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2:37:58.3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2773 487 0,'21'0'15,"-21"-21"1,21 0 0,0-1-1,0 1-15,-21 0 16,0 0-16,22 0 15,-1 0-15,-21-1 0,0 1 0,0 0 16,0 0-16,0 0 16,0 0-16,0-1 15,-21 44 17,-1-1-17,22 0-15,-21 21 0,0-21 16,21 22-16,-21-1 0,0 0 15,0 1-15,-1 20 0,1-20 16,0 20-16,0 1 0,0-1 16,0 22-16,-1-22 0,-20 1 0,21-1 15,0 1-15,-22-1 0,22-20 16,0-1-16,0 0 0,0 1 0,0-1 16,-1-21-16,22 0 0,0 0 15,-21 1-15,21-1 0,-21-21 16,0 0-1,21-21 1,0-1-16,0-20 0,0 21 16,0-21-16,0 20 15,0-20-15,0-21 0,0 20 16,0 1-16,0-22 0,0 22 0,0 0 16,21-1-16,-21 22 0,21-21 15,0 21-15,-21 0 0,22 21 16,-1 0-1,0 21-15,-21 0 16,21 0-16,0 21 0,-21-20 0,0 20 16,21 0-16,1 1 0,-22-22 15,21 21-15,0 0 0,0-20 16,0-1-16,-21 21 0,21-21 16,1 0-16,-1 1 0,21-1 15,-21 0-15,0-21 0,1 0 16,20 0-16,-21 0 0,0 0 15,0 0-15,1 0 0,-1 0 0,0-21 16,0 0-16,0-1 0,0 1 16,1-21-16</inkml:trace>
  <inkml:trace contextRef="#ctx0" brushRef="#br0" timeOffset="459.07">3238 741 0,'0'0'15,"-21"0"1,0 0 0,0 21-16,0 0 0,0 22 15,-1-1-15,22-21 0,-21 43 16,0-22-16,0 0 0,0 1 0,21-1 16,0 0-16,-21 1 0,21-22 15,0 21-15,0-21 0,0 0 0,0 1 16,0-1-16,21 0 0,0-21 15,0 21-15,21-21 16,-20 0-16,-1 0 0,21 0 0,-21-21 16,22 21-16,-22-21 15,21 0-15,-21-1 0,22 1 0,-22-21 16,0 21-16,0-22 0,0 1 16,0-21-16,-21 20 0,0 1 0,0 0 15,0-1-15,0 1 0,0 0 16,-21 20-16,0-20 0,0 21 15,0 21-15,-22-21 0,22 21 0,0 0 16,-21 0-16,21 0 0,-1 0 16,-20 21-16,21 0 0,0 0 0,21 0 15,-21 22-15,-1-22 0,22 21 16,0-21-16,0 22 0,0-22 16,0 21-16,0-21 0,0 1 15,0 20-15,22-42 0,-1 21 16,0 0-16,0-21 0,0 0 0</inkml:trace>
  <inkml:trace contextRef="#ctx0" brushRef="#br0" timeOffset="814.86">4085 762 0,'0'0'15,"0"-21"-15,-21 21 16,0 0 0,0 0-16,-1 0 15,1 0-15,0 21 0,0 0 0,0 22 16,0-22-16,-1 21 0,1 0 16,0 1-16,0-1 0,0 0 0,0 1 15,21-1-15,0-21 0,0 22 16,0-22-16,0 21 0,0-21 0,0 0 15,0 1-15,0-1 0,21-21 16,0 21-16,21-21 0,-21 0 16,1 0-16,20 0 0,0 0 15,-21 0-15,22 0 0,-1 0 0,0-21 16,1 0-16,-22 21 0,21-22 16,1 1-16,-1-21 0,0 21 15,-21-22-15,22 22 0</inkml:trace>
  <inkml:trace contextRef="#ctx0" brushRef="#br0" timeOffset="1306.09">4657 762 0,'0'-21'0,"0"42"0,-22-42 15,1 21-15,0 0 16,0 0-16,-21 0 0,20 0 0,1 0 16,-21 21-16,21 0 15,-22 22-15,22-22 0,0 21 0,-21 0 16,21-20-16,-1 20 0,1 0 15,0 1-15,0-22 0,21 21 16,0-21-16,0 22 0,0-22 0,0 0 16,0 0-16,0 0 15,21-21-15,21 0 0,-20 0 0,-1 0 16,0 0-16,21 0 0,-21 0 16,22 0-16,-22 0 0,21-21 0,-21 0 15,22 0-15,-22 0 0,0-1 16,21 1-16,-20 0 0,-1-21 0,0-1 15,-21 22-15,21-21 16,0 0-16,-21 20 0,0-20 0,0 21 16,0 0-16,0 0 0,0-1 15,0 44 1,0-1 0,0 0-16,-21 0 0,0 0 15,21 22-15,0-22 0,-21 21 0,0-21 16,21 22-16,-22-22 0,22 21 15,0-21-15,0 0 0,0 1 0,0-1 16,0 0-16,0 0 16,0 0-16,22-21 0,-1 0 0,0 0 15,0 0-15,0 0 16,0 0-16,22 0 0,-22-21 0,0 21 16,21-21-16,-20-21 0,20 20 15</inkml:trace>
  <inkml:trace contextRef="#ctx0" brushRef="#br0" timeOffset="1642.9">5397 106 0,'0'21'16,"-21"0"-16,0 0 0,0 22 15,-21 41-15,42-41 0,-22 20 16,1-20-16,0 20 0,21-21 16,-21 22-16,0-1 0,21 1 0,-21-1 15,-1 1-15,22-22 0,-21 22 16,21-22-16,0 0 0,-21 1 0,21-1 16,0 0-16,0-20 0,0-1 15,0 21-15,0-21 0,0 0 16,21-21-1,0 0 1,1 0-16,-1 0 0,-21-21 16,21 0-16,0 0 0,0 0 0,0-22 15,1 22-15</inkml:trace>
  <inkml:trace contextRef="#ctx0" brushRef="#br0" timeOffset="2086.6">5546 762 0,'-43'64'32,"43"-43"-32,-21 0 15,0 0-15,0 21 0,21 1 16,-21-22-16,-1 21 0,22-21 0,-21 22 16,21-22-16,0 0 0,0 21 15,0-20-15,0-1 0,0 0 0,0 0 16,0 0-16,21-21 15,1 21-15,-1-21 16,0 0-16,0 0 0,21 0 16,-20 0-16,-1-21 0,0 21 15,0-21-15,0 0 0,22 0 0,-22 0 16,0-1-16,0-20 0,0 21 16,-21-21-16,21-1 0,-21 1 15,0 0-15,0-1 0,0 1 16,0 0-16,0 20 0,0-20 0,-21 42 15,0-21-15,0 0 0,0 21 16,-22 0-16,22 0 0,0 0 0,-21 0 16,21 21-16,-1 0 0,1-21 15,0 21-15,0 0 0,0 1 0,0-1 16,21 0-16,-22 0 0,22 0 16,0 0-16,0 1 0,0-1 0,0 0 15,22-21-15,-1 0 16,21 0-16,-21 0 0,22 0 0</inkml:trace>
  <inkml:trace contextRef="#ctx0" brushRef="#br0" timeOffset="2546.67">6032 868 0,'0'0'16,"0"-21"-16,0 0 0,-21-1 15,21 1-15,0 0 16,0 0-16,0 0 16,21 21-16,1-21 0,-1 21 15,0 0-15,0-22 0,0 22 16,0 0-16,1 0 0,-1 0 16,0 0-16,0 22 0,0-1 0,0 0 15,-21 0-15,22 0 0,-22 22 16,21-1-16,-21-21 0,0 21 15,0 1-15,0-1 0,0 0 0,0-20 16,-21 20-16,-1 0 0,22-21 16,-21 1-16,0-1 0,21 0 0,-21 0 15,21 0-15,-21-21 16,21 21-16,-21-21 0,21-21 31,0 0-31,0 0 16,0 0-16,0 0 0,0-22 15,21 22-15,-21-21 0,21-1 0,0 1 16,-21 21-16,21-21 0,0-1 16,1 22-16,20 0 0,-21 0 0,0 0 15,22-1-15,-22 1 0,0 0 16,21 21-16,-21 0 0,22 0 0,-22 0 16,21 0-16</inkml:trace>
  <inkml:trace contextRef="#ctx0" brushRef="#br0" timeOffset="3108.71">7239 953 0,'21'-22'15,"-42"44"-15,42-65 0,0 43 0,-21-21 16,0 0-16,0 0 0,21 0 0,-21-1 15,0 1-15,0 0 16,0 0-16,-21 21 16,0 0-16,0 0 15,0 0-15,0 0 0,-22 21 0,22-21 16,0 21-16,-21 0 0,20 1 16,1-1-16,0 0 0,0 0 0,0 0 15,0 0-15,21 22 0,0-22 16,0 0-16,0 0 0,0 0 15,21 1-15,0-1 0,0 0 16,0 0-16,0-21 0,1 21 0,-1-21 16,21 21-16,-21-21 0,0 22 15,1-22-15,-1 21 0,0-21 0,0 0 16,0 21-16,0-21 0,-21 21 16,22 0-16,-22 0 15,0 1 1,-22-1-1,1-21-15,-21 21 16,21-21-16,0 0 0,-22 0 0,22 0 16,-21 0-16,21 0 0,-22 0 15,22 0-15,-21 0 0,21 0 0,-1 0 16,1 0-16,-21 0 0,21 0 16,0 0-16,-1 0 0,1 0 15,21-21-15,0 0 16,0-1-16,0 1 15,0 0-15,0-21 16</inkml:trace>
  <inkml:trace contextRef="#ctx0" brushRef="#br0" timeOffset="3474.01">5228 381 0,'0'0'0,"21"0"31,22 0-31,-1 0 15,0 0-15,22 0 0,-1 0 16,1 0-16,20 0 0,-20 0 0,-1 0 16,22 0-16,-21 0 0,-1 0 15,1 0-15,-22 0 0,0 0 0,1 0 16,-1 0-16,0 0 16,1 0-16,-22 0 0,0 0 0,0 0 15,-21 21-15,0 0 16,-21-21-1,0 22-15</inkml:trace>
  <inkml:trace contextRef="#ctx0" brushRef="#br0" timeOffset="4282.52">2519 1842 0,'-21'0'16,"42"0"-16,-64 0 0,1 21 0,21-21 16,0 0-16,-22 0 0,22 0 15,0 0-15,-21 21 0,21-21 0,-1 0 16,1 0-16,0 0 16,42 0 15,0 0-31,1 0 15,-1 0-15,21 0 0,-21 0 0,22 0 16,-1 0-16,0 0 0,22 0 16,-1 0-16,-20 0 0,41 0 0,-20 0 15,-1 0-15,22 0 0,0 0 16,-1 0-16,1 0 0,21 0 0,0 0 16,-1 0-16,1 0 0,21 0 15,-21 0-15,21 0 0,0 0 0,0 0 16,21 0-16,-21 0 0,21 0 15,-21 0-15,22 0 0,-22 0 16,0-21-16,21 21 0,-21 0 0,0 0 16,21-21-16,-42 21 0,21 0 15,-21 0-15,-1-22 0,1 22 0,0 0 16,0 0-16,0 0 0,-22 0 16,1 0-16,0 0 0,-22 0 0,1 0 15,-1 0-15,1 0 0,-22 0 16,-21 0-16,22 0 0,-22 0 0,0 0 15,0 0-15,0 0 16,0 0-16,1 0 16,-1 0-1,0 0 1</inkml:trace>
  <inkml:trace contextRef="#ctx0" brushRef="#br0" timeOffset="4442.43">7493 1842 0,'0'0'0,"0"21"0,21-21 31</inkml:trace>
  <inkml:trace contextRef="#ctx0" brushRef="#br0" timeOffset="15650.84">1651 2646 0,'0'0'0,"-21"0"78</inkml:trace>
  <inkml:trace contextRef="#ctx0" brushRef="#br0" timeOffset="15970.45">1418 2625 0,'21'0'31,"0"0"-16,22 0-15,-1-21 0,0 21 0,22 0 16,-22 0-16,1-22 0,20 22 16,-21-21-16,22 21 0,-22 0 0,22-21 15,-22 21-15,22 0 0,-22 0 16,21-21-16,-20 21 0,-22 0 16,21 0-16,-21 0 0,1 0 0,-44 0 31,1 0-31,0 0 15,0 21-15,-21-21 0</inkml:trace>
  <inkml:trace contextRef="#ctx0" brushRef="#br0" timeOffset="16267.28">1905 2604 0,'0'0'0,"-21"21"16,21 0-16,0 21 16,0-21-16,0 22 0,0-22 0,0 21 15,0 1-15,-21-1 0,21 0 16,-22 22-16,22-22 0,-21 0 0,21 1 16,0-1-16,0 0 0,-21 1 15,21-1-15,0 0 0,-21-20 0,21-1 16,0 0-16,0 0 0,0 0 15,0-42 1,0 0 0,0 0-16,0 0 0,21-1 15,0 1-15</inkml:trace>
  <inkml:trace contextRef="#ctx0" brushRef="#br0" timeOffset="16938.57">2117 2921 0,'0'64'31,"0"-43"-31,0 0 0,0 0 0,0 21 16,0-20-16,0-1 0,-22 21 15,22-21-15,0 0 0,0 22 16,0-22-16,0 0 0,0 0 15,0 0-15,22-21 16,-1 0-16,0 0 16,0-21-16,0 21 15,0-21-15,1 0 0,20-21 16,-21 20-16,0 1 0,0-21 0,22 21 16,-22 0-16,0-22 0,0 22 15,22 0-15,-22 0 0,0 0 16,-21-1-16,21 22 0,-21-21 15,21 21-15,-21 21 32,-21 1-17,0-1-15,21 0 0,-21 0 16,0 21-16,21-20 0,-22 20 0,1 0 16,21 22-16,-21-22 0,0 0 15,21 22-15,-21-22 0,21 1 16,0-1-16,0 0 0,0 1 0,0 41 15,0-41-15,0-22 16,0 21-16,0-21 0,0 22 0,0-22 16,0 0-16,0 0 15,0 21-15,0-20 0,0-1 16,0 0-16,-21 0 0,-1-21 16,1 21-16,0-21 0,-21 0 0,-1 0 15,22 0-15,-21 0 0,0 0 16,-1 0-16,22-21 0,-21 0 0,-1 0 15,22 21-15,-21-21 0,21-1 16,0 1-16,-1 0 0,1 21 0,0-21 16,21 0-16,-21 0 0,21-1 15,0 1-15,21 0 16,0 21-16,0-21 16,22 0-16,-22 0 0,0-1 0,21 1 15,1 0-15</inkml:trace>
  <inkml:trace contextRef="#ctx0" brushRef="#br0" timeOffset="17286.36">2815 3006 0,'0'21'47,"-21"0"-47,21 0 0,-21 22 16,21-1-16,0 0 0,0 22 0,0-1 15,0 1-15,-21-1 0,21 1 16,-22-1-16,22-20 0,-21 20 0,0 1 16,21-22-16,0 21 0,-21 1 15,0-22-15,21 22 0,-21-22 0,21 0 16,0 1-16,-22-1 0,22-21 15,-21 22-15,21-22 0,0 0 0,0 0 16,0-42 0,0 0-1,21 0-15,1-1 16,-22-20-16,21 0 0,-21-1 0</inkml:trace>
  <inkml:trace contextRef="#ctx0" brushRef="#br0" timeOffset="17635.16">2794 3133 0,'0'-21'15,"0"42"-15,0-64 0,0 22 0,0 0 16,0 0-16,0 0 0,0 0 16,21-1-16,0 22 15,0 0-15,1-21 0,-1 21 16,21 0-16,-21 0 0,0 0 0,22 0 15,-22 0-15,0 0 0,0 0 16,0 21-16,-21 1 16,0-1-16,0 0 0,0 0 15,-21 0-15,0 0 0,0 1 0,0-1 16,0 0-16,-1 0 0,1 0 16,0 0-16,0 1 0,0-22 0,0 21 15,-1-21-15,1 0 16,42 0 15,-21-21-15,22 21-16,-1-22 0,0 1 15</inkml:trace>
  <inkml:trace contextRef="#ctx0" brushRef="#br0" timeOffset="18012.09">3323 3027 0,'21'0'15,"-21"-21"1,21 21-16,1-21 0,-1 21 16,-21-22-16,21 22 0,0-21 0,0 21 15,-21-21-15,0 0 0,21 21 16,-21-21-16,0 0 0,0-1 15,-21 22 1,0 0-16,0 0 0,0 0 16,0 22-16,-1-22 0,1 21 15,0 0-15,0 0 0,0 21 16,0-20-16,21-1 0,-22 21 16,22-21-16,-21 22 0,21-22 0,0 0 15,0 21-15,0-21 0,0 1 16,0-1-16,21 0 0,1-21 15,-1 0-15,0 0 0,0 0 16,21 0-16,-20 0 0,-1 0 16,21 0-16,-21-21 0,22 0 0,-22 21 15</inkml:trace>
  <inkml:trace contextRef="#ctx0" brushRef="#br0" timeOffset="18435.03">4043 2836 0,'0'0'0,"-21"0"31,-1 0-15,1 22-16,0-22 0,0 21 16,0 0-16,0 0 0,-1 0 0,1 0 15,0 1-15,0-1 0,0 0 16,0 0-16,21 0 0,0 0 15,21-21 1,0 0-16,0 0 16,0 0-16,0 0 0,22 0 15,-22 0-15,0 0 16,0 0-16,0 0 0,1 0 16,-1 0-16,-21 22 15,0-1 1,0 0-1,0 0-15,-21 0 16,-1-21-16,1 21 0,0 1 16,0-22-16,0 21 0,0 0 15,-1-21-15,1 0 0,0 21 16,0-21-16,0 0 16,0 0-16,-1 0 0,1 0 15</inkml:trace>
  <inkml:trace contextRef="#ctx0" brushRef="#br0" timeOffset="18955.72">1418 3704 0,'-42'0'0,"84"0"0,-105 0 0,41 0 15,1 0-15,0 0 0,21 21 16,-21-21-16,0 0 16,42 0-1,0 0 1,21 0-16,1 0 0,20 0 0,1 0 15,20 0-15,-20-21 0,21 21 16,20 0-16,1 0 0,0-21 0,42 21 16,-21-21-16,21 21 15,-21 0-15,22 0 0,-22-21 0,21 21 16,-21 0-16,21 0 0,-21-21 16,-21 21-16,21 0 0,-21-22 0,-22 22 15,1-21-15,0 0 0,-22 21 16,22 0-16,-22-21 0,1 21 0,-22-21 15,22 21-15,-22 0 0,0 0 16,-21-21-16,1 21 0,-1 0 16,0 0-16,-42 0 31,0 0-31,-1 0 16,1 0-16,0 0 15,0 0-15,0 0 0,0 0 16</inkml:trace>
  <inkml:trace contextRef="#ctx0" brushRef="#br0" timeOffset="22684.51">2942 4720 0,'0'0'0,"0"-21"0,0 0 15,0 0-15,21 21 0,-21-21 16,0-1-16,0 44 31,0-1-15,0 0-16,0 21 0,0 1 16,0-1-16,0 0 0,0 1 0,0-1 15,-21 0-15,21 1 0,-21-1 16,21 0-16,0 1 0,0-22 0,0 21 15,-21-21-15,21 0 16,0 1-16,0-1 0,0 0 0,0 0 16,0-42 15,0 0-15,0 0-16,0-1 0,0 1 15</inkml:trace>
  <inkml:trace contextRef="#ctx0" brushRef="#br0" timeOffset="23047.3">3217 4953 0,'0'21'15,"0"0"-15,0 1 0,0-1 16,0 0-16,0 0 15,0 0-15,0 0 16,21-21 0,1 0-1,-1 0-15,0 0 0,0-21 16,-21 0-16,21 0 16,-21 0-16,0 0 0,0-1 0,0 1 15,0 0-15,0 0 0,0 0 16,-21 0-1,0 21-15,0 0 16,0 0-16,21 21 0,-22 0 16,22 0-16,0 0 15,0 0-15,22-21 16,-1 0-16,0 0 16,0 0-16</inkml:trace>
  <inkml:trace contextRef="#ctx0" brushRef="#br0" timeOffset="23374.11">4297 4636 0,'0'-22'0,"0"1"31,-21 42 1,21 1-32,0-1 0,-22 0 0,22 21 15,0 1-15,0-22 0,-21 21 16,21 0-16,-21 1 0,21-1 16,0-21-16,0 22 0,0-1 0,-21-21 15,21 0-15,0 0 0,0 1 16,0-1-16,0 0 0,21-42 31,0-22-15</inkml:trace>
  <inkml:trace contextRef="#ctx0" brushRef="#br0" timeOffset="23786.45">4318 4297 0,'-21'21'0,"42"-42"0,-42 63 0,21-21 0,0 1 16,0-1-16,0 0 15,0 0-15,0 0 16,21-21-1,0 0-15,0 0 0,0 0 0,1 0 16,-1 0-16,0 0 0,0 0 16,0-21-16,0 0 0,1 0 15,-22 0-15,0-1 16,0 1-16,-22 21 16,1 0-16,0 0 0,0 0 15,0 0-15,0 0 0,-1 0 16,1 21-16,0-21 0,0 22 0,0-1 15,0 0-15,21 0 16,0 0-16,0 0 16,21-21-1,0 0-15,0 0 0,0 0 16,0 0-16,1 22 0</inkml:trace>
  <inkml:trace contextRef="#ctx0" brushRef="#br0" timeOffset="24500.23">5165 4657 0,'0'0'0,"0"-21"15,0-1-15,-22 22 16,1-21-16,0 21 0,0-21 16,0 21-16,0 0 0,-1 0 15,1 0-15,0 0 0,0 21 0,-21-21 16,20 21-16,-20 1 0,21-1 16,0 0-16,-22 21 0,22-21 0,0 22 15,0-1-15,0 0 0,0 1 16,-1-22-16,22 21 0,0 1 0,0-22 15,0 21-15,0-21 0,0 0 16,22 1-16,-1-1 0,0 0 16,0-21-16,0 0 0,0 21 0,22-21 15,-22 0-15,0 0 0,21 0 16,-20 0-16,20-21 0,-21 0 0,0 0 16,22-1-16,-22 1 0,21 0 15,-21-21-15,0-1 0,1 1 0,20 0 16,-21-22-16,21 22 0,-20 0 15,-1-22-15,0 22 0,0-22 0,0 22 16,0-22-16,-21 22 0,0-21 16,0 20-16,0-20 0,22 20 0,-22 1 15,0-21-15,0 20 0,0 1 16,0 21-16,0-22 0,0 22 16,0 0-16,0 0 0,0 42 31,0 0-31,0 0 0,0 22 15,0-1-15,0 22 0,-22-22 16,22 21-16,-21 1 0,0-1 16,21 1-16,-21-1 0,0 1 0,21-1 15,-21 1-15,21 21 0,0-22 16,0-21-16,0 22 0,0-22 0,0 1 16,0-1-16,21 0 0,-21-21 0,42 1 15,-21-1-15,0 0 16,22-21-16,-1 0 0,0 0 0,1 0 15,-1 0-15,22 0 0,-22-21 16,0 0-16,1-1 0,20-20 0,-21 0 16,1 21-16</inkml:trace>
  <inkml:trace contextRef="#ctx0" brushRef="#br0" timeOffset="25466.75">2434 6096 0,'21'0'0,"0"0"16,-21-21-16,22 21 16,-22-21-16,84 0 31,-63 21-31,1 0 0,-1 0 15,0 0-15,0 0 0,0 0 16,0 0-16,1 21 0,-1 0 16,0-21-16,-21 42 0,0-21 0,21 1 15,-21 20-15,0 0 0,0 1 16,0-1-16,0 21 0,-21-20 0,0 20 16,-22 1-16,22-22 0,-21 0 15,0 1-15,-1-1 0,1 0 0,0-20 16,20-1-16,-20 0 0,21 0 15,0-21-15,0 0 0,-1 0 16,1 0-16,21-21 16,-21 0-16,21 0 15,0-1-15,0 1 0,0 0 16,0-21-16,0-1 0,0 22 16,0-21-16,0 0 0,21-1 0,0 1 15,1 21-15,-1 0 0,0-1 16,0 1-16,0 0 0,0 21 0,1 0 15,20 0-15,-21 21 0,0 0 16,22 1-16,-22-1 0,0 0 0,0 0 16,0 21-16,0-20 0,1-1 15,-22 0-15,21 0 0,0 0 16,-21 0-16,21 1 0,0-1 0,0-21 16,1 21-16,-1-21 15,0 0-15,0 0 0,0 0 16,0 0-16,1-21 0,-1 0 15,0 21-15</inkml:trace>
  <inkml:trace contextRef="#ctx0" brushRef="#br0" timeOffset="25635.65">3260 6498 0,'0'-21'62,"21"21"-46,0 0-1</inkml:trace>
  <inkml:trace contextRef="#ctx0" brushRef="#br0" timeOffset="28136.24">3873 6138 0,'22'-21'0,"-44"42"0,65-63 0,-22 21 16,0 0-16,0 21 0,0 0 15,-21-21-15,22 21 16,-1 0-16,0 0 0,0 21 15,-21 0 1,21 0-16,-21 0 0,0 0 0,0 22 16,0-22-16,0 21 0,0-21 15,0 22-15,0-1 0,0 0 0,0 1 16,0-1-16,-21-21 0,21 22 16,-21-22-16,21 0 0,0 0 0,0 0 15,0-42 16,0 0-31,0 0 0,0 0 16,21-22-16,0 22 0,0-21 16,-21-1-16,22 1 0,-1 21 0,0-21 0,0-1 15,0 1-15,22 0 16,-22 20-16,21-20 0,-21 21 0,0 0 16,22 21-16,-22 0 0,0 0 15,0 0-15,0 21 16,-21 0-16,22 0 0,-22 0 15,0 1-15,0 41 0,21-42 16,-21 22-16,21-22 0,-21 21 16,21-21-16,0 0 0,0 1 0,1-1 15,-1 0-15,0 0 0,0-21 16,21 0-16,1 21 16,-22-21-16,0 0 0,0 0 15,0-21-15,1 0 0,-22 0 16,21 0-16,0-1 0,-21 1 0,21 0 15,0 0-15,0-21 0,-21 20 16,22 1-16,-1-21 0,0 21 0,0 0 16,0-22-16,0 22 0,1 21 15,-1-21-15,0 0 0,0 21 0,0 0 16,0 0-16,1 0 0,-1 0 16,0 0-16,0 0 0,0 21 15,0 0-15,-21 0 16,0 0-16,0 1 0,22-22 15,-22 21-15,0 0 0,0 0 16,21-21-16,-21 21 16,0-42 31,0 0-47,0 0 15,0 0-15,0-1 0,0 1 16,0 0-16,0 0 0,0 0 15,0 0-15,0-1 0,-21 22 0,-1-21 16,1 0-16,0 21 16,0 0-16,0 0 0,0 0 15,-1 0-15,1 21 0,0 0 0,0 1 16,0-1-16,0 0 0,-1 21 16,1-21-16,0 22 0,0-22 15,21 21-15,0 1 0,0-1 0,0 0 16,0-21-16,0 22 0,0-22 0,0 0 15,21 0-15,0 0 0,0 1 16,1-22-16,-22 21 0,21-21 0,0 0 16,0 0-16,0 0 0,0 0 15,22 0-15,-22-21 0,0 21 0,0-22 16,0 1-16,1 0 0,-1 0 16,0 0-16,0-22 0,-21 22 15,0-21-15,21 21 0,-21-22 0,21 22 16,-21-21-16,0 21 0,0 0 15,0-22-15,0 22 0,0 0 16,0 0-16,0 42 31,0 0-31,0 21 16,0-20-16,0-1 0,0 0 16,0 21-16,0-21 0,0 22 15,0-22-15,0 21 0,0-21 0,0 22 16,0-22-16,0 0 0,22 0 15,-1-21-15,0 21 0,0 1 16,0-22-16,0 0 0,1 0 0,20 0 16,-21 0-16,0 0 0,22-22 15,-1 1-15,-21 0 0,21 0 0,1 0 16,-22 0-16,21-22 0,-21 22 16,1 0-16,-1-21 0,0 20 0,0-20 15,-21 21-15,21-21 0,-21 20 16,0 1-16,0-21 0,0 21 0,0 0 15,0-1-15,-21 22 16,21 22 0,-21-1-16,0 0 15,21 0-15,0 21 0,0-20 0,0-1 16,-21 0-16,21 21 0,-22-21 16,22 1-16,0 20 0,0-21 0,0 0 15,0 0-15,0 1 0,0-1 16,0 0-16,0-42 47,0 0-32,0-1-15,0-20 0,0 21 16,0 0-16,22 0 0,-22-1 0,0-20 0,21 21 16,-21 0-16,0 0 15,0-1-15,21 1 0,0 0 0,0 0 16,0 21-1,1 0 1,-22 21 0,21-21-16,-21 21 0,0 0 15,0 1-15,0-1 0,0 21 0,0-21 16,0 0-16,21 1 0,-21-1 16,21 21-16,-21-21 0,0 0 0,21 1 15,0-1-15,-21 0 0,22-21 16,-1 21-16,0-21 0,0 0 15,0 0-15,0 0 16,1 0-16,-1-21 0,0 0 16,21 21-16,-21-21 0,1-22 0,20 22 15,-21 0-15,0 0 16,22-22-16,-22 22 0,0 0 0,21-42 16,-21 41-16,1-20 15,-1 21-15,-21 0 0,0 0 0,21 21 16,-21-22-16,21 1 0,-21 42 31,0 1-31,0-1 16,0 0-16,0 0 15,0 0-15,0 0 0,-21 1 16,21 20-16,-21-21 0,21 0 16,-21 0-16,21 1 0,0 20 0,0-21 15,0 0-15,0 0 0,0 1 16,0-1-16,21 0 0,0-21 0,0 21 15,0-21-15,0 0 0,22 0 0,-22 0 16,21 0-16,-21 0 0,22 0 16,-22-21-16,21 21 0,-21-21 0,22 0 15,-22-1-15,0 1 0,21 0 16,-20 0-16,-1-21 0,0 20 0,0 1 16,-21-21-16,0 21 15,0 0-15,0-22 0,0 22 0,0 0 16,0-21-16,0 20 0,0 1 0,-21 0 15,0 21 1,0 0-16,-1 0 0,22 21 16,-21 0-16,0 1 0,21 20 15,-21 0-15,21-21 0,0 22 0,0-1 16,-21-21-16,21 22 0,0-1 16,0-21-16,0 21 0,0-20 0,21-1 15,0 0-15,0 0 0,22-21 16,-22 0-16,21 0 0,0 0 0,1 0 15,-1 0-15,0 0 0,1 0 16,-1-21-16,0 0 0,1 0 16,-1-1-16,0-20 0,-20 21 0,20 0 15</inkml:trace>
  <inkml:trace contextRef="#ctx0" brushRef="#br0" timeOffset="29190.91">2222 7366 0,'0'-21'16,"22"0"-16,-22 0 15,42 21-15,-21-22 0,0 22 16,0-21-16,22 21 0,-22 0 16,0 0-16,21 0 0,-20 0 0,-1 0 15,0 0-15,0 21 0,0 1 0,-21-1 16,21 0-16,-21 21 0,0 1 16,0-22-16,-21 21 0,0 0 15,-21 1-15,-1-22 0,22 21 0,-21-21 16,0 1-16,-1 20 0,22-21 15,-21-21-15,21 21 0,-1 0 16,1-21-16,21-21 31,0 0-31,21 0 0,1 0 16,-1 0-16,0-1 0,21 1 16,-21 21-16,1-21 0,20 0 15,-21 21-15,21 0 0,1-21 0,-22 21 16,21 0-16,-21 0 0,22 0 15,-22 0-15,21 21 0,-21 0 0,1 0 16,-1 0-16,-21 1 0,0-1 16,21 0-16,-21 0 0,0 0 0,0 22 15,0-22-15,-21 21 0,0 0 16,-1-20-16,-20 20 0,21-21 0,-21 21 16,-1-20-16,1 20 0,0-21 15,-1 0-15,1 0 0,21-21 16,-22 0-16,22 0 0,-21 0 15,21 0-15,-22 0 0,22 0 0,0 0 16,0-21-16,0 0 0,0 0 16,21 0-16,-22 0 0,22-22 0,-21 22 15,21 0-15,-21 0 16,21 0-16,0-1 0,0 1 16,0 0-16,21 21 15,0-21-15,1 21 0</inkml:trace>
  <inkml:trace contextRef="#ctx0" brushRef="#br0" timeOffset="29386.8">3133 7705 0,'0'0'0,"21"0"0,0 0 31</inkml:trace>
  <inkml:trace contextRef="#ctx0" brushRef="#br0" timeOffset="30334.25">4657 7027 0,'0'0'0,"0"22"32,-22 20-32,22 0 0,-21 1 0,0 20 15,0 1-15,21-1 0,-21 1 16,-22-1-16,22 1 0,0-1 0,-21 1 15,21-22-15,-22 21 0,1-20 0,21-1 16,-43 64-16,43-85 16,0 21-16,0-20 0,0-1 15,21 0-15,0 0 0,-22-21 0,1 0 16,21-21 0,0 0-16,0 0 0,0-1 15,0-20-15,0 0 0,0 21 16,0-22-16,0 1 0,0 0 0,0-1 15,0 1-15,0 0 0,0-1 16,0 22-16,0-21 0,21 21 0,-21-22 16,22 22-16,-22 0 0,21 21 15,0 0-15,0 0 0,0 21 16,0 0-16,-21 0 16,22 22-16,-1-22 0,0 21 0,-21-21 15,21 22-15,0-22 0,0 21 16,-21-21-16,22 22 0,-1-22 15,0 0-15,0 21 0,0-20 0,0-22 16,1 21-16,20 0 0,-21-21 16,0 0-16,22 0 0,-22 0 0,21 0 15,-21-21-15,22 0 0,-22 21 16,21-22-16,-21 1 0,22 0 0,-22 0 16,0 0-16,0-43 0,0 43 15,-21 0-15,0-21 0,0 20 16,0 1-16,-21 21 31,21 21-31,-21 1 16,0-1-16,0 0 0,21 0 0,0 0 15,0 0 1,-22 1-16,22-1 16,22-21 15,-22-21-31</inkml:trace>
  <inkml:trace contextRef="#ctx0" brushRef="#br0" timeOffset="30487.16">5038 7387 0,'0'21'0,"0"1"15,0-1-15,0 0 16</inkml:trace>
  <inkml:trace contextRef="#ctx0" brushRef="#br0" timeOffset="30926.95">5207 7747 0,'0'21'0,"0"-42"0,0 63 0,0-20 16,0-1-16,-21 0 0,21 21 15,-21-21-15,21 1 0,0-1 16,-22-21-16,22 21 16,0-42-1,0 0 1,0-1-16,0 1 0,0 0 15,0 0-15,0 0 0,22 0 0,-22-1 16,21-20-16,0 21 0,0-21 16,0 20-16,0-20 0,1 21 0,-1-21 15,0 20-15,0 1 0,21 21 16,-20 0-16,-1 0 0,0 0 16,0 0-16,0 0 0,0 21 0,1 1 15,-1-1-15,-21 21 0,0-21 16,0 22-16,0-22 0,0 0 0,0 21 15,0-21-15,0 1 0,0 20 0,-21-21 16,21 0-16,-22-21 0,22 21 16,0 1-16,22-22 47,-1-22-47,-21 1 0,21 0 0</inkml:trace>
  <inkml:trace contextRef="#ctx0" brushRef="#br0" timeOffset="31506.48">6011 7091 0,'0'148'31,"0"-106"-31,0 1 0,-21-1 16,0 22-16,21-22 0,-21 0 0,21 1 15,-21-1-15,-1 0 16,1-21-16,21 22 0,-21-22 0,0 21 16,21-21-16,0 1 0,-21-1 15,21 0-15,0-42 32,0 0-17,0-1-15,21 1 0,0 0 0,0-21 16,-21 21-16,21-22 0,1 22 0,-1-21 15,0 21-15,0-1 16,0-20-16,0 21 0,1 21 0,-1-21 16,0 21-1,0 0-15,-21 21 16,0 0-16,-21 0 16,0 0-16,21 1 0,-21-22 15,-1 21-15,1-21 0,-21 21 0,21-21 16,0 21-16,-1-21 15,1 0-15,0 0 0,21 21 32,0 0-32,0 1 15,0-1-15,21 0 0,0 0 16,-21 0-16,0 0 0,22-21 16,-1 22-16,-21-1 0,21-21 15,-21 21-15,21-21 0,-21 21 0,21-21 16,0 0-16,1 0 15,-1 0-15,0 0 0,0 0 16,0-21-16,-21 0 0,21 21 0,1-21 16,-22-1-16,21 1 0</inkml:trace>
  <inkml:trace contextRef="#ctx0" brushRef="#br0" timeOffset="31747.34">6350 7070 0,'21'0'0,"0"0"16,0 0-16,1 0 0,20 0 16,-21 0-16,21 0 0,1 0 0,-22 0 15,21 0-15,1 0 0,-1 0 16,0 0-16,1 0 0,-22 0 0,0 0 15,0 0-15,-42 0 16,0 0 0</inkml:trace>
  <inkml:trace contextRef="#ctx0" brushRef="#br0" timeOffset="32022.19">6519 7239 0,'0'42'16,"0"-84"-16,-21 127 0,21-43 0,0 0 0,-21 1 16,21-1-16,0 0 0,0 1 15,-21-1-15,21-21 0,-21 22 16,21-22-16,-22 0 0,22 0 0,-21 0 15,21 0-15,0 1 0,0-1 16,21-21 15,1-21-31,-1 21 0,0-22 0</inkml:trace>
  <inkml:trace contextRef="#ctx0" brushRef="#br0" timeOffset="32414.96">6689 7578 0,'21'21'0,"21"-21"16,-21 0-16,0 0 15,1-21-15,-1 21 0,0-21 16,0-1-16,0 1 15,0 0-15,-21 0 0,0 0 16,0 0-16,0-1 16,-21 22-1,0 0-15,0 22 16,0-22-16,0 21 0,-1 21 16,1-21-16,0 0 0,21 22 0,-21-22 15,21 0-15,-21 0 0,21 22 0,0-22 16,0 0-16,0 0 0,0 0 15,0 0-15,0 1 0,21-22 16,0 0-16,-21 21 0,21-21 16,0 0-16,1 0 0,-1 0 0,21 0 15,-21 0-15,0 0 0,22-21 0,-22-1 16,21 22-16,-21-21 16</inkml:trace>
  <inkml:trace contextRef="#ctx0" brushRef="#br0" timeOffset="32645.83">7218 7387 0,'0'43'31,"0"-22"-31,21 0 16,-21 21-16,21-21 0,-21 1 0,0-1 15,21 0-15,-21 0 0,21 0 0,-21 0 16,0 1-16,0-1 15,22 0-15,-1 0 0,0-21 16,0 0 15,0 0-31</inkml:trace>
  <inkml:trace contextRef="#ctx0" brushRef="#br0" timeOffset="32870.69">7493 7366 0,'0'21'16,"0"-42"-16,-21 42 0,0 0 0,-1 1 15,1 20-15,0-21 0,-21 0 0,21 22 16,-1-22-16,1 0 0,0 21 16,0-21-16,0 1 0,0-1 0,-1 0 15,22 0-15,0 0 0,-21 0 0,21 1 16,0-1-1,21-21 1,1-21-16,-1-1 16</inkml:trace>
  <inkml:trace contextRef="#ctx0" brushRef="#br0" timeOffset="33178.51">7916 7006 0,'0'21'15,"-21"1"-15,0-1 16,21 0-16,-21 21 0,0 1 0,21-1 16,-22 0-16,1 22 0,21-22 0,-21 0 15,0 1-15,21-1 0,0 0 16,-21 1-16,21-1 0,0-21 0,0 0 15,0 22-15,0-22 0,0 0 16,0 0-16,21 0 16,0-21-16,0 22 0,0-22 15,1 0-15,-1 0 16,0 0-16,0 0 0,0-22 0,-21 1 16,21 21-16,1-21 0,-22 0 0</inkml:trace>
  <inkml:trace contextRef="#ctx0" brushRef="#br0" timeOffset="33390.4">7705 7345 0,'0'0'0,"-22"0"0,44 0 16,-1 0-1,0 0-15,21 0 0,1 0 16,-22-21-16,21 21 0,0-21 0,1 21 15,-1 0-15,0-22 0,1 22 16,-1 0-16,0-21 0,-20 21 0,-1 0 16,0-21-16,0 21 0</inkml:trace>
  <inkml:trace contextRef="#ctx0" brushRef="#br0" timeOffset="34558.78">2392 8805 0,'0'0'0,"0"-21"0,-21 21 31,21 21-31,-22 22 16,1-22-16,0 21 0,0 1 0,0-1 15,0-21-15,-22 21 0,22 1 16,0-1-16,-21-21 0,20 22 0,1-22 16,0 0-16,0 0 0,0 0 15,0-21-15,-1 21 0,22-42 31,0 0-15,22 0-16,-1 0 16,0 21-16,21 0 15,-21-21-15,22 21 0,-22-22 16,21 22-16,1 0 0,-1 0 0,0 0 16,22 0-16,-22 0 0,0 0 0,1-21 15,-22 21-15,21 0 0,-21 0 16,22 0-16,-22-21 0,0 21 0,0 0 15,0-21-15,-21 0 16,0 0-16,0-1 16,0 1-16,0 0 15,-21 0-15,0 21 0,0-21 0,21 0 16,-21 21-16,0 0 0,-1 0 16,22 21-1,-21 0-15,21 0 0,-21 21 16,21-20-16,-21 20 0,21 0 0,0-21 15,0 22-15,-21-22 0,21 21 16,-21-21-16,21 1 0,0 20 0,0-21 16,0 0-16,-22-21 0,22 21 15,0 1-15,22-22 32,-1 0-32,0 0 0,0-22 15</inkml:trace>
  <inkml:trace contextRef="#ctx0" brushRef="#br0" timeOffset="34734.68">2942 9144 0,'21'0'0,"-21"-21"0,21 21 32,1 0-1,-1 0-16,0 0 1</inkml:trace>
  <inkml:trace contextRef="#ctx0" brushRef="#br0" timeOffset="35242.39">4635 8551 0,'-21'-21'0,"42"42"0,-42-63 0,21 21 16,-21 21-16,21 21 31,-21 21-31,0 1 0,21-1 16,-21 22-16,21-1 0,0 1 0,-22 20 15,1-20-15,0-1 0,21 1 16,0-1-16,-21-20 0,21-1 0,-21 21 16,0-41-16,21 20 0,0 0 15,0-21-15,-22 1 0,22-1 0,0 0 16,0 0-16,0-42 31,0 0-31</inkml:trace>
  <inkml:trace contextRef="#ctx0" brushRef="#br0" timeOffset="35605.18">4276 8678 0,'0'-21'15,"0"42"-15,-22-84 0,22 42 0,0-22 16,0 22-16,0 0 0,0 0 0,0-21 16,0 20-16,22 1 0,20 0 15,-21 0-15,0 0 0,22 21 0,-1-21 16,0-1-16,1 22 16,-1 0-16,21 0 0,-20 0 0,-1 22 0,22-1 15,-22 21-15,-21-21 0,21 22 16,-20-1-16,-1 0 0,-21 1 15,0 20-15,0-21 0,-21 1 0,-22 20 16,1-20-16,0-1 0,-1 0 16,1 1-16,0-22 0,-1 21 15,1-21-15,0 0 0,20 1 0,-20-22 16,21 21-16,0-21 0,21 21 16,-21-21-16,42 0 31,0 0-31,0-21 0,0 21 15,0 0-15,22 0 0</inkml:trace>
  <inkml:trace contextRef="#ctx0" brushRef="#br0" timeOffset="36862.46">5292 9081 0,'0'-22'0,"0"44"0,0-65 0,0 22 15,0 0-15,0 0 0,0 0 16,0-1-16,-22-20 0,1 21 0,21 0 16,-21 21-16,0-21 0,0 21 0,0 0 15,-1 0-15,1 0 0,-21 21 16,21 0-16,0 0 0,-22 0 0,22 22 15,-21-22-15,21 21 0,-1 0 16,1 1-16,0-22 0,0 21 0,21-21 16,0 22-16,0-22 0,0 21 15,0-21-15,0 1 0,0-1 0,0 0 16,21 0-16,0-21 16,0 0-16,1 0 0,-1 0 15,0 0-15,0 0 0,0 0 0,0 0 16,1 0-16,-1-21 0,0 21 0,0-21 15,21 0-15,-20-1 0,-1 1 16,0 0-16,0 0 0,0 0 0,0-22 16,1 22-16,-22-21 0,21 21 15,-21 0-15,21-1 0,-21 1 0,0 0 16,0 42 15,0 0-31,-21-21 0,21 22 16,-21-1-16,21 0 15,0 0-15,0 21 0,0-20 0,-22-1 16,22 0-16,0 0 0,0 0 16,0 0-16,0 1 0,0-1 15,0 0-15,22-21 0,-1 0 0,0 0 16,0 0-16,0 0 16,0 0-16,1 0 0,20 0 0,-21-21 15,0 21-15,0-21 0,1-1 16,20 1-16,-21 0 0,0 0 0,0 0 15,1 0-15,-22-1 0,0 1 0,21 0 16,-21 0-16,0 0 0,0 0 16,-21 21 15,21 21-31,-22 0 0,22 0 16,-21 0-16,0 0 0,21 1 0,0-1 15,0 0-15,0 0 0,-21 0 16,21 0-16,0 1 0,0-1 0,0 0 15,21 0-15,0-21 16,0 21-16,1-21 0,20 0 16,-21 0-16,0 0 0,0 0 15,1 0-15,-1-21 0,0 0 16,21 21-16,-21-21 0,1 0 0,-1-1 16,0 1-16,0-21 0,0 0 15,-21 20-15,21-20 0,1 0 16,-1-22-16,-21 22 0,21 0 0,0-22 15,-21 22-15,21-22 0,-21 22 16,21 0-16,-21-1 0,0 22 0,0-21 16,22 21-16,-22-1 0,0 1 0,0 42 31,-22 1-31,1 20 16,21-21-16,0 21 0,-21 1 15,21 20-15,-21-20 0,21 20 0,0-21 16,0 1-16,-21 20 0,21-20 0,0-1 15,-21 0-15,21 1 16,0-22-16,0 21 0,0-21 0,0 0 16,0 1-16,0-1 0,0 0 0,21 0 15,0-21-15,0 0 16,0 0-16,0 0 0,1 0 16,-1 0-16,0-21 0,0 21 0,21-21 15,-20 0-15,-1-1 0,0 1 16,-21 0-16,21 0 0,0-21 0,0 20 15,-21 1-15,0 0 0,0 0 16,22 21-16,-22-21 0,0 42 31,0 0-31,-22 0 16,22 0-16,0 1 0,-21-1 16,21 0-16,-21-21 15,21 21-15,0 0 16,0-42 15,21 0-31</inkml:trace>
  <inkml:trace contextRef="#ctx0" brushRef="#br0" timeOffset="37022.44">6519 8763 0,'0'0'0,"-21"0"0,0 0 0,0 0 15,0 0 1,-1 0-16,1 0 16,0 0-1,0 0-15</inkml:trace>
  <inkml:trace contextRef="#ctx0" brushRef="#br0" timeOffset="37206.35">5778 8975 0,'-21'21'0,"42"-42"0,-63 63 16,21-42-16,21 21 16,21-21-1,0 0-15,0 0 16,1 0-16,20 0 0,0 0 0,1 0 16,-1-21-16,0 21 0,22 0 0,-22-21 15,0 21-15,1-21 0,-1 21 16,0 0-16,-20 0 0</inkml:trace>
  <inkml:trace contextRef="#ctx0" brushRef="#br0" timeOffset="37750.03">6964 9038 0,'0'-63'31,"0"42"-31,0-1 16,0 1-16,-21 21 0,-1-21 16,-20 21-16,21 0 0,-21 0 15,20 0-15,-20 21 0,21 0 16,-21 1-16,-1-1 0,1 21 0,21-21 16,-22 22-16,22-22 0,0 21 15,0-21-15,0 22 0,21-22 16,-21 0-16,21 0 0,0 0 0,0 0 15,21 1-15,0-22 16,0 0-16,0 0 0,22 0 0,-22 0 16,21 0-16,-21 0 0,22 0 0,-22 0 15,21-22-15,-21 22 0,0-21 16,22 0-16,-22 0 0,0 0 0,0 0 16,0-22-16,1 22 0,-22-21 15,0 21-15,21-1 0,-21-20 16,0 21-16,0 0 0,0 0 15,-21 42 1,-1 0 0,22 0-16,0 0 0,-21 0 0,21 1 15,-21-1-15,21 21 0,-21-21 16,21 0-16,0 1 0,0-1 0,0 0 16,0 0-16,0 0 15,21-21-15,0 21 0,0-21 16,1 0-16,-1 0 0,0 0 0,0 0 15,21 0-15,-20-21 0,-1 21 16,21-21-16,-21 0 0,22 0 16,-22-22-16</inkml:trace>
  <inkml:trace contextRef="#ctx0" brushRef="#br0" timeOffset="37995.89">7493 8446 0,'0'0'0,"-21"0"0,0 0 0,-1 21 16,1 0-16,0 0 0,0 21 0,0 1 16,0-1-16,-1 0 0,22 1 15,-21 20-15,0 1 0,0-22 0,21 22 16,0-22-16,0 21 0,0-20 16,0-1-16,0-21 0,0 22 15,0-22-15,0 21 0,0-21 0,0 0 16,21-21-16,-21 22 0,21-22 0,0 0 15,1 0-15,20 0 0,-21 0 16,0 0-16,22-22 0,-1 1 0,-21 0 16</inkml:trace>
  <inkml:trace contextRef="#ctx0" brushRef="#br0" timeOffset="38875.15">8255 8551 0,'0'-21'0,"0"42"0,0-21 16,0 22-16,0-1 15,-21 21-15,0-21 0,-1 22 0,1 20 16,21-21-16,-42 1 0,21 20 0,0-20 16,-1 20-16,1-21 0,0 1 15,-21-1-15,-1 43 16,22-64-16,0 21 0,-21-21 0,21 1 16,-1-1-16,1 0 15,0-21-15,0-21 31,21 0-31,0-1 0,0 1 16,0 0-16,0-21 0,0 21 0,0-22 16,0 1-16,0 21 0,0-22 15,0 1-15,21 21 0,-21 0 0,0 0 16,0-1-16,0 44 16,0-1-1,0 0-15,0 0 0,0 0 0,21 0 16,-21 22-16,21-22 0,-21 21 15,0-21-15,22 1 0,-1-1 16,-21 0-16,21 0 0,0 0 16,0 0-16,0-21 0,1 22 0,-1-22 15,21 0-15,-21 0 0,22 0 0,-22 0 16,21 0-16,-21 0 0,22 0 16,-22 0-16,21-22 0,0 1 0,-20 21 15,-1-21-15,21 0 0,-21-21 0,0 20 16,22 1-16,-43-21 0,21 21 15,0 0-15,-21-1 0,0 1 0,0 0 16,0 0-16,0 42 31,-21 0-31,0 0 16,21 1-16,0-1 0,0 0 0,-21 0 16,21 0-16,-22 0 0,22 1 15,0-1-15,0 0 16,0-42 31,0 0-47</inkml:trace>
  <inkml:trace contextRef="#ctx0" brushRef="#br0" timeOffset="39055.05">8551 8784 0,'0'0'0,"0"-21"15,0 42 17,-21 0-32,21 1 0,0-1 15,0 0 1,21-21-16,0 21 16,1-21-16,-1 0 0</inkml:trace>
  <inkml:trace contextRef="#ctx0" brushRef="#br0" timeOffset="39506.79">8932 9059 0,'0'22'16,"-21"-1"-16,42-64 0,-63 128 0,42-64 0,-21 0 15,0 1-15,21-1 16,-22 0-16,1 0 0,0-21 15,21 21-15,-21-21 32,0 0-17,21-21-15,0 0 16,0 0-16,0 0 0,0-22 16,21 22-16,0-21 0,0 21 0,22-22 15,-22 1-15,21 0 0,0-1 16,1 1-16,-1 0 0,0 20 0,22 1 15,-22 0-15,1 0 0,-1 21 16,0 0-16,-21 0 0,22 21 0,-22 0 16,0 22-16,0-22 0,-21 21 15,0 0-15,0 1 0,0-22 0,0 21 16,0 1-16,0-1 0,-21-21 16,21 0-16,-21 22 0,0-22 15,0 0-15,-1 0 0,22 0 16,0-42 15,22 0-15,-22 0-16,21 0 0,0-22 0</inkml:trace>
  <inkml:trace contextRef="#ctx0" brushRef="#br0" timeOffset="40090.44">9927 8403 0,'0'21'16,"0"1"-16,-21-1 0,0 21 15,21-21-15,-21 22 0,-1-1 0,22 0 16,-21 22-16,0-22 0,0 0 16,0 22-16,0-22 0,-1 1 0,22-1 15,-21 0-15,0 1 0,21-22 16,-21 0-16,21 0 0,0 0 0,0 0 31,0-42-15,0 0-1,21 0-15,0 0 0,-21 0 16,21-1-16,1-20 0,-1 21 0,0-21 16,0-1-16,0 1 0,0 21 15,1-22-15,-1 22 0,-21 0 0,21 21 16,21-21-16,-21 21 0,1 0 15,-22 21 1,0 0-16,0 0 0,0 1 16,0-1-16,-22 0 0,1 0 15,0-21-15,0 21 0,0 0 16,0-21-16,-1 0 0,1 22 0,0-22 16,0 0-16,0 0 0,0 0 15,-1 0-15,1 0 16,21 21-16,-21-21 15,21 21-15,0 0 0,0 0 16,0 0-16,21 1 0,0-1 0,1 0 16,-1 0-16,0-21 15,-21 21-15,21 0 0,0-21 0,0 0 16,1 22-16,20-22 0,-21 0 16,0 0-16,0 0 0,22 0 0,-22 0 15,0 0-15,0 0 0,0 0 0,1-22 16,-22 1-16,21 21 0,0-21 15</inkml:trace>
  <inkml:trace contextRef="#ctx0" brushRef="#br0" timeOffset="40323.32">10223 8446 0,'0'0'16,"22"0"15,-1 0-31,0 0 0,0 0 16,21 0-16,-20-22 0,20 22 0,-21 0 15,21 0-15,1 0 0,-1-21 16,0 21-16,1 0 0,-1 0 16,-21 0-16,0 0 0,-42 0 31</inkml:trace>
  <inkml:trace contextRef="#ctx0" brushRef="#br0" timeOffset="40563.18">10372 8467 0,'0'21'0,"0"-42"0,0 63 0,0 0 16,0-20-16,-22 20 0,22 0 0,-21 1 15,21-1-15,-21 0 0,21 1 0,0-1 16,0 0-16,-21 1 0,21-1 16,-21-21-16,21 0 0,0 22 0,0-22 15,0 0-15,0 0 16,21-21 0,0 0-16,-21-21 15,21 21-15</inkml:trace>
  <inkml:trace contextRef="#ctx0" brushRef="#br0" timeOffset="40920.98">10541 8827 0,'21'0'16,"0"0"-16,0 0 0,1 0 15,-1-22-15,0 22 0,0-21 0,0 21 16,0-21-16,1 0 0,-1 21 16,-21-21-16,21 0 0,-21-1 15,-21 22 1,0 0-16,-1 0 0,1 0 16,0 0-16,-21 22 0,21 20 0,-1-21 15,1 0-15,0 22 0,0-1 0,0-21 16,21 21-16,0-20 0,0 20 15,0-21-15,0 0 0,0 0 0,0 1 16,0-1-16,0 0 0,21 0 16,0-21-16,0 21 0,22-21 15,-22 0-15,21 0 0,-21 0 0,22 0 16,20-42 0,-42 42-16</inkml:trace>
  <inkml:trace contextRef="#ctx0" brushRef="#br0" timeOffset="41150.85">11028 8700 0,'21'21'31,"-21"0"-31,21 0 0,0 0 0,-21 22 16,21-22-16,1 0 0,-22 21 15,21-21-15,0 22 0,-21-22 0,21 0 16,0 0-16,0 0 15,1 1-15,-22-1 0,21 0 0,0-21 16,-21 21-16,21-21 31,-21-21-31,0 0 0,21 21 16</inkml:trace>
  <inkml:trace contextRef="#ctx0" brushRef="#br0" timeOffset="41363.23">11472 8700 0,'0'0'0,"-21"0"16,-21 21 0,21 0-16,-1 0 15,-20 21-15,21-20 0,-21 20 0,-1 0 16,22-21-16,-21 22 0,-1-1 16,22-21-16,-21 22 0,21-22 0,-22 0 15,22 0-15,0 0 0,21 0 0,0 1 16,21-22-1,0 0-15,1 0 16,-1 0-16,21-22 0</inkml:trace>
  <inkml:trace contextRef="#ctx0" brushRef="#br0" timeOffset="41658.58">11811 8234 0,'0'0'0,"0"-21"0,0 0 0,0-1 16,-21 22 0,0 22-16,21 20 15,-22-21-15,1 21 0,0 1 16,21-1-16,-21 22 0,0-22 0,0 21 16,21 1-16,-22-22 0,1 22 15,0-1-15,21 1 0,0-1 0,-21-20 16,21-1-16,-21 0 0,21 1 0,0-1 15,0-21-15,0 0 16,0 0-16,0 1 0,0-1 0,21-21 16,0 0-16,0 0 15,0 0-15,1 0 16,-1-21-16,0-1 0</inkml:trace>
  <inkml:trace contextRef="#ctx0" brushRef="#br0" timeOffset="41878.8">11578 8657 0,'0'0'0,"-21"0"15,0 0-15,42 0 32,0 0-32,0 0 0,22-21 15,-22 21-15,21 0 0,0 0 16,-20 0-16,20-21 0,0 21 0,1 0 15,-1 0-15,-21 0 0,21-21 16,-20 21-16,-1 0 0,0 0 0</inkml:trace>
  <inkml:trace contextRef="#ctx0" brushRef="#br0" timeOffset="42543.27">2561 10224 0,'21'0'47,"0"0"-47,22 0 0,-22 0 0,21 0 15,1 0-15,-1-22 0,0 22 0,-21 0 16,22 0-16,-1 0 0,0 0 16,-20 0-16,-1 0 0,0 0 0,0 0 15,-63 0 1,21 0-16,-1 0 16</inkml:trace>
  <inkml:trace contextRef="#ctx0" brushRef="#br0" timeOffset="43039.21">2582 10287 0,'-21'21'0,"42"-42"0,-42 63 16,0-20-16,0-1 16,21 0-16,-21 0 0,-1 0 0,22 0 15,-21 1-15,21-1 0,-21 0 16,0-21-16,21-21 62,0 0-62,21 21 0,0-22 16,0 22-16,1-21 0,-1 0 16,0 21-16,0 0 0,21-21 0,-20 21 15,20 0-15,-21 0 0,21 0 16,-20 0-16,20 0 0,-21 0 0,21 21 15,-20 0-15,-1 0 0,0 1 0,0-1 16,0 21-16,-21-21 0,0 22 16,0-22-16,0 21 0,0-21 0,-21 0 15,0 22-15,-21-22 0,20 0 16,-20 0-16,21 0 0,-21-21 16,-1 22-16,22-22 0,-21 21 0,-1-21 15,22 0-15,-21 0 0,21 0 16,-22 0-16,22 0 0,0 0 0,0 0 15,0 0-15,0-21 0,21-1 16,0 1 0,42 0-1,-21 21-15,21-21 0,1 0 16,-1 0-16,0 21 0</inkml:trace>
  <inkml:trace contextRef="#ctx0" brushRef="#br0" timeOffset="43220.25">3535 10541 0,'0'21'32,"21"-21"-1,0 0-31,0-21 15</inkml:trace>
  <inkml:trace contextRef="#ctx0" brushRef="#br0" timeOffset="43642.79">4572 10097 0,'-42'0'0,"84"0"0,-127-22 0,43 22 0,21-21 16,-22 21-16,22 0 15,21-21-15,21 21 16,1 0-16,-1 0 0,21-21 16,0 21-16,1 0 0,20 0 0,-20-21 15,20 21-15,-21 0 0,22 0 16,-1 0-16,-20 0 0,-1-21 0,22 21 15,-43 0-15,21 0 0,0 0 0,-20 0 16,-22 21 15,-22-21-31,1 0 0</inkml:trace>
  <inkml:trace contextRef="#ctx0" brushRef="#br0" timeOffset="43906.37">4889 10033 0,'0'85'15,"0"-64"1,0 21-16,0-21 0,-21 22 0,21 20 16,0-20-16,-21-1 0,21 21 0,0-20 15,0 20-15,0-20 0,0-1 16,0 0-16,0-21 0,-21 22 0,21-22 15,0 0-15,0 0 0,0 0 16,0 1-16,0-1 0,21-21 31,-21-21-15,21-1-16</inkml:trace>
  <inkml:trace contextRef="#ctx0" brushRef="#br0" timeOffset="44969.54">5376 10520 0,'43'-21'0,"-86"42"0,107-42 16,-22 0-16,-21-1 0,0 22 15,1-21-15,-1 21 0,0-21 0,-21 0 16,0 0-16,0 0 16,0-1-16,0 1 0,0 0 15,-21 21-15,0 0 16,-1 0-16,1 0 15,0 0-15,0 0 0,-21 0 0,20 21 16,-20 22-16,21-1 0,-21 0 16,20 1-16,-20-1 0,21 0 0,0 1 15,0-1-15,-1 0 0,1 1 16,21 20-16,0-42 0,0 0 16,0 1-16,0-1 0,21-21 15,1 0-15,-1 0 16,0 0-16,0 0 0,0 0 0,22-21 15,-22-1-15,21 1 0,0 21 0,1-42 16,-22 21-16,21 0 0,1-1 16,-1-20-16,-21 0 0,21 21 15,-20-22-15,-1 22 0,0 0 0,0 0 16,0 0-16,-21-1 0,0 1 16,21 21-16,-21 21 31,0 1-31,0 20 15,0-21-15,-21 0 0,21 0 0,0 22 16,0-22-16,0 0 0,0 0 16,0 22-16,0-22 0,0 0 0,0 0 15,0 0-15,0 0 0,0 1 16,21-1-16,1-21 0,-1 21 0,0-21 16,0 21-16,21-21 15,-20 0-15,-1 0 0,0 0 16,21 0-16,-21 0 0,1-21 0,20 21 15,-21-21-15,21 21 0,-20-21 0,20-1 16,-21 1-16,21 0 0,-20 0 16,-1-21-16,21 20 0,-21 1 0,-21-21 15,0 21-15,21-22 0,-21 1 16,0 0-16,0 21 0,0-22 0,-21 22 16,21-21-16,-21 21 0,0-1 0,0 22 15,0 0-15,-22 0 0,22 0 16,0 0-16,-21 0 0,20 0 15,1 22-15,-21-1 0,21 0 0,0 0 16,-1 0-16,1 22 0,0-22 16,0 0-16,21 21 0,0-21 0,0 1 15,0-1-15,0 0 0,0 0 16,0 0-16,21 0 0,0-21 16,0 0-16,1 22 0,-1-22 0,0 0 15,0 21-15,0-21 0,0 21 16,1-21-16,-1 21 0,0 0 15,0 0-15,-21 1 0,21-1 0,-21 0 16,21 0-16,-21 21 16,0-20-16,22 20 0,-1 0 15,-21 1-15,21-1 0,-21 0 0,0 1 16,0 20-16,0-21 0,0 1 16,0-1-16,0 22 0,0-22 0,0 0 15,0 1-15,-21-1 0,0 0 16,-1-21-16,1 22 0,0-1 0,-21 0 15,21-20-15,-22-1 0,1 21 16,0-21-16,-1 0 0,1-21 16,0 22-16,-1-22 0,1 0 0,-22 0 0,22 0 15,0-22-15,-43-20 16,43 21-16,-1 0 0,1 0 0,21-22 16,-21 22-16,42-21 0,0-1 15,0 1-15,0 0 0,0-22 0,21 22 16,0-22-16,21 1 0,1-1 15,-1 1-15</inkml:trace>
  <inkml:trace contextRef="#ctx0" brushRef="#br0" timeOffset="45390.6">6879 10139 0,'0'42'15,"0"-21"1,0 22-16,0-1 0,0-21 16,0 22-16,0 20 0,0-21 0,0 1 15,-21-1-15,21 0 0,0 1 0,-21-22 16,21 21-16,0-21 0,0 1 15,-21 20-15,21-21 0,0 0 16</inkml:trace>
  <inkml:trace contextRef="#ctx0" brushRef="#br0" timeOffset="45854.33">6752 10181 0,'0'-21'16,"64"-64"-1,-43 85 1,0 0-16,21 0 0,-21 0 0,22 0 16,-22 0-16,21 22 0,1-1 15,-22 0-15,21 21 0,0-21 16,1 22-16,-1 20 0,-21-20 0,22-1 15,-22 21-15,0-20 0,0 20 16,0-20-16,-21-1 0,0 0 0,0 1 16,0-22-16,0 21 0,0-21 15,0 0-15,0 1 0,0-1 0,-21-21 16,21 21-16,-21-21 16,21-21-1,-21 0-15,21-1 0,0 1 16,0 0-16,0-21 0,0 21 15,0-22-15,0 1 0,0-22 16,21 22-16,0-21 0,0 20 0,0-20 0,1 20 16,-1 1-16,0-21 15,0 41-15,0-20 0,0 21 0,22-21 16,-22 42-16,21-22 0,-21 1 0,1 21 16,-1 0-16,0 0 0,0 0 15,0 0-15,-21 21 0,0 1 0,0-1 16,0 0-16,0 0 15,0 0-15,0 0 0,0 1 0,0-1 16</inkml:trace>
  <inkml:trace contextRef="#ctx0" brushRef="#br0" timeOffset="46443.25">8128 10732 0,'0'0'0,"21"0"0,0 0 0,0 0 16,1-22-16,-1 1 0,0 0 16,-21 0-16,21 0 0,-21 0 0,0-1 15,0 1-15,0 0 0,0 0 16,0 0-16,0-22 0,0 22 0,-21 0 16,21-21-16,-21 21 0,0 21 15,-22-22-15,22 22 0,0 0 16,0 0-16,-22 0 0,22 22 0,-21-1 15,21 0-15,-22 0 0,22 0 16,0 22-16,-21-22 0,21 21 0,21 0 16,-22-20-16,22 20 0,-21 0 15,21-21-15,0 1 0,0-1 0,0 21 16,0-21-16,21 0 0,1-21 16,-1 0-16,0 0 0,21 0 15,-21 0-15,1 0 0,20 0 0,-21 0 16,21 0-16,-20-21 0,-1 0 0,21 21 15,-21-21-15,0 0 16,1-22-16,-1 22 0,0 0 0,0-42 16,-21 20-16,21 22 0,-21-21 15,0 21-15,0-1 0,0 1 16,0 0-16,-21 21 31,21 21-31,0 22 0,-21-22 16,21 0-16,-21 21 0,21-21 0,0 22 15,0-22-15,0 0 0,0 21 16,0-20-16,0-1 0,0 0 0,0 0 16,0 0-16,21-21 0,0 0 15,0 0-15,0 0 16,1 0-16,-1 0 0,0 0 0,0-21 0,21 0 16,-20 21-16,-1-21 0,0 0 15,21-1-15,-21-20 0</inkml:trace>
  <inkml:trace contextRef="#ctx0" brushRef="#br0" timeOffset="47091.27">8678 10308 0,'0'21'16,"0"1"-16,-21-1 0,0 21 0,21-21 16,0 22-16,0-22 0,-21 0 15,21 21-15,-21-21 0,21 22 16,0-22-16,0 0 0,0 0 0,-22 0 0,22 1 15,0-1-15,0-42 63,0-1-63,0 1 0,0 0 0,0 0 16,22 0-16,-22 0 0,21-22 15,-21 22-15,21-21 0,0 21 0,0-22 16,-21 22-16,21 0 0,1 0 0,-1 0 15,0-1-15,0 22 0,0 0 16,0 0-16,1 0 16,-1 0-16,0 22 15,-21-1-15,21 0 0,0 21 0,-21-21 16,0 1-16,0 20 0,21-21 0,-21 0 16,0 0-16,0 22 0,0-22 15,0 0-15,0 0 0,0 0 0,0 1 16,0-1-16,-21-21 15,21-21 17,0-1-32,0 1 15,0 0-15,0 0 0,21 0 0,1-22 16,-1 22-16,0-21 0,0 0 16,21 20-16,-20-20 0,20 0 15,-21 21-15,21-1 0,-20 1 0,20 21 16,-21 0-16,0 0 0,0 0 0,-21 21 15,0 1-15,0-1 0,0 21 16,0-21-16,0 22 0,0-22 0,0 21 16,0-21-16,0 0 0,-21 22 15,21-22-15,0 0 0,-21 0 0,21 0 16,-21-21-16,21 22 0,-21-22 16,21 21-16,21-21 31,0-21-31,-21-1 0,21 22 0,0-21 15</inkml:trace>
  <inkml:trace contextRef="#ctx0" brushRef="#br0" timeOffset="47481.05">9610 10456 0,'-22'22'0,"22"-1"31,22-21-31,-1 0 16,0 0-16,0 0 0,0-21 0,0 21 15,22-22-15,-22 1 0,0 21 16,0-21-16,0 0 0,1 0 16,-1 0-16,-21-1 0,21 1 0,-21 0 15,0 0-15,0 0 0,-21 21 16,0 0-16,-22 0 15,22 0-15,0 0 0,0 21 0,-22 0 16,22 21-16,0-20 0,0 20 16,-21 0-16,42 1 0,-22-22 0,22 21 15,0 0-15,0-20 0,0-1 0,0 0 16,0 0-16,22 0 16,-1 0-16,0-21 0,21 0 0,-21 0 15,22 0-15,-1 0 0,0 0 0,-20 0 16,20 0-16,43-21 15,-43 0-15,-21 0 0,0 0 0,0 0 16</inkml:trace>
  <inkml:trace contextRef="#ctx0" brushRef="#br0" timeOffset="48302.37">2963 11599 0,'0'0'15,"-21"0"-15,0 0 16,0 0-16,0 0 0,-22 43 16,22-22-16,0 0 0,-21 21 15,20 1-15,1-1 0,0 22 0,-21-1 16,21 1-16,-1-1 0,1 1 16,21-22-16,0 21 0,0-20 15,0 41-15,0-41 0,21-1 16,1-21-16,-1 0 0,21 1 15,0-1-15,-20-21 0,20 0 0,0 0 16,1 0-16,-1 0 0,0 0 16,1-21-16,-1 21 0,-21-22 0,21 1 15,-20 21-15,-1-21 0,0 0 16,-21 0-16,0 0 0,0-1 0,0 1 16,0 0-16,-21 0 0,0 0 15,-22 0-15,22 21 0,-21 0 0,21 0 16,-22 0-16,1 0 0,0 21 15,-1-21-15,22 21 0,0 0 0,-21 0 16,20 0-16,22 1 0,0-1 16,-21 0-16,21 0 0,0 0 0,0 0 15,0 1-15,0-1 0,0 0 16,21-21-16,-21 21 0,22-21 16,-1 0-16,0 0 0,0 0 0</inkml:trace>
  <inkml:trace contextRef="#ctx0" brushRef="#br0" timeOffset="48503.26">3937 12298 0,'0'0'15,"0"21"16,-21-21-31,0 0 0,21 21 16</inkml:trace>
  <inkml:trace contextRef="#ctx0" brushRef="#br0" timeOffset="49013.97">5059 11494 0,'-21'42'32,"21"-21"-32,-43 21 0,22 1 15,0-1-15,0 22 0,-22-22 16,22 21-16,0 22 0,0-21 16,0-1-16,0 1 0,21-22 15,0 21-15,0-20 0,0-1 0,0 0 16,21 1-16,0-22 0,0 0 0,21 0 15,1 0-15,-1 1 0,0-22 16,1 0-16,-1 0 0,0 0 0,1 0 16,20-22-16,-20 1 0,-1 21 15</inkml:trace>
  <inkml:trace contextRef="#ctx0" brushRef="#br0" timeOffset="49274.82">5948 11684 0,'0'0'0,"-21"21"0,-1 22 0,1-22 16,0 21-16,0 0 0,0 22 0,0-22 16,-1 22-16,1-22 0,0 0 15,0 22-15,0-22 0,21 1 16,-21-22-16,21 21 0,-22-21 0,22 22 15,0-22-15,0 0 0,0 0 16,0 0-16,22-21 0,-1 0 16,0 0-16,0 0 15,0 0-15,0 0 0,1 0 0,20-21 16</inkml:trace>
  <inkml:trace contextRef="#ctx0" brushRef="#br0" timeOffset="50483.19">6456 11938 0,'-21'0'0,"42"0"0,-64 0 0,22 0 16,0 0-16,0 0 0,-21 21 15,20 0-15,1 1 0,0-1 0,0 0 16,0 21-16,0 1 0,-1-22 15,1 21-15,21 0 0,-21 1 0,0-1 16,21-21-16,-21 22 0,21-22 0,0 0 16,0 21-16,0-21 15,0 1-15,0-1 0,21-21 0,0 0 16,0 0-16,0 0 0,1 0 16,-1 0-16,0 0 0,0 0 0,0-21 15,0 21-15,22-22 0,-22 1 0,0 0 16,21 0-16,-20 0 15,-1-22-15,0 22 0,21-21 0,-21 21 16,1-22-16,-22 1 0,21 21 0,0-21 16,-21-1-16,0 22 0,0 0 15,0 0-15,0 42 32,-21-21-32,0 21 0,21 21 0,-22-20 15,22-1-15,0 21 0,0-21 16,0 0-16,-21 22 0,21-22 0,0 0 15,0 0-15,0 0 0,0 1 0,0-1 16,0 0-16,21 0 16,1-21-16,-1 0 0,21 0 15,-21 0-15,0 0 16,1 0-16,20 0 0,-21 0 0,0 0 16,22-21-16,-22 0 0,21 0 0,-21-1 15,0 1-15,22 0 0,-22-21 16,0 21-16,0-22 0,0 22 0,1-21 15,-22-1-15,0 22 0,21 0 16,-21 0-16,0 0 0,0 0 0,-21 21 31,-1 0-31,22 21 0,-21 0 0,0 0 16,21 0-16,-21 0 0,21 22 16,0-22-16,0 0 0,0 21 15,0-20-15,0-1 0,21 0 0,0 0 16,-21 0-16,0 0 0,21 1 0,1-1 15,-1-21-15,-21 21 0,0 0 16,21-21-16,-21 21 16,-21-21 15,0 0-31,-1 0 0,1-21 16,0 21-16,0-21 15,0 0-15,0 21 16,-1 0-1,22-21-15,-21 42 16,21 0 0,0 0-16,0 0 15,0 0-15,21 1 16,1-22-16,-1 0 0,0 0 16,0 21-16,0-21 0,22 0 0,-22 0 15,0 0-15,21 0 0,-21 0 0,1 0 16,20-21-16,-21-1 0,21 22 15,-20-21-15,20 0 0,-21 0 0,21 0 16,-20 0-16,20-1 0,-21 1 16,0-21-16,0 0 0,1 20 15,-1-20-15,-21 0 0,0 21 0,0-22 16,0 1-16,0 21 0,0 0 16,0-1-16,-21 22 15,-1 22-15,1-1 16,21 0-16,-21 0 0,21 0 0,-21 22 15,21-22-15,0 21 0,0-21 0,0 0 16,0 1-16,0-1 16,0 0-16,21 0 0,-21 0 0,21 0 15,-21 1-15,0-1 0,0 0 16,0 0-16,0 0 16,0 0-1,-21-21-15,0 0 0,0 0 16,0 0-16,21-21 15,0 0 1</inkml:trace>
  <inkml:trace contextRef="#ctx0" brushRef="#br0" timeOffset="50747.03">8064 11705 0,'22'0'31,"-22"21"-31,0 1 0,0-1 16,0 21-16,0 0 0,-22-20 15,22 20-15,-21 0 0,0 1 0,21-1 16,-21 0-16,0 1 0,21-1 16,-21 0-16,-1-21 0,1 1 15,21 20-15,0-21 0,-21-21 0,21 21 16,0 0-16,21-21 31,-21-21-15,0 0-16</inkml:trace>
  <inkml:trace contextRef="#ctx0" brushRef="#br0" timeOffset="51194.78">7789 11917 0,'-21'-42'0,"42"84"0,-63-106 0,21 22 16,21 21-16,0 0 0,0 0 15,0-1-15,0 1 0,0 0 0,0 0 16,21 0-16,0 0 0,0 21 16,22 0-16,-1-22 0,-21 22 0,21 0 15,22 0-15,-22 22 0,1-1 0,-1 0 16,0 21-16,1-21 16,-1 22-16,0-1 0,-21 0 0,22 1 15,-22-1-15,0 0 0,0 22 16,0-22-16,-21-21 0,0 22 0,0-1 15,0-21-15,0 0 0,0 22 0,0-22 16,-21 0-16,0-21 16,0 0-16,0 0 15,0 0-15,21-21 16,-22 0-16,22 0 16,0-22-16,0 22 0,0-21 0,0-1 15,22-20-15,-1 21 0,-21-22 16,21 22-16,0-22 0,21 22 15,-20-22-15,-1 22 0,21 0 16,-21-1-16,0 1 0,1 21 0,20 0 16,-21 0-16,0 21 0,0 0 15,1 0-15,-22 21 16,0 0-16,0 0 0,0 0 0,0 22 16,0-22-16,0 0 0,0 0 15,0 21-15,0-20 0,0-1 0</inkml:trace>
  <inkml:trace contextRef="#ctx0" brushRef="#br0" timeOffset="52576.93">9017 12129 0,'169'-276'78,"-338"552"-78,338-573 0,-169 255 0,-21 21 0,0 0 16,0 21-16,0-22 0,-22 22 0,22 0 16,0 0-16,-21 0 15,-1 22-15,22-1 0,-21 0 0,-1 0 0,22 21 16,-21 1-16,21-1 0,0-21 16,-1 22-16,22-1 0,0 0 15,0-21-15,0 22 0,0-1 16,0-21-16,22 0 0,-1 1 15,0-1-15,0-21 0,0 0 0,22 0 16,-22 0-16,0 0 0,21 0 16,-21 0-16,22 0 0,-22-21 0,0-1 15,21 1-15,-20 0 0,-1 0 16,0-21-16,0 20 0,0-20 0,-21 0 16,0 21-16,21-22 0,-21 1 15,0 21-15,0 0 0,0-1 0,0 1 16,-21 21-16,0 21 15,0 1-15,21-1 16,-21 0-16,21 0 0,-21 21 16,21-20-16,-22-1 0,22 21 0,0-21 15,0 22-15,0-22 0,0 0 0,22 0 16,-1 0-16,0 0 0,0 1 16,0-22-16,0 21 0,1-21 15,-1 0-15,21 0 0,-21 0 0,0 0 16,22 0-16,-22 0 0,0-21 0,0-1 15,0 1-15,1 0 0,-22 0 16,21-21-16,-21 20 0,21-20 16,-21 0-16,21-1 0,-21 1 0,0 0 15,0 21-15,0-22 0,0 1 16,0 21-16,0 42 31,0 0-31,-21 0 0,21 22 16,-21-22-16,21 21 0,-21 0 0,21 1 15,-22-22-15,22 21 0,0 1 16,0-22-16,0 21 0,0-21 0,0 0 16,0 1-16,-21-1 15,21-42 17,0-1-32,0 1 15,21 0-15,-21 0 0,22 0 16,-22-22-16,21 1 0,0 21 0,-21-21 15,21-1-15,0 22 0,-21-21 16,21 21-16,1-1 0,-22 1 0,21 21 16,0 0-16,0 0 15,-21 21 1,0 1-16,21-1 0,-21 21 0,0-21 16,0 22-16,0-22 0,0 0 15,0 21-15,0-21 0,0 1 16,0-1-16,0 0 0,21 0 0,-21 0 15,22 0 1,-1-21-16,0 0 16,0-21-16,0 0 15,0 0-15,1 0 0,-1 0 0,0-1 16,21-20-16,-21 0 0,1-1 16,20 22-16,-21-21 0,0 0 15,0 20-15,1 1 0,-1 0 0,0 0 16,0 0-16,0 0 0,0 21 15,1 0-15,-22 21 0,0 0 16,0 0-16,0 0 0,0 0 16,0 22-16,0-22 0,0 21 15,0 1-15,-22-22 0,22 21 0,0-21 16,0 22-16,0-22 0,0 0 16,0 0-16,22 0 0,-1 0 0,0-21 15,0 22-15,0-22 0,22 0 0,-22 0 16,21 0-16,-21 0 0,22 0 15,-22-22-15,21 22 0,-21-21 0,22 0 16,-22 0-16,0-21 0,21 20 16,-21-20-16,1 0 0,-22 21 15,21-22-15,-21 1 0,0 21 0,0 0 0,0-1 16,0 1-16,0 0 16,-21 21-16,-1 0 0,1 0 0,-21 21 15,21 0-15,-22 1 0,22 20 0,0-21 16,0 21-16,0 1 0,0-1 15,21 0-15,0 1 0,0-1 0,0-21 16,0 22-16,21-22 0,0 0 16,0 0-16,0-21 0,22 0 0,-22 21 15,21-21-15,0 0 0,22 0 0,-22 0 16,1-21-16,-1 0 0,0 21 16,-21-21-16,22 0 0,-22-1 15,0-20-15,21 21 0,-42-21 0,22 20 16</inkml:trace>
  <inkml:trace contextRef="#ctx0" brushRef="#br0" timeOffset="53444.72">2730 13208 0,'0'21'0,"0"0"16,0 22-16,22-22 0,-1 21 15,0-21-15,-21 22 0,21-1 16,0 0-16,0-20 0,1 20 16,20-21-16,-21 0 0,0 0 0,22-21 15,-1 0-15,0 0 0,1 0 16,-1 0-16,21 0 0,-20 0 0,20-21 16,-20 0-16,-1 0 0,0 0 15,1-22-15,-1 22 0,0 0 0,-21 0 16,1 0-16,-22 0 0,0-1 15,0-20-15,0 21 0,0 0 16,-22 0-16,1 21 0,0 0 16,0 0-16,0 0 0,0 0 15,-1 21-15,22 0 0,-21 0 16,0 21-16,0-20 0,0 20 0,0 0 16,21 1-16,-22 20 0,1-21 15,21 1-15,-21 20 0,21-20 0,0-1 16,-21 0-16,21 1 0,-21-1 15,21-21-15,0 21 0,0-20 0,0-1 16,0 0-16,0 0 0,0 0 16,0 0-16,0 1 0,-21-22 47,-1 0-32,22-22-15</inkml:trace>
  <inkml:trace contextRef="#ctx0" brushRef="#br0" timeOffset="53658.61">2921 13970 0,'21'0'16,"0"0"-1,0 0-15,1 0 0,-1 0 0,0 0 16,21 0-16,1 0 0,-1-21 15,0 0-15,1 21 0,20-21 16,-21 21-16,1-22 0,20 22 16,-42 0-16,22 0 0,-22-21 0,0 21 15</inkml:trace>
  <inkml:trace contextRef="#ctx0" brushRef="#br0" timeOffset="53818.52">3937 13843 0,'21'0'0,"-42"0"0,63 0 15,-21 0 32,1-21-47</inkml:trace>
  <inkml:trace contextRef="#ctx0" brushRef="#br0" timeOffset="54359.69">5440 13335 0,'21'-21'0,"-42"42"0,63-42 0,-42 0 0,21 21 16,0-21-16,-21-1 15,0 1-15,0 0 0,0 0 16,0 0-16,0 0 16,-21 21-16,0-22 0,-21 22 0,21 0 15,-1 0-15,-20 0 0,21 0 16,-21 0-16,-1 22 0,22-1 15,-21 0-15,-1 0 0,22 21 0,-21 1 16,21-1-16,0 0 0,-22 22 0,22-22 16,0 22-16,0-1 0,21-20 15,0 20-15,0-21 0,0 1 16,0-1-16,0 0 0,21-20 0,0 20 16,0-21-16,22 0 0,-22-21 15,21 21-15,-21-21 0,22 0 0,-1 0 16,21 0-16,-20 0 0,20 0 15,-20-21-15,20 0 0,1 0 0,-1 0 16,1 0-16</inkml:trace>
  <inkml:trace contextRef="#ctx0" brushRef="#br0" timeOffset="54817.94">6435 13272 0,'21'-22'0,"-42"44"0,42-65 16,-21 22-16,-21 0 15,-1 21-15,1 0 0,0 0 16,-21 0-16,21 0 0,-22 0 0,22 21 16,-21 0-16,-1 0 0,1 1 15,0-22-15,21 21 0,-22 0 0,22 0 16,0 0-16,0 0 0,0-21 16,21 22-16,0-1 0,0 0 15,21-21-15,0 0 0,0 0 16,21 0-16,-20 0 15,20 0-15,0 21 0,-21-21 0,22 21 16,-1 0-16,0-21 0,1 22 16,-22-1-16,21 0 0,1 0 0,-22 0 15,0 0-15,21 1 0,-42-1 16,0 21-16,0-21 16,-21 0-16,0 1 0,0-1 0,-22 0 15,22 0-15,-21-21 0,21 21 16,-22 0-16,1-21 0,0 0 15,21 0-15,-22 0 0,22 0 0,-21 0 16,21 0-16,-1 0 0,1-21 0,0 0 16,0 0-16,0 21 0,0-21 15,21 0-15,-22-1 0,22 1 16,0 0-16,0 0 16,22 0-16,-1 21 15,0-21-15,21-1 0,-21 22 0</inkml:trace>
  <inkml:trace contextRef="#ctx0" brushRef="#br0" timeOffset="55327.64">7429 13229 0,'-21'-21'0,"42"42"0,-63-42 0,21 21 15,0 0-15,0 0 0,-1 0 16,1 0-16,0 0 0,-21 0 0,21 0 16,-1 0-16,1 21 0,0-21 15,0 21-15,0 1 0,0-1 0,21 0 16,-22 0-16,22 0 0,-21 0 15,21 22-15,0-22 0,0 0 16,0 0-16,21 0 0,1 1 0,-22-1 16,42 0-16,-21 0 0,0-21 0,0 21 15,22 0-15,-22-21 0,21 22 16,-21-1-16,1-21 0,-1 21 0,0 0 16,0-21-16,0 21 0,-21 0 15,0 1-15,0-1 0,0 0 16,-21 0-16,0 0 15,-21-21-15,20 21 0,-20 1 16,0-22-16,21 0 0,-22 21 0,1-21 0,0 0 16,-1 0-16,22 0 15,-21 0-15,21 0 0,-22 0 0,22 0 16,0 0-16,0-21 0,0 21 0,-1 0 16,22-22-16,0 1 15,0 0-15,0 0 0,22 0 16,-1 0-16</inkml:trace>
  <inkml:trace contextRef="#ctx0" brushRef="#br0" timeOffset="56071.23">8467 13187 0,'0'-21'16,"84"-43"15,-63 43-31,1 0 0,20 0 0,-21 0 15,0-1-15,0 1 0,1 0 16,-1 0-16,-21 0 0,0 0 0,0-22 16,0 22-16,-21 21 15,-22 0-15,22 0 0,-21 0 0,-1 0 16,22 21-16,-21 0 0,0 1 0,-1-1 16,22 0-16,-21 21 0,21 1 15,-1-22-15,22 21 0,0 0 0,0 1 16,0-22-16,0 21 0,0 1 15,0-22-15,0 21 0,22 0 0,-1-20 16,0 20-16,0 0 0,0-21 16,0 22-16,22-22 0,-22 21 15,0-21-15,0 22 0,-21-22 0,0 21 16,0-21-16,0 1 0,0-1 0,-21 0 16,0 0-16,0 0 0,-22 0 0,1-21 15,21 22-15,-21-22 16,-22 0-16,22 0 0,21 0 0,-22 0 15,1 0-15,0-22 0,20 1 0,-20 0 16,21 21-16,0-21 0,-22 0 16,22-22-16,21 22 0,-21 0 0,21 0 15,0 0-15,0 0 0,0-1 16,0 1-16,21 21 0,0-21 16,1 0-16,20 0 0,-21 21 15,21-21-15,1-1 0,-1 1 16</inkml:trace>
  <inkml:trace contextRef="#ctx0" brushRef="#br0" timeOffset="56460">8911 13462 0,'0'0'0,"21"0"15,0 0-15,1 0 16,-1 0-16,0 0 0,0-21 15,0 21-15,0-21 0,1 21 0,-1-21 16,0-1-16,0 22 0,-21-21 16,0 0-16,21 21 0,-21-21 0,0 0 15,-21 0 1,0 21-16,0 0 0,0 0 0,-1 0 16,-20 0-16,0 21 0,21 0 15,-22 0-15,1 0 0,21 0 0,-22 22 16,22-22-16,-21 21 0,21-21 15,0 64-15,21-64 16,0 22-16,0-22 0,0 0 0,0 0 0,21 0 16,0 0-16,0-21 0,21 22 15,-20-22-15,20 0 0,0 0 0,1 0 16,-1 0-16,0 0 16,-21 0-16,22-22 0,-1 22 0,0-21 15,1 0-15,-22 0 0,21 0 0,-21-22 16,22 22-16,-22-21 0</inkml:trace>
  <inkml:trace contextRef="#ctx0" brushRef="#br0" timeOffset="56759.34">9779 12679 0,'0'0'0,"0"-21"0,-21 21 31,21 21-31,-21 0 0,-1 21 15,1 1-15,21 20 0,0-20 0,-21 20 16,0-21-16,21 22 0,-21-22 16,0 22-16,21-22 0,-22 22 0,1-22 15,0 0-15,21 22 0,-21-22 16,21 0-16,-21 1 0,21-1 0,-21 0 16,21 1-16,0-22 0,0 21 15,0-21-15,0 1 0,0-1 16,0 0-16,21-21 15,0 0-15,0 0 16,0-21-16,0 0 0,1-1 0,-1 1 16,0 0-16,0-21 15</inkml:trace>
  <inkml:trace contextRef="#ctx0" brushRef="#br0" timeOffset="57139.67">9885 13441 0,'0'21'16,"0"0"0,21-21-16,0 0 15,0 0-15,0 0 16,1 0-16,-1 0 0,21 0 0,-21-21 16,0 21-16,1-21 15,-1 0-15,0 21 0,0-21 0,0 21 16,-21-22-16,0 1 0,0 0 15,-42 0 1,21 21-16,0 0 0,-22 0 0,22 0 16,0 0-16,-21 21 0,-1 0 15,22-21-15,0 21 0,0 1 0,0-1 16,-1 21-16,1-21 0,21 0 16,-21 1-16,21 20 0,0-21 0,0 0 15,0 0-15,0 1 0,21-1 0,0 0 16,-21 0-16,22-21 0,-1 21 15,0-21-15,21 0 0,-21 0 16,1 0-16,20 0 0,-21 0 16,21 0-16,-20-21 0,20 0 0,-21 21 15,21-21-15</inkml:trace>
  <inkml:trace contextRef="#ctx0" brushRef="#br0" timeOffset="57419.51">10604 13229 0,'-21'0'0,"42"0"0,-63 21 0,21-21 0,0 22 15,21-1-15,-21 0 0,-1 0 16,1 0-16,0 0 0,0 22 16,0-22-16,21 0 0,-21 21 0,21-20 15,-22 20-15,22-21 0,0 0 16,0 0-16,0 1 0,0-1 0,0 0 15,0 0-15,22-21 0,-1 0 0,0 21 16,0-21-16,0 0 0,0 0 16,1 0-16,-1 0 0,0-21 0,0 0 15,21 21-15,-20-21 0,-1 0 16,21-1-16,-21 1 0,0-21 16,1 21-16</inkml:trace>
  <inkml:trace contextRef="#ctx0" brushRef="#br0" timeOffset="57724.34">11028 12679 0,'0'-21'16,"0"42"-16,0-63 0,-21 42 31,-1 0-31,1 21 0,21 21 0,-21-21 16,0 22-16,0-1 0,21 0 15,-21 22-15,-1-1 0,1-20 16,21 20-16,-21-21 0,0 22 0,21-22 16,-21 1-16,21-1 0,0 0 15,-21 1-15,21-1 0,0 0 0,-22-21 16,22 22-16,0-22 0,0 0 0,0 0 16,0 0-16,22-21 15,-1 0-15,0 0 16,0 0-16,-21-21 0,21 21 15,0-21-15,1 0 0</inkml:trace>
  <inkml:trace contextRef="#ctx0" brushRef="#br0" timeOffset="58118.25">11176 13208 0,'-21'42'16,"0"-20"-16,21-1 15,-22 0-15,1 0 0,0 0 0,21 0 16,0 22-16,-21-22 0,21 0 0,0 0 16,0 22-16,0-22 0,0 0 15,0 0-15,0 0 0,21-21 0,-21 21 16,21-21-16,22 0 0,-22 0 16,0 0-16,21 0 0,-21 0 0,22 0 15,-22 0-15,21-21 0,-21 21 16,22-21-16,-22 0 0,0 0 15,0 0-15,0-1 0,-21-20 0,0 21 16,0 0-16,0 0 0,0-22 16,0 22-16,0 0 0,-21 0 0,0 21 15,0-21-15,0 21 0,0-22 0,-22 22 16,22 0-16,0 0 0,-21 0 16,20 0-16,1 22 0,0-22 0,0 21 15,0 0-15,21 0 16,0 0-16,0 0 15,21-21-15,21 0 0,-21 0 16,1 0-16,-1 0 16</inkml:trace>
  <inkml:trace contextRef="#ctx0" brushRef="#br0" timeOffset="58508.23">11642 13293 0,'0'-21'0,"0"42"0,21-64 0,-21 22 15,0 0-15,21 0 16,0 21-16,-21-21 0,21 21 16,0-21-16,1 21 0,-1 0 15,0 0-15,0 21 0,0 0 16,0 0 0,-21 0-16,0 0 0,22 22 0,-22-22 15,21 0-15,-21 0 0,0 22 0,0-22 16,0 21-16,0-21 0,0 0 15,0 1-15,0-1 0,0 0 0,0 0 16,-21 0-16,-1 0 16,1-21-1,0 0 1,21-21-16,0 0 16,0 0-16,0 0 0,0 0 15,0-1-15,0-20 16,21 21-16,0 0 0,-21-22 0,22 22 15,-1 0-15,0 0 0,0 0 0,0-22 16,0 22-16,1 0 0,-22 0 16,0 0-16,21 0 0,-21-1 0</inkml:trace>
  <inkml:trace contextRef="#ctx0" brushRef="#br0" timeOffset="58778.47">10731 12891 0,'0'0'0,"-21"0"15,42 0 1,1 0-16,20 0 0,0 0 16,22 0-16,-1 0 0,1 0 15,-1 0-15,22 0 0,-22 0 16,22 0-16,-21 0 0,-1 0 0,22 0 15,-22 0-15,1 0 0,-1 0 0,-20 0 16,-1 0-16,0 0 0,-21 0 0,1 0 16,-44 0-1,-20 0-15,21 0 16,-21 0-16</inkml:trace>
  <inkml:trace contextRef="#ctx0" brushRef="#br0" timeOffset="59822.16">3260 14923 0,'-22'0'31,"22"-22"-31,0 1 16,-21 21-16,21-21 0,-21 0 16,21 0-16,0 0 0,0-1 15,0 1-15,0 0 0,0 0 16,0 0-16,21 0 0,0-1 15,1 1-15,20 0 0,0 0 0,1 0 16,-1 0-16,0 21 0,1 0 16,-1 0-16,-21 0 0,21 0 0,-20 21 15,-1 0-15,-21 0 0,0 0 16,-21 22-16,-22-1 0,1 0 16,-22 22-16,1-22 0,-1 22 0,1-22 15,-1 21-15,1 1 0,21-22 16,-1 22-16,1-22 0,21 0 0,0 1 15,21-1-15,0-21 0,0 0 16,0 1-16,21-22 16,0 0-16,21 0 0,1 0 15,-1 0-15,21 0 0,-20 0 0,20-22 16,1 1-16,-1 0 0,1-21 16,-1 21-16,-20-1 0,-1 1 0,0-21 15,-21 21-15,1 0 0,-22-1 16,0 1-16,0 0 0,-22 0 0,1 0 15,-21 0-15,21 21 0,-22-22 16,1 22-16,-21 0 0,-22 0 16,64 0-16,-22 0 0,1 0 15,21 0-15,0 0 0,0 0 16,-1 0-16,22 22 16,0-1-16,22 0 15,-1-21-15,0 0 0,0 0 16</inkml:trace>
  <inkml:trace contextRef="#ctx0" brushRef="#br0" timeOffset="59996.06">4043 15071 0,'0'0'0,"0"-21"0,21 21 0,0 0 46,0 0-30,0-22 0</inkml:trace>
  <inkml:trace contextRef="#ctx0" brushRef="#br0" timeOffset="60414.71">5270 14880 0,'-21'-21'0,"42"42"0,-63-63 0,42 0 15,-21 20-15,21 1 0,0 0 16,0-21-16,0 21 0,0-1 0,0 1 16,21 0-1,0 21-15,0 0 0,22 0 0,-22 21 16,21 0-16,1 22 0,-22-1 16,21 0-16,0 1 0,1-1 0,-22 0 15,21 1-15,-21 20 0,1-20 0,-1 20 16,0-21-16,0 22 0,0-22 15,0 1-15,-21-1 0,22 0 0,-22 1 16,21-22-16,0 0 0,-21 0 16,0 0-16,0 0 0,21 1 0,0-22 15,-21-22 1,21 1-16</inkml:trace>
  <inkml:trace contextRef="#ctx0" brushRef="#br0" timeOffset="60705.55">6286 14647 0,'22'-42'15,"-44"84"-15,44-105 0,-22 42 0,-22 21 16,1 0 0,0 0-16,-21 0 0,-1 42 0,1-21 15,0 0-15,-22 22 0,1-1 16,-1 0-16,1 22 0,-22-22 15,22 22-15,-22-22 0,21 22 16,1-1-16,-1 1 0,22-22 0,21 21 16,-21-20-16,20-1 0,22 0 0,0 1 15,0-1-15,0-21 16,22-21-16,-1 0 16,0 0-16,21 0 0,1 0 15,-1-21-15,0 0 0,1 0 16,-1-22-16,21 22 0</inkml:trace>
  <inkml:trace contextRef="#ctx0" brushRef="#br0" timeOffset="61050.35">6689 14880 0,'0'21'0,"0"1"15,0 20-15,0 0 0,-22 1 0,22-1 16,-21 21-16,0-20 0,21 20 16,0 1-16,-21-1 0,0 1 0,0 20 15,21-20-15,0 21 16,-22-22-16,1 22 0,0 21 0,0-22 0,0 22 16,0-21-16,-1 21 15,1-22-15,0 22 0,0-21 0,0 21 16,0-22-16,-1 22 0,1-21 0,0-22 15,0 1-15,21-1 0,-21 1 16,21-22-16,-21 0 0,21 1 16,-22-43-16,22-21 15,0-22-15,22 1 16,-1 0-16,0-22 0,-21 1 16,21-22-16,0 0 0</inkml:trace>
  <inkml:trace contextRef="#ctx0" brushRef="#br0" timeOffset="61362.3">6562 15134 0,'0'-42'0,"0"84"0,0-105 0,0 20 16,0 22-16,0 0 0,0-21 16,21 21-16,0-1 0,0 22 15,21 0-15,-20 0 0,20 0 16,0 0-16,1 0 0,-22 0 0,21 0 15,-21 22-15,22-1 0,-22 21 0,-21-21 16,0 22-16,0-1 16,0 0-16,0 1 0,-21-1 0,-22 0 15,22 1-15,-21-22 0,-1 21 16,1 0-16,-21-20 0,41-1 0,-20 0 16,0 0-16,21 0 0,-1-21 0,1 0 15,0 21-15,21-42 31,21 0-31,0 0 0,1 0 16,-1 0-16,21-1 0</inkml:trace>
  <inkml:trace contextRef="#ctx0" brushRef="#br0" timeOffset="61851.02">7578 14880 0,'-22'0'0,"44"0"0,-65 0 0,22 0 15,0 0-15,-21 0 0,20 21 16,1-21-16,-21 22 0,21-1 0,0 0 16,-1 21-16,1-21 0,0 22 15,0-1-15,0 0 0,0-20 16,-1 20-16,22-21 0,0 21 0,0-20 0,0-1 15,0 0-15,0 0 0,22-21 16,-1 0-16,0 0 16,0 0-16,0 0 0,0 0 15,1 0-15,20-21 0,-21 0 0,21 0 16,-20-1-16,20-20 0,0 21 0,-21-21 16,1 20-16,-1-20 0,0 0 15,0 21-15,-21-1 0,0 1 16,0 0-16,0 0 0,-21 21 31,21 21-31,-21 0 0,21 0 0,-21 1 16,21 20-16,-22-21 15,22 21-15,0-20 0,0 20 0,0 0 16,0-21-16,0 22 0,0-22 16,0 0-16,0 0 0,0 0 0,22 1 15,-1-22-15,0 0 16,0 0-16,0 0 0,0 0 0,1 0 15,-1 0-15,0-22 0,0 1 0</inkml:trace>
  <inkml:trace contextRef="#ctx0" brushRef="#br0" timeOffset="62138.24">8255 14647 0,'0'-21'0,"0"42"0,0-63 15,0 21-15,-21 21 16,0 21 0,21 0-16,0 0 15,-22 22-15,22-22 0,-21 21 0,21 1 16,-21-1-16,21 0 0,0 1 0,-21 20 16,21-21-16,-21 22 0,0-22 15,21 1-15,0-1 0,0 21 0,0-41 16,-22 20-16,22 0 0,0-21 15,0 1-15,0-1 0,0 0 0,22-21 32,-1-21-17,0 0-15</inkml:trace>
  <inkml:trace contextRef="#ctx0" brushRef="#br0" timeOffset="62654.95">8551 14563 0,'0'-21'0,"0"42"0,0-21 31,0 21-31,0 21 0,0-21 16,0 22-16,0-1 16,-21 0-16,21 1 0,-21-1 0,21 0 15,0 1-15,0-1 0,-21 0 0,21 1 16,-21-1-16,21 0 0,-22 1 15,22-1-15,0-21 0,0 22 0,-21-22 16,21 0-16,0 0 16,0-42 15,0 0-31,0 0 0,0-1 16,0 1-16,0 0 0,21-21 15,-21 21-15,22-22 0,-1 22 16,0-21-16,0-1 0,0 22 0,22 0 15,-1-21-15,0 21 0,1-1 16,-1 1-16,0 21 0,1 0 0,-1 0 16,0 0-16,1 0 0,-1 0 0,-21 21 15,0 1-15,-21-1 0,0 0 16,21 21-16,-21-21 0,0 22 0,0-22 16,0 21-16,0 1 0,0-1 15,0-21-15,-21 21 0,0-20 0,0 20 16,-21-21-16,20 0 0,1 0 15,0 1-15,0-1 0,0 0 16,0 0-16,21-42 31,0 0-15</inkml:trace>
  <inkml:trace contextRef="#ctx0" brushRef="#br0" timeOffset="62946.78">8086 14944 0,'-22'0'15,"44"0"16,-1 0-31,0-21 0,0 21 0,0 0 16,22 0-16,-1-22 0,0 22 16,1 0-16,-1 0 0,0 0 0,1-21 15,-1 21-15,0 0 0,1 0 0,-1 0 16,-21 0-16,21 0 0,-20 0 16,-1 0-16,-21-21 0</inkml:trace>
  <inkml:trace contextRef="#ctx0" brushRef="#br1" timeOffset="68351.92">1672 5059 0,'0'21'16,"21"0"-1,-21 0-15,21 1 0,-21 20 16,0-21-16,22 21 0,-22-20 15,0 20-15,0-21 0,0 21 16,0-20-16,0-1 0,0 0 0,0 21 16,0-21-16,0 1 0,0-1 15,21-21-15,0 0 0,0 0 16,0 0-16,0 0 0,1 0 16,20-21-16,0-1 0,22 1 15,-1-21-15,22 21 0,21-22 0,21 1 16,-21-21-16,21 20 0,0-41 15,0 20-15,21 1 0,0-22 16,0 21-16,0-20 0,0 20 0,-21 22 16,0-22-16,0 22 0,0 0 15,-21-1-15,0 22 0,63-21 16,-126 42-16,20 0 0,-42 0 16,1 0-16,-22 21 31,0 0-16</inkml:trace>
  <inkml:trace contextRef="#ctx0" brushRef="#br1" timeOffset="68963.1">1926 6329 0,'0'21'0,"0"-42"0,0 63 0,0-21 16,0 1-16,0 20 0,0-21 0,0 21 15,0-20-15,0-1 0,0 21 16,0-21-16,0 0 0,0 1 0,0-1 15,0 0-15,0 0 0,0 0 16,21 0-16,0-21 0,1 0 16,-1 0-16,0 0 0,21-21 15,22 0-15,-1 0 0,22 0 0,0-22 16,20-20-16,22 21 16,0-22-16,0 1 0,22-22 0,-1 21 15,21-20-15,0-1 0,-20 0 16,20 1-16,-21-1 0,0 0 0,0 22 15</inkml:trace>
  <inkml:trace contextRef="#ctx0" brushRef="#br1" timeOffset="70765.91">12742 6837 0,'0'0'0,"-21"0"16,0 0-16,0 0 15,0 0 1,21-21-16,-22 0 16,22-1-1,0 1-15,0 0 16,43 0-16,-22 21 16,0-21-16,21 0 0,1 21 0,-1-22 15,0 1-15,22 21 0,-22 0 16,22-21-16,-1 21 0,-20 0 0,-1 0 15,21 0-15,-20 0 0,-1 0 16,0 0-16,-20 0 0,-1 21 0,0 0 16,0 1-16,-21-1 0,0 0 15,0 0-15,-21 21 0,-21 1 0,-1-22 16,1 21-16,-22 1 0,-20 20 16,20-21-16,-20 22 0,20-22 15,1 22-15,-22-1 0,43 1 0,-22-22 16,22 22-16,-1-1 0,22-21 15,-21 22-15,21-22 0,21 1 0,0-1 16,0 0-16,0-21 0,0 22 0,0-1 16,0-21-16,21 22 0,0-22 15,21 0-15,1 0 0,-1 0 0,0 0 16,1 1-16,20-22 16,1 0-16,-1 0 0,1 0 0,-1 0 15,1 0-15,-1 0 0,-20 0 0,-1 0 16,0-22-16,-21 22 0,1-21 15,-1 21-15,0-21 0,-21 0 0,0 0 16,-21 21 0,0 0-16,-1 0 0,-20 0 0,21 0 15,-21 21-15,-1 0 0,22 0 16,-21 0-16,-1 22 0,22-22 16,-21 21-16,21-21 0,0 22 0,-1-1 15,1-21-15,0 22 0,21-22 16,0 21-16,0 0 0,0-20 0,0 20 15,0 0-15,0-21 0,0 22 16,21-1-16,-21 0 0,21 1 0,-21-1 16,0 0-16,0 1 0,0-1 0,0 0 15,0 1-15,0-1 0,0-21 16,-21 22-16,-21-22 0,21 0 0,-22 0 16,22 0-16,-21 0 0,0 1 0,20-1 15,-20-21-15,21 0 0,0 0 16,0 0-16,-1 0 0,1 0 0,0 0 31,21-21-31,0-1 16,0 1-1,0 0-15</inkml:trace>
  <inkml:trace contextRef="#ctx0" brushRef="#br1" timeOffset="84975.57">15346 7218 0,'0'0'0,"21"0"62,0 0-46,-21-21-16,21 21 15,-21-21-15,21-1 0,1 1 16,-1 0-16,-21 0 0,21 0 16,0 0-1,-21-1-15,21 1 0,-21 0 0,0-21 16,0 21-16,0-1 0,21 1 0,-21 0 16,0 0-16,0 0 0,0 0 15,-21 21 16,0 21-31,0-21 0,21 42 16,-21-21-16,0 0 0,-1 22 16,1-1-16,0 0 0,0 22 0,0-22 15,-22 22-15,22-1 0,-21 1 16,21-1-16,0-20 0,-22 20 16,22-21-16,0 22 0,-21-22 0,20 1 15,1-1-15,0 0 0,0 1 16,0-22-16,21 21 0,-21-21 0,-1 0 15,22 1-15,-21-1 0,21 0 16,0 0-16,-21-21 0,0-21 16,21 0-1,0 0-15,0-1 0,0 1 0,0 0 16,0-21-16,0-1 0,0 22 0,0-21 16,0 0-16,0-1 0,0 1 15,0 0-15,0-1 0,0 22 0,0-21 16,21 21-16,-21-22 15,0 22-15,21 21 0,-21-21 0,0 0 16,21 21 0,-21 21-16,22 0 0,-22 0 15,0 0-15,0 22 0,21-22 16,-21 21-16,21 1 0,-21-22 0,0 21 16,21-21-16,-21 22 0,0-22 0,21 0 15,0 0-15,-21 0 0,22 0 16,-1 1-16,0-1 0,21-21 0,-21 0 15,1 21-15,20-21 0,-21 0 16,0 0-16,22 0 0,-1 0 0,-21 0 16,0-21-16,22 21 0,-22-21 15,21-1-15,-21 1 0,0 0 16,1 0-16,-1-21 0,-21 20 0,21 1 16,-21 0-16,21 0 0,-21 0 15,0 0-15,0-1 0,0 1 16,0 42 15,0 1-31,0-1 0,0 0 0,0 0 16,0 0-16,0 0 0,-21 1 15,21-1-15,0 0 0,0 0 0,0 0 16,0 0-16,0 1 16,0-1-1,0-42 16,0-1-31</inkml:trace>
  <inkml:trace contextRef="#ctx0" brushRef="#br1" timeOffset="85362.36">15748 7260 0,'-21'0'0,"-22"85"31,22-64-31,21 0 0,0 0 16,0 1 0,21-22-16,1 0 15,-1 0-15,0-22 16,0 22-16,-21-21 0,21 0 0,0 0 15,-21 0-15,0 0 16,0-1-16,0 1 0,0 0 16,0 0-16,0 0 15,-21 21-15,0 0 16,0 0-16,0 21 0,21 0 16,-21-21-16,-1 21 0,22 0 15,-21 1-15,21-1 0,0 0 0,0 0 16,0 0-16,0 0 15,0 1-15,0-1 0,21-21 16</inkml:trace>
  <inkml:trace contextRef="#ctx0" brushRef="#br1" timeOffset="85887.38">16002 7493 0,'0'0'0,"0"21"0,-21-21 0,21 21 15,-21 1-15,21-1 0,0 0 16,0 0-16,-22 0 0,22 0 0,-21-21 16,21 22-16,0-1 0,-21 0 15,21 0-15,0 0 0,0 0 16,-21 1-16,21-1 15,-21-21 32,21-21-47,0-1 16,0 1-16,0 0 0,0 0 16,0 0-16,21-22 0,-21 22 0,21-21 15,0 21-15,0 0 0,1-22 16,20 22-16,-21 0 0,21 0 0,-20 0 15,20-1-15,0 1 0,1 21 16,-1 0-16,0 0 0,-21 0 0,22 0 16,-1 21-16,-21-21 0,0 22 0,1 20 15,-22-21-15,0 0 16,0 0-16,0 22 0,0-22 0,0 0 16,0 21-16,-22-20 0,1-1 0,0 0 15,0 0-15,21 0 0,-21-21 16,0 21-16,21 1 0,-22-22 0,22-22 47,22 22-32</inkml:trace>
  <inkml:trace contextRef="#ctx0" brushRef="#br1" timeOffset="86629.95">16933 7006 0,'0'21'0,"0"1"0,-21-1 15,21 21-15,-21-21 0,0 22 16,21-1-16,-21 0 0,21 1 15,0-1-15,-22 21 0,1-20 0,0-22 16,21 21-16,-21 1 0,21-1 16,-21-21-16,21 21 0,-21-20 0,21-1 15,-22 0-15,22 0 0,0 0 16,-21 0-16,21 1 0,0-44 47,0 1-47,0 0 15,0 0-15,0 0 0,21 0 16,-21-1-16,22-20 0,-1 21 0,-21-21 16,21 20-16,0 1 0,-21-21 15,21 21-15,0 0 0,1 21 16,-1-22-16,-21 1 0,21 21 0,0 0 16,0-21-16,0 21 0,1 0 15,-1 0-15,0 0 0,0 0 0,0 0 16,-21 21-16,0 0 15,0 1-15,-21-22 16,0 21-16,0-21 0,0 0 16,-1 21-16,1-21 0,0 0 15,0 0-15,0 0 0,0 0 16,-1 0 0,22 21 46,0 0-62,0 0 16,0 1-16,0-1 0,0 0 15,22 0-15,-22 0 0,0 0 16,21-21-16,-21 22 0,0-1 0,21 0 16,-21 0-16,21-21 15,-21 21-15,21-21 0,0 0 16,1 21-16,-1-21 15,0 0-15,0 0 16,0 0-16,0 0 0,1-21 16,-22 0-16,21 21 0</inkml:trace>
  <inkml:trace contextRef="#ctx0" brushRef="#br1" timeOffset="87137.66">17738 7408 0,'0'0'0,"0"-21"0,0 0 15,-22 21 17,1 0-32,0 0 0,0 0 0,0 0 15,0 0-15,-1 21 0,1 0 16,0 1-16,0-1 0,0-21 0,0 21 15,-1 0-15,22 0 0,0 0 16,0 1-16,0-1 0,0 0 16,22-21-1,-1 21-15,0-21 0,0 0 16,0 0-16,0 21 0,1-21 0,-1 0 16,0 0-1,0 21-15,0 1 16,-21-1-1,0 0 1,-21-21-16,0 21 0,0-21 16,-22 0-16,22 21 15,0-21-15,0 0 0,0 0 0,0 0 16,-1 0-16,1 0 0,0 0 16,0 0-16,0 0 0,0 0 15,-1 0-15,1 0 16,21-21-16,0 0 31,21 21-15,1 0-16,-22-21 0,21 0 0,0 21 15</inkml:trace>
  <inkml:trace contextRef="#ctx0" brushRef="#br1" timeOffset="97526.52">1609 7472 0,'0'-21'15,"0"0"1,-22 21-16,22 21 47,0 0-32,0 0-15,0 21 16,0-20-16,0-1 0,0 0 0,0 21 16,-21-21-16,21 1 15,0 20-15,0-21 0,0 0 0,0 0 16,0 1-16,0-1 0,0 0 16,0 0-16,0 0 0,0 0 15,21-21-15,1 0 0,-1 0 16,0 0-16,21 0 0,-21-21 15,22 21-15,-1-21 0,0 0 16,1 0-16,20-22 0,1 22 0,20-21 16,1 0-16,21-1 0,-21 1 15,20 0-15,1-1 0,-21 1 0,0 0 16,-1-1-16,1 1 0,-22 0 16,1 20-16,-1 1 0,1 0 15,-22 21-15,1-21 0,-22 21 16,0 0-16,0 0 0,0 0 0,-21 21 31,0 0-15,0 0-1,0 1-15,-21-1 0,0 0 16</inkml:trace>
  <inkml:trace contextRef="#ctx0" brushRef="#br1" timeOffset="98507.32">1397 8932 0,'-21'0'0,"42"0"0,-42 22 47,21-1-47,0 0 0,0 0 16,0 0-16,0 22 0,0-22 15,0 0-15,0 21 0,0-21 16,0 22-16,0-22 0,0 0 0,0 21 16,0-20-16,0-1 0,0 0 15,0 0-15,21 0 0,0 0 16,0-21-16,0 22 16,22-22-16,-22 0 0,21 0 0,1 0 15,20-22-15,-21 1 0,22 0 16,-1 0-16,1 0 0,-1-22 0,22 22 15,0-21-15,21 0 0,-22-1 16,22 1-16,-21 21 0,-1-22 16,1 1-16,0 21 0,-22-21 0,1 20 15,-22 1-15,0 0 0,1 21 0,-1-21 16,-21 21-16,-21-21 16,21 21-16,-21 21 46,0 0-46,0 0 16,0 0-16,0 1 0,0-1 16,0 21-16,0-21 0</inkml:trace>
  <inkml:trace contextRef="#ctx0" brushRef="#br1" timeOffset="99682.65">2328 13526 0,'0'-22'16,"0"44"-16,0-65 15,-21 43 1,21 21 0,0 1-1,21 20-15,-21-21 16,0 21-16,21-20 0,-21 20 0,0-21 16,0 21-16,0 1 15,0-22-15,0 21 0,0-21 0,0 1 16,0 20-16,0-21 0,22-21 15,-1 21-15,-21 0 0,21-21 0,0 0 16,0 0-16,0 0 0,1 0 16,20 0-16,0 0 0,1-21 0,20 0 15,1-21-15,-1 21 0,22-22 16,-1 1-16,1 0 0,0-22 0,21 22 16,-1-22-16,1 22 0,0 0 15,-21 20-15,-1-20 0,1 0 16,-21 21-16,-1-1 0,-21 1 0,1 0 15,-1 21-15,-21 0 0,0-21 16</inkml:trace>
  <inkml:trace contextRef="#ctx0" brushRef="#br1" timeOffset="108342.22">12869 13060 0,'-21'0'15,"0"0"1,0 0 0,0 0-16,-1 0 0,22-21 0,-21 21 15,0 0-15,0 0 0,0 0 16,0 0-16,-1 0 15,44 0 17,-1 0-32,0 0 15,21 0-15,1 0 0,-1 0 16,0 0-16,1 0 0,20 0 0,1 21 16,-1-21-16,1 0 0,-1 0 15,1 0-15,-1 0 0,1 0 0,-1 0 16,1 0-16,-22 0 0,21 0 15,-20 0-15,20 0 0,-20 0 0,-1 0 16,0 0-16,1-21 0,-1 21 16,-21 0-16,21 0 0,-20 0 0,-1 0 15,0 0 1,-21-21 15,0-1-15,0 1-1,-21 21-15</inkml:trace>
  <inkml:trace contextRef="#ctx0" brushRef="#br1" timeOffset="108711.01">13970 12721 0,'0'21'0,"21"-21"16,0 22-16,0-22 15,1 21-15,-1-21 0,0 0 0,0 0 16,0 21-16,0-21 0,1 0 16,-1 0-16,0 0 0,0 21 0,0-21 15,0 0-15,1 0 16,-22 21-16,0 0 15,0 1-15,0-1 0,0 0 16,-22-21-16,-20 21 0,21 0 16,0 22-16,0-22 0,-22 0 0,1 21 15,21-21-15,-22 22 0,1-22 16,0 0-16,21 21 0,-22-20 16,22-1-16,-21 0 0,21 0 0,-1 0 15,22 0-15,-21-21 0,21 22 16</inkml:trace>
  <inkml:trace contextRef="#ctx0" brushRef="#br1" timeOffset="109570.57">15684 11515 0,'22'0'0,"20"0"16,-21 0-1,0 0-15,0-21 0,1-1 16,-1 22-16,0-21 0,0 0 0,0 0 16,0 0-16,1 0 0,-22-1 15,0-20-15,0 21 0,0 0 0,0 0 16,0-22-16,0 22 0,-22 21 15,-20-21-15,21 21 0,0 0 0,-22 0 16,1 0-16,0 21 0,21-21 16,-22 21-16,1 0 0,-22 1 15,22 20-15,21-21 0,-21 0 0,-1 0 16,22 22-16,0-22 0,0 0 16,21 0-16,0 0 0,0 1 15,0-1-15,0 0 0,21-21 0,0 21 16,0-21-16,0 21 0,22-21 15,-22 21-15,21 1 0,-21-22 0,22 21 16,-1-21-16,-21 21 0,22 0 16,-22 0-16,0-21 0,0 21 0,-21 1 15,0-1-15,0 0 0,0 0 16,0 0-16,0 0 0,-21 1 16,0-1-16,0-21 0,-22 21 15,1 0-15,0-21 0,20 0 0,-20 0 16,0 0-16,-1 0 0,1 0 15,21-21-15,-21 21 0,-1-21 0,22 0 16,0-1-16,0 1 0,0 0 16,-1 0-16,1-21 0,21 20 0,-21 1 15,21 0-15,0 0 0,0 0 16,21 21-16,0 0 16,22 0-16,-22-21 0,0 21 0,21 0 15,1 0-15,-1 0 0</inkml:trace>
  <inkml:trace contextRef="#ctx0" brushRef="#br1" timeOffset="110262.44">16277 11515 0,'0'0'0,"-21"0"16,0 0-16,0 0 15,-1 0-15,1 0 0,0 21 16,21 0-16,-21 0 0,0 0 16,21 1-16,-21-1 15,21 0-15,0 0 0,0 0 0,0 0 16,0 1-16,0-1 16,21 0-16,0-21 0,21 21 15,-21-21-15,1 0 0,20 0 0,-21 0 16,21 0-16,-20 0 0,20-21 15,0 21-15,1-21 0,-22 0 0,21 21 16,0-22-16,-20 1 0,20 0 16,-21 0-16,21-21 0,-20 20 0,-1 1 15,0 0-15,0 0 0,0 0 16,0 0-16,-21-1 16,0 44 15,0-1-31,-21 0 15,0 0-15,21 0 0,-21 0 0,0 22 16,0-22-16,21 0 0,-22 21 16,1-20-16,0 20 0,21 0 0,-21 1 15,0-1-15,21 0 0,-21 22 0,21-22 16,0 22-16,0-1 0,0-21 16,0 22-16,0-1 0,0-20 15,0 20-15,0-20 0,0-1 0,0 21 0,0-20 16,21-1-16,-21 0 15,0 1-15,0-1 0,0 0 0,0 1 16,0-22-16,0 21 0,-21-21 0,21 1 16,-43-1-16,22-21 0,0 21 15,-21-21-15,-1 0 0,1 0 0,0 0 16,-1 0-16,1-21 0,-22 0 16,22-1-16,0 1 0,-1-21 0,1 0 15,0-1-15,-1 1 0,22 21 0,0-22 16,0 1-16,21 21 0,0-21 15,0 20-15,0 1 0,0-21 0,0 21 16,0 0-16,21-22 0,0 22 16,22-21-16,-22-1 0,21 22 0,0-42 15</inkml:trace>
  <inkml:trace contextRef="#ctx0" brushRef="#br1" timeOffset="110778.15">16912 11430 0,'0'0'0,"-21"0"0,21 21 0,0 22 16,0-22-16,0 0 0,0 0 15,0 0-15,0 0 0,0 1 16,-21-1-16,21 0 0,0 0 15,-21 0-15,21 0 16,-22-21 15,22-21-15,0 0-16,0 0 16,0 0-16,0 0 0,0-1 0,22 1 15,-22 0-15,21-21 0,0 21 16,0-22-16,0 22 0,0 0 0,1 0 15,20 0-15,0-1 0,-21 1 0,22 21 16,-1 0-16,0 0 16,1 0-16,-22 0 0,21 0 0,-21 21 15,1 1-15,-1-1 0,0 0 16,-21 21-16,0-21 0,0 22 0,0-1 16,0-21-16,0 22 0,-21-22 0,0 0 15,-1 0-15,1 0 0,0 0 16,-21 22-16,21-22 0,-1-21 15,22 21-15,-21-21 16,42-21 0,1 21-1,-22-21-15,21-22 0,21 22 16</inkml:trace>
  <inkml:trace contextRef="#ctx0" brushRef="#br1" timeOffset="111045.99">17738 11028 0,'0'0'0,"-22"0"16,22 21-16,0 0 16,0 0-16,-21 22 0,21-1 0,-21-21 15,21 22-15,0-1 0,0 0 16,-21 1-16,21-1 0,-21 0 15,21 1-15,0-1 0,0-21 0,0 0 16,0 22-16,0-22 0,0 0 16,0 0-16,0 0 0,21-21 31,0 0-31,0-21 16,0 21-16</inkml:trace>
  <inkml:trace contextRef="#ctx0" brushRef="#br1" timeOffset="111262.87">17547 11430 0,'-21'0'0,"42"0"0,-42-21 31,42 21-31,0 0 16,0 0-16,-21-21 0,43 21 15,-22 0-15,0 0 0,0 0 0,0 0 16,1 0-16,-1 0 0,0 0 0,0 0 16,0-21-16,0 21 15</inkml:trace>
  <inkml:trace contextRef="#ctx0" brushRef="#br1" timeOffset="111819.55">18203 11536 0,'0'-21'0,"0"42"0,21-42 0,-21 0 0,22-1 16,-22 1-16,21 0 15,-21 0-15,0 0 0,0 0 0,0-1 16,0 1-16,0 0 0,0 0 15,-21 21-15,-1-21 0,1 21 0,0 0 16,0 0-16,0 0 0,0 21 16,-1-21-16,-20 21 0,21 21 0,0-20 15,0-1-15,-1 21 0,1 0 0,0 1 16,0-22-16,0 21 0,21-21 16,0 22-16,-21-22 0,21 0 0,0 0 15,0 0-15,0 1 0,0-1 16,0 0-16,21-21 0,0 0 15,0 0-15,0 0 0,0 0 16,1 0-16,20 0 0,-21-21 16,0 0-16,22 21 0,-22-22 0,0 1 15,0 0-15,21-21 0,-20 21 0,-1-1 16,0-20-16,0 21 0,-21 0 16,21 0-16,-21-22 0,21 22 15,-21 0-15,0 42 31,-21 0-31,21 0 0,-21-21 16,21 22-16,-21 20 0,21-21 0,0 0 16,0 0-16,0 1 0,0-1 15,0 0-15,0 0 16,0 0-16,21-21 16,0 0-1,0 0-15,1 0 0</inkml:trace>
  <inkml:trace contextRef="#ctx0" brushRef="#br1" timeOffset="112367.75">18584 11409 0,'0'-21'16,"21"0"-1,1 21 1,-1 0-16,-21-22 0,21 22 15,21 0-15,-21 0 16,1 22-16,-22-1 0,0 0 16,0 21-16,0-21 0,0 1 15,0-1-15,0 0 0,0 0 0,0 21 16,0-20-16,-22-1 0,1 0 16,0 0-16,0-21 0,0 21 15,0 0-15,-1-21 0,1 22 0,0-22 31,42 0 1,0-22-32,-21 1 0,22 0 15,-1-21-15,0 21 0,0-1 0,0-20 16,0 21-16,1-21 0,-1 20 16,21 1-16,-42 0 0,21 0 0,0 0 15,1 0-15,-1-1 16,-21 44 15,0-1-31,-21 0 16,21 0-16,-22 0 0,1 22 15,21-22-15,-21 0 0,0 0 0,21 0 16,0 0-16,0 1 0,-21-1 16,21 0-16,0 0 0,0 0 0,0 0 15,0 1 1,21-22-16,0 0 15,0 0-15,0 0 0,1 0 16,-1 0-16,0-22 0,21 1 0</inkml:trace>
  <inkml:trace contextRef="#ctx0" brushRef="#br1" timeOffset="112743.27">19537 11430 0,'0'0'0,"-21"0"0,-1 0 0,1 0 16,21-21-16,-21 21 16,42-21 15,0 21-31,1 0 0,-1 0 15,21 0-15,0 0 0,1 0 0,-1 0 16,0 0-16,1 0 0,-1 0 16,0 0-16,1 0 0,-1 0 0,0 0 15,-20 0-15,-1 0 0,0 0 16,0 0-16,0 0 0,-42 0 31,0 0-15,0 21-16,0-21 0,-1 0 0,1 0 15,0 0-15,-21 21 0,-1-21 16,1 0-16,0 0 0,-1 0 0</inkml:trace>
  <inkml:trace contextRef="#ctx0" brushRef="#br1" timeOffset="112962.14">19367 11494 0,'64'21'31,"-22"-21"-31,1 0 0,41 0 16,-41 0-16,-1 0 0,0 0 16,1 0-16,-1-21 0,0 21 0,-21 0 15,22 0-15,-22-22 0,21 22 0,-21-21 16,1 21-16,-1 0 0,0-21 0,0 21 16,-21-21-1,21 21-15,-21-21 16,0 0-16</inkml:trace>
  <inkml:trace contextRef="#ctx0" brushRef="#br1" timeOffset="113357.92">20002 11155 0,'0'0'0,"-21"0"15,21 21-15,0 0 16,0 0-16,0 1 16,0-1-16,21 0 15,1-21-15,-1 21 0,0-21 0,0 0 16,0 0-16,0 21 0,1-21 16,20 0-16,-21 0 0,0 0 0,22 0 15,-22 0-15,0 0 0,0 0 16,0 0-16,0 0 0,1 0 15,-44 0 1,1 0-16,0 0 16,0 21-16,-21 1 0,20-1 15,1 0-15,-21 0 0,21 21 0,-22-20 16,22-1-16,-21 21 0,0-21 16,20 22-16,1-22 0,-21 0 0,21 0 15,0 0-15,21 0 0,-22 1 16,22-1-16,-21-21 0</inkml:trace>
  <inkml:trace contextRef="#ctx0" brushRef="#br1" timeOffset="114058.32">21209 10795 0,'0'0'16,"21"-21"-16,-21 0 0,0 0 16,0-1-16,0 44 31,0-1-31,0 21 0,0-21 16,-21 22-16,0-1 0,0 0 15,-1 1-15,1 20 0,0-21 16,0 22-16,0-22 0,0 22 0,-1-22 15,22 0-15,-21 1 0,21-1 16,-21-21-16,21 0 0,0 22 0,0-22 16,0 0-16,21 0 15,0-21-15,1 0 0,-1 0 16,0 0-16,0 0 0,0-21 0,22 0 16,-22 0-16,0 0 0,0-1 15</inkml:trace>
  <inkml:trace contextRef="#ctx0" brushRef="#br1" timeOffset="114247.21">20828 11218 0,'0'0'0,"21"0"31,0 0-31,0-21 0,1 21 0,-1 0 16,21 0-16,-21 0 0,22 0 0,-22 0 15,21 0-15,0 0 0,-20 0 16,20-21-16,0 21 0,-21 0 0,1 0 16</inkml:trace>
  <inkml:trace contextRef="#ctx0" brushRef="#br1" timeOffset="115226.25">21717 11451 0,'0'0'0,"21"0"0,0 0 16,0 0-16,1-21 0,-1 21 15,-21-21-15,21 21 0,-21-21 0,0 0 16,21-1-16,0 1 16,-21 0-16,21 0 0,-21 0 0,0 0 0,0-1 15,0 1-15,0 0 0,0 0 16,-21 0-16,0 21 0,-21 0 15,21 0-15,-1 0 0,1 21 16,-21 0-16,21 21 0,-22-20 16,1-1-16,21 21 0,-21 0 0,20-20 15,-20 20-15,21-21 0,0 21 16,0-20-16,21-1 0,0 0 0,0 0 16,0 0-16,21-21 15,0 0-15,0 0 16,0 0-16,22 0 0,-22 0 15,21-21-15,-21 21 0,22-21 0,-22 0 16,21 0-16,-21-1 0,0 1 16,1 0-16,-1-21 0,0 21 0,0-1 15,0 1-15,-21 0 0,0 0 16,0 0-16,0 42 31,0 0-31,0 0 0,-21 0 16,21 1-16,0-1 0,-21 0 0,21 0 15,-21 0-15,21 22 0,0-22 16,0 0-16,0 0 0,0 0 0,0 0 16,0 1-16,21-22 15,0 21-15,0-21 0,22 0 16,-22 0-16,21 0 0,-21 0 16,22 0-16,-1 0 0,-21-21 0,21-1 15,1 22-15,-1-21 0,0 0 16,-20 0-16,20 0 0,-21-22 0,0 22 15,0 0-15,1-21 0,-22 21 16,0-1-16,0-20 0,0 21 16,-22 0-16,1 21 0,0 0 0,0 0 15,-21 0-15,20 0 0,-20 0 16,21 0-16,0 0 0,-22 21 0,22 0 16,0 0-16,0 0 0,0 1 15,21-1-15,0 0 0,0 0 16,0 0-16,0 0 15,0 1-15,0-1 16,21-21-16,0 21 0,-21 0 0,21 0 16,-21 0-16,21 1 0,-21-1 0,0 0 15,0 21-15,22-21 0,-22 1 16,21 20-16,0 0 0,-21 1 0,0-1 16,0 0-16,21 64 15,-21-64-15,0 22 0,0-22 0,0 1 16,0 20-16,0-21 0,0 1 15,-21-1-15,0-21 0,0 22 0,-1-1 16,1-21-16,-21 0 0,0 0 16,20 1-16,-20-1 0,0 0 0,-1 0 15,-20-21-15,21 0 0,-1 0 16,1 0-16,0 0 0,20-21 0,-20 0 16,21 0-16,0-22 0,21 22 0,0-21 15,0-1-15,0 1 0,21 0 16,0-1-16,0-20 0,22 21 0,-22-22 15,21 1-15,0 20 0,1-20 0</inkml:trace>
  <inkml:trace contextRef="#ctx0" brushRef="#br1" timeOffset="115506.82">22796 11028 0,'0'0'0,"0"21"31,0 0-31,0 22 0,0-22 16,-21 21-16,21 0 0,-21 1 16,21-1-16,-21 0 0,0 1 15,0-22-15,21 21 0,-22-21 0,1 1 16,21-1-16,0 0 0,-21 0 15,0-21-15,21 21 0,-21-21 16,21-21 0,0 0-16</inkml:trace>
  <inkml:trace contextRef="#ctx0" brushRef="#br1" timeOffset="115954.58">22606 11007 0,'0'-21'16,"0"42"-16,0-64 0,21 43 16,0 0-1,0 0-15,1 0 0,-1 0 16,0 22-16,0-1 0,0 0 16,0 0-16,1 21 0,-1 1 0,21-1 15,-42 0-15,21 1 0,0-1 0,-21 0 16,0 1-16,0-22 0,0 21 15,0 1-15,0-22 0,0 0 0,0 0 16,0 0-16,0 0 0,0 1 16,0-44 15,0 1-31,0 0 16,0 0-16,0-21 0,22 20 0,-22-20 15,21 0-15,-21-22 0,0 22 0,21 0 16,0-22-16,-21 22 0,21-1 15,-21 1-15,21 0 0,1-1 0,-22 22 16,0 0-16,21-21 0,0 21 16,0-1-16,0 1 0,0 21 15,1 0-15,-1 0 16,0 0 0,-21 21-16,0 1 0,0-1 15,21 0-15,-21 0 0,0 0 16,0 0-16,0 1 0</inkml:trace>
  <inkml:trace contextRef="#ctx0" brushRef="#br1" timeOffset="116470.28">23326 11451 0,'21'0'0,"-42"0"15,63 0-15,-21 0 0,0 0 16,0-21-16,1 0 0,-22 0 15,0 0-15,21-1 16,-21 1-16,0 0 0,0-21 0,0 21 16,0-1-16,0 1 0,-21 21 15,-1-21-15,1 21 0,0 0 16,0 0-16,0 21 0,0 0 0,-1 1 16,1-1-16,0 0 0,0 0 15,21 21-15,-21-20 0,21-1 0,-21 0 16,21 21-16,0-21 0,0 1 15,0-1-15,0 0 0,21 0 16,0-21 0,0 0-16,0 0 15,0 0-15,-21-21 0,22 0 16,-1 21-16,0-21 0,0-1 0,0 1 16,0 0-16,1 0 0,-1 0 15,0 0-15,-21-1 0,21 1 0,-21 0 16,21 0-16,-21 42 31,0 0-31,0 0 16,-21 1-16,0-1 0,21 0 15,-21 0-15,21 0 0,0 0 16,0 1-16,0-1 16,21-21-1,0 0-15,0 0 0,0 0 16,1 0-16,-1 0 0,0 0 15,0-21-15,0 21 0</inkml:trace>
  <inkml:trace contextRef="#ctx0" brushRef="#br1" timeOffset="117115.4">23876 11197 0,'0'21'31,"-21"1"-31,21-1 0,0 0 0,-21 0 0,-1 0 15,22 22-15,-21-22 0,21 0 16,-21 0-16,21 0 16,-21 0-16,21 1 0,-21-22 31,21-22 0,0 1-31,0 0 16,21 0-16,-21 0 0,21 0 0,0-1 15,-21 1-15,21 0 0,1-21 16,-1 21-16,0 21 0,0-22 0,-21 1 16,21 21-16,0 0 0,1 0 15,-1 0-15,0 0 16,-21 21-16,0 1 16,0-1-16,0 0 15,0 0-15,0 0 0,0 0 0,0 1 16,0-1-16,0 0 0,0 0 0,-21-21 15,21 21-15,-21-21 16,21 21-16,-22-21 16,22-21-1,0 0 1,0 0-16,0 0 16,0 0-16,22-1 0,-1-20 15,0 21-15,0 0 0,0 0 16,0-1-16,-21 1 0,22 0 0,-1 0 15,0 21-15,0 0 0,0 0 16,0 21-16,-21 0 16,0 0-16,0 1 15,0 20-15,0-21 0,0 0 0,0 0 16,0 1-16,-21-1 0,21 0 0,-21 0 16,21 0-16,-21 0 15,21-42 32,21 21-47,-21-21 0,21 21 0</inkml:trace>
  <inkml:trace contextRef="#ctx0" brushRef="#br1" timeOffset="117464.2">24342 11197 0,'21'0'32,"0"0"-32,0 0 0,-21-21 0,21 21 15,0-21-15,1 21 0,-22-21 16,21 0-16,0 21 0,-21-22 16,0 1-16,0 0 0,-21 21 31,0 21-16,-1 0-15,1 1 0,0-1 0,0 21 16,0-21-16,0 22 0,-1-22 16,1 0-16,21 21 0,0-21 0,0 1 15,-21-1-15,21 0 0,0 0 16,0 0-16,21-21 16,0 0-1,1 0-15,20 0 0,-21-21 16,21 0-16,-20 21 0,20-21 15</inkml:trace>
  <inkml:trace contextRef="#ctx0" brushRef="#br1" timeOffset="117977.78">24998 10583 0,'0'0'0,"-21"-21"0,-1 0 15,1 21-15,21-21 0,0 0 16,21 21 0,1 0-16,-1 0 15,21 0-15,-21 0 0,22 0 0,-22 0 16,21 0-16,0 0 0,1 0 16,-22 0-16,21 0 0,-21 0 0,1 0 15,-1 0-15,-42 0 16,-1 0-1,1 0-15,-21 0 0,0 0 16,-1 0-16,22 0 0,-21 0 0,-1 0 16,22 21-16,-21-21 0,21 21 15,0-21-15,-1 21 0,1-21 16,0 21-16,0 1 0,21-1 0,-21 0 16,0 0-16,21 0 0,-22 22 15,22-1-15,-21-21 0,0 21 0,0 1 16,0 20-16,21-20 0,-21-1 15,-1 21-15,1 1 0,0-22 0,21 22 16,-21-1-16,0-20 0,21 20 0,0-21 16,-21 22-16,21-22 0,-22 1 15,22-22-15,0 21 0,0 0 0,0-20 16,0-1-16,0 0 0,0 21 16,0-21-16,22 1 0,-1-22 15,0 0-15,0 0 16,0 0-16,0 0 15,22 0-15,-22-22 0,0 22 0,0-21 16</inkml:trace>
  <inkml:trace contextRef="#ctx0" brushRef="#br1" timeOffset="118454.51">25252 10986 0,'-64'42'32,"64"0"-32,-21-21 0,0 22 0,-21 41 15,20-62-15,1 20 0,21 0 16,-21 1-16,0-22 0,0 21 16,0-21-16,21 0 0,0 1 0,0-1 15,0 0 1,0-42-1,0 0-15,21-1 0,0 22 16,-21-42-16,21 21 0,0 0 16,-21-22-16,21 1 0,1 0 15,-22-1-15,21 1 0,0 21 16,-21-21-16,0 20 0,21 1 0,-21 0 16,21 0-16,-21 0 15,21 21-15,1 0 0,-1 0 16,-21 21-16,21 0 15,-21 0-15,21 0 0,-21 22 16,0-22-16,0 21 0,0 1 0,0-1 16,0-21-16,0 21 0,0 1 0,0-22 15,0 0-15,-21 21 0,21-20 16,-21-1-16,21 0 0,-21-21 16,-1 0-1,1 0-15</inkml:trace>
  <inkml:trace contextRef="#ctx0" brushRef="#br1" timeOffset="118622.41">25061 11303 0,'0'0'16,"21"0"-1,1 0-15,-1 0 16,0 0-16,0 0 0,0-21 0,0 21 15,1 0-15,-1 0 16,0-21-16,0 0 0,0 21 0,0-22 16,22 22-16</inkml:trace>
  <inkml:trace contextRef="#ctx0" brushRef="#br1" timeOffset="118846.28">25569 11070 0,'-21'0'15,"0"0"1,0 21-16,21 1 0,-21-1 16,21 0-16,0 0 0,-22 0 0,22 0 15,-21 22-15,21-22 0,-21 0 16,21 0-16,0 22 0,0-22 0,0 0 16,0 0-16,0 0 15</inkml:trace>
  <inkml:trace contextRef="#ctx0" brushRef="#br1" timeOffset="119083.14">25485 11028 0,'21'63'15,"-21"-41"1,21 41-16,0-42 0,-21 22 16,0-22-16,0 0 0,0 0 15,0 0-15,21 0 0,-21 1 0,21-1 16,-21 0-16,0 0 16,22-21-16,-1 0 15,-21-21-15,0 0 16,21 0-16</inkml:trace>
  <inkml:trace contextRef="#ctx0" brushRef="#br1" timeOffset="119327">25887 10922 0,'-85'42'16,"64"-20"-16,0-1 15,21 21-15,-21-21 0,-1 22 16,22-22-16,-21 21 0,21 0 0,-21-20 16,0 20-16,21-21 15,0 0-15,0 0 0,-21 1 0,21-1 0,-21 0 16,21 0-16,21-42 47,0 21-47</inkml:trace>
  <inkml:trace contextRef="#ctx0" brushRef="#br1" timeOffset="119566.87">26035 11155 0,'0'-21'15,"21"21"1,0 0 0,0 0-16,1 0 15,-1 0 1,0 0-16</inkml:trace>
  <inkml:trace contextRef="#ctx0" brushRef="#br1" timeOffset="119726.77">25950 11303 0,'0'21'0,"0"-42"0,0 63 0,21-20 31,1-22-31,-1 0 16,0 0-16,0 0 15,0-22-15,0 22 0,1-21 0</inkml:trace>
  <inkml:trace contextRef="#ctx0" brushRef="#br1" timeOffset="120078.57">26395 10901 0,'21'0'47,"0"0"-31,0-21-16,-21 0 15,-21 21 32,0 0-47,0 21 0,0 0 0,21 0 16,-22 0-16,1 0 0,0 1 16,21-1-16,0 0 0,0 0 15,0 0-15,0 0 0,0 1 16</inkml:trace>
  <inkml:trace contextRef="#ctx0" brushRef="#br1" timeOffset="120342.42">26691 11091 0,'-21'0'0,"0"0"16,0 22 0,-1-1-16,22 0 0,-21 0 0,0 0 15,21 0-15,-21 22 0,21-22 16,-21 0-16,0 21 0,-1-20 0,22-1 16,-21 0-16,21 0 0,-21 0 0,21 0 15,0 1-15,0-1 16</inkml:trace>
  <inkml:trace contextRef="#ctx0" brushRef="#br1" timeOffset="120586.28">26585 11049 0,'0'0'0,"0"-21"16,21 21-1,1 0-15,-22 21 16,21 0-16,-21 0 16,0 22-16,0-22 0,0 0 15,0 21-15,0-20 0,0 20 0,0-21 16,0 43-16,0-43 0,0 0 16,0 0-16,0 0 0,0 0 15</inkml:trace>
  <inkml:trace contextRef="#ctx0" brushRef="#br1" timeOffset="120783.17">26458 11324 0,'0'0'0,"21"0"47,1 0-47,-1 0 0,0 0 16,0 0-16,0 0 0,0 0 15,1 0-15,20 0 0,-21 0 0,0 0 16,22 0-16</inkml:trace>
  <inkml:trace contextRef="#ctx0" brushRef="#br1" timeOffset="121048.02">26839 11091 0,'0'22'15,"0"-1"-15,0 0 0,0 0 16,0 21-16,0-20 0,0-1 0,0 0 15,0 0-15,0 21 0,0-20 16,0-1-16,0 0 0,0 0 16,0 0-16,0 0 0,21-21 47,1 0-47</inkml:trace>
  <inkml:trace contextRef="#ctx0" brushRef="#br1" timeOffset="121269.89">27157 11049 0,'-21'0'0,"-1"0"16,1 21-16,21 0 0,-21 1 15,0-1-15,0 0 0,0 0 16,-1 21-16,1-20 0,0 20 0,-21-21 15,21 21-15,-1-20 0,1-1 0,0 21 16,21-21-16,0 0 0,-21 1 0,21-1 16</inkml:trace>
  <inkml:trace contextRef="#ctx0" brushRef="#br1" timeOffset="121673.66">27453 10943 0,'-21'0'15,"42"0"-15,-63 0 0,21 0 0,21 21 16,-22-21-16,1 0 16,42 0 31,-21-21-47,22 21 15,-1 0 1,0 0-1,-21 21 1,0 1-16,0-1 16,0 0-16,0 0 0,0 0 15,0 0-15,-21 1 16,0-22-16,21 21 0,-22 0 0,1-21 16,0 0-16</inkml:trace>
  <inkml:trace contextRef="#ctx0" brushRef="#br1" timeOffset="122254.89">27411 10562 0,'0'-21'0,"21"21"0,0 0 0,0 0 16,0 0-16,1 0 0,-1 0 16,0 0-16,0 0 0,0 0 0,0 0 15,1 0 1,-1 0-16,0 21 15,-21 0 1,21 1-16,-21-1 16,0 0-16,0 0 0,0 0 15,0 0-15,0 1 0,0-1 0,0 0 16,0 0-16,-21 21 0,0-20 0,21-1 16,-21 21-16,-1-21 0,22 22 15,-21-22-15,0 21 0,21 0 0,0 1 16,-21 20-16,21-20 15,0 20-15,0-21 0,0 22 0,0-22 16,0 22-16,21-22 0,-21 0 0,0 1 16,21-1-16,-21 0 0,0 1 15,0-1-15,0-21 0,0 22 0,0-22 16,-21 0-16,0 0 0,21 0 16,-21 0-16,0-21 0,-1 22 0,1-22 15,0 0-15,-21 21 0,21-21 16,-1 21-16,-20-21 0,0 0 0,21 0 15,-22 0-15,1 0 0,0 0 0,-1 0 16,1 0-16,0 0 0,-22 0 16,22 0-16,-1 0 0</inkml:trace>
  <inkml:trace contextRef="#ctx0" brushRef="#br1" timeOffset="130214.31">17378 13018 0,'0'0'0,"0"-22"47,0 1-47,0 0 15,0 0-15,0 0 16,0 0-16,0-1 0,-21 1 16,21 0-16,-22 0 0,1 0 0,0 0 15,0-1-15,0 22 0,0 0 16,-1 0-16,1 0 0,-21 0 15,21 22-15,-22-1 0,22 0 0,-21 0 16,21 21-16,0-20 0,-22 20 16,22 0-16,0-21 0,0 22 0,21-1 15,0-21-15,-21 22 0,21-22 0,0 0 16,0 0-16,0 0 0,21 0 16,0-21-16,0 0 15,0 0-15,0 0 0,22 0 0,-1 0 16,-21 0-16,22-21 0,-1 0 15,0 0-15,1 0 0,-1 0 0,0-1 16,1-20-16,-1 0 0,0-1 16,-21 1-16,22 0 0,-22-22 0,21 22 15,-21-22-15,1 22 0,-1 0 0,0-22 16,-21 43-16,0-21 0,0-1 16,0 22-16,0 0 0,-21 21 15,0 0 1,-1 21-16,1 22 0,0-22 15,0 21-15,0 22 0,0-22 0,21 0 16,-22 22-16,22-22 16,0 22-16,0-22 0,0 0 0,0 1 15,0-22-15,0 21 0,0-21 16,22 0-16,-1 1 0,0-1 0,-21 0 16,21-21-16,0 0 0,0 0 0,1 0 15,-1 0-15,0 0 16,0 0-16,0-21 0,0 0 0,1-1 15</inkml:trace>
  <inkml:trace contextRef="#ctx0" brushRef="#br1" timeOffset="130622.08">18013 12806 0,'-21'21'15,"-1"0"-15,22 0 16,-21 1-16,0-1 0,0 0 15,21 0-15,-21 21 0,0-20 0,-1-1 16,22 21-16,0-21 0,-21 0 0,21 1 16,0-1-16,0 0 0,0 0 15,0 0-15,21-21 16,1 0-16,-1 0 0,0 0 16,0 0-16,21 0 0,-20-21 0,20 21 15,0-21-15,-21 0 0,22 0 16,-22-1-16,21 1 0,-21-21 15,1 21-15,-22-22 0,0 1 0,21 0 16,-21 21-16,0-22 0,0 22 16,0 0-16,-21 0 0,-1 0 0,1 21 15,-21 0-15,21 0 0,0 0 16,-22 0-16,22 0 0,-21 21 0,21 0 16,-1 0-16,1 0 0,0 0 0,21 1 15,0-1-15,-21 21 0,21-21 16,0 0-16,0 1 0,0-1 0,0 0 15,21 0-15,0-21 16,0 0-16,1 0 0,-1 0 16,0 0-16</inkml:trace>
  <inkml:trace contextRef="#ctx0" brushRef="#br1" timeOffset="131257.71">18521 13018 0,'0'-22'32,"21"22"-32,0 0 0,-21-21 15,21 21-15,0-21 0,1 0 0,-1 0 16,0 0-16,0-1 16,-21 1-16,0 0 15,0 0-15,-21 21 16,0 0-1,0 0-15,-1 21 0,1 0 16,0 0-16,0 1 0,0-1 0,0 0 16,-1 21-16,1-21 0,21 1 15,-21-1-15,21 0 0,0 21 0,-21-42 16,21 21-16,0 1 0,0-1 16,0 0-16,21-21 0,0 0 15,0 21-15,1-21 0,-1 0 0,21 0 16,-21 0-16,22 0 0,-22 0 15,21-21-15,0 0 0,-20 21 0,20-21 16,0-1-16,-21 1 0,22 0 0,-22 0 16,0-21-16,0 20 0,0 1 15,-21-21-15,0 21 0,0 0 0,0-1 16,0 1-16,-21 21 31,0 0-31,0 0 0,0 21 16,21 1-16,0-1 0,0 0 15,0 0-15,0 0 0,0 22 0,21-22 16,0 0-16,-21 0 16,42 0-16,-20 0 0,-1-21 0,0 22 15,0-22-15,0 21 0,0-21 16,1 0-16,-22 21 0,0 0 0,-43-21 16,22 21-16,0-21 15,-21 0-15,20 0 0,-20 0 16,21 0-16,0 0 0,0 0 0,-1 0 15,1 0-15,42 0 16,22 0 0,-22-21-16,21 0 15</inkml:trace>
  <inkml:trace contextRef="#ctx0" brushRef="#br1" timeOffset="131774.41">19981 12806 0,'0'0'15,"-21"0"-15,0 0 0,0 0 16,0 0-16,21 21 0,-22 0 0,22 0 16,-21 1-16,21 20 15,-21-21-15,21 0 0,0 0 0,0 1 16,0 20-16,0-21 0,0 0 15,-21 0-15,21 1 0,0-1 16,0 0-16,-21-21 0,21 21 16,-21-21-1,-1-21 1,22 0-16,0 0 16,0-1-16,0 1 0,0 0 0,0-21 15,0 21-15,22-22 0,-1 22 16,0-21-16,0-1 0,0 22 15,0 0-15,22-21 0,-22 21 16,21-1-16,-21 1 0,22 21 0,-1 0 16,-21 0-16,22 0 0,-1 21 0,-21-21 15,0 22-15,0 20 0,1-21 16,-22 0-16,0 22 0,0-22 0,0 21 16,0-21-16,-43 0 0,22 22 15,0-22-15,0 0 0,0 0 0,-1-21 16,1 21-16,0 1 0,0-22 0,21 21 15,-21-21-15,42-21 47,0-1-47,0 1 16</inkml:trace>
  <inkml:trace contextRef="#ctx0" brushRef="#br1" timeOffset="132147.2">20595 12764 0,'-21'0'31,"0"21"-31,0 0 0,-22 0 16,22 0-16,0 0 0,0 1 0,-22 20 16,22-21-16,0 0 0,21 22 0,0-22 15,-21 0-15,21 0 0,0 0 16,0 0-16,0 1 0,21-1 15,0-21-15,0 0 16,1 0-16,-1 0 0,21 0 0,-21 0 16,0 0-16,22 0 0,-22-21 15,0-1-15,0 22 0,0-42 0,1 21 16,-22 0-16,0-22 0,0 1 16,0 21-16,0-21 0,0-1 0,0 22 15,-22 0-15,1 0 0,0 0 16,0-1-16,0 22 0,0 0 15,-1 0-15,1 0 0,-21 0 0,42 22 16,-21-1-16,21 0 0,-21-21 16,21 21-16,0 0 0,21-21 15,0 0-15,0 0 0</inkml:trace>
  <inkml:trace contextRef="#ctx0" brushRef="#br1" timeOffset="132406.1">20997 12573 0,'0'0'16,"0"-21"-16,0 0 0,0 42 31,-21 0-15,21 0-16,-21 22 16,0-22-16,0 21 0,21 0 0,-22 1 15,1-1-15,0 0 0,0 1 16,21-1-16,0 0 0,-21-20 0,21-1 15,0 21-15,0-21 0,0 0 0,0 1 16,0-1-16,0 0 16,21-21-16,0 0 15,0 0-15,0-21 16,1 0-16</inkml:trace>
  <inkml:trace contextRef="#ctx0" brushRef="#br1" timeOffset="132586">20764 12827 0,'0'0'16,"-21"0"-16,42 0 31,1 0-15,-1 0-16,21 0 0,-21 0 0,0 0 15,22 0-15,-22 0 0,0 0 16,0-21-16,0 21 0,1-21 15</inkml:trace>
  <inkml:trace contextRef="#ctx0" brushRef="#br1" timeOffset="133070.25">22669 12467 0,'0'0'0,"0"21"32,-21 1-32,0-1 15,0 0-15,0 21 16,0-21-16,-1 22 0,1-1 0,0 0 15,0 22-15,0-22 0,0-21 16,-1 22-16,1-1 0,0-21 0,21 22 16,0-22-16,0 0 0,0 0 0,0 0 15,0 0-15,21-21 16,0 0-16,1 0 16,-1 0-16,0 0 15,0-21-15,0 0 0,0 0 0</inkml:trace>
  <inkml:trace contextRef="#ctx0" brushRef="#br1" timeOffset="133266.14">22246 12869 0,'-21'0'0,"42"0"0,-63 0 0,63 0 47,0 0-47,0 0 0,22 22 0,-22-22 15,21 0-15,0 0 0,1 0 16,20 0-16,-20 0 0,-1 0 0,0 0 16,1 0-16,-22 0 0,21 0 15,-21 0-15</inkml:trace>
  <inkml:trace contextRef="#ctx0" brushRef="#br1" timeOffset="133625.93">22881 12912 0,'21'21'32,"0"-21"-17,1 0-15,-1 0 0,0 0 0,0 0 16,0-21-16,0 21 0,22-21 16,-22 21-16,0-22 0,0 22 15,0-21-15,-21 0 0,0 0 16,-42 21-1,21 0-15,0 0 16,-22 0-16,22 0 0,-21 0 16,21 0-16,-22 21 0,22 0 0,0 0 15,-21 1-15,21 20 0,21-21 16,0 0-16,-22 22 0,22-22 0,0 0 16,0 0-16,0 0 0,0 0 0,22 1 15,-1-1-15,21-21 16,-21 0-16,0 0 0,22 0 15,-1 0-15,-21 0 0,22 0 16,-1 0-16,-21 0 0,21-21 0,-20-1 0,20 22 16,-21-21-16</inkml:trace>
  <inkml:trace contextRef="#ctx0" brushRef="#br1" timeOffset="133919.76">23389 12827 0,'0'-21'0,"0"42"0,0-63 15,0 21-15,21 21 16,-21-22-16,21 22 0,1 0 15,-1 0-15,0 0 0,0 0 0,0 22 16,0-1-16,1 0 0,-1 0 16,0 0-16,0 0 0,0 22 15,0-22-15,1 21 0,-1-21 16,-21 22-16,0-22 0,0 0 0,0 0 16,0 22-16,0-22 0,0 0 15,-21 0-15,-1 0 0,1-21 16,0 21-16,0-21 15,21-21 17,21 0-32,-21 0 15,21 0-15,0 0 0,1-1 0,20 1 16,-21 0-16,0 0 0,0-21 16</inkml:trace>
  <inkml:trace contextRef="#ctx0" brushRef="#br1" timeOffset="134159.62">23961 12827 0,'0'0'0,"0"-21"16,21 21-16,-21 21 31,-21 0-15,-1 22-16,1-22 0,0 0 16,0 21-16,-21-21 0,20 22 15,1-22-15,0 0 0,21 0 0,0 22 16,0-22-16,0 0 15,0 0-15,0 0 16,21-21-16,0 0 0,1 0 16,-1 0-16,0 0 0,21 0 15,-21 0-15,1-21 0,20 0 0,-21 0 16,21 21-16,-20-21 0</inkml:trace>
  <inkml:trace contextRef="#ctx0" brushRef="#br1" timeOffset="134470.44">24511 12361 0,'0'0'15,"0"-21"-15,-21 21 16,0 0-16,-1 0 0,1 21 16,21 1-16,-21-1 0,0 0 15,21 21-15,0 1 0,-21-22 0,0 42 16,21-20-16,0-1 0,-22 21 15,22-20-15,-21-1 0,21 22 0,-21-22 16,21 0-16,-21 1 0,21-22 16,0 21-16,0-21 0,0 0 0,0 1 15,0-1-15,0 0 0,0 0 16,0 0-16,21-21 16,0 0-16,0 0 15,1 0 1,-1-21-16,0 0 0,0 0 0,0 0 15,-21-1-15,21 1 0</inkml:trace>
  <inkml:trace contextRef="#ctx0" brushRef="#br1" timeOffset="134682.32">24278 12721 0,'-21'0'15,"42"0"-15,-42-21 16,42 21-1,21 0 1,-20-21-16,-1 21 0,21 0 16,0 0-16,1-21 0,-22 21 0,21-21 15,1 21-15,-1 0 0,-21 0 16,21 0-16,-63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3:29:54.5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2392 127 0,'0'-21'16,"0"0"-16,0 0 15,0-1-15,0 1 0,0 0 16,21 21 46,0 21-62,0 22 0,0-1 0,22 0 16,-22 1-16,21-1 0,-21 21 16,22-20-16,-22 20 0,21-20 0,-21 20 15,1-21-15,20 1 16,-21 20-16,0-20 0,0-1 0,1 0 16,-1 1-16,0-1 0,-21-21 15,0 21-15,21-20 0,-21-1 0,0 0 16,21 0-16,-21 0 15,0-42 1,0 0 0,0 0-16,0 0 0,0-1 0,0-20 15,0 0-15</inkml:trace>
  <inkml:trace contextRef="#ctx0" brushRef="#br0" timeOffset="316.02">3111 64 0,'0'0'0,"0"-22"15,0 1-15,0 0 0,-21 21 16,0 0-16,0 0 16,21 21-16,-21 0 0,0 1 15,-1-1-15,1 21 0,-21 0 16,21 1-16,-22 20 0,1-20 0,0 20 15,-22 1-15,22-22 0,-22 21 16,22 1-16,-21-1 0,20-20 16,-20 20-16,20-20 0,1 20 15,21-21-15,-21-20 0,20 20 0,1-21 16,21 21-16,0-20 0,0-1 16,21-21-1,1 0 1,-1-21-16,0-1 0,0 1 0</inkml:trace>
  <inkml:trace contextRef="#ctx0" brushRef="#br0" timeOffset="703.81">3281 572 0,'0'21'31,"0"0"-15,0 21-16,0-21 0,0 22 0,0-1 0,0 0 16,0 22-16,0-22 0,-21 22 15,21-1-15,0 1 0,-22-1 16,22 22-16,0-22 0,0 1 15,-21 21-15,21-22 0,-21 22 0,21-22 16,0 1-16,0 20 0,0-20 16,-21-22-16,21 22 0,0-1 0,0-20 15,0-1-15,0 0 0,-21-21 0,21 22 16,0-22-16,0 0 0,0 0 16,0-63 15,21 21-31,-21-22 15,21 1-15,0 0 0,0-22 0</inkml:trace>
  <inkml:trace contextRef="#ctx0" brushRef="#br0" timeOffset="1018.63">3365 783 0,'-42'-106'16,"84"212"-16,-84-233 0,42 106 15,0 0-15,0 0 16,0 0-16,21 21 0,0-22 16,1 22-16,-1 0 0,21 0 0,0 0 15,1 0-15,-22 0 0,21 0 16,1 0-16,-1 22 0,-21-22 0,21 42 16,-20-21-16,-1 0 0,0 0 15,-21 22-15,0-1 0,0 0 0,0 1 16,-21-22-16,-22 21 0,22 1 15,-21-22-15,0 21 0,-1-21 0,22 0 16,-21 1-16,-1-1 0,1 0 16,21-21-16,0 21 0,0-21 0,-1 0 15,65-21 1,-22 0 0</inkml:trace>
  <inkml:trace contextRef="#ctx0" brushRef="#br0" timeOffset="1595.3">4445 614 0,'0'-21'0,"0"42"0,0-63 15,0 20-15,-21 1 16,0 0-16,-1 21 0,1-21 0,0 21 16,0 0-16,0 0 0,0 0 15,-22 0-15,22 0 0,0 0 0,0 21 16,0 0-16,-1 0 0,1 1 16,0 20-16,0-21 0,-21 21 0,20-20 15,1 20-15,0 0 0,21 1 16,0-22-16,-21 21 0,21 0 15,0-20-15,0-1 0,0 21 0,0-21 16,21-21-16,0 21 0,0 1 0,1-22 16,-1 0-16,0 0 15,0 0-15,21 0 0,-20-22 0,-1 1 16,21 21-16,-21-42 0,0 21 16,22 0-16,-22-22 0,0 22 0,0-21 15,0-1-15,1 1 0,-22 21 0,21-21 16,-21 20-16,21-20 0,-21 21 15,0 0-15,0 42 32,0 0-32,-21 0 0,0 0 0,21 1 15,-22-1-15,22 21 0,0-21 16,0 22-16,0-22 0,0 21 0,0-21 16,0 0-16,0 22 15,0-22-15,0 0 0,0 0 16,22 0-16,-1-21 15,0 0-15,0 0 0,0 0 0,0 0 16,1-21-16,-1 0 0,21 0 0</inkml:trace>
  <inkml:trace contextRef="#ctx0" brushRef="#br0" timeOffset="1878.95">4953 233 0,'0'0'0,"0"-21"0,0 0 0,0 42 32,-21 0-32,21 21 15,0-21-15,-21 22 0,21-1 16,0 0-16,0 1 0,-22-1 0,22 0 16,-21 1-16,21-1 0,-21 0 15,21 22-15,0-22 0,0 1 0,-21-22 16,21 21-16,0-21 0,0 22 15,0-22-15,0 0 0,0 0 0,0 0 16,21-21 0,0 0-16,0-21 15,1 0-15,-1 0 0,21 0 16</inkml:trace>
  <inkml:trace contextRef="#ctx0" brushRef="#br0" timeOffset="2402.94">5419 148 0,'0'0'0,"0"21"15,0 1 1,-22-1-16,22 21 0,-21-21 16,21 22-16,0-1 0,0-21 0,0 21 15,-21 1-15,21-1 0,-21 0 16,21 1-16,0-1 0,0 0 0,-21 1 15,21-1-15,0 0 0,-21-20 16,21 20-16,0-21 0,0 0 0,0 0 16,0 1-16,0-1 0,0 0 15,0-42 17,0 0-32,0-1 0,0-20 15,0 21-15,0-21 0,0 20 16,0-20-16,0 0 0,0 21 15,21-22-15,0 22 0,0-21 0,0 21 0,0-1 16,1 1-16,20 0 16,0 0-16,1 0 0,-22 21 0,21 0 15,0 0-15,1 0 0,-1 0 16,-21 0-16,22 21 0,-22 0 0,0 0 16,0 0-16,0 22 0,0-22 15,-21 21-15,0-21 0,0 1 0,0 20 16,0-21-16,0 21 0,0-20 15,0-1-15,-21 0 0,0 0 16,0 0-16,21 0 0,0 1 0,-21-22 0,21 21 16,-21-21-16,-1 0 31,1-21-15,21-1-16,0 1 0</inkml:trace>
  <inkml:trace contextRef="#ctx0" brushRef="#br0" timeOffset="2618.83">4847 487 0,'0'0'0,"21"0"31,0 0-31,1 0 15,20 0-15,-21 0 0,21 0 16,1 0-16,-22 0 0,21 0 0,-21 0 16,22 0-16,-22 0 0,21-21 15,-21 21-15</inkml:trace>
  <inkml:trace contextRef="#ctx0" brushRef="#br0" timeOffset="3507.57">7027 0 0,'0'0'0,"0"21"46,0 0-46,0 1 16,-21 20-16,21 0 0,0 1 0,-21 20 16,21-21-16,-21 22 0,21-1 15,0-20-15,-21 20 0,-1 1 0,22-22 16,-21 22-16,21-22 0,-21 0 16,21 1-16,-21-1 0,21 0 0,-21 1 15,21-22-15,0 0 16,0 0-16,0 0 0,0-42 31,0 0-15,0 0-16,0 0 0,0-1 0,0-20 15,0 21-15,0-21 0,0-1 16,0 22-16,0-21 0,21 21 0,0-22 16,0 22-16,-21 0 0,21 0 15,1 0-15,-1-1 0,21 1 0,-21 21 16,0 0-16,1-21 0,20 21 15,-21 0-15,0 0 0,0 0 0,22 21 16,-22 0-16,0 1 0,-21-1 16,21 0-16,-21 21 0,0-21 15,0 1-15,0-1 0,0 21 0,0-21 16,-21 0-16,0 1 0,0-1 16,-22 0-16,22 0 0,-21 0 0,21 0 15,0-21-15,-22 22 0,22-22 16,0 0-16,0 0 0,0 0 0,-1 0 15,1 0-15,21-22 16,0 1 0,0 0-16,21 21 15,1-21-15,-1 0 0,0 0 0,21-1 16</inkml:trace>
  <inkml:trace contextRef="#ctx0" brushRef="#br0" timeOffset="4323.1">7683 550 0,'0'0'0,"0"-21"31,0 42-15,0 1-16,0-1 16,0 0-16,-21 0 0,21 0 15,-21 22-15,21-22 0,-21 0 16,21 0-16,-21 21 0,21-20 15,0-1-15,0 0 0,0 0 0,0 0 16,0 0-16,0 1 16,21-22-16,0 0 0,0 0 0,0 0 15,1 0-15,20 0 0,-21 0 16,21-22-16,1 22 0,-22-21 0,21 0 16,1 0-16,-22 0 0,21 0 15,-21-22-15,0 22 0,1 0 0,-1 0 16,0-22-16,0 22 0,0 0 15,0 0-15,-21 0 0,0 0 0,22 21 16,-22-22-16,21 22 0,-21-21 16,0 42 31,0 1-47,0-1 0,0 0 0,0 0 15,-21 0-15,21 22 0,-22-1 0,22-21 16,0 21-16,-21 22 0,0-22 15,21 1-15,-21 20 0,21-21 0,0 22 16,0-1-16,0-20 0,-21 20 16,21 1-16,-21-1 0,21 1 0,0-1 15,0 1-15,0-1 0,-22 1 0,22-1 16,-21 1-16,21-1 0,0-20 16,0 20-16,0-21 0,0 22 15,0-22-15,0 1 0,-21-1 0,21 0 16,0 1-16,0-1 0,0 0 15,-21-21-15,0 22 0,21-22 0,-21 21 16,-1-21-16,1 1 0,-21-1 0,21-21 16,-22 0-16,22 21 0,-21-21 15,21 0-15,-22 0 0,1-21 0,0 0 16,-1-1-16,22-20 0,-21 21 0,0-43 16,-1 22-16,22 0 0,-21-22 15,21 1-15,-1-1 0,1-20 16,0 20-16,21-21 0,-21 1 0,21 20 15,0-20-15,0 20 0,0 1 16,0 20-16,21-20 0,0 20 0,0 1 16,1 0-16,-1-1 0,0 1 15,21 0-15,-21-1 0,22 22 0,-1-21 16,-21 21-16,22 0 0,-1-1 16,0 1-16,1 0 0,-1 0 0,0 0 15,1 21-15,-22-21 0,0 21 16,0 0-16,0-22 15</inkml:trace>
  <inkml:trace contextRef="#ctx0" brushRef="#br0" timeOffset="4887.99">9991 445 0,'0'-22'16,"0"44"-16,21-65 0,-21 22 15,0 0-15,0 0 0,0 0 16,0-1-16,-21 1 0,21 0 0,-43 21 15,22-21-15,0 21 0,0 0 16,-22 0-16,1 0 0,21 0 16,-21 0-16,-1 21 0,1 0 0,21 0 15,-22 1-15,1 20 0,21 0 16,-21 1-16,20-1 0,1 0 0,0 22 16,0-22-16,0 22 0,0-22 15,-1 21-15,22-20 0,0 20 0,0-20 16,0-1-16,0 0 0,0 1 0,0-1 15,0-21-15,22 21 0,-1-20 16,0-1-16,0-21 0,0 21 0,0-21 16,22 0-16,-22 0 0,21 0 15,1 0-15,-1-21 0,0 0 16,1-1-16,20 1 0</inkml:trace>
  <inkml:trace contextRef="#ctx0" brushRef="#br0" timeOffset="5647.55">10350 656 0,'0'0'16,"-21"0"-16,0 0 15,0 0-15,0 0 0,0 0 16,-1 0-16,22 21 0,-21 1 0,0-1 16,0 21-16,21-21 15,-21 0-15,21 22 0,-21-1 0,21-21 16,0 22-16,0-22 0,-22 0 15,22 0-15,0 21 0,0-20 0,0-1 16,0 0-16,22-21 16,-1 0-16,0 0 0,0 0 15,0 0-15,0 0 0,1 0 0,-1 0 16,-21-21-16,21 0 16,-21-1-16,0-20 0,0 21 0,0 0 15,0-22-15,0 1 16,0 21-16,0-21 0,0 20 0,0 1 0,0 0 15,0-21-15,21 21 16,-21-1-16,21 1 0,0 0 16,1 21-16,-1-21 0,0 21 0,0 0 15,0 0-15,0 0 0,1 0 16,-1 0-16,0 0 0,21 21 0,-21-21 16,1 21-16,-1 0 0,0 22 15,0-22-15,-21 0 0,21 21 0,-21 1 16,0-22-16,0 21 0,0-21 0,0 22 15,0-22-15,0 0 0,0 0 16,0 0-16,0 1 0,0-1 16,-21-21-16,21 21 0,-21-21 15,0 0 1,21-21 0,0 0-16,0-1 0,0 1 15,0 0-15,0-21 0,0 21 0,0-22 16,21 1-16,0 21 0,-21-22 15,21 22-15,0-21 0,22 21 0,-22 0 16,0-1-16,21 22 0,-20-21 0,20 0 16,0 21-16,-21 0 0,22 0 15,-22 0-15,21 0 0,-21 21 0,22 0 16,-22 1-16,0-1 16,0 0-16,-21 0 0,0 21 0,21-20 15,-21 20-15,0 0 0,0-21 0,0 22 16,0-22-16,-21 21 0,0-21 15,21 1-15,-21-1 0,0 0 0,0 0 16,21 0-16,21-42 31,0 0-15,0 0-16,0 0 16,22-22-16</inkml:trace>
  <inkml:trace contextRef="#ctx0" brushRef="#br0" timeOffset="5929.39">11705 339 0,'0'-21'0,"0"42"0,0-64 16,-21 43 0,21 22-1,0-1-15,-21 21 0,21-21 16,-21 22-16,21-1 0,0 0 0,-22 1 15,1-1-15,0 0 0,21 22 16,-21-22-16,21 22 0,0-22 0,-21 0 16,21 1-16,0-22 0,0 21 15,0-21-15,0 22 0,0-22 16,0 0-16,0 0 0,21-21 16,0 0-16,0 0 15,0 0-15,1-21 0,-1 0 0,0 21 16</inkml:trace>
  <inkml:trace contextRef="#ctx0" brushRef="#br0" timeOffset="6175.25">11282 677 0,'-21'0'0,"42"0"0,-42 22 0,21-1 31,21-21-31,0 0 0,0 0 16,0 0-16,0 0 0,22 0 0,-22 0 15,0 0-15,0 0 0,0 0 16,1 0-16,-1 0 0,0 0 0,0 0 16,0 0-16,0 0 0,1-21 15,-1 21-15,0 0 0</inkml:trace>
  <inkml:trace contextRef="#ctx0" brushRef="#br0" timeOffset="7002.88">12150 889 0,'21'0'15,"0"-21"1,0 21 0,-21-21-16,0 0 15,21 21-15,0-22 0,1 1 0,-1 0 16,-21 0-16,21 0 0,-21 0 16,0-1-16,0 1 0,0 0 15,0 0-15,-21 0 0,0 21 16,-1 0-16,1 0 0,0 0 15,-21 0-15,21 0 0,-22 21 0,1-21 16,0 42-16,20-21 0,-20 1 0,21 20 16,-21-21-16,20 21 0,-20 1 15,21-1-15,0 0 0,0-20 0,21 20 16,0-21-16,0 21 0,0-20 16,0-1-16,0 0 15,21 0-15,0-21 0,0 0 0,0 0 16,0 0-16,1 0 0,20 0 15,-21-21-15,21 0 0,-20 0 0,20-1 16,-21 1-16,21 0 0,-20 0 16,-1-21-16,0-1 0,0 22 0,0-21 15,0 21-15,-21-22 0,22 22 0,-22 0 16,0 0-16,0 0 16,0 42 15,0 0-31,0 0 0,-22 0 15,22 0-15,-21 22 0,21-22 0,-21 21 16,21-21-16,0 1 0,0 20 16,0-21-16,0 0 0,0 0 0,0 1 15,0-1-15,21 0 0,0-21 16,1 0-16,-1 21 0,0-21 0,0 0 16,0 0-16,0 0 0,1 0 0,20-21 15,-21 0-15,0 0 0,0-1 16,22 1-16,-22 0 0,0-21 0,0-1 15,0 22-15,1-21 0,-1 0 16,-21 20-16,0-20 0,21 21 16,-21 0-16,21 0 0,-21 42 31,0 0-31,-21 0 16,21 0-16,0 0 0,0 1 15,-21 20-15,21-21 0,0 0 0,0 22 16,0-22-16,-21 0 0,21 0 0,0 0 15,0 0-15,0 1 0,0-1 16,21-21-16,0 0 16,0 0-16,0 0 15,0-21-15,1 21 16</inkml:trace>
  <inkml:trace contextRef="#ctx0" brushRef="#br0" timeOffset="7418.64">12763 296 0,'-127'64'32,"254"-128"-32,-275 149 0,148-64 0,-21 0 15,21 1-15,0-1 0,0 0 16,0 0-16,0 0 15,0 0-15,21 1 0,0-22 16,1 21-16,-1-21 16,0 0-16,0 0 0,0 0 0,0 0 15,1 0-15,-1-21 0,-21-1 16,21 1-16,0 0 16,-21 0-16,0 0 0,0 0 0,0-1 15,0 1-15,0 0 0,0 0 16,0 0-16,-21 0 0,0 21 0,0 0 15,-1 0-15,1 0 0,0 0 16,0 0-16,21 21 16,-21-21-16,21 21 0,-21 0 0,21 0 15,-22 0-15,22 1 0,0-1 16,0 0-16,0 0 0,0 0 0,0 0 16,0 1-16,0-1 0,22 0 0,-1-21 15,0 21-15</inkml:trace>
  <inkml:trace contextRef="#ctx0" brushRef="#br0" timeOffset="7959.43">13060 656 0,'0'21'16,"0"1"-16,0-1 0,-21 0 15,21 0-15,0 0 16,0 0-16,0 1 0,0-1 0,-22 21 16,22-21-16,-21 0 0,21 1 15,0-1-15,0 0 0,0 0 0,0 0 16,-21 0-16,21 1 0,0-1 16,-21 0-16,21 0 15,0-42 16,0 0-15,0 0-16,0-1 0,0-20 16,0 21-16,21-21 0,0 20 15,0-20-15,1 0 0,-1-1 0,0 1 16,21 0-16,-21 21 0,22-22 0,-1 22 16,0 0-16,-20 0 0,20 21 15,0-21-15,1 21 0,-22 0 0,21 0 16,0 0-16,-20 21 0,-1 0 15,0 0-15,0 0 0,-21 22 0,21-22 16,-21 21-16,0-21 0,0 22 16,0-1-16,0-21 0,0 21 15,0 1-15,0-22 0,-21 0 0,21 21 16,-21-20-16,0-1 0,21 0 16,-21 0-16,-1-21 15,22 21-15,0-42 31,0 0-31,0 0 16</inkml:trace>
  <inkml:trace contextRef="#ctx0" brushRef="#br0" timeOffset="8527.11">14541 529 0,'0'0'0,"-21"-21"0,0 21 16,0 0-16,0 0 0,0 0 16,-22 0-16,22 0 0,0 0 15,-21 0-15,20 0 0,1 0 0,-21 21 0,21 0 16,-22-21-16,22 22 15,0-1-15,0 0 0,0 0 0,0 0 16,-1 0-16,22 1 16,0-1-16,0 0 0,0 0 15,22-21-15,-1 0 0,0 0 0,0 21 16,0 0-16,22-21 0,-22 0 16,0 0-16,21 0 0,-21 0 0,1 0 15,-1 0-15,0 0 0,0 0 16,0 0-16,0 0 0,1 0 0,-1 22 15,-21-1-15,21-21 16,-21 21-16,0 0 0,0 0 16,0 0-16,0 1 15,0-1-15,0 0 16,-21 0-16,0 0 0,-1-21 0,1 21 16,-21-21-16,21 22 0,-22-22 15,22 0-15,-21 0 0,0 0 0,20 0 16,-20 0-16,0 0 0,21 0 0,-22 0 15,22 0-15,0 0 0,-21 0 16,20 0-16,1 0 0,0 0 16,0 0-16,21-22 15,0 1 1,0 0 0,21 21-16</inkml:trace>
  <inkml:trace contextRef="#ctx0" brushRef="#br0" timeOffset="9026.82">15219 381 0,'0'0'0,"0"-21"0,-21 21 16,-1 0-1,1 0-15,0 21 16,0 0-16,0 0 0,0 1 16,-1-1-16,1 21 0,0-21 0,0 22 15,0-1-15,0-21 0,-1 21 0,22 1 16,0-1-16,0 0 0,-21 1 15,21-1-15,0-21 0,0 22 0,0-1 16,0-21-16,0 0 0,21 0 16,1 1-16,-1-1 0,0 0 0,0-21 15,0 0-15,0 0 0,22 0 16,-22 0-16,21 0 0,1 0 16,-1-21-16,0 21 0</inkml:trace>
  <inkml:trace contextRef="#ctx0" brushRef="#br0" timeOffset="9370.62">15769 318 0,'0'0'0,"21"0"15,0 0 1,1 0-16,-1 0 0,0 0 15,0 0-15,0 0 0,0 21 0,1 0 16,-1 0-16,0 0 0,0 0 16,-21 22-16,21-22 0,-21 21 0,0-21 15,21 22-15,-21-1 0,0-21 16,0 22-16,0-1 0,0 0 0,-21 1 16,0-1-16,0 0 0,21 1 0,-21-1 15,0-21-15,21 21 0,0-20 16,-22-1-16,1 0 0,21 0 15,-21-21-15,21 21 16,-21-21-16,0 0 16,0-21-1,-1 21-15</inkml:trace>
  <inkml:trace contextRef="#ctx0" brushRef="#br0" timeOffset="10752.16">2244 1693 0,'0'0'0,"-22"0"16,1 0-16,0 0 0,0 0 0,0 0 15,0 0 1,-1 0-16,44 0 47,-1 0-32,0 0-15,0 0 0,0 0 0,22 0 16,-1 0-16,-21 0 0,21 0 16,22 0-16,-22 0 0,22 0 0,-22 0 15,22 0-15,-1 0 0,1 0 16,-1 0-16,1 0 0,-1 0 15,1 0-15,20 0 0,-20 0 16,20 0-16,1 0 0,21 0 0,-21 0 16,20 0-16,1 0 0,0 0 15,0 0-15,0 0 0,0 0 0,-1 0 16,22 0-16,-21 0 0,21 0 0,0 0 16,0 0-16,-21 0 0,21 0 15,0 0-15,0 0 0,0 0 0,0 0 16,0 0-16,-21 0 0,21 0 15,0 0-15,0 0 0,21 0 0,-21 0 16,21 0-16,0 22 0,-21-22 0,22 0 16,-1 0-16,0 0 15,0 21-15,0-21 0,0 0 0,1 0 16,-1 21-16,0-21 0,0 0 16,21 21-16,-20-21 0,-1 21 0,21-21 15,-21 0-15,0 21 0,22-21 0,-22 0 16,21 22-16,1-22 0,-22 0 15,21 21-15,-21-21 0,22 0 0,-1 21 16,-21-21-16,21 0 0,-20 21 0,20-21 16,-21 0-16,21 21 0,1-21 15,-22 21-15,0-21 0,21 0 0,-20 0 16,-1 22-16,21-22 0,-21 0 16,0 0-16,1 21 0,-1-21 15,0 0-15,0 0 0,-21 21 0,21-21 16,0 0-16,-21 0 0,0 0 15,0 0-15,-21 0 0,21 0 0,-21 0 16,21 21-16,-21-21 0,0 0 0,0 0 16,-1 0-16,-20 0 0,0 0 15,-1 0-15,1 0 0,-21 0 0,-1 0 16,1 0-16,-22 0 0,21 0 16,-20 0-16,-1 0 0,-21 0 0,22 0 15,-22 0-15,0 0 0,0 0 31,-42-21 16</inkml:trace>
  <inkml:trace contextRef="#ctx0" brushRef="#br0" timeOffset="10901.07">16256 1990 0,'-42'21'16,"20"-21"0,1 0-1,0 21-15,0-21 16,0 0-16,0 0 0,-1 21 0,-20-21 16</inkml:trace>
  <inkml:trace contextRef="#ctx0" brushRef="#br0" timeOffset="38772.85">931 2942 0,'0'-21'15,"0"0"-15,0 0 16,21 21-16,-21-21 0,0-1 16,22 1-1,-22 0-15,0 0 16,0 0-1,0 42 1,0 0 0,0 0-16,0 0 0,0 22 15,0-22-15,0 21 0,0 1 0,-22-1 16,22 0-16,0 22 0,-21-22 16,21 22-16,-21-22 0,21 0 0,-21 22 15,21-22-15,0 0 0,0-20 16,0 20-16,0-21 0,0 21 15,0-20-15,0-1 0,0 0 16,0 0-16,0-42 31,0 0-31,0 0 16,21-1-16,-21 1 16</inkml:trace>
  <inkml:trace contextRef="#ctx0" brushRef="#br0" timeOffset="39089.66">1312 3302 0,'0'0'16,"0"21"-16,0 0 0,0 1 0,0-1 16,0 0-16,21-21 31,1 0-31,-1 0 0,0 0 15,0-21-15,0 21 16,-21-21-16,0-1 0,0 1 16,0 0-16,0 0 0,-21 21 15,0-21-15,0 21 0,0 0 16,-1 0 0,1 21-16,0 0 0,0-21 0,21 21 15,0 0-15,-21-21 0,21 22 16,0-1-16,21-21 15,0 0-15,0 0 16,0 0-16</inkml:trace>
  <inkml:trace contextRef="#ctx0" brushRef="#br0" timeOffset="39595.03">2963 2773 0,'0'-21'0,"0"42"0,0-63 0,0 20 16,0 1-16,21 0 0,-21 0 15,0 42 1,0 0-16,0 0 15,0 1-15,0 20 0,0 0 16,0 1-16,0-1 0,0 0 0,0 22 16,-21-22-16,21 22 0,-21-1 0,21-21 15,-21 22-15,0-1 16,21-20-16,-21-1 0,-1 0 0,22 1 0,-21-1 16,21-21-16,0 22 15,-21-22-15,21 0 0,0 0 16,21-21-1,-21-21-15,21 0 16,1-22-16,-1 22 0,0-21 0</inkml:trace>
  <inkml:trace contextRef="#ctx0" brushRef="#br0" timeOffset="39855.89">3408 2688 0,'0'0'0,"0"21"0,0 1 0,0-1 0,0 21 16,0 0-16,0 1 0,0-1 0,0 0 15,0 22-15,0-22 0,-21 1 16,-1 20-16,1-21 0,21 22 0,-21-22 16,0 1-16,21-1 0,-21 0 15,21-21-15,0 22 0,0-22 0,0 0 16,0 0-16,0 0 15,0-42 1,0 0 0,0 0-16</inkml:trace>
  <inkml:trace contextRef="#ctx0" brushRef="#br0" timeOffset="40052.06">2921 3260 0,'0'0'15,"-21"21"-15,42-21 32,0 0-32,0 0 0,0 0 15,1 0-15,-1 0 0,0 0 0,21 0 16,-21 0-16,22 0 0,-22-21 16,21 21-16,-21 0 0,1 0 15,-1-21-15,21 21 0,-21 0 16</inkml:trace>
  <inkml:trace contextRef="#ctx0" brushRef="#br0" timeOffset="40623.98">3831 3387 0,'42'-43'31,"-42"22"-31,0 0 0,0 0 0,0 0 16,0 0-16,0-1 0,0 1 16,0 0-16,0 0 0,0 0 0,0 0 15,-21-1-15,0 1 0,0 21 0,0 0 16,0-21-16,-1 21 0,-20 0 16,21 0-16,0 21 0,-22-21 0,22 21 15,-21 22-15,21-22 0,0 21 16,-22 1-16,22-1 0,0 0 0,0 1 15,0-22-15,21 21 0,0 0 16,0-20-16,0 20 0,0-21 0,0 0 16,0 0-16,21-21 0,0 22 0,0-22 15,21 0-15,-20 0 16,20 0-16,0 0 0,1 0 0,-1-22 16,-21 1-16,21 0 0,1 0 15,-22 0-15,0 0 0,21-22 0,-20 22 16,-1-21-16,0-1 0,-21 1 0,0 21 15,21-21-15,-21-1 0,0 22 16,0 0-16,21 0 0,-21 42 47,0 0-47,0 0 0,-21 22 0,21-22 0,0 21 16,0-21-16,0 22 15,0-22-15,0 0 0,0 21 0,0-21 16,0 1-16,0-1 0,21-21 0,0 21 15,1-21-15,-1 0 16,0 0-16,0 0 0,0 0 0,0 0 16,1 0-16,-1-21 0,21 0 15,-21-1-15,0 1 0</inkml:trace>
  <inkml:trace contextRef="#ctx0" brushRef="#br0" timeOffset="41074.72">4381 3090 0,'0'0'0,"0"-21"0,0 42 31,0 1-31,0 20 16,0-21-16,0 0 15,0 0-15,0 22 0,0-22 0,0 0 16,-21 21-16,21-20 0,0-1 16,0 21-16,0-21 0,0 0 15,0 1-15,0-1 0,0 0 16,-21-21-1,21-21 1,-21 0-16,21-22 16,0 22-16,0 0 0,0-21 15,0 20-15,0-20 0,0 0 16,0-1-16,21 22 0,0-21 16,0 21-16,22 0 0,-22-1 0,21 22 15,1-21-15,20 21 0,-21 0 0,22 0 16,-22 0-16,1 21 0,-1 1 15,0-1-15,1 0 0,-22 0 0,0 21 16,0-20-16,0 20 0,-21-21 16,0 0-16,0 22 0,0-22 0,0 0 15,0 0-15,-21 0 0,0 0 0,0 1 16,0-1-16,-1-21 0,1 21 16,0-21-1,21-21 16,21 0-31,0-1 0</inkml:trace>
  <inkml:trace contextRef="#ctx0" brushRef="#br0" timeOffset="41643.87">5651 3069 0,'0'-21'0,"-84"-21"16,63 42 0,-1 0-16,1 0 0,-21 0 15,21 0-15,0 0 0,-1 0 0,1 0 16,0 21-16,0 0 0,0 0 0,0 22 16,-1-22-16,1 21 0,0-21 15,0 22-15,21-1 0,0 0 0,-21 1 16,21-22-16,0 21 0,0-21 0,0 0 15,0 1-15,21-1 0,0 0 16,-21 0-16,21-21 0,22 0 0,-22 0 16,0 0-16,0 0 0,0 0 15,22 0-15,-22-21 0,21 0 16,-21 0-16,0-1 0,1 1 0,20-21 16,-21 21-16,0-22 0,0 1 15,1 0-15,-1-22 0,0 22 0,0 0 16,-21-22-16,0 22 0,21-1 0,-21 1 15,0 0-15,0-1 0,0 22 16,0 0-16,0 0 0,0 0 0,0 42 31,-21 0-31,21 0 0,-21 0 16,21 22-16,0-1 0,0 0 16,-21 1-16,21-1 0,0 0 0,0 1 15,0-1-15,0 22 0,0-22 16,0 0-16,0-21 0,0 22 0,0-1 15,0-21-15,21 0 0,0 1 16,0-1-16,0 0 0,1-21 16,20 0-16,-21 0 0,0 0 0,22 0 15,-22-21-15,21 21 0,-21-21 16,0-1-16,22-20 0,-22 21 0</inkml:trace>
  <inkml:trace contextRef="#ctx0" brushRef="#br0" timeOffset="41904.74">6286 2667 0,'0'0'0,"0"-21"0,0 63 31,0-21-31,0 1 0,0 20 16,0 0-16,0 1 0,0-1 15,0 0-15,0 1 0,0-1 0,-21 0 16,21 1-16,-21-1 0,21 0 0,0 1 15,-21-1-15,21-21 0,0 21 16,0-20-16,0 20 0,0-21 0,0 0 16,0 0-16,21-21 31,0 0-15,0-21-16,1 0 0</inkml:trace>
  <inkml:trace contextRef="#ctx0" brushRef="#br0" timeOffset="42299.51">6604 3217 0,'0'0'0,"0"43"15,21-43 1,0 0-16,0 0 15,1 0-15,-1-21 16,0-1-16,0 22 0,0-21 0,0 0 16,1 0-16,-1 0 0,0 0 0,-21-1 15,0 1-15,21 0 0,-21 0 16,0 0-16,0 0 0,-21 21 16,0 0-16,0 0 15,-22 0-15,22 21 0,0 0 16,-21 0-16,20 21 0,1-20 15,0-1-15,0 21 0,0 0 0,21-20 16,0 20-16,0-21 0,0 0 16,0 0-16,0 22 0,0-22 15,21 0-15,0-21 0,0 0 16,0 0-16,1 0 0,20 0 0,0 0 16,1 0-16,-22 0 0,21-21 0,0 0 15,-20 0-15,-1-1 0,0 1 0</inkml:trace>
  <inkml:trace contextRef="#ctx0" brushRef="#br0" timeOffset="43115.04">8678 2667 0,'0'-21'0,"0"42"0,0-63 0,21 21 15,-21-1-15,22 1 0,-22 0 16,0 42-1,0 0 1,0 22-16,0-1 0,0 0 16,0 1-16,0 20 0,0 1 0,-22-22 15,1 22-15,21-1 0,-21 1 0,0-1 16,21 1-16,-21-22 0,21 21 16,-21-20-16,21-1 0,-22 0 15,22-20-15,0-1 0,0 0 0,0 0 16,0 0-16,22-21 31,-1-21-31,0 0 0,-21-21 16,21 20-16,0-20 0,-21 0 15</inkml:trace>
  <inkml:trace contextRef="#ctx0" brushRef="#br0" timeOffset="43458.84">8657 2731 0,'0'0'0,"0"-22"0,-21 1 15,21 0-15,-21 0 16,21 0-16,-21 0 0,21-1 0,0 1 16,0 0-16,21 0 0,0 0 15,0 21-15,0-21 0,22-1 16,-1 22-16,-21 0 0,21 0 0,22 0 16,-22 0-16,1 22 0,-1-1 15,0 0-15,1 0 0,-22 21 0,21 1 16,-21-22-16,0 21 0,-21 1 15,0-1-15,0-21 0,-21 21 0,0 1 16,-21-22-16,-1 0 0,22 21 0,-21-20 16,0-1-16,-1 0 0,1-21 15,0 21-15,20 0 0,-20-21 16,21 21-16,0-21 0,0 0 0,21 22 16,21-22 15,0 0-16,0-22-15,0 22 0,0 0 16</inkml:trace>
  <inkml:trace contextRef="#ctx0" brushRef="#br0" timeOffset="44775.09">9440 3260 0,'21'-21'31,"-21"-1"-31,22 22 0,-22-21 0,21 0 16,-21 0-16,0 0 0,0 0 0,0-1 15,0 1-15,0 0 0,0 0 16,0 0-16,0 0 0,0-1 15,0 1-15,0 0 0,-21 0 0,-1 0 16,1 21-16,0 0 0,-21 0 16,-1 0-16,22 0 15,0 0-15,0 21 0,0 0 0,0 21 16,-22-20-16,22-1 0,0 21 0,0 0 16,0-20-16,-1 20 0,1 0 15,21 1-15,0-1 0,-21 0 0,21-21 16,0 22-16,0-22 0,0 0 15,0 0-15,21 0 0,0-21 0,1 0 16,-1 22-16,0-22 0,0 0 16,21 0-16,-20 0 0,20-22 15,-21 1-15,0 21 0,22-21 0,-22 0 16,0-21-16,0 20 0,0-20 0,0 21 16,1-21-16,-22-1 0,0 22 15,21-21-15,-21 21 0,0-22 0,21 22 16,-21 0-16,0 0 0,0 0 15,0-1-15,0 44 32,0-1-17,0 0-15,0 0 0,0 0 0,0 22 16,0-22-16,0 21 0,0-21 16,0 22-16,0-22 0,0 0 15,0 0-15,0 21 0,0-20 0,21-1 16,0 0-16,0-21 0,1 0 15,-1 0-15,0 0 16,0 0-16,0 0 0,0 0 0,1-21 16,-1 0-16,21-1 0,-21 1 0,0 0 15,22 0-15,-22-21 0,0-1 16,21 22-16,-20 0 0,-1-21 16,-21 20-16,21 1 0,-21 0 0,-21 21 31,0 0-16,-1 21-15,22 0 0,-21 1 16,21-1-16,0 0 0,0 0 16,0 0-16,0 22 0,0-22 0,0 0 15,0 0-15,0 0 0,0 0 16,0 1-16,21-1 0,1 0 0,-22 0 16,21-21-16,0 21 0,0-21 0,0 0 15,0 0-15,1 0 16,20 0-16,-21 0 0,0 0 0,0 0 15,1-21-15,20 0 0,-21 0 0,0 0 16,0-22-16,1 22 0,20-21 16,-21-1-16,0 1 0,0 0 15,1-1-15,-1-20 0,0 21 0,0-22 16,-21 22-16,21-1 0,-21 1 16,21 0-16,-21-1 0,0 1 0,0 21 15,0 0-15,0 0 0,0-1 16,0 44-1,0-1-15,-21 0 0,21 0 16,-21 21-16,21 1 0,-21-1 16,21 0-16,0 1 0,0-1 0,-21 0 15,21 1-15,-21-1 0,21 0 16,0 1-16,0-1 0,0 0 0,0-20 16,0 20-16,0-21 0,0 0 15,0 0-15,21 1 0,-21-1 0,21-21 16,0 0-16,0 0 0,0 0 15,1 0-15,-1 0 0,0 0 0,0-21 16,21 21-16,-20-22 0,-1-20 0,0 21 16,0 0-16,0-22 0,0 22 15,1 0-15,-1 0 0,-21 0 0,0 0 16,0-1-16,0 44 31,0-1-15,0 0-16,-21 0 0,21 0 0,-22-21 15,22 21-15,0 1 16,0-1-16,0 0 0,0 0 0,0 0 16,22-21-1,-1 0 1,-21-21-16,21 0 16,0 0-16</inkml:trace>
  <inkml:trace contextRef="#ctx0" brushRef="#br0" timeOffset="44954.99">11049 2709 0,'-42'0'31,"42"22"-15,-22-22-16,22 21 15,0 0 1,-21-21-1,21 21-15</inkml:trace>
  <inkml:trace contextRef="#ctx0" brushRef="#br0" timeOffset="45142.88">10308 2963 0,'0'0'0,"-21"0"0,0 22 0,21-1 15,21-21 1,0 0 0,0 0-16,0 0 0,22 0 0,-1 0 15,-21 0-15,22 0 0,-1 0 16,-21 0-16,21 0 0,1 0 0</inkml:trace>
  <inkml:trace contextRef="#ctx0" brushRef="#br0" timeOffset="45459.69">11324 2985 0,'0'0'0,"0"-22"0,0 1 15,0 0-15,0 0 16,0 0-16,-21 21 15,0 0-15,0 0 0,-1 0 16,1 21-16,0 0 16,0 0-16,0 0 0,0 1 0,21-1 15,-22 21-15,22-21 0,-21 22 16,21-22-16,0 0 0,0 21 0,0-21 16,0 22-16,0-22 0,0 0 0,0 0 15,0 0-15,21 1 0,1-22 16,20 21-16,-21-21 0,0 0 0,22 0 15,-22 0-15,21 0 0,0 0 0,-20 0 16</inkml:trace>
  <inkml:trace contextRef="#ctx0" brushRef="#br0" timeOffset="45931.42">11853 2942 0,'0'0'0,"0"-21"16,0 0-16,-21 21 0,0 0 15,0 0-15,0 0 0,-1 0 16,1 0-16,0 0 0,0 0 0,0 21 16,0 0-16,-1 0 0,-20 1 0,21-1 15,0 0-15,21 0 0,-21 21 16,-1-20-16,22 20 0,-21-21 0,21 0 16,0 22-16,0-22 0,0 0 0,0 0 15,0 0-15,0 0 0,21-21 16,1 22-16,-1-22 0,0 0 15,0 0-15,0 0 0,0 0 0,1-22 16,-1 1-16,0 0 16,0 0-16,0 0 0,0 0 0,1-22 15,-1 22-15,0-21 0,-21 21 0,0-22 16,0 22-16,21-21 0,-21 21 16,0-1-16,0 1 0,0 0 0,0 0 15,-21 42 1,21 0-1,-21-21-15,21 43 0,0-22 0,0 0 16,-21 0-16,21 21 0,0-20 0,0 20 16,-22-21-16,22 0 15,0 22-15,0-22 0,0 0 0,0 0 16,0 0-16,0 0 0,22 1 0,-1-22 16,0 0-16,0 0 0,0 0 15,0 0-15,1 0 0,-1 0 0,0-22 16,21 1-16</inkml:trace>
  <inkml:trace contextRef="#ctx0" brushRef="#br0" timeOffset="46215.26">12404 2519 0,'0'0'0,"0"-21"0,0 0 0,-22 21 15,1 0-15,21 21 16,-21 0-16,0 21 15,21-21-15,-21 22 0,21-1 0,0 0 16,-21 1-16,-1 20 0,1-20 16,21-1-16,-21 0 0,21 22 0,-21-22 15,0 0-15,21 1 0,0-1 0,-21 0 16,21-20-16,0 20 0,0-21 16,0 21-16,0-20 0,0-1 0,0 0 15,21-21 1,0 0-16,0 0 15,0 0-15,0-21 0,1 0 0,-1-1 16,21 1-16</inkml:trace>
  <inkml:trace contextRef="#ctx0" brushRef="#br0" timeOffset="47007.81">12636 2688 0,'0'0'0,"0"-42"0,0 21 15,0 0-15,0-1 0,0 1 0,0 0 16,0 42-1,0 0-15,0 1 16,0 20-16,-21 0 0,0-21 0,21 22 16,-21-1-16,21 0 0,-21 1 15,21 20-15,-21-20 0,-1-1 16,22 0-16,0 1 0,0-1 0,-21 0 16,21-21-16,0 22 0,0-22 0,0 0 15,0 21-15,0-20 16,0-1-16,21-21 0,1 0 0,-1 0 15,0 0-15,0 0 0,0-21 16,0 21-16,1-22 0,-1 1 0,21-21 16,-21 21-16,0 0 0,1-22 0,-22 22 15,21-21-15,0 21 0,-21-1 16,0 1-16,21 0 0,-21 0 0,0 42 31,0 0-15,-21 0-16,21 1 15,0-1-15,0 0 0,-21 21 0,21-21 16,0 1-16,-21-1 0,21 0 0,0 0 16,0 0-16,0 0 15,21-21-15,0 0 0,0 22 16,0-22-16,0 0 0,1 0 0,20 0 16,-21-22-16,21 1 0,1 21 15,-22-21-15,21 0 0,-21-21 0,1 20 16,20 1-16,-42-21 0,21 21 0,-21 0 15,21-1-15,-21 1 16,0 0-16,-21 21 31,0 21-31,0 0 16,0 1-16,21-1 0,-22 0 0,1 0 16,21 21-16,-21 1 0,0-1 0,0 0 15,0 1-15,21-1 0,-22 22 16,1-22-16,21 21 0,0-20 0,0 20 15,0 1-15,0-1 0,0 1 0,0-1 16,0 1-16,0-1 0,0 1 0,0-1 16,0 1-16,0-1 0,0 1 15,0-22-15,0 22 0,0-22 16,21 0-16,-21 1 0,0-1 0,0-21 16,0 0-16,0 0 0,-21 1 0,0-1 15,0-21-15,-21 0 0,20 0 16,-20 0-16,21 0 0,-21 0 0,20 0 15,1-21-15,-21 21 0,21-22 0,0 1 16,-22 0-16,22 0 0,0 0 0,0 0 16,0-22-16,-1 22 0,1-21 15,21-1-15,0 1 0,-21 0 16,21-1-16</inkml:trace>
  <inkml:trace contextRef="#ctx0" brushRef="#br0" timeOffset="47498.52">14287 2836 0,'22'0'0,"-44"0"0,44-21 16,-22 0-16,21 21 0,-21-21 0,0 0 15,0 0-15,0-1 16,0 1-16,-21 21 15,-1 0-15,1 0 0,0 0 0,-21 21 16,21 1-16,-22-1 16,22 0-16,-21 0 0,21 21 0,-1-20 15,1 20-15,0 0 0,0 1 0,21-22 16,-21 21-16,21 0 0,0 1 16,0-22-16,0 21 0,0-21 0,21 22 15,0-22-15,43 21 0,-22-21 16,0-21-16,1 0 0,-1 0 15,0 0-15,1 0 0,-1 0 0,0-21 16,22 0-16,-22 0 0,0 0 0,1 0 16,-22-22-16,21 1 0,1 21 15,-22-22-15,0 1 0</inkml:trace>
  <inkml:trace contextRef="#ctx0" brushRef="#br0" timeOffset="47943.27">14838 2582 0,'0'0'0,"0"-42"0,0 21 16,0 0-16,0 42 31,0 0-31,0 0 0,0 22 0,0-1 16,0 0-16,0 1 0,-21-1 15,21 0-15,-22 1 0,22-1 0,0 0 16,0 1-16,-21-22 0,0 21 0,21-21 16,-21 22-16,21-22 0,0 0 15,0 0-15,0 0 0,-21-21 16,21-21 15,0 0-31,0-21 16,21 20-16,-21 1 0,21 0 15,0 0-15,0-21 0,-21 20 0,22 1 16,-1 0-16,21-21 0,-21 21 0,0 21 16,22-22-16,-22 1 0,21 21 15,1 0-15,-22 0 0,21 0 0,-21 21 16,0-21-16,22 22 0,-22-1 0,-21 21 15,21-21-15,-21 0 0,0 22 16,0-22-16,0 0 0,0 0 0,0 22 16,0-22-16,-21 0 0,0 0 15,0-21-15,21 21 0,-22 0 16,1-21-16,0 22 0,0-22 16,42-22 15,0 1-31,22 0 0,-22 0 15</inkml:trace>
  <inkml:trace contextRef="#ctx0" brushRef="#br0" timeOffset="48426.99">15769 2858 0,'0'0'0,"21"-22"0,-21 1 15,21 0-15,-21 0 0,0 0 0,0 0 16,0-1-16,-21 1 15,0 21-15,0 0 0,0 0 16,0 21-16,-1-21 0,1 22 0,0-1 16,0 21-16,-21-21 0,20 22 15,1-22-15,0 21 0,0-21 0,-21 22 16,20-22-16,22 21 0,-21-21 0,21 22 16,0-22-16,0 0 0,0 0 15,0 0-15,0 0 0,21-21 0,1 0 16,-1 0-16,0 0 0,0 0 15,21 0-15,-20 0 0,-1 0 16,21-21-16,-21 0 0,0 0 0,22 0 16,-22 0-16,0-1 0,0-20 0,0 21 15,1-21-15,-1 20 0,-21-20 16,21 0-16,-21 21 0,21-1 0,-21 1 16,0 0-16,0 42 31,0 0-31,-21 1 0,0 20 0,21-21 15,-21 0-15,21 22 0,0-22 16,0 0-16,-22 0 0,22 21 0,0-20 16,0-1-16,0 0 0,0 0 15,22 0-15,-22 0 16,21-21-16,0 0 0,21 0 0,-21 0 16,22 0-16,-1 0 0,0 0 15,-20-21-15,20 0 0,0 0 0,1 0 16</inkml:trace>
  <inkml:trace contextRef="#ctx0" brushRef="#br0" timeOffset="48891.21">16489 2794 0,'0'0'0,"-21"0"15,-1 0 1,22 21-16,-21-21 0,21 21 0,-21 1 16,21-1-16,-21 0 0,21 21 15,0-21-15,-21 1 0,0-1 16,21 21-16,-22-21 0,22 0 0,-21 1 15,21-1-15,0 0 0,0 0 16,-21 0-16,21 0 0,-21-21 0,21 22 16,0-44 15,0 1-31,0 0 16,0 0-16,0 0 0,0 0 0,0-22 15,21 22-15,0-21 0,0 21 16,1-22-16,20 22 0,-21-21 15,21 21-15,-20-22 0,20 22 0,-21 0 16,21 0-16,1 21 0,-22 0 16,21 0-16,1 0 0,-1 0 0,0 21 15,-21 0-15,22 0 0,-22 0 16,0 22-16,0-22 0,-21 21 0,0-21 16,0 1-16,0-1 0,0 0 0,0 0 15,-21 0-15,21 0 0,-21 1 16,0-1-16,0-21 0,-1 21 0,1-21 15,0 21-15,0-21 16,42-21 15,0 21-31,0-21 16,1 0-16,-1 21 0</inkml:trace>
  <inkml:trace contextRef="#ctx0" brushRef="#br0" timeOffset="49543.83">17293 2921 0,'42'0'0,"-84"0"0,106-21 0,-43 0 16,0 0-16,0-1 0,-21 1 0,0 0 16,0 0-16,0 0 15,0 0-15,-21-1 16,-21 22-16,20 0 16,1 0-16,0 22 0,0-1 15,0 0-15,-22 0 0,22 0 0,0 0 16,0 1-16,0-1 0,0 21 15,-1-21-15,22 0 0,0 1 0,0-1 16,0 21-16,0-21 0,0 0 16,0 1-16,22-22 0,-1 0 15,0 21-15,0-21 0,21 0 0,-20 0 16,-1 0-16,21 0 0,-21-21 0,22-1 16,-22 22-16,21-21 0,-21 0 15,0 0-15,1 0 0,-22 0 0,21-1 16,-21 1-16,21 0 0,-21 0 0,0 0 15,0 0-15,0-1 16,0 44 15,-21-1-31,0 0 0,21 0 16,0 0-16,-22 22 0,1-22 0,0 21 16,0-21-16,21 22 0,-21-1 0,0 21 15,-22-20-15,43 20 0,-21-20 16,21 20-16,-21 1 0,21-1 0,0 1 15,0-1-15,0 1 0,0-1 0,0 22 16,0-22-16,0 22 0,0 0 16,0-22-16,0 22 0,0-22 0,0 22 15,0-22-15,-21 1 0,0-22 16,-1 22-16,1-22 0,0 0 0,-21 1 16,21-22-16,-22 21 0,22-42 15,-21 21-15,-1-21 0,1 0 0,0 0 16,-1 0-16,1 0 0,21-21 0,-21 0 15,20-21-15,-20 21 0,21-22 16,0 22-16,0-21 0,-1-22 0,22 22 16,-21 0-16,21-22 0,0 22 0,0-22 15,0 22-15,0-22 0,0 22 16,0 0-16,21-22 0,1 22 16,-1 0-16,0-1 0,0-20 0,0 20 0,0 1 15,22 0-15</inkml:trace>
  <inkml:trace contextRef="#ctx0" brushRef="#br0" timeOffset="50247.2">17759 2900 0,'21'0'16,"0"0"-1,0 0-15,0 0 0,1-21 16,-1 21-16,0-21 0,0 21 0,-21-22 16,0 1-16,21 21 15,-21-21-15,0 0 0,0 0 16,-21 21 0,0 0-16,0 0 0,0 0 15,-1 21-15,-20-21 0,21 21 0,0 0 16,-22 0-16,22 1 0,0-1 15,0 0-15,0 0 0,21 0 0,0 0 16,0 1-16,0-1 0,0 0 16,0 0-16,21-21 15,0 21-15,21-21 0,-20 0 0,-1 0 16,21 0-16,0 0 0,-20 0 0,20-21 16,0 21-16,-21-21 15,22 0-15,-1 0 0,0-1 0,-20 1 16,20 0-16,0 0 0,-21-21 0,1 20 15,-1 1-15,0 0 0,0 0 16,0 0-16,-21 0 0,0-1 0,0 44 31,0-1-31,-21 0 0,21 0 16,-21 0-16,21 0 0,-21 1 0,0-1 16,21 0-16,-22 21 0,22-21 15,0 1-15,0-1 0,-21 0 16,21 0-16,21-21 31,1 0-15,-1-21-16,0 0 0,-21 0 15,21-1-15</inkml:trace>
  <inkml:trace contextRef="#ctx0" brushRef="#br0" timeOffset="50424.17">18415 2519 0,'0'0'0,"0"-21"15,-21 21 1,0 0 0,21 21-1,0 0-15,0 0 16,0 0 0,21-21-16,0 0 15,0 0-15,0 22 0,0-22 0</inkml:trace>
  <inkml:trace contextRef="#ctx0" brushRef="#br0" timeOffset="50894.89">18711 2667 0,'0'21'16,"0"-42"-16,0 63 0,-21-42 0,0 22 0,21-1 16,-21 0-16,21 0 0,-21 0 15,-1 0-15,22 1 0,0-1 16,-21 0-16,0 0 0,21 0 15,0 0-15,0 1 0,-21-22 0,21 21 16,-21 0 0,21-42 15,0 0-15,0-1-16,0 1 0,0 0 15,0 0-15,0 0 0,0-22 16,21 22-16,0-21 0,0 21 0,22-22 15,-1 22-15,-21 0 0,21 0 16,1 0-16,-1 0 0,22-1 16,-22 22-16,0 0 0,1 0 0,-1 22 15,-21-1-15,21 0 0,-20 0 16,-1 0-16,-21 22 0,0-22 0,0 21 16,0-21-16,0 22 0,0-22 0,0 0 15,-21 0-15,-1 0 0,1 0 16,0 1-16,0-1 0,0 0 0,0-21 15,-1 21-15,1-21 16,21 21-16,-21-21 16,42 0 15,0 0-31,1 0 0,-1-21 0,0 21 16</inkml:trace>
  <inkml:trace contextRef="#ctx0" brushRef="#br0" timeOffset="51724.48">19918 2709 0,'0'-21'16,"0"42"-16,0-63 0,0 21 0,0 0 0,-21 0 0,-1 21 16,1-22-16,0 1 15,0 21-15,0 0 0,0 0 0,-22 0 16,22 0-16,-21 0 0,-1 21 15,22 1-15,-21-1 0,0 0 0,20 21 16,-20-21-16,21 1 0,-21 20 0,20-21 16,1 0-16,21 22 0,0-22 15,0 0-15,0 0 0,0 0 0,0 0 16,21 1-16,1-22 0,20 21 0,-21-21 16,21 0-16,-20 0 0,20 0 15,0 0-15,-21 0 0,22 0 0,-1 0 16,-21 0-16,22-21 0,-22-1 15,0 1-15,0 21 0,0-21 16,0 0-16,-21 0 0,22 0 0,-22-1 16,21 1-16,-21 0 0,0 0 15,0 0-15,0 42 47,0 0-47,0 0 0,0 0 16,0 22-16,0-22 0,-21 21 15,-1-21-15,1 22 0,21-1 0,-21 0 16,0 1-16,21 20 0,-21-20 16,0 20-16,21 1 0,-22-1 15,22-21-15,0 22 0,0-1 0,-21 1 16,21-1-16,-21 1 0,21-1 0,0 22 16,-21-21-16,21 20 0,-21-20 15,21-1-15,0 22 0,-21-22 0,21 1 16,0-22-16,0 22 0,-22-1 0,22-20 15,-21-1-15,0 21 0,21-20 0,-21-1 16,0-21-16,0 22 0,-1-22 16,22 0-16,-21 0 0,0 0 0,0 0 15,0-21-15,0 0 0,-1 0 0,1 0 16,0 0-16,0-21 0,21 0 16,-42 0-16,20 0 0,1-22 15,0 1-15,0 0 0,0-1 0,0-20 16,-1 21-16,22-22 0,0-21 0,0 22 15,0-22-15,0 1 0,0-1 0,0 21 16,0-20-16,0 20 0,0-20 16,22 41-16,-1-20 0,-21-1 0,21 22 15,0 0-15,0-1 0,0 1 16,22 21-16,-22-22 0,0 22 0,0-21 16,22 21-16,-22 0 0,0-1 15,21 1-15,-21 0 0,1 21 0,-1-21 16,0 21-16,-21-21 15,0 0 1,0-1-16,0 1 0,0 0 16</inkml:trace>
  <inkml:trace contextRef="#ctx0" brushRef="#br0" timeOffset="52524.02">21103 2625 0,'-21'0'0,"42"0"0,-42 21 16,0 0-16,21 0 15,21-21 16,21 0-31,-21 0 0,22 0 0,-1 0 16,0-21-16,1 0 0,20 0 0,-20 21 16,-1-21-16,0-1 0,1 1 15,-1 0-15,-21 0 0,0 0 0,-21 0 16,0-1-16,0 1 0,0-21 16,-21 21-16,0 21 0,-21-21 0,20-1 15,-20 22-15,0 0 0,-22 0 0,22 0 16,0 0-16,-1 0 0,1 0 15,0 0-15,-1 22 0,1-1 16,21 0-16,0 21 0,-1-21 16,1 22-16,21-22 0,-21 21 0,21-21 15,0 22-15,0-22 0,0 21 0,21-21 16,0 1-16,1-1 0,-1 0 16,0-21-16,0 21 0,0-21 0,0 0 15,1 21-15,-1-21 16,-42 0 15,-1 0-31,1 0 0,0 0 16,0 21-16,-21-21 0,20 22 15,-20-1-15,21 0 0,-21 0 0,20 0 16,1 0-16,0 1 0,0-1 16,0 21-16,0-21 0,21 22 0,-22-22 15,22 0-15,0 21 0,0-21 0,0 1 16,0-1-16,22 0 0,-1 0 15,21 0-15,-21-21 0,0 0 0,22 21 16,-22-21-16,21 0 0,1 0 16,-1 0-16,0 0 0,1-21 0,-1 0 15,0 21-15,1-21 0,-1 0 16,0-22-16,1 22 0,20-21 0,-21 21 16</inkml:trace>
  <inkml:trace contextRef="#ctx0" brushRef="#br0" timeOffset="52803.86">22013 2286 0,'0'0'16,"0"-21"-16,0 0 0,0 0 0,0-1 15,0 44 1,-21-1 0,21 21-16,0 0 0,-21 1 0,0 20 15,0 1-15,-1-1 0,1 1 0,0-1 16,21 1-16,-21-1 15,0-20-15,0-1 0,-1 0 0,1 1 16,0-1-16,21 0 0,-21-21 0,21 1 16,-21-1-16,21 0 0,0 0 15,0 0-15,21-21 32,0 0-32,0-21 0,0 0 15,1 0-15,-1 21 0,0-21 0,0-1 16</inkml:trace>
  <inkml:trace contextRef="#ctx0" brushRef="#br0" timeOffset="53167.65">21971 2985 0,'0'42'16,"0"-21"0,21-21-1,0 0 1,0 0-16,1 0 0,-1 0 15,0 0-15,0-21 0,0 0 16,0 21-16,1-21 0,-1 21 0,-21-22 16,21 1-16,-21 0 15,0 0-15,0 0 16,-21 21-16,0 0 0,-1 0 16,1 0-16,0 0 0,0 0 15,0 21-15,0-21 0,-1 21 0,1 0 16,0 0-16,0 1 0,0-1 0,0 0 15,-1 0-15,22 21 0,0-20 16,0-1-16,0 0 0,0 0 16,22 0-16,-1 0 0,0-21 0,0 22 15,0-22-15,0 0 0,1 0 16,20 0-16,-21 0 0,21 0 0,-20 0 16,20 0-16,0-22 0,1 1 15,-1 21-15</inkml:trace>
  <inkml:trace contextRef="#ctx0" brushRef="#br0" timeOffset="53879.38">22712 2879 0,'-43'0'31,"22"21"-31,0-21 16,0 21-16,21 0 0,-21 0 0,0 1 15,21-1-15,0 21 0,-22-21 16,22 0-16,-21 1 0,21-1 0,0 0 15,0 0-15,0 0 16,0 0-16,-21 1 16,21-44 15,0 1-15,0 0-16,0 0 0,21 0 15,-21 0-15,0-1 0,21 1 16,1 0-16,-22-21 0,21 21 0,0-1 15,0-20-15,0 21 0,0 0 0,1 0 16,-1-1-16,21 1 0,-21 21 16,0 0-16,1 0 0,-1 0 0,0 0 15,0 0-15,0 21 16,-21 1-16,21-1 0,-21 21 16,0-21-16,0 0 0,0 22 0,0-22 15,22 0-15,-22 0 0,0 22 16,21-22-16,-21 0 0,0 0 0,0 0 15,0 0-15,0 1 16,-21-22 0,-1 0-1,22-22-15,0 1 16,0 0-16,0 0 0,0 0 16,0 0-16,0-1 0,22 1 15,-1 0-15,0 0 0,0 0 0,0 0 16,0-1-16,1 1 0,-1 0 15,21 0-15,-21 0 0,0 21 16,22 0-16,-22 0 0,0 0 0,0 0 16,0 0-16,1 0 0,-1 21 0,0 0 15,0 0-15,0 0 0,-21 1 16,0 20-16,0-21 0,0 0 0,0 0 16,0 1-16,0-1 0,0 0 15,-21 0-15,0 0 0,0 0 0,0-21 16,21 22-16,-22-22 0,1 0 15,21-22 17,0 1-17,0 0-15,21 21 0,1-21 16</inkml:trace>
  <inkml:trace contextRef="#ctx0" brushRef="#br0" timeOffset="54279.17">23685 3006 0,'0'0'0,"-21"0"16,0 21-16,0-21 15,42 0 17,0 0-17,0 0-15,1 0 0,-1 0 16,0 0-16,0-21 0,0 0 15,0 21-15,1-22 0,-1 1 0,-21 0 16,0 0-16,21 0 16,-21 0-16,-21 21 15,0 0-15,-1 0 0,1 0 16,0 0-16,-21 0 0,21 0 16,-1 21-16,1 0 0,0 0 0,0 0 15,0 0-15,0 22 0,21-22 0,-22 0 16,22 0-16,0 0 0,0 1 15,0-1-15,0 0 0,0 0 16,0 0-16,22 0 16,-1-21-16,0 0 0,0 0 0,0 0 15,0 0-15,1 0 0,20 0 0,-21 0 16,21 0-16,-20 0 0,20-21 16,-21 0-16,21 0 0</inkml:trace>
  <inkml:trace contextRef="#ctx0" brushRef="#br0" timeOffset="54763.16">24236 2836 0,'0'0'0,"0"-21"0,0 42 31,-21-21-15,-1 22-16,1-1 0,21 0 16,0 21-16,-21-21 0,0 1 0,21-1 15,-21 0-15,21 0 0,0 0 16,-21 0-16,21 1 0,-22-22 0,22 21 15,-21 0-15,21 0 0,0 0 16,0-42 31,0 0-47,0 0 16,0 0-16,0-1 0,21 1 0,1 0 15,-1 0-15,0-21 0,0 20 16,0 1-16,22-21 0,-22 21 0,21-22 15,0 22-15,-20 0 0,20 21 16,-21-21-16,21 21 0,-20 0 0,20 0 16,-21 21-16,0-21 0,0 21 0,1 0 15,-22 1-15,0 20 0,0-21 16,0 0-16,0 0 0,-22 1 0,1 20 16,0-21-16,21 0 0,-21 0 0,0 1 15,21-1-15,-21 0 0,21 0 16,-22 0-16,22 0 0,-21 1 0,21-1 15,0-42 32,0-1-47,21 1 0,1 21 16,-22-21-16,21-21 0</inkml:trace>
  <inkml:trace contextRef="#ctx0" brushRef="#br0" timeOffset="55123.2">25167 2286 0,'0'0'0,"-21"21"31,0 0-31,21 22 0,-21-22 16,-1 21-16,1 1 0,0-1 15,-21 0-15,21 22 0,-1-22 0,1 0 16,0 1-16,0-1 0,21 0 16,-21 1-16,0-1 0,21-21 0,-22 22 15,22-22-15,0 21 0,0-21 0,0 0 16,0 22-16,0-22 16,0 0-16,0 0 0,22 0 0,-1 1 15,0-22-15,0 0 16,0 0-16,0 0 15,1-22-15,-1 1 0,0 0 16,0 0-16,-21 0 0,21 0 16,0-1-16,1 1 0,-1-21 0,-21 21 15,0-22-15,21 22 0</inkml:trace>
  <inkml:trace contextRef="#ctx0" brushRef="#br0" timeOffset="55399.04">24828 2709 0,'-21'0'0,"42"0"0,-21 0 31,22 0-15,-1 0-16,0 0 0,21 0 0,-21 0 16,22 0-16,-1 0 0,-21 0 15,22 0-15,-22 0 0,0 0 0,0-21 16,0 21-16,0 0 0,1 0 15,-1 0-15,0 0 16,-42 0 47</inkml:trace>
  <inkml:trace contextRef="#ctx0" brushRef="#br0" timeOffset="56799.93">783 4805 0,'-21'0'15,"0"0"-15,0 0 16,-1 0-16,1 0 0,0 0 16,0 0-16,0 0 15,21-21-15,0 0 16,0-1-16,0 1 0,0 0 0,0 0 16,21 0-16,0 0 0,0 21 15,0-22-15,22 1 0,-22 21 0,0 0 16,21 0-16,-20 0 0,-1 0 15,21 0-15,-21 0 0,0 21 0,1 1 16,-1 20-16,0-21 0,0 21 16,-21 1-16,0-1 0,0 22 15,0-22-15,0 0 0,-21 22 0,0-22 16,0 0-16,-1 1 0,-20-1 0,21 0 16,-21-20-16,-1 20 15,1-21-15,21 0 0,-22 0 0,1 1 16,21-22-16,-21 0 0,-1 0 15,22 0-15,-21 0 0,21 0 0,-1 0 16,1 0-16,0-22 0,0 1 16,0 0-16,21 0 0,0-21 15,0 20-15,0-20 0,0 21 0,21-21 16,21 20-16,-21-20 0,22 21 16,-22 0-16,21 21 0,1 0 0,-22 0 15,21 0-15,0 21 0,-20-21 16,20 21-16,-21 21 0,0-20 0,0-1 15,1 21-15,-22-21 0,0 0 16,0 22-16,0-22 0,0 0 16,0 85-1,0-85 1,21-21 0,0 0-1,-21-21-15,21 0 0,0 0 0</inkml:trace>
  <inkml:trace contextRef="#ctx0" brushRef="#br0" timeOffset="56978.82">1397 5017 0,'0'0'0,"21"0"16,0 0 46,0 0-46</inkml:trace>
  <inkml:trace contextRef="#ctx0" brushRef="#br0" timeOffset="57446.55">2519 4593 0,'0'-21'0,"0"42"0,0-63 0,21 21 0,-21 42 31,0 21-15,0-21-16,0 43 0,-21-22 16,0 22-16,21-22 0,-22 22 15,1-1-15,0 1 0,0-1 0,0-21 16,0 22-16,-1-22 0,1 1 16,0-1-16,0 0 0,21-21 0,0 1 15,0 20-15,0-21 16</inkml:trace>
  <inkml:trace contextRef="#ctx0" brushRef="#br0" timeOffset="57711.43">2836 4593 0,'0'0'0,"21"-42"0,1 21 0,-1 0 16,0 42-1,-21 21-15,0-21 16,0 22-16,0-1 0,0 0 16,0 1-16,0 20 0,0-21 0,-21 22 15,21-1-15,0-20 0,-21 20 0,-1-20 16,1-1-16,21 0 0,0 1 16,-21-22-16,0 21 0,21-21 0,-21 0 15,21 1-15,0-1 16,-21-21-1,21-21 1,-22 21-16</inkml:trace>
  <inkml:trace contextRef="#ctx0" brushRef="#br0" timeOffset="57888.33">2434 5228 0,'21'0'31,"0"0"-31,1 0 16,-1 0-16,21 0 0,-21 0 0,22 0 16,-1-21-16,0 21 15,1-21-15,-1 21 0,0-21 0,-21 0 16,22 21-16,-1-22 0</inkml:trace>
  <inkml:trace contextRef="#ctx0" brushRef="#br0" timeOffset="59588.12">3471 5144 0,'0'0'0,"0"-22"0,0 1 16,0 0-16,0 0 15,0 0-15,0 0 0,0-1 0,0 1 16,0-21-16,0 21 0,-21-22 15,0 22-15,0 0 0,0-21 0,-1 21 16,-20-1-16,21 22 0,-21 0 0,20 0 16,1 0-16,-21 0 0,21 0 15,0 22-15,-22-1 0,22 21 0,0 0 16,0 1-16,0-1 0,21 22 16,-22-22-16,22 0 0,-21 22 0,21-22 15,0 0-15,0 1 0,0-22 0,0 21 16,0-21-16,0 1 0,0-1 15,21-21-15,1 21 0,-1-21 16,21 0-16,-21 0 0,0 0 0,22-21 16,-1 21-16,-21-21 0,22-1 15,-1 1-15,0 0 0,1-21 0,-22 21 16,21-22-16,0 22 0,-20-21 16,-1-1-16,0 1 0,0 0 0,0-1 15,-21 1-15,0 21 0,0 0 0,0 0 16,0-1-16,-21 22 15,0 22-15,21-1 16,-21 0-16,21 21 0,-21-21 16,21 22-16,-22-1 0,22 0 15,0-20-15,0 20 0,0 0 0,0-21 16,0 1-16,0 20 0,0-21 16,0 0-16,22-21 0,-1 21 0,0-21 15,0 22-15,21-22 0,-20 0 0,-1 0 16,21 0-16,0-22 0,-20 1 15,20 21-15,0-21 0,1 0 0,-22-21 16,21 20-16,-21 1 0,0-21 0,22 21 16,-43-22-16,21 1 0,-21 21 15,21-21-15,-21 20 0,0 1 16,0 0-16,0 42 31,-21 0-31,21 1 0,-21 20 0,21-21 16,0 0-16,0 0 0,-21 22 0,-1-22 15,22 21-15,-21-21 0,21 1 16,0-1-16,0 0 0,-21 0 0,21 0 16,0 0-16,0-42 31,21 21-15,0-21-16,1 0 0,-22 0 15,21-22-15,0 22 0,0-21 0,0 21 16,0-22-16,1 22 0,-1-21 15,21 21-15,-21-22 0,0 22 16,1 21-16,-1 0 0,0 0 0,0 0 16,0 21-16,-21 1 15,0 20-15,0-21 0,0 0 16,0 22-16,0-22 0,0 21 0,0-21 16,21 0-16,-21 22 0,0-22 0,22 0 15,-1 21-15,85 22 16,-43-43-1,1-21-15,-22 0 0,0 0 0,22 0 16,-22 0-16,22 0 0,-22-21 16,0 21-16,1-21 0,-1 0 0,0-1 15,-21 1-15,1-21 0,-1 21 16,0 0-16,-21-22 0,21 1 0,-21 21 16,0-22-16,0 22 0,0-21 15,-21 0-15,21 20 0,-21 1 0,0 0 16,-1 0-16,1 0 0,-21 21 0,21 0 15,0 0-15,-22 0 0,22 0 16,-21 21-16,-1 0 0,22 21 0,-21-20 16,21-1-16,-22 21 0,22 0 15,0-20-15,0 20 0,0-21 0,21 21 16,0-20-16,0 20 0,0-21 0,0 0 16,0 0-16,21 1 0,0-1 15,0-21-15,0 0 0,22 21 16,-1-21-16,0 0 0,-20 0 0,20 0 15,0-21-15,1 21 0,-1-21 0,0-1 16,-21 1-16,22-21 0,-1 21 16,-21-22-16,22 22 0,-22-42 0,0 20 15,0 1-15,0-21 0,0 20 0,1-20 16,-22-1-16,0 22 0,0-22 16,21 22-16,-21 0 0,0-1 0,0 22 15,0 0-15,0 0 0,0 0 0,0 0 16,-21 21-16,-1 21 15,1 0-15,21 0 16,-21 21-16,0 1 0,21 20 16,0-20-16,-21 20 0,0 1 0,21-22 15,-22 21-15,22 1 0,0-22 0,0 1 16,0-1-16,0 0 0,0-21 16,22 22-16,-1-22 0,0 0 0,0-21 15,0 0-15,22 0 0,-22 0 0,21 0 16,0 0-16,1 0 0,-1-21 0,-21 0 15,22 0-15,-1-1 0,0-20 16,1 0-16,-1-1 0,-21 1 16,21-21-16,-20 20 0,-1-20 0,0-1 15,0 22-15,0-22 0,-21 1 16,21 21-16,-21-1 0,0 1 0,0 21 16,0-22-16,0 22 0,0 0 0,0 42 31,0 22-16,0-22-15,-21 21 0,21 0 0,-21 1 16,21 20-16,0-20 0,-21 20 16,21-21-16,0 22 0,0-22 15,0 22-15,-21-22 0,21 0 0,0 1 0,0-22 16,0 21-16,0-21 0,0 1 16,0-1-16,21 0 0,0 0 15,0-21-15,0 0 0,1 0 0,-1 0 16,0 0-16,0 0 0,21-21 0,-20 21 15,-1-21-15,0 0 0,0-22 16,0 22-16</inkml:trace>
  <inkml:trace contextRef="#ctx0" brushRef="#br0" timeOffset="59935.93">6350 4995 0,'0'22'46,"21"-22"-46,0 0 16,0 0-16,1 0 0,-1-22 16,0 1-16,0 21 0,0-21 15,-21 0-15,21 21 0,1-21 0,-1 0 16,-21-1-16,0 1 16,0 0-16,0 0 0,0 0 15,-21 21 1,-1 0-16,1 0 0,0 21 15,0 0-15,0 0 0,0 0 0,-1 22 16,1-1-16,21-21 0,-21 22 0,21-1 16,-21-21-16,21 21 0,0-20 15,0 20-15,0-21 0,0 0 16,0 0-16,21 1 0,0-1 0,0 0 16,1-21-16,-1 0 0,0 0 0,0 0 15,21 0-15,1 0 0,-1 0 16,0-21-16,1 0 0</inkml:trace>
  <inkml:trace contextRef="#ctx0" brushRef="#br0" timeOffset="60671.62">8107 4763 0,'0'0'0,"63"-22"15,-42 22 1,1-21-16,-1 21 0,0-21 16,0 21-16,0 0 0,0-21 0,1 21 15,-1-21-15,21 21 0,0-21 16,-20-1-16,-1 22 0,0-21 15,0 0-15,-21 0 0,0 0 16,0 0-16,-21 21 16,-21-22-16,20 22 0,1 0 15,-21 0-15,0 0 0,-1 0 16,1 0-16,21 22 0,-22-22 0,1 21 16,21 0-16,0 0 0,0-21 15,21 21-15,0 0 0,0 1 0,0-1 16,0 21-16,21-21 0,0 0 0,0 22 15,0-22-15,22 21 0,-22-21 16,21 22-16,-21-22 0,22 21 0,-22 1 16,0-22-16,0 21 0,0-21 0,0 22 15,-21-22-15,0 0 0,0 0 16,0 21-16,0-20 0,-21-1 16,0-21-16,-21 21 0,21 0 0,-1-21 0,-20 0 15,0 0-15,-1 0 0,22 0 16,-21 0-16,0 0 0,20 0 15,-20 0-15,21-21 0,0 0 0,0 0 16,-1-1-16,22 1 0,0 0 0,0-21 16,0 21-16,0-22 0,0 22 15,0-21-15,0 21 0,22-22 0,-1 22 16,21 0-16,-21 0 0,22 21 0,-1-21 16,0-1-16,1 22 0,-1 0 15,0 0-15,22-21 0</inkml:trace>
  <inkml:trace contextRef="#ctx0" brushRef="#br0" timeOffset="60931.47">9038 4741 0,'0'0'0,"-21"0"0,0 0 15,0 0-15,21 22 16,-22-1-16,22 0 0,-21 0 15,21 21-15,0-20 0,0 20 0,-21 0 16,21 22-16,0-22 16,0 0-16,0 22 0,-21-1 0,21-20 15,-21 20-15,0 1 0,21 20 0,-22-20 16,1 21-16,0-22 0,0 22 0,0-1 16,0-20-16,-1 21 0,1-1 15,0-20-15,0-1 0,21 22 0,-21-22 16,21 1-16</inkml:trace>
  <inkml:trace contextRef="#ctx0" brushRef="#br0" timeOffset="61347.21">8890 5038 0,'0'0'0,"0"-43"0,0 22 15,0-21-15,0 21 0,21 0 0,-21-1 16,21 1-16,0 0 0,1 21 16,-1-21-16,0 21 0,0 0 15,0 0-15,0 21 16,1 0-16,-1-21 0,0 21 15,0 1-15,0-1 0,-21 0 0,0 0 16,0 0-16,0 22 0,0-22 0,0 0 16,0 0-16,0 0 15,-21 0-15,0 1 0,0-22 0,-22 21 16,22 0-16,0-21 0,-21 0 0,21 21 16,-22-21-16,22 0 0,0 0 15,0 0-15,0 0 0,42 0 31,0 0-31,0-21 16,0 21-16,22-21 0,-1 21 0</inkml:trace>
  <inkml:trace contextRef="#ctx0" brushRef="#br0" timeOffset="61851.17">9948 4720 0,'0'0'0,"0"-21"0,0 0 0,-21 21 0,0 0 16,0-21-16,0 21 0,-1 0 15,1 0-15,-21 0 0,21 0 0,0 0 16,-22 0-16,22 21 0,-21-21 16,21 21-16,-22 0 0,22 22 15,0-22-15,0 0 0,0 21 0,-1 1 16,22-22-16,0 21 0,0-21 0,0 0 15,0 22-15,0-22 0,0 0 16,0 0-16,22 0 0,-1-21 16,21 0-16,-21 0 0,22 0 0,-22 0 15,21 0-15,-21 0 0,22 0 0,-1-21 16,-21 0-16,0 0 0,22 0 16,-22 0-16,0-1 0,0 1 0,-21 0 15,21-21-15,-21 21 0,21-22 0,-21 22 16,0 0-16,0-21 15,0 20-15,0 1 0,0 0 16,-21 21 0,0 21-16,0 0 0,0 1 15,21-1-15,-21 0 0,-1 0 0,22 21 16,-21-20-16,21 20 0,0-21 0,0 21 16,0-20-16,0-1 0,0 0 15,0 0-15,0 0 0,0 0 0,0 1 16,21-22-16,1 0 0,-1 21 0,0-21 15,21 0-15,-21 0 0,22 0 16,-22 0-16,21-21 0,1-1 0,-1 22 16</inkml:trace>
  <inkml:trace contextRef="#ctx0" brushRef="#br0" timeOffset="62115.41">10710 4657 0,'0'0'16,"0"-21"-16,0-1 0,-21 1 15,0 21 1,0 0-16,0 0 0,-1 0 0,-20 0 16,21 21-16,0 1 0,-22-1 0,22 0 15,0 21-15,0-21 0,-21 22 16,20-1-16,1 0 0,0-20 16,21 20-16,0 0 0,-21-21 0,21 22 15,0-22-15,0 0 0,0 0 16,0 0-16,0 1 0,21-1 0,0-21 15,0 0-15,22 0 0,-22 0 0,0 0 16,21 0-16,-20 0 0,20 0 16,-21-21-16,21-1 0,-20 22 0,20-21 15</inkml:trace>
  <inkml:trace contextRef="#ctx0" brushRef="#br0" timeOffset="62815.79">10922 4868 0,'-21'0'16,"21"22"-16,-21-22 16,21 21-16,21-21 31,0 0-31,0 0 0,0 0 16,0 0-16,1 0 0,20-21 0,-21-1 15,0 22-15,0-21 0,1 0 16,-22 0-16,21 0 0,-21 0 0,0-1 15,0 1-15,0 0 0,0 0 0,0 0 16,0 0-16,-21 21 16,-1 0-16,1 0 0,0 0 15,0 0-15,-21 0 0,20 21 0,1-21 16,0 21-16,0 0 0,0 21 0,0-20 16,-1 20-16,22-21 0,-21 21 15,21-20-15,0 20 0,0-21 0,0 21 16,0-20-16,0-1 0,0 0 0,21 0 15,1 0-15,-1-21 0,0 21 16,0-21-16,0 0 0,0 0 0,22 0 16,-22 0-16,21 0 0,-21 0 0,22 0 15,-1 0-15,-21 0 0,22-21 16,-1 0-16,0 0 0,1 21 0,-1-42 16,0 20-16,1 1 0,-1-21 15,0 21-15,-21-22 0,22 1 0,-22 21 16,0-21-16,0-1 0,0 22 15,-21 0-15,0 0 0,0 0 0,0-1 16,0 1-16,-21 21 0,0 0 16,0 0-16,-21 0 0,20 21 15,1 1-15,0-1 0,0 0 0,21 0 16,0 0-16,0 22 0,0-22 0,0 0 16,0 21-16,0-21 0,0 1 15,0-1-15,0 0 0,21 0 0,0 0 16,0 0-16,1-21 0,-1 22 0,-21-1 15,21-21-15,-21 21 16,21-21-16,-21 21 0,0 0 16,-21-21-1,0 0 1,0 0-16,-1 0 16,1 0-16,0 0 15,0 0 1,0 0-16,-22 0 0,22 0 0</inkml:trace>
  <inkml:trace contextRef="#ctx0" brushRef="#br0" timeOffset="63927.06">529 6456 0,'0'-21'16,"21"0"-16,0-1 16,1 22-16,-22-21 0,21 21 15,21-21-15,-21 0 0,0 21 0,1 0 16,20-21-16,-21 21 0,0 0 16,0 0-16,1 0 0,-1 0 15,-21 21-15,0 0 16,0 21-16,0-20 0,-43-1 0,22 21 15,0-21-15,-21 0 0,-1 22 16,1-22-16,0 21 0,-1-21 0,1 1 16,0-1-16,21 0 0,-1-21 15,1 21-15,0-21 0,42-21 47,0 0-47,1 21 0,-1-21 0,21 21 16,0-22-16,-20 22 0,20 0 0,0 0 15,1 0-15,-1 0 16,0 0-16,1 0 0,-1 0 0,0 22 16,-21-1-16,22 0 0,-22 0 15,0 0-15,0 0 0,-21 22 0,0-22 16,0 0-16,0 21 0,-21-20 16,0-1-16,0 0 0,-22 21 0,22-21 15,-21 1-15,0-1 0,-1-21 16,1 21-16,0-21 0,-1 0 0,1 0 15,0 0-15,20 0 0,-20 0 16,21 0-16,-21 0 0,20-21 0,1 0 16,0-1-16,0 1 0,0 0 15,21 0-15,0 0 16,0 0-16,0-1 16,0 1-16,21 21 15,0 0-15,0-21 0,0 0 16</inkml:trace>
  <inkml:trace contextRef="#ctx0" brushRef="#br0" timeOffset="64110.95">1460 6752 0,'0'0'0,"43"0"0,-22 0 15,0 0-15,0 0 63,0 0-63</inkml:trace>
  <inkml:trace contextRef="#ctx0" brushRef="#br0" timeOffset="64547.62">2561 6308 0,'0'-43'0,"0"86"0,0-107 0,0 43 15,0 0-15,0 0 0,21 0 16,-21-1-16,0 44 31,0-1-15,0 21-16,0 0 0,0 1 0,-21-1 15,21 22-15,-21-22 0,21 21 0,0 1 16,-21-22-16,0 22 0,-1-22 16,1 0-16,21 1 0,0-1 0,-21 0 15,0-20-15,21 20 0,0-21 16,0 0-16,21-21 16,0-21-1,0 0-15,1 0 0</inkml:trace>
  <inkml:trace contextRef="#ctx0" brushRef="#br0" timeOffset="64791.5">3090 6117 0,'0'0'0,"0"21"16,0 1-16,0 20 15,0-21-15,-21 21 0,21 1 0,0 20 16,-21-20-16,0 20 15,0 1-15,21-22 0,-22 21 0,1-20 16,21-1-16,0 0 0,-21 1 0,0-1 16,21-21-16,0 22 0,0-22 15,0 0-15,0 0 0,0-42 47,-21 21-47</inkml:trace>
  <inkml:trace contextRef="#ctx0" brushRef="#br0" timeOffset="64959.41">2455 6816 0,'-21'0'0,"42"0"0,-63 0 15,63 0 1,0 0-16,22 0 16,-22 0-16,21 0 0,0-21 15,1 21-15,-1-22 0,22 22 0,-22-21 16,21 21-16,1-21 0,-22 21 15,22-21-15,-22 21 0,22-21 0,-22 21 16</inkml:trace>
  <inkml:trace contextRef="#ctx0" brushRef="#br0" timeOffset="66584.53">3683 6668 0,'0'0'0,"42"-43"31,-42 22-31,0 0 0,0 0 15,0 0-15,0-1 0,0 1 0,-21 0 16,21 0-16,-21 0 0,0 0 16,-22 21-16,22-22 0,0 22 0,-21 0 15,-1 0-15,22 0 0,-21 22 0,0-1 16,-1 0-16,22 21 0,-21-21 16,-1 22-16,22-1 0,0 0 0,0 1 15,0-1-15,0 0 0,-1 1 16,22-1-16,0-21 0,0 22 15,0-22-15,0 0 0,0 0 0,22-21 16,-1 21-16,0-21 0,0 0 16,21 0-16,1 0 0,-1 0 0,0 0 15,1-21-15,-1 21 0,0-21 0,22 0 16,-22 0-16,1-22 0,-1 22 16,0 0-16,-21-21 0,22 20 0,-22-20 15,0 0-15,0-1 0,-21 22 16,0-21-16,0 21 0,0-22 0,0 22 15,0 0-15,-21 21 32,21 21-32,0 0 0,-21 1 15,0 20-15,21-21 0,0 0 0,0 22 16,0-22-16,0 21 0,0-21 0,0 0 16,0 22-16,0-22 0,0 0 15,21 0-15,0-21 0,0 21 0,0-21 16,1 0-16,-1 0 0,21 0 0,-21 0 15,22 0-15,-22 0 0,21-21 16,0 21-16,-20-21 0,20 0 0,0 0 16,-21 0-16,22-22 0,-22 22 0,0 0 15,0-21-15,0 20 0,-21 1 16,0-21-16,0 21 0,0 0 16,-21 21-1,21 21-15,-21 0 0,0 0 16,21 0-16,0 0 0,-21 22 15,21-22-15,-21 0 0,21 0 0,-22 0 16,22 1-16,0-1 0,0 0 0,-21 0 16,21 0-16,0 0 15,21-21 17,-21-21-32,22 0 15,-1 0-15,0 0 0,-21 0 0,21-1 16,0 1-16,0 0 0,-21-21 0,22 21 15,20-22-15,-42 22 16,21 21-16,0 0 0,0 0 16,-21 21-1,22-21-15,-22 43 0,21-22 0,-21 0 16,0 0-16,21 0 0,0 0 16,0 1-16,0-1 0,1 21 0,-1-42 15,0 21-15,0 0 0,21 1 0,1-22 16,-22 0-16,21 21 0,1-21 15,-22 0-15,21 0 0,0 0 0,1 0 16,-1-21-16,0 21 0,1-22 0,-22 1 16,21 0-16,1 0 0,-22 0 0,0 0 15,0-22-15,0 22 16,0-21-16,-21 21 0,0-22 0,0 1 16,0 0-16,0 20 0,0-20 0,0 21 15,0 0-15,-21 0 0,0 21 16,0 0-16,0 0 0,0 0 0,-22 0 15,22 0-15,0 0 0,-21 21 0,20 21 16,1-21-16,-21 0 0,21 22 16,0-1-16,-1-21 0,1 22 0,0-1 15,21-21-15,0 21 0,0-20 16,0 20-16,0-21 0,0 0 0,0 0 0,0 1 16,21-22-16,0 21 0,1-21 15,-1 0-15,0 0 0,21 0 16,-21 0-16,22 0 0,-22 0 0,0-21 15,21 21-15,-20-22 0,20 1 16,-21 0-16,21 0 0,-20-21 0,-1 20 16,0-20-16,0 0 0,0-1 0,0 1 15,-21 0-15,22-22 0,-22 22 0,0 0 16,0-1-16,0 1 0,0 0 16,0 20-16,0 1 0,0 0 0,0 0 15,0 0-15,-22 42 31,1 0-31,21 0 0,0 0 0,-21 22 16,21-1-16,-21-21 0,21 22 16,0-1-16,0 0 0,0 1 0,0-1 15,0 0-15,0 1 0,0-22 16,0 21-16,21-21 0,0 0 0,0 1 16,1-1-16,-1-21 0,0 0 0,0 21 15,0-21-15,22 0 0,-22 0 16,0 0-16,21-21 0,-21 21 0,22-21 15,-22-1-15,0 1 0,0-21 0,22 21 16,-22-22-16,0 22 0,-21-21 16,21 0-16,-21-22 0,21 22 15,-21-1-15,0 1 0,21 0 0,-21-1 16,0 22-16,0-21 0,0 21 0,0 0 16,0-1-16,0 44 31,0-1-31,-21 0 0,21 0 15,0 21-15,0 1 0,0-1 16,-21 0-16,21 22 0,0-22 0,0 1 16,-21-1-16,21 0 0,0 1 0,0-1 15,0 0-15,0-21 0,0 1 0,0 20 16,0-21-16,0 0 16,0 0-16,21-21 15,0 0-15,0 0 0,1 0 16,-1 0-16,0-21 0,0 0 0,0 0 15,0 0-15,1 0 0,-1-1 16</inkml:trace>
  <inkml:trace contextRef="#ctx0" brushRef="#br0" timeOffset="66935.33">6286 6583 0,'0'21'0,"0"0"15,0 0 1,22-21-1,-1 0-15,0 0 16,0 0-16,0 0 0,0-21 16,1 0-16,-1 21 0,0-21 0,0 0 15,-21 0-15,21-1 0,-21 1 16,21 0-16,-21 0 0,0 0 0,0 0 16,0-1-16,0 1 0,-21 21 15,0 0-15,0 0 16,0 21-16,0 1 0,-1-1 15,1 0-15,0 0 0,0 21 0,21-20 16,0 20-16,0-21 0,-21 21 0,21 1 16,0-22-16,0 0 15,0 21-15,0-20 0,0-1 0,0 0 16,0 0-16,21 0 0,0-21 16,0 0-16,0 0 0,1 0 0,-1 0 15,21 0-15,-21 0 0,22-21 16,-22 0-16,21 21 0</inkml:trace>
  <inkml:trace contextRef="#ctx0" brushRef="#br0" timeOffset="67823.3">7726 6731 0,'21'0'31,"0"-21"-31,0 0 0,0 21 16,1-21-16,-1-1 0,0 1 15,0 0-15,0 0 0,0 0 0,1 0 16,-1-22-16,0 22 0,-21 0 16,21 0-16,-21 0 0,21-1 0,-21 1 15,21 0-15,-21 0 0,0 42 63,0 0-48,0 0-15,0 1 16,0-1 0,0 0-1,0 0-15,0 0 0,0 0 16,0 1-16,0-1 15,-21 0-15,21 0 16,0 0-16,0 0 0,0 1 16,0-1-16,0 0 15,0 0 1,21-21 15,1 0-31,-1 0 0,0 0 16,0-21-16,0 0 15</inkml:trace>
  <inkml:trace contextRef="#ctx0" brushRef="#br0" timeOffset="68267.05">8086 6033 0,'0'0'0,"-22"0"0,1 0 16,21 21-1,-21-21-15,21 21 0,-21 0 16,21 0-16,0 0 0,0 1 16,0-1-16,0 0 15,0 0-15,0 0 0,21 0 16,0-21-16,0 0 0,1 0 15,-1 0-15,0 0 16,0 0-16,0-21 0,0 0 0,1 21 16,-1-21-16,-21 0 0,21 0 15,-21-1-15,0 1 0,0 0 16,0 0-16,0 0 0,-21 21 16,0-21-16,-1 21 0,1 0 0,0 0 15,-21 0-15,21 0 16,-1 21-16,1-21 0,21 21 0,-21-21 15,0 21-15,21 0 0,-21 0 16,21 1-16,0-1 0,0 0 16,21 0-16,0-21 15,0 21-15,0-21 0,22 0 0,-22 0 16,0 0-16,21 0 0,-20 0 0</inkml:trace>
  <inkml:trace contextRef="#ctx0" brushRef="#br0" timeOffset="68823.21">8678 6075 0,'21'-21'0,"-42"42"0,42-63 0,-21 20 16,0 1-16,-21 21 31,0 21-31,21 1 0,-21-22 16,0 21-16,21 21 0,-21-21 0,21 22 15,0-1-15,-22 0 0,22 1 16,-21 20-16,21 1 0,0-1 0,0 1 16,-21-1-16,21 1 0,-21-1 0,21 1 15,-21-1-15,21 1 0,0-1 16,-21 1-16,21-1 0,-22 22 0,22-22 16,-21 1-16,21-1 0,0 1 0,0-1 15,0 1-15,0-1 0,0-20 16,0 20-16,0-21 0,0 1 0,0-1 15,0-21-15,21 22 0,1-22 16,-1 0-16,-21 0 0,21-21 0,0 0 16,21 0-16,-20 0 0,-1-21 0,21 0 15,-21 0-15,22-1 0,-22 1 0,21 0 16,0-21-16,-20 21 0,20-22 0,0 1 16,-21 0-16,1-1 0,-1-20 15,0 20-15,-21-20 0,0-1 0,0 1 16,0-1-16,-21 1 0,0-1 15,-1 22-15,-20-21 0,0-1 0,-1 22 16,-20-1-16,21 1 0,-1 21 16,-20-21-16,20 20 0,1 22 0,0-21 15,-1 0-15,22 21 0,-21 0 0,21 0 16,0-21 0,42 0-1,0 21-15,0 0 16,0 0-16,22-21 0,-22-1 0,21 22 15,-21-21-15</inkml:trace>
  <inkml:trace contextRef="#ctx0" brushRef="#br0" timeOffset="69236.03">9694 5906 0,'0'0'0,"21"0"31,1 0-31,-1 0 0,0 0 0,21 21 16,1-21-16,-1 0 0,0 0 0,1 0 16,20 0-16,-21 0 0,22 0 15,-22 0-15,22 0 0,-22 0 0,0 0 16,1-21-16,-1 21 0,-21 0 0,22 0 15,-65 0 17,1 0-32</inkml:trace>
  <inkml:trace contextRef="#ctx0" brushRef="#br0" timeOffset="69483.89">10181 5927 0,'0'21'31,"-21"0"-31,21 0 16,0 0-16,-21 1 0,21 20 15,-21-21-15,-1 21 0,1 1 16,0-22-16,21 21 0,-21 1 0,0-1 16,0-21-16,-1 21 0,1 1 15,21-22-15,0 0 0,-21 0 0,21 0 16,0 1-16,0-1 0,21-21 15,0-21 1,1-1-16,20 1 16,-21 0-16,21 0 0</inkml:trace>
  <inkml:trace contextRef="#ctx0" brushRef="#br0" timeOffset="69932.11">10520 5927 0,'0'0'0,"0"21"31,0 0-31,-21 0 0,-1 0 0,22 22 16,-21-22-16,0 21 0,21-21 0,0 22 15,-21-22-15,0 21 0,0 1 16,21-1-16,0-21 0,-22 21 0,1-20 16,21 20-16,-21-21 0,21 0 0,0 0 15,0 1-15,0-1 0,0-42 47,0-1-47,21 1 0,0 0 0,-21 0 16,22-21-16,-1 20 0,21-20 15,-21 21-15,0-21 0,1 20 0,-1-20 16,21 21-16,-21 0 0,22 0 0,-22-1 16,0 1-16,21 21 0,-21 0 15,1 0-15,-1 0 0,0 0 0,0 21 16,0 1-16,-21-1 0,0 0 0,0 0 15,0 21-15,0-20 0,0-1 0,0 21 16,0-21-16,0 22 0,-21-22 16,0 0-16,21 0 0,-21 0 15,21 0-15,-21 1 0,21-1 0,-22-21 16,44 0 15,-1-21-31,0-1 0,0 22 0,0-42 16,-21 21-16</inkml:trace>
  <inkml:trace contextRef="#ctx0" brushRef="#br0" timeOffset="70258.92">11028 6265 0,'21'0'32,"0"0"-32,0 0 0,0 0 15,1 0-15,-1 0 16,0-21-16,0 21 0,0 0 0,0-21 15,1 21-15,-1-21 0,0 21 16,0-21-16,-21 0 0,21 21 0,-21-22 16,-21 22-1,0 0-15,0 0 0,-22 0 16,22 0-16,-21 0 0,21 22 0,-22-1 16,22 0-16,-21 0 0,21 0 0,0 0 15,-1 22-15,1-22 0,0 21 0,21-21 16,0 22-16,0-22 15,0 0-15,0 21 0,21-20 0,0-22 16,22 21-16,-22 0 0,21-21 0,-21 0 16,22 0-16,-1 0 0,0 0 15,1 0-15,-1-21 0,0 0 0,1-1 16,-22 1-16</inkml:trace>
  <inkml:trace contextRef="#ctx0" brushRef="#br0" timeOffset="70683.67">12594 5736 0,'0'0'0,"0"-21"0,0 42 31,-21 0-31,0 1 16,0-1-16,-1 21 0,22 0 0,-21 1 15,0-1-15,0 0 0,0 1 16,-22-1-16,43 0 0,-21-20 0,0 20 16,0 0-16,21 1 0,-21-22 0,21 21 15,0-21-15,0 0 0,0 1 16,21-1-16,0-21 0,0 0 0,0 0 16,1 0-16,20 0 0,-21 0 0,21 0 15,-20 0-15,-1-21 0,21-1 16,-21-20-16</inkml:trace>
  <inkml:trace contextRef="#ctx0" brushRef="#br0" timeOffset="70867.3">12319 6054 0,'0'0'16,"-21"0"-16,0 0 0,-1 0 0,22 21 15,22-21 1,-1 0-16,0 0 15,0 0-15,0 0 0,22 0 0,-22 0 16,21 0-16,0 0 0,1 0 16,-1 0-16,0-21 0,1 21 15,-22 0-15</inkml:trace>
  <inkml:trace contextRef="#ctx0" brushRef="#br0" timeOffset="71223.1">12912 6075 0,'0'0'0,"-22"21"0,1-21 16,21 21-16,-21-21 0,0 0 16,21 21-16,21-21 31,0 0-31,0 0 0,1 0 0,-1-21 16,21 21-16,-21 0 0,0-21 15,22 21-15,-22-21 0,0 21 16,0-21-16,0 21 0,1 0 0,-22-21 15,0-1-15,-22 22 16,1 0-16,-21 0 0,21 0 16,0 22-16,-22-1 0,22-21 15,-21 21-15,21 0 0,-1 0 0,1 22 16,0-22-16,21 0 0,0 0 0,0 0 16,0 0-16,0 1 0,0-1 15,0 0-15,0 0 0,21 0 16,0-21-16,22 21 0,-22-21 0,21 0 15,-21 0-15,22 0 0,-1 0 16,0-21-16,1 0 0,-22 0 16</inkml:trace>
  <inkml:trace contextRef="#ctx0" brushRef="#br0" timeOffset="71727.03">13483 6033 0,'0'0'0,"0"-22"0,0 1 16,21 21-1,0-21-15,1 21 16,-1 0-16,0 0 0,0 0 16,0 0-16,0 0 0,1 21 15,-1 0-15,0 1 0,0-1 16,0 0-16,-21 0 0,0 0 16,0 0-16,0 1 0,0-1 0,0 0 15,-21 0-15,0 0 0,0 0 0,-22 1 16,22-22-16,0 21 0,0 0 15,0 0-15,0-21 0,21 21 0,0-42 47,21 21-47,0-21 0,0 0 0,0 21 16,0-21-16,22-1 0,-22 1 0,0-21 16,0 21-16,22 0 0,-22-1 15,0 1-15,0 0 0,0 0 16,0 0-16,1 0 0,-1 21 0,-21-22 15,0 44 1,-21-22 0,-1 21-16,1 0 0,0 0 0,0 0 15,21 0-15,-21 1 0,0-1 0,21 0 16,0 0-16,0 0 0,0 0 0,0 1 16,0-1-16,0 0 15,0 0-15,0 0 0,21-21 16,0 0-16,0 0 0,0 0 0,0 0 15,22 0-15,-22 0 0,21-21 16,1 21-16,-1-21 0,0 0 16,1 0-16</inkml:trace>
  <inkml:trace contextRef="#ctx0" brushRef="#br0" timeOffset="72003.89">14584 5588 0,'0'0'15,"-21"0"1,-1 0-16,1 21 16,0 0-16,0 1 0,21 20 0,-21-21 0,0 21 15,-1 1-15,22-1 16,-21 0-16,0 1 0,0-1 0,0 0 16,21 1-16,-21-1 0,21 0 0,-22-20 15,22 20-15,0-21 0,0 21 16,0-20-16,0-1 0,0 0 0,0 0 15,22-21-15,-1 21 0,0-21 16,0 0-16,0 0 0,0 0 16,22-21-16,-22 0 0,0 21 0,0-21 15,-21 0-15,21-1 0,1 1 16</inkml:trace>
  <inkml:trace contextRef="#ctx0" brushRef="#br0" timeOffset="72178.83">14224 5906 0,'-21'0'16,"42"0"-16,-42 21 0,21 0 15,21-21-15,0 0 16,0 21-16,22-21 0,-22 0 16,21 0-16,-21 0 0,22 0 0,-22 0 15,21 0-15,-21 0 0,0-21 0,22 21 16</inkml:trace>
  <inkml:trace contextRef="#ctx0" brushRef="#br0" timeOffset="72623.78">15833 5927 0,'0'0'16,"0"-21"-16,0 42 31,0 0-31,0 0 16,0 0-16,0 0 16,-22 22-16,1-22 0,0 0 0,21 0 15,-21 0-15,0 1 0,21-1 16,-21-21-16,-1 21 0,22 0 0,-21 0 15,21 0-15,21-21 32,1 0-32,-1 0 0,0 0 15,0 0-15,0-21 0</inkml:trace>
  <inkml:trace contextRef="#ctx0" brushRef="#br0" timeOffset="72986.59">16362 5906 0,'0'0'0,"21"-22"0,-21 1 16,-21 21-16,0 0 16,-22 0-16,22 0 0,-21 0 0,21 0 15,-22 0-15,22 21 0,0-21 0,-21 22 16,20-22-16,22 21 16,0 0-16,0 0 15,22-21-15,-1 21 0,0-21 16,0 21-16,21-21 0,-20 22 15,20-22-15,0 21 0,-21-21 0,22 21 16,-22 0-16,0 0 0,0 0 16,0-21-16,1 22 0,-22-1 15,0 0-15,0 0 0,0 0 0,-22 0 16,1 1-16,-21-22 0,21 0 16,-22 21-16,22-21 0,-21 0 0,0 0 15,-1 0-15,22 0 0,-21 0 16,21 0-16,-1 0 0,1 0 0,0-21 15,0-1-15,21 1 0,0 0 16,0 0-16,0 0 0,0 0 16,0-1-16,0 1 0</inkml:trace>
  <inkml:trace contextRef="#ctx0" brushRef="#br0" timeOffset="73343.13">16171 5482 0,'-21'0'0,"42"0"0,-63 0 15,21 0-15,0 21 0,-1-21 0,-20 43 16,42-22-16,0 0 16,-21 0-16,21 0 0,0 1 15,0-1-15,0 0 0,21-21 16,0 0-16,22 0 15,-22 0-15,0 0 0,0 0 16,21 0-16,-20 0 0,-1-21 0,0 21 16,0-21-16,0-1 0,-21 1 15,21 0-15,-21 0 0,0 0 0,0 0 16,-21 21-16,0-22 0,0 1 0,0 21 16,0 0-16,-1 0 0,1 0 15,-21 0-15,21 0 0,0 0 0,-1 21 16,1 1-16,0-1 0,0 0 0,0 0 15,21 0-15,-21 0 0,21 1 16,0-1-16,0 0 0</inkml:trace>
  <inkml:trace contextRef="#ctx0" brushRef="#br0" timeOffset="73743.53">17949 5588 0,'0'0'0,"-21"21"32,21 0-32,-21 1 0,0-1 15,0 21-15,-1-21 0,1 22 0,0-1 16,0 0-16,0 22 0,0-22 16,-1 0-16,1 1 0,0-22 0,21 21 15,-21 1-15,21-22 0,-21 21 0,21-21 16,0 0-16,0 1 0,0-1 15,0 0-15,21 0 0,0-21 16,0 0-16,0 0 0,1 0 0,-1 0 16,0 0-16,21-21 0,-21 21 0,-21-21 15,22 0-15</inkml:trace>
  <inkml:trace contextRef="#ctx0" brushRef="#br0" timeOffset="74618.32">17568 5969 0,'0'0'0,"-21"0"0,0 0 0,0 0 16,0 0-16,42 0 31,0 0-31,21 0 16,-21 0-16,22 0 0,-1 0 0,0 0 16,22 0-16,-22-21 0,22 0 0,-22 21 15,22-21-15,-22 21 0,21-22 16,-20 22-16,-1-21 0,0 21 0,1 0 15,-22-21-15,21 21 0,-63 0 32,0 21-32,0-21 15,0 21-15,-1 1 0,1-1 0,0 0 16,0 0-16,0 0 0,0 22 16,-1-22-16,1 0 0,0 0 15,21 0-15,0 22 0,0-22 0,0 0 16,0 0-16,0 0 0,0 0 15,21 1-15,0-22 16,1 0-16,-1 0 0,21 0 0,-21 0 16,22 0-16,-1 0 0,0 0 0,-21 0 15,22 0-15,-1-22 0,-21 1 16,22 0-16,-22 21 0,0-21 0,-21 0 16,0 0-16,0-1 0,0 1 0,0 0 15,0 0-15,-21 0 0,0 0 16,-1-1-16,1 1 0,0 21 15,0-21-15,-21 21 0,20 0 0,1 0 16,0 0-16,21-21 0,21 21 31,0 0-31,1-21 16,20 21-16,0 0 0,1 0 0,-1 0 16,0 0-16,1-21 0,-1 21 15,0 0-15,-21 0 0,22 0 0,-1 0 16,-21 0-16,22 0 0,-22 0 0,0 0 15,-21 21 1,0 0-16,0 0 0,0 0 16,0 0-16,-21 1 0,0-1 15,-1 0-15,1 0 0,21 0 16,-21 0-16,0 1 0,21-1 0,-21 0 16,21 0-16,0 0 0,0 0 15,21-21-15,0 0 16,0 22-16,0-22 0,22 0 0,-22 0 15,0 0-15,21 0 0,-20 0 0,20 0 16,0 0-16,-21-22 0,22 22 0,-1-21 16,-21 0-16,0 0 0,1 0 15,-1 0-15,0-1 0,-21-20 0,21 21 16,-21 0-16,0-22 0,0 22 16,0-21-16,-21 21 0,0 0 15,-22-1-15,22 1 0,0 0 0,-21 21 16,21 0-16,-22 0 0,22 0 0,-21 0 15,21 0-15,-22 21 0,22-21 16,0 21-16,0 1 0,0-22 0,-1 21 16,22 0-16,-21-21 0,21 21 0</inkml:trace>
  <inkml:trace contextRef="#ctx0" brushRef="#br0" timeOffset="75323.12">20637 5419 0,'0'21'0,"0"-42"0,-21 84 0,21-42 15,-21 1-15,21 20 0,0 0 16,0 22-16,-21-22 0,0 0 0,21 1 15,-21-1-15,21 22 0,-22-22 0,1 0 16,21-21-16,-21 22 0,0-1 16,21-21-16,-21 0 0,21 1 0,-21-1 15,21 0-15,0 0 0,-22-21 16,22-21 15,0 0-31,0 0 16,22-1-16,-22 1 0,21 0 0,0 0 15,0 0-15,0-22 0,0 22 16,1 0-16,20-21 0,-21 21 0,21-1 16,1 1-16,-1 0 0,0 21 0,-20-21 15,20 21-15,0 0 0,1 0 16,-22 0-16,21 0 0,0 21 0,-20 0 16,-1 0-16,0 1 0,0-1 0,0 0 15,0 21-15,-21-21 0,0 1 16,0-1-16,0 0 0,0 0 0,-21 0 15,0 0-15,0 1 0,-21-1 16,-1-21-16,1 21 0,0-21 16,-1 0-16,1 0 0,0 0 0,-1 21 15,1-21-15,0 0 0,-1 0 0,22 0 16,-21 0-16,21 0 0,-1 0 0,1 0 16,42 0-1,1-21 1,-1 21-16,21-21 0,0 21 0,1-21 15,-1 21-15</inkml:trace>
  <inkml:trace contextRef="#ctx0" brushRef="#br0" timeOffset="75567.47">21484 5757 0,'-42'85'15,"42"-64"1,-21 0-16,-1 1 0,1 20 0,21-21 16,-21 0-16,0 0 0,0 22 0,21-22 15,0 0-15,-21-21 0,21 21 16,0 0-16,0 1 16,21-22-1,0 0-15,0 0 0,0 0 16,0 0-16,1-22 0,-1 22 15</inkml:trace>
  <inkml:trace contextRef="#ctx0" brushRef="#br0" timeOffset="75931.25">21675 5503 0,'0'0'0,"-22"-21"0,1 21 15,0-21-15,0 21 0,0 0 16,0 0-16,-1 0 0,1 0 15,0 21-15,21 0 0,-21-21 16,21 22-16,0-1 16,0 0-16,21 0 0,0-21 15,22 0-15,-1 0 16,-21 0-16,0 0 0,0 0 16,1 0-16,-1 0 0,0 0 15,-21-21-15,21 0 0,-21 0 16,0-1-16,0 1 15,-21 0-15,0 21 0,0 0 16,-1-21-16,1 21 0,-21 0 16,21 0-16,0 0 15,-1 0-15,1 0 0,0 21 0,21 0 16,-21 0-16,21 1 0,-21-1 16,21 0-16,0 0 0,0 0 15,0 0-15,0 1 0,21-1 0,0 0 16,-21 0-16</inkml:trace>
  <inkml:trace contextRef="#ctx0" brushRef="#br0" timeOffset="76802.78">22161 5948 0,'0'-127'31,"0"106"-31,0 0 16,0-1-16,-21 22 0,0 0 16,0 0-16,0 0 0,0 0 0,-1 0 15,1 0-15,0 22 0,-21-1 0,21 0 16,-1 0-16,-20 0 0,21 22 16,0-22-16,0 0 0,-1 0 0,1 21 15,21-20-15,0-1 0,0 0 0,0 0 16,0 0-16,21-21 15,22 0-15,-22 0 16,0 0-16,21 0 0,-20 0 0,-1 0 16,21 0-16,-21-21 0,22 21 15,-22-21-15,0 0 0,0 21 0,0-21 16,0-1-16,1 1 0,-22 0 0,0 0 16,21 21-16,-21-21 0,21 0 0,-21-1 15,0 44 16,0-1-15,0 0-16,0 0 0,0 0 16,-21 0-16,21 1 0,-21-1 0,21 21 15,-22-21-15,22 22 0,0-22 16,0 21-16,-21 0 0,21 1 16,-21 20-16,21 1 0,0-22 0,0 22 15,-21-1-15,21 22 0,0-22 0,0 1 16,0-1-16,0 1 0,-21 20 0,21 1 15,0-21-15,-21 20 0,21 1 16,0-22-16,0 22 0,0 0 0,0-22 16,0 22-16,0-22 0,0 22 0,0-21 15,0-1-15,0 22 0,0-43 0,0 22 16,-22-1-16,22-21 0,-21 22 16,0-22-16,21-21 0,-42 22 15,21-22-15,-1 21 0,-20-42 0,21 21 16,-21 1-16,-1-22 0,22 0 0,-21 0 15,-1 0-15,1 0 0,0 0 0,21 0 16,-22 0-16,22-22 0,-21 1 0,21 0 16,-22-21-16,22 21 0,0-22 15,0 1-15,0-22 0,-1 1 0,22-1 16,0 1-16,0-22 0,0 1 0,0-1 16,0 0-16,0 1 0,22-1 0,-1-21 15,21 21-15,0 1 16,1-1-16,-1 0 0,22 22 0,-22-22 0,21 22 15,-20 20-15,-1-20 0,22-1 0,-22 22 16,0 0-16,1-1 16,-1 1-16,-21 0 0,21-1 0,1 22 15,-22-21-15,21 21 0,-21-22 0,1 22 16,-1 0-16,0 21 0,0-21 16,-21 0-16,0 0 15,0-1 1</inkml:trace>
  <inkml:trace contextRef="#ctx0" brushRef="#br0" timeOffset="77027.66">22606 6244 0,'0'0'0,"-21"0"16,0 0-1,-1 21-15,1-21 16,0 0-16,0 0 0,0 0 16,-22 0-16</inkml:trace>
  <inkml:trace contextRef="#ctx0" brushRef="#br0" timeOffset="-78013.98">1101 8361 0,'21'-21'0,"-21"-22"31,0 22-31,0 0 0,0 0 16,0 0-16,-21 21 0,21-21 15,-22-1-15,1 22 0,0 0 0,-21-21 16,21 21-16,-1 0 0,1 0 16,-21 21-16,21-21 0,-22 22 0,22-1 15,-21 21-15,21-21 0,-22 22 16,1-1-16,21-21 0,0 21 0,0 1 15,21-22-15,0 21 0,0-21 16,0 22-16,0-22 0,0 0 16,21 0-16,0 0 0,21 1 15,-21-1-15,22 0 0,-1 0 0,0 0 16,1-21-16,-22 21 0,21 1 16,1-22-16,-22 21 0,21-21 0,-21 21 15,0 0-15,1 0 0,-1-21 16,-21 21-16,0 1 0,0-1 15,-21 0-15,-1 0 0,1 0 16,-21-21-16,0 21 0,-1-21 0,1 0 16,0 22-16,-22-22 0,22 0 15,-22 0-15,1 0 0,20 0 16,-20 0-16,21-22 0,-1 22 16,1-21-16,0 0 0,20 0 0,1 0 15,-21 0-15,42-1 16,-21 1-16,21 0 0,21 0 15,0 0-15,0 21 0,22 0 16,-1-21-16,21 21 0,-20-22 16,20 22-16,-20-21 0</inkml:trace>
  <inkml:trace contextRef="#ctx0" brushRef="#br0" timeOffset="-77220.71">1503 8594 0,'0'-21'16,"0"42"-16,0-64 0,-21 43 16,-1 0-1,1 0-15,21 22 16,-21-1-16,21 0 0,0 0 15,0 0-15,0 0 0,0 1 16,-21 20-16,21-21 0,0 21 16,0-20-16,0-1 0,0 0 15,0 0-15,21 0 0,0 0 0,0 1 16,1-22-16,-1 0 0,0 0 16,21 0-16,-21 0 0,22 0 0,-1 0 15,-21 0-15,22-22 0,-22 1 0,21-21 16,-21 21-16,22 0 0,-22-22 15,0 22-15,0 0 0,-21 0 16,21-22-16,-21 22 0,21 0 0,-21 0 16,0 0-16,0 0 15,0 42 17,-21-21-32,21 21 0,-21 0 15,21 0-15,0 0 0,0 22 16,0-22-16,0 21 0,0 1 0,-21-1 15,21 0-15,0 22 0,0-22 16,0 22-16,0-22 0,0 21 0,0 1 16,0-1-16,0 1 0,0-1 15,0 22-15,-21-21 0,21 20 0,0 1 16,0 0-16,0-22 0,0 22 0,0-1 16,0 1-16,0 0 15,0-1-15,0 1 0,0 0 0,0-1 16,0-20-16,0 21 0,0-22 0,0 1 15,0-22-15,0 0 0,-21 1 16,21-1-16,0-21 0,-22 0 0,1-21 16,0 0-1,0 0-15,0 0 0,0-21 0,-22 0 16,1-21-16,0 20 0,-22-41 0,1 21 16,-1-22-16,1 1 0,-22-1 15,21 1-15,1-22 0,-1 21 0,22 1 16,0-1-16,-1 1 0,1-1 15,21 22-15,21 0 0,0-1 16,0 1-16,0-21 0,0 20 16,21 1-16,0 0 0,0-1 0,1 1 15,20-22-15,0 22 0,22 0 0,-22-22 16,22 22-16,-22-22 0,21 22 16,1 0-16</inkml:trace>
  <inkml:trace contextRef="#ctx0" brushRef="#br0" timeOffset="-76621.68">2138 8678 0,'0'0'0,"0"-21"0,0 0 16,21 21-16,-21-21 0,0 0 0,0 42 62,-21 106-46,0-85-1,21-21-15,0 1 0,-22 20 0,22-21 16,0 0-16,0 0 0,0 1 0,0-1 16,-21-21-1,21-21 17,0-1-32,0 1 0,0 0 0,0 0 15,0-21-15,0 20 0,0-20 16,21 21-16,1-21 0,-1 20 0,0-20 15,0 21-15,0 0 0,22 0 16,-22-1-16,0 22 0,21 0 16,-21 0-16,1 0 0,20 0 0,-21 0 15,0 0-15,0 22 0,1-1 16,-1 0-16,-21 0 0,0 0 0,0 0 16,0 22-16,0-22 0,0 0 15,0 21-15,0-20 0,0-1 0,0 0 16,0 0-16,0 0 0,-21 0 15,-1 1-15,22-1 16,0-42 0,0-1-16,0 1 15,22 0-15</inkml:trace>
  <inkml:trace contextRef="#ctx0" brushRef="#br0" timeOffset="-76341.61">2836 8255 0,'0'0'0,"0"-21"0,0 0 16,0 42 15,0 0-31,0 21 16,-21-20-16,21 20 0,0-21 15,0 21-15,-21 1 0,21-1 0,-21-21 16,0 22-16,21-1 0,0 0 15,0-21-15,0 22 0,-22-1 0,22-21 16,0 0-16,0 1 0,0-1 16,0 0-16,0 0 0,22-21 0,-1 0 15,0 0-15,0 0 0,0 0 16,0 0-16,-21-21 16,22 0-16,-22 0 0</inkml:trace>
  <inkml:trace contextRef="#ctx0" brushRef="#br0" timeOffset="-76142.73">2646 8551 0,'0'0'0,"-21"0"0,-1 0 16,44 0 15,-1 0-31,0 0 16,0 0-16,0 0 0,0 0 15,1 0-15,20 0 0,-21 0 0,0 0 16,0 0-16,1 0 0,-1 0 16</inkml:trace>
  <inkml:trace contextRef="#ctx0" brushRef="#br0" timeOffset="-75562.11">3302 8700 0,'0'-22'0,"21"1"16,-21 0-16,21 0 0,-21 0 16,0 0-16,0-1 15,0 1-15,0 0 0,0 0 16,0 0-16,-21 21 0,0-21 0,0 21 15,0 0-15,-1 0 16,1 0-16,0 0 0,0 21 16,0 0-16,0 0 0,21 0 15,-22 0-15,22 1 0,-21 20 0,21-21 16,0 21-16,-21 1 0,21-22 16,-21 21-16,21-21 0,0 22 0,0-22 15,0 21-15,0-21 0,0 1 0,0-1 16,0 0-16,0 0 0,0 0 15,21-21-15,0 0 16,0 0-16,1 0 16,-1-21-16,0 0 0,0 21 15,-21-21-15,21 0 0,0-22 0,1 22 16,-1-21-16,-21 21 0,0-22 16,21 22-16,-21-21 0,0 21 0,21-1 15,-21 1-15,0 0 0,0 42 47,0 0-47,0 1 16,0-1-16,0 0 0,0 0 0,0 0 0,0 22 15,0-22-15,0 0 0,0 0 0,0 0 16,0 0 0,0 1-16,21-22 0,0 0 15,1 0 1,-1 0-16,0 0 0</inkml:trace>
  <inkml:trace contextRef="#ctx0" brushRef="#br0" timeOffset="-75005.05">3683 8594 0,'0'0'0,"0"-21"16,0-1-16,0 1 15,21 21-15,0-21 0,0 21 16,1 0-16,-1 0 16,0 0-16,0 0 0,0 0 15,0 0-15,1 0 0,-1 21 0,-21 0 16,0 1-16,21-1 0,-21 0 16,0 0-16,0 0 0,0 0 0,0 22 15,0-22-15,-21 0 0,0 21 16,-1-20-16,1-1 0,21 0 0,-21 0 15,0 0-15,0 0 0,0 1 0,21-1 16,0-42 15,21 21-15,-21-22-16,21 1 0,0 0 16,0-21-16,0 21 0,1-1 0,-1-20 15,0 21-15,-21-21 0,21 20 0,0 1 16,0-21-16,-21 21 0,0 0 15,22-1-15,-1 22 0,-21-21 0,0 42 47,0 1-47,0-1 16,-21 21-16,21-21 16,-22 0-16,22 1 0,0 20 0,-21-21 15,21 0-15,0 22 0,0-22 0,0 0 16,0 0-16,0 0 0,0 0 15,0 1-15,0-1 0,21 0 16,1-21-16,-1 0 0,0 0 16,0 0-16,0 0 15</inkml:trace>
  <inkml:trace contextRef="#ctx0" brushRef="#br0" timeOffset="-74521.59">995 9440 0,'0'0'0,"-21"0"16,21-21-1,21 21-15,0 0 0,21 0 16,1-21-16,-1 21 0,21 0 16,22 0-16,0-21 0,21 21 0,-1 0 15,22 0-15,0-21 0,0 21 0,22 0 16,-1 0-16,0 0 0,0-21 15,-21 21-15,21 0 0,-21 0 0,0 0 16,21 0-16,-21 0 0,-21 0 16,21 0-16,-21 0 0,0 0 15,0 0-15,-22 0 0,1 0 0,0 0 16,-1 0-16,-20 0 0,-1 0 0,-20 0 16,-1 0-16,0 0 0,-20 0 15,-1 0-15,-42 0 31,-1 0-31,1 0 0,0-22 16,0 1-16,21 0 16</inkml:trace>
  <inkml:trace contextRef="#ctx0" brushRef="#br0" timeOffset="-74153.8">4911 8657 0,'0'0'0,"-22"0"32,44 0-1,-1 0-16,0 0-15,0 0 16,-21-21 0,0 0-1,-21 21 1,0-21-16,0 21 16,-1 0-1,22 21-15,0 0 16,0 0-1,0 0-15,0 1 16</inkml:trace>
  <inkml:trace contextRef="#ctx0" brushRef="#br0" timeOffset="-73877.96">4953 9059 0,'0'0'16,"21"0"0,0 0-1,-21-21-15,21 21 16,-21-21-16,0 0 16,0 0-1,-21 21 1,0 0-16,0 0 15,21 21 1,-21-21-16,21 21 0</inkml:trace>
  <inkml:trace contextRef="#ctx0" brushRef="#br0" timeOffset="-73269.88">6540 8043 0,'0'0'0,"22"-21"0,-22-21 0,0 21 15,21 0-15,-21-1 0,0 1 0,0 0 16,0 42 15,-21 0-31,-1 1 0,22-1 16,-21 21-16,0 0 0,0 1 0,-21-1 15,20 22-15,1-1 0,-21-21 16,21 22-16,-22-1 0,1 1 0,21-22 16,-21 22-16,-1-1 0,1 1 0,0-1 15,-1-20-15,1 20 0,0 1 16,-1-22-16,1 0 0,0 1 0,-1-1 16,1-21-16,21 0 0,-22 0 0,22 1 15,0-1-15,0-21 0,21-21 31,21 21-31,21-43 16,-20 22-16,-1 0 0,21-21 16,-21-1-16</inkml:trace>
  <inkml:trace contextRef="#ctx0" brushRef="#br0" timeOffset="-72929.32">6858 7980 0,'0'0'16,"0"-21"-16,0 0 0,0 42 31,-21 0-15,0 21-16,-1-21 0,1 22 0,0-1 15,0 22-15,-21-22 0,20 21 16,1 1-16,-21-22 0,21 22 0,-22-1 15,1 1-15,0-1 0,21 1 0,-22-1 16,1 1-16,21-1 0,-22 1 16,22-22-16,0 22 0,0-22 0,0 0 15,0-21-15,21 22 0,-22-22 0,22 0 16,0 0-16,0 0 16,22-21-1,-1 0-15,0-21 16,-21 0-16,21 0 0,0 0 0,22 0 15</inkml:trace>
  <inkml:trace contextRef="#ctx0" brushRef="#br0" timeOffset="-72625.58">7239 8234 0,'0'0'0,"0"21"32,0 0-32,0 0 15,-21 22-15,21-22 0,-21 21 16,21-21-16,-22 22 0,1-1 0,21 0 16,-21-20-16,21 20 0,-21 0 0,0 1 15,21-1-15,0 0 0,0 1 16,0-22-16,0 21 0,0-21 0,0 0 15,0 1-15,0-1 0,0 0 0,21-21 32,0 0-32,0 0 0,0 0 15,1 0-15</inkml:trace>
  <inkml:trace contextRef="#ctx0" brushRef="#br0" timeOffset="-72393.72">6816 8678 0,'0'0'0,"21"0"47,21-21-47,-21 21 0,22 0 16,-22 0-16,21 0 0,0 0 0,1 0 15,-1-21-15,0 21 0,1 0 0,-22 0 16,21-21-16,-21 21 0,22 0 16,-22 0-16</inkml:trace>
  <inkml:trace contextRef="#ctx0" brushRef="#br0" timeOffset="-71137.86">7916 8742 0,'0'0'16,"21"-21"-16,-21 0 16,0-1-16,0 1 0,0 0 15,0 0-15,0 0 0,0 0 0,0-1 16,0 1-16,0 0 0,0 0 15,-21 0-15,0 21 0,0-21 0,0-1 16,0 22-16,-1 0 0,1 0 0,-21 0 16,21 0-16,0 0 0,-1 0 15,-20 22-15,21-1 0,0 0 16,0 0-16,-1 0 0,1 0 0,0 1 16,0 20-16,21-21 0,0 21 15,-21 1-15,21-22 0,-21 21 0,21-21 16,0 22-16,0-22 0,0 0 0,0 0 15,21 0-15,0 1 0,0-22 16,0 0-16,0 0 0,1 0 0,-1 0 16,21 0-16,-21 0 0,0 0 0,22-22 15,-22 1-15,21 0 0,-21 0 16,1 0-16,-1 0 0,21-22 0,-21 22 16,0 0-16,1-21 0,-22 20 0,21 1 15,0-21-15,-21 21 16,21 0-16,-21-1 0,0 1 15,0 0 1,-21 63 0,21-20-1,-21-1-15,0 21 0,21-21 0,-22 0 16,22 22-16,0-22 0,0 0 16,0 21-16,0-20 0,0-1 0,0 21 15,0-21-15,0 0 0,0 1 0,22-22 16,-1 21-16,0-21 0,0 0 15,0 0-15,22 21 0,-1-21 16,0 0-16,1 0 0,-1 0 0,0-21 16,22 0-16,-22-1 0,0 1 0,-20 0 15,20 0-15,-21 0 0,21 0 16,-20-22-16,-1 22 0,0 0 0,0 0 16,-21 0-16,0-1 0,0 1 0,0 0 15,0 0-15,0 0 0,-21 0 16,0 21-16,0 0 0,-1-22 15,1 22-15,0 0 0,0 0 0,-21 0 16,20 0-16,1 0 0,0 22 16,0-22-16,0 21 0,0 0 0,-1 0 15,22 0-15,0 0 0,0 1 16,0-1-16,0 0 0,0 0 16,0 0-16,0 0 0,0 1 0,22-22 15,-22 21-15,21-21 0,0 21 0,0-21 16,0 0-16,0 0 0,1 0 15,-1 0-15,0-21 0,0 0 0,0 21 16,-21-22-16,21 1 0,-21 0 0,22 21 16,-22-21-16,0 0 0,0 0 15,21-1-15,-21 1 16,0 42 15,0 1-15,0 105-1,0-85-15,-21 0 0,21 1 16,0-1-16,0 0 0,0 22 16,0-22-16,0 0 0,0 22 0,0-22 15,0 22-15,0-1 0,0-20 0,0 20 16,0 1-16,0-1 0,0 1 0,0-1 16,0 1-16,0-1 0,0 1 15,0-22-15,21 21 0,-21 1 0,21-22 16,-21 22-16,0-22 0,0 22 15,0-22-15,0 0 0,0 1 0,0-1 16,0-21-16,-21 21 0,0-20 0,-1-1 16,1 0-16,-21-21 0,21 0 15,-22 0-15,1 0 0,0 0 0,-22 0 16,1-21-16,-1 0 0,1-1 0,-1-20 16,22 0-16,-22-1 0,22 1 0,0 0 15,21-1-15,-22 1 0,22-21 16,21 20-16,0 1 0,0 0 0,0-1 15,0 1-15,0 0 0,0-1 0,21 1 16,-21 0-16,21-1 0,22 1 16,-22 0-16,0-22 0</inkml:trace>
  <inkml:trace contextRef="#ctx0" brushRef="#br0" timeOffset="-70476.56">8890 8551 0,'0'22'32,"0"-1"-17,-21-21-15,21 21 0,-21 0 16,21 0-16,-22 0 0,22 22 0,-21-22 15,21 0-15,0 0 0,0 22 0,-21-22 16,21 0-16,0 0 16,-21 0-16,21 0 0,0-42 47,0 0-47,0 0 15,0 0-15,0 0 0,0-1 0,21-20 16,0 21-16,-21 0 0,21 0 15,1-22-15,-1 22 0,0 0 0,21 0 16,-21 0-16,22-1 0,-22 1 0,21 21 16,-21-21-16,22 21 15,-1 0-15,-21 0 0,22 0 0,-22 0 16,0 21-16,21-21 0,-21 21 0,1 1 16,-1-1-16,-21 0 0,0 21 15,0-21-15,0 1 0,0 20 0,0-21 16,0 0-16,0 0 0,-21 22 0,21-22 15,-22 0-15,1-21 0,21 21 16,0 0-16,-21-21 0,0 0 0,21 22 16,-21-22-16,21-22 31,0 1-31,21 21 0</inkml:trace>
  <inkml:trace contextRef="#ctx0" brushRef="#br0" timeOffset="-69981.59">9800 8573 0,'0'-22'0,"0"44"0,0-65 16,0 22-16,0 0 0,0 0 16,0 0-16,0-1 15,-21 22-15,0 0 0,0 0 16,-1 0-16,1 0 0,0 22 0,0-1 15,-21 0-15,20 0 0,1 0 16,0 0-16,0 22 0,-21-1 16,20-21-16,1 22 0,21-1 0,-21 0 15,21 1-15,-21-22 0,21 0 0,0 21 16,0-21-16,0 1 0,21-1 16,0-21-16,0 0 0,1 0 15,-1 0-15,0 0 0,0-21 0,21 21 16,-20-22-16,-1 1 0,0 0 15,21 0-15,-21-21 0,1 20 0,-1-20 16,0 21-16,-21-21 0,0 20 0,21-20 16,-21 21-16,0 0 0,21 0 15,-21-1-15,0 1 0,0 42 32,-21 1-32,21-1 0,-21 0 15,21 0-15,0 0 0,0 0 16,0 22-16,0-22 0,0 0 0,0 0 15,0 22-15,0-22 0,0 0 0,0 0 16,0 0-16,21 0 16,0-21-16,0 0 0,1 0 15,-1 0-15,0 0 0,0 0 0,0 0 16,22-21-16</inkml:trace>
  <inkml:trace contextRef="#ctx0" brushRef="#br0" timeOffset="-69273.63">10223 8551 0,'0'0'0,"0"-21"0,0 42 31,-21 1-31,21-1 16,-21-21-16,21 21 0,0 0 0,0 21 16,0-20-16,0-1 0,0 0 0,0 0 15,0 0-15,-21 0 0,21 1 16,0-1-16,0 0 0,0 0 0,0 0 15,-21 0-15,21 1 16,-21-22 0,21-22-1,0 1 1,0 0-16,0 0 0,0 0 16,0-22-16,0 22 0,0-21 0,21 21 15,0-22-15,-21 22 0,21-21 0,0 21 16,0 0-16,1-22 0,-1 22 15,0 21-15,0-21 0,0 0 0,0 21 16,1 0-16,-1 0 0,0 0 0,0 0 16,0 21-16,0 0 0,-21 0 15,22 0-15,-22 22 16,0-22-16,0 0 0,0 0 0,0 0 16,0 1-16,0 20 0,0-21 15,0 0-15,0 0 0,0 1 0,0-1 16,0 0-16,0 0 0,0 0 0,0 0 15,-22-21-15,22 22 16,0-44 0,0 1-1,0 0-15,0 0 0,0 0 0,0 0 16,0-1-16,0-20 0,22 21 16,-1-21-16,0 20 0,0-20 15,0 21-15,0-21 0,1 20 0,-1 1 16,0 0-16,21 0 0,-21 0 15,22 21-15,-22 0 0,21 0 0,-21 0 16,22 0-16,-22 0 0,0 21 0,0 0 16,0 0-16,-21 0 0,0 1 15,0-1-15,0 21 0,0-21 0,0 0 16,0 1-16,0 20 0,0-21 0,-21 0 16,0 0-16,21 1 0,0-1 15,-21 0-15,0 0 0,21 0 16,21-42 15,-21 0-15</inkml:trace>
  <inkml:trace contextRef="#ctx0" brushRef="#br0" timeOffset="-68841.57">11345 8509 0,'0'0'0,"0"21"0,-21-21 0,0 21 16,21 1-1,21-22 1,0 0-16,0 0 0,1 0 16,-1 0-16,0 0 0,21 0 0,-21 0 15,1-22-15,-1 22 0,0-21 0,0 0 16,0 21-16,0-21 0,1 0 15,-22 0-15,0-1 0,21 1 0,-21 0 16,0 0-16,0 0 0,0 0 0,0-1 16,0 1-16,0 0 0,-21 21 15,-1 0-15,1 0 0,0 0 16,-21 21-16,21 0 0,-1 1 0,1-1 16,0 0-16,0 21 15,0 1-15,0-22 0,-1 21 0,22-21 16,0 22-16,0-22 0,0 21 0,0-21 15,0 0-15,0 22 0,0-22 16,22 0-16,-22 0 0,21 0 0,0 1 16,0-1-16,0 0 0,0-21 0,1 21 15,-1-21-15,0 0 0,0 0 0,0 0 16,0 0-16,1-21 0,-1 21 16,0-21-16,0 0 0</inkml:trace>
  <inkml:trace contextRef="#ctx0" brushRef="#br0" timeOffset="-67965.83">12255 7599 0,'0'-21'0,"22"0"31,-1 21-31,0 0 0,0 0 16,21 0-16,1 0 0,-22 0 15,21 0-15,1-22 0,-1 22 0,64 0 16,-64 0-16,0 0 0,1 0 16,-1 0-16,-21 0 0,22 0 0,-22 0 15,-42 0 1,-1 0-1,-20 0-15,21 0 0,-21 0 16,-1 0-16,1 0 0,21 0 0,-22-21 16,1 21-16,0 0 0,-1 0 15,22 0-15,-21 0 0,21 0 0,0 0 16,-22 0-16,22 0 0,0 0 0,21 21 16,-21 1-16,0-1 15,21 0-15,-22-21 0,22 21 0,0 0 16,0 0-16,-21 22 0,21-22 15,-21 21-15,21-21 0,-21 22 0,21 20 16,0-20-16,-21-1 0,0 21 16,21-20-16,0 20 0,-22 1 0,1-1 15,0 1-15,0-22 0,21 22 16,-21-1-16,0 1 0,21-1 0,0 1 16,-22 20-16,22-20 0,-21-1 0,21 1 15,0-1-15,0-20 0,0 20 16,0 1-16,0-22 0,0 0 0,0 1 15,0-1-15,0 0 0,0 1 0,0-1 16,0-21-16,21 0 0,1 0 0,-22 1 16,21-1-16,0 0 0,0-21 15,21 0-15,-20 0 0,20 0 0,-21-21 16,21 0-16,1-1 0,-1 1 0,0 0 16,1-21-16,20 21 0</inkml:trace>
  <inkml:trace contextRef="#ctx0" brushRef="#br0" timeOffset="-67361.47">12869 8234 0,'0'-64'31,"0"43"-31,-21 21 0,21-21 15,-21 0-15,0 0 16,0 21-16,-1 0 16,1 0-16,0 0 0,0 21 15,0 0-15,0-21 0,-1 42 0,1-20 16,0-1-16,21 21 0,-21 0 0,0-20 16,21 20-16,-21 0 0,21 1 15,0-1-15,0-21 0,0 21 0,0 1 16,0-22-16,0 21 0,0-21 15,0 22-15,0-22 0,0 0 16,21 0-16,0-21 0,0 21 0,0-21 16,22 0-16,-22 0 0,0 0 0,21 0 15,-21 0-15,22-21 0,-1 0 16,0 0-16</inkml:trace>
  <inkml:trace contextRef="#ctx0" brushRef="#br0" timeOffset="-66637.89">13398 8361 0,'0'0'0,"0"-21"0,22 0 16,-44 21 15,1 21-31,0 0 0,0-21 0,0 21 16,0 0-16,-1 0 0,1 1 0,0-1 16,21 21-16,0-21 0,-21 0 15,21 1-15,0-1 0,0 0 0,0 0 16,0 0-16,21 0 0,0-21 15,0 0-15,1 0 16,-1 0-16,21 0 0,-21 0 0,0 0 16,1 0-16,-1 0 0,0-21 15,0 21-15,0-21 0,0 21 16,-21-21-16,0 0 0,0 0 0,0-1 16,0 1-16,0 0 0,-21 0 15,0-21-15,21 20 0,0 1 16,-21 0-16,21 0 0,0 0 0,0 0 15,0-1-15,0 1 0,0 0 0,21 0 16,0 0 0,0 21-16,1 0 0,-1 0 0,0 0 15,21 21-15,-21 0 0,1 0 0,-1 0 16,0 1-16,0-1 0,0 0 16,0 21-16,-21-21 0,0 1 15,22 20-15,-22-21 0,0 0 0,0 0 16,0 1-16,0-1 0,0 0 15,0 0-15,-22 0 0,1 0 0,21 1 16,-21-22-16,0 0 16,21-22 15,0 1-31,0 0 0,0 0 0,0 0 16,21 0-16,0-1 0,0 1 15,1-21-15,-1 21 0,0-22 0,21 22 16,-21 0-16,22 0 0,-22 0 15,21 0-15,1 21 0,-22 0 16,21 0-16,-21 0 0,0 0 0,22 21 16,-22 0-16,-21 0 0,21 0 0,-21 0 15,0 22-15,0-22 0,0 0 16,0 0-16,0 22 0,0-22 0,-21 0 16,21 0-16,-21 0 0,0 0 0,21 1 15,-22-1-15,22 0 16,-21-21-16,21 21 0,0-42 31,0 0-31,21 21 16,1-21-16,-1-1 0</inkml:trace>
  <inkml:trace contextRef="#ctx0" brushRef="#br0" timeOffset="-66370.04">14647 7959 0,'0'21'16,"0"0"-16,0 0 0,0 22 0,0-1 15,0-21-15,0 43 0,-21-22 16,21 0-16,-21 1 0,21-1 0,-21 0 16,0 1-16,21-1 0,0-21 0,0 21 15,0 1-15,-22-22 0,22 0 16,0 0-16,0 0 0,0 1 15,0-1-15,22 0 16,-1-21-16,0 0 0,0 0 16,0-21-16,0 0 15,-21-1-15,22 22 0,-1-21 0</inkml:trace>
  <inkml:trace contextRef="#ctx0" brushRef="#br0" timeOffset="-66186.14">14520 8382 0,'-21'0'0,"0"0"16,42 0 15,0 0-31,0 0 0,22 0 16,-22 0-16,0 0 0,0 0 15,0 0-15,1 0 0,20-21 0,-21 21 16,0-21-16,0 21 0</inkml:trace>
  <inkml:trace contextRef="#ctx0" brushRef="#br0" timeOffset="-65425.78">15473 8488 0,'42'0'31,"-42"-21"-15,21 0-16,0-1 0,-21 1 0,22 0 16,-22 0-16,0 0 0,0 0 15,0-1-15,0 1 0,0 0 0,0 0 16,-22 0-16,1 0 0,0-1 16,-21 22-16,21 0 0,-1 0 0,-20 0 15,0 0-15,21 0 0,-22 22 16,1-1-16,0 21 0,20-21 15,-20 22-15,21-22 0,-21 21 0,20 0 16,1-20-16,21 20 0,-21-21 0,21 21 16,0-20-16,0-1 0,0 0 0,0 0 15,0 0-15,21 0 0,0 1 16,1-22-16,-1 0 0,21 21 0,-21-21 16,0 0-16,22 0 0,-22 0 15,21-21-15,1 21 0,-22-22 0,21 1 16,-21 21-16,0-21 0,22 0 0,-22-21 15,0 20-15,0 1 0,0 0 16,1-21-16,-22 21 0,0-22 16,21 22-16,-21 0 0,0 0 0,0 0 15,-21 42 1,21 0 0,-22 0-16,1 0 0,21 0 0,0 22 15,-21-22-15,21 21 0,-21-21 16,21 1-16,0-1 0,0 21 0,0-21 15,0 0-15,0 1 0,21-1 16,0-21-16,0 0 0,1 0 16,-1 0-16,0 0 0,0 0 15,21 0-15,-20 0 0,-1 0 0,21-21 16,-21-1-16,0 22 0,22-21 16,-22 0-16,0 0 0,0 0 0,0 0 15,1-1-15,-22 1 0,0 0 0,21 0 16,-21 0-16,21 0 0,-21 42 31,0 0-31,-21 0 16,21 0-16,-21 0 0,21 1 0,0-1 15,0 0-15,0 0 16,0 0-16,-22-21 0,22 21 0,0 1 16,22-22 15,-22-22-31,21 1 15</inkml:trace>
  <inkml:trace contextRef="#ctx0" brushRef="#br0" timeOffset="-65089.97">16108 8107 0,'-21'0'15,"42"0"-15,-64 0 0,22 0 0,0 0 16,0 21-16,21 0 15,0 0-15,0 1 16,0-1 0,21-21-16,0 0 0,0 0 15,1 0-15,-1 0 0,0 0 0,0 0 16,0-21-16,-21-1 16,0 1-16,0 0 0,0 0 0,0 0 15,0 0-15,0-1 0,0 1 16,-21 21-16,0-21 0,0 0 0,0 21 15,-1 0-15,-20 0 0,21 0 0,0 21 16,21 0-16,-21 0 0,21 1 16,-22-1-16,22 21 0,0-21 0,0 22 15,0-22-15,0 21 0,0-21 16,0 0-16,22 1 0,-1-1 16,0 0-16,-21 0 0,21 0 0</inkml:trace>
  <inkml:trace contextRef="#ctx0" brushRef="#br0" timeOffset="-64641.81">16404 8403 0,'0'0'15,"0"21"17,-21-21-32,21 22 0,0-1 0,0 0 15,0 0-15,0 0 16,0 0-16,-21 1 0,21-1 0,0 0 15,-21 0-15,21 0 0,0 0 16,0 1-16,-22-1 16,22 0-16,-21-21 15,21-21 1,0 0 0,0-1-16,21 1 0,1 0 15,-1-21-15,0 21 0,0-1 0,21-20 16,-20 21-16,20-21 0,-21 20 15,21-20-15,1 21 0,-1 0 0,-21 0 16,22-1-16,-22 22 0,0 0 16,21 0-16,-21 0 0,-21 22 15,22-1-15,-22 0 0,21 21 0,-21-21 16,0 1-16,0 20 0,0-21 0,0 0 16,0 22-16,0-22 0,-21 0 15,-1 0-15,22 0 0,0 0 0,-21-21 16,21 22-16,0-1 0,-21-21 0,42 0 31,0-21-15,1 21-16</inkml:trace>
  <inkml:trace contextRef="#ctx0" brushRef="#br0" timeOffset="-64274.02">17420 8361 0,'21'-21'0,"-42"42"0,42-63 0,-21 20 15,0 1-15,0 0 0,0 0 16,-21 21-16,0 0 0,0 0 16,0 0-16,-1 0 0,1 21 15,-21-21-15,21 21 0,0 0 0,-1 1 16,1-1-16,21 0 0,0 0 0,0 0 16,0 0-16,0 1 15,0-1-15,21-21 16,1 0-16,-1 21 0,0-21 0,0 0 15,0 21-15,0-21 0,1 0 16,-22 21-16,21-21 0,-21 21 0,21-21 16,-21 22-16,0-1 0,0 0 15,-21 0 1,0-21-16,-1 0 0,1 21 0,0 0 16,-21-21-16,21 0 0,-22 0 0,1 22 15,21-22-15,-22 0 0,22 0 16,-21 0-16,21 21 0,0-21 0,-1 0 15,22-21 1,0-1-16</inkml:trace>
  <inkml:trace contextRef="#ctx0" brushRef="#br0" timeOffset="-63780.33">18923 7472 0,'0'0'0,"0"-21"0,0 0 0,-21 21 16,0 0-1,-1 0-15,1 0 0,-21 21 0,21 0 16,-22 21-16,1-21 0,0 22 15,-1-1-15,1 22 0,0-22 16,-1 21-16,1 22 0,0 0 0,-1-1 16,1 1-16,0 0 0,21-1 0,-22 1 15,1 0-15,0-1 0,-1 22 16,1-21-16,21 0 0,0-1 0,-1 1 16,22 0-16,0-22 0,0 1 0,0-22 15,22 21-15,-1-20 0,21-1 16,-21-21-16,22 0 0,20 1 15,-21-1-15,1-21 0,20 0 0,1 0 0,-22-21 16,22-1-16</inkml:trace>
  <inkml:trace contextRef="#ctx0" brushRef="#br0" timeOffset="-63462.51">19219 8043 0,'0'-21'0,"0"42"16,-21-63-16,0 42 0,0 0 15,0 0 1,-1 21-16,1 0 0,21 1 0,-21 20 16,0 0-16,0 1 0,0-1 15,21 0-15,-22 1 0,1-1 0,0 21 16,21-20-16,-21-1 0,0 0 0,21 1 15,0-1-15,0-21 0,-21 22 16,21-22-16,0 21 0,0-21 0,0 0 16,0 1-16,21-1 0,0-21 15,0 0-15,0 0 16,0 0-16,1-21 0,-1-1 0,0 1 16,0 0-16,0 0 0,-21 0 15</inkml:trace>
  <inkml:trace contextRef="#ctx0" brushRef="#br0" timeOffset="-63284.61">18859 8467 0,'-42'0'0,"84"0"0,-105 0 15,42 0-15,0 0 0,-1 0 0,22 21 32,43-21-17,-22 0-15,0 0 0,21 0 16,-20 0-16,20 0 0,0 0 15,-21-21-15,22 21 0,-1 0 16,0-21-16</inkml:trace>
  <inkml:trace contextRef="#ctx0" brushRef="#br0" timeOffset="-62913.64">19283 8467 0,'0'0'0,"0"21"0,-21-21 16,21 21-16,21-21 31,0 0-15,0 0-16,21 0 0,-20-21 0,-1 21 15,21-21-15,-21 21 0,22-21 16,-22-1-16,0 22 0,0-21 16,0 0-16,-21 0 0,0 0 15,0 0-15,-21 21 16,0 0-16,0 0 0,-22 0 15,22 0-15,0 0 0,-21 21 0,21 0 16,-1 0-16,-20 0 0,21 0 16,0 22-16,21-22 0,-21 0 0,21 21 15,-22-20-15,22 20 0,0-21 0,0 0 16,0 0-16,0 22 0,0-22 16,22 0-16,-1-21 0,0 21 0,0 0 15,21-21-15,-20 0 0,20 0 16,-21 0-16,21 0 0,-20 0 0,20-21 15,-21 21-15,21-21 0,-20 0 16</inkml:trace>
  <inkml:trace contextRef="#ctx0" brushRef="#br0" timeOffset="-62428.92">19833 8446 0,'0'-22'0,"0"44"0,0-65 16,0 22-16,21 21 0,-21-21 15,21 21-15,1 0 0,-1-21 16,0 21-16,0 0 0,0 0 15,0 0-15,1 21 16,-1 0-16,0 0 0,-21 0 16,0 1-16,0 20 0,0-21 0,0 0 15,0 0-15,0 1 0,0 20 16,0-21-16,-21 0 0,0 0 0,-1 1 16,1-1-16,0 0 0,0-21 0,0 21 15,21 0 1,21-42-1,0 21 1,-21-21-16,21 0 0,0 0 16,1-1-16,-1 1 0,0 0 0,0-21 15,0 21-15,22-1 0,-22-20 16,0 21-16,0 0 0,0 0 16,-21-1-16,21 22 0,-21-21 15,0 42 1,0 1-16,-21-22 0,0 21 15,21 0-15,0 0 0,-21 0 0,0 22 16,21-22-16,-21 0 0,21 0 0,0 0 16,0 0-16,0 1 0,0-1 15,0 0-15,0 0 0,0 0 0,0 0 16,21-21 0,0 0-16,0 0 0,0 0 15,22 0-15,-22-21 0,0 0 16,21 21-16,-21-21 0,1-21 0,20 20 15</inkml:trace>
  <inkml:trace contextRef="#ctx0" brushRef="#br0" timeOffset="-62174.07">20764 7980 0,'0'-21'16,"0"42"-16,0-63 0,0 63 15,-21 0-15,0 0 16,0 0-16,21 22 0,-21-1 15,0 0-15,-1 1 0,22-1 16,-21 0-16,21 22 0,-21-22 0,21 0 16,0-20-16,-21 20 0,21 0 15,-21-21-15,21 1 0,0 20 0,0-21 16,0 0-16,0 0 0,0 1 16,0-1-16,21-21 15,0 0-15,0 0 0,0 0 16,1-21-16,-1-1 0,0 1 15</inkml:trace>
  <inkml:trace contextRef="#ctx0" brushRef="#br0" timeOffset="-61994.17">20468 8361 0,'0'0'0,"0"21"31,21-21-15,0 0-16,1 0 0,-1 0 0,21 0 16,-21 0-16,22 0 0,-22 0 0,21 0 15,-21-21-15,22 21 0</inkml:trace>
  <inkml:trace contextRef="#ctx0" brushRef="#br0" timeOffset="-61686.79">21294 8128 0,'0'0'0,"-22"-21"16,1 21-16,0 0 16,0 0-1,0 21-15,0 21 16,21-20-16,-22-1 0,1 21 15,0-21-15,21 22 0,-21-22 16,21 21-16,-21 0 0,21-20 0,0 20 16,0 0-16,0-21 0,0 22 15,0-22-15,0 0 0,0 21 0,0-20 16,0-1-16,0 0 0,21 0 0,0 0 16,0-21-16,0 21 0,1-21 15,-1 0-15,0 0 0,0 0 0,0 0 16,0 0-16,1-21 0</inkml:trace>
  <inkml:trace contextRef="#ctx0" brushRef="#br0" timeOffset="-61368.97">21569 8128 0,'0'-21'0,"0"42"0,0-63 15,0 21-15,0-1 0,0 1 16,21 21-16,0 0 0,0 0 15,0 0-15,1 0 0,-1 0 16,21 0-16,-21 0 0,0 21 0,22 1 16,-22-1-16,0 21 0,-21 0 0,21 1 15,-21-22-15,21 21 0,-21 22 16,0-22-16,0-21 0,0 22 0,0-1 16,-21 0-16,0-21 0,0 22 0,0-22 15,-22 0-15,22 21 16,0-20-16,-21-1 0,21 0 0,-1-21 15,1 21-15,0-21 0,0 0 0,21 21 16,21-42 15,-21 0-31,21 0 0,22 21 0</inkml:trace>
  <inkml:trace contextRef="#ctx0" brushRef="#br0" timeOffset="-60613.28">22479 8657 0,'0'0'16,"-21"21"-16,0-21 0,-1 0 15,22-21 1,0 0-16,22 0 15,20 21-15,-42-21 16,42 21-16,-21-21 0,1 21 0,-1 0 16,0 0-16,0 0 0,0 0 15,0 0-15,-21 21 32,0 0-32,0 0 0,-21 0 0,0 0 15,0 1-15,-21-1 16,20-21-16,1 21 0,0 0 0,0-21 15,0 0-15,0 21 0,-1-21 0,1 0 16,0 0-16,21-21 31,0 0-31,0 0 16,0 0-16,21-1 16,0 1-16,1 21 0,-22-21 0,21 0 15,0 21-15,0 0 0,0-21 16,0 21-16,1 0 0,-1 0 0,0 0 15,0 0-15,0 0 16,-21 21-16,0 0 0,0 0 16,0 0-16,0 1 15,-21-1-15,0-21 0,0 21 16,0-21-16,-1 0 0,1 21 0,0-21 16,0 0-16,0 0 0,0 0 15,-1 0-15,1 0 0,21-21 16,0 0-1,0 0-15,0-1 16,21 22-16,1-21 0,-1 21 16,0-21-16,21 21 0,-21 0 0,1-21 15,-1 21-15,0 0 0,0 0 0,0 0 16,0 0-16,-21 21 0,0 0 16,0 0-16,0 1 0,0 20 15,0-21-15,0 21 0,-21 1 0,-21-1 16,21 0-16,-22 1 0,1-1 15,0 0-15,-22 1 0,22-1 0,0 0 16,-1 1-16,1-22 0,0 21 16,-1-21-16,-20 1 0,20-1 0,1 0 15,21-21-15,-21 0 0,-1 0 16,22 0-16</inkml:trace>
  <inkml:trace contextRef="#ctx0" brushRef="#br0" timeOffset="-59849.69">23389 7705 0,'0'0'0,"0"21"47,-21 0-47,21 0 16,0 0-16,-21-21 0,21 22 15,0-1-15,0 0 16,21-21 15,0 0-31,0-21 16,0 21-16,1-21 0,-1 21 0,-21-22 15,21 22-15,0-21 0,-21 0 16,0 0-16,0 0 16,-21 21 15,0 0-31,0 0 15,-1 21-15,1 0 0,0 0 16,21 0-16,0 1 0,-21-1 0,21 0 16,0 21-16,0-21 0,0 22 0,0-22 15,0 21-15,21 1 0,0-22 16,0 21-16,1-21 0,20 0 0,0 1 16</inkml:trace>
  <inkml:trace contextRef="#ctx0" brushRef="#br0" timeOffset="-59484.91">24193 8065 0,'0'0'0,"22"-22"0,-22-20 0,0 21 15,0 0-15,0 0 0,0-1 0,0 1 16,0 0-16,0 0 15,-22 21 1,1 21-16,21 0 16,-21 22-16,-21-22 0,21 21 15,-1 0-15,1 1 0,-21-1 16,21 0-16,-22 1 0,1-1 0,21 0 16,0 1-16,0-1 0,-1 0 15,1 1-15,21-22 0,0 21 0,0-21 16,0 1-16,0-1 0,21 0 0,1 0 15,-1 0-15,0-21 0,21 0 16,-21 21-16,22-21 0,-22 0 0,0 0 16,21 0-16,43-21 15,-64 0-15,0 0 0,-21 0 16</inkml:trace>
  <inkml:trace contextRef="#ctx0" brushRef="#br0" timeOffset="-59280.9">23791 8276 0,'0'0'0,"-21"0"0,0-21 16,0 21-16,42 0 31,0 0-31,0 0 16,22 0-16,-1 0 0,-21 0 15,21 21-15,1-21 0,-1 0 0,0 0 16,1 0-16,-1 0 0,0 0 0,1 0 15,-22 0-15,0 0 0,21-21 16,-20 21-16</inkml:trace>
  <inkml:trace contextRef="#ctx0" brushRef="#br0" timeOffset="-59030.06">24469 8043 0,'0'0'0,"21"0"31,-21 22-31,0-1 16,0 0-16,21 0 0,0 21 0,-21-20 16,0 20-16,0 0 0,21-21 15,-21 22-15,0-22 0,21 21 0,-21-21 16,0 1-16,0-1 0,0 21 16,0-21-16,0 0 15,0 1-15,0-1 0,0 0 16,22-21-16,-1 0 15,0 0-15,0-21 16,0 0-16</inkml:trace>
  <inkml:trace contextRef="#ctx0" brushRef="#br0" timeOffset="-58810.18">25082 8065 0,'0'0'0,"0"-22"0,0 1 16,-21 21-1,0 0-15,-21 21 16,21 1-16,-1 20 0,-20-21 16,21 21-16,-21 1 0,20-22 0,-20 21 15,21 1-15,0-1 0,0-21 0,-1 21 16,1-20-16,0 20 0,21-21 16,0 0-16,0 0 0,0 1 0,0-1 15,0 0-15,21-21 16,0 0-16</inkml:trace>
  <inkml:trace contextRef="#ctx0" brushRef="#br0" timeOffset="-58210.14">25485 7811 0,'0'0'0,"-22"0"47,1 21-32,21 0 17,0-42-1,21 21-16,1-21-15,-22-1 0,21 22 16,0 0-16,-21-21 0,21 21 0,0 0 16,-21 21-1,0 1-15,0-1 16,0 0-16,0 0 16,0 0-16,0 0 0,-21-21 15,0 22-15,21-1 0,-21-21 16,0 0-16,-1 21 0,1-21 15,0 0 1,21-21 0,0 0-1,0-1-15,0 1 16,21 0-16,0 0 16,1 21-16,-1-21 15,0 21-15,0 0 16,0 0-16,-21 21 0,0 0 0,0 0 15,0 0-15,0 1 0,0 20 16,0-21-16,0 21 0,0-20 16,0-1-16,-21 0 0,0 21 15,0-21-15,21 1 0,-21-22 0,-1 21 16,1-21-16,21 21 0,-21-21 16</inkml:trace>
  <inkml:trace contextRef="#ctx0" brushRef="#br0" timeOffset="-57785.98">25802 7451 0,'0'0'0,"21"-21"15,0 21-15,1-22 16,-1 22-16,0 0 0,0 0 16,21 0-16,-20 0 0,20 22 15,-21-1-15,21 0 0,-20 0 0,-1 21 16,0-20-16,0 20 0,-21 0 16,0 1-16,0-1 0,21 0 0,0 22 15,-21-1-15,22 1 0,-1-1 16,0 22-16,-21-22 0,0 1 15,0 21-15,0-22 0,0-21 0,0 22 16,0-1-16,-21 1 0,0-22 0,-1 22 16,1-22-16,-21 0 0,0 1 15,-1-1-15,1 0 0,-22-20 0,22 20 16,0-21-16,-22 0 0,43-21 0,-21 21 16,-1 1-16,22-22 0,0 0 15,0 0-15,21-22 16,21 1-16,0 0 15,0 0-15,22-21 0,-1-1 16</inkml:trace>
  <inkml:trace contextRef="#ctx0" brushRef="#br0" timeOffset="-57094.46">26458 7281 0,'0'0'0,"0"-21"16,21 21 15,1 0-31,-1 0 0,0 0 15,21 0-15,1 0 0,-1 0 0,0 0 16,22 0-16,-22 0 0,0 0 16,1 0-16,20 0 0,-20 0 0,-22-21 15,21 21-15,0 0 0,-20 0 0,-1 0 16,0 0-16,-21 21 31,0 0-31,0 1 16,0-1-16,0 21 0,0-21 15,0 22-15,0-22 0,0 21 16,-21 0-16,21-20 0,-21 20 0,21 0 16,-22 1-16,22-1 0,-21 0 0,0 1 15,21 20-15,-21-21 0,0 22 16,21-1-16,-21 1 0,21-1 0,-22 1 16,22-1-16,0 1 0,0-22 15,0 22-15,0-1 0,0 1 0,0-22 16,0 22-16,0-1 0,0 1 0,0-22 15,0 21-15,0-20 0,0-1 16,0 0-16,0 1 0,0-1 16,0-21-16,0 22 0,-21-22 0,21 0 15,-21 0-15,0 0 0,0 0 16,0-21-16,-1 22 0,-20-1 0,21-21 16,0 0-16,-22 21 0,1-21 0,21 0 15,-21 0-15,20 0 0,-20 0 16,0 0-16,21 0 0,-22 0 0,22 0 15,0 0-15,-21 0 0,20 0 0,1 0 16,0 0-16,0 0 16,21-21-1,0 0 1,-21-1 0,0 22-16,-1 0 0</inkml:trace>
  <inkml:trace contextRef="#ctx0" brushRef="#br1" timeOffset="-48730.18">2011 10541 0,'0'0'0,"0"21"16,0 0-16,0 1 15,0-1-15,21-21 0,-21 21 0,21-21 16,-21 21-16,21-21 0,0 0 15,1 0-15,-1 0 0,21 0 16,-21 0-16,0-21 0,1 21 16,20-21-16,-21 0 0,0-1 0,-21 1 15,21 0-15,-21 0 16,0 0-16,0 0 0,0-1 0,0 1 16,-84-63-1,41 84-15,22 0 16,0 0-16,-21 0 0,21 0 15,-1 21-15,-20 0 0,21 0 0,0 0 16,-22 22-16,22-1 0,0 0 16,0 1-16,0-22 0,0 21 0,-1 0 15,22 1-15,-21-22 0,21 21 16,0-21-16,0 1 0,0-1 0,21 0 16,1 0-16,-1-21 0,21 0 15,-21 0-15,0 0 0,22 0 16,-22 0-16,21 0 0,-21 0 0,22 0 15,-22 0-15,0 0 0,0 0 16,-21-21-16,-21 21 16,0 0-1,0 0-15,0 0 0,-22 0 0,22 0 16,0 21-16,-21 0 0,20-21 16,-20 21-16,21 1 0,0-1 0,0 0 15,-1 21-15,1-21 0,21 1 16,0 20-16,0-21 0,0 21 0,0-20 15,0-1-15,0 0 0,0 0 16,21 0-16,1-21 0,-1 21 16,0-21-16,0 0 0,21 0 0,-20 0 15,20 0-15,0 0 0,1-21 16,-1 0-16,0 0 0,1 0 0</inkml:trace>
  <inkml:trace contextRef="#ctx0" brushRef="#br1" timeOffset="-48061.56">2879 10880 0,'0'-21'0,"0"42"0,0-64 0,0 22 0,0 0 15,-22 0-15,1 21 16,0-21-16,0 21 0,0 0 16,-22 0-16,22 0 0,0 21 15,0 0-15,-21 0 0,20 0 0,1 1 16,0-1-16,0 0 0,0 0 15,0 0-15,-1 0 0,22 22 0,0-22 16,0 0-16,0 0 0,0 0 16,0 1-16,0-1 0,0 0 0,22-21 15,-1 0-15,0 0 0,0 0 0,0 0 16,22 0-16,-22-21 16,21 21-16,-21-21 0,22-1 0,-1 1 0,-21 0 15,21 0-15,-20 0 0,-1 0 16,0-1-16,-21 1 0,21 0 15,-21 0-15,21 0 0,-21 0 0,0-1 16,0 1 0,0 42-1,-21-21 1,21 22-16,-21-1 0,21 0 0,0 0 16,0 0-16,0 22 0,0-22 0,0 21 15,-21 0-15,21 22 0,0-22 16,0 22-16,0-1 0,-21-20 0,21 20 15,0 1-15,0-1 0,0 1 16,0-22-16,0 21 0,0 1 0,0-1 16,0-20-16,0 20 0,0 1 15,0-22-15,0 22 0,0-1 16,0-21-16,0 1 0,-22-1 0,22 0 16,-21 1-16,-21-1 0,21-21 15,0 22-15,-1-43 0,-20 21 0,21-21 16,-21 0-16,20 0 0,-20 0 0,0 0 15,-1-21-15,1-22 0,0 22 16,-1-21-16,1-22 0,0 22 0,-1-22 16,22 1-16,-21-1 15,21 1-15,21-1 0,0 1 0,0-1 16,0 22-16,0 0 0,0-1 0,21 1 16,0 0-16,21-1 0,1 1 15,-1 21-15,0-21 0,22-1 16,-22 1-16,22 21 0</inkml:trace>
  <inkml:trace contextRef="#ctx0" brushRef="#br1" timeOffset="-47724.76">3429 10710 0,'-21'0'15,"42"0"-15,-63 0 0,20 22 0,22-1 16,0 0 0,22-21 15,-1 0-31,-21-21 16,0 0-16,0-1 15,0 1 1,-21 21-16,-1 0 15,1 0-15,0 0 16,0 0-16,21 21 16,-21 1-16,21-1 0,0 0 15,0 0-15,0 0 0,0 0 16,0 1-16,21-1 16</inkml:trace>
  <inkml:trace contextRef="#ctx0" brushRef="#br1" timeOffset="-47434.41">3365 11176 0,'0'0'0,"0"21"15,-21 0-15,42-21 47,1 0-47,-22-21 0,21 0 16,0 0-16,-21 0 15,0 0-15,-21 21 16,0 0 0,-1 0-16,1 21 0,0 0 15,0-21-15,21 21 0,0 0 0,0 0 16,0 1 0,21-22-16,0 0 15,0 0-15,1 0 0,-1-22 16,0 1-16</inkml:trace>
  <inkml:trace contextRef="#ctx0" brushRef="#br1" timeOffset="-45707.49">5016 10181 0,'0'-21'0,"0"0"15,0 0 1,0 0-1,0 42 32,0 0-47,0 21 0,0-21 16,0 22-16,0-1 0,0 0 16,0 1-16,0 20 0,0-20 0,0-1 15,0 21-15,0-20 0,0-1 0,0 0 16,0 1-16,0-1 15,0 0-15,0 1 0,0-22 0,0 21 0,0-21 16,0 22-16,0-22 0,0 0 0,0 0 16,0 0-16,0 1 15,0-1-15,0-42 32,22 21-32,-22-22 0,0 1 15</inkml:trace>
  <inkml:trace contextRef="#ctx0" brushRef="#br1" timeOffset="-44569.68">5165 10118 0,'0'-21'0,"0"42"0,0-64 31,21 43 16,0 0-47,0 0 0,0 0 16,0 0-16,22 0 0,-1 0 0,22 0 16,-1 0-16,1 0 15,-1 0-15,22 0 0,-1 0 0,22 0 16,-21 0-16,0 0 0,20 0 0,-20 0 15,21 0-15,21 0 0,-21 0 16,21 0-16,0 0 0,21 0 0,-21 0 16,21 0-16,0 0 0,0 0 0,22 0 15,-22 0-15,0 0 0,0 0 16,0 0-16,1 0 0,-1 0 0,0 0 16,0 0-16,0 0 0,0 0 0,22 0 15,-22 0-15,0 0 0,0 0 16,22 0-16,-43 0 0,21 0 0,0 0 15,-21 0-15,21 0 0,-21 0 16,0 0-16,0 0 0,-21 0 16,0 0-16,0 22 0,-22-22 0,1 0 15,0 0-15,-22 0 0,1 0 0,-1 0 16,1 0-16,-1 0 0,-21 0 16,1 0-16,-1 0 0,0 0 0,-20 0 15,-1 0-15,0 0 0,0 0 0,-21 21 47,0 0-31,-21-21-16,21 21 15,-21 0-15,0 0 16,21 22-16,0-22 0,0 0 0,-22 21 16,22-20-16,-21 20 0,21 0 15,0 1-15,-21-1 0,0-21 0,21 21 16,-21 1-16,0-1 0,21 0 0,-22 1 15,22-1-15,-21-21 0,21 22 16,-21-1-16,21-21 0,0 21 0,0 1 16,-21-22-16,21 21 0,-21-21 0,0 22 15,21-1-15,0-21 0,-22 0 16,1 1-16,21 20 0,-21-21 0,0 0 16,0-21-16,0 21 0,-1 1 15,1-22-15,0 21 0,0 0 0,0-21 16,0 0-16,-1 21 0,1-21 15,0 0-15,-21 0 0,21 0 0,-22 21 16,1-21-16,0 0 0,-22 0 0,22 0 16,-22 0-16,1 0 0,-22 0 15,0 0-15,1 0 0,-1 0 0,-21 0 16,22 0-16,-43 0 0,21-21 0,-21 21 16,0 0-16,0 0 0,0-21 0,0 21 15,0 0-15,0 0 0,-21 0 16,21 0-16,-22 0 0,22 0 0,-21-21 15,21 21-15,-21 0 0,0 0 16,0 0-16,-22 0 0,22 0 16,0 0-16,0 0 0,-21 0 0,20 0 15,1 0-15,0 0 0,0 0 0,21 0 16,0 0-16,0 0 0,21 0 16,-21 0-16,21 0 0,0 0 0,22 0 15,-22 0-15,21 0 0,1 0 0,-1-21 16,0 21-16,22 0 0,-1-22 15,1 22-15,20 0 0,1 0 0,0-21 16,-1 21-16,22 0 0,0 0 0,0-21 16,0 21-16,0 0 15,21-21-15,0 0 16,0 0 0,21 21-16,-21-22 15,21 22-15,-21-21 0,21 0 0,0 21 16</inkml:trace>
  <inkml:trace contextRef="#ctx0" brushRef="#br1" timeOffset="-43989.98">5630 10393 0,'0'0'0,"-21"0"0,21 21 32,0 0-17,0 0 1,21-21-16,0 0 0,1 0 16,-1 0-16,21 0 0,-21 0 0,22 0 15,-1 0-15,-21 0 0,21-21 16,1 0-16,-22 21 0,0-21 0,0 21 15,0-21-15,1 0 0,-22-1 16,0 1 0,-22 21-1,1 0-15,0 0 0,0 21 16,0 1-16,21-1 16,0 0-16,0 21 0,0-21 0,0 22 15,-21-1-15,21 0 0,0 1 16,0-1-16,0 0 0,0 1 0,0-22 15,0 21-15,0 1 0,0-22 0,0 0 16,0 21-16,21-21 0,-21 1 16,0-1-16,0 0 0,0 0 15,0 0-15,-21-21 16,-1 21-16,1-21 0,-21 0 16,21 0-16,-22 0 0,22 0 0,-21 0 15,0 0-15,20-21 0,1 0 0,-21 21 16,21-21-16,0 21 0,-1-21 15,1 21-15,21-21 0,0-1 16,21 1 0,22 0-16,-22 21 0,21-21 15,-21 21-15,22-21 0,-1 21 0,-21-21 16</inkml:trace>
  <inkml:trace contextRef="#ctx0" brushRef="#br1" timeOffset="-43533.24">6244 10689 0,'0'43'16,"0"-22"-1,-21 0-15,21 0 0,0 0 0,0 0 16,0 1-16,0-1 0,0 0 16,0 0-16,0 0 0,0 0 0,0 1 15,0-1-15,0 0 0,0 0 16,0 0-16,-21-21 47,21-21-47,0 0 15,0 0-15,0 0 0,0-1 16,0 1-16,0 0 0,0 0 0,21 0 16,-21-22-16,21 22 0,0 0 0,0 0 15,1 0-15,-1 0 0,21-1 16,-21 22-16,22 0 0,-22 0 0,21 0 15,0 0-15,1 0 0,-22 0 0,21 22 16,-21-1-16,1 0 16,-22 21-16,0-21 0,0 1 0,0-1 0,0 21 15,-22-21-15,22 0 0,-21 1 0,-21-1 16,21 0-16,21 0 16,-21 0-16,-1 0 0,22 1 0,-21-22 15,42 0 16,1-22-31,-1 1 0,0 0 0,0 0 16,0 0-16</inkml:trace>
  <inkml:trace contextRef="#ctx0" brushRef="#br1" timeOffset="-43037.52">7006 10372 0,'0'42'15,"0"-21"-15,0 0 16,0 1-16,0 20 0,-21-21 0,21 21 16,0 1-16,0-1 0,-21 0 15,21-20-15,0 20 0,0 0 0,0 1 16,0-22-16,0 21 0,0 0 16,-21-20-16,21-1 0,0 0 15,0 0-15,0 0 0,-22-21 0,22-21 47,0 0-47,0 0 0,0 0 16,22-1-16,-1-20 15,-21 21-15,21 0 0,0 0 0,0-1 16,0 1-16,1 0 0,-1 0 16,0 21-16,0-21 0,21 21 0,-20 0 15,-1 0-15,21 0 0,-21 0 0,0 0 16,1 21-16,-1 0 0,0 0 15,0 0-15,0 1 0,-21-1 0,0 0 16,0 0-16,0 0 0,-21 0 0,0 1 16,-21-1-16,20 0 15,-20 0-15,21 0 0,-21 0 0,-1 1 16,22-22-16,-21 21 0,21-21 0,-1 21 16,1-21-16,0 0 0,42-21 31,0 0-16,22-1-15,-22 22 0,0-21 16</inkml:trace>
  <inkml:trace contextRef="#ctx0" brushRef="#br1" timeOffset="-42317.94">7747 10710 0,'0'-21'0,"0"42"0,-21-21 31,0 22-31,-1-1 0,22 0 16,-21 0-16,0 0 0,0 0 0,21 1 15,-21 20-15,21-21 0,-21 0 0,21 0 16,0 22-16,0-22 0,0 0 16,0 0-16,0 0 0,0 1 15,0-1-15,21-21 16,0 0-16,0 0 15,0-21 1,-21-1-16,21 22 0,-21-21 0,22 0 16,-22 0-16,0 0 0,0 0 0,21-1 15,-21-20-15,21 21 0,0 0 16,0-22-16,-21 22 0,21 0 0,1-21 16,20 21-16,-21-1 0,0 1 0,22 0 15,-22 21-15,0 0 0,21 0 16,-21 0-16,1 0 0,20 0 0,-21 21 15,0 0-15,0 1 0,1-1 0,-1 21 16,-21-21-16,0 0 0,0 1 16,0 20-16,0-21 0,-21 0 0,-1 0 15,22 1-15,-21-1 0,0 0 16,0 0-16,0 0 0,0 0 16,-1-21-16,22 22 0,0-44 46,22 22-46,-1-21 0,0 0 0,0 0 16,0 0-16,0 0 0,22-1 0,-22 1 16,0 0-16,0-21 0,0 21 15,1-1-15,-1-20 0,21 21 0,-21 0 16,0 0-16,1 21 0,-22-22 0,0 1 16,21 21-16,-21 21 31,0 1-31,-21-1 0,-1 0 15,22 0-15,-21 0 0,0 0 0,21 1 16,-21 20-16,21-21 16,-21 0-16,21 0 0,-21 1 0,21-1 0,0 0 15,0 0-15,0 0 0,0 0 16,0 1-16,21-22 16,21 0-16,-21 0 0,22 0 0,-22 0 15,21 0-15,22-22 0,-22 22 0,0-21 16</inkml:trace>
  <inkml:trace contextRef="#ctx0" brushRef="#br1" timeOffset="-41734.28">9525 10478 0,'0'0'0,"-21"21"15,0 0-15,21 0 16,-22 0-16,22 0 0,0 22 0,-21-22 16,0 21-16,0-21 0,0 22 0,21-22 15,-21 0-15,-1 21 0,1-20 16,0-1-16,0 0 0,0 0 16,0 0-16,-1-21 0,1 21 0,0-21 15,0 0-15,21-21 31,21 21-31,64-42 16,-64 42 0,0 0-16,0 0 0,0 0 15,1 0-15,-1-21 0,0 21 16,0 0-16,0 0 0,0 0 0,1-21 16,-1 21-16,0-22 0,0 22 15,0-21-15,0 0 0,1 21 0,-22-21 16,0 0-16,21 0 0,-21-1 15,0-20-15,0 21 0,0 0 0,0 0 16,0-1-16,0 1 16,-21 21-1,21 21-15,-22 1 0,22-1 16,0 0-16,-21 0 0,21 21 16,-21-20-16,0 20 0,21-21 0,0 21 15,0-20-15,-21 20 0,0-21 0,21 21 16,-22-20-16,22-1 0,0 0 15,0 0-15,-21 0 0,21 0 16,0 1-16,21-22 31,-21-22-15,22 1-16,-1 21 0</inkml:trace>
  <inkml:trace contextRef="#ctx0" brushRef="#br1" timeOffset="-41018.37">10096 10583 0,'0'0'0,"-21"0"16,0 0 0,0 22-16,0-22 0,0 21 0,-1 0 15,1 0-15,-21 21 0,21-20 0,0-1 16,-1 21-16,1-21 0,21 0 0,0 22 15,-21-22-15,21 0 0,0 0 16,0 0-16,0 1 0,0-1 0,21 0 16,0-21-16,1 0 0,20 0 15,-21 0-15,21 0 0,1 0 16,-22 0-16,21 0 0,-21 0 0,1 0 16,-1-21-16,0 0 0,-21-1 15,0 1-15,0 0 0,0 0 16,0 0-16,0 0 0,-21-22 15,0 22-15,-1 0 0,1 0 0,0 0 16,0-1-16,21 1 0,0 0 0,0 0 16,0 0-16,21 21 15,0-21-15,22 21 0,-22 0 0,21 0 16,-21-22-16,22 22 0,-22 0 0,21 0 16,-21 0-16,0 0 0,22 22 15,-22-1-15,0-21 0,-21 21 0,0 0 16,0 0-16,0 0 0,0 1 0,0-1 15,0 0-15,0 0 16,0 0-16,-21 0 0,0 1 0,21-1 16,-21 0-16,-1 0 0,22 0 0,0 0 15,0 1-15,0-1 0,0 0 16,22-21-16,-1 21 16,21-21-16,-21 0 0,22 0 0,-1 0 15,0 0-15,1 0 0,-1 0 0,0-21 16,1 0-16,-1 0 0,0 21 15,1-22-15,-22 1 0,21-21 0,-21 21 16,-21-22-16,0 22 0,0-21 0,0 0 16,0-1-16,0 1 15,0 21-15,-21-22 0,0 22 0,0-21 16,-22 42-16,1-21 0,21 21 0,-21 0 16,-1 0-16,1 0 0,0 21 15,20 0-15,-20 0 0,21 0 0,0 1 16,0 20-16,-1-21 0,22 0 0,0 22 15,0-22-15,0 0 0,0 0 16,0 0-16,0 0 0,0 1 0,0-1 16</inkml:trace>
  <inkml:trace contextRef="#ctx0" brushRef="#br1" timeOffset="-37469.58">4614 11959 0,'21'0'32</inkml:trace>
  <inkml:trace contextRef="#ctx0" brushRef="#br1" timeOffset="-36937.88">4784 11811 0,'0'0'0,"21"0"16,-21-21-1,0 42 32,0 0-47,0 0 16,0 1-16,-21 20 0,-1 0 0,-20-21 15,21 22-15,-21 20 0,-1-20 0,1-1 16,-22 0-16,22 1 0,0-1 16,-22 0-16,22-21 0,0 22 0,-1-22 15,1 21-15,0-21 0,-1 1 0,22-1 16,0-21-16,0 21 0,0-21 15,21-21 17,0 0-32,21 21 0,0-22 15,0 22-15,0 0 0,0-21 16,1 21-16,-1 0 0,0 0 0,0 0 16,21 0-16,1 0 0,-22 0 15,21 0-15,1 21 0,20-21 0,-21 22 16,1-22-16,-1 21 0,0 0 15,1-21-15,-1 21 0,0-21 0,1 0 16,-22 21-16,0-21 0,21 0 0,-20 0 16,-1 21-1,-21-42 32,0 0-47,0 0 16,0 0-16</inkml:trace>
  <inkml:trace contextRef="#ctx0" brushRef="#br1" timeOffset="-36405.19">5588 12107 0,'0'-21'16,"21"0"-16,-21 0 15,21 0-15,-21 0 16,21-1-16,-21 1 0,22 0 16,-22 0-16,0 0 15,-22 21 1,1 0-16,0 0 0,-21 0 0,21 0 15,-22 21-15,1 0 0,0 0 16,-1 0-16,22 1 0,-21-1 0,21 21 16,-1-21-16,1 0 0,0 1 15,21-1-15,0 0 0,0 0 16,0 0-16,0 0 0,21 1 0,0-22 16,22 21-16,-22 0 0,21-21 0,1 21 15,-22-21-15,21 21 0,0 0 16,-20-21-16,-1 22 0,21-1 0,-42 0 15,0 0-15,0 0 0,0 0 16,0 1-16,-42-22 16,21 21-16,-1-21 0,-20 0 0,0 0 15,-1 21-15,1-21 0,21 0 0,-21 0 16,20 0-16,-20 0 0,21 0 16,0 0-16,0-21 0,21 0 15,-22 21-15,22-22 0,0 1 16,0 0-1,22 21-15,-1-21 0,0 21 0,0-21 16,21 21-16,-20 0 0</inkml:trace>
  <inkml:trace contextRef="#ctx0" brushRef="#br1" timeOffset="-36073.38">5948 12129 0,'0'-22'16,"0"44"0,0-1-16,0 0 0,0 0 15,0 21-15,0-20 0,0 20 16,0 0-16,0 1 0,0-1 0,0 0 16,-21 22-16,21-22 0,0 22 0,-22-1 15,22 1-15,0-1 0,0-21 16,-21 22-16,0-1 0,0 1 0,21-22 15,0 22-15,0-22 0,-21 0 0,21 1 16,-21-22-16,21 21 0,0-21 16,0 1-16,0-1 0,21-42 31,0-1-15,-21 1-16,21 0 0,0-21 15,0-1-15,-21 1 0,22 0 0</inkml:trace>
  <inkml:trace contextRef="#ctx0" brushRef="#br1" timeOffset="-35805.84">5969 12425 0,'0'0'0,"0"-42"0,-21-1 0,21 1 0,0 0 15,0 20-15,0 1 0,0 0 16,0 0-16,0 0 0,0 0 0,21 21 16,0 0-16,0 0 0,0 0 0,1 0 15,-1 0-15,0 0 0,0 21 16,0 0-16,0 0 0,1 0 15,-22 0-15,0 22 0,0-22 0,0 0 16,0 0-16,0 0 0,0 1 16,-22-1-16,1 0 0,0 0 0,0 0 15,0 0-15,-22-21 0,22 22 0,-21-22 16,21 0-16,0 21 0,-1-21 0,1 0 16,42 0 15,1-21-31,-1 21 0,0-22 0</inkml:trace>
  <inkml:trace contextRef="#ctx0" brushRef="#br1" timeOffset="-34897.61">6858 12150 0,'0'0'0,"0"-21"0,0-1 0,-21 1 0,0 0 15,-1 0-15,1 0 0,0 21 16,0 0-16,0 0 0,0 0 0,-1 0 16,1 0-16,0 21 0,0-21 0,0 42 15,0-21-15,-1 1 16,1 20-16,0-21 0,0 21 0,0 1 16,0-22-16,-1 21 0,22-21 0,0 1 15,0-1-15,0 0 0,0 0 16,0 0-16,0 0 0,22 1 15,-1-22-15,0 0 0,21 0 16,-21 0-16,22 0 0,-22 0 16,21-22-16,1 1 0,-22 0 0,21 0 15,-21 0-15,22 0 0,-22-1 0,0-20 16,0 21-16,-21-21 0,0 20 16,21-20-16,-21 21 0,0 0 0,0 0 15,0-1-15,0 44 31,0-1-31,-21 0 0,21 0 16,-21 0-16,21 22 0,0-22 0,0 0 16,0 21-16,0-21 0,0 1 0,0-1 15,0 0-15,0 0 0,21-21 16,-21 21-16,21-21 0,0 0 0,1 21 16,-1-21-16,0 0 0,0 0 0,21 0 15,-20 0-15,-1-21 0,21 21 16,-21-21-16,22 0 0,-22 0 0,0 0 15,0-1-15,0-20 0,0 21 16,-21 0-16,0-22 0,0 22 16,0 0-16,0 0 0,22 0 0,-22 42 47,-22 0-47,22 0 0,0 0 0,0 1 15,0-1-15,0 0 0,0 0 0,0 0 16,0 0-16,0 1 0,-21-1 0,21 0 15,0 0-15,-21-21 16,21 21-16,0-42 47,0 0-47,0 0 0,0 0 16,0-1-16,0 1 0,0-21 0,21 21 15,-21-22-15,21 22 0,1-21 16,-1 0-16,0 20 0,21 1 0,-21 0 15,1 0-15,20 0 0,-21 21 0,21 0 16,-20 0-16,20 21 0,0 0 16,-21 0-16,22 0 0,-22 1 0,21 20 15,-21-21-15,1 0 0,-22 22 0,0-22 16,0 0-16,0 21 0,0-21 16,0 1-16,0-1 0,0 0 15,-22 0-15,1-21 0,21 21 0,-21-21 16,42-21 15,0 0-31,1 0 16</inkml:trace>
  <inkml:trace contextRef="#ctx0" brushRef="#br1" timeOffset="-34529.82">8107 11917 0,'0'-21'16,"0"42"-16,0-63 0,0 20 0,21 22 15,0 0 1,-21 22-16,21-1 16,0-21-16,-21 21 0,0 0 0,22-21 15,-1 21-15,-21 0 0,21-21 16,0 22-16,0-22 0,0 0 16,1 0-16,-1 0 0,0 0 0,21 0 15,-21 0-15,1 0 0,-1 0 16,0 0-16,0-22 0,0 22 0,0 0 15,1 0-15,-44 22 32,1-1-32,0 0 0,0 0 0,0 0 15,0 22-15,-1-22 0,-20 21 16,21 0-16,0-20 0,0 20 0,-22-21 16,22 21-16,0-20 0,0 20 15,0-21-15,21 0 0,-22 0 0,22 1 16,-21-1-16,21 0 0,0 0 0,21-21 31</inkml:trace>
  <inkml:trace contextRef="#ctx0" brushRef="#br1" timeOffset="-34324.94">9483 12234 0,'0'0'0,"-43"0"0,22 0 0,-21 0 15,21 0-15</inkml:trace>
  <inkml:trace contextRef="#ctx0" brushRef="#br1" timeOffset="-33236.38">9334 11832 0,'-42'21'31,"21"1"-31,0-22 16,21 21-16,0 0 0,0 0 15,0 0-15,0 0 16,0 1-16,21-22 16,0 0-16,0 0 0,0 0 15,1 0-15,20 0 0,-21-22 0,21 22 16,-20-21-16,20 0 0,0 0 0,1 0 15,-22 0-15,21 21 0,-21-22 16,22 1-16,-22 0 0,0 0 0,-21 0 16,0 0-16,0-1 0,-21 22 31,0 0-31,-1 0 0,1 0 0,0 22 16,0-1-16,0 0 0,21 21 15,0 1-15,-21-1 16,-1 0-16,22 1 0,-21-1 0,21 0 15,0 22-15,0-22 0,0 0 0,0 1 16,0-22-16,0 21 0,0-21 16,0 22-16,0-22 0,0 0 0,0 0 15,0 0-15,-21-21 32,0 0-32,0 0 15,0-21-15,-1 21 0,1-21 0,0 0 16,0 0-16,0 0 0,0-1 15,-1 1-15,1 21 0,0-21 0,21 0 16,-21 21-16,21 21 31,0 0-31,0 0 16,21 1-16,0-1 0,0 0 16,1-21-16,20 21 0,-21-21 0,21 0 15,1 21-15,-1-21 0,0 0 16,1 0-16,-1 0 0,0 0 0,1 0 15,20 0-15,-20-21 0,-1 0 0,0 21 16,1-21-16,-22 0 0,0 21 16,0-22-16,0 1 0,0 0 15,-21 0-15,0 0 0,22-22 0,-22 22 0,0 0 16,0 0 0,-22 21-1,1 21 1,21 0-16,0 0 0,0 22 15,0-22-15,0 0 0,0 0 0,-21 0 16,21 1-16,-21-1 0,21 0 0,-21 0 16,21 0-16,0 0 0,-21 1 15,21-1-15,-22-21 16,22-21 15,0-1-31,0 1 0,22 0 16,-1 0-16,0 0 0,0-22 15,0 22-15,22-21 0,-22 21 0,21-22 16,-21 22-16,22-21 0,-1 21 16,0 0-16,1-1 0,20 22 15,-21 0-15,-20 0 0,-1 22 0,21-1 16,-21 0-16,-21 0 0,21 21 16,-21-20-16,0 20 0,0-21 0,0 21 15,0-20-15,0-1 0,0 21 0,-21-21 16,0 0-16,21 1 15,0-1-15,-21 0 0,21 0 16,21-42 15,0 21-31,0-21 0,1 0 16,-1-1-16</inkml:trace>
  <inkml:trace contextRef="#ctx0" brushRef="#br1" timeOffset="-32749.92">11049 11853 0,'0'0'0,"0"-21"0,0 64 31,0-22-31,-21 21 16,21-21-16,-21 22 0,21 20 0,0-21 16,-22 1-16,22-1 0,0 0 15,0 1-15,-42 168 31,42-189-31,0-1 0,0 0 16,0-42 15,0 0-31,0-1 0,0 1 16,0 0-16,0 0 0,0 0 16,21-22-16,0 22 0,-21 0 0,22-21 15,20 21-15,-21-1 0,0 1 16,0 0-16,22 0 0,-22 0 15,21 21-15,1 0 0,-22 0 0,21 0 16,-21 21-16,22 0 0,-22-21 0,0 21 16,0 0-16,0 22 0,-21-22 15,21 0-15,-21 0 0,0 0 0,0 22 16,-21-22-16,0 0 0,0 0 0,0 0 16,-22-21-16,1 22 0,0-1 0,-1 0 15,22-21-15,-21 0 0,0 21 16,-1-21-16,22 0 0,0 0 0,0 0 15,0 0-15,42-21 32,0 0-32,0 21 0,21-21 15,-20-1-15,20 1 0</inkml:trace>
  <inkml:trace contextRef="#ctx0" brushRef="#br1" timeOffset="-32052.65">12001 12002 0,'-21'0'0,"-42"21"15,42 0 1,-22 0-16,22 0 0,0 0 0,0 22 16,0-22-16,-1 0 0,1 0 0,0 22 15,21-22-15,0 0 0,-21 0 0,21 0 16,0 0-16,0 1 0,0-1 15,21 0-15,0-21 16,0 0-16,1 0 0,-1 0 0,0 0 16,0 0-16,0-21 15,-21 0-15,21 21 0,-21-22 0,22 1 16,-22 0-16,0 0 0,0 0 0,0 0 16,0-22-16,0 22 0,21-21 15,-21 21-15,21-22 0,-21 22 16,21 0-16,0 0 0,22 0 0,-22-1 15,0 1-15,21 21 0,-21 0 0,22 0 16,-22 0-16,21 0 0,1 0 16,-22 0-16,21 21 0,0 1 0,-20-1 15,20 0-15,-21 0 0,0 21 0,-21-20 16,0 20-16,0-21 0,0 21 16,0-20-16,-21-1 0,0 0 0,0 21 15,0-21-15,-1 1 0,-20-22 16,21 21-16,0 0 0,0-21 15,21 21-15,21-21 32,0 0-32,0-21 0,0 21 0,0-21 15,1 0-15,-1-1 0,0 1 16,0 0-16,0-21 0,0 21 0,22-22 16,-43 1-16,21 21 0,0-22 0,0 22 15,0-21-15,-21 21 0,0 0 16,0 42-1,0 0 1,-21 21-16,0-21 0,0 22 16,21-22-16,0 21 0,-21-21 15,21 22-15,0-22 0,0 21 0,0-21 16,0 1-16,0-1 0,0 0 0,21 0 16,0 0-16,21-21 15,-20 0-15,-1 0 0,21 0 0,0 0 16,1 0-16,-1-21 0,0 0 0,1 21 15</inkml:trace>
  <inkml:trace contextRef="#ctx0" brushRef="#br1" timeOffset="-31294.09">13441 11811 0,'0'0'0,"21"-21"0,-21-21 0,21 20 15,-21 1-15,21 21 0,-21-21 0,0 42 32,0 0-32,0 1 15,0 20-15,-21-21 0,21 21 0,-21-20 16,0 20-16,0-21 0,-1 21 0,1 1 15,0-22-15,0 0 0,0 21 16,0-20-16,-1-1 0,1 0 16,21 0-16,-21-21 0,42 0 31,0-21-15,1 21-16,20 0 0,-21-21 0,0 21 15,22-21-15,-1 21 0,-21 0 16,21-22-16,1 22 0,-1 0 0,-21-21 15,22 21-15,-1 0 0,-21-21 0,0 21 16,22-21-16,-22 21 0,-21-21 16,21 0-16,0-1 0,-21 1 15,0 0-15,0 0 0,0 0 16,0 0-16,0-1 0,0 1 16,0 0-16,-21 21 15,21 21 1,-21-21-16,21 21 0,0 22 15,0-22-15,0 21 0,0 1 16,-21-1-16,21 0 0,-22-21 0,22 22 16,-21-1-16,21-21 0,0 22 0,0-22 15,-21 0-15,21 0 0,0 0 16,-21 0-16,21 1 0,0-1 16,21-21 15,0-21-31,0 21 0,1-22 0,20 1 15,-21 0-15,21 0 0</inkml:trace>
  <inkml:trace contextRef="#ctx0" brushRef="#br1" timeOffset="-30626.35">14520 11853 0,'0'0'16,"21"-21"-16,1 21 0,-1-21 0,-64 42 31,22 0-31,0 1 15,-21-1-15,21 0 0,-22 0 16,1 21-16,21-20 0,-22 20 16,22 0-16,0-21 0,0 22 0,0-22 0,0 21 15,21-21-15,0 1 0,0-1 16,0 0-16,0 0 0,21-21 16,0 21-16,0-21 0,0 0 0,22 0 15,-22 0-15,21 0 0,-21 0 0,22 0 16,-22 0-16,21-21 0,-21 21 15,0-21-15,22 0 0,-43 0 0,21-1 16,-21 1-16,21 0 0,-21-21 0,0 21 16,0-22-16,0 1 0,0 21 15,0-22-15,0 22 0,0 0 0,0-21 16,0 21-16,0-1 0,21 1 16,0 21-16,22-21 15,-22 21-15,0 0 0,0 0 0,22 0 16,-22 0-16,21 21 0,-21-21 15,0 21-15,1 1 0,-1 20 16,0-21-16,0 21 0,-21-20 0,0 20 16,0-21-16,0 21 0,0-20 0,-21 20 15,0-21-15,21 21 0,-21-20 16,-1-1-16,22 0 0,-21 0 0,21 0 16,0 0-16,0 1 0,21-1 15,1-21-15,20 0 16,-21 0-16,0 0 0,22 0 15,-22 0-15,21 0 0,0-21 0,-20-1 16,20 22-16,0-21 0,-21 0 0,1 0 16,-1-21-16,0 20 15,0-20-15,-21 21 0,0-21 0,0-1 16,0 1-16,0 0 0,0-1 0,-21 1 16,0 21-16,0 0 0,-22-1 15,22 1-15,-21 0 0,-1 21 0,22 0 16,-21 0-16,21 0 0,-22 21 0,22 0 15,0 1-15,0-1 0,21 0 16,0 0-16,0 0 0,0 0 0,0 1 16,0-1-16,42 0 0,-21-21 0,1 21 15,20-21-15</inkml:trace>
  <inkml:trace contextRef="#ctx0" brushRef="#br1" timeOffset="-30217.77">16700 11748 0,'0'-22'0,"-21"22"31,0 0-31,0 22 0,0-1 0,-22 0 16,1-21-16,0 21 0,-1 0 15,1 0-15,0 1 0,-22-1 0,22 0 16,-22 0-16,22-21 0,0 21 0,-22 0 16,43 1-16,-21-22 0,21 21 15,-1-21-15,1 0 0,21 21 16,21-21-16,1 21 16,20-21-16,-21 0 0,43 21 15,-22-21-15,0 0 0,1 21 0,20 1 16,-21-22-16,1 0 0,-1 0 15,0 21-15,1-21 0,-22 0 16,0 0-16,0 0 0,0 0 0,1 0 16,-1 0-16,0 0 0,0 0 31,-21-21-31,21-1 16,0 22-16,-21-21 0</inkml:trace>
  <inkml:trace contextRef="#ctx0" brushRef="#br1" timeOffset="-29942.92">17251 11515 0,'0'0'0,"0"-21"0,0-22 0,0 22 0,0 0 16,0 0-16,-21 42 31,-1 21-31,1-21 0,0 22 0,0-1 15,0 0-15,0 22 0,-1-22 0,-20 22 16,21-1-16,0 1 0,0-1 16,-1 1-16,1 20 0,-21-20 0,21-22 15,0 22-15,-1-1 0,1-20 0,21-1 16,-21 0-16,21-21 0,-21 22 16,21-22-16,0 0 0,0 0 15</inkml:trace>
  <inkml:trace contextRef="#ctx0" brushRef="#br1" timeOffset="-29362.26">17949 11853 0,'21'0'15,"-42"0"-15,64 0 0,-1-21 0,-21 21 16,0 0-16,0-21 0,1 0 0,-1 21 16,-21-21-16,0 0 15,-21 21-15,-1-22 16,1 22-16,-21 0 0,0 0 16,20 0-16,-20 0 0,0 0 0,-1 0 15,1 0-15,21 0 0,-21 22 0,20-22 16,1 21-16,21 0 0,0 0 15,0 0-15,0 0 0,21 1 16,1-1-16,-1 21 0,21-21 0,-21 0 16,22 1-16,-22 20 0,21-21 15,-21 0-15,0 22 0,1-22 0,-1 0 16,-21 0-16,0 0 0,0 0 0,0 1 16,-21-22-16,-1 0 15,1 0-15,-21 21 0,0-21 0,20 0 16,-20 0-16,0 0 0,21-21 15,-22 21-15,22-22 0,0 22 16,0-21-16,0 21 0,21-21 0,0 0 16,0 0-16,0 0 15,21-1-15,0 22 0,0-21 16,21 21-16</inkml:trace>
  <inkml:trace contextRef="#ctx0" brushRef="#br1" timeOffset="-29085.42">18478 11832 0,'-21'0'15,"0"21"1,0 1-16,21-1 16,-21 0-16,21 21 0,-21 1 0,21-1 15,-22 21-15,22-20 0,0 20 16,0-20-16,-21 20 0,21-21 0,0 22 15,-21-1-15,21-20 0,0 20 0,0 1 16,-21-1-16,21-20 0,-21 20 0,21-21 16,0 1-16,0-1 0,0 0 15,0 1-15,0-22 0,0 0 16,0 0-16,0 0 0,0-42 16,21 0-1</inkml:trace>
  <inkml:trace contextRef="#ctx0" brushRef="#br1" timeOffset="-28789.58">18457 12107 0,'0'0'0,"0"-63"0,21 21 16,-21-1-16,22 1 0,-22 21 0,21-22 0,0 22 16,0 0-16,0 0 0,0 21 15,1-21-15,-1 21 0,0 0 16,0 0-16,0 0 0,0 0 0,22 0 15,-22 21-15,0 0 0,0 0 0,0 0 16,-21 1-16,0-1 0,0 0 16,0 0-16,0 0 0,-42 0 0,21 1 15,0-1-15,-22 0 0,1 0 16,0-21-16,-1 21 0,1-21 0,0 0 16,21 0-16,-22 21 0,22-21 0,0 0 15,42 0 1,21 0-16,-20 0 15,20 0-15,0 0 0,1-21 16</inkml:trace>
  <inkml:trace contextRef="#ctx0" brushRef="#br1" timeOffset="-28351.84">19389 11811 0,'0'0'0,"0"-21"0,0 0 16,0 0-16,-22-1 0,1 22 15,-21 0-15,21 0 0,0 0 0,-22 0 16,1 0-16,21 0 0,-22 0 16,1 22-16,21-1 0,-21 0 0,20 21 15,1-21-15,0 1 0,0 20 16,0-21-16,21 21 0,0-20 0,0-1 16,0 21-16,0-21 0,0 0 15,21 1-15,0-22 0,0 21 0,0-21 16,1 0-16,20 0 0,0 0 0,-21 0 15,22 0-15,-1 0 0,-21-21 16,22-1-16,-22 1 0,21 0 0,-21-21 16,0 21-16,1-22 0,-1 22 0,0-21 15,0 21-15,-21-22 0,21 22 16,-21 0-16,0 0 0,0 0 0,-21 21 31,0 21-31,0 0 16,21 0-16,-21 0 0,21 0 0,0 22 15,0-22-15,0 21 0,0-21 0,0 1 16,0 20-16,0-21 0,0 0 16,0 0-16,0 1 0,21-1 15,0-21-15,0 0 0,0 0 0,22 0 16,-22 0-16,21 0 0</inkml:trace>
  <inkml:trace contextRef="#ctx0" brushRef="#br1" timeOffset="-27922.03">19939 11790 0,'0'0'0,"0"-21"0,0 0 16,0-1 0,-21 44-1,21-1-15,0 0 16,-21 0-16,21 0 0,-22 0 0,22 1 16,0 20-16,0-21 0,-21 0 0,0 0 15,21 22-15,-21-22 0,21 0 16,0 0-16,-21 0 0,0 1 15,-1-22 1,22-22 0,0 1-1,0 0-15,0 0 0,0 0 16,0 0-16,22-22 0,-1 22 16,0-21-16,0 21 0,0-22 0,22 22 15,-22 0-15,0-21 0,21 20 0,-21 1 16,22 0-16,-22 21 0,0 0 15,0 0-15,0 0 0,1 0 0,-22 21 16,21 22-16,-21-22 0,0 0 16,0 21-16,0-21 0,0 22 15,0-1-15,0-21 0,0 22 0,0-22 16,-21 21-16,21-21 0,-22 0 0,22 1 16,-21-1-16,21 0 15,-21-21-15,42 0 31,0-21-31</inkml:trace>
  <inkml:trace contextRef="#ctx0" brushRef="#br1" timeOffset="-27522.26">20807 11599 0,'-21'0'0,"42"0"0,-64 0 15,22 0-15,0 0 16,21 22-16,0-1 16,0 0-16,0 0 0,21-21 15,0 21-15,1-21 0,-1 21 16,0-21-16,0 0 0,0 22 0,0-22 16,22 0-16,-22 21 0,0-21 0,21 0 15,1 0-15,-22 21 0,21-21 16,1 0-16,-1 0 0,-21 0 0,0 0 15,0 0-15,1 0 0,-22 21 32,-22-21-32,1 21 0,0 0 0,-21 1 15,21-1-15,-43 0 0,22 0 0,-1 21 16,-20-20-16,21 20 16,-22-21-16,22 21 0,-1-20 0,1 20 15,0-21-15,21 0 0,-22 0 0,22 1 16,0-1-16,0-21 0,0 21 15,21 0-15,-22-21 16,1 0 0</inkml:trace>
  <inkml:trace contextRef="#ctx0" brushRef="#br1" timeOffset="-22065.96">1947 13356 0,'21'-21'0,"1"0"16,-1 0-16,-21 0 15,21-1 1,0 22-16,-21-21 15,0 0 1,0 42 15,-21 0-31,0-21 16,0 22-16,-1 20 0,1-21 16,-21 21-16,21 1 0,-22-1 0,1 22 15,0-22-15,-1 21 0,-20 1 16,21-1-16,-1 1 0,1-22 0,0 22 15,-1-22-15,22 0 0,-21 1 16,21-1-16,-1-21 0,22 0 0,-21 22 16,21-22-16,-21-21 0,21 21 15,0 0-15,21-42 32,0 0-17,-21 0-15,22 0 0,20-1 16,-21 1-16</inkml:trace>
  <inkml:trace contextRef="#ctx0" brushRef="#br1" timeOffset="-21618.22">2244 13250 0,'21'0'0,"-42"0"0,42-21 0,0 21 16,-21-21-16,21 21 16,-21-21-16,0 42 62,0 0-62,-21 0 0,0 1 0,0-1 16,21 21-16,-22 0 0,1 1 15,-21-1-15,21 0 0,0 22 16,-22-1-16,22-20 0,-21 20 16,21-20-16,-22 20 0,1-21 0,21 1 15,-22-1-15,22 0 0,0 1 16,-21-22-16,21 21 0,-1-21 0,22 1 16,-21-1-16,0 0 15,21 0 1,0-42 46,21 21-62,0 0 0</inkml:trace>
  <inkml:trace contextRef="#ctx0" brushRef="#br1" timeOffset="-17414.74">2815 13758 0,'21'0'31,"0"-21"-31,1 0 15,-1 0-15,0 0 16,-21 0-16,21-1 0,-21 1 16,0 0-16,0 0 15,0 0-15,0 0 16,-42 21-16,21 0 0,-22 0 16,1 0-16,0 21 0,-22 0 0,22 0 15,-22 0-15,22 0 0,0 1 0,-1-1 16,1 0-16,0 0 0,20 0 15,1 0-15,21 1 0,0-1 0,0 0 16,21-21 0,22 21-16,-22 0 0,21-21 15,1 21-15,20-21 0,-21 22 16,1-1-16,-1-21 0,22 21 0,-43 0 16,21-21-16,0 21 0,-20 0 15,-1 1-15,0-1 0,-21 0 0,0 0 16,0 0-16,-21 0 15,-22 1-15,22-22 0,-21 21 0,0-21 16,-22 0-16,22 21 0,-22-21 0,22 0 16,0 0-16,-1 0 0,1 0 15,0 0-15,20-21 0,-20 21 0,21-21 16,0 21-16,21-22 0,0 1 16,-21 21-16,21-21 0,0 0 15,0 0-15,21 0 16,0 21-16,0-22 0,21 22 15,1-21-15,-1 21 0,0 0 16</inkml:trace>
  <inkml:trace contextRef="#ctx0" brushRef="#br1" timeOffset="-17046.95">3302 13758 0,'-21'-21'16,"42"42"-16,-42-63 0,0 42 0,21 21 31,0 0-31,0 1 0,0-1 0,0 21 16,0 0-16,0-20 0,0 20 15,0 0-15,0 22 0,0-22 0,0 0 16,0 22-16,0-1 0,0 1 15,0-1-15,0-20 0,0 20 0,0 1 16,0-1-16,-22-20 0,22 20 0,-21-21 16,21 1-16,-21-1 0,21 0 15,0 1-15,0-22 0,-21 21 16,21-21-16,0 1 0,0-44 31,0 1-31,0 0 16,0-21-16,21 21 0,-21-22 15,0 1-15,21-22 0</inkml:trace>
  <inkml:trace contextRef="#ctx0" brushRef="#br1" timeOffset="-16741.13">3281 13885 0,'0'0'0,"0"-21"16,0-21-16,0 21 0,0-22 0,0 22 15,0 0-15,0 0 0,0 0 16,0 0-16,21-1 0,0 22 15,0-21-15,22 21 0,-22 0 16,21 0-16,-21 0 0,22 21 16,-1 1-16,-21-1 0,21 0 0,-20 0 15,-1 0-15,0 0 0,-21 22 16,0-22-16,0 0 0,-21 0 0,0 22 16,-1-22-16,-20 0 0,0 0 0,-1-21 15,1 21-15,0 0 0,21-21 16,-22 22-16,22-22 0,-21 0 0,21 0 15,21 21 1,21-21 0,0 0-16,0-21 15,21 21-15,1-22 0,-1 22 16</inkml:trace>
  <inkml:trace contextRef="#ctx0" brushRef="#br1" timeOffset="-15802.55">4276 13610 0,'0'0'0,"0"-21"0,-22 0 0,-20 21 0,21-21 16,0 21-16,0 0 16,-1 0-16,1 0 0,0 21 0,-21 0 15,21 0-15,-1 0 0,-20 1 16,21 20-16,0-21 0,0 21 0,-1 1 15,1-22-15,21 21 0,-21-21 0,21 22 16,0-22-16,0 0 0,0 0 16,0 0-16,0 1 0,21-1 0,-21 0 15,21-21-15,1 0 0,-1 0 16,0 0-16,21 0 0,-21 0 0,1 0 16,20-21-16,-21 21 0,21-21 0,-20-1 15,-1 1-15,21-21 0,-21 21 16,0 0-16,1-22 0,-22 22 15,21-21-15,-21 21 0,21-1 16,-21 1-16,0 0 0,0 0 0,0 0 16,-21 21-1,0 0 1,21 21-16,-22 0 0,22 0 0,0 0 16,0 1-16,0 20 0,0-21 15,0 0-15,0 0 0,0 1 0,0-1 16,0 0-16,0 0 0,0 0 15,22-21-15,-1 21 0,0-21 0,0 0 16,0 0-16,0 0 0,22 0 0,-22 0 16,21 0-16,-21 0 0,22-21 15,-22 0-15,0 0 0,21 0 16,-20 21-16,-22-43 0,21 22 0,-21 0 16,0 0-16,21 0 0,-21-22 15,0 22-15,0 0 0,0 0 0,0 0 16,-21 42 15,0 0-31,21 0 0,0 0 16,0 1-16,0-1 0,0 21 15,0-21-15,0 0 0,0 1 16,0-1-16,0 0 0,0 0 0,0 0 16,0 0-16,-22-21 0,22 22 15,0-1-15,-21-21 31,21-21-15,0-1-16,0 1 16,0 0-16,0-21 0,0 21 15,0-22-15,0 22 0,21-21 0,1-1 16,-1 1-16,21 21 0,-21-21 0,22-1 16,-1 22-16,0 0 0,1 0 15,-1 21-15,0 0 0,1 0 16,-1 0-16,0 0 0,1 21 15,-1 21-15,-21-21 0,21 1 0,-42 20 16,0 0-16,0-21 0,0 22 0,0-22 16,0 21-16,0-21 0,-21 1 15,0-1-15,0 21 0,0-42 0,0 21 16,-1 0-16,1 1 0,0-22 0,21 21 16,0-42 15,21 21-31,-21-22 0,21 1 15</inkml:trace>
  <inkml:trace contextRef="#ctx0" brushRef="#br1" timeOffset="-15141.94">6117 13272 0,'0'0'15,"-21"0"-15,0 0 0,0-22 0,-1 22 16,1 0-16,21-21 31,21 21-31,22 0 16,-22 0-16,0 0 0,0 0 0,22-21 15,-22 21-15,21 0 0,-21 0 16,22 0-16,-22 0 0,0-21 0,0 21 16,0 0-16,0 0 0,-42 0 31,0 0-31,0 0 16,-21-21-16,20 21 0,1 0 0,0 0 15,-21 0-15,21 0 16,-1 0-16,1 0 0,0 0 0,0 0 15,0 0-15,0 0 0,-1 0 0,1 21 16,21 0 0,-21-21-16,21 21 0,-21 0 15,21 1-15,0-1 16,0 0-16,0 0 0,0 0 0,0 0 16,0 1-16,0-1 0,0 21 0,0-21 15,0 22-15,-21-22 0,0 21 16,21 0-16,-22 1 0,1-1 0,21 0 15,-21 1-15,21-1 0,-21 0 16,0 1-16,21-22 0,0 21 16,0-21-16,0 22 0,0-22 0,0 0 15,0 0-15,0 0 0,0 1 0,0-1 16,0 0-16,21 0 0,0-21 16,0 21-16,22 0 0,-22-21 0,0 0 15,21 22-15,-21-22 0,22 0 0,-22 0 16,21 0-16,-21 0 0,22 0 15,-22 0-15,0 0 0,21-22 0,-20 22 16,20-21-16,-21 0 0,21 0 0,-20 0 16,-1 0-16</inkml:trace>
  <inkml:trace contextRef="#ctx0" brushRef="#br1" timeOffset="-11961.01">6816 13589 0,'0'0'0,"21"-21"0,-21 0 0,21 21 16,0-21-16,-21-1 0,21 22 15,-21-21-15,21 21 0,-21-21 16,0 0-16,0 0 16,-21 21-16,0 0 15,0 0-15,0 0 16,-22 0-16,22 0 0,0 21 0,-21 0 16,21 0-16,-22 22 0,22-22 15,0 21-15,0 0 0,0 1 0,-1 20 16,22-20-16,-21-22 0,21 21 0,0 0 15,0-20-15,0 20 0,0-21 16,21 0-16,1 0 0,-1 1 0,0-22 16,0 21-16,21-21 0,-20 0 0,20 0 15,0 0-15,1 0 0,-1 0 16,0 0-16,1-21 0,-1-1 16,0 1-16,1 0 0,-1 0 0,0 0 0</inkml:trace>
  <inkml:trace contextRef="#ctx0" brushRef="#br1" timeOffset="-11282.39">7366 13631 0,'0'0'0,"-21"22"31,0-1-15,-1 0-16,22 0 0,-21 0 0,21 0 16,-21 22-16,21-22 0,0 0 0,0 0 15,0 0-15,0 22 0,0-22 16,0 0-16,21 0 0,0-21 15,1 0-15,20 21 0,-21-21 0,0 0 16,0 0-16,1 0 16,20 0-16,-21 0 0,0 0 0,-21-21 15,21 21-15,-21-21 0,0 0 16,0 0-16,-21 0 16,0-1-16,21 1 0,-21 0 0,0-21 15,0 21-15,-1-1 0,22-20 16,0 21-16,0 0 0,0-22 0,0 22 15,0 0-15,0 0 0,22 0 0,-1 0 16,21-1-16,-21 22 0,22 0 16,-1 0-16,-21 0 0,21 0 0,1 22 15,-1-1-15,0 0 0,1 21 16,-1-21-16,-21 22 0,0-22 16,1 21-16,-1-21 0,-21 22 0,0-22 15,0 21-15,0-21 0,0 1 16,0 20-16,-21-21 0,-1 0 0,1-21 15,21 21-15,0 1 16,0-44 0,0 1-1,21 0-15,1 0 0,-22 0 16,21 0-16,0-1 0,0 1 16,0-21-16,0 21 0,1-22 0,20 1 15,-21 21-15,0 0 0,0-22 0,22 22 16,-22 21-16,0 0 15,21 0-15,-20 0 0,-1 0 0,-21 21 16,21 1-16,0-1 0,-21 0 0,21 21 16,-21-21-16,0 22 0,0-1 15,0-21-15,0 0 0,0 22 0,0-22 16,0 0-16,0 0 0,0 0 16,0 1-16,0-1 0,0 0 15,0-42 16,21 0-31,1-1 16,-1 1-16</inkml:trace>
  <inkml:trace contextRef="#ctx0" brushRef="#br1" timeOffset="-11030.54">8826 13441 0,'0'0'15,"0"-64"1,0 86-1,-21-1-15,0 21 16,21-21-16,-21 22 0,21-1 16,-21 0-16,21 22 0,-21-22 0,21 0 15,0 1-15,-22-1 0,22-21 16,0 22-16,-21-1 0,21-21 16,0 0-16,0 0 0,0 1 0,0-1 15,21 0-15,1-21 0,-1 0 0,0 0 16,21 0-16,-21 0 0,1 0 15,20 0-15,-21 0 0,0-21 0,22 21 16,-22-21-16,0-1 0</inkml:trace>
  <inkml:trace contextRef="#ctx0" brushRef="#br1" timeOffset="-10853.76">8572 13674 0,'-21'0'0,"42"0"0,-63 0 0,21 0 15,42 0 1,0 0 0,0 0-16,22 0 0,-22 0 15,21-21-15,22 21 0,-22 0 0,22-22 16,-1 22-16,1-21 0,-1 21 0</inkml:trace>
  <inkml:trace contextRef="#ctx0" brushRef="#br1" timeOffset="-10082.3">9610 13801 0,'0'0'16,"21"-21"15,-21-1-31,0 1 0,0 0 16,21 0-16,-21 0 0,0 0 0,0-1 15,0 1-15,0 0 0,0 0 16,-21 0-16,0 0 0,-1-1 0,1 1 16,0 0-16,0 21 0,-21 0 15,20 0-15,-20 0 0,21 0 16,-21 0-16,20 21 0,-20 0 0,21 1 16,-21-1-16,20 21 0,1-21 15,0 22-15,0-1 0,21-21 0,0 21 16,0-20-16,0 20 0,0-21 15,0 0-15,21 0 0,0 1 0,0-1 16,1-21-16,-1 21 0,0-21 0,0 0 16,21 0-16,-20 0 0,-1 0 0,0 0 15,21 0-15,-21-21 0,1 0 16,-1 21-16,0-22 0,0 1 0,0-21 16,-21 21-16,0 0 0,21-22 0,-21 22 15,0-21-15,0 21 16,0-22-16,0 22 0,0 0 0,0 0 15,0 0-15,0 42 16,-21 0 0,21 21-16,-21-21 0,21 22 0,0-22 15,0 21-15,0-21 0,0 22 16,0-22-16,0 0 0,0 0 0,0 0 16,0 1-16,21-1 0,0 0 0,1-21 15,-1 0-15,0 21 0,0-21 16,0 0-16,0 0 0,1 0 15,-1 0-15,21-21 0,-21 0 0,0 21 0,1-21 16,-1-1-16,0 1 16,0 0-16,0 0 0,0-21 0,1 20 15,-22 1-15,0-21 0,21 21 0,-21 0 16,0-1-16,0 1 0,0 42 31,-21 1-31,21-1 0,0 0 16,-22 21-16,1-21 0,21 1 15,0-1-15,0 21 0,0-21 0,0 0 16,-21 1-16,21-1 0,0 0 0,0 0 16,21-21-1,0 0 1,1 0-16,-1 0 16,0-21-16,0 0 15,0 0-15</inkml:trace>
  <inkml:trace contextRef="#ctx0" brushRef="#br1" timeOffset="-9766.48">10139 13420 0,'-21'-21'0,"42"42"0,-42-64 0,-1 43 15,1-21-15,0 21 0,0 0 0,0 0 16,0 0-16,-1 0 16,22 21-16,0 1 15,22-22 1,-1 0-16,0 0 0,0 0 15,0 0-15,0 0 0,1 0 16,-1-22 0,-21 1-16,0 0 0,0 0 15,0 0-15,-21 21 16,-1 0-16,1 0 16,0 0-16,0 0 0,0 0 0,0 0 15,-1 0-15,22 21 16,0 0-16,0 0 0,0 0 15,0 1-15,0-1 0,0 0 16,22 0-16,-1 0 0,-21 0 16,21-21-16,0 22 0</inkml:trace>
  <inkml:trace contextRef="#ctx0" brushRef="#br1" timeOffset="-9238.78">10456 13610 0,'0'0'0,"0"-21"16,0 0 0,-21 21-1,0 0 1,21 21 0,0 0-16,0 0 0,0 1 15,0-1-15,0 21 0,0-21 0,0 0 16,0 1-16,0-1 0,0 0 15,-21 0-15,21 0 0,0 0 0,-21-21 16,21 22-16,0-1 0,-22 0 0,22 0 16,0-42 46,0 0-62,0 0 0,0-1 0,0 1 16,0 0-16,22 0 0,-1-21 0,0 20 15,0-20-15,0 0 0,0 21 16,1-22-16,-1 22 0,21 0 0,-21 0 16,0 0-16,1-1 0,-1 22 0,21 0 15,-21 0-15,0 0 0,-21 22 16,22-1-16,-1 0 0,-21 0 0,0 0 16,0 22-16,0-22 0,0 0 0,0 0 15,0 21-15,0-20 0,0-1 16,0 0-16,0 0 0,-21 21 15,-1-20-15,1-22 0,21 21 0,0 0 16,-21 0-16,0 0 0,0 0 16,21 1-16</inkml:trace>
  <inkml:trace contextRef="#ctx0" brushRef="#br1" timeOffset="-8762.06">11409 13653 0,'21'0'0,"-42"0"0,42-22 15,-21 1-15,0 0 0,0 0 16,0 0-16,0 0 0,0-1 16,0 1-16,-21 21 0,0 0 15,-1 0-15,1 0 0,0 21 16,0 1-16,-21-22 0,20 21 15,1 0-15,0 0 0,0 21 0,21-20 16,0-1-16,-21 0 0,21 0 16,0 0-16,0 0 0,0 1 15,21-22-15,0 21 0,0-21 0,0 0 16,1 21-16,-1-21 0,21 0 0,-21 21 16,0-21-16,1 0 0,-1 21 15,0-21-15,-21 21 16,21-21-16,-21 22 0,0-1 15,0 0 1,0 0-16,-21 0 16,0-21-16,0 0 0,-1 21 15,-20-21-15,21 0 0,0 22 16,-22-22-16,22 0 0,-21 0 0,21 21 16,0-21-16,-22 0 0,22 0 0,0 0 15,0 0-15,0 0 0,-1 0 16,22-21 31</inkml:trace>
  <inkml:trace contextRef="#ctx0" brushRef="#br1" timeOffset="-8050.46">12298 13145 0,'21'0'15,"-42"0"-15,63 0 0,-21-22 0,0 22 0,1-21 16,-1 21-16,21-21 0,-21 0 16,0 21-16,1-21 0,-1 0 0,0-1 15,-21 1-15,0 0 16,0 0-16,-21 21 16,0 0-16,-1 0 0,1 0 0,-21 21 15,21 0-15,-22 22 0,1-22 16,-21 21-16,20 22 0,1-22 0,0 21 15,-1 1-15,1-1 0,0 1 0,-1 21 16,22-22-16,-21 22 0,21-22 16,-1 1-16,1-1 0,21-20 15,0 20-15,0-21 0,0 1 0,43-1 16,-22-21-16,21 22 0,0-22 0,1 0 16,-1 0-16,22 0 0,-22-21 15,21 0-15,-20 0 0,20 0 0,-20 0 16,20-21-16,-21 21 0,1-21 0,-1-21 15</inkml:trace>
  <inkml:trace contextRef="#ctx0" brushRef="#br1" timeOffset="-5505.87">12912 13335 0,'0'-21'15,"0"0"-15,0 0 0,0-1 16,0 1-1,-22 21 17,1 21-32,0 1 0,21-1 15,-21 0-15,0 21 0,0-21 16,-1 22-16,22-1 0,-21 0 16,0 1-16,21-1 0,0 0 0,0 1 15,0-1-15,0-21 0,0 22 0,0-22 16,0 0-16,0 0 0,0 0 15,21-21-15,0 0 0,1 0 16,-1 0-16,0 0 0,0 0 16,0-21-16,22 21 0,-22-21 0,-21 0 15</inkml:trace>
  <inkml:trace contextRef="#ctx0" brushRef="#br1" timeOffset="-5309.75">12594 13547 0,'0'0'0,"0"21"0,21-21 31,0 0-15,1 0-16,-1 0 0,21 0 16,-21 0-16,22 0 0,-1 0 0,-21 0 15,21 0-15,1-21 0,-22 21 0,21 0 16,1-21-16</inkml:trace>
  <inkml:trace contextRef="#ctx0" brushRef="#br1" timeOffset="-4924.97">13208 13504 0,'0'0'0,"0"22"16,21-22 30,0 0-46,0 0 16,1 0-16,-1-22 0,0 22 16,0-21-16,21 21 0,-20-21 15,-1 21-15,-21-21 0,21 21 16,-21-21-16,0 0 16,-21 21-1,0 0-15,-1 0 0,1 0 0,-21 0 16,21 0-16,0 21 0,-1 0 15,1 0-15,0 0 0,0 0 0,0 22 16,0-22-16,21 21 0,-22 1 0,22-22 16,0 0-16,0 21 0,0-21 15,0 1-15,0-1 0,0 0 0,22 0 16,-1 0-16,0-21 0,21 0 16,-21 21-16,22-21 0,-22 0 0,21 0 15,-21 0-15,22 0 0,-1-21 16,-21 0-16,0 0 0,22 21 15,-22-21-15</inkml:trace>
  <inkml:trace contextRef="#ctx0" brushRef="#br1" timeOffset="-4453.93">13737 13483 0,'0'0'16,"0"-21"-16,0 0 0,21 21 0,-21-21 0,21 21 16,1 0-16,-1 0 0,-21-21 15,21 21-15,0 0 0,0 0 0,0 0 16,1 21-16,-1 0 0,0-21 15,-21 42-15,0-21 0,21 1 16,-21-1-16,0 21 0,0-21 0,0 22 16,-21-22-16,0 21 0,0-21 15,-1 0-15,1 1 0,0-1 0,0 0 16,0 0-16,0 0 0,-1 0 0,44-21 47,-1-21-47,0 0 0,0 21 15,21-42-15,-20 21 0,-1-1 0,21-20 16,-21 21-16,22-21 0,-22 20 0,21-20 16,-21 21-16,22 0 0,-22-22 15,0 43-15,-21-21 0,0 0 16,-21 42 15,0 0-31,-1 1 0,1-1 0,0 0 16,0 21-16,21 1 0,-21-22 15,21 21-15,-21-21 0,21 0 0,0 22 16,0-22-16,0 0 0,0 0 0,0 0 16,0 1-16,0-1 0,21-21 15,0 21-15,0-21 0,0 0 0,22 0 16,-22 0-16,21 0 0,0 0 0,1 0 16,-1-21-16,-21 0 0,22-1 15,-1 1-15</inkml:trace>
  <inkml:trace contextRef="#ctx0" brushRef="#br1" timeOffset="-4202.07">14859 13229 0,'0'-21'0,"0"42"0,-21-42 32,0 21-32,-1 21 0,22 0 15,-21 1-15,0 20 0,21-21 16,-21 21-16,21 1 0,-21-1 0,0 0 15,21 22-15,0-22 0,0 1 0,-22-1 16,22 0-16,0-21 16,0 22-16,0-22 0,0 21 0,0-21 15,0 1-15,0-1 0,22-21 16,-1 0-16,0 0 16,0 0-16,0 0 0,0 0 15,1-21-15,-22-1 0</inkml:trace>
  <inkml:trace contextRef="#ctx0" brushRef="#br1" timeOffset="-4022.18">14584 13526 0,'0'0'0,"-21"0"0,-1 0 16,44 0 15,-1 0-31,0 0 0,0 0 0,21 0 15,1 0-15,-1 0 0,0 0 0,1 0 16,-1 0-16,0-22 0,22 22 16</inkml:trace>
  <inkml:trace contextRef="#ctx0" brushRef="#br1" timeOffset="-3753.33">15600 13272 0,'-21'0'16,"42"0"-16,-64-22 0,22 22 0,0 0 0,0 0 16,0 22-16,-22-1 0,22 0 15,0 0-15,0 0 0,0 22 16,0-1-16,-1-21 0,1 21 0,0 1 16,0-1-16,21 0 0,0 1 0,-21-1 15,21 0-15,0-20 16,0 20-16,0-21 0,0 0 0,21 0 15,-21 1-15,42-1 0,-21-21 0,1 21 16,20-21-16,0 0 0,1 0 16,-1 0-16,21 0 0,-20 0 0,-1-21 15,0 0-15</inkml:trace>
  <inkml:trace contextRef="#ctx0" brushRef="#br1" timeOffset="-3454.5">15960 13314 0,'0'-21'16,"0"42"-16,-22-42 0,22 0 0,0-1 16,22 22-1,-1 0-15,0 0 0,0 0 16,21 22-16,-20-1 0,20 0 16,-21 0-16,0 0 0,22 22 15,-43-22-15,21 21 0,-21 0 0,21 1 16,-21-1-16,0 0 0,0 1 15,-21-22-15,0 21 0,-1 1 0,1-22 16,0 0-16,-21 21 0,21-21 0,-22 1 16,1-22-16,21 21 15,0 0-15,-1-21 0,1 0 0,0 0 0,42 0 32,0 0-17,22 0-15,-22-21 0</inkml:trace>
  <inkml:trace contextRef="#ctx0" brushRef="#br1" timeOffset="-2956.79">16743 13885 0,'-21'0'0,"-43"22"31,64-44-16,21 22 1,0-21-16,1 21 16,-1 0-16,0 0 15,0 0-15,0 0 0,-21 21 16,0 1-16,0-1 16,0 0-16,0 0 15,-21 0-15,0-21 0,0 21 0,0 1 16,-1-22-16,1 21 0,0-21 0,0 0 15,0 0-15,0 0 0,-1 0 16,1 0-16,21-21 31,0-1-15,21 22-16,1-21 0,-1 0 16,21 0-16,-21 21 0,0 0 15,1 0-15,-1 0 0,0 0 16,0 0-16,0 21 15,-21 0-15,0 0 0,0 1 16,0-1-16,0 0 0,-21 21 0,0-21 16,0 22-16,-22-22 0,1 21 0,0 1 15,-22-22-15,1 21 0,20 0 0,-20-20 16,-1 20-16,22-21 0,-21 0 16,20 0-16,1-21 0,0 22 0,20-22 15</inkml:trace>
  <inkml:trace contextRef="#ctx0" brushRef="#br1" timeOffset="-2342.14">18034 13208 0,'0'-21'31,"-21"21"-31,0 0 16,-1 0-1,1 0-15,21 21 0,-21-21 16,21 21-16,-21-21 0,21 21 15,-21-21-15,21 22 0,0-1 32,21-21-17,0 0-15,0 0 0,0 0 0,-21-21 16,22 21-16,-1 0 0,0-22 16,-42 22 15,0 0-31,-1 0 0,1 22 15,-21-1-15,21-21 0,0 21 16,-1 0-16,1 0 0,0 0 0,0 1 16,0-1-16,21 0 0,0 0 15,0 0-15,21 0 16,0 1-16,0-22 0,0 21 0,22 0 16,-1-21-16,0 21 0</inkml:trace>
  <inkml:trace contextRef="#ctx0" brushRef="#br1" timeOffset="-1773.47">18627 13420 0,'-22'-21'0,"44"42"0,-65-42 16,22 21-16,0 0 15,0 0-15,0 0 16,21 21-16,0 0 15,21-21 1,0 0-16,0 0 16,0 0-16,0 0 0,1 0 0,-1 0 15,21 0-15,-21-21 0,0 21 16,1-21-16,-1-1 0,0 1 16,-21 0-16,21 0 0,-21 0 15,0 0-15,0-1 16,0 1-16,0 0 15,-21 21-15,0 0 0,0 0 16,21 21-16,-22 0 0,1 1 16,21-1-16,0 0 0,0 0 0,-21 21 15,21-20-15,0 20 0,0 0 16,0 1-16,0 20 0,0-21 0,0 1 16,0-1-16,0 0 0,0 1 0,0-22 15,0 21-15,0 1 0,0-22 16,0 0-16,0 0 0,0 0 15,0 0-15,-21 1 0,0-1 0,-22-21 16,22 21-16,0-21 16,-21 0-16,21 0 0,-22 0 0,1 0 15,0 0-15,-1-21 0,22 21 0,-21-21 16,-1-1-16,22 22 0,0-21 16,0 0-16,0 21 0,0-21 0,21 0 15,21 21 16,0-21-31,21 21 0,-21 0 16,22-22-16,-1 22 0,22 0 0,-22-21 16</inkml:trace>
  <inkml:trace contextRef="#ctx0" brushRef="#br1" timeOffset="-1289.73">19029 13568 0,'0'0'0,"0"-21"0,0 42 31,0 0-15,0 0-16,0 0 0,0 22 15,0-22-15,0 0 0,0 21 0,0-20 16,0 20-16,0-21 0,0 0 16,0 0-16,0 1 0,0-1 0,0 0 15,-21 0-15,21 0 0,-22 0 16,1-21 15,21-21-15,0 0-16,0 0 0,0 0 0,0 0 15,0-22-15,0 22 0,0-21 16,0 21-16,21-22 0,-21 22 0,22-21 16,-1 21-16,0-1 0,0 1 15,21 0-15,-20 0 0,20 0 16,0 0-16,1 21 0,-22 0 0,21 0 15,0 21-15,1 0 0,-22 0 0,21 0 16,-21 22-16,1-22 0,-1 0 16,-21 21-16,0-21 0,0 22 0,0-22 15,0 0-15,0 0 0,-21 22 0,-1-43 16,1 21-16,0 0 0,0 0 16,0-21-16,0 0 0,-1 21 0,22-42 46,22 0-46,-1 21 16</inkml:trace>
  <inkml:trace contextRef="#ctx0" brushRef="#br1" timeOffset="-757.78">19939 13314 0,'0'0'0,"0"-21"0,0 42 47,-21 0-47,21 21 0,0-20 0,0 20 15,0 0-15,0-21 16,-21 22-16,21 20 0,-22-20 0,22-22 16,0 21-16,-21 0 0,21 1 0,0-22 15,0 21-15,0-21 0,-21 1 16,21-1-16,0 0 0,0 0 15,-21-21-15,21-21 32,0 0-32,0 0 15,0-1-15,0 1 0,0 0 16,0-21-16,21 21 0,0-1 16,-21 1-16,21 0 0,1 0 15,-1 0-15,0 0 0,0-1 0,0 1 16,0 0-16,22 21 0,-22 0 15,0 0-15,21 0 0,-20 0 0,-1 0 16,0 21-16,0 0 0,0 1 0,-21-1 16,0 0-16,0 21 0,0-21 15,0 1-15,0-1 0,0 21 0,-42-21 16,21 0-16,0 1 0,-22-1 0,22 0 16,-21-21-16,-1 21 0,1 0 15,0-21-15,-1 21 0,1-21 0,21 0 16,-21 0-16,20 0 0,22 22 15,22-44 17,-1 1-32,0 21 0,21-21 15</inkml:trace>
  <inkml:trace contextRef="#ctx0" brushRef="#br1" timeOffset="13.83">20913 13462 0,'-22'0'0,"44"0"0,-65 0 0,22 0 16,0 0-16,0 0 0,0 0 16,-1 0-16,-20 21 0,21 0 0,0 22 15,0-22-15,-22 21 0,22-21 0,0 22 16,0-22-16,0 21 0,-1 1 15,22-22-15,0 0 0,0 21 0,0-21 16,0 1-16,0-1 0,0 0 0,22 0 16,-1-21-16,0 0 15,0 0-15,0 0 0,0 0 0,1 0 16,-1 0-16,0 0 0,0 0 16,-21-21-16,0 0 0,21 0 0,-21-1 15,0 1-15,0 0 0,21-21 16,-21 21-16,0-22 0,0 1 15,0 21-15,0-22 0,0 1 0,22 21 16,-1 0-16,-21 0 0,42-1 0,-21 1 16,0 0-16,22 0 0,-22 21 15,21 0-15,-21 0 0,22 0 0,-22 0 16,21 0-16,-21 21 0,22-21 0,-22 21 16,0 0-16,0 1 0,-21 20 15,0-21-15,0 0 0,0 22 0,0-22 16,0 21-16,0-21 0,-21 0 0,0 1 15,0-1-15,0 0 0,-1 0 16,1 0-16,-21 0 0,21 1 16,0-22-16,-1 21 0,1-21 0,42 0 47,1-21-47,-1 21 0,0-22 0,0 1 15,0 0-15,22-21 0,-22 21 16,0-22-16,21 22 0,-21-21 0,1-1 15,-1 22-15,21-21 0,-21 21 16,0 0-16,1-1 0,-22 1 0,0 0 16,21 21-16,-42 21 31,-1 0-31,1 1 16,0-1-16,0 21 0,21-21 0,-21 22 15,0-22-15,-1 21 0,22-21 0,-21 22 16,21-22-16,0 0 0,0 21 15,0-21-15,0 1 0,0-1 0,21 0 16,1 0-16,20-21 16,-21 0-16,0 0 0,22 0 0,-1 0 15,-21 0-15,21-21 0,1 0 0,-22 0 16,21-1-16</inkml:trace>
  <inkml:trace contextRef="#ctx0" brushRef="#br1" timeOffset="590.65">21992 13187 0,'0'0'0,"-21"0"16,21-21 62,0 0-63,0-1-15,0 1 0,0 0 16,21 21 0,-21-21-16,21 21 15,0 0-15,-21 21 16,0 0-16,22 0 15,-22 1-15,0-1 0,0 0 0,0 0 16,0 0-16,0 0 0,-22 1 16,22-1-16,-21-21 0,0 21 0,21 0 15,-21-21-15,0 0 0,0 21 0,-1-21 16,1 0 0,0 0-16,0 0 0,21-21 15,0 0 1,0 0-16,21 0 15,0 21-15,0-22 0,-21 1 0,22 0 16,-1 0-16,0 0 0,0 0 16,0 21-16,0 0 15,-21 21 1,0 0-16,0 0 0,0 0 16,0 0-16,0 22 0,-21-22 0,0 0 15,0 21-15,0-20 0,-22-1 16,22 21-16,0-21 0,0 0 15,0 1-15,-22-1 0,22 0 16,0-21-16</inkml:trace>
  <inkml:trace contextRef="#ctx0" brushRef="#br1" timeOffset="1230.29">22246 12827 0,'0'0'0,"-21"0"0,42 0 31,0 0-31,0 0 16,1 0-16,20 21 0,-21 0 15,0 1-15,22 20 0,-1-21 16,-21 21-16,21 1 0,-20-1 15,20 0-15,-21 22 0,0-22 16,0 22-16,-21-22 0,0 0 0,0 22 16,-21-22-16,0 22 0,-21-22 0,-1 0 15,1 1-15,0-1 0,-1 0 16,1-20-16,-21 20 0,20-21 0,1 0 16,0 0-16,-1-21 0,22 22 0,-21-22 15,21 0-15,21 21 0,-22-21 16,22-21-1,22-1 1,-1 1-16,0 0 16,0 0-16</inkml:trace>
  <inkml:trace contextRef="#ctx0" brushRef="#br1" timeOffset="1858.93">22648 12510 0,'-21'0'0,"42"0"0,-42-22 0,0 22 16,21-21-16,21 21 15,0 0 1,22 0-16,-1 0 0,21 0 15,-20 0-15,20 0 0,1 0 0,-1 0 16,1 0-16,-1 0 0,1 0 16,-1 0-16,1 0 0,-1-21 0,-20 21 15,20 0-15,-21 0 0,-20 0 16,-1 0-16,0 0 0,0 0 16,-21 21-1,-21-21 1,0 21-16,21 1 0,0-1 0,0 0 15,-21 0-15,21 0 0,-22 0 0,22 22 16,0-1-16,0 0 0,-21 1 16,21-1-16,0 22 0,0-22 0,0 21 15,0-20-15,-21 20 0,21-20 16,0-1-16,-21 21 0,21-20 0,0 20 16,0-20-16,0 20 0,0-21 0,0 22 15,0-22-15,0 22 0,0-22 16,0 0-16,0 1 0,0-1 0,0 0 15,0 1-15,-21-22 0,21 21 16,-21-21-16,21 1 0,-22-1 16,22 0-16,-21 0 0,0 0 0,0 0 15,0-21-15,0 22 0,-1-22 16,-20 0-16,21 21 0,-21-21 0,20 0 16,-20 0-16,0 0 0,21 0 0,-22 0 15,22 0-15,-21 0 0,21 0 16,-1 0-16,1-21 0,0 21 0,0-22 15,0 22-15,21-21 0,-21 0 0,-1 21 16,22-21-16,0 0 0,-21 0 16,0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3:31:23.9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5419 1736 0,'0'-21'0,"0"-1"15,0 1 1,-22 21-1,1 21 1,21 1-16,-21-1 0,21 21 16,0-21-16,0 22 0,0-1 15,0 0-15,0 22 0,0-22 0,0 22 16,0-22-16,0 21 0,-21 22 16,21-21-16,0 20 0,-21 1 0,21-22 15,0 22-15,0 0 0,0-22 16,0 22-16,-21 0 0,21-1 0,0 1 15,0 0-15,0-1 0,0-20 16,-22 20-16,22 1 0,0-21 16,0-1-16,0 1 0,0-1 0,0 1 15,0-22-15,0 0 0,0 1 16,0-1-16,0-21 0,0 0 0,0-42 31,0 0-31,22 0 0,-22 0 0,21-22 16,-21 22-16,21-21 0,-21-1 0,0-20 15,0 21-15</inkml:trace>
  <inkml:trace contextRef="#ctx0" brushRef="#br0" timeOffset="1224.65">5503 1820 0,'-21'0'31,"42"0"-15,0 0-16,1 0 15,20 0-15,0 0 0,1 0 0,-1 0 16,0 0-16,1 0 0,20 0 16,1 0-16,-1 0 0,1 0 0,-1 0 15,22 0-15,-1 0 0,1 0 16,42 0-16,-21 0 0,21-21 0,0 21 15,0 0-15,21-21 16,0 21-16,22 0 0,-1-21 0,0 21 16,1-21-16,-1 21 0,-21-21 15,43 21-15,-22 0 0,0 0 16,-21 0-16,1-22 0,401 22 31,-423 0-31,-21 0 0,21 0 0,-43 0 0,22 0 16,-21 0-16,0-21 0,-22 21 15,1 0-15,-1 0 0,1-21 16,-1 21-16,1 0 0,-1-21 0,-21 21 16,1 0-16,20 0 15,-20-21-15,-22 21 0,21 0 0,-21 0 16,0 0-16,1 0 0,-1 0 16,0 0-16,0 0 0,-21 21 31,0 0-31,0 0 0,0 0 15,0 1-15,0 20 0,-21-21 0,0 21 16,21 1-16,-21-1 0,-1 0 16,1 1-16,21-1 0,-21 0 0,21 1 15,-21-1-15,21 22 0,-21-1 16,21 1-16,0-1 0,0 1 0,0-1 16,0 1-16,0-1 0,0 1 15,0-1-15,-21-21 0,21 22 16,0-22-16,-22 22 0,22-22 0,0 22 15,0-22-15,0 21 0,-21-20 16,21 20-16,-21-20 0,21-1 0,-21 0 16,21 1-16,0-1 0,0 0 15,-21-21-15,0 1 0,21 20 0,-22-21 16,1 0-16,21 0 0,-21 1 16,0-22-16,0 21 0,0 0 0,-1 0 15,1-21-15,0 0 0,0 21 16,0-21-16,-22 0 0,22 0 15,0 21-15,-21-21 0,21 0 16,-22 0-16,1 0 0,-22 0 0,22 0 16,-21 0-16,-1 0 0,-21 0 15,1 0-15,-1 0 0,0 0 0,-20 0 16,20 0-16,0 0 0,-21 0 16,1 0-16,-1 0 0,0 0 0,0 0 15,0 0-15,-21 0 0,21 0 16,1-21-16,-1 21 0,-21 0 0,0 0 15,-21 0-15,21 0 0,0 0 0,0 0 16,-22 0-16,22 0 0,0 0 16,0 0-16,0 0 0,0 0 0,0 0 15,22 0-15,-1 0 16,0 0-16,0 0 0,0 0 0,22 0 16,-1 0-16,0 0 0,1 0 0,-1 0 15,0 0-15,22 0 0,-1 0 16,1 0-16,-1 0 0,22 0 0,-22 0 15,22 0-15,0 0 0,-1 0 16,22 0-16,0 0 0,0 0 0,0 0 16,21-21 46,0 0-62,0 0 16</inkml:trace>
  <inkml:trace contextRef="#ctx0" brushRef="#br0" timeOffset="1897.05">5461 2477 0,'-64'0'15,"128"0"-15,-128 21 0,64 0 16,0 0-16,0 0 16,0 22-16,0-22 0,22-21 15,-1 21-15,0 0 0,0 0 0,21 0 16,-20-21-16,20 0 0,0 0 15,1 0-15,20 0 0,-21 0 0,1-21 16,20 21-16,-20-21 0,-1 0 16,0 0-16,-21 0 0,1-1 15,-1-20-15,0 21 0,0 0 16,-21 0-16,0-22 0,0 22 0,0 0 16,0 0-16,0 0 0,0-1 15,-21 22-15,0 0 16,21 22-16,0-1 15,-21 0-15,21 21 0,-22-21 0,22 22 16,0-1-16,-21 22 0,21-22 16,0 0-16,0 1 0,0-1 0,0 21 15,0-20-15,0-1 0,0 0 16,0 1-16,0-1 0,0 0 0,0 22 16,0-22-16,0 1 0,0-1 15,0 0-15,0-21 0,0 22 16,-21-1-16,21-21 0,-21 0 0,21 1 15,-21-1-15,0 0 0,-1-21 16,1 0-16,-21 0 0,21 0 16,0 0-16,-22 0 0,22 0 15,-21-21-15,-1 21 0,22-21 0,-21-1 16,21 1-16,0 0 0,-1 0 16,1 21-16,0-21 0,21 0 0,0-1 15,0 1-15,0 0 16,21 21-1,0-21-15,22 21 16,-22-21-16,0 21 0,21-21 0,1 21 16</inkml:trace>
  <inkml:trace contextRef="#ctx0" brushRef="#br0" timeOffset="2407.75">6244 2985 0,'0'0'15,"21"0"1,-21 21 15,0 0-31,0 0 0,0 0 16,0 0-16,0 1 16,0-1-16,0 21 0,0-21 0,0 0 15,0 22-15,0-22 0,0 0 16,-21 0-16,21 0 0,0 1 0,-21-1 15,21 0-15,0 0 0,-21-21 32,21-21-32,0 0 15,0 0-15,0-1 0,0-20 16,0 21-16,0-21 0,0-1 0,0 22 16,0-21-16,21 21 15,0-22-15,0 22 0,0-21 0,1 21 16,20-1-16,-21 1 0,21 0 15,1 0-15,-1 21 0,0 0 0,1 0 16,-1 0-16,-21 0 0,22 0 16,-22 21-16,21 0 0,-21 0 0,0 1 15,-21-1-15,0 0 0,0 21 16,0-21-16,0 1 0,0 20 0,-21-21 16,21 21-16,-21-20 0,0-1 15,0 0-15,21 0 0,-21 0 0,-1 0 16,22-42 15,0 0-31,0 0 16,22-21-16,-1 20 0</inkml:trace>
  <inkml:trace contextRef="#ctx0" brushRef="#br0" timeOffset="2968.43">6985 2392 0,'0'148'15,"0"-106"1,0 22-16,0-22 0,0 1 0,0-1 16,0 0-16,0 22 0,0-22 15,0 0-15,0 1 0,-21-1 0,21-21 16,-21 22-16,21-1 0,-22 0 15,22-21-15,0 1 0,0 20 0,0-21 16,0 0-16,-21 0 16,21-42 15,0 0-31,0 0 0,0 0 16,0-22-16,0 22 0,0 0 0,0 0 15,21-21-15,1 20 16,-22 1-16,21 0 0,0 0 0,0 0 15,0 21-15,0-21 0,1-1 16,20 22-16,-21 0 0,0-21 0,0 21 16,22 0-16,-22 0 0,0 0 15,0 21-15,0 1 0,1-22 0,-1 21 16,0 0-16,-21 0 0,0 0 0,0 0 16,0 1-16,0-1 0,0 0 15,0 21-15,-42-21 0,20 1 16,1-1-16,0 0 0,-21 0 15,21-21-15,-22 21 0,22 0 0,0-21 16,-21 0-16,20 22 0,1-22 16,0 0-16,0 0 0,0 0 15,42-22 17,0 1-17,0 0-15,0 21 0</inkml:trace>
  <inkml:trace contextRef="#ctx0" brushRef="#br0" timeOffset="3780.78">7683 2836 0,'0'0'0,"0"-21"0,-21 21 31,0 0-31,0 21 0,0 1 15,0-1-15,-1 0 0,1 0 16,0 0-16,0 22 0,0-22 0,0 0 16,21 21-16,-22-21 0,22 22 15,-21-22-15,21 21 0,-21-21 0,21 1 16,0-1-16,0 0 16,0 0-16,0 0 0,0 0 0,21-21 15,0 0-15,1 0 0,-1 0 0,0 0 16,0 0-16,0 0 15,0-21-15,1 21 0,-1-21 0,-21 0 16,0 0-16,0 0 0,0-1 16,0-20-16,0 21 0,0 0 0,0-22 15,0 22-15,0 0 0,0-21 16,0 21-16,0-1 0,0 1 0,0 0 16,0 0-16,0 0 0,21 21 15,21-21-15,-21-1 0,22 22 0,-1 0 16,0-21-16,1 21 15,-1 0-15,0 0 0,-20 0 0,20 21 16,0 1-16,-21-22 0,1 21 0,-1 0 16,0 0-16,-21 21 0,0-20 15,0-1-15,0 0 0,0 0 0,-21 21 16,0-20-16,-1-1 0,1 0 16,0 21-16,0-21 0,0 1 0,0-1 15,-1-21-15,1 21 0,0 0 16,0-21-16,42 0 31,0-21-31,0 0 16,1 0-16,-1-1 0,0 1 15,0 0-15,21 0 0,-20-21 0,-1 20 16,0-20-16,0 21 0,0-21 0,0 20 16,1 1-16,-1-21 0,0 21 15,0 0-15,-21-1 0,0 1 0,21 21 16,-21-21-16,21 0 0,-21 42 31,-21 0-15,0 0-16,21 1 0,-21 20 0,0-21 15,21 21-15,-21-20 0,-1 20 16,1-21-16,21 21 0,0 1 0,0-22 16,-21 21-16,21-21 0,0 1 15,0-1-15,0 0 0,0 0 16,0 0-16,21-21 0,0 0 15,1 0-15,-1 0 0,0 0 16,0 0-16,0-21 0,0 0 0,22 0 16,-22 0-16,0-22 0</inkml:trace>
  <inkml:trace contextRef="#ctx0" brushRef="#br0" timeOffset="4419.85">8932 2519 0,'0'0'15,"-21"0"-15,21-21 0,0 0 16,0-1-16,21 1 15,0 21-15,1 0 16,-1 0-16,0 0 0,0 0 16,21 0-16,-20 0 0,-1 0 0,0 21 15,0 1-15,-21-1 0,0 0 16,0 21-16,0-21 0,0 1 16,0 20-16,-21-21 0,0 21 0,0-20 15,-22-1-15,1 0 0,0 0 16,-1 0-16,1 0 0,21 1 0,-22-22 15,22 0-15,0 21 0,0-21 16,0 0-16,21-21 16,21 21-1,0-22-15,0 22 0,22 0 0,-22-21 16,21 21-16,-21 0 0,22-21 0,-22 21 16,21 0-16,-21 0 15,0 0-15,22 0 0,-22 0 0,0 21 16,0-21-16,0 21 0,1 1 15,-22-1-15,21 0 0,-21 0 0,0 0 16,0 0-16,0 1 0,0-1 16,0 0-16,-21 0 0,-1 0 0,-20 22 15,21-22-15,-21 0 0,-1 0 0,22 0 16,-21-21-16,-1 21 0,22 1 16,-21-22-16,21 0 0,0 0 0,-1 0 15,1 0-15,0 0 0,0 0 16,0 0-16,0 0 0,21-22 0,-22 22 15,22-21-15,0 0 16,0 0 0,0 0-16,22 21 0,-1-21 15,0-1-15,0 22 0</inkml:trace>
  <inkml:trace contextRef="#ctx0" brushRef="#br0" timeOffset="5008.03">9758 2582 0,'0'0'0,"0"-21"0,0 0 15,0 0-15,0 0 0,21 0 16,0-1-16,-21 1 0,21 0 0,0 0 15,1 0-15,-1 21 0,0 0 16,0 0-16,0 0 0,0 0 0,1 0 16,-1 21-16,0 0 0,0 0 15,-21 22-15,21-1 0,-21 0 0,0 1 16,0-1-16,0 0 16,0 1-16,-21-1 0,0 0 0,-21 1 15,20-1-15,-20 0 0,21-21 0,-21 22 16,-1-22-16,1 0 0,21 0 15,-22 0-15,1 1 0,21-22 0,0 0 16,0 21-16,-1-21 0,1 0 16,0 0-16,0 0 0,0-21 15,21-1-15,0 1 16,0 0-16,0 0 0,0 0 0,0 0 16,0-1-16,0 1 0,0 0 0,21 0 15,0 0-15,0 0 16,0 21-16,1 0 0,-1-22 15,0 22-15,0 0 16,0 0-16,0 0 0,1 22 0,-1-1 16,0-21-16,0 21 0,0 0 15,-21 0-15,21 0 0,1-21 0,-22 22 16,21-1-16,-21 0 0,21 0 0,0-21 16,-21 21-16,21-21 0,0 0 15,-21 21-15,22-21 0,-1 0 0,0 0 16,0 0-16,0 0 0,0 0 15,22 0-15,-22-21 0,21 21 0,-21-21 16</inkml:trace>
  <inkml:trace contextRef="#ctx0" brushRef="#br0" timeOffset="5424.79">10583 2540 0,'0'-21'0,"0"42"0,0-63 16,0 21-16,0-1 0,-21 22 15,21-21-15,-21 21 0,0 0 16,0 0-16,-43 127 31,43-106-31,0 22 0,21-1 0,-21 0 16,-1 1-16,22-22 0,0 21 0,-21 1 16,21-22-16,0 0 15,0 21-15,0-21 0,0 1 0,0-1 16,21 0-16,1-21 0,-1 21 0,0-21 15,0 0-15,21 0 0,-20 0 16,-1 0-16,21 0 0,-21-21 0,22 21 16,-22-21-16,21 0 0,-21-1 15,0 1-15,1 0 0,-1-21 0,0-1 16,-21 22-16,0-21 0,0 0 16,0-1-16,0 1 0,-21 0 0,0-1 15,-1 1-15,1 21 0,0 0 16,0-1-16,-21 22 0,20 0 0,1 0 15,0 0-15,0 22 16,0-22-16,21 21 0,-21 0 0,-1 21 16,1-21-16,21 1 0,-21-1 0,0 21 15,21-21-15,-21 0 0</inkml:trace>
  <inkml:trace contextRef="#ctx0" brushRef="#br1" timeOffset="70951.85">9292 3450 0,'0'0'0,"-21"0"0,0 0 31,0 0-16,-1 0 1,1 0 0,0 0-1,21-21 17,-21 21-17,0 0-15,21-21 16,-21 21 31,21 21-32,-22-21-15,22 21 0,0 0 16,0 1-16,0-1 0,0 0 16,0 0-16,0 0 15,0 0-15,0 1 0,22-1 16,-22 0-16,21 0 0,0 0 15,0 0 1,0-21-16,-21 22 16,21-22-16,1 0 0,-1 0 15,0 0-15,0 0 16,0 0-16,0 0 16,1 0-16,-1 0 0,0-22 15,0 22-15,-21-21 16,21 0-16,0 21 0,-21-21 0,22 0 15,-1 21-15,0-21 0,0-1 0,0 22 16,0-21-16,1 0 0,-1 0 16,21 21-16,-21-21 0,22 0 0,-22-1 15,21 22-15,-21-21 0,22 21 16,-1 0-16,-21-21 0,0 21 0,22 0 16,-22 0-16,0 0 0,0 0 15,0 0-15,0 0 0,1 0 16,-1 0-16,0 0 0,0 21 15,0 0-15,0 1 0,1-1 16,-22 0-16,21-21 0,0 21 0,-21 0 16,0 0-16,21-21 0,0 22 15,-21-1-15,21 0 0,-21 0 16,22-21-16,-22 21 0,0 0 16,21-21-16,-21 22 15,21-22 16,0 0 16,0-22-47,-21 1 0,21 21 16,1-21-16,-1 0 16,0 0-16,0 0 0,0-1 15,0 1-15,1 21 0,-1-21 16,-21 0-16,21 21 0,0 0 0,0-21 15,0 21-15,1 0 0,-1 0 16,0 0-16,0 0 0,0 0 0,0 0 16,1 0-16,-1 0 0,0 21 0,0 0 15,0 0-15,0-21 0,1 21 16,-1 1-16,0-1 0,21-21 16,-21 21-16,1 0 0,-1 0 15,0-21-15,0 21 0,0-21 0,0 0 16,1 22-16,-1-22 0,0 0 0,0 0 15,0 0-15,0 0 0,1 0 16,-1 0-16,0 0 0,0 0 0,0 0 16,0 0-16,1-22 0,-1 22 15,0-21-15,0 0 0,0 0 0,0 0 16,1 0-16,-22-1 0,21 1 0,0-21 16,-21 21-16,21 0 15,-21-1-15,0 1 0,0 0 0,0 0 16,0 0 15,0 42 16,0 0-31,0 0-16,0 0 0,-21 1 15,21-1-15,-21 0 0,21 0 16,-21 0-16,-1 0 0,22 1 0,0-1 15,-21 0-15,0 0 16,21 0-16,-21 0 0,0 1 0,21-1 16,-21-21-16,-1 21 0,1-21 15,0 21-15,0-21 16,0 0-16,0 0 0,-1 21 16,1-21-16,0 0 0,0 0 0,0 0 15,0 0-15,-1 0 16,1 0-16,21-21 0,-21 21 0,0 0 15,0-21-15,0 0 16,-1 21-16,1 0 0,21-21 0,-21-1 16,0 22-16,0 0 0,21-21 0,-21 21 15,-1-21-15,1 21 16,0-21-16,0 21 0,21-21 0,-21 21 16,0 0-16,-1-21 0,1 21 15,0-22-15,0 22 16,21-21-16,-21 0 0,0 21 15,21-21 1,-22 21-16,1 0 0,0 0 16,0 0-16,0 0 15,0 0-15,-1 0 16,1 0-16,0 0 16,21 21-16,-21 0 0,0 0 15,21 1 1,-21-1-16,-1 0 15,22 0-15,-21-21 0,21 21 16,0 0-16,-21 1 16,0-22 15,21 21-15,-21-21-16,0 0 15,-1 0 1,1 0 15,21-21-15,0-1-16,0 1 15,-21 0-15,21 0 16,0 0-16,-21 21 0,21-21 0,0-1 16,0 1-16,0 0 0,-21 0 15,21 0-15,-21 0 0,21-1 16,-22 22-16,22-21 0,-21 0 15,0 0-15,0 21 0,0 0 16,0-21-16,-1 21 16,1 0-16,0 0 0,0 0 15,0-21-15,0 21 16,-1 0-16,1 0 0,0 0 16,0 0-16,0 0 0,0 0 15,-1 21-15,1-21 0,0 0 16,0 0-16,0 21 0,0-21 0,-1 0 15,1 0-15,0 21 0,0-21 16,0 21-16,0-21 0,-1 0 16,22 21-16,-21-21 0,0 0 15,0 22-15,0-22 16,0 21-16,-1-21 16,1 21-16,0 0 15,0-21-15,21 21 0,-21-21 16,0 21-16,-1-21 0,1 0 15,21 22-15,-21-22 16,0 0-16,0 0 16,0 0-16,-1 0 15,1 0 1,0 0 0,0 0-16,21-22 15,-21 22-15,21-21 16,-21 21-16,21-21 0,-22 0 15,1 21 1,21-21-16,-21 21 0,21-21 16,0-1 15,0 1-31,21 21 0,0-21 16,1 0-16</inkml:trace>
  <inkml:trace contextRef="#ctx0" brushRef="#br1" timeOffset="85351.57">1016 4911 0,'0'0'0,"0"-21"0,0-1 0,21 1 15,-21 0-15,0 0 16,21 0-1,0 21 17,1 0-1,-1 0-15,-21 21-16,21-21 15,0 21 1</inkml:trace>
  <inkml:trace contextRef="#ctx0" brushRef="#br1" timeOffset="85884.27">1376 4763 0,'0'-43'31,"0"22"-31,-21 21 15,-1 0-15,1 0 0,0 0 16,0 21-16,-21 0 16,20 1-16,1-1 0,-21 21 0,0 0 15,20 1-15,-41-1 0,21 0 16,-22 22-16,1-22 0,-1 22 16,1-22-16,-1 0 0,1 22 15,-1-43-15,22 21 0,-1 1 16,1-22-16,0 0 0,-1 0 0,22-21 15,0 0-15,0 0 0,0 0 16,21-21 0,0 0-16,0 0 15,21 21-15,0-21 0,0-1 16,22 1-16,-22 21 0,21-21 0,-21 21 16,22 0-16,-1 0 15,0 0-15,1 0 0,-1 0 16,-21 21-16,21 0 0,1 1 0,-1 20 15,-21-21-15,22 21 0,-22-20 16,21 20-16,-21 0 0,0-21 0,1 22 16,20-22-16,-21 21 0,0-21 15,22 1-15,-22-1 0,0-21 0,21 21 16,-21-21-16,1 0 0,-1 0 16,0 0-16,0 0 0,0 0 15,0-21-15,1 21 0,-1-21 0,-21-1 16,0 1-16,21 21 15,-21-42-15,21 21 0,-21 0 0,21-1 16,-21 1-16</inkml:trace>
  <inkml:trace contextRef="#ctx0" brushRef="#br1" timeOffset="86495.41">2053 5144 0,'0'-22'31,"21"1"-15,0 21-16,1-21 0,-1 0 16,0 0-16,0 0 0,0 21 15,0-22-15,1 1 0,-22 0 0,0 0 16,0 0-16,0 0 0,0-1 16,-22 1-16,1 21 0,0 0 15,-21 0-15,21 0 0,-22 0 16,1 21-16,0-21 0,-1 43 0,1-22 15,0 0-15,20 0 0,-20 22 16,21-22-16,0 21 0,21-21 0,0 0 16,0 1-16,0-1 0,21 0 15,0 0-15,21 0 0,-20 0 0,20 1 16,0-1-16,-21 0 0,22-21 16,-22 21-16,21 0 0,-21 0 0,1 1 15,-22-1-15,0 0 16,0 0-16,0 0 0,-22 0 15,1 1-15,-21-1 16,21-21-16,0 21 0,-22-21 0,22 0 16,-21 0-16,21 0 0,-1 0 15,-20 0-15,21 0 0,0 0 16,0-21-16,-1 21 0,1-21 0,21-1 16,0 1-16,0 0 15,21 0-15,1 21 16,-1-21-16,21 0 0,-21 21 15,22-22-15</inkml:trace>
  <inkml:trace contextRef="#ctx0" brushRef="#br1" timeOffset="86832.34">2603 5059 0,'0'0'16,"0"-21"-16,0 0 0,-21 21 15,0 0 1,21 21-16,0 0 0,-21 0 16,21 21-16,0 1 0,0-1 15,-21 0-15,21 22 0,-21-1 16,21 1-16,0 21 0,0-1 16,-22 1-16,22 0 0,-21-1 0,21 1 0,-21 0 15,0-1-15,0 1 16,21-22-16,-21 22 0,-1 0 0,1-22 15,0 1-15,21-22 0,-21 22 16,21-22-16,0-21 0,0 0 0,0 0 16,0 1-16,0-44 15,0 1-15,0-21 16,0 0-16,21-22 0,0 22 0,-21-22 16,21-20-16,1 20 0</inkml:trace>
  <inkml:trace contextRef="#ctx0" brushRef="#br1" timeOffset="87124.39">2476 5503 0,'0'0'16,"0"-42"-16,0 0 0,0-1 0,0 1 15,0 0-15,0 21 0,0-22 0,0 22 16,0-21-16,22 21 0,-1-1 16,0 1-16,21 0 0,-21 21 0,22 0 15,-1 0-15,0 0 0,1 0 16,-22 21-16,21 0 0,-21 1 0,1-1 15,-22 21-15,0-21 0,0 22 16,0-22-16,-22 21 0,-20-21 0,0 0 16,-1 1-16,1-1 0,0 0 15,-22 0-15,22 0 0,0-21 16,-1 21-16,1-21 0,0 0 16,20 0-16,1 0 0,0 0 0,42 0 31,22 0-31,-22-21 0,21 21 15,0 0-15,1-21 0</inkml:trace>
  <inkml:trace contextRef="#ctx0" brushRef="#br1" timeOffset="88018.87">3365 5186 0,'0'0'0,"0"-21"0,0 0 15,0-1-15,-21 22 0,0-21 16,0 21-16,0 0 0,0-21 0,-1 21 16,1 0-16,0 0 0,0 0 15,0 21-15,0 0 0,-1 1 16,1-1-16,21 0 0,-21 21 16,21-21-16,-21 22 0,21-22 0,0 0 15,0 21-15,-21-20 0,21-1 16,0 0-16,0 0 0,0 0 15,0 0-15,21-21 16,0 0-16,0 0 0,0 0 16,22 0-16,-22 0 0,0-21 0,0 0 15,0 21-15,1-21 0,-1 0 16,0 0-16,0-22 0,-21 22 0,0 0 16,21-21-16,-21 20 0,0 1 15,0 0-15,0 0 16,0 42-1,0 0 1,0 0-16,0 22 0,0-22 16,0 0-16,0 0 0,0 0 15,21 1-15,-21 20 0,22-21 16,-1 0-16,0 0 0,0 1 16,0-22-16,0 0 0,1 0 15,-1 0-15,21 0 0,-21 0 16,0-22-16,1 22 0,-1-21 0,0 0 15,21 0-15,-21 0 0,-21 0 0,22-1 16,-1 1-16,-21-21 0,0 21 16,0-22-16,0 22 0,0 0 0,0-21 15,0 21-15,0-1 16,0 44 0,0-1-16,0 0 15,0 0-15,0 0 0,0 0 16,0 1-16,0 20 0,0-21 0,0 0 15,0 0-15,0 1 0,-21-1 16,21 0-16,-22 0 0,22 0 0,0 0 16,0 1-16,0-1 15,-21-21-15,21-21 16,0-1 0,0 1-16,0-21 15,0 21-15,0 0 0,0-22 0,21 1 16,1 21-16,-1-22 0,0 1 15,0 21-15,0 0 0,0 0 16,22-1-16,-22 22 0,0 0 16,21 0-16,-20 0 0,-1 22 0,0-1 15,0 0-15,0 0 0,0 21 0,-21-20 16,0 20-16,0-21 0,0 21 16,0-20-16,0-1 0,0 21 0,0-21 15,0 0-15,0 1 0,0-1 16,-21 0-16,21 0 0,-21-21 15</inkml:trace>
  <inkml:trace contextRef="#ctx0" brushRef="#br1" timeOffset="88600.53">4551 4741 0,'0'-21'0,"0"42"0,0-63 0,0 21 15,0 0 1,0 42 0,21 0-16,0 0 15,-21 0-15,21 1 0,0 20 0,1-21 16,-1 21-16,21-20 0,-21 20 15,22-21-15,-1 0 0,0 0 16,1 22-16,20-22 0,-21-21 0,1 21 16,-1 0-16,0-21 0,1 0 15,-1 0-15,0 0 0,1 0 0,-22 0 16,0 0-16,0 0 0,0 0 16,-21-21-16,-21 21 15,0 0 1,0 0-16,0 0 0,-22 0 0,1 42 15,21-20-15,-21-1 0,-1 21 0,1 0 16,-22 1-16,22-1 0,0 0 16,-22 1-16,22 20 0,0-20 0,-1-1 15,1 0-15,0 1 16,20-1-16,1 0 0,0-21 0,21 22 16,0-22-16,0 0 0,0 0 0,21-21 15,0 0-15,1 0 0,20 0 16</inkml:trace>
  <inkml:trace contextRef="#ctx0" brushRef="#br1" timeOffset="89763.49">6202 4932 0,'-21'21'0,"-1"21"16,22-20-1,0-1-15,0 0 16,0 0-16,22-21 16,-1 0-16,0 0 0,0 0 15,21-21-15,-20 0 0,20 0 0,0-1 16,22 1-16,-22 0 0,0 0 0,22-21 16,-22 20-16,1-20 0,-1 21 15,0-21-15,-21 20 0,-21-20 0,0 21 16,0-21-16,0 20 0,0 1 15,0 0-15,-21 21 0,0 0 16,0 0-16,0 0 0,0 0 0,-1 21 16,1 22-16,0-1 0,0 0 15,0 1-15,0 20 0,-1 1 16,1-1-16,0 22 0,21-22 16,0 1-16,0-1 0,0 1 0,0-22 15,0 22-15,0-1 0,21-21 16,-21 1-16,21 20 0,1-20 0,-1-22 15,-21 21-15,0-21 0,0 22 16,0-22-16,0 0 0,0 0 16,-21-21-16,-1 0 0,1 0 15,0 0-15,-21-21 0,21 0 16,-22 0-16,1-1 0,0 1 0,-1-21 16,1 21-16,21 0 0,-22-1 0,22 1 15,-21 0-15,21 21 16,0 0-16,-1 0 15,22 21 1,22 0-16,-22 1 0,21-1 16,0 0-16,0-21 0,21 21 0,-20 0 15,20-21-15,-21 0 0,21 0 16,22 0-16,-22 0 0,22 0 0,-1 0 16,1-21-16,-1 0 0,1 0 15,-1 0-15,-20-1 0,20-20 0,-21 21 16,1-21-16,-1 20 0,-21-20 0,22 0 15,-43 21-15,21-22 16,-21 22-16,21 0 0,-21 0 0,0 0 16,0-1-16,0 44 31,0 20-31,0-21 0,-21 0 16,21 0-16,0 22 0,0-22 0,0 21 15,0 1-15,0-22 0,0 0 16,0 21-16,0-21 0,0 1 0,-21-1 15,21 0-15,0 0 0,0 0 16,0-42 0,0 0-1,0 0-15,0 0 16,0-1-16,0-20 0,0 21 0,21-21 16,-21-1-16,21 22 0,0-21 0,0-1 15,0 1-15,1 21 0,20-21 16,-21 20-16,21 1 0,-20 0 0,20 0 15,0 21-15,-21 0 0,22 0 16,-1 21-16,-21 0 0,22 0 0,-22 1 16,0 20-16,-21-21 0,0 21 0,0-20 15,0-1-15,0 21 16,0-21-16,0 22 0,0-22 0,0 0 0,-21 0 16,0 0-16,21 0 0,-22 1 15,22-1-15,0-42 31,22-1-15,-1 1-16,0 0 0</inkml:trace>
  <inkml:trace contextRef="#ctx0" brushRef="#br1" timeOffset="90270.19">8107 4784 0,'0'0'0,"0"21"15,0 0-15,-21 21 0,21 1 16,0-1-16,-22 0 16,22 1-16,0 20 0,0-20 0,0-1 15,0 21-15,0-20 0,0-1 0,0 0 16,0 1-16,0-1 0,0-21 16,0 22-16,0-22 0,0 21 0,0-21 15,0 0-15,0-42 31,0-21-15,0 21-16,0 0 16,0-1-16,0-20 0,0 0 0,0 21 15,0-22-15,22 22 0,-1-21 0,0-1 16,0 22-16,0 0 0,0 0 16,22 0-16,-22 0 0,0-1 0,21 22 15,-20 0-15,20 0 0,-21 22 16,0-1-16,22 0 0,-22 0 0,0 0 15,-21 22-15,21-22 0,-21 21 0,0-21 16,0 0-16,0 22 0,0-22 16,-21 21-16,0-21 0,-22 1 0,22 20 15,-21-21-15,0 0 0,-1 0 0,22 1 16,-21-22-16,-1 21 16,1-21-16,21 0 0,-21 0 0,20 0 15,1 0-15,0 0 0,21-21 31,21-1-31,0 22 0,1-21 0,20 0 16,-21 0-16,21 0 0,-20 0 0</inkml:trace>
  <inkml:trace contextRef="#ctx0" brushRef="#br1" timeOffset="90976.81">8911 5144 0,'0'0'0,"-21"0"15,0 21-15,0 0 16,-1 0-16,1 0 0,-21 22 16,21-22-16,0 0 0,-1 21 0,1-21 15,0 22-15,0-22 0,0 21 16,21-21-16,0 1 0,0-1 0,0 21 16,0-21-16,0 0 0,0 1 15,21-22-15,0 0 16,0 0-16,0 0 0,1 0 0,-1 0 15,0-22-15,0 1 0,0 0 0,0 0 16,-21 0-16,0-22 0,22 22 16,-1-21-16,-21 21 0,0-22 15,0 22-15,21-21 0,0 0 0,0 20 16,-21-20-16,21 21 0,1 0 16,20 0-16,-21-1 0,0 1 0,22 0 15,-22 21-15,0 0 0,21 0 16,-21 0-16,1 0 0,-1 21 0,0 0 15,0 1-15,0-1 0,-21 0 0,0 0 16,0 21-16,0-20 0,0 20 16,0-21-16,0 21 0,0-20 15,0-1-15,-21 21 0,0-21 0,0 0 16,0 1-16,-1-1 0,1 0 16,21 0-16,-21-21 0,21 21 15,21-42 1,0 21-16,1-21 15,-1 0-15,0 0 0,0-22 0,0 22 16,22-21-16,-22 21 0,0-22 16,0 1-16,0 0 0,22-1 0,-22 22 15,0-21-15,0 21 0,-21-1 0,21 1 16,-21 0-16,0 42 16,0 0-1,-21 1-15,0-1 0,0 0 0,0 21 16,21-21-16,-22 22 0,1-1 15,0-21-15,21 22 0,0-1 16,-21-21-16,21 21 0,0-20 0,0 20 16,0-21-16,0 0 0,0 0 15,21 1-15,21-22 0,-20 0 0,20 0 16,0 0-16,1 0 0,-1 0 16,0 0-16,1-22 0,-1 1 0,0 0 15,1 0-15,-1-21 0,0 20 0,1 1 16</inkml:trace>
  <inkml:trace contextRef="#ctx0" brushRef="#br1" timeOffset="91735.42">10520 4890 0,'0'0'0,"21"-22"0,0 1 0,0 0 16,0 0-16,1 0 0,-1 0 0,0 21 16,21-22-16,-21 1 0,22 21 15,-1 0-15,-21 0 0,22 0 16,-1 0-16,0 0 0,-21 0 0,1 21 0,-1 1 15,0-1-15,-21 0 0,0 21 16,0-21-16,-21 22 0,0-22 16,-22 21-16,22-21 0,-21 1 15,-1 20-15,1-21 0,21 0 0,-21 0 16,20-21-16,-20 22 0,21-22 0,0 0 16,21-22-1,0 1 1,21 21-16,0 0 15,0-21-15,22 21 0,-22 0 0,21 0 16,-21 0-16,22 0 0,-1 0 0,0 0 16,1 0-16,-1 21 0,-21 0 15,21 1-15,-20-1 0,-1 0 0,0 0 16,-21 0-16,0 22 16,0-22-16,0 0 0,-21 21 0,-22-21 15,22 1-15,-21-1 0,0 0 0,-1 0 16,-20 0-16,20 0 0,1 1 15,0-22-15,21 0 0,-22 0 0,22 0 16,-21 0-16,21 0 0,-1 0 0,1 0 16,0 0-16,0-22 0,0 22 15,21-21-15,-21 21 0,21-21 0,0 0 16,0 0 0,0 0-16,21 21 15,21-22-15,-21 22 0,0-21 0,22 0 16,-1 0-16,0 21 0,22-21 0</inkml:trace>
  <inkml:trace contextRef="#ctx0" brushRef="#br1" timeOffset="92596.03">11705 4890 0,'0'0'0,"21"-22"0,-21 1 16,0 0-16,21 0 0,-21 0 15,0 0-15,22 21 0,-1-22 0,0 1 0,0 21 16,21 0 0,-20 0-16,-1 0 0,21 21 0,-21 22 15,0-22-15,1 21 0,-1 1 16,0-1-16,-21 0 0,0 22 0,0-22 16,0 0-16,0 1 0,-21-1 0,-22 0 15,22 1-15,-21-1 0,0 0 16,-1-20-16,1-1 0,0 0 0,-1 0 15,1 0-15,21 0 0,-22-21 0,22 0 16,-21 0-16,21 0 16,0 0-16,-1 0 0,1-21 0,0 21 15,0-21-15,21 0 0,0 0 0,0-22 16,0 22-16,0 0 0,0 0 16,0 0-16,21 0 0,-21-1 0,21 1 15,0 0-15,1 21 0,-1 0 16,21 0-16,-21 0 0,0 0 0,22 21 15,-22-21-15,0 21 0,21 1 0,-20 20 16,-1-21-16,0 0 0,0 0 16,-21 1-16,21 20 0,0-21 0,-21 0 15,22 0-15,-1-21 0,0 22 16,-21-1-16,21-21 0,21 0 16,-20 0-16,-1 0 0,21 0 0,-21 0 15,22 0-15,-1 0 0,0 0 16,1-21-16,-22-1 0,21 1 0,0 0 15,1-21-15,-22 21 0,0-1 0,21-20 16,-20 0-16,-1 21 0,0-22 16,0 1-16,0 21 0,-21-22 0,0 22 15,0 0-15,0 0 0,0 0 0,0 0 16,-21 42 0,21 0-1,-21 0-15,0 21 0,21-20 16,0 20-16,-21-21 0,21 21 15,-22 1-15,22-22 0,0 21 0,0-21 16,0 22-16,0-22 0,0 21 16,22-21-16,-1 1 0,0-1 0,0-21 15,0 21-15,22-21 0,-1 21 0,0-21 16,1 0-16,-1 0 0,0-21 16,1 0-16,-1 21 0,0-21 0,-21-22 15,22 22-15,-1-21 0,-21 21 0,22-22 16,-22 1-16,0-22 0,-21 22 15,0-21-15,0-1 0,0 22 0,0-1 16,-21 1-16,0 0 0,-1 21 16,-20-22-16,0 43 0,21 0 15,-22 0-15,1 0 0,0 0 0,-1 0 16,22 21-16,-21 1 0,21-1 16,-1 0-16,-20 0 0,42 0 0,-21 0 15,21 1-15,-21-1 0,21 0 0</inkml:trace>
  <inkml:trace contextRef="#ctx0" brushRef="#br1" timeOffset="93163.7">14817 4699 0,'0'0'0,"21"0"0,0 0 16,-21 21 15,-21 22-31,-22-22 0,22 21 16,-21-21-16,0 22 0,-1-1 0,1 0 15,-22 22-15,1-22 0,-1 0 16,1 1-16,-1-1 0,1-21 0,-1 22 16,1-22-16,21 0 0,-22 0 0,43 0 15,-21 0-15,20-21 0,1 0 16,42-21-1,1 21-15,20-21 16,0 21-16,-21 0 0,22-21 0,-1 21 16,22 0-16,-22 0 0,0 21 0,1-21 15,-1 21-15,0 0 16,1 1-16,-1-1 0,-21 21 0,21-21 16,1 0-16,-22 22 0,0-22 0,21 0 15,-20 0-15,-1 22 0,0-43 16,0 21-16,0 0 0,0 0 0,1-21 15,-1 0-15,0 0 0,0 0 16,0 0-16,0 0 0,1 0 16,-1-21-16,0 0 0,0 0 0,0-1 15</inkml:trace>
  <inkml:trace contextRef="#ctx0" brushRef="#br1" timeOffset="93477.52">16277 4466 0,'0'0'0,"0"-21"0,0 0 15,0 0-15,-21 21 16,0 0-16,-22 21 0,22 0 16,-21 21-16,21-20 0,-22 41 15,1-21-15,21 22 0,-21 21 0,-1-1 16,1 1-16,0 0 0,-1-1 0,-20 1 15,20 0-15,-20-1 16,-1-20-16,22 20 0,-21-20 0,20-1 16,-20 1-16,20-22 0,1 22 0,0-22 15,21-21-15,-1 22 0,1-22 16,21 0-16,21-21 16,1 0-16,20 0 0,-21 0 15,21-21-15,1-22 0,-1 22 16</inkml:trace>
  <inkml:trace contextRef="#ctx0" brushRef="#br1" timeOffset="93899.28">16658 5101 0,'21'-21'16,"-42"42"-16,63-63 0,-20 21 0,-1 0 0,-21-1 15,21-20-15,-21 21 0,0 0 16,0 0-16,0-1 0,-21 1 0,0 21 15,-1 0-15,1 0 0,-21 0 16,0 0-16,-1 0 0,-20 21 0,20 1 16,-20-1-16,21 0 0,-1 21 0,1-21 15,21 22-15,-22-22 0,22 0 16,21 21-16,0-20 0,0-1 16,21 0-16,1-21 0,-1 21 0,21 0 15,0 0-15,1-21 0,-1 22 16,0-1-16,-20-21 0,20 21 0,-21 0 15,21-21-15,-20 21 0,-22 0 16,0 1-16,0-1 0,0 0 16,-22 0-16,1 0 0,0-21 15,-21 21-15,-1-21 0,1 0 16,-21 0-16,20 22 0,1-22 0,0 0 16,-1 0-16,1 0 0,21 0 0,0 0 15,-1 0-15,1-22 0,21 1 16,0 0-1,21 0-15,1 21 16,-1-21-16,21 0 0,0 21 16,1-22-16</inkml:trace>
  <inkml:trace contextRef="#ctx0" brushRef="#br1" timeOffset="94224.09">17187 4974 0,'-42'64'16,"42"-43"-16,0 21 15,0 1-15,-21-1 0,21 0 16,-21 22-16,-1-22 0,22 43 0,0-22 16,-21 1-16,0 20 0,0 1 0,21-21 15,-21 20-15,0 1 0,-1-22 16,1 22-16,0 0 0,-21-1 0,21 1 15,-22 0-15,1 21 0,21-22 0,-22-20 16,1 20-16,0-20 0,21-1 0,-22 1 16,22-22-16,-21 1 0,21-22 15,21 21-15,0-21 0,-22-21 0,22-21 16,22 0-16,-1 0 16,0-22-16,0 1 0,21-21 15,1-1-15,-1-21 0,0 1 16</inkml:trace>
  <inkml:trace contextRef="#ctx0" brushRef="#br1" timeOffset="94512.26">17145 5271 0,'0'-64'0,"0"128"0,0-170 0,-21 63 16,21 1-16,0 0 0,0-1 16,0 22-16,0 0 0,0 0 0,21 0 15,0 21-15,0 0 0,22 0 16,-22 0-16,21 0 0,-21 21 15,22 0-15,-22 0 0,0 22 16,0-22-16,0 21 0,-21-21 0,0 22 16,0-22-16,0 21 0,0 0 0,-21-20 15,0-1-15,-21 21 0,20-21 16,-20 0-16,21 1 0,-21-1 0,20-21 16,-20 21-16,21-21 0,0 0 0,0 21 15,42-21 32</inkml:trace>
  <inkml:trace contextRef="#ctx0" brushRef="#br1" timeOffset="95384.76">17949 5207 0,'0'0'0,"21"0"0,1-21 0,-22 0 0,21 0 15,-21-1-15,0 1 0,0 0 16,0-64 0,0 64-16,-21 21 15,-1 0-15,1 0 0,0 0 0,0 21 16,0 1-16,0 20 0,-1-21 0,1 21 16,-21-20-16,21 20 0,-22 21 15,22-20-15,21-22 0,0 21 16,0-21-16,0 1 0,0-1 15,0 0-15,0 0 0,21-21 0,1 0 16,-1 0-16,0 0 0,0 0 0,0 0 16,0 0-16,22 0 0,-22-21 15,0 0-15,0 0 0,0-1 0,1 1 16,-1 0-16,0 0 0,-21-21 16,21 20-16,-21 1 0,21 0 0,-21 0 15,0 0-15,0 42 31,0 0-31,0 0 0,0 0 16,0 1-16,0-1 0,0 0 0,0 0 16,0 0-16,0 0 0,0 1 15,0-1-15,21 0 0,1-21 0,-1 21 16,0-21-16,0 0 0,0 0 0,0 0 16,22 0-16,-22 0 0,0 0 15,0 0-15,0 0 0,1-21 0,20 0 16,-21 0-16,0-1 0,-21 1 15,21 0-15,1 0 0,-1-21 0,0 20 16,-21-20-16,0 21 0,0 0 0,21 0 16,-21 42 15,0 0-31,0 0 16,-21 0-16,21 0 0,-21 22 0,0-22 15,21 0-15,-22 0 0,1 0 0,21 22 16,-21-22-16,0 0 15,21 0-15,0 0 0,-21-21 0,21 22 16,-21-22-16,21-22 31,0 1-31,0 0 16,0 0-16,21 0 0,0 0 16,0-1-16,0-20 0,0 21 15,22-21-15,-1 20 0,-21-20 0,22 0 16,-1 21-16,0-1 0,1 1 15,-22 0-15,21 21 0,-21 0 0,0 0 16,22 0-16,-22 21 0,0 22 16,-21-22-16,0 0 0,0 21 0,0-21 15,0 1-15,0 20 0,0-21 0,-21 0 16,0 0-16,21 1 0,-21-1 16,21 0-16,-22 0 0,22 0 15,0-42 16,0 0-15</inkml:trace>
  <inkml:trace contextRef="#ctx0" brushRef="#br1" timeOffset="95763.55">19389 4657 0,'0'0'0,"0"21"31,0 0-31,21-21 0,0 21 0,-21 0 16,21 22-16,0-22 0,22 0 15,-22 0-15,21 22 0,0-22 16,22 0-16,-1 0 0,-20 0 16,20 0-16,1 1 0,-22-1 0,22-21 15,-43 0-15,21 21 0,-21-21 0,0 0 16,1 0-16,-44 0 31,1 0-31,-21 21 0,0-21 16,20 21-16,-41 0 0,21 1 0,-22-1 15,22 21-15,-22-21 0,1 22 0,20-22 16,-20 21-16,21 0 16,-22-20-16,22 20 0,-1 0 0,22-21 15,-21 1-15,21 20 0,0-21 0,21 0 16,0 0-16,-22 1 0,22-1 15,0 0-15,0 0 16</inkml:trace>
  <inkml:trace contextRef="#ctx0" brushRef="#br1" timeOffset="99840.37">4127 6900 0,'0'0'0,"22"0"15,-22-21-15,0 0 0,0 0 16,21 0-16,-21 0 16,0 42 15,0 0-31,-21 0 16,-1 21-16,22-20 0,-21 20 15,0 0-15,0 22 0,-21-22 0,20 22 16,-20-1-16,0 1 0,-1 20 15,1-20-15,0-1 0,-1 1 0,-20-22 16,21 22-16,-1-1 0,1-21 16,0 22-16,20-22 0,1 1 0,-21-1 15,21 0-15,21-21 0,0 1 0,0-1 16,0 0-16,21-21 16,0 0-16,0-21 15,22 0-15</inkml:trace>
  <inkml:trace contextRef="#ctx0" brushRef="#br1" timeOffset="100167.18">4403 7027 0,'0'0'15,"21"-42"-15,-21 21 0,21 0 0,-21 0 0,0-1 16,0 1-16,0 0 15,-21 21 1,0 21-16,21 0 0,-22 1 16,1-1-16,0 21 0,0 0 15,0 22-15,0-1 0,-1 1 0,-20 21 16,21-1-16,0-20 0,-22 20 16,1-20-16,21 21 0,-21-22 0,-1 1 15,22 20-15,-21-20 0,21-22 16,-1 22-16,22-22 0,0 0 0,0-21 15,0 22-15,0-22 0,22-21 32,-1 0-32,0-21 0,0 0 0,0-1 15,0-20-15</inkml:trace>
  <inkml:trace contextRef="#ctx0" brushRef="#br1" timeOffset="100687.88">5080 7303 0,'0'0'15,"0"-22"-15,21 22 0,-21-21 0,21 21 16,-21-21-16,0 0 0,21 21 16,-21-21-16,0 0 0,0-1 15,-21 22 1,0 0-1,-85 43 1,64-22-16,0 0 0,-1 0 16,1 0-16,21 1 0,-22 20 15,22-21-15,-21 0 0,21 0 0,0 1 16,21-1-16,0 0 0,0 0 0,0 0 16,0 0-1,21-21-15,0 22 0,21-22 0,-21 21 16,22-21-16,-22 21 0,21-21 0,-21 21 15,22 0-15,-22-21 0,0 21 16,21-21-16,-42 22 0,22-1 0,-22 0 16,21-21-16,-21 21 0,0 0 15,-21 0-15,-1 1 16,1-1-16,-21-21 0,0 21 0,-1 0 16,1-21-16,-22 21 0,22-21 0,-21 0 15,20 0-15,1 0 0,0 0 16,-1 0-16,22 0 0,0 0 0,-21 0 15,20 0-15,1-21 0,21 0 16,-21 21-16,21-21 0,0 0 0,0-1 16,0 1-16,21 21 15,0-21-15,22 21 0,-22-21 16,21 0-16,1 21 0</inkml:trace>
  <inkml:trace contextRef="#ctx0" brushRef="#br1" timeOffset="101031.68">5376 7345 0,'-21'0'0,"42"0"0,-63 0 0,21 0 0,21 21 16,-21-21-1,21 42-15,-22-20 0,22-1 0,0 21 16,0 0-16,0 1 0,0 20 0,0-20 15,0 20-15,0 1 16,0 20-16,-21-20 0,0 20 0,21 1 16,-21 0-16,0-1 0,0 1 0,21 21 15,-22-21-15,1 20 0,0 1 16,0-21-16,0 0 0,0 84 16,21-84-16,-22-43 0,22 21 0,-21-20 15,21-1-15,0-21 0,0 0 0,0 1 16,0-44-1,0 1-15,0 0 0,21-21 0,1 21 16,-1-43-16,0 22 0,-21-22 0,21-20 16,0 20-16,0-42 0</inkml:trace>
  <inkml:trace contextRef="#ctx0" brushRef="#br1" timeOffset="101315.52">5292 7662 0,'0'-42'0,"0"84"0,0-105 0,0 21 15,0 20-15,21 1 0,0-21 16,0 21-16,0 0 0,0 21 0,1-22 16,-1 1-16,21 21 0,-21 0 15,0 0-15,22 0 0,-22 0 0,0 21 16,0 1-16,0-1 0,1 0 16,-22 0-16,0 21 0,0-20 0,0-1 15,-22 0-15,1 0 0,0 0 16,0 0-16,-21 1 0,-1-1 0,22 0 15,-21 0-15,-1-21 0,22 21 16,-21-21-16,21 0 0,0 0 0,-1 0 16,22 21-16,22-21 31</inkml:trace>
  <inkml:trace contextRef="#ctx0" brushRef="#br1" timeOffset="102220">6244 7472 0,'0'0'16,"0"-21"-16,0 0 0,0-1 16,0 1-16,-21 21 0,0-21 0,0 21 15,-22-21-15,22 21 0,0 0 0,-21 0 16,20 0-16,1 21 0,-21 0 15,21-21-15,0 43 0,-22-22 0,22 0 16,0 21-16,0-21 0,0 22 16,-1-22-16,1 0 0,21 21 15,0-20-15,0-1 0,0 0 0,0 0 0,0 0 16,21 0-16,1-21 16,-1 0-16,0 0 0,0 0 15,0 0-15,22 0 0,-22 0 0,21 0 16,-21 0-16,0-21 0,22 0 0,-22 0 15,0 0-15,0 0 0,0-1 16,1 1-16,-1-21 0,0 21 0,0 0 16,-21-1-16,0 1 0,0 0 0,0 0 15,0 0-15,0 42 32,0 0-32,0 0 0,0 0 15,0 1-15,0-1 0,0 0 16,0 0-16,0 0 0,0 22 0,0-22 15,0 0-15,21 0 0,0-21 16,-21 21-16,22-21 0,-1 0 16,0 0-16,0 0 0,0 0 15,22 0-15,-22 0 0,0 0 0,0-21 16,0 21-16,0-21 0,1 0 16,-22 0-16,0-1 0,21 1 0,-21 0 15,0 0-15,21 0 0,-21-22 0,0 22 16,0 0-1,0 0-15,0 42 16,0 0-16,0 0 16,0 1-16,-21-1 0,21 0 15,-21 0-15,21 0 0,-22 22 0,22-22 16,0 0-16,-21 0 0,21 0 16,-21 0-16,21-42 46,0 0-30,0 0-16,0 0 16,21 0-16,0-22 0,1 22 15,-1-21-15,0-1 0,21 22 0,-21-21 16,1 21-16,20-22 0,0 22 16,1 0-16,20 21 0,1 0 0,-22 0 15,21 0-15,-20 21 0,-1 0 0,0 1 16,-20-1-16,-1 0 0,0 21 15,-21-21-15,0 22 0,0-1 0,0-21 16,0 0-16,0 22 0,-21-22 0,0 0 16,-1 0-16,1 0 0,0 1 15,21-1-15,-21 0 0,0 0 16,0-21-16,21 21 0,0-42 31</inkml:trace>
  <inkml:trace contextRef="#ctx0" brushRef="#br1" timeOffset="102963.57">7556 6985 0,'0'-42'16,"22"42"-16,-1-21 15,0 21-15,0 0 16,21 0-16,1 0 0,-1 0 0,0-22 16,1 22-16,-1 0 0,22 0 0,-22 0 15,0 0-15,1-21 0,-1 21 16,-21 0-16,21 0 0,-20 0 15,-44 0 1,1 0 0,0 0-16,-21 0 0,21 0 0,-22 0 15,1-21-15,0 21 16,-1 0-16,1 0 0,0 0 0,20 0 0,-20 0 16,21 0-16,-21 0 0,20 0 15,1 0-15,0 0 0,0 0 16,0 0-16,0 21 0,21 0 0,-22 1 15,1-1-15,21 0 16,0 21-16,0 1 0,-21-1 0,21 0 16,-21 1-16,21 20 0,-21-21 0,21 22 15,0-1-15,-21 1 0,21-1 16,-22 1-16,1-1 0,21 1 0,0-1 16,-21 1-16,21-1 0,-21 1 0,0-22 15,21 22-15,0-1 16,0 1-16,-21-22 0,21 22 0,0-22 0,0 0 15,0-21-15,0 22 0,0-22 16,0 0-16,0 0 0,21 0 16,0 1-16,0-22 0,0 0 0,0 0 15,22 0-15,-22 0 0,21 0 0,-21 0 16,22-22-16,-1 1 0,-21 0 0,22 0 16,-1-21-16,0 20 0,1-20 15,-1 0-15</inkml:trace>
  <inkml:trace contextRef="#ctx0" brushRef="#br1" timeOffset="103287.39">8467 7154 0,'0'0'0,"0"-21"0,-22 42 31,22 1-31,-21-1 15,21 21-15,-21-21 0,0 22 0,0-1 16,21 21-16,-21-20 0,-1-1 16,22 0-16,0 1 0,-21 20 0,0-20 15,0-1-15,21-21 0,0 21 0,-21 1 16,21-22-16,-21 21 0,21-21 16,0 22-16,0-22 0,0 0 0,0 0 15,0 0-15,0 1 0,21-22 31,0 0-31,0 0 16,0 0-16,0-22 0,1 1 0,-1 21 16,-21-21-16,21 0 0,0 0 15</inkml:trace>
  <inkml:trace contextRef="#ctx0" brushRef="#br1" timeOffset="103524.25">8234 7620 0,'0'0'0,"-21"0"0,-1 0 15,44 0 17,-1 0-32,0 0 0,0 0 15,0 0-15,0 0 0,1 0 16,-1 0-16,21 0 0,-21-21 0,0 21 15,1 0-15,-1 0 0,0-21 0,0 21 16,0 0-16,0-21 0</inkml:trace>
  <inkml:trace contextRef="#ctx0" brushRef="#br1" timeOffset="103935.02">8848 7684 0,'0'0'0,"21"0"47,0-22-47,0 22 15,0-21-15,0 21 0,1 0 16,-1-21-16,0 21 0,-21-21 0,21 0 15,0 0-15,-21-1 16,0 1 0,0 0-16,-21 21 0,0 0 15,0 0-15,0 0 0,-1 0 0,1 21 16,0 0-16,0-21 0,21 22 16,-21-1-16,0 0 0,21 0 0,0 21 15,0-20-15,-22-1 0,22 0 0,0 21 16,0-21-16,0 1 0,0-1 15,0 0-15,0 0 0,0 0 16,0 0-16,22 1 0,-1-22 16,0 0-16,0 0 15,0 0-15,22 0 0,-22 0 0,21 0 16,-21-22-16,22 22 0</inkml:trace>
  <inkml:trace contextRef="#ctx0" brushRef="#br1" timeOffset="104499.69">9377 7641 0,'0'-21'0,"0"0"0,0 0 15,0 0 1,21 21-16,-21-22 0,21 22 0,0 0 16,0-21-16,1 21 0,-1 0 15,0 0-15,0 0 0,0 0 16,0 21-16,1 1 0,-1-1 15,-21 0-15,0 0 0,0 0 0,0 0 16,0 22-16,0-22 0,-21 0 16,-1 0-16,1 22 0,0-22 0,0 0 15,0 0-15,-22 0 0,22 0 16,0 1-16,0-22 0,21 21 0,21-42 47,0-1-47,0 22 15,1-21-15,20 0 0,-21 0 0,0 0 16,0 0-16,22-22 0,-22 22 0,0 0 16,0 0-16,22 0 0,-22-1 15,0 1-15,0 0 0,-21 0 16,21 21-16,-42 0 16,0 21-1,0-21-15,0 21 16,-1 0-16,22 1 0,-21-1 0,0 0 15,21 21-15,0-21 0,0 1 16,-21-1-16,21 0 0,0 0 16,0 21-16,0-20 0,0-1 0,21 0 15,0 0-15,0-21 0,1 0 16,-1 21-16,0-21 0,0 0 16,0 0-16,22 0 0,-22 0 0,21-21 15,-21 0-15,22 21 0,-1-21 0,-21-22 16,21 22-16,1 0 0,-22-21 15,0 21-15,21-22 0</inkml:trace>
  <inkml:trace contextRef="#ctx0" brushRef="#br1" timeOffset="104727.56">10308 7472 0,'0'0'0,"0"-42"0,0-22 0,21 22 15,-21-1-15,0 1 0,0 0 16,0 21-16,0-1 0,0 1 0,0 0 16,-21 21-1,21 21-15,-21 0 0,0 1 16,21 20-16,-21 0 0,-1 22 0,22-22 15,-21 22-15,21-22 0,-21 0 16,21 22-16,0-22 0,-21 0 16,21 1-16,-21-1 0,21 0 0,0 1 0,0-22 15,0 0-15,0 21 0,0-20 0,0-1 16,21 0 0,0-21-16,0 0 0,0 0 0,1 0 15,-1-21-15,0 0 0,0-1 16</inkml:trace>
  <inkml:trace contextRef="#ctx0" brushRef="#br1" timeOffset="104928.45">9991 7493 0,'0'0'0,"-22"0"15,44 0 1,20 0-1,-21 0-15,0 0 16,22 0-16,-22 0 0,21 0 16,-21 0-16,22 0 0,-22 0 0,0 0 15,21 0-15,-21 0 0,1 0 0,-1 0 16</inkml:trace>
  <inkml:trace contextRef="#ctx0" brushRef="#br1" timeOffset="105245.27">10943 7218 0,'0'0'16,"0"-21"-16,-21 21 15,0 0-15,0 0 16,-1 21-16,1 0 15,0 0-15,0 0 0,21 22 0,-21-22 16,0 21-16,-1 1 0,22-22 0,-21 21 16,21 0-16,-21 1 0,0-22 15,21 21-15,0-21 0,0 22 0,-21-22 16,21 0-16,0 21 0,0-20 16,0-1-16,0 0 0,0 0 15,21 0-15,-21 0 0,21-21 16,0 0-16,22 0 0,-22 0 0,0 0 15,21 0-15</inkml:trace>
  <inkml:trace contextRef="#ctx0" brushRef="#br1" timeOffset="105564.08">11366 7176 0,'0'0'0,"0"-22"0,22 22 15,-1 0 1,0 0-16,0 22 0,0-1 16,0 0-16,1 0 0,-1 21 0,0-20 15,0 20-15,0 0 0,-21-21 16,21 22-16,-21-1 0,22 0 0,-22 1 16,0-1-16,0 0 0,0 1 0,0-22 15,0 21-15,0-21 0,-22 22 0,1-22 16,0 21-16,0-21 0,-21 1 15,20-1-15,-20 21 0,21-21 0,-21-21 16,20 21-16,-20 1 0,21-22 0,0 21 16,0-21-16,-1 0 15,1 0-15,21-21 16</inkml:trace>
  <inkml:trace contextRef="#ctx0" brushRef="#br1" timeOffset="106335.64">12023 7557 0,'-22'0'16,"44"0"31,-1 0-32,0 0-15,0 0 0,0 0 16,22 0-16,-22 0 0,0 0 15,21 0-15,-21 0 0,1 0 0,-1 0 16,0 0-16,0 0 0,0 0 16,-42 0 15,0 0-15,0 0-16,0 0 15</inkml:trace>
  <inkml:trace contextRef="#ctx0" brushRef="#br1" timeOffset="106552.52">11896 7789 0,'0'0'0,"21"22"15,0-22-15,0 0 0,0 0 16,0 0-16,22 0 0,-22 0 15,0 0-15,0 0 0,22 0 0,-22 0 16,0 0-16,21 0 0,-21 0 0,1 0 16,-1 0-16,-21-22 0,21 22 15,0-21-15,0 0 16</inkml:trace>
  <inkml:trace contextRef="#ctx0" brushRef="#br1" timeOffset="106996.26">13229 7218 0,'0'0'0,"-21"0"16,0 0-16,0 0 15,-1 0-15,1 0 0,21 21 16,0 0 0,21-21-1,1 0 1,-1 0-16,0 0 0,0 0 16,0 0-16,0-21 0,1 21 0,-1-21 15,-21 0-15,21 0 16,-21-1-16,0 1 15,0 0-15,0 0 0,-21 21 16,0 0-16,21-21 16,-22 21-16,1 0 0,0 0 0,0 21 15,0-21-15,0 21 0,-22 0 0,43 22 16,-21-22-16,0 21 0,0-21 16,21 22-16,0-22 0,0 21 0,0-21 15,0 22-15,0-22 0,0 0 0,0 0 16,21-21-16,21 0 0,-21 21 15,22-21-15</inkml:trace>
  <inkml:trace contextRef="#ctx0" brushRef="#br1" timeOffset="108363.48">13970 7451 0,'0'-21'63,"21"21"-63,0 0 0,0-22 15,1 22-15,-1-21 0,21 0 16,-21 21-16,22-21 0,-1 0 0,-21 0 15,21-1-15,1 1 0,-22 0 0,21 0 16,-21-21-16,1 20 0,-1 1 16,0 0-16,-21 0 0,0 0 15,0 0-15,0-1 0,0 1 0,0 0 16,-21 21-16,0 0 16,-1 0-16,1 0 0,0 0 0,0 21 15,0 0-15,0 22 0,-1-22 16,1 42-16,0-20 0,21 20 0,0 1 15,-21-1-15,21-20 0,-21 20 0,21 1 16,0-1-16,0-21 0,0 1 16,0 20-16,0-20 0,0-1 0,0 0 15,0 1-15,21-1 0,-21 0 0,0 1 16,0-22-16,0 0 0,0 0 16,0 0-16,0 0 0,-21 1 15,0-22-15,-1 0 0,1 0 0,-21 0 16,21 0-16,-22 0 0,1 0 15,21-22-15,-21 1 0,-1 0 0,1 0 16,21 0-16,-22 0 0,22-22 0,-21 22 16,21 0-16,0 0 0,21 0 15,-22 21-15,22 21 32,22 0-32,-1 0 0,-21 0 15,21 0-15,0 1 0,0-1 0,22 0 16,-22 0-16,0 0 0,21-21 15,-21 21-15,22 1 0,-1-22 16,0 0-16,1 0 0,-1 0 0,0 0 16,1 0-16,20 0 0,-20 0 15,-1 0-15,0-22 0,1 1 0,-1 21 16,0-21-16,-21 0 0,22-21 0,-22 20 16,0 1-16,0-21 0,0 21 15,1-22-15,-22 22 0,0 0 0,21-21 16,-21 21-16,0-1 0,0 1 0,0 0 15,0 42 17,0 0-32,0 1 0,0-1 0,-21 0 15,21 0-15,-22 0 16,22 0-16,0 1 0,-21 20 0,21-21 16,-21 0-16,21 0 0,-21 1 0,21-1 15,0 0 1,0-42-1,0 0 1,0-1-16,0 1 16,0 0-16,0-21 0,21 21 0,0-1 15,0-20-15,1 21 0,-1-21 16,0 20-16,21 1 0,-21 0 0,22 0 16,-22 0-16,21 0 0,1 21 15,-22 0-15,21 0 0,0 0 0,22 21 16,-43-21-16,0 21 15,0 0-15,-21 0 0,0 22 0,0-22 16,0 0-16,0 21 0,0-21 0,-21 1 16,0 20-16,0-21 0,0 0 15,0 0-15,-1 1 0,1-1 0,0 0 16,0-21-16,0 21 16,21-42 15,21 0-31,0 0 0</inkml:trace>
  <inkml:trace contextRef="#ctx0" brushRef="#br1" timeOffset="108899.17">15579 7176 0,'0'0'16,"-22"21"-1,22 0-15,0 0 0,-21 21 16,0-20-16,21 20 0,0 0 16,0 22-16,-21-22 0,21 0 0,-21 22 15,21-22-15,-21 1 0,21-1 0,0 0 16,0 22-16,-22-43 0,22 21 16,0 1-16,-21-22 0,21 21 0,0-21 15,0 0-15,0 1 0,0-1 16,0-42 15,-21-1-31,21 1 0,0 0 0,0 0 16,0 0-16,0 0 0,0-22 15,21 22-15,-21 0 0,21 0 0,1 0 16,-1-1-16,0 1 0,21 0 16,-21 0-16,1 21 0,20-21 0,-21 21 15,21 0-15,-20 0 0,-1 0 16,0 0-16,21 0 0,-21 21 0,1-21 15,-1 21-15,0 0 0,-21 0 0,0 1 16,0 20-16,0-21 0,0 0 16,0 0-16,0 22 0,-21-22 0,0 0 15,-22 0-15,22 0 0,-21 1 0,-1-1 16,1 0-16,0-21 0,-1 21 16,22 0-16,-21-21 0,0 0 0,20 21 15,1-21-15,0 0 0,0 0 0,21-21 31,42 21-31,-21-21 16,1 0-16,-1 0 0,21 0 0,0-1 16,-20 1-16</inkml:trace>
  <inkml:trace contextRef="#ctx0" brushRef="#br1" timeOffset="109603.73">16362 7535 0,'-21'0'16,"42"0"-16,-64 0 0,22 22 0,0-1 0,-21 0 15,21 0-15,-1 0 0,-20 0 16,21 22-16,0-22 0,0 0 0,-1 21 16,1 1-16,0-22 0,0 21 0,21-21 15,0 1-15,0-1 0,0 21 16,0-21-16,0 0 0,21-21 15,0 0-15,0 0 0,1 0 0,-1 0 16,0 0-16,0 0 0,0 0 16,0-21-16,-21 0 0,22 0 0,-1 0 15,0 0-15,-21-22 0,0 22 0,21 0 16,0-21-16,-21-1 0,21 22 16,1-21-16,-1 21 0,0-22 15,21 22-15,-21 0 0,1 0 0,20 0 16,-21-1-16,21 22 0,-20 0 15,20 0-15,-21 0 0,0 0 0,0 22 16,22-1-16,-22 0 0,0 0 16,-21 21-16,21-20 0,-21-1 0,0 21 15,0 0-15,0-20 0,0 20 0,0-21 16,-21 0-16,0 22 0,0-22 16,0 0-16,-1 0 0,1 0 0,0-21 15,21 21-15,0-42 31,21 0-15,0 0-16,1 0 0,-1 0 0,0-22 16,21 22-16,-21 0 0,1-21 15,-1-1-15,0 22 0,0-21 0,0 21 16,0-1-16,1-20 0,-22 21 0,21 21 16,-21-21-16,-21 42 15,-1-21 1,1 21-16,0 21 0,0-20 15,0-1-15,21 21 0,-21-21 0,21 22 16,-22-22-16,22 21 0,0-21 0,0 22 16,0-22-16,0 0 0,0 21 15,0-21-15,0 1 0,22-1 16,-1 0-16,0-21 0,21 0 16,-21 0-16,22 0 0,-22 0 15,21-21-15,1 0 0,-1-1 0,-21 1 16,21 0-16</inkml:trace>
  <inkml:trace contextRef="#ctx0" brushRef="#br1" timeOffset="110151.07">17695 7281 0,'0'0'0,"0"-21"0,-21 0 16,21 0-16,0 0 15,21 0 1,0 21-16,1 0 0,-1 0 0,0 0 16,0 0-16,0 0 0,0 0 0,1 0 15,-1 0-15,0 0 0,-21 21 16,0 0-16,0 0 0,0 21 0,0-20 16,0-1-16,-21 21 0,-22-21 15,22 0-15,-21 22 0,21-22 0,-22 0 16,1 0-16,21 0 0,-21-21 15,20 22-15,1-22 0,0 0 16,21 21-16,21-21 31,0-21-31,1 21 0,-1 0 16,0-22-16,0 22 0,0 0 0,22 0 16,-22 0-16,0 0 0,0 0 15,0 0-15,0 0 0,1 0 0,-1 22 16,0-22-16,0 21 0,0 0 0,-21 0 15,21-21-15,-21 21 0,22 0 16,-22 1-16,0-1 0,0 0 0,0 0 16,-22 0-16,1 0 0,-21 1 15,21-1-15,-22 0 0,22-21 16,-21 21-16,0-21 0,-1 21 0,22-21 16,-64 21-16,64-21 0,0 0 15,-21 0-15,21 0 0,-1 0 16,1 0-16,21-21 15,0 0 1,21 0-16,1 21 16,-1-21-16</inkml:trace>
  <inkml:trace contextRef="#ctx0" brushRef="#br1" timeOffset="111117.42">18330 7430 0,'0'-22'0,"0"44"0,0-65 15,0 22-15,0 0 0,0 0 0,0 0 16,21-1-16,1 1 0,-1 0 16,0 0-16,0 21 0,21-21 0,-20 0 15,20 21-15,0 0 0,1 0 0,-22 0 16,21 0-16,0 0 0,-20 21 15,20 0-15,-21 21 0,0-21 16,-21 22-16,0-1 0,0 0 16,0 22-16,0-22 0,0 1 0,-21-1 15,0 0-15,0 1 0,-22-1 0,1-21 16,0 21-16,-22-20 0,22-1 16,-22 0-16,1 0 0,21 0 0,-1 0 15,1-21-15,0 0 0,-1 0 0,22 0 16,-21 0-16,21 0 0,-1 0 15,22-21-15,-21 0 0,21 0 16,0 0-16,0 0 0,0-1 16,0 1-16,0 0 0,21 0 15,1 0-15,-22 0 0,21-1 16,0 1-16,0 21 0,0 0 16,0 0-1,1 0-15,-22 21 0,21-21 0,0 22 16,0-1-16,0 0 0,0 0 0,1-21 15,-1 21-15,0 0 0,0 1 16,0-22-16,0 21 0,1 0 0,-1-21 16,0 0-16,0 21 0,0-21 0,0 0 15,22 0-15,-22 0 0,21 0 16,-21 0-16,1 0 0,20 0 0,-21-21 16,21 21-16,-20-21 0,20 0 0,-21-1 15,0 1-15,22 0 16,-22 0-16,0-21 0,21 20 0,-21-20 15,1 0-15,-1-1 0,0 1 0,0 0 16,0 21-16,0-22 0,-21 1 16,0 21-16,22 0 0,-22-1 0,0-20 15,0 63 1,0 0-16,-22 1 16,1-1-16,0 21 0,21 0 0,-21-20 15,0 20-15,0 0 0,21 1 16,0-1-16,-22 0 0,22-21 0,-21 22 15,21-1-15,0-21 0,0 0 0,0 1 16,0 20-16,21-42 16,1 21-16,-1 0 0,0-21 0,0 0 15,0 0-15,0 0 0,1 0 0,20 0 16,-21-21-16,0 0 0,22 0 16,-22 0-16,0-1 0,21-20 0,-21 0 15,1 21-15,-1-43 0,21 22 0,-21-1 16,0-20-16,-21 21 0,0-22 15,0 22-15,0-22 0,0 43 0,0-21 16,-21 21-16,0-22 16,-21 43-16,-1-21 0,1 21 0,0 0 0,21 0 15,-22 0-15,1 0 0,21 21 16,-22-21-16,22 21 0,0 1 16,0-1-16,0 0 0,21 0 0,-21-21 15,21 21-15,0 0 0,21 1 16,0-22-16,0 0 15</inkml:trace>
  <inkml:trace contextRef="#ctx0" brushRef="#br1" timeOffset="111699.61">19981 6837 0,'0'-21'32,"0"0"46,21 21-78,-21-22 0,22 22 15,-22-21-15,21 21 16,0-21-16,0 21 0,-21 21 31,0 0-15,0 1-16,0-1 0,0 0 16,0 0-16,-21 0 0,0 0 0,0 1 15,21-1-15,-22 0 0,1-21 16,0 0-16,0 0 15,0 0 1,21-21 0,0 0-16,0-1 0,0 1 15,0 0-15,21 0 16,0 0-16,-21 0 16,21 21-16,0-22 0,1 22 0,-1 0 15,0 0-15,0 0 0,0 0 16,-21 22-16,0-1 0,21 0 15,-21 21-15,0-21 0,0 1 0,0-1 16,-21 21-16,21-21 0,-21 0 16,0 22-16,-21-22 0,20 0 0,1 0 15,0 0-15,0 1 0,0-22 16,0 0-16,-1 21 0,1-21 16</inkml:trace>
  <inkml:trace contextRef="#ctx0" brushRef="#br1" timeOffset="112343.59">20595 6392 0,'0'0'0,"21"0"32,0 0-32,1 0 0,-1 0 15,21 0-15,0 0 0,1 0 16,-22 0-16,21 0 0,1 0 0,-22 0 16,21-21-16,-21 21 0,0 0 15,1 0-15,-1 0 0,0 0 0,0 0 16,-21 21-1,0 1 1,0-1-16,0 0 16,0 21-16,-21-21 0,21 1 0,-21 20 15,0 0-15,21-21 0,-22 22 16,1-1-16,0 0 0,21 1 16,-21-1-16,0 0 0,-22 1 0,22-1 15,0 0-15,0 22 0,0-1 16,0 1-16,-1-1 0,1 1 0,0-1 15,0 1-15,0-22 0,0 22 0,-1-22 16,1 22-16,0-22 0,0 0 16,21 1-16,-21-1 0,0 0 0,21 1 15,-22-1-15,1-21 0,21 21 16,-21-20-16,0-1 0,0 0 0,0 0 16,-1 0-16,1 0 0,0-21 15,0 0-15,0 0 0,0 22 16,-1-22-16,1 0 0,0 0 15,0 0-15,0 0 0,0 0 0,-1 0 16,1 0-16,0 0 16,0 0-16,21-22 31,0 1-15</inkml:trace>
  <inkml:trace contextRef="#ctx0" brushRef="#br1" timeOffset="112515.49">20108 8192 0,'0'0'0</inkml:trace>
  <inkml:trace contextRef="#ctx0" brushRef="#br1" timeOffset="114841.85">21653 7387 0,'0'-21'15,"0"0"1,-21 21-16,0 0 16,21 21-1,0 0-15,0 0 16,0 22-16,0-22 0,0 0 0,0 21 15,0-20-15,21 20 0,-21-21 16,0 21-16,0 1 0,21-22 0,-21 21 16,0-21-16,0 22 0,0-22 15,0 21-15,0 1 0,0-22 16,0 0-16,0 21 0,0-21 0,0 1 16,0-1-16,22-21 0,-1 21 15,0-21-15,0 0 0,0 0 16,0 0-16,22 0 0,-1 0 0,0-21 15,22 0-15,-1-1 0,1 1 16,-1 0-16,43-21 0,-21 21 0,42-22 16,-21 1-16,21 21 0,-21-22 15,21 1-15,-22 0 0,22-1 0,-21 22 16,0-21-16,0 21 0,-21-22 16,-1 22-16,1 21 0,-43-21 15,22 0-15,-43 21 0,21 0 0,-21 0 16,1-21-1,-44 21 48,1 0-63,0 21 16,0-21-16,0 0 0,0 21 0,-1-21 15,22 21-15</inkml:trace>
  <inkml:trace contextRef="#ctx0" brushRef="#br1" timeOffset="121968.08">10858 1884 0,'0'0'0,"43"-21"0,-1 0 16,0-1-16,-20 22 0,-1-21 0,0 21 15,-21-21-15,-21 21 16,0 21-16,-22 0 16,1 1-16,0-1 0,-22 21 15,22 0-15,-22 1 0,1 20 0,-1 1 16,1 20-16,-22 1 0,0 0 16,1 21-16,-22-22 0,0 22 0,0 0 15,22-21-15,-22 20 0,21-20 16,-21 21-16,22-21 0,-1-1 15,0 22-15,1-42 0,20 20 0,-21-20 16,22-1-16,-1 1 0,22-22 16,0 0-16,-1 1 0,1-1 0,21-21 15,21 0-15,21-21 16,0-21-16,0-21 16,22 21-16,-1-22 0,0 1 0,22 0 15,-1-1-15,-20-20 0</inkml:trace>
  <inkml:trace contextRef="#ctx0" brushRef="#br1" timeOffset="122811.59">12150 1905 0,'-22'0'0,"1"0"16,21-21 30,21 21-46,1-21 16,-1 21-16,0 0 0,0 0 16,0-21-16,0 21 0,22 0 0,-22 0 15,0 0-15,0 0 0,0 0 16,1 0-16,-22 21 0,0 0 0,0 0 16,0 0-16,0 0 0,0 1 0,-149 105 31,107-106-31,-21 0 0,-1 0 0,1 21 15,20-42-15,-20 22 0,20-1 16,1-21-16,0 0 0,21 21 0,-1-21 16,1 0-16,21 21 0,21-21 31,1-21-31,-1 0 16,21 21-16,0 0 0,1 0 15,-1-21-15,0 21 0,1 0 0,20 0 16,-20 0-16,20 0 0,-21 0 15,1 21-15,-1 0 0,0-21 0,-20 21 16,-1 0-16,0 0 0,-21 1 0,0-1 16,0 0-16,0 0 0,0 21 15,-21-20-15,-22-1 0,1 0 0,0-21 16,-22 21-16,1 0 0,-1-21 16,1 21-16,-1-21 0,1 0 15,-1 0-15,22 0 0,0 0 16,-1 0-16,22 0 0,0 0 0,0 0 15,0 0-15,-1 0 0,22-21 32,22 21-32,-1 0 0,0-21 15,0 21-15,21-21 0,1 0 16,-1 0-16,22 21 0</inkml:trace>
  <inkml:trace contextRef="#ctx0" brushRef="#br1" timeOffset="123083.11">13123 1926 0,'21'-21'16,"1"21"-1,-1-21-15,0 21 0,0 0 16,0 0-16,0 0 15,22-21-15,-22 21 0,0 0 0,0 0 16,0 0-16,22 0 0,-22 0 16,0 0-16,0 0 0,0 0 15,-42 0 1,-21 0 0,21 0-16,0 0 0,-22 0 15</inkml:trace>
  <inkml:trace contextRef="#ctx0" brushRef="#br1" timeOffset="123543.86">13039 1905 0,'0'0'0,"-64"106"15,43-85 1,0 0-16,0 0 0,21 1 0,-22-1 16,1 0-1,0 0-15,21 0 0,-21-21 16,42 0 31,0 0-47,0 0 15,1-21-15,-1 21 0,0 0 0,0 0 16,21-21-16,-20 21 0,20 0 16,0 0-16,-21 0 0,22 0 0,-1 0 15,-21 0-15,22 0 0,-22 0 16,0 21-16,0-21 0,-21 21 0,0 0 15,21-21-15,-21 22 0,0-1 16,0 0-16,-21 0 0,21 0 16,-42 0-16,21 1 0,-22-1 0,22 0 15,-21-21-15,-1 21 0,1 0 16,21 0-16,-21-21 0,-1 22 0,22-22 16,0 0-16,0 0 0,0 0 15,-1 0-15,1 0 0,0 0 16,42 0 15,0-22-31,1 1 16,-1 21-16,0-21 15,21 0-15,-21 0 0</inkml:trace>
  <inkml:trace contextRef="#ctx0" brushRef="#br1" timeOffset="123820.69">14012 1905 0,'0'-21'32,"21"21"-32,1 0 15,-1 0-15,0 0 16,0-21-16,0 21 0,22 0 0,-22 0 15,21 0-15,-21 0 0,0 0 16,22 0-16,-22 0 0,0 0 0,-21-21 31,-21 21-15,0 0-16,0 0 0,-22-22 16</inkml:trace>
  <inkml:trace contextRef="#ctx0" brushRef="#br1" timeOffset="124299.42">13928 1863 0,'0'0'0,"-85"106"16,85-85-1,-21 0-15,0 0 0,21 0 16,-22 0-16,22 1 0,0-1 0,-21-21 16,21 21-16,-21 0 0,21 0 15,21-21 32,0 0-47,1 0 0,-22-21 0,21 21 16,0 0-16,0-21 0,0 21 15,0 0-15,1 0 0,-1-21 16,21 21-16,-21 0 0,22 0 0,-22 0 16,21 0-16,-21 0 0,22 0 15,-22 0-15,21 21 0,-21-21 0,0 21 16,1 0-16,-22 0 0,21 1 15,-21-1-15,21 0 0,-21 0 0,0 0 16,0 0-16,-21 1 0,0 20 16,-1-21-16,-20 0 0,21 0 0,-21 1 15,-1-1-15,1 0 0,0-21 0,-1 21 16,22 0-16,-21-21 0,21 0 16,-22 0-16,22 0 0,0 0 15,0 0-15,0 0 16,-1 0-16,22-21 62</inkml:trace>
  <inkml:trace contextRef="#ctx0" brushRef="#br1" timeOffset="124443.34">13970 2540 0,'0'0'0,"0"21"0,0 0 63,21-21-47</inkml:trace>
  <inkml:trace contextRef="#ctx0" brushRef="#br1" timeOffset="206307.44">18351 7197 0,'0'0'0,"-21"0"0,42 0 31,1 0-15,-1 0-16,21-21 0,-21 21 0,22 0 15,-1 0-15,0 0 0,22-22 16,-22 22-16,0 0 0,1 0 0,-22-21 16,21 21-16,-21 0 0,1 0 15,-1-21-15,0 21 0,-21-21 16,0 0-1,-21 21 1,0-21-16,-1 21 0,-20 0 0,21 0 16,0 0-16,-22 0 0,22 0 15,0 0-15,0 0 0,0 0 0,-22 0 16,22 21-16,0-21 0,0 21 16,0-21-16,21 21 0,-21-21 0,21 21 15,-22 0-15,22 1 0,-21-1 16,21 0-16,0 0 0,0 0 0,-21 22 15,21-22-15,-21 21 0,21-21 0,-21 22 16,21-22-16,-21 21 16,-1-21-16,22 22 0,-21-22 0,0 21 15,0-21-15,21 0 0,-21 22 16,0-22-16,-1 0 0,1 0 0,21 0 16,-21 1-16,0-22 15,21 21-15,0 0 16,21-42 15,0 0-31,0 21 16,1-22-16,-1 1 0,0 21 15,21-21-15,-21 21 16,1-21-16,-1 21 0,21 0 0,-21 0 16,22 0-16,-1 0 0,-21 0 0,21 0 15,-20 21-15,20-21 0,-21 21 16,0 0-16,22 1 0,-22-1 0,-21 0 15,21 21-15,-21-21 0,0 1 16,0 20-16,0-21 0,0 21 0,0-20 16,-21 20-16,0-21 0,-22 21 0,1-20 15,0-1-15,-1 0 0,1 0 16,-22 0-16,22 0 0,0-21 0,21 22 16,-22-22-16,1 0 0,21 0 0,0 0 15,-1 21-15,1-21 16,0 0-16,0 0 0,0 0 0,0 0 15,21-21 32,0-1-47,21 22 0,0-21 16,21 0-16</inkml:trace>
  <inkml:trace contextRef="#ctx0" brushRef="#br1" timeOffset="207186.93">19367 7408 0,'0'0'15,"-21"0"-15,21-21 0,-21 21 0,21-21 16,21 21 0,0 0-16,1 0 0,-1 0 15,21 0-15,-21 0 0,22 0 16,-1 0-16,21 0 0,-20 0 16,-1 0-16,0 0 0,1 0 0,-22 21 15,21-21-15,-21 0 0,1 0 16,-44 0 15,1 0-31,0 0 0,0 0 0,-21 0 16,20 0-16,-20-21 0,21 21 15,-21 0-15,20-21 0,1 21 0,0 0 16,0-21-16,0 21 0,0 0 16,-1 0-1,22 21 1,-21-21-1,21 21-15,-21 0 0,0 0 0,21 22 16,-21-22-16,0 0 0,21 21 16,-22-20-16,1 20 0,0-21 0,0 21 15,0 1-15,0-22 0,-22 21 0,22-21 16,0 1-16,0 20 0,0-21 16,-1 0-16,22 0 0,-21 1 0,21-1 15,-21-21-15,21 21 0,21-42 47,0 21-47,1-21 16,-1-1-16,0 22 0,0-21 0,21 0 15,-20 21-15,20-21 0,-21 21 16,21-21-16,-20 21 0,20 0 0,0-21 16,1 21-16,-22 0 0,21 0 0,-21 0 15,0 0-15,22 0 0,-22 21 16,0-21-16,-21 21 0,21 0 0,0 0 15,-21 0-15,0 22 0,0-22 16,0 21-16,0-21 0,0 1 0,0 20 16,0-21-16,-21 21 0,0-20 15,0-1-15,0 0 0,-22 0 16,22 0-16,-21 0 0,0 1 0,-1-22 16,1 21-16,0-21 0,-1 0 15,22 0-15,-21 0 0,21 0 0,-1 0 16,1 0-16,0 0 0,0 0 0,0 0 15,0 0-15,-1 0 0,1 0 16,0 0-16,0 0 0,0 0 16,0 0-16,-1 0 15,1 0-15,0 0 16</inkml:trace>
  <inkml:trace contextRef="#ctx0" brushRef="#br1" timeOffset="209408.81">12107 2138 0,'0'0'0,"-21"21"0,-21 0 15,21-21-15,21 21 0,21-21 16,0 0-1,42 0-15,1 0 0,-1 0 16,22 0-16,21 0 0,21 0 0,0 0 16,21-21-16,0 21 0,22 0 15,-22-21-15,21 21 0,0 0 0,-20-21 16,-1 21-16,0 0 0,-21 0 16,-21 0-16,-22-21 0,1 21 0,-43 0 15,1 0-15,-1 0 0,-21 0 16,0 0-16,-42 0 31,0-21-15,0 21-16,21-22 0</inkml:trace>
  <inkml:trace contextRef="#ctx0" brushRef="#br1" timeOffset="209975">16065 1609 0,'0'-21'0,"0"42"0,-21-42 15,21-1-15,0 1 16,21 21-1,1 0-15,-1-21 0,0 21 0,21 0 16,-21 0-16,22-21 0,20 21 16,-20 0-16,-1 0 0,0-21 0,1 21 15,-1 0-15,-21 0 0,0 0 16,-42 0 0,-21 0-16,-1 0 15,-20 0-15,-1 0 0,-20 0 0,20 21 16,-20 0-16,20 0 0,1 0 15,-1 1-15,22-22 0,-1 21 0,1 0 16,21 0-16,0-21 0,21 21 16,0 0-16,21 1 0,0-1 15,21 0-15,-20-21 0,20 21 16,21 0-16,-20 0 0,20 1 0,-20-1 16,20 21-16,-21-21 0,1 0 15,-1 1-15,-21-1 0,0 0 0,-21 0 16,0 21-16,0-20 15,-21-1-15,0 0 0,-21 0 0,-1 0 16,1-21-16,-21 21 0,-1 1 16,22-22-16,-22 0 0,22 0 0,0 0 15,-1 0-15,22 0 0,-21 0 0,21 0 16,21-22 0,42 1-16,-21 0 0,21 0 15,1 0-15,20 0 0,1-1 16</inkml:trace>
  <inkml:trace contextRef="#ctx0" brushRef="#br1" timeOffset="210524.69">16933 1778 0,'0'0'0,"-21"21"32,0 0-32,0 1 0,0-1 0,-1 0 15,1 0-15,0 0 0,-21 0 16,21 1-16,21-1 0,-22 0 0,22 0 15,0 0-15,0 0 16,0 1-16,0-1 0,22-21 0,-1 0 16,0 21-16,0-21 0,0 0 15,0 0-15,22 0 0,-22 0 0,21 0 16,-21-21-16,1 0 0,-1 21 16,0-22-16,0 1 0,0 0 15,-21 0-15,0-21 0,0 20 16,0 1-16,0 0 0,0-21 0,0 21 15,0-1-15,21 22 16,1 0-16,-1 0 0,0 0 16,21 0-16,-21 22 0,1-1 15,20-21-15,-21 21 0,0 0 0,22 0 16,-22 0-16,0 1 0,21 20 0,-21-21 16,22 0-16,-22-21 0,0 21 15,-21 1-15,0-1 0,21-21 16,-21 21-16,21-21 15,1 0 1,-1 0-16,0-21 16,0 0-16,0-1 0,-21-20 15,21 21-15,-21-21 0,22-1 16,-22 1-16,0-22 0,0 22 0,0 0 16,0-1-16,0 1 0,-22 21 15,1 0-15,-21 21 0,21 0 0,-22 0 16,22 21-16,-21 0 0,0 0 15,-1 22-15,1-22 0,0 21 0,-1 0 16,1 1-16,21-1 0,0-21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3:37:26.2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529 1736 0,'0'0'0,"21"0"32,0 0-17,1 0-15,-1 0 16,0 0-16,0-21 0,0 21 16,0-22-16,1 1 0,-1 0 15,21 0-15,-21 0 0,0 21 0,-21-21 16,22-1-16,-22 1 0,0 0 15,0 0-15,0 0 0,-22 21 16,1 0-16,-21 0 0,0 0 16,-1 0-16,-20 0 0,20 0 0,-20 0 15,21 21-15,-22 0 16,22 0-16,-1 0 0,1 1 0,0 20 16,21-21-16,-1 0 0,1 22 15,21-22-15,0 21 0,0-21 16,0 0-16,21 1 0,22 20 0,-22-21 15,21 0-15,1 0 0,-1 1 16,0-1-16,1 21 0,-1-21 0,0 0 16,-21 1-16,22 20 0,-22-21 15,0 0-15,-21 22 0,0-22 16,0 0-16,-21 21 0,0-21 0,-22 1 16,1 20-16,0-21 0,-1-21 15,-20 21-15,21-21 0,-1 0 16,-20 0-16,20 0 0,1-21 15,21 21-15,-21-21 0,20 0 0,1-22 16,0 22-16,21 0 0,0-21 16,0 21-16,0-22 0,0 22 15,0-21-15,0 21 0,0-22 0,0 22 16,21 0-16,0 0 0,1 0 16,-1-1-16,0 22 0,0 0 0,21-21 15,-20 21-15,20 0 0,-21 0 16,21 0-16</inkml:trace>
  <inkml:trace contextRef="#ctx0" brushRef="#br0" timeOffset="679.6">974 1905 0,'0'0'15,"0"-21"1,-22 21-1,1 21 1,21 0-16,-21 0 0,0 1 0,21-1 16,0 0-16,-21 0 0,21 0 15,-21 22-15,21-22 0,-22 0 16,22 0-16,0 0 0,0 0 16,0 1-16,22-1 0,-1-21 15,0 0-15,0 0 0,0 0 0,22 0 16,-22 0-16,21 0 0,0 0 15,-20-21-15,20-1 0,0 1 0,1 0 16,-1 0-16,0 0 0,-21-22 16,22 22-16,-22-21 0,0 21 0,-21 0 15,0-22-15,21 22 0,-21 0 16,0 0-16,-21 21 31,21 21-31,-21 0 16,21 0-16,0 22 0,-21-22 0,21 21 15,-21 0-15,21 1 0,0-1 16,-22 0-16,22 22 0,0-22 0,0 22 16,0-1-16,0 22 0,0-22 15,0 22-15,22-21 0,-1 20 0,0-20 16,0 20-16,-21 1 0,21-21 16,0 20-16,-21 1 0,0-22 0,0 22 15,0-21-15,0-1 0,0 1 16,0-22-16,0 0 0,-21 22 0,0-22 15,0-21-15,0 22 0,-22-22 16,1 21-16,0-42 0,-1 21 16,1-21-16,-21 0 0,-1 0 15,22-21-15,-22 0 0,1-21 0,-1-1 16,1 1-16,-1 0 0,1-22 16,-1 1-16,22-1 0,0-21 0,-1 22 15,22-1-15,0 1 0,21 21 16,0-22-16,0 22 0,21-22 0,21 22 15,-20 0-15,20-22 0,21 22 16,-20-22-16,20 1 0,1-22 16,-1 22-16,1-22 0,20 0 15</inkml:trace>
  <inkml:trace contextRef="#ctx0" brushRef="#br0" timeOffset="1136.93">1630 1715 0,'0'0'0,"21"0"0,0 0 16,-21 21-16,0 0 16,0 0-16,0 21 0,0-20 0,21 20 15,-21-21-15,0 21 0,0 1 16,0-22-16,0 21 0,0-21 0,0 22 16,0-22-16,0 0 15,0 0-15,0 0 0,0 1 0,-21-22 16,21 21-16,-21-21 15,21-21 1,0-1-16,0 1 16,0 0-16,0 0 0,0-21 0,0 20 15,0-20-15,0 0 0,21-1 16,0 1-16,0 21 0,1-21 16,-1 20-16,0 1 0,0 0 0,21 0 15,-20 21-15,20 0 0,-21 0 16,0 21-16,0 0 0,1 0 0,-1 22 15,0-1-15,0-21 0,-21 22 16,0-1-16,0 0 0,0 1 16,0-1-16,0-21 0,0 21 15,0-20-15,0-1 0,-21 0 0,21 0 16,-21 0-16,21 0 0,0-42 31,21 0-15,0 0-16,0-21 0,0 20 0,1-20 15</inkml:trace>
  <inkml:trace contextRef="#ctx0" brushRef="#br0" timeOffset="1375.79">2434 1461 0,'0'-22'0,"0"44"0,0-65 16,0 64-1,-21 22 1,21-22-16,0 21 0,-21 1 15,21 20-15,-21-21 0,-1 22 16,22-1-16,0-20 0,-21 20 0,21-20 16,0-1-16,-21 0 0,21 1 15,0-22-15,0 21 0,0-21 0,0 0 16,0 1-16,21-22 0,0 21 16,1-21-16,-1 0 15,0 0-15,0 0 0,-21-21 0,21-1 16,0 22-16</inkml:trace>
  <inkml:trace contextRef="#ctx0" brushRef="#br0" timeOffset="1555.69">2180 1863 0,'0'0'0,"-21"0"0,42 0 31,0 0-16,0 0-15,22 0 0,-1 0 0,-21 0 16,22-21-16,-1 21 0,0-22 16,-21 22-16,22 0 0,-22 0 15</inkml:trace>
  <inkml:trace contextRef="#ctx0" brushRef="#br0" timeOffset="2160.34">2942 1947 0,'0'0'16,"21"-21"15,0 21-15,-21-21-16,0 0 0,22 0 0,-22 0 15,21-1-15,-21 1 0,0 0 0,0-21 16,0 21-16,0-1 0,0 1 15,-21 21-15,-1-21 0,1 21 0,0 0 16,0 0-16,0 0 0,-22 21 16,22 0-16,-21 1 0,21 20 0,-22-21 15,22 21-15,0 1 0,-21-1 16,21 0-16,21 1 0,0-1 0,-22 0 16,22-20-16,0 20 15,0-21-15,0 0 0,0 0 0,22 1 16,-1-22-16,0 21 0,21-21 15,-21 0-15,22 0 0,-22 0 0,0 0 16,21 0-16,-20-21 0,-1-1 16,21 22-16,-21-21 0,0 0 0,-21 0 15,22 0-15,-1 0 0,-21-22 16,0 22-16,0-21 0,21 21 0,-21-22 16,0 1-16,0 21 0,0-22 15,0 22-15,0 0 0,0 0 0,0 42 31,0 0-15,0 22-16,0-22 0,0 21 0,0 0 16,0-20-16,0 20 0,0 0 15,0-21-15,0 1 0,0 20 0,0-21 16,0 0-16,0 0 0,0 1 16,0-1-16,21-21 15,0 0-15,0 0 16,1 0-16,-1 0 0,0-21 15,-21-1-15,21 1 0,0 0 0,0 0 16,-21 0-16</inkml:trace>
  <inkml:trace contextRef="#ctx0" brushRef="#br0" timeOffset="2647.25">3387 1736 0,'0'0'0,"42"-85"15,-21 85 1,0 0-16,0 0 15,1 0-15,-1 0 0,0 21 0,0 0 16,0 1-16,0-1 0,1 21 16,-1-21-16,-21 0 0,21 22 0,-21-22 15,21 21-15,-21-21 0,0 22 0,0-22 16,0 0-16,-21 21 0,0-20 16,0-1-16,-22 0 0,22 0 15,0 0-15,0 0 0,0 1 16,-1-22-16,22 21 0,0-42 31,0-1-31,22 1 16,-1 0-16,0 0 0,0-21 0,0 20 15,0-20-15,1 0 0,20-1 16,-21 1-16,0 0 0,0 21 0,1-22 16,-1 1-16,0 21 0,0 0 15,0-1-15,-21 1 0,0 42 31,0 22-31,-21-22 16,21 21-16,-21-21 0,0 22 16,0-1-16,-1 0 0,1 1 0,21-1 15,0 0-15,-21-20 0,21 20 0,-21-21 16,21 21-16,0-20 0,0-1 16,0 0-16,0 0 0,0 0 0,21-21 15,0 21-15,0 1 0,1-22 16,20 0-16,-21 0 0,0 0 0,0 0 15,1 0-15,-1 0 0,0 0 0</inkml:trace>
  <inkml:trace contextRef="#ctx0" brushRef="#br0" timeOffset="3108.39">720 2709 0,'-106'22'0,"212"-44"0,-551 65 32,403-43-32,-1 0 0,1 0 0,21 0 15,42 0 1,0 0-16,43 0 15,-22 0-15,43 0 0,-1 0 0,22 0 16,0-21-16,21 21 0,21 0 16,0-22-16,22 22 0,-1 0 0,0-21 15,1 21-15,20-21 0,-20 21 16,20 0-16,-21 0 0,1-21 0,-22 21 16,0 0-16,0 0 0,0-21 15,1 21-15,-22 0 0,-22 0 0,1-21 16,0 21-16,-42 0 0,20 0 0,-41-22 15,-1 22-15,0 0 16,-21 0-16,1 0 0,-1 0 0,-21-21 16,0 0-1,0 0 1,0 0-16,0 0 16,0-1-16,0 1 15,0 0-15</inkml:trace>
  <inkml:trace contextRef="#ctx0" brushRef="#br0" timeOffset="3456.19">4741 1799 0,'-21'0'16,"0"0"-1,42 0 32,0 0-31,-21-21-16,21 21 16,-21-21-16,0 0 15,0 0 1,-21 21-16,0 0 15,0 0 1,0 0-16,21 21 0,-21 0 16,21 0-16,0 0 15,0 0-15,0 1 16,21-1-16</inkml:trace>
  <inkml:trace contextRef="#ctx0" brushRef="#br0" timeOffset="3736.13">4678 2180 0,'0'0'0,"0"21"15,-21-21 1,42 0 15,0 0-31,-21-21 16,0 0-16,-21 21 31,0 0-15,-1 0-16,22 21 31,22-21 0</inkml:trace>
  <inkml:trace contextRef="#ctx0" brushRef="#br0" timeOffset="5068.7">6181 1376 0,'0'0'0,"21"0"0,0-21 0,0 21 0,-21-21 16,21-1-16,0 1 16,1-21-1,-22 21-15,21 21 0,-21 21 47,-21 0-47,-1 0 0,22 0 16,-21 22-16,0-22 0,0 21 0,0 22 15,-22-22-15,22 22 0,-21-1 16,21 1-16,-22-1 0,1 1 0,0-22 16,-1 21-16,1-20 0,21 20 15,-21-20-15,-1-22 0,22 21 0,0 0 16,0-20-16,0-1 0,21 0 0,-22-21 15,22 21-15,22-21 32,-1-21-32,0 0 15,0 0-15,0 21 0,0-22 0</inkml:trace>
  <inkml:trace contextRef="#ctx0" brushRef="#br0" timeOffset="5432.26">6540 1249 0,'0'0'16,"22"-21"-1,-22 42 16,0 0-31,-22 0 0,1 0 16,0 1-16,0-1 0,0 21 16,0 0-16,-1 1 0,1 20 0,-21-20 15,21 20-15,-22 1 0,1-1 0,21 1 16,-21-22-16,-1 21 0,1-20 16,21-1-16,0 0 0,-1-20 0,1 20 15,0-21-15,21 0 16,-21 0-16,21 1 0,0-1 15,21-21 1,0 0 0,0-21-16,1-1 0,-1 1 15</inkml:trace>
  <inkml:trace contextRef="#ctx0" brushRef="#br0" timeOffset="6215.81">7112 1418 0,'0'-42'31,"0"63"1,0 21-32,0-20 15,-21 20-15,0 0 0,21 1 0,-22-1 16,22 21-16,-21-20 0,0-1 16,0 22-16,0-22 0,0 0 0,-1 1 15,1-1-15,0-21 0,21 21 16,0-20-16,0-1 0,0 0 0,0 0 15,0 0-15,21-21 16,0 0-16,1 0 0,-1 0 16,0 0-16,0 0 0,0 0 0,0-21 15,22 0-15,-22 21 0,0-21 16,0 0-16,-21-1 0,21 1 16,-21-21-16</inkml:trace>
  <inkml:trace contextRef="#ctx0" brushRef="#br0" timeOffset="6416.69">6710 1778 0,'-21'0'16,"21"21"-16,21-21 0,0 0 16,0 0-16,0 0 15,0 0-15,22 0 0,-22 0 0,21 0 0,1 0 16,-1 0-16,0 0 0,1 0 15,-1 0-15,-21 0 0,21-21 16,-20 21-16,-1-21 0,0 21 0,0-21 16</inkml:trace>
  <inkml:trace contextRef="#ctx0" brushRef="#br0" timeOffset="7071.94">7726 1990 0,'0'0'15,"21"0"-15,0 0 0,0 0 0,0 0 16,43 0 0,-43-21-16,0 21 0,0-22 0,1 1 0,-22 0 15,21 21-15,-21-21 0,21 0 16,-21 0-16,0-1 0,0-20 0,0 21 15,0 0-15,0-22 0,-21 22 16,0-21-16,-1 21 0,1 0 0,0-1 16,-21 1-16,21 0 0,-22 21 0,22 0 15,-21 0-15,21 0 0,-22 0 16,1 0-16,21 21 0,-22 0 16,22 1-16,-21 20 0,21 0 15,-22 1-15,22-1 0,0-21 0,0 21 16,21 1-16,0-1 0,0-21 0,0 22 15,0-22-15,0 0 0,0 0 16,0 0-16,21 0 0,0-21 0,0 0 16,1 0-16,20 0 0,-21 0 15,21 0-15,1 0 0,-1 0 0,0-21 16,-20 0-16,20 0 0,0 0 0,1 0 16,-22-1-16,21 1 0,-21 0 15,0-21-15,1 21 0,-1-22 16,0 22-16,-21-21 0,21 21 15,-21-22-15,0 22 0,0 0 0,0 0 16,0 0-16,-21 21 31,0 21-31,0-21 0,21 42 0,-22-21 16,22 0-16,0 22 0,0-22 16,-21 21-16,21-21 0,0 22 0,-21-22 15,21 0-15,0 21 0,0-20 16,0-1-16,0 0 0,0 0 0,21 0 15,0-21-15,1 21 0,-1-21 0,0 0 16,0 0-16,21 0 16,-20 0-16,20 0 0,0 0 0,1 0 15,-1-21-15,0 0 0,1 0 0,-1 0 16</inkml:trace>
  <inkml:trace contextRef="#ctx0" brushRef="#br0" timeOffset="7728.57">8657 1588 0,'0'-43'0,"0"86"0,-21-107 0,0 43 0,0 0 0,-1 21 16,1 0-16,-21 0 0,21 0 16,0 0-16,-22 0 0,22 21 0,-21 0 15,21 0-15,-1 0 0,-20 22 16,21-22-16,0 21 0,0 1 16,-1-1-16,22-21 0,0 21 0,0-20 15,0 20-15,0-21 0,0 0 16,0 0-16,22-21 0,-1 22 0,0-22 15,0 0-15,0 0 0,22 0 16,-22 0-16,21 0 0,-21 0 0,22-22 16,-22 22-16,21-21 0,-21 0 0,0 0 15,1 0-15,-1 0 0,0-1 16,0 1-16,0 0 0,-21 0 0,0 0 16,21 21-16,-21-21 0,0-1 15,0 1-15,0 42 47,-21 1-47,21-1 0,0 0 16,0 0-16,0 21 0,0-20 0,-21 20 15,21 0-15,0-21 0,-21 22 16,21-1-16,0 22 0,0-22 0,0 0 16,-21 22-16,21-1 0,0 1 0,0-1 15,-21 1-15,21-1 0,0 22 16,0-22-16,0 1 0,0 21 0,0-22 15,-22 1-15,22 20 0,0-20 16,0-1-16,0 22 0,0-22 16,0 1-16,0-1 0,0 1 0,0-22 15,0 22-15,0-22 0,0-21 0,0 22 16,0-22-16,-21 0 0,0-21 0,0 21 16,0-21-16,0 0 15,-1 0-15,1 0 0,-21-21 0,21 0 16,-22 0-16,1-1 0,0 1 0,-1-21 15,-20 0-15,21-1 0,-22 1 0,1-22 16,20 22-16,1 0 0,0-22 16,20 22-16,-20 0 0,21-1 15,21 1-15,0-22 0,0 22 0,0 0 16,0-1-16,0 1 0,21-21 0,0-1 16,0 22-16,22-22 0,-1 1 15</inkml:trace>
  <inkml:trace contextRef="#ctx0" brushRef="#br0" timeOffset="8271.83">9186 1545 0,'0'0'16,"-21"0"-16,0 0 16,0 21-16,21 1 0,0-1 0,0 0 15,-21 21-15,21-21 0,0 1 16,-22 20-16,22-21 0,0 85 31,0-85-31,0 0 0,0 0 0,-21 1 16,0-22-1,0-22 17,21 1-17,0 0-15,0 0 0,0-21 16,0 20-16,21-20 0,0 21 0,0-21 16,1-1-16,-1 22 0,21-21 15,-21 21-15,0-1 0,22 1 0,-22 21 16,21 0-16,-21 0 0,1 0 0,-1 0 15,21 0-15,-21 21 0,0 1 16,1-1-16,-1 0 0,-21 21 0,0-21 16,0 22-16,0-1 0,0-21 15,0 22-15,0-22 0,0 0 0,0 21 16,-21-21-16,-1 1 0,22-1 16,-21 0-16,21 0 0,-21 0 15,21 0 1</inkml:trace>
  <inkml:trace contextRef="#ctx0" brushRef="#br0" timeOffset="8795.52">9991 1778 0,'21'-21'0,"-42"42"0,42-63 15,-21 21-15,0-22 16,0 22-16,0 0 0,0 0 0,0 0 16,0-1-16,0 1 0,-21 0 0,-1 0 15,1 21-15,0 0 0,0 0 16,0 0-16,0 0 0,-1 0 0,-20 0 16,21 21-16,0 0 0,-22 0 15,22 22-15,0-1 0,0-21 0,0 22 16,0-1-16,-1 0 0,22 1 0,0-1 15,0-21-15,0 21 0,0-20 16,0-1-16,0 0 0,0 0 0,22 0 16,-1-21-16,0 0 15,0 0-15,0 0 0,0 0 16,1 0-16,-1 0 0,0-21 0,0 0 16,0 0-16,0 0 0,1-22 0,-1 22 15,0-21-15,0 21 0,0-22 16,-21 1-16,21 0 0,-21 20 0,0-20 15,0 21-15,0 0 0,0 0 16,0 42 0,0 0-1,-21 21-15,21-21 0,0 22 16,0-1-16,0 0 0,0-20 0,0 20 0,0 0 16,0-21-16,0 22 0,0-22 15,21 0-15,1 0 0,-1 0 16,0 1-16,0-22 0,0 0 0,0 0 15,22 0-15,-22 0 0,21 0 0,-21 0 16,22-22-16,-22 1 0,0 21 16,21-42-16</inkml:trace>
  <inkml:trace contextRef="#ctx0" brushRef="#br0" timeOffset="9456.4">10435 1715 0,'0'0'0,"0"-43"0,0 22 0,0 0 0,0 0 15,-21 42 16,21 0-31,-21 0 0,21 0 0,0 22 16,0-22-16,0 0 0,0 21 16,0-20-16,-21 20 0,21-21 0,0 0 15,0 0-15,0 22 0,0-22 16,0 0-16,-22-21 0,22 21 0,0 0 16,0 1-16,-21-22 31,21-22-16,0 1-15,0 0 0,0 0 16,0 0-16,0-22 0,0 22 16,21-21-16,-21 0 0,22-1 0,-1 1 15,0 0-15,0 20 0,-21-20 0,21 21 16,0-21-16,1 20 0,20 22 16,-21 0-16,21 0 0,-20 0 0,20 0 15,-21 0-15,21 22 0,-20 20 16,-1-21-16,0 0 0,-21 22 0,21-1 15,-21-21-15,0 21 0,0-20 0,0 20 16,0-21-16,0 0 0,-21 22 16,0-22-16,0 0 0,21 0 0,-22 0 15,1 0-15,0-21 0,21 22 16,-21-22-16,21 21 16,-21-21-16,21-21 15,0-1 1,0 1-16,0-21 15,21 21-15,0-22 0,0 22 0,0-21 16,1 0-16,-1-1 0,0 1 0,0 21 16,0-22-16,22 22 0,-22 0 15,0 0-15,0 21 0,21 0 0,-20 0 16,-1 21-16,0 0 16,0 22-16,-21-22 0,0 0 15,0 21-15,0-21 0,0 1 0,0 20 16,0-21-16,0 0 0,0 0 15,0 1-15,0-1 0,0 0 0,0 0 16,0 0-16,0 0 0,0-42 47,21 0-47</inkml:trace>
  <inkml:trace contextRef="#ctx0" brushRef="#br0" timeOffset="9852.18">11388 1693 0,'0'64'16,"21"-64"0,0 0-16,0 0 15,0 0-15,0 0 0,1 0 16,-1 0-16,0 0 0,0-21 15,21 0-15,-42-1 0,22 22 0,-1-42 16,-21 21-16,21 0 0,-21 0 16,0-1-16,0 1 0,0 0 0,0 0 15,0 0-15,-21 21 16,0 0-16,-1 0 0,1 0 16,-21 0-16,21 0 0,0 42 0,-1-21 15,-20 0-15,21 22 0,0-1 0,0 0 16,-1 1-16,22-1 0,0 0 15,0 1-15,0-1 0,0 0 0,0-20 16,0-1-16,0 21 0,0-21 0,43 0 16,-22 1-16,0-1 0,0-21 15,0 21-15,22-21 0,-22 0 0,0 0 16,21 0-16,-20 0 0,20-21 0,-21 0 16,0 21-16,0-22 0</inkml:trace>
  <inkml:trace contextRef="#ctx0" brushRef="#br0" timeOffset="10592.28">12234 360 0,'0'0'0,"0"-21"0,21 21 0,1-21 0,-1 21 16,0 0-16,21 0 0,-21 0 0,22-22 15,-1 22-15,0 0 0,1 0 0,-1 0 16,22 0-16,-22 0 16,21 0-16,-20-21 0,-1 21 0,0 0 15,-20 0-15,-1 0 0,0 0 16,-42 0-1,0 0-15,-22 0 0,22 0 16,-21 0-16,-1 0 0,1 0 16,0 0-16,-1 0 0,1 0 0,21 0 15,-21 0-15,20 0 0,1 21 16,0-21-16,0 0 0,0 22 0,0-22 16,21 21-16,-22 0 15,22 0-15,-21 0 0,0-21 16,21 21-16,0 1 0,-21-1 0,21 0 15,-21 0-15,21 21 0,-21-20 16,21 20-16,0 0 0,0 1 0,-22 20 16,1-21-16,21 22 0,-21-1 15,21 1-15,-21 21 0,0-22 0,21 1 16,-21 20-16,-1-20 0,1 20 0,21-20 16,-21 21-16,21-22 0,-21 22 15,21-22-15,0 22 0,0-22 0,0-20 16,0 20-16,0-20 0,21 20 0,0-21 15,0-20-15,22 20 16,-22-21-16,0 21 0,0-20 0,22-22 16,-22 21-16,21-21 0,-21 0 0,22 0 15,-22 0-15,21 0 0,-21-21 16,22 21-16,-22-22 0,21 1 0,-21-21 16,22 21-16</inkml:trace>
  <inkml:trace contextRef="#ctx0" brushRef="#br0" timeOffset="10888.12">13187 1164 0,'0'0'0,"0"-21"0,-21 21 0,21-21 16,-22 21-16,1 0 0,0 0 0,0 0 15,0 0-15,-22 21 0,22 0 0,0 0 16,-21 1-16,21 20 0,-1-21 15,-20 21-15,21 1 0,0-1 0,0 0 16,-1 1-16,1-1 0,0 22 16,21-22-16,0 0 0,0 1 0,0-1 15,0 0-15,0-21 0,0 22 0,0-22 16,21 0-16,0 0 0,1-21 16,-1 0-16,0 21 0,21-21 0,-21 0 15,22 0-15,-1 0 0,-21-21 16,22 0-16,-1 0 0,0 0 15,1-22-15</inkml:trace>
  <inkml:trace contextRef="#ctx0" brushRef="#br0" timeOffset="11563.75">13462 1461 0,'0'0'0,"0"-22"0,-21 22 32,0 22-17,-1-1-15,22 0 0,-21 0 0,0 21 16,21-20-16,-21 20 0,21-21 15,-21 0-15,21 22 0,0-22 0,0 0 16,0 21-16,0-21 16,0 1-16,21-1 0,0-21 15,0 0-15,0 0 0,1 0 16,-1 0-16,0 0 0,0 0 16,-21-21-16,0-1 0,0 1 15,0 0-15,0 0 0,0 0 0,0 0 16,0-22-16,0 22 0,0-21 0,0 21 15,0-22-15,0 22 0,0-21 16,0 21-16,0-1 0,0 1 0,0 0 16,21 0-16,0 0 0,1 0 15,-1 21-15,0 0 0,0-22 0,0 22 16,0 0-16,22 0 0,-22 22 16,0-22-16,0 21 0,22 0 15,-22 0-15,0 21 0,0-20 0,-21-1 16,0 21-16,21 0 0,-21-20 0,0 20 15,0-21-15,0 0 0,0 22 16,-21-22-16,21 0 0,-21 0 0,0 0 16,0 0-16,-1-21 31,22-21-31,0 0 16,0 0-16,0-21 15,22 20-15,-22 1 0,21-21 0,0 21 16,0-22-16,0 22 0,0-21 15,1 21-15,-1-22 0,0 22 16,21 0-16,-21 0 0,22 0 0,-1 21 16,-21 0-16,22 0 0,-22 0 0,21 0 15,-21 0-15,0 0 0,1 21 16,-1 0-16,0 21 0,-21-20 0,21-1 16,-21 0-16,0 21 0,0-21 0,0 22 15,-21-22-15,0 0 0,21 21 16,-21-20-16,-1-1 0,22 0 0,-21 0 15,21 0-15,21-42 47,1 0-47</inkml:trace>
  <inkml:trace contextRef="#ctx0" brushRef="#br0" timeOffset="11823.6">14922 1058 0,'-21'43'31,"0"-22"-31,0 21 16,21 1-16,-21-22 0,0 21 0,-1 0 16,1 1-16,0-1 15,21 0-15,-21 1 0,0-1 0,0 0 16,21-20-16,-22 20 0,22 0 0,0-21 15,0 1-15,0-1 0,0 0 16,0 0-16,22-21 16,-1 0-16,0 0 0,0-21 15,0 21-15,-21-21 0,21 0 16</inkml:trace>
  <inkml:trace contextRef="#ctx0" brushRef="#br0" timeOffset="11996.5">14520 1355 0,'0'0'0,"-21"0"0,0 0 0,0 0 16,42 0 15,0 0-31,0 0 0,0 0 0,1 0 16,20 0-16,-21 0 0,21 0 15,-20 0-15,-1 0 0,21 0 0,0-21 16</inkml:trace>
  <inkml:trace contextRef="#ctx0" brushRef="#br0" timeOffset="12759.58">15346 1461 0,'0'21'16,"21"-21"-1,0 0-15,0 0 0,0 0 16,1-21-16,-1-1 0,0 1 15,-21 0-15,21 21 16,-21-21-16,0 0 0,0 0 0,0-1 16,0 1-16,0 0 0,0 0 15,-21 0-15,0 0 0,-22 21 16,22 0-16,0 0 0,-21 0 0,21 0 16,-22 21-16,1-21 0,0 21 15,20 21-15,-20-21 0,0 1 0,-1 20 16,22-21-16,0 21 0,0 1 0,0-22 15,0 21-15,21 1 0,-22-22 16,22 21-16,0-21 0,0 0 0,0 1 16,22-1-16,-22 0 0,21 0 0,0-21 15,0 0-15,0 0 0,22 0 16,-22 0-16,0 0 0,0 0 0,21-21 16,-20 0-16,-1 0 0,21-1 0,-21-20 15,0 21-15,22-21 0,-22 20 16,0-20-16,0 21 0,0-21 15,1 20-15,-1-20 0,-21 21 0,0 0 16,21 0-16,-21-1 16,0 44-1,-21-1-15,0 0 16,21 0-16,-22 0 0,22 0 0,-21 1 16,21 20-16,-21-21 0,21 0 0,0 0 15,0 22-15,0-22 0,0 0 16,0 0-16,0 0 0,21-21 0,0 22 15,1-22-15,-1 21 0,0-21 0,0 0 16,21 0-16,-20 0 0,-1-21 16,21-1-16,-21 22 0,0-21 15,1 0-15,20 0 0,-21 0 0,0-22 16,0 22-16,1 0 0,-1-21 16,0 21-16,0-1 0,-21 1 0,0 0 15,0 0-15,0 42 31,0 0-31,0 0 0,0 1 16,-21-1-16,21 21 0,-21-21 16,21 0-16,0 1 0,0-1 0,0 0 15,0 0-15,0 0 0,0 0 16,21-21 0,0 0-1,0-21-15,0 21 0,-21-21 16,22 0-16,-1 0 0,0 0 15</inkml:trace>
  <inkml:trace contextRef="#ctx0" brushRef="#br0" timeOffset="13083.91">16087 1037 0,'0'-21'16,"0"42"-16,-22-42 0,1 21 0,0 0 15,0 21-15,0-21 0,21 21 16,0 1-16,0-1 0,0 0 15,0 0-15,0 0 16,21-21 0,0 0-16,0 0 15,0 0-15,-21-21 0,22 21 16,-22-21-16,0 0 0,21 0 16,-21-1-16,0 1 0,0 0 15,0 0-15,0 0 0,-21 0 16,-1 21-16,1 0 15,0 0-15,0 0 0,0 21 0,0 0 16,21 0-16,-22 0 0,1 0 16,21 1-16,0-1 0,0 21 15,0-21-15,0 0 0,0 1 0,0-1 16,0 0-16,0 0 0</inkml:trace>
  <inkml:trace contextRef="#ctx0" brushRef="#br0" timeOffset="13600.64">16341 1418 0,'0'0'0,"-22"0"16,1 0-1,0 0-15,21 21 16,0 1-16,0-1 15,-21 0-15,21 0 0,0 0 16,-21 0-16,21 1 0,0 20 16,0-21-16,-21 0 0,-1 0 0,1 1 15,21-1-15,-21-21 16,21 21-16,-21-21 0,0 0 31,21-21-31,0 0 16,0-1-16,0 1 0,0 0 0,21 0 15,-21 0-15,21-22 0,0 22 16,22-21-16,-22 21 0,21 0 16,0-22-16,1 22 0,-1-21 0,0 21 15,1-1-15,20 22 0,-20-21 0,-1 21 16,0 0-16,-21 0 0,22 21 16,-22 1-16,0-22 0,-21 42 0,0-21 15,0 0-15,0 0 0,0 22 16,0-22-16,0 0 0,0 21 0,-21-20 15,0-1-15,0 0 0,-1 0 16,1 0-16,21 0 0,-21 1 0,0-1 16,0-21-16,21 21 15,0-42 17,0 0-32,21 21 0</inkml:trace>
  <inkml:trace contextRef="#ctx0" brushRef="#br0" timeOffset="14004.73">17272 1334 0,'0'0'0,"0"-22"0,0 1 16,0 0-16,-21 21 15,0 0 1,-1 0-16,1 0 0,0 0 0,0 0 15,0 0-15,-22 21 0,22 0 16,0-21-16,0 22 0,0-1 0,21 0 16,0 0-16,0 0 0,0 0 15,0 1 1,21-22-16,0 0 0,0 21 0,0-21 16,1 0-16,-1 21 0,0-21 15,0 0-15,0 21 0,0 0 0,1-21 16,-22 21-16,0 1 15,0-1-15,0 0 0,0 0 16,-22 0 0,1-21-16,0 0 0,-21 0 0,21 21 15,-22-21-15,22 0 0,0 0 16,-21 0-16,20 22 0,-20-22 0,21 0 16,0 0-16,0 0 0,-1 0 15,1 0-15,0 0 16,21-22-16</inkml:trace>
  <inkml:trace contextRef="#ctx0" brushRef="#br0" timeOffset="14700.88">18309 423 0,'0'0'15,"21"0"-15,-21-21 0,21 21 0,-21-21 16,0 0-16,0 0 16,0 0-16,-21 21 15,0 0-15,0 0 0,0 0 16,0 0-16,-1 0 0,-20 0 0,21 0 15,-21 0-15,20 21 0,-20 0 16,0 21-16,21 1 0,-22-1 16,1 21-16,21-20 0,-22 41 0,1-20 15,21 21-15,0-1 0,-22 1 16,22 0-16,-21-1 0,21 1 0,0 0 16,-1-1-16,1 1 0,21 0 15,0-22-15,0 22 0,0-1 0,0-20 16,0-1-16,0-20 0,0 20 0,21-20 15,-21-1-15,43-21 0,-22 21 16,0-20-16,21-1 0,1-21 0,-1 0 16,0 0-16,1 0 0,20 0 0,-20-21 15,20-1-15,1 1 0,-22 0 16</inkml:trace>
  <inkml:trace contextRef="#ctx0" brushRef="#br0" timeOffset="15496.4">18775 1249 0,'0'0'0,"0"-21"0,-21 21 0,-1 0 16,1-21-16,0 21 0,21-22 15,-21 22-15,0-21 0,0 21 0,21-21 16,-22 21-16,22-21 0,-21 21 15,0 0-15,0 0 0,0 0 16,0 0-16,21 21 0,-22 0 16,1 0-16,0 22 0,0-22 0,0 0 15,0 21-15,-1-20 0,1-1 16,0 0-16,0 21 0,21-21 0,0 1 16,0-1-16,0 0 0,21-21 31,0 0-31,0 0 0,1 0 15,-1 0-15,21 0 0,-21-21 16,22 0-16,-1-1 0,-21 1 0,21 0 16,-20 0-16,-1 0 0,21-22 15,-21 22-15,-21 0 0,21 0 16,-21 0-16,22 0 0,-22-1 0,0 1 16,0 42-1,0 1 1,-22-1-16,1 0 0,0 0 0,21 0 15,-21 22-15,0-22 0,21 0 16,-21 0-16,21 0 0,0 22 0,0-22 16,0 0-16,0 0 0,21 0 15,-21 0-15,42-21 0,-21 0 16,0 0-16,22 0 0,-22 0 0,21 0 16,-21 0-16,22 0 15,-22-21-15,21 0 0,-21 0 0,1 0 16,-1 0-16,0-22 0,0 22 0,0-21 15,-21-1-15,21 1 0,-21 0 16,0-22-16,0 22 0,0 0 0,0-22 16,-21 22-16,-21-22 0,21 22 15,-22 21-15,1-22 0,0 22 0,-1 0 16,-20 0-16,-1 21 0,1 0 0,-22 0 16,22 21-16,-1 0 15,-20 22-15,20-1 0,22 21 0,-22-20 16,1 20-16,20 1 0,1-1 15,21 1-15,-21-22 0,20 22 0,1-1 16,21-21-16,0 22 0,0-22 0,0 22 16,0-22-16,0 0 0,21-20 15,1 20-15,20-21 0,-21 21 0,21-20 16,1-22-16,20 21 0,1-21 0,-22 0 16,22 0-16,-1 0 0,1 0 15,-1-21-15,1-1 0,-1 1 0,1 0 16</inkml:trace>
  <inkml:trace contextRef="#ctx0" brushRef="#br0" timeOffset="15744.26">19621 910 0,'0'0'0,"-21"0"16,0 0-16,0 21 0,0 1 0,0-1 15,-1 0-15,1 21 0,0-21 0,21 22 16,-21-1-16,0 0 0,0 1 16,21-1-16,0 0 0,-22 1 0,22-1 15,-21-21-15,21 22 0,0-22 16,0 21-16,0-21 0,0 0 16,0 1-16,0-1 0</inkml:trace>
  <inkml:trace contextRef="#ctx0" brushRef="#br0" timeOffset="16011.57">19452 1249 0,'0'0'0,"0"-42"0,21-1 0,0 22 0,1-21 16,-1 21-16,0-22 0,0 22 16,0 0-16,0 0 0,1 21 0,20 0 15,-21 0-15,21 0 0,-20 0 16,20 0-16,-21 21 0,21 0 0,-20 21 15,-1-20-15,0 20 16,0 0-16,0 1 0,-21-1 0,0 0 16,0-21-16,0 22 0,0-1 0,0-21 15,-21 22-15,0-22 0,0 0 16,-22 0-16,22 0 0,0 0 0,0 1 16,0-1-16,0 0 0,-1-21 15,1 0-15,21-21 16</inkml:trace>
  <inkml:trace contextRef="#ctx0" brushRef="#br0" timeOffset="16195.46">19431 1334 0,'-21'0'0,"42"0"0,-63 0 15,63 0 16,21 0-31,0 0 0,1 0 16,-1 0-16,22 0 0,-22 0 0,21 0 16,-20-22-16,-1 22 0,22-21 15,-22 21-15,21-21 0,1 0 16</inkml:trace>
  <inkml:trace contextRef="#ctx0" brushRef="#br0" timeOffset="16412.34">20489 1037 0,'0'-21'0,"0"42"0,-21-42 31,0 42-15,0 0-16,21 22 0,-21-22 0,-1 21 15,22-21-15,-21 22 0,0-1 0,0-21 16,21 22-16,-21-1 0,21-21 16,-21 21-16,-1-20 0,22-1 0,-21 21 15,21-21-15,0 0 0,0 1 16,0-1-16,0 0 15,21-42 1</inkml:trace>
  <inkml:trace contextRef="#ctx0" brushRef="#br0" timeOffset="16652.2">20447 1101 0,'0'-43'0,"0"86"0,0-107 0,0 43 16,0 0-16,0 0 0,21 21 15,-21 21-15,21-21 0,-21 42 0,0-21 16,21 22-16,1-1 16,-22 0-16,21 1 0,0-1 0,-21-21 15,21 22-15,0-1 0,0-21 16,1 21-16,-1-20 0,0 20 0,21-21 16,-21 0-16,1 0 0,-1-21 0,0 22 15,0-22-15,0 0 0,0 0 16,1 0-16,-1 0 15,-21-22-15,0 1 0,21 0 16</inkml:trace>
  <inkml:trace contextRef="#ctx0" brushRef="#br0" timeOffset="16864.66">21167 931 0,'0'0'15,"0"22"1,0-1-16,0 0 0,-22 0 15,1 21-15,0 1 0,0-1 16,0 0-16,0 1 0,-1-1 0,-20 0 16,21-20-16,0 20 0,0 0 15,-1-21-15,1 22 0,21-22 0,0 0 16,0 0-16,0 0 0,0 1 0,0-1 16,21-21-1,22 0-15,-22 0 0</inkml:trace>
  <inkml:trace contextRef="#ctx0" brushRef="#br0" timeOffset="17327.25">21463 1503 0,'0'0'0,"0"-21"15,0 0-15,0-1 16,21 44 15,0-22-31,-21 21 16,21 0-16,-21 0 0,0 0 15,0 0-15,0 1 0,0-1 0,0 0 16,0 0-16,-21 0 16,-21 0-1,21-21-15,0 0 0,-1 0 0,1 0 16,0 0-16,21-21 15,-21 21-15,21-21 0,0 0 16,0 0-16,0 0 0,21-1 16,0 22-16,0-21 0,22 0 0,-22 0 15,0 21-15,0 0 0,22 0 16,-22 0-16,0 0 0,0 0 16,0 0-16,0 21 0,-21 0 0,0 0 15,0 1-15,0-1 0,0 0 0,0 21 16,0-21-16,-42 22 0,21-1 15,-21 0-15,-1-20 0,1 20 0,0 0 16,-22-21-16,22 22 0,-22-22 0,22 0 16,0 0-16,20 0 0,-20-21 15,21 0-15,0 0 0,21-21 16</inkml:trace>
  <inkml:trace contextRef="#ctx0" brushRef="#br0" timeOffset="17757.02">22542 762 0,'-21'0'0,"42"0"0,-63 0 15,21 0-15,0 0 16,42 0 15,0 0-15,0 0-16,0 0 16,1 0-16,-1 0 0,0 0 0,0 0 15,0 0-15,-21-21 0,21 21 16,-21-21-16,0 0 0,0-1 15,-21 22-15,0 0 0,0 0 16,-21 0-16,20 0 0,1 22 16,0-1-16,-21 0 0,21 0 0,-1 0 15,1 22-15,0-22 0,21 21 16,-21-21-16,21 22 0,0-22 16,0 21-16,0-21 0,0 0 0,0 1 15,21-1-15,-21 0 0,42 0 16,-20-21-16,20 0 0,-21 0 0</inkml:trace>
  <inkml:trace contextRef="#ctx0" brushRef="#br0" timeOffset="18132.9">23135 974 0,'0'0'0,"0"-21"0,0-1 0,21 22 15,-21 22 1,-21-1-1,0 0-15,0 21 0,21 1 0,-21-1 16,-1-21-16,1 21 16,0 1-16,-21-1 0,21 0 0,-1-20 15,22 20-15,-21-21 0,0 21 0,21-20 16,-21-1-16,21 0 0,0 0 16,0 0-16,21-21 31,0 0-31,-21-21 0,0 0 0</inkml:trace>
  <inkml:trace contextRef="#ctx0" brushRef="#br0" timeOffset="18367.77">23072 1164 0,'0'0'0,"21"-21"0,-21-21 0,21 21 16,0-22-16,0 22 0,0 0 16,1 0-16,-1 0 0,0 21 15,0 0-15,0 0 0,0 0 0,1 0 16,-1 21-16,0 0 0,-21 0 0,21 21 15,-21 1-15,21-1 0,-21 0 16,0 1-16,0-1 0,0 0 0,0-20 16,0 20-16,0 0 0,0-21 15,-21 1-15,21 20 0,-21-21 0,21 0 16,0 0-16,0 1 0,-21-1 16,0-21-1</inkml:trace>
  <inkml:trace contextRef="#ctx0" brushRef="#br0" timeOffset="18559.87">22923 1334 0,'0'0'0,"22"0"31,-1 0-15,0 0-16,21 0 0,1-22 0,-22 22 15,21 0-15,0 0 0,22 0 0,-22 0 16,1-21-16,20 21 0,-21-21 16,1 0-16,20 21 0,-20-21 15,-1 0-15</inkml:trace>
  <inkml:trace contextRef="#ctx0" brushRef="#br0" timeOffset="18775.74">23812 1016 0,'0'0'15,"0"-21"-15,22 42 47,-22 21-47,0-20 0,21-1 0,0 21 16,-21 0-16,21-20 0,0 20 15,-21 0-15,21-21 0,1 22 0,-22-22 16,21 0-16,-21 21 0,21-20 0,0-1 16,-21 0-16,21 0 15,-21 0-15,21-21 0,1 0 0,-22 21 16,21-21-16,0 0 15,0 0-15,-21-21 0,21 0 0,0 21 16</inkml:trace>
  <inkml:trace contextRef="#ctx0" brushRef="#br0" timeOffset="18984.62">24490 1037 0,'0'0'0,"0"-21"0,0 0 15,-21 42 1,-1 21-1,1-20-15,0-1 0,0 21 0,0 0 16,-22-20-16,22 20 0,0 0 0,-21-21 16,21 22-16,-1-22 0,1 0 15,0 0-15,0 22 0,0-22 16,21 0-16,0 0 0,21-21 16,0 0-1,0 0-15</inkml:trace>
  <inkml:trace contextRef="#ctx0" brushRef="#br0" timeOffset="19563.93">24871 826 0,'0'0'0,"0"21"31,0 0-15,0 0 0,-21-21-16,-1 0 31,22-21-15,0 0-16,0 0 15,22-1 1,-1 22-16,0 0 15,0 0-15,0 0 0,0 0 16,1 0-16,-22 22 16,0-1-16,0 0 15,0 0-15,0 0 0,0 0 0,0 1 16,-22-1-16,1 0 16,0-21-16,0 0 0,21 21 0,-21-21 15,0 0-15,-1 0 0,1 0 16,0 0-1,21-21-15,0 0 0,0 0 16,0-1-16,21 1 16,0 21-16,-21-21 0,22 0 0,-1 21 15,0-21-15,0 21 0,0 0 16,0 0-16,1 0 0,-22 21 16,0 0-16,0 0 15,0 0-15,0 22 0,0-22 0,0 21 16,0-21-16,-22 22 0,1-22 15,0 21-15,0-21 0,0 1 0,0-1 16,-1 0-16,1 0 0,0-21 16</inkml:trace>
  <inkml:trace contextRef="#ctx0" brushRef="#br0" timeOffset="19939.72">25336 529 0,'64'-21'31,"-43"21"-31,0 21 0,0 0 16,1 1-16,-1-22 0,-21 21 15,0 0-15,21 21 0,-21-21 0,0 22 16,0-22-16,0 21 0,0 22 16,-21-22-16,0 0 0,21 22 0,-22-22 15,1 22-15,0-22 0,0 22 16,0-22-16,0 0 0,-22 1 0,22-1 16,0-21-16,-21 21 0,20-20 15,-20 20-15,21-21 0,0 0 0,-22-21 16,22 21-16,0-21 0,0 0 15,0 22-15,0-22 0,-1 0 16,44-22 0,-1 1-16,0 0 15,21 0-15</inkml:trace>
  <inkml:trace contextRef="#ctx0" brushRef="#br0" timeOffset="20500.62">25590 402 0,'0'0'0,"-21"-21"0,21 0 16,21 21-1,1 0-15,20 0 0,0 0 0,1-21 16,-1 21-16,0 0 0,1 0 15,-1 0-15,21 0 0,-20 0 0,-1-21 16,-21 21-16,22 0 0,-22 0 0,0 0 16,0 0-16,0 0 0,0 0 15,-21 21 1,22-21-16,-22 21 16,0 0-16,0 0 0,0 0 15,0 1-15,0-1 0,0 0 16,0 0-16,0 21 0,0-20 0,0 20 15,-22 0-15,22 1 0,-21-1 16,21 0-16,-21 1 0,0 20 0,21-21 16,-21 22-16,21-1 0,0-20 0,0 20 15,-21 1-15,21-1 0,0-20 16,-22 20-16,22 1 0,0-22 0,-21 21 16,0-20-16,21 20 0,-21-20 15,0-1-15,21 0 0,-21 1 16,-1-1-16,22-21 0,-21 21 0,0-20 15,0-1-15,0 0 0,21 0 16,-21 0-16,-1 0 0,-20 1 0,21-22 16,0 21-16,-22-21 0,1 0 0,21 21 15,-21-21-15,-1 0 0,1 0 16,0 0-16,-1 0 0,1 0 0,21 0 16,-22 0-16,1 0 0,0 0 15,21 0-15,-22 0 0,22-21 0,-21 21 16,-1-21-16</inkml:trace>
  <inkml:trace contextRef="#ctx0" brushRef="#br0" timeOffset="22759.85">21421 1439 0,'21'0'16,"-42"0"15,21 22-15,-22-22-16,22 21 0,0 0 0,-21-21 15,0 21-15,21 0 0,-21 0 16,21 1-16,0-1 0,0 0 15,0 0-15,0 0 16,21-21 0,0 0-16,0 0 0,1 0 15,-1 0-15,0 0 0,0 0 0,-21-21 16,21 21-16,0-21 0,-21 0 16,22 21-16,-22-21 0,0-1 0,0 1 15,0 0-15,0 0 0,0 0 16,0 0-1,-22 21-15,1 0 0,0 0 0,0 0 16,0 0-16,0 0 0,-1 0 16,1 21-16,0-21 15,0 21-15,21 0 0,0 0 0,0 0 16,-21-21-16,21 22 0,0-1 0,0 0 16,0 0-16,0 0 0,0 0 15,21 1-15,0-22 0,0 0 16,0 0-16,1 0 0,-1 0 15,0 0-15,0 0 16,0 0-16,0 0 0,-21-22 0,22 1 16,-1 0-16,-21 0 15,0 0-15,0 0 0,0-1 16,0 1-16,0 0 16,-21 21-16,-1 0 15,1 0-15,0 0 16,0 21-16,21 0 0,-21 1 15,0-1-15,21 0 0,0 0 16,0 0-16,0 0 16,0 1-16,21-22 15,0 0-15,0 0 16,0 0-16,0 0 0,1 0 16,-1 0-16,-21-22 15,21 22-15,-21-21 0,21 0 16,-21 0-16,0 0 15,0 0-15,0-1 0,0 1 16,-21 21-16,0 0 0,0 0 0,-1 0 16,1 0-16,0 0 15,21 21-15,-21-21 0,21 22 16,-21-22-16,21 21 0,0 0 16,0 0-16,0 0 15,0 0-15,0 1 0,0-1 0,21-21 16,0 0-16,0 0 15,0 0-15,1 0 16,-1 0-16,0 0 16,0-21-16,-21-1 15,21 1-15,-21 0 16,0 0-16,0 0 0,0 0 0,0-1 16,-21 22-16,0 0 15,21-21-15,-21 21 0,0 0 0,-1 0 16,1 0-16,21 21 15,-21-21 1,21 22-16,-21-22 0,21 21 0,0 0 16,21-21 15,0 0-15,0 0-16,1 0 15,-22-21-15,21 21 0,-21-21 16,0-1-16,0 1 15,0 0 1,0 42 78,0 0-94,0 1 15,0-1 1,21-21-16,-21 21 16,0 0-16,0 0 0,0 0 15,0 1 1,0-1-16,0 0 16,0 0-16,0 0 15,-21 0 1,21 1-16,-21-22 15,21 21-15,-22 0 16,1-21-16,21 21 16,-21-21-16,0 21 15,0-21 1,0 21-16,-1-21 16,1 0-16,0 0 15,0 22-15,0-22 0,0 0 16,-1 0-1,1 21-15,0-21 16,0 21 15,21 0-15,-21-21-16,0 0 62,-1 0-30,1 0-17</inkml:trace>
  <inkml:trace contextRef="#ctx0" brushRef="#br0" timeOffset="27695.89">444 4487 0,'0'0'0,"0"-21"0,0 0 0,0 0 16,0 0-16,0 0 0,0-1 16,0 1-16,0 0 0,0 0 15,0 0-15,22 21 31,-22 21-31,21 21 16,-21 1-16,0-1 16,0 0-16,0 1 0,0 20 0,0 22 15,0-22-15,0 22 0,0 0 16,0-22-16,0 1 0,0 20 0,0-41 16,0 20-16,-21 1 0,21-22 15,-22 0-15,22 1 0,-21-22 16,21 21-16,0-21 0,0 0 0,0 1 15,0-44 17,0 1-17,21 0-15,1 0 0,-22 0 0</inkml:trace>
  <inkml:trace contextRef="#ctx0" brushRef="#br0" timeOffset="29180.27">466 4466 0,'0'0'0,"21"0"16,-21-21-16,21 0 0,-21 0 0,0 0 15,21-1-15,0 1 16,-21 42 0,0 1-1,0 20-15,0-21 16,0 21-16,0 22 0,0-22 0,0 43 15,0-22-15,-21 1 0,0 21 16,21-22-16,-21 22 0,21-22 0,0-20 16,0 20-16,0-21 0,0 1 15,0-1-15,0-21 0,0 0 0,0 1 16,21-1-16,21-21 0,-21 0 16,1 0-16,20 0 0,-21-21 15,21-1-15,1-20 0,-1 21 0,-21-21 16,22-1-16,-1 1 0,0 0 15,-21-22-15,22 22 0,-22-22 0,21 1 16,-21-1-16,1 1 16,-1-1-16,-21 1 0,0-1 0,0 22 15,21-22-15,-21 22 0,0-21 16,0 20-16,0 1 0,0 21 0,0 0 16,0-1-16,0 44 31,0-1-31,-21 21 0,21-21 15,0 0-15,0 22 0,0-22 16,0 21-16,0-21 0,0 22 0,0-22 16,0 0-16,0 21 0</inkml:trace>
  <inkml:trace contextRef="#ctx0" brushRef="#br0" timeOffset="29608.31">1333 4995 0,'43'0'16,"-22"-21"-16,0 21 0,-21-21 0,21 0 16,0 0-16,1 0 0,-22-1 15,0 1-15,0 0 0,0 0 16,-22 21 0,1 0-16,0 0 0,0 0 15,0 21-15,-22 0 16,22 0-16,0 1 0,-21 20 0,42-21 15,-21 0-15,21 22 0,0-22 16,0 0-16,0 21 0,0-21 0,0 1 16,21-1-16,0-21 0,0 21 15,21 0-15,-20 0 0,-1-21 0,21 21 16,-21 1-16,0-22 0,1 21 16,-1-21-16,-21 21 0,-21 0 15,-1-21 1,1 0-16,-21 0 0,21 0 0,0 0 15,-22 0-15,22 0 16,0 0-16,0 0 0,0 0 0,-1 0 16,22-21-16,0 0 0,-21 21 15,21-21-15,0-1 0,21 1 16,1 21-16,-1-21 0,0 21 16,0-21-16,0 0 0,22 21 0,-22-21 15</inkml:trace>
  <inkml:trace contextRef="#ctx0" brushRef="#br0" timeOffset="29916.11">1693 5101 0,'64'-63'31,"-43"42"-31,-21-1 16,21 1-16,-21 0 0,0 0 0,0 0 15,0 0-15,0-1 16,-21 22-1,0 0 1,0 22-16,21-1 0,0 0 0,-22 0 16,22 21-16,-21-20 0,21-1 15,0 0-15,0 0 0,0 21 0,0-20 16,0-1-16,0 0 0,0 0 16,0 0-16,0 0 0,21-21 15,1 22-15,-1-22 16,0 21-16,0-21 0,0 0 15,0 0-15,1 0 16,-1-21-16,0-1 16</inkml:trace>
  <inkml:trace contextRef="#ctx0" brushRef="#br0" timeOffset="30217.01">1947 5101 0,'0'-21'0,"0"42"0,21-63 0,-21 21 16,22 0-16,-22-1 0,0 1 0,21 0 15,0 0-15,-21 0 0,21 0 16,0 21-16,0 0 0,1 0 15,-1 0-15,0 0 0,0 21 16,0 0-16,0 0 0,1 0 16,-22 0-16,0 1 0,21-1 0,-21 0 15,0 0-15,0 0 0,0 0 16,0 1-16,-21-1 0,21 0 16,-22 0-16,1-21 15,0 0 1,0-21-1,21 0-15,0 0 16,0-1-16,0 1 0,0 0 16,0 0-16,0 0 0,21 0 0,0-1 15,0 1-15,1 0 0,-1-21 16,0 21-16,0-1 0,0 1 16,0 21-16</inkml:trace>
  <inkml:trace contextRef="#ctx0" brushRef="#br0" timeOffset="30660.03">2561 4720 0,'0'64'32,"0"-43"-32,-21 0 15,21 0-15,0 22 0,0-22 0,0 21 16,0-21-16,0 22 0,0-1 16,0-21-16,0 21 0,0-20 0,0-1 15,0 21-15,21-21 0,0 0 16,-21 1-16,0-1 0,21 0 15,1-21 1,-22-21 0,0 0-1,0-1-15,0 1 0,0-21 16,0 21-16,0-22 0,0 1 0,0 21 16,21-21-16,0-1 0,0 1 0,0 0 15,0-1-15,22 22 0,-22-21 16,0 21-16,0 21 0,0 0 0,22 0 15,-22 0-15,0 0 0,0 21 16,0 0-16,1 0 0,-1 0 16,0 22-16,-21-22 0,0 21 15,0-21-15,21 22 0,-21-22 0,0 21 16,0-21-16,0 22 0,0-22 0,0 0 16,-21 0-16,21 0 0,0 0 15,-21 1-15,21-1 0,-21-21 0,21 21 16,21-42-1,-21 0 1,21 21-16,21-22 0</inkml:trace>
  <inkml:trace contextRef="#ctx0" brushRef="#br0" timeOffset="31760.67">3577 4953 0,'0'-21'16,"0"42"-16,0-63 0,21 21 0,-21-1 0,0 1 15,0 0-15,0 0 0,0 0 16,0 0-16,-21 21 0,21-22 0,-21 1 16,0 21-16,0 0 0,-1 0 0,1 0 15,0 0-15,0 0 0,0 21 16,0 1-16,-1-1 0,-20 0 16,21 21-16,0 1 0,0-1 0,-1 0 15,1 1-15,0-1 0,21 0 16,0 1-16,0-22 0,0 21 0,0-21 15,0 0-15,0 1 0,0-1 16,0 0-16,21-21 0,0 0 0,1 0 16,20 0-16,-21 0 0,0 0 15,22-21-15,-22 0 0,21-1 0,-21 1 16,22 0-16,-22 0 0,0-21 0,0 20 16,0-20-16,0 21 0,1-21 15,-22-1-15,0 1 0,0 21 0,0-22 16,0 22-16,0 0 0,0 0 15,-22 21 1,22 21-16,0 0 16,-21 22-16,21-22 0,0 21 15,0-21-15,0 22 0,0-22 0,0 21 16,0-21-16,21 0 0,1 1 16,-22-1-16,21 0 0,0 0 0,0-21 15,0 0-15,0 0 0,1 0 0,-1 0 16,0 0-16,0 0 0,21 0 15,-20-21-15,-1 21 0,0-21 0,0 0 16,0-1-16,0 1 0,-21-21 16,22 21-16,-22-22 0,21 1 0,-21 21 15,0-21-15,0 20 0,0-20 0,0 21 16,0 0-16,0 42 31,0 0-31,0 21 16,0-20-16,0 20 0,-21-21 15,21 21-15,0-20 0,-22-1 0,22 21 16,0-21-16,0 0 0,0 1 16,0-1-16,0 0 0,0-42 47,0 0-32,0-1-15,0 1 0,22 0 0,-1-21 16,-21 21-16,0-1 0,21-20 15,0 21-15,0-21 0,-21 20 0,21 1 16,1 0-16,-22 0 0,21 21 16,0 0-16,-21 21 15,21 0-15,-21 0 0,0 22 16,0-22-16,0 0 0,0 21 16,0-20-16,0-1 0,0 0 0,0 21 15,21-21-15,-21 1 0,0-1 16,0 0-16,21-21 15,1 0 1,-1 0 0,0-21-16,0 21 0,-21-21 15,21-1-15,0 1 0,1 0 0,-1 0 16,21-21-16,-21 20 0,0-20 16,22 21-16,-22-21 0,0 20 0,21-20 15,-20 21-15,-1 0 0,0 21 0,-21-21 16,21 21-16,-21 21 15,0 0-15,0 0 16,0 21-16,-21-20 0,21-1 16,-21 21-16,0-21 0,21 22 15,0-22-15,-22 0 0,22 0 0,-21 0 0,21 0 16,0 1-16,0-1 16,21-21-1,1 0-15,-1 0 0,0 0 16,0 0-16,0-21 0,0 21 15</inkml:trace>
  <inkml:trace contextRef="#ctx0" brushRef="#br0" timeOffset="32087.48">5059 4953 0,'0'0'16,"0"-21"-1,21 21-15,0 0 0,0 0 16,-21-21-16,21 0 0,1-1 15,-1 1 1,0 0-16,0 0 0,-21 0 16,21 0-16,-21-1 0,-21 22 31,0 0-31,0 0 0,0 22 16,-1-22-16,1 42 0,0-21 0,0 0 15,0 22-15,0-22 0,-1 0 16,22 21-16,-21-21 0,21 1 0,0 20 15,0-21-15,0 0 0,0 0 16,0 1-16,21-22 16,1 0-16,-1 0 0,0 0 15,0 0-15,0 0 0,0 0 16,1-22-16,-1 22 0,0-21 0,0 0 16</inkml:trace>
  <inkml:trace contextRef="#ctx0" brushRef="#br0" timeOffset="32268.39">5567 4784 0,'0'-21'0,"0"42"0,0-64 16,0 22-1,0 42 32,0 1-47,0-1 16,0 0-16,0 0 0,-21 0 0,-1 0 15,22 1-15</inkml:trace>
  <inkml:trace contextRef="#ctx0" brushRef="#br0" timeOffset="32423.3">5440 5101 0,'0'0'0,"0"21"16,0 1-16,21-22 47,-21-22-32,0 1 1,21 21-16,-21-21 16,21 21-16,-21-21 0</inkml:trace>
  <inkml:trace contextRef="#ctx0" brushRef="#br0" timeOffset="32704.34">6413 4424 0,'0'0'0,"0"21"31,-21 0-15,21 0-16,-21 1 0,21 20 0,0 0 15,0-21-15,-21 22 0,0-1 0,0 0 16,21 1-16,-22-1 0,1 0 15,21 1-15,-21-1 0,21-21 0,-21 22 16,21-22-16,-21 0 0,21 0 0,0 0 16,0-42 15,21 21-31,0-21 0</inkml:trace>
  <inkml:trace contextRef="#ctx0" brushRef="#br0" timeOffset="33348.28">6477 4466 0,'0'0'16,"0"-21"-16,0 0 0,0 0 15,21 21 1,0 0 0,0 0-16,22 0 0,-22 0 15,21 0-15,1 0 0,-1 0 16,0 0-16,22 0 0,-22 0 0,22 0 15,-22 0-15,21 0 0,1-21 16,-22 21-16,22 0 0,-1 0 0,1 0 16,211-22-1,-212 22-15,1 0 0,63 0 16,-64 0-16,1 0 0,-22 0 16,1 0-16,-1 22 0,-21-22 15,0 0-15,0 0 0,1 0 16,-22 21-1,0 0 1,0 0-16,-22 0 0,22 0 0,-21-21 16,21 22-16,-21-1 0,0 0 15,21 0-15,-21 0 0,21 0 16,0 1-16,-21-1 0,-1 0 0,22 21 16,-21-21-16,21 1 0,-21 20 15,21-21-15,-21 21 0,0-20 0,21 20 16,0-21-16,-21 21 0,-1-20 0,22 20 15,-21-21-15,21 0 0,0 0 16,0 1-16,-21-1 0,21 0 0,-21 0 16,21 0-16,-21 0 15,0-21-15,-1 0 0,1 0 16,0 0-16,0 0 0,0 0 0,-22 0 0,1 0 16,0 0-16,-1 0 0,-20 0 15,-1 0-15,1-21 0,-22 21 16,1 0-16,20 0 0,-21 0 0,22 0 15,-22 0-15,22 0 0,20 0 0,-20 0 16,21 0-16,-1 0 0,1 0 16,0 0-16,20 0 0,-20 0 0,21 0 15,0 0-15,0 0 0,-1 0 0,1 0 16,0 0 0,0 0-16,0 0 0</inkml:trace>
  <inkml:trace contextRef="#ctx0" brushRef="#br0" timeOffset="34295.25">1228 6731 0,'0'0'0,"0"-21"0,0 0 16,0 0-16,0-1 0,21 22 16,-21-21-16,21 21 15,-21 21 1,0 1 0,0-1-16,0 21 0,0-21 0,-21 22 15,0-22-15,-1 21 0,1-21 16,21 22-16,-21-22 0,21 0 15,-21 0-15,21 0 0,0 0 0</inkml:trace>
  <inkml:trace contextRef="#ctx0" brushRef="#br0" timeOffset="34684.12">1291 6329 0,'0'0'0,"0"-21"0,-21 0 0,0 21 16,0 0-16,-1 0 15,1 0-15,0 21 16,21 0 0,0 0-16,0 0 0,21 0 15,0-21 1,1 0-16,-1 0 0,0 0 0,0 0 15,21 0-15,-20 0 0,-1-21 16,21 21-16,-21-21 0,0 0 16,-21 0-16,0 0 15,0-1-15,0 1 0,-21 0 16,0 21-16,0 0 16,-21 0-16,20-21 0,1 21 0,0 0 15,0 0-15,0 0 0,0 21 16,-1-21-16,1 21 0,21 0 15,0 1-15,-21-1 0,21 0 0,-21 0 16,21 21-16,0-20 0,0-1 16,0 21-16,0-21 0,0 0 0,0 1 15</inkml:trace>
  <inkml:trace contextRef="#ctx0" brushRef="#br0" timeOffset="35191.99">741 6414 0,'0'0'0,"0"-22"0,0 1 16,21 21-16,0-21 0,-21 0 16,21 21-16,-21 21 15,0 0-15,-21 0 16,0 1-16,0 20 0,0-21 0,-22 21 16,1 1-16,0-22 0,-1 21 15,1-21-15,-22 22 0,22-22 0,-21 21 16,20-21-16,-20 1 0,20-1 15,1-21-15,0 21 0,21-21 16,-1 0-16,-20 0 0,42-21 31,42 21-15,-20 0-16,-1 0 16,21 0-16,0 21 0,22-21 0,-22 21 15,1 0-15,20 0 0,-21 1 16,22-1-16,-22 0 0,1-21 0,-1 21 15,0 0-15,1 0 0,-1 1 16,-21-22-16,0 21 0,0-21 16,1 0-16,-1 21 0,0-21 15,0 0-15</inkml:trace>
  <inkml:trace contextRef="#ctx0" brushRef="#br0" timeOffset="35715.69">1757 6646 0,'0'0'0,"0"22"31,0-1-31,-21 0 16,21 0-16,-22 0 0,1 0 15,21 1-15,0 20 0,-21-21 0,0 0 16,21 22-16,-21-22 0,21 0 16,0 0-16,-21 0 0,21 0 0,-22 1 15,22-44 17,0 1-17,0 0-15,0 0 0,0 0 16,0 0-16,0-1 0,0 1 15,0 0-15,22-21 0,-1 21 0,0-1 16,0-20-16,0 21 0,0 0 16,22 0-16,-22-1 0,21 22 15,-21 0-15,1 0 0,20 0 16,-21 0-16,0 22 0,0-1 0,1 0 16,-1 0-16,-21 0 0,0 22 15,0-22-15,0 0 0,0 21 0,0-21 16,0 1-16,0-1 0,0 0 0,0 0 15,-21 0-15,21 0 0,-22 1 16,1-1-16,21-42 31,21-1-15,1 22-16,-1-21 0,0 0 16</inkml:trace>
  <inkml:trace contextRef="#ctx0" brushRef="#br0" timeOffset="36063.5">2434 6583 0,'0'-21'0,"0"42"0,0-63 15,0 63 17,0 0-32,-21 0 0,21 0 15,0 22-15,-21-22 0,21 21 0,0 0 16,0 1-16,0-1 0,0 22 15,0-22-15,-21 21 0,-1 1 0,22 21 16,-21-22-16,21 22 0,-21-22 16,0 22-16,21-22 0,-21 22 0,21-21 15,0 20-15,-21-20 0,21-1 16,0 22-16,0-22 0,0 1 0,0-22 16,-22 22-16,22-22 0,0 0 0,0-20 15,0 20-15,0-21 0,0 0 16,0-42-1,0-21 1,0 21-16,0-22 0,0 1 16,22 0-16,-22-22 0,21 1 15,-21-1-15,21 1 0</inkml:trace>
  <inkml:trace contextRef="#ctx0" brushRef="#br0" timeOffset="36352.33">2244 6922 0,'0'0'0,"-22"-64"0,22 1 0,0 20 15,0 1-15,0 0 0,0-1 16,0 1-16,22 21 0,-1 0 0,0-1 16,21 1-16,-21 21 0,1 0 0,20 0 15,0 0-15,-21 0 16,22 21-16,-22 1 0,0 20 0,0-21 16,0 21-16,1 1 0,-22-1 15,0 0-15,0-20 0,0 20 0,0 0 16,-22-21-16,1 22 0,0-22 15,-21 0-15,21 0 0,-22 0 0,22 1 16,0-22-16,0 0 0,0 21 0,-1-21 16,22-21-1,22-1 1,-1 22-16,0-21 16,0 0-16,0 0 0,0 0 0</inkml:trace>
  <inkml:trace contextRef="#ctx0" brushRef="#br0" timeOffset="37079.9">2857 6646 0,'22'-21'0,"-44"42"0,65-42 16,-22 0-16,0 21 0,-21 21 47,0 0-47,0 22 0,0-22 15,0 0-15,0 21 0,-21-20 0,21 20 16,0-21-16,0 0 0,0 22 15,0-22-15,0 0 0,0 0 0,0 0 16,0 0 0,21-21-16,0 0 0,0 0 15,1 0-15,-1 0 0,21-21 16,106-42 0,-105 20-16,-22 22 0,21 0 15,0-21-15,1-1 0,-22 1 0,0 21 16,21-21-16,-42-1 0,22 22 15,-1 0-15,-21 0 0,0 0 0,0 42 47,0 0-47,-21 21 0,-1-21 0,22 22 16,0-22-16,-21 21 0,21-21 0,-21 22 16,21-22-16,0 0 0,0 21 15,0-20-15,0-1 0,0 0 0,0 0 16,21-21-16,0 21 0,1-21 15,-1 0-15,0 0 0,0 0 0,21 0 16,1 0-16,-22 0 0,21 0 16,1-21-16,-1 0 0,0 0 0,-21 0 15,22-1-15,-22-20 0,0 0 0,21 21 16,-20-22-16,-22-20 0,21 20 16,-21-20-16,21 21 0,-21-22 15,21 22-15,-21-22 0,0 22 0,0 0 16,0-1-16,0 22 0,0 0 15,0 0-15,0 0 0,-21 42 32,21 0-32,-21 0 0,21 21 15,-21 1-15,21-1 0,-22 0 0,22 22 16,0-22-16,0 1 0,-21 20 0,21-21 16,0 1-16,-21-1 0,21 0 15,0 1-15,0-22 0,0 0 0,0 21 16,0-20-16,21-1 15,0 0-15,1-21 16,-1 0-16,0 0 0,0 0 16,0 0-16,0-21 0,1 0 0,-1-1 15,0 1-15,-21 0 0,0 0 16,21 0-16,-21-22 0</inkml:trace>
  <inkml:trace contextRef="#ctx0" brushRef="#br0" timeOffset="37295.76">3746 6477 0,'0'0'0,"0"42"31,22-42-31,20 0 0,-21 0 16,21 0-16,-20 0 0,20 0 0,0 0 15,1 0-15,-1 0 0,-21 0 16,21 0-16,1 0 0,-22-21 0,0 21 15,21 0-15,-20 0 0,-1-21 0,0 21 16,-21-21 0</inkml:trace>
  <inkml:trace contextRef="#ctx0" brushRef="#br0" timeOffset="37779.97">6138 6329 0,'0'0'15,"0"-21"-15,0 42 32,-21 0-32,21 0 0,-21 0 15,21 22-15,0-22 0,-21 21 16,0-21-16,21 1 0,-22 20 16,22-21-16,0 0 0,0 0 0,0 1 15,-21-1-15,21 0 0,0 0 16,0 0-16,0-42 31</inkml:trace>
  <inkml:trace contextRef="#ctx0" brushRef="#br0" timeOffset="38147.76">6244 6033 0,'0'0'0,"-21"-22"0,0 22 0,0 0 16,-1 0-16,1 0 0,0 0 16,0 0-16,0 22 0,0-1 15,-1 0-15,22 0 0,0 0 16,0 0-16,0 1 0,22-22 16,-1 0-16,0 0 15,0 0-15,0 0 0,0 0 16,1 0-16,-1 0 0,0 0 0,0-22 15,0 22-15,-21-21 0,21 0 16,-21 0-16,22 0 0,-22 0 16,0-1-16,0 1 15,-22 0-15,1 21 16,0 0-16,0 0 0,0 0 0,0 0 16,-1 0-16,1 0 0,0 21 0,21 0 15,-21 1-15,21-1 0,-21 0 16,21 0-16,0 0 0,0 22 0,0-22 15,0 0-15,21 21 0,0-21 0</inkml:trace>
  <inkml:trace contextRef="#ctx0" brushRef="#br0" timeOffset="38720.43">7091 6498 0,'0'-21'0,"0"42"0,0-63 0,0 21 16,0 0-16,0-1 0,0 1 0,-21 0 16,-1 0-16,1 0 0,0 0 15,-21-1-15,21 22 0,-1 0 0,-20 0 16,0 0-16,-1 0 0,1 0 0,0 22 16,-1-1-16,1 0 15,0 0-15,-1 21 0,1-20 0,21 20 0,-21 0 16,20 1-16,1-22 0,0 21 15,0 0-15,21-20 0,-21 20 16,21-21-16,0 0 0,0 0 0,0 1 16,21-1-16,0-21 0,0 0 0,22 0 15,-1 0-15,-21 0 0,43 0 16,-22 0-16,0-21 0,1-1 0,20 1 16,-21 0-16,22 0 0,-22-21 0,1-1 15,-1 1-15,0 0 0,1-1 16,-22 1-16,0 0 0,21-22 0,-21 22 15,-21-1-15,22 1 0,-22-21 16,0 41-16,0-20 0,0 0 16,0-1-16,0 22 0,0 0 0,0 0 0,0 0 15,-22 21-15,1 0 0,0 0 16,0 0-16,0 21 16,0 21-16,21-21 0,0 22 0,0-22 15,-22 21-15,22 1 0,0-1 0,0 0 16,0 22-16,0-22 0,0 0 15,0 22-15,0-22 0,22 1 0,-1-22 16,0 21-16,-21-21 0,21 22 0,0-22 16,0 0-16,1 0 0,-1-21 15,0 21-15,0-21 0,21 0 16,-20 0-16,-1 0 0,0 0 0,21-21 16,-21 0-16,22 0 0</inkml:trace>
  <inkml:trace contextRef="#ctx0" brushRef="#br0" timeOffset="38948.39">7895 6287 0,'21'0'46,"0"0"-46,1 0 0,-1 0 16,0 0-16,0 0 0,0 0 16,0 0-16</inkml:trace>
  <inkml:trace contextRef="#ctx0" brushRef="#br0" timeOffset="39092.31">7810 6477 0,'0'21'0,"0"-42"0,0 63 0,0-20 0,0-1 16,22-21 0,-1 0-16,0 0 0,0 0 15,0 0-15,0 0 0,1 0 16,-1 0-16,-21-21 0,21 21 0,0-22 16,0 1-16</inkml:trace>
  <inkml:trace contextRef="#ctx0" brushRef="#br0" timeOffset="39568.41">8742 5652 0,'0'0'0,"0"21"15,-21 0-15,21 0 16,-22-21-1,22 21-15,22-21 47,-22-21-47,21 0 0,0 21 16,-21-21-16,0 0 16,0-1-16,0 1 15,-21 21 1,0 21-1,-1-21-15,22 22 0,-21 20 16,0-21-16,21 21 0,0 1 16,0-22-16,-21 21 0,21 1 0,-21-22 15,21 21-15,0-21 0,0 0 0</inkml:trace>
  <inkml:trace contextRef="#ctx0" brushRef="#br0" timeOffset="40228.35">9440 6265 0,'0'0'0,"0"-21"16,0 0-16,0 0 15,0 0-15,0 0 16,0-1-16,0 1 0,-21 0 0,0 0 15,0 21-15,-22 0 0,22 0 16,0 0-16,-21 0 0,21 0 0,-22 0 16,22 21-16,-21 0 0,21 0 0,-22 1 15,22 20-15,0-21 0,0 0 16,0 22-16,21-1 0,0-21 0,-22 21 16,22-20-16,0 20 0,0-21 0,0 0 15,0 0-15,0 1 0,22-22 16,-1 0-16,0 0 0,0 0 0,0 0 15,0 0-15,22 0 0,-22 0 16,0-22-16,21 1 0,-20 21 0,-1-21 16,21 0-16,-21-21 0,0 20 15,1 1-15,-1-21 0,0 21 0,0 0 16,0-22-16,-21 22 0,0 0 0,0-21 16,0 20-16,0 1 0,0 0 15,0 0-15,0 42 16,0 0-1,0 0-15,0 1 0,0-1 16,-21 0-16,21 21 0,0-21 0,-21 22 16,21-22-16,0 0 0,0 21 0,0-20 15,0-1-15,0 0 0,21 0 16,0 0-16,0-21 0,1 0 16,-1 0-16,0 0 0,21 0 0,-21 0 15</inkml:trace>
  <inkml:trace contextRef="#ctx0" brushRef="#br0" timeOffset="40733.06">10033 5757 0,'0'0'0,"0"-21"0,-21 0 16,0 21-16,-1 0 15,1 21-15,21 0 16,-21 1-16,21-1 0,-21 21 15,21 0-15,0 1 0,0-1 0,0 0 16,0 1-16,0-22 0,0 21 0,0 1 16,0-1-16,-21 0 0,21 1 15,0-1-15,-21-21 0,21 21 0,0-20 16,0-1-16,0 0 0,-22 0 0,22 0 16,-21-21-16,21-21 31,0 0-31,0 0 0,0 0 15,0-1-15,0-20 0,0 21 0,21 0 16,1-22-16,-1 22 16,0 0-16,21 0 0,-21-21 0,22 42 15,-1-22-15,0 1 0,1 21 0,-1 0 16,0 0-16,1 0 0,-22 21 16,21-21-16,-21 22 0,22-1 0,-22 0 15,-21 0-15,0 0 0,0 22 0,0-22 16,0 0-16,-21 0 0,0 21 0,-1-20 15,-20-1-15,0 0 0,-1 0 16,1 0-16,0-21 0,-1 21 0,1-21 16,21 0-16,-21 22 0,20-22 0,1 0 15,0 0-15,21-22 32,21 22-32,22-21 0,-22 0 0,0 0 15,21 21-15</inkml:trace>
  <inkml:trace contextRef="#ctx0" brushRef="#br0" timeOffset="40991.42">10922 5969 0,'0'-21'16,"0"42"-16,-21-42 16,0 21-1,-22 21-15,22 0 0,0 0 0,0 1 16,0-1-16,-22 0 0,22 21 0,0-21 0,0 22 15,0-1-15,-1-21 16,1 22-16,21-22 0,0 21 0,0 0 16,0-20-16,0-1 0,0 0 0,21 0 15,1 0-15,-1 0 0,21-21 16,-21 0-16,22 0 0,-1 0 0,0 0 16,1 0-16,-1-21 0,21 0 0,-20 0 15,-1-21-15,22 20 0,-22 1 0</inkml:trace>
  <inkml:trace contextRef="#ctx0" brushRef="#br0" timeOffset="41463.15">13335 5588 0,'0'-21'0,"0"42"0,21-42 0,0 21 16,0 21-1,-21 0 1,22 0-16,-22 22 0,21-1 0,0 0 15,0 1-15,-21-22 0,21 21 0,0 1 16,1-1-16,-1-21 0,0 0 16,-21 22-16,21-22 0,0-21 0,0 21 15,-21 0-15,22-21 0,-1 0 16</inkml:trace>
  <inkml:trace contextRef="#ctx0" brushRef="#br0" timeOffset="41720">13928 5652 0,'0'0'0,"-22"0"16,1 0 0,0 21-16,0 0 0,-21 0 0,20 0 15,-20 22-15,0-22 0,21 0 16,-22 21-16,1-21 0,21 1 0,-22 20 15,1-21-15,21 0 0,0 0 0,-22 22 16,22-43-16,0 21 0,0 0 0,0 0 16,0 0-16,42-21 31,0 0-31,0 0 0,21-21 16,-20 21-16</inkml:trace>
  <inkml:trace contextRef="#ctx0" brushRef="#br0" timeOffset="42139.39">14224 5630 0,'0'0'15,"21"0"-15,0 0 0,0 0 0,-21 22 16,0-1 0,0 0-16,-21 0 0,0 21 0,21-20 15,-21-1-15,0 21 0,21-21 16,0 0-16,0 1 0,0-1 15,0 0-15,0 0 0,0 0 0,0 0 16,21-21-16,0 0 16,21 0-16,-20 0 0,-1 0 15,21 0-15,-21 0 0,0-21 0,22 21 16,-1-21-16,-21 0 0,22 0 16,-22 0-16,0 21 0,21-43 0,-21 22 15,1 0-15,-1 0 0,0 0 0,-21-1 16,0 1-16,0 42 31,0 1-31,-21-1 0,0 0 0,-1 0 16,22 21-16,-21 1 15,0-22-15,0 21 0,0-21 0,0 22 16,-1-22-16,22 21 0,0-21 0,0 1 16,0-1-16,0 0 0,0 0 15,0 0-15,22-21 0,-1 0 16,0 0-16,0 0 0,21 0 15,-20 0-15</inkml:trace>
  <inkml:trace contextRef="#ctx0" brushRef="#br0" timeOffset="42676.09">15176 5757 0,'0'0'0,"0"-21"0,22 21 47,-1 0-47,0 0 0,0 0 0,21 0 16,-20 0-16,20 0 0,0 0 0,1 0 15,-1 0-15,0-21 0,1 21 16,-1-21-16,-21 21 0,21 0 0,-20-21 16,-1 0-16,0 21 0,0 0 15,-21-22-15,-21 22 16,0 22-1,0-1-15,-1 0 0,-20 0 16,21 21-16,-21-20 0,20 20 0,-20 0 16,0 1-16,-1-22 0,1 21 0,0 0 15,-1 1-15,1-22 0,0 0 16,-1 0-16,22 22 0,-21-43 0,21 21 16,-22 0-16,22 0 0,0-21 15,42 0 16,0-21-31,1 21 0,-1-21 0,0 0 16,0-1-16,21 1 0,-20 0 16,-1 0-16,21 0 0,-21 0 15,0-1-15,22 22 0,-22-21 0,0 21 16,0 0-16,0 0 16,-21 21-16,22 1 0,-1-1 15,0 0-15,-21 0 0,21 0 0,-21 0 16,21-21-16,0 22 0,1-1 0,-1 0 15,0 0-15,0-21 16,0 0-16,0 0 0,1 0 0,-1 0 16,0 0-16,0 0 0</inkml:trace>
  <inkml:trace contextRef="#ctx0" brushRef="#br0" timeOffset="43216.42">17843 6096 0,'0'-21'31,"22"0"-31,-1 21 0,0-21 16,0-1-16,21 1 0,-20-21 0,20 21 15,0-22-15,1 22 0,-1-21 0,-21 0 16,21-1-16,-20-20 0,-1 20 15,0 1-15,0 0 0,-21-1 0,21 1 16,-21 0-16,0 21 0,0-22 16,-106 22-1,85 21-15,-21 21 16,21 0-16,-22 22 0,22-1 16,-63 254-1,62-253-15,22 20 0,0-20 16,0 20-16,0-21 0,0-20 15,0 20-15,22 0 0,20-21 0,-21 1 16,0-1-16,0 0 0,22-21 0,-1 21 16,0-21-16,1 0 0,-1 0 15,0 0-15,1 0 0,20 0 16,-20 0-16,-1-21 0,0 0 0,1 0 16,-1-1-16</inkml:trace>
  <inkml:trace contextRef="#ctx0" brushRef="#br0" timeOffset="43852.05">18838 5800 0,'0'0'0,"0"-21"0,0-22 16,0 22-16,0 42 16,-21 0-1,21 1-15,0 20 0,-21 0 16,21-21-16,-21 22 0,21-1 0,-21-21 16,21 22-16,0-22 0,0 0 15,0 0-15,0 21 0,0-20 16,0-1-16,0 0 15,0-42 17,0 0-32,0-1 15,0 1-15,0 0 0,0-21 0,0 21 16,21-1-16,0-20 0,0 0 16,-21 21-16,21-22 0,0 22 0,1-21 15,-1 21-15,0-1 0,0 1 0,0 0 16,0 21-16,1 0 0,-1 0 15,0 0-15,0 21 0,0 0 0,0 1 16,1 20-16,-22-21 0,21 21 16,0-20-16,0 20 0,0-21 15,-21 21-15,21-20 0,-21-1 0,0 0 16,0 0-16,0 0 0,0 0 0,0 1 16,-21-22-1,0 0 1,21-22-16,0 1 15,0 0-15,0 0 16,21 0-16,0-22 0,1 22 0,-1 0 16,21-21-16,-21 21 0,22-22 15,-22 22-15,21 0 0,-21 0 0,22 0 16,-1-1-16,-21 22 0,21 0 16,-20 0-16,-1 0 0,0 22 15,0-1-15,0 0 0,0 21 0,-21-21 16,0 22-16,0-22 0,0 21 0,0-21 15,0 22-15,0-22 0,0 0 16,0 0-16,-21 0 0,21 1 0,-21-1 16,42-21 15,0-21-15,1-1-16,-1 1 0,21 0 0</inkml:trace>
  <inkml:trace contextRef="#ctx0" brushRef="#br0" timeOffset="44231.34">20129 5842 0,'0'-42'0,"0"84"0,22-105 16,-1 41-16,-21 44 31,0-1-31,0 0 0,0 21 16,0-21-16,0 22 0,0-22 16,0 0-16,-21 0 0,21 22 0,-22-22 15,22 0-15,0 0 0,0 0 0,-21 0 16,0 1-1,21-44 17,0 1-32,0 0 15,0 0-15,0 0 0,0-22 0,21 22 16,0-21-16,1 0 0,-1-1 16,0 1-16,21 0 0,1-1 0,-1 1 15,0 0-15,1-1 0,-1 22 0,21 21 16,-20 0-16,41 0 15,-62 21-15,20 0 0,-21 1 16,0 20-16,0 0 0,-21 22 0,0-22 0,0 0 16,0 1-16,0-1 0,0-21 15,0 22-15,-21-22 0,0 0 16,21 0-16,-21 0 0,0-21 16</inkml:trace>
  <inkml:trace contextRef="#ctx0" brushRef="#br0" timeOffset="44636.38">22542 5461 0,'22'-21'0,"-44"42"0,65-63 16,-43 63-1,0 0-15,0 21 16,0 1-16,0 20 0,0 1 15,0-1-15,0 1 0,0 20 0,0-20 16,0-1-16,0 1 0,0 21 16,0-22-16,0 1 0,0-1 15,0 1-15,0-22 0,0 21 0,0-20 16,0-1-16,0 0 0,0-20 0,21 20 16,-21-21-16,21-21 0,-21 21 15,0-42 1,0 0-16,0 0 15</inkml:trace>
  <inkml:trace contextRef="#ctx0" brushRef="#br0" timeOffset="44920.21">22606 6138 0,'0'-63'16,"0"126"-16,0-168 0,0 41 0,-21 22 16,21-22-16,-21 22 0,21-22 0,0 22 15,0 0-15,0 21 0,0-22 16,21 22-16,0 0 0,0 0 0,21 0 15,22 21-15,-22 0 0,22 0 0,-1 0 16,-20 0-16,20 21 0,-21 0 16,1 0-16,-1 21 0,-21-20 0,0 20 15,-21-21-15,0 21 0,0 1 0,0-22 16,-21 0-16,0 21 0,-21-20 16,-1-1-16,1-21 0,0 21 15,-1 0-15,1-21 0,0 0 0,-1 21 16,22-21-16,0 0 0,0 0 15,42 0 1,0 0-16,22 0 0,-1 0 16,0-21-16</inkml:trace>
  <inkml:trace contextRef="#ctx0" brushRef="#br0" timeOffset="45479.89">23812 5715 0,'22'0'0,"-44"0"0,44-21 0,-22 0 15,-22 0-15,1 21 16,0 0-16,-21 0 16,21 0-16,-22 0 0,1 0 0,0 21 15,-1-21-15,1 21 0,21 0 0,-22 0 16,22 0-16,0 1 0,0 20 16,0-21-16,21 0 0,-21 0 0,21 1 15,0-1-15,0 0 16,21-21-16,0 0 0,0 0 15,21 0-15,-20 0 0,-1 0 0,21 0 16,-21 0-16,22-21 0,-22 0 16,21-1-16,0 1 0,-20 0 0,20 0 15,-21 0-15,0-22 0,43 1 16,-43 21-16,-21 0 16,21 0-16,-21 42 15,0 0-15,-21 21 0,21-21 16,-21 22-16,0 20 0,-1-20 15,1 20-15,0-21 0,0 22 0,0-22 16,0 22-16,-1-22 0,1 22 16,21-22-16,-21 21 0,21-20 0,0-1 15,0-21-15,0 22 0,0-22 0,0 0 16,0 0-16,21 0 0,0-21 16,1 0-16,-1 0 0,0 0 15,0-21-15,0 0 0,0 0 16,1-22-16,-1 22 0,-21-21 15,21 0-15,0-22 0,0 22 16,0-1-16,1-20 0,-1 21 0,0-1 16,0 1-16,0 0 0,-21-1 15,0 22-15,21 0 0,-21-21 0,22 20 16,-1 1-16,-21 0 0,0 0 16,21 21-16,0-21 0</inkml:trace>
  <inkml:trace contextRef="#ctx0" brushRef="#br0" timeOffset="45867.67">24384 5609 0,'0'-21'0,"0"42"0,0-63 16,0 21-16,21 0 16,0 21-16,-21-22 0,21 22 0,1 0 15,-1-21-15,0 21 0,0 0 0,0 0 16,0 0-16,1 0 0,-1 0 15,0 0-15,-21 21 0,21 1 0,0-1 16,-21 0-16,0 0 0,0 0 16,0 0-16,0 1 0,0-1 0,0 0 15,0 0-15,0 21 0,0-20 0,0-1 16,0 0-16,0 0 16,-21 0-16,0 0 0,0-21 15,21 22-15,-21-22 16,-1 0-16,22-22 15,0 1-15,0 0 16,0 0-16,0 0 16,22 0-16,-22-1 0,42-20 0,-21 21 15,0 0-15,0 0 0,22-22 0,-22 22 16,21 0-16,-21 0 0,22-22 16,-22 22-16,21 21 0,-21-21 15,22 0-15,-22 0 0,21 0 0,1-1 16</inkml:trace>
  <inkml:trace contextRef="#ctx0" brushRef="#br0" timeOffset="46659.97">25993 5038 0,'0'0'0,"0"-21"16,21 21-16,-21-22 15,21 22-15,0 0 16,-21 22 15,0-1-15,-21-21-16,0 21 0,0 0 16,-1-21-1,1 0-15,0 0 0,0 0 16,0 0-1,0 0-15,42 0 32,0-21-32,0 0 15,21 21-15,-20-21 16,-1 21-16,21-22 0,-21 22 0,0 0 16,1 0-16,-1-21 0,0 21 15,0 0-15,0 0 16,-42 21 15,0-21-31,0 0 0,0 0 16,-1 22-16,1-22 0,0 0 15,0 0-15,0 0 0,0 0 0,-1 0 16,1 21-16,0-21 0,0 0 16,42 0 15,0 0-16,0 0-15,1 0 16,-1-21-16,0 21 0,0-22 16,21 22-16,-20 0 0,-1 0 0,0 0 15,0 0-15,0 0 0,0 0 16,1 0-16,-22 22 16,0-1-16,0 21 0,0-21 15,-22 0-15,1 22 0,0-22 0,0 0 16,-21 21-16,20-20 0,-20-1 0,0 21 15,-1-21-15,1 0 0,0 1 16,-1-1-16,1 0 0</inkml:trace>
  <inkml:trace contextRef="#ctx0" brushRef="#br0" timeOffset="48300.03">26628 5673 0,'0'0'0,"0"-21"0,21 21 15,-21-22-15,-21 22 32,-1 22-32,1-1 0,-21 0 0,0 21 15,-1-21-15,1 22 0,0-1 16,-22 0-16,22-20 0,-22 20 16,22 0-16,0-21 0,-1 22 0,1-22 15,0 0-15,20 0 0,1 0 16,0 1-16,0-1 0,21 0 15,21-21 1,0 0-16,0 0 16,1-21-16,20 21 0</inkml:trace>
  <inkml:trace contextRef="#ctx0" brushRef="#br0" timeOffset="48667.82">26585 5694 0,'0'-21'0,"0"42"0,0-63 16,-21 42-1,21 21 1,0 0-16,0 0 0,0 0 16,0 0-16,0 1 0,21-1 15,0 0-15,1 0 0,-1 0 16,0 0-16,0 1 0,21-22 0,-20 21 15,-1 0-15,0 0 0,21-21 16,-21 21-16,1-21 0,-22 21 16,21-21-16,-21 22 15,-21-22-15,-1 21 16,1-21-16,0 21 0,-21 0 0,21-21 16,-22 21-16,1 0 0,0 1 15,-1-22-15,1 21 0,0 0 0,-1 0 16,1 0-16,0 0 0,20 1 15,-20-1-15,0-21 0,21 21 0,-22 0 16,22 0-16,-21 0 0,21 22 0,-1-22 16</inkml:trace>
  <inkml:trace contextRef="#ctx0" brushRef="#br1" timeOffset="58320.26">677 9271 0,'-21'0'0,"0"-21"0,0 21 16,0 0-16,-1 0 16,1 0-1,21 21-15,0 0 16,0 0 0,21-21-16,1 0 0,-1 0 15,21 0-15,0 0 0,-20 0 16,20 0-16,21-21 0,-20 0 0,-1 21 15,0-21-15,1 0 0,-1 21 16,0-21-16,-20-1 0,20 1 16,-21 0-16,0 0 0,-21 0 15,0 0-15,0-1 0,-21 1 16,-21 0-16,21 0 0,-22 0 0,22 0 16,-21-1-16,21 22 0,-22 0 15,1 0-15,0 0 0,-1 22 0,1-1 16,-22 0-16,22 0 0,0 21 15,-1-20-15,1-1 0,21 21 16,-21-21-16,42 22 0,-22-22 16,22 21-16,0-21 0,0 0 0,0 1 15,22-1-15,-22 0 0,42 0 16,-21 0-16,0 0 0,22-21 0,-1 22 16,-21-22-16,21 0 0,1 0 15,-22 0-15,21 0 0,-21 0 0,22 0 16,-22 0-16,0 0 0,0 0 15,-21-22 1,-42 22 0,21 0-16,-22 0 0,1 0 15,0 0-15,-1 0 16,-20 22-16,-1-1 0,22 0 0,-21 0 16,20 0-16,1 0 0,0 1 15,-1 20-15,22-21 0,-21 21 0,21-20 16,21 20-16,0-21 0,0 21 15,0-20-15,0 20 0,21-21 0,0 0 16,21 0-16,1 1 0,-1-1 16,0 0-16,1-21 0,20 0 0,1 0 15,-1 0-15,1 0 0</inkml:trace>
  <inkml:trace contextRef="#ctx0" brushRef="#br1" timeOffset="59020.29">1778 9483 0,'0'-21'16,"0"42"-16,0-64 0,-21 22 0,0 0 15,-1 0-15,-20 21 0,21-21 0,-21 21 16,-1 0-16,1 0 0,0 0 16,-1 0-16,1 21 0,0-21 0,-1 21 15,1 0-15,0 22 0,20-22 16,-20 21-16,21-21 0,0 22 0,0-1 15,21-21-15,0 21 0,0-20 16,0 20-16,21-21 0,0-21 16,0 21-16,21 0 0,-20-21 15,20 0-15,0 0 0,1 0 0,-1 0 16,21-21-16,-20 0 0,-1 0 16,0 0-16,-20 0 0,20-1 0,-21 1 15,0 0-15,0 0 0,1 0 16,-1-22-16,0 22 0,-21 0 0,0 0 15,0 0-15,21 0 0,-21-1 0,0 1 16,0 0-16,0 0 0,0 0 16,0 42 15,0 0-31,0 0 16,0 22-16,-21-1 0,21 0 0,0 22 15,-21-1-15,21 1 0,-21-1 16,21 1-16,-22 20 0,22 1 0,0 0 15,0-1-15,0 22 0,-21 0 16,21-21-16,0 21 0,0-1 0,0 1 16,0 0-16,0 0 0,0-21 15,0 20-15,0-20 0,0 0 0,0-1 16,-21-20-16,21-1 0,-21 1 0,0-1 16,0 1-16,-1-22 0,1 1 15,0-22-15,0 21 0,0-21 16,0 0-16,-1 1 0,1-22 15,-21 0-15,21 0 0,-22 0 0,1-22 16,0-20-16,-1 21 0,-20-21 0,-1-1 16,22-20-16,-21-1 0,-1-20 15,1-1-15,-1 0 0,1-21 0,20 22 16,1-22-16,21 21 0,21 1 16,0-1-16,0 0 0,0 1 0,21-1 15,21 0-15,-21 22 0,22-1 16,-1 1-16,0 20 0,1-20 0,20 21 15,-20-1-15,20 1 0</inkml:trace>
  <inkml:trace contextRef="#ctx0" brushRef="#br1" timeOffset="59391.08">2222 9229 0,'-21'0'0,"42"0"0,-63 0 0,21 0 0,0 0 15,0 0-15,21 21 16,-22-21-16,22 21 16,22-21 15,-1 0-31,0 0 0,0 0 15,0-21-15,0 0 0,-21 0 16,22 21-16,-22-22 0,0 1 16,-22 21-1,1 0-15,0 0 0,0 0 16,0 0-16,0 21 16,21 1-16,-22-22 0,22 21 15,0 0-15,0 0 16,0 0-16,0 0 0,0 1 15</inkml:trace>
  <inkml:trace contextRef="#ctx0" brushRef="#br1" timeOffset="59699.9">2201 9694 0,'0'0'0,"0"22"16,21-44 0,-21 1-1,22 0 1,-22 0-16,0 0 0,-22 21 31,1 0-31,0 0 0,0 0 0,0 21 16,-22 21 15,43-21-31,0 1 0,22-22 16,-1 0-16,0 0 15,0 0-15</inkml:trace>
  <inkml:trace contextRef="#ctx0" brushRef="#br1" timeOffset="61665.02">3916 8573 0,'0'0'0,"21"-43"0,-21 22 15,21 0-15,-21 0 0,21 21 0,-21-21 16,21-1-16,-21 1 0,0 0 16,0 42 15,0 0-31,0 22 0,0-22 15,-21 21-15,0 1 0,0-1 16,-21 21-16,20 1 0,-20-1 16,0 22-16,-1-21 0,1-1 0,0 1 15,-22-1-15,22 1 0,0-22 16,20 21-16,-20-20 0,0-1 0,21 0 16,-1 1-16,1-1 0,0-21 0,0 22 15,21-22-15,0 0 0,0 0 16,21-21-1,0-21-15,0 0 16,1 0-16,-1-1 0,21 1 0</inkml:trace>
  <inkml:trace contextRef="#ctx0" brushRef="#br1" timeOffset="61975.84">4381 8382 0,'0'0'16,"0"-21"-16,0 0 0,0 0 0,22-1 0,-22 44 31,-22-1-31,1 0 0,0 0 16,0 21-16,0 1 0,0-1 0,-22 0 15,22 22-15,0-1 0,-21-20 0,20 20 16,-20 1-16,21-1 0,-21 1 15,20-1-15,1-20 0,-21 20 0,21-21 16,0 1-16,-1-1 0,1 22 0,0-43 16,0 21-16,0 0 0,0 1 0,21-22 15,0 21-15,0-21 0,-22 1 0,22-1 16,0 0-16,0 0 0</inkml:trace>
  <inkml:trace contextRef="#ctx0" brushRef="#br1" timeOffset="66184.14">4826 9059 0,'0'0'16,"21"0"-16,-21-21 0,0 0 31,0 42 0,0 0-31,0 1 0,0-1 16,0 0-16,0 0 0,0 0 16,0 0-16,0 1 0,-21-1 0,0 0 15,0 0-15,21 0 0,0 0 16,-22-21-16,22-21 47,0 0-32,0 0-15</inkml:trace>
  <inkml:trace contextRef="#ctx0" brushRef="#br1" timeOffset="66584.89">4953 8594 0,'0'0'16,"0"-21"-16,0-1 0,0 1 0,-21 21 16,0 0-1,-1 0-15,22 21 16,-21 1-16,21-1 0,0 0 16,0 0-16,0 0 0,0 0 15,0 1-15,0-1 16,21-21-16,1 0 15,-1 0-15,0 0 0,0 0 0,0 0 16,0 0-16,1-21 0,-1-1 0,0 22 16,0-21-16,0 21 0,-21-21 0,0 0 15,21 21-15,-21-21 0,0-22 16,0 22-16,-21 0 0,0 21 16,0-21-16,0 21 0,0 0 0,-1 0 15,1 0-15,0 0 0,0 0 0,0 0 16,0 0-16,-1 21 0,1 0 15,21 0-15,-21 1 0,21-1 0,0 21 16,0-21-16,0 0 0,0 22 16,0-22-16,0 21 0,0-21 0,0 22 15,21-22-15,0 0 0,-21 0 0,22 0 16,-1 1-16,0-1 0,0 0 0</inkml:trace>
  <inkml:trace contextRef="#ctx0" brushRef="#br1" timeOffset="67048.94">5334 8890 0,'0'0'0,"-21"0"16,21 21-16,-21-21 16,21 21-16,-22 1 0,22-1 0,0 0 15,0 42-15,0-41 0,-21-1 0,21 0 16,0 0-16,-21 0 0,21 0 0,0 1 15,0-1-15,0 0 0,0 0 16,0 0 0,-21-21-16,21-21 15,0 0 1,0 0-16,0 0 16,0-1-16,0 1 0,0-21 0,21 21 15,-21 0-15,21-22 0,0 22 0,1 0 16,-1-21-16,0 20 0,21 1 15,-21-21-15,22 42 0,-22-21 0,21 21 16,1 0-16,-22 0 0,21 0 0,0 0 16,1 21-16,-22 0 0,21 0 0,-21 0 15,1 22-15,-1-22 0,0 0 0,-21 21 16,0-20-16,0-1 0,0 0 0,0 0 16,-21 0-16,0 0 0,-1 1 0,1-1 15,0 0-15,0 0 0,-21 0 0,20 0 16,44-21 15,-1 0-31,0-21 16,0 0-16,0 0 0</inkml:trace>
  <inkml:trace contextRef="#ctx0" brushRef="#br1" timeOffset="67376.75">6202 8721 0,'0'42'16,"0"-21"-16,0 0 16,0 1-16,0 20 0,0-21 0,0 21 15,0 1-15,0-1 0,0 0 16,-21 1-16,21-1 0,0 0 0,0 64 16,-22-63-16,22 20 0,-21 1 0,21-1 15,0 1-15,0-1 0,-21 1 0,21-1 16,-21 1-16,21-1 0,0 1 0,0-1 15,0 1-15,0 63 0,-21-64 0,21 1 16,0-1-16,-21 1 0,21-22 0,0 0 16,0 1-16,-22-22 0,22 21 0,0-21 15,0 0-15,0-42 16,0-42 0,0 42-16,0-22 0,0 1 0,22 0 15,-22-22-15,21 22 0,-21-22 0,21 1 16,0-1-16</inkml:trace>
  <inkml:trace contextRef="#ctx0" brushRef="#br1" timeOffset="67663.58">6223 8975 0,'0'-43'0,"0"86"0,0-128 0,0 43 0,0-1 16,0 22-16,0-42 0,0 42 0,21-1 15,-21 1-15,21 21 0,-21-21 0,43 0 16,-22 21-16,0 0 15,0 0-15,0 0 0,0 0 0,1 21 0,-1 0 16,0 22-16,0-22 0,0 21 16,-21-21-16,0 22 0,0-1 0,0 0 15,0 1-15,0-1 0,-21-21 0,0 21 16,0-20-16,0-1 0,-1 0 0,1 0 16,0 0-16,0 0 0,0 1 0,-22-22 15,43 21-15,0-42 31,0-1-31,22 22 0,-1-21 16,0 0-16,0 0 0,0 0 0</inkml:trace>
  <inkml:trace contextRef="#ctx0" brushRef="#br1" timeOffset="68344.2">6858 8657 0,'0'0'0,"0"21"31,0 1-31,-21-1 16,21 0-16,-21 0 0,21 21 0,0-20 16,0 20-16,-22 0 0,22-21 0,0 22 15,0-22-15,0 21 0,0-21 0,0 1 16,0-1-16,0 0 0,0 0 0,0 0 16,22-21-16,-1 21 0,0-21 15,0 0-15,0 0 0,0 0 16,1 0-16,-1-21 0,21 0 0,-21 21 15,0-21-15,1 0 0,-1 0 0,0-22 16,0 22-16,0 0 0,0-21 0,1-1 16,-1 22-16,-21-21 0,21-22 0,-21 43 15,21 0-15,-21 0 0,0 0 0,0 42 47,0 0-47,0 21 0,-21-21 0,21 1 16,-21 20-16,21-21 0,0 21 0,0-20 15,0 20-15,0-21 0,0 0 16,0 22-16,0-22 0,0 0 16,0 0-16,21 0 0,0-21 0,0 0 15,0 0-15,1 0 0,20 0 16,-21 0-16,0 0 0,22 0 0,-22-21 16,0 0-16,21 0 0,-21 0 0,1-1 15,20-20-15,-21 21 0,0-21 0,0-1 16,22 1-16,-22 0 0,0-22 0,0 22 15,-21-1-15,21 1 0,1-21 0,-1 20 16,-21 1-16,21 0 0,-21-1 0,0 1 16,0 0-16,21 20 0,-21 1 0,0 0 15,0 0-15,-21 42 16,0 0 0,0 0-16,-1 22 0,1-22 0,0 21 15,0 22-15,0-22 0,0 0 0,21 22 16,-22-22-16,22 22 0,-21-22 0,21 0 15,0 22-15,0-22 0,0-21 0,0 22 16,0-22-16,0 21 0,21-21 0,1 1 16,-22-1-16,21-21 0,0 21 0,21-21 15,-21 0-15,1 0 0,-1 0 0,21 0 16,-21 0-16,0-21 0,1 0 0,-1-1 16,21 1-16</inkml:trace>
  <inkml:trace contextRef="#ctx0" brushRef="#br1" timeOffset="68549.17">7726 8530 0,'-21'0'0,"42"0"0,-64 0 0,65 0 31,-1 0-31,21 0 16,-21 0-16,22 0 0,-1 0 0,0 0 15,1 0-15,41 0 0,-20 0 0,-1-21 16,1 21-16,-22-21 0,22 21 16,-1-21-16,1 0 0</inkml:trace>
  <inkml:trace contextRef="#ctx0" brushRef="#br1" timeOffset="69140.11">9292 7853 0,'21'0'16,"0"-21"-1,1 21-15,-1-21 0,0 21 0,21 0 16,-21-22-16,1 22 0,20 0 0,-21 0 15,21-21-15,-20 21 0,20 0 0,-21 0 16,0-21-16,22 21 0,-22 0 0,0 0 16,0 0-16,0 0 0,-21-21 15,-21 21 1,0 0-16,0 0 0,-22 0 0,22 0 16,0-21-16,-21 21 0,21 0 0,-22 0 15,22 0-15,0 0 0,0 0 16,-22 0-16,22 0 0,0 0 0,0 0 15,0 0 1,0 0-16,-1 21 16,22 0-16,-21 0 15,21 0-15,0 1 0,-21-1 0,21 0 16,0 21-16,0-21 0,-21 22 0,21-1 16,-21 22-16,21-22 0,0 21 0,0-20 15,-21 20-15,-1-20 0,22 20 0,-21-21 16,0 22-16,21-1 0,-21 1 0,0-1 15,0 1-15,-1-1 0,22 1 0,-21-1 16,0 1-16,0-22 0,21 22 16,0-1-16,0-20 0,0-1 0,0 0 15,0 1-15,0-22 0,0 42 0,21-20 16,0-22-16,22 0 0,-1 0 0,0 0 16,1 0-16,-1-21 0,0 0 0,1 0 15,20 0-15,-21 0 0,22 0 0,-22 0 16,22-21-16,-22 0 0,0 0 0,22 0 15,-22 0-15</inkml:trace>
  <inkml:trace contextRef="#ctx0" brushRef="#br1" timeOffset="70060.36">10393 8573 0,'0'0'0,"42"-85"31,-21 64-31,-21 0 0,0-1 0,0 1 16,0 0-16,0 0 15,-21 0-15,0 21 16,0 0-16,0 0 0,-1 0 0,1 21 16,0 0-16,-21 0 0,21 22 0,-1-22 15,-20 21-15,21 0 0,0 1 16,0 20-16,-1-20 0,1 20 0,21-21 16,0 22-16,0-22 0,0 1 0,0-22 15,0 21-15,0-21 0,0 22 16,0-22-16,21-21 0,1 21 0,20-21 15,-21 0-15,21 0 0,1 0 16,-1 0-16,0 0 0,1-21 16,-1 0-16,0-1 0,1 1 0,-1 0 15,0 0-15</inkml:trace>
  <inkml:trace contextRef="#ctx0" brushRef="#br1" timeOffset="70704">11028 8594 0,'0'0'0,"0"-21"0,0-1 16,-21 22-1,-1 22-15,-20-22 16,21 21-16,-21 21 0,20-21 0,1 0 16,-21 22-16,21-1 0,0-21 15,-1 22-15,1-1 0,21-21 16,0 0-16,0 0 0,0 1 0,0-1 16,0 0-16,21-21 0,1 0 15,-1 0-15,0 0 0,0 0 0,0 0 16,0 0-16,1-21 0,20 0 0,-21-1 15,0 1-15,-21 0 16,21 0-16,-21 0 0,0 0 0,0-22 16,0 22-16,0 0 0,0-21 0,0 20 15,0 1-15,22-21 0,-1 21 16,0 0-16,0-1 0,0 1 0,22 0 16,-22 0-16,21 21 0,-21 0 0,22 0 15,-22 0-15,21 0 16,0 0-16,-20 21 0,-1 0 0,21 22 15,-21-22-15,0 0 0,-21 21 0,0-21 16,0 22-16,0-22 0,0 21 16,0-21-16,0 22 0,0-22 0,-21 0 15,0 0-15,0-21 0,0 21 0,0-21 32,21-21-32,0 0 15,0 0-15,0 0 0,21-22 16,0 22-16,0 0 0,0 0 0,0-21 15,1 20-15,-1-20 0,0 21 16,0 0-16,0-22 0,0 22 16,22 0-16,-22 0 0,0 21 0,21 0 15,-20 0-15,-1 0 0,21 0 16,-21 21-16,0 0 0,1 0 0,-22 1 16,0-1-16,0 21 0,0-21 0,0 22 15,0-22-15,0 21 0,0 0 16,-22-20-16,22 20 0,0-21 0,-21 0 15,21 0-15,-21 1 0,21-1 0,21-42 47,0-1-47,1-20 0,-1 21 16,0-21-16</inkml:trace>
  <inkml:trace contextRef="#ctx0" brushRef="#br1" timeOffset="70935.37">12361 8149 0,'0'-21'16,"0"42"-16,21-63 0,-21 21 0,0 42 16,0 21-1,0-21-15,-21 22 0,0-1 16,21 0-16,-21 1 0,0 20 0,21-20 16,-21-1-16,-1 21 0,22-20 0,0-1 15,-21 0-15,21 22 0,-21-22 16,21-21-16,0 22 0,0-1 15,0-21-15,0 0 0,0 1 0,21-1 16,0-21-16,1 0 0,-1 0 0,0 0 16,21 0-16,-21-21 0,1 21 15,-1-22-15</inkml:trace>
  <inkml:trace contextRef="#ctx0" brushRef="#br1" timeOffset="71120.27">12213 8424 0,'0'0'0,"-21"0"0,0 0 16,42 0 15,0 0-31,0 0 0,0 0 0,22 0 16,-1 0-16,0 0 0,1 0 15,20 0-15,-20 0 0,-1 0 0,21 0 16</inkml:trace>
  <inkml:trace contextRef="#ctx0" brushRef="#br1" timeOffset="71879.83">13166 8678 0,'0'22'15,"21"-22"1,0-22-16,0 22 15,-21-21-15,0 0 0,21 21 0,0-21 16,1 0-16,-22 0 16,0-1-16,0 1 0,0 0 0,0 0 15,-22 0-15,-20 0 0,21-1 16,-21 1-16,20 21 0,-20 0 16,0 0-16,-1 0 0,1 0 0,0 0 15,-1 21-15,22 1 0,-21-1 16,21 21-16,-22-21 0,22 22 0,0-1 15,0 0-15,0 1 0,0-1 16,-1 0-16,22 1 0,0-1 0,0 0 16,0-21-16,0 1 0,0-1 15,22 0-15,-1 0 0,0-21 0,0 0 16,21 0-16,-20 0 0,20 0 0,0-21 16,1 0-16,-1 0 0,0-1 0,1 1 15,-1 0-15,0-21 0,1 21 16,-22-22-16,21 22 0,-21-21 0,0-1 15,1 22-15,-1-21 0,0 21 0,-21-22 16,0 22-16,0 0 16,0 0-16,-21 21 15,0 21 1,-1 0-16,22 0 0,0 22 16,0-22-16,0 21 0,0 1 0,0-22 15,0 21-15,0 0 0,0-20 0,22 20 16,-1-21-16,0 21 0,0-20 15,-21-1-15,21 0 0,0-21 0,22 0 16,-22 21-16,0-21 0,0 0 0,0 0 16,22-21-16,-22 0 0,0 21 0,0-21 15,0-22-15,22 22 0,-43-21 16,21 21-16,0-22 0,0 1 16,0 0-16,1 20 0,-22-20 0,21 0 15,-21 21-15,0-1 0,0 1 16,0 42 15,0 1-31,0-1 0,0 0 16,0 0-16,0 0 0,0 0 0,0 1 15,0-1-15,0 21 0,0-21 0,0 0 16,0 1-16,0-1 0,0 0 16,21-21-16,0 21 15,0-21-15,0 0 16,-21-21-16,22 0 0</inkml:trace>
  <inkml:trace contextRef="#ctx0" brushRef="#br1" timeOffset="72221.64">13949 8170 0,'0'0'0,"-21"-42"0,-1 0 16,1 21-16,21-1 0,-21 1 0,0 21 15,0 0-15,21 21 16,0 1-16,0-1 0,0 0 0,0 0 15,0 0-15,0 0 0,0 1 0,21-1 16,0 0-16,0 0 0,0 0 16,1-21-16,-1 0 0,0 21 15,0-21-15,0 0 0,0 0 0,1 0 16,-1 0-16,0-21 0,-21 0 0,0 0 16,0 0-16,0 0 15,0-1-15,0 1 0,0 0 0,-21-21 16,21 21-16,-21-1 0,-1 1 15,1 21-15,0 0 0,0 0 0,0 0 16,0 0-16,-1 21 0,1-21 0,0 43 16,0-22-16,21 21 15,0-21-15,0 22 0,0-22 0,0 21 0,0 1 16,0-22-16,0 21 0,0-21 0,21 0 16,0 1-16</inkml:trace>
  <inkml:trace contextRef="#ctx0" brushRef="#br1" timeOffset="72675.38">14309 8573 0,'0'21'16,"0"0"0,-22 0-16,22 0 15,0 0-15,0 22 0,0-22 16,0 0-16,-21 0 0,21 0 0,-21 1 15,21-1-15,0 0 0,0 0 16,-21-21-16,21 21 0,-21-21 16,21 21-16,0-42 31,0 0-31,0 0 16,0 0-16,0 0 0,0-1 15,21 1-15,0-21 0,0 21 0,0-22 16,1 22-16,20 0 0,-21-21 0,21 21 15,-20-22-15,20 22 0,-21 0 16,21 0-16,-20 0 0,-1 21 16,0 0-16,0 0 0,0 0 0,0 21 0,-21 0 15,0 0 1,0 21-16,0-20 0,22-1 0,-22 21 16,0-21-16,0 0 0,0 22 0,0-22 15,-22 0-15,22 0 0,-21 0 16,21 1-16,-21-1 0,0 0 15,21 0-15,21-42 32</inkml:trace>
  <inkml:trace contextRef="#ctx0" brushRef="#br1" timeOffset="73052.16">15176 8488 0,'43'-21'0,"-86"42"0,107-42 0,-43 0 15,0-1-15,-21 1 16,-21 21 0,0 0-16,-21 0 0,20 21 15,1-21-15,-21 22 0,21-22 0,-22 21 16,22 0-16,0-21 0,0 21 0,0 0 16,0 0-16,21 1 15,0-1 1,21-21-16,0 21 0,0-21 15,0 0-15,0 21 0,1-21 0,-1 21 16,0-21-16,0 21 0,0-21 16,0 22-16,-21-1 0,0 0 0,22 0 15,-22 0-15,0 0 0,0 1 16,0-1-16,-22 0 16,22 0-16,-21-21 0,0 21 0,0-21 15,0 0-15,-22 0 0,22 21 0,0-21 16,0 0-16,0 0 0,0 0 15,-22 0-15,22 0 0,0 0 16,0 0-16,21-21 16,0 0-16,-21 21 0,21-21 0</inkml:trace>
  <inkml:trace contextRef="#ctx0" brushRef="#br1" timeOffset="73595.85">16891 7853 0,'0'0'0,"21"-21"0,-21 0 0,21-1 0,-21 1 15,0 0-15,0 0 0,0 0 16,-21 21-16,0 0 16,0 0-16,-22 0 0,22 0 0,-21 21 15,0 0-15,-1 21 0,1 1 16,-22 20-16,22 1 0,-21 20 0,-1 1 16,22 0-16,-22-1 0,22 1 0,0 0 15,-22 21-15,22-22 0,-1 22 16,22-21-16,-21 21 0,21-22 0,0-20 15,21 20-15,0-20 0,0-1 0,0 1 16,21-1-16,0 1 0,0-22 0,21 22 16,1-22-16,20-21 15,1 22-15,-1-22 0,1 0 0,20-21 16,-20 0-16,-1 0 0,22 0 0,-21-21 16,-1 0-16,1-1 0</inkml:trace>
  <inkml:trace contextRef="#ctx0" brushRef="#br1" timeOffset="75128.97">17187 8594 0,'21'0'15,"-21"-21"-15,22 21 16,-22-22-16,21 1 0,-21 0 16,21 0-16,0 21 15,-21-21-15,21 21 0,-21-21 16,0-1-16,0 1 16,0 0-16,0 0 15,-21 21-15,0 0 16,0 0-16,0 0 0,-1 0 0,1 0 15,0 21-15,0 0 0,0 0 16,0-21-16,-1 22 0,1-1 0,-21 21 16,21 0-16,0-20 0,-1-1 0,22 0 15,-21 0-15,21 0 0,-21 0 0,21 1 16,0-1-16,0 0 0,0 0 0,21-21 31,0-21-31,1 21 16,-1-21-16,0 0 0,42-1 0,-41 1 15,20 0-15,-21 0 0,0 0 0,22 0 16,-22 21-16,0-22 0,21 1 16,-21 0-16,1 0 0,-1 0 0,-21 0 0,0-1 15,21 22-15,-21-21 0,-21 42 47,21 1-47,-21-22 0,-1 21 0,22 0 16,0 0-16,-21 0 0,21 0 0,-21 1 15,21-1-15,0 21 0,0-21 16,0 0-16,0 1 0,21-22 16,0 0-16,1 0 15,-1 0-15,0 0 0,21 0 0,-21 0 16,1-22-16,-1 22 0,21-21 0,-21 0 16,0 0-16,1 0 0,20-22 0,-21 22 15,0 0-15,-21 0 0,0 0 16,0-22-16,21 22 0,-21-21 0,0 21 15,0-22-15,0 1 0,-21 0 0,21-1 16,-21 1-16,0 21 0,-21-21 0,20-1 16,-20 22-16,0-21 0,-43 21 15,43-1-15,-22 22 0,-42 0 0,43 22 16,-1-1-16,22 0 0,-21 21 16,20 1-16,-20-1 0,20 21 0,1-20 15,0 20-15,-1 1 0,22-22 0,0 22 16,0-22-16,0 21 0,21 1 15,0-22-15,0 22 0,0-22 0,21 0 16,0 22-16,21-43 0,-20 21 16,20 1-16,0-22 0,22 0 0,-1 0 15,1-21-15,-1 0 0,22 0 16,-22 0-16,22 0 0,-21 0 0,20 0 16,-20-21-16,-1 0 0,1 0 0,-22 0 15,0-1-15,1 1 0,-22-21 0,0 21 16,0-22-16</inkml:trace>
  <inkml:trace contextRef="#ctx0" brushRef="#br1" timeOffset="76160.05">18224 8424 0,'0'0'0,"22"-21"0,-22 0 16,0 0-16,0 0 15,0 42 17,0 0-32,-22-21 0,22 21 15,-21 0-15,21 1 0,0 20 16,0-21-16,-21 0 0,0 0 16,21 1-16,-21-1 0,21 0 0,0 0 15,0 0-15,0 0 16,0-42 15</inkml:trace>
  <inkml:trace contextRef="#ctx0" brushRef="#br1" timeOffset="76543.83">18373 7895 0,'0'-21'0,"0"42"0,-22-42 0,1 0 16,0 21-16,0 0 0,0 0 16,0 0-16,-1 0 0,1 0 0,0 0 15,21 21-15,-21 0 0,21 0 16,0 1-16,0-1 16,21-21-16,0 0 15,22 0-15,-22 21 0,0-21 0,21 0 16,1 0-16,-22 0 0,21 0 15,0 0-15,-20 0 0,-1-21 16,0 21-16,0 0 0,-21-21 0,0-1 16,-21 22-16,0-21 15,0 21-15,-22 0 0,1 0 16,21 0-16,-22 0 0,1 0 0,21 0 16,-21 0-16,20 0 0,1 0 0,0 21 15,0 1-15,0-1 0,21 0 16,0 0-16,0 0 0,0 0 15,0 1-15,21-1 0,21 0 0,-21 0 16,22 0-16,-22 0 0,21 1 16</inkml:trace>
  <inkml:trace contextRef="#ctx0" brushRef="#br1" timeOffset="77148.48">19113 8467 0,'0'-21'31,"0"-1"-31,0 1 0,-21 0 16,0 0-16,0 21 0,0-21 0,0 0 16,-1 21-16,1 0 0,0 0 15,-21 0-15,21 0 0,-1 0 0,-20 0 16,21 0-16,-21 21 0,-1 0 0,22 0 15,-21 0-15,21 0 0,-22 22 16,22-22-16,0 0 0,0 21 0,0-20 16,21-1-16,0 0 0,0 21 0,0-21 15,0 1-15,0-1 0,0 0 16,21 0-16,0 0 0,0 0 0,21-21 16,-20 0-16,-1 22 0,21-22 0,-21 0 15,22 0-15,-22 0 0,21-22 16,-21 1-16,22 21 0,-22-21 0,21 0 15,-21-21-15,0 20 0,22 1 16,-22-21-16,21 21 0,-21-22 0,22 1 16,-22 0-16,0-1 0,21-20 15,-20 21-15,-1-22 0,0 1 0,0-1 16,0 1-16,0 20 0,1-20 0,-1 20 16,0 1-16,-21 0 0,0-1 15,21 22-15,-21 0 0,0 0 0,0 42 16,-21 0-1,0 22-15,0-22 16,-1 42-16,1-20 0,0 20 0,0 1 16,0-1-16,0 1 0,21-1 0,0-21 0,-22 22 15,22-22-15,0 22 0,0-22 16,0 0-16,0-20 0,0 20 16,22 0-16,-22-21 0,21 1 0,0 20 15,0-21-15,21 0 0,-20-21 0,20 21 16,-21-21-16,21 0 0,1 0 15,-1 0-15,0-21 0,1 0 0</inkml:trace>
  <inkml:trace contextRef="#ctx0" brushRef="#br1" timeOffset="77636.42">20383 8234 0,'0'0'0,"-21"21"16,0 0 0,0 0-16,21 1 15,21-22 16,0 0-31,0 0 0,1 0 16,-1 0-16,0 0 0,0 0 0,0 0 16,-21-22-1,0 1 1,0 0-16,-21 21 16,0-21-1,0 21-15,21-21 0,0 42 78,0 0-62,0 0 0</inkml:trace>
  <inkml:trace contextRef="#ctx0" brushRef="#br1" timeOffset="78983.64">20405 8276 0,'0'0'15,"-22"0"-15,1 0 32,0 0-17,21 21-15,-21-21 16,0 0-16,21 22 15,-21-22-15,21-22 63,21 1-63,0 0 16,0 21-16,0-21 0,0 21 0,1-21 15,-1 21-15,0 0 0,0 0 16,0 0-16,0 0 15,1 0-15,-22 21 16,21-21-16,-21 21 0,0 0 16,0 0-16,0 1 0,-21-1 15,21 0-15,-22 0 0,1-21 16,21 21-16,-21-21 0,0 0 0,0 21 16,0-21-1,-1 0-15,1 0 16,21-21 15,0 0-31,0 0 16,0 0-16,21 0 15,1 21-15,-22-22 0,0 1 0,21 21 16,0 0-16,0 0 16,0 0-1,-21 21 1,0 1-16,0-1 15,0 0-15,0 0 0,0 0 16,-21-21 0,0 0 31,21-21-32,0 0 1,0 0-1,0 0-15,0-1 125,-21 22-93,21-21-32,0 42 109,21-21-78,0 0-15,0 0 15,0 0-15,-21 22 15,0-1-15,-21 0-1,0-21-15,0 0 16,21 21-16,-21-21 0,0 0 16,-1 21-1,1-21-15,0 0 0,0 0 31,21-21-15,0 0 0,0 0-16,21 21 15,0-21-15,0 21 16,1 0-16,-1 0 0,0 0 16,0 0-16,0 0 0,0 0 0,1 21 15,-22 0-15,21 0 0,0 0 0,-21 0 16,21 1-16,-21 20 15,0-21-15,0 0 0,0 22 0,0-22 16,-42 21-16,21-21 0,-1 22 0,-20-1 16,0-21-16,-1 21 0,1-20 0,0 20 15,-1-21-15,1 0 0,21 0 16,-21 1-16,20-1 0,1 0 0,0-21 16,42 0-1</inkml:trace>
  <inkml:trace contextRef="#ctx0" brushRef="#br1" timeOffset="79564.34">21505 7789 0,'0'0'0,"-21"0"0,0 0 15,21-21 1,21 21 15,0 0-31,0 0 0,1 0 16,-1 0-16,0 0 0,-21-21 0,21 21 15,-21-21-15,21 21 0,-21-21 16,0 0 0,-21 21-16,0 0 15,0 0-15,0 0 0,-1 0 0,1 0 16,0 21-16,0 0 0,0-21 16,21 21-16,-21-21 0,21 21 0,-22-21 15,22 21-15,22-21 31,-1 0-15,0 0-16,0-21 0,0 21 0,0-21 16,1 0-16,-1 21 0,0-21 15,-21 0-15,21-1 0,-42 22 32,0 0-32,0 22 15,21-1-15,-43 0 0,22 21 0,0-21 16,0 22-16,0-1 0,-1 0 0,22 1 15,0-1-15,-21-21 0,21 22 16,0-1-16,0-21 0,0 21 16,21-20-16,-21-1 0,22 0 0,20-21 15,-21 21-15,0-21 0</inkml:trace>
  <inkml:trace contextRef="#ctx0" brushRef="#br1" timeOffset="80165.07">22225 8361 0,'0'0'0,"-21"0"16,0 0-1,21-21 16,21 21-31,0-21 0,-21-1 0,21 1 16,0 0-16,-21 0 0,0 0 16,0 0-16,0-1 0,0 1 15,0 0-15,0 0 0,-21 21 16,0 0-16,-21 0 16,20 0-16,1 21 0,0 21 0,-21-20 15,21 20-15,-22 0 0,22-21 16,-21 22-16,21-1 0,-1 0 0,1 1 15,0-22-15,21 21 0,0 1 16,0-22-16,0 0 0,0 0 0,21 0 16,0 0-16,1 1 0,-1-1 0,0-21 15,21 0-15,-21 0 0,22 0 16,-22 0-16,0 0 0,21-21 0,-20-1 16,-1 1-16,21 0 0,-21 0 0,0 0 15,1 0-15,-1-22 0,-21 22 0,21-21 16,0 21-16,-21-22 0,0 1 15,0 0-15,0 20 0,0-20 0,0 21 16,0 0-16,-21 21 16,0 21-1,0 0-15,21 21 0,-22-20 16,22 20-16,0-21 0,0 21 0,0-20 16,0-1-16,0 21 0,0-21 15,0 0-15,0 1 0,22-1 0,-1 0 16,0 0-16,0 0 0,0-21 0,0 0 15,22 0-15,-22 0 0,21 0 0,1 0 16,-22-21-16,21 21 0</inkml:trace>
  <inkml:trace contextRef="#ctx0" brushRef="#br1" timeOffset="80651.78">23114 7832 0,'0'0'0,"0"-21"0,0-1 0,0 1 0,-21 21 31,21 21-31,-21 1 0,-1 20 16,1-21-16,21 21 0,-21 22 0,0-22 15,21 22-15,-21-22 0,0 22 16,21-22-16,0 0 0,-22 1 0,1-1 16,21 0-16,-21 1 0,21-22 0,0 21 15,-21-21-15,21 0 0,-21 1 16,21-1-16,0 0 15,-21-21-15,21-21 16,0 0 0,0-1-16,21 1 15,0 0-15,0 0 0,-21 0 0,21-22 16,0 22-16,22 0 0,-22 0 0,0 0 16,21 0-16,-20-1 0,20 22 15,-21 0-15,21 0 0,-20 0 16,-1 0-16,0 0 0,0 22 0,0-1 15,0 0-15,1 0 0,-22 21 0,0-20 16,0-1-16,0 0 0,0 21 0,0-21 16,-22 1-16,1-1 0,0-21 15,0 21-15,-21 0 0,-1-21 0,22 0 16,-21 21-16,-1-21 0,1 0 16,21 0-16,-21 0 0,20 0 0,1 0 15,0 0-15,0 0 0,42 0 16,0 0-1,22-21-15,-22 0 0,21 21 16</inkml:trace>
  <inkml:trace contextRef="#ctx0" brushRef="#br1" timeOffset="80924.64">24193 8128 0,'0'0'0,"-21"0"16,0-21-16,0 21 0,0 0 0,-22 0 16,22 21-16,0 0 0,-21 0 0,-1 1 15,22-1-15,-21 0 0,21 21 0,0-21 16,-1 22-16,1-22 0,0 21 0,21-21 16,0 1-16,0-1 0,0 0 0,0 0 15,21 21-15,0-20 0,1-22 16,-1 21-16,0-21 0,0 0 0,21 0 0,-20 0 15,-1 0-15,21 0 0,-21 0 16,22 0-16,-22 0 0,21-21 0,-21-1 16,0 1-16,22 0 0</inkml:trace>
  <inkml:trace contextRef="#ctx0" brushRef="#br1" timeOffset="81455.31">24617 7853 0,'-21'0'47,"-1"-21"-16,22 0-15,-21 21-16,21-22 0,0 1 15,0 0 1,21 21-16,1 0 0,-1-21 0,0 0 16,0 21-16,0 0 0,0 0 15,-21 21 1,0 0 0,0 0-16,0 0 0,0 1 15,-21-1-15,0 0 0,0 0 16,0-21-16,21 21 0,-21-21 15,-1 0-15,1 0 0,0-21 32,21 0-32,0 0 15,0 0-15,0-1 0,21 22 16,0-21-16,1 0 0,-1 21 16,0 0-16,0-21 0,0 21 0,0 0 15,1 0-15,-1 0 16,-21 21-16,0 0 15,0 0-15,0 1 0,0 20 0,0-21 16,-21 0-16,-1 22 0,1-22 0,0 21 16,0-21-16,0 22 0,0-22 0,-1 0 15,1 0-15,0 0 0,21 0 0,-21 1 16</inkml:trace>
  <inkml:trace contextRef="#ctx0" brushRef="#br1" timeOffset="81881.07">25336 7472 0,'-21'0'0,"42"0"0,-42-21 0,21 0 15,21 21 1,1 0-16,-1 0 16,0 0-16,0 0 0,0 0 0,0 21 15,1 0-15,-22 0 0,21 0 16,0 0-16,-21 22 0,0-22 0,0 21 16,0-21-16,0 22 0,0 20 0,0-20 15,-21-1-15,21 21 0,-21 1 16,-1-1-16,1 1 0,0 21 0,0-22 15,-21 1-15,20-22 0,1 21 0,-21 1 16,0-22-16,20 22 0,-20-1 0,21-20 16,-21-1-16,-1 21 0,22-41 0,-21 20 15,-1 0-15,22-21 0,-21 1 0,21-1 16,0-21-16,-1 21 0,1-21 0,0 0 16,21-21-1,0 0-15,0-1 16,21 1-16,0 0 0,22-21 0</inkml:trace>
  <inkml:trace contextRef="#ctx0" brushRef="#br1" timeOffset="82664.61">25844 7112 0,'0'0'15,"0"-21"-15,22 21 32,-1 0-17,0 0-15,0 0 0,0 0 16,0 0-16,1 0 0,20 0 0,-21 0 16,0 0-16,22 0 0,-22 0 0,21 0 15,-21 0-15,22 0 0,-22 0 0,21 0 16,-21 0-16,22 0 0,-22 0 15,0 0-15,21 0 0,-21 0 0,1 0 16,20 0-16,-21 0 0,0 0 0,22 0 16,-22 0-16,0 0 0,0 0 0,0 0 15,0 0-15,1 0 0,-1 0 16,0 21-16,-21 0 16,0 0-16,0 1 0,0-1 15,0 0-15,0 0 0,0 0 0,0 22 16,0-1-16,0-21 0,0 21 15,0 1-15,-21-1 0,21 0 0,0 1 16,-21-1-16,21 0 0,-22 1 0,22-1 16,0 0-16,0 22 0,-21-22 0,21 22 15,0-1-15,-21 1 0,21-1 16,0-20-16,0 20 0,0 1 0,0-1 16,0-21-16,0 22 0,0-1 0,0 1 15,0-1-15,0 1 0,0-1 0,0 22 16,0-21-16,0-1 0,0 1 0,0-22 15,0 21-15,0-20 0,-21 20 16,0-20-16,0-1 0,21 0 0,-22 1 0,1-1 16,-21-21-16,21 21 0,0-20 15,-22-1-15,22 21 0,-21-42 0,21 21 16,-22 0-16,1 1 0,0-22 0,-1 0 16,1 0-16,-22 21 0,22-21 0,0 0 15,-1 0-15,1 0 0,0 21 0,-1-21 16,1 0-16,0 0 0,21 0 0,-22 0 15,22 0-15,-21 0 0,21 0 0,-22 0 16,22 0-16,-21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3:48:00.9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2836 1863 0,'21'0'15</inkml:trace>
  <inkml:trace contextRef="#ctx0" brushRef="#br0" timeOffset="2567.31">783 699 0,'0'-22'31,"21"22"1,-21-21-17,0 0 32</inkml:trace>
  <inkml:trace contextRef="#ctx0" brushRef="#br0" timeOffset="3319.38">804 529 0,'0'0'0,"0"-21"16,0 0 0,0 0-1,0 0-15,0 42 94,0 0-94,0 0 16,0 0-16,0 0 0,0 1 15,0-1-15,0 0 0,0 0 16,0 0-16,0 0 0,0 22 0,0-22 16,0 0-16,0 21 0,-21-20 0,21 20 15,0-21-15,0 21 0,0-20 0,0 20 16,0-21-16,0 21 0,0-20 15,0 20-15,0-21 0,0 21 0,0-20 16,0-1-16,0 21 0,0-21 0,0 22 16,0-22-16,0 0 0,0 0 0,0 21 15,-21-20-15,21-1 0,0 0 16,0 21-16,0-21 0,-21 22 0,21-22 0,0 21 16,0-21-16,0 22 0,0-1 0,0-21 15,0 22-15,0-1 16,0-21-16,0 21 0,-21-20 0,21 20 15,0-21-15,0 0 0,0 22 0,-22-22 16,22 21-16,0-21 0,0 0 0,0 1 16,0 20-16,0-21 0,0 0 0,0 0 15,0 22-15,0-22 0,0 0 0,0 0 16,0 0-16,0 22 0,-21-22 0,21 0 16,0 0-16,0 0 0,0 1 0,-21-1 15,21 0-15,0 0 0,0 0 0,0 0 16,0 1-16,0-1 0,0 0 15,0 0-15,0 0 0,0 0 16,-21-21-16,21 22 16,0-1-16,0 0 15,0 0-15,0-42 47,0 0-47,21 0 16,-21-1-16,0 1 0,0-21 0,21 21 15,0-22-15</inkml:trace>
  <inkml:trace contextRef="#ctx0" brushRef="#br0" timeOffset="4367.8">910 529 0,'21'0'125,"0"0"-125,1 0 16,-1 0-16,0 0 0,0 0 15,0 0-15,-21 21 0,21-21 0,22 0 16,-22 0-16,21 0 0,1 0 15,-1 0-15,-21 0 0,21 0 0,1 0 16,-1 0-16,0 0 0,22 0 16,-22 0-16,22 0 0,-22 0 15,22 0-15,-1 0 0,1 0 0,-1 0 16,1 0-16,-1 22 0,1-22 16,-1 0-16,22 0 0,-22 0 0,22 0 15,0 0-15,-22 0 16,22 0-16,-1 0 0,1 0 0,0 0 15,-22 0-15,22 0 0,-22 0 16,22 0-16,0 0 0,-1 21 0,-20-21 16,21 0-16,-1 0 0,1 0 15,0 0-15,-22 0 0,22 21 0,-22-21 16,1 0-16,20 0 0,-20 0 16,-1 0-16,22 0 0,-21 21 0,-1-21 15,22 0-15,-22 0 0,1 0 0,-1 0 16,1 0-16,-1 0 0,1 0 15,-1 0-15,-20 0 0,-1 21 0,0-21 16,22 0-16,-43 0 16,21 0-16,1 0 0,-1 0 0,-21 0 15,21 0-15,-20 21 0,20-21 16,-21 0-16,0 0 0,0 0 0,1 0 16,-1 0-16,0 0 0,0 0 0,0 0 15,-21 22-15,-21-22 78</inkml:trace>
  <inkml:trace contextRef="#ctx0" brushRef="#br0" timeOffset="5020.43">5567 699 0,'21'0'46,"0"0"-30,0 0 0,-21 21 31,0 0-32,0 0-15,0 0 0,0 0 0,-21 1 16,21-1-16,0 0 15,0 0-15,-21 21 0,21-20 0,-21 20 16,21-21-16,-21 21 0,21-20 0,0 20 16,0 0-16,-22-21 0,1 22 15,21-1-15,0-21 0,0 22 0,0-1 16,-21 0-16,21 1 0,0-1 16,0 0-16,0 1 0,0-1 0,0 0 15,0 1-15,0 20 0,0-21 16,0 1-16,0-1 0,0 0 0,0 1 15,0-1-15,0 0 0,0 1 0,0-22 16,0 21-16,0 1 0,0-1 16,0-21-16,0 21 0,0 1 0,0-1 15,0-21-15,0 22 0,0-1 16,0-21-16,0 21 0,0-20 0,0-1 16,0 0-16,0 21 0,0-21 15,0 1-15,0-1 0,0 0 16,0 0-16,0 0 0,0 0 31,-21-21 0,21-21-31,-21 0 0,0 0 16,-1 0-16,1 0 0,-21 21 16</inkml:trace>
  <inkml:trace contextRef="#ctx0" brushRef="#br0" timeOffset="6081.84">508 2900 0,'21'0'46,"0"0"-46,0 0 0,1 0 16,-1 0-16,0 0 16,0 0-16,21 0 0,-20 0 0,-1 0 15,21 0-15,-21 0 0,22 0 16,-1 0-16,0 0 0,1 0 0,-1 0 16,21 0-16,1 0 0,-1 0 15,1 0-15,-1 0 0,22 0 16,-21 0-16,20 0 0,-20 0 0,20 0 15,-20-21-15,21 21 0,-22 0 16,22 0-16,-22 0 0,22 0 0,-22 0 16,22 0-16,0 0 0,-22 0 15,22 0-15,-22 0 0,22 0 0,42-21 16,-63 21-16,-1 0 0,1 0 16,-1 0-16,1 0 0,-22 0 15,21-22-15,-20 22 0,20 0 0,-20 0 16,20 0-16,1 0 0,-22-21 0,0 21 15,22 0-15,-22 0 0,0 0 16,1 0-16,-1 0 0,-21-21 16,22 21-16,-1 0 0,0 0 0,-21 0 15,22 0-15,-22 0 0,21 0 0,-21-21 16,22 21-16,-22 0 0,21 0 16,-21 0-16,1 0 0,20 0 0,-21 0 15,21 0-15,-20 0 0,-1 0 0,21 0 16,-21 0-16,0 0 0,22 0 15,-22 0-15,0 0 0,0 0 0,0 0 16,1 0-16,20 0 0,-21 0 16,0 0-16,0 0 0,1 0 0,-1 0 15,0 0-15,0 0 0,0 0 16,0 0-16,1-21 0,-1 21 0,0 0 16,0 0-16,0 0 0,0 0 15,1 0-15,-1 0 0,-21-21 16,21 21-16,0 0 0,0 0 15,0 0-15,1 0 16,-1 0 0,0 0-1,0 0 1,-21-22 0,0 1 15,-21 0-16,0 0-15,0 21 16</inkml:trace>
  <inkml:trace contextRef="#ctx0" brushRef="#br0" timeOffset="7179.97">952 1461 0,'22'0'63,"-1"0"-63,0 0 0,0 0 15,0 0-15,0 0 0,1 0 16,20 0-16,-21 0 0,0 0 0,22 0 16,-1 0-16,-21 0 0,21 0 0,22 0 15,-22 0-15,1 0 0,-1 0 0,0 0 16,22-22-16,-22 22 0,0 0 0,22 0 15,-22 0-15,22 0 0,-22 0 16,22 0-16,-22-21 0,21 21 0,1 0 16,-1 0-16,22 0 0,-21 0 0,20 0 15,-20 0-15,20 0 0,1 0 16,0-21-16,-22 21 0,22 0 0,0 0 16,-22 0-16,22 0 0,-22 0 0,22 0 15,-22 0-15,22 0 0,-21 0 0,-1 0 16,1-21-16,-1 21 0,1 0 0,-1 0 15,1 0-15,-22 0 0,21 0 0,-20 0 16,20 0-16,-20 0 0,-1 0 0,21 0 16,-20 0-16,20 0 0,-20 0 0,20 0 15,1 0-15,-22 0 0,21 0 0,1 0 16,-22 0-16,22 0 0,-22 0 16,22 0-16,-22 0 0,0 0 0,1 0 0,-1 0 15,0 0-15,1 0 0,-1 0 16,0 0-16,-21 0 0,22 0 0,-1 0 15,-21 0-15,22 0 0,-22 0 0,21 0 16,-21 0-16,0 0 0,1 0 0,20 0 16,-21 0-16,0 0 15,-21-21 1,-21 21 15,0-21-31,0 21 0,0 0 16,-1-22-16</inkml:trace>
  <inkml:trace contextRef="#ctx0" brushRef="#br0" timeOffset="7884.4">2095 699 0,'22'-43'31,"-22"22"1,0 42-1,0 0-15,0 1-16,0-1 0,0 0 0,0 0 15,0 0-15,0 22 0,0-1 16,0 0-16,0 1 0,0-1 0,0 0 15,0 22-15,0-22 0,0 22 16,-22-22-16,22 21 0,0-20 0,0 20 16,-21 1-16,21 20 0,0-20 0,0-1 15,0 22-15,0-21 0,0-1 0,0 1 16,0 20-16,0-20 0,0-22 0,-21 22 16,21-1-16,0 1 0,0-1 15,-21-21-15,21 22 0,0-22 0,0 1 0,0-1 16,0-21-16,0 21 0,0-20 0,0-1 15,0 0-15,0 0 0,0 0 0,0 0 16,21-21 15,-21-21-31,21 21 0,-21-21 0,0-21 0,0 21 16,0-22-16</inkml:trace>
  <inkml:trace contextRef="#ctx0" brushRef="#br0" timeOffset="8448.07">3916 635 0,'0'0'0,"21"0"15,-21-21 1,0 42 31,0 0-47,0 0 0,0 1 15,0 20-15,0-21 0,0 21 0,0 1 16,0-1-16,0 0 0,0 22 0,0-22 16,0 22-16,0-1 0,0 1 0,0-1 15,0 1-15,0-1 0,0 22 0,0-22 16,0 22-16,0-21 0,0 20 0,0-20 15,0 20-15,0-20 0,0-1 0,-21 1 16,21-1-16,0-20 0,-21 84 16,21-85-16,-22 22 0,1-22 0,21 0 15,-21 1-15,21-1 0,0-21 16,-21 21-16,21-20 0,0-1 0,-21 0 16,21 0-16,0-42 31,0 0-16,0 0-15,21-1 0</inkml:trace>
  <inkml:trace contextRef="#ctx0" brushRef="#br0" timeOffset="9403.73">1143 889 0,'-21'0'31,"0"0"-31,-1 0 0,1 0 16,0 0-16,0 21 0,0 0 16,0-21-16,21 22 0,-22-22 0,1 0 15,0 21-15,21 0 0,0 0 16,0 0-1,21-21 1,0 21-16,1-21 16,-1 0-16,0 22 0,-21-1 0,21-21 15,0 21-15,0-21 0,1 21 0,-1 0 16,0 0-16,-21 1 16,0-1-16,0 0 15,-21 0 1,0-21-16,-1 21 15,1-21-15,0 0 0,0 21 0,0-21 16,0 0-16,-1 0 0,1 0 0,0 0 0,0 0 16,0 0-1,21-21-15,0 0 16,0 0-16,0 0 16,0 0-16,0-1 0</inkml:trace>
  <inkml:trace contextRef="#ctx0" brushRef="#br0" timeOffset="9723.9">1291 783 0,'0'21'0,"0"1"15,0-1-15,0 0 0,0 0 0,0 21 16,0-20-16,0-1 0,0 21 0,0-21 16,0 0-16,0 22 0,0-22 15,0 0-15,0 0 0,0 0 0,-21 1 16,21-1-16,0 0 0,0 0 16,0 0-16,0 0 15,0-42 48</inkml:trace>
  <inkml:trace contextRef="#ctx0" brushRef="#br0" timeOffset="9904.79">1397 1143 0,'21'0'94</inkml:trace>
  <inkml:trace contextRef="#ctx0" brushRef="#br0" timeOffset="10364.4">1587 1016 0,'0'64'15,"0"-43"1,0 0-16,0 0 15,0 0-15,0 0 0,-21 1 16,21-1-16,0 0 16,0-42 46,0 0-62,0-1 16,0 1-16,0 0 0,0 0 15,0 0-15,21 0 0,-21-1 0,22 22 16,-22-21-16,0 0 0,21 21 16,0 0-16,0 0 0,0 0 15,0 0 1,-21 21-16,0 0 0,0 1 16,0-1-16,0 0 0,0 0 15,0 0-15,0 0 0,0 1 16,0-1-16,0 0 15,0 0-15,0-42 47</inkml:trace>
  <inkml:trace contextRef="#ctx0" brushRef="#br0" timeOffset="10723.28">1863 995 0,'0'21'16,"0"0"-16,0 0 15,0 1-15,0-1 0,0 0 16,0 0-16,0 0 0,0 0 16,0 1-16,0-1 15,0 0 1,21-21-1,0 0-15,0 0 16,0 0-16,0-21 0,1 0 16,-22-1-16,21 1 15,-21 0-15,0 0 0,0 0 0,0 0 16,0-1-16,0 1 0,0 0 0,0 0 16,0 0-16,-21 21 0,-1 0 15,1 0-15,21 21 16,-21-21-16,21 21 15,-21 0-15,21 0 16,-21-21-16,21 22 0</inkml:trace>
  <inkml:trace contextRef="#ctx0" brushRef="#br0" timeOffset="12515.7">2434 741 0,'0'21'15,"0"0"1,0 0-16,0 1 16,0 20-16,0-21 0,-21 0 0,21 22 15,0-22-15,0 21 0,-21-21 16,21 0-16,-21 22 0,21-22 0,0 0 15,0 0-15,0 0 0,0 1 0,0-1 16,0 0 0,0-42 31,0 0 93,0-1-62,21 22 125,-21-21 579,0 0-767,0 0-15,0 0 16,0 0-16</inkml:trace>
  <inkml:trace contextRef="#ctx0" brushRef="#br0" timeOffset="13077.29">2349 804 0,'0'0'0,"0"-21"0,0 0 16,0 0-1,0 0-15,0 0 16,22-1-16,-1 22 16,0-21-16,0 21 0,0 0 15,0-21-15,1 21 0,-1 0 0,0 0 0,0 0 16,0 0-16,22 0 0,-22 0 16,0 0-16,0 0 0,0 21 15,-21 0-15,0 1 0,0-1 0,0 0 16,0 0-16,0 0 0,0 0 0,-21 1 15,0 20-15,0-21 0,0 0 0,-22 0 16,22-21-16,0 22 0,0-1 0,0 0 16,-1-21-16,1 0 0,21 21 15,-21-21 1,42 0 15,0 0-31,1 0 0,-1 0 16,0 0-16,-21-21 0,21 0 15,0 21-15</inkml:trace>
  <inkml:trace contextRef="#ctx0" brushRef="#br0" timeOffset="13491.57">2688 974 0,'-21'0'0,"42"0"63,0 0-48,-21 21-15,21-21 16,1 21-16,-22 0 0,0 0 16,21 1-16,0-1 0,-21 0 15,0 0-15,0 0 0,0 0 16,0 1-16,0-1 0,-21-21 15,0 0-15,-1 0 0,22 21 16,0-42 15,0 0-31,0-1 16,0 1-16,0 0 16,22 0-16,-22 0 0,21 0 15,0-1-15,0 1 0,0 0 16,0 21-1,1 0 1,-1 0-16,-21-21 16</inkml:trace>
  <inkml:trace contextRef="#ctx0" brushRef="#br0" timeOffset="13871.37">3027 995 0,'0'21'32,"-21"0"-32,21 0 0,-22-21 15,22 22-15,0-1 0,-21-21 0,21 21 16,-21 0-16,21 0 16,0 0-16,0 1 15,0-1 1,21-21-1,0 0-15,1 0 0,-1 0 16,0 0-16,0 0 0,0-21 16,0 21-16,-21-22 0,0 1 15,22 21-15,-22-21 0,21 0 0,-21 0 16,0 0-16,0-1 0,0 1 16,0 0-16,0 0 0,-21 21 15,-1-21-15,1 21 0,0 0 16,0 0-16,0 21 15,21 0-15,-21-21 0,21 21 0,-22-21 16,22 21-16,0 1 0,0-1 16,22-21-1</inkml:trace>
  <inkml:trace contextRef="#ctx0" brushRef="#br0" timeOffset="14744.34">3365 974 0,'0'0'0,"0"-21"0,-21 21 31,0 0-31,0 21 0,0 0 16,0 0-16,-1-21 15,1 21-15,21 0 0,-21 1 0,21-1 16,-21 0-16,21 0 0,0 0 15,0 0-15,0 1 0,0-1 16,0 0-16,21-21 16,0 0-16,0 0 15,1 0 1,-1 0-16,0 0 0,-21-21 0,21 21 16,0-21-16,0-1 0,-21 1 0,22 0 15,-1 0-15,-21 0 0,21 0 0,0-22 16,-21 22-16,21-21 0,-21-1 0,0 22 15,0-21-15,0 21 0,21-22 0,-21 22 16,0 0-16,0 0 0,0 0 16,0 42 15,0 0-31,0 0 0,0 0 0,0 1 16,0 20-16,0-21 0,-21 21 15,21-20-15,0 20 0,-21-21 0,21 21 16,0-20-16,0-1 0,0 0 0,-21 0 15,21 0-15,0 0 0,0 1 0,0-1 16,0 0-16,0 0 16,21-21-1,0 0 1,0 0-16,1 0 0,-22-21 16,21 21-16,0-21 0,0 21 15,-21-21-15,21-1 0,0 1 0,1 0 16,-22 0-16,21 21 0,-21-21 15,0 42 32,0 0-47,0 0 16,-21 0-16,21 1 0,0-1 16,0 0-1,21-21 16,-21-21-15,21 21-16,-21-21 16,21-1-16,0 1 0,-21 0 15,21 21 1,-21-21-16,0 42 31,0 0-31,0 0 16,0 1-16,0-1 31,22-21-15,-1 0-16,0 0 0,0 0 0,0 0 15,0 0-15,1-21 0</inkml:trace>
  <inkml:trace contextRef="#ctx0" brushRef="#br0" timeOffset="15076.53">4276 720 0,'-43'0'15,"43"21"1,0 0-1,0 0-15,0 0 0,0 1 0,-21 20 16,21-21-16,0 21 0,-21-20 0,21 20 16,0-21-16,0 21 0,0-20 0,-21-1 15,21 21-15,0-21 0,0 0 0,-21 1 16,21-1-16,0 0 0,0 0 16,21-21 15,0-21-16,0 0-15,-21 0 0</inkml:trace>
  <inkml:trace contextRef="#ctx0" brushRef="#br0" timeOffset="15396.25">4170 762 0,'0'0'15,"0"-21"1,0 0-16,0 0 15,21 21 1,0-22-16,0 22 0,0 0 0,1 0 16,20 0-16,-21 0 15,0 0-15,0 0 0,1 0 0,-1 22 16,0-22-16,0 21 0,0 0 0,-21 0 16,0 0-16,0 0 0,0 1 0,0-1 15,0 0-15,-21 0 0,0 0 0,0 0 16,0 1-16,-1-1 0,1 0 0,-21-21 15,21 21-15,0 0 0,-1-21 0,1 0 16,21 21-16,-21-21 0,42 0 47,0 0-31,1 0-16</inkml:trace>
  <inkml:trace contextRef="#ctx0" brushRef="#br0" timeOffset="15796.02">4403 1016 0,'21'0'63,"0"0"-63,0 0 0,0 0 15,0 0-15,1 0 0,-1 21 16,0-21-16,-21 21 0,0 1 16,21-1-16,-21 0 0,0 0 15,0 0-15,0 0 16,0 1-16,-21-1 0,0-21 16,0 21-16,-1-21 0,1 0 15,21-21 32,0 0-47,0-1 16,0 1-16,0 0 0,21 0 15,-21 0-15,22 0 0,-1 21 0,-21-22 16,21 22-16,0-21 0,0 21 0,-21-21 16,21 21-16,1 0 0,-1-21 15,0 21-15,0 0 0</inkml:trace>
  <inkml:trace contextRef="#ctx0" brushRef="#br0" timeOffset="16032.02">4868 953 0,'0'42'16,"0"-21"-1,0 0-15,0 0 0,0 1 16,0-1-16,0 0 0,-21 0 15,21 0-15,0 0 16,0-42 47,0 0-63</inkml:trace>
  <inkml:trace contextRef="#ctx0" brushRef="#br0" timeOffset="16207.97">4868 868 0,'0'-21'15,"0"42"32,0 0-31,21 0-1,1-21-15</inkml:trace>
  <inkml:trace contextRef="#ctx0" brushRef="#br0" timeOffset="16495.81">5143 974 0,'-21'0'32,"0"0"-32,0 0 15,21 21-15,-21 0 0,0 0 16,21 0-16,0 1 16,0-1-16,0 0 0,0 0 15,0 0-15,0 0 16,0 1-16,0-1 15,21-21 1,0 0 0,0 0-16,0-21 15</inkml:trace>
  <inkml:trace contextRef="#ctx0" brushRef="#br0" timeOffset="16911.57">5292 1016 0,'-22'42'31,"44"-42"0,-1 0-15,0 0-16,0 0 15,0 0-15,-21-21 0,21 21 16,-21-21-16,22 21 16,-22-21-16,0 0 15,-22 21 17,1 0-32,0 0 0,0 21 15,21 0-15,-21-21 0,21 21 16,-21 0-16,21 1 0,0-1 0,0 0 15,0 0-15,-22 0 0,22 0 0,0 1 16,0-1-16,0 0 0,0 0 16,22 0-16,-1-21 15,0 0-15,0 0 16,0 0-16,22 0 0,-22 0 0,0 0 16,0-21-16,0 0 0,0 21 0,1-21 15,-1 0-15</inkml:trace>
  <inkml:trace contextRef="#ctx0" brushRef="#br0" timeOffset="18035.66">1249 1863 0,'0'-21'16,"0"42"31,0 0-47,0 0 0,0 21 15,0-20-15,0 20 0,0-21 16,0 21-16,0 1 0,0-1 0,0 0 15,0-20-15,0 20 0,0 0 16,0-21-16,0 22 0,0-22 16,0 0-16,0 21 0,0-20 0,0-1 15,0 0-15,21-21 16,0-21 0,0 21-16,0-21 15</inkml:trace>
  <inkml:trace contextRef="#ctx0" brushRef="#br0" timeOffset="18651.31">2349 1842 0,'0'21'47,"0"0"-47,0 0 0,0 0 16,0 0-16,0 22 0,0-22 0,0 0 15,0 21-15,0-20 0,0-1 16,0 21-16,0-21 0,-21 0 15,21 1-15,0-1 0,-21 0 16,21 0-16,0 0 0,0 0 16,0-42 31,0 0-47</inkml:trace>
  <inkml:trace contextRef="#ctx0" brushRef="#br0" timeOffset="18965.21">2265 1905 0,'0'0'0,"0"-42"31,21 21-31,0 21 16,0-22-16,0 22 0,1 0 0,-1-21 15,0 21-15,21 0 0,-21 0 16,1 0-16,-1 0 0,21 0 0,-21 0 15,-21 21-15,21 1 0,-21-1 16,0 0-16,0 0 0,0 0 0,0 22 16,-21-22-16,0 0 0,0 0 15,0 0-15,-22 0 0,22 1 16,-21-1-16,21 0 0,0-21 16,-22 21-16,22-21 0,21 21 15,-21-21-15,42 0 31,0 0-31,0-21 16,1 21-16,-1-21 0</inkml:trace>
  <inkml:trace contextRef="#ctx0" brushRef="#br0" timeOffset="19483.84">2794 1778 0,'0'21'31,"0"0"-31,0 1 0,0-1 0,0 0 0,0 0 16,0 0-16,0 0 0,0 22 16,0-22-16,0 0 0,-21 0 0,21 22 15,0-22-15,0 0 0,0 0 16,-21 0-16,21 0 0,0 1 0,-22-22 15,22 21-15,0-42 47,0-1-31,0 1-16,0 0 16,0 0-16,0 0 0,0 0 15,22-1-15,-1 1 0,-21 0 16,21 0-16,0 21 0,0-21 0,0 0 15,1 21-15,-1 0 0,0 0 16,0 0-16,0 0 16,0 21-16,-21 0 0,0 0 0,22 0 15,-22 0-15,0 1 0,0-1 16,0 0-16,0 0 16,0 0-16,-22 0 15,1 1-15,21-1 16,-21-21-16,21-21 47,0-1-47,21 22 0</inkml:trace>
  <inkml:trace contextRef="#ctx0" brushRef="#br0" timeOffset="19849.75">3133 2011 0,'0'0'0,"0"21"31,0 0-15,0 0-16,-22 1 15,22-1-15,0 0 0,0 0 16,0 0-16,0 0 16,0 1-1,22-22 1,-1 0-1,0-22 1,-21 1-16,0 0 16,0 0-16,0 0 0,0 0 15,0-1-15,0 1 16,0 0-16,-21 21 16,0 0-1,42 0 32,0 0-31</inkml:trace>
  <inkml:trace contextRef="#ctx0" brushRef="#br0" timeOffset="20300.57">3323 1990 0,'21'0'0,"-21"21"15,0 0-15,0 0 16,0 0-16,0 1 16,0-1-16,0 0 15,0 0-15,0 0 16,-21 0 0,21-42 46,0 0-46,0 0-16,0 0 0,0 0 15,0-1-15,0 1 0,0 0 16,21 21-16,0-21 0,1 0 0,-1 21 16,0 0-16,0 0 15,0 0-15,-21 21 16,21-21-16,1 21 0,-22 0 15,0 0-15,0 1 0,0-1 16,0 0-16,0 0 16,0 0-16,0 0 15,0-42 32,21 0-31</inkml:trace>
  <inkml:trace contextRef="#ctx0" brushRef="#br0" timeOffset="20648.37">3598 2074 0,'0'0'0,"21"0"0,1 0 15,-1 0 1,0 0-16,0 0 15,0 0-15,-21-21 16,21 21-16,-21-21 0,22 21 0,-22-21 16,0 0-1,0 0-15,-22 21 32,1 0-32,21 21 0,-21 0 15,0 0-15,21 0 16,0 0-16,-21 1 0,21 20 0,0-21 15,0 0-15,0 0 16,0 1-16,0-1 0,0 0 16,21-21-16,0 0 15,0 0-15,0 0 16,1 0-16,-1 0 0,0-21 16,0 0-16</inkml:trace>
  <inkml:trace contextRef="#ctx0" brushRef="#br0" timeOffset="21441.74">4170 1799 0,'21'0'31,"0"0"-15,0 0-16,0 0 0,1 0 0,41 0 31,-42 0-31,0 0 0,1 0 0,-1 0 16,0 0 0,-42 0 15,-22-21-16</inkml:trace>
  <inkml:trace contextRef="#ctx0" brushRef="#br0" timeOffset="21908.47">4254 1778 0,'-21'21'0,"21"0"15,-21-21-15,21 22 0,0-1 16,0 0-16,-21-21 0,21 21 15,-21 0-15,21 0 0,0 1 16,0-1-16,0 0 16,-21 0-16,42-21 62,0 0-46,0 0-1,0 0-15,0-21 0,1 21 16,-1 0-16,0 0 0,0 0 16,0 0-16,0 0 15,1 0-15,-1 21 0,0-21 16,-21 21-16,0 0 0,21-21 16,-21 22-16,0-1 0,0 0 15,-21-21-15,0 0 16,0 21-16,-1-21 0,1 0 0,0 0 15,0 21-15,0-21 0,0 0 16,-1 0-16,1 0 0,0 0 0,0 0 16,0 0-1,21-21 17,0 0-32</inkml:trace>
  <inkml:trace contextRef="#ctx0" brushRef="#br0" timeOffset="22437.17">4826 1926 0,'0'0'0,"21"0"0,-21-21 16,21 21-16,-21-21 0,0 0 15,21 0-15,-21-1 16,0-20 0,-21 42-1,0 0 1,0 0-16,0 0 0,0 21 0,-1 0 16,1 1-16,0-1 0,0-21 15,0 21-15,0 0 0,21 0 0,0 0 16,0 1-16,0-1 0,0 0 15,21-21 1,0 0-16,0 0 0,0 0 16,0 0-16,1 0 15,-1-21-15,0 21 0,-21-21 16,21 21-16,-21-22 0,21 22 16,-21-21-16,21 21 0,-21-21 15,0 42 16,0 0-31,0 1 16,0-1-16,0 0 0,0 0 16,0 0-16,0 0 0,0 1 15,0-1-15,-21 0 16,21 0-16,-21-21 0,0 21 16,21-42 15</inkml:trace>
  <inkml:trace contextRef="#ctx0" brushRef="#br0" timeOffset="22939.48">5207 1842 0,'0'0'0,"0"-43"31,0 22-31,-21 21 31,0 0-31,-1 0 0,1 21 16,21 0-16,-21 1 0,0-1 16,0 0-16,21 0 0,0 0 15,0 0-15,0 1 16,21-22 15,0 0-31,0 0 16,0-22-16,1 1 15,-22 0-15,0 0 16,21 21-16,-21-21 16,21 21-1,-21 21 1,0 0-1,0 0-15,0 0 0,0 1 0,0-1 16,0 0-16,0 0 0,0 0 0,0 0 16,0 1-16,0-1 0,0 0 15,0 0-15,0 0 0,0 0 16,0-42 31,0 0-47</inkml:trace>
  <inkml:trace contextRef="#ctx0" brushRef="#br0" timeOffset="23395.22">5397 1842 0,'0'21'15,"-21"-21"1,21 21-16,-21 0 0,0 0 16,21 0-16,0 1 0,0-1 15,0 0-15,0 0 16,0 0-16,0 0 0,0 1 16,0-1-16,0 0 15,21-21 16,0 0-15,0 0-16,-21-21 0,22 21 16,-1-21-16,0-1 15,-21 1-15,21 0 0,-21 0 0,21 0 16,-21 0-16,0-22 0,0 22 16,21 0-16,-21-21 0,0 20 0,0 1 15,0 0-15,0 0 0,-21 21 16,0 0-16,0 0 15,0 0-15,21 21 0,0 0 16,-21 0-16,-1-21 0,22 22 16,-21-1-16,21 0 0,0 0 0,0 0 15,-21 0-15,0 1 16,21-1-16,-21-21 0,21 21 16</inkml:trace>
  <inkml:trace contextRef="#ctx0" brushRef="#br0" timeOffset="23899.93">4699 2265 0,'-21'0'63,"21"-21"-63,0 0 16,0-1-1,21 22 1,0 0-1,-21 22 1,21-22-16,-21 21 16,0 0-16,0 0 0,0 0 0,-21 0 15,-21 1-15,21-1 0,-22 21 16,1-21-16,0-21 0,-22 21 16,22-21-16,-1 0 0</inkml:trace>
  <inkml:trace contextRef="#ctx0" brushRef="#br0" timeOffset="40095.69">7048 572 0</inkml:trace>
  <inkml:trace contextRef="#ctx0" brushRef="#br0" timeOffset="41607.61">7154 423 0,'0'0'0,"0"-21"0,0 0 16,0 0-16,0 0 0,0 0 0,0-1 15,0 1-15,0 0 0,0 0 16,0 42 15,0 0-31,0 0 0,0 22 16,-21-1-16,21 0 0,-21 1 15,0-1-15,21 22 0,-21-1 16,-1-21-16,1 22 0,-21-1 16,21 1-16,0-22 0,-1 22 0,-20-1 15,21-20-15,-21-1 0,20 0 16,1 1-16,-21-22 0,21 0 0,21 0 15,0 0-15,-21-21 0,-1 0 16,22-21 0,0 0-16,0 0 0,0 0 15,0-1-15,0-20 0,0 0 0,22-1 16,-1 1-16,0-21 0,0 20 16,0 1-16,0 0 0,1-1 15,-1 22-15,0-21 0,0 21 0,0-1 16,0 22-16,1 0 0,-1 0 15,0 0-15,0 0 16,-21 22-16,0-1 0,21 0 0,-21 21 16,0-21-16,0 22 0,21-1 15,-21 0-15,22-20 0,-22 20 0,21 0 16,0-21-16,-21 22 0,21-22 16,0 21-16,0-21 0,1 1 0,20-1 15,-21 0-15,0-21 0,22 0 16,-1 0-16,-21 0 0,21 0 0,1 0 15,-1 0-15,0-21 0,-20 21 16,20-43-16,0 22 0,-21 0 16,22-21-16,-22-1 0,0-20 15,-21 21-15,0-22 0,0 22 0,0-22 16,0 1-16,0 20 0,0-20 0,-21 21 16,0-22-16,0 1 0,-1 20 15,-20-20-15,0-1 0,21 22 0,-22 0 16,1-22-16,0 22 0,-1-1 0,1 22 15,0 0-15,-1 21 0,1 0 16,0 0-16,-1 0 0,1 21 0,0 22 16,20-1-16,-20 21 0,21-20 0,-21 20 15,20-20-15,22 20 16,0-21-16,0 22 0,0-22 0,0 22 16,0-22-16,43 0 0,-22 1 0,21-1 15,-21 0-15,22-20 0,-1 20 16,0-21-16,1 0 0,-1 0 0,0 1 15,1-1-15,-1 0 0,0-21 16,1 0-16,-1 0 0,0 0 0,-20 0 16,20 0-16,0 0 0,1-21 15,-1 0-15,-21-1 0,21 1 0,-20-21 16,20 21-16,-21-22 0,21 22 16,-20 0-16,-1 0 0,0 0 0,0 0 15,0 21-15,-21-22 0,0 44 47,0-1-47,-21 0 0,21 0 16,-21 0-16,21 0 0,-21 1 15,21-1-15,0 0 0,0 21 0,0-21 16,0 1-16,0-1 0,0 0 0,0 0 16,21 0-16,0 0 0,0 1 15,0-22-15,1 0 0,-1 0 0,0 0 16,0 0-16,0 0 0,22 0 0,-22 0 15,0-22-15,0 1 0,21 0 16,-20 0-16,-1 0 0,-21-22 16,21 22-16,0 0 0,-21-21 0,21 21 15,-21-1-15,0 1 0,0 0 16,0 0-16,21 0 0,-21 0 0,0-1 16,0 1-1,0 42 1,0 1-1,0-1-15,0 0 0,0 21 16,0-21-16,-21 22 0,21-1 16,0 0-16,-21 1 0,21-1 0,0 22 15,0-22-15,0 21 0,0-20 0,0 20 16,0-20-16,0 20 0,0 1 16,0-1-16,0 1 0,0-1 15,0 1-15,0-1 0,21-21 0,-21 22 16,0-1-16,0-20 0,0-1 0,0 22 15,0-22-15,0-21 0,-21 21 0,0-20 16,0-1-16,0 0 0,-1 0 16,1 0-16,0-21 0,0 0 0,-21 0 15,20 0-15,-20-21 0,0 0 0,-22 0 16,22 0-16,-22-1 0,22-20 0,-21 21 16,20-21-16,1 20 0,0-20 0,-1 21 15,22 0-15,0-22 0,0 22 16,21 0-16,-21 0 0,21 0 15,0-22-15,0 22 0,21-21 0,0 21 16,0-22-16,0 1 0,22 21 0,-1-21 16,-21-1-16,21 1 0</inkml:trace>
  <inkml:trace contextRef="#ctx0" brushRef="#br0" timeOffset="44048.29">8636 656 0,'0'0'16,"-21"0"-16,0 21 16,21 1-16,0-1 0,0 0 0,0 0 15,0 0-15,0 22 0,0-22 16,-22 0-16,22 0 0,0 21 0,0-20 15,-21-1-15,21 21 0,0-21 0,0 0 16,0 1-16,0-1 16,-21-21-16,21-21 47,0-1-47,0 1 0,0 0 0,21-21 15,-21 21-15,21-22 0,1 22 0,-22-21 16,21 21-16,0-22 0,-21 22 15,21 0-15,0 21 0,-21-21 0,21 21 16,1 0-16,-1 0 0,0 0 16,0 0-16,-21 21 0,21 0 15,0 0-15,1 0 0,-22 22 0,21-22 16,-21 0-16,21 21 0,-21-20 16,21-1-16,-21 0 0,21 0 0,0 0 15,-21 0-15,0 1 0,22-22 16,-1 0-16,0 0 15,0 0-15,0 0 16,0-22-16,-21 1 16,22 0-16,-22-21 0,21 21 15,0-1-15,0-20 0,0 0 0,0 21 16,1-22-16,-1 1 0,0 21 0,0 0 16,0-1-16,0 1 0,1 0 15,-1 21-15,0 0 0,0 0 0,0 0 16,0 0-16,1 21 15,-22 0-15,21 1 0,-21-1 16,21 0-16,-21 0 0,0 0 0,0 0 16,0 1-16,0 20 0,0-21 15,0 0-15,21 0 16,-21 1-16,0-44 31,0 1-15,0 0-16,0 0 0,0 0 15,0 0-15,0-1 0,0 1 0,-21 0 16,21 0-16,-21 0 0,21 0 16,0-1-16,-21 1 0,-1 0 15,1 21-15,0-21 0,0 21 16,0 0-16,0 0 0,-1 0 0,1 0 16,0 0-16,0 21 0,0 0 15,0 0-15,-1 1 0,22-1 0,-21 0 16,21 21-16,-21-21 0,21 22 15,0-22-15,0 21 0,0-21 0,0 22 16,0-22-16,0 0 0,0 21 0,21-20 16,0-1-16,1 0 15,-1 0-15,0-21 0,0 0 0,0 0 16,0 0-16,1 0 0,-1 0 16,0 0-16,0-21 0,0 21 15,-21-21-15,21 0 0,1-1 16,-1-20-16,-21 21 0,21-21 0,0-1 15,-21 22-15,0-21 0,0 21 16,21-22-16,-21 22 0,0 0 0,0 0 16,0 0-16,0 42 31,-21 0-15,21 0-16,0 0 0,0 0 0,0 1 15,0 20-15,0-21 0,0 0 16,0 0-16,0 1 0,0-1 0,0 0 15,0 0-15,0 0 0,21 0 16,0-21-16,1 0 16,-1 0-16,0 0 0,0 0 15,0 0-15,0 0 0,1 0 0,20-21 16,-21 21-16,0-21 0,0 0 0,-21-21 16,22 20-16,-1 1 0,-21-21 15,21 21-15,-21-22 0,0 22 0,0 0 16,21 0-16,-21 0 0,0 0 15,-21 21 17,21 21-32,0 0 0,0 0 0,0 0 15,0 0-15,-21 22 16,21-22-16,0 0 0,0 21 0,-21-20 16,21-1-16,0 0 0,0 0 0,0 0 15,0 0-15,0 1 0,0-1 16,0-42 31,0-1-47,0 1 0,0 0 0,21 0 15,-21 0-15,0-22 0,21 22 0,-21-21 16,0 21-16,21-22 0,0 22 16,0 0-16,1 0 0,-1 0 0,0 0 15,-21-1-15,21 22 0,0 0 16,0 0-16,1 0 0,-1 0 15,0 22 1,-21-1-16,0 0 0,0 0 0,0 0 16,21 22-16,-21-22 0,0 21 15,21-21-15,-21 0 0,0 1 0,0 20 16,0-21-16,21 0 0,-21 0 16,22-21-16,-22 22 15,21-22-15,0 0 0,0 0 16,0-22-16,0 22 0,-21-21 15,22 0-15,-1 0 0,0 0 16,-21 0-16,21-22 0,0 1 16,-21 21-16,0-22 0,21 22 0,1-21 15,-22 21-15,0 0 0,21-1 16,-21 1-16,21 21 0,-21-21 16,0 42-1,0 0-15,0 1 0,0-1 16,0 0-16,0 0 0,0 0 15,0 0-15,0 22 0,0-22 0,0 0 16,0 0-16,0 22 0,0-22 16,0 0-16,0 0 0,21-21 0,0 21 15,-21 0-15,21-21 0,1 0 0,-1 0 16,0 0-16,0 0 16,0 0-16,0 0 0,1-21 15,-1 21-15,0-21 0,0 0 0,0 0 16,22 0-16,-22-1 0,0-20 0,-21 21 15,21-21-15,0 20 0,-21-20 16,21 21-16,-21 0 0,0 0 0,0-1 16,0 44 15,0-1-31,0 0 0,0 0 0,0 0 16,0 0-16,0 22 0,0-22 0,0 0 15,0 21-15,0-20 0,22-1 16,-22 0-16,21 0 0,-21 0 15,21-21-15,0 21 0,0-21 16,0 0-16,1 0 0,-1 0 16,0 0-16,0 0 0,21-21 0,-20 21 15,-1-21-15,21 0 0,-21-21 16,0 20-16,22 1 0,-22-21 0,0 0 16,0 20-16,0-20 0,-21 0 0,22 21 15,-22-1-15,21 1 0,-21-21 16,0 21-16,21 21 15,-21 21 17,0 0-17,21-21 1,0 0 15,0-21-15,-21 0-1,0 0 1,0-1-16,-21 22 31,0 0-15,21 22-16,0-1 0,-21 0 0,0 0 16,0 0-16,21 0 15,0 22-15,-22-22 0,22 21 0,-21 1 16,21-22-16,0 21 0,0-21 0,0 22 15,0-22-15,0 0 0,0 0 16,21 0-16,1-21 0,-22 21 0,21-21 16,0 0-16,0 0 0,0 0 15,0 0-15,1 0 16,-1-21-16,0 0 0,0-21 16,0 21-16,0-1 0,-21-20 15,22 0-15,-22 21 0,21-22 16</inkml:trace>
  <inkml:trace contextRef="#ctx0" brushRef="#br0" timeOffset="44261.16">11155 339 0,'-21'21'0,"-22"0"15,22-21-15,0 0 16,42 0 31</inkml:trace>
  <inkml:trace contextRef="#ctx0" brushRef="#br0" timeOffset="46723.89">13039 466 0,'21'-21'0,"-42"42"0,63-42 0,-42-1 16,21 22-16,-21-21 0,0 0 0,0 0 16,0 0-16,0 0 15,0-1-15,-21 22 0,21-21 0,-21 0 16,0 0-16,-1 21 0,-20 0 0,21 0 16,0 0-16,0 0 0,-22 0 15,22 21-15,-21 0 0,21 0 0,-22 22 16,22-22-16,0 21 0,0 1 15,0-1-15,-1 0 0,1 1 0,21-1 16,0 21-16,0-20 0,0-1 16,0 0-16,0 1 0,0-22 15,0 21-15,21-21 0,1 1 0,-1-1 16,0 0-16,21-21 0,1 0 16,-1 0-16,0 0 0,1 0 0,-1-21 15,21 0-15,-20-1 0,20 1 16,-20-21-16,20 21 0,-21-22 0,1 1 15,-1 0-15,0-1 0,-20-20 0,-1 21 16,21-22-16,-42 22 0,21-22 16,-21 22-16,0-22 0,0 22 0,0 0 15,0-1-15,0 22 0,0-21 16,0 21-16,-21 21 16,21 21-16,-21 0 15,0 0-15,21 22 0,0-1 16,-21 0-16,-1 1 0,22 20 0,-21-21 15,21 1-15,0 20 0,-21-20 0,21-1 16,-21 0-16,21 1 0,0-1 16,0 0-16,0-21 0,0 22 0,0-22 15,0 0-15,0 0 0,21-21 32,0 0-32,0-21 0,1 21 15,-1-21-15,0-21 0,0 20 0,0 1 16,0-21-16,1 21 0,-22 0 15,21-22-15,0 22 0,0 0 16,-21 0-16,0 0 0,21 21 16,-21 21-1,0 0 1,0 0-16,0 0 0,0 0 0,0 1 16,0-1-16,0 21 0,0-21 15,0 0-15,21 1 0,-21-1 0,0 0 16,22 0-16,-1-21 0,-21 21 15,21 0-15,0-21 0,0 0 0,0 0 16,22 0-16,-22 0 0,21 0 16,1 0-16,-1-21 0,0 0 0,-21 0 15,22 0-15,-1-22 0,0 22 16,-20 0-16,-1-21 0,0 21 0,0-22 16,-21 22-16,21-21 0,-21 21 0,0-22 15,0 22-15,0 0 0,-21 0 16,0 0-16,0-1 0,0 22 0,-1 0 15,1 0-15,0 0 0,-21 0 16,21 0-16,-22 22 0,22-1 0,-21 0 16,21 0-16,-1 0 0,1 0 0,0 22 15,0-22-15,0 21 0,21-21 16,-21 22-16,21-22 0,0 21 0,0-21 16,0 1-16,0-1 0,21 0 15,0 0-15,0-21 0,0 0 16,0 0-16,1 0 0,-1 0 0,0 0 15,21 0-15,-21 0 0,1-21 0,20 0 16,-21 0-16,0-1 0,0 1 16,1-21-16,-1 21 0,0-22 0,0 22 15,-21-21-15,21 21 0,-21-22 0,21 22 16,-21 0-16,0 0 0,0 0 16,0 42 15,-21 0-31,21 0 0,-21 0 0,0 1 15,21 20-15,0-21 0,0 0 16,0 0-16,0 22 0,0-22 16,0 0-16,0 0 0,0 0 0,21 1 15,0-1-15,0-21 0,1 0 16,-1 0-16,21 0 0,-21 0 16,22 0-16,-22 0 0,21-21 0,-21 21 15,22-22-15,-22 1 0,21 0 0,-21 0 16,0 0-16,1-22 0,-1 22 15,0 0-15,0-21 0,-21 21 16,21-1-16,0 1 0,1 0 0,-1 0 16,-21 42 15,0 0-31,0 0 16,0 1-16,0-1 0,0 21 0,0-21 15,-21 0-15,21 1 0,0-1 0,-22 21 16,22-21-16,0 0 0,-21 1 15,21-1-15,0 0 16,0-42 15,0 0-31,0-1 0,0 1 16,21 0-16,-21 0 0,22 0 0,-1 0 16,0-22-16,-21 22 0,21-21 15,0 21-15,0-1 0,-21 1 0,22 0 16,-1 0-16,-21 0 0,21 21 15,0 0-15,-21 21 16,0 0-16,21-21 16,-21 21-16,0 22 0,0-22 15,0 0-15,0 0 0,21 0 0,-21 0 16,0 1-16,0 20 0,22-21 0,-1 0 16,0 0-16,-21 1 0,42-22 15,-21 21-15,1 0 0,-1-21 16,21 0-16,0 0 0,1 0 0,-1 0 15,0 0-15,1 0 0,20 0 16,-20-21-16,-1 0 0,21-1 0,-20 1 16,-22 0-16,21 0 0,-21-21 0,1 20 15,-1-20-15,0 21 0,-21-21 16,21 20-16,-21 1 0,0-21 0,0 21 16,0 0-16,0-1 0,-21 1 15,0 21-15,0 0 0,-22 0 16,22 0-16,-21 0 0,-1 0 0,22 21 15,-21 1-15,0-1 0,-1 0 16,1 0-16,21 0 0,0 0 16,-1 22-16,1-22 0,21 0 0,0 0 15,0 0-15,0 1 0,0-1 16,21 0-16,-21 0 0,43 0 0,-22-21 16,0 0-16,21 0 0,-20 0 0,20 0 15,-21 0-15,21 0 0,-20 0 16,20-21-16,-21 0 0,0 21 0,0-21 15,1 0-15,-1-1 0,0 1 0,-21 0 16,0 0-16,21 21 0,-21-21 16,21 0-16,-21-1 0,0 1 15,0 42 17,0 1-32,0-1 15,0 21-15,0-21 0,0 22 16,0-22-16,-21 21 0,21 22 15,-21-22-15,21 0 0,-21 22 0,21-1 16,-21-20-16,21 20 0,0 1 0,0-1 16,0-21-16,0 22 0,0-1 15,0 22-15,0-21 0,0-1 0,0 1 16,21-1-16,-21 1 0,0-1 0,0 1 16,0-1-16,0-21 0,0 22 0,0-22 15,0 1-15,0-1 16,0-21-16,-21 21 0,21-20 0,-22-1 15,1-21-15,0 0 0,0 0 16,0-21-16,0-1 0,21 1 16,-22-21-16,1 0 0,0-1 15,0-20-15,0-1 0,21-20 0,-21-1 16,21 0-16,-22 1 0,22-1 0,0 0 16,0 1-16,0-1 0,0 0 0,22 1 15,-1 20-15,0 1 16,0-1-16,0 22 0,0-22 0,1 43 0,-1-21 15,0-1-15,0 22 0,0 0 16,0 0-16,1 0 0,-22 0 16,21-1-16</inkml:trace>
  <inkml:trace contextRef="#ctx0" brushRef="#br0" timeOffset="47451.79">16044 720 0,'43'0'31,"-22"0"-31,0 0 16,-21-21-16,21 21 0,0-22 0,0 1 16,1 21-16,-1-21 0,-21 0 15,21 0-15,0 0 0,0-1 0,-21 1 16,0 0-16,0 0 15,0 0-15,-21 21 16,0 0 0,0 21-16,0-21 0,-1 21 0,1 0 15,0 0-15,0 1 0,0-1 0,0 21 16,-1-21-16,22 0 0,-21 1 16,21 20-16,0-21 0,0 0 0,0 0 15,0 1-15,0-1 0,21-21 0,1 21 16,-1-21-16,0 0 0,0 0 15,0 0-15,22 0 0,-1 0 0,-21 0 16,21-21-16,1 0 0,-1 21 16,-21-22-16,22 1 0,-1 0 15,0 0-15,-21 0 0,1 0 0,20-1 16,-21-20-16,0 21 0,-21 0 16,21 0-16,-21-1 0,0 44 46,-21-1-46,21 0 0,-21 0 0,0 0 16,21 0-16,0 1 0,0-1 0,0 21 16,0-21-16,0 0 0,0 1 15,0-1-15,0 0 0,21-21 16,0 0 0,0 0-16,1 0 0,-1 0 0,0 0 15,0 0-15,0-21 0,0 0 0,1-1 16,-1 22-16,0-42 0,0 21 15,0 0-15,-21-22 0,21 22 0</inkml:trace>
  <inkml:trace contextRef="#ctx0" brushRef="#br0" timeOffset="47840.03">16849 148 0,'-22'0'0,"44"0"0,-65 21 0,22 1 0,0-1 16,0 0-16,0 0 15,-1 0-15,22 0 0,0 22 0,0-22 16,0 0-16,0 0 16,0 0-16,22-21 0,-1 0 0,0 0 15,0 0-15,0 0 0,0 0 0,22 0 16,-22 0-16,0 0 0,0-21 16,0 21-16,1-21 0,-1 0 0,0 0 15,-21 0-15,0-1 0,0 1 16,0-21-16,0 21 0,0 0 0,-21-1 15,0 1-15,-1 21 0,1 0 0,0 0 16,0 0-16,0 0 0,-22 0 16,22 21-16,0 1 0,-21-1 15,21 21-15,-1-21 0,1 0 16,0 22-16,0-1 0,21-21 0,0 22 16,0-22-16,0 0 0,0 21 0,0-21 15,0 1-15,21-1 0,0 0 16,0-21-16,1 21 0,20 0 0,-21-21 15,21 0-15,1 0 0,-22 0 0,21 0 16,1 0-16</inkml:trace>
  <inkml:trace contextRef="#ctx0" brushRef="#br0" timeOffset="48896.55">17293 529 0,'21'0'16,"-42"0"-16,42 21 15,-21 1 1,-21-1-16,0 0 0,21 0 0,-21 0 15,21 0-15,0 1 0,-21-1 0,-1 0 16,1 0-16,21 0 16,0 0-16,0 1 0,0-1 15,-21-21-15,21-21 32,0-1-32,21 1 0,-21 0 15,21 0 1,1 0-16,-1-22 0,0 22 0,-21 0 15,21 0-15,0 0 0,0-22 0,1 22 16,-1 21-16,0-21 0,0 21 16,0 0-16,-21 21 15,0 0 1,0 1-16,0-1 0,0 0 0,21 21 16,-21-21-16,22 1 0,-22-1 0,0 0 15,21 0-15,0 0 16,0 0-16,-21 1 0,42-1 0,-20-21 0,-1 0 15,0 21-15,21-21 0,-21 0 16,22 0-16,-1 0 0,0-21 16,-20 21-16,20-21 0,0-1 0,-21 1 15,22 0-15,-22 0 0,21-21 16,-21 20-16,1 1 0,-22-21 0,0 21 16,21-22-16,-21 22 0,0 0 0,0 0 15,0 0-15,-21 0 0,-1-1 16,1 22-16,0 0 0,0 0 0,-21 0 15,20 22-15,1-1 0,-21 0 0,21 0 16,0 21-16,-1-20 0,1-1 16,0 21-16,21-21 0,-21 0 15,21 1-15,0 20 0,0-21 0,0 0 16,0 0-16,21 1 0,0-22 16,0 21-16,1-21 0,-1 0 0,0 0 15,0 0-15,0 0 0,0 0 16,1-21-16,-1-1 0,0 22 0,0-21 15,0 0-15,-21 0 0,21 0 0,-21 0 16,22-1-16,-22 1 16,0 0-16,21 21 0,-21-21 0,0 0 15,0 42 17,0 0-17,-21 0-15,21 22 0,-22-1 16,1 0-16,21 1 0,-21-1 15,0 21-15,0 1 0,21-1 0,0-20 16,0 20-16,0 1 0,-21-1 0,21 1 16,0-1-16,-22 1 0,22-1 15,0 22-15,0 0 0,0-22 0,0 22 16,0-22-16,0 22 0,0-22 0,-21 1 16,21 21-16,0-22 0,-21 22 15,21-22-15,0 1 0,0-1 0,0 1 16,-21-1-16,0-20 0,0-1 0,21 0 15,-22 1-15,1-22 0,0 0 0,-21 0 16,21-21-16,-1 0 16,-20 0-16,21-21 0,0 0 15,0 0-15,-1-1 0,1-41 0,0 21 16,-21-22-16,21 1 0,-1-22 0,22 21 16,0-20-16,-21-1 0,21-21 15,0 22-15,0-22 0,0 0 0,21 21 16,1-21-16,-1 22 0,21-1 0,-21 22 15,22-22-15,-22 21 0,21 1 16,0-1-16,-20 22 0,20-21 0,0 20 16,-21 1-16,1 21 0,20-22 15,-21 22-15,0 0 0,-21 0 16,21 0-16,-21 0 0,0-1 16,0 1-16</inkml:trace>
  <inkml:trace contextRef="#ctx0" brushRef="#br0" timeOffset="50059.53">19770 677 0,'0'0'0,"-43"22"31,22-22-31,42 0 32,0-22-32,1 1 0,20 21 15,-21-21-15,0 0 0,22 0 0,-22 0 16,21-1-16,-21 1 0,0-21 16,-21 21-16,0 0 0,0-22 15,0 22-15,0-21 0,0 21 0,0-22 16,0 22-16,-21 0 0,0 0 15,0 0-15,0 21 0,0 0 0,-1 0 16,-20 0-16,21 0 0,0 21 0,0 21 16,-1-21-16,1 0 0,0 22 15,0-22-15,0 21 0,0 1 0,-1-22 16,22 21-16,0-21 0,0 0 16,0 1-16,0-1 0,0 0 0,22 0 15,-1 0-15,0 0 0,0-21 16,0 0-16,0 0 0,22 0 15,-22 0-15,0 0 0,0 0 0,0 0 16,1 0-16,-1 0 0,-21-21 16,0 0-16,-21 0 15,-1 21-15,1 0 16,0 0-16,0 0 0,-21 0 16,20 21-16,-20 0 0,21 0 0,-21 1 15,20-1-15,-20 21 0,21-21 0,0 22 16,-22-1-16,22-21 0,21 21 15,-21 1-15,21-22 0,0 21 0,0-21 16,0 1-16,0-1 0,0 0 16,21 0-16,0 0 0,1-21 15,20 0-15,0 0 0,1 0 0,-1 0 16,0 0-16,1-21 0,-1 21 16,0-21-16,1 0 0,-1-22 0,0 22 15,1-21-15,-1 0 0,0-1 16,1 1-16,-1 0 0,0-1 0,1-20 15,-1 20-15,0 1 0,-21-21 0,1 20 16,20-20-16,-42 20 0,21 1 16,-21 0-16,0-1 0,0 1 15,0 21-15,0 0 0,0 0 0,-21 21 16,0 21 0,0 21-16,-1-21 0,22 22 15,-21-1-15,0 0 0,21 22 16,0-22-16,-21 0 0,21 1 0,-21 20 15,0-20-15,21-1 0,0 0 16,0 1-16,0-1 0,0 0 0,0-21 16,0 22-16,0-22 0,0 0 0,0 0 15,21 0-15,0-21 16,0 0-16,0 0 16,0 0-16,1-21 0,-1 0 0,0 0 15,0 0-15,-21 0 0,21-1 16,0 1-16,1-21 0</inkml:trace>
  <inkml:trace contextRef="#ctx0" brushRef="#br0" timeOffset="50435.33">20595 762 0,'0'85'32,"0"-64"-32,21-21 15,0 0-15,1 0 16,20 0-1,-21 0-15,0 0 0,22 0 0,-22-21 16,0 0-16,21 21 0,-21-22 0,1 1 16,-1 0-16,-21 0 0,0 0 15,0 0-15,0-1 0,0 1 0,0 0 16,-21 21-16,-1 0 16,1 0-16,0 0 0,-21 0 0,21 0 15,-22 0-15,22 21 0,-21 0 0,21 1 16,-22 20-16,22-21 0,0 0 15,0 22-15,21-22 0,0 21 0,0-21 16,0 0-16,0 1 0,0 20 16,21-21-16,0 0 0,0-21 15,22 0-15,-22 0 0,21 0 16,-21 0-16,22 0 0,-1 0 16,0 0-16,1-21 0,-22 0 0,21 0 15,0 0-15,1-22 0,-1 22 16,-21-21-16,22 21 0,-22-22 0</inkml:trace>
  <inkml:trace contextRef="#ctx0" brushRef="#br0" timeOffset="51955.37">21294 593 0,'0'0'0,"-22"21"15,22 0 1,-21 0-16,0 0 0,21 1 16,0-1-16,0 21 0,-21-21 15,21 22-15,0-22 0,-21 21 0,21-21 16,0 0-16,0 1 0,0-1 15,0 0-15,0 0 0,0 0 16,0-42 15,0 0-31,0 0 0,0 0 16,0-1-16,21 1 0,-21-21 0,21 21 16,0-22-16,-21 22 0,21-21 0,1 21 15,-1-22-15,0 22 0,0 0 16,0 0-16,0 0 0,1 21 15,-1 0-15,0 0 0,0 0 16,0 0-16,-21 21 0,21-21 16,-21 42-16,22-21 0,-22 1 0,0-1 15,0 0-15,0 21 0,21-21 0,-21 22 16,0-22-16,0 0 0,0 0 16,0 0-16,0 1 0,0-1 0,0 0 15,0 0 1,0-42-1,0 0-15,21 21 0,-21-21 16,0-1-16,21-20 0,0 21 16,0-21-16,1 20 0,-1-20 15,0 21-15,0-21 0,21 20 16,-20 1-16,-1-21 0,21 42 0,-21-21 16,22 0-16,-22 21 0,0 0 0,0 0 15,0 0-15,0 0 0,1 21 16,-22 0-16,0 0 0,0 0 0,0 0 15,0 22-15,0-22 0,0 0 16,0 21-16,0-20 0,0-1 0,0 0 16,-22 21-16,22-21 0,0 1 0,0-1 15,0 0-15,22-21 16,-1 0-16,0 0 0,0 0 16,0 0-16,0 0 0,1 0 15,20-21-15,-21 0 0,0-1 0,22 1 16,-22 0-16,0 0 0,0-21 15,0 20-15,0-20 0,1 21 16,-22 0-16,0 0 0,0-1 0,0 1 16,0 0-16,-22 21 15,1 0-15,0 0 16,0 0-16,0 21 0,0-21 0,21 21 16,-22 1-16,1-1 0,0 0 15,21 0-15,0 21 0,0-20 0,0 20 16,0-21-16,0 0 0,0 0 0,0 22 15,0-22-15,0 0 0,0 0 16,21-21-16,0 0 16,1 21-16,20-21 0,-21 0 0,21 0 15,1 0-15,-1 0 0,0-21 16,1 21-16,-1-21 0,0 0 0,1 0 16,-1-22-16,-21 22 0,22 0 15,-22-21-15,0 21 0,-21-22 0,0 22 16,0 0-16,0 0 0,0 0 15,-21 21 1,21 21-16,-21 0 16,-1 0-16,22 0 0,0 0 15,-21 1-15,21 20 0,-21-21 0,21 21 16,-21-20-16,21-1 0,0 0 16,0 0-16,0 0 0,-21 0 15,21 1-15,0-44 31,21 1-15,-21 0-16,21 0 0,0 0 0,0-22 16,-21 22-16,43-21 0,-22 0 15,0-1-15,0 22 0,22-21 0,-22 21 16,0-1-16,21 1 0,-21 21 16,22 0-16,-22 0 0,0 0 0,21 0 15,-20 0-15,-22 21 0,21 1 16,-21-1-16,0 0 0,0 85 15,0-85-15,0 21 16,0-21-16,0 1 0,0 20 16,0-21-16,21 0 0,-21 0 0,21-21 15,-21 22-15,0-1 0,21-21 0,0 0 16,1 0-16,-1 0 0,0 0 16,0 0-16,0 0 0,0-21 0,1 21 15,-1-22-15,0 1 0,-21-21 16,21 21-16,0-22 0,0 1 15,1 21-15,-1-43 0,0 22 0,0 0 0,0-1 16,0-20-16,-21 21 0,22-1 16,-22 1-16,21 0 0,-21-1 15,0 22-15,0-21 0,0 21 16,0-1-16,-21 22 16,21 22-1,-22-1-15,22 21 0,-21-21 16,0 22-16,21-1 0,-21 0 0,0 1 15,0-1-15,21 21 0,-22-20 16,1-1-16,21 0 0,0 22 0,-21-22 16,21 1-16,-21-22 0,21 21 15,0-21-15,0 0 0,0 1 16,0-1-16,21 0 0,0-21 0,0 0 0,1 0 16,20 0-16,-21 0 15,0 0-15,22 0 0,-22-21 0,21 0 16,-21-1-16,22 1 0,-22 0 0,21-21 15,-21-1-15,22 22 0,-22-21 16</inkml:trace>
  <inkml:trace contextRef="#ctx0" brushRef="#br0" timeOffset="52216.22">23431 508 0,'0'0'16,"-21"21"-16,21 0 0,0 1 15,148-22 17,-105 0-32,20 0 0,-20 0 0,20 0 15,-21 0-15,22 0 0,-22 0 0,1 0 16,20 0-16,-21 0 0,1 0 16,-1 0-16,0 0 0,-20 0 0,20 0 15,-21 0-15,0 0 0,-21 21 16,0 0-1,-21-21-15,0 0 0,-21 21 16,-22 0-16,1-21 0</inkml:trace>
  <inkml:trace contextRef="#ctx0" brushRef="#br0" timeOffset="52963.4">8255 1503 0,'0'0'15,"-21"21"-15,21 0 0,0 0 16,0 1-16,42-22 16,-21 21-16,22-21 0,20 0 15,1 0-15,41 0 0,1 0 0,21 0 16,0 0-16,21 0 0,22-21 15,-1 21-15,22-22 0,-1 22 0,1 0 16,-1-21-16,-21 0 0,22 21 0,-1 0 16,-20-21-16,-1 21 0,-21 0 15,0 0-15,-21-21 0,0 21 16,-42 0-16,0 0 0,-1 0 0,-41 0 16,-1 0-16,0-21 0,-20 21 15,-1 0-15,0 0 47</inkml:trace>
  <inkml:trace contextRef="#ctx0" brushRef="#br0" timeOffset="53467.8">14309 1461 0,'0'0'0,"-43"0"0,22 21 0,-21-21 16,21 21-16,-1-21 0,1 0 16,21 21-16,21-21 15,1 0-15,41 0 0,-21 0 16,43 0-16,0 0 0,-1 0 15,22 0-15,0 0 0,42 0 0,0 0 16,1 0-16,-1 0 0,21-21 16,-21 21-16,0 0 0,1-21 0,20 21 15,-42 0-15,21-21 0,-42 21 0,21 0 16,-42 0-16,-1-22 16,-20 22-16,-1 0 0,-20 0 0,-1 0 15,-21-21-15,0 21 0,-21-21 16,-21 21-1,0 0-15,21-21 0,0 0 16</inkml:trace>
  <inkml:trace contextRef="#ctx0" brushRef="#br0" timeOffset="54040.99">20256 1524 0,'-21'0'0,"42"0"0,-63 0 0,21 0 0,0 0 15,21-21-15,21 21 31,0 0-31,21 0 16,22 0-16,21 0 0,-1 0 16,22 0-16,21 0 0,21 0 0,0 0 15,22-21-15,-1 21 0,22 0 16,20 0-16,1 0 0,21 0 0,0 0 16,-1 0-16,1 0 15,0-21-15,0 21 0,-21 0 0,-1 0 16,-20 0-16,-22 0 0,0-22 0,-20 22 15,-22 0-15,-22 0 0,-20 0 16,0 0-16,-43 0 0,0 0 0,-20 0 16,-1 0-16,-42 0 15,-1 0-15,-20 0 16,0 0-16,-1 0 0,1 0 16,0-21-16,-1 21 0,1 0 0,-21 0 15,20 0-15</inkml:trace>
  <inkml:trace contextRef="#ctx0" brushRef="#br0" timeOffset="54143.93">24342 1461 0,'21'0'16,"-42"0"-16,42 21 0,-21 0 15,-21-21 1,-1 21-16,-20 0 0,0-21 0,-1 21 16</inkml:trace>
  <inkml:trace contextRef="#ctx0" brushRef="#br0" timeOffset="54904.86">8975 2201 0,'-22'-21'0,"44"42"0,-65-42 0,22 21 0,0 0 15,21-21-15,-21 21 0,42 0 32,21 21-32,-21 0 0,22 1 15,-1 20-15,0-21 0,1 21 16,-1 1-16,0-1 0,1 0 0,-1 1 15,-21-1-15,0 0 0,22 1 16,-43-22-16,21 21 0,-21-21 0,0 22 16,0-22-16,0 0 0,0 0 15,0 0-15,-21-21 16,0 0 0,21-21-16,-22 0 0</inkml:trace>
  <inkml:trace contextRef="#ctx0" brushRef="#br0" timeOffset="55152.33">9483 2138 0,'0'-42'15,"0"84"-15,0-106 0,-22 64 32,1 22-32,-21-1 0,21 0 0,-22 21 0,1-21 15,0 22-15,-1-1 0,-20 0 16,21 22-16,-1-22 0,1 1 15,0-1-15,-1 21 0,22-20 16,0-22-16,0 21 0,0-21 0,21 1 16,-22-1-16,22 0 0,0 0 0,22-21 31,-1 0-31,0 0 0,0-21 0,0 0 16,22 21-16,-22-21 0</inkml:trace>
  <inkml:trace contextRef="#ctx0" brushRef="#br0" timeOffset="55472.14">9567 2350 0,'0'0'0,"0"21"16,0 21-16,0 0 16,0-20-16,0 41 0,0-21 0,0 1 15,-21 20-15,21 1 0,-21-22 16,0 22-16,0-1 0,-1 22 0,22-22 15,-42 22-15,21-22 0,0 22 0,0 0 16,-1-22-16,1 22 0,0 0 16,21-22-16,-21 1 0,21 20 0,-21-20 15,21-1-15,-21-20 0,21 20 16,0-21-16,0-20 0,0 20 0,0-63 31,0 0-31,21-1 0,0-20 16,-21 0-16,0-22 0,21 22 0,0-22 15,-21 1-15,0-22 0,0 22 16,21-22-16,-21 0 0,0 1 0,0-1 16</inkml:trace>
  <inkml:trace contextRef="#ctx0" brushRef="#br0" timeOffset="55724.99">9334 2836 0,'0'-42'0,"0"84"0,0-105 0,0 21 0,0 20 16,0-20-16,0 21 0,0 0 0,22 0 15,-1-1-15,0-20 16,0 21-16,0 21 0,22-21 0,-1 0 15,0-1-15,1 22 0,20 0 16,-21 0-16,22 0 0,-22 0 0,1 22 16,-22-1-16,0 0 0,0 0 0,-21 21 15,0-20-15,-21 20 0,0-21 16,-22 21-16,1-20 0,0 20 0,-22-21 16,22 0-16,0 0 0,-1 1 0,22-1 15,-21-21-15,21 21 0,-1-21 16,1 21-16,42-42 31,1 0-31,-1 0 16,21-1-16</inkml:trace>
  <inkml:trace contextRef="#ctx0" brushRef="#br0" timeOffset="56163.74">10350 2371 0,'0'0'0,"-21"0"16,0 0-16,0 0 16,0 0-16,-22 0 0,22 21 0,-21 21 15,0-21-15,20 1 0,-20 20 16,21-21-16,0 21 0,-22 1 16,22-22-16,0 21 0,21-21 0,0 1 15,0-1-15,0 0 0,0 0 16,0 0-16,21-21 0,0 0 15,1 0-15,-1 0 0,21 0 16,-21-21-16,22 21 0,-1-21 0,-21 0 16,21 0-16,1-1 0,-22 1 0,0-21 15,0 21-15,0-22 0,1 22 16,-22-21-16,21 0 0,-21 20 0,0-20 16,0 21-16,0 0 0,-21 21 31,21 21-31,-22 0 0,22 0 15,0 0-15,-21 22 0,21-1 0,-21 0 16,21-20-16,0 20 0,0-21 16,0 21-16,0-20 0,0-1 0,0 0 15,0 0-15,21 0 0,0 0 0,1-21 16,-1 0-16,21 0 16,-21 0-16,0 0 0,1-21 0,-1 0 15,0-21-15</inkml:trace>
  <inkml:trace contextRef="#ctx0" brushRef="#br0" timeOffset="56403.89">10901 2032 0,'0'0'16,"-21"21"-16,-1 0 16,1 1-16,21-1 0,-21 21 15,21-21-15,-21 22 0,21-1 0,0 21 16,-21-20-16,21 20 0,-21-20 15,21 20-15,0-21 0,0 1 0,0-1 16,0 0-16,0-20 0,0 20 0,0-21 16,0 0-16,0 0 15,21-21-15,0 0 16,0-21-16,0 0 0,0 0 16,1-21-16,-1 20 0,0-20 0</inkml:trace>
  <inkml:trace contextRef="#ctx0" brushRef="#br0" timeOffset="56835.64">11049 2074 0,'0'0'16,"0"-21"-16,21 0 0,0 21 15,0 21 1,1 0-16,-22 1 16,21 20-16,-21-21 0,21 21 0,-21-20 15,21 20-15,-21 0 16,21 1-16,-21-1 0,0 0 0,0 1 15,0-1-15,0 0 0,0 1 0,0-1 16,0-21-16,-21 0 0,0 22 16,0-43-16,0 21 0,21 0 0,-22-21 15,1 0-15,21-21 16,0 0-16,0-22 16,0 22-16,21-21 0,-21 21 15,22-22-15,-1 1 0,21 0 0,-21-1 16,0 1-16,22 0 0,-22 20 15,21 1-15,-21 0 0,22 0 0,-22 21 16,21 0-16,-21 0 0,1 21 16,-1-21-16,0 42 0,0-20 15,0-1-15,0 21 0,-21 0 0,0-20 16,0 20-16,0 0 0,0-21 0,0 22 16,-21-22-16,0 0 0,0 0 15,0 0-15,0 1 0,-1-1 0,1-21 16,0 21-16,0-21 0,0 0 15,0 0-15,-1-21 16,22 0-16</inkml:trace>
  <inkml:trace contextRef="#ctx0" brushRef="#br0" timeOffset="57015.54">10499 2223 0,'-22'0'15,"44"0"1,-1 0 0,0 0-16,21 0 0,1 0 0,20 0 15,1 0-15,-1 0 0,22 0 0,-1-22 16,1 22-16,0 0 0</inkml:trace>
  <inkml:trace contextRef="#ctx0" brushRef="#br0" timeOffset="57521.21">12658 2011 0,'0'0'0,"-22"0"0,1 0 0,0 0 15,21 21-15,-21 0 16,21 0-16,-21 1 0,21-1 15,0 0-15,0 21 0,-21-21 0,21 22 16,0-22-16,-22 21 0,22 1 0,-21-1 16,21-21-16,0 21 0,0 1 15,-21-22-15,21 21 0,-21-21 16,21 1-16,0-1 0,-21 0 0,21 0 16,0-42 15,0 0-31,0 0 0,0-1 15,21 1-15,0-21 0,0 21 0,-21 0 16,21-22-16,1 22 0,-1 0 16,0 0-16,0 0 0,21-1 15,-20 1-15,20 21 0,-21 0 0,21 0 16,1 0-16,-22 0 0,21 0 16,-21 0-16,1 21 0,-1 1 0,0-1 15,-21 21-15,0-21 0,0 22 0,0-22 16,-42 21-16,20-21 0,1 0 15,-21 22-15,0-22 0,20 0 0,-20 0 16,0 0-16,-1 1 0,22-22 0,-21 21 16,21-21-16,42 0 31,0-21-31,0-1 0,0 1 16</inkml:trace>
  <inkml:trace contextRef="#ctx0" brushRef="#br0" timeOffset="58112.87">13208 2328 0,'0'0'0,"0"22"15,0-1-15,-21 0 16,21 0-16,-21 21 0,21-20 0,-22-1 16,22 0-16,-21 21 0,21-21 15,0 1-15,0-1 0,0 0 0,0 0 16,21 0-16,1-21 15,20 0-15,-21 0 0,0 0 16,22 0-16,-22 0 0,21 0 0,-21-21 16,22 0-16,-22 0 0,21 0 0,-21-1 15,0 1-15,1-21 0,-1 21 16,0-22-16,-21 22 0,0 0 0,21-21 16,-21 21-16,21-1 0,-21 1 0,0 0 15,0 42 1,0 0-1,-21 1-15,0-1 0,21 21 0,-21 0 16,0 1-16,-1-1 0,22 22 16,-21-22-16,0 21 0,0 1 0,0-1 15,0 1-15,-1-1 0,22 1 16,0 21-16,0-1 0,0-20 16,0 20-16,0 1 0,0 0 0,0-22 15,0 22-15,0-22 0,22 22 0,-1-21 16,0-1-16,0 1 0,-21-1 0,0-21 15,21 22-15,-21-22 0,0 1 16,0-22-16,-21 0 0,0 0 0,0 0 16,-22-21-16,1 0 0,0 0 0,-22-21 15,22 21-15,-22-42 0,22 21 0,0-22 16,-1 1-16,1 0 0,0-22 16,-1 1-16,22-1 0,0 1 0,0-1 15,0 1-15,21-22 0,0 0 16,0 1-16,0-1 0,21 21 0,0-20 15,21 20-15,1 1 0,-1 20 16,22-20-16,-1 21 0,1-22 0,-1 22 16,1-1-16,-1 1 0,1 0 0,-22-1 15</inkml:trace>
  <inkml:trace contextRef="#ctx0" brushRef="#br0" timeOffset="58524.66">14563 1863 0,'0'0'0,"-22"0"0,1 0 16,21-21-1,21 21 1,1 0-16,-1 0 0,0 0 0,0 0 15,21 0-15,-20 0 0,20 0 16,0 0-16,1 0 0,-22 0 0,21 0 16,0 0-16,-20 0 0,20 0 15,-21 0-15,0 0 0,-42 0 32,0 0-32</inkml:trace>
  <inkml:trace contextRef="#ctx0" brushRef="#br0" timeOffset="58747.51">14774 1842 0,'0'0'0,"-21"0"0,21 21 16,0 0-1,0 0-15,-21 0 0,21 0 0,-21 1 16,21 20-16,0 0 0,-21 1 16,-1-1-16,22 0 0,-21 1 0,0-1 15,21 0-15,0 1 0,0-1 0,-21 0 16,21 1-16,0-22 0,0 21 15,0-21-15,0 0 0,0 1 0,0-1 16,0 0-16,21-21 16,0 0-1,0 0-15,-21-21 0,22 0 0</inkml:trace>
  <inkml:trace contextRef="#ctx0" brushRef="#br0" timeOffset="59140.28">14944 2265 0,'0'-21'16,"0"0"-16,-22 21 0,22-22 16,0 1-16,0 0 0,0 0 15,0 0-15,22 21 16,-1 0 0,0 0-16,0 0 0,0 0 0,22 0 15,-1 21-15,-21 0 0,21 0 16,1 0-16,-1 1 0,0-1 0,-20 21 15,-1 0-15,0-20 0,0 20 16,-21 0-16,0-21 0,0 22 0,0-22 16,0 21-16,-21-21 0,0 1 0,0-1 15,-1 0-15,1-21 0,0 0 16,0 0-16,0 0 0,0 0 0,21-21 16,0 0-16,0-1 15,0 1-15,0 0 16,0-21-16,21 21 0,0-22 0,21 1 0,-21 21 15,1-22-15,20 22 16,-21 0-16,21-21 0,-20 21 0,20-1 16,-21 1-16,21 0 0,-20 21 0,-1-21 15,21 21-15,-21 0 0,0 0 16,1 0-16,-1 0 0</inkml:trace>
  <inkml:trace contextRef="#ctx0" brushRef="#br0" timeOffset="59671.98">16277 2392 0,'0'0'0,"21"0"0,0-21 16,1 0-16,-22-1 0,0 1 15,0 0-15,0 0 0,0 0 0,0 0 16,0-1-16,0 1 0,-22 0 15,1 0-15,-21 0 0,21 0 0,-22-1 16,22 22-16,-21 0 0,0 0 16,20 0-16,-20 0 0,0 0 0,-1 22 15,22-1-15,-21 0 0,21 0 16,0 0-16,-1 22 0,1-22 16,0 21-16,0-21 0,21 22 0,-21-1 15,21-21-15,0 21 0,0-20 16,0-1-16,0 0 0,21 0 0,0 0 15,0 0-15,0-21 0,1 0 0,20 0 16,-21 0-16,21 0 0,-20 0 16,20 0-16,0 0 0,-21-21 0,22 0 15,-1 0-15,-21-21 0,22 20 16,-22 1-16,0-21 0,0 21 0,0-22 16,0 22-16,1 0 0,-22-21 15,0 21-15,0-1 0,0 1 16,-22 42 15,1 1-31,21-1 16,0 0-16,0 0 0,0 0 0,0 0 15,0 1-15,0-1 0,0 0 16,0 0-16,0 0 0,21-21 0,1 21 16,-22 1-16,21-22 0,0 0 15,0 0-15,0 0 0</inkml:trace>
  <inkml:trace contextRef="#ctx0" brushRef="#br0" timeOffset="60047.76">16531 2223 0,'0'0'0,"21"-22"0,-21 1 0,0 0 16,0 0-16,21 21 15,1 0 1,-1 0-16,0 0 0,-21 21 15,21 0-15,0 0 0,-21 1 16,21-1-16,-21 0 0,22 21 0,-22-21 16,0 1-16,0 20 0,0-21 0,0 21 15,0-20-15,0-1 0,0 0 16,0 0-16,0 0 0,0 0 16,21-42 15,-21 0-31,21 21 0,0-21 15,-21-21-15,21 20 0,0 1 16,-21-21-16,22 21 0,-1-22 0,-21 22 16,21 0-16,0-21 0,0 21 0,0-1 15,-21 1-15,22 21 0,-1-21 16,0 0-16,0 21 0,0 0 16</inkml:trace>
  <inkml:trace contextRef="#ctx0" brushRef="#br0" timeOffset="60408.56">17103 2350 0,'42'0'31,"-21"-22"-31,0 22 0,-21-21 15,21 0-15,1 21 0,-22-21 16,21 21-16,0-21 0,-21 0 0,0-1 0,0 1 16,0 0-1,0 0-15,-21 21 16,0 0-16,-1 0 16,1 21-16,0 0 0,0-21 15,0 21-15,21 1 0,0-1 0,-21 21 16,21-21-16,0 0 0,0 1 15,0-1-15,0 21 0,0-21 0,0 0 16,0 1-16,0-1 0,21 0 0,0-21 16,0 21-16,0-21 0,0 0 15,1 21-15,20-21 0,-21 0 0,21 0 16,-20 0-16,20 0 0,0-21 16,-21 0-16,1 0 0,-1 0 15</inkml:trace>
  <inkml:trace contextRef="#ctx0" brushRef="#br0" timeOffset="60740.37">17568 2223 0,'0'0'0,"0"-22"0,0 1 16,0 0-16,21 21 15,1-21-15,-1 21 32,0 0-32,0 0 0,0 0 0,0 21 15,1-21-15,-1 21 0,-21 0 0,21 1 16,0-1-16,-21 0 15,0 21-15,0-21 0,0 1 0,0-1 16,0 21-16,0-21 0,0 0 0,0 1 16,0-1-16,-21 0 15,0-21-15,21-21 32,0 0-32,0-1 0,0 1 15,0 0-15,0 0 0,0 0 16,21 0-16,0-1 0,0-20 0,0 21 15,-21 0-15,22 0 0,-1-1 16,0 1-16,0 0 0,-21 0 0,21 0 16,0 0-16,1-1 0,-22 1 15</inkml:trace>
  <inkml:trace contextRef="#ctx0" brushRef="#br0" timeOffset="61356.61">18246 2159 0,'21'0'0,"-42"0"0,84 0 0,-42 0 0,22 0 16,-22-21-16,21 21 0,-21-21 0,0 21 15,1 0-15,-1-21 0,-21-1 31,-21 22-31,-1 0 0,-20 0 16,21 0-16,-21 0 0,-1 0 0,1 0 16,21 0-16,-22 22 0,1-1 15,21-21-15,0 0 0,0 21 0,-1-21 16,22 21-16,0 0 16,0 0-16,22-21 0,-1 22 15,0-22-15,21 21 0,-21 0 0,22-21 16,-22 21-16,21 0 0,1 0 15,-22 1-15,21-1 0,-21 0 0,0 0 16,1 0-16,-22 0 16,0 1-16,0-1 0,0 0 15,-22-21-15,-20 0 0,21 21 0,-21-21 16,-1 0-16,1 0 0,0 0 16,-1 0-16,1 0 0,21-21 0,-22 21 15,22-21-15,0 21 0,0-21 16,21-1-16,0 1 0,0 0 15,0 0-15,21 21 16,0-21-16,22 21 0,-22-21 16,21 21-16,0 0 0</inkml:trace>
  <inkml:trace contextRef="#ctx0" brushRef="#br0" timeOffset="61589.48">18923 2180 0,'0'0'0,"0"21"16,0 1 0,-21-1-16,21 0 0,-21 0 15,-1 0-15,22 0 0,0 1 16,0-1-16,-21 0 0,21 0 0,-21-21 16,21 21-16,0 0 0,0 1 15,0-44 16,0 1-15,0 0-16</inkml:trace>
  <inkml:trace contextRef="#ctx0" brushRef="#br0" timeOffset="61956.26">18859 1820 0,'0'0'0,"-21"0"0,0 0 15,0 0-15,0 0 0,0 0 16,-1 0-16,22 22 0,-21-1 16,21 0-16,0 0 0,0 0 15,0 0-15,21-21 16,1 0-16,-1 22 0,0-22 0,0 0 16,21 0-16,-20 0 0,-1 0 15,0 0-15,0 0 0,21-22 0,-42 1 16,22 0-16,-1 21 0,-21-21 15,0 0-15,0 0 0,0-1 0,0 1 16,0 0-16,-21 0 0,-1 0 16,22 0-16,-21 21 0,0 0 15,-21 0-15,21 0 0,-1 0 0,1 0 16,0 21-16,-21 0 0,42 0 0,-21 0 16,21 22-16,0-22 0,0 21 15,0-21-15,0 22 0,0-22 16,21 21-16,0-21 0,0 0 0,0 22 15,0-22-15,1 0 0,20-21 16</inkml:trace>
  <inkml:trace contextRef="#ctx0" brushRef="#br0" timeOffset="62435.05">19262 2159 0,'0'0'0,"0"-21"31,0 42 0,0 0-31,0 0 16,0 1-16,0-1 0,0 0 15,0 0-15,0 0 0,-22 0 16,22 1-16,-21-1 0,21 0 16,0 0-16,-21-21 15,0 0 1,21-21-1,0 0 1,0 0-16,0-1 0,0 1 0,0 0 16,21 0-16,0 0 0,-21 0 15,21-1-15,22-20 0,-22 21 0,0 0 16,21 0-16,1 21 0,-1-22 16,0 1-16,1 21 0,-1 0 0,0 0 15,1 0-15,-1 0 0,0 21 16,1 1-16,-22-1 0,21 0 0,-21 0 15,1 0-15,-22 0 0,0 1 0,0 20 16,0-21-16,0 0 0,-43 0 16,22 1-16,0-1 0,0 0 0,0-21 15,-22 21-15,22 0 16,0-21-16,0 0 0,0 21 0,63-21 31,-21-21-31,0 0 16,0 0-16,22 21 0,-22-21 0</inkml:trace>
  <inkml:trace contextRef="#ctx0" brushRef="#br0" timeOffset="63224.13">20362 2096 0,'0'0'0,"0"-22"16,0 1-1,-21 21-15,0 0 16,-21 0-16,20 0 0,1 0 0,0 0 15,-21 21-15,21-21 0,-1 22 16,-20-1-16,21 0 0,0 0 0,0 0 16,21 22-16,0-22 0,-22 0 15,22 0-15,0 0 0,0 0 0,0 1 16,0-1-16,22 0 0,-1-21 16,0 0-16,0 0 0,0 0 15,22 0-15,-22 0 0,0 0 0,0-21 16,21 21-16,-20-21 0,-1-1 15,0 1-15,0 0 0,0 21 0,0-21 16,-21 0-16,0 0 0,22-1 16,-22 1-16,21 0 0,-21 0 15,0 0-15,0 42 32,-21 0-17,-1 0-15,1 0 16,0 22-16,21-22 0,-21 21 0,0 1 15,0-1-15,21 21 0,-22-20 0,1 20 16,0 1-16,21-1 0,0 1 16,-21-1-16,0 1 0,0-1 0,21 22 15,0-22-15,0 1 0,-22 21 16,22-22-16,-21 22 0,21-22 16,-21 1-16,21 20 0,0-20 0,0-1 15,-21 1-15,21-1 0,0 22 0,-21-21 16,21-1-16,-21 1 0,21-1 15,0-21-15,0 22 0,-22-22 0,22 1 16,-21-22-16,21 21 0,0-21 0,-21 0 16,0 1-16,0-22 15,0 0-15,-1-22 16,22 1-16,-21 0 0,0 0 0,21-21 16,-21-1-16,0 1 15,0-22-15,-1 22 0,22-43 0,-21 22 16,-21-1-16,21-20 0,0-1 0,-1 0 15,-20 1-15,21-1 0,0-21 16,0 22-16,21-1 0,0 0 0,0 22 16,0-22-16,21 22 0,0-1 15,0 1-15,21-1 0,-20 22 0,20-22 16,0 22-16,1 0 0,-1-1 16,0 1-16,1 0 0,-1 20 0,0 1 15,-21 0-15,22 0 0,-22 0 16,21 21-16,-21 0 0,1 0 15,-44 0 1,1 0 0,0 21-16</inkml:trace>
  <inkml:trace contextRef="#ctx0" brushRef="#br0" timeOffset="64131.75">9948 3069 0,'-63'0'16,"126"0"-16,-169 0 0,43 21 0,21-21 0,-1 0 15,1 0-15,0 0 0,-1 0 16,1 0-16,21 22 0,-22-22 16,22 0-16,-21 0 0,21 0 0,0 0 15,-1 21-15,1-21 0,0 0 16,0 0-16,42 0 16,0 21-1,0-21-15,22 0 0,-1 0 16,0 0-16,22 0 0,-1 0 0,22 0 15,0 0-15,21 0 0,-1 0 16,22 0-16,0 0 0,0 0 0,0 0 16,22 0-16,20 0 0,-21 0 0,21 0 15,22 0-15,-22 0 0,43-21 16,-22 21-16,1 0 0,21 0 16,-1 0-16,22-21 0,-21 21 0,21 0 15,-22 0-15,22 0 0,0-22 16,0 22-16,21 0 0,-21 0 0,21 0 15,-22 0-15,22 0 0,0 0 0,-21 0 16,21-21-16,-21 21 0,0 0 16,0 0-16,0 0 0,-22 0 0,1 0 15,0 0-15,-1 0 0,-20 0 16,-1 0-16,-20 0 0,-1 0 0,-21 0 16,-21 0-16,0-21 0,-21 21 0,-21 0 15,-1 0-15,-20 0 0,-1 0 16,-20 0-16,-22 0 0,0 0 15,-42-21 17,21 0-17,-21 0-15,21-1 16</inkml:trace>
  <inkml:trace contextRef="#ctx0" brushRef="#br0" timeOffset="64735.52">22542 1566 0,'0'0'0,"0"-21"0,22 0 0,-22 0 16,0 0-16,0 0 15,21 21-15,-42 21 31,-1 0-31,1 21 16,-21-21-16,0 43 0,-1-1 0,1 1 16,0-1-16,-22 22 0,1 0 15,-22-22-15,0 43 0,1-21 0,-1-1 16,0 1-16,-21 0 0,22-22 16,20 1-16,-20-1 0,41 1 0,-20-22 15,20 0-15,1-20 0,21 20 0,0-21 16,0 0-16,21 0 15,21-21 1,0-21-16,-21 0 16</inkml:trace>
  <inkml:trace contextRef="#ctx0" brushRef="#br0" timeOffset="67811.42">1968 3747 0,'0'-22'15,"-21"22"1,0 0-16,0 0 0,0 0 31,0 22-31,21-1 16,0 0-16,-22 0 0,22 0 0,0 0 16,0 1-16,0-1 0,0 0 15,0 21-15,0-21 0,22 1 0,-1-22 16,0 21-16,0-21 0,0 0 15,0 0-15,1 0 0,-1 0 0,0 0 16,21 0-16,-21-21 16,22-1-16,-1 1 0,0-21 0,1 21 15,-22 0-15,21-1 0,1-20 16,-22 21-16,0 0 0,0-22 0,0 22 16,-21 0-16,21 0 0,-21 0 15,0 0-15,-21 21 16,0 0-1,0 0-15,0 21 0,0 0 0,-22 0 16,22 21-16,0-20 0,0 20 16,0 0-16,-1 1 0,22 20 0,0-21 15,0 22-15,0-1 0,0 1 16,0-22-16,0 22 0,0-22 16,0 22-16,0-22 0,0 0 15,22-21-15,-1 22 0,-21-22 0,0 21 16,21-21-16,-21 1 0,21-1 15,-21 0-15,0 0 0,-21-21 32,0 0-32,0-21 0,-22 0 15,22 0-15,0-1 16,0 1-16,-22 0 0,22-21 0,0 21 16,-21-1-16,21-20 0,-22 21 15,22 0-15,0 0 0,0 21 16,0-22-16,-1 22 0,22 22 15,0-1 1,0 0-16,0 0 0,0 0 16,22 0-16,-1 1 0,0-1 0,0 0 15,0 0-15,0 0 0,1 0 16,20 1-16,-21-1 0,21-21 0,-20 0 16,20 21-16,0-21 0,1 0 15,-1 0-15,0 0 0,1-21 0,-1 21 16,0-21-16,1-1 0,-1 1 15,-21 21-15,21-21 0,1 0 16,-22-21-16,0 20 0,0 1 16,0-21-16,1 21 0,-22 0 0,21-22 15,-21 22-15,0 0 16,0 0-16,0 42 31,0 0-31,0 0 0,0 0 0,-21 1 16,21-1-16,-22 0 0,22 0 15,-21 0-15,21 0 0,-21 1 0,21-1 16,0 0-16,0 0 16,-21-21-16,42-21 31,-21 0-15,21 21-16,0-21 0,1-1 0,-1 1 15,0 0-15,0 0 0,-21 0 16,21 0-16,0-1 0,1 22 0,-1-21 15,0 21-15,0 0 16,-21 21-16,21-21 16,0 22-16,-21-1 0,22 0 15,-22 0-15,21 0 0,-21 0 0,21 1 16,0-1-16,-21 0 0,21 0 16,0 0-16,1 0 0,-1 1 15,0-22-15,0 0 0,0 0 16,22 0-16,-22 0 0,0 0 15,21 0-15,1 0 0,-22-22 0,21 22 16,22-21-16,-22 0 0,0 0 16,1 0-16,-1 0 0,-21-1 0,21-20 15,-20 21-15,-1-21 0,0 20 16,-21-20-16,0 0 0,0-1 0,0 1 16,0 21-16,0-21 0,-42 20 0,20 1 15,1 0-15,0 0 0,-21 21 16,21 0-16,-22 0 0,1 0 0,21 21 15,-22 0-15,1 22 16,0-22-16,21 21 0,-22-21 0,22 22 16,-21-1-16,21 0 0,-1-21 15,22 22-15,0-1 0,0-21 0,0 0 16,0 22-16,0-22 0,0 0 16,22-21-16,-1 0 0,0 0 15,21 0-15,-21 0 0,22 0 16,-1 0-16,0-21 0,1 21 0,-1-21 15,0 0-15,1-22 0,-1 22 0,-21-21 16,22-1-16,-22 1 0,21 0 16,-21-1-16,0-20 0,-21-1 0,22 22 15,-22-21-15,21 20 0,-21 1 16,21-22-16,-21 22 0,0 0 16,0 21-16,0-22 0,0 22 0,0-21 15,0 21-15,0-1 16,0 44-1,-21-1-15,21 0 0,-21 0 16,-1 0-16,1 22 0,21-1 0,-21 0 16,21 22-16,-21-22 0,0 22 15,21-1-15,0-21 0,0 22 0,-21-1 16,21-20-16,0-1 0,0 0 16,0 1-16,0-1 0,0-21 0,21 22 15,0-22-15,0-21 0,0 21 0,0-21 16,1 0-16,-1 0 15,21 0-15,-21 0 0,22 0 0,-22-21 16,0 21-16,21-21 0,-21-1 16,22 1-16,-22 0 0,0-21 0,21 21 15,-42-1-15,0 1 0,22 0 0,-22 0 16,0 0-16,0 0 0,0-1 16,0 1-16,-22 21 0,1 0 15,0 0-15,0 0 0,21 21 16,-21 1-16,0-1 0,-1 0 0,22 21 15,0-21-15,-21 1 0,21-1 16,0 21-16,0-21 0,0 0 0,0 1 16,0-1-16,21 0 15,1-21-15,-1 21 16,0-21-16,0 0 0,21 0 0,-20 0 16,20 0-16,-21-21 0,21 21 15,1-21-15,-1 0 0,0-1 0,1 1 16,-1-21-16,-21 21 0,22-22 0</inkml:trace>
  <inkml:trace contextRef="#ctx0" brushRef="#br0" timeOffset="68091.25">4826 4043 0,'0'0'0,"-21"21"32,0 0-32,21 0 15,-22 1-15,22 20 0,-21 0 0,21 1 16,0-1-16,-21 0 0,21 1 15,-21 20-15,0-21 0,21 22 0,-21-1 16,21 1-16,0-1 0,-22 22 0,1-21 16,21 20-16,-21-20 0,21 20 15,0-20-15,0-1 0,-21 1 0,21-1 16,0 1-16,-21-22 0,21 1 0,0 20 16,0-21-16,0-20 0,0 20 15,0-21-15,0 0 0,21-21 16,0-21-1,-21 0-15,0 0 16,21-22-16,0 1 0,-21 0 0</inkml:trace>
  <inkml:trace contextRef="#ctx0" brushRef="#br0" timeOffset="68388.09">4784 4360 0,'0'0'16,"0"-42"-16,0 0 0,0-1 0,0 1 15,0 21-15,0-21 0,0 20 16,0 1-16,21 21 0,0-21 16,0 0-16,0 21 0,0 0 0,22 0 15,-22 0-15,0 0 0,0 21 0,22 0 16,-22 0-16,-21 22 0,21-22 16,-21 21-16,0-21 0,0 22 0,0-22 15,0 21-15,-21-21 0,0 1 16,-22 20-16,22-21 0,-21 0 0,21 0 15,-1-21-15,-20 22 0,21-22 0,0 0 16,0 21-16,21-42 47,21 21-47,0-22 0,0 1 0</inkml:trace>
  <inkml:trace contextRef="#ctx0" brushRef="#br0" timeOffset="68776.88">5101 4445 0,'0'0'0,"21"0"0,0 0 16,1 0-16,-1 0 16,0-21-16,0 21 15,0-21-15,0 0 0,1-1 16,-1 1-16,-21 0 0,21 0 15,0 0-15,0 0 0,-21-1 0,0-20 16,0 21-16,0 0 0,0 0 16,-21 21-16,0 0 15,0 0-15,0 0 0,-1 21 0,1 0 16,0-21-16,0 21 0,0 0 16,0 0-16,-1 22 0,22-22 0,0 0 15,-21 0-15,21 0 0,0 1 0,0-1 16,0 0-16,21 0 15,1 0-15,-1-21 0,0 0 0,0 21 16,0-21-16,22 0 16,-22 0-16,0 0 0,0 0 0,21 0 15,-20 0-15,-1-21 0,0 0 0,21 21 16,-21-21-16,1 0 0,20 0 16,-21-1-16,21 1 0</inkml:trace>
  <inkml:trace contextRef="#ctx0" brushRef="#br0" timeOffset="70456.17">5778 4128 0,'0'0'0,"-21"0"16,21 21 0,-21 0-16,21 0 15,-21 0-15,21 22 0,-21-22 16,21 0-16,0 0 0,0 0 16,0 0-16,-21 1 0,21-1 0,0 0 15,0 0-15,21-21 47,0-21-47,-21 0 0,21 0 16,0-1-16,-21 1 0,21 0 0,1 0 15,-22-21-15,21 20 0,0 1 16,-21 0-16,0 0 0,21 21 0,0 0 16,-21-21-16,21 21 0,1 0 15,-1 21-15,0 0 0,-21 0 16,21 0-16,0 1 15,-21-1-15,0 0 0,21 0 16,-21 0-16,22 0 0,-1 1 0,-21-1 16,21 0-16,0-21 0,-21 21 0,21-21 15,0 0-15,1 0 0,-1 0 16,21 0-16,-21 0 0,0 0 0,22 0 16,-1-21-16,0 0 0,1 0 0,-1-1 15,0 1-15,1 0 0,-1 0 16,-21-21-16,0 20 0,1-20 15,-1 21-15,-21-21 0,0 20 0,0-20 16,0 21-16,0 0 0,-21 0 0,-1-1 16,1 1-16,0 21 0,-21 0 15,21 0-15,-22 0 0,22 0 16,-21 0-16,21 21 0,-1-21 0,-20 43 16,21-22-16,0 0 0,0 21 0,21-20 15,0 20-15,-22 0 0,22-21 16,0 22-16,0-22 0,0 21 0,0-21 15,0 1-15,22-1 0,-1-21 16,-21 21-16,21 0 0,0-21 0,21 0 16,-20 0-16,-1 0 0,0 0 0,21 0 15,-21-21-15,22 0 0,-22 0 16,0-1-16,0 1 0,22 0 16,-22-21-16,0-1 0,-21 22 0,21-42 15,0 20-15,0 1 0,-21 0 16,0-1-16,0-20 0,0 21 0,0 20 15,0-20-15,0 21 0,0-21 16,0 20-16,0 1 0,0 0 16,-21 42-1,21 0-15,0 1 16,0-1-16,-21 21 0,21-21 0,-21 22 16,21-1-16,0 0 0,0 1 15,0-1-15,0 0 0,0 1 0,0-1 16,0 0-16,0-21 0,0 22 0,0-22 15,21 0-15,0 0 16,0 0-16,1 1 0,-1-22 0,0 0 16,0 0-16,0 0 0,0 0 0,22 0 15,-22 0-15,21 0 0,1-22 16,-1 1-16,-21 0 0,21-21 0,-20 21 16,-1-1-16,0-20 0,0 21 15,0 0-15,-21 0 0,0-1 0,0 1 16,0 0-16,0 0 0,-21 21 15,0 0-15,0 0 16,0 0-16,-1 21 0,1 0 0,21 0 16,0 1-16,-21-1 0,21 0 15,0 0-15,0 21 0,0-20 16,0-1-16,0 0 0,0 0 0,0 0 16,21 0-16,0 1 15,1-22-15,-1 0 0,0 0 16,0 0-16,0 0 0,0 0 0,1-22 15,-1 1-15,21 21 0,-21-21 16,0 0-16,22 0 0,-22 0 0,0-22 16,0 22-16,0 0 0,1 0 15,-1-22-15,-21 22 16,0 0-16,0 0 0,0 42 31,0 0-31,0 0 0,-21 1 16,-1-1-16,22 0 0,-21 0 0,21 21 15,0-20-15,-21-1 0,0 0 16,21 0-16,-21-21 0,21 21 0,0 0 16,0 1-1,21-44 1,0 1 0,0 0-16,0 0 0,1 0 15,-1-22-15,0 22 0,0 0 16,-21-21-16,21 21 0,0-1 0,1 1 15,-22 0-15,21 21 16,0 0-16,-21 21 16,0 0-16,21 1 15,-21-1-15,0 0 0,0 0 0,0 0 16,0 0-16,0 1 0,21-1 16,0 0-16,1-21 15,-1 21-15,0-21 0,0 0 0,0 0 16,0 0-16,22 0 0,-22 0 0,21 0 15,1-21-15,-22 21 0,21-21 16,-21 0-16,22-1 0,-22 1 0,21-21 16,-21 0-16,0 20 0,1-20 15,-1 0-15,-21-1 0,0 1 16,21 0-16,-21-1 0,0 1 0,0 0 16,0 21-16,0-22 0,0 22 15,0 0-15,0 0 0,0 42 31,-21 0-31,21 0 0,-21 0 0,-1 22 16,22-1-16,-21 0 0,0 1 0,21-1 16,-21 0-16,21 1 0,-21-1 15,21 0-15,-21 1 0,21-1 16,0 0-16,0-20 0,0-1 0,0 21 16,0-21-16,0 0 15,21-21-15,0 0 0,0 0 0,0 0 16,0 0-16,1 0 0,-1 0 0,0-21 15,0 0-15,0 0 0,0 0 16</inkml:trace>
  <inkml:trace contextRef="#ctx0" brushRef="#br0" timeOffset="70663.12">8191 3810 0,'0'0'0,"-21"0"0,0 0 0,0 0 0,0 0 15,21 21 1,21 0-16,0-21 16,21 0-16,-20 0 0,20 0 15,-21 0-15,21 0 0,1 0 0,-22 0 16,21 0-16,-21 0 0,22 0 0,-22 0 16,0-21-16,0 0 15</inkml:trace>
  <inkml:trace contextRef="#ctx0" brushRef="#br0" timeOffset="71492.02">10308 4212 0,'21'0'0,"-42"0"0,63-21 0,-20 21 0,-1-21 15,0 0-15,0 0 0,0-1 16,-21 1-16,0 0 0,21 0 15,-21 0-15,0-22 0,0 22 0,0 0 16,-21 0-16,0-21 0,21 20 0,-21 1 16,-21 21-16,20-21 0,1 21 15,0 0-15,-21 0 0,21 0 0,-22 0 16,1 21-16,21 0 0,-22 1 16,1-1-16,0 0 0,-1 21 0,22 1 15,-21-1-15,21 0 0,0 1 0,-1-1 16,1-21-16,21 21 0,0 1 15,0-22-15,0 0 0,0 0 0,0 0 16,21 1-16,1-22 0,20 0 16,-21 0-16,21 0 0,1 0 15,-1 0-15,0 0 0,1 0 0,-1-22 16,22 1-16,-22 0 0,0-21 16,1 21-16,-22-1 0,21-20 0,-21 21 15,0-21-15,1-1 0,-22 22 0,21-21 16,-21 21-16,0-1 0,0 1 15,0 0-15,-21 21 16,-1 0 0,22 21-16,-21 0 0,21 1 15,0-1-15,-21 21 0,21-21 16,0 22-16,-21-22 0,21 0 0,0 21 16,0-21-16,0 1 0,0-1 15,0 0-15,21 0 0,0 0 0,0-21 16,22 21-16,-22-21 15,0 0-15,21 0 0,-20 0 0,20 0 16,-21-21-16,21 21 0,1-21 0,-22 0 16,21 0-16,-21 0 0,1-1 15,-1-20-15</inkml:trace>
  <inkml:trace contextRef="#ctx0" brushRef="#br0" timeOffset="72315.06">10964 3958 0,'0'-21'0,"0"42"0,-21-42 16,0 42-1,21 0-15,-21 1 0,0-1 0,21 0 16,-22 21-16,22-21 0,0 1 0,-21 20 16,21-21-16,-21 0 0,21 0 15,0 1-15,-21-1 0,21 0 0,0 0 16,21-21 15,0-21-31,0 0 0,1 21 16,-22-21-16,21-1 0,0 1 0,0-21 15,0 21-15,0 0 0,1-1 16,-1-20-16,0 21 0,-21 0 16,21 0-16,0 21 0,0-22 15,1 44 1,-22-1-16,21-21 0,-21 42 0,21-21 16,-21 0-16,0 1 0,0 20 15,21-21-15,0 0 0,-21 22 0,21-22 16,1 0-16,-1 0 0,0 0 0,0-21 15,0 21-15,22-21 0,-1 0 16,-21 0-16,21 0 0,1 0 0,-1 0 16,0 0-16,1 0 0,-1 0 0,0-21 15,1 0-15,-1 21 16,-21-42-16,22 21 0,-22-1 0,0 1 16,0-21-16,-21 21 0,0-22 15,0 22-15,0-21 0,0 0 0,0 20 16,0 1-16,-21 0 0,0 0 0,0 0 15,-22 21-15,22 0 0,-21 0 16,-1 0-16,22 0 0,-21 0 0,21 0 16,-22 21-16,22 0 0,0 0 0,0 0 15,0 22-15,0-22 0,21 0 16,-22 21-16,22-20 0,0-1 0,0 0 16,0 0-16,22 0 0,-22 0 15,21 1-15,0-22 0,0 0 16,21 21-16,-20-21 0,20 0 0,-21 0 15,21 0-15,1-21 0,-1-1 16,-21 22-16,22-21 0,-1 0 0,-21 0 16,0-21-16,0 20 0,1-20 0,-1 0 15,-21-1-15,0 1 0,0 21 16,0-21-16,0-1 0,0 1 0,0 0 16,0-1-16,0 1 0,0 21 0,0 0 15,0-1-15,-21 1 0,21 0 16,-22 21-16,1 0 0,21 21 0,0 0 15,0 1-15,-21 20 16,21-21-16,-21 21 0,21 1 0,0-1 16,0 0-16,0 22 0,0-22 0,0 22 15,0-22-15,21 0 0,0 1 16,0-22-16,-21 21 0,22-21 0,20 1 16,-21-1-16,0 0 0,22-21 0,-1 0 15,0 0-15,1 0 0,-1 0 16,0 0-16,1-21 0,-1 0 0,0-1 15</inkml:trace>
  <inkml:trace contextRef="#ctx0" brushRef="#br0" timeOffset="73079.63">14668 4339 0,'0'0'16,"22"0"-16,-1 0 0,0 0 15,0 0 1,-21-21-16,21 0 0,-21 0 16,21 21-16,-21-21 0,22-1 15,-22 1-15,0-21 0,0 21 0,0-22 16,0 22-16,0-21 0,-22 21 15,1-22-15,21 22 0,-21 0 0,0 0 16,0 0-16,0 21 0,-1 0 16,1 0-16,-21 0 0,21 21 0,0 0 15,-22 0-15,22 22 0,0-22 16,0 21-16,-22 0 0,43 1 0,-21-1 16,0 0-16,21-20 0,-21 20 15,21-21-15,0 0 0,0 22 0,0-22 16,21 0-16,0-21 0,0 0 15,1 0-15,-1 0 0,21 0 16,-21 0-16,22 0 0,-1 0 0,0-21 16,-21 0-16,22-1 0,-1 1 15,0-21-15,1 21 0,-22-22 0,21 1 16,-21-21-16,1 20 0,-1 1 16,0-22-16,0 22 0,-21 0 15,21-1-15,-21-20 0,0 42 0,0-22 16,0 22-16,0 0 0,-21 21 15,0 0-15,0 21 16,21 0-16,-21 22 0,21-22 0,-22 21 16,1 1-16,21-1 0,0 21 15,0-20-15,-21-1 0,21 0 0,0 1 16,0-1-16,0 0 0,0-20 16,0-1-16,0 21 0,0-21 0,21-21 15,0 21-15,1 1 0,-1-22 0,21 0 16,-21 0-16,22 0 15,-22 0-15,21 0 0,-21-22 0,22 1 16</inkml:trace>
  <inkml:trace contextRef="#ctx0" brushRef="#br0" timeOffset="73439.95">15282 4212 0,'-21'0'0,"0"0"16,0 0-16,0 0 15,-1 0-15,44 0 47,-1 0-47,21 0 0,-21-21 16,0 21-16,22-21 0,-22 21 15,0-21-15,0 21 0,0-21 0,-42 21 32,0 0-32,0 0 15,-21 0-15,20 21 0,-20 0 0,0 0 16,-1 0-16,22 0 0,-21 1 15,21-1-15,0 21 0,-1-21 0,1 0 16,21 1-16,0-1 0,0 0 16,21 0-16,1-21 0,-1 0 15,21 0-15,0 0 0,1 0 0,-1 0 16,22 0-16,-22 0 16,21 0-16,-20 0 0,20-21 0,1 0 15,-22 0-15,0-1 0,1 1 0,-1 0 16,0-21-16,1 21 0,-1-22 15</inkml:trace>
  <inkml:trace contextRef="#ctx0" brushRef="#br0" timeOffset="73731.78">16002 3895 0,'0'0'0,"0"-21"0,0-1 0,0 1 15,0 0-15,-21 21 0,0 0 16,-1 0-16,22 21 16,-21 0-16,0 1 0,21-1 0,-21 21 15,21 22-15,-21-1 16,0-21-16,21 22 0,0 21 0,-22-22 15,1 1-15,0-1 0,21 22 0,-21-22 16,0 22-16,21 0 0,-21-1 16,-1 1-16,1 0 0,0-1 0,21 1 15,-21 0-15,0-1 0,0-20 0,21-1 16,-22 1-16,1-1 0,21 1 0,-21-22 16,21 0-16,0 1 0,-21-22 15,21 0-15,0 0 0,0-42 31,0 0-31,21-21 0,0-1 0,0 1 16,1 0-16,-1-1 0,21-20 16,-21-1-16,0-20 0,22 20 0</inkml:trace>
  <inkml:trace contextRef="#ctx0" brushRef="#br0" timeOffset="75192">15875 4403 0,'0'0'15,"0"-64"-15,0 1 0,0-1 0,0 1 16,0 20-16,0 1 0,42-85 31,1 127-31,-22-21 0,0 21 16,21 0-16,-21 0 0,1 21 0,20 0 15,-21 0-15,-21 1 0,0-1 16,0 21-16,0 0 0,0-20 16,0 20-16,-21-21 0,0 21 15,-22-20-15,22-1 0,-21 0 0,0 0 16,20 0-16,-20 0 0,21-21 0,-21 22 15,20-22-15,1 0 0,42 0 47,1-22-47,-1 22 0,21-21 0,-21 21 16,0 0-16,1-21 0,-1 21 0,0 0 16,0 0-16,0 0 0,0-21 15,1 21-15,-1 0 16,0 0-1,0 0 1,0 0-16,0 0 16,1-21-16,-1 21 15,0 0-15,21-21 0,-21-1 0,1 22 16,-1-21-16,21 0 0,-21 0 0,0 0 16,22 0-16,-22-1 0,-21 1 15,0 0-15,21 0 0,-21 0 16,-21 21-1,0 0-15,0 0 0,-1 0 0,-20 0 16,21 21-16,-21 0 0,20 0 16,1 0-16,0 1 0,0 20 15,0-21-15,0 0 0,21 0 0,-22 1 16,22-1-16,0 0 0,0 0 16,0 0-16,22-21 0,-22 21 0,21-21 15,0 0-15,0 22 0,21-22 16,-20 0-16,20 0 0,-21 0 0,21 0 15,-20 0-15,20 0 0,21-22 0,-20 1 16,-1 0-16,0 0 0,1 0 16,-1 0-16,0-22 0,-20 22 0,20-21 15,-21-1-15,0 22 0,0-21 16,-21 21-16,0 0 0,0-1 0,0 1 16,-21 42 15,0 1-31,0-1 0,21 21 0,-21-21 15,21 0-15,0 22 0,-21-22 16,21 0-16,-22 21 0,22-20 0,0-1 16,-21 0-16,21 0 0,0 0 15,21-42 32,1 0-47,-1 0 0,-21 0 16,21-22-16,0 22 0,-21 0 0,21 0 15,0-22-15,-21 22 16,22 21-16,-1-21 0,-21 0 0,21 21 16,0 0-1,0 0-15,-21 21 0,21 0 16,-21 0-16,22 1 0,-22-1 0,0 0 16,21 0-16,0 0 0,0 0 15,0 1-15,0-1 0,1 0 0,-1 0 16,21 0-16,0-21 0,-20 0 15,20 21-15,0-21 0,1 0 0,-1 0 16,0 0-16,1 0 0,-1 0 0,0-21 16,1 21-16,-1-21 15,-21 0-15,21 0 0,-20 0 0,-1-22 16,-21 22-16,0-21 0,0 21 16,0-22-16,0 1 0,0 21 0,0-22 15,0 22-15,0 0 0,-21 0 0,-1 21 16,1-21-16,0 21 0,0 0 15,-21 0-15,20 0 0,1 0 0,0 21 16,0 0-16,0-21 0,0 42 16,-1-20-16,1-1 0,0 21 0,21-21 15,0 22-15,0-22 0,0 21 16,0-21-16,0 0 0,0 1 16,0-1-16,21 0 0,0 0 0,1 0 15,-1-21-15,0 0 0,0 0 16,0 0-16,0 0 0,1 0 0,20 0 15,-21 0-15,0-21 0,0 0 16,1 0-16,-1-22 0,0 22 0,0-21 16,-21 0-16,21-1 0,0 1 0,-21 0 15,22-1-15,-1 1 0,-21 0 16,0-1-16,0 1 0,21 21 0,-21 0 16,0-1-16,0 1 0,0 0 15,0 42 1,0 0-16,0 1 0,-21-1 15,21 21-15,0-21 0,-21 22 16,21-1-16,-22 0 0,22 1 0,-21 20 16,21-21-16,0 1 0,0-22 15,0 21-15,0 1 0,0-22 0,0 0 16,0 0-16,21 0 0,1 0 0,-1-21 16,0 0-16,0 0 0,0 0 15,0 0-15,1 0 0,-1-21 0,0 0 16,0 0-16,-21 0 15</inkml:trace>
  <inkml:trace contextRef="#ctx0" brushRef="#br0" timeOffset="76164.45">18203 4106 0,'0'22'32,"21"-22"-17,1 0-15,-1 0 16,0 0-16,0 0 0,0 0 15,0 0-15,1 0 0,-1-22 0,0 22 16,-21-21-16,21 0 0,0 21 16,0-21-16,-21 0 0,0 0 0,0-1 15,-21 22 1,0 0 0,0 0-16,0 22 0,0-22 0,-1 21 15,1 21-15,0-21 0,0 0 16,0 22-16,0-22 0,21 0 0,0 0 15,0 22-15,0-22 0,0 0 0,0 0 16,0 0-16,0 0 16,21-21-16,21 22 0,-21-22 15,22 0-15,-1 0 0,0 0 16,1 0-16,-1 0 0,21-22 0,-20 1 16,-1 21-16,0-21 0,-20 0 15,20-21-15,-21 20 0,0 1 0,0-21 16,1 21-16,-22-22 0,0 22 15,0 0-15,0 0 0,0 0 16,0 0-16,0 42 31,0 0-31,-22 0 0,22 0 0,-21 0 16,0 1-16,21 20 0,0-21 0,0 0 16,-21 22-16,21-22 0,0 0 15,-21 0-15,21 0 0,0 0 0,0 1 16,0-44 31,21 1-32,0 0-15,0-21 0,0 21 0,-21-1 16,22-20-16,-1 0 0,0 21 16,0-1-16,-21 1 0,0 0 0,21 0 15,-21 0-15,21 21 16,-21 21-16,0 0 15,0 0-15,0 0 0,0 1 0,0-1 16,0 0-16,0 0 0,0 0 16,0 0-16,0 1 0,0-1 0,0 0 15,22-21-15,-22 21 0,21-21 16,0 21-16,0-21 16,0 0-16,0 0 0,1 0 0,-1 0 15,0-21-15,-21 0 0,21 0 16,0 0-16,0-1 0,1-20 0,-1 0 15,-21-1-15,21 1 0,-21 0 16,21-1-16,0 1 0,0 0 0,1-1 16,-22 1-16,21 0 0,0 21 15,0-22-15,0 22 0,-21 0 0,0 0 16,0 42 0,0 0-1,-21 0-15,0 0 0,0 1 0,0 20 16,-1 0-16,1 1 15,21-1-15,-21 0 0,21 1 0,0-1 16,0 0-16,0 1 0,0-1 0,0 0 16,0 1-16,0-22 0,0 0 15,21 0-15,0 0 0,1-21 0,-1 0 16,0 0-16,21 0 16,-21 0-16,1 0 0,-1-21 0,0 0 15,0 0-15</inkml:trace>
  <inkml:trace contextRef="#ctx0" brushRef="#br0" timeOffset="76339.48">19262 3916 0,'0'0'0,"-22"0"0,1 0 0,0 0 16,21 21-16,0 0 31,21-21-31,22 0 0,-22 0 0,0 0 15,21 0-15,-21 0 0,22-21 16,-22 21-16,21-21 0</inkml:trace>
  <inkml:trace contextRef="#ctx0" brushRef="#br0" timeOffset="76843.17">21569 3598 0,'0'0'15,"0"-21"-15,0 0 0,0 0 16,0 0-16,21 21 15,0 0 1,0 0-16,0 21 0,1 0 0,20 21 16,-21-20-16,0 20 0,22 0 15,-22 1-15,0-1 0,0 0 0,0 1 16,0 20-16,-21-21 0,22 1 16,-1-22-16,-21 21 0,0 1 0,0-22 15,21 0-15,-21 0 0,21 0 0,0-21 31,0-21-31,-21 0 16,22 0-16,-22 0 0</inkml:trace>
  <inkml:trace contextRef="#ctx0" brushRef="#br0" timeOffset="77108.23">22267 3556 0,'0'0'0,"0"-42"0,0 21 0,0-22 16,0 22-16,0 0 0,-21 21 15,0 21 1,-21-21-16,20 42 0,1-20 0,-21 20 16,21 0-16,-22 1 0,1-1 15,0 0-15,-1 1 0,1-1 0,-21 0 16,20 1-16,1 20 0,-22-21 16,22 1-16,0-1 0,21 0 0,-22 1 15,22-22-15,0 0 0,0 0 16,21 0-16,0 1 0,0-1 15,21-21-15,0 0 16,0 0-16,22 0 0,-22-21 0,21-1 16,22 1-16,-22 0 0</inkml:trace>
  <inkml:trace contextRef="#ctx0" brushRef="#br0" timeOffset="77415.61">22458 3810 0,'0'0'15,"-21"21"17,-1 0-32,1 1 15,0 20-15,21 0 0,-21 1 0,21 20 16,-21-21-16,21 22 0,-21-1 0,21 1 16,0-1-16,0 1 0,0-1 15,-22 1-15,22-1 0,-21 1 0,21-1 16,0 1-16,0-1 0,-21 1 15,0-1-15,21 1 0,-21-22 0,21 22 16,0-22-16,0-21 0,0 22 0,0-22 16,0 0-16,0 0 0,0-42 31,0 0-31,21 0 0,-21-1 16,21-20-16,0 0 0,-21-1 0,21 1 15,1-21-15</inkml:trace>
  <inkml:trace contextRef="#ctx0" brushRef="#br0" timeOffset="77723.44">22458 3895 0,'0'0'0,"0"-43"0,0 22 0,21-21 16,0 21-16,0 0 0,0-1 16,1 22-16,-1-21 0,0 21 15,0 0-15,21 0 0,-20 0 0,20 0 16,0 0-16,-21 0 15,22 0-15,-22 21 0,0-21 0,0 22 16,-21-1-16,0 21 0,0-21 0,0 0 16,-21 1-16,-21 20 0,21-21 15,-22 0-15,1 0 0,0 1 0,-1-1 16,1 0-16,0-21 0,-1 21 16,22-21-16,0 0 0,0 0 0,0 0 15,-1 0-15,44 0 31,-1 0-31,21 0 0,-21-21 16,22 21-16,-1-21 0,0 0 0,1 21 16</inkml:trace>
  <inkml:trace contextRef="#ctx0" brushRef="#br0" timeOffset="78199.85">23389 3747 0,'0'0'15,"0"-22"-15,0 1 0,0 0 16,0 0-16,-21 0 0,0 21 16,0 0-16,-1 0 0,1 0 15,0 0-15,-21 21 0,21-21 0,-22 42 16,22-21-16,-21 1 0,21 20 16,-22-21-16,22 21 0,-21-20 15,21 20-15,-1 0 0,22-21 0,0 1 16,0 20-16,0-21 0,0 0 15,0 0-15,43 1 0,-22-22 16,0 0-16,21 0 0,-20 0 16,20 0-16,-21 0 0,21-22 0,-20 22 15,20-21-15,-21 0 0,0 0 16,22-21-16,-22 20 0,0 1 0,0-21 16,0 21-16,0 0 0,1-1 15,-22 1-15,21 0 0,-21 0 16,21 0-16,-21 42 31,0 0-31,0 0 0,0 0 16,0 1-16,0-1 0,0 0 15,0 21-15,0-21 0,0 1 0,0-1 16,0 0-16,0 0 0,0 0 0,21 0 16,0 1-16,0-22 15,1 0-15,20 0 0,-21 0 0,0 0 16,22 0-16,-1-22 0,0 1 15,-21 0-15,22-21 0</inkml:trace>
  <inkml:trace contextRef="#ctx0" brushRef="#br0" timeOffset="78455.71">24151 3387 0,'0'0'0,"0"-43"0,0 1 0,0 21 0,0 0 15,0 0-15,0-1 0,0 44 16,-21 20-1,0-21-15,21 21 0,-21 1 16,-1-1-16,22 22 0,-21-22 0,0 21 16,21-20-16,0-1 0,-21 0 15,0 1-15,21-1 0,-21 0 0,21 1 16,0-1-16,0 0 0,0-20 16,0-1-16,0 0 0,0 0 15,0 0-15,21-21 0,0 0 0,0 0 16,0 0-16,0 0 0,1-21 15,-1 0-15,0 0 0,21 0 0,-21-22 16</inkml:trace>
  <inkml:trace contextRef="#ctx0" brushRef="#br0" timeOffset="78947.42">24490 3366 0,'0'0'0,"0"-22"0,0 1 15,0 0-15,0 42 16,0 0-1,-21 22-15,-1-22 0,22 21 16,0 1-16,-21-1 0,21-21 0,-21 43 16,0-22-16,21 0 0,0 1 15,0-22-15,-21 21 0,21 0 0,-21 1 16,21-22-16,0 21 0,0-21 16,-22 1-16,22-1 0,0 0 0,-21-21 15,21 21-15,0-42 31,0 0-31,0 0 0,0-1 0,0 1 16,0 0-16,0 0 0,0 0 16,0-22-16,0 22 0,21 0 15,1-21-15,-1 21 0,0-1 16,21 1-16,-21-21 0,1 42 0,20-21 16,-21 0-16,0-1 0,22 22 0,-22 0 15,0 0-15,0 0 0,0 0 16,0 22-16,-21-1 0,22 0 0,-22 0 15,0 21-15,21 1 0,-21-1 16,0 0-16,0 1 0,21-1 0,-21 0 16,0 1-16,0-1 0,0-21 15,0 22-15,0-22 0,-21 0 16,21 0-16,0 0 0,-21-21 16,-1 0-1,22-21-15,0 0 16,0 0-16,0 0 0,0-22 0,-21 22 15,21-21-15</inkml:trace>
  <inkml:trace contextRef="#ctx0" brushRef="#br0" timeOffset="79175.42">23939 3620 0,'0'0'0,"-21"21"0,42-21 31,1 0-31,-1 0 16,21 0-16,-21 0 0,22-21 0,-22 21 15,21 0-15,0-22 0,1 22 16,-22 0-16,21 0 0,-21 0 0,1 0 16,-1 0-16,-42 0 31</inkml:trace>
  <inkml:trace contextRef="#ctx0" brushRef="#br0" timeOffset="80271.49">1841 4911 0,'0'21'15,"22"-21"1,-1 0-16,21 0 0,-21 21 16,22-21-16,-1 0 0,0 0 15,22 0-15,-1 0 0,22 0 0,0 0 16,20 0-16,1 0 0,0 0 16,0 0-16,21 0 0,0-21 0,0 21 15,0 0-15,21 0 0,0 0 16,0-21-16,1 21 0,-1 0 15,21 0-15,-21-21 0,22 21 0,-1-22 16,0 22-16,1 0 0,-1-21 16,0 21-16,-21 0 0,22 0 0,-22-21 15,0 21-15,0 0 0,0 0 0,1 0 16,-22 0-16,0 0 0,0 0 16,-22 0-16,-20 0 0,0 0 0,-22 0 15,1 0-15,-22 0 0,0 0 16,1 0-16,-22 0 0,-42 0 47,21 21-32,-21-21-15</inkml:trace>
  <inkml:trace contextRef="#ctx0" brushRef="#br0" timeOffset="80836.61">9504 4678 0,'21'0'32,"0"0"-32,0 0 0,22 0 15,-22 0-15,42 0 0,1 0 0,-1 0 16,1 0-16,-1 0 0,22 0 15,0 0-15,-1 0 0,1 0 0,21 0 16,-22 0-16,1 0 0,0 0 0,21 0 16,-22-21-16,1 21 0,0 0 15,-1 0-15,-20 0 0,-1 0 16,1 0-16,-22 0 0,0 0 0,1 0 16,-22 0-16,0 0 0,0 0 15,0 0-15,1 0 31,-22-21-31</inkml:trace>
  <inkml:trace contextRef="#ctx0" brushRef="#br0" timeOffset="81555.64">14414 4720 0,'0'0'0,"-21"0"0,0 21 0,0-21 16,0 0-16,0 22 0,-1-22 16,1 0-16,42 0 31,1 0-31,-1 0 16,0 0-16,21 0 0,1 0 0,-1 0 15,0 0-15,22 0 0,-22 0 16,22 0-16,-1 0 0,22 0 0,-1 0 15,1 0-15,21 0 0,0 0 16,21 0-16,0 0 0,0 0 0,0 0 16,21-22-16,0 22 0,0 0 0,22 0 15,-22 0-15,0 0 0,21 0 16,-21-21-16,22 21 0,-22 0 16,21 0-16,-21 0 0,-21 0 15,22-21-15,-22 21 0,0 0 0,0 0 16,-22 0-16,1 0 0,-21-21 0,0 21 15,-1 0-15,-20 0 0,-22 0 16,22 0-16,-43-21 0,21 21 0,-21 0 16,-21-21-1,21 21-15</inkml:trace>
  <inkml:trace contextRef="#ctx0" brushRef="#br0" timeOffset="82344.2">21844 4509 0,'0'0'0,"-127"0"16,85 0-16,20 0 0,1 0 16,-21 0-16,21 0 0,0 0 15,-22 0-15,22 21 0,0-21 0,0 0 16,0 0-16,21 21 15,21-21 1,0 0-16,21 0 0,1 0 16,20 0-16,1 0 0,-1 0 0,22 21 15,-1-21-15,1 0 0,21 0 16,0 0-16,21 0 0,21 0 0,0 0 16,-21 0-16,21 0 0,0 0 15,1 0-15,-1 0 0,21 0 0,-21 0 16,0 0-16,-21 0 0,0 0 15,0 0-15,-21 0 0,0 0 16,-21 0-16,-1 0 0,1 0 0,-21 0 0,-22 0 16,0 0-16,1 0 0,-22 0 15,0 0-15,0 0 0,-42 0 47,0 0-47,0 0 16,-1 0-16,-20 0 0,21 0 15,0 0-15,-22 0 0,22 0 0,0 0 16,-21 0-16,21 21 0</inkml:trace>
  <inkml:trace contextRef="#ctx0" brushRef="#br1" timeOffset="105235.73">995 5863 0,'21'0'78,"0"-21"-78,0 21 15,-21-21-15,21 0 0,1 21 0,-1-21 16,0-1-16,0 1 0,0 0 16,-21 0-16,0 0 0,21 0 15,-21-1-15,0 1 0,0 0 16,-21 21-16,-21 0 16,21 0-16,-22 0 15,22 21-15,-21 0 0,0 1 0,-1-1 16,1 0-16,0 21 0,20-21 15,-20 22-15,21-22 0,0 21 0,0-21 16,-1 1-16,22-1 0,0 0 16,0 0-16,0 0 0,0 0 0,22 1 15,-1-1-15,0 0 0,0 0 16,21 0-16,-20-21 0,20 21 16,-21 1-16,21-1 0,-20 0 0,20 0 15,-21 0-15,0 0 16,-21 1-16,0-1 0,0 0 0,0 21 15,0-21-15,-21 1 0,0-1 16,-21 0-16,20 0 0,-20-21 0,21 21 16,-21-21-16,-1 21 0,1-21 15,-22 0-15,22 0 0,0 0 16,-1-21-16,-20 0 0,21 0 0,-1 0 16,1-22-16,21 22 0,-22 0 15,22 0-15,-21-21 0,21 20 0,21 1 16,0 0-16,0 0 15,0 0-15,21 21 16,0-21-16,21 21 0,1-22 16,-1 22-16,0-21 0,1 21 15</inkml:trace>
  <inkml:trace contextRef="#ctx0" brushRef="#br1" timeOffset="105567.54">1545 5588 0,'0'0'32,"-21"0"-32,0 42 15,0-20-15,-1 20 0,1-21 16,0 21-16,0 1 0,0 20 15,-22-20-15,22-1 0,0 0 0,0 1 16,-21-1-16,20 0 0,1 1 16,0-1-16,21-21 0,0 21 0,0-20 15,0-1-15,0 0 0,0 0 16,0 0 0,21-21-16,22 0 0,-22-21 15,0 21-15,0-21 0,0 0 16,22 0-16,-22-1 0,0 1 15,0 0-15</inkml:trace>
  <inkml:trace contextRef="#ctx0" brushRef="#br1" timeOffset="105768.42">1079 6054 0,'0'0'0,"0"21"0,0 0 16,22-21 15,-1 0-31,0 0 0,0 0 16,0 0-16,22 0 15,-1-21-15,-21 21 0,21-21 0,1 21 16,-1-21-16,-21-1 0,22 22 16</inkml:trace>
  <inkml:trace contextRef="#ctx0" brushRef="#br1" timeOffset="106156.2">1609 6054 0,'0'42'15,"0"-21"1,21-21 0,0 0-16,0 0 15,0 0-15,0 0 0,1 0 0,-1-21 16,0 21-16,0-21 0,0 0 15,0 21-15,1-21 0,-1-1 0,-21 1 16,0 0-16,0 0 16,-21 21-1,-1 0-15,1 0 0,-21 0 16,21 0-16,-22 0 0,22 21 16,-21 0-16,21 0 0,-22 1 15,22-1-15,0 0 0,21 21 0,-21-21 16,21 1-16,0-1 0,0 0 15,0 0-15,0 0 0,0 0 16,21 1-16,0-22 0,0 0 16,1 21-16,-1-21 0,21 0 15,-21 0-15,22 0 0,-1 0 0,-21 0 16,21 0-16,1-21 0,-22-1 16,21 22-16,-21-21 0,22 0 0</inkml:trace>
  <inkml:trace contextRef="#ctx0" brushRef="#br1" timeOffset="106487.01">2244 5842 0,'-22'127'31,"22"-106"-31,0 22 0,0-22 16,0 21-16,0-21 0,-21 22 0,21-1 15,0 0-15,-21 22 0,21-22 16,0 22-16,-21-1 0,21 1 0,-21-1 16,0 1-16,21-22 0,-22 21 0,22 1 15,-21-22-15,21 22 16,0-1-16,-21-20 0,21 20 0,-21-21 16,0 1-16,21 20 0,0-42 15,0 22-15,0-22 0,0 21 0,0-21 16,0 1-16,0-44 15,0 1 1,0 0-16,0 0 0,21-21 0,0-1 16,-21 1-16,21 0 0,0-22 15</inkml:trace>
  <inkml:trace contextRef="#ctx0" brushRef="#br1" timeOffset="106807.31">2117 6075 0,'0'0'0,"-22"-21"0,22 0 0,0-1 16,0 1-16,0 0 0,0 0 16,0 0-16,0 0 0,22 21 0,-22-22 15,21 22-15,0 0 0,21-21 16,-21 21-16,22 0 0,-22 0 0,21 0 16,1 0-16,-22 21 0,21 1 15,-21-22-15,0 21 0,1 21 0,-22-21 16,0 0-16,0 1 0,0 20 15,-22-21-15,1 0 0,-21 22 0,21-22 16,-22 0-16,22 0 0,-21 0 16,21-21-16,0 21 0,-22 1 15,22-22-15,0 0 16,21 21-16,-21-21 0,21-21 31,21 21-31,0-22 0,0 1 16,0 0-16,1 0 0</inkml:trace>
  <inkml:trace contextRef="#ctx0" brushRef="#br1" timeOffset="107135.59">2984 5969 0,'22'-21'47,"-22"0"-31,0 0-16,0-1 16,-22 22-1,1 0-15,0 0 0,0 0 16,0 0-16,21 22 15,0-1-15,0 0 16,-21 0-16,21 0 0,0 0 16,0 1-1</inkml:trace>
  <inkml:trace contextRef="#ctx0" brushRef="#br1" timeOffset="107432.42">2942 6223 0,'0'0'0,"0"21"0,0 0 0,0 1 15,21-22 17,0 0-32,1 0 15,-22-22-15,21 22 0,-21-21 16,0 0-1,-21 21 1,-1 0 0,1 0-16,0 0 15,0 0-15,21 21 16,-21-21-16,21 21 16,21-21-1,0 0-15,0-21 16,0 0-16</inkml:trace>
  <inkml:trace contextRef="#ctx0" brushRef="#br1" timeOffset="108093.05">3514 5990 0,'0'0'0,"0"-21"31,0 0-31,0 0 0,21 21 16,-21-21-16,21-1 0,-21 1 15,0 0-15,21 0 0,0-21 0,-21 20 16,0 1-16,0 0 16,0 42 15,0 0-31,0 1 0,0-1 15,0 0-15,0 21 0,-21-21 16,21 22-16,0-22 0,-21 0 16,21 21-16,0-20 0,0 20 0,0-21 15,0 0-15,-21 22 0,21-22 16,0 0-16,-21 0 0,21 0 0,0 0 16,0 1-16,0-1 0,0 0 15,0 0-15,0 0 0,0 0 16,-22-21-1,1 0 1,0 0-16,0 0 16,0 0-16,0 0 15,-1 0-15,1 0 0,0 0 16,0 0-16,0 0 0,0 0 16,-1 0-16,1 0 0,0 0 15,42 0 32,0 0-47,22 0 0,-22 0 0,21 0 16,-21 0-16,22 0 0,-22 0 0,21 0 15,-21 0-15,1 0 0,-1 0 16,0 0-16,-21-21 78,0 0-78,21 21 0</inkml:trace>
  <inkml:trace contextRef="#ctx0" brushRef="#br1" timeOffset="109395.47">4889 6033 0,'0'0'0,"-21"0"0,0 0 0,0 0 16,0 21-16,0-21 0,-1 0 0,-20 0 16,21 0-16,0 0 0,0 0 15,-1 0-15,44 0 31,-1 0-31,21 0 16,0 0-16,22 0 0,-1 0 0,1 0 16,-1 0-16,1 21 0,-1-21 15,-20 0-15,20 0 0,1 0 0,-1 0 16,1 0-16,-1 0 16,1 0-16,-1 0 0,-20 0 0,-1 0 0,0 0 15,-21 0-15,1 0 0,-1 0 16,-21-21-1,-21 0 1,-1 21-16,1-22 0,0 22 16,0-21-16,0 21 0,0-21 0,-1 21 15,1-21-15,0 21 0,21-21 0,-21 0 16,0 21-16,0 0 0,-1-22 16,1 22-16,0 0 15,21 22 16,21-22-31,0 0 0,1 21 16,-1-21-16,21 0 0,-21 0 16,0 0-16,22 21 0,-22-21 15,0 0-15,0 0 0,22 0 0,-22 0 16,0 21-16,-21 0 16,0 0-16,0 1 15,0-1-15,-21 0 0,0-21 16,-1 21-16,-20 0 0,21 0 0,-21 1 15,-1-1-15,22 0 0,-21-21 0,21 21 16,-22 0-16,22 0 0,0 1 16,0-22-16,0 21 0,21 0 15,0 0-15</inkml:trace>
  <inkml:trace contextRef="#ctx0" brushRef="#br1" timeOffset="110331.8">6540 5715 0,'-21'0'15,"0"21"17,21 0-32,0 1 0,0-1 15,21-21 1,0 0-16,1 0 15,-1 0-15,0 0 0,0 0 16,21-21-16,-20 21 0,-1-22 0,21 1 16,-21 0-16,0 0 0,1 0 15,-1 0-15,0-1 0,-21 1 0,21 0 16,-21 0-16,0 0 0,0 0 16,0-1-16,0 1 0,0 0 15,0 42 16,-21 0-15,21 22-16,0-22 0,0 21 0,0 1 16,0 20-16,0-21 0,-21 1 15,21-1-15,0 22 0,0-22 0,-21 0 16,21 1-16,-22-1 0,22 0 16,-21 1-16,21-1 0,0 0 0,0 1 15,0-1-15,-21 0 0,21-21 0,0 22 16,-21-22-16,21 0 0,0 0 15,0 0-15,-21-21 0,0 22 16,-1-22-16,1 0 16,0 0-16,0 0 0,0-22 15,0 1-15,-1 21 0,1-21 0,0 21 16,0-21-16,21 0 0,0 0 16,-21 21-16,21-22 0,0 1 0,-21 21 15,21-21-15,0 0 16,21 21-16,0-21 15,0 0-15,21 21 0,-20 0 0,-1 0 16</inkml:trace>
  <inkml:trace contextRef="#ctx0" brushRef="#br1" timeOffset="110911">7472 6075 0,'0'0'0,"0"-21"0,0 0 0,0-1 16,-21 22-16,-1-21 0,1 0 15,21 0-15,-21 21 0,0 0 0,0-21 16,0 21-16,-1 0 0,1 0 0,0 0 16,0 0-16,0 21 0,0 0 15,-1 0-15,1 0 0,0 1 16,0-1-16,0 0 0,0 21 0,-1-21 0,1 1 15,21 20-15,0-21 16,0 21-16,-21-20 0,21-1 0,0 0 16,0 0-16,0 0 0,21 0 15,0 1-15,1-22 0,20 0 16,-21 0-16,0 0 0,0 0 0,1 0 16,20-22-16,-21 1 0,0 0 15,22 0-15,-22 0 0,0 0 0,0-22 16,21 1-16,-20 0 0,-1-1 0,-21 1 15,21 0-15,0-22 0,-21 22 16,21-22-16,-21 1 0,0 20 16,0 1-16,0 0 0,0-1 15,0 1-15,0 21 0,0 0 0,0 0 16,0 42 0,-21 0-16,0 0 15,21 21-15,0 1 0,0-1 0,-21 0 16,21 1-16,0 20 0,-21-20 15,21-1-15,0 0 0,0 1 0,0-1 16,0-21-16,0 21 0,0-20 16,0-1-16,0 0 0,0 0 0,0 0 15,21 0-15,0-21 0,0 0 16,0 0-16,0 0 16,1 0-16,-1 0 0,0 0 15,-21-21-15</inkml:trace>
  <inkml:trace contextRef="#ctx0" brushRef="#br1" timeOffset="111288.06">7705 6096 0,'21'0'15,"0"0"-15,0 0 16,0 0-16,0-21 0,1 0 15,-1 21-15,0-21 0,0 21 16,0-22-16,0 1 0,-21 0 0,22 21 16,-22-21-16,0 0 0,0 0 15,-22 21 1,1 0-16,0 0 0,0 0 16,-21 21-16,20 0 0,1-21 15,0 21-15,0 0 0,0 0 0,0 22 16,-1-22-16,22 0 0,-21 0 0,21 0 15,0 1-15,0-1 16,0 0-16,0 0 0,0 0 0,21 0 16,1-21-16,-22 22 0,42-22 0,-21 0 15,0 21-15,0-21 0,1 0 16,20 0-16,-21 0 0,21 0 0,-20 0 16,20-21-16,-21-1 0,0 22 0,22-21 15</inkml:trace>
  <inkml:trace contextRef="#ctx0" brushRef="#br1" timeOffset="111775.91">8318 5884 0,'-21'22'32,"21"-1"-32,0 0 15,-21 0-15,21 0 0,0 0 16,0 1-16,0-1 0,0 0 0,0 0 15,-21 0-15,21 22 0,0-22 0,-21-21 16,21 21-16,-21 0 0,21 0 16,0 0-16,0 1 0,0-44 47,0 1-32,0 0-15,0 0 0,0-21 16,0 20-16,0 1 15,0 0-15,21 0 0,0 0 0,0 0 16,-21-22-16,21 22 0,0 0 0,1 0 16,-1 21-16,21-21 0,-21-1 15,0 22-15,1 0 0,-1 0 0,21 0 16,-21 0-16,0 0 0,1 0 0,-1 22 16,0-1-16,-21 0 0,0 21 15,0-21-15,0 1 0,0-1 0,0 21 16,0-21-16,0 0 0,-21 1 0,0-1 15,-1 0-15,1 0 0,21 0 16,-21-21-16,21 21 0,-21-21 16,21 22-16,0-44 31,21 1-15,-21 0-16,21 0 0</inkml:trace>
  <inkml:trace contextRef="#ctx0" brushRef="#br1" timeOffset="112293.62">9038 5503 0,'0'0'0,"0"22"15,0-1 1,-21 0-16,21 21 0,-21-21 0,21 22 15,0-1-15,-21 0 0,-1-20 16,1 20-16,21 0 0,-21 1 0,21-1 16,-21-21-16,21 21 0,0 1 0,-21-22 15,21 0-15,-21 21 0,21-20 16,0-1-16,0 0 0,0 0 0,0 0 16,0 0-16,0 1 0,21-22 15,0 0 1,0 0-16,0 0 0,0 0 15,1 0-15,-1 0 0,0-22 0,0 22 16,0-21-16,0 0 0,1 0 16,-1 0-16,0-22 0,0 22 0,0 0 15,0-21-15,1 21 0,-1-1 0,-21 1 16,0 0-16,0 0 0,21 21 16,-21 21 15,-21 0-31,21 0 0,-21 1 15,21-1-15,0 0 0,-22 0 0,1 0 16,21 0-16,0 1 0,0-1 16,0 0-1,21-42 17,1 0-17,-1-1-15</inkml:trace>
  <inkml:trace contextRef="#ctx0" brushRef="#br1" timeOffset="112479.83">9334 5694 0,'0'0'0,"0"21"47,0 0-32,-21-21 17</inkml:trace>
  <inkml:trace contextRef="#ctx0" brushRef="#br1" timeOffset="112659.73">8657 5757 0,'0'0'0,"-21"0"0,21 22 16,21-22 15,0 0-31,0 0 0,22 0 0,-1 0 16,0 0-16,1-22 0,-1 22 0,22 0 15</inkml:trace>
  <inkml:trace contextRef="#ctx0" brushRef="#br1" timeOffset="113944.55">9631 5630 0,'0'0'0,"21"-21"0,-21 0 15,21 21-15,0-21 0,-21 0 16,21 0-16,1-1 0,-22 1 0,21 0 15,-21 0-15,0 0 0,21 0 0,-21-1 16,0 1-16,0 0 0,0 0 16,0 0-16,-21 21 15,21-21-15,-21 21 16,-1 0-16,1 0 0,0 0 0,21 21 16,-21 0-16,0 0 0,0 21 0,-1-20 15,1 20-15,0 0 0,21 1 16,-21 20-16,21-21 0,-21 22 0,0-1 15,21 1-15,-22-1 0,1 1 0,21-1 16,-21 1-16,0-1 0,21 1 16,0-1-16,-21 1 0,0-1 0,21 1 15,0-1-15,-22 1 0,22-1 0,0 1 16,0-22-16,0 1 0,0-1 16,0 0-16,0 1 0,0-22 0,0 0 15,0 0-15,0 0 0,0 0 16,22-21-16,-1 0 15,0 0-15,0-21 0,0 0 16,0 0-16,1 0 0,20 0 0,-21-22 16,21 1-16,1 0 0,-1-1 0,0-20 15,-20-1-15,20 22 0,-21-22 16,0 22-16,0 0 0,-21-1 0,0 1 16,0 0-16,-21-1 0,-21 22 0,21 0 15,-22-21-15,1 21 0,21-1 16,-21 1-16,-1 0 0,1 21 0,21-21 15,0 0-15,-1 21 0,1 0 0,42 0 47,1 0-47,-1 0 0,21 0 0,0-21 16,-20 21-16,20 0 0,0 0 16,22-22-16,-22 22 0,0-21 0,1 21 15,-1-21-15,0 0 0,1 0 0,-1 21 16,-21-21-16,22-1 0,-22 1 15,0 0-15,0 0 0,-21 0 16,21 0-16,-21-1 16,-21 22-1,0 0-15,21 22 16,-21-1-16,21 0 16,0 0-16,-21 0 0,21 0 15,0 1-15,0-1 0,0 0 16,21 0-16,0-21 15,0 0-15,0 0 0,0 0 0,1 0 16,-1 0-16,0 0 0,0 0 0,0 0 16,22 0-16,-22-21 0,0 21 15,0-21-15,-21 0 0,21-1 0,0 22 16,-21-21-16,22 0 0,-22 0 16,0 0-16,0 0 15,21-1-15,-21 1 16,0 42 15,0 1-31,0-1 16,0 21-16,-21-21 0,21 0 15,-22 22-15,22-1 0,-21-21 0,21 22 16,-21-1-16,0 0 0,21 1 0,-21-1 16,0 21-16,-1-20 0,1 20 15,0 1-15,0-22 0,21 22 0,0-1 16,0 1-16,0-1 0,-21-21 0,21 22 15,0-1-15,0-20 0,-21 20 16,21 1-16,0-22 0,0 22 0,0-22 16,0 0-16,0 1 0,0-1 15,0 0-15,0-21 0,0 22 0,-22-22 16,22 0-16,-21-21 0,0 21 16,0-21-16,0 0 0,0 0 0,-1 0 15,1 0-15,0 0 0,0-21 0,-21 0 16,20 0-16,1 0 0,-21-22 0,21 1 15,-22 0-15,22-22 0,0 22 16,0-22-16,0 1 0,21-1 0,-21 1 16,21-1-16,0-20 0,0 20 0,21-21 15,0 22-15,21-1 16,1 1-16,-22 21 0,21-1 0,22 1 16,-22 0-16,43-22 0,-22 22 15,-21 21-15,1-1 0,-1 1 16,0 0-16,-20 0 0,20 0 0,-21 0 15,0-1-15</inkml:trace>
  <inkml:trace contextRef="#ctx0" brushRef="#br1" timeOffset="114408.13">11493 5376 0,'0'0'0,"0"-21"0,0 42 47,0 1-47,0-1 0,-21 0 0,0 0 16,0 21-16,21 1 0,-21-22 15,0 21-15,-1 1 0,1-1 0,0 0 16,0 1-16,0-1 0,0-21 0,21 21 16,0-20-16,-22-1 0,22 0 15,0 0-15,0 0 0,0 0 16,22-21 0</inkml:trace>
  <inkml:trace contextRef="#ctx0" brushRef="#br1" timeOffset="115055.8">11007 5757 0,'-43'-21'31,"86"42"-31,-86-63 0,64 42 16,1 0-16,-1 0 15,0 0-15,21-21 0,1 21 16,-1-21-16,0 21 0,1-21 0,20-1 15,1 1-15,-22 21 0,21-21 16,-20 0-16,-1 0 0,0 0 0,1-1 16,-22 1-16,21-21 0,-42 21 15,21 0-15,-21-1 0,0 1 0,0 0 16,0 0-16,0 0 0,-21 0 31,21 42-15,-21-21-16,21 21 0,0 0 15,0 21-15,0-20 0,0-1 0,-21 21 16,21 0-16,0 1 0,0-1 16,-21 0-16,0 1 0,21-1 15,-22 0-15,1 1 0,0-22 0,21 21 16,-21-21-16,0 22 0,21-22 0,-21 0 16,-1-21-16,22 21 0,0 0 15,-21-21-15,21-21 31,0 0-31,0 0 0,0 0 16,0 0-16,21-22 0,-21 22 0,22 0 16,-1-21-16,21 20 0,-21 1 15,22-21-15,-22 21 0,21 0 0,0-1 16,1 1-16,20 0 16,-20 21-16,-1 0 0,0 0 0,1 0 15,-22 0-15,21 0 0,-21 0 0,0 21 16,-21 22-16,0-22 0,0 0 15,0 21-15,0-21 0,0 1 0,-21 20 16,21-21-16,-42 0 0,21 0 0,0 1 16,-1-1-16,1 0 0,0 0 15,21 0-15,-21-21 0,21 21 16,21-21 0,0-21-1,0 0-15,1 0 16,20 0-16,-21 0 0</inkml:trace>
  <inkml:trace contextRef="#ctx0" brushRef="#br1" timeOffset="115403.9">12319 5736 0,'21'0'31,"0"0"-31,0 0 15,1 0-15,-1-21 0,0 21 16,0-21-16,-21 0 0,21 21 16,0-21-16,1-1 0,-22 1 15,0 0-15,0 0 16,-22 21-16,1 0 16,0 0-16,0 0 0,-21 21 0,20 0 15,1 0-15,0 1 0,-21-1 16,21 0-16,-1 0 0,1 21 0,21-20 15,0-1-15,-21 21 0,21-21 16,0 0-16,0 1 0,0-1 0,0 0 16,0 0-16,21 0 0,0-21 0,1 21 15,-1-21-15,0 0 0,0 0 16,21 0-16,-20 0 0,20 0 16,-21 0-16,21-21 0,-20 0 0</inkml:trace>
  <inkml:trace contextRef="#ctx0" brushRef="#br1" timeOffset="116120.49">13695 5652 0,'-43'0'16,"43"-22"15,0 1-31,22 0 16,-1 21-16,-21-21 0,21 0 0,0 0 16,0 21-16,0-22 0,-21 1 0,0 0 15,0 0 1,-21 21-1,0 0-15,0 0 0,0 0 0,-22 0 16,22 21-16,0-21 0,-21 21 16,21-21-16,-1 21 0,1 1 0,21-1 15,0 0-15,0 0 16,0 0-16,0 0 0,0 1 16,0-1-16,21-21 0,-21 21 0,22 0 15,-1 0-15,0 0 0,0 1 16,0-22-16,-21 21 0,21 0 0,1 0 15,-22 0-15,21 0 0,-21 1 0,0-1 16,0 0-16,0 0 16,-43 0-16,22-21 0,0 0 15,0 0-15,-21 0 0,20 0 16,-20 0-16,21 0 0,-21 0 0,20 0 16,-20 0-16,21 0 0,0-21 0,-22 21 15,22-21-15,0 0 0,21 0 16,-21-1-16,21 1 15,0 0-15,0 0 0,21 0 16,-21 0-16,21 21 0,0-22 16,22 22-16,-22-21 0,0 0 0,21 21 15,-20-21-15,20 21 0</inkml:trace>
  <inkml:trace contextRef="#ctx0" brushRef="#br1" timeOffset="116399.72">14076 5334 0,'0'0'0,"0"21"47,0 0-31,0 22-16,-21-22 0,-1 21 15,22-21-15,-21 22 0,0-1 0,0 0 16,21 1-16,-64 84 15,43-106-15,0 21 0,21-21 16,0 22-16,-21-22 0,21 0 0,0 0 16,0 0-16,21-21 15,0 0-15,0 0 16,1 0-16,-1 0 0,0-21 0,0 0 16,0 0-16</inkml:trace>
  <inkml:trace contextRef="#ctx0" brushRef="#br1" timeOffset="116591.6">13843 5715 0,'0'0'0,"-42"0"0,20 0 15,1 0-15,21-21 32,21 21-17,1 0-15,-1 0 0,21 0 16,-21 0-16,0 0 0,22 0 15,-22-21-15,21 21 0,1 0 0,-22 0 16,0 0-16,21 0 0</inkml:trace>
  <inkml:trace contextRef="#ctx0" brushRef="#br1" timeOffset="117175.27">14478 5779 0,'42'-22'32,"-42"1"-32,21 21 0,-21-21 15,22 0-15,-1 0 0,-21 0 16,0-1-16,0 1 0,21 0 0,-21 0 16,0 0-16,0 0 0,0-1 15,0 1-15,-21 21 0,0-21 16,-1 21-16,-20 0 0,21 0 0,0 0 15,-22 0-15,22 21 0,-21 0 16,21 1-16,-22-1 0,22 21 0,-21-21 16,21 22-16,0-1 0,-1-21 15,1 21-15,0 1 0,21-22 16,0 21-16,0-21 0,0 1 0,0-1 16,0 0-16,0 0 0,21 0 15,0-21-15,1 0 0,-1 0 0,21 0 16,-21 0-16,0 0 0,22 0 0,-1 0 15,-21 0-15,22-21 0,-22 0 16,21 0-16,-21 0 0,0-1 0,22-20 16,-22 21-16,0-21 0,0-1 15,-21 22-15,21-21 0,-21 21 0,22-22 16,-22 22-16,0 0 0,0 0 0,-22 42 47,22 0-47,-21 0 0,21 22 0,0-22 15,-21 0-15,21 21 16,0-21-16,0 1 0,0 20 0,0-21 16,0 0-16,0 0 0,0 1 0,0-1 15,0 0-15,21-21 16,0 0-16,1 0 0,-1 0 16,0 0-16,21 0 0,-21 0 15,1-21-15,-1 0 0,0-1 0,0 1 16</inkml:trace>
  <inkml:trace contextRef="#ctx0" brushRef="#br1" timeOffset="118084.25">15092 5249 0,'0'22'31,"-21"-1"-31,21 0 16,-22 0-16,22 21 0,-21-20 0,21 20 15,0-21-15,-21 21 0,21 1 16,-21-1-16,21 0 0,-21 1 0,21-22 16,0 21-16,0-21 0,0 22 0,0-22 15,0 0-15,0 0 16,0 0-16,0 1 0,0-1 0,21-21 16,0 0-1,0 0-15,0 0 0,1 0 16,-1 0-16,0-21 0,0 21 0,0-22 15,0 1-15,22 0 0,-22 0 0,-21 0 16,21-22-16,0 22 0,0 0 16,-21 0-16,0 0 0,0 0 15,0 42 1,0 0 0,0 0-16,0 0 0,0 22 15,0-22-15,0 0 0,0 0 16,0 0-16,0 0 0,0 1 0,0-1 15,0 0 1,0 0-16,22-21 16,-1 0-16,0 0 0,0 0 15,0 0-15,0 0 0,1 0 16,-1-21-16,0 0 0,0 0 16,0-22-16,0 22 0,1 0 15,-1-21-15,-21 20 0,21-20 16,0 21-16,0-21 0,0 20 0,-21 1 15,22 0-15,-1 0 0,0 21 16,0 0 0,-21 21-1,0 0-15,0 0 16,0 1-16,0-1 16,0-42 30,0-1-30,0 1-16,0 0 16,0 0-1,0 0-15,-21 21 32,0 0-17,0 21-15,21 0 0,-22 0 0,1 0 16,21 1-16,-21-1 0,0 21 15,21-21-15,-21 22 0,21-22 0,-21 0 16,21 21-16,0-21 0,-22 1 0,22-1 16,0 0-16,0 0 15,0 0-15,22-21 0,-1 0 0,0 0 16,0 0-16,0 0 0,0 0 0,1 0 16,-1 0-16,0 0 0,0 0 15,21-21-15,-20 0 0,-1 21 16,21-21-16,-21 0 0,0-1 0,1 1 15,-22 0-15,21-21 0,0 21 16,-21-1-16</inkml:trace>
  <inkml:trace contextRef="#ctx0" brushRef="#br1" timeOffset="118331.71">15663 5249 0,'-21'0'0,"0"0"15,0 0 63,0 0-62</inkml:trace>
  <inkml:trace contextRef="#ctx0" brushRef="#br1" timeOffset="118532.6">14880 5440 0,'0'0'15,"-21"0"-15,42 0 32,0 0-32,0 0 15,1 0-15,20 0 0,0 0 0,-21 0 16,22 0-16,-1 0 0,-21 0 0,22 0 16,-22 0-16,0 0 15</inkml:trace>
  <inkml:trace contextRef="#ctx0" brushRef="#br1" timeOffset="119320.26">16573 5525 0,'0'0'0,"22"0"0,-1 0 16,0 0-16,0 0 0,0 0 0,0 0 16,1 0-16,-1 0 15,0 0-15,0 0 0,0 0 16,0 0-16,1-22 0,-1 22 16,0 0-16,0-21 0,0 21 15,0-21-15,1 21 0,-1-21 0,0 0 16,-21 0-16,0-1 15,0 1-15,0 0 0,-21 0 16,0 21-16,-1 0 0,1-21 16,0 21-16,0 0 0,-21 0 0,20 0 15,-20 0-15,21 0 0,0 21 0,-22-21 16,22 21-16,-21 0 0,21 0 16,0 1-16,-1-1 0,22 0 15,0 0-15,0 0 0,0 0 0,0 1 16,0-1-16,0 0 0,22 0 0,-22 0 15,21 0-15,21-21 0,-21 22 16,0-22-16,22 0 0,-22 0 16,21 0-16,-21 0 0,1 0 0,-1 0 15,0 0-15,0 0 16,-63 0 0,21 0-16,-1 0 0,-20 0 15,21 21-15,-21-21 0,-1 21 16,1 0-16,0-21 0,-1 21 0,22 0 15,-21 1-15,-1-1 0,22 0 16,0 21-16,0-21 0,0 1 16,21-1-16,0 0 0,0 0 0,0 0 0,21-21 15,0 21-15,0 1 16,22-22-16,-22 0 0,21 21 0,0-21 16,1 0-16,-1 0 0,0 0 0,1 0 15,-1 0-15,0-21 0,22 21 16,-22-22-16,1 1 0,-1 0 0,0 0 15,1-21-15</inkml:trace>
  <inkml:trace contextRef="#ctx0" brushRef="#br1" timeOffset="119584.1">17462 5228 0,'0'0'0,"0"-21"15,0 42 1,-21 0-16,0 1 15,21-1-15,-21 0 0,0 21 16,21 1-16,-21-1 0,-1 0 0,1 1 16,21 20-16,-21-21 0,0 1 0,0-1 15,0 0-15,-1 1 0,22-1 16,-21-21-16,21 0 0,-21 22 0,21-22 16,0 0-16,0 0 0,21-21 31,0 0-16,1 0-15,-1 0 0,0-21 0,0 0 16</inkml:trace>
  <inkml:trace contextRef="#ctx0" brushRef="#br1" timeOffset="119931.91">17399 5821 0,'21'0'16,"0"0"-1,0 0-15,1 0 16,-1 0-16,0 0 0,0-21 16,0 21-16,22-21 0,-22 21 0,0-22 15,0 22-15,0-21 0,0 0 16,-21 0-16,-21 21 16,0 0-1,0 0-15,0 0 0,0 21 16,-22-21-16,22 21 0,0 0 0,0 1 15,-22-1-15,22 0 0,0 0 16,0 0-16,0 0 0,21 1 0,0-1 16,0 0-16,0 0 0,0 0 0,0 0 15,21-21 1,0 0-16,0 22 0,0-22 0,1 0 16,20 0-16,-21 0 0,21 0 0,1 0 15,-1-22-15,0 22 0,1-21 16,-22 0-16,21 0 0</inkml:trace>
  <inkml:trace contextRef="#ctx0" brushRef="#br1" timeOffset="120599.86">18034 5652 0,'0'42'16,"0"-21"-1,-21 0-15,21 0 0,0 22 16,-21-22-16,21 0 0,0 0 0,0 0 15,-22 1-15,22-1 0,0 0 16,-21 0-16,21 0 0,-21 0 16,21-42 31,0 0-47,0 0 15,0 0-15,0 0 0,21-22 0,0 22 16,1 0-16,-22-21 0,21 20 0,0 1 15,0 0-15,0 0 0,-21 0 16,21 0-16,1 21 0,-1 0 16,0 0-16,0 0 0,0 0 15,0 0-15,1 21 0,-1 0 16,0 0-16,0 0 0,0 0 0,0 22 16,1-22-16,-22 21 0,0-21 15,0 1-15,0-1 0,0 0 0,0 0 16,0 0-16,0 0 0,0 1 0,0-1 15,-22-21-15,22 21 16,-21-21-16,0 0 0,21-21 31,0 0-31,0-1 16,0 1-16,0 0 0,21 0 16,0 0-16,1-22 0,-1 22 15,0 0-15,0 0 0,21-21 0,-20 20 16,20 1-16,0 0 0,-21 21 0,22-21 15,-1 21-15,-21 0 0,22 0 16,-22 0-16,0 21 0,0 0 0,21 0 16,-20 1-16,-1-1 0,-21 21 15,0-21-15,0 0 0,0 1 0,0 20 16,0-21-16,0 0 0,0 0 0,-21 1 16,21-1-16,-22-21 0,1 21 15,0-21-15,21 21 16,-21-21-16,21-21 31,21 21-31,0-21 16,0 0-16</inkml:trace>
  <inkml:trace contextRef="#ctx0" brushRef="#br1" timeOffset="120965.13">19113 5884 0,'22'0'32,"-1"0"-17,0 0-15,0-21 0,0 21 16,0-21-16,1 0 0,-1 21 16,0-21-16,-21 0 0,21 21 0,0-22 15,-21 1-15,0 0 0,0 0 16,-21 0-1,0 21-15,0 0 0,0 0 16,-1 21-16,1-21 0,-21 21 16,21 0-16,0 0 0,-1 1 0,22-1 15,-21 21-15,0-21 0,21 0 16,-21 1-16,21-1 0,0 0 16,0 0-16,0 0 0,0 0 0,0 1 0,0-1 15,21-21-15,0 0 0,0 0 16,1 0-16,-1 0 0,0 0 15,21 0-15,-21 0 0,1 0 0,20 0 16,-21-21-16,21-1 0</inkml:trace>
  <inkml:trace contextRef="#ctx0" brushRef="#br1" timeOffset="121448.91">19727 5609 0,'-21'21'31,"21"1"-31,-21-1 0,0 0 0,21 21 16,-21 1-16,-1-22 16,22 0-16,-21 0 0,21 21 0,0-20 15,-21-1-15,21 0 0,-21 0 0,21 0 16,-21 0-16,21 1 16,-21-1-1,21-42 1,0-1-1,0 1-15,21 0 0,-21 0 16,21 0-16,0 0 16,0-1-16,0-20 0,1 21 0,-1-21 15,0-1-15,0 22 0,21-21 0,-20 21 16,-1-1-16,21 1 0,-21 0 16,0 21-16,1 0 0,-1 0 0,0 0 15,0 0-15,0 0 0,-21 42 16,0-20-16,0-1 0,0 0 15,0 21-15,0-21 0,0 1 0,0 20 16,0-21-16,0 0 0,-21 0 16,21 1-16,0-1 0,-21 0 0,0 0 15,21 0-15,0 0 16,0 1-16,21-44 47,0 22-47,-21-21 15,21 0-15,0 0 0</inkml:trace>
  <inkml:trace contextRef="#ctx0" brushRef="#br1" timeOffset="121699.76">20383 5313 0,'0'0'15,"0"21"16,0 0-31,-21 0 0,0 22 0,0-22 16,21 21-16,-21 1 0,0-1 16,-1 0-16,22 1 0,-21-1 0,0 0 15,0 1-15,21-22 0,0 21 16,0-21-16,0 22 0,0-22 0,0 0 16,0 0-16,0 0 0,0 0 0,0 1 15,21-22 1,0 0-16,0 0 0,1 0 0,-1 0 15,0 0-15,0 0 0</inkml:trace>
  <inkml:trace contextRef="#ctx0" brushRef="#br1" timeOffset="121903.64">20151 5567 0,'0'0'0,"21"0"31,0 0-31,42 0 16,-41 21-16,-1-21 0,21 0 15,-21 0-15,0 0 0,1 0 16,-1 0-16,0 0 0</inkml:trace>
  <inkml:trace contextRef="#ctx0" brushRef="#br1" timeOffset="123319.78">21823 6033 0,'0'0'0,"21"0"32,0-22-17,0 22-15,0-21 0,1 21 0,-1-21 16,0 0-16,0 0 0,0 0 15,-21-1-15,0 1 0,21 0 0,-21-21 16,0 21-16,0-22 0,0 22 16,0-21-16,-21-1 0,0 22 0,0 0 15,0 0-15,0 0 0,-22 0 16,22-1-16,-21 22 0,-1 0 0,22 0 16,-21 0-16,0 0 0,20 22 0,-20-1 15,21 21-15,-21-21 16,20 22-16,1-1 0,0 0 0,0 1 15,0-1-15,0-21 0,21 21 0,0 1 16,0-22-16,0 21 0,0-21 16,0 1-16,0-1 0,21-21 0,0 21 15,21-21-15,-21 0 0,1 0 16,20 0-16,0 0 0,-21 0 0,22 0 16,-1 0-16,0-21 0,1 0 0,-22-1 15,21 1-15,1 0 0,-22 0 16,21 0-16,-21-22 0,0 22 0,1-21 15,-22 21-15,0-22 16,21 22-16,-21 0 0,0 0 0,21 0 16,-21 0-16,0 42 31,-21 0-31,0 0 0,21 21 0,0-20 16,0-1-16,-22 21 0,22-21 15,0 0-15,0 1 0,0-1 0,0 0 16,0 0-16,0 0 0,0 0 0,22-21 15,-1 0-15,0 0 0,0 22 16,0-22-16,0 0 0,22 0 0,-22 0 16,21 0-16,-21-22 0,1 1 15,20 21-15,-21-21 0,0 0 16,0 0-16,1 0 0,-22-1 0,21-20 16,-21 21-16,21-21 0,-21 20 15,0 1-15,0-21 0,0 21 0,0 0 16,0-1-16,0 44 31,0-1-31,0 0 16,-21 0-16,0 21 0,21-20 0,-22-1 15,22 0-15,0 21 0,-21-21 16,0 1-16,21-1 0,-21 0 0,21 0 16,0 0-16,0 0 15,0-42 16,0 0-15,0 0-16,0 0 16,0 0-16,0-22 0,21 22 0,0-21 15,-21 21-15,43-22 0,-22 1 0,0 21 16,21-22-16,1 22 0,-1 0 16,0 0-16,1 0 0,-1 21 0,21 0 15,-20 0-15,-1 0 0,0 0 16,-20 21-16,20 0 0,-21 21 0,0-20 15,0-1-15,-21 21 0,0 0 0,0-20 16,0 20-16,0-21 16,-21 0-16,0 22 0,21-22 0,-21 0 15,0 0-15,0-21 0,-1 21 16,1 0-16,21 1 16,21-22-1,1-22 1,-1 22-16,0-21 0,0 0 0,21 0 15,-20 21-15</inkml:trace>
  <inkml:trace contextRef="#ctx0" brushRef="#br1" timeOffset="123899.45">23728 5588 0,'0'0'0,"0"-21"16,0 0-16,0 0 0,0-1 0,0 1 15,0 0-15,0 0 0,0 0 16,-21 21-16,-1 0 0,1 0 16,-21 0-16,21 0 0,0 0 15,-1 21-15,-20 0 0,21 21 16,0-20-16,-22 20 0,22-21 16,-21 21-16,21 1 0,0-1 0,-1 0 0,1-20 15,21 20-15,0-21 16,0 21-16,0-20 0,0-1 0,0 0 15,21 0-15,1 0 0,-1-21 0,0 0 16,0 21-16,0-21 0,22 0 16,-22 0-16,21 0 0,-21 0 0,22-21 15,-22 0-15,0 0 0,21 0 16,-21 0-16,22-22 0,-22 1 0,0 0 16,0-1-16,0 1 0,1-22 0,-1 22 15,0 0-15,0-1 0,0-20 16,0 21-16,1-1 0,-1 1 0,0 0 15,0 20-15,-21-20 0,0 21 16,21 0-16,-21 42 31,-21 0-31,0 21 0,0-20 16,21 20-16,-21 0 0,-1 1 0,1-1 16,0 21-16,21-20 0,0 20 15,-21-20-15,21 20 0,0-21 0,0 1 16,0-1-16,0-21 0,0 22 0,0-22 15,21 0-15,0 0 0,0 0 16,1-21-16,-1 0 0,21 21 0,0-21 16,1 0-16,-22 0 0,21 0 0,1-21 15,-1 21-15,-21-21 0,21 0 16,-20 0-16,20 0 0,-21-1 0,0 1 16,0 0-16</inkml:trace>
  <inkml:trace contextRef="#ctx0" brushRef="#br1" timeOffset="125884.45">11472 6858 0,'0'0'0,"-21"-85"32,21 64-32,0 0 0,-21 0 15,0 42 17,21 0-32,-21 0 15,21 22-15,0-22 0,0 21 0,-22 1 16,1-22-16,0 21 0,21 0 0,0 1 15,-21-1-15,21 0 0,-21-20 16,21 20-16,-21-21 0,21 0 0,0 0 16,0 1-16,0-1 0,21-21 15,0 0 1,0-21-16,0-1 0,0 1 16,1 0-16,-1 0 0,21 0 0,-21-22 15,0 22-15,1 0 0,-1-21 16,21 21-16,-21-22 0,0 22 0,-21 0 15,22 0-15,-1 0 0,-21-1 16,21 22-16,-21-21 0,0 42 31,0 1-31,0-1 16,0 0-16,-21 0 0,21 0 0,0 0 16,0 1-16,-21 20 0,21-21 0,0 0 15,0 22-15,0-22 16,0 0-16,0 0 0,0 0 15,0 0-15,21-21 0,0 0 0,0 0 16,0 0-16,0 0 16,1 0-16,-1-21 0,0 21 0,0-21 15,0 0-15,0 0 0,1 0 16,-1-22-16,0 22 0,-21 0 0,0-21 16,21 20-16,0-20 0,-21 0 0,0-1 15,0 22-15,21-21 0,-21 21 16,0-22-16,0 22 0,22 0 0,-22 0 15,0 0-15,0 0 16,0 42 0,0 0-16,0 0 15,0 0-15,0 0 0,-22 1 16,22-1-16,-21 21 0,21-21 0,-21 22 16,21-22-16,0 21 0,-21-21 0,21 22 15,-21-22-15,21 21 0,0-21 16,0 0-16,0 22 0,0-22 0,0 0 15,0 0-15,21-21 16,0 0-16,0 0 0,0 0 16,1 0-16,-1 0 0,21-21 0,-21 0 15,22 0-15,-22 0 0,0-1 0,21 1 16,-21 0-16,1 0 16,-1 0-16,0-22 0,0 22 0,0 0 15,-21 0-15,0 0 0,0 0 16,-21 21-1,0 0-15,0 0 16,0 0-16,-1 0 0,22 21 16,0 0-1,22 0 1,-1-21-16,0 0 16,0 21-16,0-21 0,-21 21 15,21 1-15,1-22 0,-22 21 16,0 0-1,0 0-15,0 0 0,21-21 0,-21 21 16,0 1-16,0-1 0,0 0 0,0 0 16,0 0-16,0 0 15,21-21-15,0 0 16,0 0-16,0 0 16,1-21-16,-1 21 15,-21-21-15,21 0 0,0 0 0,0 0 16,0-1-16,1 1 0,-1 0 0,0 0 15,0-21-15,0 20 0,0 1 16,1 0-16,-22 0 0,0 0 0,21 0 16,-21-1-16,0 44 31,0-1-15,-21 0-16,21 0 0,0 0 0,0 22 15,-22-22-15,22 0 0,0 0 16,0 0-16,0 0 0,0 1 0,0-1 15,0 0-15,0 0 0,0 0 16,22-21-16,-1 0 16,0 0-16,0 0 0,0 0 15,0-21-15,1 0 16,-22 0-16,21 0 0</inkml:trace>
  <inkml:trace contextRef="#ctx0" brushRef="#br1" timeOffset="126252.19">12848 6435 0,'0'0'0,"-21"0"0,0 0 16,-22 21-16,43 0 0,-21 0 0,21 0 16,-21 22-16,21-22 0,0 0 15,0 0-15,0 0 0,0 1 16,21-1-16,0-21 0,1 0 15,-1 0-15,0 0 0,0 0 16,0 0-16,22 0 0,-22 0 0,0 0 16,0 0-16,0-21 0,-21-1 15,0 1-15,0 0 0,0 0 16,0 0-16,0 0 0,-21-1 16,0 22-16,0-21 0,0 21 15,-1 0-15,1 0 0,0 0 0,0 0 16,0 0-16,0 21 0,-1-21 15,1 22-15,21-1 0,0 0 16,0 0-16,0 0 0,0 0 0,0 1 0,0-1 16,21 0-1,1-21-15,-1 0 0,0 0 0,21 0 16</inkml:trace>
  <inkml:trace contextRef="#ctx0" brushRef="#br1" timeOffset="126552.53">13504 6477 0,'0'0'0,"-21"21"32,21 0-32,-21 1 0,0-1 0,0 21 15,-1-21-15,1 22 0,0-1 16,0 0-16,0-21 0,0 22 0,21-1 15,-22 0-15,1-20 0,0 20 0,21 0 16,-21-21-16,21 1 0,0 20 16,0-21-16,0 0 0,0 0 0,0 1 15,21-1-15,0-21 16,0 0-16,1 0 0,-1 0 0,0 0 16,0 0-16,0 0 0,0-21 0,1 21 15,-1-22-15,0 1 0,0 0 16</inkml:trace>
  <inkml:trace contextRef="#ctx0" brushRef="#br1" timeOffset="126948.61">13631 6964 0,'-21'0'0,"21"21"16,0 0-1,21-21 1,0 0-1,1 0-15,-1 0 0,0 0 16,0 0-16,0 0 0,-21-21 0,21 21 16,1-21-16,-1 21 15,0-21-15,-21 0 0,0-1 16,0 1-16,0 0 16,-21 21-1,0 0-15,-1 0 0,1 0 16,0 0-16,0 21 0,0-21 0,0 21 15,-1 1-15,22-1 0,-21 0 16,0 0-16,21 0 0,-21 0 0,21 1 16,0-1-16,0 0 0,0 0 0,0 0 15,0 0-15,0 1 0,21-1 16,0-21-16,0 21 0,22 0 16,-22-21-16,0 0 0,0 0 15,22 0-15,-22 0 0,21-21 16,-21 0-16,0 0 0,22-1 0,-22 1 15,0 0-15,21 0 0</inkml:trace>
  <inkml:trace contextRef="#ctx0" brushRef="#br1" timeOffset="127192.47">13398 6604 0,'-42'21'0,"84"-42"0,-105 42 0,42-21 16,0 0-16,21 21 0,21-21 15,0 0-15,21 0 16,-21 0-16,22 0 0,-1 0 16,0 0-16,22 0 0,-22 0 0,1 0 15,-1 0-15,-21 0 0,21 0 0,-20 0 16,-1 0-16,0-21 0</inkml:trace>
  <inkml:trace contextRef="#ctx0" brushRef="#br1" timeOffset="127703.95">15642 6392 0,'0'-21'0,"0"42"16,0-63-16,0 21 0,0 0 0,-21 0 15,0 21 1,21 21-1,0 21 1,-21-21-16,21 22 0,-22-1 0,22 0 16,-21 1-16,21-1 0,-21 0 0,21 22 15,0-22-15,-21 0 0,21 1 16,-21-22-16,21 21 0,0-21 0,0 22 16,0-22-16,-21 0 0,21 0 0,0 0 15,0 1-15,-22-22 31,22-22-31</inkml:trace>
  <inkml:trace contextRef="#ctx0" brushRef="#br1" timeOffset="128368.18">15007 6795 0,'0'0'0,"21"0"31,0 0-31,1 0 0,20 0 0,0 0 16,1 0-16,-1 0 0,21-22 16,1 22-16,-22-21 0,22 21 0,-1-21 15,1 0-15,-1 0 0,-20 21 16,20-21-16,-21-22 0,1 22 16,-22 0-16,21 0 0,-21-22 0,1 22 15,-1-21-15,-21 21 0,0 0 16,0-1-16,0 1 0,0 0 0,0 0 15,0 0-15,0 0 16,-21 21-16,-1 0 0,1 0 16,21 21-16,0 0 0,0 0 15,-21 0-15,21 22 0,0-22 16,-21 21-16,21 0 0,0 1 0,-21-1 16,21 0-16,0 1 0,-21-1 0,21 0 15,-22 1-15,22-1 16,0-21-16,-21 0 0,0 22 0,21-22 15,-21 0-15,21 0 0,0 0 16,0-42 15,0 0-15,0 0-16,0 0 0,0 0 16,21-1-16,0 1 0,0 0 0,1 0 15,-1 0-15,0 0 0,21-1 0,-21 1 16,22 0-16,-1 0 0,0 0 15,1 21-15,-1 0 0,0 0 0,1 0 16,-1 0-16,-21 0 16,22 0-16,-22 21 0,0 64 15,-21-64-15,0 0 16,0 0-16,-21 0 0,0 22 16,-1-22-16,1 0 0,-21-21 0,21 21 15,0 0-15,-1 0 0,1-21 16,42 0 15,1 0-31,-1-21 16,0 0-16,0 21 0,0-21 15,22 0-15</inkml:trace>
  <inkml:trace contextRef="#ctx0" brushRef="#br1" timeOffset="128711.86">16510 6837 0,'21'0'16,"0"0"0,0 0-16,1 0 0,-1 0 15,0 0-15,0 0 0,0 0 16,0-21-16,1 0 0,-1 21 16,0-22-16,0 1 0,-21 0 15,0-21 1,-21 42-1,0 0-15,0 0 0,-22 0 16,22 0-16,-21 21 0,21 0 16,-1 0-16,-20 0 0,21 1 0,0-1 15,0 21-15,-1-21 0,22 0 0,0 1 16,0-1-16,0 0 0,0 0 16,22 0-16,-1 0 0,0-21 15,0 0-15,21 22 0,-20-22 0,20 0 16,-21 0-16,21 0 0,-20 0 15,20 0-15,-21 0 0,21-22 0,-20 1 16,20 0-16</inkml:trace>
  <inkml:trace contextRef="#ctx0" brushRef="#br1" timeOffset="129206.71">18330 6329 0,'0'-21'0,"0"42"0,0-63 16,-21 20-1,21 1-15,0 42 31,0 1-15,21 20-16,0-21 0,1 21 0,-1 1 16,0-1-16,0 22 0,0-22 15,22 0-15,-22 1 0,21-1 0,-21 0 16,0 1-16,1-22 0,-1 0 0,0 0 16,0 0-16,-21 0 0,0 1 15,21-22-15,-21-22 31,0 1-31</inkml:trace>
  <inkml:trace contextRef="#ctx0" brushRef="#br1" timeOffset="129451.35">18902 6265 0,'0'0'0,"-21"0"16,-1 0-1,1 22-15,0-22 0,-21 42 0,21-21 16,-22 21-16,1 1 0,0-1 0,-1 0 16,22 1-16,-21-1 15,-1 0-15,1 1 0,0-1 0,-1 0 0,22-20 16,0 20-16,0-21 0,0 21 16,21-20-16,-21-1 0,21 0 15,0 0-15,21-21 16,0 0-16,0 0 0,0 0 15,0 0-15,1 0 0,20 0 0</inkml:trace>
  <inkml:trace contextRef="#ctx0" brushRef="#br1" timeOffset="129791.43">19029 6646 0,'0'0'0,"0"22"31,0-1-15,0 0-16,0 21 0,-21-21 16,21 1-16,0 20 0,0 0 0,-22 1 15,22-1-15,-21 0 0,21 1 16,-21 20-16,0 1 0,0-1 0,21 1 16,-21-1-16,-1 22 0,1-22 15,0 1-15,21-1 0,-21 1 0,21-1 16,-21 1-16,21-1 0,-21 1 0,21-22 15,0 0-15,0 1 0,0-1 0,0-21 16,0 0-16,0 1 16,21-44-1,0 1-15,0 0 0,-21 0 16,21-21-16,-21 20 0,21-20 16,1 0-16,-22-1 0,21 1 0,0-21 15,-21 20-15,21-20 0</inkml:trace>
  <inkml:trace contextRef="#ctx0" brushRef="#br1" timeOffset="130080.46">19008 7027 0,'0'-42'0,"0"84"0,0-105 16,0 21-16,0 20 0,0 1 15,0-21-15,0 21 0,21 0 0,-21-1 16,21 22-16,0-21 0,0 0 16,0 21-16,1 0 0,20-21 15,-21 21-15,21 0 0,1 0 0,-1 0 16,0 0-16,1 21 0,-22 0 15,0 0-15,0 1 0,-21-1 0,0 0 16,0 0-16,-21 0 0,0 0 0,0 1 16,-22-1-16,22 0 0,-21-21 15,0 21-15,-1 0 0,1-21 0,0 21 16,20-21-16,1 0 0,0 0 16,0 0-16,0 0 0,42 0 31,0 0-16,-21-21-15,21 21 0,22 0 0,-22-21 16</inkml:trace>
  <inkml:trace contextRef="#ctx0" brushRef="#br1" timeOffset="130552.21">19875 6668 0,'0'-43'31,"-21"43"-31,0 0 16,0 0-16,0 0 0,-22 21 15,22 1-15,0-22 0,-21 42 0,21-21 16,-22 0-16,22 0 0,-21 22 0,21-22 16,-1 0-16,22 0 0,-21 22 15,21-22-15,0 0 0,0 0 16,21 0-1,1-21-15,-1 0 0,0 0 0,21 0 16,-21 0-16,22 0 0,-22-21 0,21 21 16,-21-21-16,22 0 0,-22 0 15,0-1-15,0 1 0,0 0 16,1-21-16,-22 21 0,0-1 0,21 1 16,-21 0-16,0 0 0,0 0 15,0 42 1,-21 0-1,-1 0-15,22 0 0,0 1 16,0-1-16,0 0 0,-21 0 0,21 0 16,0 0-16,0 1 0,0-1 15,0 0-15,21-21 0,1 0 16,-22 21-16,21-21 0,0 0 0,0 0 16,0 0-16,0 0 15,1 0-15,-1 0 0,0-21 0,0 0 16,0 21-16</inkml:trace>
  <inkml:trace contextRef="#ctx0" brushRef="#br1" timeOffset="130791.07">20362 6371 0,'0'0'0,"0"-21"0,0 0 0,0 42 31,-21 21-31,0-20 0,21 20 16,0-21-16,-21 21 0,0 1 0,21-1 15,-22 0-15,22 1 16,0-1-16,0-21 0,-21 22 0,21-22 16,0 21-16,0-21 0,0 0 0,0 1 15,0-1-15,21-21 16,1 0-16,-1 0 16,0 0-16,0 0 15,0-21-15,0-1 0</inkml:trace>
  <inkml:trace contextRef="#ctx0" brushRef="#br1" timeOffset="131256.35">20595 6350 0,'0'-21'16,"0"42"-16,0-21 31,0 42-31,0-20 0,0 20 0,0 0 16,0 1-16,0-1 0,0 0 0,0 1 15,-21-1-15,21-21 0,0 21 16,0-20-16,0 20 0,0-21 0,-21 0 16,21 0-16,-21 1 15,21-1-15,0-42 32,0-1-17,0 1-15,0 0 0,0 0 0,0-21 16,21 20-16,0-20 0,0 21 15,0-21-15,0 20 0,1-20 16,-1 21-16,0 0 0,0 0 0,0 21 16,0 0-16,1 0 0,-1 0 15,0 0-15,0 0 0,0 21 0,0 0 16,1 0-16,-22 0 0,21 22 0,-21-22 16,0 21-16,0-21 0,0 0 15,0 22-15,0-22 0,0 0 0,-21 0 16,-1 0-16,1 1 0,21-1 15,-21-21-15,0 0 0,21 21 16,-21-21-16,21-21 31,0 0-31,0-1 16</inkml:trace>
  <inkml:trace contextRef="#ctx0" brushRef="#br1" timeOffset="131439.24">20214 6604 0,'-21'0'0,"42"0"0,-21 0 47,21 0-47,0 0 15,22 0-15,-22 0 0,21 0 16,-21 0-16,1-21 0,-1 21 0,0-21 15</inkml:trace>
  <inkml:trace contextRef="#ctx0" brushRef="#br1" timeOffset="132195.38">21717 6541 0,'0'21'31,"21"-21"-31,0 0 16,0 0-16,22 0 0,-22 0 15,0-21-15,0 21 0,0-22 0,22 22 16,-22-21-16,0 0 0,0 21 15,-21-21-15,21 0 0,-21 0 16,0-1-16,-21 22 16,0 0-16,0 0 0,0 0 15,-22 0-15,1 0 0,21 0 0,-21 0 16,-1 22-16,22-1 0,-21 0 16,21 0-16,-1 0 0,1 0 15,0 22-15,21-22 0,-21 0 0,21 0 16,0 0-16,0 1 0,0-1 15,21 0-15,0 0 0,0-21 0,1 21 16,-1-21-16,21 0 0,-21 0 16,0 0-16,22 0 0,-22 0 0,0 0 15,0 0-15,0 0 0,-63 0 32,21 0-32,0 0 0,-22 0 15,1 0-15,0 0 0,21 0 16,-22 0-16,1 0 0,21 21 15,-22 1-15,22-1 0,0-21 0,21 21 16,0 0-16,-21 0 0,21 0 16,0 1-16,0-1 0,21 0 15,0-21-15,0 0 0,1 21 0,20-21 16,0 0-16,1 0 0,-1 0 16,0 0-16,1 0 0,-1 0 0,0 0 15,1 0-15,-1 0 0,0-21 0,1 0 16,-1 21-16,-21-21 0,21-1 15,-20 1-15</inkml:trace>
  <inkml:trace contextRef="#ctx0" brushRef="#br1" timeOffset="132416.47">22310 6583 0,'0'0'0,"0"21"31,21 0-31,-21 0 16,0 1-16,0-1 0,21 0 0,0 0 15,0 0-15,-21 0 0,21 1 0,1-1 16,-1 0-16,0 0 0,0 0 16,0 0-16,0-21 0,-21 22 15,22-22-15,-1 0 16,0-22 15,0 1-31</inkml:trace>
  <inkml:trace contextRef="#ctx0" brushRef="#br1" timeOffset="132651.34">22775 6562 0,'0'0'0,"-21"0"16,0 21-16,0 0 16,0 0-16,-1 0 0,-20 1 0,21-1 15,-21 0-15,20 0 0,-20 0 16,21 22-16,-21-22 0,20 0 0,-20 0 15,21 0-15,0 0 0,0 1 16,-1-1-16,1 0 0,0 0 16,42-21-1,0 0-15,1 0 0,-1 0 16,0 0-16,21 0 0,1 0 16,-1-21-16,-21 0 0</inkml:trace>
  <inkml:trace contextRef="#ctx0" brushRef="#br1" timeOffset="133003.07">23093 6583 0,'0'0'0,"0"21"16,0 0-1,0 0-15,-21 1 0,21 20 16,-22-21-16,22 21 0,0-20 15,0 20-15,-21 0 0,0 1 0,21-22 16,-21 21-16,21 0 0,-21 1 0,21 20 16,-21-20-16,21-1 0,-22 21 15,22 1-15,0-22 0,-21 1 16,0 20-16,21-21 0,0 22 0,0-22 16,-21 1-16,21-1 0,0 0 15,0 1-15,0-22 0,0 21 0,0-21 16,0 22-16,0-22 0,0 0 15,21-42 1,0 0 0,0-1-16,-21-20 0,22 21 15,-1-21-15,0 20 0,-21-20 16</inkml:trace>
  <inkml:trace contextRef="#ctx0" brushRef="#br1" timeOffset="133343.88">23135 6816 0,'0'-21'0,"0"42"0,0-85 0,-21 43 0,21 0 16,-21 0-16,21 0 0,0-1 15,0 1-15,0 0 0,0 0 16,21 0-16,0 21 0,0-21 16,0 21-16,1 0 0,-1 0 0,0 0 15,21 0-15,-21 0 0,1 0 16,-1 21-16,0 0 0,0 0 0,0 0 15,-21 22-15,0-22 0,0 0 0,0 0 16,0 0-16,0 0 16,-21 1-16,0-1 0,0 0 0,0 0 15,-1-21-15,-20 21 0,21-21 0,-21 21 16,20-21-16,1 22 0,-21-22 16,21 0-16,0 21 0,-1-21 0,1 0 15,21 21-15,21-21 31,1 0-15,-1 0-16,0 0 0</inkml:trace>
  <inkml:trace contextRef="#ctx0" brushRef="#br1" timeOffset="133564.76">23707 6879 0,'0'0'0,"-22"21"62,1-21-46,0 0-16,21 22 15</inkml:trace>
  <inkml:trace contextRef="#ctx0" brushRef="#br1" timeOffset="174396.28">27220 2223 0,'0'-22'0,"21"22"16,-21-21-16,0 0 15,22 21-15,-22-21 16,21 21 0,-21-21-16,0 0 15,0-1 16,0 44 32,0-1-63,0 0 16,-21-21-16,21 21 0,-22-21 15,22 21-15,0 0 0,0 1 0,-21-1 16,0 0-16,21 0 0,-21 21 15,21-20-15,0 20 0,-21 0 0,0-21 16,21 22-16,-22-22 0,22 21 16,0-21-16,-21 22 0,21-22 15,-21 0-15,21 0 0,0 22 16,0-22-16,0 0 0,0 0 0,0 0 16,0 0-16,0 1 0,0-1 15,0 0-15,21-21 16,0 21-16,1-21 15,-1 0-15,0 0 16,0 0-16,0 0 0,0 0 16,1-21-16,-1 21 15,0 0-15,-21-21 0,21 0 16,0-1-16,-21 1 16</inkml:trace>
  <inkml:trace contextRef="#ctx0" brushRef="#br1" timeOffset="174828.04">26945 2498 0,'0'0'0,"-42"0"16,63 0 31,0 0-47,0 0 0,0 0 0,22 0 15,-1 0-15,-21 0 0,22 0 16,-1 0-16,-21 0 0,21 0 0,-20 0 15,-1 0-15,0 0 16,0 0-16,0 0 0,0 0 0</inkml:trace>
  <inkml:trace contextRef="#ctx0" brushRef="#br1" timeOffset="177164.04">27644 2328 0,'-22'0'15,"1"0"-15,0-21 32,0 21-17,42 0 79,0 0-94,0 0 16,1 21-1,-22 1-15,21-22 0,-21 21 16,0 0-16,0 0 0,21 0 15,-21 0-15,0 1 0,21-1 0,-21 0 16,0 0-16,0 0 0,0 0 16,0 22-16,0-22 0,0 0 15,0 0-15,0 0 0,0 1 0,0-1 16,0 0-16,0 0 0,0 0 16,0 0-1,-21-21-15,21-21 47,0 0-31,0 0-16,21 0 15,-21 0-15,21-22 0,0 22 0,1 0 16,-1 0-16,0-22 0,0 22 0,0 0 16,0-21-16,22 21 0,-22-1 15,0 1-15,0 0 0,0 21 0,-21-21 16,22 0-16,-1 21 0,0 0 15,-21-21-15,21 21 16,0 0 0,-42 0 31,0 0-47,0 21 15</inkml:trace>
  <inkml:trace contextRef="#ctx0" brushRef="#br1" timeOffset="179947.93">27390 3302 0,'0'0'0,"0"-21"15,0 0-15,0 0 16,0-1-16,0 1 15,21 21-15,-21-21 0,21 0 16,-21 42 31,0 0-47,0 0 16,0 1-16,-21-1 0,21 21 15,-21-21-15,21 22 0,0-1 0,0 0 16,0 1-16,0-22 0,-22 21 15,22 0-15,-21 1 0,21-22 0,-21 21 16,21 1-16,0-22 0,0 21 0,-21-21 16,0 64-1,21-64-15,0 21 0,0-20 16,0 20-16,-21-21 0,21 0 16,0 0-16,0 1 15,0-1-15,0 0 16,0 0-1,21-21 32,0 0-31,0 0 0,-21-21-16,21 0 31</inkml:trace>
  <inkml:trace contextRef="#ctx0" brushRef="#br1" timeOffset="180843.91">27326 4149 0,'0'0'0,"-21"0"0,0 0 16,0 0-16,-1 0 31,44 0 16,-1 0-47,0 0 15,0 0-15,0 21 0,22-21 0,-22 0 16,21 0-16,0 21 16,-20-21-16,41 0 0,-21 0 0,1 0 15,-1 21-15,0-21 0,22 0 0,-22 0 16,1 0-16,-1 0 0,0 0 16,1 0-16,-22 0 0,21 0 0,-21 0 15,0 0-15,1 0 0,-1 0 16,0 0-1,-21-21 32,-21 21-31,21-21-16,0 0 16,-21 21-16,-1-21 0,1-1 15,21 1-15,-21 21 16,21-21-16,-21 0 0,0 0 0,21 0 15,-21-1-15,-1 22 16,1 0-16,21-21 0,-21 21 0,0 0 16,0 0-1,21 21 17,21 1-17,0-22-15,0 21 0,22-21 0,-22 0 16,0 21-16,21-21 15,-21 0-15,22 21 0,-22-21 0,0 0 16,0 0-16,0 0 0,1 21 16,-1-21-16,0 0 0,0 0 15,-21 21 1,0 1 0,-21-1-1,0 0-15,0-21 16,21 21-16,-22 0 0,1 0 0,0-21 15,21 22-15,-21-1 0,0 0 16,0 0-16,-1 0 0,1 0 0,0 1 16,0-1-16,0 0 0,0-21 15,-22 42-15,43-21 16,-21 1-16,0-22 16,21 21-16,0-42 46,21-1-30,0 22-16,0-21 0</inkml:trace>
  <inkml:trace contextRef="#ctx0" brushRef="#br1" timeOffset="181347.67">29019 3747 0,'0'-22'0,"0"44"0,-21-65 0,21 22 16,0 0-1,0 42 32,0 0-31,0 0-16,0 1 0,0-1 0,0 0 16,-21 21-16,21-21 0,-21 1 15,0 20-15,21-21 0,-21 21 0,21-20 16,-22 20-16,22 0 0,-21-21 0,0 22 15,21-22-15,0 0 0,0 21 16,-21-20-16,21-1 0,0 0 16,0 0-16,0 0 0,0 0 15,0 1-15,0-1 16,21-21-16,0 0 16,0 0-16,1 0 15,-1 0-15,0 0 0,0 0 0,0 0 16,0 0-16,1-21 15,-1 21-15,0-22 0,0 22 0,0-21 16,0 21-16,-21-21 0,22 0 0,-1 0 16</inkml:trace>
  <inkml:trace contextRef="#ctx0" brushRef="#br1" timeOffset="181711.46">28808 4022 0,'-21'0'0,"42"0"0,-42-21 31,42 21-31,0 0 0,0 0 16,0 0-16,0 0 0,1 0 15,20 0-15,-21 0 0,21 0 16,-20 0-16,20 0 0,-21 0 0,0 0 16,22 0-16,-22 0 0,0 0 15,0 0-15,-21-22 0,21 22 0,0 0 16,-21 22 46</inkml:trace>
  <inkml:trace contextRef="#ctx0" brushRef="#br1" timeOffset="183076.05">29739 4106 0,'21'0'0,"0"0"16,1 0-1,-1 0-15,0 0 16,-21-21-16,0 0 16,0 0-16,0 0 15,0 0-15,0-1 16,0 1-16,-21 21 16,0-21-16,-1 21 15,1 0-15,0 0 16,0 0-16,0 0 0,0 21 15,-1 0-15,22 1 16,-21-22-16,0 21 0,0 21 0,21-21 16,0 0-16,-21 1 0,0-1 0,21 21 15,-22-21-15,22 0 0,0 1 16,0-1-16,0 0 0,0 0 0,0 0 16,0 0-16,0 1 15,22-22 1,-1 0-1,0 0-15,0 0 0,0 0 0,0 0 16,1-22-16,-1 22 0,0-21 16,0 0-16,21 0 0,-20 0 15,-1-22-15,0 22 0,0-21 16,21 21-16,-20-22 0,-1 1 16,21 0-16,-21-1 0,0 1 0,1 21 15,-1-21-15,0-1 0,0 22 16,-21-21-16,21 21 0,-21-1 0,0 1 15,0 0-15,0 0 0,0 0 16,-21 21-16,0 0 16,0 0-16,0 0 15,21 21-15,-22 0 16,22 0-16,0 0 0,-21 22 16,21-22-16,0 0 0,0 0 0,-21 22 15,21-22-15,0 21 0,0-21 16,0 22-16,0-22 0,0 0 15,0 21-15,-21-21 0,21 1 0,0 20 16,0-21-16,0 0 0,0 0 16,0 1-16,21-1 0,0 0 0,0-21 15,1 21-15,-1 0 0,0-21 0,0 0 16,21 0-16,-20 0 0,20 0 16,-21 0-16,21 0 0,-20 0 0,-1 0 15,0 0-15,0 0 16,0-21-16,0 0 0,1 21 0,-1-21 15,0 0-15,0-1 0,-21 1 0</inkml:trace>
  <inkml:trace contextRef="#ctx0" brushRef="#br1" timeOffset="184151.7">32004 3725 0,'21'0'15,"0"0"17,0-21-32,1 0 15,-22 0 1,21 0-16,-21 0 0,21-1 0,-21 1 15,21 0-15,-21 0 16,0 0-16,21 21 0,-21-21 16,0-1-16,0 44 47,0-1-47,0 0 15,-21 0-15,0 21 0,21-20 16,0-1-16,-21 21 0,0-21 0,-1 22 15,22-22-15,-21 21 0,0-21 16,21 22-16,-21-22 0,21 21 16,0-21-16,-21 22 0,21-22 15,-21 0-15,21 0 0,-22 21 0,22-20 16,0-1-16,0 0 16,-21 0-16,21 0 0,0 0 15,-21-21-15,21 22 16,-21-22 46,21-22-62,-21 22 0,0 0 16,-1-21 0,1 21-16,0 0 0,0 0 15,0 0-15,0 0 16,-1 0-1,44 0 17,-1 0-17,0 0-15,0 0 0,0 0 0,0 0 16,1 0-16,-1 0 0,0 0 16,21 0-16,-21 0 0,1-21 0,-1 21 15,21-21-15,-21 21 0,0 0 16,1 0-16,-1 0 0,0 0 15,0 0-15,0 0 16,-42 0 47,0 0-63</inkml:trace>
  <inkml:trace contextRef="#ctx0" brushRef="#br1" timeOffset="185072.47">27368 4149 0,'0'0'0,"-21"0"0,0 0 31,0 0-31,21 21 16,0 0-16,0 0 0,0 0 15,-21 1-15,21-1 0,0 0 0,0 0 16,-21 21-16,21-20 0,0 20 16,0 0-16,0-21 0,0 22 0,-22-1 15,22-21-15,-21 22 0,21-1 16,-21 21-16,21-20 0,-21-1 16,0 22-16,21-22 0,-21 0 0,-1 22 15,22-22-15,-21 0 0,0 1 0,0-22 16,0 21-16,21 1 0,-21-22 15,-1 0-15,22 21 0,0-21 0,-21 1 16,21-1-16,-21 0 0,21 0 16,0 0-16,0 0 15,21-21 17,0 0-32,1 0 0,-1 0 15,0-21-15,0 21 16,-21-21-16,21 21 15,0 0-15,-21-21 0</inkml:trace>
  <inkml:trace contextRef="#ctx0" brushRef="#br1" timeOffset="185487.27">27072 5376 0,'0'0'0,"-21"0"16,0 22-16,0-22 0,-1 0 0,22 21 31,22-21 1,-1 21-32,0-21 0,21 0 0,-21 0 15,22 0-15,-1 0 0,0 0 0,1 0 16,-1 0-16,0 0 0,1 0 15,20 21-15,-20-21 0,20 0 0,-21 0 16,1 0-16,20 0 0,-20 0 0,-1 0 16,-21 0-16,21 0 0,-20 0 15,-1 0-15,0 0 0,0 0 16,0 0-16,0 0 47,-21-21 0,0 0-47</inkml:trace>
  <inkml:trace contextRef="#ctx0" brushRef="#br1" timeOffset="185918.02">27940 5228 0,'0'0'16,"-21"0"-16,0 0 16,21 21 15,21-21-31,0 22 16,0-22-16,0 21 0,0-21 0,1 0 15,-1 0-15,0 21 0,0-21 16,21 0-16,-20 0 0,-1 0 15,0 21-15,0-21 0,0 0 16,0 0-16,-21 21 31,0 0-15,-21 1 0,0-22-16,0 21 0,0 0 15,0-21-15,-1 21 0,1 0 0,0 0 16,0-21-16,-21 22 0,20-1 15,1 0-15,0 0 0,0 0 0,-21 0 16,20 1-16,1-1 0,21 0 0,-21-21 16,0 21-16,0 0 15,42-21 17,0 0-17,0-21-15,0 21 0</inkml:trace>
  <inkml:trace contextRef="#ctx0" brushRef="#br1" timeOffset="186347.77">28977 4995 0,'-21'-42'15,"0"42"1,0 0-16,21 21 16,0 0-16,0 1 0,-22-1 0,22 0 15,-21 0-15,21 21 0,-21-20 16,21 20-16,-21-21 0,0 21 0,0-20 15,-1 20-15,22-21 0,-21 21 0,0-20 16,0 20-16,0-21 16,21 0-16,0 22 0,-21-22 0,21 0 15,0 0-15,0 0 0,0 0 0,0 1 16,0-1 0,21-21-16,0 0 0,0 0 15,0 0-15,0 0 0,1 0 16,-1 0-16,0 0 0,0-21 15,0 21-15,0-22 0,1 22 0,-22-21 16,21 0-16,0 21 0,0-21 16</inkml:trace>
  <inkml:trace contextRef="#ctx0" brushRef="#br1" timeOffset="186595.63">28617 5334 0,'0'0'0,"-21"0"0,42 0 47,0 0-31,1 0-16,-1 0 0,0 0 15,0 0-15,21 0 0,-20 0 0,-1 0 16,0 0-16,0 0 0,0 0 15,0 0-15,1 0 0,-1 0 16,0 0-16,0 0 0,0 0 0,0 0 16</inkml:trace>
  <inkml:trace contextRef="#ctx0" brushRef="#br1" timeOffset="187391.62">29760 5440 0,'0'0'0,"0"-21"0,21-22 15,-21 22-15,0 0 16,0 0-16,0 0 0,0 0 15,0-1-15,-21 22 16,0 0-16,0-21 0,0 21 16,0 0-16,-1 0 0,1 0 0,0 0 15,0 21-15,0-21 0,0 22 16,-1-1-16,1-21 0,0 21 16,0 0-16,0 0 0,0 0 0,-1 1 15,22-1-15,0 0 0,-21 0 16,21 0-16,0 0 0,0 1 0,0-1 15,0 0-15,0 0 16,0 0-16,0 0 0,21 1 16,1-22-16,-1 0 0,0 21 15,0-21-15,0 0 0,0 0 16,1 0-16,-1 0 0,-21-21 0,21 21 16,0-22-16,0 1 0,0 0 15,1 0-15,-1 0 0,0 0 16,21-1-16,-21-20 0,1 21 0,20-21 15,-21 20-15,0-20 0,22 0 16,-22 21-16,0-22 0,0 22 0,0-21 16,0 21-16,1-22 0,-22 22 0,0 0 15,0 0-15,0 0 0,21-1 16,-21 1-16,0 42 31,-21 1-31,21-1 16,-22 0-16,22 0 0,-21 0 15,21 0-15,-21 22 0,0-22 0,0 21 16,21-21-16,-21 22 0,-1-22 16,1 21-16,21-21 0,-21 1 15,21 20-15,-21-21 0,21 0 0,0 0 16,0 1-16,0-1 0,0 0 16,0 0-16,0 0 0,0 0 0,0 1 15,21-22-15,0 0 0,0 0 16,1 0-16,-1 0 15,0 0-15,0 0 0,0 0 16,0 0-16,1-22 16,-22 1-16,21 21 0,0-21 15,0 0 1</inkml:trace>
  <inkml:trace contextRef="#ctx0" brushRef="#br1" timeOffset="188039.55">31623 5017 0,'0'0'0,"0"-22"0,-21 1 16,0 0-16,21 0 0,-22 0 16,22 0-16,-21 21 0,0 0 15,21-22-15,-21 22 0,0 0 16,0 0-16,21 22 16,0-1-16,-22 21 0,1-21 0,21 22 15,-21-22-15,21 21 0,0 0 0,0 1 16,-21-1-16,21-21 0,-21 22 15,21-22-15,0 21 0,0-21 0,-21 0 16,21 22-16,-22-43 0,22 21 16,0 0-16,0 0 0,-21-21 15,21 21-15,0-42 32,0 0-17,0 0-15</inkml:trace>
  <inkml:trace contextRef="#ctx0" brushRef="#br1" timeOffset="188411.28">31327 4911 0,'0'0'0,"0"-21"0,0-1 16,0 1-16,0 0 0,0 0 15,21 21-15,0-21 0,0 21 16,21 0-16,-20 0 16,-1 0-16,21 0 0,-21 0 15,22 0-15,-22 21 0,0 0 16,0 0-16,0 0 0,0 22 0,-21-22 16,0 0-16,0 21 0,0-20 15,0-1-15,-21 0 0,0 0 0,-21 0 16,21 0-16,-22 1 0,1-1 15,0-21-15,20 21 0,-20-21 0,21 0 16,0 21-16,0-21 0,-1 0 16,44 0 15,-1 0-15,0 0-16,0-21 0,21 21 0,-20-21 15</inkml:trace>
  <inkml:trace contextRef="#ctx0" brushRef="#br1" timeOffset="188944.2">31962 4805 0,'0'0'0,"0"-21"0,-22 21 31,22 21-31,0 0 0,-21 0 16,21 0-16,-21 22 0,21-22 15,0 21-15,-21 1 0,0-22 16,21 21-16,-21 0 0,21 1 0,0-22 16,0 21-16,-22 1 0,22-22 15,-21 0-15,21 21 0,0-21 0,-21 1 16,21-1-16,0 0 0,0 0 0,0 0 16,0-42 30,0 0-30,0 0-16,0 0 0,0-1 16,0 1-16,21 0 0,0 0 0,1 0 0,-22-22 15,21 22-15,0 0 16,21 0-16,-21 21 0,1-21 0,20 0 16,-21 21-16,21 0 0,-20 0 15,20 0-15,-21 0 0,0 0 0,22 21 16,-43 0-16,21 0 0,-21 0 15,0 0-15,0 1 0,0-1 0,0 0 16,0 0-16,-21 0 0,-1 0 16,1-21-16,0 22 0,0-1 0,0-21 15,0 21-15,-1-21 0,1 0 16,0 0-16,0 21 0,42-21 47,0 0-47,0 0 15,1-21-15</inkml:trace>
  <inkml:trace contextRef="#ctx0" brushRef="#br1" timeOffset="189363.95">32533 5249 0,'-42'0'16,"21"0"-1,-1 0-15,1 22 16,0-1-16,0-21 0,0 21 0,0 0 16,-1 0-16,1-21 0,0 21 15,0 1-15,21-1 0,0 0 16,0 0-16,0 0 0,21-21 16,0 21-1,0-21-15,1 0 0,-1 0 16,0 0-16,0 0 0,0 0 15,0-21-15,1 0 0,-1 0 0,0 0 16,-21 0 0,21-1-16,-21-20 0,0 21 0,0 0 15,0 0-15,0-1 16,0 1-16,0 0 16,-21 21-16,0 0 0,0 0 15,-1 0-15,1 0 16,0 0-16,21 21 31,21-21-15,0 0-16,1 0 0,-1 0 15</inkml:trace>
  <inkml:trace contextRef="#ctx0" brushRef="#br1" timeOffset="189887.11">32787 5207 0,'0'21'47,"0"0"-47,0 1 16,-21-1-16,0 0 16,21 0-16,0 0 0,0 0 15,0 1-15,-21-22 16,21 21-16,0 0 0,-22-21 15,22 21-15,0-42 63,0 0-63,0 0 16,0-1-16,0 1 0,0 0 0,0 0 15,0 0-15,22 0 0,-1 21 16,-21-22-16,21 1 0,0 21 0,0-21 15,0 21-15,1 0 0,-1 0 16,0 0-16,0 0 0,0 0 16,0 0-16,1 0 0,-1 0 0,0 21 15,0 0-15,-21 1 0,0-1 16,0 0-16,0 0 0,0 0 16,0 0-16,0 1 0,0-1 15,0 0-15,-21 0 0,0 0 16,0-21-16,21 21 15,-22-21 1,44 0 15,-22-21-31,21 21 0,0-21 16,0 0-16,0 0 0</inkml:trace>
  <inkml:trace contextRef="#ctx0" brushRef="#br1" timeOffset="190287.88">33274 5334 0,'0'21'31,"21"-21"-15,0 0-1,0 0-15,1 0 16,-1 0-16,0 0 0,0 0 0,0 0 15,0-21-15,-21 0 0,22 21 16,-1-21-16,0 0 16,-21-1-16,0 1 15,-21 21 1,0 0-16,-1 0 0,1 0 0,-21 0 16,21 21-16,0-21 0,-22 22 15,22-1-15,0 0 0,-21 0 0,20 0 16,1 0-16,0 1 0,21-1 15,0 0-15,0 0 0,0 0 16,0 0-16,0 1 16,0-1-16,21-21 0,0 0 15,1 21-15,-1-21 0,21 0 0,-21 0 16,22 0-16,-22 0 0,21 0 16,-21-21-16,0 21 0,1-21 0,-1-1 15,0 22-15</inkml:trace>
  <inkml:trace contextRef="#ctx0" brushRef="#br1" timeOffset="191375.85">26924 5630 0,'0'-21'16,"0"0"15,0 0-31,0 0 15,-21 21 17,21 21-32,0 0 15,0 0-15,0 0 0,0 1 0,-21 20 16,21 0-16,0 1 0,-22-1 0,22 0 16,-21 1-16,21 20 0,0-21 15,-21 1-15,21 20 0,-21-20 0,0 20 16,21-21-16,-21 22 0,21-22 0,0 1 15,-22 20-15,22-21 0,-21 1 16,21-1-16,0-21 0,0 22 16,0-1-16,0-21 0,0 0 0,0 0 15,0 1-15,0-1 0,0 0 16,0 0-16,0 0 0,0 0 16,0 1-16,21-22 31,1 0-16,-1 0-15,-21-22 16,21 22-16,0 0 0,-21-21 16,21 21-16,0-21 0,1 0 15,-1 0-15</inkml:trace>
  <inkml:trace contextRef="#ctx0" brushRef="#br1" timeOffset="192035.77">26882 6816 0,'-22'0'0,"44"0"0,-65 0 0,22 0 16,0 0-16,21 21 31,21-21-31,0 0 16,0 0-16,22 0 0,-22 0 0,21 21 15,1-21-15,20 0 0,-21 0 16,22 21-16,-1-21 0,-20 0 15,20 0-15,-20 0 0,20 21 0,-21-21 16,22 0-16,-22 0 0,1 0 16,-22 0-16,21 0 0,0 0 0,-20 0 15,20 0-15,-21 0 0,0 0 0,0 0 16,1 0-16,-1 0 16,0 0-16,0 0 15,-21-21-15,0 0 31,0 0-15,-21 21-16,21-21 16,0 0-16,-21 21 0,0 0 15,21-22-15,-22 22 0,22-21 16,-21 21-16,0 0 0,21-21 16,-21 21-1,0 0 1,42 0 15,0 21-31,0-21 0,0 0 16,1 21-16,-1-21 0,21 0 15,-21 0-15,0 22 0,1-22 0,-1 0 16,0 21 0,-21 0-1,0 0-15,-21-21 16,21 21-16,-21 0 0,-1-21 0,-20 22 15,21-1-15,0 0 0,0-21 16,-22 21-16,22 0 0,0 0 0,-21 1 16,20-22-16,1 21 0,0 0 0,0-21 15,21 21-15,-21-21 0,0 0 16</inkml:trace>
  <inkml:trace contextRef="#ctx0" brushRef="#br1" timeOffset="192623.71">29125 6244 0,'0'21'78,"0"1"-78,0-1 0,0 21 16,0-21-16,-21 22 0,21-22 0,-21 21 16,0 0-16,21 1 0,-21-22 0,21 21 15,-22 1-15,22-1 0,0-21 16,-21 21-16,21-20 0,0-1 0,0 21 16,0-21-16,0 0 0,0 1 0,0-1 15,0 0-15,21-21 16,1 21-16,-1-21 15,0 0-15,0 0 0,0 0 16,0 0-16,1 0 0,-1 0 16,0-21-16,0 0 0,0 21 0,0-21 15,1-1-15,-1 22 0,0-21 0</inkml:trace>
  <inkml:trace contextRef="#ctx0" brushRef="#br1" timeOffset="192856.57">28956 6668 0,'0'0'0,"-21"0"15,0 0-15,42 0 32,0 0-17,0 0-15,0 0 0,0 0 16,22 0-16,-22 0 0,0 0 0,0 0 15,0 0-15,1 0 0,-1 0 0,0 0 16,0 0-16,0 0 0,0-22 16,1 22-16</inkml:trace>
  <inkml:trace contextRef="#ctx0" brushRef="#br1" timeOffset="193518.86">29866 6731 0,'0'0'0,"21"0"16,-21-21-16,21 0 16,-21 0-16,0-1 15,0 1-15,0 0 16,0 0-16,0 0 15,0 0-15,-21 21 16,0 0 0,0 0-16,0 0 0,0 0 15,-22 21-15,22 0 0,0 0 0,0-21 16,0 21-16,-1 0 0,1 1 16,0 20-16,21-21 0,0 0 0,-21 0 15,21 1-15,0-1 16,0 0-16,0 0 0,0 0 15,21-21-15,0 21 16,0-21 0,1 0-16,-1 0 0,0 0 0,0 0 15,0-21-15,0 21 0,1-21 0,-1 0 16,0 0-16,0 0 0,0-1 16,22 1-16,-22-21 0,0 21 0,21-22 15,-21 1-15,22 0 0,-22 21 16,0-22-16,21 1 0,-20 0 0,-1 20 15,0-20-15,-21 21 0,0 0 0,21 21 16,-21-21-16,0-1 0,0 44 31,-21-1-15,0 21-16,0-21 0,-1 22 0,1-22 16,0 21-16,0 0 0,0 1 0,0-1 15,21-21-15,-22 22 0,22-1 16,-21-21-16,21 0 0,0 22 0,0-22 15,0 0-15,0 0 0,0 0 16,21-21-16,1 21 16,-1-21-16,0 0 0,0 0 0,0 0 15,0 0-15,1 0 0,20 0 16,-21-21-16,21 21 0,-20-21 0,-1 0 16</inkml:trace>
  <inkml:trace contextRef="#ctx0" brushRef="#br1" timeOffset="194495.53">31432 6265 0,'22'0'63,"-1"0"-63,0 0 0,0 0 16,0 0-16,0 0 0,1 0 0,-1 0 15,0 0-15,0 0 0,0 0 16,-42 0 15,0 0-15,0 0-16,0 0 0,-1 0 15,1 0-15,0 0 0</inkml:trace>
  <inkml:trace contextRef="#ctx0" brushRef="#br1" timeOffset="194979.25">31432 6244 0,'-42'0'15,"42"21"1,0 1-16,-21-22 16,0 21-16,0 0 0,-1 0 15,1 0-15,21 0 0,-21 1 16,0-1-16,21 0 0,-21-21 16,21 21-16,0 0 15,-21-21 1,42 0 31,0 0-47,0-21 0,0 21 15,0-21-15,1 21 16,-1 0-16,0 0 0,21 0 0,-21 0 16,1 0-16,20 0 0,-21 0 15,21 0-15,-20 21 0,-1 0 0,21-21 16,-21 21-16,0 1 0,1-1 0,-22 21 15,0-21-15,0 0 0,0 1 16,0-1-16,0 0 0,0 0 16,-22 0-16,1-21 0,0 21 15,-21-21-15,-1 0 0,22 0 0,-21 0 16,0 0-16,-1 0 0,1 0 16,21 0-16,-22 0 0,22 0 15,0 0-15,0 0 0,0 0 0,0 0 16,-1-21-16,22 0 15,22 0 1,-1 21-16,0-21 16,0 21-16</inkml:trace>
  <inkml:trace contextRef="#ctx0" brushRef="#br1" timeOffset="195611.35">32131 6604 0,'0'0'0,"21"-21"0,0 21 15,0-21-15,1 0 0,-1-1 0,0 1 16,0 0-16,-21 0 0,21 0 16,-21 0-16,21-1 0,-21-20 15,0 21-15,0 0 0,0 0 16,-127 21-1,106 0-15,0 0 16,-21 0-16,21 0 0,-1 0 16,1 21-16,-21 0 0,21 0 15,0 0-15,21 0 0,0 1 16,0-1 0,21-21-1,0 21-15,0-21 16,21 0-16,-20 0 0,-1 0 0,0 0 15,0-21-15,0 21 0,22 0 16,-22-21-16,0-1 0,0 22 16,0-21-16,0 21 15,-21 21 1,0 1 0,0-1-1,0 0-15,0 0 0,0 21 0,-21-20 16,21-1-16,-21 21 0,21-21 15,-21 0-15,21 22 0,0-22 0,0 0 16,0 0-16,0 0 0,0 1 16,0-1-16,0 0 0,0 0 0,-21-21 15,21 21-15,-21-21 0,-1 0 16,22 21-16,-21-21 0,0 0 0,0 0 16,0 0-16,0 0 0,-1 0 0,1 0 15,0 0-15,0 0 16,0-21-16,21 0 31,21 0-15,0 21-16,0-21 0,0 21 15</inkml:trace>
  <inkml:trace contextRef="#ctx0" brushRef="#br1" timeOffset="196223.78">32766 6541 0,'0'0'0,"0"-22"0,21 1 16,-21 0-16,21 0 16,-21 0-16,0 0 0,0-1 15,0 1-15,0 0 16,-21 21-16,0 0 0,0 0 15,0 0-15,-1 21 16,1 0-16,0-21 0,-21 22 0,21-1 16,-1 0-16,1 0 0,0 0 15,0 0-15,21 1 16,-21-1-16,21 0 16,21-21-1,0 0-15,0 0 16,0 0-16,1 0 0,-1 0 0,0-21 15,0 0-15,0 21 0,0-22 16,1 22-16,-1-21 0,0 0 16,0 21-16,0-21 0,-21 0 15,21 21-15,-21 21 32,0 0-32,0 0 15,0 0-15,0 1 0,0-1 16,-21 0-16,21 21 0,-21-21 0,21 1 15,0-1-15,0 0 0,-21 21 16,21-21-16,-21 1 0,21-1 16,0 0-16,0 0 0,-21 0 15,-1 0-15,1-21 16,0 0 0,0 0-16,21-21 46,0 0-46,0 0 16,21 0 0</inkml:trace>
  <inkml:trace contextRef="#ctx0" brushRef="#br1" timeOffset="196679.31">33253 6414 0,'21'-43'31,"-42"64"-15,0-21 0,-1 22-16,1-1 0,0 0 15,21 0-15,-21 0 0,0 22 0,0-22 16,-1 0-16,1 0 0,21 0 15,-21 0-15,21 1 0,0-1 16,0 0-16,0 0 0,0 0 0,0 0 16,0 1-1,21-22-15,0 0 0,1 0 0,-1 0 16,21 0-16,-21 0 16,0 0-16,1-22 0,-1 1 0,21 0 15,-21 21-15,0-21 0,1-21 16,20 20-16,-21 1 0,0-21 0,-21 21 15,21-22-15,-21 22 16,0 0-16,0 0 0,0 0 0,0 0 16,-21 21-1,0 0-15,0 0 0,0 0 0,0 0 16,-1 0-16,1 21 0,0-21 16,0 21-16,0-21 0,0 0 0,21 21 15,-22-21 1</inkml:trace>
  <inkml:trace contextRef="#ctx0" brushRef="#br2" timeOffset="-207905.79">2032 8234 0,'0'-21'0,"21"21"16,-21 21 78,21-21-94,0 0 15,-21 21-15,22-21 16</inkml:trace>
  <inkml:trace contextRef="#ctx0" brushRef="#br2" timeOffset="-207473.04">2201 8213 0,'0'0'0,"-21"0"0,21-21 32,0-1-32,0 1 15,0 0-15,0 0 0,21 0 16,0 0-16,1-1 16,-22 1-16,0 0 0,0 0 0,0 0 15,0 0 1,-22 42 15,1 21-31,0-21 0,0 22 0,0-1 16,0 0-16,-1 1 0,-20-1 15,21 0-15,0 22 0,-22-22 0,22 0 16,-21 22-16,0-22 0,20 1 16,-20-1-16,21 0 0,0 1 15,-22-1-15,22-21 0,0 21 0,21-20 16,-21-1-16,21 0 0,-21 0 0,21-42 47,21 0-47,0 0 15,0-1-15,0 1 0,1 0 0,-1 0 16,0-21-16,21 20 0,-21-20 0,1 21 16</inkml:trace>
  <inkml:trace contextRef="#ctx0" brushRef="#br2" timeOffset="-207153.22">2371 7938 0,'0'-22'15,"0"44"17,0-1-17,0 21-15,-22-21 0,22 22 0,-21-22 16,21 21-16,-21 0 0,0 1 0,0-1 15,0 22-15,-1-22 0,1 0 0,0 1 16,0-1-16,0 0 0,0 1 0,-1-1 16,1-21-16,0 21 15,0 1-15,0-1 0,0-21 0,21 0 16,0 22-16,-22-43 0,22 21 0,-21 0 16,21 0-1,0-42 16,21 0-31,1 0 16,-22 0-16,21 21 0,0-22 0</inkml:trace>
  <inkml:trace contextRef="#ctx0" brushRef="#br2" timeOffset="-206605.23">2794 8170 0,'0'-21'0,"0"42"0,0-63 15,0 21-15,0 0 16,-21 21 0,21 21-16,-21-21 15,21 42-15,0-21 0,-22 1 0,1 20 16,0 0-16,21 1 0,-21-1 0,0 0 16,0 1-16,-1 20 0,1-21 0,0 1 15,0-1-15,0 0 0,0 1 16,-1-1-16,1-21 0,21 22 0,0-22 15,0 0-15,0 0 0,21-21 16,1 0-16,-1 0 0,21 0 16,-21 0-16,22 0 0,-22-21 0,21 0 15,-21 0-15,22-1 0,-22-20 16,0 21-16,0 0 0,0 0 0</inkml:trace>
  <inkml:trace contextRef="#ctx0" brushRef="#br2" timeOffset="-206408.34">2413 8551 0,'0'0'15,"-21"0"-15,42 0 32,0 0-32,0 0 0,0 0 15,22 0-15,-22 0 0,21 0 0,-21 0 16,22 0-16,-22 0 0,21-21 15,-21 21-15,1 0 0,-1 0 16,0 0-16,0 0 0</inkml:trace>
  <inkml:trace contextRef="#ctx0" brushRef="#br2" timeOffset="-205800.69">3323 8678 0,'21'0'0,"-42"0"0,42-21 0,0 21 15,1-21-15,-1 21 0,-21-21 16,0 0-16,21 0 0,-21-1 0,21 1 16,-21 0-16,0 0 0,0 0 0,0 0 15,0-1-15,0 1 0,-21 0 0,0 0 16,0 0-16,-1 21 0,1-21 15,0 21-15,0 0 0,0 0 0,-22 0 16,22 21-16,0 0 0,-21 0 16,21 0-16,-1 0 0,-20 1 0,21-1 15,0 21-15,-22-21 0,22 22 16,0-22-16,21 21 0,0-21 0,-21 22 16,21-22-16,0 21 0,0-21 0,0 0 15,0 1-15,21-1 0,0-21 16,0 21-16,22-21 0,-22 0 0,0 0 15,21-21-15,-20 0 0,20 21 16,-21-22-16,21 1 0,1 0 0,-22-21 16,0 21-16,21-22 0,-20 22 0,-1-21 15,0-1-15,0 1 0,0 0 16,-21-1-16,21 1 0,-21 0 0,22-22 0,-22 22 16,0 0-16,0-1 0,0 1 0,21 0 15,-21 20-15,0 1 16,0 42-16,0 1 15,-21-1-15,-1 0 0,22 21 16,0 1-16,0-1 0,-21 0 0,0 1 16,21 20-16,-21-21 0,21 1 0,0-1 15,0 0-15,0 1 0,-21-1 16,21 0-16,0-20 0,0 20 0,0-21 16,0 0-16,21 0 0,-21 1 0,21-1 15,0-21-15,0 0 0,1 0 0,20 0 16,-21 0-16,21-21 0,-20-1 15,20 1-15</inkml:trace>
  <inkml:trace contextRef="#ctx0" brushRef="#br2" timeOffset="-205288.98">4191 8001 0,'-21'21'0,"0"0"16,42-21 0,0 0-16,0 0 15,0 0-15,22 0 0,-22 0 16,0 0-16,21-21 0,-21 21 0,22-21 16,-22 21-16,0 0 0,0-21 0,0 21 15,1 0-15,-22-21 0,21 21 0,-42-21 31,-1 21-31,1 0 0,0 0 16,-21 0-16,21 0 0,-22 0 0,22 0 16,0 0-16,-21 0 0,20 0 0,1 0 15,0 0-15,0 0 0,0 21 16,0 0-16,21 0 16,-22-21-16,22 21 0,0 0 0,0 1 15,0-1-15,0 0 16,-21 0-16,21 21 0,0-20 0,0 20 15,0-21-15,0 21 0,0 1 0,-21-1 16,21 0-16,-21 1 0,0-1 0,21 0 16,0 1-16,-21-1 0,-1 0 0,1 1 15,21 20-15,0-20 0,-21-1 0,21 0 16,0 1-16,0-1 0,0-21 0,0 0 16,0 22-16,0-22 0,21 0 0,0-21 15,1 21-15,-1-21 0,0 0 0,0 0 16,0 0-16,22 0 0,-22-21 15,0 0-15,21 21 0,-21-21 0,1-22 16</inkml:trace>
  <inkml:trace contextRef="#ctx0" brushRef="#br2" timeOffset="-204985.16">4614 8192 0,'0'0'0,"-21"0"0,0 0 16,0 0-16,0 0 15,21 21-15,0 0 0,0 0 0,-22 21 16,22-20-16,-21 20 16,21 0-16,-21-21 0,21 22 0,-21-1 15,0-21-15,21 22 0,-21-1 0,21-21 16,-22 21-16,1 1 0,21-22 0,0 0 15,0 0-15,0 22 0,0-22 16,0 0-16,21-21 0,1 0 0,-1 0 16,0 0-16,0 0 0,0 0 0,0 0 15,22-21-15,-22 0 0,0-1 0,21 1 16,-20 0-16,-1 0 0</inkml:trace>
  <inkml:trace contextRef="#ctx0" brushRef="#br2" timeOffset="-204817.25">4318 8551 0,'0'0'0,"-21"0"16,0 0-16,-1 22 0,1-22 15,42 0 1,1 0 0,20 0-16,-21 0 0,21 0 0,1 0 15,-1 0-15,0 0 0,1 0 0,-1-22 16,0 22-16</inkml:trace>
  <inkml:trace contextRef="#ctx0" brushRef="#br2" timeOffset="-204453.46">4784 8573 0,'0'0'0,"-22"0"0,22 21 15,22-21 1,-1 0-1,0 0-15,0 0 0,0 0 16,22-21-16,-22 21 0,0-22 0,0 1 16,0 21-16,0-21 0,1 0 0,-1 21 15,0-21-15,-21 0 0,0-1 16,0 1-16,-21 21 16,0 0-16,-1 0 15,1 0-15,0 0 0,0 21 0,0 1 16,-22-1-16,22 0 0,21 0 0,-21 0 15,0 0-15,21 22 0,-21-22 0,21 0 16,0 0-16,0 0 0,0 43 16,0-43-16,0 0 0,21 0 15,0-21-15,0 0 0,0 22 0,22-22 16,-22 0-16,0 0 0,21 0 0,-20 0 16,20 0-16,-21-22 0,0 1 0,22 21 15,-22-21-15,0 0 0</inkml:trace>
  <inkml:trace contextRef="#ctx0" brushRef="#br2" timeOffset="-203973.74">5334 8467 0,'0'0'0,"0"-21"15,0-1 1,21 22-16,0 0 0,0 0 16,-21-21-16,22 21 0,-1 0 0,0 0 15,0 0-15,0 0 0,0 21 16,-21 1-16,22-1 0,-22 0 15,0 0-15,0 0 0,0 0 0,0 22 16,0-22-16,0 0 0,-22 0 16,1 0-16,21 1 0,-21-1 0,0 0 15,0 0-15,0 0 0,-1 0 0,1 1 16,0-1-16,0-21 0,21 21 16,21-42-1,0 0-15,0 21 16,1-22-16,-1 1 0,0 0 0,0-21 15,0 21-15,43-22 0,-43 1 0,21 21 16,-21 0-16,1-22 0,-1 22 0,0 0 16,0 0-16,0 0 0,-21-1 15,21 1-15,-42 42 32,21 1-32,0-1 15,-21 0-15,0 0 0,0 0 0,21 0 16,0 22-16,-21-22 0,-1 0 0,22 0 15,-21 22-15,21-22 0,0 0 0,0 0 16,0 0-16,0 0 0,0 1 0,21-1 16,1 0-16,20-21 0,-21 0 15,0 0-15,22 0 0,-1 0 0,-21 0 16,21-21-16,1 0 0,-22-1 0,21 1 16,-21 0-16</inkml:trace>
  <inkml:trace contextRef="#ctx0" brushRef="#br2" timeOffset="-203733.69">6244 8255 0,'0'-42'0,"0"84"0,0-105 0,0 20 16,0 22-16,0 0 0,0 0 15,0 42 1,-21 0-16,21 0 0,0 0 16,-21 22-16,21-22 0,0 21 0,0 1 15,-21-22-15,21 21 0,-22 0 0,22 1 16,-21-22-16,21 21 0,0 1 0,0-22 15,0 21-15,-21-21 0,21 0 16,0 1-16,0 20 0,0-21 16,0 0-16,21 0 15,0-21-15,1 0 0,-1 0 0,0 0 16,0-21-16,0 21 0,0-21 0</inkml:trace>
  <inkml:trace contextRef="#ctx0" brushRef="#br2" timeOffset="-203549.79">6075 8467 0,'0'0'15,"-21"0"-15,42 0 32,0 0-32,0 0 0,0 0 15,0 0-15,22 0 0,-22 0 0,21 0 16,-21 0-16,1-21 0,-1 21 0,0 0 15,0-22-15,0 22 0</inkml:trace>
  <inkml:trace contextRef="#ctx0" brushRef="#br2" timeOffset="-203233.98">6858 8234 0,'0'0'16,"0"-42"-1,-21 42 1,0 0-16,-1 21 16,22 0-16,-21 0 0,0 0 15,0 0-15,21 1 0,-21 20 0,0-21 16,-1 21-16,22-20 0,-21 20 0,21-21 15,-21 21-15,21-20 0,-21-1 0,21 0 16,0 21-16,0-21 0,0 1 16,0-1-16,21 0 0,0 0 15,0-21-15,1 0 0,-1 0 0,0 0 16,21 0-16,-21 0 0,22 0 0</inkml:trace>
  <inkml:trace contextRef="#ctx0" brushRef="#br2" timeOffset="-202961.71">7218 8276 0,'0'-21'0,"0"42"0,21-63 15,-21 21-15,21 21 16,0-21-16,0 21 0,1 0 16,-1 0-16,0 0 0,0 0 15,21 21-15,-20 0 0,-1 0 0,0 0 16,0 0-16,-21 1 0,21 20 0,0-21 15,-21 21-15,0-20 0,0 20 0,0-21 16,0 0-16,0 22 0,-21-22 0,21 21 16,-42-21-16,21 0 0,0 22 0,-1-22 15,1 0-15,0 0 0,-21-21 0,42 21 16,-21 1-16,-1-22 0,1 0 16</inkml:trace>
  <inkml:trace contextRef="#ctx0" brushRef="#br2" timeOffset="-202476.78">8001 8382 0,'0'0'0,"-21"0"16,42 0 15,0 0-16,21 0-15,-20 0 0,20 0 16,0 0-16,-21 0 0,1 0 0,-1 0 16,0 0-16,0 0 15,-21 21-15,0 0 16,-21-21-16,0 0 0,0 0 0,-1 0 16</inkml:trace>
  <inkml:trace contextRef="#ctx0" brushRef="#br2" timeOffset="-202333.42">7959 8551 0,'0'0'0,"0"22"16,21-22 0,0 0-1,0 0-15,0 0 0,0 0 16,1 0-16,20 0 0,0 0 0,-21 0 16,1-22-16,-1 22 0,0-21 0,21 0 15,-21 21-15</inkml:trace>
  <inkml:trace contextRef="#ctx0" brushRef="#br2" timeOffset="-201937.65">8996 7980 0,'-43'0'16,"22"0"-16,0 0 15,0 0-15,21 21 0,-21-21 16,0 21-16,-1-21 16,22 21-16,22-21 15,-1 0 1,0 0-16,0 0 0,0 0 0,0 0 16,1 0-16,-1 0 0,0 0 0,0-21 15,-21 0-15,21 0 16,-21 0-16,0 0 0,-42-1 31,21 22-31,-22 0 16,22 22-16,0-1 0,0 0 0,0 0 15,0 0-15,21 22 0,-22-22 0,1 0 16,0 21-16,21-21 0,0 1 0,0-1 16,0 0-16,0 0 0,0 0 0,21 0 15,22 1-15,-22-22 0,21 0 0,0 0 16,1 0-16,-1 0 0</inkml:trace>
  <inkml:trace contextRef="#ctx0" brushRef="#br2" timeOffset="-201617.83">9694 8065 0,'0'0'0,"-21"-22"0,21 1 0,-21 21 0,21-21 16,0 0-16,-21 21 16,0 0-16,21 21 15,0 21-15,-22 1 16,22-22-16,0 21 0,0 1 0,-21-1 16,21 0-16,0 1 0,0-1 0,-21 0 15,21 1-15,-21-1 0,0 0 0,21 1 16,-21-1-16,21-21 0,0 21 0,0 1 15,-22-22-15,22 0 0,-21 0 0,21 0 16,0 1-16,21-22 16,1-22-1,-1 1-15,0 0 0,0 0 16</inkml:trace>
  <inkml:trace contextRef="#ctx0" brushRef="#br2" timeOffset="-201332.99">9567 8149 0,'0'0'0,"0"-21"0,-21 21 16,21-21-16,0 0 0,0 0 0,0-1 16,0 1-16,0 0 0,0 0 15,21 21-15,0-21 0,43 21 0,-43-21 16,21 21-16,1 0 0,-22 0 0,21 0 16,1 0-16,-22 21 0,0 0 0,0-21 15,0 21-15,-21 0 0,0 22 0,0-22 16,0 0-16,0 0 0,-21 21 15,0-20-15,0-1 0,-22 0 0,1 0 16,0 0-16,21 0 0,-22 1 0,1-1 16,0-21-16,20 21 0,-20 0 0,21-21 15,0 0-15,21 21 0,21-21 32,0 0-32,21 0 0,22-21 15,-22 0-15</inkml:trace>
  <inkml:trace contextRef="#ctx0" brushRef="#br2" timeOffset="-200864.26">10350 7959 0,'0'0'0,"0"-21"32,-21 42-17,21 0-15,-21 0 16,21 0-16,-21 22 0,21-1 0,0-21 15,-21 21-15,0 1 0,21-1 0,-22 0 16,22 1-16,0-22 0,-21 21 0,0 1 16,21-22-16,-21 21 0,21-21 0,-21 0 15,21 22-15,0-22 0,-21 0 0,21 0 16,-22-21-16,22-21 31,0 0-15,0 0-16,22 0 0,-1-1 15,-21-20-15,21 21 0,0 0 0,0 0 16,0-22-16,1 22 0,20 0 0,-21-21 16,21 20-16,-20 1 0,20 0 0,0 0 15,-21 0-15,22 21 0,-1 0 0,22 0 16,-43 0-16,0 21 0,0-21 0,0 21 16,0 0-16,-21 0 0,0 1 0,0-1 15,0 0-15,0 0 0,-21 21 0,0-20 16,0-1-16,0 0 0,0 0 15,-1 0-15,1 0 0,0-21 0,0 22 16,0-1-16,0-21 0,-1 21 0,1-21 16,42 0-1,1 0 1,20-21-16</inkml:trace>
  <inkml:trace contextRef="#ctx0" brushRef="#br2" timeOffset="-200469.49">11451 8276 0,'-21'-21'0,"-127"21"16,105 0 0,22 0-16,-21 21 0,21-21 0,-22 21 15,22 1-15,-21-1 0,21 0 0,0 0 16,-22 21-16,43-20 0,-21-1 0,0 21 15,21-21-15,0 0 0,0 1 0,0-1 16,0 0-16,21-21 0,0 21 0,0-21 16,1 0-16,20 0 0,-21 0 0,21 0 15,-20 0-15,20 0 0,0 0 0,-21 0 16,1-21-16,20 0 0,-21 21 16,0-21-16,0-1 0,-21 1 0,0 0 15,22 0-15,-22 0 0,0 0 0,0-1 16,0 1-16,0-21 0,-22 21 0,-20-22 15,21 22-15,0 0 0,0 21 0,-22 0 16,22-21-16,0 21 0,0 0 0,0 0 16,-1 0-16,1 0 0,21 21 0,0 0 15,0 0-15,0 1 16,21-22-16,1 21 0,20-21 0,-21 21 16,21-21-16,-20 0 0</inkml:trace>
  <inkml:trace contextRef="#ctx0" brushRef="#br2" timeOffset="-200012.75">11599 8255 0,'0'-21'15,"21"-43"1,-21 86 15,0-1-31,0 0 16,0 0-16,22 21 0,-22-20 0,0-1 15,0 0-15,0 0 0,0 0 0,0 0 16,0 1-16,-22-1 0,22 0 0,0 0 16,-21 0-16,0-21 15,21 21-15,-21-21 16,0 0 0,21-21-16,0 0 0,0 0 15,0 0-15,0 0 0,0-1 16,21 1-16,0 0 0,0 0 0,0 0 15,22-43-15,-1 43 0,-21 0 0,22 0 16,-22 0-16,0-1 0,21 1 0,-21 21 16,22 0-16,-22 0 0,0 0 0,21 0 15,-20 21-15,-1 1 16,0-1-16,-21 0 0,0 0 0,21 0 16,-21 22-16,0-22 0,0 0 0,0 0 15,0 0-15,-21 43 0,0-43 16,0-21-16,-1 42 0,1-21 0,21 1 15,-21-22-15,42-22 32,0 1-32</inkml:trace>
  <inkml:trace contextRef="#ctx0" brushRef="#br2" timeOffset="-199648.96">12382 8319 0,'-63'21'16,"63"0"0,21-21-1,0 0 1,0 0-16,1 0 0,-1 0 0,0-21 16,0 21-16,0 0 0,0-21 0,1 21 15,-1-22-15,-21 1 0,21 0 16,-21 0-16,0 0 0,0 0 15,0-1-15,-21 22 16,0 0-16,-1 0 16,1 0-16,0 22 0,0-22 0,0 21 15,-22 0-15,22 0 0,0 0 0,0 22 16,0-22-16,0 0 0,-1 0 0,22 0 16,0 0-16,-21 1 0,21-1 0,0 0 15,0 0-15,0 0 0,43 0 16,-22-21-16,21 0 0,-21 0 0,0 0 15,22 0-15,-22 0 0,21 0 0,-21 0 16,22-21-16,-22 0 0,0 21 0,21-21 16</inkml:trace>
  <inkml:trace contextRef="#ctx0" brushRef="#br2" timeOffset="-199277.18">13060 7959 0,'-21'0'16,"-1"0"-1,22 21 1,-21-21 0,21-21 30,0 0-30,0-1 0,0 1-16,21 21 0,1 0 0,-1 0 15,-21-21-15,21 21 0,0 0 16,-21 21-16,0 0 16,0 1-16,0-1 0,0 0 15,0 0-15,0 0 0,0 0 0,-21 1 16,0-22-16,21 21 0,-21 0 0,-1-21 15,1 21-15,0 0 0,0-21 16</inkml:trace>
  <inkml:trace contextRef="#ctx0" brushRef="#br2" timeOffset="-198669.02">13377 7747 0,'-21'0'0,"42"0"0,-63-21 0,21 21 16,21-21-1,21 21 1,0 0-16,0 0 0,22 0 0,-22 0 16,0-21-16,21 21 0,-21 0 0,22 0 15,-22 0-15,0 0 0,0 0 0,0 0 16,22 0-16,-22 0 0,0 0 16,0-22-16,0 22 0,1 0 0,-1 0 15,0 43 1,-21-22-16,0 0 15,0 0-15,0 0 16,0 1-16,0-1 0,0 0 0,0 21 16,0-21-16,0 1 0,-21 20 0,21-21 15,0 21-15,-21 1 0,21-22 0,0 21 16,0-21-16,-22 22 0,22-22 0,-21 21 16,21-21-16,-21 22 0,21-1 0,0-21 15,0 22-15,0-22 0,0 0 0,-21 42 16,21-41-16,0-1 0,0 0 0,-21 0 15,21 0-15,0 0 0,0 1 16,-21-1-16,-1-21 16,22 21-16,-21-21 0,0 0 15,0 21-15,0-21 16,0 0-16,-1 0 0,1 0 16,0 0-16,0 0 0,0 0 15,0-21-15,-1 21 0,22-21 16,-21 0-16,0 21 15,21-22-15</inkml:trace>
  <inkml:trace contextRef="#ctx0" brushRef="#br2" timeOffset="-196065.22">26606 4593 0,'-21'0'0,"21"21"62,0 1-46,-21-22 78,0 0-94</inkml:trace>
  <inkml:trace contextRef="#ctx0" brushRef="#br2" timeOffset="-195809.37">26543 4741 0,'0'22'32,"0"-1"30,0 0-46,0 0-1,0 0-15,0 0 16,0 1-16,0-1 16,0 0-16,0 0 15,0 0-15,0 0 16</inkml:trace>
  <inkml:trace contextRef="#ctx0" brushRef="#br2" timeOffset="-195609.48">26585 5080 0,'0'0'16,"0"21"15,0 0 0,-21-21-15,21 43 0,0-22-1,0 0-15,0 0 16</inkml:trace>
  <inkml:trace contextRef="#ctx0" brushRef="#br2" timeOffset="-195388.6">26543 5313 0,'0'0'0,"0"21"16,-21-21-16,21 21 15,0 0 17,0 1-1,0-1-31,-21 0 31,-1-21-15,22 21-16</inkml:trace>
  <inkml:trace contextRef="#ctx0" brushRef="#br2" timeOffset="-195201.68">26479 5525 0,'0'21'0,"0"0"15,0 0 17</inkml:trace>
  <inkml:trace contextRef="#ctx0" brushRef="#br2" timeOffset="-194516.92">26755 4614 0,'0'0'0,"-22"0"0,1 0 0,21 22 16,-21-22-16,0 0 0,21 21 15,21-21 17,0 0-32,0 0 0,1 0 15,-1 0-15,0 0 0,0 0 16,0 0-16,0 0 0,1 0 0,-1 0 15,0 0-15,0 0 0,0 0 16,0 0-16,1 0 0,-1 0 0,0 0 16,0 0-16</inkml:trace>
  <inkml:trace contextRef="#ctx0" brushRef="#br2" timeOffset="-194325.03">27284 4657 0,'0'0'0,"21"0"0,0 0 16,0 21-16,0-21 15,1 0 1,-1 0-16,0 0 16,0 0-1,0 0 1,0 0-16,1 0 0,-1 0 0,0 0 16,0 0-16,0 0 0,0 0 15,1 0-15,-1 0 0,0 0 0</inkml:trace>
  <inkml:trace contextRef="#ctx0" brushRef="#br2" timeOffset="-194136.14">28046 4720 0,'21'0'0,"-42"0"0,63 0 16,-21 0-16,0 0 16,1 0-1,-1 0-15,0 0 16,0 0-16,0 0 15,0 0-15,1 0 16,-1 0-16,0 0 0,0 0 16,0 0-16</inkml:trace>
  <inkml:trace contextRef="#ctx0" brushRef="#br2" timeOffset="-193928.26">28744 4720 0,'21'0'0,"1"0"16,-1 0 0,0 0-16,0 0 15,0 0-15,0 0 16,1 0 0,-1 0-1,21 0 1,22 0-1</inkml:trace>
  <inkml:trace contextRef="#ctx0" brushRef="#br2" timeOffset="-193716.38">29400 4699 0,'22'0'0,"-44"0"0,65 0 0,-22 0 16,0 0-1,0 0 1,0 0-16,1 0 15,-1 0 1,0 0-16,0 0 16,0 0-16,0 0 15,1 0-15,-1 0 0,0 0 16,0 0-16,0 0 0,0 0 16,1 0-16,-1 0 0,0 0 0</inkml:trace>
  <inkml:trace contextRef="#ctx0" brushRef="#br2" timeOffset="-193544.47">30099 4699 0,'21'0'0,"0"0"0,-148 0 0,275 0 0,-211 0 0,148 0 16,-64 0-16,0 0 0,0 0 16,0 0-16,0 0 0,1 0 15,-1 0-15,0 0 0,0 0 0,0 0 16,0 0-16,1 0 0,-1 0 16,0 0-16,0 0 15,0 0-15,0 0 16,1 0-1,-1 0-15</inkml:trace>
  <inkml:trace contextRef="#ctx0" brushRef="#br2" timeOffset="-193360.58">30882 4720 0,'21'0'16,"0"0"-1,1 0 1,-1 0-16,0 0 15,0 0-15,0 0 16,0 0-16,1 0 0,-1 0 0,0 0 16,0 0-16,0 0 0,0 0 0,1 0 15,-1 0-15,0 0 0,0 0 16,0 0-16</inkml:trace>
  <inkml:trace contextRef="#ctx0" brushRef="#br2" timeOffset="-193156.7">31813 4763 0,'0'0'0,"22"0"16,-1 0-16,0 0 15,0 0-15,0 0 16,0 0-16,1 0 0,20 21 16,-21-21-16,0 0 0,0 0 0,1 0 15,-22 21-15,21-21 0,0 0 0,0 0 16,0 0-16,0 0 0,1 0 15,-1 0-15,0 0 16,0 0-16,0 0 0</inkml:trace>
  <inkml:trace contextRef="#ctx0" brushRef="#br2" timeOffset="-192972.53">32554 4805 0,'43'0'0,"-192"0"0,319 0 0,-234 0 0,149 0 16,-64 0-16,0 0 0,0 0 15,1 0 1,-1 0-16,0 0 15,0 0-15,0 0 16,0 0-16,1 0 16,-1 0-1,0 0-15,0 0 16,0 0-16,0 0 16</inkml:trace>
  <inkml:trace contextRef="#ctx0" brushRef="#br2" timeOffset="-192789.63">33359 4784 0,'0'0'16,"21"0"-16,0 0 0,0 0 16,0 0-16,0 0 15,1 0-15,-1 0 16,0 0-16,0 0 16,0 0-1,0 0 1,1 0-1,-1 0-15</inkml:trace>
  <inkml:trace contextRef="#ctx0" brushRef="#br2" timeOffset="-192588.75">33845 4805 0,'-42'0'0,"84"0"15,-42-21 1</inkml:trace>
  <inkml:trace contextRef="#ctx0" brushRef="#br2" timeOffset="-192379.87">33845 4847 0,'0'-21'16,"0"42"-16,0 0 78,0 1-63,0-1 1,0 0 0,0 0-1</inkml:trace>
  <inkml:trace contextRef="#ctx0" brushRef="#br2" timeOffset="-192192.97">33845 5059 0,'0'0'0,"0"21"0,0 0 15,0 0 17,0 1-32,0-1 31,0 0-15,0 0-1,0 0 1</inkml:trace>
  <inkml:trace contextRef="#ctx0" brushRef="#br2" timeOffset="-191756.23">33845 5334 0,'0'21'16,"0"0"0,0 1-1,0-1 1,0 0-1,0 0 1,0 0 0,0 0-16,0 1 15,0-1 1,0 0 0,0 21-16,0-21 15,0 1 1,0-1-1,0 0 1,0 0 0,0 0-16,0 0 15,0 1 1,0-1 0,0 0-1,0 0 1,0 0 15,0 0-15</inkml:trace>
  <inkml:trace contextRef="#ctx0" brushRef="#br2" timeOffset="-191593.32">33845 5906 0,'0'21'16,"0"0"-1,0-63-15,0 105 31,0-42 16</inkml:trace>
  <inkml:trace contextRef="#ctx0" brushRef="#br2" timeOffset="-191389.44">33845 6033 0,'0'-22'16,"0"44"-16,-21-22 31,0 0-15,0 0-16,0 0 15,0 0 1,-1 0-16,1 0 15,0 0-15,0 0 16,0 0-16,0 0 0,-1 0 16,1 0-16</inkml:trace>
  <inkml:trace contextRef="#ctx0" brushRef="#br2" timeOffset="-191201.54">33464 6033 0,'-63'0'16,"42"0"-1,105 0-15,-189 0 0,83 0 0,1 0 0,0 0 0,0 0 16,-21 0-16,20 0 0,1 0 15,0 0-15,0 0 16,0 0-16,-22 0 0,22 0 16,0 0-1,0-22 1,0 22 0,0 0-16,21-21 15,-22 21-15,-20 0 0,21-21 0</inkml:trace>
  <inkml:trace contextRef="#ctx0" brushRef="#br2" timeOffset="-191005.63">32702 5948 0,'0'0'0,"-21"0"0,0 0 0,0 0 0,0 0 15,0 0-15,-1 0 0,1 0 16,21-21-16,-21 21 0,0 0 0,0 0 16,0 0-16,-1 0 15,22-21-15,-21 21 31,0 0-15,0 0 0,0 0-16,21-22 0,-43 22 15,22 0-15</inkml:trace>
  <inkml:trace contextRef="#ctx0" brushRef="#br2" timeOffset="-190808.77">32152 5884 0,'-21'0'15,"84"0"-15,-147 0 0,126 0 0,-105 0 0,41 0 16,1 0-16,21-21 0,-21 21 15,0 0-15,0 0 0,21-21 16,-21 21-16,-1 0 16,1 0-1,21-21-15,-21 21 0,0 0 16,0 0 0,0-21-16,-22 21 15,22 0-15,0 0 16,0 0-16</inkml:trace>
  <inkml:trace contextRef="#ctx0" brushRef="#br2" timeOffset="-190628.86">31644 5800 0,'-21'0'0,"0"0"15,63 0-15,-105 0 0,41 0 0,1 0 16,0-21-16,0 21 16,0 0-16,0 0 15,-1 0-15,22-22 0,-21 22 16,0 0-1,0 0 17,0 0-32,0 0 15</inkml:trace>
  <inkml:trace contextRef="#ctx0" brushRef="#br2" timeOffset="-190440.98">31178 5736 0,'-63'0'16,"190"0"-16,-275 0 0,232 0 0,-189 0 0,83 0 15,1 0-15,21-21 0,-21 21 16,0 0-16,0 0 16,0 0 15,-1 0-15,1 0-1,0-21-15,0 21 16</inkml:trace>
  <inkml:trace contextRef="#ctx0" brushRef="#br2" timeOffset="-190262.08">30713 5694 0,'0'0'15,"-21"0"-15,-1 0 16,1 0 0,0 0 15,0 0-16,0 0 1,0 0 0</inkml:trace>
  <inkml:trace contextRef="#ctx0" brushRef="#br2" timeOffset="-190078.22">30438 5694 0,'-64'0'15,"191"0"-15,-275 0 0,233 0 0,-191 0 16,85 21-16,-1-21 15,1 0-15,-21 0 16,21 0 0,0 0-16,-1 0 15,1 0 1,0 0 0,0 0-16,0 0 15,0 0-15</inkml:trace>
  <inkml:trace contextRef="#ctx0" brushRef="#br2" timeOffset="-189879.33">29908 5736 0,'-63'0'16,"169"-21"-16,-149 42 0,-62-21 15,83 0-15,1 0 0,0 0 16,0 0-16,0 0 0,0-21 16,-1 21-16,1 0 15,0 0-15,0 0 16,0 0-16,0 0 15,-1 0 1,1 0-16,0 0 16,0 0-1</inkml:trace>
  <inkml:trace contextRef="#ctx0" brushRef="#br2" timeOffset="-189695.44">29443 5715 0,'0'21'16,"-21"-21"-16,-1 0 15,65-21-15,-107 42 16,43-21-16,0 0 0,0 0 15,0 0-15,-1 0 16,1 0-16,0 0 16,0 0-1,0 0-15,-22 0 16,22 0-16,0 0 16,0 0-1,0 0-15,0 0 16</inkml:trace>
  <inkml:trace contextRef="#ctx0" brushRef="#br2" timeOffset="-189509.52">28998 5736 0,'-21'21'16,"-21"-21"0,105-21-16,-147 42 0,62-21 15,1 0 1,0 0-16,0 0 0,0 0 16,0 0-16,-1 0 0,1 0 15,0 0-15,0 0 16,0 0-16,0 0 0,-1 0 15,1 0 1</inkml:trace>
  <inkml:trace contextRef="#ctx0" brushRef="#br2" timeOffset="-189344.62">28575 5757 0,'-21'0'16,"-43"0"-1,149 0-15,-191 0 0,85 0 0,0 0 16,0 0-16,-1 0 31,1 0-15,21 22-1,-21-22-15,0 0 16,0 0 0,0 0-16</inkml:trace>
  <inkml:trace contextRef="#ctx0" brushRef="#br2" timeOffset="-189173.72">28173 5779 0,'0'0'0,"-21"0"0,-1 0 16,1 0-16,0 0 0,0 0 15,0 0-15,0 0 0,-1 0 16,1 0 0,0 0-16,0 0 15,0 0 1,21 21-16,-21-21 15</inkml:trace>
  <inkml:trace contextRef="#ctx0" brushRef="#br2" timeOffset="-188944.85">27622 5821 0,'149'0'0,"-319"0"0,149 0 0,63 0 0,-105 0 15,42 0-15,0 0 16,-1 0-16,1 0 0,21-21 15,-21 21-15,0 0 16,0 0-16,0 0 31,-1 0-31,1 21 0,0-21 16,0 0-16,0 0 0,0 21 16,-1-21-16,1 0 0,0 0 0,0 0 15,0 0-15,0 0 16,-1 0-16</inkml:trace>
  <inkml:trace contextRef="#ctx0" brushRef="#br2" timeOffset="-188772.95">26987 5842 0,'-84'0'16,"168"0"-16,-189 0 0,83 0 0,1 0 15,-21-21-15,-22 21 0,43 0 16,0 0-16,0 0 0,0 0 0,0 0 16,-1 0-16,1 0 0,0 0 31</inkml:trace>
  <inkml:trace contextRef="#ctx0" brushRef="#br2" timeOffset="-188603.87">26543 5821 0,'0'-21'15,"0"42"-15,0-63 0,-21 42 16,21-22-16,0 1 15</inkml:trace>
  <inkml:trace contextRef="#ctx0" brushRef="#br1" timeOffset="-152541.78">720 10118 0,'0'0'0,"-22"0"0,22 21 16,-21-21-16,0 0 15,21-21 1,21 0 0,0-1-16,-21 1 0,22 0 15,20 0-15,-21 0 0,-21 0 16,21-22-16,0 22 0,-21 0 0,0 0 16,0 0-16,0-1 0,-21 22 15,-21 0-15,0 0 0,-1 0 16,-20 0-16,-1 22 0,1-1 15,-1 21-15,1-21 0,-1 0 0,1 1 16,20 20-16,1-21 0,21 0 16,0 0-16,21 1 0,0 20 15,0-21-15,21 0 0,21 0 16,1-21-16,-1 22 0,21-1 16,1 21-16,-1-21 0,-20 0 0,20 1 15,-20 20-15,-1-21 0,-21 0 16,0 22-16,-21-22 0,0 21 0,0-21 15,-42 22-15,21-22 0,-43 0 16,22 0-16,-22 0 0,1 0 0,-1-21 16,1 0-16,-1 0 0,22 0 15,-21 0-15,-1 0 0,43-21 16,21 0-16,0 0 0,0 0 0,0 0 0,0-22 16,0 22-16,0-21 0,0 21 15,0-22-15,0 22 0,0-21 16,0 21-16,0-1 0,0 1 15,0 0-15,0 0 0,63 0 16</inkml:trace>
  <inkml:trace contextRef="#ctx0" brushRef="#br1" timeOffset="-152257.95">1058 9948 0,'-21'0'32,"0"22"-32,21 20 0,0-21 15,-21 0-15,0 22 0,-1-1 16,1 0-16,0 1 0,0-1 0,0 0 16,0 1-16,21 20 0,-22-21 15,1 1-15,0-1 0,21-21 0,0 22 16,0-22-16,0 0 0,0 0 15,0 0-15,21-21 0,0 0 16,1 0-16,-1 0 0,21-21 16,-21 0-16,0 0 0,1 0 15,-1-1-15</inkml:trace>
  <inkml:trace contextRef="#ctx0" brushRef="#br1" timeOffset="-152074.05">720 10393 0,'0'0'16,"-22"0"-16,22 21 0,22-21 31,-1 0-31,0 0 16,21 0-16,-21 0 0,1 0 16,20-21-16,-21 21 0,21-21 0,-20 21 15,20-21-15,-21 21 0,0-22 16</inkml:trace>
  <inkml:trace contextRef="#ctx0" brushRef="#br1" timeOffset="-151697.27">1206 10393 0,'0'0'16,"-21"21"-16,0 0 0,21 0 16,0 1-16,21-22 46,0 0-46,1-22 0,-1 1 16,21 0-16,-21 0 0,0 21 0,1-21 16,-1 0-16,0-1 0,-21 1 15,0 0-15,-21 21 32,0 0-32,-1 0 0,-20 0 15,21 21-15,0 0 0,0 1 0,-1 20 16,1-21-16,0 21 0,21-20 15,0 20-15,-21-21 0,21 21 0,0-20 16,0-1-16,0 0 0,21 0 16,-21 0-16,21-21 0,22 0 15,-22 21-15,21-21 0,0 0 0,1 0 16,-1 0-16,0-21 0,1 0 16,-1 0-16,0 0 0,1 0 0,-1-1 15,-21 1-15,22 0 0,-22-21 16</inkml:trace>
  <inkml:trace contextRef="#ctx0" brushRef="#br1" timeOffset="-151405.43">1863 10181 0,'0'0'0,"0"21"31,0 1-31,-22-1 16,22 21-16,-21-21 15,21 22-15,0-1 0,0 0 0,-21 1 16,0-1-16,21 21 0,0-20 15,-21 20-15,0 1 0,-1-1 0,1 1 16,21-1-16,-21 1 0,0 20 16,21-20-16,-21 21 0,21-1 0,0-20 15,0 20-15,-21-20 0,21-1 16,-22-20-16,22 20 0,0-20 0,0-22 16,0 21-16,0-21 0,0 0 15,22-21 1,-1-21-16,-21 0 0,21-21 15,0-1-15,0 1 16,0 0-16,1-22 0,-1 1 0</inkml:trace>
  <inkml:trace contextRef="#ctx0" brushRef="#br1" timeOffset="-151101.61">1841 10478 0,'0'-43'0,"0"86"0,0-128 0,0 64 16,0-22-16,0 22 0,0 0 0,0-21 15,22 21-15,-1 21 0,0-22 16,0 1-16,0 21 0,0 0 0,22 0 16,-1 0-16,-21 0 0,22 0 15,-22 21-15,21 1 0,-21-1 16,0 0-16,-21 21 0,0-21 0,0 1 16,0 20-16,-21-21 0,0 21 15,-21-20-15,21-1 0,-22 21 0,1-21 16,21 0-16,-22-21 0,1 22 15,21-22-15,-21 0 0,20 21 0,1-21 16,0 0-16,21-21 31,21 21-15,0-22-16,22 1 0,-22 0 0,0 21 16</inkml:trace>
  <inkml:trace contextRef="#ctx0" brushRef="#br1" timeOffset="-150900.72">2582 10287 0,'-63'0'16,"42"0"0,-1 0-16,22 21 46,0 0-46,0 1 16,0-1-16</inkml:trace>
  <inkml:trace contextRef="#ctx0" brushRef="#br1" timeOffset="-150728.83">2413 10562 0,'-21'0'15,"84"-63"-15,-126 147 0,84-105 0,-63 42 0,42 1 16,21-22 46,0-22-62,0 1 16,0 0-16,22 21 16</inkml:trace>
  <inkml:trace contextRef="#ctx0" brushRef="#br1" timeOffset="-150213.12">3048 10224 0,'0'-22'16,"0"1"-16,21 0 15,0 0-15,0 21 0,-21-21 16,22 21-16,-1 0 0,0 0 15,0 0-15,0 0 0,0 0 16,1 0-16,-1 21 0,0 0 0,0 0 16,-21 0-16,0 22 0,0-22 15,0 21-15,0 1 0,0-1 0,-21 0 16,0 1-16,0 20 0,-1-21 0,-20-20 16,21 20-16,-21 0 0,20-21 15,-20 1-15,21-1 0,0 0 0,-22 0 16,22-21-16,0 0 0,0 0 15,0 0-15,0 0 0,-1 0 16,22-21-16,-21 0 0,21 0 16,0-1-16,0 1 0,0-21 15,0 21-15,0 0 0,0-22 0,21 22 16,1 0-16,-1 21 0,-21-21 0,21 21 16,0 0-16,0 0 0,0 0 15,1 0-15,-1 21 0,0 0 0,0 0 16,0 0-16,-21 1 0,21-1 15,1 0-15,-22 0 0,0 21 0,21-20 16,0-1-16,0 0 0,-21 0 16,0 0-16,21-21 15,0 21-15,1-21 16,-1 0-16,0 0 0,0-21 16,0 0-16,0 21 15</inkml:trace>
  <inkml:trace contextRef="#ctx0" brushRef="#br1" timeOffset="-149713.4">3831 10478 0,'0'0'0,"-21"0"0,0 0 16,21 21-1,21-21 1,0 21-16,0-21 0,22 0 15,-22 0-15,21 0 0,0 21 0,1-21 16,-1 0-16,-21 0 0,22 0 16,-1 0-16,0 0 0,1 0 0,-22 0 15,21 0-15,0 0 0,-20-21 0,-1 21 16,0 0-16,0-21 0,-21 0 16,0-1-1,-21 1-15,0 21 0,0 0 16,-1 0-16,-20-21 15,21 21-15,0 0 0,0 0 0,-22 0 16,22-21-16,0 21 16,42 0-1,0 0 1,0 0-16,1 0 0,-1 0 0,0 0 16,21 21-16,-21-21 0,1 21 15,-1-21-15,0 21 0,-21 1 0,21-1 16,-21 0-16,0 0 0,0 0 15,0 0-15,-21 1 0,0-1 16,0 0-16,-1 0 0,-20 0 16,21 0-16,0 1 0,-22-1 0,22 0 15,0 0-15,0-21 0,0 21 16,0 0-16</inkml:trace>
  <inkml:trace contextRef="#ctx0" brushRef="#br1" timeOffset="-147857.47">5207 10054 0,'21'0'31,"0"0"-31,0 0 0,1-21 0,-1 21 16,0-21-16,21 0 0,-21 0 16,22 21-16,-22-43 0,21 22 0,-21 0 15,1 0-15,-1 0 0,0-22 16,-21 22-16,0 0 0,0 0 0,0 0 15,0-1-15,0 1 0,-21 21 16,0 0-16,-1 0 0,1 21 16,21 1-16,0-1 0,-21 21 15,21-21-15,-21 22 0,21-1 0,0 0 16,0 22-16,0-22 0,0 0 16,0 1-16,0-1 0,0 0 15,0 22-15,0-22 0,0 1 0,0-1 0,-21 0 16,21 1-16,0-22 0,-21 21 15,21-21-15,0 0 0,0 1 0,-22-1 16,1 0-16,0-21 0,0 0 16,0 0-16,0 0 0,-1 0 15,1-21-15,0 21 0,0-21 16,0-22-16,0 22 0,-1 0 0,22 0 16,-21-22-16,21 22 0,-21 0 0,21 0 15,0 0-15,0 42 47,0 0-47,0 0 0,0 0 0,21 1 16,0-1-16,-21 0 0,22 0 15,-1 0-15,0 0 0,0 1 0,0-1 16,0 0-16,22-21 0,-22 21 16,21-21-16,1 0 0,-1 0 0,0 0 15,1 0-15,-1 0 0,21 0 16,-20-21-16,20 21 0,-20-21 0,20 0 15,-21-1-15,1 1 0,-1-21 16,0 21-16,-20 0 0,-1-22 0,0 1 16,-21 21-16,21-22 0,-21 22 0,0 0 15,0-21-15,0 21 0,-21 21 0,0-22 16,0 1-16,-22 21 0,22 0 16,0 0-16,-21 0 0,20 0 0,1 0 15,-21 0-15,21 21 0,0 1 0,-22-1 16,22 21-16,0-21 0,0 0 15,21 22-15,0-1 0,-21-21 0,21 22 16,0-22-16,0 0 0,0 0 16,0 0-16,0 0 0,0 1 15,21-1-15,0-21 0,0 0 0,0 0 16,22 0-16,-22 0 0,21 0 0,-21 0 16,22-21-16,-22-1 0,21 1 15,-21 0-15,22-21 0,-22-1 0,0 22 16,0-21-16,0-22 0,0 22 15,1 0-15,-1-1 0,-21 1 0,0 21 16,0-21-16,0 20 0,21-20 0,-21 21 16,0 0-16,0 0 0,0-1 0,0 1 15,0 42 17,0 1-32,0-1 0,0 0 0,-21 0 15,21 21-15,-21-20 0,21 20 16,0 0-16,0 1 0,-22-22 0,22 42 15,-21-20-15,21-1 0,0 0 0,0-21 16,0 22-16,0-1 0,0-21 16,0 0-16,21 1 0,-21-1 0,22 0 15,-1 0-15,0-21 0,0 0 0,21 0 16,-20 0-16,-1 0 0,21 0 16,0-21-16,-20 0 0,20 0 0,0-1 15,-21 1-15,22-21 0,-22 21 0,0 0 16,0-22-16,0 1 15,1 21-15,-22 0 0,21-22 0,-21 22 16,0 0-16,0 0 0,0 0 16,-21 21-16,-1 0 0,1 0 0,0 0 15,0 0-15,0 0 0,0 0 16,-1 0-16,22 21 0,-21 0 0,0 0 16,0 0-16,21 0 0,0 22 0,0-22 15,0 0-15,0 21 0,0-20 16,0-1-16,0 21 0,0-21 0,0 0 15,21 1-15,0-22 0,0 21 0,1 0 16,-1-21-16,0 0 0,21 0 16,1 0-16,-1 0 0,0 0 15,1 0-15,-1-21 0,0 0 0,1-1 16,-1 1-16,0 0 0,-21 0 16,22 0-16,-22-22 0,0 22 15,0 0-15,0 0 0,-21-21 0,0 20 16,0 1-16,22 21 0,-22-21 15,-22 21 48,22 21-32</inkml:trace>
  <inkml:trace contextRef="#ctx0" brushRef="#br1" timeOffset="-144429.08">7175 10245 0,'0'-21'0,"0"-1"16,0 1-1,0 0-15,0 0 16,-21 21-1,0 0 1,21 21-16,0 0 16,0 0-16,0 1 0,0 20 15,-21 0-15,21-21 0,-21 22 0,21-1 16,0 0-16,-21 1 0,21-22 16,0 21-16,0-21 0,-22 22 0,22-22 15,-21 0-15,21 0 0,0 0 16,0-42 15,0 0-31,0 0 0,0 0 0,0 0 16,0-1-16,21 1 0,1-21 15,-1 0-15,-21 20 0,21-20 0,0 21 16,0-21-16,0 20 0,-21-20 0,22 21 16,-1 21-16,0-21 0,0 21 15,0 0-15,0 0 0,1 0 16,-22 21-16,0 0 15,0 0-15,0 0 0,0 22 0,21-22 16,-21 21-16,0 1 0,0-22 16,0 21-16,0-21 0,0 0 0,0 22 15,0-22-15,0 0 0,21-21 0,-21 21 16,0 0-16,21-21 0,0 0 0,0 0 16,1 0-16,-1 0 15,0-21-15,0 21 0,21-21 0,-20 0 16,-1 0-16,0-22 0,0 22 0,0-21 15,0 21-15,1-22 0,-1 1 0,0 0 16,0-1-16,-21 22 0,0-21 16,0 0-16,21 20 0,-21-20 15,0 21-15,0-21 0,0 20 0,0 1 16,0 0-16,0 42 31,0 0-31,0 1 0,0-1 16,0 0-16,0 21 0,-21-21 0,21 22 15,0-1-15,0 0 0,0 1 0,0-22 16,0 21-16,0 1 0,0-22 16,0 0-16,0 21 0,0-21 0,0 1 15,0-1-15,0 0 0,21-21 16,0 0-16,1 0 0,-1 0 16,0-21-16,0 0 15,21 21-15,-20-22 0,-1 1 0,0 0 16,-21-21-16,21 21 0,0-1 0,0 1 15,-21 0-15,0 0 0,0 0 16,0 0-16,22-1 0,-22 1 16,0 42-1,0 1 1,0-1-16,-22 0 0,22 0 16,0 21-16,0-20 0,0-1 0,0 0 15,0 21-15,0-21 0,0 1 0,0-1 16,0 0-16,0 0 0,22 0 15,-1-21-15,0 0 0,0 0 16,0 0-16,22 0 16,-22 0-16,0 0 0,0-21 0,0 0 15,0 0-15,22 0 0,-22-1 0,0 1 16,0-21-16,0 0 0,1-1 0,-1 1 16,-21 0-16,21-1 0,-21 1 15,21 0-15,-21 20 0,0-20 0,0 0 16,0 21-16,0-1 0,0 1 0,0 0 15,-21 21 17,21 21-32,-21 0 0,21 1 0,0 20 15,0-21-15,-21 21 0,21 1 16,-22-1-16,22 0 0,0 22 0,0-22 16,-21 22-16,0-22 0,0 22 15,21-22-15,-21 21 0,21-20 0,0 20 16,0-20-16,0-1 0,-21 0 0,21 1 15,0-1-15,0 0 0,0 22 16,21-22-16,-21-21 0,21 0 0,-21 1 16,21-22-16,0 0 0,0 0 15,1 0-15,-1 0 0,0 0 0,0-22 16,0 22-16,0-21 0,1-21 0,-22 21 16,21 0-16,0-22 0,0 22 15,-21-21-15,21-1 0,-21 1 0,0 0 16,0-1-16,0 1 0,-21 0 15,0 21-15,0-22 0,0 1 0,-1 21 16,1 0-16,0-1 0,0 1 0,0 0 16,0 21-16,-1 0 0,1 0 15,42 0 17,1 0-32,-1 0 0,21 0 0,-21 0 15,0-21-15,22 21 0,-22-21 16,21 0-16,-21 21 0,22-22 15,-1 1-15,0 0 0,-20 0 0,20 0 16,-21 0-16,21-1 0,-20 1 0,-1 0 16,-21 0-16,21 21 0,-21-21 15,-21 21 17,21 21-32,0 0 15,-21 0-15,21 0 0,-22 1 0,22 20 16,-21-21-16,21 0 0,0 22 0,0-22 15,0 0-15,0 0 0,0 0 16,0 0-16,0 1 0,21-22 16,1 0-16,-1 21 0,0-21 0,0 0 15,0 0-15,0 0 0,1-21 16,-1-1-16,0 1 0,0 0 16,0 0-16,0 0 0,1 0 0,-1-22 15,0 22-15,0-21 0,0 21 0,0-22 16,1 22-16,-22-21 0,0 21 0,21-1 15,-21 1-15,21 21 0,-21-21 0,0 42 32,0 0-17,0 1-15,-21-1 0,21 21 0,-21 0 16,-1 1-16,22-1 0,-21 0 16,21 1-16,-21 20 0,21-20 15,-21 20-15,21-21 0,0 22 0,-21-22 16,0 22-16,21-22 0,-22 22 0,22-22 15,0 21-15,0-20 0,0 20 0,0-20 16,0-1-16,0 0 0,0 1 0,0-1 16,0 0-16,-21-21 0,0 1 0,21-1 15,-21 0-15,21 0 0,-21-21 16,0 0-16,-43-42 31,64 21-31,-21-1 0,21 1 16,0-21-16,-21 0 0,21-1 0,-21 1 15,21 0-15</inkml:trace>
  <inkml:trace contextRef="#ctx0" brushRef="#br1" timeOffset="-144193.21">8467 9970 0,'-43'0'31,"22"0"32</inkml:trace>
  <inkml:trace contextRef="#ctx0" brushRef="#br1" timeOffset="-144025.31">7810 10139 0,'0'0'0,"0"21"0,22-21 31,-1 0-31,0 0 15,21 0-15,-21 0 0,22 0 0,-1 0 16,22 0-16,-22-21 0,21 21 0,1-21 16</inkml:trace>
  <inkml:trace contextRef="#ctx0" brushRef="#br1" timeOffset="-143677.52">10350 9906 0,'0'0'0,"-21"0"0,21-21 0,-21 0 15,0 21-15,0-21 16,21 42-1,0 0-15,-21 0 0,21 21 16,0-20-16,0 20 0,-22 0 0,22-21 16,-21 22-16,21-1 0,0 0 15,-21 1-15,0-1 0,0-21 16,21 22-16,-21-1 0,-1 0 0,22-21 16,0 1-16,0-1 0,-21 0 0,21 0 15,0 0-15,-21-21 16,0 0-1</inkml:trace>
  <inkml:trace contextRef="#ctx0" brushRef="#br1" timeOffset="-143053.87">9758 10245 0,'0'0'0,"21"0"31,0 0-31,21 0 15,-20-21-15,20 21 0,0 0 0,22 0 16,-22 0-16,22-22 0,-22 22 16,21-21-16,1 21 0,-22-21 0,1 21 15,20-21-15,-21 0 0,-20 0 0,20 21 16,-21-22-16,0 1 0,0 0 16,-21-21-16,0 21 0,0-1 0,0 1 15,0 0-15,0 0 0,0 0 0,0 0 16,-21 21-16,0 0 15,21 21 1,-21 0-16,21 0 0,0 0 16,-21 0-16,21 22 0,0-22 0,-21 21 15,21-21-15,0 22 0,0-1 0,0-21 16,0 22-16,0-1 0,-22-21 16,22 21-16,-21 1 0,21-22 0,0 0 15,0 21-15,-21-20 0,21-1 0,-21 0 16,21 0-16,0-42 31,0 0-15,0 0-16,0-1 0,0 1 0,0-21 0,0 21 15,21-22-15,0 22 0,0 0 16,22-21-16,-22 21 0,0-1 0,21 1 16,1 0-16,-1 0 0,-21 21 15,22 0-15,-1 0 0,0 0 0,1 0 16,-22 0-16,21 0 0,0 42 15,-20-21-15,-1 1 0,-21-1 0,0 0 16,0 21-16,0-21 0,0 1 16,-21 20-16,-1-21 0,1 0 0,0 0 15,0 1-15,0-1 0,0-21 0,21 21 16,-22-21-16,22 21 16,22-21-1,-22-21 1,42 21-16,-21-21 0,0 0 0,0-1 15,1 1-15</inkml:trace>
  <inkml:trace contextRef="#ctx0" brushRef="#br1" timeOffset="-142736.8">11176 10266 0,'21'0'16,"0"0"-1,0 0-15,1-21 16,-1 21-16,0-21 15,0 21-15,0 0 0,0-22 0,1 22 0,-1-21 16,0 21-16,0-21 0,0 0 16,-21 0-16,0 0 15,-21 21 1,0 0-16,0 0 0,-22 0 16,22 0-16,-21 21 0,21 0 0,-22 0 15,22 0-15,-21 0 0,21 1 0,0 20 16,-1-21-16,22 0 0,0 22 0,0-22 15,0 0-15,0 21 0,0-21 16,0 1-16,22-22 0,-1 21 0,0 0 16,42-21-16,-41 0 15,20 0-15,0 0 0,-21 0 0,22 0 16,-1-21-16,0 0 0</inkml:trace>
  <inkml:trace contextRef="#ctx0" brushRef="#br1" timeOffset="-141297.03">13250 9737 0,'21'-21'16,"-42"42"-16,42-64 0,-21 22 0,0 0 0,0 0 16,-21 21-16,-21-21 0,21 0 15,0-1-15,-22 22 0,1 0 0,21 0 16,-22 0-16,1 0 0,21 22 0,-21 20 16,-1-21-16,22 21 0,-21 1 15,21-1-15,-22 0 0,22 22 0,0-22 16,0 22-16,0-22 0,-1 0 0,1 22 15,0-22-15,21 1 0,0-1 0,0 0 16,0 1-16,0-22 0,0 21 16,0-21-16,21 0 0,0 1 15,1-1-15,-1 0 0,21-21 0,0 0 16,-20 0-16,20 0 0,0 0 0,1 0 16,20-21-16,-21 21 0,22-21 15,-22-1-15,1 1 0,20-21 0,-21 21 16,1 0-16,-1-22 0,0 22 0,-20-21 15,20 21-15,-21-22 0,0 22 16,0 0-16,-21-21 0,0 20 16,0 1-16,0 0 0,-21 21 31,0 0-31,0 21 0,0 0 16,0 1-16,-1-1 0,1 21 15,0-21-15,0 22 0,0-22 0,0 21 16,21-21-16,-22 22 0,22-22 0,-21 0 15,21 0-15,0 0 0,0 0 16,0 1-16,21-22 0,1 21 16,-1-21-16,0 0 0,0 0 0,21 0 15,-20 0-15,-1-21 0,21 21 0,-21-22 16,0 1-16,1 0 0,-1 0 16,-21 0-16,21 0 0,-21-22 0,0 22 15,0 0-15,0 0 0,-21-22 16,0 22-16,-1 0 0,1 0 0,0 0 0,0 0 15,0-1-15,0 22 0,21-21 16,0 0-16,21 0 16,0 21-16,0 0 15,0 0-15,0 0 0,22 0 0,-22 0 16,21 0-16,-21 0 0,22 0 16,-22 21-16,21 0 0,-21 0 0,1 1 15,-1-1-15,0 0 0,0 0 16,-21 21-16,21-20 0,-21-1 0,0 0 15,0 0-15,0 21 0,0-20 0,0-1 16,-21-21-16,21 21 0,-21 0 16,0-21-16,21 21 0,-21-21 15,-1 0 1,22-21-16,0 0 16,0 0-16,0 0 0,0-1 15,0 1-15,0 0 0,0-21 0,0 21 16,0-1-16,22-20 0,-22 21 15,21 0-15,0 0 0,0-1 0,0 1 16,0 0-16,1 21 0,20 0 16,-21 0-16,0 0 0,22 0 0,-22 0 15,21 0-15,-21 21 0,22 0 0,-22 1 16,0-1-16,0 0 0,0 0 16,-21 0-16,0 0 0,0 1 0,0 20 15,0-21-15,0 0 0,-21 0 16,0 1-16,21-1 0,-21-21 0,0 21 15,21 0-15,-22-21 0,1 0 16,0 0 0,21-21-1,0 0-15,0 0 0,0-1 0,21 1 16,0 0-16,-21 0 0,22 0 0,-1 0 16,0-22-16,0 22 0,21 0 0,-20 0 15,-1 0-15,21-1 0,-21 22 16,22 0-16,-22 0 0,0 0 15,21 0-15,-21 0 0,-21 22 0,22-1 16,-22 0-16,0 0 0,0 0 16,0 22-16,0-22 0,0 0 0,0 21 15,-22-21-15,22 1 0,-21-1 0,0 0 16,0 0-16,0 0 0,21 0 0,0 1 16,-21-22-16,21 21 15,0-42 1,21 21-16,0-22 15,-21 1-15,21 0 0</inkml:trace>
  <inkml:trace contextRef="#ctx0" brushRef="#br1" timeOffset="-140652.99">14774 10033 0,'0'0'0,"0"21"16,0 0-16,0 1 15,-21-1-15,21 0 0,0 0 0,0 0 16,0 22-16,0-22 0,-21 0 16,21 0-16,-21 0 0,21 0 0,0 1 15,0-1-15,-21 0 0,21 0 16,-22 0-16,22 0 16,0-42-1,0 0 1,0 0-16,0 0 0,0-22 15,0 22-15,22 0 0,-1-21 16,-21 21-16,21-1 0,0-20 0,0 21 16,0 0-16,1 0 0,-1-1 0,0 1 15,0 21-15,0 0 0,0 0 0,1 0 16,-1 21-16,0 1 16,-21-1-16,21 0 0,-21 0 0,21 0 15,-21 0-15,0 1 0,0-1 16,0 21-16,0-21 0,0 0 0,0 1 15,0-1-15,-21 0 16,0 0-16,0-21 0,21 21 16,-21-21-16,21-21 15,0 0 1,0 0-16,0 0 0,0-22 16,21 22-16,0 0 0,0 0 0,0-22 15,22 22-15,-22 0 0,21-21 0,-21 21 16,22-1-16,-22 22 0,21 0 15,-21 0-15,0 0 0,1 0 0,20 0 16,-21 22-16,0-1 16,-21 0-16,21 0 0,-21 0 15,0 0-15,0 22 0,0-22 0,0 0 16,0 0-16,-21 22 0,0-22 0,0 0 16,0 0-16,0 0 0,-1 0 0,1-21 15,21 22-15,-21-22 0,42 0 31,0-22-15,1 1-16,-1 0 0</inkml:trace>
  <inkml:trace contextRef="#ctx0" brushRef="#br1" timeOffset="-139988.97">15833 10097 0,'0'-22'16,"0"44"-16,-22-44 15,1 44-15,0-22 0,0 21 16,0 0-16,0 0 0,-1 0 16,-20 0-16,21 1 0,0-1 0,0 0 15,-1 0-15,1 0 0,21 0 0,0 1 16,0-1-16,0 0 0,0 0 16,21 0-16,1-21 0,-1 0 15,0 0-15,0 0 0,0 0 0,0 0 16,1 0-16,-22-21 15,21 21-15,-21-21 0,21 0 16,-21 0-16,0-1 0,0 1 0,0 0 16,0 0-16,0 0 0,0-22 0,0 22 15,0 0-15,0-21 0,0 21 16,0-43 0,0 43-16,21 21 0,0-21 0,0 21 15,1 0-15,20 0 0,-21 0 0,0 0 16,22 21-16,-22 0 0,0 0 15,0 0-15,0-21 0,0 43 0,1-22 16,-22 21-16,0 1 16,0-22-16,0 0 0,0 0 0,0 0 15,-22 22-15,1-22 0,0-21 0,0 21 16,21 0-16,-21-21 0,0 21 16,-1-21-1,22-21 1,0 0-16,0 0 15,22 0-15,-22-22 0,21 22 0,0 0 16,0-21-16,21 20 0,-20-20 0,20 21 16,-21 0-16,21-22 0,-20 22 15,20 0-15,0 0 0,1 21 16,-22 0-16,21 0 0,-21 0 0,0 0 16,1 21-16,-1 0 0,0 0 15,-21 1-15,0-1 0,0 0 0,0 0 16,0 21-16,0-20 0,0-1 0,0 0 15,0 21-15,-21-21 0,0 1 0,-1-1 16,1 0-16,0 0 16,0 0-1,21-42 1</inkml:trace>
  <inkml:trace contextRef="#ctx0" brushRef="#br1" timeOffset="-139504.98">17568 9546 0,'0'0'0,"0"-21"15,0 0-15,0 0 16,-21 21-16,0 0 0,0 0 0,21 21 16,-21 0-16,-1 21 0,1 1 15,21-1-15,-21 0 0,0 22 0,0-22 16,0 22-16,-1-22 0,1 22 16,0-22-16,21 0 0,-21 22 0,0-22 15,0-21-15,21 22 0,-22-1 16,22-21-16,-21 21 0,21-20 0,-21-1 15,21 0-15,0 0 0,0 0 16,0-42 0,0 0-1,0 0-15</inkml:trace>
  <inkml:trace contextRef="#ctx0" brushRef="#br1" timeOffset="-139204.87">17124 9970 0,'0'0'16,"-21"-43"-16,21 22 0,0-64 15,-22 43-15,22 0 0,0-1 0,0 1 16,0 0-16,0 21 0,0-22 16,0 22-16,0-21 0,22 21 0,-1-1 15,0 1-15,21 0 0,1 21 0,-22-21 16,42 21-16,-20 0 0,-1 0 16,21 0-16,-20 21 0,-1 0 0,0 22 15,1-1-15,-22 0 0,0 1 0,-21-1 16,0 0-16,0 22 0,-21-22 0,0 0 15,-22-20-15,1 20 0,0-21 16,-1 21-16,1-20 0,-21-1 16,20 0-16,1 0 0,21-21 0,0 21 15,-1-21-15,1 0 0,21 21 16,21-21 0,1 0-16,20 0 0,-21 0 15,21 0-15,1 0 0</inkml:trace>
  <inkml:trace contextRef="#ctx0" brushRef="#br1" timeOffset="-138716.81">17822 10160 0,'21'0'0,"-42"0"0,64 21 0,-22-21 15,0 0-15,0 0 16,0 0 0,-21-21-16,0 0 15,0 0-15,0 0 16,0-1-16,0 1 0,0 0 15,0 0-15,-21 0 0,0 21 16,0 0-16,0 0 0,-1 0 16,1 0-16,-21 0 0,21 21 15,0 0-15,-22 0 0,22 0 0,-21 1 16,21-1-16,-1 0 0,1 0 0,0 0 16,21 0-16,-21 1 0,21-1 0,0 0 15,0 0-15,21 0 16,0-21-16,0 0 0,1 0 15,-1 0-15,0 0 0,0 0 0,0 0 0,22 0 16,-22-21-16,0 21 16,0-21-16,21 0 0,-20 21 0,-1-21 15,0-1-15,0 1 0,-21 0 0,0 0 16,21 0-16,-21 0 0,0-1 0,0 44 31,0-1-15,0 0-16,-21 0 0,21 0 0,0 0 15,0 1-15,0-1 0,0 0 16,0 0-16,0 0 0,0 0 16,0 1-16,0-1 0,21-21 15,0 0-15,1 0 0,-1 0 16,0 0-16,0 0 0,0 0 16,0-21-16,1 21 0,-1-22 0</inkml:trace>
  <inkml:trace contextRef="#ctx0" brushRef="#br1" timeOffset="-138358.02">18246 10181 0,'0'-63'0,"0"42"0,0 126 0,0-232 16,0 233-16,0-233 0,0 106 0,0 0 0,0 0 16,21 0-16,0-1 0,0 22 15,0 0 1,0 0-16,1 0 0,-1 0 16,0 0-16,0 0 0,0 22 0,0-1 15,1 0-15,-1 0 0,-21 0 16,0 22-16,21-22 0,-21 0 0,0 0 15,0 0-15,0 22 0,0-22 0,-21 0 16,0 0-16,-1-21 0,1 21 0,0 0 16,0-21-16,0 0 15,0 0-15,21-21 32,0 0-32,0 0 0,21 21 15,0-21-15,0 0 0,0-1 16,0-20-16,1 21 0,-1 0 0,0 0 15,0-1-15,21 1 0,-20 0 0,-1 21 16,0-21-16,0 21 0,0 0 16,0 0-16,1 0 0,-1 0 15,-21 21-15,0 0 16,0 0-16</inkml:trace>
  <inkml:trace contextRef="#ctx0" brushRef="#br1" timeOffset="-138040.68">18775 10224 0,'0'21'15,"0"-64"-15,0 65 0,21-1 0,0-21 16,0 0-16,0 0 0,1 0 16,-1 0-16,-21-21 0,42 21 15,-21-22-15,0 1 0,1 21 0,-1-21 16,0 0-16,0 0 0,-21 0 16,0-1-16,21 1 0,-21 0 0,0 0 15,0 0-15,0 0 0,-21 21 16,0 0-16,0 0 15,0 0-15,-1 21 0,-20 0 0,21 0 16,0 0-16,0 0 0,-22 1 0,22-1 16,0 21-16,0-21 0,21 0 0,0 1 15,0-1-15,0 0 0,0 0 16,0 0-16,0 0 0,21 1 0,0-22 16,0 0-16,22 21 0,-22-21 15,0 0-15,21 0 0,-21 0 16,22 0-16,-1-21 0,-21 21 0,22-22 15,-1 1-15,0 0 0,1 0 0,-22 0 16</inkml:trace>
  <inkml:trace contextRef="#ctx0" brushRef="#br1" timeOffset="-137596.93">19452 10033 0,'21'-21'0,"-21"0"16,-21 63-16,21-84 16,-21 42-1,0 21-15,21 0 0,0 0 16,-21 0-16,21 1 0,-22-1 0,22 0 15,-21 0-15,21 0 0,0 0 0,0 1 16,0-1-16,0 0 16,0 0-16,0 0 0,0 0 0,0 1 15,0-1-15,-21-21 47,21-21-47,0-1 16,0 1-16,0 0 0,0 0 0,0 0 15,21 0-15,0-22 0,1 22 16,-1-21-16,0 21 0,0-22 16,0 22-16,22 0 0,-22 0 0,21 0 15,-21-1-15,22 22 0,-22 0 0,21 0 16,0 0-16,-20 0 0,-1 0 16,0 22-16,-21-1 0,0 21 0,0-21 15,0 0-15,0 22 0,0-22 0,0 0 16,0 0-16,-21 22 0,0-22 15,-1 0-15,1 0 0,0 0 0,21 0 16,-21 1-16,0-22 0,21 21 0,-21 0 16,21-42 15,21 0-31,0-1 16,0 1-16</inkml:trace>
  <inkml:trace contextRef="#ctx0" brushRef="#br1" timeOffset="-137304.77">20256 9652 0,'-21'21'32,"21"0"-32,0 1 0,-21-1 0,21 0 15,-21 0-15,0 21 0,21 1 0,-21-22 16,-1 21-16,22 1 0,-21-22 15,0 21-15,0 0 0,21-20 16,0 20-16,-21-21 0,21 21 0,0-20 16,-21-1-16,21 0 0,0 21 0,0-21 15,0 1-15,21-1 16,0-21-16,0 21 0,0-21 16,0 0-16,1 0 0,-1-21 15,0 0-15,0 21 16,0-22-16,0 1 0,1 0 0,-1 0 15</inkml:trace>
  <inkml:trace contextRef="#ctx0" brushRef="#br1" timeOffset="-137089.87">20066 9970 0,'-21'0'0,"42"0"0,-21 0 47,21 0-47,0-22 0,0 22 16,1 0-16,-1 0 0,0 0 15,0 0-15,0 0 0,0-21 16,1 21-16,-22-21 16,21 21-16,-21-21 15</inkml:trace>
  <inkml:trace contextRef="#ctx0" brushRef="#br2" timeOffset="-120221.25">26564 1715 0,'21'-22'0,"0"22"16,-21-21 0,0 0 15,22 21-15,-22 21-1,0 0 1,0 1-1,0-1 1,0 0 0,0 0-1,0 0 1</inkml:trace>
  <inkml:trace contextRef="#ctx0" brushRef="#br2" timeOffset="-119937.41">26628 1947 0,'0'0'0,"0"22"16,0-1-1,0 0-15,0 0 16,0 0-1,0 0 1,0 1 0,0-1-16,0 0 31,0 0-31,0 0 16,0 0-1</inkml:trace>
  <inkml:trace contextRef="#ctx0" brushRef="#br2" timeOffset="-119725.53">26585 2286 0,'-21'21'0,"42"-63"0,-21 63 0,-42 21 16,42-20 0,0-1-16,-21-21 15,21 21-15,0 0 16,-21-21-16,21 21 0,0 0 15,0 1 1,0-1 0,0 0-1,-22-21-15,22 21 16</inkml:trace>
  <inkml:trace contextRef="#ctx0" brushRef="#br2" timeOffset="-119528.64">26479 2667 0,'0'-63'0,"0"126"0,0-42 16,0 0-1,0 1 1,0-1 0,0 0 15,-21-21-16</inkml:trace>
  <inkml:trace contextRef="#ctx0" brushRef="#br2" timeOffset="-119031.79">26882 1566 0,'-43'-21'31,"22"21"-15,42 0 47,0 0-48,1 0-15,-1 0 0,0 0 16,0 0-16,0 0 0,0 0 15,1 0-15,-1 0 16,21 0-16</inkml:trace>
  <inkml:trace contextRef="#ctx0" brushRef="#br2" timeOffset="-118836.91">27326 1545 0,'21'0'31,"0"0"-16,1 0 1,-1 0-16,0 0 16,0 0-16,0 0 15,0 0-15,1 0 0,-1 0 16,0 0-16,0 0 0,0 0 16,22 0-16,-22 0 0,0 0 15</inkml:trace>
  <inkml:trace contextRef="#ctx0" brushRef="#br2" timeOffset="-118645.02">27940 1566 0,'21'0'31,"0"0"-15,0 0 0,1 0-1,-1 0-15,0 0 16,0 0-16,0 0 15,0 0 1,1 0-16,-1 0 16,0 0-16</inkml:trace>
  <inkml:trace contextRef="#ctx0" brushRef="#br2" timeOffset="-118429.14">28279 1566 0,'0'22'16,"0"-44"-16,0 65 46,0-22-46,0 0 16,0 0 0,0 0-16,0 1 0,0-1 15,0 0-15,0 0 16,0 0-16,0 0 0,0 1 16,0-1-1,0 0-15,0 0 0,0 0 16,0 0-1</inkml:trace>
  <inkml:trace contextRef="#ctx0" brushRef="#br2" timeOffset="-118245.77">28279 2053 0,'0'21'0,"0"22"15,0-107-15,0 149 16,0-64-16,-22-21 16,22 21-1,0 0-15,-21-21 16,21 22-16,0-1 15,-21-21 1,0 21-16,21 0 31,0 0-15</inkml:trace>
  <inkml:trace contextRef="#ctx0" brushRef="#br2" timeOffset="-118041.78">28236 2413 0,'0'21'0,"0"0"15,0 1 1,0-1-16,0 0 16,-21-21-1,21 21-15,0 0 32,0 0-17,0 1 1,0-1-16,0 0 15</inkml:trace>
  <inkml:trace contextRef="#ctx0" brushRef="#br2" timeOffset="-117861.89">28236 2773 0,'0'21'16,"-21"-84"-16,42 105 0,-21 0 15,-21-42 16,21 21-15,-21-21 0,21 22-1</inkml:trace>
  <inkml:trace contextRef="#ctx0" brushRef="#br2" timeOffset="-117661.99">28194 2942 0,'0'-42'16,"0"84"-16,0-21 0,0 1 47,-21-22-31,0 0 15</inkml:trace>
  <inkml:trace contextRef="#ctx0" brushRef="#br2" timeOffset="-117485.09">28130 3006 0,'-21'21'15,"64"-42"-15,-65 21 0,-20 21 0,21-21 16,0 0 15</inkml:trace>
  <inkml:trace contextRef="#ctx0" brushRef="#br2" timeOffset="-117298.2">28046 3048 0,'0'0'0,"-21"0"16,-1 0-16,1 0 16,0 0-16,0 0 15,0 0-15,0 0 16,-1 0 0,1 0-1,0 0 16</inkml:trace>
  <inkml:trace contextRef="#ctx0" brushRef="#br2" timeOffset="-117088.33">27622 3048 0,'-42'0'16,"190"0"-16,-317 0 0,148 0 0,105 0 0,-189 0 15,83 0-15,1 0 0,0 0 16,0 0-1,0 0-15,0 0 16,-1 0-16,1 0 31,0 0-15,21-21 0</inkml:trace>
  <inkml:trace contextRef="#ctx0" brushRef="#br2" timeOffset="-116909.42">27220 3006 0,'-21'0'0,"0"0"16,0 0-16,0 0 0,-1 0 16,1 0-16,0 0 15,0 0-15,0 0 31</inkml:trace>
  <inkml:trace contextRef="#ctx0" brushRef="#br2" timeOffset="-116665.58">26860 2985 0,'0'0'0,"-42"0"32,42 21-32,-21-21 15,0 0 1,0 0 0,-1 0 15,1 0-16</inkml:trace>
  <inkml:trace contextRef="#ctx0" brushRef="#br2" timeOffset="-116412.71">26585 2985 0,'-63'0'32,"63"-22"-32,0 1 31,0 0 0,0 0 0,0 0-15</inkml:trace>
  <inkml:trace contextRef="#ctx0" brushRef="#br2" timeOffset="-116249.8">26437 2900 0</inkml:trace>
  <inkml:trace contextRef="#ctx0" brushRef="#br2" timeOffset="-109985.04">26501 5313 0,'-22'0'109,"22"21"-109,-21-21 0,21 21 16,0 0-1,0 1 17,21-22-1,1 0-31,-1 0 16,0 0-1,-21-22-15,21 22 16,-21-21-16,0 0 0,0 0 15,0 0 1,0 0-16,-21 21 16,0 0-16,0 0 15,-1 0 1,1 0-16,0 0 0,0 21 16,0-21-16,21 21 0,-21 0 15,-1 0-15,22 0 16,0 1-16,0-1 0,0 0 15,0 0-15,0 0 16,0 0-16,22-21 0,-1 0 16,0 0-16,0 0 15,0 0-15,0 0 16,1 0-16,-1-21 0,0 0 16,-21 0-1,21 0-15,-21 0 0,0-1 16,21 1-16,-21 0 0,0 0 15,0 0-15,0 0 16,-21 21-16,0 0 16,0 0-16,0 0 0,-1 0 15,1 21-15,0 0 16,0 0-16,21 0 0,-21-21 0,21 21 16,-21 1-16,21-1 0,0 0 15,0 0 1,0 0-16,21-21 15,0 0-15,0 0 16,0 0 0,0 0-16,1 0 0,-22-21 15,21 21-15,-21-21 0,21 0 16,-21 0-16,0-1 16,0 1-16,0 0 0,0 0 15,-21 21-15,0-21 16,-1 21-16,1 0 0,0 0 15,0 0-15,0 0 0,0 21 16,-1 0-16,22 0 16,-21 0-16,0 1 15,21-1-15,0 0 16,0 0-16,0 0 16,21-21-16,0 0 0,-21 21 15,22-21-15,-1 0 0,0 0 16,0 0-16,0 0 0,0 0 15,1 0-15,-1-21 16,-21 0-16,21 21 16,-21-21-16,0 0 0,0 0 15,0-1-15,0 1 0,-21 0 16,0 21-16,-1 0 16,1 0-16,0 0 15,0 0-15,0 0 0,0 0 16,-1 0-16,1 21 15,21 0-15,-21-21 0,21 22 0,0-1 16,0 0-16,0 0 16,0 0-16,21-21 15,0 21-15,1-21 0,-1 0 16,0 0-16,0 0 16,0 0-16,0 0 15,1 0-15,-22-21 16,0 0-1,0 0-15,0 0 16,-22 21-16,1 0 0,21-21 0,-21 21 16,0 0-16,0 0 0,0 0 15,-1 0-15,1 21 16,21 0-16,-21 0 16,21 0-16,21-21 31,0 0-31,1 0 0,-1 0 15,0 0-15,0 0 16,0 0-16,0 0 16,1 0-1,-22-21-15,-22 21 47,1 0-31,0 0-16,21 21 15,-21-21 1,0 0 47,0-21-32,-1 21-31,22-21 15,-21 21 1,0 0-16,0 0 16,21-21-16,-21 21 15,0-21-15,-1 21 0,1 0 16,0 0-16,0-22 0,0 22 16,0-21-1,-1 21-15,1-21 0,0 21 16,21-21-16,-21 0 15,0 21-15,0-21 0,-1 21 16,22-22-16,-21 1 0,0 21 0,21-21 16,-21 21-16,0-21 0,0 0 15,21 0-15,-22 21 0,1-22 16,21 1-16,0 0 0,-21 21 16,21-21-16,-21 21 0,21-21 15,-21 0-15,21-1 0,0 1 16,-21 0-16,-1 0 15,22 0-15,-21 21 0,21-21 16,0-1-16,-21 1 16,21 0-16,-21 0 0,21 0 15,0 0-15,-21-1 16,21 1-16,-21 21 0,21-21 0,0 0 16,-22 21-16,22-21 0,0 0 0,-21-1 15,21 1-15,-21 21 16,21-21-16,0 0 0,0 0 0,-21 0 15,21-1-15,0 1 16,0 0-16,-21 0 16,21 0-16,0 0 15,0-1-15,0 1 16,0 0 0,0 0-16,0 0 0,0 0 15,0-1 1,21 22-16,-21-21 15,21 21-15,-21-21 0,0 0 32,21 21-1,-21-21-31,0 0 16,21 21-16,-21-22 15,0 1-15,22 21 16,-22-21-16,0 0 0,21 0 15,-21 0 1,21-1-16,-21 1 16,0 0-1,21 21 1,-21-21-16,0 0 16,0 0-16,0-1 15,0 1-15,0 0 16,0 0-16,21 0 15,-21 0-15,0-1 16,0 1-16,0 0 16,0 0-16,0 0 15,0 0-15,0-1 16,0 1 0,0 0-16,21 21 0,-21-21 15,0 0 1,22 21-16,-22-21 15,21-1-15,0 1 16,0 21 0,-21-21-16,21 21 15,0 0-15,-21-21 16,22 21-16,-1-21 16,0 0-1,0-1 1,0 22-16,-21-21 0,21 21 0,-21-21 15,22 21-15,-22-21 0,21 0 0,0 21 16,-21-21-16,21-1 16,0 1-16,0 21 15,-21-21-15,22 0 16,-1 21-16,-21-21 0,21 21 16,0-21-16,0 21 15,-21-22-15,21 22 0,1-21 16,-1 21-16,-21-21 15,21 21-15,0 0 16,0-21 0,0 21-1,1 0-15,-22-21 16,21 21-16,0 0 16,0-21-1,0 21 1,-21-22 31,0 1 0,-21 21-47,0 0 15,0 0-15,21-21 16,-21 0-16,-1 21 0,1 0 15,0-21-15,0 21 16,0 0-16,0-21 0,-1 21 0,1 0 16,0 0-16,0-22 0,0 22 15,0 0 1,42 0 109,0 0-109,0 0-1,0 22-15,0-22 0,1 0 16,-1 21-16,0-21 0,0 0 0,0 0 15,0 21-15,1-21 16,-1 0-16,0 0 0,0 0 0,0 0 16,0 0-16,1 21 0,-1-21 15,0 0 17,-21 21 30,-21-21-62,0 21 16,21 1-16,-22-1 15,1-21-15,0 21 0,21 0 0,-21 0 16,0 0-16,21 1 0,-21-1 16,-1 0-16,1 21 0,0-21 0,21 1 15,-21-1-15,0 21 0,21-21 16,0 0-16,-21 1 0,-1-1 0,22 0 15,0 0-15,-21 0 16,21-42 109,0 0-109,0 0-16,0 0 0,0-1 15,0 1-15,0-21 0,0 21 0,21 0 16,1-22-16,-1 22 0</inkml:trace>
  <inkml:trace contextRef="#ctx0" brushRef="#br2" timeOffset="-108201.11">26437 2985 0,'21'-22'31,"0"22"32,-42 0 62,0 0-110,0 22 1,0-22-16,0 0 0,21 21 16,-22-21-1,1 0-15,21 21 0,-21-21 16,0 21-16,0-21 15,0 21-15,-1-21 16,1 0-16,21 21 16,-21-21-16,0 0 15,21 22-15,-21-22 0,21 21 16,-21-21 0,-1 0-16,22 21 0,-21-21 15,0 21-15,21 0 16,-21-21-16,0 21 15,21 1 1,-21-22 0,-1 0-16,22 21 0,-21-21 15,21 21 1,0 0-16,-21-21 0,21 21 16,-21-21-16,21 21 15,-21-21-15,0 22 16,21-1-1,-22-21-15,1 0 16,21 21-16,-21 0 31,0-21-31,21 21 16,-21-21 0,0 21-16,-1-21 15,22 22 1,-21-22-1,21 21-15,-21-21 16,21 21-16,0 0 16,-21-21-1,21 21 1,-21 0-16,21 1 16,0-1-1,0 0 1,-21-21-16,21 21 0,0 0 15,-22-21-15,22 21 16,0 1-16,0-1 16,0 0-1,0 0 1,0 0-16,0 0 16,0 1-1,-21-1 1,21 0-1,0 0 1,0 0 15,-21-21-31,21 21 16,0 1-16,0-1 16,0 0-1,0 0 1,0 0-1,0 0 1,0 1 0,0-1-1,0 0 1,0 0 0,0 0-1,0 0 1,0 1-1,0-1 1,0 0-16,0 0 16,0 0-1,0 0-15,0 1 16,0-1 0,0 0-16,0 0 15,0 0 1,0 0-16,0 1 15,21-22 1,-21 21-16,0 0 16,0 0-1,0 0-15,21-21 0,-21 21 16,0 1 0,22-22-16,-22 21 0,0 0 15,0 0-15,21 0 16,-21 0-1,21 1-15,-21-1 16,0 0-16,0 0 16,0 0-16,0 0 15,21 1-15,-21-1 16,21-21-16,-21 21 16,0 0-16,0 0 15,21-21-15,-21 21 16,22-21-16,-22 22 0,21-22 15,-21 21 1,21-21-16,-21 21 16,21-21-16,-21 21 15,0 0 1,21-21 15</inkml:trace>
  <inkml:trace contextRef="#ctx0" brushRef="#br2" timeOffset="-107040.89">25654 3747 0,'0'21'93,"0"0"-77,0 0-16,0 0 16,-21-21-16,21 21 0,0 1 15,0-1-15,0 0 16,-21-21-16,21 21 0,0 0 15,0 0-15,0 1 0,0-1 16,0 0 0,-22-21-16,22 21 15,-21 0 1,21 0-16,0 1 16,0-1 15,0-42 16,0-1-47,0 1 15,0 0-15,0 0 16,21 0-16,-21 0 16,22 21-16,-22-22 0,0 1 0,21 0 15,0 21 1,-21-21-16,0 0 0,0 0 15</inkml:trace>
  <inkml:trace contextRef="#ctx0" brushRef="#br2" timeOffset="-84409.43">25612 3725 0,'0'-21'109</inkml:trace>
  <inkml:trace contextRef="#ctx0" brushRef="#br2" timeOffset="-71668.72">26458 2985 0,'21'0'31,"-42"0"78,0 0-109,21 21 0,-21 0 16,0-21 0,0 21-16,21 0 0,-22-21 15,22 21-15,-21-21 0,0 22 16,21-1-16,-21-21 0,0 21 15,21 0-15,-21-21 16,21 21-16,-22-21 0,22 21 16,-21-21-16,21 22 0,0-1 0,-21-21 15,0 21-15,0 0 16,21 0 0,-21-21-16,21 21 15,-22-21-15,22 22 16,-21-1 15,42-21 47,-21-21-78,0-1 31,22 22-31,-22-21 16,21 21-16,-21-21 0,21 21 16,-21-21-16,21 0 15,0 21-15,-21-21 0,0-1 16,21 22-16,1-21 16,-1 21-16,-21-21 15,0 0-15,21 0 16,0 21-16,-21-21 0,21-1 15,0 1-15,1 21 16,-22-21-16,21 21 16,-21-21-16,21 21 15,-21-21 1,21 21 0,-21-21-1,21 21 1,-21-22 124,-21 22-108,21-21-32,-21 21 15,0 0-15,0 0 16,-1-21-16,1 21 16,0 0-1,0 0-15,0 0 0,0 0 31,-1 0-31,1 0 0,0-21 32,0 21-32,0 0 15,0 0 1,21-21 0,-22 21-16,1 0 15,0 0 1,42 0 62,0 0-78,1 0 0,-1 0 0,0 0 16,0 0-16,0 0 15,0 0-15,1 0 0,-1 0 0,0 0 16,0 0-16,-21 21 0,21-21 15,0 0-15,1 0 0,-1 0 16,0 0-16,0 0 31,0 0-15,-21 21 46,0 0-46,0 0 0,-21 1-1,0-1 1,21 0-16,0 0 16,-21-21-16,0 21 15,-1 0-15,22 1 16,-21-1-1,0 0-15,0 0 16,21 0-16,-21 0 16,0-21-16,-1 22 0,22-1 0,-21-21 15,21 21-15,-21-21 0,21 21 16,-21-21-16,0 0 0,21 21 16,0 0-16,-21-21 15,21 22-15,21-22 344,0 0-266,0 0-47,0 0 1,0 0-17,-21 21 16,0 0 1,0 0-1</inkml:trace>
  <inkml:trace contextRef="#ctx0" brushRef="#br2" timeOffset="-69721.8">24871 2561 0,'21'0'16,"0"0"0,0-21-1,0 21-15,-21-21 16,22 0-16,-1 0 0,-21-1 15,21 1-15,0 21 16,-21-21-16,21 0 0,-21 0 16,21 21-1,-21-21 1,-21 42 15,0-21-31,0 21 16,0 0-16,0 0 0,-1 0 0,-20 22 15,21-22-15,0 0 0,-22 21 16,22-20-16,-21 20 0,21-21 0,0 21 16,-22-20-16,22-1 0,0 0 15,0 0-15,0 0 0,-1 0 0,1 1 16,21-1-16,-21-21 0,0 21 16,21 0-16,-21 0 15,0-21-15,42 0 63,0-21-63,0 21 0,0-21 0,0 0 15,1 0-15,-1-1 0,21 1 16,0 0-16,-20-21 0,20 21 0,0-22 16,1 1-16,-1 21 0,0-22 15,-21 22-15,22-21 0,-22 21 0,0 0 16,-21-1-16,21 1 0,-21 0 15,21 21-15,-21-21 0,0 0 32,0 42-1,-21-21-15,0 21-16,0 0 15,0-21-15,21 21 0,-21-21 0,-1 22 16,22-1-16,-21-21 15,0 21-15,21 0 32</inkml:trace>
  <inkml:trace contextRef="#ctx0" brushRef="#br2" timeOffset="-68369.18">25040 2858 0,'-21'0'47,"0"0"-47,21 21 0,-21-21 16,-1 21 0,22 0-1,22-21 16,-1 0-15,0 0 0,0 0-16,-21-21 15,0 0-15,21 21 16,-21-21-16,0-1 16,-21 22-1,0 0 1,0 0-16,0 22 15,21-1-15,0 0 16,0 0 0,21-21 15,0 0-31,0 0 16,0 0-1,0 0-15,-21-21 16,0 0-16,0 0 15,-21 21 17,0 0-17,0 0-15,0 21 0,21 0 16,0 0 0,0 0-1,21-21 16,0 0-31,0 0 16,0 0-16,1-21 16,-22 0-16,0 0 15,0 0 1,-22 21 0,1 0-1,0 0-15,0 0 16,21 21-16,0 0 15,0 0 17,21-21-1,0 0-31,0 0 16,-21-21-16,22 21 15,-22-21-15,21 21 16,-21-21-16,0-1 15,-21 22 1,-1 0 0,22 22-16,-21-22 15,0 21-15,0 0 0,21 0 16,0 0 0,21-21 15,0 0-16,-21-21 1,21 0-16,-21 0 16,0 0-16,0-1 15,-21 22 17,0 0-32,0 22 15,0-1-15,21 0 16,-21-21-16,21 21 0,-22-21 15,22 21 1,22-21 0,-1 0-1,0 0-15,0 0 0,0 0 0,0-21 16</inkml:trace>
  <inkml:trace contextRef="#ctx0" brushRef="#br2" timeOffset="-67352.76">25569 2836 0,'0'0'0,"-21"0"47,0 0-32,0 0-15,21 22 0,0-1 16,-21-21-16,21 21 15,-22-21-15,22 21 0,0 0 32,22-21-17,-1 0 1,0 0-16,0 0 16,0-21-16,-21 0 15,0 0 1,0 0-16,0-1 0,0 1 31,-21 21-15,0 0-16,0 0 0,0 0 15,21 21-15,-22-21 0,22 22 16,-21-22-16,21 21 0,-21-21 0,21 21 16,0 0-1,0 0-15,21-21 31,0 0-15,1 0-16,-1 0 16,0 0-16,-21-21 15,21 21-15,-21-21 0,0 0 16,0 0-16,0-1 16,-21 22 15,0 0-31,0 0 15,-1 22-15,22-1 16,-21-21-16,21 21 16,0 0-16,0 0 15,21-21 17,1 0-17,-1 0 1,0 0-1,-21-21-15,0 0 0,0 0 16,0 0-16,0-1 16,-21 22 15,0 0-31,-1 22 16,22-1-16,-21 0 15,21 0 1,21-21 31,1 0-32,-22-21 1,0 0-16</inkml:trace>
  <inkml:trace contextRef="#ctx0" brushRef="#br2" timeOffset="-66373.57">24934 2794 0,'0'21'31,"21"0"1,1-21-1,-1 0 0,0 0-31,0 0 31,-21-21-15,-21 21 47,21 21-63,-21-21 15,21 22-15,0-1 16,0 0 15,21-21-15,0 0-1,0 0-15,0 0 16,1 0 0,-22-21-16,21 21 15,-21-21-15,0-1 16,-21 22 15,-1 0-31,1 0 16,21 22-16,-21-22 0,0 0 0,21 21 15,0 0 1,21-21 31,0 0-47,0 0 15,-21-21 17,0 0-32,0-1 15,0 1-15</inkml:trace>
  <inkml:trace contextRef="#ctx0" brushRef="#br2" timeOffset="-65677.98">25146 2371 0,'-21'0'78,"0"0"-78,-1 0 16,1 21-1,0-21-15,0 21 0,0 0 0,0 0 0,-1 1 16,1-1-16,0 0 16,-21 0-16,21 0 0,-22 0 0,22 22 15,-21-22-15,21 0 0,-22 0 16,22 0-16,0 22 0,0-22 0,0 0 16,-1 0-16,-20 0 0,21 1 0,0-1 15,0 0-15,21 0 0,-22-21 16,1 21-16,0 0 0,0-21 0,21 22 15,-21-22-15,21 21 16,-21-21-16,21 21 0,21-21 78,-21-21-78,21 21 16,-21-21-16,21 21 15,0-22-15</inkml:trace>
  <inkml:trace contextRef="#ctx0" brushRef="#br2" timeOffset="-65040.72">25061 2836 0,'0'0'0,"-21"0"32,0 0-17,0 0 1,0 22-16,-1-22 15,22 21-15,0 0 0,-21-21 16,21 21 0,0 0-16,21-21 47,1 0-47,-1 0 0,0 0 15,0 0 1,-21-21-16,21 21 0,-21-21 15,0 0-15,0 0 16,-21 21 15,0 0-15,0 0-16,21 21 16,0 0-1,0 0-15,21-21 47</inkml:trace>
  <inkml:trace contextRef="#ctx0" brushRef="#br2" timeOffset="-64342.12">25463 2900 0,'-21'0'63,"0"0"-48,0 0-15,21 21 0,-21 0 16,21 0 0,0 1 15,21-22-31,0 0 16,0 0-1,-21-22 16,0 1-15</inkml:trace>
  <inkml:trace contextRef="#ctx0" brushRef="#br2" timeOffset="-49477">3492 11684 0,'0'-21'15,"0"0"-15,0 0 0,0-1 16,0 1-16,0 0 16,0 0-16,22 0 0,-22 0 15,0-1-15,0 1 16,0 42 15,-22 22-15,1-22-16,0 0 0,0 21 0,0 1 15,0-1-15,-1 0 0,1 1 16,-21 20-16,21-20 0,0 20 16,-22 1-16,22-1 0,-21-21 0,21 22 15,-1-22-15,-20 22 0,21-22 16,0-21-16,21 22 0,0-22 0,-21 0 15,21 0-15,0 0 0,0 0 16,0-42 15,0 0-31,21 0 16,-21 0-16,21-22 0,0 22 0,0-21 16</inkml:trace>
  <inkml:trace contextRef="#ctx0" brushRef="#br2" timeOffset="-49169.15">3937 11451 0,'0'106'31,"-21"-85"-31,0 22 0,-1-22 15,1 21-15,0 0 0,0 22 16,-21-22-16,20 1 0,-20 20 0,0 1 16,-1-22-16,1 21 0,0-20 15,-1 20-15,22-20 0,-21-1 0,0 0 16,20 1-16,1-22 0,0 21 16,0-21-16,21 0 0,0 1 0,0-1 15,21-21 1,0 0-16,0-21 15,1-1-15,-1 1 0,0 0 0</inkml:trace>
  <inkml:trace contextRef="#ctx0" brushRef="#br2" timeOffset="-48849.33">4339 11557 0,'0'0'16,"0"21"0,0 22-1,-21-22-15,0 0 0,21 21 0,0 1 16,-21-1-16,-1 0 0,22 1 0,-21-1 16,21 21-16,0-20 0,-21 20 15,21-20-15,-21-1 0,21 0 0,0 1 16,0-1-16,0-21 0,0 21 15,0-20-15,0-1 0,0 0 16,0 0-16,21 0 0,0-21 16,0 0-16,1 0 0,-1 0 15,0 0-15,0 0 0,-21-21 16,21 0-16,0 0 0,1 0 0,-1-1 16,-21 1-16</inkml:trace>
  <inkml:trace contextRef="#ctx0" brushRef="#br2" timeOffset="-48661.44">4106 12065 0,'-21'0'15,"42"0"-15,-63 0 0,21 0 0,42 0 32,0 0-32,0 0 15,0 0-15,22 0 0,-22 0 0,21 0 16,1 0-16,-22 0 0,21-21 15,-21 21-15,22 0 0,-22-21 0,21 21 16,-21 0-16</inkml:trace>
  <inkml:trace contextRef="#ctx0" brushRef="#br2" timeOffset="-48031.8">5186 12171 0,'0'-21'0,"0"42"0,21-42 16,-21 0-16,0-1 0,0 1 16,0 0-16,0 0 0,0-21 0,0 20 15,0 1-15,0 0 0,-21 0 16,0 0-16,-1 0 0,1-1 0,0 22 15,0 0-15,0-21 0,0 21 16,-22 0-16,22 0 0,-21 21 16,-1-21-16,22 22 0,-21-1 0,0 21 15,20-21-15,-20 22 0,21-22 0,0 21 16,0 0-16,-1-20 0,22 20 16,0-21-16,0 21 0,0-20 0,0-1 15,22 0-15,-1 0 0,0 0 16,0 0-16,0-21 0,22 0 0,-1 0 15,-21 0-15,21 0 0,1 0 16,-1 0-16,-21 0 0,22-21 0,-1 0 16,-21 21-16,21-21 0,-20-21 15,-1 20-15,0 1 0,0-21 0,0 0 16,0-1-16,-21 1 0,0 0 16,22-1-16,-22 1 0,21 0 0,-21-1 15,0 1-15,0 0 0,0 20 0,0-20 16,0 21-16,0 0 0,0 42 31,0 0-15,0 0-16,-21 22 0,21-1 0,-22-21 15,22 43-15,0-22 0,0 0 0,0 1 16,0-1-16,-21 0 16,21 1-16,0-1 0,0 0 0,0-21 15,0 1-15,0 20 0,21-21 16,-21 0-16,22-21 0,-1 0 15,0 0-15,0 0 0,0 0 0,0 0 16,1-21-16,20 0 0</inkml:trace>
  <inkml:trace contextRef="#ctx0" brushRef="#br2" timeOffset="-47497.11">6117 11494 0,'-21'0'0,"42"0"0,-63 0 15,63 0 1,0 0 0,0 0-16,0 0 0,22 0 0,-22 0 15,21 0-15,-21-22 0,22 22 16,-22 0-16,21 0 0,-21 0 0,1 0 15,-22-21-15,21 21 0,-42 0 32,-22 0-32,22 0 15,-21-21-15,21 21 0,-22 0 0,1 0 16,0 0-16,-1 0 0,22 0 16,-21 0-16,21 0 0,-1 0 0,1 0 15,0 0-15,0 0 0,0 0 16,21 21-16,0 0 0,0 1 15,0-1-15,0 0 0,0 0 0,0 0 16,0 0-16,0 22 0,0-22 16,0 0-16,0 21 0,0 1 0,0-22 15,-21 42-15,-1-20 0,1-1 0,21 0 16,-21 22-16,-21-1 16,21-20-16,-1 20 0,1-20 0,0-1 15,21 0-15,0 1 0,0-1 0,0 0 0,0-21 16,0 1-16,0-1 15,21 0-15,0 0 0,1 0 0,20-21 16,-21 0-16,21 0 0,-20 0 0,20 0 16,-21 0-16,21 0 0,-20 0 15,20-21-15,-21 0 0,21 0 0</inkml:trace>
  <inkml:trace contextRef="#ctx0" brushRef="#br2" timeOffset="-47009.24">6329 11684 0,'21'-21'0,"-42"42"0,21-21 32,0 21-32,-21 0 0,-1 1 15,1 20-15,0-21 0,21 21 16,-21 22-16,0-22 0,21 1 16,0-1-16,0 0 0,0 1 0,0-1 15,0-21-15,0 21 0,0-20 16,0-1-16,0 0 0,0 0 0,0 0 15,21-21-15,0 0 0,0 0 0,0 0 16,1 0-16,-1 0 0,0 0 16,0-21-16,0 21 0,-21-21 0,0 0 15</inkml:trace>
  <inkml:trace contextRef="#ctx0" brushRef="#br2" timeOffset="-46809.36">6075 12023 0,'-21'0'16,"42"0"-16,-42 21 0,21 0 16,21-21 15,0 0-31,0 0 0,0 0 16,0 0-16,22 0 0,-22 0 0,0 0 15,21 0-15,-20-21 0,20 0 0,-21 21 16,21-21-16,-20 21 0</inkml:trace>
  <inkml:trace contextRef="#ctx0" brushRef="#br2" timeOffset="-46433.57">6604 12107 0,'0'0'0,"0"22"0,0-1 15,0 0-15,21-21 31,0 0-31,0 0 0,1-21 16,-1 21-16,21-21 0,-21-1 16,22 1-16,-22 0 0,21 0 0,-21 0 15,0 0-15,1-1 0,-1 1 0,-21 0 16,0 0-16,0 0 16,-21 21-16,-1 0 15,-20 0-15,0 0 0,21 0 0,-22 0 16,1 21-16,21 0 0,-22 0 15,22 22-15,0-22 0,0 21 0,0-21 16,21 22-16,-21-22 0,21 21 0,0-21 16,0 0-16,0 22 0,0-22 15,0 0-15,21-21 0,0 21 0,0 0 16,21-21-16,-20 0 0,-1 22 16,21-22-16,-21 0 0,22 0 0,-1 0 15,-21 0-15,21 0 0,-20-22 0,20 22 16,-21-21-16,21 0 0,-20 21 0</inkml:trace>
  <inkml:trace contextRef="#ctx0" brushRef="#br2" timeOffset="-45925.45">7239 12044 0,'-42'85'0,"105"-191"16,-84 127-16,42-63 0,-21 20 0,0 1 0,21 0 16,0 0-16,1 0 0,-1 0 15,0 21 1,0 0-16,0 0 0,0 0 15,1 0-15,-1 21 0,0 0 0,0 0 16,0 21-16,-21-20 0,21 20 16,-21-21-16,0 21 0,0-20 15,0 20-15,-21-21 0,0 21 0,-21-20 16,21-1-16,-1 21 0,1-21 16,0 0-16,0-21 0,0 22 0,0-1 15,-1-21-15,22 21 0,22-42 31,-1 0-31,0-1 16,0 1-16,0 0 0,22 0 0,-22-21 16,21 20-16,-21-20 0,0 0 15,22 21-15,-22-22 0,21 1 0,-21 21 16,1-22-16,-1 22 0,-21 0 16,0 0-16,21 21 0,-42 21 31,0 0-31,-1 0 0,22 1 15,-21-1-15,0 21 0,0-21 16,21 22-16,0-22 0,-21 21 0,21-21 16,0 22-16,0-22 0,0 0 0,0 21 15,0-21-15,21 1 16,0-1-16,0-21 0,0 0 0,1 21 16,20-21-16,-21 0 0,21 0 0,1 0 15,-1 0-15,-21-21 0,22 21 16,-1-21-16,0-1 0,-21 1 0,22 0 15,-22-21-15</inkml:trace>
  <inkml:trace contextRef="#ctx0" brushRef="#br2" timeOffset="-45692.19">8318 11748 0,'0'-64'16,"0"43"-16,0 233 0,0-339 0,0 21 16,0 127-1,-21 0-15,0 0 16,21 22-16,-21-22 0,21 21 15,-21 0-15,21 1 0,-21-1 0,-1 0 16,22 1-16,0-1 0,0 0 0,-21 1 16,21-1-16,0-21 15,0 22-15,-21-22 0,21 0 0,0 0 16,0 0-16,0 0 0,21-21 16,0 0-1,1 0-15,-22-21 16,21 21-16</inkml:trace>
  <inkml:trace contextRef="#ctx0" brushRef="#br2" timeOffset="-45528.29">7959 12023 0,'0'0'0,"-22"0"0,44 0 31,-1 0-31,0 0 16,0 0-16,21 0 0,-20 0 0,-1 0 15,21 0-15,-21-21 0,22-1 16,-22 22-16,0-21 0,21 21 0</inkml:trace>
  <inkml:trace contextRef="#ctx0" brushRef="#br2" timeOffset="-45257.4">9080 11726 0,'-21'0'0,"-127"0"31,127 22-31,0-1 0,0 0 16,-1 21-16,1-21 0,21 22 0,-21-1 16,21 0-16,-21 1 0,21-1 0,-21 0 15,21 1-15,0-1 0,0-21 16,0 22-16,0-22 0,0 0 0,0 21 15,0-21-15,0 1 0,21-1 16,0-21-16,0 0 0,0 0 16,1 0-16,20 0 0,-21 0 15,0 0-15</inkml:trace>
  <inkml:trace contextRef="#ctx0" brushRef="#br2" timeOffset="-44969.22">9292 11832 0,'0'-21'0,"0"42"16,0-84-16,0 42 0,21-1 16,0 22-16,1 0 0,-1 0 15,0 0-15,0 0 0,0 0 0,0 22 16,1-1-16,-1 0 0,0 0 16,0 0-16,-21 22 0,21-1 15,0-21-15,-21 21 0,22 1 0,-22-1 16,0 0-16,0-20 0,0 20 0,0-21 15,-22 21-15,1-20 0,0-1 16,0 0-16,-21 0 0,20 0 0,1 0 16,0-21-16,21 22 0,-21-22 0,0 0 15,21-22 17,21 1-32</inkml:trace>
  <inkml:trace contextRef="#ctx0" brushRef="#br2" timeOffset="-44697.85">10202 11917 0,'-21'21'15,"42"-21"1,0 21-16,1-21 16,-1 0-16,0 0 0,0 0 15,0 0-15,0 0 0,1 0 16,-1 0-16,0 0 0,0 0 0,0 0 16,0 0-1</inkml:trace>
  <inkml:trace contextRef="#ctx0" brushRef="#br2" timeOffset="-44544.94">10139 12065 0,'-64'64'15,"170"-149"-15,-212 191 0,170-191 0,-128 191 16,85-85 0,1-21-16,-1 0 0,0 0 15,0 0-15,21 0 0,-20 0 0,-1 0 0,21 0 16,-21 0-16,22 0 0,-22 0 15,0-21-15,0 21 0</inkml:trace>
  <inkml:trace contextRef="#ctx0" brushRef="#br2" timeOffset="-43973.97">11578 11515 0,'0'0'0,"0"-21"15,-21 21-15,0 0 16,0 0 0,-1 0-16,22 21 0,-21-21 15,21 21-15,0 0 0,0 0 16,21-21 15,1 0-15,-1-21-16,-21 0 0,0 0 15,21 21-15,-21-21 0,0-1 16,0 1-16,0 0 16,-21 21-1,0 0-15,-1 0 0,1 0 16,0 21-16,21 0 0,-21 1 15,0-1-15,0 0 0,-1 21 0,22-21 16,0 1-16,-21 20 0,21-21 0,0 0 16,0 0-16,0 1 0,21-1 15,-21 0-15,22-21 0,20 0 16,-21 0-16,0 0 0,0 0 0,22 0 16,-1 0-16</inkml:trace>
  <inkml:trace contextRef="#ctx0" brushRef="#br2" timeOffset="-43670.41">12277 11494 0,'-85'-43'32,"64"43"-32,0 0 15,-1 21-15,22 1 0,-21-1 0,0 21 16,0-21-16,0 22 0,0-1 0,-1-21 15,22 21-15,-21 22 0,0-22 16,0 1-16,0 20 0,0-21 16,-1 22-16,1-22 0,21 1 0,-21-1 0,21 21 15,-21-41-15,21 62 16,0-63-16,0 1 0,0-1 16,0 0-16,21-21 15,0 0-15,0-21 16,1 21-16,-1-21 0,0-22 15,-21 22-15,21-21 0,0-1 0</inkml:trace>
  <inkml:trace contextRef="#ctx0" brushRef="#br2" timeOffset="-43405.04">12065 11621 0,'0'-43'0,"0"276"0,0-487 0,0 318 0,0-170 16,0 85-16,21-1 0,0 1 15,0 0-15,1 0 0,-1 0 0,0 21 0,0 0 16,21 0-16,-20 0 0,20 0 15,0 21-15,1-21 0,-22 21 16,21 21-16,-21-20 0,0 20 0,1-21 16,-22 21-16,0-20 0,0 20 0,0-21 15,-22 21-15,1-20 0,-21-1 16,0 0-16,-1 0 0,1 0 0,-22 0 16,22 1-16,0-1 0,-1 0 0,1-21 15,21 0-15,0 21 0,42-21 31,0-21-31,21 0 0,1 0 16,-1-1-16,0 1 0,1 0 0</inkml:trace>
  <inkml:trace contextRef="#ctx0" brushRef="#br2" timeOffset="-42945.12">12869 11451 0,'0'0'0,"0"-21"16,-21 21-16,0 0 15,0 21-15,21 0 16,-21 1-16,21 20 0,-22-21 16,1 21-16,21 1 0,0-22 0,0 21 0,-21 1 15,21-1-15,-21 0 0,21 1 16,-21-1-16,21 0 0,0 1 16,-21-22-16,21 21 0,-22-21 0,22 0 15,0 22-15,-21-43 0,21 21 16,0 0-16,0-42 31,0 0-31,0 0 0,0-22 16,0 22-16,21 0 0,1-21 0,-1-1 15,0 22-15,0-21 0,0 21 0,0-22 16,1 22-16,-1-21 16,21 21-16,0-1 0,-20 22 0,20-21 15,-21 21-15,21 0 0,-20 0 0,-1 0 16,0 21-16,-21 1 0,0-1 15,0 0-15,0 0 0,0 21 0,0-20 16,0 20-16,-21-21 0,0 21 0,-1-20 16,1-1-16,0 21 0,21-21 15,-21 0-15,21 1 0,-21-1 0,21 0 16,21-21 0,21-21-1,-21 21-15,1-21 0,20-1 16</inkml:trace>
  <inkml:trace contextRef="#ctx0" brushRef="#br2" timeOffset="-42261.32">13504 11769 0,'0'0'0,"0"-21"16,-21 21 0,0 0-1,0 21-15,0 0 0,-1-21 0,1 21 16,0 21-16,0-20 0,0-1 0,0 0 15,21 21-15,0-21 0,0 1 16,0-1-16,0 21 0,0-21 0,0 0 16,21 1-16,0-22 15,0 0-15,0 0 0,0 0 16,1 0-16,-1 0 0,0 0 0,0 0 16,-21-22-16,21 1 0,-21-21 15,0 21-15,0 0 0,0-22 16,0 22-16,0-21 0,0 21 0,0-22 15,0 22-15,0 0 0,0-21 0,0 20 16,0 1-16,0 0 0,21 0 16,1 0-16,-1 21 0,0-21 0,21 21 15,-21 0-15,1 0 0,-1 0 0,21 0 16,-21 21-16,0 0 16,1 0-16,-1 0 0,21 0 0,-21 1 15,0 20-15,-21-21 0,22 21 0,-22-20 16,0 20-16,0 0 0,0-21 0,0 22 15,0-22-15,-22 21 0,1-21 16,0 1-16,0-1 0,0 0 16,0 0-16,-1-21 0,22-21 31,0 0-31,0 0 16,0-1-16,0 1 0,22 0 15,-1-21-15,0-1 0,21 22 0,-21-21 16,1 0-16,20 20 0,0-20 15,1 21-15,-22 0 0,21 0 0,0-1 16,1 22-16,-1 0 0,0 0 16,-20 0-16,20 0 0,-21 22 0,0-1 15,0 0-15,-21 0 0,0 0 0,0 0 16,0 1-16,0-1 0,0 21 16,-21-21-16,0 0 0,0 1 0,0 20 15,0-21-15,-1-21 0,1 21 0,21 0 16,-21 1-16,0-22 15,21 21-15,0-42 16,21-1 0,0 22-16,0-21 15</inkml:trace>
  <inkml:trace contextRef="#ctx0" brushRef="#br2" timeOffset="-41900.73">14605 11875 0,'0'21'0,"21"-21"16,0 0-1,0 0-15,1 0 0,-1 0 16,0-21-16,0 21 0,0 0 0,0-22 16,1 22-16,-1-21 0,0 0 15,-21 0-15,21 0 16,-21 0-16,0-1 0,0 1 15,-21 0-15,0 21 16,0 0-16,-1 0 0,1 21 16,0-21-16,-21 21 0,21 1 0,-1-1 15,1 21-15,0-21 0,0 22 0,0-22 16,21 21-16,0 0 0,-21-20 16,21 20-16,0-21 0,0 0 0,0 0 15,21 1-15,-21-1 0,21 0 16,0-21-16,0 0 0,0 0 0,22 0 15,-22 0-15,0 0 0,0 0 0,22 0 16,-22-21-16,21 0 0,-21 21 16</inkml:trace>
  <inkml:trace contextRef="#ctx0" brushRef="#br2" timeOffset="-41541.86">15240 11409 0,'0'0'0,"-21"0"0,0 0 16,-1 0-16,1 0 0,21 21 16,0 0-16,0 0 0,0 1 15,0-1 1,21 0-16,1-21 0,-1 0 16,0 0-16,0 0 15,-21-21 1,0 0-1,0-1-15,0 1 0,0 0 16,0 0-16,21 21 16,-21 21-1,0 0 1,0 0-16,0 1 0,0-1 16,0 0-16,0 0 0,-21 21 0,0-20 0,0-1 15,0 0-15,-1 0 16,1 0-16,0 0 0,0 1 0,0-22 15,21 21-15</inkml:trace>
  <inkml:trace contextRef="#ctx0" brushRef="#br2" timeOffset="-41036.89">15600 11155 0,'0'0'0,"0"-21"0,21 21 15,0 0-15,0-21 16,0 21-16,1 0 0,-1 0 0,0-22 16,0 22-16,0 0 0,0 0 15,1-21-15,20 21 0,-21-21 0,0 21 16,0 0-16,1 0 0,-1 0 0,0 0 15,0 0 1,-21 21-16,0 0 16,0 1-16,0-1 0,0 21 15,0-21 1,0 0-16,0 1 0,-21 20 0,21-21 16,-21 21-16,21 1 0,-21-1 0,-1 0 15,22 1-15,-21-1 0,21 0 16,0 1-16,-21-1 0,21 0 0,-21 1 15,21-22-15,0 21 0,0 1 0,-21-1 16,0 0-16,-1 1 0,22-22 16,-21 21-16,0-21 0,0 0 0,0 1 15,0 20-15,-1-21 0,1-21 0,0 21 16,21 0-16,-21 1 0,0-22 16,0 21-16,-1-21 0,1 0 15,0 21-15,0-21 0,0 0 0,0 0 16,-1 0-16,1 0 15,21-21 1,0 0-16</inkml:trace>
  <inkml:trace contextRef="#ctx0" brushRef="#br2" timeOffset="-40425.24">16912 11155 0,'21'-21'0,"-42"42"0,42-85 0,-21 43 16,21 0-16,1 0 0,-22 0 0,0 0 15,0-1-15,21 1 0,-21 42 32,-21 1-17,21-1-15,-22 21 0,1 0 0,0 22 16,-21-1-16,21 1 0,-22-1 15,1 1-15,0-1 0,-1 1 0,-20-1 16,20 1-16,-20-1 0,21 1 16,-22-1-16,22 1 0,-1-22 0,1 22 15,0-22-15,21 0 0,-1-20 0,1 20 16,0-21-16,21 0 0,-21 0 16,42-21-1,0 0-15,0-21 16,22 0-16,-22 0 15,21 0-15,1-22 0</inkml:trace>
  <inkml:trace contextRef="#ctx0" brushRef="#br2" timeOffset="-39873.44">17272 11705 0,'0'21'0,"0"1"16,-21-22-16,0 21 15,21 0 1,21-21 15,0 0-31,0 0 0,0 0 16,0 0-16,1 0 0,-22-21 15,21 21-15,-21-21 0,0-1 16,0 1 0,-21 21-16,-1 0 15,1 0-15,0 0 0,0 0 0,0 21 16,0-21-16,-1 22 0,22-1 0,-21 0 16,21 0-16,0 0 15,0 0-15,21-21 16,1 22-16,-1-22 15,0 0-15,0 0 0,0 0 16,0 0-16,1-22 0,-1 1 16,0 21-16,-21-21 0,0 0 15,0 0-15,0 0 16,-21-1-16,0 22 16,-1 0-16,1 0 0,0 0 15,0 0-15,0 0 0,0 22 16,21-1-16,-22-21 0,22 21 15,0 0 1,0 0-16,22-21 16,-1 0-16,0 0 0,0 0 15,21 0-15,-20 0 0,-1 0 0</inkml:trace>
  <inkml:trace contextRef="#ctx0" brushRef="#br2" timeOffset="-39265.42">18140 11726 0,'0'0'0,"-21"0"47,-1 0-47,1 22 0,0-22 16,21 21-16,-21 0 15,21 0-15,0 0 16,0 0-16,21-21 16,0 0-1,0 0-15,1 0 0,-1 0 16,0 0-16,-21-21 16,21 21-16,-21-21 15,0 0-15,0 0 0,0 0 16,-21-1-1,0 22-15,0 0 16,-1 0-16,1 0 0,21 22 16,-21-22-16,21 21 0,0 0 0,0 0 15,0 0 1,0 0 0,21-21-16,0 0 0,1 0 15,-1 0-15,0 0 16,-21-21-16,21 0 0,-21 0 15,0 0 1,0 0-16,0-1 0,-21 22 16,21-21-16,-21 21 15,0 0-15,-1 0 16,1 21-16,0 1 0,21-1 16,0 0-16,0 0 15,-21-21-15,21 21 16</inkml:trace>
  <inkml:trace contextRef="#ctx0" brushRef="#br2" timeOffset="-38853.19">17272 11790 0,'21'0'31</inkml:trace>
  <inkml:trace contextRef="#ctx0" brushRef="#br2" timeOffset="-4736.78">25739 5546 0,'0'0'0,"0"-21"16,0 42 46,0 0-46,0 0-16,-22-21 0,22 21 16,-21 0-16,21 22 0,0-22 0,0 0 15,-21 0-15,21 0 0,-21 1 0,21-1 16,-21 0-16,21 0 0,0 0 15,0 0-15,-21-21 0,21 22 0,0-1 16,-22-21 0,22-21 15,22-1-31</inkml:trace>
  <inkml:trace contextRef="#ctx0" brushRef="#br2" timeOffset="-4077.08">25781 5398 0,'0'0'0,"0"-22"16,-21 22-16,0 0 0,-1 0 16,1 0-16,0-21 0,0 21 0,0 0 15,0 0-15,-1 0 0,1 0 16,0 21-16,0-21 0,0 22 15,-22-1-15,22-21 0,0 21 0,0 21 0,0-21 16,0 1-16,-1 20 16,1-21-16,0 21 0,21 22 15,-21-22-15,21-21 0,0 22 0,0-22 16,0 21-16,0-21 0,0 1 16,21-1-16,0 0 0,0 0 0,1 0 15,-1 0-15,0 1 0,0-1 0,0-21 16,0 21-16,1-21 0,20 0 15,0 0-15,-21 0 0,22 0 0,-1 0 16,-21 0-16,22 0 0,-1 0 16,0-21-16,-21 21 0,22-21 15,-1-1-15,-21 1 0,0 0 0,1-21 16,-1 21-16,0-22 0,-21 22 0,21-21 16,-21-1-16,0 1 0,0 0 15,0-1-15,0 1 0,0 0 0,-21 21 16,0-22-16,0 22 0,-1 0 15,22 0-15,-21 0 0,0 21 0,0-22 16,0 22-16,-22 0 0,22 0 16,0 0-16,-21 0 0,21 0 0,-22 0 15,1 0-15,21 0 0,0 0 0,-22 0 16,22 0-16,0 0 0,0 22 16,0-22-16</inkml:trace>
  <inkml:trace contextRef="#ctx0" brushRef="#br2" timeOffset="-2776.76">26120 826 0,'0'0'0,"-22"0"0,1 0 16,0 0-1,0 0-15,0 0 32,21-22-32,0 1 15,0 0 1,21 21-16,0-21 16,0 21-16,0 0 0,1 0 0,-1 0 15,0 0-15,0 0 16,0 0-16,0 0 0,22 0 0,-22 0 15,0 0-15,-21 21 0,21-21 16,0 21-16,-21 0 0,0 1 0,0-1 16,0 0-16,0 0 0,0 0 15,-105 64 1,83-64-16,-20 0 0,0-21 16,-1 21-16,1 1 0,0-22 0,21 0 15,-22 21-15,22-21 0,42 0 47,0 0-47,22 0 16,-22 0-16,0 0 0,21 0 0,-20 0 15,-1 0-15,21 0 0,-21 0 16,0 0-16,22 0 0,-22 0 0,0 0 16,0 0-16,0 0 0,1 0 0,-1 0 15,0 0 32,0-21-47</inkml:trace>
  <inkml:trace contextRef="#ctx0" brushRef="#br2" timeOffset="-2041.19">26564 466 0,'0'0'0,"-21"-21"0,0-1 0,0 22 16,21-21-16,-22 0 0,1 21 15,0-21-15,0 21 0,0-21 0,0 21 16,-1 0-16,1 0 0,-21 0 15,0 0-15,-1 0 0,1 0 16,21 0-16,-22 0 0,1 0 16,0 0-16,-1 21 0,1-21 0,0 21 15,-1 0-15,1 0 0,21 1 16,-21-1-16,20 21 0,-20-21 0,21 0 16,0 1-16,0 20 0,-1-21 15,22 21-15,-21-20 0,21 20 0,-21 0 16,21-21-16,-21 22 0,21-1 15,0 0-15,0-20 0,0 20 16,0 0-16,0-21 0,0 1 0,0 20 16,21-21-16,0 0 0,0 0 15,1 1-15,20-1 0,-21 0 0,0 0 16,22 0-16,-22-21 0,21 21 0,0 1 16,1-22-16,-1 0 0,0 0 15,1 0-15,-1 0 0,0 0 0,1 0 16,-22 0-16,21 0 0,1 0 15,-1 0-15,-21 0 0,21 0 0,-20-22 16,-1 22-16,21-21 0,-21 0 16,0 21-16,1-21 0,-1 0 15,0 0-15,0-1 0,0 1 0,0 0 16,1-21-16,-1 21 0,-21-22 16,0 22-16,21-21 0,-21-1 0,21 1 15,-21 0-15,0-1 0,0 1 16,0 0-16,0-1 0,0 1 0,0 21 15,0-21-15,0 20 0,-21-20 0,0 21 16,21-21-16,-21 20 0,-1 1 16,1 0-16,21 0 0,-21 0 0,0 21 15,0-21-15,0-1 0,-22 22 16,22-21-16,0 21 16,0 0-16,-22 0 0,22 0 15,0 0-15,-21 0 0,-1 0 0,22 0 16,-21 0-16,21 0 0,-22 0 15,22 0-15,0 21 0,-21 1 0,21-22 16</inkml:trace>
  <inkml:trace contextRef="#ctx0" brushRef="#br1" timeOffset="13134.58">1143 13822 0,'21'-21'47,"0"0"-47,0-1 16,-21 1-16,22 0 0,-1 0 0,-21 0 16,21 0-16,-21-1 0,0 1 15,0 0-15,0 0 0,0 0 0,-21 0 16,0-1-16,-22 22 0,22 0 15,-21 0-15,-1 0 0,1 0 16,21 0-16,-21 22 0,-1-1 0,1 0 16,21 0-16,0 21 0,-1-20 15,1 20-15,21-21 0,0 0 0,0 22 16,0-22-16,0 0 0,21 0 16,1 0-16,-1 22 0,21-22 15,-21 0-15,22 0 0,-1 0 16,0 0-16,-21 1 0,22 20 15,-1-21-15,-21 0 0,0 0 0,-21 1 16,0 20-16,0-21 0,-21 0 16,-21 22-16,21-22 0,-43 0 0,22 21 15,-22-21-15,22 1 0,-21-22 16,-1 21-16,1-21 0,20 0 16,1 0-16,0 0 0,-1-21 0,1 21 15,21-22-15,0 1 0,-1-21 16,1 21-16,21 0 0,-21-1 0,21-20 15,0 21-15,0 0 16,0 0-16,21-22 0,-21 22 0,43 0 16,-22 21-16,0-21 0,21 0 15,1-1-15,-1 1 0,0 21 16,1-21-16</inkml:trace>
  <inkml:trace contextRef="#ctx0" brushRef="#br1" timeOffset="13402.43">1566 13631 0,'0'0'0,"21"-21"0,-21 42 47,0 1-47,0 20 0,0 0 16,-21-21-16,0 22 0,0 20 15,21-20-15,-21-1 0,0 0 0,-1 1 16,1-1-16,0 0 0,0 1 15,0-1-15,0-21 0,21 21 0,0-20 16,0-1-16,0 0 0,0 0 16,0 0-16,21-21 15,0 0-15,21-21 0,-21 0 16,1 0-16,-1 0 0,0-1 16,-21 1-16</inkml:trace>
  <inkml:trace contextRef="#ctx0" brushRef="#br1" timeOffset="13583.32">1270 14097 0,'-21'0'0,"42"0"0,-63 0 15,42 21-15,21-21 16,0 0 0,0 0-16,21 0 0,-20 0 15,20 0-15,0 0 0,1 0 0,-1 0 16,0 0-16,1-21 0,-22 21 15,21-21-15,0 0 0,-20 21 0</inkml:trace>
  <inkml:trace contextRef="#ctx0" brushRef="#br1" timeOffset="13959.16">1820 14055 0,'0'0'0,"-21"0"0,21 21 15,-21-21-15,21 21 16,0 0-1,21-21 1,0 0-16,0 0 0,1 0 16,-1-21-16,0 21 0,21-21 15,-21 0-15,1 21 0,-1-21 16,0 21-16,0-22 0,-21 1 16,-21 21-1,-21 0 1,20 0-16,1 0 0,-21 0 0,21 21 15,-22 1-15,22-1 0,-21-21 16,21 21-16,0 21 0,-1-21 0,1 1 16,21-1-16,0 0 0,0 0 15,0 0-15,0 0 0,21-21 0,1 22 16,-1-22-16,0 0 0,21 0 16,-21 0-16,22 0 0,-22 0 15,21 0-15,1 0 0,-22 0 16,21-22-16,0 1 0,1 21 0,-1-21 15,0 0-15,-20 0 0,20 0 16</inkml:trace>
  <inkml:trace contextRef="#ctx0" brushRef="#br1" timeOffset="14230.02">2434 13907 0,'0'-22'16,"0"44"0,-21-44-16,0 22 0,21 22 15,-21-1-15,21 0 16,0 0-16,-22 21 0,22-20 0,-21 20 0,21 0 15,-21 1-15,21-1 0,0 21 16,-21 1-16,0-22 0,0 22 16,21 20-16,-22-20 0,1-1 15,21 1-15,-21-1 0,0 1 0,21-1 16,-21 1-16,21-1 0,0 1 16,0-22-16,0 22 0,0-22 0,0 0 15,0 1-15,0-1 0,0-21 16,0 0-16,0 1 0,21-22 15,0-22-15,0 1 16,0 0-16,1-21 0,-22-1 0,21 1 16,0-21-16</inkml:trace>
  <inkml:trace contextRef="#ctx0" brushRef="#br1" timeOffset="14535.1">2307 14161 0,'-21'-22'0,"127"382"0,-191-698 0,64 274 0,21 22 0,0 21 15,0-1-15,0 1 0,0 0 16,21 0-16,0 0 0,0 0 0,22 21 16,-1 0-16,0 0 0,1 0 15,-22 0-15,21 0 0,1 0 0,-22 21 16,0 0-16,0 0 16,-21 21-16,0-20 0,0 20 0,0-21 15,-21 0-15,-21 22 0,20-22 16,-20 21-16,-21-21 0,20 22 0,1-22 15,0 0-15,-1 0 0,1 0 16,0 0-16,-1-21 0,22 0 0,0 0 16,21-21-1,21 0 1,0 0-16,0 0 0,1 0 16,-1-1-16,21 1 0,0 0 0</inkml:trace>
  <inkml:trace contextRef="#ctx0" brushRef="#br1" timeOffset="14734.98">2942 13970 0,'0'0'0,"-21"0"32,21 21-1,0 0-16,21-21 17,-21 22-32</inkml:trace>
  <inkml:trace contextRef="#ctx0" brushRef="#br1" timeOffset="14902.47">2900 14182 0,'0'0'0,"-21"0"16,-1 21-16,1-21 15,0 21 1,0-21-16,42-21 47,0 21-47,0-21 0,1 0 16,-1 21-16</inkml:trace>
  <inkml:trace contextRef="#ctx0" brushRef="#br1" timeOffset="15402.27">3450 13801 0,'-42'-21'16,"42"-1"-16,0 1 15,0 0 1,21 0-16,0 21 0,0 0 15,0 0-15,1 0 0,-1 0 16,0 0-16,0 0 0,0 0 16,0 0-16,1 21 0,-22 0 0,0 0 15,0 1-15,0-1 0,-22 0 16,1 0-16,0 0 0,-21 0 0,21 1 16,-22-1-16,1 0 0,0 0 15,20-21-15,-20 21 0,21-21 0,0 21 16,0-21-16,-1 0 0,44 0 31,-1-21-31,0 0 0,0 21 16,21 0-16,-20 0 0,20 0 15,0 0-15,1 0 0,-22 0 16,21 0-16,-21 0 0,22 21 16,-22 0-16,0-21 0,0 22 0,-21-1 15,0 0-15,0 0 0,0 0 16,0 0-16,-42-21 0,21 22 15,-22-1-15,22 0 0,-21-21 0,-22 21 16,22 0-16,0-21 0,-1 21 16,1-21-16,0 22 0,20-22 0,-20 0 15,21 0-15,0 0 0,21-22 16,0 1-16,0 0 16,21 0-16</inkml:trace>
  <inkml:trace contextRef="#ctx0" brushRef="#br1" timeOffset="18866.54">4635 13780 0,'64'-22'15,"-43"22"1,0 0-16,0-21 0,-21 0 0,22 21 16,-1-21-16,21 0 0,-21 21 15,0-21-15,1-1 0,20 1 16,-21 0-16,0-21 0,22 21 0,-22-1 16,0 1-16,-21 0 0,21 0 15,-21 0-15,21 0 0,-21-1 0,0 1 16,0 0-16,0 0 0,0 0 15,0 0-15,-21 21 16,0 21 0,21 0-16,0 21 0,0-21 15,0 22-15,0-1 0,0 0 0,0 22 16,0-22-16,0 22 0,0-22 16,0 22-16,0-22 0,-21 0 15,21 1-15,0-1 0,-21 0 0,21 1 16,0-22-16,0 0 0,0 21 15,0-21-15,-22 1 0,22-1 16,-21-21-16,0 0 0,0 0 16,0 0-16,0 0 15,-1 0-15,1-21 0,0-1 16,21 1-16,-21 0 0,0 0 16,0 0-16,21 0 0,0-1 0,-22 1 15,1 0-15,21 42 31,0 0-31,0 1 0,0-1 16,0 0-16,0 0 16,0 0-16,21 0 0,1-21 15,-1 22-15,0-1 0,0-21 0,21 21 16,-20-21-16,20 0 0,-21 0 16,21 0-16,1 0 0,-22 0 0,21 0 15,1 0-15,-1 0 0,0 0 0,22-21 16,-22 21-16,0-21 0,22-1 15,-22 1-15,1 0 0,-1 0 0,0 0 16,1-22-16,-22 22 0,0 0 16,-21-21-16,0 21 0,0-22 15,0 22-15,0 0 0,0-21 0,0 20 16,-21 1-16,0 0 0,-22 21 16,22 0-16,0 0 0,-21 0 0,20 0 15,-20 0-15,21 21 0,-21 0 0,-1 1 16,22-1-16,0 21 0,-21-21 15,20 22-15,1-22 0,21 21 0,0-21 16,-21 22-16,21-22 0,0 0 16,0 0-16,0 0 0,0 0 0,0 1 15,0-1-15,21-21 0,0 0 0,1 21 16,-1-21-16,0 0 16,0 0-16,21 0 0,1 0 0,-22-21 15,21 0-15,1-1 0,-1 1 0,-21 0 16,21 0-16,-20-21 0,20 20 15,-21-20-15,0 0 0,0-1 0,1 1 16,-1 0-16,0-22 0,-21 22 16,0-22-16,21 22 0,-21 0 0,0-1 15,0 1-15,0 21 0,0 0 0,0 0 16,0-1-16,-21 22 16,0 0-1,21 22-15,0-1 0,-21 21 16,21 0-16,-22 1 0,22-1 15,-21 0-15,21 22 0,0-22 0,0 1 16,-21-1-16,21 21 0,0-20 16,0-1-16,0-21 0,0 22 0,0-22 15,0 21-15,0-21 0,21 0 0,0 1 16,1-1-16,-1-21 0,0 0 16,0 21-16,0-21 0,22 0 15,-22 0-15,21 0 0,-21-21 0,22 0 16,-22 21-16,21-22 0,-21 1 0,0 0 15,22 0-15,-22-21 0,0 20 0,-21 1 16,0 0-16,21-21 0,-21 21 16,0-1-16,0 1 0,0 0 15,-21 0-15,0 21 16,0 0-16,0 21 16,-1-21-16,1 21 0,21 0 15,-21 1-15,21-1 0,-21 0 0,21 0 16,0 0-16,0 22 0,0-22 15,0 0-15,0 0 0,0 0 0,0 0 16,21 1-16,0-1 0,0-21 16,1 21-16,-1-21 15,0 0-15,0 0 0,21 0 0,-20 0 16,41-21-16,-21 21 0,1-21 0,20-1 16,-20 22-16,20-21 15,-21 0-15,1 0 0,-1-21 0,-21 20 16,0 1-16,1 0 0,-1 0 0,-21 0 15,0 0-15,0-1 16,0 1-16,-21 21 16,-1 0-1,22 21-15,-21 1 0,0-1 0,21 0 16,0 0-16,-21 0 0,0 0 0,0 1 16,21-1-16,0 0 0,-22 0 15,22 0-15,-21 0 0,21 1 0,-21-1 16,21 0-16,0 0 0,0 0 15,0-42 32,21 21-47,0-21 0,1 0 16,-22 0-16,21-22 0,0 22 0,0 0 16,0 0-16,0-22 0,1 22 0,-22 0 15,21-21-15,0 21 0,0-1 16,0 22-16,-21-21 0,21 21 15,1 0-15,-1 21 16,-21 1-16,0-1 16,0 0-16,0 0 0,0 0 0,0 0 0,0 1 15,0-1-15,0 0 0,21 0 0,-21 0 16,0 0 0,21 1-16,0-22 0,0 21 0,1-21 15,-1 0-15,0 0 0,21 0 16,-21 0-16,1 0 0,-1 0 15,0 0-15,0-21 0,-21-1 0,21 1 16,0 0-16,1 0 0,-22-21 0,21 20 16,-21-20-16,21 0 0,-21-1 15,21 1-15,-21-21 0,0 20 0,0-20 16,0 20-16,0 1 0,0 0 16,0-1-16,0 22 0,0 0 15,0 0-15,0 0 0,0 0 0,0 42 31,-21 21-31,21-21 16,-21 22-16,21-1 0,0 0 0,0 22 16,0-22-16,0 0 0,0 22 15,-21-22-15,21 1 0,0-1 0,0 0 16,0-21-16,0 22 0,0-22 0,0 0 16,21 0-16,-21 0 0,21 1 15,0-1-15,0-21 0,0 0 0,1 0 16,-1 0-16,0 0 0,0 0 0,0 0 15,0-21-15,1 21 0,-1-22 16,0 1-16,21 0 0,-42 0 16,21 0-16,1-22 0,-1 22 0,0 0 15,-21 0-15,0 0 0,0 0 16,0-1-16,0 1 0,0 42 31,-21 1-15,0-1-16,21 0 0,-22 0 15,22 0-15,-21 0 0,21 1 0,0-1 16,0 0-16,0 0 16,0 0-16,0 0 15,21-21-15,1 0 0,-1 0 0,0 22 0,0-22 16,0 0-16,22 0 16,-22 0-16,21 0 0,-21 0 0,22-22 15,-1 22-15,-21-21 0,21 0 0,-20 0 16,-1 0-16,0 0 0,21-1 15,-21 1-15,-21-21 0,22 0 0,-1-1 16,-21 1-16,21 0 0,-21-1 0,0 1 16,0 0-16,0-1 0,0 1 15,0 0-15,21 20 0,-21 1 0,0 0 16,0 0-16,0 0 0,0 42 31,0 0-31,0 0 16,-21 0-16,21 22 0,-21-1 0,21 0 15,0 1-15,0 20 0,-21-20 16,-1-1-16,1 21 0,21-20 0,-21-1 16,0 22-16,0-22 0,0 21 0,21-20 15,-22 20-15,1 1 0,0-22 16,0 22-16,0-1 0,0-21 16,21 1-16,0 20 0,0-20 0,-22-1 0,22 0 15,0 1-15,0-22 0,0 21 16,0-21-16,0 0 0,0 1 15,0-1-15,22-21 16,-1 0-16,0 0 16,0 0-16,0 0 0,0-21 0,1-1 15,-1 1-15,21-21 0,-21 21 0,0-22 16,1 22-16,-22-21 0,21-22 16,-21 22-16,0 0 0,0-1 0,0-20 15,0 21-15,0-22 0,-21 22 0,-1-1 16,1 1-16,0 21 0,0-21 15,-21 20-15,20 1 0,-20 0 0,21 0 16,0 0-16,0 21 0,21-21 16,21 21-1,0 0 1,0 0-16,21 0 0,-20 0 0,20 0 16,0-22-16,-21 22 0,22 0 15,-22-21-15,21 21 0,-21-21 0,22 21 16,-22-21-16,21 0 0,-21 21 0,1-21 15,-1-1-15,0 1 0,0 21 16,-21-21-16,0 0 0,0 0 16,0 0-16,0-1 15,0 1 1,0 42 0,-21-21-1,21 22-15,0-1 0,0 0 0,0 0 16,0 0-16,0 0 0,0 1 15,21-1-15,0 0 16,0 0-16,1-21 0,-1 0 0,0 0 16,0 0-16,0 0 0,0 0 15,1 0-15,-1 0 0,0-21 16,0 21-16,0-21 0,0 0 0,-21-1 16,22 1-16,-22 0 0,21 0 0,-21-21 15,0 20-15,0 1 0,21 0 16,-21-21-16,0 21 0,21 21 15,-21-22-15,0 1 0,0 0 16,0 42 0,0 0-1,0 1-15,0 20 0,0-21 16,0 21-16,0 1 0,0-1 0,0 0 16,0 1-16,-21-1 0,21 0 0,-21 1 15,21-1-15,-21 22 0,21-22 16,0 21-16,-22-20 0,1 20 0,0-20 15,21 20-15,0-21 0,-21 22 0,21-22 16,0 22-16,0-22 0,0 0 16,-21 1-16,21 20 0,0-20 15,0-1-15,-21 0 0,-1 1 0,1-22 16,21 21-16,-21-21 0,0 22 16,0-22-16,21 0 0,-21 0 15,-1-21-15,22-21 16,0 0-1,0 0-15,0-22 0,0 22 16,0 0-16,0-21 0,0 20 0,0-20 16,0 0-16,0-1 0,0 1 15</inkml:trace>
  <inkml:trace contextRef="#ctx0" brushRef="#br1" timeOffset="19102.44">7937 13399 0,'0'0'0,"-21"0"0,21-22 16,-21 22-16,0 0 78,0 22-78,0-22 16,-1 0-16</inkml:trace>
  <inkml:trace contextRef="#ctx0" brushRef="#br1" timeOffset="19279.34">7070 13589 0,'0'0'0,"0"21"15,21-21 1,0 0 0,0 0-16,0 0 0,0 0 0,22 0 15,-1 0-15,-21-21 16,43 0-16,-22 21 0,0-21 0,22 0 16,-1-1-16,1 22 0</inkml:trace>
  <inkml:trace contextRef="#ctx0" brushRef="#br1" timeOffset="19786.31">10202 13356 0,'0'0'0,"0"-21"0,0-21 31,0 63-15,0 0-16,-21 0 15,21 0-15,-21 1 0,0 20 0,21 0 16,-21 1-16,-1-1 0,1 21 15,0-20-15,0-1 0,0 0 0,0 1 16,-1-1-16,1-21 0,0 22 0,0-22 16,21 0-16,0 0 0,0 0 15,0 0-15</inkml:trace>
  <inkml:trace contextRef="#ctx0" brushRef="#br1" timeOffset="20414.08">9694 13780 0,'43'0'16,"-22"0"-1,0 0-15,21 0 0,1-22 0,-1 1 16,0 21-16,1-21 0,20 0 15,-21 0-15,1 21 0,20-21 0,-20-22 16,-1 22-16,0 0 0,1 0 16,-1-22-16,-21 22 0,0 0 0,0-21 15,1 21-15,-22-1 0,21 1 0,-21 0 16,0 0-16,0 0 16,-21 21-16,-1 0 15,1 21 1,0 0-16,21 0 15,-21 0-15,21 1 0,-21 20 0,21 0 16,0 1-16,-21-1 0,-1 0 0,22 1 16,-21-1-16,0 0 0,21 1 15,-21-1-15,0-21 0,0 21 0,21-20 16,-22-1-16,1 0 0,21 0 0,0 0 16,-21 0-1,21-42 1,0 0-1,0 0-15,21 0 0,-21 0 0,21-1 16,1-20-16,-1 21 0,21-21 0,-21 20 16,0 1-16,22-21 0,-22 21 15,21 0-15,-21-1 0,22 22 0,-1 0 16,-21 0-16,22 0 0,-22 0 16,0 0-16,0 22 0,0-1 15,-21 0-15,0 0 0,0 0 0,0 0 16,0 1-16,-21 20 0,0-21 0,0 0 15,0 0-15,21 1 0,-22-1 16,1 0-16,0 0 0,42-21 47,0 0-31,1-21-16,-1 0 0,0 0 15,0-1-15</inkml:trace>
  <inkml:trace contextRef="#ctx0" brushRef="#br1" timeOffset="20744.04">10837 13780 0,'21'0'16,"1"0"0,-1 0-16,0-22 0,0 22 15,0-21-15,22 21 0,-22-21 0,0 21 16,0-21-16,21 0 0,-20 0 15,-1-1-15,-21 1 16,0 0-16,-21 21 16,-1 0-1,1 0-15,-21 0 0,21 0 0,-22 21 16,22 0-16,-21 1 0,21-1 16,-22 21-16,22-21 0,21 0 0,-21 1 15,21 20-15,0-21 0,0 0 0,0 0 16,0 1-16,0-1 0,21-21 15,0 21-15,1 0 0,20-21 0,0 0 16,-21 0-16,22 0 0,-1 0 0,0 0 16,22 0-16,-22-21 0,1 0 15</inkml:trace>
  <inkml:trace contextRef="#ctx0" brushRef="#br1" timeOffset="22248.02">12340 13123 0,'21'-21'0,"43"-63"31,-64 62-31,0 44 16,0-1-1,0 0-15,0 21 0,0-21 16,-21 22-16,-1-1 0,1 0 0,0 1 16,0 20-16,0-20 0,0-1 0,-1 21 15,-20-20-15,21-1 0,0 0 16,-22 1-16,22-1 0,0 0 0,0-20 16,21-1-16,0 0 0,-21 0 0,21-42 46,0 0-46,0 0 0,21-1 16,0 1-16,-21-21 0,21 21 0,0-22 16,1 1-16,-1 0 0,0 21 15,-21-22-15,21 22 0,0 0 16,0 0-16,-21 0 16,22 21-16,-22 21 15,0 0-15,0 0 0,0 0 16,0 0-16,0 1 0,0 20 0,0-21 15,0 21-15,0-20 0,0-1 0,21 21 16,-21-21-16,21 0 0,0 1 16,-21-1-16,21-21 0,0 21 0,1-21 15,-1 0-15,21 0 0,-21 0 0,0 0 16,22 0-16,-22-21 0,21 0 16,1 21-16,-22-22 0,21 1 15,0-21-15,-20 21 0,20-22 0,-21 1 16,0 21-16,-21-21 0,0-1 15,21 1-15,-21 0 0,0-1 0,0 1 16,0 0-16,-21-1 0,0-20 0,0 20 16,-21 22-16,20-21 0,-20 0 15,0 20-15,-1 1 0,1 0 0,0 21 16,-1 0-16,1 0 0,0 21 16,-1 0-16,1 1 0,0-1 0,-1 21 15,22 0-15,0 1 0,0-1 0,0 0 16,21 1-16,0-1 0,0 0 15,0 1-15,21-1 0,0 0 16,0 1-16,0-22 0,22 21 0,-22-21 16,21 1-16,1-1 0,-1-21 15,0 21-15,1-21 0,-1 0 0,21 0 16,-20 0-16,20 0 0,-20-21 0,20 21 16,-21-21-16,1-1 0,20 1 15,-42 0-15,22 0 0,-1-21 0,-21 20 16,0 1-16,1 0 0,-1 0 15,-21 0-15,0 0 0,0-1 16,-21 22 0,-1 22-16,1-22 15,21 21-15,-21 0 0,0 0 16,0 0-16,21 0 0,0 1 0,-21-1 16,21 0-16,0 0 0,-22 0 15,22 0-15,0 1 0,0-1 0,22-21 16,-1 21-16,0-21 0,21 0 15,-21 0-15,1 0 0,20 0 16,0 0-16,-21-21 0,22 21 0,-1-21 16,-21-1-16,22 1 0,-22 0 0,21 0 15,-21 0-15,0 0 16,1-1-16,-22 1 0,0 0 0,21 0 16,-21 0-16,-21 21 31,-1 0-31,22 21 15,0 0-15,-21 0 0,0 0 16,21 22-16,-21-22 0,21 21 0,0 1 16,0-1-16,-21 0 0,21 1 0,-21 20 15,21-21-15,-22 1 0,22 20 16,0-20-16,0 20 0,0-21 0,0 22 16,0-1-16,0 1 0,0-1 0,22 1 15,-22-1-15,21 1 0,-21-22 0,0 22 16,0-1-16,0-20 0,0-1 15,0 0-15,0 1 0,0-1 0,0 0 16,-43-21-16,22 22 0,0-22 16,-21 0-16,21-21 0,-22 21 15,1-21-15,0 0 0,-1 0 0,-20 0 16,20-21-16,-20 0 0,21 0 0,-22-22 16,22 22-16,-1-21 0,1 0 0,21-1 15,-21 1-15,20 0 0,1-1 16,21 1-16,-21 0 0,21-1 0,0 1 15,0 0-15,21-1 0,0 1 0,1 0 16,20 20-16,-21-20 16,21 0-16,1-1 0,-1 1 0,0 0 0,22-1 15,-1 1-15</inkml:trace>
  <inkml:trace contextRef="#ctx0" brushRef="#br1" timeOffset="22714.02">13843 13293 0,'0'0'16,"-21"0"-16,0 0 15,21 21-15,-22-21 0,1 21 16,21 0-16,0 0 0,-21 1 0,21-1 16,-21 0-16,0 0 0,21 0 15,0 22-15,0-22 0,-21 0 16,21 0-16,-22 0 0,1 0 15,21 1-15,0-44 32,0 1-17,0 0-15,0 0 0,0 0 16,0 0-16,21-1 0,-21 1 0,22 0 16,-1 0-16,-21 0 0,21 0 0,0-1 15,0 22-15,0-21 0,22 0 16,-22 21-16,0 0 0,21 0 0,-20 0 15,-1 0-15,21 0 0,-21 0 16,0 21-16,1 0 0,-1 1 16,-21-1-16,0 0 0,0 0 0,0 21 15,0-20-15,0-1 0,0 21 0,-21-21 16,-1 0-16,1 1 0,21-1 16,0 0-16,-21-21 0,0 21 0,21 0 15,21-21 16,0-21-31,0 21 0,1-21 16,-1 0-16</inkml:trace>
  <inkml:trace contextRef="#ctx0" brushRef="#br1" timeOffset="23182.93">14520 13399 0,'0'-22'0,"0"-41"31,0 42-31,-21 21 0,0 0 0,0 0 16,0 0-16,-1 0 0,1 21 15,0 0-15,0 0 0,-21 0 0,20 1 16,1-1-16,-21 21 0,21-21 16,0 22-16,21-22 0,-22 21 15,22-21-15,0 0 0,0 1 0,0-1 16,0 0-16,0 0 0,22-21 0,-1 0 15,0 21-15,0-21 0,21 0 16,-20 0-16,-1 0 0,21 0 0,-21-21 16,0 0-16,1 21 0,-1-21 0,0 0 15,0-22-15,0 22 0,-21 0 16,0 0-16,0-22 0,0 22 0,0 0 16,0 0-16,0 0 0,0 0 15,0 42 16,0 0-31,-21 0 0,21 0 16,0 0-16,0 1 0,0-1 16,0 21-16,0-21 0,0 0 0,0 1 15,0-1-15,0 0 0,21 0 16,0 0-16,1 0 0,-1-21 16,0 0-16,0 0 0,0 0 0,22 0 15,-22 0-15,0-21 0,0 21 16,0-21-16</inkml:trace>
  <inkml:trace contextRef="#ctx0" brushRef="#br1" timeOffset="24459.25">14944 13356 0,'0'-21'0,"0"106"16,0-149-16,-22 43 16,22 42-16,-21 0 0,0 1 15,0 20-15,21-21 0,0 0 16,0 0-16,-21 22 0,21-22 15,-21 0-15,21 0 0,0 0 0,-22 1 16,22-1-16,0 0 0,0 0 0,0 0 16,0-42 15,0 0-31,0 0 16,0 0-16,0-1 15,0 1-15,0 0 0,0 0 0,0 0 16,22-22-16,-22 22 0,21 0 0,0 0 15,-21 0-15,21 0 0,0-1 16,0 1-16,1 21 0,-1 0 16,0 0-16,0 0 15,0 0-15,-21 21 0,21 1 16,-21-1-16,0 0 0,0 0 0,0 0 16,0 0-16,0 1 0,0-1 15,0 0-15,0 0 0,0 0 0,0 0 16,0 1-16,0-1 15,22-21 1,-22-21 0,0-1-16,21 1 15,0 0-15,-21 0 0,21 0 16,-21 0-16,21-1 0,0-20 0,1 21 16,-22 0-16,21 0 0,0-1 0,0 1 15,-21 0-15,21 21 16,-21-21-16,0 42 15,0 0 1,-21 0-16,21 1 16,-21-1-16,21 21 0,0-21 15,0 0-15,0 22 0,0-22 0,0 0 16,0 0-16,0 0 0,0 1 16,0-1-16,0 0 0,21 0 0,0-21 15,0 21-15,1-21 0,20 0 0,-21 0 16,0 0-16,22 0 0,-22 0 15,0-21-15,0 21 0,0-21 0,0 0 16,1 0-16,-1-22 0,-21 22 0,21 0 16,-21-21-16,21 20 0,-21-20 15,0 21-15,0 0 0,0 0 0,0-1 16,0 1-16,0 42 47,0 1-47,0-1 0,-21 21 0,21-21 15,0 0-15,0 1 0,0 20 16,0-21-16,0 0 0,0 0 0,0 1 16,21-1-16,0 0 0,0 0 0,1-21 15,-1 21-15,0-21 16,0 0-16,-21-21 16,21 21-16,-21-21 15,21 0-15,-21 0 0,22-1 0,-22-20 16,21 21-16,0-21 0,0 20 0,0-20 15,-21 21-15,21-21 0,1 20 16,-1 1-16,0 0 0,0 0 16,0 0-16,0 21 0,1 0 0,-1 0 31,-21 21-31,0 0 16,0 0-16,0 0 15,0 1 1,0-44 31,21 1-47,-21 0 0,0 0 15,0 0 1,0 0-16,0-1 16,-21 22-1,0 0-15,-1 0 0,1 0 0,21 22 16,-21-1-16,0 0 0,0 0 15,0 0-15,-1 0 0,1 1 0,21 20 16,0-21-16,-21 21 0,21-20 0,0-1 16,0 21-16,0-21 0,0 0 15,0 1-15,0-1 0,21 0 0,0 0 16,1-21-16,-1 0 16,0 0-16,0 0 0,0 0 0,0 0 15,1 0-15,20-21 0,-21 21 16,0-21-16,0 0 0,1-1 0,-1 1 15,0-21-15,0 21 0,0 0 16</inkml:trace>
  <inkml:trace contextRef="#ctx0" brushRef="#br1" timeOffset="24643.15">15706 13102 0,'-22'0'0,"44"0"0,-44 21 0,22 1 32</inkml:trace>
  <inkml:trace contextRef="#ctx0" brushRef="#br1" timeOffset="25451.19">17272 13123 0,'21'0'0,"-42"0"0,63-21 0,-42 0 15,21 21-15,-21-21 0,0 0 16,0 0-16,0-1 16,0 1-16,-21 21 15,0 0-15,0 0 0,-21 0 16,20 0-16,-20 0 0,21 0 0,-21 21 15,-1 22-15,1-22 0,21 0 16,-22 21-16,22 1 0,0-1 0,0 0 16,0 1-16,0-1 0,21 22 0,-22-22 15,22 0-15,0 1 0,0-1 16,0 0-16,0-21 0,22 1 0,-1 20 16,0-21-16,0-21 0,21 21 15,1-21-15,-1 0 0,0 0 16,1 0-16,-1 0 0,0-21 0,22 0 15,-22 0-15,1 0 0</inkml:trace>
  <inkml:trace contextRef="#ctx0" brushRef="#br1" timeOffset="25961.9">17822 12996 0,'0'-42'0,"0"84"0,0-126 15,0 41-15,0 22 0,0-21 16,0 21-16,0 0 0,-21 21 31,0 42-31,21-21 16,-21 21-16,0 1 0,21-1 0,-22 0 15,1 1-15,21 20 0,-21-20 0,21 20 16,-21-21-16,21 1 0,-21 20 16,0-20-16,21-1 0,0 0 0,0 1 15,0-1-15,-22-21 0,22 21 0,0-20 16,0-1-16,0 0 15,0 0-15,0-42 32,0 0-32,0 0 0,22-1 15,-22-20-15,21 21 0,-21 0 0,21-22 16,0 22-16,0-21 0,-21 21 16,21 0-16,1-22 0,-1 22 0,0 0 15,0 0-15,0 21 0,0-21 0,1 21 16,-1 0-16,0 0 0,0 0 15,0 21-15,0 0 0,1 0 16,-22 0-16,0 0 0,21 1 16,-21 20-16,0-21 0,0 0 15,0 0-15,0 1 0,0-1 0,21 0 16,-21 0-16,0 0 16,0 0-16,21-21 15,0 0-15,0 0 0,1 0 16,-1 0-16,0 0 15,0-21-15,0 0 0,0 21 0,1-21 16,-1 0-16</inkml:trace>
  <inkml:trace contextRef="#ctx0" brushRef="#br1" timeOffset="27339.02">18478 13399 0,'0'-85'31,"0"64"-31,-21 148 0,42-275 0,-21 275 0,-21-276 0,0 128 16,0 21-16,0-21 0,0 21 15,-1 0-15,1 0 0,0 0 16,0 0-16,-21 21 0,20 0 0,1 1 16,0-1-16,21 0 0,-21 0 15,0 0-15,0 22 0,21-22 0,0 0 16,-22 21-16,22-21 0,0 22 0,0-22 16,0 0-16,0 0 0,0 0 15,22 1-15,-1-22 16,0 0-16,21 0 0,-21 0 0,1-22 15,-1 22-15,21-21 0,-21 0 16,0 0-16,22 0 0,-22 0 0,0-1 16,0 1-16,-21 0 0,21 0 15,-21 0-15,22-22 0,-22 22 16,0 0-16,0 0 16,-22 21-1,1 21-15,0-21 16,21 21-16,0 0 0,-21 1 0,21-1 15,-21 0-15,21 0 0,0 0 16,0 0-16,0 1 0,0-1 0,0 21 16,0-21-16,21 0 0,0 1 15,0-22-15,0 0 0,1 0 16,-1 0-16,0 0 0,0 0 16,21 0-16,-20-22 0,20 22 0,-21-21 0,0 0 15,22 0-15,-22 0 16,0-22-16,0 22 0,-21 0 0,21 0 15,-21 0-15,21 0 0,-21-1 0,0 1 16,0 0-16,-21 21 31,0 0-31,21 21 16,0 0-16,-21 1 0,21-1 16,-21 0-16,21 0 0,0 0 15,0 0-15,0 1 0,0-1 16,0 0-16,0 0 0,0 0 15,0 0 1,21-21 0,-21-21-16,21 21 15,-21-21-15,21 0 0,0 0 0,1 0 16,-22-1-16,21 1 0,0 0 16,0 0-16,0 0 0,0 0 0,-21-1 15,22 22-15,-22-21 0,21 21 0,-21 21 31,0 1-15,0-1-16,0 0 16,0 0-16,0 0 0,0 0 15,0 1-15,0-1 16,21 0-16,0-21 0,0 21 0,22-21 16,-22 0-16,21 0 15,-21 0-15,22 0 0,-1 0 0,0 0 16,1-21-16,-1 0 0,0 21 0,-21-21 15,22-1-15,-22 1 0,0 0 16,0 0-16,0 0 0,-21 0 16,0-1-16,0 1 0,0 0 0,0 0 0,0 0 15,0 0-15,-21 21 16,0 0-16,0-22 0,0 22 0,-22 0 16,22 0-16,0 0 0,0 0 0,-21 22 15,20-1-15,1 0 16,0-21-16,0 21 0,21 0 0,0 0 15,0 1-15,0-1 0,0 0 16,0 0-16,21-21 16,0 0-16,0 0 0,1 0 15,20 0-15,-21 0 0,0 0 16,0 0-16,1 0 0,-1 0 16,-21-21-1,0 42 1,0 0-16,0 0 15,0 1-15,0-1 0,0 21 16,-21-21-16,21 22 0,0-22 16,-22 21-16,22 0 0,0 1 15,0-1-15,0 0 0,0 22 0,0-22 16,0 1-16,0 20 0,0-21 0,0 22 16,0-1-16,0 1 0,0-1 15,0 1-15,0-22 0,0 22 0,-21-1 16,0 1-16,0-1 0,0-20 0,-22-1 15,22 21-15,-21-20 0,21-1 16,-22-21-16,1 22 0,21-22 0,-21 0 16,20 0-16,1-21 0,0 0 15,0 0-15,0 0 0,21-21 0,-21 0 16,21 0-16,0-22 0,-22 22 16,22-21-16,0-1 0,0 1 0,0-21 15,0 20-15,0-20 0,0-1 0,22 1 16,-1-1-16,0 1 0,0-1 15,0 1-15,0 20 0,22-20 0,-22-1 16,21 1-16</inkml:trace>
  <inkml:trace contextRef="#ctx0" brushRef="#br1" timeOffset="27914.32">19918 13483 0,'0'0'16,"0"-21"-1,21 0-15,0 21 0,-21-21 16,21 21-16,0-21 0,-21-1 16,0 1-16,22 21 0,-22-21 15,0 0 1,-22 21-1,1 0-15,0 0 16,0 0-16,0 21 0,0-21 0,-1 21 16,1 0-16,0 1 0,0-1 15,21 0-15,0 0 0,-21 0 0,21 0 16,0 22-16,0-22 0,0 0 0,0 0 16,0 0-16,0 1 0,21-1 15,0-21-15,0 21 0,0-21 0,1 0 16,-1 0-16,0 0 0,0 0 0,0 0 15,0 0-15,1 0 0,20-21 16,-21 0-16,0 21 0,0-22 0,1 1 16,-1 0-16,0-21 0,0 21 15,0-1-15,-21 1 0,21 0 16,-21 0-16,22 0 0,-22 0 0,21-1 16,-21 44 15,-21-22-31,21 21 15,-22 0-15,22 0 0,-21 0 0,21 0 16,0 1-16,0-1 0,0 0 16,0 0-16,0 0 0,0 0 15,0-42 17,21 0-17</inkml:trace>
  <inkml:trace contextRef="#ctx0" brushRef="#br1" timeOffset="28210.51">20341 13166 0,'-21'0'16,"63"190"-16,-105-380 0,105 190 0,-105 0 0,41 0 16,22 21 15,22-21-16,-1 0-15,0 0 16,0 0 0,-21-21-16,0 0 15,-21 21-15,0-22 16,0 22-16,-1 0 16,1 0-16,0 0 0,21 22 15,0-1 1,0 0-16,0 0 0,0 0 0,21-21 15,-21 21-15,21 1 0,1-1 0,-1-21 16</inkml:trace>
  <inkml:trace contextRef="#ctx0" brushRef="#br1" timeOffset="28662.78">20553 13356 0,'0'43'31,"0"-22"-31,0 0 0,0 0 16,0 0-16,-21-21 0,21 21 15,0 1-15,-22-22 0,22 21 0,-21-21 16,21 21-16,-21-21 31,0 0-15,21-21-1,0 0-15,0-1 0,0 1 16,0 0-16,21 0 0,0 0 0,0 0 16,1-1-16,-1 1 0,0 0 15,21 0-15,-21 0 0,22 21 0,-22 0 16,21-21-16,-21 21 0,22 0 0,-22 0 16,0 0-16,0 0 0,0 21 15,1 0-15,-22 0 0,21-21 0,-21 21 16,0 0-16,0 22 0,0-22 15,0 0-15,-21 0 0,-1 0 16,22 1-16,0-1 0,-21 0 0,0 0 16,21 0-16,0-42 47,21 21-47,0-21 15</inkml:trace>
  <inkml:trace contextRef="#ctx0" brushRef="#br1" timeOffset="29423.53">21484 13229 0,'0'0'0,"-21"0"0,0 0 15,0 0-15,-1 0 0,1 0 16,0 0-16,0 0 0,0 0 0,-22 21 15,22 1-15,0-1 0,0 0 16,-21 0-16,42 0 0,-22 0 0,1 1 16,21-1-16,0 0 0,0 0 0,0 0 15,0 0-15,21-21 16,1 0-16,-1 0 16,0 0-16,0 0 0,0 0 15,0 0-15,1-21 0,-1 21 0,0-21 16,0 0-16,0 0 15,0 0-15,1-1 0,-22 1 0,21 0 16,-21 0-16,21 21 0,-21-21 16,0 0-16,0 42 62,0 0-62,0 0 0,0 0 16,-21 0-16,0 1 0,21 20 0,-22 0 15,1-21-15,21 22 0,-21 20 16,0-20-16,21-1 0,0 21 16,0-20-16,0 20 0,0 1 0,0-1 15,-21-20-15,21 20 0,0 1 16,0 20-16,0-20 0,0-1 0,0 22 16,0-22-16,0 1 0,0-1 0,0 1 15,0-1-15,0 1 0,0-22 16,0 22-16,0-22 0,0 0 0,0 1 15,0-1-15,-21-21 0,21 22 0,0-22 16,0 0-16,-22 0 0,1-21 0,0 21 16,0-21-1,0 0-15,0-21 16,21 0-16,-22-21 0,1 20 16,0-20-16,0 21 0,21-21 15,-21-1-15,0 1 0,-1-22 0,22 22 16,0-21-16,-21-1 0,21-21 0,0 22 15,0-22-15,0 22 0,0-22 0,0 22 16,0-1-16,21 22 0,-21-22 16,22 22-16,-1 0 0,21-1 0,-21 1 15,0 21-15,1 0 0,20-1 16,-21 1-16,21 0 0,-20 0 0,20 0 16,-21 0-16,0-1 0,0 22 15,1-21-15,-22 0 0</inkml:trace>
  <inkml:trace contextRef="#ctx0" brushRef="#br1" timeOffset="30237.57">22521 12700 0,'0'0'16,"0"21"-16,21-21 0,1 0 0,-1 0 16,0 0-16,0 0 0,0 0 15,0 0-15,1 0 0,20-21 0,0 21 16,-21-21-16,22 21 0,-22-21 15,21 0-15,-21 21 0,1-22 0,-22 1 16,21 21-16,-21-21 0,0 0 0,0 0 16,0 0-16,0-1 15,-21 1-15,-1 21 0,1 0 16,0 0-16,-21 0 0,-1 0 0,1 0 0,21 21 16,-21 1-16,-1-1 0,1 0 15,0 21-15,20-21 0,1 22 16,-21-1-16,21-21 0,0 22 0,21-1 15,0-21-15,0 21 0,0-20 16,0 20-16,0-21 0,0 0 0,21 0 16,21 1-16,-21-22 0,0 0 15,22 21-15,-1-21 0,-21 0 0,22 0 16,-1 0-16,-21 0 0,21 0 0,-20-21 16,-22-1-16,0 1 15,0 0-15,-22 21 16,1 0-16,0 0 0,0 0 0,-21 0 15,20 0-15,-20 0 0,0 0 16,21 21-16,-22 0 0,1 1 16,21-1-16,-22 21 0,22-21 0,0 22 15,0-22-15,0 21 0,0-21 16,-1 22-16,22-22 0,-21 21 0,21-21 16,0 0-16,0 1 0,0-1 0,21 0 15,1 0-15,-1 0 0,0-21 16,21 0-16,-21 21 0,22-21 0,-1 0 15,0 0-15,1 0 0,-1 0 16,22-21-16,-22 0 0,0 21 0,1-21 16,-1 0-16,21 0 0,-20-22 0</inkml:trace>
  <inkml:trace contextRef="#ctx0" brushRef="#br1" timeOffset="30526.41">23368 12615 0,'42'-148'31,"-42"127"-31,-106 402 0,170-593 0,-22 22 0,-63 211 16,0 0-16,0 0 15,21 22-15,-21-1 0,-1 0 0,1 22 16,21-22-16,-21 22 0,0-1 16,0 1-16,0-22 0,21 22 15,-22-22-15,1 21 0,0-20 0,21-1 16,0 0-16,-21-20 0,21 20 15,-21-21-15,21 0 0,0 0 0,0 1 16,0-1-16,21-21 16,0 0-1,0-21-15,0-1 0,1 22 16,-1-21-16,0 0 0,0 0 16,0 0-16</inkml:trace>
  <inkml:trace contextRef="#ctx0" brushRef="#br1" timeOffset="30890.71">23389 13187 0,'-21'21'16,"42"-42"-16,-42 63 15,42-42 17,0 0-32,0 0 0,1 0 15,-1 0-15,0 0 0,0-21 0,0 21 16,0-21-16,1 21 0,-1-21 0,-21 0 15,0-1-15,0 1 16,-21 21 0,-1 0-16,1 0 0,0 0 15,-21 0-15,21 21 16,-1 1-16,1-22 0,0 21 0,0 0 16,0 0-16,21 0 0,0 0 0,-21 1 15,21-1-15,0 0 16,0 0-16,0 0 0,21-21 15,0 0-15,0 0 16,0 21-16,22-21 0,-22 0 0,21 0 16,0 0-16,-20 0 0,20-21 0,0 21 15,1-21-15,-1 21 0,0-21 16,-21 0-16,22 0 0</inkml:trace>
  <inkml:trace contextRef="#ctx0" brushRef="#br1" timeOffset="31550.63">24045 13081 0,'0'-42'15,"-42"84"17,84-42-32,-105 21 0,63 0 0,-21 1 0,21-1 15,0 0-15,-22 0 0,22 0 0,-21 0 16,21 1-16,0-1 16,0 0-16,0 0 0,0 0 15,-21-21 32,21-21-47,0 0 16,0 0-16,0 0 15,0-1-15,21 1 0,-21 0 0,21 0 16,1 0-16,-1 0 0,-21-22 0,21 22 16,0 0-16,0 0 0,0 21 15,22-21-15,-22 21 0,0 0 16,0 0-16,0 0 0,1 21 15,-1 0-15,-21 0 0,21 0 16,-21 0-16,0 1 0,21-1 0,-21 21 16,21-21-16,-21 0 0,0 1 15,0-1-15,0 21 0,0-21 16,0 0-16,0 1 0,0-1 16,0-42 30,0-1-46,0 1 0,0 0 16,0 0-16,0 0 0,21 0 16,1-1-16,-1 1 0,0 0 0,21-21 15,-21 21-15,22-1 0,-22 1 16,21 0-16,-21 21 0,1 0 16,20 0-16,-21 0 0,0 0 15,-21 21-15,21 0 0,-21 1 16,0-1-16,0 0 0,0 0 0,0 21 15,0-20-15,-21-1 0,0 0 0,21 0 16,-21 0-16,21 0 16,-21-21-16,21 22 0,21-22 47,0-22-32,0 1-15,0 0 0</inkml:trace>
  <inkml:trace contextRef="#ctx0" brushRef="#br1" timeOffset="32334.3">24934 13229 0,'21'0'16,"1"0"0,-1 0-1,0 0-15,0 0 16,0 0-16,0-21 0,-21 0 15,22 0 1,-22 0-16,0-1 0,0 1 16,-22 21-16,1 0 15,0 0-15,0 0 16,0 0-16,0 0 0,-1 21 0,1 1 16,0-1-16,0 0 0,0 0 0,0 0 15,-1 0-15,22 1 0,-21-1 16,21 0-16,0 0 0,0 0 15,0 0-15,21 1 0,1-22 16,-1 0-16,0 0 0,0 0 16,0 0-16,0 0 0,22 0 0,-22 0 15,21 0-15,1 0 0,-22 0 0,21 0 16,-21-22-16,22 1 16,-22 0-16,21 21 0,-21-21 0,0 0 15,1 0-15,20-1 0,-42 1 0,21 0 16,0 0-16,-21 0 15,0 42 17,-21 0-17,21 0-15,-21 0 0,21 1 0,-21-1 16,21 0-16,0 0 16,-21 0-16,21 0 0,-22-21 0,22 22 15,-21-1-15,0-21 0,21 21 16,-21-21 15,21-21-15,0 0-16,0-1 15,0 1-15,0 0 0,21 21 0,0-21 16,0-21-16,1 20 0,-1 1 0,21 0 16,-21 0-16,22-21 0,-22 20 15,21 1-15,0 21 0,-20-21 0,20 21 16,0 0-16,-21 0 0,1 0 0,-1 21 15,21 0-15,-21 1 16,0-1-16,-21 21 0,0-21 0,0 0 0,0 1 16,0-1-16,0 21 0,0-21 0,-21 0 15,21 1 1,-21-1-16,0 0 0,42-42 62,0 21-62,0-21 0,-21-1 0,22 22 16</inkml:trace>
  <inkml:trace contextRef="#ctx0" brushRef="#br1" timeOffset="32611.15">26204 12785 0,'0'0'0,"0"-21"15,21-1-15,-21 1 0,0 0 0,22 0 16,-22 42-1,-22 0-15,1 22 16,21-22-16,-21 21 0,0 0 0,0 1 16,0-1-16,-1 0 0,1 1 15,0-1-15,0 0 0,0 1 0,21-1 16,-21-21-16,21 22 0,-22-22 0,22 0 16,0 0-16,0 0 0,0 0 15,0 1-15,0-1 0,22-21 0,-1 0 16,0 21-16,0-21 0,0 0 15,0 0-15,1 0 16,-1-21-16,0 21 0,-21-21 16,21-1-16,0 22 0,0-21 0</inkml:trace>
  <inkml:trace contextRef="#ctx0" brushRef="#br1" timeOffset="32854.3">25866 13102 0,'-22'0'0,"44"0"0,-44 21 0,22 1 16,22-22-1,-1 0-15,0 0 16,0 0-16,0 0 0,0 0 0,22 0 16,-22 0-16,0 0 0,21 0 15,-20-22-15,-1 22 0,21 0 0,-21-21 16,0 0-16,-42 21 31,0 0-31,0 0 0,-21 0 16,-1 0-16</inkml:trace>
  <inkml:trace contextRef="#ctx0" brushRef="#br1" timeOffset="35454.8">9440 14944 0,'21'0'0,"1"0"32,-1 0-17,-21-21-15,21 21 16,-21-22-16,0 1 0,0 0 16,0 0-16,-21 0 15,0 0-15,-1-1 0,-20 1 0,21 21 16,0-21-16,-22 0 0,1 21 15,21 0-15,-21 0 0,-1 0 0,22 0 16,-21 0-16,21 0 0,-22 21 16,22 0-16,0 0 0,21 22 15,-21-22-15,21 21 0,0 1 0,0-22 16,0 21-16,0 0 0,0 1 16,0-22-16,21 21 0,-21-21 0,21 1 15,0-1-15,22 0 0,-22 0 0,0-21 16,21 0-16,-21 0 0,1 0 15,20-21-15,-21 0 0,0 21 0,22-21 16,-22-1-16,0 1 0,0 0 0,0-21 16,0 21-16,1-1 0,-1 1 15,0 0-15,-21-21 0,0 21 16,0-1-16,0 1 0,0 0 0,0 0 16,0 0-16,0 0 0,0 42 31,0 0-31,0 0 15,0 0-15,0 0 0,0 1 16,0-1-16,0 21 0,0-21 0,0 0 16,21 1-16,0-1 15,0-21-15,1 21 0,20-21 16,-21 0-16,0 0 0,22 0 16,-1 0-16,-21-21 0,21 21 0,1-21 15,-1-1-15,0 1 0,-20 21 0,20-21 16,-21 0-16,0 0 0,0 0 15,1-1-15,-1 1 0,-21 0 16,0 0-16,0 0 0,0 0 0,0-1 16,-21 44-1,-1-22 1,22 21-16,0 0 0,-21 0 0,0 0 16,0 0-16,21 1 0,0-1 15,-21 0-15,0 0 0,21 0 0,-22-21 16,22 21-16,0 1 0,-21-1 15,42-21 17,-21-21-32,22 21 15,-22-22-15,21 1 0,0 0 0,0 21 16,0-21-16,0 0 0,-21 0 16,22-1-16,-1 1 0,0 0 15,0 0-15,0 0 0,0 21 0,1-21 16,-1 21-16,0 0 15,0 0-15,-21 21 16,0 0-16,0 0 0,0 0 0,0 0 16,0 1-16,0-1 0,0 0 0,0 0 15,0 0-15,0 0 0,21 1 16,0-1-16,1 0 0,-1 0 16,0 0-16,0-21 0,0 0 0,0 0 15,1 0-15,20 0 16,-21 0-16,21 0 0,-20 0 0,20-21 15,0 21-15,-21-21 0,22 0 0,-22 21 16,21-21-16,-21-1 0,1 1 16,20 0-16,-42 0 0,21 0 0,-21 0 15,0-1-15,0 1 0,0 0 0,0-21 16,0 21-16,-21-1 0,0 1 16,0 0-16,-1 21 0,1 0 15,0 0-15,0 0 0,0 0 0,-22 0 16,22 0-16,0 21 0,-21-21 0,21 21 15,-1 1-15,1 20 0,0-21 16,21 0-16,-21 0 0,21 1 0,-21 20 16,21-21-16,0 0 0,0 0 15,0 1-15,0-1 0,0 0 0,21 0 16,0-21-16,0 0 16,0 0-16,1 0 0,20 0 0,-21 0 15,21 0-15,-20 0 0,20-21 0,-21 0 16,21 21-16,1-21 0,-22-1 15,21 1-15,-21 0 0,1-21 0,20 21 16,-21-22-16,0 22 0,0-21 0,1-1 16,-1 1-16,-21 0 15,21-1-15,-21 1 0,21 0 0,-21-1 16,0 1-16,0 21 0,0-21 0,0 20 16,0 1-16,-21 42 15,0 1 1,21 20-16,-21-21 0,21 21 15,0 1-15,0-1 0,0 0 0,0 1 16,0-1-16,0 0 0,0 1 0,0-1 16,0-21-16,0 22 0,0-22 15,0 0-15,0 21 0,21-21 16,0 1-16,0-1 0,0 0 16,0-21-16,1 0 15,-1 0-15,0 0 0,0-21 16,-21 0-16,21-1 15,0 1-15</inkml:trace>
  <inkml:trace contextRef="#ctx0" brushRef="#br1" timeOffset="41485.92">13610 14669 0,'0'0'0,"0"-22"0,21 1 15,-21 0 1,21 0-16,-21 0 0,0 0 16,0-1-16,0 1 15,0 42 17,0 1-32,0-1 15,0 21-15,0-21 0,-21 22 16,21-1-16,-21-21 0,21 21 0,0-20 15,0 20-15,-21-21 0,21 0 16,0 0-16,-21 1 0,21-1 0,0 0 16,0 0-16,0 0 15,21-21 1,0 0-16,0-21 0,0 0 16,1 21-16,-1-21 0,0 0 0,0-1 15,0-20-15,0 21 0,1 0 16,-1 0-16,0-22 0,21 22 0,-21 0 15,1 0-15,-1 0 0,-21 42 47,0 0-47,0 0 16,0 0-16,0 0 0,0 1 0,0-1 16,0 0-16,0 0 0,0 0 15,0 0-15,0 1 16,0-1-16,21-21 15,0 0-15,0 0 0,0 0 16,1 0-16,-1 0 0,0 0 16,21-21-16,-21 21 0,1-22 0,-1 1 15,0 21-15,0-21 0,0 0 16,0 0-16,1 0 0,-22-22 16,21 22-16,-21 0 0,21-21 0,-21 20 15,21 1-15,-21 0 0,0 0 16,0 0-16,0 0 0,0 42 31,-21-21-15,21 21-16,-21 21 0,21-21 0,-21 1 15,21-1-15,0 21 0,0-21 0,0 0 16,-22 1-16,22-1 16,0 0-16,0 0 0,0 0 0,0 0 0,0 1 15,0-1-15,22-21 16,-1 0-16,0 0 15,0 0-15,0 0 0,0 0 0,1 0 16,-1 0-16,0-21 0,0 21 16,21-22-16,-20 1 0,-1 0 0,0 0 15,0 0-15,0-22 0,0 22 0,1 0 16,-22-21-16,0 21 0,0-1 16,0 1-16,0 0 0,0 0 15,-22 21 1,1 21-1,0 0-15,21 0 16,0 1-16,0-1 0,0 0 0,0 0 16,0 0-16,0 0 15,0 1-15,0-1 0,21 0 0,-21 0 16,21 0-16,-21 0 0,0 1 16,0-1-16,22-21 0,-22 21 15,21-21-15,-21 21 0,21-21 16,0 0-16,0 0 15,0 0-15,1-21 0,-1 21 16,0-21-16,0 21 0,0-21 16,0-1-16,1 1 0,20 0 0,-21 0 15,0 0-15,-21 0 0,21-1 0,1-20 16,-22 21-16,21 0 0,-21 0 16,0-1-16,0 1 0,0 42 31,-21 1-16,21 20-15,0-21 16,-22 0-16,22 0 0,-21 1 0,21-1 16,-21 0-16,21 0 0,0 0 0,0 0 15,0 1-15,0-1 0,0 0 16,21-21-16,0 0 0,1 0 16,-1 0-16,0 0 0,0 0 15,0 0-15,0 0 0,1 0 16,20 0-16,-21 0 0,0-21 0,22 0 15,-22-1-15,0 22 0,21-21 0,-21-21 16,1 21-16,-1 0 0,0-22 16,0 22-16,0-21 0,-21-1 0,21 1 15,-21 0-15,22-1 0,-22-20 0,21 42 16,-21-22-16,0 1 0,0 21 16,0 0-16,0 0 0,0-1 0,0 44 46,-21-1-46,-1 21 0,22-21 0,-21 22 16,21-1-16,0 0 0,-21 1 0,21-1 16,-21 0-16,21 1 0,-21-1 15,21 0-15,0-21 0,0 22 0,0-22 16,0 0-16,0 21 0,0-20 16,0-1-16,21 0 0,0-21 15,0 21-15,0-21 0,1 0 16,-1 0-16,21 0 0,-21 0 15,22 0-15,-22-21 0,21 21 0,-21-21 16,22 0-16,-22 21 0,0-22 0,0 1 16,0 0-16,0 0 15,1 0-15,-22 0 0,0-1 0,0 1 16,21 0-16,-21 0 0,0 0 16,-21 21-1,-1 0-15,1 21 16,0-21-16,0 21 0,21 0 0,0 0 15,-21 1-15,21 20 0,-21-21 16,21 0-16,0 0 0,0 1 0,0-1 16,0 0-16,0 0 0,0 0 15,0 0-15,21-21 0,0 0 16,-21 22-16,21-22 0,0 0 16,0 0-16,1 0 0,-1-22 0,0 22 15,0-21-15,0 0 16,22 21-16,-22-21 0,0 0 0,0 0 15,0-1-15,0 1 0,1 0 0,-22-21 16,0 21-16,0-1 0,0 1 16,0 0-16,0 0 0,0 0 0</inkml:trace>
  <inkml:trace contextRef="#ctx0" brushRef="#br1" timeOffset="41714.78">15600 14542 0,'-21'21'0,"42"-42"0,-21 42 31,21-21-31,0 0 0,0 0 16,0 0-16,1-21 0,-1 21 15,0 0-15,21-22 0,-21 22 0,1-21 16,-1 21-16,0-21 0,0 21 0,0-21 15,-21 0-15,0 0 16</inkml:trace>
  <inkml:trace contextRef="#ctx0" brushRef="#br1" timeOffset="41902.68">15155 14351 0,'0'0'0,"-21"0"15,0 0-15,21 21 16,21-21 31,0 0-31</inkml:trace>
  <inkml:trace contextRef="#ctx0" brushRef="#br1" timeOffset="42410.5">16912 14203 0,'-63'0'16,"41"0"0,44 0 15,-1 0-31,0 0 0,21 0 0,1 0 15,-1 0-15,0 0 0,1 0 16,-1 0-16,0 0 0,22 0 0,-22 0 16,0 0-16,1 0 0,-1 0 0,0 0 15,-20 0-15,-1 0 0,-42 0 32,-1-21-32,1 21 15</inkml:trace>
  <inkml:trace contextRef="#ctx0" brushRef="#br1" timeOffset="42670.27">17208 14161 0,'0'42'16,"0"-21"0,-21 0-16,21 0 0,0 22 0,0-22 15,-21 21-15,0 1 0,21-1 16,0 21-16,-21-20 0,0-1 0,-1 0 15,22 1-15,-21-1 0,21-21 0,0 22 16,-21-1-16,0-21 16,21 0-16,-21 0 0,21 1 0,0-1 15,0 0-15,0 0 0,21-21 32,0 0-32,0-21 15,0 0-15,1 21 0</inkml:trace>
  <inkml:trace contextRef="#ctx0" brushRef="#br1" timeOffset="43686.39">17632 14711 0,'0'0'0,"21"0"0,0-21 16,-21 0-16,21 21 0,-21-22 16,21 1-16,-21 0 0,0 0 15,0 0-15,0 0 16,0-1-16,-21 1 0,21 0 15,-21 21-15,0 0 0,0 0 0,0 0 16,-1 0-16,1 0 0,0 21 16,0 0-16,-21 1 0,20 20 0,1-21 15,-21 21-15,21 1 0,0-22 0,-1 21 16,1-21-16,0 1 16,0 20-16,21-21 0,0 0 0,0 0 0,0 1 15,0-1-15,21-21 16,0 0-16,22 0 15,-22 0-15,0 0 0,21 0 0,-21 0 16,22-21-16,-22-1 0,0 1 0,21 0 16,-20 0-16,-1 0 0,0 0 15,0-1-15,0-20 0,0 21 0,-21 0 16,22-22-16,-22 22 0,0 0 0,0 0 16,0 0-16,0 42 31,0 0-16,0 0-15,-22 0 0,22 1 0,-21-1 16,21 0-16,0 0 0,0 0 16,0 0-16,0 22 0,0-22 0,0 0 15,0 0-15,21-21 0,1 21 16,-1 1-16,0-22 0,0 21 0,21-21 16,-20 0-16,-1 0 0,21 0 0,-21 0 15,0 0-15,22 0 0,-1 0 16,-21-21-16,0 21 0,22-22 0,-22 1 15,0 0-15,0 0 0,-21 0 0,0 0 16,21-1-16,-21-20 0,0 21 16,0 0-16,0-22 0,0 22 15,0 0-15,-21 0 0,0 0 0,0 21 16,0 0-16,0 0 0,-1 0 16,1 0-16,0 0 0,0 21 0,0 0 15,0 0-15,21 0 0,-22 1 0,1-1 16,21 0-16,-21 0 0,21 0 15,0 0-15,0 1 0,0-1 16,21-21-16,0 21 0,1-21 16,-1 0-16,0 0 0,0 0 15,0 0-15,0 0 0,1 0 16,-1 0-16,-21-21 0,21 21 16,0 0-1,-21 21-15,0 0 16,0 0-16,0 0 0,0 1 15,0-1-15,0 0 0,0 21 16,0-21-16,0 22 0,0-1 0,0 0 16,0 1-16,0-1 0,0 22 0,0-22 15,0 0-15,0 1 0,0 20 16,0-21-16,0 1 0,0-1 0,0 0 16,0 1-16,-21-1 0,0 0 0,0 1 15,-1-1-15,-20 0 0,21 1 0,-21-22 16,20 21-16,1-21 0,-21 1 15,21-22-15,0 21 0,-22-21 16,22 0-16,0 0 0,0 0 0,-22-21 16,22-1-16,0 1 0,0 0 15,0 0-15,0-21 0,-1 20 0,22-20 16,0 0-16,0 21 0,0-22 0,0 1 16,0 0-16,22 20 0,-1-20 0,21 0 15,-21-1-15,22 1 0,-1 0 16,-21-1-16,43 1 0</inkml:trace>
  <inkml:trace contextRef="#ctx0" brushRef="#br1" timeOffset="45438.37">18669 14669 0,'0'-22'0,"0"44"0,-21-22 47,21 21-47,-21 0 0,21 0 16,0 0-16,0 0 0,-22 1 15,22-1-15,-21 0 0,21 0 0,0 0 16,0 0-16,-21 1 0,21-1 16,0 0-1,0-42 16,0 0-31,21-1 16,-21 1-16,21 0 0,-21 0 16,22 0-16,-22 0 0,21-1 0,0 1 15,-21 0-15,21 0 0,0 0 16,0 21-16,1 0 16,-1 0-16,-21 21 15,0 0-15,21 0 16,-21 0-16,0 1 0,0-1 0,0 0 15,0 0-15,21 0 0,-21 0 16,21 1-16,0-1 0,-21 0 16,22 0-16,-1 0 0,0-21 0,0 21 15,0 1-15,22-22 16,-22 0-16,0 0 0,0 0 0,21 0 16,-20 0-16,-1-22 0,21 1 0,-21 21 15,0-21-15,1 0 0,-1 0 0,0 0 16,0-1-16,0 1 0,-21-21 15,0 21-15,21-22 0,-21 22 0,0-21 16,0 21-16,0-22 0,0 22 16,-21 0-16,0 0 0,0 21 15,0 0-15,0 0 0,-1 0 16,1 0-16,-21 21 0,21 0 16,0 0-16,-1 1 0,1-1 0,-21 21 15,21-21-15,0 0 0,21 22 0,0-22 16,-22 0-16,22 21 0,0-20 15,0-1-15,0 0 0,0 0 0,0 0 16,0 0-16,22-21 0,-1 0 16,0 0-16,0 0 15,0 0-15,22 0 0,-22 0 0,0 0 16,0-21-16,0 21 0,0-21 0,1 0 16,-1 0-16,0 0 0,0-1 15,-21-20-15,21 21 0,-21 0 16,21 0-16,-21-1 0,0 1 0,0 0 15,0 0 1,-21 42 0,0-21-16,21 21 0,-21 0 0,21 1 15,-21-1-15,21 0 0,0 0 16,0 0-16,0 0 0,0 1 0,0-1 16,0 0-16,0 0 0,0 0 0,21-21 15,0 21-15,0-21 0,0 0 16,1 0-16,-1 0 0,0 0 15,21 0-15,-21 0 0,1 0 0,20-21 16,-21 0-16,21 21 0,-20-21 16,-1 0-16,0 0 0,0-1 15,-21 1-15,21-21 0,0 21 16,-21 0-16,0-1 0,0 1 0,0 0 0,0 0 16,0 42 15,0 0-31,-21 0 15,21 22-15,-21-22 0,21 0 0,-21 0 16,21 0-16,0 1 0,0-1 16,-21 0-16,21 0 0,-21 0 15,21 0-15,0 1 16,0-44 15,0 1-15,0 0-16,21 0 0,0 0 15,-21 0-15,0-1 0,21 1 16,0 0-16,-21 0 0,21 0 0,-21 0 16,22-1-16,-1 1 0,-21 0 0,21 21 15,0 0 1,0 0 0,-21 21-16,0 0 15,0 1-15,21-1 0,-21 0 16,0 0-16,0 0 0,0 0 15,0 1-15,0-1 0,0 0 0,0 0 16,22-21-16,-22 21 16,21-21-16,0 0 15,0 0 1,0 0-16,-21-21 0,21 0 16,1 21-16,-22-21 0,21 0 0,0-1 15,0 1-15,0 0 0,-21 0 0,21 0 16,1 0-16,-22-1 15,21 22-15,0-21 0,-21 0 0,21 21 16,-21 21 15,0 0-31,0 1 0,0-1 16,0 0-16,0 0 0,-21 0 0,21 0 16,0 1-16,0-1 15,0 0-15,0 0 0,21-21 16,0 21-16,0-21 0,1 0 15,20 0-15,-21 0 0,21 0 16,-20 0-16,20 0 0,-21 0 16,0-21-16,0 21 0,22-21 0,-22 21 15,0-21-15,0 0 0,0-1 0,-21 1 16,0 0-16,22 0 0,-22-21 16,0 20-16,0 1 0,0 0 0,0 0 15,0 0-15,-22 21 0,1 0 16,0 0-16,0 0 0,0 21 15,0 0-15,21 0 16,-22 22-16,22-22 0,-21 0 0,21 0 16,0 21-16,0-20 0,0-1 0,0 0 15,0 0-15,0 0 16,0 0-16,21-21 0,1 0 16,-1 0-16,0 0 0,0 0 0,21 0 15,-20 0-15,-1-21 0,0 21 16,0-21-16,21 0 0</inkml:trace>
  <inkml:trace contextRef="#ctx0" brushRef="#br1" timeOffset="46606.2">21992 14415 0,'21'-85'15,"-42"170"-15,42-191 0,-21 85 0,0-1 16,0 1-16,0 0 0,21 21 0,-21 21 47,0 0-47,0 22 0,0-1 0,-21 0 15,0 1-15,21 20 0,-21-20 16,0-1-16,0 21 0,21-20 0,-22-1 16,22-21-16,-21 22 0,21-22 0,0 0 15,0 0-15,0 0 0,0 0 16,21-21-1,-21-21 1,22 21-16,-1-21 0,0 0 0,0 0 16,0 21-16,0-43 0,1 22 0,-1 0 15,0 0-15,0-21 16,0 20-16,0 1 0,-21-21 0,22 21 16,-1 0-16,-21-1 0,0 44 31,0-1-31,0 0 0,0 0 15,0 0-15,0 0 0,0 22 16,0-22-16,0 0 0,0 0 0,0 0 16,0 1-16,0-1 0,0 0 0,21 0 15,0 0-15,0-21 16,0 0-16,1 0 0,-1 0 16,0 0-16,21 0 0,-21 0 0,22 0 15,-1 0-15,0-21 0,1 0 16,-1 21-16,0-21 0,1 0 0,-1-1 15,-21 1-15,0-21 0,1 21 0,-1-22 16,-21 1-16,0 0 0,0-1 16,0 1-16,0 0 0,0-1 0,0 1 15,0 0-15,-21 21 0,-1-1 16,1 1-16,21 0 0,-21 21 0,0 0 16,0 0-16,0 0 0,-1 21 0,22 0 15,-21 1-15,0-1 0,0 21 16,21-21-16,0 22 0,0-22 15,0 21-15,0-21 0,0 0 0,0 1 16,0-1-16,21 0 0,-21 0 16,21 0-16,22-21 0</inkml:trace>
  <inkml:trace contextRef="#ctx0" brushRef="#br1" timeOffset="46850.06">23241 14584 0,'0'0'0,"0"-21"0,0 42 32,0 0-32,0 0 0,0 0 15,-21 1-15,0-1 0,21 0 16,-22 0-16,22 0 0,0 0 16,0 1-16,0-1 0,0 0 15,0-42 16,0 0-15,22-1 0</inkml:trace>
  <inkml:trace contextRef="#ctx0" brushRef="#br1" timeOffset="47194.87">23262 14330 0,'0'-21'0,"0"42"0,0-63 0,0 20 16,-21 22-1,0 22 1,0-1 0,-1 0-16,22 0 0,0 0 0,0 0 15,0 1-15,0-1 0,0 0 16,22-21-16,-1 0 16,0 0-16,0 0 0,0 0 15,0 0-15,1-21 16,-22 0-16,0-1 15,0 1-15,0 0 0,0 0 16,0 0-16,0 0 0,-22-1 16,1 22-16,21-21 0,-21 21 0,0 0 15,0 0-15,0 0 0,-1 21 16,22 1 0,0-1-16,0 0 0,0 0 0,0 0 15,0 0-15,0 1 0,0-1 16,22 0-16,-1 0 0,0-21 15</inkml:trace>
  <inkml:trace contextRef="#ctx0" brushRef="#br1" timeOffset="47475.71">23791 14224 0,'0'-21'0,"0"42"0,0-63 16,0 63 15,-21 0-31,0 0 0,21 22 16,-21-1-16,0-21 0,21 21 0,-22 1 15,1-1-15,0 0 0,21 1 16,-21-1-16,0 0 0,21 1 16,0-22-16,0 0 0,-21 21 0,21-20 15,0-1-15,-22-21 0,22 21 16,22-21-1,-1 0-15,0 0 16,0-21-16,0 0 0,0 21 16</inkml:trace>
  <inkml:trace contextRef="#ctx0" brushRef="#br1" timeOffset="47938.63">24088 14245 0,'21'-42'0,"-106"190"16,149-254-16,-43 43 0,-21 42 0,0 42 15,0 21 1,0-21-16,0 0 0,0 22 16,0-1-16,-21 0 0,-1 1 0,22-1 15,-21-21-15,0 22 0,21-1 0,-21 0 16,21-21-16,-21 1 0,0 20 16,21-21-16,0 0 0,0 0 0,0 1 15,-22-22-15,22 21 0,0-42 47,0-1-47,0 1 16,22 21-16,-1-21 0,-21 0 15,21-21-15,0 20 0,0 1 16,0 0-16,1 0 0,-1 0 0,0 0 16,21-1-16,-21 22 0,1 0 15,20-21-15,-21 21 0,0 0 0,0 0 16,1 21-16,-1-21 0,-21 22 0,0-1 15,21 0-15,-21 0 0,0 0 16,0 0-16,0 1 0,0 20 0,0-21 16,-21 0-16,0 0 0,21 1 0,-22-1 15,1 0-15,21 0 0,-21 0 16,0-21-16,21 21 16,-21-21-16,21-21 31,0 0-31</inkml:trace>
  <inkml:trace contextRef="#ctx0" brushRef="#br1" timeOffset="48123.53">23728 14563 0,'-43'0'0,"340"42"0,-551-84 0,190 42 15,85 0 16,1 0-31,20 0 16,-21-21-16,21 21 0,1 0 16,-1 0-16,0 0 0,1 0 0,-22 0 15,21 0-15,-21-22 0</inkml:trace>
  <inkml:trace contextRef="#ctx0" brushRef="#br1" timeOffset="48655.24">25569 14351 0,'0'0'0,"0"-21"0,-21 21 0,0 0 16,0 0-16,0 0 0,-1 21 15,1 0-15,21 0 0,-21 22 0,0-22 16,0 42-16,0-20 0,-1 20 0,22 1 16,-21-22-16,0 22 0,0 20 15,0-20-15,0-1 0,-1 22 0,1 0 16,0-1-16,0-20 0,0 20 0,-22 1 16,22-21-16,0 20 0,0-20 15,0-1-15,0 1 0,-1-1 0,1-20 16,0 20-16,0-21 0,0-20 0,0 20 15,21-21-15,-22 0 0,22-42 32,0 0-32,0-21 15,0 20-15,22-20 0,-1 0 0,0-1 16,0-20-16,0-1 0,0 22 16,1-21-16,-1-22 0</inkml:trace>
  <inkml:trace contextRef="#ctx0" brushRef="#br1" timeOffset="48943.08">25167 15071 0,'42'-318'15,"1"128"17,-22 147-32,-127 594 0,212-1123 0,-85 551 0,0-21 15,-21 21-15,21-1 0,1 1 16,-1 21-16,0-21 0,0 21 0,21 0 16,-20 0-16,20 0 0,-21 0 15,21 0-15,1 0 0,-1 21 0,-21 0 16,22 22-16,-22-22 0,-21 21 15,0 1-15,0-22 0,0 21 0,-21 0 16,-1 1-16,1-22 0,-21 0 0,21 21 16,-22-20-16,1-22 0,0 21 15,21 0-15,-22-21 0,22 0 0,0 0 16,0 21-16,0-21 0,21-21 31,21 0-15,0 0-16,0 21 0,21-22 0,-20 22 15</inkml:trace>
  <inkml:trace contextRef="#ctx0" brushRef="#br1" timeOffset="49358.97">26077 14436 0,'0'0'0,"0"-21"0,21 21 0,-21-22 0,-21 22 46,0 0-46,21 22 0,-21-1 16,0 0-16,21 0 0,-21 0 0,-1 22 16,22-22-16,-21 0 0,21 0 15,0 0-15,0 0 0,0 1 16,0-1-16,0 0 0,0 0 16,21-21-16,1 0 0,-1 0 0,0 0 15,0 0-15,0 0 0,22 0 16,-22 0-16,0-21 0,0 21 0,0-21 15,0 0-15,1-1 0,-22 1 0,0 0 16,0-21-16,0 21 0,0-1 16,0-20-16,0 21 0,0 0 15,0-22-15,-22 22 0,1 0 16,0 0-16,0 21 0,0 0 16,0 0-16,-1 0 0,1 0 0,0 21 15,0-21-15,0 21 0,0 0 16,21 22-16,0-22 0,0 0 0,0 0 15,0 0-15,0 1 0,21-22 0,0 21 16,0 0-16,0-21 0,22 0 16,-22 0-16,21 0 0</inkml:trace>
  <inkml:trace contextRef="#ctx0" brushRef="#br1" timeOffset="49742.84">26733 14415 0,'22'-22'0,"-192"149"0,318-232 0,-126 62 0,-22 22 15,0 0-15,-22 21 0,1 0 16,0 0-16,0 0 0,0 0 16,-22 21-16,22 0 0,0-21 0,0 21 15,-21 1-15,20-22 0,22 21 16,-21-21-16,21 21 0,0 0 0,0 0 16,0 0-1,21-21-15,1 0 0,-1 0 16,21 22-16,-21-22 0,0 0 15,1 21-15,-1-21 0,0 21 0,0-21 16,0 21-16,-21 0 0,0 0 16,0 1-16,0-1 15,0 0-15,-21-21 0,21 21 0,-42-21 16,21 0-16,-1 0 0,-20 0 16,21 21-16,-21-21 0,-1 0 0,22 0 15,0 0-15,0 0 0,0 0 16,-1 0-16,22-21 15,0 0 1,22 21-16,-1-21 16,0 21-16,0-21 0,0 21 15,0-22-15</inkml:trace>
  <inkml:trace contextRef="#ctx0" brushRef="#br1" timeOffset="49974.21">26966 14457 0,'21'-21'15,"-42"42"-15,64-42 0,-22 21 0,-21 21 32,0 0-32,0 0 15,-21 0-15,21 1 0,-22-1 16,22 0-16,0 0 0,0 0 16,-21 0-16,21 1 0,-21-1 0,21 0 15,21-21 32,-21-21-47,21 21 0,-21-21 16</inkml:trace>
  <inkml:trace contextRef="#ctx0" brushRef="#br1" timeOffset="50294.16">27072 14266 0,'-21'-84'31,"42"253"-31,-63-338 0,84 253 0,-105-168 15,41 84-15,1 0 0,0 21 16,21 0 0,0 0-1,21-21-15,0 0 0,1 0 0,-1 0 16,0 0-16,0 0 0,0 0 16,0 0-1,-21-21-15,0 0 16,-21 0-16,0 0 0,0 21 15,0-22-15,0 22 0,-1 0 16,1 0-16,0 0 0,0 0 0,0 0 16,21 22-1,0-1 1,21 0-16,0-21 16,0 0-16,0 21 0,1-21 15,20 0-15,-21 0 0</inkml:trace>
  <inkml:trace contextRef="#ctx0" brushRef="#br1" timeOffset="50868.78">27347 14161 0,'64'-85'31,"-149"191"-31,106-127 0,64-85 0,-85 85 0,21 21 16,-21 21 0,0 0-1,-21 0-15,0 0 0,0 0 16,21 22-16,-22-22 0,1 21 0,21 1 15,-21-1-15,21 0 0,-21 1 16,21-1-16,-21 0 0,21 1 0,0-22 16,0 21-16,0-21 0,0 0 0,0 22 15,0-22-15,0 0 16,21-21-16,0 0 16,0 0-16,0-21 15,1 0 1,-22 0-16,0-1 0,0 1 0,0 0 15,0 0-15,0-21 0,0 20 0,0 1 16,-22 0-16,1 0 16,0 0-16,0 21 0,21-21 15,-21 21-15,42 0 32,-21 21-32,21-21 0,0 0 15,0 0-15,22 0 0,-22 0 16,0 0-16,0 0 0,22 0 0,-22 0 15,0 0-15,21 0 0,-21-21 0,1 21 16,-1 0-16,0-22 0,0 22 16,0 0-16,-21 22 31,-21-1-31,0 0 16,0 0-16,21 0 0,-21 0 0,21 1 15,-22-1-15,22 0 0,0 0 16,0 0-16,0 0 0,0 1 15,22-44 17,-1 22-32,0-21 15</inkml:trace>
  <inkml:trace contextRef="#ctx0" brushRef="#br1" timeOffset="51186.87">27876 14118 0,'0'-21'0,"-21"21"16,0 0-16,0 0 0,0 0 16,0 21-16,21 0 0,-22-21 15,22 22-15,0-1 16,0 0-16,22-21 16,-1 0-16,0 0 0,0 0 15,0 0-15,0 0 16,-21-21-16,22 21 0,-22-21 15,0-1-15,0 1 16,0 0-16,-22 21 16,1 0-16,0 0 15,0 0-15,0 0 0,0 0 16,-1 0-16,1 21 0,0 0 0,21 1 16,0-1-16,-21 0 0,21 21 15,0-21-15,0 1 0,0-1 16,0 0-16,0 0 0</inkml:trace>
  <inkml:trace contextRef="#ctx0" brushRef="#br1" timeOffset="51842.82">28215 14478 0,'-106'0'31,"85"21"-16,0 0-15,0 1 0,0-1 0,21 0 16,-22 0-16,22 0 0,0 0 16,-21 1-16,21-1 0,0 0 15,0 0-15,21-21 16,1 0 0,-1 0-1,-21-21-15,0 0 0,21 21 16,-21-21-16,0-1 0,0-20 15,0 21-15,0 0 0,0-22 16,21 22-16,0-21 0,0 21 0,-21 0 16,22-1-16,-1 1 0,21 0 15,-21 0-15,0 21 0,22 0 0,-22 0 16,0 0-16,0 0 0,22 0 0,-22 21 16,0 0-16,-21 0 0,21 1 15,-21-1-15,0 0 0,0 21 0,0-21 16,0 1-16,0-1 0,0 0 15,0 0-15,0 0 0,-21 0 16,21 1-16,-21-1 0,0-21 16,-1 0-16,22-21 31,0-1-15,0 1-16,0 0 0,22 0 15,-1 0-15,0 0 0,0-22 0,0 22 16,0 0-16,1-21 0,-1 20 15,0 1-15,21 0 0,-21 0 0,1 0 16,20 21-16,-21 0 0,0 0 0,0 0 16,22 21-16,-22 0 15,-21 0-15,21 22 0,-21-22 0,21 21 16,-21-21-16,0 22 0,0-22 0,0 0 16,0 0-16,-21 21 0,0-42 15,21 22-15,-21-1 0,0 0 0,-1-21 16,1 0-16,21 21 0,-21-21 15,0 0-15,21-21 16,0 0-16</inkml:trace>
  <inkml:trace contextRef="#ctx0" brushRef="#br1" timeOffset="52481.81">29295 14076 0,'0'0'0,"-22"-21"0,22 0 15,0 42 17,0 0-32,0 0 0,22 21 15,-22 1-15,21-1 0,-21 0 0,0 1 16,21-1-16,-21 0 0,0 1 16,21-1-16,-21 0 0,0 1 0,0-22 15,0 21-15,0-21 0,0 1 0,0-1 16,0-42 15,0-1-31,0 1 16,21 0-16,-21 0 0,21-21 0,-21-1 15,0 1-15,22 0 0,-1-1 0,0 1 16,0 0-16,0-1 0,0 22 16,1-21-16,-1 21 0,0-22 15,0 22-15,0 21 0,-21-21 16,21 21-16,1 0 0,-1 0 0,0 0 15,0 21-15,-21 0 0,0 0 16,0 1-16,0-1 0,0 0 16,0 0-16,0 0 0</inkml:trace>
  <inkml:trace contextRef="#ctx0" brushRef="#br1" timeOffset="53006.75">29993 14605 0,'21'0'16,"-42"0"-16,63 0 0,-20 0 16,-1-21-16,0 0 0,-21 0 15,21-1-15,-21 1 0,0 0 16,0 0-16,0 0 0,0 0 16,0-22-16,0 22 0,-21 0 0,0 0 15,0 0-15,-1-1 0,1 22 16,-21 0-16,21 0 0,-22 0 0,1 0 15,21 0-15,-21 22 0,20 20 16,-20-21-16,21 21 0,0-20 0,0 20 16,-1-21-16,1 21 0,21-20 15,0 20-15,0-21 0,0 0 16,0 0-16,0 1 0,21-1 16,1-21-16,-1 21 0,0-21 0,0 0 15,21 0-15,-20 0 0,-1 0 16,21 0-16,-21-21 0,22 0 0,-22-1 15,0 22-15,0-42 0,21 21 16,-20 0-16,-1-22 0,-21 22 0,21-21 16,0 0-16,-21 20 0,0-20 15,21 21-15,-21 0 0,-21 42 16,0 0 0,0 0-16,0 0 15,-1 1-15,22 20 0,0-21 0,-21 0 16,21 22-16,0-22 0,0 0 15,0 0-15,0 0 0,0 0 0,0 1 16,21-1-16,1-21 0,-1 0 16,0 0-16,0 0 0,21 0 15,-20 0-15,-1 0 0,21-21 0,-21 21 16</inkml:trace>
  <inkml:trace contextRef="#ctx0" brushRef="#br1" timeOffset="53917.76">30522 14203 0,'43'-127'16,"-107"402"-16,128-571 0,-107 444 0,86-317 16,-43 190-1,-22 0-15,1 0 16,21 0-16,-21 22 0,0-22 0,0 21 16,21 0-16,0 1 0,-21 20 0,21-20 15,-22-1-15,22 0 0,0-21 16,0 22-16,0-22 0,0 21 0,0-21 15,0 1-15,0-1 0,0 0 16,22-21-16,-1 0 0,0 0 16,0 0-1,0 0-15,0-21 0,1 21 16,-1-21-16,-21-1 0,21-20 0,0 21 16,0-21-16,0 20 0,1-20 15,-22 0-15,21 21 0,0-22 0,0 22 16,-21 0-16,0 42 31,0 0-31,0 22 16,0-22-16,0 0 0,0 21 0,0-21 15,-21 22-15,21-22 0,0 0 16,-21 0-16,21 0 0,0 1 0,0-1 16,0 0-16,0 0 15,21-21 1,0 0-16,0 0 0,0 0 15,1-21-15,-1 0 16,0 0-16,21-1 0,-21 1 0,1-21 16,-1 21-16,0-22 0,0 22 0,0-21 15,0 21-15,1 0 0,-1-1 16,-21 1-16,0 0 0,0 42 16,0 0-1,0 22-15,0-22 0,0 0 16,-21 0-16,21 22 15,-22-22-15,22 0 0,0 0 0,0 0 0,0 0 16,0 1-16,0-1 16,0 0-16,22-21 0,-1 0 15,0 21-15,0-21 0,0 0 16,0 0-16,1 0 0,20 0 0,-21 0 16,21 0-16,-20-21 0,20 21 0,-21-21 15,0 0-15,22-1 0,-22 1 16,0 0-16,0-21 0,0-1 0,0 22 15,1-21-15,-1 0 0,-21-1 16,0 22-16,0 0 0,0 0 0,0 0 16,0-1-16,-21 22 15,21 22 1,-22-1-16,1 21 0,0-21 16,21 0-16,0 22 0,-21-22 0,21 21 15,0-21-15,0 1 0,0 20 16,0-21-16,0 0 0,0 0 0,21 1 15,-21-1-15,21-21 16,0 0-16,1 0 0,-1 0 0,0 0 16,0 0-16,0 0 0,0 0 15,1 0-15,-1-21 0,0 21 16,-21-22-16,21 22 0,-21-21 16,0 0-16</inkml:trace>
  <inkml:trace contextRef="#ctx0" brushRef="#br1" timeOffset="54094.66">31813 14669 0,'0'0'0,"-21"0"16,0 0 15,21-22 0</inkml:trace>
  <inkml:trace contextRef="#ctx0" brushRef="#br2" timeOffset="66587.56">28511 2117 0,'-21'0'16,"21"21"-16,-21-21 16,0 0-16,0 0 15,0 0 1,42 0 31,0-21-32,0 0 1,0-1-16,0 22 0,1-21 16,-1 21-16,0 0 15,0-21-15,0 21 0,0-21 0,1 21 16,20 0-16,-21-21 0,0 21 15,22 0-15,-1-21 0,-21 21 0,21 0 16,1-22-16,-22 22 0,21 0 16,1-21-16,-1 21 0,0-21 0,1 21 15,-1 0-15,0-21 0,-21 21 16,22 0-16,-1-21 0,0 21 16,-20 0-16,20 0 0,0 0 0,-21 0 15,22-21-15,-1 21 0,-21 0 16,22 0-16,-1 0 0,0 0 0,1 0 15,-1 0-15,0 0 0,22 0 16,-1 0-16,1 0 0,20 21 0,-20-21 16,-1 0-16,1 0 0,21 21 15,-22-21-15,1 0 0,-22 21 0,21-21 16,1 0-16,-1 21 0,1 0 16,-22-21-16,22 22 0,-1-22 15,1 21-15,-22-21 0,22 21 16,-22-21-16,21 21 0,-20-21 0,20 21 15,-20 0-15,20-21 0,-21 22 16,1-1-16,20-21 0,-20 21 16,-1 0-16,0 0 0,1-21 0,-1 21 15,0 1-15,1-1 0,-1-21 16,0 21-16,22 0 0,-22 0 0,0 0 16,1 22-16,-1-22 0,22 0 15,-22 0-15,0 22 0,1-22 0,-1 0 16,0 21-16,1-21 0,-1 22 15,0-22-15,-21 21 0,22-21 16,-1 1-16,0 20 0,1-21 16,-1 21-16,0-20 0,1 20 15,-1-21-15,0 21 0,1-20 0,-1 20 16,0-21-16,1 0 0,-22 22 16,21-1-16,1-21 0,-1 21 15,-21 1-15,21-1 0,-20-21 0,20 22 16,-21-1-16,21 0 0,-20 1 15,-1-22-15,21 21 0,-21 0 0,0-20 16,1 20-16,20 0 0,-21-21 16,0 22-16,0-22 0,-21 21 15,0-21-15,0 22 0,0-22 16,0 21-16,0 1 0,0-22 0,0 21 16,0 0-16,0 1 0,0-22 15,0 21-15,0 1 0,0-1 0,0-21 16,0 21-16,0 1 0,0-22 15,0 21-15,0-21 0,0 22 0,0-22 16,0 21-16,0-21 0,0 22 0,0-22 16,0 21-16,0 1 0,0-22 15,0 21-15,0 0 0,0 1 0,0-1 16,0-21-16,0 22 0,0-1 0,0 0 16,0-21-16,0 22 15,0-22-15,0 21 0,0 1 0,0-22 16,0 21-16,0 0 0,0-20 15,0 20-15,0 0 0,0 1 0,0-1 16,0-21-16,0 43 0,0-22 0,0 0 16,0 1-16,0-1 0,0 0 15,0 1-15,0-1 0,0-21 0,0 21 16,0 1-16,0-1 0,0 0 0,0-20 16,0 20-16,0 0 0,0 1 15,0-1-15,0 0 0,0 1 0,0-1 16,0 0-16,0 1 0,0 20 15,0-21-15,0-20 0,0 20 16,0 0-16,0 1 0,0-1 0,0 0 16,0-21-16,0 22 0,0-22 15,0 21-15,0 1 0,0-22 0,0 21 16,0 0-16,0-20 0,0 20 16,0 0-16,0 1 0,-21-22 0,0 21 15,0 0-15,0 1 0,0-22 16,-1 21-16,1-21 0,0 22 0,0-1 15,0-21-15,0 22 0,-22-22 16,22 0-16,0 21 0,-21-21 0,20 22 16,-20-22-16,21 21 0,-21-21 15,20 22-15,-20-1 0,0-21 16,21 22-16,-22-1 0,22-21 16,-21 0-16,21 22 0,-22-22 0,22 0 15,-21 0-15,-1 0 0,22 0 16,-21 1-16,0-1 0,20 0 0,-20-21 15,0 21-15,-1-21 0,1 0 16,21 21-16,-21-21 0,-1 0 0,1 0 16,21 0-16,-22 21 0,1-21 15,21 0-15,-21 0 0,-1 0 0,1 0 16,-22 0-16,22 0 0,0 0 16,-1 0-16,1 0 0,0 0 0,-1-21 15,1 21-15,0-21 0,21 21 16,-22-21-16,22 0 0,-21 21 15,21-21-15,-1 21 0,1-22 0,0 1 16,0 0-16,-21 21 0,20-21 16,1 0-16,0 0 0,0-1 0,0 1 15,0 21-15,-1-21 0,1 0 16,0 0-16,0 0 0,0-1 0,0 1 16,-1 0-16,1 0 0,0 0 0,21 0 15,-21-1-15,21 1 0,-21 0 16,21 0-16,0 0 0,0 0 0,0-1 15,0 1-15,-21 0 0,21 0 16,0 0-16,0 0 16,-22-1-16,22 1 0,0 0 0,0 0 15,0-21-15,0 20 0,0 1 16,0 0-16,0 0 0,0 0 0,0-22 16,0 22-16,22 0 0,-22 0 15,0 0-15,21 0 0,-21-1 0,0 1 16,0 0-16,0 0 0,0 0 15,0 0-15,0-1 0,0 1 32,21 21-32,-21-21 15,21 21 1,-21-21-16,0 0 16,0 0 46,21 21-62,-21 21 63,0 0-63,-21-21 0,0 21 0,21 0 15,-21 0-15,0-21 16,-1 22-16,1-1 0,0 0 0,0 0 15,0 0-15,0 22 0,-1-22 0,-20 0 16,21 0-16,0 0 0,0-21 16,-1 21-16,22 1 0,-21-1 0,0 0 15,0-21 1,21 21-16,0-42 47,21 0-47,0 21 0,0-21 15,1-1-15,-1 1 0,0 0 0,0-21 16,21 21-16,-20-22 0,20 22 16,-21-21-16,0 21 0,22-1 15,-22 1-15,0 0 0,0 0 0,-21 0 16,21 21-16,-21-21 16,21 21-16,1 0 31,-1 0-16,-21 21-15,21 0 16,-21 0-16,21 0 16,-21 0-16,0 1 0,21-1 0,-21 0 15,21 0-15,1 21 0,-22-20 0,21-1 16,-21 21-16,21-21 0,0 0 16,-21 1-16,21-1 0,-21 0 15,0 0-15,21 0 0,-21 0 16,22-21-16,-22 22 15,0-44 32,0 1-31,0 0-16,0 0 0,0 0 16,0 0-16,0-1 15,0 1-15,0 0 0,0 0 16,0 0-16,0 0 0,-22 21 0,22-22 15,-21 1-15,21 0 0,-21 0 16,21 0-16,0 0 0,-21-1 0,0 22 16,0-21-16,-1 0 0,1 0 15,0 0-15,0 21 16,21-21 0,-21 21-16,21-22 46,-21 22-14,-1 0-17,1 0-15,21 22 16,-21-22-16,0 21 0,0 0 16,0 0-16,-1 0 15,1 0-15,0 1 0,0-1 16,0 0-16,0 0 0,-1 0 15,1 0-15,0 1 0,0-1 0,0 0 0,0 0 16,-1 0-16,1 0 16,21 1-16,0-1 0,-21-21 0,21 21 15,-21 0-15,0-21 16,21 21-16,0-42 47,0 0-47,21 21 0,0-21 15,0 0-15,0-1 16,1 1-16,-1 0 0,0 0 16,0 21-16,0-21 0,0 0 15,22-1-15,-22 1 0,0 0 16,0 0-16,22 0 0,-22 21 16,0-21-16,0-1 0,0 22 0,0-21 15,1 21-15,-1 0 16,-21-21-16,21 21 15,0 0-15,0 0 32,-21 21-32,21 0 15,-21 1-15,0-1 16,0 0-16,22 0 0,-22 21 0,21-20 16,0-1-16,-21 0 0,21 0 15,0 21-15,-21-20 0,21-1 0,1 0 16,-1 0-16,-21 0 0,21 0 15,0-21-15,0 22 0,-21-1 16,21-21-16,1 21 16,-1-21-1,-21-21 17,-21 0-32,-1-1 15,1 1-15,21 0 16,-21 0-16,0 21 0,21-21 0,0 0 15,-21-22-15,0 22 16,-1 0-16,22 0 0,0 0 0,-21-22 0,21 22 16,-21 0-16,21 0 15,-21 0-15,21-1 0,0 1 0,0 0 16,-21 0-16,0 21 16,21-21-16,0 42 62,0 0-62,0 0 0,0 0 16,0 1-16,21-1 15,0 0-15,-21 0 0,21 21 0,0-42 16,-21 22-16,21-1 0,-21 0 16,22 0-16,-22 0 0,21 0 15,-21 1 1,21-22-16,-21-22 31,0 1-15,0 0-16,0 0 0,0 0 0,0 0 15,0-1-15,0 1 0,0 0 16,-21 0-16,0 0 0,21 0 16,0-1-16,-22 22 15,1 0-15,0 0 16,0 0 15,21 22-31</inkml:trace>
  <inkml:trace contextRef="#ctx0" brushRef="#br2" timeOffset="93419.88">3641 16171 0,'0'-21'15,"0"0"1,0 0-16,0 0 16,0 0-16,0-1 0,21 22 15,-21-21-15,21 0 0,-21 0 16,0 0-16,0 0 0,21 21 0,-21-22 15,0 44 17,0-1-32,0 0 0,-21 0 15,0 0-15,0 22 0,-1-1 0,-20 0 0,0 1 16,21-1-16,-22 21 0,1-20 16,0-1-16,-1 0 0,-20 22 15,42-22-15,-22 22 0,1-22 16,0 0-16,20 1 0,1-1 0,-21 0 15,21 1-15,21-22 0,-21 21 16,21-21-16,-22 1 0,22-1 16,22-21 15,-22-21-31,21-1 16,0-20-16,21 21 0,-21-21 0,1-1 15,20 1-15</inkml:trace>
  <inkml:trace contextRef="#ctx0" brushRef="#br2" timeOffset="93790.66">3937 16087 0,'21'-21'0,"0"-43"31,-21 43-31,21 21 15,-21 21 17,-21 0-32,21 0 15,-21 1-15,21 20 0,-21 0 0,0 1 16,0-1-16,-1 0 0,-20 22 16,21-22-16,0 0 0,-22 22 0,1-1 15,0 1-15,-1-1 0,1 1 16,0-1-16,-1-20 0,22 20 0,-21-20 15,21-1-15,0 0 0,-1 1 16,1-22-16,21 0 0,0 0 0,0 0 16,0 0-16,21-21 31,1-21-15,-1 0-16,21 0 0,-21 0 15,22-22-15</inkml:trace>
  <inkml:trace contextRef="#ctx0" brushRef="#br2" timeOffset="94418.57">4424 16341 0,'0'-21'0,"0"42"0,0-64 15,21 43-15,-21-21 16,0 0-16,0 42 47,0 0-47,-21 1 0,0 20 16,-1-21-16,22 21 0,-21 1 15,0-1-15,0 0 0,0 1 0,21-1 16,-21 22-16,21-22 0,-22 0 15,22 1-15,-21-1 0,21-21 0,0 21 16,0-20-16,0-1 0,0 0 16,21-21-16,1 0 0,-1 0 15,0 0-15,0 0 0,0 0 16,0 0-16,1-21 0,-1 0 0,0 21 16,0-22-16,0-20 15,-21 21-15,21 0 0</inkml:trace>
  <inkml:trace contextRef="#ctx0" brushRef="#br2" timeOffset="94612.37">4212 16637 0,'0'0'0,"21"0"31,0 0-31,22 0 16,-22 0-16,21 0 0,-21 0 15,22 0-15,-1-21 0,22 21 16,-22-21-16,0 21 0,22-21 16,-22 21-16,0-22 0,1 22 0</inkml:trace>
  <inkml:trace contextRef="#ctx0" brushRef="#br2" timeOffset="95238.5">5249 16743 0,'21'0'0,"43"0"31,-64-21-31,21 0 0,-21-1 16,21 1-16,0 0 0,-21 0 15,0 0-15,0 0 0,0-1 16,0 1-16,0 0 0,0-21 0,-21 21 15,0-1-15,0 1 0,0 0 16,0 21-16,-1-21 0,1 21 0,0 0 16,0 0-16,0 0 0,-106 106 31,106-85-31,-22 21 0,22-21 0,0 22 16,0-1-16,0-21 15,21 22-15,0-1 0,0-21 0,0 21 16,0-20-16,0-1 0,0 0 15,21 0-15,0 0 0,21-21 0,-21 0 16,22 0-16,-22 0 0,21 0 16,1 0-16,-22-21 0,21 21 0,0-21 15,-20 0-15,20-22 0,0 22 16,1-21-16,-22 0 0,21-1 0,-21 1 16,0 0-16,22-1 0,-22 1 0,0 0 15,-21-22-15,0 22 0,21-1 16,-21-20-16,0 42 0,0-22 0,0 22 15,0 0-15,0 0 16,-21 21-16,0 0 16,21 21-16,-21 21 0,0-20 0,21 20 15,-22 0-15,1 1 0,21-1 16,0 21-16,-21-20 0,21-1 0,-21 0 16,21 1-16,0-1 0,0 0 15,0 1-15,0-1 0,0 0 0,21-20 16,-21-1-16,21 0 0,0 0 15,22 0-15,-22-21 0,21 0 0,1 0 16,-22 0-16,63-21 0,-41 0 16,20-21-16,-20 20 0</inkml:trace>
  <inkml:trace contextRef="#ctx0" brushRef="#br2" timeOffset="95762.36">6308 16066 0,'-22'0'0,"44"0"31,-1 0-31,0 0 0,21 0 0,-21 0 16,1 0-16,20-22 0,-21 22 15,21 0-15,-20 0 0,-1 0 16,21-21-16,-21 21 15,-42 0 1,0 0 0,0 0-16,-22-21 0,22 21 15,-21 0-15,21 0 0,0 0 0,-22 0 16,22 0-16,0 0 0,0 0 16,0 0-1,-1 0-15,22 21 16,0 0-16,-21 1 0,21-1 15,0 0-15,0 21 0,0-21 16,0 1-16,0 20 0,0 0 16,0-21-16,0 22 0,-21-1 0,21-21 15,-21 22-15,0-1 0,21 0 16,-21 1-16,-1 20 0,1-21 0,0 1 16,0 20-16,0-20 0,0-1 0,-1 0 15,22 1-15,0-1 0,-21 0 16,21 1-16,0-22 0,0 0 0,0 0 15,21 0-15,1 0 0,-1-21 16,0 0-16,21 0 0,-21 0 0,22 0 16,-22 0-16,0 0 0,21-21 15,-20 0-15,20 0 0,-21 0 16,21-22-16,-20 22 0</inkml:trace>
  <inkml:trace contextRef="#ctx0" brushRef="#br2" timeOffset="96062.19">6900 16235 0,'0'0'0,"0"-21"0,-21 42 31,21 0-31,-21 0 16,21 0-16,-21 22 0,0-22 0,-1 21 15,22 1-15,-21-1 0,0 0 16,0 1-16,21-1 0,-21 0 0,0 1 16,21-1-16,-22 0 0,22 1 15,0-22-15,0 21 0,0-21 0,0 0 16,0 1-16,0-1 0,22 0 16,-1 0-16,0-21 0,21 0 0,-21 0 15,1 0-15,20 0 0,-21-21 0,0 0 16,0 21-16</inkml:trace>
  <inkml:trace contextRef="#ctx0" brushRef="#br2" timeOffset="96242.11">6625 16616 0,'0'0'0,"-21"0"15,0 0 1,42 0-1,21 21-15,-21-21 0,22 0 16,-22 0-16,21 0 0,1 0 16,-1 0-16,-21 0 0,21 0 0,1 0 15</inkml:trace>
  <inkml:trace contextRef="#ctx0" brushRef="#br2" timeOffset="96826.5">6985 16637 0,'0'0'0,"21"0"16,-21-21 15,21 21-31,0 0 0,1-21 16,-1 21-16,0-21 0,0 21 15,0-22-15,0 1 0,1 21 16,-1-21-16,0 0 0,0 0 0,0 21 16,-21-21-16,21-1 0,-21 1 15,-21 21 1,0 0-1,0 21-15,0 1 0,0-1 0,21 0 16,-22 0-16,1 0 0,0 0 0,0 22 16,21-22-16,0 0 0,0 21 15,0-20-15,0-1 0,0 21 16,0-21-16,0 0 0,21-21 16,0 22-16,0-1 0,1-21 0,-1 0 15,21 0-15,-21 0 0,0 0 16,1 0-16,20 0 0,-21-21 0,0-1 15,0 1-15,1 21 0</inkml:trace>
  <inkml:trace contextRef="#ctx0" brushRef="#br2" timeOffset="97315.48">7493 16552 0,'42'-42'16,"43"-21"0,-43 41-16,-211 149 0,359-254 15,-147 127-15,-22 0 0,21 0 16,-21 0-16,1 0 0,20 22 0,-21-1 15,0-21-15,0 42 0,-21-21 16,0 0-16,0 1 0,0 20 0,-127 106 31,106-127-31,-21 0 0,21 1 16,0-1-16,-22 0 0,22-21 16,21 21-16,0-42 15,21 0 1,0 0-16,1-1 0,20-20 15,-21 21-15,21-21 0,1 20 16,-22-20-16,21 21 0,1-21 0,-1 20 16,-21 1-16,21 0 0,1 0 15,-22 0-15,0 0 0,-21 42 32,-21-21-32,-21 21 15,20 0-15,1 0 0,0 22 0,0-22 16,0 0-16,0 21 0,21-21 15,0 22-15,-22-22 0,22 21 0,0-21 16,0 1-16,0 20 0,0-21 16,0 0-16,22 0 0,-1 1 0,0-22 15,0 0-15,21 21 0,-20-21 16,20 0-16,0 0 0,1 0 16,-22-21-16,21-1 0,0 1 0,-20 0 15,20-21-15,-21-1 0,21 22 16,1-21-16,-22-22 0,0 22 0</inkml:trace>
  <inkml:trace contextRef="#ctx0" brushRef="#br2" timeOffset="97526.31">8657 16235 0,'0'-21'15,"0"42"1,0-21-16,0 21 16,-21 21-16,21-20 0,0 20 0,-21 0 15,21-21-15,-21 22 16,21-1-16,-22 0 0,22 1 0,0-1 15,0 0-15,0 1 0,0-22 16,0 21-16,0-21 0,0 22 0,0-22 16,0 0-16,0 0 0,22 0 0,-1 1 15,0-22-15,0 0 16,0 0-16,0 0 0,1 0 0,-22-22 16,21 1-16</inkml:trace>
  <inkml:trace contextRef="#ctx0" brushRef="#br2" timeOffset="97694.21">8403 16552 0,'-21'0'0,"42"0"0,-21 0 31,21 0-15,0 0-16,22 0 0,-1 0 0,0 0 15,1-21-15,20 21 0,1 0 16,-22-21-16,22 21 0,-1-21 0,1 0 15</inkml:trace>
  <inkml:trace contextRef="#ctx0" brushRef="#br2" timeOffset="97970.2">9483 16235 0,'-22'0'0,"1"0"15,0 0-15,0 21 0,0 0 16,0 0-16,21 1 0,-22-1 16,1 21-16,0-21 0,0 22 0,0-22 15,21 21-15,-21 0 0,21-20 16,-22 20-16,22 0 0,0 1 0,0-22 16,0 21-16,0-21 0,0 0 0,0 22 15,22-22-15,20 0 16,-21 0-16,21-21 0,-20 21 0,20-21 15,0 0-15,-21 0 0,22 0 16,-1-21-16,-21 21 0,22-21 0</inkml:trace>
  <inkml:trace contextRef="#ctx0" brushRef="#br2" timeOffset="98251.02">9885 16256 0,'0'0'0,"0"-21"0,0 0 0,0 0 15,21 21 1,0 0-16,0 0 0,0 0 16,1 0-16,-1 21 0,0 0 0,21 0 15,-21 0-15,1 0 0,-22 22 16,21-1-16,0-21 0,0 22 0,0-1 16,-21-21-16,0 21 0,0 1 15,0-1-15,0 0 0,0 1 0,-21-22 16,-21 21-16,21-21 0,-22 22 15,1-22-15,21 0 0,-22 0 0,22-21 16,0 21-16,0-21 0,42-21 31</inkml:trace>
  <inkml:trace contextRef="#ctx0" brushRef="#br2" timeOffset="98505.41">10604 16552 0,'0'0'0,"22"0"31,-1 0-31,0 0 0,-21 22 0,21-22 16,0 0-16,0 0 0,1 0 0,-1 0 16,0 0-16,0 0 15,0 0-15</inkml:trace>
  <inkml:trace contextRef="#ctx0" brushRef="#br2" timeOffset="98674.31">10562 16637 0,'127'-63'0,"-254"147"0,127-105 0,0 63 0,0-20 16,0-1-1,0 0-15,21-21 16,0 0-16,1 0 16,-1 0-16,0 0 0,0 0 15,0 0-15,0 0 0,1-21 0</inkml:trace>
  <inkml:trace contextRef="#ctx0" brushRef="#br2" timeOffset="99167.31">12107 16235 0,'-21'0'0,"42"0"0,-63 0 15,21 0 1,21 21-16,0 0 16,21-21-1,0 0-15,0 0 0,0 0 16,1 0-16,-1 0 0,0 0 0,0-21 16,0 21-16,0-21 0,1 21 15,-1-21-15,-21 0 0,0-1 16,0 1-16,0 0 0,-21 0 15,-1 21-15,-20 0 16,21 0-16,0 0 0,0 0 0,-1 21 16,1 0-16,-42 106 15,63-106 1,0 22-16,0-22 0,0 0 16,21 0-16,0 0 0,0 1 0,22-22 15,-1 0-15</inkml:trace>
  <inkml:trace contextRef="#ctx0" brushRef="#br2" timeOffset="99530.13">12848 16277 0,'0'0'0,"-21"0"0,-21 0 15,20 0 1,1 0-16,21 21 0,-21 1 16,21-1-16,0 0 15,0 0 1,-21-21-16,21 21 0,0 0 0,0 1 16,0-1-16,-21 0 15,0 0-15,21 0 0,-22 0 16,22 1-16,-21 20 0,21-21 0,-21 21 15,0-20-15,21-1 0,0 21 16,0-21-16,0 0 0,0 1 0,0-1 16,0 0-16,21-21 15,0 0-15,0 0 16,1 0-16,-1 0 0,21-21 0,-21 21 16,0-21-16</inkml:trace>
  <inkml:trace contextRef="#ctx0" brushRef="#br2" timeOffset="100109.7">12848 16277 0,'-21'-21'0,"42"42"0,-63-42 16,21 42-1,21 22-15,0-22 16,-22 21-16,1 0 0,0 1 16,21-1-16,-21 22 0,0-1 0,-22 1 15,22-1-15,-21 1 0,21 20 0,-22-20 16,1 20-16,0-20 0,-1 21 16,1-1-16,21-20 0,-21 20 0,-1 1 15,22-21-15,-21 20 0,21-20 16,-1-22-16,1 22 0,21-43 15,0 21-15,0-21 0,21-21 16,22-21-16,-22 0 16,21 0-16,-21-22 0,22 1 0</inkml:trace>
  <inkml:trace contextRef="#ctx0" brushRef="#br2" timeOffset="100419.58">12806 16489 0,'0'0'0,"0"-21"15,0-22-15,0 22 0,0 0 0,21 0 16,0 0-16,-21 0 0,21 21 0,0-22 16,1 22-16,20 0 0,-21 0 15,21 0-15,1 0 0,-1 0 16,0 0-16,1 22 0,-22-1 16,21 0-16,-21 0 0,-21 21 0,0-20 15,0-1-15,0 21 0,-21-21 0,-21 0 16,0 22-16,-1-22 0,-20 0 15,-1 0-15,22 0 0,-22 1 0,1-22 16,21 21-16,-22 0 0,43-21 16,-21 0-16,20 0 0,1 0 0,42 0 31,1-21-31,-1 0 0,21 21 16,0-22-16,1 1 0,20 0 15,-20 0-15,20-21 0</inkml:trace>
  <inkml:trace contextRef="#ctx0" brushRef="#br2" timeOffset="101494.02">13547 16171 0,'21'-63'31,"-42"126"-31,42-105 0,-21 63 16,-21 0-16,-1 1 0,1 20 0,0 0 15,0 1-15,21-1 0,-21 0 16,0 1-16,-1-1 0,1 0 0,21 1 15,-21-1-15,0 0 0,21 1 16,-21-1-16,21 0 0,-21-21 16,21 1-16,-22-1 0,22 0 0,0 0 15,0-42 1,0 0 0,22 0-16,-1-1 0,0-20 0,0 21 15,0-21-15,0-1 0,22 1 16,-22 21-16,0-22 0,21 22 0,-20 0 15,-1 0-15,0 0 0,0 21 0,0 0 16,0 0-16,-21 21 16,22-21-16,-22 21 0,0 0 0,0 22 15,0-22-15,0 0 0,0 21 16,-22-21-16,22 22 0,-21-22 16,21 0-16,0 0 0,0 0 0,0 1 15,0-1-15,0 0 0,21-21 16,1 0-16,-1 0 15,0 0-15,21 0 0,-21 0 0,22-21 16,-22 0-16,21-1 0,-21 1 16,22 0-16,-22-21 0,0 21 0,21-22 15,-20 22-15,-1-21 0,-21 21 16,0-1-16,21 1 0,-21 0 0,-21 21 31,21 21-31,-21-21 16,-1 21-16,1 1 0,21-1 0,-21 0 15,21 0-15,-21 0 0,21 0 0,0 1 16,0 20-16,0-21 0,0 0 16,0 0-16,0 1 0,21-22 15,0 0-15,0 0 0,1 0 16,-1 0-16,0 0 0,0 0 0,0 0 16,0 0-16,1-22 0,-22 1 0,21 0 15,-21 0-15,0 0 16,0 0-16,0-1 0,0-20 0,0 21 0,-21-21 15,-1 20-15,1 1 0,0 0 16,21 0-16,0 0 0,0 0 16,0-1-1,21 22-15,0 0 16,22 0-16,-22 0 0,21 0 0,-21 0 16,22 22-16,-1-1 0,-21-21 0,22 21 15,-22 0-15,21 0 0,-21 0 16,0 1-16,1-1 0,-1 0 0,-21 0 15,0 0-15,0 0 0,0 1 0,0-1 16,-21 0-16,21 0 16,-22-21-16,1 21 0,0-21 0,0 0 15,0 0-15,21-21 32,0 0-32,0 0 15,0 0-15,0-1 0,21-20 16,0 21-16,21 0 0,-20-22 0,-1 22 15,21 0-15,-21 0 0,22 0 16,-1 0-16,-21-1 0,21 22 0,1 0 16,-1 0-16,0 22 0,1-1 0,-1-21 15,-21 21-15,0 21 0,1-21 16,-22 1-16,0-1 0,0 21 0,0-21 16,0 22-16,0-22 0,0 21 0,-22-21 15,1 0-15,0 1 0,0-1 16,0-21-16,0 21 0,-1-21 15,22 21-15,0-42 16,0 0 0,22 21-16,-1-21 0,0-22 0,0 22 15,0 0-15</inkml:trace>
  <inkml:trace contextRef="#ctx0" brushRef="#br2" timeOffset="101820.15">15240 16552 0,'0'0'15,"0"22"1,21-22 0,0 0-16,0 0 0,1 0 15,-1 0-15,0 0 0,0-22 16,0 22-16,0-21 0,1 0 0,-1 21 16,0-21-16,-21 0 0,0 0 15,0-1-15,0 1 0,0 0 16,-21 21-1,0 0-15,-1 0 0,1 21 0,0 0 16,-21 1-16,21-1 0,-1 0 16,1 0-16,0 0 0,21 22 0,0-22 15,-21 21-15,21-21 0,0 22 16,0-22-16,0 0 0,0 0 16,0 0-16,21-21 0,0 21 0,0-21 15,1 0-15,-1 0 0,21 0 0,0 0 16,-20-21-16,20 0 0,-21 21 15</inkml:trace>
  <inkml:trace contextRef="#ctx0" brushRef="#br2" timeOffset="102157.95">16065 16150 0,'-42'64'31,"42"-43"-31,-21-21 0,21 21 16,-21-21-16,21-21 47,0 0-47,21 0 0,0 21 0,-21-22 15,21 1-15,0 21 0,-21-21 0,22 21 16,-1 0-1,-21 21-15,0 0 16,0 1-16,0-1 0,-21 0 0,-1 0 16,1 21-16,21-20 0,-42-1 15,21 0-15,0 0 0,-1 0 0,1 0 16,21 1-16,-21-22 0,0 0 16</inkml:trace>
  <inkml:trace contextRef="#ctx0" brushRef="#br2" timeOffset="102667.04">16446 15854 0,'0'0'0,"-21"0"15,21-21-15,21 21 32,1 0-32,-1 0 0,0 0 0,21 0 15,-21 0-15,22 0 0,-22 0 0,21 0 16,1 0-16,-22 0 0,0 0 16,0 0-16,0 0 0,0 0 0,1 0 15,-22 21 1,0 0-16,0 0 0,0 0 15,0 1-15,0-1 0,-22 0 0,22 21 16,-21-21-16,0 22 0,21-1 16,0-21-16,-21 22 0,0-1 0,21 0 15,-21 1-15,21-1 0,-22 0 16,1 1-16,21 20 0,-21-21 0,0 1 16,0-1-16,0 0 0,-1 1 0,1 20 15,0-20-15,0-1 16,0 0-16,21 1 0,-21-1 0,-1 0 0,1 1 15,21-22-15,-21 21 0,0-21 16,0 0-16,0 1 0,-1-1 16,1-21-16,0 21 0,0-21 0,-21 21 15,20-21-15,1 0 0,-21 0 16,21 0-16,0 0 0,-22-21 0,22 0 16,0 0-16,0-1 0,21 1 0,0 0 15,0 0-15</inkml:trace>
  <inkml:trace contextRef="#ctx0" brushRef="#br2" timeOffset="103178.49">17801 16404 0,'0'0'0,"21"-42"0,0 21 16,1-22-16,-1 22 0,-21-21 0,0 21 15,0 0-15,0-1 0,0 1 16,0 42 0,-21 1-1,-1-1-15,1 21 0,-21 0 0,21 1 16,-22-1-16,22 22 0,-21-22 15,-22 21-15,22 1 0,0-1 16,-22 1-16,22-22 0,0 22 0,-1-1 16,1-20-16,0-1 0,20 0 15,1 1-15,0-22 0,0 0 0,21 0 16,0 0-16,0 0 0,21-21 16,0 0-1,0-21-15,22 0 0,-1 0 0,0 0 16</inkml:trace>
  <inkml:trace contextRef="#ctx0" brushRef="#br2" timeOffset="103746.5">17949 16828 0,'-21'42'16,"21"-21"-1,0 0-15,-21-21 0,21 21 0,0 1 16,0-1-16,21 0 15,0-21 1,0 0-16,1 0 0,-1-21 16,-21 0-1,0-1-15,0 1 0,0 0 0,0 0 16,0 0-16,0 0 0,-21 21 16,-1 0-16,1 0 15,0 0-15,0 0 0,0 21 16,21 0-16,-21 0 15,21 0-15,0 0 0,0 1 16,0-1-16,21-21 16,0 21-16,0-21 0,0 0 15,0 0-15,1 0 0,-1 0 16,0 0-16,-21-21 0,21 0 16,-21-1-16,0 1 0,0 0 15,0 0-15,-21 21 16,0 0-16,0-21 0,-1 21 15,1 0-15,0 0 16,0 21-16,0 0 16,0-21-16,21 21 0,0 0 0,0 1 15,0-1 1,21-21 0,0 0-1,0 0 1,-21-21-1,0-1-15,21 22 0,-21-21 16,21 21 0,1 0-16,-1 0 15</inkml:trace>
  <inkml:trace contextRef="#ctx0" brushRef="#br2" timeOffset="104290.24">18796 16764 0,'0'-21'32,"-21"21"-32,0 0 0,-1 0 0,1 21 15,0-21 1,0 21-16,0 0 0,0 1 0,21-1 15,0 21-15,0-21 0,0 0 0,0 1 16,0-1-16,0 0 16,21 0-16,0-21 0,0 21 15,0-21-15,0 0 16,1 0-16,-22-21 16,21 21-16,-21-21 0,0 0 15,0 0-15,0-1 0,0 1 0,0 0 16,0 0-16,0 0 0,0 0 15,-21 21-15,-1 0 0,1 0 0,0 0 16,0 0 0,0 21-16,21 0 0,0 0 15,0 0-15,0 0 0,0 1 16,21-22 0,0 21-16,0-21 0,0 0 15,1 0 1,-22-21-16,0-1 15,0 1-15,0 0 16,-22 21 0,1 0-16,0 0 15,0 21 1,0-21-16,0 0 16,-1 0-1</inkml:trace>
  <inkml:trace contextRef="#ctx0" brushRef="#br2" timeOffset="105161.83">19791 16171 0,'21'-21'0,"-42"42"0,42-63 0,0 21 16,-21 0-16,21 0 0,0-1 15,-21 1-15,0 0 0,0 0 16,22 0-16,-22 0 0,0-1 15,0 44 1,-22-1 0,1 21-16,0 0 0,0 1 15,0 20-15,-22-20 0,22 20 0,-21 1 16,0-1-16,-22 22 0,22-22 0,-1 1 16,1 20-16,0-20 0,-1-1 15,1 1-15,0-1 0,21 1 0,-22-1 16,22-20-16,0-1 0,0 0 15,21-20-15,0 20 0,-21-21 0,21 0 16,0 0-16,21-42 31,0 21-31,-21-21 16,21 0-16,21 0 0,-20 0 16,20-22-16,-21 22 0,21-21 0,1-1 15</inkml:trace>
  <inkml:trace contextRef="#ctx0" brushRef="#br2" timeOffset="105490.66">20405 16193 0,'21'0'16,"-42"0"-16,42-22 0,0 1 0,-21 42 31,0 1-31,-21 20 15,0-21-15,-1 21 0,1-20 16,0 20-16,0 0 0,-21 1 0,20 20 16,1-21-16,-21 1 0,21-1 15,0 22-15,-22-22 0,22 0 0,0 1 16,0-1-16,0 0 0,-1-21 16,22 22-16,0-22 0,0 0 15,0 0-15,0 0 0,22-21 16,-1 0-16,0 0 0,0 0 15,0 0-15,22 0 0,-22 0 0,21 0 16,-21-21-16,22 0 0,-22 0 16,21 0-16,-21 0 0,0-1 0,1 1 15</inkml:trace>
  <inkml:trace contextRef="#ctx0" brushRef="#br2" timeOffset="105694.53">19960 16595 0,'0'0'0,"-21"0"0,42 0 31,0 0-15,22 0-16,-22 0 0,21 0 0,-21 0 16,22 0-16,-1 0 0,0 0 15,1 0-15,-1 0 0,21 0 0,-41 0 16,20 0-16,0 0 0,-21-21 0,22 21 15</inkml:trace>
  <inkml:trace contextRef="#ctx0" brushRef="#br2" timeOffset="106358.15">21209 16785 0,'42'0'31,"-21"-21"-15,-21 0-16,0 0 15,0 0-15,0-1 0,0 1 0,0-21 16,0 21-16,0 0 0,-21-1 16,0 1-16,0 0 0,0 0 15,0 21-15,-1 0 0,1 0 16,0 0-16,-21 0 0,21 0 15,-1 0-15,-20 21 0,0 0 0,21 0 16,-22 1-16,22 20 0,-21-21 16,21 21-16,-1-20 0,1 20 0,21 0 15,-21-21-15,21 22 0,0-22 0,0 21 16,21-21-16,0 1 0,22-1 16,-22 0-16,21 0 0,-21-21 0,22 21 15,-1-21-15,-21 0 0,22 0 16,-22 0-16,21 0 0,0-21 0,-20 0 15,20 0-15,-21 0 0,21-1 16,-20-20-16,20 0 0,-21-1 16,0-20-16,22 21 0,-22-22 0,0 1 15,21-1-15,-21 1 0,1-1 16,-1 1-16,0-1 0,0 1 0,0-1 16,0 22-16,1-22 0,-1 43 15,-21-21-15,0 21 0,0 42 16,0 0-1,-21 21-15,-1-21 0,1 43 0,0-22 16,-21 1-16,21 20 0,-1-21 16,1 22-16,0-22 0,0 22 0,21-22 15,0 0-15,0 22 0,0-22 16,0 1-16,0-1 0,0 0 0,0 1 16,21-22-16,0 21 0,0-21 15,1 0-15,-1 1 0,0-1 0,21-21 16,-21 0-16,22 0 0,-1 0 15,0 0-15,-20 0 0,20 0 0,0-21 16,1-1-16,-22 1 0,0 0 16,0 0-16,21-21 0</inkml:trace>
  <inkml:trace contextRef="#ctx0" brushRef="#br2" timeOffset="107110.53">22394 16066 0,'43'0'15,"-22"0"1,0 0-16,0 0 0,21 0 16,1 0-16,-1 0 0,0 0 0,1 0 15,-1 0-15,0 0 0,1 0 16,-22 0-16,21 0 0,-21-22 16,-21 1-16,0 0 15,-21 0-15,0 21 16,-21-21-16,-1 21 0,1 0 0,0-21 15,-1 21-15,1 0 0,21 0 16,-21 0-16,20 0 0,1 0 0,0 0 16,0 0-16,0 0 15,21 21-15,0 0 16,0 0-16,-21 0 0,21 0 0,0 1 16,0-1-16,0 21 0,0-21 15,0 22-15,0-1 0,0 0 16,0 1-16,-22-1 0,22 0 0,-21 1 15,21-1-15,0 0 0,-21 22 16,0-22-16,0 22 0,21-22 0,0 21 16,-21 1-16,-1-22 0,22 1 15,-21 20-15,21-21 0,0 1 0,0-1 16,0-21-16,0 22 0,0-22 16,0 21-16,0-21 0,21 0 0,1 1 15,-1-1-15,0 0 0,0-21 0,21 0 16,-20 21-16,20-21 0,0 0 15,-21 0-15,22 0 0,20-21 16,-20 0-16,-1 0 0,21-1 16,-20-20-16,20 21 0,-20-21 0</inkml:trace>
  <inkml:trace contextRef="#ctx0" brushRef="#br2" timeOffset="107698.19">23389 16341 0,'0'-43'31,"0"22"-15,0 0-16,21 21 0,22-21 15,-22 21-15,0 0 16,0 0-16,21 0 0,-20 0 0,20 0 15,-21 0-15,0 0 0,0 21 16,1 0-16,-22 0 0,0 1 0,0-1 16,0 0-16,-22 0 0,1 0 0,0 0 15,-21 1-15,21-1 0,-22 0 16,1 0-16,0 0 0,-1 0 0,22-21 16,-21 22-16,21-22 0,-1 0 15,1 21-15,0-21 0,42 0 47,0 0-47,22 0 0,-22 0 0,21 0 16,-21 0-16,22 0 0,-1 0 15,-21 0-15,22 21 0,-1-21 0,-21 21 16,21-21-16,-20 21 0,-1 0 0,0 1 16,-21-1-16,0 0 15,0 0-15,0 0 0,-21 0 16,21 1-16,-43-1 0,22-21 0,0 21 15,-21-21-15,-1 21 0,22-21 16,-21 0-16,0 0 0,-1 21 0,1-21 16,21 0-16,-22 0 0,22 0 15,0 0-15,0 0 0,0 0 0,0 0 16,42-21 31,-21 0-47,21 21 0,21-21 15,-21 0-15</inkml:trace>
  <inkml:trace contextRef="#ctx0" brushRef="#br2" timeOffset="108282.52">24215 15960 0,'0'0'16,"0"-21"-16,0-1 16,21 22-16,0 0 15,21 0-15,-21-21 0,1 21 0,20 0 16,0 0-16,1 0 0,-22 0 16,21 0-16,0 0 0,-20 0 15,20 0-15,-21 0 0,0 0 16,0 0-16,1 0 0,-1 0 0,-21 21 31,0 1-31,0-1 16,0 0-16,0 0 0,0 0 0,-21 0 15,-1 22-15,22-1 0,-21-21 16,0 22-16,21-1 0,0 0 0,-21 1 16,0-22-16,0 21 0,21 0 15,0 1-15,-22-1 0,22-21 0,-21 22 16,21-1-16,0 0 0,0 1 0,0-1 15,0 0-15,0-21 16,0 22-16,0-1 0,0-21 0,0 22 16,0-22-16,0 21 0,-21-21 15,0 0-15,0 1 0,0-22 0,-1 21 16,1 0-16,-21-21 0,21 21 0,-22-21 16,1 0-16,21 0 0,-21 0 15,-1 21-15,22-21 0,-21 0 0,21 0 16,-1 0-16,1 0 0,0 0 15,0 0-15,0 0 0,0 0 16,21-21 47,21 21-63,-21-21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4:10:50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6350 0 0</inkml:trace>
  <inkml:trace contextRef="#ctx0" brushRef="#br0" timeOffset="1468.16">2138 889 0,'0'-21'0,"0"0"32,0 0-32,0-1 15,0 1-15,0 0 16,0 0 0,0 0-1,0 42 48,0 0-63,0 0 15,0 0-15,0 1 0,0 20 16,0 0-16,0 1 0,-21-1 16,21 0-16,0 1 0,0-1 0,-22 21 15,22-20-15,-21-1 16,21 22-16,0-22 0,0 0 0,0 1 15,0 20-15,0-21 0,0 22 16,0-22-16,0 22 0,0-22 0,0 22 16,0-22-16,0 0 0,0 1 15,0-1-15,0 0 0,0 1 16,0-22-16,0 21 0,0-21 0,0 0 16,0 1-16,0-1 0,0 0 15,0-42 16,0 0-31,0-1 0</inkml:trace>
  <inkml:trace contextRef="#ctx0" brushRef="#br0" timeOffset="3287.54">2244 953 0,'0'0'0,"-22"-22"31,1 22-31,21-21 79,21 21-79,1 0 15,-1 0-15,0 0 0,0 0 0,0 0 16,0 0-16,22 0 15,-22 0-15,21 0 0,-21 0 0,22 0 16,20 21-16,-20-21 0,20 0 16,-21 0-16,22 0 0,-1 0 0,1 0 15,-1 0-15,1 22 0,21-22 16,-22 0-16,22 21 0,-1-21 16,1 0-16,0 0 0,21 21 0,-22-21 15,1 0-15,21 0 0,0 21 16,-1-21-16,22 0 0,0 21 0,0-21 15,0 0-15,22 21 0,-22-21 16,21 0-16,0 22 0,0-22 16,0 0-16,22 21 0,-1-21 15,0 21-15,22-21 0,-1 0 0,1 0 16,-1 21-16,1-21 0,20 0 16,22 0-16,-21 21 0,0-21 0,-1 21 15,1-21-15,21 0 0,-22 0 16,-20 22-16,21-22 0,-1 0 0,-20 21 15,-1-21-15,1 0 0,-22 21 16,0-21-16,1 21 0,-1-21 0,0 0 16,-20 21-16,-1-21 0,-21 0 15,0 21-15,0-21 0,0 0 0,-21 22 16,-1-22-16,1 0 16,-21 0-16,0 21 0,-1-21 0,-20 0 15,-1 0-15,-20 0 0,-1 0 0,0 0 16,-21 0-16,1 0 0,-1 0 15,0 0-15,0 0 0,-21-21 47,0-1-31,0 1 15,0 42 32,0 1-63,0-1 15,0 0-15,0 0 0,0 0 16,0 0-16,0 1 0,0-1 16,0 0-16,0 21 0,0 1 0,0-1 15,-21 0-15,21 1 0,-21-1 16,21 0-16,-21 1 0,21-1 0,0 0 15,-22 1-15,1 20 0,21-21 16,-21 1-16,21-1 0,-21 0 16,21 1-16,0-1 0,0 0 0,-21 1 15,21-1-15,-21 0 0,21 1 16,-22-1-16,22-21 0,0 22 0,0-22 16,0 21-16,-21-21 0,21 0 15,0 1-15,-21-1 0,21 0 16,0 0-16,-21-21 15,0 0 1,0 0-16,-1 0 16,1 0-16,-21 0 0,21 0 15,-22-21-15,22 21 0,-21 0 16,0 0-16,-1-21 0,1 21 0,-22 0 16,22 0-16,0-21 0,-22 21 15,22 0-15,-22 0 0,1 0 0,-22 0 16,1-22-16,-1 22 0,-21 0 0,0 0 15,0 0-15,1-21 0,-1 21 16,-21 0-16,0 0 0,-21 0 0,21 0 16,-22 0-16,22-21 0,-21 21 15,21 0-15,-21 0 0,0 0 0,-21 0 16,20 0-16,1-21 0,0 21 16,-21 0-16,-1 0 0,1 0 0,21 0 15,-21 0-15,-1 0 0,22 0 0,-21 0 16,-1 0-16,22 0 15,-21 0-15,21 0 0,0 0 0,-1 0 16,22 0-16,-21 0 0,0-21 16,21 21-16,-21 0 0,21 0 0,0 0 15,-21 0-15,21 0 0,0-21 0,0 21 16,0 0-16,21 0 0,0-22 16,0 22-16,22 0 0,-1 0 0,21-21 15,-20 21-15,20 0 0,1 0 16,-1-21-16,-20 21 0,20-21 0,1 21 15,-1 0-15,1 0 16,20 0-16,-20 0 0,20-21 0,1 21 0,0 0 16,-1 0-16,22 0 15,0 0-15,-21 0 0,21 0 0,-1 0 16,1 0-16,0 0 0,0 0 16,0 0-16,0 0 0,-1-21 15,1 21-15,0 0 0,0 0 16,0 0-16,0 0 0,-1 0 0,1-22 15,0 22-15,0 0 0,0 0 16,0 0-16,-1-21 0,1 21 16,-21 0-16,21 0 0,-22-21 0,22 21 15,-21 0-15,0 0 16,20 0-16,-20 0 0,21 0 0,-21 0 16,20 0-16,1-21 0,0 21 15,0 0-15,0 0 0,0 0 16,-1 0-16,1 0 0,0 0 15,0 0 1,21-21 15,21 21-31,0 0 0,0-21 16,1 21-16,20-22 0,0 1 0,1 21 16</inkml:trace>
  <inkml:trace contextRef="#ctx0" brushRef="#br0" timeOffset="3968.5">3111 1566 0,'0'0'0,"0"-21"0,-21 21 31,21 21-15,-21-21-16,21 22 15,-21-1-15,0 21 0,21-21 16,0 22-16,0-22 0,0 21 0,-21-21 16,21 22-16,0-1 0,0-21 15,0 0-15,0 22 0,0-22 16,0 0-16,0 0 0,21 0 16,0 0-16,-21 1 0,21-22 0,0 21 15,0-21-15,1 0 0,-1 0 16,0 0-16,0 0 0,21 0 0,-20 0 15,20 0-15,-21-21 0,0 21 16,22-22-16,-22 1 0,0 0 0,0 0 16,0 0-16,0 0 0,1-1 15,-22 1-15,0-21 0,0 0 0,0 20 16,0-20-16,0 0 0,0 21 16,0-22-16,0 22 0,-22-21 15,1 21-15,0-1 0,-21 1 16,21 0-16,-1 0 0,1 21 15,0 0-15,-21 0 0,21 0 0,-1 0 16,1 0-16,0 0 0,-21 21 16,21 0-16,-1 0 0,1 22 0,0-22 15,21 21-15,-21 1 0,0-1 16,21-21-16,0 21 0,0 1 0,0-1 16,0-21-16,0 22 0,0-22 15,0 0-15,0 0 0,0 0 0,21 0 16,0 1-16,0-22 0,0 0 15,22 0-15,-1 0 0</inkml:trace>
  <inkml:trace contextRef="#ctx0" brushRef="#br0" timeOffset="4676.14">5270 1588 0,'0'-22'0,"0"44"0,0-65 16,0 22 0,-21 21-1,0 0 1,0 0-16,0 0 0,0 21 16,21 0-16,-22 1 0,1-1 0,0 0 15,0 0-15,0 0 16,0 22-16,-22-22 0,22 21 0,0-21 15,21 22-15,-21-22 0,21 21 16,-21-21-16,21 0 0,0 1 0,0-1 16,0 0-16,0 0 0,0 0 15,21-21-15,0 21 0,0 1 0,0-22 16,0 0-16,22 0 0,-22 0 0,0 0 16,21 0-16,-20 0 0,20 0 15,-21 0-15,21-22 0,-20 22 0,-1-21 16,21 0-16,-21 0 0,0 0 15,-21 0-15,22-1 0,-22 1 0,21-21 16,-21 21-16,0-22 16,0 22-16,0-21 0,0 0 0,-21-1 15,-1 22-15,22-21 0,-21 21 16,0-1-16,0 1 0,-21 21 0,20-21 16,1 21-16,0 0 0,0 0 15,-21 0-15,20 0 0,1 21 0,-21-21 16,21 21-16,0 22 0,-22-22 15,22 21-15,0-21 0,0 22 0,21-1 16,-21 0-16,21-20 0,-22 20 16,22-21-16,0 21 0,0-20 0,0-1 15,22 21-15,-1-21 16,0-21-16,0 21 0,21 1 0,-20-22 16,20 0-16,0 0 0,-21 0 15</inkml:trace>
  <inkml:trace contextRef="#ctx0" brushRef="#br0" timeOffset="5264.22">6900 1651 0,'0'0'0,"0"-21"0,0 0 16,-21 21-16,0-21 16,0 21-16,0 0 0,-1 0 15,1 0-15,0 0 0,0 21 16,0-21-16,0 21 0,21 0 0,-22 0 16,1 22-16,0-22 0,21 21 15,-21 0-15,21 1 0,-21-22 0,21 21 16,0 1-16,0-1 0,0-21 15,0 0-15,0 22 0,0-22 16,21 0-16,0 0 0,0 0 0,0 0 16,1 1-16,-1-22 0,21 21 15,-21-21-15,22 0 0,-22 0 0,0 0 16,21 0-16,-21 0 0,22 0 16,-22 0-16,21 0 0,-21-21 0,22-1 15,-22 1-15,0 0 0,0 0 16,22-21-16,-43 20 0,21-20 0,0 21 15,-21-21-15,21-1 0,-21 22 0,0-21 16,0 21-16,0-22 0,0 22 16,-21-21-16,0 21 0,-22-1 15,22 1-15,0 0 0,-21 21 16,-1-21-16,22 21 0,-21 0 16,21 0-16,-22 0 0,22 0 0,-21 0 15,0 21-15,20 0 0,1 0 16,-21 1-16,21-1 0,0 0 0,-1 0 15,1 21-15,21-20 0,0 20 16,0-21-16,0 0 0,0 0 0,0 1 16,43-1-16,-22 0 0,0-21 0,21 21 15,1-21-15</inkml:trace>
  <inkml:trace contextRef="#ctx0" brushRef="#br0" timeOffset="5837.89">9059 1736 0,'0'-21'0,"0"-1"15,-21-20 1,0 42-16,0-21 15,0 21-15,-1 0 0,1 0 0,0 0 16,0 0-16,0 0 0,-22 21 16,22 0-16,0 0 0,0 1 0,0 20 15,0-21-15,-1 21 0,1 1 16,0-22-16,0 21 0,21 1 0,0-22 16,-21 21-16,21-21 0,0 22 15,0-22-15,0 0 0,0 0 0,21 0 16,0 0-16,0 1 0,0-22 15,1 21-15,20-21 0,-21 0 0,21 0 16,1 0-16,-1 0 0,0 0 16,1 0-16,-1 0 0,0-21 0,1 21 15,-1-22-15,0 1 0,1 0 0,-22 0 16,21 0-16,-21 0 0,1-22 16,-1 22-16,0-21 0,0-1 15,-21 22-15,0-21 0,0 0 0,0 20 16,0-20-16,0 21 0,-21 0 15,0-22-15,0 22 0,-1 21 0,1-21 16,0 21-16,-21 0 0,21 0 16,-22 0-16,22 0 0,-21 0 0,21 0 15,-22 21-15,22 0 0,-21 1 16,21-1-16,-22 0 0,22 0 0,0 0 16,0-21-16,0 21 0,21 1 15,0-1-15,0 0 0,0 0 0,84 0 31</inkml:trace>
  <inkml:trace contextRef="#ctx0" brushRef="#br0" timeOffset="6355.86">10837 1799 0,'0'-21'0,"0"42"0,0-63 16,-21 42 0,0-21-16,0 21 15,0 0-15,-1 0 0,1 21 16,0-21-16,0 21 0,0 0 15,21 0-15,-21 1 0,-1 20 16,1-21-16,21 0 0,-21 22 0,21-22 16,-21 0-16,21 21 0,-21-21 0,21 1 15,0-1-15,0 0 0,0 0 16,0 0-16,0 0 0,42 1 16,0-1-16,-20-21 15,-1 21-15,0-21 0,21 0 0,1 0 16,-22 0-16,21 0 0,0 0 0,1 0 15,-1 0-15,0 0 0,1-21 16,-1 21-16,-21-21 0,22-1 0,-1 1 16,-21-21-16,21 21 0,-20-22 15,-1 1-15,-21 0 0,0-1 0,0-20 16,0 21-16,-21-1 0,-1 1 16,1 0-16,0 20 0,0 1 0,-21 0 15,20 21-15,-20 0 0,0 21 16,21 0-16,-22 1 0,1-1 15,0 21-15,-1-21 0,1 22 0,0-22 16,-1 21-16</inkml:trace>
  <inkml:trace contextRef="#ctx0" brushRef="#br1" timeOffset="18327.49">698 3958 0,'22'0'0,"-1"0"16,0-21 0,0 0-1,0 21-15,-21-21 0,21 0 16,1-1-16,-22 1 0,21 0 0,0 0 15,-21 0-15,0 0 0,21-22 16,0 43-16,-21-21 0,21 0 0,-42 63 47,0-21-47,0 22 16,-21-1-16,-1 0 0,1 1 15,-22 20-15,1 1 0,21-1 0,-22 1 16,1-1-16,20-20 0,-20 20 15,20-21-15,1 1 0,0-1 0,-1-21 16,22 22-16,0-43 0,0 21 16,0 0-16,21-42 31,0 0-31,21-1 0,0 1 16,0 21-16,22-21 0,-22 0 0,21 21 15,0-21-15,1 21 0,-1 0 16,0 0-16,22 0 0,-22 0 0,-21 0 15,22 0-15,-1 0 0,-21 21 16,22 0-16,-22-21 0,0 21 0,21-21 16,-21 21-16,1-21 0,-22 22 15,21-22-15,0 0 0,0 0 0,-21 21 16,21-21 0,-21-21 15,21-1-31,-21 1 0</inkml:trace>
  <inkml:trace contextRef="#ctx0" brushRef="#br1" timeOffset="18580.34">1249 3979 0,'0'22'31,"0"20"-16,0-21-15,0 0 16,0 22-16,0-22 0,-21 0 0,21 21 16,0-21-16,-22 1 0,22 20 15,0-21-15,0 0 0,0 0 16,0 1-16,0-1 16,0-42-1,0-1 1,0 1-16,22 0 0</inkml:trace>
  <inkml:trace contextRef="#ctx0" brushRef="#br1" timeOffset="18955.13">1376 3598 0,'0'0'0,"-21"0"0,-1 22 0,22-1 15,-21-21-15,0 21 0,0 0 16,21 0-16,0 0 0,0 1 0,0-1 16,0 0-1,21-21-15,0 0 0,0 0 16,1 0-16,-1 0 0,21 0 16,-21-21-16,0 0 0,22 21 15,-22-22-15,0 1 0,-21 0 16,0 0-16,0-21 0,0 20 15,0 1-15,0 0 0,0 0 0,-21 0 16,0 21-16,-22 0 0,22 0 16,-21 0-16,0 0 0,20 0 0,-20 21 15,0 0-15,21 0 0,-1 0 16,1 22-16,0-22 0,21 0 16,0 21-16,0-20 0,0 20 0,0-21 15,0 0-15,21 0 0,22 1 16,-22-1-16,0 0 0,21-21 0</inkml:trace>
  <inkml:trace contextRef="#ctx0" brushRef="#br1" timeOffset="19420.86">1757 3895 0,'0'0'0,"0"21"0,0 0 0,-21 0 15,21 0-15,-22 1 0,22-1 16,-21 0-16,21 21 0,0-21 0,0 22 16,0-22-16,0 21 0,0-21 15,-21 1-15,21-1 0,0 0 0,0 0 16,0 0-16,0 0 16,-21-21-1,21-21 1,0 0-16,0 0 15,0 0-15,0-22 0,0 22 16,21-21-16,0 0 0,0-1 16,-21 1-16,22 0 0,-1 20 0,0-20 15,0 21-15,0-21 0,0 20 16,22 22-16,-22 0 0,0 0 0,0 0 16,0 0-16,1 0 0,-1 0 15,0 22-15,-21-1 0,0 21 0,21-21 16,-21 22-16,0-1 15,0 0-15,0-21 0,0 22 0,0-1 16,-21-21-16,21 22 0,0-22 16,0 0-16,-21 0 0,21 0 0,0 0 15,-21-21-15,42-21 32,0 0-32</inkml:trace>
  <inkml:trace contextRef="#ctx0" brushRef="#br1" timeOffset="19767.32">2413 3747 0,'0'0'0,"0"21"32,-21 21-17,21-21-15,0 0 0,0 22 16,-21-1-16,21 22 0,0-1 0,0 1 15,0-1-15,0 1 0,0 20 16,0-20-16,0 20 0,0 1 0,0 21 16,0-21-16,0 20 0,0-20 0,0 21 15,-22-21-15,1 20 16,0-20-16,0 21 0,21-21 0,-21-1 16,0 1-16,-1 0 0,1-22 15,21 1-15,-21-22 0,0 0 0,0 1 16,21-22-16,0 0 0,0 0 15,0-42 1,0 0-16,0-22 0,21 1 0,0 0 16,0-22-16,0-20 0,1 20 15,-1-21-15,21-20 0,-21-1 0</inkml:trace>
  <inkml:trace contextRef="#ctx0" brushRef="#br1" timeOffset="20092.13">2519 3958 0,'0'0'0,"-21"-21"0,-1 0 0,22 0 16,-21 0-16,0-1 15,21 1-15,0 0 16,21 21-16,0-21 16,1 21-16,-1 0 0,0 0 0,21 0 15,-21 0-15,1 0 0,20 21 16,-21 0-16,0 0 0,0 1 0,1-1 15,-22 0-15,0 21 0,0-21 16,0 22-16,-22-1 0,1-21 16,-21 22-16,21-22 0,-22 21 0,1-21 15,21 0-15,-21 1 0,20-1 16,1-21-16,0 21 0,0-21 0,21-21 31,21 0-31,0-1 16,0 1-16,22 0 0,-22 0 15,0-21-15,0 20 0</inkml:trace>
  <inkml:trace contextRef="#ctx0" brushRef="#br1" timeOffset="20740.75">2879 3852 0,'0'0'0,"21"0"0,0 0 0,-21 22 31,0-1-15,0 0-16,0 0 0,0 21 0,0-20 15,0-1-15,0 21 0,0-21 16,0 0-16,0 1 0,0-1 0,0 0 16,21 0-16,0 0 0,0-21 15,1 0-15,-1 0 16,0 0-16,0 0 0,0-21 16,0 0-16,1 0 0,-1 0 0,0-1 15,0-20-15,0 21 0,0-21 16,1 20-16,-1-20 0,0 21 15,-21 0-15,0-22 0,0 65 47,-21-1-47,0 0 0,21 0 16,-22 21-16,22-20 0,0 20 0,0 0 16,0-21-16,0 22 0,0-22 15,0 21-15,0-21 0,0 1 0,0-1 16,22 0-16,-1-21 0,0 0 15,0 0-15,0 0 0,22 0 0,-22 0 16,21 0-16,-21-21 0,22 0 16,-22-1-16,21-20 0,-21 21 15,22-21-15,-22-1 0,0 1 0,0 0 16,0-22-16,0 22 0,1-1 16,-22-20-16,21 21 0,0-1 0,0-20 15,-21 20-15,0 22 0,0-21 16,0 21-16,0 0 0,0-1 0,-21 22 31,21 22-31,-21-1 0,0 21 0,21 0 16,-22-20-16,1 41 0,21-21 15,0 1-15,-21-1 0,21 22 0,-21-22 16,21 0-16,0 1 0,0 20 0,0-21 16,0-20-16,0 20 15,0-21-15,0 0 0,21 0 0,0 1 16,0-1-16,1-21 0,-1 0 15,0 0-15,0 0 0,0-21 16,0-1-16,1 1 0,-1 0 0,0 0 16</inkml:trace>
  <inkml:trace contextRef="#ctx0" brushRef="#br1" timeOffset="20924.66">3641 3747 0,'0'0'0,"-22"21"0,-20 0 16,42 0 0,21-21-16,22 0 15,-22 0-15,21 0 0,-21 0 16,22 0-16,-1 0 0,0-21 0,-21 21 16,22-21-16,-1 0 0,0-1 0</inkml:trace>
  <inkml:trace contextRef="#ctx0" brushRef="#br1" timeOffset="21403.4">6054 3196 0,'0'-21'0,"0"42"0,0-63 16,0 21-16,-22 42 31,1-21-31,21 42 0,-21-21 0,0 22 16,0-1-16,0 22 0,21-22 16,-22 21-16,1-20 0,0 20 0,0-20 15,21 20-15,0-21 16,-21 1-16,21-1 0,0 0 0,0-20 15,0 20-15,0-21 0,0 0 0,0 0 16,21 1-16,0-1 0,0-21 16,0 0-16,1 0 0,20 0 0,-21 0 15,0-21-15,0-1 0,1 22 16,-1-21-16,0 0 0</inkml:trace>
  <inkml:trace contextRef="#ctx0" brushRef="#br1" timeOffset="22087.55">5757 3704 0,'-21'0'0,"42"0"0,-63 0 16,42 21-1,21-21 1,0 0-16,0 0 0,1 0 16,-1 0-16,21 0 0,0 0 0,1-21 15,-1 21-15,0-21 0,1 21 0,-1-21 16,0 21-16,1-21 0,-1 21 15,0-21-15,1 21 0,-1 0 0,-21 0 16,0-22-16,-21 44 16,-21-1-1,0 0-15,0 0 16,0 0-16,0 0 0,21 1 16,-22-1-16,1 0 0,21 21 0,-21-21 15,21 1-15,0-1 16,0 0-16,21 0 15,0-21-15,22 0 0,-22 0 16,21 0-16,-21-21 0,22 21 0,-1-21 16,0 0-16,1 21 0,-1-22 0,0 1 15,1 0-15,-22-21 0,21 21 16,-21-1-16,1 1 0,-1 0 0,0-21 16,0 21-16,-21-1 0,0 1 15,0 0-15,0 0 0,-21 42 31,0 0-31,21 0 16,0 1-16,-21 20 0,-1-21 0,22 21 16,-21-20-16,21 20 0,0 0 15,-21 1-15,21 20 0,-21-21 0,21 22 16,-21-22-16,21 22 0,0-1 0,0-20 16,0 20-16,0 1 0,0-22 15,0 21-15,0-20 0,0-1 0,0 0 16,0 1-16,0-1 0,0 0 0,0 1 15,0-1-15,-21-21 16,-1 22-16,1-22 0,0 0 0,0 0 0,0 0 16,-22-21-16,22 0 0,-21 0 15,21 0-15,-22-21 0,22 0 16,-21 0-16,21 0 0,-22-22 0,22 1 16,0 0-16,0-1 0,0 1 0,21 0 15,-21-1-15,21 1 0,0-22 16,0 22-16,0 0 0,21-1 0,0 1 15,21 0-15</inkml:trace>
  <inkml:trace contextRef="#ctx0" brushRef="#br1" timeOffset="22363.85">7091 3662 0,'0'42'15,"0"-21"-15,0 43 16,0-22-16,0 1 0,0-1 16,0 0-16,0 22 0,0-22 0,0 22 15,0-22-15,0 21 0,-21-20 16,21-1-16,-22 0 0,1 1 0,21-1 16,0 0-16,-21-20 0,21-1 0,-21 21 15,21-21-15,0 0 16,0-42-1,0 0 1,21-21-16,-21 21 16</inkml:trace>
  <inkml:trace contextRef="#ctx0" brushRef="#br1" timeOffset="22631.96">7091 3725 0,'0'0'0,"0"-42"0,0 21 0,0 0 16,21 0-16,-21-1 0,0 1 15,21 0-15,0 0 0,0 21 16,1 0-16,-1 0 16,0 0-16,0 0 0,0 0 0,0 21 15,1 0-15,-1 0 0,-21 1 0,0-1 16,0 21-16,0-21 0,0 22 16,0-22-16,-21 21 0,-1-21 0,1 0 15,0 22-15,-21-22 0,21 0 0,-1 0 16,1 0-16,0-21 0,0 22 15,42-44 17,0 1-32,0 0 0,1 0 15</inkml:trace>
  <inkml:trace contextRef="#ctx0" brushRef="#br1" timeOffset="22984.76">7514 3704 0,'21'21'32,"0"-21"-32,1 0 15,-1 0-15,0 0 0,0 0 16,0-21-16,0 0 0,1 21 0,20-21 16,-21 21-16,0-21 0,0 0 15,1 21-15,-1-22 0,-21 1 16,-21 21-1,-1 0-15,1 0 16,0 0-16,-21 21 0,21 1 0,-22-1 16,22 0-16,0 0 0,-21 21 15,42-20-15,-22-1 0,22 21 0,-21-21 16,21 0-16,0 1 0,0-1 0,0 0 16,0 0-16,21 0 0,1 0 15,-1-21-15,0 0 0,0 0 0,21 0 16,1 0-16,-22 0 0,21 0 15,22 0-15,-22-21 0,22 0 0,-22 0 16,21 0-16,-20 0 0</inkml:trace>
  <inkml:trace contextRef="#ctx0" brushRef="#br1" timeOffset="23211.63">8509 3598 0,'0'0'0,"0"22"0,-21-22 15,0 0-15,21 21 0,21-21 32,0 0-17,0 0-15,0 0 0,0 0 16,1 0-16,-1 0 0,0 0 16,0 0-16,0 0 0,0 0 0,1 0 15,-44 0 1,1 0-1,0 21-15</inkml:trace>
  <inkml:trace contextRef="#ctx0" brushRef="#br1" timeOffset="23328.56">8445 3747 0,'0'21'0,"0"-42"0,0 63 15,0-21-15,0 0 16,22-21 0,-1 0-16,0 0 0,0 0 15,0 0-15,0 0 0,22 0 0,-22-21 0,0 21 16,21-21-16,-20 0 0</inkml:trace>
  <inkml:trace contextRef="#ctx0" brushRef="#br1" timeOffset="23793.2">9779 3196 0,'0'0'0,"-64"-21"16,64 42 15,0 0-15,22-21-1,-1 0-15,0 0 0,0 0 16,0 0-16,0 0 0,1 0 16,-1 0-16,-21-21 0,21 0 15,-21 0 1,-21 21-16,0 0 0,-1 0 15,1 0-15,0 0 0,-21 21 16,21-21-16,-1 21 0,1 0 16,21 22-16,-21-22 0,21 0 0,-21 0 15,21 0-15,0 22 0,0-22 0,0 0 16,0 0-16,21 0 0,21 1 16,-20-1-16</inkml:trace>
  <inkml:trace contextRef="#ctx0" brushRef="#br1" timeOffset="24212.14">10181 3641 0,'0'0'0,"-21"0"0,21-21 16,0-1-16,-21 22 0,21-21 0,-21 0 15,21 0-15,0 0 0,0 0 16,21-1-16,0 22 0,0 0 15,0 0-15,0 0 0,22 0 0,-22 0 16,21 22-16,-21-1 0,22 0 16,-22 0-16,21 21 0,-21-20 15,1 20-15,-1-21 0,-21 21 0,0-20 16,0 20-16,0-21 0,0 0 16,0 22-16,0-22 0,0 0 0,-21 0 15,-1 0-15,1 0 0,0-21 16,0 0-16,0 0 0,21-21 15,0 0 1,0 0-16,0 0 0,0 0 0,0-1 16,0-20-16,0 21 0,21 0 15,0-22-15,0 1 0,0 21 0,1-21 16,-1 20-16,0 1 0,21-21 16,-21 42-16,22-21 0,-22 0 15,0 21-15,21 0 0,-20 0 0,-1 0 16,21 0-16,-21 0 0,0 0 0,1 0 15</inkml:trace>
  <inkml:trace contextRef="#ctx0" brushRef="#br1" timeOffset="24727.84">11176 3662 0,'0'0'0,"21"21"0,0-21 16,0 0-16,1 0 0,-1 0 16,0 0-16,0 0 15,-21-21-15,21 0 0,-21 0 0,21 21 16,-21-22-16,0 1 0,0 0 15,0-21-15,0 21 0,0-1 16,0-20-16,-21 21 0,0 0 0,0 0 16,21-1-16,-21 22 0,0 0 0,-1 0 15,-20 0-15,21 22 0,0-22 16,-22 42-16,22-21 0,-21 0 0,21 22 16,-22-1-16,22 0 0,0-21 15,0 22-15,0-1 0,0 0 0,21-20 16,0-1-16,0 21 0,0-21 0,0 0 15,0 1-15,0-1 0,21-21 16,0 21-16,0-21 0,0 0 0,22 0 16,-22 0-16,0 0 0,21 0 15,-21-21-15,1 21 0,-1-21 0,21-1 16,-21 1-16,0 0 0,1 0 16,-1-21-16,0 20 0,0-20 0,0 21 15,-21-21-15,0 20 0,21-20 0,-21 21 16,0 0-16,0 0 0,0 42 31,0 0-31,-21 0 16,0 0-16,21 0 0,-21 1 0,21 20 15,-21-21-15,21 0 0,0 0 0,0 1 16,0-1-16,0 21 16,0-21-16,21 0 0,0 1 15,0-22-15,0 21 0,22-21 0,-22 0 16,21 0-16,1 0 0,20 0 0,-21 0 15,22 0-15,-22-21 0,22 21 16,-1-22-16</inkml:trace>
  <inkml:trace contextRef="#ctx0" brushRef="#br1" timeOffset="25376.47">12255 3471 0,'0'0'16,"0"-21"-16,0 0 0,0 0 0,-21 21 15,0-21-15,0 21 0,0 0 0,-22 0 16,22 0-16,-21 0 0,21 21 15,0 0-15,-22 0 0,22 0 16,0 1-16,-21 20 0,20-21 0,22 21 16,0-20-16,-21-1 0,21 21 0,0-21 15,0 0-15,0 1 0,0-1 16,0 0-16,21 0 0,1-21 0,-22 21 16,21-21-16,0 0 0,0 0 0,21 0 15,-20 0-15,-1 0 0,0 0 16,0-21-16,0 21 0,22-21 0,-22 0 15,0 0-15,0-22 0,0 22 16,-21-21-16,21-1 0,1 1 16,-22-21-16,0 20 0,21-20 0,-21-1 15,21 22-15,-21 0 0,0-1 16,0 1-16,0 0 0,0 20 0,0 1 16,0 0-16,-21 21 15,21 21 1,-21 0-16,21 22 0,-22-1 0,22 0 15,0 22-15,0-22 0,-21 22 0,21-22 16,0 22-16,0-22 0,0 0 16,0 1-16,0-1 0,0-21 0,21 21 15,1-20-15,-22-1 0,21 0 16,0 0-16,0 0 0,0-21 16,0 0-16,1 0 0,-1 0 0,0 0 15,0 0-15,0-21 0,0 21 0,1-21 16,-1 0-16,0 0 0,0-22 15,0 22-15,0-21 0,-21-1 0,22 22 16,-22-21-16,21 21 0,-21 0 16,0 42-1,0 0 1,0 0-16,0 21 0,-21-20 16,21-1-16,0 0 0,-22 0 0,22 0 15,0 0-15,0 1 16,0-1-16,0 0 15,22-21 1,-1 0-16,0 0 16,-21-21-16,21 0 0</inkml:trace>
  <inkml:trace contextRef="#ctx0" brushRef="#br1" timeOffset="25676.36">12869 3196 0,'0'0'0,"-21"-21"0,0 0 0,0 0 15,21 0-15,-21 21 0,-1 0 16,1 0-16,0 0 0,0 0 16,21 21-16,0 0 15,0 0-15,0 0 16,21-21-16,0 0 0,0 0 16,1 0-16,-1 0 0,0 0 15,0 0-15,0 0 16,-21-21-16,0 0 15,-21 21 1,0 0-16,0 0 16,0 0-16,-1 0 0,1 21 15,0 0-15,0 0 0,21 22 16,0-22-16,0 0 0,0 0 16,0 22-16,0-22 0,0 0 0,0 0 15</inkml:trace>
  <inkml:trace contextRef="#ctx0" brushRef="#br1" timeOffset="26084.13">13398 3493 0,'-21'0'0,"42"0"0,-63-22 0,21 1 0,0 21 15,0 0-15,-1 0 0,1 0 16,0 0-16,0 0 0,0 0 15,0 21-15,-22 1 0,22-1 0,0 0 16,0 21-16,21-21 0,0 1 0,-21 20 16,21-21-16,0 0 0,0 0 15,0 1-15,0-1 0,21 0 0,0 0 16,0 0-16,0-21 0,22 0 16,-22 21-16,0-21 0,0 0 0,21 0 15,-20 0-15,20 0 0,-21-21 0,0 0 16,0 0-16,22 0 0,-22 0 15,-21-1-15,21-20 0,0 21 0,-21-21 16,0-1-16,0 1 0,0 0 16,0-1-16,0 1 0,0 21 15,-21-22-15,0 22 0,0 21 0,-22 0 16,22 0-16,-21 0 0,21 0 0,-22 0 16,1 21-16,21-21 0,0 22 15,0-1-15,-1 0 0,22 0 0,0 0 16,0 0-16,22 1 15</inkml:trace>
  <inkml:trace contextRef="#ctx0" brushRef="#br1" timeOffset="26431.4">13970 3006 0,'0'0'0,"-21"0"0,0 0 0,-1 0 16,1 0 0,42 0 31,1 0-47,-1 0 0,0 0 15,0 0 1,0 0-16,0 0 0,-21-21 0,22 21 15,-1 0-15,0 0 0,0 0 16,-21 21 0,0 0-16,0 21 15,-21-21-15,0 1 0,0-1 0,-1 21 16,-20-21-16,21 0 0,-21 1 16,20-1-16,1-21 0,0 21 0,0-21 15</inkml:trace>
  <inkml:trace contextRef="#ctx0" brushRef="#br1" timeOffset="27020.07">14753 3133 0,'0'0'0,"-21"0"16,21 21-1,0 0-15,0 0 0,0 0 16,0 1-16,0-1 0,0 21 15,21-21-15,0 0 0,22 22 0,-1-22 16,0 0-16,1 0 0,20 0 0,-21-21 16,22 22-16,-1-22 0,1 0 15,-1 0-15,1 0 0,-1 0 0,-20 0 16,20 0-16,-42 0 0,22-22 16,-22 22-16,0-21 0,0 21 0,-42 0 31,-21 0-31,-1 21 0,-20 1 15,-1-1-15,1 21 0,-1-21 0,-20 22 16,20-22-16,1 21 0,-1-21 16,22 22-16,-22-22 0,22 0 15,21 0-15,0 0 0,0-21 0,-1 21 16</inkml:trace>
  <inkml:trace contextRef="#ctx0" brushRef="#br1" timeOffset="28547.61">3281 5271 0,'0'0'0,"0"-22"16,0 44 15,-21-1-31,-1 0 0,1 0 16,0 21-16,0 1 0,-21-1 15,20 0-15,-20 1 0,0-1 0,-1 22 16,1-22-16,0 21 0,-1-20 15,1-1-15,0 0 0,-1 1 0,1-1 16,21-21-16,0 22 0,0-22 16,-1 0-16,1 0 15,42-21 1,1 0-16,-1-21 16,0 0-16,0 0 0,21-1 0</inkml:trace>
  <inkml:trace contextRef="#ctx0" brushRef="#br1" timeOffset="28831.45">3683 5207 0,'0'0'0,"0"21"15,-21 0-15,0 1 16,-1 20-16,1-21 0,0 21 0,0 1 15,-21-1-15,-1 0 0,1 22 16,0-22-16,-1 22 0,1-22 0,0 22 16,-22-22-16,22 0 0,-1 1 15,1-1-15,21 0 0,-21 1 0,20-22 16,1 0-16,0 0 0,0 0 0,21 0 16,-21-21-16,42 0 31,0 0-31,21-21 15</inkml:trace>
  <inkml:trace contextRef="#ctx0" brushRef="#br1" timeOffset="29304.21">3937 5588 0,'0'0'16,"0"21"-1,0 0 1,0 1-16,0-1 0,0 21 0,0-21 15,0 22-15,-21-1 0,0-21 16,-1 0-16,22 22 0,-21-22 0,0 0 16,0 0-16,21 0 0,0 0 15,-21-21-15,21 22 0,0-44 32,0 1-32,21 0 15</inkml:trace>
  <inkml:trace contextRef="#ctx0" brushRef="#br1" timeOffset="29676.99">4106 5228 0,'0'0'0,"-21"0"0,0 21 0,0-21 15,0 22-15,-1-1 0,1 0 16,0 0-16,21 0 0,-21 0 15,21 1-15,21-22 32,0 0-32,0 0 0,1 0 0,-1 0 15,106-85 1,-106 64 0,-21 0-16,0-1 0,0 1 15,0 0-15,-21 21 16,0 0-16,-1 0 0,1 0 15,-21 0-15,21 0 0,0 0 0,-1 21 16,1 0-16,0 1 0,0-1 16,0 0-16,21 0 0,0 0 0,0 0 15,0 22-15,0-22 0,0 0 0,0 0 16,0 0-16,21 1 16,0-1-16,0 0 0,0 0 0,1 0 15</inkml:trace>
  <inkml:trace contextRef="#ctx0" brushRef="#br1" timeOffset="30143.81">4381 5588 0,'0'0'0,"-21"0"16,21 21-16,-21 0 15,21 1-15,0-1 16,0 0-16,-21 0 0,21 0 15,0 0-15,-21 1 0,21-1 16,0 0-16,0 0 0,0 0 0,0 0 16,0 1-16,-21-22 15,21 21 1,-22-21-16,22-21 31,0-1-31,0 1 0,0 0 0,0 0 16,22 0-16,-1-22 0,0 22 15,0-21-15,0 21 0,0-22 16,22 22-16,-22 0 0,21 0 0,1 0 0,-1 0 16,-21 21-16,21 0 15,128 42 1,-149-21-16,0 21 16,-21-20-16,0-1 0,0 21 0,0-21 15,0 22-15,0-22 0,0 0 0,-21 0 16,0 21-16,21-20 0,-21-1 15,-1 0-15,22 0 0,0 0 16,22-42 15,-1 21-31,0-21 0,0 0 0</inkml:trace>
  <inkml:trace contextRef="#ctx0" brushRef="#br1" timeOffset="30476.32">5143 5419 0,'0'63'31,"0"-42"-31,0 1 0,0 20 0,0 0 16,0 1-16,-21-1 0,21 0 15,0 1-15,0-1 0,-21 21 0,21-20 16,0 20-16,0 1 0,-21-1 0,0 1 15,0-1-15,21 1 16,0 20-16,-22-20 0,1 21 0,0-22 16,21 22-16,-21-22 0,0 22 0,21-22 15,0 1-15,-21-1 0,-1 1 16,22-22-16,0 22 0,0-22 0,0 0 16,-21-20-16,21 20 0,0-21 0,0-42 31,21-21-31,-21 20 15,0-20-15,22 0 0,-1-22 0,0 22 16</inkml:trace>
  <inkml:trace contextRef="#ctx0" brushRef="#br1" timeOffset="30776.15">5080 5652 0,'0'0'0,"21"-43"0,-21 1 16,0 0-16,21-1 0,-21 22 15,0-21-15,21 21 0,1-1 0,-1 22 16,0-21-16,0 21 0,0 0 16,0 0-16,22 0 0,-1 21 0,-21 1 15,22-1-15,-22 0 0,0 0 0,0 21 16,-21 1-16,0-22 16,0 21-16,-21 1 0,0-1 0,0-21 15,-22 21-15,22-20 0,-21 20 16,21-21-16,-22 0 0,1 0 0,21-21 15,-22 22-15,22-1 0,0-21 0,0 0 16,42 0 15,0-21-15,22-1-16</inkml:trace>
  <inkml:trace contextRef="#ctx0" brushRef="#br1" timeOffset="31464">5863 5482 0,'-21'21'15,"21"1"1,0-1-16,-21 0 0,0 21 0,21-21 16,-22 22-16,22-22 0,0 21 15,0-21-15,0 22 0,0-22 0,0 0 16,0 0-16,0 0 0,0 1 15,0-1-15,22 0 0,-1-21 0,0 0 16,0 0-16,0 0 0,0 0 16,1 0-16,-1 0 0,21-21 15,-21 0-15,0-1 0,1 1 0,-1 0 16,21 0-16,-21-21 0,0-1 0,-21 22 16,22-21-16,-1-1 0,0 1 15,-21 21-15,0 0 0,21-22 0,-21 22 16,21 21-16,-21-21 15,0 42 1,0 0-16,0 1 0,0 20 0,0-21 16,0 0-16,0 22 0,-21-1 15,21-21-15,0 21 0,0-20 16,0-1-16,0 21 0,0-21 0,0 0 16,21-21-16,0 22 0,1-1 15,-1-21-15,21 0 0,-21 0 0,22 0 16,-22 0-16,21 0 0,-21 0 15,22-21-15,-22 21 0,21-22 0,-21 1 16,22-21-16,-22 21 0,21-22 0,0 1 16,-20 0-16,20-1 0,0-20 15,-21 21-15,1-22 0,-1 22 0,0-22 16,-21 22-16,21 0 0,-21-1 16,0 1-16,0 21 0,0 0 0,-21 21 15,0 0 1,0 42-16,21-21 15,-22 21-15,22-20 0,-21 20 0,0 21 16,21-20-16,0-1 0,0 22 0,0-22 16,0 0-16,0 22 0,0-22 15,0 0-15,0-20 0,0 20 0,0-21 16,0 21-16,21-20 0,0-1 16,1 0-16,-1-21 0,0 0 15,0 0-15,0 0 0,0 0 0,43-64 31,-43 43-31</inkml:trace>
  <inkml:trace contextRef="#ctx0" brushRef="#br1" timeOffset="31643.9">6879 5440 0,'-42'0'0,"84"0"0,-105 0 0,41 0 0,1 0 15,21-21 16,21 21-31,1 0 0,-1 0 16,21 0-16,-21 0 0,22 0 16,-1 0-16,-21 0 0,21 0 15,1-21-15,-1 21 0,0-22 0,1 22 0</inkml:trace>
  <inkml:trace contextRef="#ctx0" brushRef="#br1" timeOffset="32308.59">8318 4847 0,'0'0'16,"0"-21"-16,0 0 0,0 0 16,22 21-16,-1-21 15,0 21-15,0 0 0,0 0 0,22-22 16,-1 22-16,-21 0 15,21 0-15,1 0 0,-1-21 0,0 21 16,1 0-16,-22 0 0,0 0 0,0 0 16,-42 0-1,0 0-15,0 0 16,0 0-16,-22 0 0,1 0 16,21 0-16,-22 0 0,22 0 0,0 0 15,0 0-15,0 0 0,0 0 0,-1 0 16,1 0-1,0 0-15,0 0 16,0 21 0,0 1-16,21 20 0,-22-21 15,22 21-15,0 22 0,0-22 0,0 22 0,-21-22 16,21 22-16,0-1 0,0-21 16,-21 22-16,21-1 0,0 1 15,0 21-15,0-22 0,-21 1 0,21 20 16,-21-20-16,21-1 0,-21 1 15,21-1-15,0-20 0,0 20 0,0-21 16,0 1-16,0-1 0,0 0 0,0-20 16,0 20-16,21-21 0,0 0 15,0 0-15,0-21 0,0 0 0,1 0 16,-1 0-16,21 0 0,-21 0 0,22-21 16,-22 0-16,21 0 15,0-21-15,1 20 0</inkml:trace>
  <inkml:trace contextRef="#ctx0" brushRef="#br1" timeOffset="33024.18">9292 5355 0,'0'-21'0,"0"42"0,0-63 16,0 21-16,-21 0 0,0-1 16,0 22-16,-1 0 0,1 0 0,0 0 15,-21 0-15,21 0 0,-22 0 0,22 22 16,0-1-16,-21 0 0,20 0 15,1 0-15,21 22 0,-21-22 16,21 0-16,-21 0 0,21 21 0,0-20 16,0-1-16,0 0 0,0 0 15,0 0-15,21 0 0,0-21 0,0 22 16,1-22-16,-1 0 0,0 0 0,0 0 16,0 0-16,22 0 0,-22-22 15,0 1-15,21 0 0,-21 0 0,1 0 16,-1 0-16,0-22 0,0 22 15,0 0-15,-21 0 0,21-22 0,-21 22 16,0 0-16,0 0 0,0 0 16,-21 42 15,21 0-31,0 0 0,0 0 0,-21 1 16,21-1-16,0 0 0,-21 0 15,21 0-15,0 22 0,0-22 0,0 0 16,21 0-16,-21 0 0,21-21 15,0 0-15,1 0 0,-1 0 16,0 0-16,0 0 0,21 0 16,-20 0-16,-1-21 0,0 0 15,21 0-15,-21 0 0,22-1 0,-22 1 16,21-21-16,-21 21 0,1-22 0,-22 1 16,0 0-16,0 21 0,0-22 15,0-20-15,-22 20 0,1 1 16,0 0-16,-21-1 0,21 1 0,-22 0 15,1 21-15,-22-1 0,22-20 16,-21 42-16,20 0 0,-20 0 0,-1 0 16,-20 21-16,20 0 0,1 1 15,-1 20-15,1 0 0,20 22 0,-20-1 16,20-20-16,1 20 0,21 1 0,-21-1 16,20 1-16,22-1 0,0 1 15,0-1-15,0 1 0,0-22 0,0 21 16,0-20-16,22-1 0,-1-21 0,0 22 15,21-22-15,1 0 16,-1 0-16,0-21 0,22 0 0,-1 0 16,1 0-16,-1 0 0,1 0 0,-1-21 15,1 0-15,-1 0 0,1-22 16,-1 22-16</inkml:trace>
  <inkml:trace contextRef="#ctx0" brushRef="#br1" timeOffset="33435.51">10350 5017 0,'0'0'0,"0"21"32,-21 0-32,0 0 0,0 21 15,0-20-15,0 20 16,-1 0-16,1 1 0,21-1 0,-21 0 15,0-21-15,21 22 0,-21-1 0,21 0 16,0-20-16,0 20 0,0-21 16,0 0-16,0 0 0,0 1 0,21-1 15,0-21-15,0 0 0,0 0 0,22 0 16,-22 0-16,0 0 0,0 0 16,0 0-16,22-21 0,-43-1 0,21 1 15,-21 0-15,21 0 0</inkml:trace>
  <inkml:trace contextRef="#ctx0" brushRef="#br1" timeOffset="34092.14">10075 5334 0,'-21'0'0,"42"0"0,-63 0 0,63 0 32,0 0-32,0 0 0,1 0 15,20 0-15,0 0 0,1 0 0,-1 0 16,0-21-16,1 21 0,-1 0 0,0-21 15,1 21-15,-1 0 0,0 0 16,1 0-16,-22 0 0,0 0 0,0 0 16,0 0-16,-21 21 15,0 0-15,0 0 16,-21 0-16,0 1 0,21-1 0,-21 0 16,0 0-16,-1 21 0,22-20 15,0-1-15,0 0 0,0 0 16,0 0-16,22-21 15,-1 0-15,0 0 16,21 0-16,-21 0 0,22 0 0,-1-21 16,0 0-16,1 0 0,-1 21 15,0-21-15,1-22 0,-22 22 0,21 0 16,1 0-16,-22 0 0,21-1 0,-21 1 16,-21 0-16,21 0 0,-21 0 15,0 0 1,0 42-1,-21 0-15,0 0 16,21 0-16,-21 0 0,21 1 0,-21 20 16,0 0-16,21 1 0,0-1 0,0 21 15,0-20-15,0 20 0,0 1 16,0-1-16,0 1 0,0-1 0,0-20 16,0 20-16,0 1 0,0-1 0,21 1 15,-21-1-15,21 1 0,-21-1 16,0-21-16,0 22 0,0-1 0,0-20 15,0-1-15,0 0 0,0 1 0,-21-1 16,0-21-16,-22 0 0,22 1 16,-21-1-16,-1 0 0,22-21 0,-21 0 15,0 0-15,-1 0 0,1 0 16,0-21-16,-1 0 0,22-1 0,-21-20 16,21 21-16,-22-21 0,22-1 0,21 1 15,0-22-15,0 1 0,0 21 16,0-22-16,0 1 0,21-1 0,0 1 15,1-1-15,20 22 0</inkml:trace>
  <inkml:trace contextRef="#ctx0" brushRef="#br1" timeOffset="34383.97">11578 5228 0,'0'0'0,"0"21"15,0 1 1,0-1-16,0 0 0,-21 21 16,21 1-16,0-1 0,-21 21 0,21 1 15,0-1-15,0 1 0,0-1 0,0 1 16,0-1-16,0 1 0,0-1 16,0-20-16,0 20 0,0-20 0,0-1 15,0 0-15,0 1 0,0-22 0,0 21 16,0-21-16,0 0 0,0 1 15,21-44 17,-21 1-32,0 0 0,0 0 0,0 0 15,0-22-15</inkml:trace>
  <inkml:trace contextRef="#ctx0" brushRef="#br1" timeOffset="34651.82">11536 5652 0,'0'0'0,"0"-64"0,0 22 0,0-1 0,0 1 15,0 0-15,0 21 0,0-22 16,21 22-16,-21 0 0,21 0 0,0 0 16,0 21-16,1 0 0,20 0 15,-21 0-15,0 0 0,0 0 0,1 21 16,-1 0-16,0 0 0,0 0 16,-21 0-16,0 22 0,0-22 0,0 21 15,-21 1-15,0-22 0,0 21 16,-1-21-16,-20 0 0,0 1 0,21-1 15,-22 0-15,22 0 0,0 0 0,0-21 16,0 0-16,42-21 31,0 21-31,0-21 0,0-21 0,0 20 16</inkml:trace>
  <inkml:trace contextRef="#ctx0" brushRef="#br1" timeOffset="35004.62">12065 5440 0,'21'0'31,"0"0"-15,0 0-16,1 0 0,-1-21 16,0 21-16,0-21 0,0 21 15,0-22-15,1 22 0,-1-21 16,0 0-16,0 21 0,-21-21 15,0 0-15,0 0 0,-21 21 16,0 0 0,0 0-16,-1 0 0,1 0 0,-21 0 15,21 21-15,0 0 0,-22 0 0,22 21 16,0-20-16,0-1 0,21 0 16,0 21-16,0-21 0,0 1 0,0 20 15,0-21-15,0 0 0,0 0 16,0 1-16,21-22 0,0 21 0,21 0 15,-20-21-15,-1 0 0,0 0 0,21 0 16,-21 0-16,22 0 16,-22-21-16,21 0 0,1 21 0,-1-22 15</inkml:trace>
  <inkml:trace contextRef="#ctx0" brushRef="#br1" timeOffset="35263.47">12848 5334 0,'0'0'0,"-21"0"0,0 0 0,42 0 47,0 0-47,0 0 16,0 21-1,1-21-15,-1 0 0,0 0 16,0 0-16,0 0 0,-21 21 31,-21-21-31,0 0 16,0 0-16,0 0 0,-1 22 0,1-22 15,0 21-15</inkml:trace>
  <inkml:trace contextRef="#ctx0" brushRef="#br1" timeOffset="35375.4">12827 5419 0,'-21'21'16,"0"0"-16,63-63 0,-84 105 0,42-42 16,0 1-16,0-1 31,21-21-31,0 21 15,0-21-15,0 0 0,0 0 16,1 0-16,-1 0 16,0-21-16,0 21 0,0-21 0</inkml:trace>
  <inkml:trace contextRef="#ctx0" brushRef="#br1" timeOffset="35859.67">13758 4868 0,'0'0'0,"-21"0"0,0 0 16,0 0-1,42 0 48,0 0-63,0 0 0,0-21 15,-21 0 1,0 0-16,0 0 16,-21 21-1,0 0-15,0 0 0,0 21 16,0 0-16,-1 0 0,1 0 0,0 1 16,21-1-16,0 0 0,-21 0 15,21 21-15,0-20 0,0-1 0,0 0 16,0 0-16,0 0 0,0 0 15,21 1-15,0-1 0,0-21 16,1 21-16,-1-21 0,0 0 0</inkml:trace>
  <inkml:trace contextRef="#ctx0" brushRef="#br1" timeOffset="36260.24">13949 5228 0,'0'0'0,"-21"-21"0,21 0 16,0 0 0,21 21-16,0 0 15,0 0-15,0 0 16,0 21-16,1-21 0,-1 21 0,0 0 16,0 0-16,0 1 0,0 20 15,1-21-15,-1 21 0,0-20 0,-21-1 16,0 21-16,0-21 0,0 22 0,0-22 15,-21 0-15,0 0 0,-1 0 16,1 0-16,0-21 0,0 22 0,0-22 16,0 0-16,-1 0 15,1-22 1,21 1-16,0 0 0,0 0 16,0 0-16,0 0 0,21-1 0,1 1 15,-1 0-15,0 0 0,0 0 16,0-22-16,0 22 0,1 0 0,-1 0 15,0 0-15,0 0 0,0-1 16,22 1-16,-22 21 0,0-21 0,0 21 16,21 0-16,-20 0 0,-1 0 0,0 0 15,0 0-15</inkml:trace>
  <inkml:trace contextRef="#ctx0" brushRef="#br1" timeOffset="36755.96">14944 5440 0,'0'0'0,"21"0"0,0-21 15,-21 0-15,21 21 0,-21-22 16,0 1-16,0 0 0,0 0 0,0 0 16,0 0-16,0-22 0,-21 22 15,0 0-15,0 0 0,-1 0 0,1 21 16,0 0-16,0 0 0,0 0 0,0 0 15,-22 0-15,22 21 0,0 0 16,0 0-16,0 0 0,-1 22 16,1-22-16,0 21 0,0 0 0,21-20 15,0 20-15,0-21 0,0 21 16,0-20-16,0 20 0,0-21 0,0 0 16,0 0-16,21-21 0,0 22 15,0-22-15,1 0 0,-1 0 16,0 0-16,0 0 0,0 0 0,-21-22 15,21 1-15,1 21 0,-1-21 16,0 0-16,0 0 0,0-22 0,-21 22 16,21 0-16,1 0 0,-1-21 0,-21 20 15,0 1-15,21 0 0,-21 0 16,0 0-16,0 42 31,0 0-31,-21-21 0,21 21 16,0 0-16,0 1 0,-21-1 0,21 0 15,0 0-15,0 0 0,0 0 0,0 1 16,0-1-16,0 0 16,21-21-16,0 0 0,0 0 0,0 0 15</inkml:trace>
  <inkml:trace contextRef="#ctx0" brushRef="#br1" timeOffset="37428.08">15727 5186 0,'0'0'0,"0"-21"16,0-22-16,0 22 0,-21 0 16,-1 0-16,1 21 0,0 0 0,-21 0 15,21 0-15,-22 0 0,1 21 16,21 0-16,-22 0 0,1 1 0,21 20 16,-21 0-16,20-21 0,1 22 0,0-22 15,0 21-15,21-21 0,0 22 16,0-22-16,0 21 0,0-21 0,0 1 15,21-1-15,21 0 0,-20 0 16,-1 0-16,0-21 0,21 0 0,-21 0 16,1 0-16,20 0 0,-21 0 15,0 0-15,0 0 0,22-21 16,-22 0-16,0 0 0,0 0 0,0-1 16,1 1-16,-1-21 0,0 0 0,-21-1 15,21 1-15,0-22 0,-21 1 16,21 21-16,-21-22 0,22 1 0,-1-1 15,-21 1-15,0 20 0,0 1 16,21 0-16,-21 20 0,0 1 0,0 0 16,0 42-1,-21 0-15,21 22 0,-21-1 16,-1 0-16,22 22 0,-21-22 0,0 22 16,21-1-16,-21-20 15,21 20-15,0-21 0,0 1 0,0-1 16,0 0-16,0 1 0,0-1 0,0-21 15,0 0-15,0 1 0,0-1 16,0 0-16,21-21 16,0 0-16,0 0 0,1 0 0,-1 0 15,0-21-15,0 0 16,0-1-16,0 1 0,1 0 0,-1 0 16,0 0-16,-21 0 0,0-1 15,21 1-15,-21 0 0,21 21 16,-21 21-1,0 0 1,-21 1-16,21-1 0,-21 0 0,21 0 16,0 0-16,0 0 0,0 1 15,0-1-15,21-42 47</inkml:trace>
  <inkml:trace contextRef="#ctx0" brushRef="#br1" timeOffset="37687.94">16108 5101 0,'0'0'0,"-21"0"0,-1 0 16,1 0-1,21 21-15,21-21 31,1 0-15,-22-21 0,-22 21 15,22 21-15,0 1-1,0-1-15</inkml:trace>
  <inkml:trace contextRef="#ctx0" brushRef="#br1" timeOffset="38099.69">16531 5228 0,'-21'0'31,"0"21"-31,0 1 0,-1-1 16,1 0-16,0 0 0,0 0 0,-21 0 16,20 22-16,1-22 0,0 21 15,21-21-15,0 1 0,0 20 0,0-21 16,0 0-16,0 0 0,0 1 16,21-1-16,0 0 0,1-21 0,20 21 15,0-21-15,-21 0 0,22 0 0,-22 0 16,0 0-16,21 0 0,-20-21 15,-1 0-15,0 0 0,0-1 16,0 1-16,0 0 0,1-21 0,-22-1 0,0 22 16,0-21-16,0 0 15,0-1-15,0 1 0,0 0 0,0 20 16,-22-20-16,1 21 0,-42-21 16,42 42-16,-1 0 0,-20 0 15,21 0-15,0 0 0,0 0 0,-1 0 16,1 0-16,21 21 0,0 0 15,21-21-15,1 21 16</inkml:trace>
  <inkml:trace contextRef="#ctx0" brushRef="#br1" timeOffset="38428">17103 5080 0,'0'-21'16,"0"0"-1,21 0 1,0-1 0,0 22 15,0 22-16,-21-1-15,0 0 16,0 0-16,0 0 0,0 0 16,-21 1-16,0-1 0,21 0 0,-21-21 15,0 21-15,-1-21 0,1 21 16,0 0-16,0-21 0,0 0 16,0 0-16</inkml:trace>
  <inkml:trace contextRef="#ctx0" brushRef="#br1" timeOffset="38923.72">17420 4890 0,'0'0'16,"0"-22"-16,0 1 0,0 0 0,21 0 16,0 21-1,1 0-15,-1 0 16,0 0-16,0-21 16,0 21-16,0 0 0,1 0 0,-1 0 15,21 0-15,-21 0 16,0 0-16,1-21 0,-1 21 0,0 0 15,-21 21 17,0 0-32,0 0 0,0 0 0,0 0 15,0 1-15,0 20 0,0-21 16,0 21-16,-21 1 0,21-22 0,0 21 16,0 1-16,-21-1 0,21 0 0,0 1 15,0-1-15,0 0 0,0 1 16,0-1-16,0 21 0,0-20 15,0 20-15,0 1 0,0-1 16,-22-20-16,22 20 0,-21-21 0,0 1 16,-21-1-16,21-21 0,-22 22 0,1-22 15,0 0-15,-1 0 0,1 0 16,-22-21-16,22 0 0,-21 0 0,-1 0 16,1 0-16,-1-21 0,22 0 0</inkml:trace>
  <inkml:trace contextRef="#ctx0" brushRef="#br1" timeOffset="49028.09">18902 5334 0,'-21'0'47,"-1"0"-47,1 0 15,0 0 1,0 0-16,0 0 0,0 0 16,-1 0-1,1 0-15,0 0 16,42 0 31,22 0-47,-1 0 0,0 0 15,1 21-15,-1-21 0,21 0 0,1 0 16,-1 0-16,1 21 0,21-21 16,-1 22-16,-20-22 0,20 0 0,1 0 15,0 0-15,-1 0 0,1 0 16,-21 0-16,-1 21 0,1-21 0,-22 0 16,0 0-16,-21 0 0,1 0 0,-1 0 15,0 0-15,0 0 16,-42 0 15,0 0-31,0 0 0,-1 0 16,1 0-16,0 0 0,0 0 0,0 0 15,0 0-15,-1 0 0,1 0 16,-21 0-16,21 21 0</inkml:trace>
  <inkml:trace contextRef="#ctx0" brushRef="#br1" timeOffset="49403.76">18965 5440 0,'-21'0'16,"42"0"-16,-63 0 0,21 0 0,0 0 0,-1 0 16,1 0-16,0 0 0,42 0 46,0 0-46,22 0 0,-1 0 16,0 0-16,1 0 0,-1 0 0,22 0 16,-1 21-16,1-21 0,20 0 15,1 0-15,-22 21 0,22-21 0,0 0 16,-22 0-16,22 21 0,-22-21 0,-20 0 16,-1 0-16,0 22 0,1-22 15,-1 0-15,-21 0 0,0 0 0,1 0 16,-1 0-1,-42 0 17,-1-22-17,1 22-15,21-21 0,0 0 16</inkml:trace>
  <inkml:trace contextRef="#ctx0" brushRef="#br1" timeOffset="49867.49">20002 5101 0,'0'0'0,"-21"0"15,0 0 1,0 21-16,21 1 16,0-1-16,0 0 15,0 0-15,63 64 16,-20-85-16,-22 21 15,21 0-15,-21-21 0,22 21 16,-22-21-16,21 0 0,1 21 0,-22-21 16,0 0-16,21 0 0,-21 0 15,1 0-15,-1 0 0,0 0 16,-21-21 15,-21 21-31,0 0 16,-1 0-16,1 0 0,0 0 15,0 21-15,0 1 0,0-22 0,-22 21 16,22 0-16,0 0 0,0 21 16,-22-20-16,22 20 0,0-21 0,-21 21 15,21 1-15,-1-1 0,-20-21 0,21 22 16,0-1-16,0-21 0,-1 0 16,1 0-16,0 1 0,0-1 15,21 0-15,-21-21 0,21 21 16,21-42 15,0 0-15,-21 0-16</inkml:trace>
  <inkml:trace contextRef="#ctx0" brushRef="#br1" timeOffset="50435.41">21675 5207 0,'0'-21'16,"0"-43"0,21 43-16,-21 0 15,0 0-15,0 42 32,0 0-32,0 0 0,0 1 15,0-1-15,0 21 16,0 0-16,0-20 0,0 20 0,0 0 15,0-21-15,0 22 0,-21-1 16,21 0-16,-22-20 0,22 20 0,0-21 16,-21 21-16,21-20 0,0-1 0,0 0 15,0 0-15,0 0 0,0 0 16,21-42 15,1 21-31</inkml:trace>
  <inkml:trace contextRef="#ctx0" brushRef="#br1" timeOffset="51407.88">22542 5228 0,'0'0'0,"-21"0"31,0 21-31,0 1 16,0-1-16,0 0 0,-22 0 15,43 0-15,-42 0 0,42 1 16,-21-1-16,0 21 0,-1-21 0,22 0 16,0 22-16,0-22 0,0 0 15,0 21-15,0-20 0,0-1 0,22 0 16,-1 0-16,0-21 0,0 21 15,21-21-15,-20 0 0,20 0 0,0 0 16,1 0-16,-1 0 0,0 0 16,1 0-16,-1-21 0,0 0 0,1 0 15,-22 0-15,21-22 0,-21 22 16,0-21-16,-21 21 0,0-22 0,22 1 16,-22 21-16,0-22 0,0 1 0,-22 21 15,1-21-15,0 20 16,0 1-16,-21 0 0,20 21 0,-20-21 15,21 21-15,-21-21 0,20 21 16,1 0-16,0 0 0,0 0 0,21 21 31,21-21-31,21 21 0,-20-21 16,20 0-16,0 21 0,1-21 0,-1 0 16,21 0-16,-20 0 0,-1 0 15,0 0-15,1 0 0,-1-21 0,0 21 16,1-21-16,-1 0 0,0 21 15,-20-21-15,-1-1 0,0 1 0,0 0 16,0 21-16,0-21 16,-21 0-16,0 0 0,-21 21 47,0 21-47,21 0 0,-21 0 15,0 21-15,0-20 0,21 20 16,-22 0-16,1-21 0,0 22 0,0-1 15,0 0-15,21 22 0,-21-22 16,-1 1-16,1 20 0,0 1 0,21-1 16,0 1-16,0-1 0,0 1 0,0-1 15,0 1-15,0-1 16,0 1-16,0-1 0,0 1 0,0-1 16,0 1-16,0-1 0,0-21 0,0 22 15,0-22-15,0 1 0,0-1 16,0 0-16,0-21 0,0 22 0,0-22 15,0 0-15,0-42 32,0 0-32,0 0 15,0-1-15,0-20 0,0 21 16,0-21-16,-21-1 0,21-20 0,0 20 16,0-20-16,0-1 0,0 22 0,0-21 15,0-1-15,0 22 0,0-1 16,0-20-16,0 21 0,21-22 15,0 22-15,-21-22 0,21 22 16,1 0-16,-1-1 0,0 1 0,-21 0 16,21 20-16,0-20 0,0 21 0,1 0 15,20 0-15,-21-1 0,0 1 16,22-21-16,-22 21 0,21 0 0</inkml:trace>
  <inkml:trace contextRef="#ctx0" brushRef="#br1" timeOffset="51724.7">24236 4995 0,'0'0'0,"0"-21"31,21 21-31,0 0 0,0 0 16,0-21-16,22 21 0,-1 0 15,-21 0-15,22 0 0,-1 0 0,0 0 16,-21 0-16,22 0 0,-1 0 16,-21 0-16,22 0 0,-22 0 15,-42 0 1,-1 0-1,-20 0-15,21-21 0,0 21 16</inkml:trace>
  <inkml:trace contextRef="#ctx0" brushRef="#br1" timeOffset="52256.4">24278 4953 0,'-21'21'16,"42"-42"-16,-42 63 0,0-20 0,0-1 15,-1 21-15,22-21 0,-21 0 16,21 1-16,0-1 0,-21 0 16,0 0-16,21 0 0,-21 0 0,21 1 15,0-1-15,0 0 16,-21-21-16,21 21 0,21-21 47,0 0-47,0 0 0,0 0 15,0-21 1,1 21-16,-1 0 0,0 0 0,0-21 0,0 21 16,0 0-16,1 0 0,20 0 15,-21 0-15,0 0 0,22 0 16,-22 0-16,0 0 0,21 0 0,-21 0 16,1 0-16,-1 21 0,0 0 15,-21 0-15,21 0 0,-21 1 16,0-1-16,0 0 0,0 0 15,0 0-15,0 0 0,-21-21 0,0 22 16,0-1-16,-1 0 0,-20-21 16,21 21-16,-21-21 0,20 0 0,-20 0 15,21 0-15,0 0 0,-22 0 16,22 0-16,0 0 0,0 0 16,0 0-16,0 0 0,-1 0 0,1 0 15,0 0 1,0 0 31,0 21-47,0-21 15</inkml:trace>
  <inkml:trace contextRef="#ctx0" brushRef="#br1" timeOffset="63939.81">6710 1693 0,'0'0'0,"0"22"0,-21-22 16,-1 0 30,1 0-14,0 0-1,42 0 16,0 0-47,1 0 0,-1-22 15,0 22-15,0 0 0,0 0 16,0-21-16,1 21 0,-1-21 16,0 21-16,0 0 0,0 0 15,-21-21-15,21 21 0,-42 0 47,0 0-31,21 21-16,-21-21 0,0 0 15,0 21-15,-1 0 0,1-21 0,0 22 16,0-22-16,0 21 0,0-21 16,-1 21-16,1-21 0,21 21 0,-21-21 15,0 21-15,21 0 32,21-42 14,0 21-46,0-21 16,1 21-16,-22-21 0,21 21 16,0-21-16,21 21 0,-21-21 15,1 21-15,-1-22 0,0 22 0,0-21 16,0 0-16,0 21 0,1 0 16,-1-21-16,0 21 0,0 0 0,-21-21 15,21 21-15,-42 0 47,0 21-47,0 0 16,0-21-16,-1 21 0,1-21 15,0 21-15,0-21 0,0 22 0,0-1 16,-1 0 0,1-21-16,0 0 0,0 21 0,0-21 15,0 21 1,-1-21-16,1 0 0,21 21 15,21-21 79,64-42-63,-64 42-31,0 0 0,1-21 16,-1 21-16,21 0 0,-21-21 0,0 21 16,1 0-16,-1-21 0,0 21 15,0 0-15,0 0 0,0 0 32,-42 0-1,0 0-31,0 0 0,21 21 0,-21-21 15,0 21-15,-1-21 0,-20 21 16,21-21-16,0 21 0,0-21 16,-1 21-16,1-21 0,0 22 15,0-22-15,0 21 0,0-21 0,21 21 16,-22-21-16,22 21 0,-21-21 16,42 0 30,1 0-30,-1-21-16,0 0 16,0 21-16,0-21 0,0 21 0,1-22 15,20 22-15,-21-21 16,0 21-16,0-21 0,22 0 0,-22 21 16,0 0-16,0-21 0,0 21 15,1 0-15,-22-21 0,21 21 16,0 0-16,-42 0 47,0 21-32,-1-21-15,1 21 0,0 0 16,-21-21-16,21 21 0,-1-21 16,1 21-16,0-21 0,-21 22 0,21-1 15,-1-21-15,-20 21 16,21-21-16,0 21 0,0-21 0,-1 0 15,22 21-15,-21-21 0,0 0 16,21 21-16,21-21 47,0 0-47,1-21 16,-1 21-16,0-21 0,0 21 15,0 0-15,0-21 0,1 0 0,-1 21 16,21-21-16,-21 21 0,0 0 15,1-22-15,20 22 0,-21 0 16,0 0-16,0-21 0,1 21 0,-1 0 16,0 0-16,0 0 15,-21-21-15,21 21 0,0 0 16,-42 21 31,0-21-47,0 21 0,0-21 0,0 0 15,-1 22-15,1-1 0,-21-21 16,21 21-16,0-21 0,-22 21 0,22-21 16,0 21-16,-21-21 0,20 21 15,1-21-15,0 22 0,0-22 0,0 21 16,0-21-16,21 21 0,-22-21 16,1 21-16,42-21 62,1 0-46,-1-21-16,0 21 15,0-21-15,0 21 0,0 0 0,1-21 16,20 21-16,-21-22 0,0 22 16,22 0-16,-22-21 0,21 0 0,-21 21 15,0 0-15,22-21 0,-22 21 16,0 0-16,0-21 0,0 21 15,1 0-15,-1 0 16,0 0 0,-42 0 15,0 0-31,-1 0 0,1 21 0,0 0 16,0-21-16,0 21 0,0-21 15,-22 21-15,22-21 0,0 22 0,-21-22 16,20 21-16,1-21 0,-21 21 15,21-21-15,0 21 0,-1-21 16,1 0-16,0 21 0,0-21 0,0 0 16,21 21-1,21-21 48,0-21-48,0 21-15,0 0 0,1 0 0,-1-21 16,0 21-16,21 0 16,-21 0-16,1-21 0,-1 21 0,0-21 15,0 21-15,0 0 0,22 0 16,-22-21-16,0 21 16,0 0-16,0 0 0,0 0 15,-42 0 32,0 0-47,0 21 16,0-21-16,0 21 15,-22-21-15,22 21 0,0-21 16,0 21-16,0-21 0,-22 21 0,22-21 16,0 0-16,0 22 0,0-22 0,-1 0 15,1 21-15,0-21 0,0 0 16,21 21-1,21-21 32,0 0-47,0 0 0,-21-21 16,22 21-16,-1 0 0,0 0 16,0-21-16,0 21 0,22 0 0,-22-22 15,0 22-15,0 0 0,0 0 16,0-21-16,1 21 0,-1-21 0,0 21 15,0 0 1,0 0-16,-42 0 63,21 21-63,-21-21 0,0 0 15,0 0-15,21 21 0,-22-21 0,1 0 16,0 22-16,0-22 0,0 0 15,0 21-15,-1-21 0,1 0 0,0 21 16,0-21-16,0 0 0,0 21 16,-1-21-16,1 0 31,21 21-31,21-21 31,1 0-15,-1 0-16,0-21 15,0 21-15,0 0 0,0-21 16,1 21-16,-1 0 0,0-21 16,0 21-16,0 0 0,0 0 0,1-21 15,-1 21-15,0 0 16,0 0-16,-42 0 62,0 0-62,0 0 16,21 21-16,-22-21 16,1 0-16,0 21 0,42-42 62,0 21-46,1-21-16,-22-1 0,21 1 15,0 0 1,0 0-16,-21 0 0,0 0 0,0-1 16,21 1-16,-21 0 0,0 0 15,0 0-15,0 0 0,0-1 16,0 1-16,0 0 16,0 0-16,0 0 15,-21 21-15,0-21 16,0 21-16,0-22 15,-1 22-15,1 0 0,0 0 16,0 0 0,0 0-16,0 0 0,-1 0 15,1 0-15,0 0 16,0 0-16,0 0 0,0 0 16,-1 0-16,1 0 15,0 0-15,0 0 16,21 22-16,-21-22 0,0 21 15,21 0-15,-22 0 0,1-21 16,21 21-16,-21 0 0,21 1 16,0-1-16,0 0 0,-21 0 15,21 0-15,0 0 16,0 1-16,0-1 0,0 0 16,0 0-16,21 0 0,0 0 15,0 1 1,1-1-16,-1-21 0,0 21 15,0-21-15,0 0 16,0 0-16,1 21 0,-1-21 0,0 0 16,0 0-16,0 0 0,0 0 0,1 0 15,-1 0-15,0 0 0,0 0 16,0 0-16,0 0 0,1 0 0,-1 0 16,0 0-16,0 0 15,0 0-15,0-21 0,1 21 0,-22-21 16,21 0-16,0-1 15,-21 1-15,21 0 0,-21 0 16,21 0-16,-21 0 0,0-1 16,0 1-16,0 0 0,0-21 15,0 21-15,0-1 0,0 1 0,-21 0 16,0 0-16,0 0 16,21 0-16,-21-1 0,-1 1 0,22 0 15,-21 0-15,0 0 0,0 0 16,0 21-16,0 0 0,21-22 15,-22 22-15,1 0 0,0 0 16,0 0-16,0 0 0,0 0 16,-1 0-16,1 0 0,0 0 15,0 0-15,0 22 0,0-22 0,-1 21 16,1 0-16,0 0 0,0-21 16,0 21-16,0 22 0,21-22 15,-22 0-15,22 0 0,-21 0 0,21 0 16,0 1-16,0 20 0,0-21 15,0 0-15,0 0 0,0 1 0,0-1 16,0 0-16,0 0 0,0 0 16,0 0-16,0 1 0,0-1 15,0 0-15,21-21 0,1 21 0,-1 0 16,0 0-16,0-21 16,0 0-16,0 22 0,1-22 15,-1 0-15,0 0 0,0 0 16,0 0-16,0 0 0,1 0 15,-1 0-15,0 0 0,0 0 0,0 0 16,0 0-16,1-22 0,-1 1 16,0 21-16,0-21 0,0 21 0,0-21 15,1 0-15,-1 21 0,-21-21 16,0-1-16,21 1 0,-21 0 0,21 0 16,-21 0-16,0-22 0,0 22 15,0 0-15,0-21 0,0 21 16,0-1-16,0 1 0,0 0 0,0 0 0,-21-21 15,0 20-15,0 22 16,-1-21-16,1 0 0,0 0 0,0 21 16,0 0-16,-22-21 0,22 21 15,0 0-15,0 0 0,-21 0 0,20 0 16,-20 0-16,21 0 0,-21 0 16,20 21-16,1 0 0,-21-21 0,21 21 15,0 0-15,-1 1 0,1-22 16,0 21-16,21 21 0,-21-21 0,21 0 15,-21 1-15,21-1 0,0 21 16,0-21-16,0 0 0,0 22 0,0-22 16,0 21-16,0-21 15,0 22-15,21-22 0,-21 0 0,21-21 16,-21 21-16,21 0 0,0 1 0,1-22 16,-22 21-16,21-21 15,0 0-15,21 21 0,-21-21 0,1 0 16,-1 0-16,0 0 0,21 0 15,-21 0-15,22 0 0,-22 0 0,21 0 16,-21 0-16,1-21 0,20 21 0,-21-21 16,0-1-16,0 22 0,1-21 15,-1 0-15,-21 0 0,0 0 0,21 0 16,-21-1-16,0 1 0,0-21 16,0 21-16,0-22 0,0 22 0,0-21 15,-21 21-15,21 0 0,-21-1 0,-1 1 16,1 0-16,0 0 15,0 0-15,0 0 0,0 21 0,-1-22 16,1 22-16,0 0 0,0 0 16,0 0-16,0 0 0,-1 0 15,1 0-15,0 22 0,0-1 16,0 0-16,0 0 0,-1 0 0,22 0 16,-21 1-16,21 20 0,-21-21 15,21 21-15,0-20 0,0-1 16,0 21-16,0-21 0,0 0 0,0 1 15,0-1-15,21 0 0,-21 0 0,21 0 16,1-21-16,-1 21 0,0-21 16,0 0-16,0 0 0,0 0 0,1 0 15,-1 0-15,21 0 0,-21 0 16,0 0-16,1 0 0,-1 0 0,0-21 16,0 0-16,0 21 0,0-21 15,1 0-15,-1 0 0,-21-1 0,0 1 16,21-21-16,-21 21 0,0 0 15,0-22-15,0 22 0,0 0 0,0 0 16,-21 0-16,21-1 16,-21 22-16,-1 0 0,1-21 0,0 21 15,0 0-15,0 0 0,0 0 16,-1 0-16,1 0 0,0 0 16,0 21-16,0 1 0,0-22 0,21 21 15,-22 0-15,22 0 0,0 0 16,0 0-16,0 1 15,0-1-15,22 0 16,-1-21-16,0 0 0,0 21 16,0-21-16,0 0 15,1 0-15,-1 0 16,0 0-16,0 0 16,-21-21-1,0 0-15,0 0 16,-21 21 15,0 0-31,0 0 16,21-22-1,-22 22-15,22-21 32,0 0-32,-21 0 15</inkml:trace>
  <inkml:trace contextRef="#ctx0" brushRef="#br0" timeOffset="75804.1">2265 7451 0,'0'0'0,"0"-21"0,-21 21 16,-1-64-1,1 43-15,0 21 16,21-21-1,0 42 1,0 0-16,0 0 16,0 0-16,21 22 0,22-22 0,-22 21 15,21 1-15,-21-1 0,22 0 16,-1 1-16,0-1 0,1 0 16,-1 1-16,0 20 0,22 1 15,-43-22-15,21 21 0,1-20 0,-22 20 16,21-20-16,-21-1 0,0 0 15,1 1-15,-1-22 0,0 0 0,0 0 16,-21 0-16,21-21 31,-21-21-31,0 0 0,0 0 16,0 0-16,0-22 0,0 1 16,0 0-16,0-1 0,0-20 0,0 20 15</inkml:trace>
  <inkml:trace contextRef="#ctx0" brushRef="#br0" timeOffset="76111.92">3069 7133 0,'0'0'0,"-21"0"0,0 0 0,0 21 15,-1 1-15,1 20 0,0 0 0,-21 1 16,21-1-16,-22 21 0,1 1 15,0-1-15,-1 1 0,-20 21 16,20-22-16,-20 22 0,21-1 16,-22 1-16,1 0 0,20-1 0,-20-20 15,20 21-15,1-22 0,0 1 16,-1-22-16,1 0 0,21 1 0,0-1 16,0 0-16,21-21 0,0 1 15,0-1-15,0 0 0,21-21 16,0 0-1,0-21-15,0 0 0,0-1 0,1 1 16,20-21-16,0 21 0</inkml:trace>
  <inkml:trace contextRef="#ctx0" brushRef="#br0" timeOffset="76475.71">3154 7853 0,'0'63'31,"0"-20"-31,0-22 0,0 21 0,0 1 16,0-1-16,0 0 0,0 22 0,0-22 16,-21 22-16,21-1 0,0 1 15,-22-1-15,22 1 0,-21 20 0,0 1 16,21 21-16,-21-22 0,0 22 15,0-21-15,21 21 0,-22-22 16,1 22-16,0 0 0,0-21 0,0 21 16,21-22-16,-21-20 0,21 20 0,-22-20 15,22-1-15,0-20 0,0-1 16,0 0-16,0-20 0,0-1 0,0 0 16,22-21-1,-1-21-15,0 0 0,0-1 0,0 1 16,-21-21-16,21-22 0,1 22 0,-1-21 15,0-22-15,0 21 0,0-20 16</inkml:trace>
  <inkml:trace contextRef="#ctx0" brushRef="#br0" timeOffset="76807.52">3133 8170 0,'0'0'0,"-22"-63"0,1 21 0,21-1 16,0 1-16,0 21 0,-21-22 15,21 22-15,0 0 0,0 0 0,0 0 16,21 0-16,0-1 16,1 22-16,20 0 0,0 0 0,1 0 15,-1 0-15,21 0 0,-20 0 16,-1 22-16,0-1 0,1 0 0,-1 0 16,-21 21-16,0 1 15,-21-1-15,0 0 0,0 1 0,0-22 16,-21 21-16,0 1 0,-21-1 0,21-21 15,-22 0-15,1 22 0,0-22 16,20-21-16,-20 21 0,21 0 16,-21-21-16,20 0 0,1 21 0,0-21 15,42 0 17,0 0-32,1-21 0,-1 21 15,21-21-15</inkml:trace>
  <inkml:trace contextRef="#ctx0" brushRef="#br0" timeOffset="77312.23">4127 7980 0,'0'0'0,"22"-85"31,-44 64-31,1 21 0,21-21 16,-21 21-16,0 0 0,0 0 0,0 0 15,-22 0-15,22 0 0,0 0 16,0 21-16,-22 0 0,22 0 16,0 22-16,-21-1 0,21 0 0,-1 1 15,-20-1-15,21 22 0,0-22 16,0 0-16,-1 1 0,22-22 0,0 21 16,0-21-16,0 0 0,0 1 0,0-1 15,22-21-15,-1 0 0,0 0 16,0 0-16,21 0 0,-20 0 0,-1 0 15,21-21-15,-21-1 0,22 1 16,-22 0-16,0 0 0,21 0 0,-21-22 16,1 22-16,-1-21 0,0 0 15,-21 20-15,21-20 0,-21 0 16,21-1-16,-21 22 0,0 0 0,0 0 16,0 0-16,0 42 15,0 0-15,0 0 16,0 0-16,0 22 0,0-22 15,0 21-15,0 1 0,0-22 0,0 21 16,0 0-16,0-20 0,0 20 0,0-21 16,0 0-16,0 0 0,0 1 15,21-22-15,1 21 0,-1 0 16,0-21-16,0 0 0,21 0 16,-20 0-16,20-21 0,-21 0 0,21-1 15,-20 1-15,20 0 0</inkml:trace>
  <inkml:trace contextRef="#ctx0" brushRef="#br0" timeOffset="77552.1">4911 7578 0,'0'0'16,"0"-21"-16,-22 21 16,1 0-16,0 21 0,21 21 0,-21-21 15,0 0-15,-43 106 16,43-84-16,0 20 15,0-20-15,0 20 0,21 1 0,-22-22 0,22 21 16,-21-20-16,21-1 16,0 0-16,0 1 0,0-22 0,0 0 15,0 0-15,0 0 0,0 1 0,21-22 16,1 0-16,-1 0 0,0 0 16,0 0-16,0-22 0,0 1 0,1 0 15</inkml:trace>
  <inkml:trace contextRef="#ctx0" brushRef="#br0" timeOffset="78048.27">5270 7430 0,'0'-22'16,"0"44"-16,0-1 15,0 0-15,0 21 0,0-21 16,0 22-16,0-1 0,-21 22 0,21-22 15,-21 0-15,0 22 0,21-22 0,0 22 16,0-22-16,-21 0 0,21 1 16,-21-1-16,21 0 0,0 1 0,-22-22 15,22 0-15,0 0 0,0 0 16,0 0-16,0-42 31,0-21-15,0 21-16,0-22 0,0 22 15,0-21-15,0 0 0,22-22 0,-22 22 16,21-1-16,21 22 0,-21-21 16,0 0-16,22 20 0,-1 1 0,0 0 15,1 0-15,-1 21 0,0 0 16,-20 0-16,20 0 0,0 0 0,-21 21 16,22 0-16,-22 0 0,0 22 0,0-22 15,0 21-15,-21 1 0,0-1 16,0 0-16,0 1 0,0-1 0,0 0 15,0-21-15,-21 22 0,0-22 0,0 0 16,0 0-16,21 0 0,-21 1 16,-1-1-16,1-21 0,21 21 15,-21-21-15,0 0 16,0-21-16,21 0 16,0-1-16,-21-20 0</inkml:trace>
  <inkml:trace contextRef="#ctx0" brushRef="#br0" timeOffset="78232.17">4678 7832 0,'0'0'0,"-43"0"0,22 0 0,0 0 16,0 21-16,42-21 31,21 0-31,-20 0 0,20 0 0,0 0 16,22 0-16,-22 0 0,22 0 15,-22 0-15,21 0 0,-20-21 0,-1 21 16,0-21-16,1 21 0</inkml:trace>
  <inkml:trace contextRef="#ctx0" brushRef="#br0" timeOffset="78988.34">7662 7408 0,'0'-42'0,"0"84"0,21-105 16,-21 42-16,22-22 0,-22 22 16,0 0-16,0 0 0,21 21 31,-21 21-31,0 0 0,0 22 0,0-22 15,0 21-15,0 22 0,0-22 16,0 21-16,0-20 0,0 20 0,0-20 16,0 20-16,0 1 0,0-22 0,0 21 15,-21 1-15,21-22 0,-22 1 16,22-1-16,0 0 0,0 1 0,0-22 16,0 0-16,0 0 0,0 0 15,0 0-15,-21-21 16,0 0-16,0-21 15,0 0-15,21 0 16,0 0-16,0 0 0,0-22 0,0 22 16,0-21-16,0-1 0,0 1 0,0 0 15,0 21-15,21-22 0,0 22 16,21 0-16,-20-21 0,20 42 0,-21-22 16,21 1-16,1 21 0,-1 0 15,0 0-15,1 0 0,-1 0 16,0 21-16,-20 1 0,20-22 0,-21 42 15,21-21-15,-20 21 0,-22-20 16,0 20-16,0 0 0,0 1 0,0-22 16,0 21-16,-22 0 0,1-20 0,-21-1 15,21 21-15,-22-21 0,22 0 16,-21-21-16,0 22 0,20-1 0,-20-21 16,21 0-16,0 0 0,0 0 15,-1 0-15,22-21 16,0-1-1,22 1-15,20 0 16,-21 0-16,21 0 0,-20 0 16</inkml:trace>
  <inkml:trace contextRef="#ctx0" brushRef="#br0" timeOffset="79708.92">8615 7768 0,'0'-21'16,"0"42"-16,0-63 0,-21 63 31,21 0-15,-22 0-16,1 1 0,21-1 15,0 0-15,0 0 16,-21 0-16,21 22 0,0-22 0,0 0 16,0 21-16,0-21 0,0 1 15,0-1-15,0 0 0,0 0 0,21 0 16,0 0-16,1-21 0,-1 0 0,0 22 15,21-22-15,-21 0 0,22 0 16,-22 0-16,21-22 0,-21 22 0,22-21 16,-1 0-16,-21 0 0,22 0 15,-22-22-15,0 22 0,21-21 0,-21 21 16,1 0-16,-1-22 0,-21 22 0,21 0 16,-21 0-16,21 0 0,-21-1 15,0 1-15,0 0 16,0 42 15,0 0-31,-21 1 0,0-1 16,21 21-16,-21-21 0,21 22 15,0-1-15,0 0 0,-22 1 0,22-1 16,0 21-16,0-20 0,0 20 0,0-20 16,0 20-16,0-21 0,0 22 15,0-1-15,22 1 0,-22-1 0,21 1 16,-21-1-16,21 1 0,0-1 0,-21 1 15,21-1-15,0 1 0,1-1 16,-1 1-16,-21-22 0,21 22 16,0-22-16,0 0 0,0 22 0,1-22 15,-22 1-15,0-1 0,0-21 0,0 21 16,0-20-16,0 20 0,0-21 16,-22-21-16,1 21 0,0-21 0,0 0 15,-21 0-15,-1 0 0,22-21 0,-21 0 16,-22 0-16,22-22 0,0 1 15,-1 0-15,1-22 0,0 1 0,-1-1 16,22 1-16,0-22 0,0 0 0,21 1 16,-21-1-16,21 0 0,0 1 15,0-1-15,0 22 0,21-1 0,-21 1 16,21 20-16,21-63 16,-21 43-16,22 21 0,-22-1 15,0 1-15,21 0 0,1-1 0,-22 1 16,21 0-16,1-1 0,-1 22 15</inkml:trace>
  <inkml:trace contextRef="#ctx0" brushRef="#br0" timeOffset="80804.32">12086 7260 0,'21'-21'16,"-42"42"-16,63-63 0,-42 21 0,22 0 0,-22-1 16,0 1-16,0 0 15,0 0-15,0 0 0,0 0 0,-22-1 16,22 1-16,-21 21 0,0-21 15,0 0-15,-21 21 0,20 0 0,-20 0 16,21 0-16,-21 0 0,-1 0 0,1 0 16,0 21-16,-1 0 0,1 22 15,21-1-15,-22 21 0,1 1 0,0-1 16,21 1-16,-22 21 0,22-22 16,0 1-16,0-1 0,0 1 15,21-1-15,0-21 0,0 22 0,0-1 0,0-20 16,0-1-16,21 0 15,21 1-15,-21-1 0,0-21 0,22 0 16,-1 1-16,0-1 0,1-21 0,-1 0 16,0 0-16,22 0 0,-22-21 15,1 21-15,20-22 0,-21-20 0,22 21 16,-22-21-16,1 20 0,-1-20 0,-21 0 16,21-1-16,-20 1 0,-1 21 15,-21-21-15,0-1 0,0 1 0,0 0 16,-21-1-16,-22 22 0,22 0 15,-21 0-15,-1 0 0,1-1 16,0 22-16,-1 0 0,1 0 0,0 0 16,-1 0-16,1 0 0,21 0 15,0 0-15,0 22 0,-1-22 0,22 21 32,22-21-32,-1 0 0,0 0 15,21 0-15,1 0 0,-1 21 0,0-21 16,1 21-16,-1-21 0,0 21 15,1 0-15,-22 1 0,21-1 0,-21 21 16,0 0-16,-21 1 0,0-1 0,0 0 16,0 22-16,0-1 0,0 1 15,0-1-15,0 22 0,-21-21 16,0-1-16,0 22 0,21-1 0,-21 1 16,0 0-16,-1 21 0,1-22 15,0 1-15,0 0 0,0-1 0,0 1 16,-1-22-16,1 22 0,0-21 0,0-1 15,0 1-15,0-1 0,-1 1 16,1-22-16,0 0 0,0 1 0,0-22 16,21 0-16,0 0 0,0-42 15,0-21 1,0-1-16,21 1 0,0-22 16,0 1-16,0-1 0,22 1 0,-22-22 15</inkml:trace>
  <inkml:trace contextRef="#ctx0" brushRef="#br0" timeOffset="81233.08">12531 7662 0,'0'0'15,"0"-21"-15,-22 21 0,22-21 0,0 0 16,0 0-16,0 0 0,22-1 15,-1 22-15,-21-21 0,42 21 16,-21-21-16,0 21 0,1 0 16,20 0-16,-21 0 0,21 21 15,-20 0-15,20 22 0,-21-22 0,0 21 16,0-21-16,1 22 0,-22-1 0,0-21 16,0 22-16,0-1 0,0 0 15,-22 1-15,1-22 0,0 21 0,0-21 16,0 0-16,0 1 0,-1-22 15,1 0-15,0 0 0,21-22 16,0 1 0,0 0-16,0-21 0,0 21 15,0-1-15,21-20 0,-21 21 0,21-21 16,1 20-16,-1-20 16,0 21-16,0 0 0,0 0 0,0-22 15,1 22-15,-1 21 0,0-21 0,0 0 16,0 21-16,0 0 0,1-21 15,-1 21-15,0 0 0,0 0 0,0 0 16,0 0-16,22 0 0</inkml:trace>
  <inkml:trace contextRef="#ctx0" brushRef="#br0" timeOffset="82209.75">13695 7430 0,'0'0'0,"-21"0"16,-1 0-16,1 0 0,0 0 15,0 0-15,0 21 0,0 0 0,-22 0 16,22 0-16,0 22 0,0-22 0,0 0 16,-1 21-16,1-21 0,0 1 15,0 20-15,21-21 0,0 0 0,0 22 16,0-22-16,0 0 0,0 0 15,21 0-15,0 0 0,22-21 16,-22 22-16,0-1 0,21-21 0,-21 0 16,22 0-16,-1 0 0,-21 0 15,22 0-15,-22-21 0,21-1 0,0 1 16,-20 0-16,-1 0 0,0 0 0,0 0 16,0-22-16,-21 22 0,0-21 15,0 21-15,0-22 0,0 1 0,0 0 16,0-1-16,-21 22 0,0-21 15,0 21-15,0-1 0,-1 1 0,1 0 16,-21 21-16,21 0 0,0 0 16,-22 0-16,22 0 0,-21 21 0,21 0 15,-1 1-15,-20 20 0,21-21 0,0 21 16,-22-20-16,22 20 16,0 0-16,21-21 0,0 22 0,0-22 15,0 21-15,0-21 0,0 1 0,21 20 16,0-21-16,1 0 0,-1 0 15,21-21-15,-21 22 0,22-22 0,-22 0 16,21 0-16,0 0 0,1 0 16,-1 0-16,0 0 0,1-22 0,-1 1 15,0 0-15,1 0 0,-1 0 0,0 0 16,1-1-16,-22-20 0,21 21 16,1 0-16,-22-22 0,0 22 0,0 0 15,-21 0-15,0 0 0,0 0 0,0-1 16,0 1-1,-21 21 1,0 0-16,0 21 0,-1-21 0,1 22 16,21-1-16,-21 0 0,0 0 15,0 21-15,21-20 0,0-1 0,0 0 16,0 0-16,0 21 0,0-20 16,0-1-16,0 0 0,0 0 0,21 0 15,0-21-15,0 21 0,22-21 0,-22 0 16,0 0-16,21 0 0,-21 0 15,22 0-15,-1 0 0,-21 0 16,22 0-16,-22-21 0,21 0 0,-21 21 16,0-21-16,1 0 0,-1-22 15,0 22-15,0 0 0,0 0 0,-21-21 16,0 20-16,21-20 0,-21 21 0,0 0 16,0 0-16,0-1 15,-21 22 1,21 22-16,-21-1 15,21 0-15,-21 0 0,21 0 0,-21 0 16,21 1-16,0-1 0,0 0 0,0 0 16,0 0-16,0 0 0,0 1 15,0-1-15,21-21 0,0 21 0,0-21 16,0 21-16,22-21 0,-22 0 16,0 0-16,21 0 15,-20 0-15,20 0 0,-21-21 0,21 21 16,-20-21-16,-1 0 0,0-1 0,0 1 15</inkml:trace>
  <inkml:trace contextRef="#ctx0" brushRef="#br0" timeOffset="82556.56">15092 7535 0,'0'-21'0,"0"42"0,0-63 0,0 21 15,0 0-15,0 0 0,0 42 47,0 0-47,0 21 0,0-21 16,0 22-16,0-1 0,0 0 0,0 1 0,-21 20 15,21-20-15,0 20 16,-22 22-16,1-22 0,0 22 0,0 0 16,0-1-16,21 1 0,0 0 0,-21 20 15,-1 1-15,22 0 0,-21 0 16,21 0-16,-21 0 0,0-1 0,0 1 16,0 0-16,21 0 0,-22 0 0,1 0 15,0-1-15,0-20 0,21 0 0,-21-1 16,21-20-16,-21-1 0,21 1 15,0-22-15,0 22 0,0-43 16,0 0-16,0 0 0,21-21 16,0-21-16,0-21 0,0-1 15,0 1-15,1 0 16,20-22-16,-21 1 0,0-1 0,22-20 16,-22-1-16,21 0 0,-21-21 0,0 22 15,1-22-15</inkml:trace>
  <inkml:trace contextRef="#ctx0" brushRef="#br0" timeOffset="82880.38">15071 7874 0,'0'-42'16,"0"84"-16,0-127 0,0 43 0,0 21 16,0-21-16,0 20 0,0 1 0,0 0 15,0 0-15,42 21 16,-21-21-16,0 21 0,22 0 15,-22 0-15,21 0 0,0 0 0,1 0 16,-1 0-16,0 0 0,1 21 16,-1 0-16,-21 0 0,0 0 0,22 1 15,-43-1-15,21 21 0,-21-21 0,0 0 16,0 22-16,-21-22 0,0 0 16,-1 0-16,1 22 0,-21-22 0,0 0 15,-1 0-15,1 0 0,0-21 16,-1 21-16,1 1 0,0-22 15,-1 0-15,1 0 0,21 0 0,0 0 16,-1 0-16,1 0 0,0 0 16,21-22-16,0 1 15</inkml:trace>
  <inkml:trace contextRef="#ctx0" brushRef="#br0" timeOffset="85408.07">16658 6922 0,'0'-22'0,"-21"22"16,0 0-1,0 22-15,21-1 16,0 0-16,-22 0 0,22 0 15,0 0-15,0 1 0,0-1 0,0 0 16,0 0-16,0 0 0,22 0 16,-1 1-16,0-1 0,0-21 15,0 0-15,0 0 0,22 0 16,-22 0-16,21 0 0,1 0 0,-1-21 16,0 21-16,1-22 0,-1 1 15,-21 21-15,21-21 0,1 0 0,-1 0 16,-21 0-16,0-1 0,1 22 0,-1-21 15,-21 0-15,21 0 0,-21 0 16,0 0-16,0-1 0,0 1 16,-21 21-16,0 0 15,-1 0-15,1 21 0,21 1 0,-42-1 16,21 0-16,0 21 0,-1 1 0,1-1 16,0 21-16,0 1 15,0-1-15,0 1 0,-1-1 0,1 1 16,21-1-16,0 1 0,-21-1 15,21-20-15,-21 20 0,21-20 0,0-1 16,0 0-16,0 1 0,0-1 0,0 0 16,0-21-16,0 22 0,0-22 15,0 0-15,-21 0 0,0-21 0,-1 21 16,1-21-16,0 0 16,0 0-16,0-21 15,0 0-15,-1 0 0,1-21 0,21 20 0,-21-20 16,21 0-16,-21-1 0,21 1 15,-21 0-15,21-1 0,0 1 16,0 0-16,0 21 0,-21-22 0,21 22 16,-22 21-16,22 21 15,-21 0 1,21 1-16,0 20 0,0-21 16,0 21-16,0-20 0,21 20 0,1-21 15,-1 21-15,0-20 0,0-1 16,0 21-16,0-21 0,22 0 0,-22 1 15,21-22-15,1 21 0,-1-21 0,0 0 16,1 0-16,-1 0 0,0 0 16,1-21-16,20-1 0,-21 1 15,1 0-15,-1 0 0,0 0 0,1 0 16,-22-22-16,21 22 0,-21 0 16,1-21-16,-1 20 0,0 1 0,0-21 15,-21 21-15,0 0 16,0 42-1,0 0 1,-21 0-16,21 0 0,0 0 16,-21 1-16,21-1 0,-21 0 0,21 0 15,-22 0-15,22 0 0,0 1 16,0-1-16,22-21 47,-1-21-47,0 21 0,0-22 0,0 1 15,0 0-15,1 21 0,-1-21 16,0 0-16,0 0 0,0-1 0,0 1 16,1 0-16,-1 0 0,0 21 0,0 0 15,-21 21 1,21-21-16,-21 21 16,0 0-16,0 1 0,0-1 0,0 0 15,21 0-15,-21 0 16,0 0-16,0 1 0,22-1 0,-1 0 15,0 0-15,0-21 0,0 0 16,0 21-16,22-21 0,-1 0 0,0 0 16,1 0-16,-1 0 0,22 0 0,-22-21 15,0 0-15,1 21 0,-1-21 16,0 0-16,1-1 0,-1 1 0,-21 0 16,0 0-16,0-21 0,-21 20 0,0 1 15,0-21-15,0 21 0,0-22 16,0 22-16,0-21 0,0 21 0,0 0 15,-21-1-15,-21 1 0,21 21 16,0 0-16,-22 0 0,22 0 16,-21 0-16,-1 21 0,1 1 0,21-1 15,-21 21-15,-1-21 0,22 22 16,0-22-16,0 21 0,0-21 0,-1 22 16,22-22-16,0 0 0,0 21 15,0-21-15,0 1 0,0-1 0,22 0 16,20 0-16,-21-21 0,0 0 0,22 0 15,-22 0-15,21 0 0,-21 0 16,22 0-16,-1-21 0,0 21 0,-21-21 16,22 0-16,-22-22 0,21 22 15,-21-21-15,22 21 0,-22-22 16,0 1-16,0 0 0,0-22 0,22 22 16,-43-22-16,21 1 0,0-1 15,-21 1-15,21-1 0,-21 22 0,0 0 16,0-1-16,0 1 0,0 0 15,0 20-15,0 1 0,-21 21 16,0 0-16,0 0 0,0 21 0,-1 1 16,22-1-16,-21 21 0,0 22 15,21-22-15,0 21 0,-21 1 0,21-1 16,-21 1-16,21-1 0,0 1 16,0-22-16,0 1 0,0-1 0,0 0 15,0 1-15,0-1 0,0 0 16,0-21-16,21 1 0,0-1 15,-21 21-15,21-42 0,0 21 0,1-21 16,-1 0-16,0 0 0,0 0 0,0 0 16,0 0-16,1 0 0,20-21 15,-21 0-15,0 0 0,0 0 0,1-22 16,20 22-16,-21 0 0</inkml:trace>
  <inkml:trace contextRef="#ctx0" brushRef="#br0" timeOffset="85783.86">19177 7684 0,'-21'0'0,"0"0"0,-1 0 16,1 21-16,21 0 31,21-21-15,1 0-16,-1 0 16,0 0-16,0 0 0,0 0 0,0 0 15,1-21-15,-1 0 0,0 21 0,-21-22 16,21 1-16,0 21 0,-21-21 15,21 0-15,-21 0 0,0 0 16,-21 21 0,0 0-16,-21 0 0,21 0 0,-1 21 15,1 0-15,0 0 0,0 0 0,0 22 16,0-22-16,21 0 16,0 0-16,0 21 0,-22-20 0,22-1 15,0 0-15,0 0 0,0 0 0,0 0 16,0 1-16,22-1 0,-1 0 15,0 0-15,21-21 0,-21 0 0,22 21 16,105-21 0,-127-21-16,21 0 15,-20 21-15,20-21 0,-21 0 0,21-22 16,-20 22-16,-1 0 0</inkml:trace>
  <inkml:trace contextRef="#ctx0" brushRef="#br0" timeOffset="86261.58">19833 7641 0,'0'0'0,"21"-21"0,0 0 0,-21 0 15,22 0-15,-22-1 0,21 22 0,0-21 16,0 21-16,0 0 16,0 0-16,1 0 0,-1 0 15,0 21-15,0 1 0,-21-1 16,21 0-16,-21 0 0,21 0 16,-21 22-16,0-22 0,0 0 0,0 21 15,0-21-15,0 1 0,0 20 16,-21-21-16,0 0 0,0 0 0,0 1 15,0 20-15,-1-21 0,1 0 0,0-21 16,0 21-16,0 1 0,0-22 16,42-22 15,21 1-31,-21 21 16,0-42-16,1 21 0,20 0 0,-21-22 15,21 22-15,1-21 0,-1-1 16,-21 1-16,22 21 0,-1-21 0,0-1 15,-21 22-15,22 0 0,-22 0 16,0 0-16,-42 42 16,0 0-1,-22 0-15,22 21 0,0-20 16,-21 20-16,21 0 0,-1-21 0,1 22 16,0-1-16,21 0 0,-21 1 15,21-22-15,0 21 0,0 1 16,21-22-16,0 0 0,22 21 0,-1-21 15,0-21-15,22 22 0,-1-1 0,1-21 16,-1 0-16,1 0 0,20 0 16,-20 0-16,-1 0 0,1 0 0,-22-21 15,22-1-15</inkml:trace>
  <inkml:trace contextRef="#ctx0" brushRef="#br0" timeOffset="87504.47">3217 8911 0,'0'0'0,"-21"-21"0,-21 0 16,21 21-16,-1-21 0,-20 21 0,21 0 15,0-21-15,0 21 0,-1 0 0,1-22 16,0 22-16,0 0 16,42 0-1,0 0 1,0 0-16,1 0 0,-1 0 0,21 0 15,0 22-15,1-22 0,-1 0 0,22 21 16,-1-21-16,1 0 0,20 21 16,1-21-16,0 0 0,-1 0 15,1 21-15,0-21 0,20 0 0,1 0 16,0 21-16,21-21 0,0 0 16,0 0-16,0 0 0,0 0 0,21 0 15,0 0-15,1 0 0,20 0 0,0 0 16,1 0-16,-1 0 0,0 0 15,22 0-15,-1 0 0,1 0 0,-1 0 16,22 0-16,0 0 0,-1 0 0,-20-21 16,20 21-16,22 0 0,-21 0 15,21 0-15,-22 0 0,22-21 0,0 21 16,0 0-16,-21 0 0,20 0 16,22 0-16,-21 0 0,21 0 15,-21 0-15,21-21 0,-21 21 0,21 0 16,-21 0-16,21 0 0,0 0 0,0 0 15,0 0-15,0 0 0,0-21 16,-21 21-16,21 0 0,-22-22 0,22 22 16,-21 0-16,21 0 0,-21-21 15,0 21-15,21-21 0,-21 21 0,0 0 16,-1 0-16,1 0 0,0 0 0,-21 0 16,-1 0-16,22 0 15,-42 0-15,20 0 0,1 0 0,0 0 16,-22 0-16,1 0 0,-1 0 0,1 0 15,-1 0-15,-20 0 0,-1 0 16,-21 0-16,0 0 0,0 0 0,1 0 16,-22 0-16,0 0 0,0 0 15,-22 0-15,1 0 0,-21 0 0,0 0 16,-22-21-16,1 21 0,-22 0 16,0 0-16,1 0 0,-22 0 0,0 0 15,0 0-15,-42 0 63,0 0-63,0 0 0</inkml:trace>
  <inkml:trace contextRef="#ctx0" brushRef="#br2" timeOffset="109416.95">6625 9991 0,'0'0'0,"0"-21"0,0-1 16,0 1 0,0 0-16,0 0 15,0 42 16,21-21-15,0 21-16,1 0 0,-1 1 16,0 20-16,0-21 0,0 21 0,0-20 15,22 20-15,-22-21 0,0 21 0,21 1 16,-20-1-16,20 0 0,-21 22 16,0-22-16,22 1 0,-22-1 15,0 0-15,0 1 0,0-22 0,0 21 16,1-21-16,-1 0 0,-21 1 15,0-1-15,21 0 0,-21 0 0,0 0 16,0-42 15,0 0-15,0 0-16,0 0 0,-21-22 0,21 22 16,-21-21-16</inkml:trace>
  <inkml:trace contextRef="#ctx0" brushRef="#br2" timeOffset="109811.84">7493 9821 0,'0'0'15,"0"-21"-15,0 0 16,-21 21-1,0 0-15,-1 0 16,1 0-16,0 21 0,0-21 0,0 21 16,0 1-16,-1-1 0,-20 21 15,21-21-15,-21 22 0,-1-1 0,1 0 16,0 1-16,-1-1 0,1 21 0,0-20 16,-22 20-16,22-20 15,-1 20-15,-20-21 0,21 22 0,-1-22 16,1 1-16,21-1 0,-22 0 0,22-21 15,0 1-15,0 20 0,0-21 16,21 0-16,0 0 0,0 1 16,21-22 31,0-22-47,0 22 0,0-21 0,1 0 15,-1 0-15,21 0 0</inkml:trace>
  <inkml:trace contextRef="#ctx0" brushRef="#br2" timeOffset="110232.05">7620 10181 0,'0'0'0,"0"21"47,0 1-47,0-1 15,0 0-15,0 0 0,0 21 16,0 1-16,-21-22 0,21 21 0,0 22 16,-21-22-16,21 0 0,0 22 0,0-22 15,-22 22-15,22-22 0,-21 22 16,0-1-16,21 1 0,-21-1 0,21 1 15,-21-1-15,0 22 0,21-22 0,0 1 16,-22-1-16,1-20 0,0 20 0,21-21 16,0 22-16,0-22 0,-21-21 15,21 22-15,-21-22 0,21 21 0,0-21 16,0 1-16,0-44 47,0 1-47,0 0 0,0 0 0,21-21 15,-21-1-15,21 1 0,-21 0 0,21-1 16,0-20-16</inkml:trace>
  <inkml:trace contextRef="#ctx0" brushRef="#br2" timeOffset="110595.84">7578 10456 0,'0'0'0,"0"-42"0,0 21 0,0-43 15,0 43-15,0 0 16,0 0-16,21 0 0,0 0 16,0-1-16,0 1 0,0 21 0,1-21 15,-1 21-15,0 0 0,0-21 16,21 21-16,-20 0 0,20 0 0,-21 0 16,21 0-16,-20 0 0,-1 21 0,21-21 15,-21 21-15,-21 0 0,0 1 16,21-1-16,-21 0 0,0 0 0,0 21 15,-21-20-15,0-1 0,0 21 0,-21-21 16,20 0-16,-20 1 0,21 20 16,-21-21-16,-1-21 0,22 21 15,0 0-15,0-21 0,-22 22 0,22-22 16,0 0-16,0 0 16,21 21-1,21-21 1,0 0-16,0-21 15,1 21-15,-1-22 0,0 22 0</inkml:trace>
  <inkml:trace contextRef="#ctx0" brushRef="#br2" timeOffset="111183.5">8657 10202 0,'0'-21'0,"0"42"0,0-63 15,0 21-15,-21 21 0,0-21 0,0 21 16,-1 0-16,1 0 0,0 0 0,0 0 16,0 0-16,0 0 0,-1 0 15,-20 21-15,21 0 0,0 0 16,0 0-16,-22 1 0,22 20 0,0-21 0,0 21 15,0-20-15,-1 20 16,22 0-16,0-21 0,0 22 0,0-22 16,0 0-16,0 21 0,0-20 0,0-1 15,0 0-15,22-21 16,-1 0-16,0 0 0,0 21 0,0-21 16,0 0-16,1 0 0,-1 0 0,0-21 15,0 21-15,21-21 0,-20 0 16,-1-1-16,0 1 0,0-21 0,0 21 15,22-22-15,-22 1 0,0 21 0,-21-21 16,21 20-16,0-20 0,0 21 16,-21 0-16,0 0 0,0-1 0,0 1 15,22 21-15,-44 0 32,22 21-32,0 1 15,-21-1-15,21 0 0,-21 21 0,21-21 16,0 1-16,-21 20 0,21 0 15,0-21-15,0 22 0,0-22 0,0 0 16,0 0-16,0 0 0,0 1 0,21-1 16,0-21-16,0 21 0,1-21 15,-1 0-15,0 0 0,21 0 16,-21 0-16,1 0 0,20-21 0,-21 0 16,0 21-16,22-43 15,-22 22-15,21 0 0</inkml:trace>
  <inkml:trace contextRef="#ctx0" brushRef="#br2" timeOffset="111456.34">9334 9906 0,'0'0'16,"0"-21"-16,-21 21 31,21 21-31,-21 0 16,21 0-16,-21 1 0,21-1 0,-21 21 15,21-21-15,0 0 0,0 22 16,0-1-16,-21-21 0,21 22 0,0-22 16,0 21-16,0 0 0,0 1 15,-22-22-15,22 21 0,0-21 0,0 22 16,0-22-16,0 0 0,0 0 16,0 0-16,0 1 0,0-1 0,22-21 15,-1 0-15,0 0 0,0 0 16,21 0-16,-20 0 0</inkml:trace>
  <inkml:trace contextRef="#ctx0" brushRef="#br2" timeOffset="112048">9906 9864 0,'0'0'16,"0"-21"-16,0-1 0,0 1 0,-21 21 15,0 0-15,21 21 16,-22-21 0,22 22-16,0 20 0,-21-21 15,21 0-15,0 22 0,0-1 0,0-21 16,0 21-16,0 1 0,0-1 16,-21 0-16,21-20 0,0 20 15,-21 0-15,21 1 0,0-1 0,0 0 16,-21-21-16,21 22 0,0-22 0,-21 0 15,21 0-15,0 0 0,0 1 0,0-1 16,0 0-16,-22-21 16,22-21-1,0 0 1,0-1-16,0 1 16,0 0-16,0-21 0,22 21 0,-22-1 15,21-20-15,0 21 0,-21-21 16,21 20-16,0-20 0,0 21 15,22 0-15,-22 0 0,0-1 0,0 1 16,22 21-16,-22-21 0,21 0 0,-21 21 16,22 0-16,-22 0 0,21 0 15,-21 0-15,0 0 0,1 0 0,-1 21 16,0 0-16,0 0 0,0 1 0,-21-1 16,0 0-16,21 21 0,-21-21 15,0 22-15,0-22 0,0 21 0,0-21 16,0 22-16,0-22 0,-21 0 0,21 0 15,-21 0-15,0 1 0,0-1 16,0 0 0,-1-21-16,22 21 15,-21-21 1,21-21 0,0 0-16,0 0 0</inkml:trace>
  <inkml:trace contextRef="#ctx0" brushRef="#br2" timeOffset="112304.05">9102 10224 0,'0'0'0,"-22"0"0,44 0 31,-1 0-31,0 0 16,0 0-16,0 0 0,0 0 0,22 0 15,-22 0-15,21 0 0,-21 0 16,22-22-16,-22 22 0,0 0 0,21-21 16,-20 21-16,-1 0 0,0 0 0,0-21 15</inkml:trace>
  <inkml:trace contextRef="#ctx0" brushRef="#br2" timeOffset="114600.04">11197 9229 0,'-21'0'16,"21"-21"0,-21 21-1,42 0 79,0 0-94,0 0 0,0 0 16,1 21-16,-1-21 0,0 21 15,21-21-15,-21 21 0,22-21 0,-22 21 16,0-21-16,21 21 0,-20 1 0,20-22 16,-21 21-16,0 0 0,0-21 15,22 21-15,-22 0 0,0 0 0,0 1 16,0 20-16,1-21 0,-1 21 15,0-20-15,0 20 0,0 0 0,0 1 16,1-1-16,-1 0 0,0 1 16,0-1-16,0 0 0,0 1 0,1-1 15,-22 0-15,0 1 0,0-1 0,21-21 16,-21 21-16,0 1 0,0-1 16,0-21-16,0 22 0,0-1 15,0 0-15,0 1 0,0-1 0,0 0 16,-21 1-16,21-22 0,0 21 0,-22 0 15,1 1-15,0-1 0,0-21 16,21 22-16,-21-22 0,21 21 0,-21 0 16,-1-20-16,22 20 0,-21-21 0,0 21 15,0 1-15,0-1 0,0-21 16,-1 22-16,1-1 0,-21-21 16,21 21-16,0 1 0,-22-22 0,22 21 15,-21-21-15,21 1 0,-1-1 0,-20 21 16,0-21-16,21 0 0,-22 1 15,22-22-15,-21 21 0,-1 0 0,22 0 16,-21 0-16,21-21 0,-22 21 16,22-21-16,0 22 0,0-1 0,0-21 15,0 0-15,-1 21 0,1-21 0,0 0 16,0 21 0,0-21 77,21-21-61,0 0-1,0 0-31,0-1 15,0 1-15</inkml:trace>
  <inkml:trace contextRef="#ctx0" brushRef="#br2" timeOffset="117023.38">6202 8975 0,'0'0'0,"21"0"15,0-21 1,-42 21 31,0 0-47,0 0 16,-1 21-16,1 0 0,-21-21 0,21 21 15,-22-21-15,22 21 0,-21 0 16,0-21-16,20 22 0,-20-1 0,0 0 15,-1-21-15,22 21 0,-21 0 0,21 0 16,-22-21-16,22 22 0,-21-1 16,21 0-16,-22 0 0,22 0 0,-21 0 15,21 1-15,0-1 0,-22 21 16,22-21-16,0 22 0,0-22 0,0 21 16,-1 0-16,22-20 0,-21 20 15,0 0-15,0 1 0,0-1 16,21 0-16,-21 1 0,-1-1 0,22 0 15,-21 1-15,21-1 0,0 0 16,-21-21-16,0 22 0,0-1 0,21 0 16,-21 22-16,21-22 0,0 1 0,-22-1 15,22 21-15,0-20 0,0 20 16,0-20-16,0-1 0,0 0 0,0 1 16,0-1-16,0 0 0,0 1 15,0-1-15,22 0 0,-1 1 16,0-1-16,-21-21 0,21 21 0,0 1 15,0-1-15,1 0 0,-1-20 0,21 20 16,-21-21-16,0 0 0,22 22 16,-22-22-16,21 0 0,-21 0 0,22 0 15,-22 0-15,21 1 0,-21-1 0,22-21 16,-22 21-16,0 0 0,21-21 16,-20 0-16,-1 21 0,0-21 0,0 0 15,0 0-15,0 21 0,1-21 16,-1 0-1,-42-21 32,21 0-47,-22 21 16,22-21-16</inkml:trace>
  <inkml:trace contextRef="#ctx0" brushRef="#br2" timeOffset="122067.71">12742 9525 0,'21'0'31,"1"0"-31,20 0 16,-21 0-16,85 0 16,-64 0-16,1 0 15,20 0-15,-21 0 0,1 0 0,-1 0 16,0 0-16,1 0 0,-1 0 16,-21 0-16,0 0 0,1 0 0,-44 0 31,1 0-31,-21 0 15,0 0-15,-1 0 0,1 0 0,-22 0 16,22 0-16,-21 0 0,20 0 16,1 0-16,0 21 0,20-21 0,-20 0 15,21 0-15,0 0 0,0 0 0,-1 0 16,1 21-16,0-21 16,0 0-16,0 0 15,21 22 32,0-1-31,0 0-16,0 0 15,0 0-15,0 0 16,0 1-16,0 20 0,0-21 0,0 0 16,0 22-16,-21-22 0,21 21 0,-22-21 15,22 22-15,-21-22 0,21 21 16,0-21-16,-21 22 0,21-1 15,-21 0-15,0 1 0,21-1 0,-21 0 16,-1 1-16,1 20 0,21-21 0,-21 22 16,0-22-16,0 22 0,21-22 15,0 22-15,0-22 0,0 0 0,0 1 16,0-1-16,0 0 0,0 1 0,21-22 16,0 21-16,0 0 0,0-20 15,1 20-15,-1-21 0,21 0 0,-21 0 16,0 1-16,22-1 0,-22-21 0,21 0 15,-21 0-15,22 0 0,-22 0 16,21 0-16,-21 0 0,22 0 0,-22-21 16,21-1-16,-21 22 0,1-21 15,20 0-15,-21 21 0,0-21 0,22 0 16,-22 0-16,0-1 16,0 1-16,0 21 0,-21-21 0,0 0 15,21 0-15,1 0 0</inkml:trace>
  <inkml:trace contextRef="#ctx0" brushRef="#br2" timeOffset="122515.45">13822 10181 0,'-64'-63'31,"43"63"-31,21 21 32,0 0-32,0 21 0,0-20 0,0 20 15,0 0-15,0 22 0,0-22 0,0 22 16,0-1-16,0 1 0,0-1 15,0 1-15,0-1 0,0 1 16,0-1-16,0 1 0,-21-1 0,0 1 16,0-1-16,-1 1 0,1 20 0,0-20 15,0-1-15,0 1 0,-22-1 16,22-20-16,0 20 0,-21-21 0,21 22 16,-1-22-16,1 1 0,-21-1 0,21 0 15,0 1-15,21-22 0,-22 0 0,22 0 16,-21-21-16,21-21 31,21 0-31,1 0 0,-1-22 0,0 1 16,0 0-16,0-22 15,22 22-15,-22-22 0,0 1 0</inkml:trace>
  <inkml:trace contextRef="#ctx0" brushRef="#br2" timeOffset="122852.26">13631 10351 0,'0'0'0,"0"-22"0,0 1 16,0 0-16,0 0 0,21 0 0,-21 0 15,22-1-15,-1 1 0,-21 0 16,21 21-16,0-21 0,0 0 0,0 21 0,1 0 16,20 0-16,-21 0 0,0 0 15,22 0-15,-22 0 0,0 0 16,21 0-16,-21 21 0,1 0 0,-22 0 15,0 22-15,0-22 0,0 21 0,0-21 16,0 22-16,0-1 0,-22 0 16,1-21-16,-21 22 0,21-1 0,0-21 15,-22 0-15,22 22 0,-21-22 0,21 0 16,-1 0-16,1-21 0,0 21 16,0-21-16,0 22 0,21-44 31,21 1-16,0 21-15,0-21 0,0 0 16,1 0-16</inkml:trace>
  <inkml:trace contextRef="#ctx0" brushRef="#br2" timeOffset="123301">14414 10139 0,'-21'0'32,"21"21"-32,-21-21 0,0 21 0,0 0 15,0 1-15,-1 20 0,22-21 0,-21 21 16,0 1-16,0-22 0,21 21 16,0 1-16,0-22 0,0 21 0,0-21 15,0 0-15,0 1 0,0-1 0,0 0 16,21 0-16,0 0 0,0-21 15,1 0-15,20 0 0,-21 0 0,0 0 16,22 0-16,-22 0 0,0-21 0,21 21 16,-21-21-16,22 0 0,-22 0 15,0-22-15,0 22 0,0-21 0,1-1 16,-1 1-16,-21 0 0,0-1 16,0 1-16,0 0 0,0 21 15,0-22-15,0 22 0,0 0 0,-21 0 16,-1 21-16,1 0 0,0-21 0,0 21 15,0 0-15,0 0 0,-22 0 16,22 21-16,0-21 0,0 21 0,-22 0 16,22-21-16,0 21 0,21 0 0,0 1 15,-21-1-15,21 0 16,0 0-16,21-21 0,0 0 0,0 0 16,1 0-16,-1 0 0,21 0 0</inkml:trace>
  <inkml:trace contextRef="#ctx0" brushRef="#br2" timeOffset="123748.74">15240 10097 0,'-64'0'15,"43"0"-15,0 0 0,0 0 16,-21 0-16,20 0 0,1 21 0,0-21 15,-21 21-15,21-21 0,-1 21 0,1-21 16,21 21-16,-21 0 16,21 1-16,0-1 15,0 0-15,21-21 0,-21 21 16,43-21-16,-22 21 0,0-21 16,0 21-16,21 1 0,-20-22 0,-1 21 15,21 0-15,-21-21 0,0 21 16,1 0-16,20-21 0,-42 21 0,21 1 15,0-22-15,-21 21 0,21 0 0,-21 0 16,0 0 0,-21 0-16,-21-21 0,21 22 15,0-22-15,-22 0 0,1 21 0,21-21 16,-22 0-16,1 0 0,21 0 16,-21 0-16,20 0 0,-20 0 15,21 0-15,0 0 0,0 0 0,-1-21 16,22-1-1,0 1-15,0 0 16,22 0-16,-1 21 16,0-21-16,0 21 0</inkml:trace>
  <inkml:trace contextRef="#ctx0" brushRef="#br2" timeOffset="124051.61">15684 10118 0,'0'21'32,"-21"0"-32,21 0 0,0 0 15,0 1-15,-21 20 0,21-21 0,-21 0 16,21 22-16,-21-22 0,21 0 15,-21 21-15,21-21 0,0 1 0,0-1 16,0 0-16,0 0 0,0 0 0,0 0 16,21-21 15,0-21-15,-21 0-16,21 21 0,0-21 15</inkml:trace>
  <inkml:trace contextRef="#ctx0" brushRef="#br2" timeOffset="124443.88">15621 9800 0,'0'0'0,"0"21"0,-21-21 0,21 22 16,0-1-16,0 0 15,0 0-15,0 0 0,0 0 16,21-21-16,0 22 0,0-22 16,0 0-16,1 0 15,-1 0-15,0 0 0,0 0 0,0 0 16,-21-22-16,21 1 0,1 21 16,-22-21-16,21 21 0,-21-21 15,0 0-15,0 0 0,0-1 0,0 1 16,0 0-16,-21 0 15,-1 21-15,1-21 0,0 21 0,0 0 16,0 0-16,0 0 0,-1 0 16,1 0-16,0 21 0,0-21 15,21 21-15,0 0 0,0 0 0,0 1 16,0-1-16,0 0 16,0 0-16,0 0 15,21-21-15,0 0 0</inkml:trace>
  <inkml:trace contextRef="#ctx0" brushRef="#br2" timeOffset="124807.66">16129 9737 0,'0'0'16,"21"0"-16,-21-21 15,0 42 1,0 0 0,0 0-16,-21 21 0,21-20 15,-21 20-15,21 0 0,-21-21 0,-1 22 16,22-1-16,-21 0 0,0 1 16,21-1-16,-21 22 0,21-22 15,-21 0-15,0 22 0,21-22 0,0 0 16,-22 1-16,22-1 0,-21 0 15,21-20-15,0 20 0,0-21 0,0 0 16,0 0-16,0 1 0,21-22 16,1 0-16,-1 0 15,0 0-15,0 0 0,0 0 0,0 0 16,22-22-16,-22 22 0,21-21 0,-21 0 16,22 0-16,-1 0 0,-21-22 15,0 22-15</inkml:trace>
  <inkml:trace contextRef="#ctx0" brushRef="#br2" timeOffset="125228.42">16023 10266 0,'-21'0'0,"42"0"0,-63 0 0,42 21 47,21-21-47,0 0 0,0 0 0,22 0 15,-1 0-15,-21 0 0,21 0 16,1 0-16,-1-21 0,0 0 0,1 21 16,-1 0-16,0-21 0,1 21 0,-1-22 15,0 22-15,-20 0 16,20-21-16,-21 21 0,0 0 0,0 0 16,-21-21-16,0 42 31,0 0-16,-21 1-15,21-1 0,0 0 0,-21 0 16,0 0-16,0 0 0,21 22 16,0-22-16,0 0 0,-21 0 0,21 0 15,0 1-15,0-1 0,0 0 0,0 0 16,0 0-16,0 0 16,0 1-16,21-22 15,0 0-15,0 0 16,0 0-16,0-22 15,-21 1-15,22 0 0,-1 21 0,0-21 16,0 0-16</inkml:trace>
  <inkml:trace contextRef="#ctx0" brushRef="#br2" timeOffset="125597.2">16849 9800 0,'-22'0'0,"44"0"0,-65 0 16,22 0-16,21 21 16,-21-21-16,21 22 0,0-1 15,0 0 1,21-21 0,0 0-16,0 0 0,1 0 15,-1 0-15,0 0 0,0 0 16,-21-21-16,21 0 15,-21-1-15,0 1 16,0 0 0,-21 21-16,0 0 15,0 0-15,0 0 0,-1 0 0,1 0 16,0 0-16,21 21 0,-21-21 16,0 21-16,21 1 0,0-1 0,0 0 15,0 0-15,0 0 0,0 0 16,0 1-16,0-1 15,0 0-15,0 0 0</inkml:trace>
  <inkml:trace contextRef="#ctx0" brushRef="#br2" timeOffset="126376.76">17272 10139 0,'-21'0'0,"0"0"16,-1 0-16,1 0 0,0 0 15,21 21-15,-21 0 0,0-21 16,21 21-16,-21 1 0,-1-1 0,22 0 16,-21 0-16,21 21 0,0-20 0,0-1 15,0 0-15,0 0 0,0 21 16,0-20-16,0-1 15,0 0-15,21 0 0,1-21 0,-1 21 16,0-21 0,0 0-16,-21-21 15,0 0 1,0 0-16,0 0 0,0-1 16,0 1-16,0-21 0,0 21 0,0 0 15,0-22-15,0 22 0,0 0 0,21-21 16,-21 20-16,21 1 0,1 0 15,-1 0-15,0 21 0,0-21 0,21 0 16,-20 21-16,20 0 0,0 0 0,1 0 16,-1 0-16,0 0 15,1 0-15,-22 21 0,21-21 0,-21 21 16,0 0-16,1 0 0,-1 22 0,0-22 16,0 21-16,-21-21 0,0 22 15,21-22-15,-21 21 0,0-21 0,0 0 16,0 22-16,0-22 0,-21 0 0,21 0 15,-21-21-15,0 21 0,21 1 16,-21-1-16,21-42 31,0-1-15,0 1-16,0 0 16,21-21-16,-21 21 0,21-22 0,0 1 15,0 21-15,0-22 0,1 1 16,-1 0-16,0 21 0,0-22 0,21 22 15,1 0-15,-22 0 0,21 0 0,1-1 16,-1 1-16,0 21 0,1 0 16,-1 0-16,0 0 0,1 21 0,-22 1 15,21-1-15,-21 0 0,0 21 0,-21-21 16,0 22-16,0-22 0,0 21 16,0 1-16,0-22 0,-21 21 0,0-21 15,0 22-15,0-22 0,21 0 16,-21 0-16,-1 0 0,1 0 15,0 1-15,0-1 16,0-21-16,0 0 16,21-21-16,0-1 0</inkml:trace>
  <inkml:trace contextRef="#ctx0" brushRef="#br2" timeOffset="126916.45">18965 9758 0,'0'-21'0,"0"42"0,0-63 0,0 20 0,0 1 16,0 0-16,0 0 15,21 42 1,1 0 0,-22 0-16,21 22 0,0-1 15,0 0-15,0 1 0,0-1 0,1 0 16,-22 22-16,0-22 0,21 1 16,-21-1-16,0 0 0,21 1 15,-21-1-15,0 0 0,0-21 0,0 22 16,0-22-16,0 0 0,0 0 0,0 0 15,0 1-15,0-44 32,0 1-32,21 0 15,0 0-15,-21-21 0,21 20 16,1-20-16,20 0 0,-21-1 0,21 1 16,1 0-16</inkml:trace>
  <inkml:trace contextRef="#ctx0" brushRef="#br2" timeOffset="127148.31">19770 9589 0,'0'0'0,"21"-22"0,-21 1 16,0 0-16,-21 21 16,-1 21-1,1 22-15,0-1 0,-21 0 16,21 1-16,-22-1 0,22 21 0,-21-20 16,-1 20-16,22-20 0,-21-1 0,0 21 15,20-20-15,1-1 0,-21-21 16,21 22-16,0-1 0,-1-21 0,22 21 15,0-20-15,0-1 0,0 0 0,0 0 16,0 0-16,22-21 16,-1 0-16,0 0 15,21 0-15,-21-21 0,22 0 16,-22 0-16</inkml:trace>
  <inkml:trace contextRef="#ctx0" brushRef="#br2" timeOffset="127660.02">20278 10012 0,'0'0'0,"0"-21"0,0 0 15,0-1-15,0 1 0,0 0 16,0 0-16,-22 0 0,1 0 0,0 21 16,0-22-16,0 22 0,0 0 15,-22 0-15,22 0 0,0 22 16,-21-1-16,20 0 0,-20 0 0,21 21 15,-21-20-15,-1 20 0,22 0 0,-21-21 16,21 22-16,-1-22 0,1 21 16,0-21-16,21 22 0,0-22 0,0 0 15,0 21-15,0-20 0,21-1 16,0 0-16,1-21 0,-1 0 16,21 0-16,-21 0 0,0 0 0,22 0 15,-22 0-15,21 0 0,-21-21 16,22 0-16,-22-1 0,0 1 0,21-21 15,-20 21-15,-1-22 0,21 22 0,-21-21 16,0 0-16,1-1 16,-1 22-16,-21-21 0,0 21 0,21-1 15,-21 44 17,-21-1-32,0 0 0,21 0 0,0 21 15,-22-20-15,1 20 0,21-21 0,0 21 16,0-20-16,0-1 0,0 21 15,0-21-15,0 0 0,0 1 0,0-1 16,0 0-16,0 0 0,21-21 16,1 0-16,-1 0 0,0 0 15,0 0-15,0 0 0,22-21 0,-22 0 16,21 0-16,-21-1 0,22 1 16</inkml:trace>
  <inkml:trace contextRef="#ctx0" brushRef="#br2" timeOffset="128588.21">20870 9673 0,'0'0'16,"0"-42"-16,0 0 0,0-1 0,0 22 16,0 0-16,0 0 0,0 42 31,0 0-31,-21 21 0,21 1 0,-21-1 16,0 22-16,21-22 0,0 21 0,-21-20 15,-1 20-15,22-20 0,-21 20 16,21-21-16,0 1 0,0-1 15,0 0-15,0 1 0,0-1 0,0-21 16,0 22-16,0-22 0,0 0 16,21 0-16,1 0 0,-22 0 0,21-21 15,0 0-15,0 0 0,0 0 16,0 0-16,1 0 0,-1-21 16,0 0-16,0 0 0,0 0 0,0-22 15,22 22-15,-22-21 0,0 21 16,0-22-16,0 1 0,1 21 0,-1-21 15,-21 20-15,21-20 0,-21 21 0,21 21 16,-21-21-16,0 42 31,0 0-31,0 21 16,0-20-16,-21-1 0,21 0 0,-21 0 16,21 21-16,0-20 0,-21-1 15,21 0-15,0 0 0,0 21 0,0-20 16,0-1-16,0 0 15,0 0-15,21-21 16,0 0-16,0 0 0,0 0 16,0-21-16,1 0 0,-1 0 15,0-1-15,0 1 0,21 0 0,-20-21 16,-1 21-16,21-1 0,-21-20 16,22 21-16,-22 0 0,21-43 15,-42 43-15,21 21 16,-21 21 15,-21 0-31,21 1 0,0-1 0,-21 0 16,0 0-16,21 0 0,-21 0 0,21 1 15,0 20-15,0-21 0,0 0 16,0 0-16,0 1 0,0-1 0,0 0 16,0 0-16,21-21 0,0 21 15,0-21-15,0 0 16,0 0-16,22 0 0,-22 0 0,21 0 15,-21 0-15,22-21 0,-1 0 0,0 0 16,1 0-16,-1-1 0,-21 1 16,22 0-16,-1-21 0,-21-1 0,0 22 15,0-21-15,1 0 0,-1 20 0,-21-20 16,0 21-16,0 0 0,0 0 16,0-1-16,0 1 0,-21 21 15,-1 0-15,-20 0 0,21 0 0,0 21 16,-22 1-16,22-1 0,0 21 15,0-21-15,0 22 0,0-22 0,-1 21 16,1 0-16,21-20 0,0 20 16,0 0-16,0-21 0,0 22 15,0-22-15,0 0 0,0 0 0,21 0 16,1 1-16,-22-1 0,21-21 16,0 0-16,21 21 0,-21-21 0,1 0 15,20 0-15,-21 0 0,21-21 0,-20 0 16,20 21-16,-21-43 0,21 22 15,1 0-15</inkml:trace>
  <inkml:trace contextRef="#ctx0" brushRef="#br2" timeOffset="129171.46">22796 9292 0,'0'0'0,"0"-21"16,22 21-16,-1 0 16,21 0-16,0 0 0,1 0 0,-1 0 15,0 0-15,22 0 0,-22 0 0,1 0 16,-1 0-16,0 0 0,1 0 15,-1 0-15,0 0 0,-21 0 16,22 0-16,-22 0 0,0 0 0,0 0 16,0 0-1,-21 21 1,0 0-16,0 1 16,0-1-16,-21 0 0,21 21 15,0-21-15,-21 22 0,0-22 0,0 21 16,21 1-16,-21-1 0,-1 0 15,22 22-15,-21-22 0,21 0 0,-21 22 16,0-22-16,21 22 0,0-1 0,0-20 16,-21 20-16,21 1 0,0-22 15,0 21-15,-21 1 0,21-1 16,0 1-16,0-22 0,0 22 0,0-22 16,0 22-16,0-22 0,0 0 15,0 1-15,0-1 0,0 0 0,-22-21 16,22 22-16,-21-22 0,0 0 0,21 0 15,-21 0-15,0 1 0,-22-1 16,22 0-16,0-21 0,0 21 0,-21-21 16,20 0-16,-20 0 0,21 21 0,0-21 15,-22 0-15,22 0 0,0 0 16,0 0-16,0 0 0,-22 0 16,22 0-16,0 0 0,-21 0 0</inkml:trace>
  <inkml:trace contextRef="#ctx0" brushRef="#br2" timeOffset="130303.9">889 13462 0,'0'0'0,"-42"-21"31,42 42-15,0 0-16,0 0 15,21 1-15,0-22 0,21 0 16,-21 21-16,1-21 0,-1 0 16,21 0-16,0 0 0,-20 0 0,20-21 15,0-1-15,1 22 0,-1-21 16,0 0-16,-21 0 0,22 21 0,-22-21 16,-21 0-16,0-1 15,0 1-15,-21 0 16,0 0-16,-1 21 0,-20 0 0,0 0 15,-22 0-15,22 0 0,0 0 16,-1 0-16,-20 0 0,20 21 16,1 0-16,0 0 0,-1 1 15,1-1-15,21 21 0,0 0 0,0 1 16,21-1-16,0 0 0,0 1 16,0-1-16,0-21 0,21 22 0,0-22 15,0 0-15,21 0 0,1 0 16,-1 0-16,0-21 0,1 0 15,-1 0-15,0 0 0,1 0 0,-1 0 16,0 0-16,-20 0 0,-1 0 16,0 0-16,-42 0 15,0 0-15,-22 0 16,1 0-16,0 0 0,-1 0 16,-20 0-16,20 22 0,1-22 15,0 21-15,-1 0 0,1 0 0,21 0 16,-21-21-16,20 21 0,1 1 15,0-1-15,21 0 0,0 0 0,-21 21 16,21-20-16,0-1 0,0 0 16,0 0-16,0 0 15,21 0-15,-21 1 0,21-1 0,0-21 16,1 0-16,20 0 0,-21 0 16,21 0-16,1 0 0,-1 0 0,0-21 15</inkml:trace>
  <inkml:trace contextRef="#ctx0" brushRef="#br2" timeOffset="130968.51">1863 13843 0,'0'0'0,"0"-21"0,0 0 0,0 0 16,0-1-16,0 1 0,-22 21 0,1 0 16,0 0-16,-21 0 0,21 0 15,-1 0-15,-20 21 0,21 1 0,-21-1 16,-1 0-16,22 21 0,-21-21 15,21 22-15,-1-22 0,1 21 0,0-21 16,21 1-16,0-1 0,0 0 16,0 0-16,21-21 15,0 0-15,1 0 0,20 0 16,0 0-16,1 0 0,-1 0 0,0-21 16,1 0-16,-1 0 0,-21-1 15,21 1-15,1 0 0,-22 0 0,0 0 16,0 0-16,0-1 0,1 1 15,-22 0-15,0 0 0,0 0 16,21 21-16,-21 21 31,0 0-31,0 0 0,0 0 16,0 1-16,0 20 0,0-21 0,0 21 16,0 1-16,0-1 15,0 0-15,0 1 0,0 20 0,0 1 16,0-1-16,0 1 0,0-1 15,0 1-15,0-1 0,21 22 0,-21-22 16,0 1-16,0-1 0,0 22 0,0-21 16,0 20-16,0-20 0,0 20 15,0-20-15,-21-1 0,21 1 0,-21-22 16,-1 1-16,1-1 0,0 0 16,0 1-16,0-22 0,0 0 0,-1 0 15,1 0-15,0-21 0,0 0 16,0 0-16,-22 0 0,22 0 15,-21-21-15,0 0 0,-1-21 16,1 20-16,0-20 0,-1 0 0,22-22 16,-21 1-16,21-1 0,-1-20 15,1 20-15,21-21 0,0 1 0,0 20 16,0 1-16,21-22 0,1 22 16,20-1-16,-21 1 0,21-1 0,1 1 15,20 20-15,-20-20 0,20 20 16,-21 1-16,22 0 0,-22-1 0,22 1 15,-1 0-15,-20-1 0</inkml:trace>
  <inkml:trace contextRef="#ctx0" brushRef="#br2" timeOffset="131271.34">2857 13907 0,'0'21'0,"0"-42"0,0 63 16,22-42 0,-1 0 15,0-21-31,-21 0 0,0-1 16,0 1-16,0 0 0,-21 21 15,0 0 1,-1 0-16,1 0 0,0 0 0,0 0 15,0 0-15,0 21 0,-1 0 16,1 1-16,21-1 0,0 0 16,0 0-16,0 0 0,0 0 15,0 1-15,0-1 0,0 0 0</inkml:trace>
  <inkml:trace contextRef="#ctx0" brushRef="#br2" timeOffset="131529.19">2815 14351 0,'0'0'0,"0"21"16,0 0-16,21-21 31,0 0-31,-21-21 16,22 21-16,-1-21 16,-21 0-16,0 0 0,0 0 15,-21 21 16,-1 0-31,1 0 0,0 0 0,0 0 16,0 21 0,42-21-1,0 0 1,0 0-16</inkml:trace>
  <inkml:trace contextRef="#ctx0" brushRef="#br2" timeOffset="132081.35">6858 13674 0,'21'-43'0,"-42"86"0,63-107 16,1 22-16,-22 21 0,0 0 0,0-1 16,0 1-16,0 0 0,-21 42 31,-21 0-15,0 22-16,0-22 0,0 42 15,0-20-15,-22-1 0,1 22 0,0-22 16,-1 21-16,1 1 0,0-22 15,-1 22-15,1-22 0,0 22 0,-1-22 16,1 0-16,0 1 0,-1-1 16,1 0-16,21 1 0,0-1 15,-1-21-15,1 0 0,0 0 0,0-21 16,21-21 15,21 0-31,0 0 0,0-21 0,1-1 16,20 1-16,-21 21 0,21-22 0</inkml:trace>
  <inkml:trace contextRef="#ctx0" brushRef="#br2" timeOffset="132372.2">7345 13504 0,'0'0'0,"0"22"31,-21-1-31,21 21 0,-22-21 15,-20 22-15,21-1 0,0 21 16,-22-20-16,1 20 0,0-20 0,-1 20 16,-20-21-16,21 22 0,-22-22 0,22 22 15,-1-1-15,1-20 0,0-1 16,-1 21-16,22-20 0,-21-1 0,21-21 16,21 0-16,0 22 0,-21-43 0,21 21 15,0 0-15,21-21 31,0 0-31,0-21 0,0 21 16,0-21-16,22 0 0,-22-1 16,21 1-16,1 0 0</inkml:trace>
  <inkml:trace contextRef="#ctx0" brushRef="#br2" timeOffset="132591.07">7387 14076 0,'0'0'0,"0"-21"0,21 21 16,0 0-16,-21 21 15,0 0-15,0 0 16,0 0-16,0 1 16,-21 20-16,21-21 0,0 0 0,-21 0 15,21 1-15,-21-1 0,0 0 16,21 0-16,0 0 16,0-42 15,0 0-31,0 0 0,21 0 15,0-1-15,-21-20 0</inkml:trace>
  <inkml:trace contextRef="#ctx0" brushRef="#br2" timeOffset="132855.59">7535 13822 0,'0'-21'47,"0"0"-31,0-1-16,0 1 15,-21 21-15,0 0 16,0 0 0,21 21-16,-21 1 15,21-1-15,0 0 16,0 0-16,21 0 0,0 0 15,0-21-15,0 22 16,0-22-16,22 0 0</inkml:trace>
  <inkml:trace contextRef="#ctx0" brushRef="#br2" timeOffset="133329.32">7789 13970 0,'0'21'31,"0"0"-31,0 1 16,0-1-16,0 0 16,0 0-16,0 0 0,0 0 15,0 1-15,-21-1 0,21 0 0,0 0 16,0 0-16,-21 0 16,21 1-16,0-1 0,0 0 15,-21-21 1,0 0-1,21-21-15,0 0 16,0-1-16,0 1 0,0 0 0,0-21 16,0 21-16,21-22 0,0 22 15,0-21-15,21 21 0,-20-22 16,20 22-16,-21 0 0,21 0 0,1 0 16,-1 21-16,0 0 0,1 0 15,-1 0-15,-21 0 0,22 0 0,-22 21 16,21 0-16,-21 0 0,0 0 0,-21 0 15,0 22-15,0-22 0,0 0 16,0 0-16,0 22 0,0-22 0,0 0 16,-21 21-16,0-21 0,0 1 15,0-1-15,21 0 0,-21 0 16,21 0-16,21-42 31,0 0-31,0 0 0,0 0 16,0-1-16,1 1 0,-1 0 0</inkml:trace>
  <inkml:trace contextRef="#ctx0" brushRef="#br2" timeOffset="133656.13">8488 13907 0,'21'-22'0,"-42"44"0,42-65 0,0 22 16,-21 0-16,0 42 47,0 0-47,0 0 0,0 22 0,0-22 15,0 21-15,0 1 0,0-1 0,0 0 16,0 1-16,-21 20 16,0 1-16,21 20 0,-21-20 0,21 20 15,0 1-15,0-21 0,-22 20 0,22 1 16,-21 0-16,21-1 0,-21 1 16,21 0-16,0-1 0,0 1 0,-21-22 15,21 22-15,0-21 0,0-1 0,0-21 16,-21 22-16,21-22 0,0-21 0,0 22 15,0-22-15,0 0 0,0-42 32,0 0-32,0 0 0,0-22 0,0 22 15,0-21-15,21-1 0,0 1 16,0-21-16,-21 20 0</inkml:trace>
  <inkml:trace contextRef="#ctx0" brushRef="#br2" timeOffset="133976.95">8509 14182 0,'-21'-43'16,"42"86"-16,-42-149 0,21 85 0,0-22 0,0 1 15,0 21-15,0 0 0,0-22 16,0 22-16,21 21 0,0-21 0,21 21 16,-20 0-16,20 0 0,-21 0 0,21 0 15,-20 0-15,20 0 0,-21 21 16,0 0-16,0 1 0,-21 20 15,0-21-15,0 0 0,0 0 0,-21 22 16,21-22-16,-42 0 0,21 0 16,0 0-16,-22 1 0,22-1 0,-21 0 15,21-21-15,-1 21 0,1-21 0,-21 0 16,21 0 0,42-21-1,0 0-15,0 21 16,0-21-16,22-1 0,-22 1 15,0 0-15,21 0 0,-20 21 0,-1-21 16</inkml:trace>
  <inkml:trace contextRef="#ctx0" brushRef="#br2" timeOffset="134619.57">9038 13864 0,'0'0'0,"21"0"0,0 0 0,1 0 16,-22 21-1,0 1 1,0-1-16,0 0 0,-22 0 0,22 0 15,0 0-15,-21 1 0,21 20 16,0-21-16,0 0 0,0 0 0,0 1 16,0-1-16,0 0 15,21-21-15,1 0 0,-1 0 16,0 21-16,0-21 0,21 0 0,-20 0 16,-1-21-16,0 21 0,0-21 15,0 0-15,0-1 0,22 1 16,-22 0-16,0 0 0,0 0 0,0-22 15,-21 22-15,0-21 0,22 21 0,-22 0 16,0-1-16,0 1 0,0 0 16,0 42-1,-22-21-15,22 21 16,0 1-16,0 20 0,-21-21 16,21 0-16,0 0 0,0 22 0,0-22 15,0 0-15,0 0 0,0 0 16,0 1-16,21-1 0,-21 0 15,22-21-15,-1 21 0,0-21 0,0 21 16,0-21-16,0 0 0,1 0 0,20 0 16,-21 0-16,0-21 0,0 0 15,22 0-15,-22 0 0,0-1 0,0 1 16,0 0-16,1-21 0,-1-1 0,-21 22 16,0-42-16,21 20 0,-21 1 15,0 0-15,0-22 0,0 22 0,0 0 16,0-1-16,0 22 0,-21 0 15,21 0-15,0 0 0,-21 21 16,-1 0-16,1 21 0,21 21 0,0-21 16,-21 22-16,21-22 15,-21 21-15,21 0 0,0 22 0,0-22 16,0 1-16,0-1 0,0 0 0,0 1 16,0-22-16,0 21 0,0-21 15,21 22-15,0-22 0,-21 0 0,21 0 16,1-21-16,-22 21 0,21 0 0,0-21 15,0 0-15,0 0 0,0 0 16,1 0-16,20-21 0,-21 0 0,-21 0 16,21 0-16</inkml:trace>
  <inkml:trace contextRef="#ctx0" brushRef="#br2" timeOffset="134829.46">9779 13737 0,'-42'0'15,"84"0"-15,-106 0 0,43 0 0,0 0 0,0 0 16,21 21 0,21-21-16,0 0 15,0 0-15,22 22 0,-22-22 0,21 0 16,1 0-16,-22 0 0,21 0 16,0 0-16,-20 0 0,-1 0 0,21 0 15,-21 0-15,0 0 0,1 0 0,-22-22 16</inkml:trace>
  <inkml:trace contextRef="#ctx0" brushRef="#br2" timeOffset="135520.06">10858 13039 0,'0'0'0,"0"-21"16,22 21-1,-1 0-15,0-22 16,0 22-16,21 0 0,1-21 0,-1 21 16,0 0-16,1 0 0,-1 0 15,0-21-15,1 21 0,-1 0 0,-21 0 16,0 0-16,1 0 0,-44 0 31,1 0-31,-21 0 0,21 0 16,-22 0-16,1 0 0,21 0 15,-21 0-15,20 0 0,-20 0 0,21 0 16,0 0-16,0 0 0,-1 0 0,1 0 16,0 0-16,0 0 15,0 0-15,0 21 16,21 0-16,-22-21 0,1 22 0,21 20 15,0-21-15,-21 0 0,0 22 16,0-1-16,21 0 0,0 1 0,-21-1 16,21 0-16,-22 22 0,22-1 0,-21 1 15,21-1-15,0 1 0,0-1 16,-21 1-16,21-1 0,-21 1 0,21-1 16,0 1-16,0-1 0,-21 1 0,21-1 15,0-20-15,0 20 0,0-21 16,21 22-16,0-22 0,0-21 0,22 22 15,-22-22-15,21 21 0,-21-21 0,22-21 16,-1 22-16,-21-22 16,21 0-16,1 0 0,-1 0 0,-21 0 15,22-22-15,-1 22 0,-21-21 0,21 0 16</inkml:trace>
  <inkml:trace contextRef="#ctx0" brushRef="#br2" timeOffset="136295.94">12171 13547 0,'0'0'0,"-21"-21"16,-1-1-16,-20 1 0,21 21 16,-21 0-16,-1-21 0,1 21 0,0 0 15,-1 0-15,1 0 0,0 0 16,20 21-16,-20 0 0,21 1 0,-21 20 15,20-21-15,1 21 0,21 1 16,0-22-16,-21 21 0,21-21 0,0 1 16,0 20-16,0-21 0,0 0 0,21 0 15,0-21-15,1 0 16,-1 0-16,0 0 0,0 0 0,0 0 16,22 0-16,-22 0 0,21-21 0,-21 21 15,22-21-15,-22 0 16,21 0-16,-21-22 0,22 22 0,-22 0 15,0-21-15,0 21 0,0-22 0,0 22 16,1-21-16,-22 21 0,0-1 16,0 1-16,0 42 15,-22 1 1,1-1-16,21 0 0,0 21 16,-21-21-16,21 1 0,-21 20 0,21-21 15,0 0-15,0 0 0,0 22 0,0-22 16,21 0-16,0 0 15,0 0-15,1-21 0,-1 0 0,0 0 16,21 0-16,-21 0 0,1 0 16,20 0-16,-21 0 0,0-21 15,0 0-15,22 21 0,-22-42 0,-21 21 16,21-1-16,0-20 0,-21 21 0,0-21 16,0-1-16,0 1 0,0 0 15,0-1-15,-21 1 0,0 0 0,0-1 16,-22 1-16,1 21 0,-21-22 0,20 22 15,-20 0-15,-22 0 0,22 21 16,-1 0-16,-21 0 0,22 0 0,-1 0 16,-20 21-16,20 0 0,22 0 0,-22 1 15,22 20-15,0 0 0,-1 1 16,1 20-16,0-21 0,21 22 16,-1-1-16,1 1 0,21-22 0,0 22 15,0-22-15,0 22 0,0-22 16,21 0-16,1 1 0,-1-22 0,21 21 15,0-21-15,1 0 0,-1 1 0,0-1 16,1 0-16,20-21 0,1 0 16,-22 0-16,22 0 0,-1 0 0,1 0 15,-22 0-15,21 0 0,1-21 0,-22 0 16,1-1-16,-1 1 16,0-21-16,1 21 0,-22-22 0</inkml:trace>
  <inkml:trace contextRef="#ctx0" brushRef="#br2" timeOffset="136804.7">13187 13335 0,'0'-21'0,"0"42"0,-21-63 0,-1 42 16,1 0-1,0 0-15,0 0 0,21 21 16,-21 0-16,0 21 0,-1 1 16,1-1-16,21 0 0,-21 1 15,0 20-15,21-20 0,-21 20 0,21-21 16,0 22-16,0-22 0,-21 1 15,21-22-15,0 21 0,0-21 0,0 0 16,0 1-16,0-1 0,0 0 0,21-21 16,0 0-16,0 0 0,0 0 15,0 0-15,1 0 0,20 0 0,-21 0 16,0-21-16,22 0 0,-22-1 0,0 1 16,0 0-16,-21 0 0,0-21 15</inkml:trace>
  <inkml:trace contextRef="#ctx0" brushRef="#br2" timeOffset="137464.32">12869 13674 0,'0'0'0,"-21"21"0,21 0 15,-21-21-15,21 21 16,21-21 0,0 0-16,0 0 0,1 0 0,-1 0 15,0 0-15,21 0 0,1 0 16,-1 0-16,0-21 0,1 21 0,-1-21 15,0 0-15,1 21 0,-1-21 0,-21 21 16,21-22-16,-20 1 16,-1 21-16,-21 21 31,-21 1-31,-1-1 0,1 0 16,21 0-16,-21 0 0,0 22 0,21-22 15,-21 0-15,21 0 0,0 21 16,0-20-16,0-1 0,21 0 15,0 0-15,0-21 0,0 0 0,22 0 16,-22 0-16,21 0 0,-21 0 16,22 0-16,-1 0 0,0 0 0,-20-21 15,20 0-15,0 0 0,1-1 0,-22 22 16,21-21-16,-21 0 0,-21 0 16,21 0-16,-21 0 0,0-1 0,0 1 15,0 0-15,0 0 0,0 0 16,0 0-16,-21 21 15,0 21 1,21 21-16,-21-21 16,21 0-16,0 22 0,-21-1 15,21 0-15,0 1 0,0-1 0,0 0 16,0 22-16,0-22 0,0 22 16,0-1-16,0 1 0,0-1 0,0 1 15,0-1-15,0 1 0,0-1 0,0 1 16,0-1-16,0-20 0,0-1 15,0 0-15,0 1 0,-21-1 16,-1-21-16,22 21 0,-21-20 0,0-22 16,0 21-16,0-21 0,0 0 0,-22 0 15,22 0-15,-21-21 0,-1-1 0,22 22 16,-21-42-16,21 21 0,-22 0 16,22-22-16,0 22 0,0-21 0,21 21 15,0-22-15,0 1 0,0 0 0,0-1 16,0 1-16,21 0 0,0-1 15,22 1-15</inkml:trace>
  <inkml:trace contextRef="#ctx0" brushRef="#br2" timeOffset="137756.15">14287 13504 0,'0'-21'16,"0"42"-16,0-21 15,0 22-15,-21-1 16,21 21-16,0-21 0,0 22 0,0 20 16,0-21-16,0 1 0,0 20 15,0 1-15,0-22 0,0 22 0,0-1 16,0 1-16,0-22 0,0 21 16,0 1-16,0-1 0,0-20 15,-21 20-15,21-20 0,-21-1 0,0 0 16,0 1-16,21-22 0,0 0 0,-22 0 15,22 0-15,0 0 0,0-42 32,22 0-32,-22 0 0,21-21 0,0 20 15</inkml:trace>
  <inkml:trace contextRef="#ctx0" brushRef="#br2" timeOffset="138055.98">14330 13631 0,'0'0'0,"0"-21"0,-21-21 16,21 21-16,0 0 0,0-1 0,0 1 16,21 0-1,0 21-15,0-21 0,0 21 16,22 0-16,-22 0 0,21 0 0,-21 0 16,22 21-16,-22 0 0,21 43 15,-21-22-15,-21-21 0,0 22 16,0-1-16,0 0 0,-21-21 0,0 22 15,0-22-15,-22 21 0,1-21 16,21 1-16,-21-1 0,-1 0 16,22-21-16,-21 21 0,21-21 0,-1 0 15,1 0-15,42 0 32,1-21-32,-1 0 0,0 0 0,21-1 15,-21 1-15</inkml:trace>
  <inkml:trace contextRef="#ctx0" brushRef="#br2" timeOffset="138411.91">14795 13716 0,'22'0'0,"-22"21"0,21-21 16,0 0-1,0 0-15,0 0 0,0-21 16,1 0-16,-1 21 0,0-21 0,0 21 15,0-21-15,0-1 0,1 1 16,-1 0-16,0 0 0,0 0 0,-21 0 16,0-1-16,0 1 0,-21 21 15,0 0-15,0 0 16,-22 0-16,22 21 0,0 1 0,-21-1 16,20 0-16,1 21 0,0-21 0,0 22 15,0-1-15,21 0 0,0 1 16,0-22-16,0 21 0,0-21 15,0 22-15,0-22 0,0 0 0,0 0 16,21 0-16,0-21 16,0 0-16,22 0 0,-22 0 0,0 0 15,21 0-15,1 0 0,-22-21 0,21 21 16,0-21-16,1 0 0,-1 0 16</inkml:trace>
  <inkml:trace contextRef="#ctx0" brushRef="#br2" timeOffset="138684.37">15769 13568 0,'-42'21'16,"21"-21"-16,42 0 31,0 0-16,0 0-15,0 0 0,0 0 0,1 0 16,-1 0-16,0 0 16,0 0-16,0 0 15,-42 0 17,0 0-32,0 0 0,-22 21 15,22-21-15,0 21 0</inkml:trace>
  <inkml:trace contextRef="#ctx0" brushRef="#br2" timeOffset="138828.25">15642 13780 0,'0'21'0,"0"-42"0,0 63 0,21-21 15,0-21 1,1 0 0,-1 0-16,0-21 0,0 21 15,0-21-15,0 21 0,-21-21 16,22-1-16,-1 1 0,0 0 0</inkml:trace>
  <inkml:trace contextRef="#ctx0" brushRef="#br2" timeOffset="139319.54">16764 13229 0,'0'43'32,"-21"-43"-32,21 21 15,21-21 1,0 0-16,0 0 16,0 0-1,1 0-15,-22-21 16,0-1-1,0 1-15,-22 21 16,1 0-16,0 0 16,0 0-16,0 21 0,0-21 15,-1 22-15,22-1 0,0 0 0,-21 0 16,21 0-16,0 0 0,0 1 16,0-1-16,0 0 15,21 0-15,1 0 0,-1 0 0,0-21 0,0 22 16</inkml:trace>
  <inkml:trace contextRef="#ctx0" brushRef="#br2" timeOffset="139763.9">17166 13547 0,'0'-21'16,"0"42"-16,-21-42 0,0-1 0,21 1 15,0 0-15,0 0 16,21 21 0,0-21-16,0 21 0,0 0 0,1 0 15,20 0-15,-21 21 16,0 0-16,0 0 0,1 22 16,-1-22-16,0 21 0,0-21 0,-21 22 15,0-1-15,21 0 0,-21-21 0,0 22 16,0-1-16,0-21 0,-21 22 15,21-22-15,-21 0 0,0 0 0,0 0 16,-1 0-16,1-21 0,21 22 0,-21-22 16,21-22 15,0 1-31,0 0 16,0 0-16,21 0 0,-21-22 15,21 22-15,1-21 0,-1 21 0,0-22 16,-21 22-16,21-21 0,0 21 15,0-22-15,1 22 0,-1 0 0,0 0 16,0 21-16,21-21 0,-20 21 0,20 0 16,0-21-16,-21 21 0,22-22 15,-22 22-15,21 0 0</inkml:trace>
  <inkml:trace contextRef="#ctx0" brushRef="#br2" timeOffset="140295.62">18351 13653 0,'0'0'16,"22"0"0,-22-22-16,0 1 15,0 0-15,0 0 0,0 0 16,0 0-16,-22-1 0,22 1 16,-21 0-16,0 21 0,0-21 0,0 0 15,0 0-15,-1 21 0,-20 0 0,21 0 16,0 0-16,-22 0 0,22 0 15,-21 0-15,21 21 0,0 0 0,-22 21 16,22-21-16,0 22 0,0-1 16,0-21-16,-1 22 0,22-1 15,0 0-15,0 1 0,0-22 0,0 21 16,0-21-16,0 0 0,0 1 16,22-22-16,20 21 0,-21-21 0,0 21 15,0-21-15,22 0 0,-22 0 0,0 0 16,21 0-16,-20 0 0,-1-21 15,0 0-15,21-1 0,-21 1 0,1 0 16,-1 0-16,-21 0 0,21-22 0,0 1 16,-21 21-16,0-21 15,0-1-15,0 22 0,0-21 0,0 21 0,0-1 16,0 44 15,0-1-31,0 21 0,0-21 16,-21 22-16,21-22 0,-21 0 0,21 21 15,0-21-15,0 1 0,0 20 16,0-21-16,0 0 0,21 0 16,0 1-16,0-22 0,0 0 0,22 0 15,-22 0-15,21 0 0,1 0 16,20 0-16,-21 0 0,1 0 0,20 0 16,-20-22-16,-1 1 0</inkml:trace>
  <inkml:trace contextRef="#ctx0" brushRef="#br2" timeOffset="140980.23">19156 13568 0,'0'0'0,"0"-21"16,-21 0-16,-1-1 0,1 22 0,0-21 15,0 0-15,0 21 0,-22 0 0,22 0 16,0 0-16,-21 0 0,21 21 16,-22 0-16,22 22 0,-21-22 0,21 0 15,-22 21-15,22-20 0,0 20 16,0 0-16,21-21 0,0 22 0,0-22 15,0 21-15,0-21 0,0 1 0,0-1 16,0 0-16,21 0 0,0-21 16,0 21-16,22-21 0,-22 0 15,0 0-15,21 0 0,-21 0 0,22 0 16,-22 0-16,0 0 0,0-21 16,22 0-16,-22 21 0,0-21 0,0-22 15,-21 22-15,21 0 0,0-21 0,1-1 16,-22 1-16,0-21 0,21 20 15,-21-20-15,21 20 0,-21-20 0,21 21 16,-21-1-16,0 1 0,0 0 0,0-1 16,0 1-16,0 21 0,0 0 15,0-1-15,0 44 32,0-1-32,-21 0 0,21 21 15,0 1-15,-21-1 0,21 0 0,0 1 16,0-1-16,0 21 0,0-20 0,0 20 15,0-20-15,0-1 0,0 0 16,0 1-16,0-22 0,0 21 0,0-21 16,21 0-16,-21 1 0,0-1 0,21-21 15,0 0-15,0 0 0,1 0 16,-1 0-16,0 0 0,0 0 0,0 0 16,0 0-16,1-21 0,20-1 0,-21 1 15,0 0-15,0 0 16,22 0-16,-22 0 0,0-22 0,-21 22 15,21 0-15,-21 0 0,21 0 0,-21 42 47,0 0-47,0 0 0,0 0 16,-21 0-16,21 1 0,0-1 0,0 0 16,-21 0-16,21 0 0,0 0 0,0 1 15,0-1 1,21-21-16,0 0 15,1 0-15,-1-21 16</inkml:trace>
  <inkml:trace contextRef="#ctx0" brushRef="#br2" timeOffset="141287.57">19748 13335 0,'-21'0'0,"42"0"0,-63 0 0,21 0 15,0 0-15,0 0 16,21 21 0,21-21-1,0 0-15,0 0 0,0 0 16,0 0-16,1 0 0,-1 0 16,0 0-1,-21-21-15,0 0 16,0 0-1,-21 21-15,0 0 16,-1 0-16,1 0 16,0 0-16,21 21 0,0 0 15,0 0-15,0 0 16,0 1-16,0-1 0,0 0 0,21 0 16</inkml:trace>
  <inkml:trace contextRef="#ctx0" brushRef="#br2" timeOffset="141735.43">20193 13526 0,'0'0'0,"0"-22"16,0 1-16,0 0 0,-21 21 31,0 0-15,-1 0-16,22 21 0,-21 0 0,0 22 15,21-22-15,-21 21 0,0-21 0,0 22 16,21-22-16,-22 21 16,22-21-16,-21 1 0,21 20 0,0-21 0,0 0 15,0 0-15,0 1 0,0-1 16,21 0-16,1 0 16,-1-21-16,0 0 0,0 0 0,0 0 15,0 0-15,1 0 0,20 0 0,-21 0 16,0 0-16,0 0 0,1-21 15,-1 0-15,0 0 0,0-1 0,-21 1 16,21 0-16,-21-21 0,21 21 0,-21-22 16,0 1-16,0 0 0,0-1 15,0 22-15,-21-21 0,0-1 0,0 22 16,21 0-16,-21 0 0,0 21 0,-22-21 16,22 21-16,0 0 15,0 0-15,0 0 0,-1 0 16,1 0-16,21 21 0,-21 0 0,21 0 15,0 0 1,21-21-16</inkml:trace>
  <inkml:trace contextRef="#ctx0" brushRef="#br2" timeOffset="142287.28">20659 13335 0,'0'-21'63,"0"0"-48,0 0 1,0 42 47,0 0-48,0 0-15,0 0 16,0 0-16,0 1 0,0-1 15,-22-21 1,1 0 0,21-21 15,0-1-31,0 1 0,0 0 16,21 0-16,1 0 15,-1 0-15,0-1 16,0 22-16,0 0 15,-21 22-15,0-1 16,0 0-16,0 0 16,0 0-16,0 0 0,0 1 0,-21-1 15,0 0-15,0 0 0,21 0 16,-21-21-16,-1 21 0,1 1 0,0-22 16</inkml:trace>
  <inkml:trace contextRef="#ctx0" brushRef="#br2" timeOffset="142951.91">21209 12679 0,'21'0'16,"-42"0"-16,63 0 0,-21 0 0,1 0 15,-1 0-15,21 0 0,-21 0 0,0 0 16,1 0-16,20 0 0,-21 0 0,0 0 15,0 0-15,1 0 0,-1 0 16,0 0-16,0 0 0,0 0 0,0 0 16,-21 21-1,0 0-15,0 0 16,0 1-16,0-1 0,0 0 16,0 21-16,0-21 0,-21 1 15,21 20-15,0-21 0,-21 21 0,0-20 16,0 20-16,21-21 0,0 21 15,-21-20-15,-1 20 0,1 0 0,21-21 16,-21 22-16,21-1 0,0 0 0,0 1 16,0-1-16,0 0 0,0 1 15,0 20-15,0-20 0,0-1 0,0 0 16,0 1-16,21-1 0,-21 0 0,0 1 16,0-1-16,0-21 0,0 21 15,0-20-15,0 20 0,0-21 0,-21 0 16,0 0-16,0 1 0,0-1 15,-1 0-15,-20-21 0,21 21 16,0 0-16,-22 0 0,22-21 0,-21 22 16,21-1-16,-22-21 0,22 21 0,0-21 15,-21 21-15,21 0 0,-1-21 16,1 0-16,0 21 0,0-21 16,0 0-16,21-21 31,0 0-31,-21 21 0</inkml:trace>
  <inkml:trace contextRef="#ctx0" brushRef="#br2" timeOffset="144687.26">6159 12488 0,'0'0'0,"22"0"0,-1 0 0,-21-21 16,21 21-16,-21-21 0,21 21 15,-21-21-15,0 0 16,-21 21 15,0 0-31,0 0 16,-1 0-16,1 0 0,-21 0 0,21 21 15,-22 0-15,22-21 0,-21 21 16,0 0-16,20 1 0,-20-1 0,0 0 16,-1 0-16,1 0 0,0 0 0,-1 1 15,1 20-15,0 0 16,-1 1-16,1-1 0,0 0 0,-1 1 16,1-1-16,21 21 0,-21-20 15,-1-1-15,1 0 0,0 22 0,-1-22 16,1 1-16,0-1 0,-1 21 0,1-20 15,0-1-15,-1 22 0,22-22 16,-21 21-16,21-20 0,-22 20 0,22-20 16,0 20-16,0-21 0,0 22 0,-1-22 15,1 22-15,21-22 0,-21 22 16,21-22-16,-21 21 0,21-20 0,0 20 16,0 1-16,0-1 0,0-20 15,0 20-15,0-21 0,0 22 16,0-22-16,21 22 0,0-22 0,0 22 15,1-22-15,-1 21 0,0-20 16,0 20-16,0 1 0,22-22 0,-22 22 16,21-1-16,-21 1 0,22-22 0,-1 21 15,-21-20-15,21 20 0,1-20 16,-1 20-16,-21-21 0,22 22 0,-1-1 16,0-20-16,22 20 0,-22-20 0,0 20 15,22-21-15,-1 22 0,1-22 16,-22 22-16,22-22 0,-1 0 0,1 1 15,-1-1-15,-20 0 0,20 1 0,1-1 16,-22 0-16,21 1 16,-20-22-16,-1 0 0,0 21 0,1-20 15,-1-1-15,0 0 0,1-21 0,-1 21 16,0 0-16,-20-21 0,20 21 16,-21-21-16,0 0 0,0 0 0,1 22 15,-1-22 1,-21-22 31,0 1-16,0 0-31,0 0 16,0 0-16,0 0 15,0-1-15,21 22 0</inkml:trace>
  <inkml:trace contextRef="#ctx0" brushRef="#br2" timeOffset="146208.47">21696 11832 0,'0'0'16,"0"-21"0,21 21 31,0 0-32,21 0-15,-20 0 16,-1 0-16,0 0 0,21 21 0,1-21 15,-1 21-15,-21 1 0,21-1 0,22 0 16,-22 0-16,1 0 0,-1 0 16,0 22-16,22-1 0,-22-21 0,0 22 15,1-1-15,-1 0 0,0 1 16,1 20-16,-22-21 0,21 1 0,-21-1 16,1 0-16,20 1 0,-21 20 0,0-20 15,0 20-15,1-21 0,-1 22 16,0-22-16,0 22 0,-21-1 15,21-20-15,-21 20 0,21-21 0,-21 22 16,0-22-16,0 22 0,0-22 16,0 22-16,0-22 0,0 21 0,0 1 15,0-1-15,0 1 0,0-1 16,-21 1-16,0-22 0,21 22 0,-21-1 16,0-20-16,0 20 0,-1 1 0,1-1 15,0 1-15,0-22 0,0 21 16,-22 1-16,22-1 0,0 1 0,-21-1 15,21-20-15,-22 20 0,22-20 0,-21-1 16,21 21-16,-22-20 0,1-1 16,21 22-16,-22-22 0,1 0 0,0 1 15,-1 20-15,1-21 0,0 1 16,-1-1-16,-20 0 0,21 1 16,-1-1-16,1-21 0,-22 22 0,22-1 15,0-21-15,-1 21 0,1-20 0,0-1 16,-1 0-16,1 21 0,0-21 15,21 1-15,-22-1 0,1-21 0,21 21 16,0 0-16,-1 0 0,1-21 0,0 21 16,0-21-16,0 0 15,21 22-15,21-44 32,0 1-17,0 21-15,0-21 0,22 0 16,-22 0-16,0-22 0,21 22 0,1-21 15</inkml:trace>
  <inkml:trace contextRef="#ctx0" brushRef="#br2" timeOffset="147260.29">24151 12700 0,'-21'-21'0,"42"42"0,-63-42 16,42 0 31,21 21-32,0 0-15,0 0 0,0-21 0,22 21 16,-22 0-16,21 0 0,1 0 0,-1 0 15,21 0-15,-20 0 0,20 0 16,1 0-16,-1 0 0,-20 0 0,-1 0 16,0 0-16,1 0 0,-22 0 15,0 0-15,-42-22 16,0 22-16,-1 0 16,-20 0-16,21 0 15,-21 0-15,-1-21 0,1 21 0,0 0 0,-1 0 16,22 0-16,-21-21 0,21 21 15,-22 0-15,22 0 0,-21 0 16,21 0-16,-1 0 0,1 0 0,0 0 16,0 0-16,0 0 0,0 0 15,21 21 1,0 0-16,0 1 16,0-1-16,-22 0 15,22 0-15,-21 0 0,0 0 16,21 22-16,0-22 0,-21 0 15,0 21-15,21-20 0,-21 20 16,21-21-16,0 21 0,0-20 0,0 20 16,0 0-16,0 1 0,0-22 0,0 21 15,0 0-15,0 1 0,-22-1 16,22 0-16,-21 1 0,21 20 16,-21-20-16,21 20 0,-21-21 0,0 22 15,21-22-15,-21 22 0,-1-22 0,22 22 16,-21-22-16,21 0 0,-21 1 15,21-1-15,0 0 0,0 1 0,0-1 16,0 0-16,0 1 0,0-22 0,0 21 16,21 0-16,0-20 0,1 20 15,-1-21-15,0 0 0,0 0 16,21 1-16,-20-1 0,20-21 0,-21 0 16,21 21-16,1-21 0,-1 0 15,0 0-15,22 0 0,-22 0 0,22-21 16,-22 21-16,0-21 0,1 21 15,-1-22-15,0 1 0,-20 21 0,-1-21 16,0 21-16,0-21 0,-21 0 0,0 0 16,0-1-16,0 1 15</inkml:trace>
  <inkml:trace contextRef="#ctx0" brushRef="#br2" timeOffset="153797.04">24998 13399 0,'-21'0'16,"-1"0"-16,1 0 0,21-22 15,-21 22-15,21-21 0,-21 21 16,21-21-16,0 0 0,0 0 16,21 21-16,0 0 15,0-21-15,22 21 0,-22 0 16,21 0-16,-21 0 0,22 0 0,-1 0 15,0 0-15,-20 0 0,20 0 16,-21 0-16,0 21 0,0 0 0,1 0 16,-22 0-16,0 0 0,0 22 15,0-22-15,0 21 0,0 1 0,-22-22 16,-20 21-16,21-21 0,-21 22 0,-1-22 16,1 21-16,-22-21 0,22 0 15,0-21-15,-1 22 0,1-1 0,0-21 16,21 0-16,-1 0 0,1 21 15,21-42 1,21 21 0,1-21-16,-1 21 0,21-22 15,-21 22-15,22 0 0,-1 0 0,0-21 16,-21 21-16,22 0 0,-1 0 16,0 0-16,1 0 0,-1 0 0,-21 21 15,22-21-15,-1 22 0,-21-1 0,0 0 16,0 21-16,22-21 0,-22 1 15,-21 20-15,21-21 0,-21 0 0,21 22 16,-21-22-16,0 21 0,0-21 0,0 22 16,0-22-16,-21 0 0,-21 0 15,21 0-15,-22 0 0,22 1 0,-21-1 16,-1 0-16,1 0 0,0-21 16,21 0-16,-22 0 0,1 0 15,0 0-15,-1 0 0,22 0 0,-21 0 16,21 0-16,-22 0 0,22 0 15,0 0-15,0-21 0,21 0 16,-21 21-16,21-21 0,0-1 16,21 1-1,21 0 1,-21 21-16,0-21 0,22 0 0,-22 21 16,21-21-16</inkml:trace>
  <inkml:trace contextRef="#ctx0" brushRef="#br2" timeOffset="154419.68">26268 12848 0,'0'-21'0,"0"42"0,0-63 0,0 21 0,21 0 16,0-1-1,0 22-15,0 0 0,1 0 0,-1-21 16,0 21-16,21 0 0,-21 0 16,22 0-16,-22 0 0,21 0 0,1 0 15,-1 0-15,-21 0 0,21 0 16,1 0-16,-1 0 0,-21 0 0,22 0 15,-22 0-15,21 0 0,-21 0 16,0 0-16,1 0 0,-1 21 0,-21 1 16,0-1-1,0 0-15,0 0 0,0 0 0,0 0 16,0 1-16,0-1 0,0 0 16,0 21-16,0-21 0,0 22 15,-21-22-15,21 21 0,-22 1 0,22-1 16,0 0-16,-21 1 0,0-1 15,21 21-15,-21-20 0,21 20 0,0 1 16,-21-1-16,21 1 0,-21-1 16,21 1-16,-22-1 0,22-20 0,0 20 15,0-21-15,0 22 0,0-22 0,0 1 16,-21 20-16,21-21 0,-21 1 16,21-1-16,-21-21 0,21 22 0,-21-22 15,0 21-15,-1-21 0,1 0 16,0 1-16,0-1 0,0 0 15,0-21-15,-22 21 0,22-21 0,-21 0 16,21 0-16,-22 0 0,1 21 16,0-21-16,-1 0 0,22 0 0,-21 0 15,-1 0-15,1 0 0,0 0 0,-1 0 16,22 0-16,-21 0 0,0-21 16,-1 21-16,22-21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4:16:24.79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22775 339 0,'21'0'16,"1"0"-1,-1-21-15,-21-1 16</inkml:trace>
  <inkml:trace contextRef="#ctx0" brushRef="#br1" timeOffset="16664.41">3387 0 0,'-22'0'16,"1"0"-16</inkml:trace>
  <inkml:trace contextRef="#ctx0" brushRef="#br1" timeOffset="17828.25">550 1376 0,'0'-21'16,"0"0"-16,0-1 16,0 1-1,0 0-15,0 0 16,0 0-16,0 0 16,0-1-16,0 1 15,0 0-15,0 0 16,0 0-1,0 42 32,0 0-47,0 0 16,0 0-16,-21 1 0,21-1 16,-21 21-16,21-21 0,0 0 0,0 22 15,-21-22-15,21 21 0,-21-21 16,21 22-16,0-22 0,0 21 0,0-21 15,0 22-15,0-22 0,0 0 16,0 0-16,0 0 0,21 1 16,0-22-16,0 0 0,0 0 0,0 0 15,1 0-15,-1 0 0,0-22 16,0 22-16,0-42 0,0 21 0,1 0 16,-1 0-16,0-1 15</inkml:trace>
  <inkml:trace contextRef="#ctx0" brushRef="#br1" timeOffset="18360.52">783 656 0,'0'0'0,"-21"0"0,0 0 16,0 21-16,21 1 15,0-1-15,-22-21 0,22 21 16,0 0-16,-21 0 0,21 0 15,0 1-15,0-1 0,0 0 16,21-21 0,1 0-16,-1 0 0,0 0 15,0 0 1,0 0-16,0 0 0,1-21 16,-22 0-16,21 21 0,-21-22 15,0 1-15,0 0 16,0 0-16,0 0 0,0 0 15,-21 21 1,-1 0-16,1 0 0,0 0 16,0 0-16,0 0 15,21 21-15,-21 0 0,-1 0 16,22 0-16,0 0 16,0 1-16,0-1 15,0 0-15,0 0 0,0 0 16,0 0-16,22 1 0</inkml:trace>
  <inkml:trace contextRef="#ctx0" brushRef="#br1" timeOffset="19407.37">1482 1291 0,'0'0'0,"0"-21"16,21 21-16,-21-21 0,0 0 15,0 0 1,0-1-16,0 1 0,-21 0 15,-1 0-15,1 21 16,21-21-16,-21 21 0,0 0 16,0-21-16,0-1 15,-1 22-15,1 0 0,0 0 16,0 0-16,0 0 0,0 22 16,-1-1-16,1 0 15,0 0-15,0 0 0,0 0 16,21 1-16,0-1 0,-21 21 15,-1-21-15,22 0 0,-21 1 16,21-1-16,0 21 0,0-21 0,0 0 16,0 1-16,0-1 0,0 0 15,0 0-15,0 0 0,0 0 0,0 1 16,0-1-16,21 0 0,1 0 16,-1 0-1,0-21-15,-21 21 0,21-21 0,0 0 16,0 0-16,1 0 0,-1 0 15,0 0-15,0 0 0,0-21 0,0 21 16,1-21-16,-1 0 0,0 0 16,21 0-16,-21-1 0,1 1 15,-1 0-15,0-21 0,0 21 0,0-22 16,0 1-16,-21 0 0,22 20 16,-1-20-16,0 0 0,-21-1 0,0 1 15,21 0-15,-21-1 0,21 1 16,-21 0-16,0 21 0,0-22 15,0 1-15,0 21 0,21-22 0,-21 22 16,0 0-16,0 0 16,0 0-16,0 0 0,0-1 0,0 1 15,0 0-15,0 0 16,-21 21 15,0 0-15,21 21-1,-21-21-15,21 21 0,-21 0 16,21 1-16,0-1 0,0 0 16,-21 21-16,21-21 0,-22 22 0,22-22 15,0 21-15,0 1 0,0-22 16,-21 21-16,21 0 0,0 1 16,0-22-16,0 21 0,0 1 0,0-22 15,0 21-15,0-21 0,0 0 16,0 22-16,0-22 0,0 0 15,0 0-15,0 0 0,0 1 0,21-1 16,-21 0-16,0 0 0,22-21 16,-22 21-16,21 0 0,0-21 0,-21 22 15,21-22-15,0 0 0,0 21 16,1-21-16,-1 0 0,0 0 16,0 0-16,0 0 15,0 0-15,1 0 0,-1-21 0,0 21 16,0-22-16,0 22 0,0-21 15,1 21-15,-22-21 0,0 0 16,21 21-16,-21-21 16,0 0-16,0-1 0</inkml:trace>
  <inkml:trace contextRef="#ctx0" brushRef="#br1" timeOffset="27925.05">1037 2096 0</inkml:trace>
  <inkml:trace contextRef="#ctx0" brushRef="#br1" timeOffset="30047.56">1037 2074 0,'0'-21'15,"0"0"1,0 0-16,0 0 31,0 0-15,-21 21 15,21 21 16,0 0-47,0 0 15,0 0-15,0 0 0,0 1 16,0-1-16,0 0 16,0 0-16,0 0 0,0 0 0,0 1 15,0-1-15,21 0 0,-21 21 16,0-21-16,0 1 0,0 20 16,21-21-16,-21 21 0,0 1 0,0-1 15,21-21-15,-21 22 16,0-22-16,0 21 0,0-21 0,0 22 15,0-22-15,22 21 0,-22-21 16,0 0-16,21 1 0,-21-1 16,0 21-16,0-21 0,0 0 0,0 1 15,21-1-15,-21 0 0,0 21 16,21-21-16,-21 1 0,0 20 0,21-21 16,-21 21-16,0-20 0,0 20 15,21-21-15,1 21 0,-22-20 0,21 20 16,-21-21-16,21 0 15,-21 22-15,21-22 0,-21 21 0,21-21 16,-21 0-16,21 22 0,1-22 16,-22 0-16,21 0 0,-21 22 0,21-22 15,-21 0-15,21 0 0,-21 0 16,21 0-16,0 22 0,-21-22 0,0 0 16,22 0-16,-22 0 0,21 22 15,-21-22-15,0 0 0,21 0 0,0 0 16,-21 1-16,21-1 0,-21 21 15,21-21-15,1 0 0,-22 1 0,21-1 16,0 0-16,0 21 0,-21-21 16,21 1-16,0-1 0,1 21 15,-1-21-15,-21 0 0,21 1 16,0-1-16,0 0 0,0 0 0,1 0 16,-1 0-16,0 1 0,0-1 15,0 0-15,0 0 0,1-21 0,20 21 16,-21 0-16,0-21 0,0 22 0,22-22 15,-22 21-15,21-21 0,-21 0 16,22 21-16,-22-21 0,21 0 0,22 21 16,-43-21-16,21 0 15,1 0-15,-22 0 0,21 0 0,0 0 16,-20 0-16,20 21 0,0-21 0,-21 0 16,22 0-16,-22 0 15,21 0-15,1 0 0,-22 0 0,21 0 16,-21 0-16,0 0 0,22-21 15,-22 21-15,21-21 0,-21 21 0,22-21 16,-22 21-16,21-21 0,-21-1 0,22 22 16,-22-21-16,21 0 0,-21 21 15,22-21-15,-1 0 0,-21 0 0,22-1 16,-22 1-16,21 0 0,-21 21 0,22-21 16,-22 0-16,21 0 0,-21-22 15,0 22-15,22 0 0,-22 0 0,21-22 16,-21 22-16,1-21 0,-1 21 0,21-22 15,-21 22-15,0-21 16,1 0-16,-1 20 0,0-20 0,0 21 16,0-21-16,0 20 0,1-20 0,-1 21 15,0-21-15,0 20 0,-21 1 16,21-21-16,0 21 0,1-22 0,-22 22 16,21-21-16,0 0 0,-21-1 15,21 22-15,0-21 0,0-1 0,-21 1 16,22 0-16,-1-1 0,0 1 0,0 0 15,-21-1-15,21 22 0,0-21 16,1 0-16,-1 20 0,0-20 0,0 0 16,0 21-16,0-22 0,1 1 15,-1 0-15,0-1 0,0 1 16,0 0-16,0-1 0,22 1 0,-22 0 16,0-22-16,0 22 0,0-1 15,1 1-15,-1 21 0,21-21 0,-21-1 16,0 22-16,-21 0 0,22-21 15,-1 20-15,0-20 0,0 21 0,0 0 16,0-22-16,1 22 0,-1-21 0,0 0 16,0 20-16,0-20 0,0 0 15,1-1-15,-1 22 0,0-21 0,-21 0 16,21-1-16,0 22 0,0-21 16,1 21-16,-22-22 0,21 22 0,-21 0 15,21 0-15,0 0 16,-21-1-16,0 1 0,0 0 0,21 21 15,-21-21-15,21 0 0,-21 0 16,0-1-16,0 1 16,-21 21 31,0 0-32,0 0-15,0 0 0,0 0 16,-1 21-16,1-21 0,0 0 15,0 22-15,0-22 0,-22 21 16,22 0-16,0-21 0,0 21 16,-21-21-16,20 21 0,1-21 0,0 21 15,0 1-15,0-22 0,-22 21 16,22-21-16,21 21 0,-21-21 0,0 0 16,0 21-16,0-21 15,21 21-15,21-21 47,0 0-47,0 0 16,0-21-16,0 21 0,1-21 15,-1 21-15,0-21 0,0 0 16,0 21-16,22-22 0,-22 22 16,0-21-16,21 0 0,-21 21 0,1-21 15,-1 21-15,0-21 0,0 21 16,0 0-16,0-21 0,1-1 0,-1 22 15,0-21-15,0 21 16,0 0-16,-21-21 0,21 21 31,1 21 1,-22 0-17,0 1-15,0-1 0,0 0 0,0 0 16,0 0-16,21 0 0,-21 1 15,21 20-15,-21 0 0,0-21 0,0 22 16,21-1-16,0 22 0,-21-22 16,21 0-16,-21 1 0,0-1 0,22 0 15,-1 1-15,-21-1 0,21-21 16,-21 21-16,0-20 0,21 20 0,-21-21 16,21 0-16,-21 22 0,0-22 0,0 0 15,21-21-15,-21 21 0,0 0 16,22-21-16,-22 21 0,-22-21 62,1 0-62,0 0 0,-21 0 16</inkml:trace>
  <inkml:trace contextRef="#ctx0" brushRef="#br1" timeOffset="31008.85">1609 2519 0,'21'-21'0,"-21"0"16,0 42 15,0 0-15,0 0-16,0 0 15,0 0-15,0 22 0,0-22 0,0 0 16,0 0-16,0 22 0,0-22 16,0 0-16,0 0 0,0 0 15,-21 0-15,21 1 16,0-1-16,-22-21 31,22-21-15,0-1-1,0 1-15,0 0 0,0 0 16,0 0-16,0 0 0,0-1 0,0-20 16,0 21-16,22 0 0,-22 0 15,21-1-15,0-20 0,0 21 0,0 21 16,0-21-16,1 0 0,-1-1 16,0 22-16,0 0 0,0 0 15,0 0-15,1 0 0,-1 0 16,0 22-16,0 20 0,-21-21 15,21 0-15,-21 0 0,0 1 16,0 20-16,0-21 0,0 0 0,0 0 16,0 22-16,0-22 0,0 0 15,-21-21-15,0 21 0,21 0 0,-21-21 16,21 22-16,0-1 16,0-42 30,0-1-30,0 1-16</inkml:trace>
  <inkml:trace contextRef="#ctx0" brushRef="#br1" timeOffset="31472.59">2180 2434 0,'0'0'16,"-21"21"15,0 1-15,21-1-16,-21 0 0,21 0 16,0 21-16,-22-20 0,22-1 0,-21 0 15,21 0-15,0 21 0,0-20 16,0-1-16,0 0 0,0 0 15,0 0-15,21 0 16,1-21-16,-1 0 0,0 0 16,0 0-16,0 0 15,0 0-15,1-21 0,-1 0 0,0 21 16,0-21-16,-21 0 16,0 0-16,21-1 0,-21 1 0,0 0 0,0 0 15,0 0-15,0 0 16,0-22-16,0 22 0,0 0 0,0 0 15,-21 0-15,0 21 0,21-22 16,-21 22-16,0 0 0,-1 0 16,1 0-16,0 0 0,0 0 15,0 22 1,0-1-16,21 0 31,21-21-31,0 0 16</inkml:trace>
  <inkml:trace contextRef="#ctx0" brushRef="#br1" timeOffset="31831.38">2688 2201 0,'0'-21'0,"0"42"47,0 1-47,0-1 15,0 0-15,0 0 0,0 21 16,0-20-16,0-1 0,-21 21 16,21-21-16,0 22 0,-21 20 15,21-21-15,0-20 0,0-1 16,0 21-16,0-21 0,0 0 0,0 1 15,0-1-15,0 0 0,0 0 16,0 0 0,21-21-1,0 0-15,0 0 16,0-21-16,1 0 16,-1 0-16,-21 0 15,21-1-15</inkml:trace>
  <inkml:trace contextRef="#ctx0" brushRef="#br1" timeOffset="32128.5">2582 2413 0,'0'0'0,"21"0"31,1 0-31,-1 0 0,0 0 16,21 0-16,-21 0 0,22 0 16,-22-21-16,0 21 0,21 0 0,-20 0 15,-1-21-15,0 21 0,0 0 16,0 0-16,0 0 0,-21-21 0,-21 42 62,0-21-62,0 21 0,0 0 16</inkml:trace>
  <inkml:trace contextRef="#ctx0" brushRef="#br1" timeOffset="32679.88">1630 3154 0,'0'0'0,"21"0"0,-21-21 0,21 21 16,0-21 0,-21 42-1,0 0 1,0 0-16,0 0 0,0 22 16,0-22-16,-21 21 0,21 0 0,-21-20 15,0 20-15,21 0 0,-21-21 16,21 22-16,0-22 0,-22 0 0,22 21 15,-21-20-15,21-1 0,0 0 16,0-42 31</inkml:trace>
  <inkml:trace contextRef="#ctx0" brushRef="#br1" timeOffset="33039.67">1524 3154 0,'0'0'15,"0"-21"-15,-21 21 0,21-21 16,0-1 0,21 22-16,0 0 15,0 0-15,0-21 0,1 21 16,-1 0-16,0 0 0,21 0 15,-21 0-15,1 0 0,20 0 0,-21 0 16,0 0-16,0 21 0,1 1 16,-22-1-16,0 0 15,0 21-15,0-21 0,0 1 0,-22-1 16,1 0-16,0 0 0,-21 0 16,21 0-16,-1 1 0,1-1 0,0-21 15,0 0-15,21 21 0,21-21 78,0 0-78,0 0 0</inkml:trace>
  <inkml:trace contextRef="#ctx0" brushRef="#br1" timeOffset="33519.5">1905 3387 0,'-21'0'31,"21"-21"-31,0-1 31,21 22-15,0 0 0,0 22-16,0-22 0,-21 21 15,22 0-15,-1 0 0,-21 0 16,0 0-16,0 1 0,0-1 16,0 0-16,0 0 0,0 0 0,0 0 15,0 1-15,0-1 0,-21-21 16,21 21-16,-22-21 15,22-21 17,0 0-32,0-1 15,0 1-15,0 0 0,0 0 16,0 0-16,0 0 0,0-1 16,22 1-16,-1 21 0,-21-21 0,21 0 15,-21 0-15,21 21 0,0-21 16,0 21-16,1-22 15,-1 22-15,0 0 16,-21-21-16,21 21 0</inkml:trace>
  <inkml:trace contextRef="#ctx0" brushRef="#br1" timeOffset="33924.26">2222 3493 0,'0'0'0,"0"21"16,22-21-1,-1 0 1,0 0-16,-21-21 0,21-1 16,0 22-16,-21-21 0,21 21 0,1-21 15,-1 0-15,-21 0 16,21 0-16,0-1 0,-21 1 15,0 0 1,-21 21 0,0 0-16,0 0 0,-1 0 15,1 21-15,21 0 0,-21-21 0,0 22 16,0-1-16,21 0 0,0 0 16,0 0-16,0 0 0,-21 22 15,21-22-15,0 0 16,0 0-16,0 0 0,0 1 15,21-22 1,-21 21-16,21-21 16,0 0-16,0 0 15,-21-21-15,21 21 0,1-22 16</inkml:trace>
  <inkml:trace contextRef="#ctx0" brushRef="#br1" timeOffset="34388.05">2752 3302 0,'0'0'0,"0"-21"16,-22 21 0,1 0-1,0 0-15,21 21 16,-21-21-16,0 21 0,21 0 15,-21-21-15,21 22 0,0-1 16,0 0-16,0 0 0,0 0 16,0 0-1,21-21 1,0 22-16,-21-1 0,21-21 0,0 0 16,-21 21-16,21-21 15,1 21-15,-1-21 16,-21 21-1,0 0 1,-21-21 0,-1 0-16,1 0 0,0 0 0,0 0 15,0 0-15,0 0 16,-1 0-16,1 0 0,0 0 16,0 0-16,21-21 46,0 0-30,21 21-16,-21-21 0</inkml:trace>
  <inkml:trace contextRef="#ctx0" brushRef="#br1" timeOffset="34799.81">2836 3471 0,'43'22'16,"-22"-22"-16,-21-22 16,21 22-16,-21-21 0,21 21 15,-21-21-15,21 0 0,0 0 16,-21 0-16,0-1 15,-21 22 17,0 0-32,0 0 0,0 0 15,0 0-15,21 22 0,-22-1 16,1-21-16,21 21 0,0 0 16,-21 0-16,21 0 0,-21 1 0,21-1 15,0 0-15,0 0 16,0 0-16,0 0 0,21 1 15,0-22 1,0 0-16,1 0 0,-1 0 16,0 0-16,0 0 15,0 0-15,0 0 0,1-22 0</inkml:trace>
  <inkml:trace contextRef="#ctx0" brushRef="#br1" timeOffset="35340.08">3196 3302 0,'0'0'0,"0"21"16,0 0 0,0 1-16,0-1 15,0 0-15,0 0 16,0 0-16,0 0 0,0 1 0,0-1 15,-21-21-15,21 21 16,0 0-16,-21 0 0,21 0 16,0 1-1,0-44 32,0 1-31,0 0-16,0 0 15,0 0-15,0 0 0,0-1 0,21 1 16,-21 0-16,21 0 0,0 0 16,0 0-16,-21-1 0,22 1 15,-1 0-15,0 21 0,-21-21 16,21 21-16,0 0 0,0 0 16,1 21-16,-22 0 15,0 0-15,0 1 16,0-1-16,0 21 0,0-21 0,0 0 15,0 1-15,0-1 0,0 0 16,0 0-16,0 0 0,0 0 0,-22 1 16,22-1-1,0-42 32,22-1-47</inkml:trace>
  <inkml:trace contextRef="#ctx0" brushRef="#br1" timeOffset="35713.07">3789 3027 0,'0'21'16,"-21"-21"0,21 21-16,-22-21 0,22 21 0,0 1 15,-21-1-15,21 0 16,0 0-16,-21 0 0,21 22 0,0-22 16,0 0-16,0 21 0,0-21 15,0 1-15,0 20 0,-21-21 0,21 0 16,0 0-16,0 1 0,0-1 0,0 0 15,0 0-15,0 0 0,0 0 16,0 1 0,21-22-16,0 0 15,0 0 1,1 0-16,-22-22 16,42-41-1</inkml:trace>
  <inkml:trace contextRef="#ctx0" brushRef="#br1" timeOffset="36051.87">3514 3217 0,'0'0'0,"0"22"16,21-22 0,0 0-1,0 0-15,0 0 0,22 0 16,-22 0-16,0 0 0,21-22 0,-21 22 16,1 0-16,-1 0 0,0-21 0,0 21 15,0 0-15,0 0 0,-21-21 16,22 0-16</inkml:trace>
  <inkml:trace contextRef="#ctx0" brushRef="#br1" timeOffset="39204.01">5440 614 0,'-21'0'16,"21"-21"-16,0 0 15,-22-1-15,22 1 16,0 0-16,0 0 15,0 0-15,0 0 16,22 21-16,-1-22 0,0 22 16,0 0-1,43 0 1,-43 22-16,0-1 0,0 21 16,0-21-16,-21 0 0,21 22 15,-21-22-15,0 21 0,0 1 16,0-1-16,0-21 0,0 21 0,0 1 15,0-1-15,0 0 0,0-20 16,0 20-16,-21-21 0,21 0 0,0 0 16,0 1-16,0-1 0,0 0 15,-21-21-15,21-21 32,0 0-17,0-1-15,0 1 0,0 0 16,0 0-16,0-21 0,21 20 0,0-20 15,-21 0-15,22 21 0,-1-22 16,0 1-16,-21 21 0,42-22 0,-21 1 16,1 21-16,-1-21 0,0 20 15,0 1-15,21 0 0,-20 0 0,-1 0 16,0 21-16,0 0 0,0 0 16,0 0-16,1 0 0,-22 21 15,0 0-15,21 0 0,-21 0 16,21 1-16,-21 20 0,0-21 0,0 21 15,0-20-15,0 20 0,0 0 16,0-21-16,0 22 0,0-1 16,0-21-16,0 22 0,0-22 0,0 21 15,0-21-15,0 0 0,0 1 16,0-1-16,0 0 0,0 0 0,0 0 16,21-21-1,0 0-15,0 0 0,1 0 0,-1 0 16,0-21-16,0 21 15,-21-21-15,21 0 0,0 0 0,-21-1 16,22-20-16,-1 21 0,-21-21 16,21 20-16,0-20 0,0 0 0,0-1 15,1 22-15,-1-21 16,0 21-16,0-22 0,21 22 0,-20 0 16,-1 0-16,21 0 0,-21 0 0,22 21 15,-1 0-15,-21 0 0,21 0 16,-20 0-16,-1 0 0,21 0 0,-21 0 15,0 21-15,1 0 0,-22 0 16,21 0-16,-21 0 0,21 1 0,-21 20 16,0-21-16,0 0 0,0 0 15,0 1-15,0-1 0,0 0 0,0 0 16,0 0-16,0 0 16,0-42 15,0 0-16,0 0-15,0 0 16,0 0-16,0-1 0,0 1 0,0 0 16,0-21-16,0 21 0,-21-1 15,0 1-15,-1 0 0,1 0 16,0 0-16,0 21 0,0 0 16,0-21-16,-1 21 0,1 0 0,0 0 15,0 0-15,0 0 0,0 21 16,-1-21-16,1 21 0,-21 0 0,21 0 15,0 0-15,-1 1 0,1-1 16,0 21-16,21-21 0,-21 22 16,0-1-16,0-21 0,21 21 0,0 1 15,0-22-15,-22 21 0,22-21 16,0 1-16,0-1 0,0 0 0,0 0 16,43 0-1,-22 0-15,0-21 0,0 0 0,0 0 16,22 0-16,-22 0 0,21 0 15,-21-21-15,22 0 0,-22 0 0,21 0 16,1 0-16,-22-1 0,21 1 0,-21 0 16,0-21-16,1 21 0,-1-1 15,0-20-15,0 21 0,-21-21 16,21 20-16,-21 1 0,0-21 16,0 21-16,21 0 0,-21-1 15,0 1 1,-21 42-1,0 1 1,21-1-16,0 0 0,0 0 16,-21 21-16,21-20 0,0-1 15,-21 21-15,21-21 0,0 22 0,0-22 16,0 0-16,0 0 0,0 0 0,0 0 16,0 1-16,0-1 15,0 0-15,21-21 0,0 0 0,0 21 16,0-21-16,1 0 15,-1 0-15,0 0 0,0-21 0,0 0 16,22 21-16,-22-21 0,0-1 16,0 1-16,0-21 0,0 21 0,1-22 15,-1 22-15,0-21 0,-21 21 16,0-22-16,21 22 0,-21-21 0,0 21 16,21 0-16,-21-1 0,0 1 15,0 0-15,0 42 47,-21 0-47,21 1 16,0-1-16,0 0 0,-21 21 15,21-21-15,0 22 0,0-22 0,0 0 16,0 21-16,-21-20 0,21 20 16,-21-21-16,21 0 0,0 0 0,0 1 15,0-1-15,-22 0 16,22 0-1,0-42 1,0 0 0,0 0-16,0-1 15,0 1-15,0 0 0,22 0 16,-22-21-16,0 20 0,21 1 16,-21-21-16,21 21 0,0 0 0,0-22 15,-21 22-15,21 0 0,1 0 0,-1 0 16,0-1-16,0 22 0,-21-21 15,21 21-15,0 0 0,1-21 0,-1 21 16,0 0-16,0 0 0,0 0 16,-21 21-16,21 0 0,-21 1 15,22-1-15,-22 0 0,0 0 16,0 0-16,0 0 0,0 22 0,0-22 16,0 0-16,0 21 0,0-20 15,0-1-15,0 0 0,0 0 16,0 21-16,0-20 0,0-1 15,0 0-15,0 0 0,0 0 16,0-42 31,0 0-47,0 0 16,0 0-16,0-1 0,21 1 0,0-21 15,-21 21-15,21-22 0,0 1 16,0 21-16,1-21 0,-1-1 15,0 22-15,0 0 0,0-21 0,22 20 16,-22 1-16,21 0 0,-21 0 16,22 21-16,-1-21 0,-21 21 0,0 0 15,22 0-15,-22 0 0,0 0 16,0 0-16,0 21 0,0 0 0,-21 0 16,0 0-16,0 22 0,0-22 15,0 0-15,0 21 0,0-20 0,0 20 16,0-21-16,0 21 0,0-20 0,-21-1 15,21 0-15,-21 0 0,21 0 16,0 0-16,0 1 16,0-1-1,21-42 17,-21-1-32,21 22 15</inkml:trace>
  <inkml:trace contextRef="#ctx0" brushRef="#br1" timeOffset="39827.66">8530 847 0,'0'21'0,"0"0"16,21-21 15,0 0-31,1 0 16,-1-21-16,0 0 0,0 0 15,0-1-15,0 1 16,1 21-16,-22-21 0,21 0 0,0 0 16,-21 0-16,0-1 0,21 1 0,-21 0 15,0 0 1,0 0-16,0 0 0,0-1 15,-21 22 1,0 0 0,0 0-16,-1 0 15,1 22 1,0-22-16,21 21 0,-21 0 0,0 0 16,21 0-16,-21 0 15,21 22-15,-22-22 0,1 0 0,21 0 16,0 0-16,0 1 0,0 20 15,-21-21-15,21 0 0,0 0 0,0 1 16,0-1-16,0 0 0,0 0 16,0 0-16,0 0 0,0 1 15,0-1-15,21 0 0,0-21 16,1 0-16,-22 21 0,21-21 16,0 0-16,0 0 0,0 0 0,22 0 15,-22 0-15,0 0 0,21 0 16,-21-21-16,1 0 0,20 21 0,-21-21 15,0-1-15,0 1 0,1 0 16,-1 0-16,-21 0 0,21 0 16,-21-1-16,0 1 0,0 0 15</inkml:trace>
  <inkml:trace contextRef="#ctx0" brushRef="#br1" timeOffset="47448.83">7027 1566 0,'0'-21'62,"21"0"-31,1 0 1,-22 0-17,0 0-15,21 21 0,-21-22 16,0 1-1,21 21-15,-21-21 16,0 42 62,0 0-62,-21-21-16,21 22 0,-21-1 15,21 0-15,0 0 16,0 0-16,-22 0 0,22 1 0,0-1 16,-21 21-16,21-21 0,0 0 15,0 22-15,0-22 0,0 21 0,0-21 16,0 22-16,0-22 0,0 21 16,0-21-16,0 22 0,0-22 0,0 21 15,0-21-15,0 1 0,0 20 16,0-21-16,0 0 0,0 0 0,0 22 15,0-22-15,0 0 0,0 0 16,0 22-16,0-22 0,0 0 16,0 0-16,0 21 0,0-20 0,0-1 15,0 21-15,0-21 0,0 0 16,0 22-16,21-22 0,-21 0 0,0 0 16,0 0-16,0 22 0,22-22 0,-22 0 15,0 0-15,21 0 0,-21 1 16,0-1-16,0 0 0,0 0 0,0 0 15,0 0-15,21 1 0,-21-1 16,0 0-16,0 0 0,21 21 0,-21-20 16,0-1-16,0 0 0,0 0 0,0 21 15,21-20-15,-21-1 16,0 21-16,21-21 0,-21 0 0,0 22 16,0-22-16,0 0 0,22 21 0,-22-20 15,21-1-15,-21 21 0,0-21 16,0 0-16,21 1 0,0-1 0,-21 0 15,21 0-15,-21 0 0,0 0 0,21 1 16,-21-1-16,22 0 0,-22 0 16,21 0-16,-21 0 0,21 1 0,-21-1 15,21 0-15,0 0 0,0 0 16,1 0-16,-22 1 0,21-1 0,0-21 16,-21 21-16,21 0 0,-21 0 15,21-21-15,0 21 0,-21 1 16,22-1-16,-1-21 0,0 21 0,-21 0 15,21-21-15,0 21 0,0 0 16,1 1-16,-1-22 0,-21 21 16,21 0-16,0-21 0,-21 21 0,21-21 15,0 21-15,1 0 0,-1 1 16,0-22-16,-21 21 0,21-21 16,0 0-16,0 21 0,1-21 0,-1 0 15,0 21-15,0-21 0,0 0 0,0 21 16,1-21-16,-1 0 0,0 0 0,0 0 15,0 21-15,0-21 0,22 0 16,-22 0-16,0 0 0,0 0 16,0 0-16,1 0 0,20 0 0,-21 0 15,0 0-15,0 0 0,1-21 0,20 21 16,-21 0-16,0-21 0,0 21 16,1 0-16,-1-21 0,21 21 0,-21 0 15,0-21-15,1 0 0,-1 21 0,0 0 16,0-22-16,0 22 0,0-21 15,1 21-15,-1-21 0,0 0 0,0 21 16,0-21-16,22 0 0,-22 21 0,0-22 16,0 1-16,0 0 0,22 0 15,-22 0-15,0 0 0,0-1 0,0 1 16,22 0-16,-22 0 0,0 0 16,0 0-16,0-1 0,22-20 15,-22 21-15,0 0 0,0 0 0,21-22 16,-20 22-16,-1 0 0,0 0 15,0-22-15,21 22 0,-20 0 0,-1 0 16,0 0-16,0-22 0,0 22 0,-21 0 16,21 0-16,1 0 0,-1 0 15,-21-22-15,21 22 0,-21 0 0,21 0 16,0 0-16,-21-22 0,21 22 16,1 0-16,-22-21 0,21 20 0,0 1 15,0 0-15,0 0 0,-21-21 16,21 20-16,1 1 0,-1 0 0,-21 0 15,21 0-15,0 0 0,0-1 0,-21 1 16,21-21-16,1 21 0,-22 0 16,21-1-16,-21 1 0,21 0 0,0-21 15,-21 21-15,0-1 0,0 1 0,21-21 16,0 21-16,-21-22 0,22 22 16,-22-21-16,0 21 0,0 0 0,21-22 15,-21 22-15,0-21 0,21 21 16,-21-1-16,0 1 0,0-21 15,21 21-15,-21 0 0,21-1 0,-21-20 16,0 21-16,0 0 0,21 0 16,-21-22-16,0 22 0,0 0 0,22 0 15,-22-22-15,21 22 0,0 0 0,-21-21 16,0 21-16,21-1 0,-21-20 16,21 21-16,-21-21 0,21 20 0,-21-20 15,0 0-15,22 21 0,-1-22 16,-21 22-16,0 0 0,21-21 0,0 20 15,-21 1-15,0 0 0,0-21 16,21 21-16,-21-1 0,21 1 0,-21-21 16,22 21-16,-1 0 0,-21-1 15,0-20-15,0 21 0,21 0 16,-21 0-16,21-22 0,0 22 0,-21 0 16,0 0-16,0 0 15,21 21-15,-21-22 0,0 1 16,0 0-1,0 0 1,0 42 78,-21 0-79,0-21-15,0 21 0,0 1 16,0-1-16,-1-21 16,1 21-16,0 0 0,0 0 0,0-21 15,0 21-15,-1 1 0,1-1 16,0 0-16,0-21 0,0 21 16,0 0-16,-1-21 0,22 21 0,-21 1 15,0-22 1,42 0 31,0 0-32,-21-22-15,22 22 0,-1-21 0,0 0 16,0 21-16,0-21 16,0 0-16,1 0 0,-1-1 15,0 22-15,0-21 0,-21 0 16,21 0-16,0 21 0,-21-21 15,22 21 1,-22-21-16,21 21 0,-21-22 16,21 22-1,0 0 17,-21 22-17,0-1-15,0 0 16,0 0-16,0 0 0,0 0 15,0 1-15,0-1 0,21 0 0,-21 21 16,21-21-16,-21 22 0,0-22 16,0 0-16,22 21 0,-22-20 0,21 20 15,-21-21-15,0 21 0,21-20 16,0 20-16,-21-21 0,21 21 0,0-20 16,-21 20-16,22-21 0,-1 0 0,-21 0 15,21 1-15,-21-1 16,21 0-16,-21 0 0,21-21 15,-21 21-15,-21-21 79,0 0-79</inkml:trace>
  <inkml:trace contextRef="#ctx0" brushRef="#br1" timeOffset="48699.67">8043 2413 0,'0'0'16,"0"-21"-16,0 0 47,0 0 0,0-1 140,0 1-140,0 0-31,0 0-1,0 0 1,0 0-16,0-1 31,0 44 0,0-1-31,0 0 16,-21 21-16,21-21 0,-21 22 16,0-1-16,21 0 0,-21 1 15,-1-22-15,1 21 0,0 1 0,0-1 16,21 0-16,-21-21 0,0 22 0,-1-22 16,22 21-16,0-21 0,-21 1 15,21-1-15,-21 0 0,21 0 0,0 0 16,0 0-16,-21 1 0,21-1 15,0 0 1,21-42 31,0 21-47,0-21 0,-21-1 16,22 22-16,-1-21 0,0 0 0</inkml:trace>
  <inkml:trace contextRef="#ctx0" brushRef="#br1" timeOffset="49059.46">8022 2350 0,'0'-22'31,"21"22"-31,0 22 31,-21-1-31,22-21 0,-22 42 16,21-21-16,0 0 0,-21 1 16,21 20-16,0-21 0,0 21 0,-21 1 15,22-22-15,-1 21 0,0-21 16,0 22-16,-21-22 0,21 0 0,0 21 16,1-20-16,-1-1 0,0 0 0,-21 0 15,21-21-15,0 21 0,-21 0 16,21-21-16,-21 22 0,22-22 31,-22-22-15,0 1-1,0 0-15,0 0 16,0 0-16,0 0 0,0-1 0</inkml:trace>
  <inkml:trace contextRef="#ctx0" brushRef="#br1" timeOffset="49423.96">8742 2180 0,'-21'0'31,"-1"0"-31,1 0 16,0 0-16,0 0 0,21 21 15,0 1-15,-21-1 0,0 0 0,21 0 16,-22 0-16,22 22 0,0-1 16,-21 0-16,21-21 0,-21 22 0,0-1 15,21 0-15,0 1 0,0-1 16,-21-21-16,21 22 0,0-22 0,-21 21 16,21-21-16,0 0 0,0 1 15,0-1-15,0 0 16,0 0-16,21-21 47,0-21-47,0 0 15,0 0-15,0-1 16</inkml:trace>
  <inkml:trace contextRef="#ctx0" brushRef="#br1" timeOffset="49783.82">9059 2328 0,'0'0'0,"-21"0"31,21 22-16,-21-1-15,21 0 0,-21 0 16,21 21-16,0-20 0,0-1 16,-21 21-16,21 0 0,-22-20 0,22 20 15,0 0-15,0-21 0,0 22 16,-21-22-16,21 0 0,0 21 0,0-20 16,-21-1-16,21 0 0,0 0 15,0 0-15,0 0 0,0 1 16,0-44 15,21 1-15,0 0-16,-21 0 15</inkml:trace>
  <inkml:trace contextRef="#ctx0" brushRef="#br1" timeOffset="50172.23">8996 2371 0,'0'0'0,"0"-21"15,0-1-15,0 1 16,21 0 0,0 21-16,0 0 0,0-21 0,1 21 15,-1 0-15,0 0 0,0 0 16,0-21-16,0 21 0,22 0 15,-22 0-15,0 0 0,0 0 0,0 0 16,1 21 0,-22 0-16,0 0 15,0 0-15,0 1 0,-22-1 16,1-21-16,0 21 0,0 0 0,0 0 16,-22 0-16,22 1 0,0-22 15,0 21-15,0 0 0,0-21 0,-1 21 16,1-21-16,21 21 0,-21-21 15,0 21-15</inkml:trace>
  <inkml:trace contextRef="#ctx0" brushRef="#br1" timeOffset="52480.32">11451 529 0,'21'0'0,"-21"-21"16,21 0-1,-21 0 1,22 21-16,-22-21 0,0-1 15,0 1-15,0 0 0,21 0 16,-21 0-16,0 0 16,0-1-16,0 1 0,0 0 0,0 0 15,0 0-15,0 0 16,0 42 15,0 0-31,0 0 16,0 0-16,-21 22 0,21-22 0,-22 21 15,22 0-15,0 1 0,-21-22 16,0 21-16,21 1 0,-21-1 0,0 0 16,21 1-16,-21-1 0,-1 0 15,1 1-15,0-1 0,21 0 0,-21-21 16,21 22-16,-21-22 0,21 0 16,0 0-16,-21 0 0,21 1 0,-22-1 15,1 0-15,0-21 16,0 0-1,0 0-15,21-21 16,0 0-16,0-1 16,0 1-16,0 0 0,0 0 0,0-21 15,0 20-15,21-20 0,0 0 16,-21 21-16,21-22 0,0 1 0,-21 21 16,22 0-16,-1-1 0,-21 1 15,0 0-15,21 0 0,0 21 16,0 0-1,-21 21 1,21-21-16,-21 21 0,0 0 16,0 1-16,0 20 0,0-21 15,0 0-15,0 0 0,22 22 0,-22-22 0,0 0 16,21 0-16,-21 0 0,0 1 16,0-1-16,21 0 0,0-21 15,0 21-15,0-21 0,1 0 16,-1 0-16,0 0 0,0 0 15,0 0-15,0-21 0,1 0 16,-1 21-16,0-21 0,0-1 16,0-20-16,0 21 0,1 0 0,-1-22 15,-21 22-15,0 0 0,0 0 16,21 0-16,-21 0 0,0-1 16,0 1-16,0 0 0,0 0 15,0 42 16,0 0-31,-21 0 0,21 1 16,0-1-16,0 0 0,-21 0 0,21 0 16,0 0-16,-22 1 0,22-1 0,0 0 15,0 0-15,0 0 16,0 0-16,22-42 31,-22 0-31,21 0 16</inkml:trace>
  <inkml:trace contextRef="#ctx0" brushRef="#br1" timeOffset="52711.19">11917 423 0,'-21'0'0,"-1"0"15,22 22 48</inkml:trace>
  <inkml:trace contextRef="#ctx0" brushRef="#br1" timeOffset="53328.24">12192 656 0,'-21'0'16,"0"0"0,-1 0 15,22 21-31,0 1 0,-21-1 16,21 0-16,0 0 0,0 0 15,-21 0-15,21 1 0,0-1 0,0 0 16,0 21-16,0-21 0,-21 1 15,21-1-15,0 0 16,0 0-16,-21-21 0,21 21 16,0-42 15,0 0-31,0 0 16,0 0-16,21-1 0,-21-20 15,21 21-15,0 0 0,-21-22 16,21 22-16,1-21 0,-1 21 0,0 0 15,0-1-15,0-20 0,0 21 16,22 21-16,-22-21 0,21 0 0,-21 21 16,1 0-16,20 0 0,-21 0 15,21 0-15,-20 0 0,-1 0 16,0 0-16,0 21 0,-21 0 0,0 0 16,21 0-16,-21 0 0,0 22 15,0-22-15,0 0 0,0 21 0,0-20 16,0-1-16,-21 0 0,21 0 15,0 0-15,-21 0 0,21 1 0,-21-1 16,0 0-16,21-42 47,21 0-31,-21-1-16,21 1 0,0 0 15</inkml:trace>
  <inkml:trace contextRef="#ctx0" brushRef="#br1" timeOffset="54095.82">13039 254 0,'0'0'0,"0"21"31,0 0-31,0 1 0,0-1 0,-22 0 15,22 21-15,0-21 0,0 22 16,-21-22-16,21 21 0,-21-21 16,21 22-16,-21-22 0,21 21 0,-21 1 15,21-22-15,-21 21 0,21-21 0,0 0 16,-22 22-16,22-22 0,-21 0 16,21 0-16,0 0 0,0 1 0,0-1 15,0-42 32,0-1-47,0 1 16,0 0-16,0 0 0,0 0 15,0 0-15,21-1 0,-21-20 16,22 21-16,-1 0 0,-21-22 0,21 22 16,0 0-16,0 0 0,22 0 15,-22 0-15,0-1 0,0 1 0,0 21 16,0 0-16,1 0 0,-1 0 0,0 0 15,0 0-15,-21 21 16,0 1-16,0-1 16,0 0-16,-21 0 15,0 0-15,0-21 0,-1 0 16,1 0-16,-21 21 0,21-21 16,0 22-16,-1-22 0,1 0 0,0 0 15,0 0-15,0 0 16,0-22-16,21 1 15,0 0-15,0 0 16,0 42 31,21 0-31,-21 0-16,0 1 0,21-1 0,-21 0 15,0 0-15,0 0 0,0 0 16,0 1-16,21-1 0,-21 21 15,21-21-15,-21 0 0,0 1 16,21-1-16,1 0 0,-1-21 16,0 0-16,0 0 15,0 0-15,0 0 16,1 0-16,-1 0 0,0 0 0,0-21 16,0 0-16,0-1 0,1 1 0,-1 0 15,-21 0-15,21-21 0,0 20 16</inkml:trace>
  <inkml:trace contextRef="#ctx0" brushRef="#br1" timeOffset="54426.91">13483 254 0,'0'0'0,"-21"0"0,42 0 47,0 0-31,0 0-16,1 0 0,20 0 16,-21 0-16,0-21 0,0 21 15,1 0-15,-1 0 0,0 0 16,0 0-16,0 0 0,0 0 0,1 0 15,-1 0 1,-42 0 31</inkml:trace>
  <inkml:trace contextRef="#ctx0" brushRef="#br1" timeOffset="54764.83">13674 233 0,'-22'0'0,"22"21"31,0 0-15,-21 0-16,21 1 15,0-1-15,0 0 0,0 0 0,0 0 16,0 0-16,0 22 0,0-22 0,0 0 15,0 21-15,0-20 0,0-1 16,-21 21-16,21-21 0,0 0 0,0 22 16,0-22-16,0 0 0,-21 0 15,21 0-15,0 1 0,0-1 16,-21 0-16,21 0 0,0 0 16,21-42 30,-21 0-46,21 0 0,-21 0 16,0-1-16,21 1 0</inkml:trace>
  <inkml:trace contextRef="#ctx0" brushRef="#br1" timeOffset="55194.59">13843 635 0,'21'0'15,"0"0"-15,0 0 0,1 0 16,-22-21-16,21 21 0,-21-21 16,21 21-16,0-21 0,-21-1 15,21 1-15,-21 0 16,0 0-1,-21 21 1,0 0-16,0 0 16,0 0-16,-1 0 15,1 0-15,0 21 0,0 0 16,21 0-16,0 1 0,-21-1 16,21 0-16,-21 0 0,21 0 0,-22 0 15,22 22-15,0-22 0,0 0 0,0 0 16,0 0-16,0 1 0,0-1 15,0 0-15,0 0 0,22-21 16,-1 21-16,0-21 0,0 0 16,0 0-16,0 0 15,1 0-15,-1 0 0,0 0 16,0-21-16,0 0 0,0 21 16,1-21-16</inkml:trace>
  <inkml:trace contextRef="#ctx0" brushRef="#br1" timeOffset="55835.87">14330 593 0,'0'0'0,"-21"-21"0,21-1 0,0 1 16,0 0-1,21 21-15,0 0 0,0 0 16,-21-21-16,21 21 0,0 0 15,1 0-15,-1 0 0,0 0 0,0 0 16,0 0-16,-21 21 16,21-21-16,-21 21 0,0 0 0,0 1 15,0-1-15,0 0 0,0 0 16,0 0-16,0 0 0,-21 1 16,0-1-16,21 0 0,-21 0 0,0 0 15,0 0-15,-1 1 0,1-1 16,0 0-16,0 0 15,0 0-15,42-21 63,0-21-63,0 0 0,0 0 0,-21 0 16,22-1-16,-1 1 0,0 0 0,0 0 15,0 0-15,0 0 0,1-1 16,-1 1-16,0 0 0,0 21 0,-21-21 15,21 0-15,0 0 0,-21-1 16,22 22-16,-22-21 0,0 0 16,0 42 31,-22 0-47,22 1 15,-21-1-15,0 0 0,21 0 16,-21 0-16,21 0 0,0 22 15,-21-22-15,21 0 0,0 0 0,-21 0 16,21 1-16,0-1 0,0 0 0,0 0 16,0 0-16,0 0 0,21 1 15,0-1-15,0-21 0,0 0 16,0 0-16,1 0 0,-1 0 16,0 0-16,0 0 0,0 0 0,0-21 15,1 21-15</inkml:trace>
  <inkml:trace contextRef="#ctx0" brushRef="#br1" timeOffset="56252.63">15219 148 0,'0'0'15,"0"-21"-15,-21 21 16,-1 0-16,22 21 16,-21 0-1,0 1-15,21 20 16,-21-21-16,21 0 0,0 0 0,0 22 16,-21-1-16,21-21 0,-21 22 15,21-22-15,-22 21 0,22 0 0,0-20 16,0 20-16,-21-21 0,21 0 0,0 22 15,-21-22-15,21 0 0,0 0 16,0 21-16,0-20 0,0-1 0,0 0 16,0 0-16,0 0 15,0 0-15,21-21 16,0 0-16,1 0 16,-1 0-16,0 0 15,0 0-15,0 0 0,0 0 16,1-21-16,-1 0 0,0 21 15,0-21-15,0 0 0,0 0 0,1-1 16</inkml:trace>
  <inkml:trace contextRef="#ctx0" brushRef="#br1" timeOffset="56596.44">14986 402 0,'-21'0'0,"42"0"0,-63 0 16,42 21-16,42-21 31,-21 0-31,0 0 0,22 0 16,-1 0-16,-21 0 0,21 0 15,22 0-15,-22 0 0,1 0 16,-1 0-16,-21 0 0,21 0 0,1 0 16,-22 0-16,21 0 0,-21-21 0,1 21 15,-1 0-15,0 0 0,0-21 16,-21 0 15,-21 21-15</inkml:trace>
  <inkml:trace contextRef="#ctx0" brushRef="#br1" timeOffset="57303.94">13441 212 0,'0'21'0,"0"-42"0,21 42 32,0-21-32,0 0 15,0 0-15,1 0 16,-1 0-16,0 0 0,21 0 0,-21 0 16,22 0-16,-1 0 0,-21 0 0,22 0 15,-1 0-15,-21 0 0,21 0 16,-20 0-16,-1 0 0,0 0 0,0 0 15</inkml:trace>
  <inkml:trace contextRef="#ctx0" brushRef="#br1" timeOffset="58179.54">11896 402 0,'-22'0'16,"1"21"0,21 1-1,21-22 32,1 0-47,-1 0 16,0-22-1,0 1 1,-21 0 0,-21 21 15,0 0-15,0 0-16,21 21 15,0 0 1,21-21 46,0 0-62</inkml:trace>
  <inkml:trace contextRef="#ctx0" brushRef="#br1" timeOffset="59247.93">12594 1588 0,'0'-43'31,"0"22"-31,0 0 31,0 0-15,0 42 47,0 0-48,0 0-15,-21-21 0,21 21 16,0 1-16,0-1 0,-21 0 15,21 0-15,-21 0 0,21 22 0,-22-22 16,22 0-16,0 21 0,-21 1 16,0-1-16,21-21 0,-21 21 0,0 1 15,21-1-15,-21-21 0,-1 22 0,1-1 16,21 0-16,-21 1 0,0-1 16,21 21-16,0-20 0,-21-1 15,0 22-15,21-22 0,-22 21 0,22-20 0,0 20 16,-21 1-16,21-22 0,-21 22 15,21-22-15,-21 0 0,21 22 16,-21-22-16,21 22 0,0-1 0,-21-21 16,-1 22-16,22-1 0,-21 1 15,21-22-15,0 22 0,-21-1 0,0-20 16,21 20-16,-21-21 0,21 22 0,0-22 16,-21 1-16,21 20 0,-22-21 15,22 1-15,-21 20 0,21-20 0,0-1 16,0 0-16,-21 1 0,21-22 0,-21 21 15,21 0-15,0-20 0,0-1 0,0 21 16,0-21-16,0 0 0,0 1 16,0-1-16,0-42 62,0-1-46,0 1-16,0 0 15,0 0-15</inkml:trace>
  <inkml:trace contextRef="#ctx0" brushRef="#br1" timeOffset="59727.65">11557 3874 0,'0'0'0,"-21"-22"31,21 1-31,0 42 47,21 1-47,0-22 15,0 21-15,0 0 0,-21 0 0,22 21 16,-1-20-16,0-1 0,0 21 0,0-21 16,0 22-16,1-22 0,-22 21 15,21-21-15,0 0 0,0 22 0,-21-22 16,0 0-16,0 0 0,21-21 0,-21 21 15,0 1-15,0-1 16,21-21 15,1 0 1,-22-21-17,0-1-15,0 1 16,21 21-16,-21-21 0</inkml:trace>
  <inkml:trace contextRef="#ctx0" brushRef="#br1" timeOffset="60079.45">12594 3789 0,'-21'0'31,"21"21"-31,-21-21 0,0 21 16,-1 0-16,1 1 0,0-1 0,-21 0 16,21 0-16,-1 21 0,1-20 15,-21 20-15,21 0 0,0-21 0,-1 22 16,1-1-16,-21-21 0,21 22 15,0-22-15,-1 0 0,22 0 0,-21 0 16,0 0-16,21 1 0,-21-22 0,21 21 16,0-42 31,0-1-47</inkml:trace>
  <inkml:trace contextRef="#ctx0" brushRef="#br1" timeOffset="62336.17">10160 5652 0,'0'0'0,"21"0"0,0-22 15,0 22-15,1 0 0,-22-21 16,21 21-16,0 0 0,-21-21 0,21 21 16,0-21-1,-42 42 32,0 0-47,-21-21 16,20 43-16,-20-22 0,0 0 15,-1 0-15,1 21 0,-21-20 16,20-1-16,-20 21 0,20-21 0,-20 22 16,21-22-16,-1 0 0,1 0 15,0 0-15,20 22 0,-20-22 0,21-21 16,0 21-16,0 0 0,-1-21 0,1 21 16,21-42 46,21 0-46,1 21-16,-1 0 15,0 0-15,0 0 16,0 0-16,0 0 0,1 0 0,20 0 16,-21 0-16,21 0 0,1 21 15,-22-21-15,21 21 0,1-21 0,-22 21 16,21 1-16,-21-22 0,22 21 0,-22 0 15,0 0-15,21-21 0,-21 21 16,1-21-16,-1 21 0,0-21 0,0 0 16,-21 22-16,21-22 0,0 0 0,1 0 15,-1 0 1,0 0 15,-21-22-31,21 22 0</inkml:trace>
  <inkml:trace contextRef="#ctx0" brushRef="#br1" timeOffset="62983.7">11218 5800 0,'0'0'0,"0"-21"0,0-1 16,0 1-16,0 0 0,0 0 0,0 0 15,0 0-15,0-1 16,-21 1-16,0 21 0,0 0 0,0 0 16,-1 0-16,1 0 0,0 21 15,0 1-15,0-1 0,0 0 0,-22 0 16,22 21-16,-21-20 0,21 20 0,-1 0 15,1-21-15,-21 22 0,21-1 16,0-21-16,-1 22 0,1-22 0,21 0 16,0 0-16,-21 0 0,21 0 0,0 1 15,0-1-15,0 0 16,21-21 0,0 0-16,1 0 15,-1 0-15,0 0 0,0-21 16,21 21-16,-20-21 0,-1-1 0,21 22 15,-21-21-15,22 0 0,-22 0 0,0-21 16,21 20-16,-21 1 0,22-21 16,-22 21-16,0 0 0,0-22 0,-21 22 15,21 0-15,-21 0 0,22 0 16,-22-1-16,0 1 16,0 42 15,0 1-31,0 20 0,0-21 15,-22 0-15,22 0 0,0 22 0,0-22 16,0 0-16,-21 0 0,21 0 16,0 22-16,-21-22 0,21 0 15,0 0-15,0 0 0,0 1 16,21-22 0,0 0-16,1 0 0,-1 0 15,0 0-15,0 0 0,0-22 16,0 22-16,1-21 15</inkml:trace>
  <inkml:trace contextRef="#ctx0" brushRef="#br1" timeOffset="63555.42">11811 5503 0,'0'0'0,"0"22"47,0-1-31,0 0-16,0 0 15,0 0-15,0 0 0,21 1 0,-21-1 16,21 0-16,0 0 15,1 0-15,-1 0 0,0 1 16,21-22-16,-21 21 0,22-21 0,-22 0 16,21 0-16,1 21 0,-1-21 15,0 0-15,1 0 0,-1 0 0,-21 0 16,0 0-16,22 0 0,-22 0 16,0 0-16,0 0 0,0 0 0,0 0 15,1 0-15,-44 21 63,1-21-63,0 21 0,-21 0 15,21 1-15,-1-1 0,1 0 16,-21 0-16,21 0 0,0 0 0,-22 1 16,22-1-16,-21 0 0,21 0 15,-1-21-15,1 21 0,0 0 0,0 1 16,0-22-16,0 21 0,-1 0 15,1-21 1,21 21 0,-21-21-1,0 0 1</inkml:trace>
  <inkml:trace contextRef="#ctx0" brushRef="#br1" timeOffset="64547.87">10414 6900 0,'0'0'0,"0"-21"0,0 0 0,0 0 16,0 42 31,-21 0-47,21 0 0,-21 1 15,-1 20-15,22-21 0,-21 21 0,0 1 16,21-1-16,-21 0 0,0 1 0,0 20 15,21-20-15,-22-1 0,1 21 16,21-20-16,-21-1 0,0 0 16,21-20-16,0 20 0,-21-21 0,0 0 15,21 0-15,-22 1 0,22-1 0,0 0 16,-21-21 0,0 0-16,21-21 15,-21 21-15,21-21 0,0-1 16,0 1-16,0 0 0,0-21 15,0 21-15,0-22 0,0 22 0,0-21 16,0-1-16,21 1 0,0 21 0,0-21 16,1 20-16,-1-20 0,0 21 15,0 0-15,0 0 0,0-1 16,1 22-16,-1 0 16,-21 22-16,21-1 15,0 0-15,-21 0 0,0 0 0,0 0 16,21 22-16,-21-22 0,21 21 0,-21-21 15,0 22-15,0-22 0,0 0 16,22 0-16,-22 0 0,21 1 0,-21-1 16,21 0-16,-21 0 0,21-21 15,0 0-15,0 0 0,1 0 16,-1 0-16,0 0 0,0 0 16,0-21-16,0 0 0,1 0 15,-1-1-15,0 1 0,0 0 0,0-21 16,0 21-16,1-22 0,-22 22 15,0-21-15,21 21 0,-21-22 0,21 22 16,-21 0-16,0 0 16,0 42-1,0 0-15,0 0 16,0 0-16,0 1 0,-21-1 16,21 0-16,0 21 0,-21-21 0,21 1 15,0-1-15,0 0 0,0 0 16,-22 0-16,22 0 15,0-42 17,0 0-17,0 0-15,0 0 0,0 0 16</inkml:trace>
  <inkml:trace contextRef="#ctx0" brushRef="#br1" timeOffset="64739">10795 6985 0,'0'0'16,"0"21"46,21-21-46,0 0-16,-21 21 15</inkml:trace>
  <inkml:trace contextRef="#ctx0" brushRef="#br1" timeOffset="65272.69">11134 7112 0,'0'21'31,"0"0"-31,0 1 16,0-1-16,0 0 0,0 0 16,0 0-16,0 0 0,0 1 0,0-1 15,0 0-15,0 0 0,0 0 0,0 0 16,0 22-16,0-22 0,-22 0 16,22 0-16,0 0 0,0 1 15,0-1-15,-21-21 0,21 21 16,-21-21-16,21-21 31,0 0-15,0-1-16,0 1 0,0 0 0,0 0 15,0 0-15,0 0 0,0-22 16,21 1-16,0 21 0,1-22 0,-1 1 16,0 21-16,21-21 0,-21 20 15,22-20-15,-1 21 0,-21 21 0,22-21 16,-1 0-16,-21 21 0,21 0 0,-20 0 15,20 0-15,-21 21 0,0 0 16,0 0-16,1 0 0,-1 0 0,-21 1 16,0 20-16,0-21 0,0 21 0,0-20 15,0 20-15,0-21 16,0 0-16,0 22 0,-21-22 0,21 0 16,-22 0-16,1-21 0,21 21 0,0 0 15,-21-21-15,21 22 0,-21-22 16,21-22 15,21 1-31,0 21 0,-21-21 16</inkml:trace>
  <inkml:trace contextRef="#ctx0" brushRef="#br1" timeOffset="66111.56">12277 6837 0,'0'0'0,"0"-21"0,-22 21 15,1 0 1,0 21-16,0 0 16,21 0-16,-21 0 0,21 1 0,0-1 15,0 21-15,-21 0 0,21-20 16,-22 20-16,22 0 0,-21 1 0,21-1 15,0 0-15,0-21 0,-21 22 16,21-1-16,-21-21 0,21 0 0,-21 22 16,21-22-16,-21 0 0,21 0 15,0 0-15,-22-21 0,22 22 16,-21-22-16,21-22 31,0 1-31,0 0 16,0 0-16,0 0 0,0 0 0,0-22 15,21 22-15,1 0 0,-1-21 16,0-1-16,0 22 0,0-21 0,0 21 16,1-22-16,20 22 0,-21 0 15,0 0-15,0 21 0,1-21 16,20-1-16,-21 22 0,0 0 0,0 0 16,1 0-16,-1 0 0,-21 22 15,0-1 1,0 0-16,0 0 0,0 0 15,-21 0-15,-1 1 0,1-22 16,0 21-16,0 0 0,0-21 16,0 21-16,-1-21 0,1 0 15,0 0-15,0 0 16,0 0-16,0 0 16,21-21-1,-22 21 1,22 21 15,0 0-15,0 0-16,0 1 15,0-1-15,0 0 0,22 0 16,-22 0-16,0 0 0,0 1 16,0-1-16,21 0 0,-21 0 0,21 0 15,-21 0-15,21 1 0,0-22 0,-21 21 16,21-21-16,1 0 0,-1 21 15,0-21-15,0 0 0,0 0 0,22 0 16,-22 0-16,0-21 0,0 21 16,0-21-16,0-1 0,1 22 15,-1-21-15,0 0 0,0 0 0,-21 0 16,0 0-16,21-1 0,-21 1 16,0 0-1,0 0 1</inkml:trace>
  <inkml:trace contextRef="#ctx0" brushRef="#br1" timeOffset="70260.03">13716 1418 0,'0'-21'0,"0"0"16,0 0 0,0 0-16,21 21 15,-21-22-15,0 1 31,0 42 1,0 1-17,0-1-15,-21 0 0,21 0 16,-21 0-16,21 22 0,0-22 16,0 0-16,0 21 0,-21-21 15,21 22-15,0-1 0,-22 0 0,22 1 16,0-22-16,0 21 0,0 1 15,0-1-15,0-21 0,0 21 0,-21 1 16,21-22-16,0 21 0,0-21 16,0 22-16,0-1 0,-21-21 0,21 22 15,0-22-15,0 21 0,0 0 0,0 1 16,0-1-16,0 0 0,0-20 16,0 20-16,0 0 0,0 1 0,0-1 15,0 0-15,0 1 0,0-22 16,0 21-16,0-21 0,0 22 15,0-1-15,0-21 0,0 21 0,0-20 16,21 20-16,-21-21 0,21 21 0,1-20 16,-22 20-16,0 0 0,21-21 15,0 22-15,-21-1 0,0 0 0,21-20 16,0 20-16,0 0 0,-21-21 16,22 22-16,-1-22 0,0 21 0,0-21 15,-21 1-15,21-1 0,0 0 0,1 21 16,-1-21-16,0 1 0,0-1 15,0 0-15,0 0 0,1-21 0,-1 21 16,0 0-16,0 1 0,0-22 0,-21 21 16,21 0-16,1-21 0,-1 21 15,0-21-15,0 0 0,21 0 16,-20 21-16,-1-21 0,0 0 0,0 0 16,0 0-16,0 0 0,1 0 0,-1 0 15,0 0-15,0 0 0,21 0 16,-20 0-16,-1 0 0,21 0 0,-21 0 15,0 0-15,1 0 0,20-21 0,-21 21 16,21 0-16,-20-21 0,-1 0 0,21 21 16,-21-21-16,22 21 0,-22-22 15,0 22-15,21-21 0,1 21 0,-22-21 16,21 0-16,0 0 0,-20 21 16,20-21-16,0-1 0,1 1 15,-22 0-15,21 0 0,0 0 0,1 0 16,-1-22-16,-21 22 0,22 0 0,-1 0 15,-21-22-15,21 22 0,-20 0 16,20-21-16,-21 21 0,0-22 0,22 22 16,-22-21-16,21-1 0,-21 22 0,0-21 15,22 0-15,-22 20 0,21-20 16,-21 0-16,22 21 0,-22-22 0,21 1 16,-21 21-16,1-22 0,20 1 0,-21 21 15,0-21-15,22-1 0,-22 22 16,0-21-16,0-1 0,0 1 15,0 0-15,1-1 0,-1 22 0,0-21 16,0 0-16,0 20 0,0-20 16,1 21-16,-1-21 0,0 20 0,0-20 15,21 21-15,-20-21 0,-1-1 16,0 22-16,0 0 0,0-21 0,0 20 16,-21-20-16,22 21 0,-1 0 15,0-22-15,-21 22 0,21-21 0,-21 21 16,21-22-16,-21 22 0,21 0 0,1-21 15,-1 21-15,-21-1 0,21-20 16,0 21-16,-21 0 0,0 0 0,21-1 16,0 1-16,-21 0 15,22 21-15,-22-21 0,0 0 16,21 21-16,-21-21 16,0-1 30,-21 22-30,-1 0 0,1 0-16,0 0 0,0 22 15,0-22-15,0 21 16,-1-21-16,1 21 0,0-21 16,0 0-16,0 21 0,0-21 15,-1 21-15,1-21 0,0 21 16,0-21-16,0 0 0,0 22 0,-1-22 15,1 21 1,42-21 31,1 0-47,-1 0 16,0-21-16,0 21 0,0-22 15,0 22-15,22-21 0,-22 21 0,0-21 16,21 21-16,-20-21 0,-1 0 15,0 21-15,0-21 0,0 21 16,-21-22-16,21 22 0,1-21 16,-22 0-16,21 21 15,0 0 17,-21 21-17,0 0-15,0 1 16,0 20-16,21-21 0,-21 21 0,0 1 15,0-1-15,0 0 0,21 1 16,-21 20-16,0-20 0,0-1 0,0 0 16,0 1-16,0-1 0,21-21 0,-21 21 15,22-20-15,-22 20 16,0-21-16,0 0 0,21-21 0,-21 21 16,21 1-16,-21-1 31,-21-21 0,0-21-31,-22 21 0</inkml:trace>
  <inkml:trace contextRef="#ctx0" brushRef="#br1" timeOffset="70759.92">14647 2138 0,'0'-21'0,"0"42"0,21-42 0,-21 42 31,0 0-15,0 0-16,0 0 0,0 1 15,0-1-15,0 21 0,0 0 0,-21-20 16,0 20-16,0 0 0,21 1 0,-21-1 16,0-21-16,21 21 0,-22-20 15,22 20-15,-21-21 0,21 0 16,-21 0-16,21 1 0,0-1 16,0-42 15,21-1-31,-21 1 15,21 0-15,-21 0 0,0 0 0,0-22 16,0 22-16,0-21 0</inkml:trace>
  <inkml:trace contextRef="#ctx0" brushRef="#br1" timeOffset="71031.78">14605 2201 0,'21'-21'0,"-42"42"0,42-63 16,0 42-1,0 0-15,-21 21 16,22 0-16,-1 1 15,-21-1-15,21 0 0,-21 0 0,21 21 16,0-20-16,0 20 0,1 0 0,-1-21 16,-21 22-16,21-1 0,0-21 15,0 22-15,0-22 0,-21 0 0,22 0 16,-22 0-16,21 0 0,-21 1 0,21-1 16,0-21 15,-21-21-16,0-1-15,0 1 16,0 0-16,0 0 0,21 0 0,-21-22 16,21 1-16,1 21 0,-22-21 15</inkml:trace>
  <inkml:trace contextRef="#ctx0" brushRef="#br1" timeOffset="71304.17">15303 2074 0,'0'0'0,"22"-21"16,-22 0-16,0 42 31,0 0-31,0 1 16,0-1-16,-22 0 15,1 0-15,0 21 0,0-20 0,0 20 16,0 0-16,-1 1 0,1-1 0,0 0 16,0 1-16,-21-22 0,20 21 15,1 0-15,21-20 0,-21 20 0,0-21 16,21 0-16,-21 0 0,21 1 15,0-1-15,21-21 32,0 0-17,0-21-15,-21-1 0,21 22 0,1-21 0,-1 0 16,0 0-16</inkml:trace>
  <inkml:trace contextRef="#ctx0" brushRef="#br1" timeOffset="71612.64">15706 2159 0,'0'64'16,"0"-43"-1,-22 0-15,22 0 0,0 21 16,-21 1-16,0-1 0,0-21 15,21 22-15,-21-1 0,0 0 0,21-21 16,-22 22-16,22-22 0,-21 21 16,21-21-16,0 1 0,-21-1 0,21 0 15,0 0 1,0-42 15,21 21-31,-21-21 16,0 0-16,0-1 0,21 1 0</inkml:trace>
  <inkml:trace contextRef="#ctx0" brushRef="#br1" timeOffset="71980.42">15663 2159 0,'0'-21'0,"0"42"0,0-63 16,0 21-16,0-1 15,21 1-15,1 0 16,-1 21-16,0 0 16,0-21-16,0 21 0,0 0 15,1 0-15,-1 0 0,0 0 0,21 0 16,-21 0-16,1 0 0,-1 0 16,0 0-16,0 0 0,-21 21 15,0 0-15,0 0 0,0 1 16,0-1-16,0 0 0,0 0 15,-21 0-15,0 0 0,0 1 0,-1-22 16,1 21-16,0 0 0,-21 0 16,21-21-16,-1 21 0,1-21 0,21 21 15,-21-21-15,0 0 0,21 22 0,-21-22 16</inkml:trace>
  <inkml:trace contextRef="#ctx0" brushRef="#br1" timeOffset="73355.64">17589 169 0,'22'0'0,"-1"22"16,-21-1-16,21 0 0,0 21 15,-21-21-15,21 22 0,0-1 0,-21-21 16,22 22-16,-1-1 0,0 0 15,0 1-15,0-1 0,0 0 0,1 1 16,-1-22-16,0 21 0,0 0 16,-21-20-16,0 20 0,21-21 0,0 0 15,-21 0-15,0 1 16,22-1-16,-1-42 31,-21-1-31,0 1 16,0 0-16,0 0 0</inkml:trace>
  <inkml:trace contextRef="#ctx0" brushRef="#br1" timeOffset="73663.46">18288 127 0,'0'0'0,"-21"0"0,0 21 0,-22 22 0,22-22 16,-21 21-16,-1 0 0,1 1 15,0-1-15,-1 22 0,1-22 0,-21 0 16,20 1-16,-20-1 0,20 0 16,1 1-16,-21-1 0,41 0 0,-20-21 15,0 1-15,21 20 0,-1-21 16,22 0-16,22-21 31,-1-21-15,0 21-16,0-21 15,0 21-15</inkml:trace>
  <inkml:trace contextRef="#ctx0" brushRef="#br1" timeOffset="74040.25">18351 550 0,'0'22'15,"0"62"1,0-41-16,0-1 0,0-21 15,-21 21-15,0 22 0,0-22 0,0 1 16,21 20-16,-21-21 0,-1 22 0,1-22 16,0 1-16,0 20 0,0-21 15,0 1-15,21 20 0,-22-20 0,1-1 16,0 21-16,21-20 0,0-1 16,-21 0-16,21 1 0,-21-22 0,21 21 15,0 1-15,0-22 0,0 0 16,0 0-16,0 0 0,21-21 31,0 0-31,0-21 16,-21 0-16,21 0 0,1 0 0,-22-1 15,21-20-15,0 0 0</inkml:trace>
  <inkml:trace contextRef="#ctx0" brushRef="#br1" timeOffset="74404.55">18373 656 0,'0'0'0,"0"-21"0,0-21 0,0 21 16,0-1-16,0-20 15,0 21-15,0 0 0,21 0 0,-21-1 16,21 1-16,0 0 0,0 0 16,0 21-16,1-21 0,-1 21 0,0 0 15,0 0-15,21 0 0,-20 0 16,20 0-16,-21 0 0,0 21 0,0 0 15,1 0-15,-1 22 0,-21-22 0,0 0 16,0 21-16,0-21 0,0 1 16,0 20-16,-21-21 0,-1 0 0,22 0 15,-42 1-15,21-1 0,0-21 16,0 21-16,-1 0 0,1-21 0,-21 21 16,21-21-16,0 0 15,-1 0-15,22 21 0,-21-21 0,0 0 16,42 0 31,0 0-47,1 0 0</inkml:trace>
  <inkml:trace contextRef="#ctx0" brushRef="#br1" timeOffset="74971.74">19092 529 0,'0'0'16,"0"-21"-16,0 0 0,0 0 15,0 0-15,0-1 16,0 1-16,-21 0 16,0 21-16,0 0 15,0 0-15,-1 0 0,1 0 0,0 21 16,0 0-16,0 1 0,0-1 0,-22 21 15,22-21-15,0 0 0,0 22 16,0-22-16,-1 21 0,22-21 0,0 1 16,0-1-16,0 21 0,0-21 15,0 0-15,0 1 16,0-1-16,22-21 0,-1 0 16,0 0-16,0 0 0,0 0 0,0 0 15,1 0-15,-1 0 0,0-21 16,0-1-16,0 1 0,0 0 0,1 0 15,-1 0-15,-21 0 0,21-1 16,0 1-16,-21-21 0,0 21 0,21 0 16,-21-1-16,21 1 0,-21 0 0,22 21 15,-22-21-15,0 0 16,0 42 0,0 0-1,0 0-15,-22 0 0,22 1 16,-21-1-16,21 21 0,0-21 15,0 0-15,-21 1 0,21 20 0,0-21 16,0 0-16,0 0 0,0 1 0,0-1 16,0 0-16,0 0 0,21 0 15,0-21-15,1 0 16,-1 0-16,0 0 16,0-21-16,0 0 0,0 0 15,22-22-15,-22 22 0,0 0 16</inkml:trace>
  <inkml:trace contextRef="#ctx0" brushRef="#br1" timeOffset="75255.62">19770 191 0,'0'0'16,"-22"0"-1,1 0-15,0 21 0,0 0 16,0 21-16,21-21 0,-21 1 15,21 20-15,-22-21 0,1 21 0,21 1 16,-21-22-16,21 21 0,-21 1 16,21-22-16,-21 21 0,21-21 0,-21 22 15,21-22-15,0 0 0,0 21 16,0-21-16,-22 1 0,22-1 16,0 0-16,22-21 31,-1-21-31,0 0 0,0-1 15,0 1-15,0-21 16,1 21-16</inkml:trace>
  <inkml:trace contextRef="#ctx0" brushRef="#br1" timeOffset="75799.67">19960 212 0,'0'0'15,"0"-21"-15,21-1 0,-21 1 0,0 0 0,21 21 16,-21-21-16,0 42 31,0 0-31,0 0 16,0 22-16,0-22 0,0 21 0,0-21 15,0 22-15,0-1 0,-21-21 16,21 22-16,-21-1 0,21-21 0,-21 21 16,0 1-16,21-22 0,-21 0 15,21 0-15,-22 22 0,22-22 0,-21-21 16,21 21-16,0 0 0,0-42 62,0 0-62,0 0 0,0-1 0,21 1 16,1 0-16,-22 0 0,21 0 16,0 0-16,-21-22 0,21 22 0,0 0 15,0 0-15,1-22 0,-1 22 16,-21 0-16,21 21 0,0-21 0,0 0 15,0 21-15,1 0 0,-1 0 16,0 0-16,0 0 0,-21 21 16,21 0-16,0 0 0,-21 0 0,0 1 15,22-1-15,-22 0 0,0 21 0,0-21 16,0 22-16,0-22 0,0 0 16,-22 0-16,22 0 0,-21 22 15,0-22-15,0 0 0,21 0 16,0 0-16,-21 1 15,21-44 17,0 1-32,0 0 15,0 0-15,0 0 16</inkml:trace>
  <inkml:trace contextRef="#ctx0" brushRef="#br1" timeOffset="76123.89">19621 402 0,'0'0'16,"22"0"-1,-1 0 1,0 0-16,0 0 0,0 0 16,22 0-16,-22-21 0,0 21 0,0 0 15,21 0-15,-20 0 0,-1 0 16,0 0-16,0-21 0,0 21 0,0 0 16,-42 0 30,0 0-46</inkml:trace>
  <inkml:trace contextRef="#ctx0" brushRef="#br1" timeOffset="76843.83">17484 1207 0,'0'0'0,"-22"0"0,1 0 16,0 0-16,0 0 16,42 0 15,0 0-31,0 0 16,1 0-16,20 0 0,-21 0 0,21 0 15,22 0-15,-22 0 0,22 0 16,-1 0-16,1 0 0,-1 0 0,22 0 15,21 0-15,0 21 0,-1-21 0,1 0 16,21 0-16,0 21 0,0-21 16,0 0-16,0 0 0,0 21 0,0-21 15,0 0-15,0 0 16,-21 0-16,0 0 0,-21 0 0,-1 0 16,1 0-16,0 0 0,-22 0 15,1 0-15,-1 0 0,1 0 0,-22 0 16,0 0-16,1 0 0,-22 0 0,0 0 15,0 0-15,0 0 0,-21-21 16</inkml:trace>
  <inkml:trace contextRef="#ctx0" brushRef="#br1" timeOffset="82100.42">21780 889 0,'-21'0'16,"0"0"-16,0 0 0,0 0 16,0 21-16,-1-21 15,1 0-15,0 0 16,42 0 31,0 0-32,1 0-15,-1-21 16,21 21-16,-21-21 0,22 21 0,-22-21 0,21 0 16,0 21-16,1-22 15,-1 1-15,0 0 0,1 0 0,-1 0 16,22 0-16,-22-1 0,21 1 0,-20 0 15,20 0-15,1 0 0,-1 0 16,1-1-16,-22 1 0,22 0 0,-1 21 16,-21-21-16,1 0 0,-1 0 15,0 21-15,1-22 0,-22 22 0,21-21 16,-21 21-16,1-21 0,-1 0 16,0 21-16,0-21 0,0 21 0,-21-21 15,21 21-15,-21-22 16,22 22-16,-22-21 31,-22 21 16,1 0-47,0 0 16,0 0-16,0 0 0,0 0 15,-1 0-15,1 0 0,0 0 16,0 0-16,-21 0 0,20 0 0,-20 0 15,21 0-15,-21 0 0,-1 0 16,22 0-16,-21 0 0,21 0 0,-1 0 16,1 0-16,0 0 0,0 21 0,0-21 15,0 0-15,42 0 78,0 0-78,0 0 0,0 0 16,0 0-16,1 0 0,20 0 16,0 0-16,-21 0 0,22 0 0,-1 0 15,-21 0-15,22 0 0,-22 0 16,21 0-16,-21 0 0,22 0 0,-22 0 16,0 0-16,0 0 15,0 0-15,0 0 0,1 0 31,-1 0-15,-21 22 0,0-1-16,0 0 15,0 0-15,0 0 0,0 0 16,-21 1-16,-1-1 16,1 21-16,21-21 0,-21 0 0,0 1 15,0-1-15,21 0 0,-21 0 16,21 0-16,-22 0 0,1 1 0,21-1 15,0 0-15,0 0 0,-21 0 16,21 0-16,-21-21 31,0 0 16,0 0-31,-1 0-16</inkml:trace>
  <inkml:trace contextRef="#ctx0" brushRef="#br1" timeOffset="83103.94">21569 910 0,'0'21'78,"21"1"-78,0-1 0,0 0 16,0 0-16,22 0 0,-22 0 15,21 1-15,-21-1 0,22 21 0,-1-21 16,-21 0-16,22 1 0,20 20 16,-21-21-16,1 0 0,20 22 0,-20-22 15,20 21-15,22-21 0,-22 22 16,22-22-16,-22 21 0,22-21 0,-21 22 15,-1-22-15,1 0 0,-22 21 16,0-21-16,1 1 0,-1 20 0,0-21 16,-21-21-16,1 21 0,-1 0 15,0 1-15,0-22 0,0 0 16,0 21-16,1-21 16,-1 0-1,-21-21 1,0-1-16,0 1 15,0 0-15,0 0 16,-21 0-16,21 0 0,-22-1 16,1 22-16,21-21 0,-21 0 15,0 0-15,0 21 0,0-21 16,-1 21 0,22 21 30,22 0-30,-1-21-16,0 21 16,0-21-16,0 21 0,0-21 0,1 22 15,-1-22-15,0 21 0,0-21 16,0 21-16,0 0 0,1-21 16,-22 21-16,0 0 15,0 1 1,-22-22-16,1 21 0,0 0 0,0-21 15,0 21-15,-22-21 16,22 21-16,-21 0 0,0 1 0,20-22 16,-20 21-16,0 0 0,21-21 15,-22 21-15,22 0 0,-21-21 0,21 0 16,-1 21-16,1-21 0,0 0 0,0 0 16,0 0-1,21-21 1,0 0-16,0 0 0</inkml:trace>
  <inkml:trace contextRef="#ctx0" brushRef="#br1" timeOffset="83903.78">24511 423 0,'0'0'15,"0"-21"-15,0 0 0,0 0 0,0 0 16,0 0-16,0-1 15,-21 22 1,0 22 0,21-1-16,-22 0 0,1 0 0,21 0 15,-21 22-15,0-22 0,21 21 0,-21 0 16,0-20-16,-1 20 0,22 0 16,-21-21-16,0 22 0,21-22 0,0 0 15,-21 21-15,21-20 0,-21-1 16,21 0-16,0-42 31,21 0-15,-21-1-16,21 1 0,0-21 15,0 21-15,-21-22 0,22 1 16,-1 21-16,0-21 0,0-1 0,21 1 16,-20 0-16,-1-22 0,0 22 15,21-1-15,-21 1 0,1 21 0,-1-21 16,0 20-16,-21 1 0,21 21 15,0 0-15,-21 43 16,0-22-16,0 21 16,0 0-16,0 1 0,0-1 0,0 0 15,0 1-15,-21-1 0,21 0 16,-21 1-16,21-1 0,-21 0 0,0-20 16,21 20-16,0-21 0,0 21 15,0-20-15,0-1 0,0 0 16,0 0-16,0 0 0,0 0 15,0-42 1,0 0 0,0 0-16,0 0 0</inkml:trace>
  <inkml:trace contextRef="#ctx0" brushRef="#br1" timeOffset="84596.39">24299 635 0,'-21'0'31,"42"0"-15,0 0-16,1 0 0,-1 0 15,0 0-15,21 0 0,-21-21 16,22 21-16,-1 0 0,22-21 0,-22 0 16,0 21-16,22-22 0,-22 22 15,22-21-15,-22 0 0,0 21 0,1-21 16,-22 0-16,21 0 0,-21-1 15,0 1-15,1-21 0,-1 21 0,-21 0 16,21-1-16,-21 1 0,0 0 16,0 0-16,0 0 0,0 42 47,0 0-47,0 0 0,-21 0 0,0 1 15,21 20-15,-22-21 0,22 21 16,0-20-16,-21 20 0,0 0 0,21-21 15,-21 22-15,21-22 0,-21 21 16,21-21-16,0 22 0,0-22 0,-21 0 16,21 0-16,-22 0 0,22 1 15,0-1-15,0 0 0,0 0 0,-21-21 16,21-21 15,0 0-31,0 0 16,0-1-16,21 1 0,-21 0 15,22 0-15,-1 0 0,0 0 0,0-1 16,0 1-16,0 0 0,1 0 16,-1 0-16,0 21 0,0-21 0,21 21 15,-20-22-15,-1 22 0,0 0 16,0 0-16,21 0 0,-20 22 0,-22-1 16,21-21-16,0 21 0,-21 0 15,21 0-15,-21 0 0,0 1 0,0-1 16,0 0-16,0 0 0,-21 0 0,0 0 15,0 1-15,-1-1 16,-20 0-16,21-21 0,-21 21 0,20-21 16,1 0-16,-21 21 0,21-21 15,0 0-15,-1 0 0,1 0 0,21-21 32,0 0-32,0 0 15,0 0-15,21-1 0,1 1 16</inkml:trace>
  <inkml:trace contextRef="#ctx0" brushRef="#br1" timeOffset="85028.25">25844 529 0,'0'0'0,"22"0"0,-22-21 0,21 21 0,0-21 16,-21 0-1,-42 21 1,20 0-16,1 0 16,-21 0-16,21 0 0,-22 0 0,22 21 15,-21-21-15,21 21 0,-22 0 0,22-21 16,0 21-16,0 1 16,21-1-16,0 0 0,0 0 15,0 0-15,21 0 16,0-21-16,0 22 0,22-1 15,-22-21-15,0 21 0,21 0 16,-20 0-16,-1-21 0,0 21 0,0 1 16,-21-1-16,21-21 0,-21 21 0,-21 0 15,0-21 1,0 0-16,-22 0 0,22 0 0,-21 0 16,0 0-16,-1 0 0,22 0 15,-21 0-15,21 0 0,-1-21 0,-20 21 16,21-21-1,0 0-15,21-1 16,0 1-16,21 0 16,0 21-16,21-21 0</inkml:trace>
  <inkml:trace contextRef="#ctx0" brushRef="#br1" timeOffset="85348.06">26225 212 0,'0'0'0,"0"-21"0,0-1 15,0 44 17,-21-1-32,21 0 0,0 21 15,-21-21-15,0 22 0,0-1 0,21 0 16,-21 1-16,-1-22 0,22 21 15,-21 1-15,0-1 0,21-21 0,-21 21 16,0-20-16,21 20 0,-21-21 16,21 0-16,0 22 0,0-22 0,0 0 15,0 0 1,21-21 0,0 0-16,-21-21 15,21 21-15,0-21 0,0 0 16,1-1-16</inkml:trace>
  <inkml:trace contextRef="#ctx0" brushRef="#br1" timeOffset="85756.83">26395 487 0,'-21'0'16,"-1"21"-1,22 0-15,-21 0 0,0 1 0,0-1 16,21 0-16,-21 0 0,0 0 15,21 22-15,0-22 0,-22 0 16,22 0-16,0 0 0,0 0 16,0 1-16,0-1 0,0 0 0,0 0 15,22-21-15,-1 21 16,0-21-16,0 0 0,0 0 0,0 0 16,1 0-16,-1-21 0,0 21 15,0-21-15,0 0 0,0 0 0,1-1 16,-1 1-16,-21 0 0,21 0 0,-21-21 15,21 20-15,-21 1 0,0 0 16,0 0-16,0 0 0,0 0 0,0-1 16,-21 22-16,0 0 0,0-21 15,-1 21-15,1 0 0,-21 0 16,21 0-16,0 21 16,-1 1-16,1-1 0,0-21 15,21 21-15,-21 0 0,21 0 0,0 0 16,0 1-1,0-1-15,21-21 16</inkml:trace>
  <inkml:trace contextRef="#ctx0" brushRef="#br1" timeOffset="86160.6">26755 550 0,'21'0'16,"-21"22"0,0-1-16,-21-21 15,-1 21-15,22 0 0,0 0 0,-21 0 16,0 1-16,21-1 0,0 0 16,0 0-16,0 0 0,0 0 0,0 1 15,0-1-15,0 0 0,0 0 16,21-21-1,0 0-15,1 0 0,-1 0 16,0 0-16,0 0 0,21-21 16,-20 0-16,-1 0 0,0-1 15,21 1-15,-21 0 0,1 0 0,-22 0 16,21 0-16,0-1 0,-21 1 0,21 0 16,-21 0-16,0 0 0,0 0 15,0-1-15,-21 22 47</inkml:trace>
  <inkml:trace contextRef="#ctx0" brushRef="#br1" timeOffset="86455.43">27411 148 0,'0'0'0,"21"-21"0,-21 0 0,0 42 31,0 0-15,-21 22-16,0-22 0,-1 21 0,22 0 15,-21 1-15,0-1 0,0 0 16,0 1-16,0-1 0,-1 0 0,1-20 15,0 20-15,21 0 0,0-21 16,-21 1-16,21 20 0,-21-21 0,21 0 16,0 0-16,0 1 15,21-22 1,0 0 0,0 0-16,-21-22 0,21 1 0,1 21 15</inkml:trace>
  <inkml:trace contextRef="#ctx0" brushRef="#br1" timeOffset="86884.18">27517 593 0,'0'21'0,"21"-21"46,0 0-46,0 0 0,0 0 16,0 0-16,1 0 0,-22-21 16,21 21-16,-21-21 0,21-1 15,-21 1 1,21 21-16,-21-21 0,0 0 16,-21 21-1,0 0-15,0 0 0,-1 0 0,1 21 16,0 0-16,0 0 0,0 1 15,0-1-15,-1 0 0,22 0 0,-21 0 16,21 0-16,-21 22 0,21-22 16,0 0-16,0 0 0,0 0 0,0 1 15,0-1-15,0 0 16,0 0-16,21-21 0,0 0 0,1 0 16,-1 0-16,0 0 0,0 0 15,21 0-15,-20 0 0,20-21 16,-21 0-16,0 0 0,0 21 0,22-43 15,-22 22-15,0 0 0,0 0 16,-21 0-16,21-1 0</inkml:trace>
  <inkml:trace contextRef="#ctx0" brushRef="#br1" timeOffset="87139.03">27411 360 0,'-21'21'0,"42"-42"0,-42 63 16,42-42 15,0 0-31,0 0 0,21 0 16,-20 0-16,-1 0 0,21 0 0,-21 0 15,22 0-15,-22 0 0,0 0 16,21 0-16,-21 0 0,1 0 0</inkml:trace>
  <inkml:trace contextRef="#ctx0" brushRef="#br1" timeOffset="88135.84">24511 1418 0,'0'0'0,"0"-21"0,0 0 16,-21 21-1,0 0 1,21 21-16,-22 0 15,1 0-15,21 1 0,-21-1 16,0 21-16,21-21 0,-21 22 0,0-22 16,-1 21-16,22-21 15,-21 22-15,0-22 0,0 0 0,21 0 16,0 0-16,-21 0 0,0-21 31,21-21-15,0 0-1,0 0-15,0 0 0,0 0 0,0-22 16,21 22-16,0 0 0,-21-21 16,21 20-16,0-20 0,0 21 0,1 0 15,-1-22-15,0 22 0,21 0 16,-21-21-16,22 21 0,-1-1 0,-21 22 16,22-21-16,-1 21 0,-21-21 15,0 21-15,0 0 0,1 0 16,-1 21-16,-21 0 0,0 1 0,0-1 15,0 0-15,-21 0 0,-1 0 16,-20 0-16,21 1 0,-21-1 0,-1 21 16,22-21-16,-21 0 0,-1-21 15,22 22-15,0-1 0,0-21 0,0 0 16,0 21-16,-1-21 16,22-21-1,0 0 1,0 42 15,0 0-15,22 0-16,-22 0 0,21 0 0,-21 22 15,0-22-15,0 0 0,21 0 16,-21 0-16,21 1 0,-21-1 0,21 0 16,-21 0-16,0 0 0,21 0 15,1-21-15,-1 22 16,0-22-16,0 0 0,0 0 0,0 0 15,1 0-15,-1-22 16,0 22-16,0-21 0</inkml:trace>
  <inkml:trace contextRef="#ctx0" brushRef="#br1" timeOffset="88519.62">24807 1736 0,'-21'0'16,"21"-21"15,21 21-31,0-22 16,1 22-16,-1 0 15,0-21-15,21 0 0,-21 21 0,1-21 16,-1 21-16,0-21 0,0 21 16,0-21-16,-42 21 31,0 0-31,0 0 0,-22 0 15,22 21-15,0 0 0,-21 0 0,21 0 16,-22 0-16,22 1 0,0 20 16,0-21-16,0 0 0,21 22 0,0-22 15,0 0-15,0 0 0,0 0 16,0 0-16,0 1 0,21-22 16,0 21-16,0-21 15,21 0-15,-20 0 0,-1 0 0,21 0 16,0 0-16,-20-21 0,20 21 0,-21-22 15,21 1-15,-20 0 0,20 0 16,-21 0-16,0-22 0,22 22 16,-22-21-16</inkml:trace>
  <inkml:trace contextRef="#ctx0" brushRef="#br1" timeOffset="88747.6">25442 1418 0,'0'0'0,"0"-21"0,0 0 0,0 42 46,-21 0-46,0 0 0,21 1 0,-21-1 16,21 21-16,-21 0 0,-1 1 16,22-22-16,-21 21 0,21 1 15,0-1-15,-21-21 0,21 21 0,0-20 16,-21 20-16,21-21 0,0 0 16,0 0-16,0 1 0,0-1 0,21 0 15,0-21 1,0 0-16,1 0 0,-1-21 15,0 0-15</inkml:trace>
  <inkml:trace contextRef="#ctx0" brushRef="#br1" timeOffset="90419.61">25802 1672 0,'0'0'0,"0"-21"0,21 0 0,-21 0 0,0 0 16,0-1-16,0 1 0,-21 21 15,0-21-15,0 21 16,0 0-16,-1 0 0,1 0 0,-21 21 16,21-21-16,0 21 0,-1 22 15,1-22-15,-21 0 0,21 21 0,0-20 16,-1 20-16,22 0 0,-21-21 16,0 1-16,21 20 0,0-21 0,0 0 15,0 0-15,0 1 0,0-1 16,21-21-16,0 0 15,1 0-15,-1 0 0,0 0 0,0 0 0,0 0 16,22-21-16,-22-1 0,0 1 16,21 0-16,-21 0 0,1 0 15,-1 0-15,0-22 0,0 22 16,0 0-16,0-21 0,1 20 0,-22 1 16,21 0-16,-21 0 0,0 0 0,-21 42 31,-1 0-16,22 21-15,-21-20 0,0-1 16,21 21-16,0-21 0,0 0 0,-21 22 16,21-22-16,0 0 15,0 0-15,0 0 0,0 1 0,0-1 16,0 0-16,21 0 0,0-21 0,0 0 16,1 0-16,-1 0 0,0 0 15,0 0-15,0 0 0,22 0 0,-22-21 16,21 0-16,-21 0 0,22-1 15,-22 1-15,21-21 0,-21 21 0,22-22 16,-22 1-16,0-21 0,0 20 16,0 1-16,0 0 0,1-1 0,-1 22 15,-21-21-15,21 21 0,-21-1 16,0 1-16,0 0 0,-21 42 47,21 0-47,-21 22 0,-1-22 15,22 21-15,0 1 0,-21-1 16,0 0-16,21 1 0,-21-22 0,21 21 16,0 0-16,0 1 0,0-22 15,0 0-15,0 21 0,0-20 0,0-1 16,0 0-16,21 0 0,0-21 16,0 0-16,1 0 15,-1 0-15,0 0 0,0 0 0,0-21 16,0 0-16,22 0 0,-22-1 15,0 1-15,0 0 0,22 0 16,-22 0-16,-21 0 0,21-1 16,0 1-16,0 0 0,-21 0 0,0 0 15,0 0-15,0 42 32,0 0-17,0 0-15,-21 0 0,21 0 16,-21 1-16,21-1 0,-21 0 0,21 0 15,0 0-15,0 0 0,0 1 16,0-1-16,0 0 0,0 0 16,21-21-1,0 0 1,0 0-16,0 0 0,1 0 16,-1-21-16,0 0 0,0 0 15,0-1-15,0 1 0,22 0 0,-22 0 16,0 0-16,21-22 0,-20 22 0,-1 0 15,0 0-15,-21 0 0,21 21 16,0-21-16,-21 42 31,0 0-31,0 0 16,0 0-16,0 0 0,0 1 16,0-1-16,0 0 0,-21 0 0,21 0 15,0 0-15,0 1 16,0-1-16,0 0 0,0 0 15,21-21 1,0 0-16,1 0 0,-1 0 16,0 0-16,0 0 0,21 0 0,-20-21 15,-1 21-15,0-21 0,21 0 16,-21-1-16,1 1 0,-1-21 0,0 21 16,0 0-16,0-1 0,0 1 15,1 0-15,-22 0 0,0 0 0,0 0 16,21 21-16,-21-22 15,0 44 1,0-1 0,-21 0-16,21 0 15,-22 0-15,22 22 0,-21-22 0,21 0 16,0 0-16,0 0 0,0 0 16,0 1-16,0-1 0,0 0 15,0 0-15,0 0 16,21-21-16,1 0 0,-1 0 15,21 0-15,-21 0 0,22 0 16,-22 0-16,21 0 0,0 0 0,-20 0 16,20-21-16,-21 21 0,21-21 0,-20 0 15,-1 0-15,0-1 0,21-20 16,-42 21-16,21-21 0,1 20 16,-22-20-16,21 21 0,-21 0 15,0-22-15,0 22 0,0 0 16,0 0-16,-21 21 0,-1 0 15,1 0-15,0 0 0,0 21 0,0 0 16,0 0-16,-1 22 0,22-22 16,-21 21-16,0-21 0,21 22 0,-21-1 15,21-21-15,0 0 0,0 22 0,0-22 16,0 0-16,0 0 16,0 0-16,21-21 0,0 22 0,0-22 0,1 0 15,20 0 1,-21 0-16,0 0 0,22 0 0,-1 0 15,0-22-15,-21 22 0,22-21 0,-1 0 16,-21 0-16,22 0 0,-22-22 16,0 22-16,0-21 0,0 0 0,0-1 15,-21 1-15,0 0 0</inkml:trace>
  <inkml:trace contextRef="#ctx0" brushRef="#br1" timeOffset="90805.48">27178 1270 0,'0'0'0,"0"21"0,-21-21 16,21 21-16,0 1 31,21-22-31,0 0 16,0 0-16,0 0 15,1 0-15,-1-22 16,-21 1 0,0 0-1,-21 21-15,-1 0 16,1 0-1,0 0-15,0 0 16,0 0 0,0 21-16,-1-21 15,1 0-15,0 0 16,21 21-16</inkml:trace>
  <inkml:trace contextRef="#ctx0" brushRef="#br1" timeOffset="91083.56">26098 1503 0,'0'0'0,"0"21"16,22-21-1,-1 0-15,0 0 0,21 0 16,-21 0-16,1 0 0,-1 0 16,21 0-16,-21 0 0,0 0 15,1 0-15,-22-21 0,21 21 16</inkml:trace>
  <inkml:trace contextRef="#ctx0" brushRef="#br1" timeOffset="92975.09">28554 212 0,'21'-21'15,"0"-1"1,0 1-16,0 21 16,-21-21-16,22 0 0,-22 0 15,21 21-15,-21-21 0,21 21 16,-21-22-16,0 1 0,-21 21 31,0 0-31,-1 21 16,1 1-16,0-1 15,0 21-15,0-21 0,0 22 0,-1-22 16,-20 21-16,21 0 0,0 1 16,-22-1-16,22 0 0,0 1 15,-21-1-15,21-21 0,-1 22 16,1-1-16,0 0 0,21 1 0,0-1 15,0 0-15,0 1 0,0-1 16,0-21-16,0 21 0,21 1 0,-21-22 16,21 21-16,1-21 0,-1 1 15,0-1-15,0 0 0,0-21 0,0 0 16,1 21-16,-1-21 0,0 0 16,0 0-16,0 0 0,0 0 0,1-21 15,-1 0-15,0 0 0,0-1 16</inkml:trace>
  <inkml:trace contextRef="#ctx0" brushRef="#br1" timeOffset="93579.24">29146 318 0,'0'0'15,"22"0"-15,-22-22 0,0 1 16,-22 42 31,22 1-47,-21-1 0,0 21 15,0-21-15,0 22 0,0-22 0,-22 0 16,22 21-16,0-21 16,-21 22-16,20-22 0,1 0 0,0 21 15,-21-20-15,21-1 0,-1 0 16,22 0-16,0 0 0,-21-21 0,21 21 15,21-42 1,1 21 0,-1-21-16,0 0 0,0 0 15,21 0-15,-20-1 0,-1 1 0,21 0 16,-21-21-16,0 21 0,22-1 16,-22-20-16,0 21 0,0 0 0,0-22 15,1 22-15,-22 0 16,0 0-16,-22 21 31,22 21-31,-21-21 16,0 21-16,21 0 15,0 1-15,-21-22 0,21 21 0,-21-21 16,21 21 0</inkml:trace>
  <inkml:trace contextRef="#ctx0" brushRef="#br1" timeOffset="94098.94">29506 0 0,'0'0'0,"21"0"47,1 0-31,-1 0-1,0 0-15,0 0 0,0 0 16,0 21-16,1 22 0,-22-22 15,21 21-15,0 0 0,-21-20 16,0 20-16,21 0 0,-21 1 16,21-1-16,-21 0 0,0 1 0,0-22 15,0 21-15,0 0 0,-21 1 16,0-22-16,0 21 0,-22-21 0,22 22 16,0-22-16,-21 21 0,21-21 15,-22 1-15,22-1 0,-21 0 0,21 0 16,-1 0-16,1 0 0,0-21 15,0 22-15,0-22 0,0 0 16,21 21-16,-22-21 16,22-21 31,22-1-32</inkml:trace>
  <inkml:trace contextRef="#ctx0" brushRef="#br1" timeOffset="95000.07">29104 1461 0,'0'0'0,"21"0"0,0-22 16,1 22-16,-1 0 0,0 0 15,-21-21-15,0 0 16,-21 21 15,0 0-31,-1 0 0,1 0 16,0 0-16,0 0 16,0 21-16,0-21 0,-22 21 0,22 1 0,-21 20 15,21-21-15,-22 21 16,22 1-16,-21-1 0,21 0 0,-22 1 15,22-1-15,0 0 0,0 1 16,0-1-16,-1 0 0,22 1 0,0-22 16,0 21-16,0-21 0,0 1 0,0-1 15,0 0-15,22 0 0,-1 0 16,0 0-16,0 1 0,0-22 0,0 0 16,1 21-16,-1-21 0,21 0 15,-21 0-15,0 0 0,22 0 0,-22 0 16,0 0-16,21-21 0,-20-1 0,-1 22 15,21-21-15,-21 0 16</inkml:trace>
  <inkml:trace contextRef="#ctx0" brushRef="#br1" timeOffset="95868.25">29612 1482 0,'21'0'16,"-21"-21"-1,0 42 32,0 0-47,-21 0 0,0 0 0,21 0 16,-21 1-16,0 20 15,-1-21-15,1 21 0,0 1 0,0-22 16,0 21-16,0-21 0,-22 22 16,22-22-16,0 0 0,21 0 0,-21 0 15,0 1-15,-1-1 16,44-42 31,-1-1-47,0 1 0,-21 0 15,21 0-15,0 0 0,0-22 16,22 22-16,-22-21 0,0 0 0,0-1 16,0 22-16,1-21 15,-1 21-15,0-1 0,0 1 0,-21 0 16,0 0-16,21 21 0,-21 21 31,0 0-15,-21 0-16,0 1 0,0 20 0,0-21 15,-1 21-15,1 1 0,0-22 16,0 21-16,0-21 0,0 22 0,-1-22 16,1 0-16,0 0 15,0 0-15,0 1 0,0-1 0,21 0 16,-22-21-16,44 0 47,-1-21-47,0 0 15,0-1-15,0 1 0</inkml:trace>
  <inkml:trace contextRef="#ctx0" brushRef="#br1" timeOffset="96428.93">29803 1503 0,'0'-21'32,"0"42"-17,0 0-15,-22 21 16,22-20-16,-21-1 0,0 21 16,0 0-16,0-20 0,0 20 15,-1 0-15,1 1 0,0-1 0,0-21 16,0 21-16,-22-20 0,22-1 15,21 0-15,-21 0 0,0 0 0,0 0 16,21 1 0,0-44 15,21 22-31,0-21 0,0 0 16,0 0-16,1 0 0,-1-22 0,21 22 15,-21-21-15,0 0 0,1-1 16,20 1-16,-21 0 0,0-1 0,0 22 15,-21-21-15,22 21 0,-22-1 16,21 22-16,-21-21 0,0 42 31,-21 1-31,-1-1 0,1 21 0,21-21 16,-21 22-16,0-22 0,0 21 16,0 0-16,-1-20 0,1 20 15,0-21-15,0 21 0,21-20 16,-21-1-16,0 0 0,-1 0 0,22 0 15,-21-21-15,21 21 0,0-42 47,21 21-47,-21-21 0,22 0 16,-1 0-16</inkml:trace>
  <inkml:trace contextRef="#ctx0" brushRef="#br1" timeOffset="96888.03">30099 1249 0,'0'0'0,"21"-21"31,0 21-31,0 0 15,1 0-15,-1 0 0,0 0 0,0 21 16,0 0-16,0-21 0,1 21 16,-1 0-16,0 1 0,0 20 0,-21-21 15,0 21-15,0-20 16,0 20-16,0 0 0,0 1 0,-21-1 16,0 21-16,-22-20 0,22-1 15,-21 0-15,21 1 0,-22-1 0,1 0 16,0 1-16,-1-22 0,1 21 0,0-21 15,-1 22-15,1-22 0,0 0 16,21 0-16,-22-21 0,22 21 0,0 1 16,-43-1-1,43 0-15,0-21 63,21-21-48,0 0 1,-21-1-16</inkml:trace>
  <inkml:trace contextRef="#ctx0" brushRef="#br1" timeOffset="98083.85">24405 2434 0,'0'-21'32,"0"0"-1,21 21 47,0 0-62,1 0-16,-1 0 15,0 0-15,0 0 0,0 0 0,0 0 16,22 0-16,-22 0 0,21 0 16,1 0-16,20 0 0,-21 0 15,22 0-15,-1 0 0,1 0 16,-1 0-16,22 0 0,-21 0 0,20 0 15,22 0-15,0 0 0,21 0 16,0 0-16,0 0 0,0 0 0,0 0 16,21 0-16,-21 0 0,0 0 15,21 0-15,-21 0 0,0 0 0,0 0 16,-21 0-16,0 0 0,-21 0 16,20 0-16,-20 0 0,0-21 0,-22 21 15,22 0-15,-22 0 0,-20-21 16,-1 21-16,0 0 0,1 0 0,-22 0 15,0 0-15,0 0 16,-42 0 15,0 0-15,0 0-16,0 0 0,-1 0 0,1 0 16,0 0-16,-21 0 0,21 0 15,-22 0-15</inkml:trace>
  <inkml:trace contextRef="#ctx0" brushRef="#br1" timeOffset="98832.68">24596 2519 0,'0'-21'0,"0"42"0,-22-42 0,1 21 0,0 0 16,0 0-16,0 0 15,0 0-15,-1 0 16,44 0 31,-1 0-32,0 0-15,21 0 16,-21 0-16,1 0 0,20 0 16,0 0-16,1 0 0,20 0 0,-21 21 15,22-21-15,-1 0 0,22 0 16,-21 0-16,-1 0 0,22 0 0,-22 0 16,22 21-16,0-21 0,20 0 15,1 0-15,0 0 0,0 0 0,0 21 16,0-21-16,21 0 0,-22 0 15,1 0-15,0 0 0,21 21 0,85-21 16,-128 0-16,22 0 0,-21 0 16,0 0-16,-22 0 0,1-21 15,-1 21-15,-21 0 0,22 0 16,-22-21-16,1 21 0,-1 0 16,-21 0-16,0 0 0,0-21 0,1 21 15,-1 0-15,0 0 16,-21 21 46,-21-21-62,0 0 16,-1 0 0,1 0-1</inkml:trace>
  <inkml:trace contextRef="#ctx0" brushRef="#br1" timeOffset="103148.03">16912 3302 0,'0'-21'63,"0"0"-63,21 0 15,-21-1-15,21 22 16,-21-21-16,0 0 0,0 0 16,0 0-16,0 0 15,0-1-15,0 1 0,0 0 16,0 0-16,0 0 15,0 0 1,0 42 31,0 0-31,0 0-16,0 0 0,0 0 0,0 1 15,-21 20-15,21-21 0,-21 21 16,21 1-16,0-22 0,0 21 0,-21 1 15,21-1-15,-21 0 0,0 1 16,21-1-16,0-21 0,0 21 16,-22-20-16,22 20 0,-21-21 0,21 0 15,0 0-15,-21 1 0,21-1 16,0 0-16,0-42 62,0 0-62,0-1 16,0 1-16,21 21 16</inkml:trace>
  <inkml:trace contextRef="#ctx0" brushRef="#br1" timeOffset="104167.78">17230 3429 0,'-22'21'62,"22"0"-30,22-21 14,-22-21-30,21 0 0,-21 0-16,0 0 15,0 0-15,0-1 16,-21 22 15,-1 22-15,22-1-16,-21-21 15,21 21-15,0 0 0,0 0 16,0 0-16,0 1 16,0-1-16,21-21 31,1 0-31,-1 0 16,0 0-16,-21-21 15,21 21-15,-21-22 0,0 1 16,0 0-1,0 0-15,0 0 0,0 0 16,-21 21 15,0 21-15,21 0-16,0 0 16,0 0-16,0 0 15,0 1 1,21-22 31,-21-22-32,0 1 1</inkml:trace>
  <inkml:trace contextRef="#ctx0" brushRef="#br1" timeOffset="105293.13">18563 2731 0,'0'0'15,"0"-22"-15,0 1 0,21 21 0,-21-21 16,0 0-16,0 0 0,0 0 16,0-1-16,21 1 0,1 0 15,-22 0-15,21 21 16,0 21-1,0 0-15,-21 22 0,21-22 16,0 21-16,-21 0 0,22 22 0,-1-22 16,0 1-16,-21 20 15,21-21-15,0 22 0,0-22 0,1 22 16,-1-1-16,-21-20 0,21-1 16,0 21-16,0-20 0,-21-1 0,0-21 15,21 22-15,-21-22 0,22 21 0,-22-21 16,0 0-16,0 1 15,0-1-15,21-21 0,-21-21 32,0-1-17,21 1-15,-21 0 0</inkml:trace>
  <inkml:trace contextRef="#ctx0" brushRef="#br1" timeOffset="105599.95">19452 2561 0,'0'0'0,"0"-21"0,0 0 15,0 0-15,-21 21 0,0 0 0,0 0 16,-1 0-16,-20 0 0,21 21 0,-21 0 16,20 0-16,-20 0 0,0 22 15,21-1-15,-22 0 0,1 22 0,0-22 16,20 22-16,-20-22 0,0 22 15,-1-1-15,1-21 0,0 22 16,-1-22-16,1 22 0,0-22 16,-1 0-16,1 1 0,21-1 0,0 0 15,0-20-15,-1-1 0,1 0 0,0 0 16,21 0-16,-21-21 16,42 0-1,0 0-15,0 0 0,1-21 16</inkml:trace>
  <inkml:trace contextRef="#ctx0" brushRef="#br1" timeOffset="105955.75">19473 3090 0,'0'0'0,"0"-21"0,21 21 15,-21 21 1,0 1 0,0-1-16,-21 0 0,21 21 15,0-21-15,-21 22 0,21-1 0,0 0 16,-21 1-16,21-1 0,-21 0 0,0 22 16,-1-22-16,1 1 15,21-1-15,-21 0 0,0 22 0,0-22 16,0 0-16,-1 22 0,1-1 0,0-20 15,0 20-15,0 1 0,21-22 16,0 0-16,-21 1 0,21-1 0,0 0 16,0-20-16,0-1 0,0 0 0,0 0 15,21-21 1,0-21-16,0 0 16,-21 0-16,21-22 0,0 22 0,1-21 15</inkml:trace>
  <inkml:trace contextRef="#ctx0" brushRef="#br1" timeOffset="106312.55">19473 3323 0,'0'-42'16,"0"84"-16,0-105 0,0 20 0,0 22 16,0 0-16,0 0 0,0 0 0,0 0 15,0-1-15,0 1 0,0 0 0,21 21 16,1-21-16,-1 21 0,0 0 15,0-21-15,0 21 0,22 0 0,-22 0 16,0 0-16,21 0 0,-21 0 16,1 21-16,20 0 0,-21-21 15,0 21-15,0 0 0,-21 22 0,0-22 0,0 0 16,0 0-16,0 22 16,0-22-16,0 0 0,-42 0 0,21 0 15,-21 0-15,20-21 0,-20 22 0,-21-1 16,20-21-16,1 0 0,0 0 15,20 21-15,-20-21 0,21 0 0,-21 0 16,20 0-16,44 0 31,-1 0-31,0 0 0,21-21 16,-21 21-16,22 0 16</inkml:trace>
  <inkml:trace contextRef="#ctx0" brushRef="#br1" timeOffset="106843.24">20256 3133 0,'0'-21'0,"0"42"0,0-64 0,0 22 16,0 0-16,-21 0 15,0 21-15,0 0 0,0-21 16,0 21-16,-1 0 15,1 0-15,-21 0 0,21 0 0,0 21 16,-1 0-16,1 0 0,0 0 0,0 1 16,0 20-16,0-21 15,-1 21-15,1-20 0,21-1 0,0 21 16,0-21-16,0 0 0,0 1 0,0-1 16,0 0-16,0 0 15,21 0-15,1-21 0,-1 0 0,0 0 16,0 0-16,0 0 0,0 0 15,1 0-15,-1 0 0,0-21 0,0 21 16,0-21-16,0 0 0,1 0 0,-22-1 16,0-20-16,21 21 15,-21 0-15,21-22 0,-21 22 0,0 0 16,21-21-16,-21 21 0,0-1 16,0 44 15,0-1-16,0 0-15,0 0 0,0 0 0,0 0 16,0 22-16,0-22 0,0 0 0,0 0 16,0 0-16,0 1 0,0-1 15,0 0-15,21-21 0,0 21 0,-21 0 16,22-21-16,-1 0 0,0 0 16,0 0-1,0 0-15,0 0 0,-21-21 0,22 0 16</inkml:trace>
  <inkml:trace contextRef="#ctx0" brushRef="#br1" timeOffset="107120.08">20722 2752 0,'0'-21'0,"0"42"0,0-64 0,0 22 16,-21 42 15,0 1-31,21-1 0,-21 0 15,-1 21-15,22-21 0,0 22 16,0-1-16,-21 0 0,0 1 0,21-1 16,-21-21-16,21 22 0,0-1 15,0 0-15,0-21 0,-21 22 0,21-22 16,0 0-16,0 0 0,0 0 16,0 1-16,0-1 0,21-21 15,0 0-15,0 0 16,0-21-16,1-1 15,-1 22-15,0-42 0</inkml:trace>
  <inkml:trace contextRef="#ctx0" brushRef="#br1" timeOffset="107619.79">21040 2646 0,'0'63'31,"0"-41"-31,0 20 0,0 21 0,0-20 16,0-22-16,-22 21 0,22 1 15,-21-1-15,21 0 0,-21-21 0,21 22 16,0-1-16,0-21 0,-21 22 0,21-22 16,0 0-16,-21 0 0,21 0 15,0 0-15,0 1 16,0-44 15,0 1-31,0 0 0,0 0 16,0 0-16,0 0 0,0-22 15,0 22-15,21 0 0,0 0 0,0-22 16,-21 22-16,21 0 0,1 0 0,-1 0 16,0 0-16,0-1 0,0 22 15,0-21-15,1 21 0,-1 0 0,0 0 16,0 0-16,0 0 15,0 0-15,1 21 0,-1 1 16,-21-1-16,0 0 0,21 0 0,-21 21 16,0-20-16,0-1 0,0 0 15,0 21-15,0-21 0,0 1 0,-21-1 16,0 0-16,21 0 0,-22-21 16,22 21-16,-21-21 15,21-21 1,0 0-1,0 0-15</inkml:trace>
  <inkml:trace contextRef="#ctx0" brushRef="#br1" timeOffset="107847.66">20532 2921 0,'0'0'32,"21"0"-17,21 0-15,-21 0 0,22 0 16,-22 0-16,21 0 0,-21 0 16,22 0-16,-22 0 0,0 0 0,0 0 15,0 0-15,0 0 0,1 0 16</inkml:trace>
  <inkml:trace contextRef="#ctx0" brushRef="#br1" timeOffset="108572.25">22394 2752 0,'0'-21'16,"0"42"-16,0-64 0,0 22 0,0 0 15,0 0-15,0 0 0,0 0 16,0 42 15,0 0-31,0 0 0,0 21 0,0 1 16,0-1-16,-21 0 16,21 1-16,0-1 0,0 0 0,-21 1 15,21-1-15,-21 0 0,0 1 0,21-1 16,0-21-16,0 22 0,-22-1 15,22-21-15,0 0 0,0 0 0,0 1 16,0-1-16,0-42 47,0-1-47,0 1 16,0 0-16,0-21 0,0 21 0,0-1 0,0 1 15,22-21-15,-1 21 0,0 0 16,-21-1-16,42-20 0,-21 21 15,1 21-15,20-21 0,0 0 0,-21-1 16,22 22-16,-1 0 0,0 0 16,1 0-16,-1 0 0,0 0 0,1 0 15,-22 0-15,0 22 0,0-1 0,0 0 16,-21 0-16,0 0 0,0 22 16,0-22-16,0 0 0,-42 0 0,21 21 15,-21-20-15,-1-1 0,1 0 16,0 0-16,-1-21 0,-20 21 15,20 0-15,22-21 0,-21 0 0,21 22 16,-22-22-16,22 0 0,0 0 16,42 0 15,22-22-31,-22 22 16,0-21-16,0 21 0</inkml:trace>
  <inkml:trace contextRef="#ctx0" brushRef="#br1" timeOffset="109251.86">23114 3048 0,'0'0'0,"21"-21"0,0 21 0,0-21 15,-21 0-15,0 42 32,-21 0-17,21 0-15,-21 0 0,0 0 16,21 1-16,0-1 0,0 0 15,-21 21-15,21-21 0,0 1 0,0-1 16,0 0-16,0 0 0,0 0 16,21-21-16,-21 21 0,21-21 0,0 22 15,0-22-15,1 0 0,-1 0 0,21 0 16,-21 0-16,0-22 0,22 1 16,-22 0-16,0 0 0,0 0 15,22 0-15,-22-1 0,0 1 16,0 0-16,-21 0 0,21 0 0,0 0 15,-21-1-15,22 1 0,-22 0 0,0 0 16,0 42 15,-22-21-31,1 21 16,21 0-16,0 22 0,-21-22 16,21 0-16,-21 21 0,21 1 0,-21-22 15,21 21-15,0 1 0,-21-1 0,21 0 16,-22 1-16,22-1 0,-21 0 15,21 1-15,0-1 0,0 21 16,0-20-16,0-1 0,0 22 0,0-22 16,0 21-16,0-20 0,0 20 15,0-20-15,0 20 0,0-21 0,0 1 16,0-1-16,0 0 0,0 1 0,0-22 16,0 21-16,0-21 0,-21 1 15,21-1-15,-21 0 0,0 0 0,0-21 16,-1 0-16,1 0 15,0-21-15,21 0 0,-21 0 16,21-22-16,0 22 0,0-21 16,0-1-16,0 1 0,0 0 0,0-22 15,0 1-15,21 20 0,0-20 16,0-1-16,1 22 0,-1-21 16,-21 20-16,21-20 0,0 20 0,0 1 15,0-21-15,-21 20 0,22 22 0,-1-21 16,0-1-16,0 22 0,0-21 15,-21 21-15,21 0 0,1-1 0,-1 1 16</inkml:trace>
  <inkml:trace contextRef="#ctx0" brushRef="#br1" timeOffset="110024.41">25125 2985 0,'0'-22'0,"0"44"0,0-65 16,0 22 0,21 21-16,-21 21 15,-21 0 1,0 1-16,21-1 0,-22 0 16,-20 42-16,0-20 0,21-1 15,-1 0-15,1 1 0,0-1 16,0-21-16,0 22 0,0-22 0,-1 21 15,1-21-15,21 0 0,-21 1 16,0-1-16,21-42 31,21-1-15,0 1-16,-21 0 0,21 0 0,1-21 16,-1 20-16,0-20 0,0 0 15,0-1-15,0 22 0,22-21 16,-22 0-16,0 20 0,0-20 0,0 21 15,1 0-15,-1 0 0,0-1 16,0 1-16,0 0 0,0 21 16,-21 21-1,22-21-15,-22 43 0,0-22 16,0 0-16,0 21 0,0 1 0,0-1 16,0 0-16,0 1 0,0-1 15,0 21-15,0-41 0,-22 20 0,22 0 16,0-21-16,0 22 0,-21-22 0,21 0 15,0 0-15,0 0 0</inkml:trace>
  <inkml:trace contextRef="#ctx0" brushRef="#br1" timeOffset="110211.31">24765 3323 0,'21'-21'16,"0"21"-1,0 0-15,1-21 0,-1 21 0,21 0 16,0-21-16,1 21 0,-1-21 0,0-1 16,1 22-16,20-21 0,-20 0 15,-1 21-15,0-21 0</inkml:trace>
  <inkml:trace contextRef="#ctx0" brushRef="#br1" timeOffset="110465.17">25696 2900 0,'0'0'0,"-21"0"16,0 0-16,21 21 16,-21-21-16,0 21 15,21 0-15,-22 22 0,1-22 0,21 21 16,-21-21-16,0 22 0,21-1 15,-21 0-15,21 1 0,-21-1 0,-1-21 16,22 22-16,0-1 0,0-21 0,0 0 16,0 0-16,0 1 0,0-1 15,0 0-15,22-21 16,-1 0-16,0 0 0,0 0 16,0-21-16,0 21 0,1-21 15,20-1-15,-21 1 0</inkml:trace>
  <inkml:trace contextRef="#ctx0" brushRef="#br1" timeOffset="111215.73">25993 2900 0,'0'-21'32,"0"42"-32,-22 0 15,1 0-15,21 0 0,-21 1 0,0-1 16,21 21-16,-21-21 0,0 22 15,-1-1-15,22 0 0,0 1 0,-21-1 16,21 0-16,-21 1 0,21-22 0,0 21 16,0-21-16,0 22 0,0-22 15,0 0-15,0 0 0,0 0 16,21-21-16,-21 21 0,21-21 0,1 0 16,-1 0-16,0 0 0,0 0 15,21 0-15,-20 0 0,-1-21 0,21 0 16,-21 0-16,22 0 0,-22 0 15,0-22-15,21 22 0,-21 0 0,1-21 16,-1-1-16,0 22 0,-21-21 0,0 21 16,0-1-16,0 1 0,0 0 15,0 0-15,-21 21 16,0 0-16,-1 0 16,1 21-16,21 0 15,0 0-15,0 1 0,0-1 16,0 0-16,0 0 0,0 0 15,0 0-15,0 1 0,0-1 0,21 0 16,1 0-16,-22 0 0,0 0 16,21 1-16,-21-1 0,21 0 15,-21 0-15,0 0 0,21-21 16,0 21-16,0-21 16,1 0-16,-1 0 15,0 0-15,0 0 0,0 0 16,0-21-16,1 0 15,-1 21-15,-21-21 0,21-21 16,0 20-16,0 1 0,-21-21 0,21 21 16,1-22-16,-22 1 0,21 21 15,-21 0-15,0-22 0,0 22 0,0 0 16,0 42 15,0 0-31,0 22 0,0-22 16,0 0-16,0 0 0,-21 22 15,21-22-15,0 0 0,0 0 0,0 0 16,0 0-16,0 1 0,0-1 0,0 0 16,0 0-16,21-21 31,0 0-15,-21-21-16,21 21 0,-21-21 15,21 0-15,-21-1 0,0 1 0</inkml:trace>
  <inkml:trace contextRef="#ctx0" brushRef="#br1" timeOffset="111399.62">26776 2963 0,'0'0'0,"-21"0"0,-1 0 16,1 0-16,0 0 15</inkml:trace>
  <inkml:trace contextRef="#ctx0" brushRef="#br1" timeOffset="111608.51">25548 3048 0,'-21'0'0,"42"0"0,-63 21 0,63-21 31,0 0-31,0 0 16,22 0-16,-1 0 0,0 0 0,1 0 15,-1 0-15,21 0 0,-20 0 16,20 0-16,-20 0 0,20 0 0</inkml:trace>
  <inkml:trace contextRef="#ctx0" brushRef="#br1" timeOffset="112188.17">27220 2963 0,'-21'0'0,"-42"0"31,63 22-31,-22-1 0,1 0 16,21 0-16,0 21 16,-21 1-16,21-1 0,0 0 15,0 1-15,-21-22 0,21 21 0,0 1 16,0-1-16,0 0 0,0-21 0,0 1 15,0 20-15,0-21 0,0 0 16,0 0-16,0 1 0,0-44 47,0 1-47,0 0 0,0 0 16,0-21-16,0 20 15,21 1-15,-21-21 0,21 21 0,0-22 16,1 22-16,-1 0 0,0 0 15,0 0-15,0 0 0,0-1 16,22 1-16,-22 21 0,0 0 0,0 0 16,0 0-16,1 0 0,-1 21 15,0 1-15,-21-1 0,21 21 0,-21-21 16,21 0-16,-21 22 0,0-22 16,0 21-16,0-21 0,0 1 0,0 20 15,-21-21-15,0 0 0,0-21 0,0 21 16,-1 1-16,-20-22 0,21 0 15,0 21-15,0-21 0,-22 0 0,22 0 16,0 0-16,0 0 16,21-21-1,0-1 1,21 22-16,0-21 0</inkml:trace>
  <inkml:trace contextRef="#ctx0" brushRef="#br1" timeOffset="112687.89">27792 3154 0,'0'0'0,"-21"21"31,-1 0-31,22 0 16,-21 1-16,21-1 0,0 21 0,-21-21 15,0 22-15,21-22 0,-21 21 0,21-21 16,0 0-16,0 22 0,0-22 16,0 0-16,0 0 0,0 0 0,0 1 15,21-22-15,0 0 16,0 0-16,0 0 0,1 0 16,-1 0-16,0 0 0,21 0 0,-21 0 15,1-22-15,20 1 0,-21 0 16,0-21-16,0 21 0,22-22 15,-22 22-15,0-21 0,0-1 0,0 1 16,1 0-16,-22 21 0,0-22 16,0 22-16,21 21 0,-21-21 0,-21 21 31,-1 0-31,22 21 0,-21 0 0,0 22 16,0-22-16,0 21 0,21-21 0,0 22 15,-21-1-15,21-21 0,0 21 16,0-20-16,0 20 0,0-21 0,0 0 15,0 0-15,21-21 0,-21 22 16,21-1-16,21-21 0,-21 0 0,1 0 16,20 0-16,-21 0 0,21 0 0,-20 0 15,-1-21-15,21-1 16,-21 1-16,0 0 0,22 0 0,-22-21 16</inkml:trace>
  <inkml:trace contextRef="#ctx0" brushRef="#br1" timeOffset="112955.73">28638 2858 0,'0'0'0,"-21"0"0,0 21 31,21 0-31,-21 0 0,21 0 0,-21 0 16,21 22-16,-21-22 0,21 21 15,0 1-15,0-1 0,-22 0 16,22 1-16,-21-1 0,21 0 0,0-21 15,0 22-15,-21-1 0,21-21 16,-21 22-16,21-22 0,0 0 0,0 0 16,0 0-16,0 0 15,21-21 17,0-21-32,0 21 0,-21-21 15</inkml:trace>
  <inkml:trace contextRef="#ctx0" brushRef="#br1" timeOffset="113344.96">28808 3323 0,'-21'0'0,"-1"0"16,44 0 15,-1 0-16,0 0-15,0-21 0,0 21 0,0-21 16,-21 0-16,22 21 0,-1-21 16,0-1-16,-21 1 0,0 0 0,21 0 15,-21 0 1,0 0-16,0-1 16,-21 22-16,0 0 0,0 0 15,-1 0-15,1 22 0,0-1 16,0 0-16,0 0 0,0 0 0,-1 22 15,1-22-15,0 21 0,21-21 16,0 22-16,0-22 0,0 0 0,0 0 16,0 0-16,0 0 0,0 1 0,0-1 15,0 0-15,21-21 16,0 0-16,1 0 0,-1 0 0,0 0 16,0 0-16,0 0 0,0 0 15,1 0-15,20 0 0,-21-21 16</inkml:trace>
  <inkml:trace contextRef="#ctx0" brushRef="#br1" timeOffset="113728.15">29549 3154 0,'0'-21'0,"0"42"0,0-63 16,0 20-16,0 1 16,-22 21-1,1 0-15,0 0 0,0 0 0,-21 0 16,20 21-16,1-21 15,0 22-15,0-1 0,0 0 0,0 0 16,21 0-16,0 0 0,-22 1 0,22-1 16,0 0-16,0 0 0,0 0 15,0 0-15,22-21 0,-1 22 16,0-1-16,0-21 16,0 0-16,0 21 0,1 0 0,-1 0 15,0 0 1,-21 1-16,0-1 15,0 0 1,-21-21-16,0 0 0,-1 0 16,1 0-16,0 0 0,0 0 15,0 0-15,0 0 0,-1 0 16,1 0-16,0 0 0,0 0 0,0 0 16,21-21-16,0 0 15,0-1 1,0 1-16</inkml:trace>
  <inkml:trace contextRef="#ctx0" brushRef="#br1" timeOffset="114031.97">28448 2985 0,'0'0'0,"42"-22"16,-21 22-1,1 0-15,20 0 0,0 0 16,1 0-16,-1 0 0,0 0 0,1 0 16,-1 0-16,0 0 0,1 0 15,-1 0-15,-21 0 0,21 0 0,-20 0 16,-1 0-16,0 0 0,0 0 31,-42 0-15,0 0-16,-22 0 15</inkml:trace>
  <inkml:trace contextRef="#ctx0" brushRef="#br2" timeOffset="120427.78">19770 4106 0,'21'0'0,"0"-21"16,0 0 0,-21 0-1,21 0-15,-21 0 16,21 21-16,-21-22 16,-21 44 46,21-1-62,-21 0 0,0 21 0,0-21 16,0 22-16,-1-1 0,-20 0 0,21 1 15,-21-1-15,20 0 0,-20-20 16,21 20-16,-21 0 0,20-21 0,-20 22 16,21-22-16,-21 21 0,20-21 15,1 1-15,0-1 0,-21 0 16,21 0-16,21 0 0,-22 0 0,1 1 15,0-1-15,21 0 16,-21 0-16,21-42 31,0 0-31,21 0 16,-21-1-16</inkml:trace>
  <inkml:trace contextRef="#ctx0" brushRef="#br2" timeOffset="120903.6">20024 4001 0,'0'-22'0,"0"44"0,0-65 47,21 43-47,-21 21 47,0 1-47,0-1 16,0 0-16,-21 0 0,-1 21 0,1 1 15,0-1-15,0 0 0,0 1 16,0-1-16,-22-21 0,22 22 0,-21-1 16,21 0-16,-22 1 0,1-22 0,21 21 15,0-21-15,-22 0 0,22 1 16,0-1-16,0 0 0,0 0 16,-1 0-16,22 0 0,-21-21 0,21 22 15,-21-22-15,21 21 16,21-21 15,0-21-31,1 21 16,-1-22-16,0 1 0,0 21 0</inkml:trace>
  <inkml:trace contextRef="#ctx0" brushRef="#br2" timeOffset="121267.39">20447 4001 0,'0'0'0,"0"-22"0,-21 44 31,21-1-31,-21 0 0,-1 21 15,22-21-15,0 22 0,-21-1 0,0 0 16,21 1-16,-21-1 0,0 0 16,0 1-16,21-1 0,-22 0 15,1-20-15,21 20 0,0-21 16,0 0-16,-21 0 0,21 1 0,0-1 16,0 0-16,0 0 0,21-21 15,0 0 1,1 0-16,-1 0 0,0 0 15,85-63 1,-85 41-16,0 22 16</inkml:trace>
  <inkml:trace contextRef="#ctx0" brushRef="#br2" timeOffset="121476.27">20214 4424 0,'0'0'0,"-21"0"0,0 0 16,42 0 15,0 0-31,0 0 16,22 0-16,-22 0 0,0 0 0,0 0 16,21 0-16,-20 0 0,20 0 0,-21 0 15,0-21-15,0 21 0,1 0 16,20 0-16</inkml:trace>
  <inkml:trace contextRef="#ctx0" brushRef="#br2" timeOffset="122135.89">20955 4551 0,'0'0'15,"21"0"-15,0 0 16,-21-21-16,21 0 0,-21-1 16,22 22-16,-22-21 15,0 0-15,21 0 0,-21 0 0,0 0 16,0-1-16,0 1 0,0 0 16,0 0-16,0 0 0,-21 0 15,-1-1-15,1 22 0,0 0 0,0 0 16,0 0-16,0 0 15,-1 0-15,-20 22 0,21-1 0,0 0 16,0 0-16,-1 0 0,1 22 16,0-22-16,-21 0 0,42 21 0,-21-21 15,-1 1-15,1 20 0,21-21 0,0 0 16,0 0-16,0 1 0,0-1 16,0 0-16,0 0 15,21-21-15,1 0 0,-1 0 0,21 0 16,-21 0-16,0 0 0,1 0 15,-1 0-15,21 0 0,-21-21 0,0 0 16,1 21-16,-1-21 0,0-1 0,0 1 16,0 0-16,-21 0 0,0 0 15,21 0-15,-21-1 0,22 1 0,-22 0 16,0 0-16,0 0 0,0 0 0,0-1 16,0 1-1,0 42 1,0 1-1,0-1-15,0 0 0,0 0 16,0 0-16,0 0 0,0 1 0,0-1 16,0 0-16,0 0 0,0 0 0,0 0 15,0 1-15,0-1 16,0 0-16,0 0 16,21-21-16,0 0 0,0 0 15,0 0-15,0 0 0,22 0 16,-22 0-16,21-21 0,1 0 0,-1 21 15,0-21-15,1-1 0,-22 22 16,21-21-16,0 0 0</inkml:trace>
  <inkml:trace contextRef="#ctx0" brushRef="#br2" timeOffset="122744.58">21675 4382 0,'0'0'0,"0"-22"0,0 1 0,0 0 0,0 0 16,0 0-16,-22 21 15,1-21-15,0 21 0,0 0 16,0 0-16,0 0 0,-1 21 0,-20-21 15,21 21-15,0 0 0,-22 0 16,22 0-16,0 22 0,0-22 0,0 0 16,0 0-16,-1 22 0,1-22 0,21 0 15,0 0-15,0 0 0,0 0 16,0 1-16,21-22 16,1 21-16,-1-21 0,0 0 15,0 0-15,0 0 0,22 0 16,-22 0-16,0-21 0,21 21 0,-21-22 15,1 1-15,20 21 0,-21-21 0,0 0 16,0 0-16,-21 0 0,22-1 16,-1 1-16,-21 0 0,0 0 0,0 0 15,0 0-15,0-1 0,0 44 47,0-1-31,0 0-16,-21 0 0,21 0 0,-22 0 15,22 22-15,0-22 0,0 21 0,-21-21 16,0 22-16,21-22 16,-21 21-16,21 1 0,0 20 0,0-21 15,0 1-15,0-1 0,-21 0 0,21 22 16,0-22-16,0 1 0,0-1 16,0 0-16,0 1 0,0-1 0,0-21 15,0 21-15,0 1 0,0-22 0,-21 21 16,21-21-16,0 1 0,-22-1 15,1 0-15,0 0 0,0-21 0,0 21 16,0-21-16,-1 0 0,1 0 16,0 0-16,0 0 0,0 0 15,0-21-15,-22 21 0,22-21 0,0 0 16,0 0-16,0 21 0,-1-22 16,1 1-16,21 0 0,-21 0 15,21 0-15,0 0 0,0-1 16,0 1-16,0 0 0,0 0 0,21-21 15,0 20-15,1-20 0</inkml:trace>
  <inkml:trace contextRef="#ctx0" brushRef="#br2" timeOffset="123280.27">22034 4255 0,'-21'0'16,"0"0"-1,21 21-15,0 0 16,0 0-16,0 0 0,-21 0 0,21 1 16,0-1-16,-21 0 0,21 0 15,-21 0-15,21 0 0,0 1 0,0-1 16,0 0-16,-22 0 0,22 0 15,0 0-15,-21-21 0,21-21 47,0 0-31,0 0-16,0 0 0,0 0 16,0-1-16,0-20 0,21 21 15,1 0-15,-1-22 0,-21 22 0,21 0 16,0-21-16,21 21 0,-20-1 0,-1 1 15,0 21-15,0-21 0,0 21 16,22 0-16,-22 0 0,21 0 0,-21 21 16,22-21-16,-22 21 15,0 1-15,0 20 0,0-21 0,0 21 16,-21-20-16,0 20 0,0-21 0,0 0 16,0 22-16,-21-22 0,0 0 15,0 0-15,21 0 0,-21-21 0,0 21 16,-1 1-16,1-22 0,21 21 15,-21-21 1,21-21 0,21-1-16,0 22 0</inkml:trace>
  <inkml:trace contextRef="#ctx0" brushRef="#br2" timeOffset="123815.96">22945 4297 0,'0'0'0,"0"-21"16,0 0-16,0-1 0,0 1 0,0 0 16,-22 21-16,1-21 15,0 21-15,0 0 0,0 0 0,0 0 16,-1 21-16,1 0 0,0 0 0,-21 1 15,21-1-15,-1 0 16,-20 0-16,21 21 0,0-20 0,0 20 16,-1-21-16,1 21 0,0-20 0,21-1 15,0 0-15,0 0 0,0 0 16,0 0-16,0 1 0,0-1 16,21-21-16,0 0 0,1 0 0,-1 0 15,0 0-15,21 0 0,-21 0 16,1 0-16,20-21 0,-21-1 0,0 1 15,0 21-15,22-21 0,-22 0 16,-21-21-16,21 20 0,0 1 0,-21 0 16,21-21-16,-21 21 0,0-1 0,0 1 15,0 0-15,0 0 16,0 42 15,-21 0-31,21 0 0,-21 1 16,21 20-16,-21-21 0,21 0 0,0 0 15,0 1-15,0-1 0,0 0 0,0 0 16,0 0-16,0 0 16,21 1-16,0-22 0,0 0 0,1 0 15,-1 0-15,0 0 16,0 0-16,0 0 0,0 0 0,1-22 16</inkml:trace>
  <inkml:trace contextRef="#ctx0" brushRef="#br2" timeOffset="124527.55">23283 4297 0,'0'-21'15,"0"42"1,0 0-16,0 0 16,0 0-16,0 1 0,0-1 0,0 0 15,0 0-15,0 0 0,-21 0 16,21 1-16,0-1 0,0 0 0,0 0 15,0 0-15,0 0 0,-21-21 16,21 22 0,0-44 15,0 1-31,0 0 16,0 0-16,0 0 0,0 0 15,0-1-15,21 1 0,0-21 0,-21 21 16,21 0-16,1-1 0,-22-20 15,21 21-15,0 0 0,0 21 0,0-21 16,0 21-16,1-22 0,-1 22 16,0 0-16,0 0 0,0 0 15,0 22-15,1-1 0,-1 0 0,0 0 16,-21 0-16,0 0 0,21 1 16,-21-1-16,21 21 0,-21-21 0,0 0 15,0 1-15,0-1 0,0 0 0,0 0 16,0 0-16,0 0 15,0 1-15,-21-22 16,0 0 0,21-22-1,0 1-15,0 0 16,0 0-16,0 0 0,0 0 16,21-1-16,0 1 15,0-21-15,1 21 0,-1 0 0,0-22 16,21 22-16,-21 0 0,1 0 0,20 0 15,-21-1-15,21 22 0,-20 0 16,-1 0-16,0 0 0,21 0 0,-21 0 16,-21 22-16,22-1 0,-22 0 0,21 0 15,-21 0-15,0 0 0,0 1 16,0 20-16,0-21 0,0 0 0,0 0 16,-21 1-16,-1-1 0,22 0 15,-21-21-15,21 21 0,-21 0 0,0-21 16,21 21-16,0-42 47,21 0-47</inkml:trace>
  <inkml:trace contextRef="#ctx0" brushRef="#br2" timeOffset="124920.33">24363 4360 0,'-21'0'31,"42"0"1,0 0-32,0-21 0,0 21 15,0-21-15,1 0 0,-1 21 16,-21-21-16,21 21 0,0-21 0,-21-1 15,21 1-15,-21 0 0,0 0 16,-21 21 0,0 0-16,0 0 15,0 0-15,-22 0 0,22 21 0,0 21 16,0-20-16,0-1 16,-1 21-16,1-21 0,0 22 0,21-22 15,-21 21-15,21-21 0,0 0 0,0 22 16,0-22-16,0 0 0,0 0 15,0 0-15,21-21 0,0 0 16,0 0-16,1 0 0,-1 0 0,0 0 16,21 0-16,-21 0 0,1 0 15,-1-21-15,21 21 0,-21-21 0</inkml:trace>
  <inkml:trace contextRef="#ctx0" brushRef="#br2" timeOffset="125839.32">25463 3852 0,'0'0'15,"-21"0"-15,0 0 0,0 0 16,0 0-16,42 0 47,0 0-47,21 0 0,-20 0 16,-1 0-16,21 0 0,-21 0 15,22 0-15,-22 0 0,0 0 0,0 0 16,-42 0 15,0 0-31,0 0 16,-22 0-16,22 0 0,0 0 0,-21 0 15,20-21-15,1 21 0,0 0 16,0 0-16,0 0 0,21-21 16,-21 21-16,-1 0 0,1 0 15,0 0 1,0 0-16,0 21 15,0 0 1,21 1-16,0-1 0,0 21 0,-22-21 16,22 22-16,-21-1 0,0 0 15,21 1-15,0-1 0,-21 0 16,0 1-16,0 20 0,21-21 0,-22 1 16,22-1-16,0 0 0,-21 22 15,21-22-15,0 1 0,0-1 0,0 0 16,0 1-16,0-1 0,0 0 0,0 1 15,0-22-15,21 21 0,-21-21 16,22 0-16,-1 1 0,0-1 0,21-21 16,-21 0-16,1 0 0,-1 0 0,21 0 15,-21 0-15,22 0 0,-22 0 16,21-21-16,-21-1 0,22 1 0,-22 0 16,21 0-16,0 0 0,-20 0 15,20-1-15,0 1 0</inkml:trace>
  <inkml:trace contextRef="#ctx0" brushRef="#br2" timeOffset="126640">26141 4276 0,'0'-21'15,"0"42"-15,-21-64 0,-1 22 0,1 0 16,0 21-16,0 0 15,0 0-15,0 0 16,-1 0-16,1 0 0,0 0 0,0 21 16,0 0-16,0 1 0,-1-1 0,22 21 15,-21-21-15,0 0 0,0 1 16,21-1-16,0 21 0,0-21 0,-21 0 16,21 1-16,0-1 0,0 0 15,0 0-15,21-21 16,0 0-16,0 0 15,0 0-15,1 0 0,-1 0 16,0-21-16,21 21 0,-21-21 0,1 0 16,-1-1-16,0 1 0,0 0 15,0 0-15,0 0 0,1 0 16,-22-1-16,0 1 0,21 0 0,0 0 16,-21 0-16,0 0 0,0 42 46,0 0-46,0 0 0,0 0 16,0 0-16,-21 1 0,21-1 0,0 0 16,-21 0-16,21 0 0,0 0 0,0 1 15,0-1-15,0 0 16,21-21-16,0 21 0,0-21 16,0 0-16,0 0 15,1 0-15,-1 0 16,0-21-16,0 0 0,0 0 0,0-1 15,-21 1-15,22 0 0,-22 0 16,0-21-16,0 20 0,0 1 16,0-21-16,0 21 0,0-22 0,0 22 15,-22-21-15,-20 21 0,21 0 16,0-22-16,-22 22 0,22 21 0,-21-21 16,0 21-16,-1-21 0,1 21 0,-22 0 15,22 0-15,0 21 0,-1 0 16,-20 0-16,21 0 0,-1 1 0,1 20 15,0-21-15,-1 21 16,1 1-16,21-1 0,-22 0 0,22 1 16,0-1-16,0 0 0,0-20 0,21 20 15,0 0-15,0 1 0,0-22 16,0 21-16,0 22 0,21-43 16,0 0-16,21 21 0,-20-21 0,20-21 15,0 22-15,1-1 0,-1-21 16,0 0-16,1 0 0,20 0 0,-21 0 15,1 0-15,-1 0 0,22 0 16,-22-21-16,0-1 0,1 1 0</inkml:trace>
  <inkml:trace contextRef="#ctx0" brushRef="#br2" timeOffset="126915.84">26903 4149 0,'-21'0'0,"-1"0"0,1-21 15,0 21-15,0 0 0,0 21 16,0 0-16,21 21 16,-22-21-16,22 1 0,0 20 0,0-21 15,0 21-15,-21-20 0,21 20 16,0-21-16,0 0 0,-21 22 15,21-22-15,0 0 0,0 0 0,0 0 16,0 0-16,0 1 0,0-1 16,21-21-1</inkml:trace>
  <inkml:trace contextRef="#ctx0" brushRef="#br2" timeOffset="127215.67">26755 4360 0,'21'-21'0,"-42"42"0,42-84 16,-21 42-16,0 0 0,21-1 0,0 1 16,0 0-16,0 0 0,1 21 15,-1-21-15,0 0 0,21 21 0,-21 0 16,22 0-16,-22 0 0,21 0 0,1 0 16,-1 0-16,-21 21 0,21 0 15,-20 0-15,20 0 0,-21 22 0,0-22 16,0 21-16,-21-21 0,0 22 15,0-22-15,0 21 0,0-21 0,0 0 16,0 1-16,-21 20 0,0-21 16,0-21-16,0 21 0,21 0 15,-21 1-15,-1-22 0,22 21 0,-21-21 16,21-21 15,0-1-31</inkml:trace>
  <inkml:trace contextRef="#ctx0" brushRef="#br2" timeOffset="127420.56">26924 4466 0,'0'0'0,"-21"0"0,0 0 16,42 0 30,0 0-46,0 0 0,21 0 0,-20 0 16,20 0-16,0 0 0,-21 0 16,22-21-16,-1 21 0,-21 0 0,22 0 15,-1-21-15,-21 21 0,21 0 0</inkml:trace>
  <inkml:trace contextRef="#ctx0" brushRef="#br2" timeOffset="127675.41">27855 4170 0,'0'-21'16,"-21"21"-1,0 0-15,0 0 0,21 21 16,-21 0-16,-1 0 0,22 0 16,-21 22-16,21-22 0,0 21 0,-21-21 15,0 1-15,21 20 0,0-21 0,0 0 16,-21 22-16,21-22 0,-21 0 15,21 0-15,0 0 0,0 0 16,0 1 0,21-22-1,0-22 1</inkml:trace>
  <inkml:trace contextRef="#ctx0" brushRef="#br2" timeOffset="127924.33">27749 4191 0,'0'-21'0,"0"42"0,22-42 31,-1 42-15,0 0-16,-21 0 0,21 1 16,0-1-16,0 21 0,-21-21 15,64 106 1,-43-106-16,0 1 0,0-1 15,1 0-15,-1 0 0,0 0 0,0 0 16,0 1-16,0-22 0,-21 21 16,22-21-16,-1 0 0,0 0 15,-21-21 1</inkml:trace>
  <inkml:trace contextRef="#ctx0" brushRef="#br2" timeOffset="128183.18">28384 4064 0,'0'0'0,"-21"0"31,21 21-31,-21 0 0,21 1 0,0-1 16,-21 21-16,21 0 0,-21-20 15,0 20-15,21 0 0,0 1 0,-22-1 16,22-21-16,-21 21 0,0-20 0,21-1 15,0 0-15,0 0 0,0 0 16,0 0-16,0 1 0,0-1 16,21-21 15,0 0-31,1-21 0,-1-1 0</inkml:trace>
  <inkml:trace contextRef="#ctx0" brushRef="#br2" timeOffset="128452.03">28829 4297 0,'-21'0'15,"42"0"16,0 0-31,0 0 16,0 0-16,1 0 0,-1 0 16,0 0-16,0 0 0,0 0 15,0 0-15</inkml:trace>
  <inkml:trace contextRef="#ctx0" brushRef="#br2" timeOffset="128640.92">28744 4445 0,'0'0'0,"0"21"0,21-21 32,1 0-32,-1 0 15,0 0-15,0 0 16,0 0-16,0 0 0,1 0 0,-1 0 15,0 0 1,0 0 0</inkml:trace>
  <inkml:trace contextRef="#ctx0" brushRef="#br2" timeOffset="129283.58">29781 3916 0,'-21'0'0,"0"0"0,21 21 15,0 0-15,0 0 16,0 1 0,21-1-1,0-21-15,1 0 0,-1 0 16,0 0-16,0 0 15,-21-21 1,0-1-16,0 1 16,0 0-1,-21 21-15,21-21 0,-21 21 16,0 0-16,-1 0 0,1 0 16,0 21-16,0-21 15,21 21-15,0 0 0,-21 1 0,21-1 16,-21 0-16,21 0 0,0 0 15,0 0-15,0 1 0,0-1 16,21-21-16,0 0 16,-21 21-16,21-21 0,0 0 0,0 0 15</inkml:trace>
  <inkml:trace contextRef="#ctx0" brushRef="#br2" timeOffset="129572.41">30438 3979 0,'0'0'0,"-22"0"16,1 0-16,0 0 16,0 0-16,0 22 0,0-1 0,21 0 15,-22 21-15,1-21 0,0 22 0,-21-22 16,21 21-16,-1 1 0,1-22 15,0 21-15,0 0 0,0-20 16,0 20-16,21-21 0,0 0 16,0 0-16,-22 1 0,22-1 0,0 0 15,0 0-15,22-21 16,-1 0-16,0 0 0,0 0 16,0 0-16</inkml:trace>
  <inkml:trace contextRef="#ctx0" brushRef="#br2" timeOffset="129847.25">30353 4128 0,'0'-43'15,"0"86"-15,21-107 0,0 43 0,-21 0 0,21 21 16,1-21-16,-22-1 0,21 22 16,0 0-16,0 0 0,0 0 15,0 0-15,1 22 0,-1-1 16,0 0-16,0 21 0,-21-21 15,0 22-15,21-22 0,-21 21 0,0 1 16,0-22-16,0 21 0,0-21 0,0 22 16,0-22-16,-21 0 0,21 0 15,-21 0-15,0 0 0,0 1 0,-1-1 16,1-21 0,21 21-16,-21-21 0</inkml:trace>
  <inkml:trace contextRef="#ctx0" brushRef="#br2" timeOffset="130036.14">30120 4403 0,'-21'0'16,"42"0"-16,-42-21 0,0 21 0,63 0 31,-21-22-16,22 22-15,-22 0 0,21 0 16,22 0-16,-22 0 0,0-21 0,22 21 16,-22 0-16,0-21 0,1 21 15,-1 0-15</inkml:trace>
  <inkml:trace contextRef="#ctx0" brushRef="#br2" timeOffset="130303.99">30924 4064 0,'0'0'0,"0"-21"16,22 21-1,-22 21-15,0 0 16,21-21-16,-21 21 0,0 22 16,0-22-16,21 0 0,-21 21 0,21-20 15,-21 20-15,0-21 0,0 21 16,21-20-16,0-1 0,-21 0 0,22 0 15,-22 0-15,0 0 0,0 1 16,21-1-16,0-21 31,0 0-31,0 0 16,0-21-16</inkml:trace>
  <inkml:trace contextRef="#ctx0" brushRef="#br2" timeOffset="130528.13">31432 4064 0,'0'0'0,"0"-21"16,0 42-1,-21 0 1,0 22-16,0-22 0,0 21 0,0-21 16,-1 22-16,-20-22 0,21 21 15,0-21-15,0 0 0,-1 22 0,1-22 16,0 0-16,0-21 0,21 21 0,0 0 15,21-21 17,0 0-32,0 0 0</inkml:trace>
  <inkml:trace contextRef="#ctx0" brushRef="#br2" timeOffset="131208.14">31708 4001 0,'0'-22'0,"0"1"32,0 0-17,21 21-15,0 0 0,0 0 31,0 0-31,-21 21 47,-21-21-47,0 21 0,21 1 16,-21-22 0,0 0-1,21-22 1,0 1-1,0 0 1,0 0 0,21 21-16,0 0 15,0 0 1,-21 21 0,0 0-1,0 0-15,0 1 16,-21-1-16,21 0 0,-21-21 0,0 21 15,-1 0 1,1-21-16,0 0 0,21-21 47,0 0-47,0 0 16,0 0-16,21-1 0,0 22 15,-21-21-15,0 0 0,22 21 16,-1 0-16,0 0 0,0 21 31,-21 0-31,0 1 0,0-1 0,0 0 16,0 21-16,0-21 15,0 1-15,-21 20 0,0-21 0,21 0 16,-21 0-16,-1 1 0,1-1 16,0 0-16,0-21 0,21 21 15</inkml:trace>
  <inkml:trace contextRef="#ctx0" brushRef="#br2" timeOffset="131871.73">32025 3662 0,'-21'-21'0,"21"0"32,21 21-32,0 0 15,0 0-15,1-22 0,-1 22 0,21 0 16,-21 0-16,22-21 0,-22 21 15,21 0-15,-21 0 0,0 0 16,1 0-16,-1 0 0,0 0 16,0 0-16,0 0 0,0 0 15,-21 21 1,0 1-16,0-1 0,0 0 16,0 0-16,0 0 0,0 0 0,0 22 15,0-22-15,0 0 0,0 0 16,0 22-16,-21-22 0,0 21 0,21-21 15,-21 22-15,21-22 0,0 21 16,-21 0-16,21 1 0,0-1 0,-21 0 16,21-20-16,0 20 0,0 0 15,0 1-15,0-22 0,0 21 16,0-21-16,0 22 0,0-22 16,0 0-16,0 0 0,-22 0 0,22 0 15,0 1-15,-21-1 0,0 0 16,0 0-16,0-21 0,0 21 15,-1-21-15,1 21 16,0-21-16,0 0 0,0 0 0,0 0 16,-1 0-16,1 0 0,0 0 15,0 0-15,0 0 0,0 0 16,-1 0 0,1 0-16,0 0 31,0 0-16,21-21-15</inkml:trace>
  <inkml:trace contextRef="#ctx0" brushRef="#br1" timeOffset="139772.63">16806 5503 0,'0'22'0,"0"-1"16,-21-21 0,0 0-1,21 21-15,-21-21 16,0 0 0,21-21-1,0 0-15,0-1 16,0 1-1,0 0-15,21 0 16,0 21-16,0-21 0,0 0 16,0 21-16,1 0 15,-1 0-15,0 21 16,0 0-16,-21 0 0,0 0 16,21 0-16,-21 22 0,0-1 0,0-21 15,0 22-15,0-1 0,0 0 0,0 22 16,-21-22-16,0 0 0,0-20 15,0 20-15,-1 0 0,1-21 0,0 22 16,-21-22-16,21 0 0,-1 0 16,1 0-16,0-21 0,-21 22 15,21-22-15,-1 0 0,1 0 0,0 0 16,0 0-16,0-22 0,0 1 16,21 0-16,0 0 0,0 0 15,0 0-15,0-1 0,0 1 0,0-21 16,0 21-16,0 0 0,0-1 15,21 1-15,0 0 0,-21 0 0,21 0 16,0 21-16,0 0 0,1 0 0,-1 0 16,0 0-1,0 0-15,0 21 0,0 0 0,1 21 16,-1-20-16,-21-1 0,0 0 16,21 0-16,-21 0 0,21 0 15,0 1-15,-21-1 0,0 0 0,0 0 16,21 0-16,1 0 0,-1-21 31,0 0-31,0 0 16</inkml:trace>
  <inkml:trace contextRef="#ctx0" brushRef="#br1" timeOffset="140067.45">17272 5948 0,'0'21'16,"0"0"15,21-21-15,0 0-16,0 0 16,1 0-16,-22-21 0,21 21 15,-21-21-15,0 0 16,0 0-16,-21 21 15,-1 0-15,1 0 0,0 0 16,0 0-16,0 0 16,21 21-1,0 0 1,21-21-16,0 0 0,0 0 16,22 0-16</inkml:trace>
  <inkml:trace contextRef="#ctx0" brushRef="#br1" timeOffset="140515.21">18690 5461 0,'-21'0'0,"42"0"0,-42-21 16,21 42 15,0 0-16,21 0-15,0 22 0,0-22 16,-21 21-16,22 1 0,-1-1 0,0 0 16,0 22-16,0-22 0,0 0 15,1 1-15,-1-1 0,0-21 0,0 22 16,0-1-16,0-21 0,1 0 0,-1 0 16,0 1-16,-21-1 0,21 0 15,0 0-15,0-21 16,1 0-1,-22-21 1,0 0-16,0 0 0,0-22 16</inkml:trace>
  <inkml:trace contextRef="#ctx0" brushRef="#br1" timeOffset="140780.06">19431 5461 0,'0'0'16,"0"-21"-16,0 0 0,-21 21 31,0 0-31,-1 21 0,1 0 16,-21 0-16,21 22 0,0-1 15,-22-21-15,22 43 0,-21-22 0,-1 0 16,1 1-16,0-1 0,-1 21 16,1-20-16,-21-1 0,20 0 0,1 1 15,0-22-15,20 21 0,-20-21 0,21 1 16,0 20-16,0-42 0,-1 21 15,22 0-15,22-21 16,-1 0 0,0 0-16,0 0 0</inkml:trace>
  <inkml:trace contextRef="#ctx0" brushRef="#br1" timeOffset="141119.85">19621 5821 0,'0'0'0,"0"21"31,0 0-31,0 0 0,0 1 0,-21-1 16,21 0-16,-21 0 0,0 21 0,21-20 16,0 20-16,-21 0 0,21 1 15,-21-1-15,21 0 0,-22 22 0,22-1 16,0 1-16,-21-1 0,0 22 15,21-22-15,-21 22 0,0-21 16,0 20-16,-1 1 0,1-22 0,0 22 16,0-21-16,0-1 0,-22 1 0,22-1 15,0 1-15,0-22 0,0-21 0,0 21 16,21-20-16,0-44 31,21-20-31,0 21 0,-21-21 16,21-1-16,21-20 0,-20 20 15,-1-20-15,21-1 0</inkml:trace>
  <inkml:trace contextRef="#ctx0" brushRef="#br1" timeOffset="141436.68">19664 5990 0,'0'-42'15,"0"84"-15,0-105 0,0 42 0,-21-22 0,21 22 16,0 0-16,0 0 0,0 0 0,0-1 15,21 1-15,0 21 0,0-21 16,0 0-16,0 21 0,1 0 0,20 0 16,-21 0-16,0 0 0,22 0 15,-22 21-15,0 0 0,0 0 0,0 1 16,-21 20-16,0-21 0,0 0 0,0 0 16,0 22-16,0-22 0,-21 0 15,-21 0-15,21 0 0,-22 1 16,22-1-16,-21 0 0,-1-21 0,22 21 15,-106 0 1,148-21 15,1 0-31,-1 0 16,21-21-16,-21 21 0,22-21 0</inkml:trace>
  <inkml:trace contextRef="#ctx0" brushRef="#br1" timeOffset="141911.41">20362 5863 0,'0'0'0,"0"-21"0,0 0 15,0 0-15,0 0 0,0-1 16,0 1-16,-21 21 0,0 0 16,0 0-16,0 0 0,-1 0 15,1 0-15,0 21 0,0 1 0,-21-1 16,20 0-16,1 0 0,0 0 15,0 22-15,0-22 0,0 21 0,-1-21 16,22 22-16,0-22 0,-21 0 16,21 21-16,0-21 0,0 1 0,0-1 15,0 0-15,21 0 0,1-21 16,-1 0-16,0 0 0,0 0 16,0 0-16,0 0 0,1 0 0,-1-21 15,21 21-15,-21-21 0,0 0 16,1-1-16,-1 1 0,-21 0 0,21-21 15,0 21-15,-21-1 0,21-20 0,-21 21 16,0 0-16,0 0 0,0-1 16,0 1-16,-21 42 31,21 1-31,0-1 0,0 0 16,-21 21-16,21-21 0,0 1 0,0-1 15,0 0-15,0 0 0,0 0 16,0 0-16,0 1 0,0-1 15,0 0-15,21 0 0,0-21 16,0 0-16,1 0 0,-1 0 16,0 0-16,21 0 0,1-21 15,-22 0-15</inkml:trace>
  <inkml:trace contextRef="#ctx0" brushRef="#br1" timeOffset="142148.26">20976 5652 0,'0'-22'15,"0"44"-15,0-65 0,0 22 0,-21 21 32,21 21-32,0 0 15,-21 22-15,0-22 0,-1 21 0,22 1 16,0-22-16,-21 21 0,0 0 0,21 1 16,-21-1-16,21-21 0,0 22 15,0-22-15,0 0 0,0 0 0,0 0 16,0 0-16,0 1 0,0-1 0,21-21 15,0 0 1,0 0-16,1 0 0,-1-21 16,0 21-16</inkml:trace>
  <inkml:trace contextRef="#ctx0" brushRef="#br1" timeOffset="142608.01">21230 5482 0,'0'0'0,"0"43"32,0-1-32,0-21 0,0 21 15,0-20-15,0 20 0,0 0 0,0 1 16,0-1-16,0 0 0,0-21 16,0 22-16,-21-22 0,21 21 15,-21-21-15,21 1 0,0-1 0,0 0 16,0 0-16,-21-21 15,21-21 17,0 0-32,0 0 0,0-1 15,21 1-15,-21 0 0,21-21 0,0 21 16,0-22-16,0 22 0,1-21 0,-1 21 16,0-1-16,21 1 0,-21 0 15,22 0-15,-1 0 0,-21 21 0,22 0 16,-1 0-16,0 21 0,-21 0 15,1 0-15,-1 0 0,0 22 16,0-22-16,-21 21 0,0-21 0,0 22 16,0-22-16,0 0 0,0 0 0,0 22 15,-21-22-15,0 0 0,21 0 16,-21-21-16,-1 21 0,1-21 0,21 21 16,-21-21-16,0 0 15,0 0-15,21-21 16,0 0-16,-21 21 0</inkml:trace>
  <inkml:trace contextRef="#ctx0" brushRef="#br1" timeOffset="142775.93">20913 5842 0,'0'0'0,"-22"0"15,1 0-15,42 0 16,1 0-1,-1 0-15,0 0 0,0 0 16,21 0-16,-20 0 0,20 0 0,0 0 16,1-21-16,-1 21 0</inkml:trace>
  <inkml:trace contextRef="#ctx0" brushRef="#br1" timeOffset="143552.54">22923 5461 0,'0'0'0,"0"-21"0,0 0 15,0 0-15,-21 21 16,21 21 15,0 0-31,0 0 0,0 21 16,0 1-16,0-1 0,0 0 0,0 1 16,-21-1-16,21 22 0,0-22 15,-85 212 1,64-233-1,21 0-15,0 0 0,-21-21 16,0 0 0,21-21-1,0 0-15,0 0 0,0 0 16,0 0-16,0-1 0,0-20 0,21 21 16,0-21-16,0-1 0,1 22 15,-1-21-15,0 21 0,21-1 16,-21 1-16,22 0 0,-22 0 0,21 0 15,1 21-15,-1 0 0,0 0 16,-21 0-16,22 0 0,-1 21 0,0 0 16,-20 0-16,20 0 0,-21 22 0,-21-22 15,0 21-15,0-21 0,0 22 16,-21-1-16,-21-21 0,20 0 0,-20 22 16,0-22-16,-1 0 0,1 0 0,0-21 15,-1 21-15,1 1 0,0-22 16,21 0-16,-1 0 0,-20 0 0,21 0 15,0 0 1,21-22 0,0 1-16,21 21 0,0-21 15,0 21-15,0-21 0,22 0 0,-22 21 16</inkml:trace>
  <inkml:trace contextRef="#ctx0" brushRef="#br1" timeOffset="144179.18">23580 5694 0,'0'-21'0,"0"42"0,0-21 31,-22 21-15,1 0-16,21 0 0,-21 1 16,0 20-16,0-21 0,21 0 15,-21 0-15,-1 22 0,22-22 0,0 0 16,0 0-16,0 0 0,0 1 0,0-1 15,0 0-15,22-21 16,-1 0-16,0 0 0,21 0 0,1 0 16,-22 0-16,21 0 0,0-21 15,1 21-15,-1-21 0,0-1 0,-20 1 16,20 0-16,-21 0 0,0 0 16,0-22-16,1 22 0,-1 0 0,0 0 15,-21 0-15,0 0 0,0-1 16,21 1-16,-21 0 15,0 42 1,0 0 0,0 1-16,0-1 0,0 21 0,0-21 15,0 22-15,0-1 0,0 0 16,0 1-16,0-1 0,0 21 0,0-20 16,-21 20-16,21 1 0,0-1 0,-21 22 15,21-22-15,0 1 0,0 21 16,0-22-16,0 1 0,-21-1 15,21 22-15,0-22 0,0 1 0,0-1 16,-22 1-16,1-1 0,0-20 0,21-1 16,-21 0-16,0 1 0,0-22 15,-1 0-15,1 0 0,0 0 0,0-21 16,0 0-16,0 0 0,-1 0 0,1 0 16,0-21-16,0-21 0,21 21 0,-21-22 15,0 1-15,-1-22 0,22 22 16,0-21-16,0-1 0,0 1 0,0-22 15,0 21-15,0 1 0,22-1 0,-1 1 16,0-1-16,-21 1 0,21 21 16,21-22-16,-20 22 0,-1-1 15,0 1-15,21 21 0,1-21 0,-22 20 16,21-20-16,0 21 0</inkml:trace>
  <inkml:trace contextRef="#ctx0" brushRef="#br1" timeOffset="144708.88">25844 5503 0,'0'0'0,"0"-21"0,0 0 15,-21 0-15,21 0 16,-21 21 0,0 21-16,0 0 15,21 0-15,-21 22 0,-1-22 0,1 21 16,21 0-16,-21 1 0,0 20 15,21-20-15,-21-1 0,21 0 0,0 1 16,0-1-16,0 0 0,0-21 0,0 1 16,0-1-16,0 0 15,0 0-15,0 0 0,21-21 16,0 0-16,0 0 0,0 0 0,1 0 16,-1-21-16,0 21 15,-21-21-15</inkml:trace>
  <inkml:trace contextRef="#ctx0" brushRef="#br1" timeOffset="144915.78">25485 5906 0,'21'0'31,"0"0"-31,0-22 0,0 22 0,0-21 15,22 21-15,-1-21 0,-21 21 16,22-21-16,-1 21 0,0 0 0,1-21 16,-1 0-16,-21 21 0,21 0 0,-20-22 15,20 22-15</inkml:trace>
  <inkml:trace contextRef="#ctx0" brushRef="#br1" timeOffset="145267.68">26141 5842 0,'0'0'0,"0"21"0,21-21 31,0 0-15,0-21-16,0 0 0,1 21 0,-1-21 16,21 0-16,-21 21 0,0-22 15,1 1-15,-22 0 0,21 0 16,-21 0-16,0 0 15,-21 21 1,-1 0-16,1 0 0,0 0 0,0 21 16,0 0-16,0 0 0,-1 0 15,1 0-15,0 22 0,0-22 16,21 21-16,0-21 0,-21 22 0,21-22 16,0 0-16,0 21 0,0-20 15,0-1-15,0 0 0,21 0 0,0-21 16,0 21-16,0-21 0,1 0 0,-1 0 15,0 0-15,0 0 0,21 0 16,-20 0-16,-1 0 0,21-21 0,-21 0 16</inkml:trace>
  <inkml:trace contextRef="#ctx0" brushRef="#br1" timeOffset="145759.4">26628 5779 0,'0'0'0,"0"-22"16,0 1-16,0 0 0,21 0 15,0 21-15,21-21 16,-21 21-16,1 0 0,-1 0 0,21 0 16,-21 0-16,22 0 0,-22 21 0,0 0 15,0 0-15,0 0 0,-21 1 16,0 20-16,0-21 0,0 0 0,0 22 16,-21-22-16,0 0 0,-21 21 15,20-21-15,-20 1 0,21-1 0,-21 0 16,20 0-16,1-21 0,0 21 0,0 0 15,0-21-15,42 0 32,0-21-32,0 0 0,22 0 15,-22 0-15,21 0 0,-21-1 16,22-20-16,-1 21 0,0-21 0,-21-1 16,22 22-16,-22-21 0,21 21 0,-21-22 15,1 22-15,-1 0 0,-21 0 16,0 0-16,0 42 31,-21-21-31,-1 21 0,22 0 0,-21 21 16,0-20-16,21 20 0,-21-21 0,21 21 15,-21-20-15,21 20 16,-21-21-16,21 0 0,0 22 0,0-22 16,0 0-16,0 0 0,0 0 0,0 0 15,21 1-15,0-22 16,0 0-16,0 0 0,0 0 0,1 0 15,-1 0-15,21 0 0,-21 0 0,0-22 16,22 22-16</inkml:trace>
  <inkml:trace contextRef="#ctx0" brushRef="#br1" timeOffset="146044.23">27665 5376 0,'0'0'16,"-21"22"0,21-1-16,-22 21 0,22-21 15,-21 0-15,21 22 0,0-1 16,-21 0-16,21 1 0,-21-1 0,21 0 16,0 1-16,-21-1 0,21 0 15,0 1-15,-21-22 0,21 21 0,0-21 16,0 1-16,0-1 0,0 0 15,0 0-15,21-21 16,0 0-16,0 0 16,0 0-16,0 0 0,1-21 0,-22 0 15,21 21-15,0-21 0</inkml:trace>
  <inkml:trace contextRef="#ctx0" brushRef="#br1" timeOffset="146235.13">27411 5757 0,'0'0'16,"21"0"15,0 0-31,0 0 16,0 0-16,1 0 0,20 0 0,0 0 15,1 0-15,-22 0 0,21-21 16,0 0-16,1 21 0,-22-21 0,21 21 15</inkml:trace>
  <inkml:trace contextRef="#ctx0" brushRef="#br1" timeOffset="146544.04">28427 5503 0,'-21'0'0,"42"0"0,-42-21 16,-1 21 0,1 0-16,0 0 0,0 21 15,0 1-15,21-1 0,-21 0 16,21 21-16,-22 1 0,22-22 16,-21 21-16,0 0 0,21 1 0,0-22 15,0 21-15,0 1 0,-21-22 16,21 0-16,0 21 0,0-21 0,0 1 15,0-1-15,21 0 0,0 0 16,0-21-16,1 0 16,-1 0-16,21 0 0,-21 0 15,0 0-15,1 0 0,-1-21 0</inkml:trace>
  <inkml:trace contextRef="#ctx0" brushRef="#br1" timeOffset="146839.88">28977 5440 0,'0'0'0,"0"-21"16,21 21-16,0 0 0,1 0 16,-1 0-16,0 0 0,0 0 15,0 0-15,0 21 0,1 0 0,-1 0 16,0 0-16,0 1 0,-21 20 15,0-21-15,21 21 0,-21 1 0,0-1 16,0 0-16,0 1 0,0-1 16,0-21-16,-21 22 0,0-1 0,0-21 15,0 21-15,-1-20 0,-20-1 0,21 0 16,-21 0-16,20 0 0,1 0 16,0-21-16,0 0 0,0 0 0,0 0 15</inkml:trace>
  <inkml:trace contextRef="#ctx0" brushRef="#br3" timeOffset="152784.47">18457 7049 0,'0'0'0,"21"-22"0,1 1 15,-22 0-15,21 0 0,-21 0 16,0 0-16,0 42 31,-21 0-31,-1 21 16,-20-21-16,21 22 0,-21-1 0,-1 22 15,22-22-15,-21 21 0,-1-20 16,1 20-16,0-20 0,21-1 16,-22 21-16,22-20 0,0-1 0,-21 0 15,20-20-15,1 20 0,0-21 16,21 0-16,0 0 0,-21 1 0,42-22 31,0-22-15,22 1-16,-22-21 0,0 21 15</inkml:trace>
  <inkml:trace contextRef="#ctx0" brushRef="#br3" timeOffset="153051.32">18796 6943 0,'0'0'0,"-21"0"31,0 21-31,-1 0 0,1 0 0,0 22 16,0-1-16,-21 0 0,20 22 0,-20-22 16,21 22-16,-21-22 0,-1 21 15,1-20-15,0 20 0,20-20 0,-20-1 16,0 0-16,21 1 0,-1-1 15,1-21-15,0 0 0,0 22 0,21-22 16,-21 0-16,42-21 31,0-21-31,0 0 0,22-1 16,-22 1-16</inkml:trace>
  <inkml:trace contextRef="#ctx0" brushRef="#br3" timeOffset="153352.76">19092 7006 0,'0'0'15,"21"-21"-15,-21 42 32,0 0-32,-21 1 15,0-1-15,0 21 0,21 0 0,-21 1 16,0-1-16,21 0 0,-22 1 0,1-1 15,21 0-15,-21 1 0,21-1 16,0 0-16,-21-20 0,21 20 0,0-21 16,0 0-16,0 0 0,0 1 0,0-1 15,21-21 1,0 0-16,0 0 0,1-21 16,20-1-16,-21 22 0,0-21 0,0 0 15,1 0-15,-1 21 16,-21-21-16,21 0 0</inkml:trace>
  <inkml:trace contextRef="#ctx0" brushRef="#br3" timeOffset="153543.66">18923 7366 0,'0'0'16,"-21"0"-16,21-21 31,21 21-31,0-21 15,21 21-15,-20-21 0,20 21 16,-21 0-16,21-22 0,1 22 16,-1 0-16,-21 0 0,22 0 0,-1-21 15,-21 21-15,0 0 0</inkml:trace>
  <inkml:trace contextRef="#ctx0" brushRef="#br3" timeOffset="154163.41">19727 7472 0,'21'0'0,"1"0"15,-22-21-15,21 21 16,0-21-16,0-1 0,-21 1 0,21 21 16,0-21-16,-21 0 0,0 0 15,0 0-15,22-1 0,-22-20 0,0 21 16,0 0-16,0 0 0,-22 21 15,1 0-15,0 0 16,0 0-16,0 0 0,0 0 0,-22 0 16,22 21-16,0 0 0,-21 0 0,20 21 15,-20-20-15,21 20 0,0-21 16,-22 21-16,22 1 0,0-22 0,0 21 16,0-21-16,21 1 0,0 20 15,0-21-15,0 0 0,0 0 16,0 1-16,21-22 15,0 0-15,0 0 0,0 0 16,22 0-16,-22-22 0,21 1 0,-21 21 16,22-21-16,-1 0 0,-21 0 0,0 0 15,1-1-15,-1-20 0,0 21 16,0 0-16,0 0 0,0-22 0,-21 22 16,0 0-16,0 0 0,22 0 0,-22-1 15,0 1-15,0 0 16,0 42-1,0 0-15,0 1 16,0-1-16,0 0 0,-22 0 16,22 21-16,-21-20 0,21-1 15,-21 21-15,21-21 0,0 0 0,0 1 16,0-1-16,0 0 0,0 0 16,0 0-16,0 0 0,21 1 15,0-22-15,1 0 0,-1 0 16,0 0-16,21 0 0,-21 0 15,22-22-15,-1 22 0,0-21 0,1 0 16,-1 21-16,0-21 0,1 0 0,-1 0 16,0-22-16,1 22 0,-22 0 15,21 0-15</inkml:trace>
  <inkml:trace contextRef="#ctx0" brushRef="#br3" timeOffset="154720.89">20532 7366 0,'0'-42'16,"0"-1"-16,-22 22 15,44 127-15,-65-212 0,22 106 0,0 0 0,0 0 16,0 0-16,-1 0 0,-20 0 15,21 21-15,0 1 0,0-1 0,-22 0 16,22 0-16,0 0 0,0 0 0,0 1 16,21-1-16,0 0 0,-22 0 15,22 0-15,0 0 0,0 1 0,0-1 16,22-21-16,-22 21 0,21-21 16,0 0-16,21 0 15,-21 0-15,1 0 0,20 0 0,-21-21 16,21 0-16,-20 21 0,20-22 0,-21 1 15,0 21-15,0-21 0,1 0 16,-22 0-16,0 0 0,21 21 0,-21-22 16,21 1-16,-42 21 31,21 21-15,-21 1-16,21-1 0,0 0 15,0 0-15,-85 170 16,64-149-16,21 0 15,-21 1-15,-1 20 16,1 1-16,21-1 0,-21 1 0,0-1 16,0 1-16,0-1 0,21 1 0,-22-1 15,1 1-15,0-1 0,0 1 0,21-1 16,-21 1-16,0-1 0,-1 1 16,22-22-16,-21 21 0,0-20 0,0-1 15,0 0-15,0 1 0,-1-22 0,1 0 16,0 0-16,0 0 0,0-21 15,-22 0-15,22 0 0,-21 0 0,21 0 16,-22-21-16,1 0 0,21-21 0,-21 21 16,20-22-16,-20 1 0,21 0 0,0-22 15,0 22-15,21-22 16,0 22-16,0 0 0,0-1 0,0-20 16,0 20-16,21 1 0,21-21 0,-21 20 15,0-20-15,22-1 0,-1 22 16</inkml:trace>
  <inkml:trace contextRef="#ctx0" brushRef="#br3" timeOffset="155191.6">20701 7324 0,'0'-21'0,"0"42"0,0-21 31,0 21-31,0 0 16,0 0-16,0 0 0,0 1 0,0-1 16,-21-21-16,21 21 0,0 0 15,-21 0-15,21 0 0,0 1 16,-22-22-16,1 0 31,21-22-15,0 1-16,0 0 0,0 0 15,0-21-15,0 20 16,0 1-16,21 0 0,1 0 16,-1-21-16,0 20 0,0 1 0,0 0 15,22 21-15,-22-21 0,21 21 16,-21 0-16,0 0 0,22 0 0,-22 0 16,0 0-16,21 21 0,-20 0 15,-1 0-15,0 22 0,-21-22 0,0 0 16,0 0-16,0 22 0,0-22 0,0 0 15,0 0-15,-21 0 0,21 0 16,-21 1-16,-1-1 0,1-21 0,21 21 16,-21-21-16,42 0 47</inkml:trace>
  <inkml:trace contextRef="#ctx0" brushRef="#br3" timeOffset="155691.32">21526 7281 0,'0'-21'0,"0"42"0,0-63 0,0 21 0,0 0 16,0 0-16,0-1 0,-21 1 15,0 21-15,0 0 0,0 0 0,-22 0 16,22 0-16,0 0 0,-21 21 15,21 1-15,-1-1 0,-20 0 16,21 21-16,0-21 0,0 22 0,-1-22 16,22 21-16,0 1 0,-21-22 0,21 0 15,0 21-15,0-21 0,0 1 16,0-1-16,21-21 0,-21 21 0,22-21 16,-1 0-16,0 0 0,21 0 15,-21 0-15,1 0 0,-1 0 0,0 0 16,21-21-16,-21 0 0,1-1 0,-1 22 15,0-21-15,-21-21 0,21 21 16,0 0-16,-21-1 0,0-20 0,0 21 16,0-21-16,0 20 0,0 1 15,0 0-15,0 0 0,0 42 32,0 0-32,0 0 0,-21 1 15,21 20-15,-21-21 0,21 21 16,0-20-16,0-1 0,0 21 0,0-21 15,0 0-15,0 1 0,0-1 16,0 0-16,21-21 0,0 21 16,0-21-16,1 0 0,-1 0 15,0 0-15,21 0 0,-21-21 16,22 0-16,-1 21 0,-21-21 0,22-1 16,-22 1-16</inkml:trace>
  <inkml:trace contextRef="#ctx0" brushRef="#br3" timeOffset="156312.12">22056 7197 0,'0'0'0,"-22"0"16,22 21-1,-21 21-15,21-21 0,0 1 16,-21-1-16,21 21 0,0-21 0,0 0 16,0 22-16,0-22 0,-21 0 15,21 0-15,0 0 0,-21 1 16,21-1-16,0 0 15,-21-21-15,-1 0 16,22-21 0,0 0-16,0-1 15,0 1-15,0 0 0,0 0 0,0 0 16,0-22-16,22 22 0,-1-21 16,-21 21-16,21-22 0,0 22 0,0-21 15,0 21-15,1 0 0,-1-1 0,21 22 16,-21-21-16,0 21 0,22 0 15,-22 0-15,0 0 0,21 21 16,-20 1-16,-1-1 0,0 0 0,0 0 16,0 21-16,-21-20 0,0-1 15,0 0-15,0 21 0,0-21 0,0 1 16,-21-1-16,21 0 0,-21 0 0,0-21 16,0 21-16,-1-21 15,1 0-15,21-21 31,0 0-31,0 0 16,21 0-16,1-1 0,-1-20 0,0 21 16,0-21-16,21 20 0,-20-20 15,20 21-15,-21 0 0,21 0 16,-20-1-16,20 22 0,-21 0 0,0 0 16,0 0-16,1 0 0,-22 22 15,21-1-15,-21 0 0,0 0 0,0 21 16,0-20-16,0 20 0,0-21 0,-21 0 15,-1 22-15,1-22 0,21 0 16,-21 0-16,0 0 0,21 0 0,-21 1 16,42-44 15</inkml:trace>
  <inkml:trace contextRef="#ctx0" brushRef="#br3" timeOffset="156660.59">22881 7345 0,'0'0'0,"21"0"0,0 0 16,1 0-16,-1 0 0,0 0 15,0 0-15,0 0 0,0 0 0,1 0 16,-1-21-16,21 0 0,-21-1 15,-21 1-15,21 0 0,-21 0 16,22 0-16,-22 0 0,0-1 0,0 1 16,0 0-16,-22 21 15,1 0-15,0 0 0,0 0 0,0 0 16,-22 21-16,22 0 0,0 1 0,0-1 16,0 21-16,-22 0 0,22-20 15,0 20-15,21 0 0,-21-21 0,21 22 16,0-22-16,0 21 0,0-21 0,0 1 15,21-22-15,0 21 0,0 0 16,1-21-16,-1 0 0,0 0 0,0 0 16,21 0-16,-20-21 0,20 0 15,-21-1-15</inkml:trace>
  <inkml:trace contextRef="#ctx0" brushRef="#br3" timeOffset="157400.5">24045 6773 0,'0'0'0,"-21"-21"0,21 0 31,21 21-31,0 0 0,1-21 16,-1 21-16,0-21 0,21 21 16,1 0-16,-1 0 0,-21 0 0,21-21 15,1 21-15,-1 0 0,-21 0 16,0 0-16,1 0 0,-44 0 31,1 0-31,0-22 0,0 22 0,0 0 16,-22 0-16,22 0 0,0 0 15,0 0-15,-21 0 0,20 0 16,1 0-16,0 0 0,0 0 16,0 22-16,0-1 0,-1 0 0,22 0 15,-21 0-15,0 0 0,21 22 16,-21-22-16,0 21 0,21-21 0,-21 22 15,-1-1-15,22 0 0,0 1 0,-21 20 16,21 1-16,-21-22 0,21 22 16,0-1-16,0 1 0,0-1 0,-21 1 15,21-22-15,-21 21 0,21-20 16,0 20-16,0-20 0,0-1 0,0 0 16,0 1-16,0-22 0,0 0 15,0 21-15,21-42 0,0 21 16,0-21-16,0 0 0,1 0 0,-1 0 15,21-21-15,-21 21 0,22-21 0,-22 0 16,21-21-16,-21 20 0,22-20 16,-22 0-16,21 21 0</inkml:trace>
  <inkml:trace contextRef="#ctx0" brushRef="#br3" timeOffset="157657.35">24744 7027 0,'0'0'0,"0"-21"0,0 0 0,0 0 15,-21 21 1,-1 0-16,1 0 0,0 0 16,0 21-16,0 0 0,0 22 0,-22-1 15,22 0-15,0 1 0,0-1 16,0 0-16,-1 22 0,1-22 0,0 0 16,0 1-16,21-1 0,-21 0 15,21-20-15,0 20 0,0-21 0,0 0 16,0 0-16,21 1 0,0-22 0,0 0 15,0 0-15,1 0 0,20 0 16,-21 0-16,0 0 0,22 0 0,-22-22 16,21 1-16,-21 0 0,0 0 15</inkml:trace>
  <inkml:trace contextRef="#ctx0" brushRef="#br3" timeOffset="157844.23">24278 7303 0,'0'0'16,"0"21"-16,21-21 31,0 0-31,22 0 16,-22 0-16,21 0 0,1 0 0,-1 0 16,0 0-16,22-21 15,-22 21-15,0-22 0,1 22 0,-22 0 16</inkml:trace>
  <inkml:trace contextRef="#ctx0" brushRef="#br3" timeOffset="158199.46">24828 7324 0,'-21'0'31,"42"0"-31,1-21 16,-1 21-16,0-22 0,21 22 0,-21-21 15,1 0-15,20 21 0,-21-21 16,0 0-16,0 0 0,1 21 16,-1-22-16,-21 1 0,-21 21 31,-1 0-31,-20 0 0,21 0 16,0 21-16,-22 1 0,22-1 0,0 0 15,-21 21-15,21-21 0,-1 22 16,1-22-16,21 21 0,0-21 0,0 22 15,0-22-15,0 0 0,0 0 0,0 0 16,21 1-16,1-1 0,-1-21 16,0 0-16,0 21 0,21-21 0,1 0 15,-22 0-15,21 0 0,1 0 16,-22-21-16,21 0 0,-21 21 16,22-22-16,-22 1 0,0 0 0</inkml:trace>
  <inkml:trace contextRef="#ctx0" brushRef="#br3" timeOffset="158682.88">25315 7218 0,'0'-21'0,"0"42"0,0-63 16,0 20-16,0 1 0,21 0 16,1 21-16,-1 0 15,0-21-15,0 21 0,0 0 0,0 0 16,1 0-16,20 0 0,-21 21 16,0 0-16,22 0 0,-22 1 15,0-1-15,0 0 0,-21 21 0,0-21 16,0 22-16,0-22 0,-21 21 15,0-21-15,0 22 0,-22-22 0,22 0 16,0 0-16,-21 0 0,20 1 16,1-1-16,0-21 0,0 21 0,42-42 47,0 0-47,0-1 0,1 1 0,20 0 15,-21 0-15,21-21 0,-20 20 0,20-20 16,0 21-16,-21-21 0,22 20 15,-22-20-15,0 21 0,21 0 16,-42 0-16,0-1 16,-21 22-1,0 22-15,0-1 0,0 0 16,0 21-16,-1-21 0,1 1 16,0 20-16,0-21 0,21 21 0,-21 1 15,21-22-15,-21 0 0,21 21 0,0-20 16,0-1-16,0 0 0,0 0 15,0 0-15,21-21 0,0 21 0,0-21 16,21 0-16,-20 0 0,20 0 0,0 0 16,1 0-16,-1 0 0,0 0 15,1-21-15,-1 0 0,0 0 16,1 0-16,-22 0 0,21-1 0</inkml:trace>
  <inkml:trace contextRef="#ctx0" brushRef="#br3" timeOffset="158936.93">26331 7049 0,'0'-22'0,"0"44"0,0-65 16,-21 43 0,0 0-16,0 0 15,21 21-15,-21 1 0,-1-1 0,22 21 16,-21 0-16,0-20 0,21 41 0,-21-21 16,0 1-16,21-1 15,-21-21-15,21 22 0,0-1 0,0 0 16,0-21-16,0 1 0,0-1 0,0 0 15,0 0-15,0 0 0,21-21 16,0 21-16,0-21 0,0 0 16,0 0-16,1 0 0,-1 0 0,0 0 15,0-21-15,0 21 0,0-21 16,-21 0-16,0 0 0,0 0 0</inkml:trace>
  <inkml:trace contextRef="#ctx0" brushRef="#br3" timeOffset="159096.84">26120 7366 0,'21'0'47,"21"0"-47,-21 0 0,0 0 0,22 0 16,-22-21-16,21 21 0,-21 0 15,22-21-15,-1 0 0,0 21 0,1 0 16</inkml:trace>
  <inkml:trace contextRef="#ctx0" brushRef="#br3" timeOffset="159332.71">26860 7049 0,'-21'0'0,"42"0"0,-63 0 16,21 0-16,0 0 0,0 21 15,-1 0-15,1 0 0,0 0 16,21 22-16,-21-1 0,0-21 0,0 21 15,21 1-15,0-1 0,0-21 0,-22 22 16,22-22-16,0 21 0,0-21 16,0 0-16,0 1 0,0-1 0,22 0 15,-1-21-15,0 21 0,0-21 0,0 0 16,0 0-16,22 0 0,-1 0 16,-21 0-16,22 0 0,-22-21 15,21 21-15</inkml:trace>
  <inkml:trace contextRef="#ctx0" brushRef="#br3" timeOffset="159592.56">27347 7049 0,'0'-22'0,"0"44"0,21-44 16,1 22 0,-1 0-16,0 0 15,0 22-15,0-1 0,0 0 16,1 0-16,20 21 0,-42-20 15,21 20-15,0 0 0,-21 1 0,0-22 0,0 21 16,0 0-16,0-20 16,-21 20-16,0-21 0,0 21 0,0-20 15,-1-1-15,-20 0 0,21 0 0,0 0 16,0-21-16,-1 21 0,22-42 31</inkml:trace>
  <inkml:trace contextRef="#ctx0" brushRef="#br3" timeOffset="159844.43">28173 7197 0,'0'0'15,"21"0"17,0 0-32,0 0 0,0 0 0,1 0 15,-1 0-15,21 0 0,-21 0 16,0 0-16,1 0 0,-22 21 16,0 0-1,-22-21 1</inkml:trace>
  <inkml:trace contextRef="#ctx0" brushRef="#br3" timeOffset="159969.35">28109 7387 0,'0'0'15,"0"21"-15,0 1 16,21-22-16,1 0 0,-1 0 16,0 0-16,0 0 0,0 0 0,0 0 15,1 0-15,20-22 0,-21 1 0</inkml:trace>
  <inkml:trace contextRef="#ctx0" brushRef="#br3" timeOffset="160547.6">29295 6837 0,'-22'0'32,"1"0"-32,21 21 15,21-21 16,1 0-15,-1 0-16,0 0 0,0 0 16,0-21-16,0 0 0,-21 0 15,22 21-15,-22-22 0,0 1 16,0 0 0,-22 21-16,1 0 0,0 0 15,0 0-15,0 21 0,0 0 16,-1 1-16,1-1 15,21 21-15,-21-21 0,21 0 0,-21 1 16,21-1-16,0 21 16,0-21-16,0 0 0,0 1 15,21-1-15,0-21 0,22 0 0,-22 21 16</inkml:trace>
  <inkml:trace contextRef="#ctx0" brushRef="#br3" timeOffset="160851.42">30078 6795 0,'0'0'0,"0"-22"16,-21 22 0,-1 0-16,1 0 0,21 22 15,-21-22-15,0 21 0,0 21 0,0-21 16,-1 0-16,1 22 0,-21-22 0,21 0 15,0 21-15,-1 1 0,1-22 16,0 21-16,21 1 0,-21-1 0,21-21 16,0 21-16,0-20 0,0 20 15,0-21-15,0 0 0,0 0 0,21 1 16,0-1-16,0-21 0,1 0 16,20 21-16,-21-21 0,0 0 15,22 0-15,-22 0 0,0 0 0,0-21 0,0 21 16,-21-21-16</inkml:trace>
  <inkml:trace contextRef="#ctx0" brushRef="#br3" timeOffset="161044.31">29654 7197 0,'0'0'0,"0"-21"31,22 21-31,-1 0 0,0 0 0,0 0 15,21 0-15,-20-22 0,20 22 16,21 0-16,-20 0 0,-1-21 16,22 21-16,-22 0 0,0-21 0,1 21 15,-1 0-15,-21-21 0</inkml:trace>
  <inkml:trace contextRef="#ctx0" brushRef="#br3" timeOffset="161288.26">30395 6943 0,'0'21'32,"0"0"-17,0 0-15,0 0 0,0 1 16,21-1-16,1 0 0,-22 21 0,21-21 16,0 22-16,-21-22 0,21 0 15,0 0-15,-21 22 0,0-22 0,21 0 16,-21 0-16,22-21 0,-22 21 0,21-21 15,0 0 17,-21-21-32,21 0 0,-21 0 15,0 0-15</inkml:trace>
  <inkml:trace contextRef="#ctx0" brushRef="#br3" timeOffset="161504.14">30861 6858 0,'0'0'0,"0"21"16,-21 0 0,0 1-16,-1-1 0,1 0 0,0 21 15,0-21-15,0 22 0,0-22 0,-1 21 16,1-21-16,0 22 0,0-22 16,0 21-16,0-21 0,21 1 0,-22-1 15,22 0-15,0 0 0,22-21 16,-1 0-1,0 0-15,0 0 0,0-21 16</inkml:trace>
  <inkml:trace contextRef="#ctx0" brushRef="#br3" timeOffset="161964.81">31200 6816 0,'0'-21'0,"42"21"16,-42-22 0,0 1-1,21 21 1,-21 21 31,0 1-32,0-1-15,0 0 16,-21-21-16,0 0 0,21 21 16,-21-21-1,-1 0-15,22-21 32,0 0-32,0 0 15,22-1 1,-1 1-16,0 21 15,0 0-15,0 0 0,0 0 16,1 0-16,-1 0 16,0 21-16,-21 1 0,0-1 15,0 0-15,0 0 0,0 0 16,0 0-16,-42 22 0,20-22 0,1 0 16,-21 0-16,0 0 0,20 1 15,-20-22-15,21 21 0</inkml:trace>
  <inkml:trace contextRef="#ctx0" brushRef="#br3" timeOffset="162544.51">31623 6456 0,'0'-21'0,"0"42"0,0-63 16,0 20 0,21 22-1,0-21-15,22 21 0,-1 0 16,0 0-16,1 0 0,-1 0 0,0 0 15,1 0-15,-1 0 0,0 0 16,1 0-16,-1 0 0,-21 0 0,0 0 16,0 0-16,1 0 0,-22 21 15,21-21-15,-21 22 0,0-1 0,0 0 16,0 0-16,0 21 0,0-20 16,0-1-16,-21 21 0,21 0 15,-22-20-15,22 20 0,-21 0 16,21 1-16,0-1 0,-21 0 0,21 1 15,-21 20-15,21-21 0,0 1 16,-21 20-16,21-20 0,-21-1 0,-1 21 16,22-20-16,-21-1 0,21 22 15,0-22-15,-21 0 0,21-21 0,-21 22 16,0-22-16,21 21 0,-21-21 16,-1 1-16,1-1 0,0 0 0,0-21 15,-21 21-15,20-21 0,1 0 16,-21 21-16,21-21 0,-22 0 15,22 0-15,0 0 0,-21 0 0,21 0 16,-1 0-16,1 0 0,0 0 16,0 0-16,0 0 0,0-21 0,-1 0 15,22 0-15</inkml:trace>
  <inkml:trace contextRef="#ctx0" brushRef="#br1" timeOffset="169132.44">16658 9059 0,'0'0'0,"0"-21"15,-21 21-15,0 0 16,21-21-16,-21 21 0,-1-21 15,22 0 1,0 0-16,0-1 16,0 1-1,22 0 1,-1 21-16,0 0 0,0 0 16,21 0-16,1 0 15,-22 0-15,0 21 16,0 0-16,-21 1 0,0 20 15,0-21-15,0 0 0,0 22 0,0-22 16,-21 0-16,0 21 0,-21-21 0,20 1 16,1-1-16,-21 21 0,21-21 15,0-21-15,-22 21 0,22 1 0,0-22 16,0 0-16,0 21 0,-1-21 16,22-21-1,0-1 1,0 1-1,22 0-15,-1 21 16,0-21-16,0 21 0,0 0 16,22 0-16,-22 0 0,0 0 0,0 0 15,21 0-15,-20 0 0,62 106 32,-84-64-32,0-21 15,0 0-15,0 1 0,-21 20 16,0-21-16,0 0 0,0 0 0,-22 1 15,22-1-15,-21 0 0,21 0 16,-22-21-16,22 0 0,-21 0 16,-1 0-16,22 0 0,0 0 0,-21 0 15,21 0-15,-1 0 0,1-21 0,0 0 16,0 0-16,0 21 0,21-22 16,0 1-16,0 0 0,-21 21 0,21-21 15,0 0-15,0 0 16,21 21-1,0-22-15,0 22 0,0-21 16,22 21-16</inkml:trace>
  <inkml:trace contextRef="#ctx0" brushRef="#br1" timeOffset="169441.27">17187 9377 0,'21'21'15,"1"-21"1,-1 0-16,0 0 0,0 0 16,0-21-16,0 0 0,-21 0 15,22 21-15,-22-22 16,0 1-16,-22 21 15,1 0-15,0 0 16,0 0-16,0 0 0,0 0 16,-1 0-16,1 0 15,21 21-15,21-21 32</inkml:trace>
  <inkml:trace contextRef="#ctx0" brushRef="#br1" timeOffset="169912">18246 8742 0,'21'0'16,"0"0"-1,-21 21-15,21 0 0,0 22 16,0-1-16,-21 0 0,22 1 16,-1-1-16,0 0 0,0 22 0,0-22 15,0 0-15,-21 1 0,22-1 0,-1 0 16,0-20-16,-21 20 0,21 0 16,0 1-16,-21-22 0,0 0 15,0 21-15,21-21 0,-21 1 0,22-1 16,-22-42 15,0-1-31,0 1 0,0 0 16,21-21-16,-21 21 0,21-22 15,0 22-15</inkml:trace>
  <inkml:trace contextRef="#ctx0" brushRef="#br1" timeOffset="170156.86">18796 8848 0,'0'-21'16,"0"42"-16,0-85 0,0 43 0,0 0 0,-21 21 31,0 0-31,-1 21 0,1 0 0,0 0 16,0 22-16,0-1 0,-22 0 15,22 22-15,-21-22 0,0 22 0,-1-22 16,1 0-16,-22 22 0,22-22 0,0 1 16,-1-1-16,1 0 0,0 1 15,-1-1-15,22 0 0,0-21 0,0 22 16,0-22-16,21 0 0,0 0 15,21-21 1,0 0-16,0 0 0,22-21 0,-1 0 16,0 0-16,1 0 0,-1-1 0</inkml:trace>
  <inkml:trace contextRef="#ctx0" brushRef="#br1" timeOffset="170479.67">19219 8954 0,'0'21'31,"0"0"-31,0 0 0,0 21 0,-21-20 16,21 20-16,-21 0 0,21 1 0,-21-1 16,21 0-16,0 1 0,-21 20 15,21 1-15,-22-1 0,1 1 16,21 20-16,-42 64 0,42-63 15,-21 0-15,0-1 0,-1-20 16,22 21-16,-21-1 0,21 1 0,-21-22 16,21 22-16,-21-21 0,21-22 0,0 21 15,0-20-15,0-1 0,0-21 16,0 0-16,0 1 0,0-44 16,0 1-1,0-21-15,21 21 0,0-22 16,0-20-16,1 21 0</inkml:trace>
  <inkml:trace contextRef="#ctx0" brushRef="#br1" timeOffset="170787.33">19262 9271 0,'0'-42'0,"0"84"0,-22-105 15,22 41-15,-21-20 0,21 21 0,0 0 16,0 0-16,0-1 0,21 1 0,1 21 15,-1-21-15,0 0 0,21 21 16,1 0-16,-1 0 0,0 0 0,1 0 16,-22 0-16,21 21 0,0 0 0,-20 22 15,-1-22-15,-21 0 16,0 0-16,0 0 0,0 22 0,-21-22 16,-1 0-16,-20 0 0,21 0 0,-21 0 15,-1-21-15,1 22 0,0-1 16,-1-21-16,1 0 0,0 21 0,20-21 15,1 0-15,0 0 0,42 0 32,0 0-32,1-21 0,20 21 15,-21 0-15</inkml:trace>
  <inkml:trace contextRef="#ctx0" brushRef="#br1" timeOffset="171312.35">20193 9144 0,'0'0'0,"0"-21"0,0 0 15,0 0-15,0-1 0,0 1 16,0 0-16,0 0 0,-21 0 16,21 0-16,-21 21 0,-1 0 15,1 0-15,0 0 0,0 0 16,0 21-16,0 0 15,-1 0-15,1 21 0,0-20 16,0 20-16,0-21 0,0 21 0,-1 1 16,1-22-16,21 0 0,0 21 0,0-20 15,0-1-15,0 0 0,0 0 16,0 0-16,21-21 0,1 0 16,-1 0-16,0 0 0,0 0 15,0 0-15,0 0 0,1-21 16,-1 0-16,0 0 0,0 0 0,0-1 15,0 1-15,1 0 0,-1 0 0,0-21 16,-21 20-16,0-20 0,21 21 16,-21-21-16,0 20 0,21 1 15,-21 0-15,0 42 16,-21 0 0,21 1-16,-21-1 0,21 0 0,-21 0 15,21 21-15,0-20 0,0 20 16,0-21-16,0 0 0,0 22 0,0-22 15,0 0-15,0 0 0,0 0 0,21-21 16,0 21-16,0-21 0,0 0 16,1 0-16,-1 0 0,0 0 0,21 0 15,1 0-15,-22 0 0,21 0 0,-21-21 16,22 0-16,-22 0 0,21 0 0</inkml:trace>
  <inkml:trace contextRef="#ctx0" brushRef="#br1" timeOffset="171548.22">20870 8742 0,'0'-21'0,"0"42"0,0-63 0,0 20 16,0 1-16,-21 21 0,21 21 15,-21 1-15,0-1 16,21 21-16,-21 0 0,21 1 0,0-1 16,0 0-16,-22 1 0,22-1 15,0 22-15,0-22 0,0-21 0,0 21 16,0 1-16,0-22 0,0 0 15,0 21-15,0-20 0,0-1 16,22 0-16,-1-21 16,0 0-16,0 0 0,0 0 0,0 0 15,1 0-15,20-21 0,-21 0 0,21 21 16</inkml:trace>
  <inkml:trace contextRef="#ctx0" brushRef="#br1" timeOffset="172004.95">21378 8700 0,'0'-22'0,"0"44"0,0-65 0,-21 43 16,0 0-1,0 21-15,21 1 0,-21-1 16,21 21-16,0 0 0,0 1 0,-22-1 16,22 0-16,0 1 0,-21-1 15,21 0-15,0 1 0,0-1 0,0 0 16,0 1-16,-21-22 0,21 0 0,0 0 15,0 0-15,0 1 0,-21-1 16,21 0-16,0-42 31,0 0-31,0-1 16,0 1-16,0 0 0,0 0 0,0-21 16,21 20-16,0-20 0,0 21 15,1-21-15,-1-1 0,0 1 16,21 21-16,-21-22 0,22 22 0,-22 0 15,21 0-15,-21 21 0,22 0 0,-1 0 16,-21 21-16,0 0 0,22 0 16,-22 1-16,0 20 0,0 0 0,0-21 15,-21 22-15,0-22 0,0 21 0,0-21 16,0 22-16,0-22 0,0 0 16,-21 0-16,0 0 0,0 1 0,0-1 15,0-21-15,-1 0 16,1 0-1,0 0 1</inkml:trace>
  <inkml:trace contextRef="#ctx0" brushRef="#br1" timeOffset="172216.43">20616 9017 0,'-21'0'0,"42"0"0,-21 0 32,21 0-32,1 0 15,20 0-15,0 0 0,1 0 0,-1-21 16,0 21-16,1 0 0,-1 0 16,0-21-16,-21 21 0,22 0 0,-22 0 15,0-21-15,0 21 0,0 0 0</inkml:trace>
  <inkml:trace contextRef="#ctx0" brushRef="#br1" timeOffset="175371.99">22945 8742 0,'0'-21'0,"0"0"16,0-1-1,0 1-15,0 0 0,0 0 16,0 0 0,-22 0-1,1 21 1,21 21-16,0 21 15,0-21-15,0 22 0,-21-1 16,21 0-16,0 22 0,0-22 0,0 22 16,-21-22-16,21 21 0,0-20 15,0-1-15,0 0 0,0 1 0,0-1 16,0-21-16,0 22 0,-21-22 0,21 0 16,-21-21-1,-1 0-15,22-21 16,-21 0-1,21-1-15,0 1 16,0-21-16,0 21 0,21 0 0,1-1 16,-22-20-16,21 21 0,0 0 0,21-22 15,-21 22-15,1 0 16,20 0-16,-21 0 0,21 21 0,-20 0 16,20 0-16,0 0 0,-21 0 0,22 0 15,-22 42-15,21-21 0,-21 0 16,-21 22-16,0-22 0,0 21 0,0-21 15,0 22-15,-21-22 0,0 21 16,-21-21-16,21 1 0,-22-1 0,1 21 16,0-42-16,-1 21 0,1 0 0,0-21 15,20 0-15,-20 0 0,21 0 0,0 0 16,0 0-16,21-21 31,0 0-31,0 0 16,21 0-16,0 0 15,0 21-15,0-22 0</inkml:trace>
  <inkml:trace contextRef="#ctx0" brushRef="#br1" timeOffset="176035.9">23453 8975 0,'21'0'0,"-42"0"0,42-21 0,0 21 16,-21 21 15,0 0-31,-21 0 0,21 0 16,-21 22-16,-1-22 0,22 0 0,0 21 15,-21-21-15,0 1 0,21-1 0,0 21 16,0-21-16,0 0 0,0 1 16,0-1-16,0 0 0,21-21 15,0 0-15,1 0 0,-1 0 0,21 0 16,-21 0-16,22 0 0,-22 0 15,21-21-15,-21 0 0,22-1 0,-22 1 16,0 0-16,21 0 0,-21 0 0,1 0 16,-1-1-16,0-20 0,0 21 15,0 0-15,-21 0 0,0-1 16,21 1-16,1 0 0,-22 0 16,21 21-16,-21 21 31,0 0-31,0 0 0,0 1 0,0-1 15,0 21-15,0 0 0,0-20 16,0 20-16,0 0 0,0 22 0,0-22 16,0 22-16,0-1 0,0 1 0,0 20 15,0-20-15,0 20 0,0 1 16,0-21-16,0 20 0,0-20 0,-21 20 16,21 1-16,0-21 0,-22 20 15,22-20-15,-21-1 0,21 1 0,-21-1 16,0-20-16,0-1 0,0 0 15,-1-21-15,1 22 0,0-43 0,-21 21 16,21 0-16,-1-21 0,1 0 0,0 0 16,-21 0-16,21-21 0,-1 0 0,1 0 15,0-1-15,0-20 0,0 0 16,0-1-16,21 1 0,-22-21 0,22-1 16,0 1-16,0-22 0,0 21 0,0 1 15,22-22-15,-1 22 0,21-22 0,-21 22 16,0-1-16,22-21 0,-22 22 15,21-1-15,1 1 0,-1 21 16,0-22-16,1 22 0,-1-1 0,0 1 16,1 0-16,-1-1 0,0 1 15,-21 0-15</inkml:trace>
  <inkml:trace contextRef="#ctx0" brushRef="#br1" timeOffset="176563.85">25717 8827 0,'0'0'16,"0"-22"-16,22 1 0,-1 0 15,-21 0-15,0 0 0,0 0 16,0-1-16,0 1 0,0 0 16,-21 21-16,-1 0 0,1 0 15,0 0-15,0 0 0,-21 0 16,20 0-16,-20 21 0,21 0 16,-21 22-16,20-22 0,1 21 0,-21 22 15,21-22-15,0 0 0,-1 22 0,1-22 16,0 1-16,21 20 0,0-21 15,0-20-15,0 20 0,0 0 16,0-21-16,42 85 16,-20-106-16,20 21 0,0-21 15,-21 0-15,22 0 0,-1 0 16,22 0-16,-22 0 0,0 0 0,22 0 16</inkml:trace>
  <inkml:trace contextRef="#ctx0" brushRef="#br1" timeOffset="177232.47">26204 9123 0,'0'-21'16,"0"42"-16,0-63 0,0 20 16,-21 22-16,0 0 15,0 0-15,0 0 0,-1 22 16,-20-1-16,21 0 0,0 0 0,0 0 16,-1 0-16,1 1 0,0-1 15,0 0-15,21 0 0,0 0 0,0 0 16,0 1-16,0-1 0,0 0 0,21 0 15,0-21 1,0 0-16,1 0 0,-1 0 0,0 0 16,0 0-16,0-21 0,0 21 0,-21-21 15,22 0-15,-1-1 16,-21 1-16,0 0 0,0 0 0,0-21 16,21 20-16,-21 1 0,21 0 0,-21-21 15,0 21-15,21-1 16,0 1-16,1 0 0,-22 0 0,21 0 15,0 21-15,0 0 0,0 0 0,0 0 16,1 0-16,-1 0 0,0 21 16,0 0-16,0-21 0,0 42 0,-21-20 15,22-1-15,-22 0 0,21 0 0,-21 21 16,0-20-16,0-1 0,0 0 16,0 0-16,0 0 0,0 0 0,-21 1 15,-1-1-15,1 0 16,0-21-16,0 0 0,0 0 15,21-21 1,0 0-16,0-1 16,0 1-16,0 0 0,21 0 15,-21 0-15,21 0 0,0-22 0,0 22 16,22-21-16,-22 21 0,21-1 0,-21 1 16,22 0-16,-1 0 0,0 0 15,-20 21-15,20 0 0,0 0 0,-21 0 16,22 21-16,-22 0 0,0 0 0,0 0 15,0 1-15,-21-1 0,0 21 16,0-21-16,0 0 0,0 22 0,0-22 16,0 0-16,-21 0 0,0 0 0,0 1 15,0-22-15,0 21 0,21 0 16,-22-21-16,22 21 16,22-42-1,-1 0 1,0 21-16,0-21 0</inkml:trace>
  <inkml:trace contextRef="#ctx0" brushRef="#br1" timeOffset="177463.34">27390 8721 0,'0'0'0,"0"21"15,-22 0 1,22 0-16,0 22 0,-21-22 15,0 21-15,0 0 0,21 1 0,-21-1 16,21 0-16,-21 1 0,-1-22 16,22 21-16,-21 1 0,21-22 0,0 21 15,0-21-15,-21 0 0,21 1 0,0-1 16,0 0-16,0 0 16,21-21-16,0 0 0,1 0 0,-1 0 15,0 0-15,0 0 0</inkml:trace>
  <inkml:trace contextRef="#ctx0" brushRef="#br1" timeOffset="177660.22">27157 9102 0,'0'0'0,"-21"-21"15,21-1 1,21 22-16,0-21 15,0 21-15,0 0 0,0 0 0,22 0 16,-22-21-16,21 21 0,-21 0 0,22 0 16,-1 0-16,-21 0 15,22 0-15</inkml:trace>
  <inkml:trace contextRef="#ctx0" brushRef="#br1" timeOffset="178419.74">28067 9144 0,'42'-21'31,"-42"0"-31,0 0 0,21-1 16,-21 1-16,22 0 0,-22 0 16,0 0-16,0 0 15,0-1-15,0 1 0,0 0 0,0 0 16,-22 21-16,1 0 0,0 0 0,0 0 15,0 0-15,0 0 0,-22 21 16,22 0-16,-21 0 0,-1 22 0,22-22 16,-21 21-16,21 1 0,-22-22 0,22 21 15,0 0-15,0-20 0,0 20 16,0-21-16,21 0 0,0 22 0,0-22 16,0 0-16,0 0 0,21-21 15,0 0-15,0 0 0,21 0 16,-20 0-16,-1 0 0,21 0 0,0 0 15,-20-21-15,20 0 0,-21 21 16,21-21-16,-20-1 0,20 1 16,-21 0-16,0-21 0,0 21 0,1-1 15,-22-20-15,0 21 0,21 0 0,-21 0 16,0-22-16,0 22 16,0 0-16,0 42 15,0 0 1,-21 0-16,21 1 0,-22 20 15,22-21-15,-21 21 0,21-20 0,0-1 16,0 0-16,0 21 0,0-21 0,0 1 16,0-1-16,21 0 15,1 0-15,-1-21 0,0 0 16,0 0-16,21 0 0,-20 0 0,-1 0 16,21 0-16,-21 0 0,0 0 15,22-21-15,-22 21 0,0-21 0,0 0 16,0-1-16,1 1 0,-1 0 0,0 0 15,0 0-15,-21-22 0,21 22 16,-21 0-16,0 0 0,0 0 0,0 0 16,0 42-1,0 0 1,0 0-16,0 0 0,-21 0 0,21 1 16,-21-1-16,21 0 0,-21 0 0,21 0 15,0 0-15,0 1 16,0-1-16,21-21 31,0 0-31,0 0 0,0 0 16,1-21-16,-1-1 15,0 1-15,0 0 0</inkml:trace>
  <inkml:trace contextRef="#ctx0" brushRef="#br1" timeOffset="178771.54">28765 8721 0,'-42'0'16,"84"0"-16,-105 0 0,42 0 0,0 0 0,-1 0 16,1 0-16,0 0 0,21 21 15,0 0-15,-21 0 0,21 0 16,0 1-16,0-1 16,21-21-16,0 21 0,0-21 0,1 0 15,-1 0-15,0 0 0,21 0 0,-21 0 16,1 0-16,-1 0 0,0 0 15,0-21-15,0 0 0,-21-1 0,21 1 16,-21 0-16,0 0 0,0 0 16,0 0-16,-21-1 0,0 1 0,0 21 15,0-21-15,0 21 0,-1 0 16,1 0-16,0 21 0,0-21 16,0 21-16,0 22 0,21-22 15,-22 0-15,22 21 0,-21-20 0,21 20 16,0-21-16,0 21 0,0-20 0,0 20 15,0-21-15,0 0 0,0 0 16,0 1-16,21-1 0,1 0 0,-1-21 16,0 21-16</inkml:trace>
  <inkml:trace contextRef="#ctx0" brushRef="#br1" timeOffset="179239.27">29125 9102 0,'0'-21'0,"0"-1"31,0 44-15,0-1-16,0 0 15,0 0-15,0 0 0,0 0 0,-21 1 16,21-1-16,-21 0 0,21 0 0,0 0 16,0 0-16,-21 1 0,21-1 15,0 0-15,-21-21 0,-1 0 47,22-21-31,0 0-16,0-1 0,0 1 15,22 0-15,-1-21 0,0 21 16,0-1-16,21-20 0,-20 21 0,20-21 16,0 20-16,1-20 0,-22 21 0,21 0 15,0 21-15,-20 0 0,20 0 16,-21 0-16,21 0 0,-20 0 0,-1 21 15,0 0-15,-21 0 0,0 22 0,21-22 16,-21 0-16,0 21 0,0-21 16,0 1-16,0-1 0,-21 0 0,21 0 15,-21 0-15,21 0 0,-21 1 16,-1-1-16,1-21 16,42 0 15,1 0-31,-1-21 15,0 21-15</inkml:trace>
  <inkml:trace contextRef="#ctx0" brushRef="#br1" timeOffset="179616.58">30184 9038 0,'42'-21'0,"-84"42"0,105-63 0,-42 21 16,-21 0-16,0-1 15,0 1 1,-42 21-16,21 0 0,0 0 0,-22 0 15,22 0-15,-21 21 0,21 1 16,-22-22-16,22 21 0,-21 0 0,21 0 16,-1 0-16,1 0 0,21 1 0,0-1 15,0 0-15,0 0 16,21 0-16,1-21 0,-1 21 16,0-21-16,0 22 0,21-22 15,-20 21-15,-1-21 0,21 21 0,-21-21 16,0 21-16,1-21 0,-1 21 0,0-21 15,-21 21-15,0 1 16,0-1-16,-21-21 16,0 21-16,-1-21 0,-20 0 0,21 0 15,-21 21-15,-1-21 0,22 0 16,-21 0-16,21 0 0,-22 0 0,22 0 16,0 0-16,0 0 0,0 0 0,-1 0 15,22-21-15,0 0 16,0 0-16,22 21 15,-1-22-15</inkml:trace>
  <inkml:trace contextRef="#ctx0" brushRef="#br1" timeOffset="179928.41">30882 8827 0,'0'0'16,"0"-22"-16,0-20 16,0 21-16,-21 21 15,0 21-15,21 0 16,-21 0-16,-1 22 0,1-22 0,0 21 16,0 1-16,0-1 0,0 0 0,-1 1 15,1-22-15,21 21 0,-21 0 16,21-20-16,-21 20 0,21-21 15,0 0-15,0 0 0,0 1 0,0-1 16,21 0-16,0-21 16,0 0-16,1 0 0,-1 0 15,0 0-15,0 0 0,0 0 0,0 0 16</inkml:trace>
  <inkml:trace contextRef="#ctx0" brushRef="#br1" timeOffset="180195.26">31327 8869 0,'0'-21'16,"0"42"-16,21-85 0,-21 43 0,21 21 0,-21-21 15,21 0-15,0 21 0,0 0 16,1 0-16,-1 0 0,0 21 16,0 0-16,0 0 0,-21 22 15,21-22-15,-21 21 0,22 1 0,-22-1 16,0 0-16,0 1 0,0 20 15,0-21-15,0 1 0,-22-1 0,1-21 16,-21 22-16,21-1 0,-22-21 16,1 0-16,0 22 0,-1-22 15,1 0-15,0-21 0,-1 21 0,1-21 16,0 0-16,-1 0 0,22 0 16,0 0-16,-21 0 0</inkml:trace>
  <inkml:trace contextRef="#ctx0" brushRef="#br3" timeOffset="185485.54">17526 10520 0,'0'0'0,"21"-21"0,0-22 0,0 22 0,1-21 15,-22 21-15,21 0 0,0-22 16,0 22-16,-21 0 0,0 0 0,0 42 47,-21 0-47,0 0 0,0 22 0,-1-1 15,1 0-15,-21 22 0,21-22 0,-22 22 16,22-22-16,-21 21 0,0-20 16,-1-1-16,22 22 0,-21-22 0,21 0 15,-22 1-15,22-1 0,0 0 16,0-21-16,0 22 0,21-22 0,-22 0 16,44-21-1,-1-21 1,0 21-16,0-21 0,0 0 15</inkml:trace>
  <inkml:trace contextRef="#ctx0" brushRef="#br3" timeOffset="185767.99">17970 10266 0,'0'-21'0,"0"42"0,22-63 0,-22 63 31,-22 0-31,1 21 0,0-21 16,0 22-16,-21 20 0,20-20 15,-20-1-15,21 21 0,-21-20 16,20 20-16,-20-20 0,0-1 0,21 21 16,-22-20-16,22-22 0,0 21 0,0 1 15,0-22-15,21 21 0,0-21 16,0 0-16,0 1 0,0-1 15,21-21 1,0-21-16,0-1 0,0 22 16</inkml:trace>
  <inkml:trace contextRef="#ctx0" brushRef="#br3" timeOffset="186036.84">18394 10329 0,'0'0'0,"0"22"16,0-1-16,0 0 0,0 21 15,0 1-15,-21-1 0,-1 0 16,1 1-16,0-1 0,0 0 0,-21 1 16,20-1-16,1-21 0,0 21 0,0 1 15,0-22-15,0 0 16,21 21-16,-22-20 0,22-1 0,0 0 15,22-21-15,-1 0 16,0 0-16,0 0 16,0 0-16,22-21 0,-22 0 0,0 21 15,0-22-15</inkml:trace>
  <inkml:trace contextRef="#ctx0" brushRef="#br3" timeOffset="186224.73">18055 10732 0,'0'0'16,"-21"0"-16,0 0 0,42 0 31,0 0-15,0 0-16,22 0 0,-22 0 16,21 0-16,22 0 0,-22-22 0,0 22 15,22 0-15,-22-21 0,22 21 16,-22-21-16,0 21 0</inkml:trace>
  <inkml:trace contextRef="#ctx0" brushRef="#br3" timeOffset="187136.21">18881 10795 0,'42'21'31,"-21"-42"-15,0 0-16,0 21 15,-21-21-15,0 0 0,22 21 0,-22-22 16,21 1-16,-21 0 0,0 0 0,0 0 16,0 0-16,0-1 15,-21 1-15,-1 21 0,1 0 16,0 0-16,-21 0 0,21 0 16,-1 0-16,1 21 0,0 1 0,0-1 15,-21 0-15,20 21 0,1-21 0,0 1 16,21 20-16,-21-21 15,21 0-15,-21 0 0,21 1 0,0-1 0,0 0 16,0 0-16,0 0 16,21-21-16,0 0 0,0 0 15,0 0-15,1 0 0,20 0 0,-21 0 16,0-21-16,0 21 0,1-21 0,-1 0 16,21 0-16,-21-1 15,0 1-15,1 0 0,-1-21 0,-21 21 16,0-1-16,0 1 0,0 0 0,0 0 15,0 0-15,0 0 16,0 42 0,0 0-16,0 0 15,0 0-15,0 22 0,0-22 16,0 0-16,0 0 0,0 0 16,0 0-16,0 1 0,0-1 0,0 0 15,0 0-15,0 0 0,21 0 16,0-21-16,0 0 0,0 0 0,1 0 15,-1 0-15,21 0 0,0 0 0,1 0 16,-1 0-16,0-21 0,1 21 16,-1-21-16,0 0 0,22 0 0,-22 0 15,1-1-15,-22 1 0,21-21 0,-21 21 16,-21 0-16,0-22 0,0 22 16,0-21-16,0 21 0,0-1 0,-21 1 15,-21 0-15,21 0 0,-22 21 0,1 0 16,0 0-16,-1 0 15,1 0-15,0 21 0,20 0 0,-20 0 16,21 22-16,-21-22 0,42 0 0,-22 0 16,22 0-16,0 22 0,0-22 15,0 0-15,22 0 0,-22 0 0,42 1 16,-21-1-16,0 0 0,0 0 0,22-21 16,-22 21-16,0 0 0,0 1 15,0 20-15,1-21 0,-1 0 0,-21 22 16,0-1-16,21-21 0,-21 21 15,0 1-15,0 20 0,0-20 16,0-1-16,0 21 0,-21-20 0,0-1 0,-22 22 16,1-22-16,0 0 0,-1 1 15,1-1-15,-22 0 0,22-21 0,0 22 16,-1-22-16,22 0 0,-21 0 16,21-21-16,-22 0 0,22 0 0,0 0 15,21-21-15,0 0 0,0 0 16,0-22-16,0 22 0,0-21 15,21 0-15,-21-22 0,21 22 0,22-22 16,-22 1-16,21-1 0</inkml:trace>
  <inkml:trace contextRef="#ctx0" brushRef="#br3" timeOffset="187564.26">20024 10478 0,'0'21'15,"-22"0"-15,22 0 16,0 0-16,-21 22 0,21-22 0,-21 0 16,21 21-16,0-21 0,0 1 0,0-1 15,-21 21-15,21-21 0,-21 0 16,21 1-16,0-1 16,0-42 15,0-1-16,0 1-15,0 0 0,0 0 0,21 0 16,0-22-16,0 22 0,-21-21 16,21 0-16,1 20 0,-1-20 0,0 21 15,0-21-15,0 20 0,0 1 0,1 21 16,-1 0-16,0 0 0,0 0 16,0 0-16,0 21 0,1 1 0,-1-1 15,0 21-15,0-21 0,-21 22 0,0-22 16,0 21-16,0 0 15,0-20-15,0-1 0,0 21 0,-21-21 16,0 0-16,0-21 0,-1 22 0,22-1 16,-21-21-1,42-21 1,1 21 0</inkml:trace>
  <inkml:trace contextRef="#ctx0" brushRef="#br3" timeOffset="188663.79">20891 10647 0,'22'-21'0,"-44"42"0,44-63 0,-22 20 16,0 1 0,0 0-16,0 0 0,0 0 0,-22 0 15,1 21-15,0-22 0,0 22 0,0 0 16,0 0-16,-1 0 0,1 0 15,0 0-15,-21 22 0,21-1 0,-1 0 16,1 21-16,0-21 0,0 22 16,0-1-16,0-21 0,-1 22 0,22-22 15,0 21-15,0-21 0,0 0 0,0 1 16,0-1-16,0 0 0,22-21 16,-1 21-16,0-21 0,0 0 0,21 0 15,-20 0-15,-1 0 0,21 0 16,-21 0-16,0-21 0,1 0 0,-1 21 15,21-21-15,-21-1 0,0 1 16,1-21-16,-1 21 0,-21 0 0,21-1 16,-21-20-16,0 21 0,21 0 0,-21 0 15,0-1-15,-21 22 32,21 22-32,-21-1 0,21 0 15,0 21-15,0-21 0,0 1 0,0-1 16,0 0-16,0 0 0,0 0 15,0 0-15,0 1 0,0-1 0,0 0 16,21-21 0,0 0-16,0 0 0,0 0 0,1 0 15,-1 0-15,21-21 0,-21 0 0,22 21 16,-22-22-16,21 1 0,-21 0 16,0 0-16,1 0 0,-1 0 0,0-1 15,0 1-15,0 0 0,-21 0 0,0 0 16,0 0-16,0-1 15,-21 22 1,0 0-16,21 22 0,0-1 16,-21 0-16,21 0 15,-21 0-15,21 0 0,0 1 0,0-1 16,0 0-16,-22 0 0,22 0 0,-21 0 16,21 1-16,-21-1 15,21 0-15,-21-42 47,21 0-47,0-1 0,0 1 16,0 0-16,0 0 0,21 0 0,0 0 15,-21-1-15,21 1 0,1-21 16,20 21-16,-21 0 0,0-22 0,0 22 16,22 21-16,-22-21 0,0 21 15,0 0-15,0 0 0,1 0 16,-1 21-16,0-21 0,0 21 0,0 22 15,0-22-15,1 0 0,-1 21 0,-21-21 16,0 1-16,0 20 0,0-21 16,0 0-16,0 0 0,0 1 0,0-1 15,-21-21-15,-1 21 0,1 0 0,0-21 16,0 0 0,21-21-1,0 0-15,0 0 16,0-1-16,21 1 0,0 0 15,0 0-15,22 0 0,-22-22 16,0 22-16,21-21 0,-20 21 0,20 0 16,-21-22-16,0 43 0,22-21 15,-22 21-15,21 0 0,-21 0 0,22 0 16,-22 21-16,-21 0 0,0 1 0,21 20 16,-21-21-16,0 0 0,0 22 15,0-22-15,0 0 0,0 0 0,-21 0 16,0 0-16,-1 1 0,22-1 0,-21-21 15,0 21-15,0-21 0,21 21 16,0-42 15,21 0-31</inkml:trace>
  <inkml:trace contextRef="#ctx0" brushRef="#br3" timeOffset="188956.62">22183 10753 0,'0'0'0,"0"-21"0,21 21 0,0-22 16,0 1-16,0 21 0,0-21 16,1 21-16,-1-21 0,0 0 15,0 0-15,0-1 0,0 1 16,-21 0-16,0 0 0,0 0 16,-21 21-1,0 0-15,0 0 0,-21 21 16,20 0-16,1 0 0,0 0 0,0 1 15,0 20-15,0-21 0,21 21 16,0-20-16,0 20 0,0-21 0,0 21 16,0-20-16,0-1 0,0 0 0,0 0 15,21 0-15,0 0 16,0-21-16,0 0 0,22 0 0,-22 0 16,0 0-16,21 0 0,-21-21 0,22 0 15</inkml:trace>
  <inkml:trace contextRef="#ctx0" brushRef="#br3" timeOffset="189732.6">23072 9821 0,'-22'-21'0,"44"42"0,-44-63 15,22 21 1,22 21-1,-1 0-15,0 0 0,0-21 16,21 21-16,-20 0 0,20 0 0,0 0 16,-21 0-16,22 0 0,-22 0 0,-21 21 15,0 0 1,-21-21-16,0 0 0,-1 21 16,-20-21-16,0 0 0,21 0 0,-22 0 15,1 0-15,21 0 0,-22 0 16,22 0-16,-21-21 0,21 21 15,0 0-15,-1 0 0,1-21 0,0 21 16,0 0-16,0 0 0,0 0 16,-1 0-16,1 0 15,21 21-15,-21 0 0,0 0 16,0 22-16,21-1 0,-21-21 0,-1 43 16,1-22-16,21 0 0,-21 1 0,21 20 15,-21 1-15,21-22 0,-21 22 16,21 20-16,0-20 0,0-1 0,0 1 15,-21-1-15,21 1 0,0-1 16,-22-20-16,22 20 0,0 1 0,0-22 16,0 21-16,0 1 0,0-22 0,0 1 15,22-1-15,-1 0 0,0-21 16,0 1-16,21-1 0,-20 0 16,20-21-16,0 0 0,1 0 0,-1-21 15,0 0-15,1-1 0,-1 1 0,0 0 16,1-21-16,-1-1 0</inkml:trace>
  <inkml:trace contextRef="#ctx0" brushRef="#br3" timeOffset="190004.45">23622 10287 0,'-21'-21'0,"42"42"0,-63-63 15,20 21-15,1 21 0,0 0 0,0 0 16,0 0-16,-22 0 15,22 21-15,0 0 0,-21 0 0,21 0 16,-1 22-16,1-1 0,0 0 0,0 1 16,0-1-16,0 0 0,-1 1 15,22-1-15,-21 0 0,21 1 0,0-1 16,0-21-16,0 21 0,0-20 0,0-1 16,43 0-16,-22 0 0,0-21 15,21 21-15,-21-21 0,22 0 0,-1 0 16,-21 0-16,22 0 0,-1 0 15,0-21-15,1 0 0,-1 0 16,0 0-16</inkml:trace>
  <inkml:trace contextRef="#ctx0" brushRef="#br3" timeOffset="190695.93">23982 10456 0,'0'-21'0,"0"42"0,-21-42 15,-1 21 1,22 21-16,-21-21 0,0 22 0,0 20 15,0-21-15,21 0 0,-21 22 0,21-1 16,-22-21-16,22 21 0,0-20 16,0-1-16,0 21 0,0-21 15,0 0-15,0 1 0,0-1 0,22-21 0,-1 21 16,0-21 0,0 0-16,0 0 0,0 0 0,1 0 15,-1 0-15,0 0 0,0-21 0,-21 0 16,21-1-16,-21 1 0,0 0 15,0 0-15,0 0 0,0 0 16,0-1-16,-21-20 0,0 21 0,21 0 16,-21-22-16,21 22 0,-21 0 15,21 0-15,0-21 0,0 20 0,0 1 16,0 0-16,21 0 0,0 21 16,0 0-16,21-21 15,-20 21-15,-1 0 0,21 0 0,-21 0 16,0 21-16,1 0 0,-1 0 0,21 0 15,-21 22-15,0-22 0,1 21 16,-22-21-16,21 22 0,-21-22 0,0 0 16,0 21-16,0-20 0,0-1 0,0 0 15,0 0-15,0 0 0,-21-21 16,21 21-16,0 1 0,-22-22 16,1 0-16,0-22 31,21 1-31,0 0 0,0 0 15,0 0-15,0 0 0,0-1 16,21-20-16,0 21 0,1-21 0,-1-1 16,0 22-16,21-21 0,-21 21 15,1-22-15,20 22 0,-21 0 0,21 21 16,-20 0-16,20 0 0,-21 0 16,21 0-16,-20 21 0,-1 0 0,0 0 15,0 22-15,0-22 0,-21 0 16,0 21-16,0-20 0,0 20 0,0-21 15,0 0-15,0 0 0,0 1 0,-21-1 16,0 0-16,21 0 0,0 0 0,-21-21 16,21 21-16,0-42 31,21 0-15,0 0-16,0 0 0</inkml:trace>
  <inkml:trace contextRef="#ctx0" brushRef="#br3" timeOffset="190941.47">25252 10202 0,'0'0'0,"0"-21"15,0 42 1,0 1-16,-21-1 16,-1 0-16,22 21 0,-21 1 0,0-1 15,0 0-15,0 1 0,0-1 16,-1 0-16,22 1 0,-21-1 0,21-21 15,-21 21-15,21-20 0,0-1 16,0 0-16,0 0 0,0 0 0,0 0 16,21-21-16,0 0 0,1 0 15,-1 0-15,0 0 0,42-63 32</inkml:trace>
  <inkml:trace contextRef="#ctx0" brushRef="#br3" timeOffset="191107.38">25019 10499 0,'-21'0'0,"42"0"0,-63 0 15,42-21 1,21 21-16,0 0 0,0 0 16,21 0-16,-20 0 0,-1 0 15,21 0-15,-21 0 0,0 0 0,1 0 16,20 0-16,-21 0 0,0 0 0</inkml:trace>
  <inkml:trace contextRef="#ctx0" brushRef="#br3" timeOffset="191824.28">25717 10668 0,'0'0'0,"22"0"16,-1 0-16,0 0 15,0-21-15,0 0 16,-21 0-16,21-1 0,-21 1 0,0 0 16,0 0-16,0 0 0,0 0 15,0-1-15,-21 1 0,0 0 0,0 21 16,0 0-16,-22-21 0,22 21 16,-21 0-16,21 0 0,0 21 15,-22-21-15,22 21 0,-21 22 0,21-22 16,-1 21-16,1-21 0,-21 22 0,42-22 15,-21 21-15,21 0 0,-21-20 16,21-1-16,0 21 0,0-21 0,0 0 16,21 1-16,0-1 0,0-21 15,21 0-15,-20 0 16,-1 0-16,0 0 0,21 0 0,-21-21 16,22-1-16,-22 22 0,0-21 0,21 0 15,-20 0-15,-1 0 0,0 0 16,0-22-16,0 22 0,0 0 15,-21-21-15,0 20 0,22 1 0,-22 0 0,0 0 16,0 0-16,-22 42 31,22 0-31,-21 21 16,21-20-16,0-1 0,0 0 16,0 21-16,0-21 0,0 1 0,0-1 15,0 0-15,0 0 0,0 0 0,0 0 16,21-21-16,1 0 0,-1 22 15,0-22-15,0 0 0,0 0 0,22 0 16,-22 0-16,21-22 0,-21 22 0,22-21 16,-22 0-16,21 0 0,-21 0 15,0 0-15,1-1 0,-1 1 16,0 0-16,0 0 0,-21-21 0,0 20 0,0 1 16,0 0-16,0 42 31,-21 0-16,21 1-15,-21-1 0,21 0 16,0 0-16,0 0 0,0 0 0,0 1 16,0-1-16,0 0 0,0 0 15,21-42 17</inkml:trace>
  <inkml:trace contextRef="#ctx0" brushRef="#br3" timeOffset="191988.08">26374 10287 0,'0'0'0,"-22"-21"0,1 21 0,0 0 16,0 0-16,21 21 62</inkml:trace>
  <inkml:trace contextRef="#ctx0" brushRef="#br3" timeOffset="192459.81">26649 10372 0,'-21'42'31,"-1"-21"-31,22 0 16,0 1-16,0-1 0,0 0 0,0 21 16,0-21-16,-21 1 0,21 20 0,0-21 15,0 0-15,0 0 0,0 22 16,0-22-16,0 0 0,-21-21 16,21 21-16,-21 0 0,0-21 15,21 22-15,0-44 31,0 1-31,0 0 16,0 0-16,0 0 0,21-22 0,-21 22 16,21 0-16,21-21 0,-20 21 15,-1-22-15,21 22 0,-21-21 0,22 21 16,-22-1-16,21 1 0,0 0 16,-20 0-16,20 21 0,-21 0 0,21 0 15,-20 21-15,-1 0 0,0 0 16,0 1-16,-21-1 0,0 21 15,0-21-15,0 22 0,0-22 0,0 0 16,0 21-16,-21-21 0,0 1 0,0-1 16,-1 0-16,1 0 0,0-21 15,0 21-15,0-21 0,21 21 16,21-21 0,0 0-16,0 0 0,0-21 15,22 21-15</inkml:trace>
  <inkml:trace contextRef="#ctx0" brushRef="#br3" timeOffset="192775.63">27453 10583 0,'0'0'0,"42"-21"16,-20 0-16,-1 0 0,-21 0 0,0-22 15,0 22-15,0 0 0,0 0 16,0 0-16,-21 21 16,-1 0-16,1 21 0,0 0 15,0 0-15,0 0 0,0 1 16,-1-1-16,22 0 0,0 0 0,0 0 15,0 0-15,0 1 0,0-1 0,0 0 16,22-21-16,-1 21 16,0-21-16,0 21 0,0-21 0,0 0 15,1 21-15,-1-21 0,0 22 0,0-22 16,0 0-16,-21 21 16,0 0-16,0 0 15,-21 0-15,0-21 16,-21 0-16,20 21 15,1-21-15,0 0 0,0 0 0,0 0 16,0 0-16,-1 0 0,1 0 16,0 0-16</inkml:trace>
  <inkml:trace contextRef="#ctx0" brushRef="#br3" timeOffset="193359.71">28490 10033 0,'0'0'0,"0"-21"15,0 0-15,0 0 0,0-1 16,-21 1 0,0 21-16,0 0 0,0 0 15,-1 21-15,-20 1 0,21-1 16,0 21-16,-22 0 0,22 1 0,-21 20 15,21 1-15,-22-1 0,22 22 16,-21-22-16,21 22 0,0-21 0,-22 20 16,22-20-16,0-1 0,21 1 0,0-1 15,-21 1-15,21-22 0,0 22 16,0-22-16,21 0 0,0 1 0,0-1 16,0-21-16,22 0 0,-22 0 0,21 1 15,1-22-15,-22 0 0,21 0 16,0 0-16,1-22 0,-1 1 15</inkml:trace>
  <inkml:trace contextRef="#ctx0" brushRef="#br3" timeOffset="194059.85">28892 10372 0,'0'0'0,"-21"0"0,0 0 15,-21 0-15,21 0 0,-1 0 0,-20 0 16,21 21-16,-21 0 0,20 0 16,1 0-16,0 1 0,0 20 15,0-21-15,21 0 0,-21 0 0,21 1 16,0-1-16,0 0 0,0 0 0,21 0 16,0-21-16,0 0 15,0 0-15,0 0 0,22 0 0,-22 0 16,21 0-16,-21-21 0,1 21 15,20-21-15,-21 0 0,0 0 0,0-1 16,1 1-16,-1 0 0,0 0 0,-21 0 16,0 0-16,21 21 0,-21-22 15,0 1-15,0 42 32,0 1-32,-21-1 15,21 0-15,0 0 0,0 0 16,0 0-16,0 1 15,0-1-15,0 0 0,0 0 16,21-21-16,0 0 0,-21 21 0,21-21 16,1 0-16,-1 0 0,0 0 15,0 0-15,0 0 0,22 0 0,-22-21 16,0 0-16,0 0 0,0 0 0,-21-1 16,21 1-16,-21 0 0,22 0 15,-22-21-15,0 20 0,0-20 16,0 0-16,0 21 0,-22-22 15,1 1-15,0 21 0,0-22 0,-21 22 16,20 0-16,-20 0 0,0 0 0,-1 0 16,1 21-16,-21 0 0,20 0 15,-20 0-15,-1 0 0,22 21 0,0 0 16,-22 0-16,22 0 0,-1 22 0,22-1 16,-21 0-16,0 22 0,20-22 15,1 22-15,0-22 0,0 21 16,21-20-16,0-1 0,0 0 0,0 1 0,0-1 15,0-21-15,21 22 0,0-22 16,0 0-16,22 0 0,-22 0 16,21-21-16,1 0 0,-1 21 0,0-21 15,1 0-15,20 0 0,-21 0 16,22-21-16,-1 21 0,1-21 0</inkml:trace>
  <inkml:trace contextRef="#ctx0" brushRef="#br3" timeOffset="194299.8">29654 10224 0,'-21'0'16,"21"21"-16,-21-21 16,0 21-16,21 21 0,-21-21 15,0 1-15,-1 20 0,22 0 0,-21-21 16,0 22-16,21-1 0,0-21 0,-21 22 15,21-22-15,0 0 0,-21 0 16,21 0-16,0 0 0,0 1 0,0-1 16</inkml:trace>
  <inkml:trace contextRef="#ctx0" brushRef="#br3" timeOffset="194551.71">29549 10393 0,'21'-64'0,"-106"382"0,149-572 0,-43 148 16,-21 85-16,21 0 0,0 0 0,0-1 16,-21 1-16,21 0 0,1 21 0,20 0 15,-21 0-15,0 0 0,0 0 16,22 0-16,-22 21 0,0 0 0,0 1 16,0 20-16,1-21 0,-22 21 0,0 1 15,0-1-15,0 0 16,0 1-16,-22-1 0,1 0 0,21-20 0,-21 20 15,0-21-15,0 0 0,0 0 16,-1 1-16,1-1 0,21 0 16,-21-21-16,0 0 15</inkml:trace>
  <inkml:trace contextRef="#ctx0" brushRef="#br3" timeOffset="194711.71">29379 10520 0,'0'-21'16,"233"169"-16,-466-275 15,254 106-15,1 21 0,-1-21 0,0 21 0,0 0 16,21 0-16,1 0 0,-1 0 16,0-22-16,22 1 0,-22 21 15,22-21-15,-22 21 0</inkml:trace>
  <inkml:trace contextRef="#ctx0" brushRef="#br3" timeOffset="194936.16">30289 10202 0,'0'0'0,"-21"22"16,0-1 0,0 0-16,21 21 0,-21-21 0,0 22 15,21-1-15,-22 0 16,1-20-16,0 20 0,21 0 0,-21-21 15,0 1-15,0 20 0,21-21 0,0 0 16,0 0-16,0 1 16,0-1-16,0-42 31,0-1-31</inkml:trace>
  <inkml:trace contextRef="#ctx0" brushRef="#br3" timeOffset="195147.04">30184 10245 0,'0'0'0,"21"-21"16,0 21-16,0 0 15,0 21-15,-21 0 0,21 0 16,-21 0-16,22 0 0,-22 22 0,0-22 16,21 21-16,-21-21 0,21 22 0,0-22 15,0 21-15,-21-21 0,21 1 16,1-1-16,-1 0 0,0 0 0,0 0 15,0-21-15,0 0 16,1 0-16</inkml:trace>
  <inkml:trace contextRef="#ctx0" brushRef="#br3" timeOffset="195343.93">30734 10224 0,'0'-43'31,"-106"382"-31,212-635 0,-127 274 16,0 44-16,21-1 0,-22 21 0,1-21 16,0 22-16,21-1 0,-21 0 0,21-21 15,-21 22-15,0-1 0,21-21 16,0 0-16,0 22 0,0-22 0,0 0 16,0 0-16,0 0 15,21-21 1</inkml:trace>
  <inkml:trace contextRef="#ctx0" brushRef="#br3" timeOffset="195620.03">31030 10605 0,'-21'-22'0,"42"44"0,-42-65 16,21 22-16,21 21 31,0 21-15,1 0-16,-22 1 15,21-1-15,-21 0 0,0 0 0,0 0 16,0 0-16,0 1 0,0-1 0,0 0 16,-21 0-16,-1 0 0,1-21 15,0 21-15,-21 1 0,-1-22 0,1 21 16,0-21-16,-1 21 0,1-21 15,21 0-15,-21 0 0</inkml:trace>
  <inkml:trace contextRef="#ctx0" brushRef="#br3" timeOffset="196009.07">31602 10139 0,'0'0'0,"-21"0"0,-1 0 15,1 0-15,0 0 0,0 0 0,0 0 16,21 21-16,-21-21 0,21 21 16,0 0-16,21-21 31,0 0-16,0 0-15,0 0 0,0-21 16,1 0-16,-22 0 16,0 0-16,0 0 15,0-1-15,-22 22 16,1 0-16,0 22 16,0-1-16,0 0 0,21 0 15,-21 0-15,-1 22 0,22-22 0,0 21 16,0 0-16,0-20 0,0 20 15,0-21-15,0 21 0,0-20 16,0-1-16,22 0 0</inkml:trace>
  <inkml:trace contextRef="#ctx0" brushRef="#br3" timeOffset="196263.67">32067 10181 0,'0'0'16,"0"-21"-16,-21 42 16,0 0-1,0 1-15,0 20 16,0 0-16,-1-21 0,1 22 0,21-1 16,-21 0-16,21 1 0,-21-22 15,21 21-15,0-21 0,0 22 0,0-22 16,0 0-16,0 0 0,0 0 15</inkml:trace>
  <inkml:trace contextRef="#ctx0" brushRef="#br3" timeOffset="196520.14">32004 10308 0,'21'-21'0,"-127"317"0,191-571 0,-64 212 16,0 42-16,0-1 0,1 1 15,-1 0-15,0 21 0,0 0 16,0 0-16,0 0 0,1 0 16,-1 21-16,0-21 0,-21 43 15,0-22-15,21 21 0,-21-21 0,21 22 16,-21-1-16,0 0 0,0 1 16,0-1-16,0-21 0,0 21 15,-21-20-15,0 20 0,21-21 0,-21 0 16,21 0-16,-21 1 0,21-1 15,-22-21-15,1 0 32</inkml:trace>
  <inkml:trace contextRef="#ctx0" brushRef="#br3" timeOffset="196684.78">31856 10520 0,'21'0'31,"0"0"-31,0 0 0,0 0 16,22 0-16,-22 0 0,21-21 0,1 21 15,-1 0-15,0-21 16,-21 21-16,22-22 0,-1 22 0</inkml:trace>
  <inkml:trace contextRef="#ctx0" brushRef="#br3" timeOffset="196931.69">32618 10202 0,'0'0'0,"0"-21"0,0 42 47,0 1-47,0-1 0,0 0 15,0 21-15,0-21 0,0 22 16,0-1-16,0-21 0,0 22 15,0-1-15,0-21 0,21 0 0,-21 0 16,21 22-16,0-22 16,-21 0-16,21-21 0,1 0 15,-1 0 1,0 0-16</inkml:trace>
  <inkml:trace contextRef="#ctx0" brushRef="#br3" timeOffset="197147.57">32914 10266 0,'0'0'0,"0"-21"0,0 0 0,0-1 16,21 22-16,-21-21 0,0 42 31,0 1-31,0-1 0,-21 21 0,0-21 16,0 22-16,0-1 0,-1 0 15,1-21-15,0 22 0,0-22 0,0 21 16,0-21-16,21 1 0,-22-1 15,22 0-15,-21 0 0</inkml:trace>
  <inkml:trace contextRef="#ctx0" brushRef="#br3" timeOffset="197539.36">33232 10118 0,'0'0'15,"-22"0"48,1 0-48,0 0-15,0 0 0,0 0 32,21-21-17,21-1 1,0 22-16,0 0 0,0 0 16,1 0-16,-1 0 0,0 0 31,-21 22-31,0-1 0,0 0 15,0 0-15,0 21 0,0-20 0,-21-1 16,0 0-16,-1 0 0,22 0 16,-21 0-16,0 1 0,0-1 15,21 0-15,-21-21 0</inkml:trace>
  <inkml:trace contextRef="#ctx0" brushRef="#br3" timeOffset="197896.59">33443 9864 0,'0'0'0,"0"-21"0,21 21 15,1 0-15,-1 0 16,0 0-16,0 0 15,0 21-15,-21 0 0,21 21 16,1-21-16,-22 22 0,0-1 0,0-21 16,0 22-16,0-1 0,0 0 15,0 1-15,0-1 0,0 0 0,-22 22 16,1-22-16,0 0 0,0 1 16,-21-1-16,20 0 0,-20-20 15,21 20-15,-21-21 0,20 0 16,-20 0-16,21 1 0,0-1 15,0 0-15,-1-21 0,22-21 32</inkml:trace>
  <inkml:trace contextRef="#ctx0" brushRef="#br3" timeOffset="198409.3">33443 9652 0,'0'-42'16,"0"84"-16,0-105 0,21 41 16,22 22-16,-22-21 0,21 21 15,1 0-15,-22 0 0,21 0 16,0 0-16,22 0 0,-22 0 15,-21 0-15,-21 21 16,0 1 0,0-1-16,0 0 0,0 0 15,0 0-15,0 0 0,0 1 16,0-1-16,0 21 0,0-21 16,0 22-16,0-22 0,0 21 0,0 0 15,0 1-15,0-1 0,0 0 16,0 22-16,0-22 0,0 22 0,0-22 15,0 22-15,0-1 0,0-21 16,0 22-16,0-1 0,0-20 0,0 20 16,0-20-16,0-1 0,0 21 15,0-20-15,0-22 0,0 21 0,0 1 16,0-22-16,0 21 0,0-21 16,0 0-16,-21 1 0,0-1 15,0 0-15,0 0 0,0-21 0,-1 21 16,-20-21-16,0 0 0,21 0 15,-22 21-15,1-21 0,21 0 16,-22 0-16,1 0 0,0 0 0,-1 0 16,1 0-16,0 0 0,-22 0 15</inkml:trace>
  <inkml:trace contextRef="#ctx0" brushRef="#br3" timeOffset="199455.28">17611 11705 0,'0'-21'0,"0"0"0,21 0 16,-42 21 15,-1 21-31,22 0 16,-21 21-16,0-20 15,-21 20-15,21 0 0,-1 1 0,1-1 16,0 0-16,-21 1 0,21-1 0,-1 0 16,1 1-16,0-22 0,0 21 15,0-21-15,21 0 0,0 1 0,-21-1 16,21 0-16,0-42 16,21 0-1</inkml:trace>
  <inkml:trace contextRef="#ctx0" brushRef="#br3" timeOffset="199704.62">17865 11557 0,'0'42'15,"-22"-20"-15,1 20 0,0-21 0,0 21 16,0 1-16,21-1 0,-21 22 15,-1-22-15,-20 0 0,21 22 0,0-22 16,0 0-16,-1 1 0,1-1 0,0-21 16,21 22-16,0-22 0,-21 0 15,21 0-15,0 0 0,0 0 0,21-21 32,0 0-32,0-21 15</inkml:trace>
  <inkml:trace contextRef="#ctx0" brushRef="#br3" timeOffset="199959.47">18330 11599 0,'0'43'15,"0"-1"-15,0-21 0,-21 22 16,0-1-16,0-21 0,0 21 15,-1 1-15,1-1 0,0 0 0,-21 1 16,21-1-16,-1 0 0,1 1 0,21-22 16,0 0-16,-21 21 0,21-20 15,0-1-15,0 0 0,21-21 16,0 0-16,1 0 16,-1 0-16,0-21 0,0 21 0,0-21 15,0-1-15</inkml:trace>
  <inkml:trace contextRef="#ctx0" brushRef="#br3" timeOffset="200139.37">18076 12002 0,'21'0'31,"1"0"-31,-1-22 0,0 1 16,0 21-16,0 0 0,22-21 0,-1 21 15,-21-21-15,21 21 0,1 0 0,-1-21 16,-21 21-16,22 0 0</inkml:trace>
  <inkml:trace contextRef="#ctx0" brushRef="#br3" timeOffset="201032.99">18881 12171 0,'0'21'31,"0"-42"-31,21 42 0,-21-42 0,21 0 16,0 0-16,0-1 15,-21 1-15,21-21 0,1 21 0,-22 0 16,0-1-16,0 1 0,0-21 0,0 21 16,0 0-16,0-1 15,0 1-15,0 0 0,-22 0 0,1 21 16,0 0-16,21-21 0,-42 21 0,21 0 15,-1 0-15,1 21 0,0 0 0,0 0 16,0 22-16,-22-1 0,22 0 16,0-21-16,0 22 0,0-1 0,21 0 15,0 1-15,0-22 0,-21 21 16,21-21-16,0 1 0,0-1 0,21 0 16,0-21-16,0 0 0,0 0 15,0 0-15,1 0 0,-1-21 16,21 21-16,-21-21 0,22-1 0,-22 1 15,21 0-15,-21 0 0,22 0 16,-22-22-16,0 22 0,21 0 16,-21-21-16,-21 21 0,22-22 0,-22 22 15,0 0-15,0 0 0,0 0 16,-22 21 0,22 21-16,-21 0 0,0 0 15,0 0-15,21 22 0,-21-22 0,21 21 16,-21-21-16,21 22 0,-22-22 15,22 21-15,0-21 0,0 0 0,0 1 16,0-1-16,0 0 0,22-21 0,-1 0 16,0 21-16,0-21 0,0 0 15,22 0-15,-1 0 0,0-21 16,1 21-16,-1-21 0,0 0 0,1-1 0,20 1 16,-21 0-16,1 0 15,-1-21-15,0 20 0,1 1 0,-22-21 16,0 21-16,-21-22 0,0 22 0,0-21 15,0 21-15,0 0 0,-21-1 16,-21 1-16,20 0 0,-20 21 0,21 0 16,-21 0-16,-1 0 0,1 0 0,21 21 15,-22 0-15,22 1 0,0-1 16,0 0-16,0 21 0,0 1 0,21-22 16,0 21-16,0 0 0,0-20 15,0 20-15,0-21 0,21 21 16,0-20-16,0 20 0,0-21 0,22 21 15,-22-20-15,0-1 0,0 21 0,0-21 16,0 22-16,-21-22 0,0 21 16,0 0-16,0 1 0,0-1 0,0 0 15,0 1-15,-21-1 0,-21 0 0,21 1 16,-22-1-16,1-21 0,-21 22 16,20-1-16,1-21 0,0 0 0,-1 0 15,-20 1-15,20-1 0,1-21 16,21 0-16,-21 0 0,20 0 0,-20 0 0,21-21 15,21-1-15,0 1 16,0 0-16,0-21 0,0-1 0,0 1 16,21 0-16,21-22 0,-20 22 0,20-22 15</inkml:trace>
  <inkml:trace contextRef="#ctx0" brushRef="#br3" timeOffset="201501.14">20108 11811 0,'0'0'0,"-21"0"15,0 0 1,0 21-16,21 0 0,0 1 0,-21 20 0,21-21 16,-22 21-16,22 1 15,0-22-15,0 21 0,0 1 0,0-22 16,-21 21-16,21-21 0,0 0 0,-21 1 15,21-1-15,0 0 16,0-42 0,0 0-1,0-1-15,0 1 0,0 0 16,0-21-16,0 21 0,0-22 0,0 22 16,21-21-16,0-1 0,1 1 15,-1 21-15,0 0 0,0-22 16,0 22-16,0 21 0,1-21 0,-1 21 15,21 0-15,-21 0 0,0 0 0,22 0 16,-22 21-16,0 0 0,0 1 16,0-1-16,1 21 0,-22-21 0,0 22 15,0-1-15,0-21 0,0 21 0,0-20 16,-22 20-16,1-21 0,0 0 16,0 22-16,0-43 0,0 21 0,-1 0 15,22 0-15,22-21 31,-1-21-15</inkml:trace>
  <inkml:trace contextRef="#ctx0" brushRef="#br3" timeOffset="202575.64">20976 11938 0,'0'0'0,"21"-21"0,-21 0 0,0 0 16,0-1-16,0 1 15,0 0-15,-21 21 0,0-21 0,0 21 16,-22 0-16,22 0 0,0 0 0,-21 0 16,21 0-16,-1 0 0,-20 0 15,21 42-15,0-21 0,-22 1 16,22 20-16,0 0 0,0 1 0,0-22 16,21 21-16,0 0 0,0-20 15,0 20-15,0-21 0,0 0 0,0 0 16,0 1-16,21-1 0,0-21 0,0 0 15,0 0-15,22 0 0,-22 0 16,0 0-16,21 0 0,-20-21 0,-1 21 16,21-22-16,-21 1 0,0 0 0,1-21 15,-1 21-15,-21-1 0,21-20 16,-21 21-16,21-21 0,-21 20 0,0-20 16,0 21-16,0 0 0,0 0 0,0 42 31,0 0-16,0 0-15,0 0 0,0 22 0,0-22 16,0 0-16,0 21 0,0-21 16,0 1-16,0-1 0,0 0 0,0 0 15,21 0-15,0-21 0,1 0 16,-1 0-16,0 0 0,0 0 16,21 0-16,-20 0 0,20 0 0,-21 0 15,0-21-15,22 0 0,-22 21 0,0-21 16,0 0-16,0-22 15,0 22-15,1 0 0,-22-21 0,21 20 0,-21-20 16,0 21-16,0 0 0,0 0 16,0-1-16,-21 22 15,21 22 1,-22-1-16,22 0 0,-21 0 16,21 21-16,-21-20 0,21 20 15,-21-21-15,21 21 0,0-20 0,0-1 16,-21 0-16,21 0 0,0 0 0,-21 0 15,21 1-15,0-1 16,0-42 15,0-1-31,0 1 16,0 0-16,0 0 0,21 0 16,0-22-16,0 22 0,0-21 0,0 21 15,1-22-15,-1 22 0,0-21 0,0 21 16,0 0-16,22-1 0,-22 22 15,0 0-15,0 0 0,21 0 16,-20 22-16,-1-22 16,-21 42-16,0-21 0,0 0 0,0 22 15,0-22-15,0 0 0,0 21 0,0-21 16,0 1-16,0-1 0,0 0 16,-21 0-16,21 0 0,-22-21 15,1 0-15,21 21 0,-21-21 16,0 0-16,21-21 15,0 0 1,0 0-16,21 0 0,0 0 0,0-1 16,1 1-16,20-21 0,-21 21 15,21 0-15,-20-22 0,20 22 0,0-21 16,-21 21-16,22-1 0,-22 22 0,0 0 16,0 0-16,0 0 0,1 22 15,-22-1-15,0 0 0,0 0 16,0 0-16,0 22 0,0-22 0,0 0 15,0 21-15,0-21 0,-22 1 16,1-1-16,21 0 0,-21 0 16,21 0-16,21-21 47,0-21-47,1 21 0</inkml:trace>
  <inkml:trace contextRef="#ctx0" brushRef="#br3" timeOffset="202888.46">22204 12002 0,'21'0'16,"0"-22"15,0 22-31,0 0 0,1 0 16,-22-21-16,21 21 0,0-21 15,0 21-15,0-21 0,0 0 0,1 21 16,-1-21-16,0-1 0,0 22 0,-21-21 15,0 0-15,0 0 16,-21 21-16,-21 0 16,20 0-16,1 21 0,-21 0 0,21 0 15,0 22-15,-22-22 0,22 21 16,21 1-16,-21-22 0,21 21 0,0-21 16,0 22-16,0-22 0,0 0 0,0 0 15,0 0-15,0 0 0,21-21 16,0 0-16,0 22 0,1-22 15,-1 0-15,21 0 0,-21 0 0,22-22 16,-22 22-16,21-21 0,-21 0 0</inkml:trace>
  <inkml:trace contextRef="#ctx0" brushRef="#br3" timeOffset="203628.56">23474 11472 0,'-43'0'0,"86"0"0,-107-21 16,43 21-16,0 0 0,0 0 16,0 0-16,-1 0 0,22-21 15,22 0 1,-1 21-16,21 0 0,-21 0 16,22-21-16,-1 21 0,0 0 15,22 0-15,-22 0 0,-21-21 16,22 21-16,-22 0 0,0 0 0,-63 0 31,20 0-31,-20 0 0,21 0 16,-21 0-16,-1 0 0,1 0 0,0 0 15,-1 0-15,1 0 0,0 0 0,20 0 16,1 0-16,0 21 0,0-21 16,0 0-16,0 21 0,21 0 0,0 0 15,0 0-15,-22 22 0,22-22 0,-21 21 16,0 1-16,-42 274 31,63-253-31,0-22 0,0 21 16,0 1-16,0-22 0,0 1 15,0 20-15,0-21 0,0 1 0,0-22 16,0 21-16,0-21 0,0 1 0,21-1 16,0 0-16,0 0 0,0-21 15,0 0-15,1 0 0,20 0 0,-21 0 16,21 0-16,-20 0 0,20-21 0,0 0 15,1 0-15,-1-1 0,0 1 16</inkml:trace>
  <inkml:trace contextRef="#ctx0" brushRef="#br3" timeOffset="203880.41">23982 11726 0,'0'0'15,"0"-42"-15,0 21 0,0 0 0,0 0 16,0-1-16,-21 22 0,-1 0 0,1 0 15,0 0-15,0 0 0,-21 0 0,20 22 16,1 20-16,-21-21 0,21 21 16,0 1-16,-1-1 0,1 0 0,0 1 15,0-1-15,21 22 0,0-22 0,0 0 16,0 1-16,0-22 16,0 21-16,0-21 0,0 0 0,21 1 15,0-1-15,0-21 0,22 0 0,-22 0 0,21 0 16,1 0-16,-1 0 15,0-21-15,1-1 0,-1 1 0,0 0 16,1 0-16</inkml:trace>
  <inkml:trace contextRef="#ctx0" brushRef="#br3" timeOffset="204527.15">24320 11811 0,'0'0'0,"-21"21"15,0 0 1,21 1-16,-21-1 0,21 21 15,-21-21-15,0 0 0,21 22 16,0-22-16,0 21 0,-22-21 0,22 1 16,0-1-16,0 0 0,0 0 0,0 0 15,0 0-15,22-21 16,-1 0-16,0 0 0,0 0 16,0 0-16,0 0 0,-21-21 0,22 21 15,-1-21-15,-21 0 0,0 0 16,0 0-16,0-1 0,0 1 0,0 0 15,0 0-15,0-21 0,0 20 0,-21 1 16,-1 0-16,22-21 0,0 21 16,0-1-16,0 1 15,0 0-15,22 0 0,-1 21 16,0 0-16,0 0 0,0 0 16,0 0-16,22 0 0,-22 0 0,0 21 15,21 0-15,-20 0 0,-1 1 0,0-1 16,0 0-16,-21 21 0,0-21 15,0 1-15,0-1 0,0 42 16,0-42-16,0 1 0,0-1 0,-21 0 16,21 0-16,-21-21 15,0 0 1,21-21 0,0 0-1,0 0-15,0-1 0,0 1 0,0 0 0,21-21 16,0 21-16,0-22 0,-21 22 15,21-21-15,0 21 0,1-1 16,-1 1-16,21 0 0,-21 0 0,0 0 16,22 21-16,-22 0 0,21 0 0,-21 0 15,1 21-15,-1 0 0,0 0 16,0 0-16,0 1 0,0-1 0,-21 21 16,0-21-16,0 0 0,0 22 0,0-22 15,0 21-15,0-21 0,-21 1 16,0-1-16,21 0 0,0 0 15,-21-21-15,21-21 32,21 0-32</inkml:trace>
  <inkml:trace contextRef="#ctx0" brushRef="#br3" timeOffset="204780">25548 11578 0,'0'0'0,"-21"21"16,0-21 0,21 22-16,-21 20 0,-1-21 0,1 0 15,0 22-15,21-1 16,-21 0-16,0 1 0,0-1 0,21 0 16,0 1-16,-22-1 0,22-21 0,0 21 15,0-20-15,0 20 0,0-21 16,0 0-16,0 0 0,22 1 15,-1-22-15,0 0 0,0 0 16,0 0-16,0-22 16,1 1-16,-22 0 0</inkml:trace>
  <inkml:trace contextRef="#ctx0" brushRef="#br3" timeOffset="204943.91">25294 11917 0,'21'0'31,"0"0"-15,1 0-16,-1 0 0,0-21 0,0 21 15,0 0-15,22 0 0,-1 0 0,-21 0 16,21-21-16,1 21 0,-22 0 16,21 0-16</inkml:trace>
  <inkml:trace contextRef="#ctx0" brushRef="#br3" timeOffset="205643.51">26141 11917 0,'0'-21'31,"0"0"-31,0-1 16,0 1-16,0 0 0,0 0 15,0 0-15,-21 21 16,21-21-16,-22-1 0,1 22 0,0 0 15,0 0-15,0 0 0,0 0 0,-1 0 16,-20 22-16,21-1 0,-21 0 16,20 0-16,-20 0 0,0 22 0,21-22 15,-22 21-15,22 0 0,0 1 16,0-1-16,0 0 0,21-20 0,0 20 16,0-21-16,0 0 0,0 0 15,0 1-15,21-1 0,0 0 0,0-21 16,21 0-16,-20 0 0,-1 0 15,21 0-15,-21 0 0,22-21 0,-22 0 16,0-1-16,21 1 0,-21 0 0,22 0 16,-22-21-16,0 20 0,21-20 15,-20 0-15,-1-1 0,-21 1 0,21 21 16,0-21-16,-21 20 0,21 1 16,-21 0-16,0 0 0,-21 42 31,21 0-31,-21 0 15,21 22-15,-21-22 0,21 21 0,0-21 16,0 22-16,0-22 0,0 0 16,0 21-16,0-20 0,0-1 0,21 0 15,0 0-15,0-21 0,0 21 16,1-21-16,-1 0 0,0 0 16,0 0-16,21-21 0,-20 21 0,-1-21 15,0 0-15,21 0 0,-21-1 0,1 1 16,-1 0-16,0 0 0,0-21 15,0 20-15,0 1 0,-21 0 16,0 0-16,0 0 0,0 42 31,0 0-31,0 0 0,0 0 16,-21 1-16,21-1 0,-21 0 0,21 21 16,-21-21-16,21 1 0,0-1 15,0 0-15,0 0 16,0-42 15,0 0-15,0 0-16</inkml:trace>
  <inkml:trace contextRef="#ctx0" brushRef="#br3" timeOffset="205795.44">26564 11811 0,'0'0'0,"0"-21"15,0 0-15,0 0 0,0-1 16,0 44 31,21-22-32,0 21-15</inkml:trace>
  <inkml:trace contextRef="#ctx0" brushRef="#br3" timeOffset="206487.52">26839 11832 0,'0'0'0,"0"21"0,-21-21 16,21 22-16,0-1 15,0 0-15,0 0 0,0 0 0,0 0 16,0 1-16,0-1 0,0 0 16,0 0-16,0 0 0,0 0 15,0 1-15,0-1 0,-21-21 16,21 21-16,-21-21 15,0 0 1,-1 0-16,22-21 16,0 0-16,0-1 15,0 1-15,22-21 0,-1 21 16,0 0-16,0-22 0,0 22 0,22-21 16,-22 21-16,21-22 0,0 22 0,-20 0 15,20 0-15,-21 0 0,21 21 16,-20 0-16,-1 0 0,21 0 0,-21 0 15,0 21-15,-21 0 0,0 0 16,0 21-16,0-20 0,0 20 16,0-21-16,0 21 0,-21-20 15,21 20-15,-21-21 0,21 21 0,0-20 16,0-1-16,0 0 0,0 0 16,0 0-16,21-21 15,0 0-15,1 0 0,20 0 0,-21 0 16,0 0-16,22 0 0,-22-21 15,21 21-15,0-21 0,-20 0 0,20 0 16,0-1-16,-21 1 0,22-21 0,-22 21 16,0-22-16,0 22 0,0 0 15,-21-21-15,0 21 0,0-1 0,0 1 16,0 0-16,-21 21 0,0 0 16,0 0-16,0 0 0,0 0 15,21 21-15,-22 0 0,22 1 16,0-1-16,0 21 0,0-21 15,0 0-15,22 22 0,-22-22 16,21 0-16,0 0 0,-21 22 0,21-22 16,0 0-16,0 0 0,-21 0 0,0 0 15,0 1-15,0-1 16,0 0-16,-21-21 0,0 0 16,0 0-16,-21 0 0,20 21 0,1-21 15,0 0-15,0 0 0,0 0 16,0 0-16,-1-21 0</inkml:trace>
  <inkml:trace contextRef="#ctx0" brushRef="#br3" timeOffset="207023.54">28490 11345 0,'0'0'0,"-21"0"0,0 0 16,0 0-16,0 0 0,-22 22 0,22-1 16,0 21-16,-21-21 0,-1 22 15,22 20-15,-21-21 0,21 1 0,-22 20 16,22 1-16,-21-1 0,21 1 0,-1-1 16,1 1-16,0-1 0,21 1 15,0-22-15,0 22 0,0-22 0,0 0 16,21-21-16,-21 22 0,43-22 15,-22 0-15,21 0 0,-21-21 0,22 0 16,-1 0-16,0 0 0,1 0 16,-22 0-16,21 0 0</inkml:trace>
  <inkml:trace contextRef="#ctx0" brushRef="#br3" timeOffset="207291.77">28956 11578 0,'0'-21'16,"0"42"-16,0-63 0,-21 42 0,0 0 16,-1 0-16,-20 0 0,21 0 0,0 21 15,-22 21-15,22-20 0,-21-1 16,21 21-16,0 0 0,-1 1 16,1-1-16,0 0 0,21 1 0,0-1 15,0 0-15,0-20 0,0 20 16,0 0-16,0-21 0,0 1 0,21-1 15,-21 0-15,21-21 0,1 21 0,-1-21 16,0 0-16,0 0 0,0 0 16,0 0-16,1 0 0,-22-21 0,21 0 15,-21 0-15</inkml:trace>
  <inkml:trace contextRef="#ctx0" brushRef="#br3" timeOffset="207451.69">28448 11917 0,'0'0'0,"-21"0"0,42 0 32,0 0-32,0 0 0,0 0 15,22 0-15,-22 0 0,21 0 0,1 0 16,-1 0-16,0 0 0,22-21 16,-22 21-16,0 0 0,1-21 0</inkml:trace>
  <inkml:trace contextRef="#ctx0" brushRef="#br3" timeOffset="207784.19">28998 11853 0,'0'22'16,"21"-22"0,1 0-1,20 0-15,-21 0 16,0 0-16,22 0 0,-22 0 0,0-22 15,21 1-15,-21 21 0,1 0 0,-22-21 16,21 21-16,-21-21 16,-21 21-1,-1 0-15,1 0 0,-21 0 0,21 0 16,0 0-16,-1 21 16,1 0-16,0-21 0,0 21 0,0 1 15,21-1-15,0 0 0,0 0 0,0 0 16,0 0-16,0 1 0,21-1 15,0-21-15,0 21 16,0-21-16,22 0 0,-22 0 16,0 0-16,0 0 0,0 0 0,-21-21 15</inkml:trace>
  <inkml:trace contextRef="#ctx0" brushRef="#br3" timeOffset="208251.91">29485 11748 0,'0'0'0,"21"-22"0,0 22 0,1 0 16,-1 0-16,0 0 16,0 0-16,0 0 0,0 22 15,-21-1-15,0 0 0,0 0 16,0 0-16,0 22 0,-21-22 16,21 21-16,-21-21 0,0 0 0,0 22 15,0-22-15,-1 0 0,22 0 16,-21 0-16,21 1 0,-21-1 0,21 0 15,21-42 17,0 21-32,-21-21 15,22-1-15,-1 1 0,0 0 0,0-21 16,0 21-16,0-22 0,1 22 16,-1 0-16,0-21 0,-21 20 0,21 1 15,0 0-15,0 0 0,-21 0 16,0 42-1,-21 0 1,0 0-16,0 0 0,21 1 16,0-1-16,-21 21 0,0-21 0,21 0 15,0 22-15,0-22 0,0 0 16,0 0-16,0 0 0,0 1 16,0-1-16,0 0 0,21-21 15,0 0-15,0 0 16,0 0-16,0 0 0,1-21 15,-1 0-15,0-1 0,21 1 0,-21 0 16</inkml:trace>
  <inkml:trace contextRef="#ctx0" brushRef="#br3" timeOffset="208483.78">30120 11578 0,'0'-21'0,"0"42"0,21-42 0,-21 0 0,-21 42 31,0 0-31,0 0 15,21 1-15,-21 20 0,21-21 16,-22 21-16,1 1 0,21-22 0,-21 21 16,21 1-16,0-22 0,0 21 0,-21-21 15,21 22-15,0-22 0,0 0 16,0 0-16,0 0 0,0 0 0,21-21 16,0 0-1,0 0 1,-21-21-16</inkml:trace>
  <inkml:trace contextRef="#ctx0" brushRef="#br3" timeOffset="208631.69">29908 11853 0,'43'0'31,"-22"0"-31,21 0 16,-21 0-16,1-21 0,-1 21 0,21 0 15,-21 0-15,22-21 0,-22 21 0,21 0 16</inkml:trace>
  <inkml:trace contextRef="#ctx0" brushRef="#br3" timeOffset="208896.54">30670 11621 0,'-21'0'31,"0"0"-31,0 0 0,0 21 16,21 0-16,-21 0 0,-1 0 0,22 0 15,-21 22-15,21-22 0,-21 0 0,21 21 16,-21 1-16,21-22 0,0 21 16,0-21-16,0 22 0,0-22 0,0 0 15,0 0-15,0 0 0,0 1 16,21-22-16,0 21 0,0-21 15,1 0-15,-1 0 0,21 0 16,-21 0-16,0-21 0,1-1 16,-1 22-16</inkml:trace>
  <inkml:trace contextRef="#ctx0" brushRef="#br3" timeOffset="209147.16">30967 11578 0,'0'-21'0,"0"42"0,21-63 0,0 21 15,0 21-15,0 0 16,1 0-16,-1 21 16,0 0-16,0 0 0,0 0 0,-21 1 15,21 20-15,1-21 0,-22 21 16,0 1-16,0-1 0,0-21 0,0 22 16,0-1-16,0-21 0,-22 21 0,1-20 15,-21 20-15,21-21 0,0 0 16,-22 0-16,22-21 0,0 22 0,0-22 15,0 0-15,-1 0 16,65 0 0</inkml:trace>
  <inkml:trace contextRef="#ctx0" brushRef="#br3" timeOffset="209460.98">31475 12065 0,'0'0'0,"-21"0"0,-1 0 16,1 0-16,0 0 15,21-21 32,21 21-47,0 0 0,1 0 0,-1-21 16,0 21-16,0 0 0,0 0 15,0 0-15,-21 21 16,0 0-16,0 0 0,0 0 16,0 1-16,0-1 0,0 0 0,-21 0 15,0 0-15,0 0 0,-21 1 0,20-1 16,-20 0-16,21 0 0,-21-21 16,20 21-16,-20-21 0,21 21 0,0-21 15,0 0-15</inkml:trace>
  <inkml:trace contextRef="#ctx0" brushRef="#br3" timeOffset="209864.02">31856 11557 0,'-21'0'0,"42"0"16,-64 0-16,22 0 0,0 0 0,0 21 16,0-21-16,21 21 15,0 1-15,21-22 32,0 0-32,0 0 0,0 0 15,1 0-15,-22-22 16,21 1-16,-21 0 0,0 0 15,0 0-15,0 0 16,0-1-16,-21 22 16,-1 0-1,1 22-15,0-1 0,0 0 0,0 0 16,0 21-16,21-20 0,-22-1 0,22 21 16,-21-21-16,21 22 15,0-22-15,0 0 0,0 0 0,0 0 16,0 0-16,21 1 0,1-22 15,-1 21-15</inkml:trace>
  <inkml:trace contextRef="#ctx0" brushRef="#br3" timeOffset="210132.25">32406 11599 0,'0'0'0,"-21"22"0,0-1 16,0 0-16,-1 0 16,-20 0-16,21 22 0,0-22 0,-22 21 15,22-21-15,0 22 0,0-22 16,0 21-16,0-21 0,21 22 0,0-22 16,0 21-16,0-21 0,0 0 15,0 1-15,21-1 0,0-21 16,0 0-16,0 0 0,0 0 15,1 0-15,-1 0 0,0-21 0,0 21 16,0-22-16</inkml:trace>
  <inkml:trace contextRef="#ctx0" brushRef="#br3" timeOffset="210312.15">32004 11917 0,'-21'0'16,"42"0"-16,-63 0 0,42 21 15,21-21 1,0 0-16,21 0 16,-21 0-16,22 0 0,-1 0 0,0 0 15,1 0-15,-1 0 0,-21-21 16,22 21-16,-1-21 0,-21 21 0</inkml:trace>
  <inkml:trace contextRef="#ctx0" brushRef="#br3" timeOffset="210536.54">32533 11663 0,'0'0'0,"0"21"31,0 0-31,0 0 0,0 1 0,21-1 16,-21 0-16,0 0 0,0 0 16,21 22-16,-21-22 0,0 0 15,0 0-15,0 0 0,0 22 0,22-22 16,-22 0-16,21-21 0,-21 21 15,0 0-15,21-21 0,-21 21 16,21-21-16,0 0 16,0 0-16,-21-21 15,22 21-15</inkml:trace>
  <inkml:trace contextRef="#ctx0" brushRef="#br3" timeOffset="210727.99">32893 11790 0,'0'-21'16,"0"42"-16,21-63 0,-21 20 0,-21 22 31,0 22-15,0-1-16,-1 0 0,1 0 0,0 21 15,0-20-15,0 20 0,0-21 16,-1 0-16,22 0 0,0 22 16,-21-22-16,21 0 15,0 0-15,21-21 16</inkml:trace>
  <inkml:trace contextRef="#ctx0" brushRef="#br3" timeOffset="211067.27">33253 11705 0,'0'0'0,"-21"0"31,-1 0-31,1 0 16,0 0-16,0 21 16,0-21-1,42 0 17,0 0-32,0 0 0,0 0 15,1-21-15,-1 21 16,0 0-16,0 0 0,0 0 15,-21 21 1,0 1-16,0-1 16,-21 0-16,0-21 0,21 21 15,-21 0-15,-22 0 0,22-21 16,0 22-16,0-22 0,0 0 0,21 21 16</inkml:trace>
  <inkml:trace contextRef="#ctx0" brushRef="#br3" timeOffset="211415.43">33507 11494 0,'21'-22'31,"-42"44"-31,63-44 0,-21 22 16,0 22 0,-21-1-16,22 0 0,-22 21 0,0-21 15,0 1-15,0 20 0,0-21 16,0 21-16,0-20 0,-22 20 0,1 0 16,21-21-16,-21 22 0,0-1 15,0-21-15,0 22 0,-1-1 0,1-21 16,0 21-16,0-20 15,0-1-15,-22 0 0,22 0 0,0 0 16,0-21-16,0 21 0,0-21 16,-1 0-16</inkml:trace>
  <inkml:trace contextRef="#ctx0" brushRef="#br3" timeOffset="211955.83">33634 11303 0,'0'-21'16,"0"42"-16,0-63 15,21 42-15,0 0 0,0 0 0,0 0 16,1 0-16,-1 0 0,21 0 15,0 0-15,-42 21 47,0 0-31,0 0-16,0 0 0,0 1 16,0-1-16,0 21 0,0-21 0,0 0 15,0 22-15,0-22 0,0 0 16,0 21-16,0-20 0,0 20 0,0-21 15,0 21-15,0-20 0,0 20 16,0 0-16,0-21 0,0 22 0,0-1 16,0 0-16,0 22 0,0-22 15,0 1-15,0-1 0,0 0 16,0-21-16,0 22 0,0-1 0,0 0 16,0-20-16,0 20 0,0-21 0,0 0 15,0 22-15,0-22 0,0 0 16,0 0-16,0 0 0,0 0 15,0 1-15,0-1 0,-21-21 16,0 0-16,-21 0 0,21 21 16,-22-21-16,22 0 0,-21 0 15,21 0-15,-22 21 0,22-21 0,-21 0 16,21 0-16,-1 0 0,1 0 16,0 0-16,0 0 0,0-21 0</inkml:trace>
  <inkml:trace contextRef="#ctx0" brushRef="#br1" timeOffset="-210816.57">16489 13483 0,'0'-21'0,"0"0"15,0 0 1,0 0-16,0-1 16,0 1-16,0 0 15,0 42 17,-21 0-32,21 1 15,-22-1-15,22 21 0,-21 0 0,21 22 16,-21-22-16,21 22 0,-21-22 15,0 0-15,21 1 0,-21-1 0,-1 0 16,22 1-16,0-22 0,-21 0 16,21 0-16,-21 0 0,21-42 47,21 0-47,0 0 0,-21 0 0,22 0 0,-1-1 15,0 1-15,0 0 0,0 0 0,0 0 16,1 21-16,-1-21 15,0 21-15,0-22 0,21 22 0,-20 0 16,-1 0-16,0 0 0,0 0 0,21 0 16,-20 0-16,-1 0 0,0 0 15,0 0-15,0 0 0,0 0 0,1 0 16,-22-21 0,0 0-16,0 0 15,0 0-15,0 0 0,0-1 16,0 1-16,0 0 0,0-21 15,0 21-15,0-1 0,0 1 16,0 0-16,0 0 0,-22 21 16,1 0-1,0 21-15,21 0 0,0 22 16,-21-1-16,21-21 0,-21 21 16,0 1-16,21-1 0,-22 0 0,22 1 15,0-1-15,0 0 0,-21-20 0,21 20 16,0-21-16,-21 21 0,21-20 15,0-1-15,0 0 0,0 0 16,21-21 15,0 0-15,-21-21-16,22 0 0</inkml:trace>
  <inkml:trace contextRef="#ctx0" brushRef="#br1" timeOffset="-210519.7">17208 13822 0,'0'0'0,"0"21"15,0 0-15,0 0 16,22-21 31,-1 0-47,-21-21 0,21 0 15,-21 0-15,0 0 16,0 0-16,-21 21 16,0 0-16,-1 0 15,1 0-15,0 0 16,21 21-16,0 0 0,-21-21 16,21 21-16,21-21 31,0 0-31</inkml:trace>
  <inkml:trace contextRef="#ctx0" brushRef="#br1" timeOffset="-205806.11">18690 13250 0,'0'0'0,"0"-21"0,0 0 0,-21 21 0,21-21 15,0 0-15,0 0 16,0-1-16,0 1 16,21 21 15,21 21-31,-20 1 0,-1 20 0,21-21 16,-21 21-16,22 1 0,-1-1 15,-21 0-15,21 22 0,1-22 0,-1 22 16,-21-22-16,22 22 0,-22-22 0,21 0 15,-21 1-15,0-1 0,1-21 16,-1 21-16,0-20 0,0-1 0,-21 0 16,0 0-16,21-21 0,-21-21 47</inkml:trace>
  <inkml:trace contextRef="#ctx0" brushRef="#br1" timeOffset="-205516.98">19494 13145 0,'0'0'0,"-42"-106"32,21 106-32,0 0 0,0 0 0,-22 0 15,1 21-15,21 0 16,-22 21-16,1 1 0,0-1 0,-1 0 15,1 1-15,0 20 0,-1 1 0,1-1 16,0 1-16,-1-1 0,1 1 16,0-22-16,21 22 0,-1-22 0,-20 0 15,21 1-15,21-1 0,0 0 0,-21-21 16,21 1-16,0-1 0,0 0 16,21-21-16,0 0 15,0 0-15,0-21 0,1 0 16,-1-1-16</inkml:trace>
  <inkml:trace contextRef="#ctx0" brushRef="#br1" timeOffset="-205221.15">19770 13399 0,'0'21'31,"0"0"-31,-22 0 0,22 0 0,0 22 16,0-1-16,0 0 0,-21 22 0,21-22 16,-21 22-16,21-22 0,0 21 0,0 1 15,-21-22-15,0 22 0,0-1 16,21 1-16,-22-22 0,1 22 16,21-1-16,-21 1 0,21-22 0,-21 0 15,21 1-15,0-1 0,0 0 16,0-21-16,0 1 0,0-1 0,21-42 31,0-1-31,0 1 0,-21 0 16,22 0-16,-1-21 0</inkml:trace>
  <inkml:trace contextRef="#ctx0" brushRef="#br1" timeOffset="-204905.33">19854 13526 0,'0'0'0,"0"-43"0,-21 22 0,21 0 0,0 0 16,0 0-16,0-1 0,0 1 16,0 0-1,21 21-15,0 0 0,1 0 16,-1 0-16,0 0 0,0 0 0,21 0 16,-20 21-16,-1 0 0,0 1 15,0-1-15,0 0 0,-21 0 0,0 21 16,0-20-16,0-1 0,-21 21 15,0-21-15,0 0 0,-22 1 0,22-1 16,-21 0-16,21 0 0,-22-21 0,22 21 16,-21 0-16,21-21 0,0 0 15,-1 0-15,44-21 32,-1 21-32,0-21 0,0 21 0,21-21 15,-20 0-15,-1 21 0</inkml:trace>
  <inkml:trace contextRef="#ctx0" brushRef="#br1" timeOffset="-204440.6">20553 13420 0,'0'0'0,"21"-21"16,-21-1-16,0 1 0,0 0 16,0 0-16,-21 0 15,0 21-15,-22 0 0,22 0 16,0 0-16,0 0 0,0 0 15,-22 0-15,22 21 0,0 0 0,-21 21 16,20-20-16,1 20 0,0-21 0,0 21 16,0 1-16,0-1 0,-1 0 15,22 1-15,0-22 0,0 21 0,0-21 16,0 1-16,0-1 0,22 0 0,-1 0 16,0-21-16,0 0 15,0 0-15,22 0 0,-22 0 0,0 0 16,21-21-16,-21 0 0,1 0 0,20-1 15,-21 1-15,0-21 0,-21 21 16,21 0-16,-21-22 0,22 1 0,-22 21 16,0-22-16,0 1 0,0 21 0,0 0 15,0 0-15,0-1 0,0 44 32,0-1-32,0 0 15,0 0-15,0 0 0,0 22 16,0-22-16,0 21 0,0-21 0,0 22 15,21-22-15,0 21 0,-21-21 0,21 0 16,-21 1-16,21-1 16,0-21-16,1 21 0,-1-21 15,0 0-15,0 0 0,0 0 0,0 0 16,1-21-16</inkml:trace>
  <inkml:trace contextRef="#ctx0" brushRef="#br1" timeOffset="-204191.74">21124 13123 0,'0'-21'16,"0"42"-16,0-63 0,-21 42 15,0 0 1,21 21-16,-21 0 0,21 1 0,0-1 16,0 21-16,-21 0 0,21 1 15,0-1-15,-22 0 0,22 1 0,0-1 16,0 0-16,0 1 0,0-1 0,0 0 15,0-20-15,0 20 0,0-21 16,0 0-16,0 0 0,0 1 0,22-22 16,-1 0-16,0 0 15,0 0-15,-21-22 0,21 1 16,0 21-16</inkml:trace>
  <inkml:trace contextRef="#ctx0" brushRef="#br1" timeOffset="-203741.62">21357 13039 0,'0'0'0,"0"21"15,0 21-15,0-21 0,0 1 16,0 20-16,0 0 0,0-21 16,0 22-16,0-1 0,0 0 0,0 1 15,0-22-15,-21 21 0,21 1 0,0-1 16,0-21-16,-21 0 15,21 22-15,0-22 0,-21-21 0,21 21 16,0 0-16,0-42 31,0 0-31,0 0 16,0-1-16,0 1 0,21 0 0,-21-21 16,21 21-16,-21-22 0,21 1 15,0 21-15,0-22 0,1 1 0,20 21 16,-21-21-16,21 20 0,-20 1 0,62 0 15,-41 21-15,-22 0 16,21 0-16,-21 0 0,0 21 0,22 0 16,-22 22-16,-21-22 0,21 0 15,-21 21-15,0-20 0,0 20 16,0-21-16,0 0 0,0 22 0,0-22 16,0 0-16,0 0 0,-21 0 0,0 0 15,21 1-15,-21-1 0,21-42 47</inkml:trace>
  <inkml:trace contextRef="#ctx0" brushRef="#br1" timeOffset="-203536.73">20934 13335 0,'0'0'0,"21"0"31,0-21-31,0 21 0,22 0 16,-22 0-16,21-21 0,0 21 0,1-21 16,-1 21-16,0 0 0,-20-22 15,20 22-15</inkml:trace>
  <inkml:trace contextRef="#ctx0" brushRef="#br1" timeOffset="-202764.21">22923 13102 0,'0'-21'0,"0"42"0,0-63 16,22 0-16,-22 20 0,21 1 0,-21 0 16,0 0-16,0 0 0,-21 21 31,-1 21-31,22 0 15,0 0-15,-21 22 0,0-1 0,21-21 16,0 21-16,0 1 0,0-1 16,0 0-16,0 1 0,0-1 0,0 0 15,0-20-15,-21 20 0,21 0 0,0-21 16,0 1-16,-21-1 0,21 0 16,0 0-16,0-42 31,0 0-16,0 0-15,0-1 0,0 1 0,0 0 16,21 0-16,0 0 0,-21-22 16,21 22-16,0 0 0,1 0 15,-1 0-15,0 0 0,0-1 0,21 1 16,-20 21-16,-1 0 0,21 0 16,-21 0-16,22 0 0,-22 0 0,0 0 15,21 21-15,-21 1 0,-21-1 0,22 0 16,-22 21-16,0-21 0,0 1 15,0-1-15,-22 21 0,1-21 0,0 0 16,0 22-16,0-22 0,0 0 0,-22 0 16,22-21-16,0 21 0,0-21 15,0 0-15,-1 0 0,1 0 0,0 0 16,21-21 15,0 0-31,0 0 0,0 0 16,21 0-16,0-1 0,1 22 0</inkml:trace>
  <inkml:trace contextRef="#ctx0" brushRef="#br1" timeOffset="-202143.56">23537 13250 0,'21'0'16,"-21"22"-1,-21-1-15,21 0 16,-21 0-16,21 0 0,-21 0 15,21 1-15,-21-1 0,0 21 16,21-21-16,0 0 0,0 1 0,0-1 16,0 0-16,0 0 0,0 0 0,21 0 15,0-21-15,21 0 16,-21 0-16,1 0 0,20 0 0,0 0 16,-21 0-16,22-21 0,-1 0 0,0 0 15,-20 21-15,20-21 0,-21 0 16,0-1-16,0 1 0,1 0 0,-1-21 15,-21 21-15,0-1 0,21 1 16,-21 0-16,21 0 0,-21 42 47,0 0-47,0 0 0,0 1 16,0 20-16,0 0 0,0 1 0,0-1 15,0 21-15,0-20 0,0 20 16,0 1-16,0-22 0,0 22 0,0-1 15,0 1-15,0-1 0,0 1 0,21-1 16,-21 1-16,21 20 0,-21-20 0,0-1 16,0 22-16,0-22 0,0 1 15,0-22-15,0 22 0,0-22 16,0 22-16,0-22 0,-21-21 0,0 21 16,21-20-16,-21-1 0,0 0 0,0 0 15,-1-21-15,1 0 0,0 0 16,0-21-16,0 0 0,0 0 15,-1-1-15,1-20 0,0 0 0,21-1 16,-21-20-16,21 21 0,-21-22 16,21 1-16,0-22 0,0 21 0,0-20 15,21-1-15,0 22 0,-21-1 0,21-21 16,0 22-16,22-1 16,-22 1-16,0-1 0,21 22 0,-20-21 15,20 20-15,-21 1 0,21 0 0,1-1 16,-22 1-16,21 21 0</inkml:trace>
  <inkml:trace contextRef="#ctx0" brushRef="#br1" timeOffset="-201705.16">25082 12975 0,'0'0'0,"0"-21"0,22 0 31,105-21-15,-85 42 0,-21-22-16,21 22 0,1-21 0,-1 21 15,0 0-15,1-21 0,-1 21 16,0 0-16,-20 0 0,-1 0 0,0 0 15,-42 0 1,0 0 0,-1 0-16,-20 0 0,21 0 0,0 21 15,0-21-15</inkml:trace>
  <inkml:trace contextRef="#ctx0" brushRef="#br1" timeOffset="-201483.79">25379 12891 0,'0'0'0,"0"21"0,0 0 15,0 0-15,0 21 0,-21-20 16,21 20-16,0-21 0,-22 21 0,22 1 16,0-1-16,0 0 0,-21 1 0,0-1 15,21 0-15,-21 1 0,21-1 16,0 0-16,-21-20 0,21 20 0,-21-21 16,21 0-16,0 0 0,0 1 0,0-1 15,0 0-15,21-21 31,0 0-31,0-21 0,-21 0 16,21-1-16,0 1 0</inkml:trace>
  <inkml:trace contextRef="#ctx0" brushRef="#br1" timeOffset="-201080.86">25654 13272 0,'0'-22'0,"0"1"15,0 0-15,0 0 16,0 0-16,21 21 16,0-21-16,0 21 15,1 0-15,20 0 16,-21 21-16,0 0 0,0 0 0,22 0 16,-22 0-16,0 1 0,0-1 0,0 0 15,1 21-15,-22-21 0,21 1 16,-21 20-16,0-21 0,0 0 0,0 22 15,0-22-15,-21 0 0,-1 0 16,22 0-16,-21-21 0,0 21 0,0-21 16,0 0-16,0 0 15,21-21 1,0 0-16,0 0 16,0 0-16,0 0 0,0-1 0,21 1 0,0-21 15,0 21-15,0 0 16,0-1-16,1 1 0,-1 0 0,0 0 15,0 0-15,0 21 0,0-21 0,1 21 16,-1 0-16,0 0 0,0 0 16,0 0-16,0 0 15</inkml:trace>
  <inkml:trace contextRef="#ctx0" brushRef="#br1" timeOffset="-200548.87">26818 13399 0,'0'-22'0,"0"44"0,0-65 16,0 22-16,0 0 0,0 0 16,-21 0-16,21-1 15,-21 1-15,0-21 0,-22 42 0,22-21 16,0 0-16,0-1 0,0 22 0,-1 0 15,1 0-15,-21 0 0,21 0 16,0 22-16,-1-1 0,1 0 16,0 0-16,0 21 0,21-20 0,-21 20 0,0 0 15,-1-21-15,1 22 16,21-1-16,0 0 0,-21 1 0,21-22 16,0 21-16,0-21 0,0 22 0,0-22 15,0 0-15,21 0 16,0-21-16,1 0 0,-1 0 0,0 0 15,0 0-15,21-21 0,-20 21 16,-1-21-16,21 0 0,-21 0 0,0-1 16,1 1-16,20-21 0,-21 21 0,0-22 15,-21 22-15,21 0 0,1-21 16,-22 21-16,21-1 0,-21 1 16,0 0-16,0 0 0,0 42 31,0 0-16,0 0-15,0 22 0,0-22 0,0 0 16,0 0-16,-21 22 0,21-22 16,0 0-16,0 0 0,0 0 0,0 0 15,0 1-15,21-1 0,0-21 16,0 0-16,0 0 16,0 0-16</inkml:trace>
  <inkml:trace contextRef="#ctx0" brushRef="#br1" timeOffset="-200156.66">27072 13272 0,'0'0'0,"0"-22"15,0 1-15,21 21 16,0 0 0,1 0-16,-1 21 15,0 1-15,0-1 16,-21 21-16,21-21 0,-21 0 15,21 1-15,-21-1 0,0 21 0,0-21 16,22 22-16,-22-22 0,0 0 16,21 21-16,-21-21 0,0 1 0,0-1 15,0 0-15,0 0 16,0-42 15,0 0-31,21 21 0,-21-21 16,21-22-16,-21 22 0,21 0 15,0-21-15,-21 20 0,22-20 0,-1 21 16,0-21-16,0 20 0,-21-20 0,21 21 16,0 0-16,1 0 0,-1-1 15,0 22-15,-21-21 0,21 21 16,0 0-16,-21 21 16,21 1-1,-21-1-15</inkml:trace>
  <inkml:trace contextRef="#ctx0" brushRef="#br1" timeOffset="-199812.84">27686 13547 0,'0'0'0,"21"0"16,0 0-16,0 0 0,1-21 15,-1 21-15,-21-22 0,21 1 16,0 21-16,0-21 0,-21 0 0,0 0 15,21 0-15,-21-1 16,0 1-16,0 0 16,0 0-16,-21 21 0,0 0 15,0 0-15,0 21 0,0 0 16,-1-21-16,1 21 0,0 1 16,21-1-16,-21 21 0,21-21 0,-21 0 15,21 22-15,0-22 0,0 0 0,0 21 16,0-20-16,0-1 0,0 0 15,0 0-15,21-21 16,0 0-16,0 21 0,0-21 0,1 0 16,-1 0-16,0 0 0,0 0 15,21-21-15,-20 0 0,-1 21 16,0-21-16,21 0 0,-21-1 0</inkml:trace>
  <inkml:trace contextRef="#ctx0" brushRef="#br1" timeOffset="-199456.99">28109 13399 0,'0'-22'15,"-21"86"-15,42-106 0,-21-1 0,21 22 0,-21 0 16,22 21-16,-1 0 16,0 0-16,0 0 15,0 0-15,0 0 16,-21 21-16,22-21 0,-22 21 0,21 0 16,-21 1-16,0-1 0,0 21 15,0-21-15,0 22 0,0-22 16,0 0-16,0 21 0,0-21 0,0 1 15,0-1-15,0 0 0,-21-21 16,-1 21-16,1-21 0,21-21 47,0 0-47,0 0 0,0-1 16,21 1-16,1 0 0,-22-21 0,21 21 15,0-1-15,0 1 0,-21-21 16,21 21-16,0 0 0,1-1 15,-1 1-15,0 0 0,0 21 16,0 0-16,0-21 16,1 21-16,-1 0 15,0 0-15,0 0 0</inkml:trace>
  <inkml:trace contextRef="#ctx0" brushRef="#br1" timeOffset="-199057.2">29019 13356 0,'22'-21'32,"-22"0"-32,-22 21 0,22-21 15,-21 21-15,0 0 0,-21 0 0,21 0 16,-1 0-16,1 0 16,-21 0-16,21 0 0,0 21 0,-1 0 15,1 0-15,21 0 0,-21 1 16,21-1-16,0 0 15,0 0-15,0 0 0,21 0 16,0-21-16,-21 22 0,22-22 0,-1 21 16,0-21-16,0 21 0,-21 0 15,21-21-15,0 21 0,1 0 16,-22 1-16,0-1 16,0 0-1,-22-21-15,1 0 0,0 0 16,0 0-16,0 0 0,-22 21 0,22-21 15,0 0-15,0 0 0,0 0 16,0 0-16,-1 0 0,1 0 16,0 0-16,21-21 15,0 0 1,0 0-16,21 21 16</inkml:trace>
  <inkml:trace contextRef="#ctx0" brushRef="#br1" timeOffset="-198773.13">29400 13377 0,'0'0'0,"0"-21"16,-21 21-1,0 21-15,21 1 0,-21-22 16,0 42-16,0-21 0,-1 0 15,1 0-15,21 22 0,-21-22 0,0 0 16,21 21-16,-21-20 0,21-1 0,0 0 16,0 0-16,0 0 15,0 0-15,21-21 32,0 0-32,0-21 15,0 0-15,-21 0 0,22 0 0,-1 0 16,0-1-16</inkml:trace>
  <inkml:trace contextRef="#ctx0" brushRef="#br1" timeOffset="-198429.33">29443 13081 0,'-21'0'15,"-22"85"1,22-64-16,21 0 15,0 0-15,0 0 16,21-21-16,0 0 0,1 0 16,-1 0-16,0 0 0,0 0 0,0 0 15,0 0-15,1 0 16,-1-21-16,-21 0 0,0 0 16,0 0-16,0 0 0,0-1 15,0 1-15,0 0 0,0 0 0,0 0 16,-21 0-16,-1 21 0,1 0 0,0 0 15,0 0-15,0 0 0,0 21 16,-1-21-16,1 21 0,0 0 16,0 21-16,21-20 0,0-1 0,-21 0 15,21 21-15,0-21 0,0 1 16,0-1-16,0 0 0,21 0 0,0 0 16,0 0-16</inkml:trace>
  <inkml:trace contextRef="#ctx0" brushRef="#br1" timeOffset="-197948.6">29803 13356 0,'0'0'0,"0"21"32,0 1-17,0-1-15,0 0 0,-22 0 16,1 0-16,21 0 0,0 1 0,0-1 15,-21 0-15,21 0 0,-21 0 0,21 0 16,-21 1-16,21-1 16,-21-21-1,-1 0 1,22-21 0,0-1-16,0 1 15,43-106 1,-22 85-16,21 21 15,-21 0-15,1-1 0,20 1 0,-21 0 16,21 0-16,1 0 0,-1 21 16,-21 0-16,22 0 0,-22 0 0,0 0 15,0 0-15,0 21 0,0 0 16,-21 0-16,22 0 0,-22 1 0,0-1 16,0 0-16,0 0 0,0 21 0,0-20 15,-22-1-15,22 0 0,-21 0 16,21 0-16,-21 0 0,0 1 15,21-1-15,-21-21 16,0 0 0,42 0 15</inkml:trace>
  <inkml:trace contextRef="#ctx0" brushRef="#br1" timeOffset="-197068.9">30882 13399 0,'0'0'0,"0"-22"0,0 1 16,-21 0-16,0 21 0,21-21 0,-21 0 16,-1 21-16,1 0 0,0 0 15,0 0-15,0 0 16,0 0-16,-22 0 0,22 21 0,0 0 15,0 0-15,-22 0 0,22 1 16,0-1-16,0 0 0,0 21 0,0-21 16,21 1-16,-22 20 0,22-21 15,0 0-15,0 0 0,0 1 0,22-1 16,-1-21-16,0 0 0,0 21 0,0-21 16,0 0-16,1 0 15,-1 0-15,21 0 0,-21-21 0,0 0 16,1-1-16,-1 22 0,0-21 15,0-21-15,-21 21 0,21 0 0,0-1 16,-21 1-16,0-21 0,22 21 16,-1 21-16,-21-21 0,0-1 0,0 44 47,0-1-47,-21 0 0,-1 0 15,22 0-15,-21 22 0,0-22 16,21 21-16,-21-21 0,0 22 0,0-1 15,21 0-15,-22-21 0,1 22 16,0-1-16,0 0 0,-21 1 16,20-22-16,1 21 0,21 22 0,-21-22 15,0 0-15,21 1 0,0 20 0,-21-20 16,0-1-16,21 21 0,-22-20 16,22-1-16,0 22 0,0-22 0,0 0 15,0-21-15,-21 22 0,21-22 16,0 21-16,-21-21 0,21 1 0,0-1 15,0 0-15,0 0 0,-21-21 32,0 0-17,0-21-15,-1 0 16,1 21-16,21-21 16,-21-1-16,0 1 0,0-21 0,0 21 15,-1-22-15,1 1 0,0 0 0,0-1 16,0 1-16,21-21 0,0 20 15,-21-20-15,21 20 0,0-20 0,0 21 16,21-1-16,0-20 0,0 20 0,21 1 16,-20 0-16,20-1 0,0 1 15,1 0-15,-1-1 0,0 22 0,-21 0 16,22-21-16,-1 21 0,0-1 16,-20 1-16,20 0 0,-21 0 15,21 0-15,-20 21 0,-1-21 16,0-1-16,0 22 0,-21-21 15,21 21-15,-42 0 32,0 0-32,0 0 15,0 21-15,-22 1 0,1-1 16,0-21-16</inkml:trace>
  <inkml:trace contextRef="#ctx0" brushRef="#br1" timeOffset="-195109.01">16552 15071 0,'-21'0'0,"0"0"0,0 0 15,21 21-15,21-21 47,21 0-47,-21 0 16,22 0-16,-22 0 0,21 0 16,1 0-16,-22 0 0,21-21 0,-21 21 0,0 0 15,22 0-15,-22 0 16,-21-21-16,21 21 0,-21-22 31,-21 22-31,0 0 0</inkml:trace>
  <inkml:trace contextRef="#ctx0" brushRef="#br1" timeOffset="-194613.19">16552 15007 0,'0'0'0,"-21"0"0,0 0 16,21 21-16,0 1 15,0-1 1,-21 0-16,21 0 0,0 0 16,0 0-16,-21 1 0,-1-1 0,22 0 15,-21 21-15,0-21 0,21 1 16,0-1-16,-21 0 0,21 0 0,-21-21 16,21 21-16,-21 0 0,42-42 46,-21 0-46,21 21 0,0-21 16,-21 0-16,21 21 0,0-21 16,1 21-16,-22-22 0,21 22 0,0 0 15,0 0-15,0-21 0,0 21 0,1 0 16,-1 0-16,0 0 16,0 0-16,0 0 0,22 21 0,-22-21 15,0 22-15,0-1 0,-21 0 0,21 0 16,-21 0-16,21 0 0,-21 1 15,0-1-15,0 0 0,0 0 16,0 0-16,-21 0 0,0 1 0,0-1 16,-21-21-16,20 21 0,1-21 15,-21 21-15,21-21 0,-22 0 0,22 21 16,0-21-16,-21 0 0,21 0 0,-1 0 16,1 0-16,0 0 0,0 0 15,0 0-15,0 0 16,-1 0-16,22-21 15</inkml:trace>
  <inkml:trace contextRef="#ctx0" brushRef="#br1" timeOffset="-194325.7">17124 15494 0,'-21'0'0,"42"0"0,-42 21 16,42-21 15,0-21-15,-21 0-16,21 0 15,-21 0-15,0-1 16,-21 22 15,21 22-15,0-1-16,0 0 15,0 0 1</inkml:trace>
  <inkml:trace contextRef="#ctx0" brushRef="#br1" timeOffset="-186784.49">18627 14923 0,'0'0'0,"0"-22"0,0 1 0,-22 21 0,1-42 16,21 21-16,0 0 0,-21-1 15,0 1-15,21 0 0,-21 21 16,21-21-16,0 0 0,0 0 0,0 42 47,21 0-47,0 21 0,0-21 16,0 22-16,22-1 0,-22 0 0,21 1 15,1-1-15,-22 22 0,21-22 0,0 0 16,-20 22-16,20-22 0,-21 0 15,21 1-15,-20-1 0,-1 0 0,0-20 16,0 20-16,0-21 0,-21 0 16,0 0-16,0 1 0,0-1 15,-21-21 17,21-21-32,-21-1 0,21 1 15,0 0-15,0 0 0</inkml:trace>
  <inkml:trace contextRef="#ctx0" brushRef="#br1" timeOffset="-186493.28">19283 14753 0,'0'0'0,"-21"0"31,-1 0-31,1 21 0,0 1 15,-21-1-15,21 21 0,-22-21 16,1 22-16,0-1 0,-1 0 0,22 1 16,-21 20-16,-1-21 0,1 22 0,0-22 15,-1 22-15,1-22 0,21 0 16,-21 1-16,20-22 0,1 21 0,0 1 16,0-22-16,21 0 0,0 0 0,0 0 15,0 0-15,21-21 16,0 0-1,0-21-15,1 0 0,20 0 16</inkml:trace>
  <inkml:trace contextRef="#ctx0" brushRef="#br1" timeOffset="-186172.53">19473 15028 0,'0'0'0,"21"-21"0,1 21 16,-22 21-1,0 1 1,0-1-16,0 21 0,0-21 0,0 43 16,0-22-16,0 0 0,-22 22 15,22-22-15,0 22 0,0-22 0,0 22 16,0-1-16,-21-21 0,21 22 16,0-1-16,0 1 0,0-1 15,0 1-15,0-22 0,0 22 0,0-1 16,0-20-16,0-1 0,0 21 0,0-41 15,0 20-15,0-21 0,0 21 16,0-20-16,0-1 0,0-42 31,0-1-31,0 1 0,0-21 16,0 21-16,21-22 0,-21 1 0,22-21 16,-22-1-16,21 22 0</inkml:trace>
  <inkml:trace contextRef="#ctx0" brushRef="#br1" timeOffset="-185897.69">19558 15261 0,'0'0'0,"0"-63"0,0-22 16,0 64-16,0-21 0,0 20 15,0 1-15,0 0 0,21 0 16,0 0-16,0 21 0,1 0 0,-1 0 16,21 0-16,-21 0 0,22 0 0,-1 21 15,-21 0-15,21 0 0,-20 0 16,-1 22-16,0-1 0,-21 0 0,0 1 15,0-1-15,0 0 0,0 1 16,-21-22-16,-22 21 0,22-21 16,-21 22-16,0-22 0,20 0 0,-20-21 15,0 21-15,21 0 0,-22-21 0,22 0 16,0 0-16,21-21 16,21 0-1,-21 0-15,42 0 0,-20 21 16,20-21-16</inkml:trace>
  <inkml:trace contextRef="#ctx0" brushRef="#br1" timeOffset="-185411.62">20362 15177 0,'43'-22'16,"-86"44"-16,107-65 0,-43 43 0,0-21 0,0 0 16,-21 0-16,0 0 15,0-1-15,0 1 0,0 0 16,-21 0-16,0 21 15,0 0-15,0 0 0,-22 0 0,22 0 16,0 0-16,-21 21 0,20 0 16,1 0-16,-21 22 0,21-22 0,0 21 15,-1 1-15,1-1 0,0 0 0,21 1 16,-21-22-16,21 21 0,0-21 16,0 22-16,0-22 0,0 0 0,21 0 15,0-21-15,0 0 16,1 0-16,-1 0 0,21 0 15,-21-21-15,22 21 0,-22-21 0,21 0 16,-21-22-16,22 22 0,-22-21 16,0 21-16,21-22 0,-42 1 0,21 0 15,-21-1-15,22 22 0,-22-21 0,0 21 16,0-1-16,0 1 0,0 0 16,-22 21-1,1 21-15,21 0 0,-21 1 16,21-1-16,0 21 0,0 0 0,0 1 15,0-22-15,0 21 0,0 1 16,0-1-16,0-21 0,0 0 0,0 22 16,0-22-16,21 0 0,-21 0 15,21-21-15,1 21 0,-1-21 0,0 0 16,21 0-16,-21 0 0,22 0 16,-22-21-16,21 0 0,1 0 0,-1 0 15,-21-1-15</inkml:trace>
  <inkml:trace contextRef="#ctx0" brushRef="#br1" timeOffset="-185172.76">21103 15007 0,'21'-106'16,"-21"64"-16,-42 233 0,84-403 0,-63 381 0,42-359 0,-21 169 0,-21 21 31,21 21-31,-21 0 16,21 0-16,0 21 0,0-20 0,-21 20 15,21 0-15,0 1 0,-21-1 0,21 0 16,0 1-16,0-1 0,0 0 15,0 1-15,0-1 0,0-21 0,0 21 16,0-20-16,0-1 0,0 0 0,0 0 16,21-21-1,0 0-15,0 0 0,21 0 0,-20 0 16,-1-21-16,21 0 0,-21 0 16,22-1-16,-22-20 0</inkml:trace>
  <inkml:trace contextRef="#ctx0" brushRef="#br1" timeOffset="-184729.71">21548 14838 0,'21'-21'0,"-21"0"0,-43 190 0,65-296 0,-1 63 0,-21 43 16,0 42-1,0 1-15,0-1 16,0 0-16,0 0 0,0 21 16,0-20-16,0 20 0,0 0 0,-21 1 15,21-1-15,-22 0 0,22 1 0,-21-1 16,21 0-16,0-21 0,-21 22 15,21-22-15,-21 0 0,21 0 16,0 0-16,0 1 0,0-1 16,-21-21-16,21-21 31,0-1-31,0 1 0,0 0 0,0 0 16,0 0-16,21-22 0,-21 1 15,21 21-15,0-21 0,0-1 0,1 1 16,20 21-16,-21-22 0,21 22 15,1 0-15,-1 0 0,0 21 0,1 0 16,-1 0-16,0 0 0,1 0 0,-1 21 16,0 0-16,1 0 0,-22 1 15,21 20-15,-21 0 0,-21-21 16,0 22-16,0-1 0,0-21 0,0 22 16,0-22-16,-21 0 0,0 21 15,0-21-15,0 1 0,0-22 0,-1 21 16,1 0-16,0-21 0,0 0 15,0 0-15,0 0 16,-1-21-16,1 0 16</inkml:trace>
  <inkml:trace contextRef="#ctx0" brushRef="#br1" timeOffset="-184548.81">21124 15028 0,'0'0'0,"-21"0"16,21-21-16,0 0 16,21 21-16,0 0 15,1-21-15,-1 21 0,21 0 0,0 0 16,-20-21-16,41 21 0,-21 0 0,1 0 16,20-21-16,-20 21 0</inkml:trace>
  <inkml:trace contextRef="#ctx0" brushRef="#br1" timeOffset="-183881.18">23156 14880 0,'0'-21'0,"0"42"0,0-63 0,0 21 0,0 0 16,21-1-16,-21 44 31,0-1-15,0 21-16,0-21 0,0 22 0,0-1 15,0-21-15,0 21 0,-21 1 16,0-1-16,21 0 0,-21 1 0,0-1 16,21 0-16,-21-20 0,-1 20 15,22-21-15,0 0 0,-21 0 16,21 1-16,-21-1 0,21-42 31,0-1-31,0 1 16,0-21-16,0 21 0,21-22 15,0 22-15,1-21 0,-1 21 16,0-22-16,21 22 0,-21 0 0,22 0 16,-22 0-16,21 0 0,-21 21 15,22 0-15,-1 0 0,-21 0 0,22 0 16,-22 21-16,0 0 0,0 0 0,-21 21 15,0-20-15,0-1 0,0 21 16,0-21-16,-21 0 0,0 22 16,-22-22-16,22 0 0,-21 0 0,21 0 15,-22-21-15,22 22 0,-21-1 16,21-21-16,0 0 0,-1 0 0,1 21 16,21-42-1,0 0 1,21-1-16,1 1 0,-1 0 15,21 0-15</inkml:trace>
  <inkml:trace contextRef="#ctx0" brushRef="#br1" timeOffset="-183288.01">23728 15071 0,'84'-21'16,"-41"-1"-16,-276 107 0,339-127 0,42-1 0,-127 43 0,-21 22 31,-21-1-31,0 0 16,0 0-16,-1 0 0,1 0 0,0 22 15,0-22-15,21 0 0,0 0 0,-21 0 16,21 1-16,0-1 0,0 0 16,21 0-16,0 0 0,0-21 15,0 0-15,22 0 0,-1 0 16,-21 0-16,22 0 0,-1 0 0,0 0 16,1-21-16,-1 21 0,0-21 0,1 0 15,-22 0-15,21-1 16,-21 1-16,0-21 0,1 21 0,-1 0 15,-21-1-15,0 1 0,21 21 0,-21-21 16,0 63 15,0-20-15,-21 20-16,21-21 0,-21 21 0,21 1 16,0 20-16,0-20 0,0 20 0,0-21 15,0 22-15,0-22 0,0 22 16,0-1-16,0 1 0,0 20 0,0-20 15,0-1-15,0 1 0,0-1 0,0 1 16,0-1-16,0 1 16,0-1-16,0-20 0,-22-1 0,1 0 15,0 1-15,0-1 0,0 0 0,0-20 16,-1-1-16,-20 0 0,21-21 16,0 0-16,0 0 0,-1 0 0,1-21 15,0 0-15,0-1 0,0-20 0,21 21 16,-21-43-16,21 22 0,-22-21 15,22-1-15,0 1 0,0-22 0,0 0 16,22 1-16,-1-1 0,0 0 0,0 1 16,0-1-16,0 21 0,22 1 15,-1-22-15,-21 22 0,22-1 16,-1 22-16,21-22 0,-20 1 0,20 21 16,1-1-16,-1 1 0,22 0 15,-22-1-15</inkml:trace>
  <inkml:trace contextRef="#ctx0" brushRef="#br1" timeOffset="-182577.52">26183 14584 0,'0'-21'0,"0"42"0,0-63 16,0 20-16,0 1 0,-21 21 31,0 0-31,-22 0 0,22 21 15,-21 1-15,21 20 0,-22-21 16,1 21-16,0 1 0,21-1 16,-22 0-16,22 22 0,-21-22 0,21 1 15,-1-1-15,22 0 0,0 1 16,0-1-16,0 0 0,0 1 0,0-22 16,22 21-16,-1-21 0,0 0 0,21 1 15,-21-22-15,22 0 0,-1 0 16,0 0-16,1 0 0,-1 0 0,0-22 15,1 22-15,-22-21 0,0 0 0,0 0 16,-21-21-16,0 20 0,0 1 16,0-21-16,0 21 0,-21 0 0,0-22 15,0 22-15,-22 0 0,22 0 16,-21 0-16,21-1 0,0 22 16,-1-21-16,1 21 0,0 0 0,0 0 15,42 0 16,0 0-31,0 21 0,22 1 0,-22-1 16,0 21-16,21-21 0,-20 22 16,-1-1-16,-21 21 0,21-20 0,-21 20 15,0-20-15,0 20 0,0 1 16,0-22-16,0 21 0,0 1 0,-21-1 16,0 1-16,-1-1 0,1 1 15,0-22-15,0 22 0,0-1 0,0 1 0,-1-22 16,22 0-16,-21 1 15,21-22-15,-21 21 0,21-21 0,21-42 32,0 0-17,-21-21-15,22 21 0,20-22 0</inkml:trace>
  <inkml:trace contextRef="#ctx0" brushRef="#br1" timeOffset="-182164.72">26543 15092 0,'0'-21'0,"0"42"0,0-63 0,0 20 16,0 1-16,0 0 15,0 0-15,0 0 0,0 0 0,21-1 16,-21 1-16,21 21 0,-21-21 16,21 21-16,1 0 0,20 0 15,-21 0-15,0 0 0,22 0 0,-22 0 16,0 0-16,0 21 0,0 0 15,0 1-15,-21-1 0,0 0 0,0 21 16,0-21-16,0 1 0,0-1 0,-21 0 16,0 0-16,21 0 0,-21 0 15,0-21-15,0 0 0,21 22 16,-22-22-16,1-22 16,21 1-1,0 0-15,0 0 0,0 0 0,0 0 16,0-1-16,0-20 0,0 21 15,21 0-15,-21 0 0,22-1 0,-22 1 16,21 0-16,0 0 0,0 0 16,0 21-16,0 0 0,1 0 15,-1 0-15,21 0 0,-21 0 16,0 0-16,1 0 0,20 0 0,-21 0 16,21 0-16,-20 0 15,20 0-15</inkml:trace>
  <inkml:trace contextRef="#ctx0" brushRef="#br1" timeOffset="-181121.29">27453 14817 0,'21'0'16,"-84"0"-16,105 0 0,-42 21 15,-21-21 1,0 21-16,0-21 0,-1 21 16,1 0-16,0 1 0,0-1 0,0 0 15,0 0-15,-1 0 0,1 0 0,21 1 16,-21-1-16,21 0 0,0 0 15,0 0-15,0 0 0,21 1 16,0-1-16,1 0 0,-1-21 0,21 0 16,-21 0-16,0 0 0,22 0 15,-22 0-15,0 0 0,21 0 0,-20-21 16,-1 0-16,21-1 0,-21 1 16,0 0-16,-21 0 0,0 0 0,0 0 15,0-1-15,0 1 0,0-21 0,0 21 16,-21 0-16,0-1 0,0 1 15,0 0-15,0 0 0,-22 21 0,22 0 16,-21 0-16,21 0 0,-22 0 0,22 0 16,0 21-16,0-21 0,0 21 15,-1 0-15,1 1 0,21 20 16,0-21-16,0 0 0,0 0 0,0 1 16,0 20-16,21-21 0,1 0 15,-22 0-15,42 1 0,-21-22 0,0 21 16,0-21-16,22 0 0,-22 0 15,21 0-15,1 0 0,-22 0 0,21-21 16,-21 21-16,22-22 0,-22 1 0,21 0 16,-21 0-16,22 0 0,-22 0 15,0-1-15,0 1 0,-21-21 0,0 21 16,21 0-16,-21-1 0,0 1 16,-21 42 15,0 1-31,21-1 0,0 0 15,-21 21-15,21-21 0,-21 1 16,21 20-16,0-21 0,0 21 0,0-20 16,0-1-16,0 0 0,0 0 15,21 0-15,0 0 0,0-21 0,0 0 16,0 0-16,1 0 0,-1 0 0,21 0 16,-21-21-16,22 21 0,-22-21 15,0 0-15,0 0 0,21 0 0,-20-1 16,-1 1-16,0-21 0,-21 21 15,21 0-15,0-22 0,-21 22 0,0 0 16,0 0-16,0 42 31,0 0-31,0 0 16,0 0-16,0 1 0,0-1 0,0 0 16,0 0-16,0 0 0,0 0 15,0 1-15,0-1 0,21 0 16,1-21-16,-1 0 0,0 0 15,0 0-15,0 0 0,22 0 0,-22 0 16,0 0-16,21-21 0,-21 0 0,1 21 16,-22-22-16,21 1 0,0 0 15,-21 0-15,21 0 0,-21-22 0,0 22 16,0 0-16,21 0 16,-21 42 15,-21 0-31,21 0 0,-21 22 15,21-1-15,0 0 0,-21 1 0,21-1 16,-21 22-16,-1-22 0,22 21 0,0-20 16,-21 20-16,0-20 0,0 20 15,0-21-15,21 22 0,0-1 0,-21-20 16,21 20-16,-22-20 0,22 20 16,-21-21-16,0 1 0,0-1 0,21 0 15,-21-20-15,0-1 0,21 0 16,0 0-16,0-42 15,0 0-15,0 0 16</inkml:trace>
  <inkml:trace contextRef="#ctx0" brushRef="#br1" timeOffset="-180871.43">28511 15261 0,'0'0'0,"22"-63"0,-22-1 15,21 22-15,0-22 0,-21 43 0,0-21 16,21 0-16,0 20 0,0 1 15,1 0-15,-1 21 0,0-21 0,0 21 16,0 0-16,0 0 0,22 0 0,-22 21 16,0 0-16,-21 0 15,21 1-15,-21-1 0,0 0 0,0 21 16,0-21-16,0 22 0,-21-22 0,0 0 16,0 0-16,0 0 0,-22 1 15,22-22-15,-21 21 0,21-21 0,-22 0 16,22 21-16,0-21 0,0 0 0,0 0 15,-1 0 1</inkml:trace>
  <inkml:trace contextRef="#ctx0" brushRef="#br1" timeOffset="-178901.11">29591 14753 0,'0'0'0,"-21"21"0,21 1 15,0-1-15,0 0 16,21-21 0,0 0-16,0 0 15,22 0-15,-22-21 0,21 21 0,0-21 16,-20-1-16,20 1 0,-21 21 16,21-21-16,-20 0 0,-1 0 0,-21 0 15,0-1-15,0-20 0,0 21 16,0 0-16,-21 21 15,-1 21 1,22 0-16,-21 21 0,0-20 16,0 20-16,0 0 0,21 1 0,-21-1 15,-1 0-15,1 1 0,21-1 0,0 0 16,-21 22-16,21-22 0,-21-21 16,21 22-16,0-1 0,0-21 0,0 0 15,0 0-15,0 1 0,-21-1 16,0-21-16,-1 0 15,1-21-15,0 21 16,0-43-16,21 22 0,-21 0 16,0-21-16,21 20 0,-22-20 0,1 21 15,21-21-15,-21 20 16,21 1-16,0 0 0,0 42 31,0 0-31,0 1 0,0-1 16,0 0-16,21 0 0,0 0 0,-21 22 15,22-22-15,-1 0 0,0 0 16,0 0-16,0 0 0,0 1 0,22-22 16,-22 0-16,21 21 0,-21-21 0,22 0 15,-22 0-15,21 0 0,1 0 16,-1-21-16,-21-1 0,21 22 0,1-21 16,-22 0-16,0 0 0,21-21 15,-42 20-15,22 1 0,-1 0 16,0 0-16,-21 0 0,21 21 0,-21 21 31,0 0-31,0 0 16,0 0-16,0 1 0,0-1 15,0 0-15,-21 0 0,21 0 0,0 0 16,0 1-16,21-1 16,0-21-16,0 0 15,1 0-15,-1 0 0,0 0 0,0 0 16,21-21-16,-20 21 0,-1-22 15,21 1-15,-21 21 0,0-21 0,1 0 16,-1 21-16,0-21 0,0 0 16,0 21-16,0 0 15,1 0-15,-22 21 16,21-21-16,-21 21 0,21 0 16,0 0-16,-21 0 0,21 1 15,0-22-15,1 21 0,-1-21 16,0 0-16,0 0 0,0 0 15,22 0-15,-22 0 0,21 0 0,-21 0 16,0 0-16,1-21 0,-1 21 16,0-22-16,0 1 0,-21 0 15,0 0-15,0-21 0,0 20 0,0 1 16,0-21-16,-21 21 0,0-22 0,-22 22 16,22 0-16,0 0 0,-21 0 15,21 0-15,-22 21 0,22 0 16,0 0-16,0 0 0,-22 21 0,22-21 15,0 21-15,21 21 0,-21-21 16,21 1-16,0 20 0,0 0 0,0-21 16,0 22-16,0-22 0,0 21 15,21-21-15,-21 1 0,21-1 0,0-21 16,22 21-16,-22-21 0,0 0 0,21 0 16,-20 0-16,-1 0 15,21-21-15,-21 0 0,0-1 0,22 1 16,-22 0-16,0-21 0,0-1 15,0 22-15,1-21 0,-1-22 0,0 22 16,-21 0-16,0-1 0,21-20 16,-21 21-16,0-1 0,0 1 0,0 0 15,0 20-15,0 1 0,0 42 16,-21 1 0,0-1-16,0 0 0,-1 21 0,1 1 15,0-1-15,0 0 0,21 1 16,0-1-16,0 21 0,0-20 0,0-1 15,0 0-15,0 1 16,0-1-16,0-21 0,21 22 0,0-22 16,0 0-16,1-21 0,-1 21 0,0-21 15,0 0-15,21 0 0,-20 0 16,-1 0-16,21-21 0,-21 0 0,0 0 16,1-1-16,20 1 0,-21 0 15,-21-21-15,21 21 0,0-22 0,-21 22 16,22 0-16,-22 0 0,0 0 15,0-1-15,-22 44 16,1-1-16,0 0 16,0 0-16,21 21 0,0-20 0,-21 20 15,21-21-15,0 0 16,-21 0-16,21 1 0,0-1 0,0 0 16,0 0-16,21-21 15,0 0-15,0 0 16,0-21-16,0 0 0,1 21 15,-22-21-15,21-1 0,0 1 16,0-21-16,0 21 0,22 0 0,-22-22 16,0 22-16,21 0 0,-21 0 15,1 21-15,20 0 0,-21 0 0,0 0 16,0 0-16,1 0 0,-1 21 16,-21 0-16,0 0 0,0 22 0,0-22 15,0 0-15,0 21 16,-21-21-16,-1 1 0,1-1 0,0 0 15,21 0-15,-21 0 0,0 0 16,21-42 15,0 0-15,21 21-16,0-21 0,0 0 0,0 0 16,1-22-16,20 22 0,-21 0 15,0-21-15,0 20 0,22-20 0,-22 21 16,0 0-16,-21 0 15,0 42 1,0 0-16,-21 0 16,0 0-16,21 0 0,-21 1 0,21 20 15,0-21-15,0 0 0,0 0 16,21 1-16,0-22 0,21 0 16,1 0-16,-1 0 0,21 0 15,1 0-15,21-22 0,-22 1 0,1 21 16</inkml:trace>
  <inkml:trace contextRef="#ctx0" brushRef="#br3" timeOffset="-173168.08">20976 16277 0,'0'0'0,"0"-21"0,0 0 0,0 0 15,21 0-15,0-1 0,-21-20 16,22 21-16,-1-21 0,0 20 0,0-20 0,0 21 15,0-21-15,1 20 0,-1 1 16,0 21-16,-21-21 0,21 21 0,-42 21 31,-21 0-31,20 1 0,-20 20 16,21 0-16,-21 22 16,-1-1-16,-20-20 0,20 20 0,-20 1 15,-1-1-15,22 22 0,-21-22 0,20 22 16,1-22-16,21 22 0,0 0 15,-1-1-15,22-20 0,0 21 0,22 105 32,-1-105-32,21-22 0,0-20 0,1 20 0,-1-21 15,0 1-15,1-1 0,20 0 16,-20-20-16,-1-22 0,21 0 16,-20 0-16,20-22 0,-20 1 0</inkml:trace>
  <inkml:trace contextRef="#ctx0" brushRef="#br3" timeOffset="-172861.25">21823 16341 0,'0'0'0,"0"21"31,0 0-31,0 0 0,0 22 15,0-22-15,21 21 0,0 0 0,0 22 16,0-22-16,1 1 16,-1 20-16,0-21 0,-21 22 0,21-22 15,0 22-15,-21-22 0,0 0 16,0-20-16,0 20 0,0-21 0,0 0 16,21 0-16,-21 1 0,0-1 15,22-21-15,-1-21 16,0-1-16,0 1 15,-21 0-15,21 0 0,-21-21 0,21-1 16,1 1-16,-22-22 0</inkml:trace>
  <inkml:trace contextRef="#ctx0" brushRef="#br3" timeOffset="-172640.38">22225 16722 0,'21'-191'16,"0"43"0,-63 487-1,63-678-15,-42 360 16,0 0-16,0 1 0,-1-1 0,-20 21 15,0 0-15,-1 1 0,1-1 16,0 22-16,-1-22 0,1 0 0,-21 22 16,20-22-16,1 0 0,0 1 15,-1-1-15,22 0 0,-21-20 0,21 20 16,21-21-16,0 0 0,21-21 31,0 0-31,21-21 0,1 0 0,-1 0 16,0-22-16,22 22 0</inkml:trace>
  <inkml:trace contextRef="#ctx0" brushRef="#br3" timeOffset="-172356.55">22288 16595 0,'22'-43'0,"-128"192"16,190-255-16,-62 85 16,-22 42-16,0 0 15,0 0-15,0 21 0,0 1 16,0 20-16,0-20 0,0-1 0,-22 21 15,22 1-15,-21-1 0,21 1 16,0-1-16,-21 1 0,0 21 0,0-1 16,21 1-16,-21 0 15,-1-1-15,1 1 0,0 0 0,21-1 16,0 1-16,-21-22 0,21 1 16,-21-1-16,21 1 0,0-22 0,0 1 15,0-1-15,0-21 0,0 0 16,21-42-1,-21 0-15,21-21 0,0-1 16,0 1-16,22-22 0,-22 1 0</inkml:trace>
  <inkml:trace contextRef="#ctx0" brushRef="#br3" timeOffset="-172056.72">22415 16891 0,'0'-106'0,"0"614"16,0-1058-16,0 698 0,-21-381 0,21 191 0,0 21 15,0 0-15,0-1 0,0 1 16,21 0-16,1 0 0,-22 0 0,21 21 16,21 0-16,-21 0 0,0 0 15,22 0-15,-22 0 0,21 0 0,-21 0 16,1 21-16,-1 0 0,0 0 0,-21 22 16,0-22-16,0 0 15,0 0-15,-21 0 0,0 0 0,-22 1 16,22 20-16,-21-21 0,-1-21 15,1 21-15,21 0 0,-21-21 0,20 22 16,-20-22-16,21 0 16,42 0-1,0 0 1,0 0-16,1-22 0,-1 1 0,21 21 16</inkml:trace>
  <inkml:trace contextRef="#ctx0" brushRef="#br3" timeOffset="-171628.9">23008 16616 0,'21'-21'0,"0"21"0,-253 84 0,486-189 0,-318 147 0,128-106 16,-64 43-16,0 0 15,0 0 1,-22 21-16,1 0 0,0 0 16,0 0-16,0 21 0,0 0 15,-1 0-15,1 1 0,0-1 0,0 0 16,21 21-16,0 1 0,-21-22 0,21 21 15,0-21-15,0 0 0,0 1 16,0-1-16,21 0 0,0 0 0,-21 0 16,21-21-16,0 0 0,1 0 15,-1 0-15,0 0 0,0-21 16,-21 0-16,21 0 0,0 21 16,-21-43-16,22 22 0,-22 0 0,0 0 15,0-21-15,0 20 0,0 1 0,0 0 16,0 0-16,0 42 31,0 0-31,0 22 16,0-22-16,0 0 0,0 21 0,0-21 15,0 1-15,0 20 0,0-21 16,21 0-16,0 0 0,-21 1 0,21-1 16,0-21-16,0 0 15,1 0-15,-1 0 0,0 0 16,0 0-16,0-21 0,22-1 0,-22 1 15,21 0-15</inkml:trace>
  <inkml:trace contextRef="#ctx0" brushRef="#br3" timeOffset="-171393.03">23537 16531 0,'0'-169'16,"0"381"-16,0-445 0,0 423 0,0-401 0,0 232 31,0 0-31,-21 0 16,21 21-16,0-20 0,0 20 15,0 0-15,0 1 0,-21-1 0,21 0 16,0 1-16,0-22 0,0 21 16,0 0-16,0-20 0,0-1 15,0 0-15,0 0 0,0 0 0,21-21 16,0 0 0,0 0-16,-21-21 0,22 0 15,-1 0-15,0 0 0,0-22 16,0 22-16,0-21 0</inkml:trace>
  <inkml:trace contextRef="#ctx0" brushRef="#br3" timeOffset="-170989.27">23770 16468 0,'21'-127'16,"22"21"-1,-107 339-15,128-445 16,-64 233 0,0 0-16,0 1 0,0 20 0,0 0 15,0-21-15,0 22 0,0-1 16,0 0-16,-22 1 0,22-1 0,-21 0 15,21-20-15,0 20 0,0 0 16,-21-21-16,21 1 0,-21-1 0,21 0 16,0 0-16,-21-21 0,21-21 31,0 0-15,0 0-16,0-22 0,0 22 0,21 0 15,-21-21-15,21 20 0,0-20 0,0 21 16,1-21-16,20 20 15,-21 1-15,0 0 0,22 21 0,-22 0 16,21 0-16,-21 0 0,22 0 16,-22 0-16,0 21 0,0 0 0,-21 1 15,0-1-15,0 0 0,0 21 0,0-21 16,0 22-16,0-22 0,0 0 16,0 0-16,-21 22 0,0-22 0,21 0 15,-21-21-15,-1 21 0,1-21 16,0 21-16,0-21 15,0 0-15,21-21 0,-21 21 16</inkml:trace>
  <inkml:trace contextRef="#ctx0" brushRef="#br3" timeOffset="-170792.37">23326 16531 0,'-22'-21'0,"44"42"0,-44-63 31,44 42-15,20 0-16,-21 0 0,21 0 15,1 0-15,-1 0 0,22 0 16,-1 0-16,1-21 0,-1 21 0,1-21 16,-1 21-16,-21-22 0,22 1 15</inkml:trace>
  <inkml:trace contextRef="#ctx0" brushRef="#br3" timeOffset="-170485.55">24659 15790 0,'0'0'0,"0"-21"0,0 0 16,0 0-16,21 21 0,0 0 15,1 0-15,-1 0 16,21 0-16,-21 0 0,0 0 15,22 21-15,-22 0 0,21 22 0,1-1 16,-22 21-16,21 1 0,0-1 0,1 22 16,-1-21-16,-21 20 0,22-20 15,-1 20-15,-21 1 0,0 0 0,0-1 16,-21-20-16,0 21 0,-21-1 16,0-20-16,-21-1 0,-1 1 0,-20-1 15,-1 1-15,1-22 0,-1 0 16,-20 1-16,20-1 0,1-21 0,-1 22 15,22-22-15,-22-21 0,43 0 16,-21 0-16</inkml:trace>
  <inkml:trace contextRef="#ctx0" brushRef="#br3" timeOffset="-169761.89">25929 15812 0,'-21'0'0,"42"0"0,-42-22 16,0 22-16,21-21 15,21 21 1,0 0-16,0 0 16,22 0-16,-1 0 0,-21-21 0,21 21 15,1 0-15,-1 0 0,-21 0 16,22 0-16,-22-21 0,0 21 0,0 0 16,-42 0-1,0 0 1,0 0-16,-1 0 0,-20 0 0,21 0 15,-21 0-15,20 0 0,1 0 16,-21 0-16,21 21 0,0-21 16,-1 0-16,1 21 0,0 0 0,0-21 15,0 43-15,0-22 0,21 21 16,0 1-16,-22-1 0,22 0 0,-21 22 16,21-22-16,-21 22 0,21-1 0,0 1 15,0-22-15,0 21 0,0 1 16,0-1-16,-21 1 0,21-1 0,0 22 15,-21-21-15,21-1 0,0 1 16,0-1-16,0 1 0,0-22 0,0 21 16,0-20-16,0-1 0,0 0 15,0 1-15,21-22 0,0 0 16,0 0-16,22-21 0,-1 0 16,0 0-16,1 0 0,-1 0 0,21-21 15,-20 0-15,-1 0 0,22-22 16,-22 1-16,21 0 0,-20-1 0,20 1 15</inkml:trace>
  <inkml:trace contextRef="#ctx0" brushRef="#br3" timeOffset="-169471.05">26797 16425 0,'-21'212'0,"42"-445"0,-21 254 0,0-63 0,0 21 0,0 0 16,0 0-16,-21 21 0,0 21 15,-1 0 1,1 0-16,0 21 0,0 1 0,21-1 15,-21 0-15,0 22 0,-1 21 16,1-22-16,0 1 0,21 20 0,0 1 16,0-22-16,-21 22 0,21 0 0,0-1 15,-21 22-15,21-21 0,0 21 16,-21-22-16,-1 22 0,1-21 0,0 0 16,0 20-16,0-20 0,0-21 15,-1 20-15,1-20 0,0-22 16,21 22-16,0-43 0,-21 21 0,21-21 15,0-42 1,0 0-16,0-21 0,21-1 16,0-20-16,0-1 0</inkml:trace>
  <inkml:trace contextRef="#ctx0" brushRef="#br3" timeOffset="-169172.22">26564 16870 0,'0'0'0,"0"-64"16,0 1-16,0-1 0,0 1 15,0 42-15,0-22 0,0 1 0,0 21 16,0 0-16,0 0 0,21-1 0,0 1 16,1 21-16,-1-21 0,21 21 0,0 0 15,1 0-15,-1 0 0,22 0 16,-22 21-16,0-21 0,1 21 16,-1 22-16,-21-22 0,0 0 15,-21 21-15,0 1 0,0-22 0,-21 21 16,-21 1-16,-1-22 0,22 21 15,-21-21-15,0 0 0,-1 1 0,1-1 16,0 0-16,20 0 0,1-21 0,0 0 16,21-21-1,0 0-15,21 0 0,22-1 16,-22 1-16,0 0 0,21-21 16,1 21-16,-1-1 0</inkml:trace>
  <inkml:trace contextRef="#ctx0" brushRef="#br3" timeOffset="-168492.61">27263 16425 0,'21'0'16,"-64"0"-16,65 0 0,-1 22 15,-42-1-15,-1 0 16,1 0-16,0 0 0,21 0 0,-21 1 16,21 20-16,-21-21 0,21 21 15,0-20-15,0 20 0,0-21 0,0 0 16,0 0-16,0 1 0,21-22 15,0 21-15,0-21 0,0 0 0,1 0 16,-1 0-16,0-21 0,0 21 16,0-22-16,0 1 15,1 0-15,-1-21 0,0 21 0,-21-1 16,0-20-16,0 21 0,0-21 16,0 20-16,0-20 0,0 21 0,0 0 15,-21 0-15,0-1 0,-1 1 16,1 21-16,0 0 0,0 0 15,0 0-15,21 21 0,-21-21 0,21 22 16,-22-1-16,22 0 0,0 0 16,0 0-16,0 0 0,0 1 15,0-1-15,0 0 0,22-21 16,-1 21-16,0 0 0,0-21 0,0 0 0,0 0 16,22 0-16,-22 0 15,0 0-15,21-21 0,-20 0 0,20 21 16,0-21-16,1 0 0,-1-1 15,-21 1-15,21 0 0,-20 0 0,-1 0 16,0 0-16,-21-1 0,0 1 0,0 0 16,-21 21-1,0 0-15,-1 0 0,1 21 16,0-21-16,0 21 0,21 1 16,0-1-16,0 0 0,0 0 15,0 0-15,0 0 0,0 1 0,42-1 16,-21 0-16,1 0 0,-1-21 15,0 21-15,21 0 0,-21 1 0,1-22 16,-1 21-16,0 0 0,-21 0 16,0 0-16,-21 0 15,0-21-15,-1 0 16,1 0-16,-21 0 0,21 0 0,-22 0 16,22 0-16,0 0 0,0 0 15,42-21 1,0 21-1,0-21-15,1 0 0,20 0 16,-21 0-16</inkml:trace>
  <inkml:trace contextRef="#ctx0" brushRef="#br3" timeOffset="-168311.72">28173 16489 0,'-64'42'16,"128"-84"-16,-64 63 15,0 0-15,0 0 16,-21-21-16,21 22 0,0-1 15,0 0-15,-22 0 0,22 0 0,0 0 16,0 1-16,0-1 16,0 0-16,22-21 31,-1-21-31,-21 0 0</inkml:trace>
  <inkml:trace contextRef="#ctx0" brushRef="#br3" timeOffset="-167992.79">28215 16214 0,'0'-21'16,"0"42"-16,0-64 0,-21 22 0,0 0 16,0 21-16,-1 0 0,1 0 15,21 21-15,-21 0 0,21 1 16,-21-1-16,21 0 0,0 0 0,0 0 16,0 0-16,21 1 15,0-1-15,0-21 0,1 0 16,-1 0-16,21 0 0,-21 0 0,0 0 15,1-21-15,-1-1 0,0 22 16,0-21-16,-21 0 0,0-21 0,0 21 16,0-1-16,0-20 0,0 21 15,0 0-15,0-22 0,-21 22 0,0 21 16,0-21-16,-1 21 0,1 0 16,0 0-16,0 0 0,0 21 0,21 0 15,-21 1-15,21-1 0,0 0 0,0 0 16,0 0-16,0 22 0,21-22 15,0 0-15,0 0 16,21-21-16</inkml:trace>
  <inkml:trace contextRef="#ctx0" brushRef="#br3" timeOffset="-166872.36">28638 16108 0,'0'0'0,"0"-21"0,0 0 0,0-1 16,0 44-1,0-1 1,0 0-16,0 0 0,0 21 0,0 1 16,-21-1-16,0 0 0,0 1 0,0-1 15,21 0-15,-21 1 0,21-1 16,0 0-16,0 1 0,0-1 16,-22-21-16,22 22 0,0-22 0,0 21 15,0-21-15,0 0 16,22-21-16,-1 0 0,0 0 15,0 0-15,0-21 0,-21 0 16,21 0-16,1 0 0,-1 0 0,0-1 16,0-20-16,0 21 0,0-21 0,1 20 15,-22 1-15,21-21 0,0 21 16,0 0-16,-21 42 31,0 0-15,0 0-16,0 0 0,0 0 0,0 1 15,0-1-15,0 0 0,0 0 16,0 0-16,0 0 0,0 1 16,21-22-1,0 0-15,1 0 0,20 0 0,-21 0 16,21 0-16,1 0 0,-1-22 16,-21 22-16,0-21 0,22 0 0,-22 21 15,0-21-15,-21 0 0,21 0 16,-21-1-16,21 1 0,-21 0 15,0 42 17,-21-21-32,0 21 15,21 1-15,0-1 0,0 0 16,-21 0-16,21 0 0,0 0 0,0 1 16,0-1-16,0 0 0,0 0 15,0 0-15,21-21 0,0 0 16,0 0-16,22 0 0,-22 0 0,0 0 15,0 0-15,-21-21 16,21 0-16,-21 0 0,0 0 0,0-1 16,0 1-16,0-21 15,-21 21-15,21 0 0,-21-1 0,21 1 16,-21 0-16,21 0 16,0 0-16,0 0 0,0-1 15,21 1-15,0 21 16,0 0-16,1 0 0,-1 0 15,0 0-15,0 0 0,0 0 0,0 0 16,1 0-16,-1 0 16,-21 21-16,0 1 0,21-22 0,-21 21 15,0 0-15,21 0 0,-21 0 16,0 0-16,0 1 0,0-1 16,0 0-16,0 0 0,0 0 15,0 0-15,-21 1 31,21-44-15,0 1 0,0 0-16,0 0 15,0 0-15,0 0 0,0-1 0,0 1 16,21 0-16,0 0 0,0-21 16,1 20-16,-1 1 0,0 0 0,0 0 15,0 0-15,22 0 0,-22 21 16,0 0-16,0 0 0,0 0 0,0 0 15,1 0-15,-1 21 0,-21 0 0,0 0 16,0 0-16,0 22 0,0-22 16,0 0-16,0 0 0,0 0 15,0 0-15,0 22 0,-21-43 16,21 21-16,-22 0 0,1 0 0,21 0 16,-21-21-16,21 22 0,-21-22 15,0 0-15,21-22 16,0 1-1,0 0-15,0 0 0</inkml:trace>
  <inkml:trace contextRef="#ctx0" brushRef="#br3" timeOffset="-166684.47">29654 16066 0,'0'-22'0,"0"44"0,0-65 0,-21 22 16,0 21 15,0 0 0,-43 21-15,43 0-16</inkml:trace>
  <inkml:trace contextRef="#ctx0" brushRef="#br3" timeOffset="-166524.56">28617 16298 0,'0'0'0,"0"22"0,-21-22 0,21 21 15,21-21 1,22 0 0,-22 0-16,42 0 0,-20 0 15,20 0-15,1-21 0,20 21 0,1-22 16</inkml:trace>
  <inkml:trace contextRef="#ctx0" brushRef="#br3" timeOffset="-166060.35">30311 16193 0,'0'0'0,"21"-22"0,0 1 16,-21 0-16,21 0 0,0 21 16,-21-21-16,21 21 0,1 0 15,-22 21 1,0 0-16,21 21 0,-21-20 0,0 20 16,0 0-16,0 1 0,0-1 15,0 0-15,0 1 0,0-1 0,0 0 16,0 1-16,0-1 15,0-21-15,0 21 0,-21-20 0,21 20 16,0-21-16,0 0 0,0 0 0,0-42 31,21 0-15,0-21-16</inkml:trace>
  <inkml:trace contextRef="#ctx0" brushRef="#br3" timeOffset="-165836.48">30861 16214 0,'21'-43'0,"21"-20"16,-232 338-16,317-444 0,-42 21 0,-43 84 0,-42 43 0,-21 21 31,-22 21-31,22 0 0,-21 22 16,21-22-16,-22 21 0,22 22 16,-21-22-16,0 0 0,-1 1 0,22-1 15,-21 0-15,21 1 0,-22-1 16,22-21-16,0 21 0,-21-20 0,42 20 15,-22-21-15,22 0 0,0 0 16,0 1-16,0-1 16,22-21-16,20 0 0,-21 0 15</inkml:trace>
  <inkml:trace contextRef="#ctx0" brushRef="#br3" timeOffset="-165420.86">31136 16468 0,'0'0'0,"21"-21"0,22-1 15,-22-20-15,-21 21 0,0 0 16,0 0-16,-21 21 16,-1 0-16,1 0 0,-21 0 15,21 0-15,-22 0 0,1 21 16,0 0-16,21 0 0,-22-21 0,22 21 16,-21 0-16,21 1 0,-1-1 15,1 0-15,0 0 0,21 0 16,0 0-16,0 1 0,0-1 15,21 0 1,0-21-16,22 0 0,-22 0 16,21 0-16,1 0 0,-22-21 0,21 21 15,0-21-15,1-1 0,-22 1 16,0 0-16,0 0 0,0 0 0,1 0 16,-1-1-16,-21 1 0,-21 42 46,-1-21-46,22 22 0,0-1 16,-21 0-16,21 0 0,-21 0 0,21 0 16,0 1-16,0-1 15,0 0-15,21-21 0,0 21 16,1-21-16,-1 0 0,0 0 16,0 0-16,21 0 0,-20-21 0</inkml:trace>
  <inkml:trace contextRef="#ctx0" brushRef="#br3" timeOffset="-164595.33">31644 16108 0,'0'0'0,"21"-42"0,-21-43 15,0 64-15,21 0 16,-21-1-16,0 44 16,0-1-16,0 21 15,-21 0-15,21 1 0,-21-1 0,0 22 16,0-22-16,0 21 0,21-20 15,-22-1-15,1 0 0,21 1 0,-21-22 16,21 21-16,0-21 0,0 22 16,0-22-16,0 0 0,21 0 15,0-21-15,1 0 0,-1 0 16,0 0-16,0 0 0,0-21 16,0 0-16,1 21 0,-1-42 15,0 20-15,0 1 0,0 0 16,0-21-16,1 21 0,-22-22 15,21 22-15,0 0 0,-21 0 0,0 0 16,0 42 0,0 0-16,0 0 15,0 0-15,0 0 0,-21 1 16,21-1-16,-21 0 0,21 0 16,0 0-16,0 0 0,0 1 0,0-1 15,0 0-15,21-21 16,0 21-16,0-21 0,0 0 15,0 0-15,1 0 0,-1 0 16,21 0-16,-21-21 0,0 0 16,1 21-16,-1-21 0,0-1 15,0 1-15,0 0 0,0 0 0,1-21 16,-1 20-16,-21 1 16,21 0-16,-21 42 31,0 0-31,0 1 0,0-1 15,-21 0-15,21 0 0,0 0 0,0 0 16,0 1-16,0-1 0,0 0 16,0 0-16,0 0 0,21 0 15,0-21-15,0 0 0,0 0 16,22 0-16,-22 0 0,0 0 16,21-21-16,1 0 0,-22 21 15,21-21-15,-21 0 0,1 0 16,20-22-16,-21 22 0,0-21 0,-21 21 15,21-22-15,-21 22 0,0-21 16,0 21-16,0-1 0,-21 22 16,0 0-16,0 0 15,0 22-15,0-1 0,-1 21 16,1-21-16,0 22 0,0-22 16,21 21-16,0-21 0,0 0 15,0 22-15,0-22 0,0 0 0,0 0 0,0 0 16,21 1-16,0-22 15,0 0-15,1 0 0,-1 0 0,0 0 16,0 0-16,21-22 0,-20 1 16,20 0-16,-21 0 0</inkml:trace>
  <inkml:trace contextRef="#ctx0" brushRef="#br3" timeOffset="-164165.54">33105 15812 0,'0'-22'15,"0"44"-15,0-65 0,-22 22 0,44 21 47,-1 0-31,21 0-16,-21 0 0,22 0 0,-22 0 16,21 0-16,0 0 0,1 0 15,-1 0-15,0 0 0,1 0 0,-1-21 16,0 21-16,1 0 0,-1 0 15,-21 0-15,22 0 0,-22 21 16,-21 0-16,0 0 0,0 22 16,0-22-16,0 21 15,0 1-15,0-1 0,-21 21 0,-1-20 16,1 20-16,0 1 0,0-1 0,0-20 16,-22 20-16,22 1 15,0-1-15,0-21 0,0 43 0,21-21 16,0-1-16,0 1 0,0-1 15,0-21-15,0 22 0,-21-22 16,21 22-16,-22-22 0,1-21 0,0 22 16,0-22-16,0 0 0,-22 0 15,22-21-15,-21 21 0,0-21 16,-1 0-16,1 0 0,0 0 0,-1 0 16,-20-21-16,-1 0 0,-20 0 15</inkml:trace>
  <inkml:trace contextRef="#ctx0" brushRef="#br1" timeOffset="-127375.46">5694 12679 0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4:27:41.2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550 0,'0'-21'63,"21"21"-32,-21-21-31,0 0 31,0 0-15,0 0-16,0-1 16,-21 22-1,0 0-15,0 0 0,0 0 16,0 0-16,-1 0 0,-20 0 15,0 0-15,21 22 0,-22-1 16,-20 0-16,20 0 0,1 0 0,-21 22 16,20-22-16,-20 21 0,20 0 15,1 1-15,21-1 0,-21 22 0,20-1 16,1-21-16,21 22 0,0-22 16,0 22-16,0-22 0,21 0 15,1 1-15,-1-1 0,21 0 0,-21-20 16,22 20-16,-22-21 0,21 0 15,0 0-15,1-21 0,-1 22 16,0-22-16,-20 0 0,20 0 16,0 0-16,-21 0 0,22 0 0,-22 0 15,21 0-15,-21 0 0,22-22 16,-22 22-16,21-21 0,-21 0 0,1 0 16,20 0-16,-21-22 0,21 22 15,-20-21-15</inkml:trace>
  <inkml:trace contextRef="#ctx0" brushRef="#br0" timeOffset="613.13">3429 677 0,'0'-21'0,"0"42"0,0-63 16,0 21-16,0 0 16,-21 21-16,0-21 15,-1 21-15,1-22 0,0 22 16,0 0-16,0 0 0,-22 0 16,22 0-16,-21 22 0,0-1 0,-1-21 15,1 21-15,0 0 0,20 0 16,-20 22-16,0-22 0,21 0 15,-1 0-15,1 21 0,0-20 16,21-1-16,0 0 0,0 0 16,0 0-16,0 0 0,21 1 15,22-22-15,-22 0 0,0 21 16,21-21-16,-21 0 0,22 21 16,-22-21-16,21 0 0,-21 21 0,22-21 15,-22 0-15,21 21 0,-21-21 16,1 21-16,-1-21 0,0 22 0,0-22 15,0 21-15,-21 0 16,0 0-16,0 0 0,0 0 16,-21 1-16,0-1 0,0 0 15,0-21-15,-22 21 0,1 0 0,21 0 16,-22 1-16,22-22 0,-21 21 16,0-21-16,-1 0 0,22 0 0,-21 21 15,-1-21-15,22 0 0,-21 0 16,21 0-16,-22-21 0,22 21 0,-21-21 15,21-1-15,0 1 0,-1 21 16,22-21-16,-21 0 16,21 0-16,0 0 15,21-1 1,1 22 0,-1-21-16,0 21 0</inkml:trace>
  <inkml:trace contextRef="#ctx0" brushRef="#br0" timeOffset="1199.8">4466 677 0,'0'-21'0,"0"-21"32,0 21-32,-21 21 0,0-21 0,0 21 0,-1 0 15,1 0-15,-21 0 0,21 0 16,-22 0-16,22 0 0,-21 0 0,21 0 16,-22 0-16,22 21 0,-21 0 15,21 0-15,0 0 0,-22 0 0,22 22 16,0-22-16,0 0 0,21 0 15,0 0-15,0 22 0,0-22 16,0 0-16,0 0 16,0 0-16,21 1 0,21-22 0,-21 21 15,22-21-15,-22 21 0,21-21 16,1 21-16,-1-21 0,0 0 16,1 21-16,-1-21 0,-21 21 0,21-21 15,-20 22-15,20-1 0,-21-21 0,0 21 16,0-21-16,-21 21 0,0 0 15,0 0-15,0 1 0,-21-1 16,0 0-16,-21-21 0,21 21 16,-22 0-16,1-21 0,0 21 0,-1-21 15,1 0-15,0 22 0,-1-22 16,1 0-16,0 0 0,-1 0 16,1 0-16,21 0 0,-22 0 15,22 0-15,-21 0 0,21 0 0,0-22 16,-1 22-16,1 0 0,0 0 15,21-21-15,-21 21 0,21-21 16,21 0 0,0 21-16,0-21 15,1 0-15</inkml:trace>
  <inkml:trace contextRef="#ctx0" brushRef="#br0" timeOffset="1931.38">6223 741 0,'0'-21'16,"21"21"-1,0 0-15,0-21 0,-21-1 16,22 22-16,-1-21 0,21 21 0,-21-21 15,22 0-15,-22 0 0,21 0 16,-21-1-16,22 1 0,-22 0 0,0 0 16,0 0-16,-21 0 0,0-1 15,0 1-15,0 0 0,-21 0 16,0 21-16,-22 0 0,1 0 0,0 0 16,-1 0-16,-20 0 0,21 21 15,-22-21-15,22 21 0,-22 0 0,22 1 16,0-1-16,-1 21 0,22-21 15,0 0-15,0 1 0,21 20 0,0-21 16,0 0-16,0 22 0,0-22 16,21 21-16,0-21 0,0 22 15,22-1-15,-22-21 0,21 21 0,-21 1 16,22-1-16,-22 0 0,21-20 0,-21 20 16,22 0-16,-22-21 15,0 22-15,-21-22 0,0 21 0,0-21 16,0 1-16,0 20 0,-21-21 15,0 0-15,-1-21 0,-20 21 0,0 1 16,-1-22-16,-20 0 0,21 0 0,-1 0 16,-20 0-16,20 0 0,1-22 15,0 1-15,-1 21 0,1-21 0,0 0 16,21-21-16,-22 20 0,22 1 16,0-21-16,0 21 0,21-22 0,0 22 15,0 0-15,0 0 0,0 0 16,21 0-16,0-1 0,21 22 0,-20-21 15,20 21-15,0-21 16,1 0-16,-1 21 0,0 0 0,22-21 16</inkml:trace>
  <inkml:trace contextRef="#ctx0" brushRef="#br0" timeOffset="2319.07">6625 1185 0,'0'0'16,"21"0"-16,0 0 0,1 0 16,-1 0-16,0 0 0,0-21 15,0 21-15,0-21 0,1 0 16,20 0-16,-21 0 0,0-22 0,0 22 16,1 0-16,-1-21 0,0 20 15,-21-105 1,0 106-16,-21 0 0,0 21 0,-1 0 15,1 0-15,-21 0 0,0 0 16,20 0-16,-20 21 0,0 0 0,-1 1 16,22 20-16,-21-21 0,21 21 15,-22 1-15,22-1 0,0 0 0,0 1 16,21-1-16,0 0 0,0 1 16,0-1-16,0-21 0,0 0 0,0 22 15,0-22-15,21 0 16,0-21-16,0 21 0,22-21 0,-1 0 15,-21 0-15,22 0 0,-1 0 0,21 0 16,-20 0-16,-1-21 0,0 0 16,1 0-16,-1-22 0,0 22 0</inkml:trace>
  <inkml:trace contextRef="#ctx0" brushRef="#br0" timeOffset="2614.9">7556 212 0,'0'0'0,"-21"-21"0,0 21 16,0 0-16,21 21 15,-21 0-15,0 21 0,21-21 0,0 43 16,0-22-16,-22 22 0,22-22 16,-21 22-16,0 20 0,21-20 0,-21-1 15,0 22-15,0-22 0,-1 1 16,1-1-16,21 1 0,-21-22 0,0 22 15,0-22-15,21 0 0,-21-20 0,21 20 16,0-21-16,0 0 0,0 0 16,0 1-16,21-22 31,0-22-31,0 22 0,-21-21 16,21 0-16,0-21 0,-21 21 0</inkml:trace>
  <inkml:trace contextRef="#ctx0" brushRef="#br0" timeOffset="3003.67">7451 1185 0,'0'0'0,"0"22"16,0-1-16,21-21 31,0 0-31,0 0 0,0 0 16,0 0-16,1 0 0,20-21 15,-21 21-15,0-22 0,22 1 0,-22 0 16,0 0-16,0 0 0,0 0 0,-21-1 16,0 1-16,0 0 0,0 0 15,0 0-15,-42 21 16,21 0-16,0 0 16,-1 21-16,-20 0 0,21 0 0,-21 0 15,20 1-15,1 20 0,0-21 16,0 0-16,0 22 0,0-22 15,-1 0-15,22 0 0,0 21 0,0-20 16,0-1-16,0 0 0,0 0 16,0 0-16,22-21 0,-1 0 15,0 21-15,0-21 0,0 0 16,22 0-16,-22 0 0,21 0 0,0 0 16,-20-21-16,20 21 0,0-21 15,1 0-15,-22 0 0</inkml:trace>
  <inkml:trace contextRef="#ctx0" brushRef="#br0" timeOffset="3267.52">8255 910 0,'0'0'0,"0"-21"0,0 0 16,-21 21 0,0 0-16,-1 21 15,1 0-15,0 0 16,0 22-16,0-22 0,0 21 0,-1-21 15,1 22-15,0-22 0,21 21 16,-21 1-16,21-22 0,0 0 0,0 21 16,0-21-16,0 1 0,0-1 0,0 0 15,21 0-15,-21 0 0,42 0 16,-20 1-16,-1-22 0,21 0 16,-21 21-16,22-21 0,-1 0 15,-21 0-15,21-21 0,-20-1 0,20 1 16,0 0-16,-21 0 0</inkml:trace>
  <inkml:trace contextRef="#ctx0" brushRef="#br0" timeOffset="3571.35">8975 85 0,'-22'0'15,"1"42"1,0-21-16,0 22 0,21-1 0,-21 0 16,0 1-16,-1 20 0,1 1 15,0-22-15,0 21 0,0 1 0,0-1 16,-1 1-16,1-1 0,0 1 16,0-1-16,21 1 0,-21-1 0,0-20 15,21 20-15,-22-20 0,22-1 16,0-21-16,0 21 0,0-20 0,0-1 15,0 0-15,0 0 0,0 0 16,22-21-16,-1 0 16,0 0-16,0 0 15</inkml:trace>
  <inkml:trace contextRef="#ctx0" brushRef="#br0" timeOffset="3980.11">9207 953 0,'-21'0'0,"-21"63"15,21-42-15,0 22 16,-1-1-16,1-21 0,0 21 16,0-20-16,0 20 0,21-21 15,-21 21-15,21-20 0,0-1 0,0 0 16,0 0-16,0 0 0,21-21 15,0 21-15,0-21 0,0 0 0,0 0 16,22 0-16,-22 0 0,0 0 16,21 0-16,-20-21 0,20 0 0,-21 21 15,0-21-15,0-21 0,22 20 0,-22-20 16,-21 0-16,21 21 0,0-22 16,-21 1-16,0 0 0,0-1 0,0 1 15,0 21-15,0-22 0,-21 43 16,0-21-16,0 21 0,-22 0 0,22 0 15,0 0-15,-21 21 16,21 1-16,-1-1 0,1 0 0,0 0 16,0 0-16,21 0 0,-21 1 15,21-1-15,0 0 0,0 0 0,0 0 16,0 0-16,21-21 0,0 0 0,0 0 16</inkml:trace>
  <inkml:trace contextRef="#ctx0" brushRef="#br0" timeOffset="4395.87">9821 931 0,'0'0'0,"-21"0"0,21-21 0,0 0 0,0 0 15,0 0-15,21 21 0,-21-21 16,43 21-16,-22 0 0,21 0 0,0 0 15,1 0-15,-1 21 0,0 0 16,1 0-16,-1 21 0,0-20 0,-20 20 16,-1 0-16,0 1 0,0-22 15,-21 21-15,0 0 0,0-20 0,0 20 16,0-21-16,-21 21 0,21-20 16,-21-1-16,0-21 0,-1 21 15,1 0-15,0-21 0,0 0 16,0 0-16,21-21 15,0 0-15,0 0 16,0-22-16,0 22 0,0 0 16,21-21-16,0-1 0,0 22 0,0-21 15,1 21-15,-1-22 0,0 22 16,0-21-16,0 21 0,22-1 0,-22 1 16,0 0-16,0 0 0,0 21 15,-21-21-15,21 0 0,1 21 16,-22-22-16,0 1 0</inkml:trace>
  <inkml:trace contextRef="#ctx0" brushRef="#br0" timeOffset="4654.72">8572 508 0,'0'0'16,"22"0"-1,-1 0-15,21 0 0,0 0 0,22 0 0,-1-21 16,1 0-16,21 21 16,-1 0-16,-20 0 0,20-21 0,-20 21 15,-1 0-15,1 0 0,-1-22 16,-20 22-16,-1 0 0,-21-21 0,0 21 15,1 0-15</inkml:trace>
  <inkml:trace contextRef="#ctx0" brushRef="#br0" timeOffset="6330.75">14901 0 0,'0'21'78,"0"0"-78,0 22 0,0-22 0,0 21 15,0 1-15,0-22 0,0 21 16,0 0-16,0 1 0,0-22 0,0 21 16,0 1-16,0-1 0,0 0 15,0 1-15,-21-1 0,21 0 0,-21 1 16,21-1-16,0 21 0,0-20 15,-21-1-15,21 22 0,-21-22 0,21 0 16,0 22-16,0-22 0,-22 0 0,22 1 16,-21 20-16,21-20 0,0-1 15,0 21-15,-21-20 0,21 20 16,-21-20-16,21 20 0,0 1 16,-21-1-16,21-21 0,0 22 0,0-1 15,0 1-15,-21-22 0,21 22 0,0-1 16,-22 1-16,22-1 0,0 1 15,0 20-15,-21-20 0,21 21 0,-21-22 16,21 22-16,0-22 0,0 1 16,-21 20-16,21-20 0,-21 21 0,21-1 15,0-20-15,0 20 0,0 1 0,-21-21 16,21 20-16,0 1 0,-22-22 16,22 22-16,0 0 0,0-1 0,0 1 15,-21 0-15,21-1 0,-21 1 16,21-21-16,0 20 0,0 1 15,-21 0-15,21 20 0,-21-20 0,0 0 16,21-1-16,-22 22 0,22-21 0,-21 0 16,21-1-16,-21 1 0,21 0 15,-21-1-15,0 1 0,21 0 0,-21-1 16,21 1-16,-22 0 0,22-1 0,-21 1 16,0 0-16,21 20 0,0-20 15,0 0-15,-21 105 16,0-105-16,21 21 0,0-22 0,0 1 0,0 21 15,-21-21-15,21 20 0,-22-20 16,22 0-16,-21 21 0,21-22 16,0 1-16,0 21 0,0-22 0,-21 22 15,21-21-15,0 0 0,0 20 16,0-20-16,-21 0 0,21-1 0,0 22 16,0-21-16,0 0 0,0-1 0,0 22 15,0-21-15,0-1 0,0 1 0,0 0 16,-21 21-16,21-22 0,-21 1 15,21 0-15,0-1 0,0 1 0,-22 0 16,1 20-16,21-20 0,-21 0 16,21-1-16,0 1 0,0 0 0,-21-1 15,21 1-15,0 0 0,-21-1 0,21 1 16,0 0-16,0-1 0,-21 1 16,21 0-16,0-1 0,0 1 0,0-21 15,0 20-15,0 1 0,-22 0 16,22-1-16,0 22 0,-21-21 0,21-1 15,0 1-15,0 0 0,0-1 0,-21 1 16,21 0-16,-21-1 0,21 1 16,0 0-16,0-1 0,0 1 0,-21 0 15,21-1-15,0 1 0,0 0 0,0-1 16,-21 1-16,21 0 0,0-1 16,0 1-16,0-21 0,0 20 0,0 1 15,-22 0-15,22-22 0,-21 22 16,21-1-16,0-20 0,0-1 15,0 22-15,0-21 0,0-22 0,-21 21 16,21-20-16,0-1 0,0 0 0,0 1 16,0-22-16</inkml:trace>
  <inkml:trace contextRef="#ctx0" brushRef="#br0" timeOffset="7476.02">15981 318 0,'0'0'0,"0"-22"15,0 1-15,0 0 0,0 0 0,0 0 16,0 0-16,0-1 15,0 44 17,21-1-32,-21 21 0,42-21 0,-21 43 15,1-22-15,20 0 0,0 22 0,1-22 16,-1 22-16,0-1 0,1 1 16,-1-1-16,-21 1 0,21-22 0,-20 22 15,20-1-15,-21-21 0,21 1 16,-20-1-16,-1 0 0,-21-20 15,21 20-15,0-21 0,-21 0 16,0 0-16,0 1 0,0-44 31,0 1-15,0 0-16,0-21 0,0 21 0</inkml:trace>
  <inkml:trace contextRef="#ctx0" brushRef="#br0" timeOffset="7774.84">16785 318 0,'0'0'0,"0"-22"15,0 1-15,0 0 0,-21 42 32,0 0-32,-22 1 0,22 20 15,-21 0-15,0 1 0,-1-1 0,1 21 16,-22 1-16,22-1 0,-21 1 15,-1-1-15,1 1 0,-1-1 0,22 1 16,-22-1-16,22 1 0,-22-22 16,43 1-16,-21-1 0,21-21 0,-22 21 15,43-20-15,0-1 0,-21-21 0,21 21 16,21-21 0,1 0-1,-1 0-15,0-21 0,0 0 0,21-1 16,-20 1-16,20-21 0,0 21 15</inkml:trace>
  <inkml:trace contextRef="#ctx0" brushRef="#br0" timeOffset="8134.64">17166 720 0,'0'0'0,"-21"21"31,21 0-31,-21 0 16,0 22-16,21-22 0,-22 42 15,1-20-15,21-1 0,-21 21 0,0 1 16,21-22-16,-21 22 0,21-1 16,-21 1-16,21-1 0,-22 22 0,22-22 15,-21 1-15,0 21 0,21-22 16,-21 22-16,21-22 0,0 1 0,0-1 15,-21 1-15,21-22 0,-21 0 0,21 22 16,0-43-16,0 21 16,0 1-16,0-22 0,0 0 0,0 0 15,0-42 1,0 0 0,0 0-16,0-22 0,21 1 0,0 21 15,-21-43-15,21 22 0,0-21 0,-21-1 16</inkml:trace>
  <inkml:trace contextRef="#ctx0" brushRef="#br0" timeOffset="8464.45">17060 804 0,'0'-21'0,"0"42"0,0-63 0,0 21 0,0 0 15,0 0-15,0-1 0,21 1 16,1 21-16,-1 0 0,0-21 0,21 21 15,1 0-15,-1 0 0,0 0 16,1 0-16,-1 0 0,0 21 0,-21-21 16,22 21-16,-1 1 0,-21 20 15,0-21-15,1 0 0,-22 22 0,0-1 16,0-21-16,0 21 0,-22-20 16,-20-1-16,0 21 0,-1-21 0,1 0 15,0 1-15,-22-1 0,22-21 16,-22 21-16,22 0 0,0-21 15,21 0-15,-22 0 0,22 0 16,0 0-16,0 0 0,42 0 31,0-21-31,21 21 16</inkml:trace>
  <inkml:trace contextRef="#ctx0" brushRef="#br0" timeOffset="9007.7">18373 762 0,'0'0'0,"0"-63"16,0 41 0,-22 1-16,1 21 0,0-21 15,0 21-15,0 0 0,0 0 0,-1 0 16,-20 0-16,21 0 0,-21 0 0,20 0 15,-20 21-15,21 0 0,-21 1 16,20 20-16,-20-21 0,21 21 0,0 1 16,0-1-16,-1-21 0,1 22 15,21-1-15,0-21 0,0 21 0,0-20 16,0-1-16,0 0 16,21-21-16,1 21 0,-1-21 0,21 0 0,-21 0 15,0 0-15,22 0 16,-22 0-16,21 0 0,-21-21 0,22 21 15,-1-21-15,0-22 0,-20 22 16,20 0-16,0-21 0,-21-1 0,22 1 16,-22 0-16,21-1 0,-21 22 0,1-21 15,-1 21-15,-21-22 0,0 22 16,0 0-16,-21 21 31,-1 21-31,1 0 0,0 1 0,0 20 16,0 0-16,0-21 0,21 22 15,-22-1-15,1 0 0,21 1 0,0-1 16,0-21-16,0 22 16,0-22-16,0 0 0,21 0 0,1 0 15,-1 0-15,0 1 0,0-22 16,0 0-16,22 21 0,-22-21 0,21 0 16,0 0-16,1-21 0,-1-1 0,0 22 15,1-42-15,-1 21 0</inkml:trace>
  <inkml:trace contextRef="#ctx0" brushRef="#br0" timeOffset="9306.53">19304 275 0,'0'0'0,"0"-21"16,0 0-16,-21 21 0,0 0 15,-1 0-15,22 21 16,-21 0-16,0 0 0,21 1 0,-21 20 15,0 0-15,21 1 0,-21-1 16,-1 0-16,1 1 0,21-1 0,-42 191 31,21-191-31,21 0 0,-21 22 0,21-22 16,0-21-16,0 22 16,0-22-16,0 21 0,0-21 0,0 1 15,0-1-15,21-42 31,0-1-15,0 1-16,0 0 0,0-21 0,1 21 16</inkml:trace>
  <inkml:trace contextRef="#ctx0" brushRef="#br0" timeOffset="9835.15">19854 318 0,'0'0'0,"0"-22"16,0 44 15,0-1-31,0 0 0,-21 21 0,21 1 16,-21-1-16,0 0 0,21 1 16,-21 20-16,-1-21 0,22 22 0,-21-22 15,0 22-15,0-1 0,0-20 0,21-1 16,-21 21-16,-1-20 0,22-22 15,0 21-15,-21-21 0,21 22 0,-21-22 16,21 0-16,0 0 16,0-42 15,0 0-31,0-21 0,0 20 0,0-20 16,0 21-16,21-43 0,0 22 15,1 0-15,-1-1 0,0 1 0,21 0 16,-21-1-16,22 1 0,-1 0 15,0 21-15,1-22 0,-1 22 0,0 0 16,22 21-16,-22 0 0,1 0 0,-1 0 16,-21 0-16,21 21 0,-20 0 15,-1 0-15,-21 22 0,0-1 0,0 0 16,0 1-16,0-1 0,0 0 16,0 22-16,-21-22 0,-1 1 15,1-22-15,0 21 0,-21-21 16,21 0-16,-1 22 0,1-43 0,21 21 15,-21 0-15,0-21 0,0 0 16,21-21 0,0 0-1,0 0-15,0-1 0</inkml:trace>
  <inkml:trace contextRef="#ctx0" brushRef="#br0" timeOffset="10083.12">18669 656 0,'0'0'0,"21"0"16,0 0-1,22 0-15,-1 0 0,0 0 16,1 0-16,20 0 0,-21 0 0,22 0 15,-1 0-15,1 0 0,-1 0 16,1 0-16,-1 0 0,-20 0 0,-1 0 16,0 0-16,-20 0 15</inkml:trace>
  <inkml:trace contextRef="#ctx0" brushRef="#br0" timeOffset="11266.88">1926 1609 0,'-21'0'16,"42"0"-16,-63 21 0,21-21 0,-1 0 0,1 21 16,0 0-16,0-21 0,0 21 15,0-21-15,-1 22 0,1-1 16,0-21-16,21 21 0,-21-21 15,21 21-15,0 0 16,21-21-16,0 21 16,0-21-16,22 0 0,-1 0 0,0 22 15,1-22-15,20 0 0,1 0 16,-1 0-16,22 0 0,0 0 0,20 0 16,1 0-16,21 0 0,-21 0 15,21 0-15,0 0 0,0 0 0,0 0 16,21-22-16,0 22 0,22-21 15,-1 21-15,22-21 0,-1 21 0,1-21 16,20 21-16,-20-21 0,20 21 0,22-21 16,-21 21-16,0 0 15,-22-22-15,22 22 0,-1 0 0,1 0 16,-21 0-16,-1-21 0,1 21 16,-22 0-16,0 0 0,1 0 0,-22 0 15,0 0-15,-21 0 0,-21 0 0,0 0 16,-1 0-16,-20 0 0,0 0 15,-1 0-15,-20 0 0,-1 0 0,-20 0 16,-1 0-16,0 0 0,1 0 16,-22 0-16,0 0 0</inkml:trace>
  <inkml:trace contextRef="#ctx0" brushRef="#br0" timeOffset="12318.95">16235 1524 0,'0'0'0,"-43"0"0,1 0 15,0 0-15,21 0 0,-22 0 16,22 0-16,0-21 0,0 21 0,0 0 16,42 0 31,21 0-47,-21 0 15,0 0-15,22 0 0,-1 0 0,22 0 16,-1 0-16,1 0 0,-1 0 15,22 0-15,-1 0 0,1 0 0,0 0 16,-1 0-16,43 0 0,-21 0 0,21 0 16,0 0-16,0 0 0,-21 21 15,21-21-15,0 0 0,0 0 16,0 0-16,0 0 0,0 0 16,0 0-16,0 21 0,-21-21 0,21 0 15,-21 0-15,21 0 0,-21 0 16,21 0-16,0 0 0,0 0 0,0 21 15,-22-21-15,22 0 0,-21 0 16,21 0-16,-21 0 0,0 22 0,0-22 16,-22 0-16,1 0 0,-21 0 15,-1 0-15,1 0 0,-22 0 16,0 0-16,-21 0 0,22 0 0,-22 0 16,0 0-16,0 0 15,-42 0 48,0 0-63</inkml:trace>
  <inkml:trace contextRef="#ctx0" brushRef="#br0" timeOffset="12423.89">20913 1609 0,'-22'-21'16,"1"21"-16</inkml:trace>
  <inkml:trace contextRef="#ctx0" brushRef="#br0" timeOffset="14955.66">571 2752 0,'0'-21'47,"0"-1"-31,22 22-16,-22-21 15,21 0-15,0 21 0,-21-21 0,0 0 16,21 21-16,-21-21 16,0-1-16,0 1 0,-21 21 15,0 0 1,0 0-16,-22 0 0,1 0 0,0 21 15,-1 1-15,22-1 0,-21-21 16,-1 21-16,1 0 0,21 0 16,0 0-16,0 1 0,-1-1 0,22 0 15,0 0-15,0 0 0,0 0 16,22-21-16,20 22 0,-21-1 16,21 0-16,-20 0 0,20-21 0,0 21 15,1 0-15,-1 1 0,-21-1 16,21 0-16,-20 0 0,-1 0 15,0 22-15,-21-22 0,0 0 16,0 0-16,-21 21 0,0-20 0,-22-1 16,22 0-16,-21 0 0,-1-21 15,1 0-15,0 0 0,-1 0 0,1 0 16,0 0-16,-1 0 0,1-21 16,21 0-16,0 0 0,-22-1 15,22-20-15,0 21 0,21 0 0,0 0 16,0-1-16,0 1 15,0 0-15,0 0 0,21 21 0,0-21 16,1 21-16,20 0 0,0 0 16,1-21-16,-1 21 0,0 0 0,22 0 15,-22 0-15</inkml:trace>
  <inkml:trace contextRef="#ctx0" brushRef="#br0" timeOffset="15567.31">1037 2921 0,'-42'21'31,"42"0"-31,-21 1 0,-1-1 16,1 0-16,21 0 15,-21 0-15,21 0 0,0 1 0,0-1 16,-21 0-16,21 0 0,0 0 15,0 0-15,0 1 0,21-22 16,0 0-16,0 0 16,22 0-16,-22 0 0,0-22 0,21 1 15,-20 21-15,20-21 0,-21 0 16,21-21-16,-20 20 0,-1 1 16,21 0-16,-21 0 0,0-21 15,1 20-15,-22 1 0,0 0 16,21 0-16,-21 42 31,-21-21-31,21 21 16,-22 22-16,22-22 0,0 0 15,0 21-15,-21 1 0,21-1 0,0 0 16,-21 1-16,21 20 0,0-21 16,0 22-16,0-1 0,0-20 0,0 20 15,0-20-15,0 20 0,0-21 16,0 22-16,0-22 0,0 22 15,0-22-15,0 22 0,0-22 16,0 0-16,0 1 0,-21-22 0,0 21 16,0-21-16,-1 0 0,1 1 15,0-22-15,0 0 0,-21 0 16,-1 0-16,1-22 0,0 1 0,-1 0 16,1-21-16,-22 21 0,22-22 15,0 1-15,-1 0 0,22-1 0,-21 22 16,21-21-16,21-1 0,0 22 15,0-21-15,0 21 0,0-22 0,21 1 16,0 21-16,21-21 0,-20-1 16,20 1-16,0 0 0</inkml:trace>
  <inkml:trace contextRef="#ctx0" brushRef="#br0" timeOffset="16018.35">1503 2942 0,'0'43'16,"0"-22"-1,0 0-15,0 0 0,0 0 0,0 22 16,0-22-16,-21 0 0,21 21 16,-22-21-16,22 22 0,0-22 15,0 0-15,-21 0 0,21 0 16,-21-21-16,21 22 0,0-44 31,0 1-31,0 0 16,0 0-16,0 0 0,0-22 0,0 22 15,0-21-15,21 21 0,0-22 16,1 1-16,-1 21 0,0-21 0,21 20 16,-21 1-16,22 0 0,-1 0 15,-21 21-15,22 0 0,-1 0 0,-21 0 16,21 0-16,-20 21 15,-1 0-15,0 0 0,-21 22 0,0-22 16,0 21-16,0-21 0,0 22 16,0-22-16,0 21 0,-21-21 0,0 22 15,-1-22-15,22 0 0,0 0 16,-21 0-16,21 1 0,0-1 16,0-42-1,0-1-15,21 1 16,-21 0-16</inkml:trace>
  <inkml:trace contextRef="#ctx0" brushRef="#br0" timeOffset="16255.22">2244 2709 0,'-22'64'31,"22"-22"-31,-21-21 0,21 22 15,-21-22-15,0 21 0,21 1 16,-21-1-16,21 0 0,0-21 16,-21 22-16,21-1 0,0-21 0,0 22 15,0-22-15,0 0 0,0 0 16,0 0-16,21-21 16,0 0-16,0-21 15,0 0-15</inkml:trace>
  <inkml:trace contextRef="#ctx0" brushRef="#br0" timeOffset="16429.12">1990 2985 0,'0'0'0,"-22"0"0,22 21 16,-21-21-16,21 21 15,21-21 1,1 0-16,-1 0 15,21 0-15,-21 0 0,22 0 16,-22 0-16,21-21 0,0 0 0</inkml:trace>
  <inkml:trace contextRef="#ctx0" brushRef="#br0" timeOffset="17415.55">2752 3048 0,'0'-21'15,"21"21"1,-21-21-16,21 0 0,0-1 16,-21 1-16,0 0 0,0 0 15,0 0-15,0 0 0,0-1 16,-21 22-1,0 0-15,-22 0 0,22 0 16,0 22-16,-21-1 0,21 0 0,-22 0 16,22 0-16,-21 22 0,21-22 15,-1 21-15,1-21 0,0 22 16,21-22-16,0 0 0,0 21 16,0-21-16,0 1 0,0-1 0,21 0 15,0-21-15,22 0 16,-22 0-16,21 0 0,1 0 0,-22-21 15,21 21-15,-21-21 0,22-1 16,-22 1-16,0 0 0,0 0 0,0-21 16,0 20-16,-21 1 0,0 0 0,0 0 15,0 0-15,0 0 0,0-1 16,0 1-16,-21 21 16,0 0-1,21 21-15,-21 1 0,21-1 16,0 0-16,-21 0 0,21 21 15,0-20-15,0-1 0,0 0 0,0 0 16,0 0-16,0 0 16,21 1-16,0-1 0,0-21 0,0 21 15,1-21-15,-1 0 0,0 0 16,0 0-16,0-21 16,0 0-16,1-1 0,-22 1 15,21 0-15,-21 0 0,0-21 16,0 20-16,21 1 0,-21 0 0,21-21 15,0 21-15,-21-1 0,0 1 16,21 0-16,1 0 0,-1 0 16,0 21-16,0-21 15,0 21-15,0 0 0,22 0 0,-22 21 0,0-21 16,0 21-16,0 0 0,1 0 16,-1 0-16,-21 1 0,21-1 15,-21 0-15,0 0 0,0 0 0,-21 0 16,0 1-16,-1 20 0,1-21 15,0 0-15,0-21 0,0 21 0,21 1 16,-21-22-16,-1 0 16,44-22-1,-1 1 1,0 0-16,0 0 0,0 0 16,0 0-16,1-1 0,-1 1 15,21-21-15,-21 21 0,0 0 0,1-1 16,-1 1-16,21 0 0,-42 0 0,21 21 15,0 0-15,-42 21 32,0 0-32,0 0 15,0 1-15,0-1 0,-1 0 0,1 0 16,21 0-16,0 22 0,-21-22 16,21 0-16,0 0 0,0 0 0,0 0 15,21 1-15,0-22 16,1 0-16,-1 0 15,21 0-15,-21 0 0,0 0 0,22 0 16</inkml:trace>
  <inkml:trace contextRef="#ctx0" brushRef="#br0" timeOffset="17743.37">4191 2709 0,'0'0'0,"-21"0"0,0 0 0,-1 0 15,1 0-15,0 0 16,0 22-16,21-1 0,-21 0 16,21 0-16,0 0 15,0 0-15,0 1 16,21-22-16,0 0 0,0 0 16,0 0-16,1 0 15,-22-22-15,21 22 16,-21-21-16,0 0 0,0 0 15,0 0 1,-21 21 0,-1 0-16,1 0 0,21 21 15,0 0-15,-21 0 0,21 0 16,0 1-16,-21-1 0,21 0 16,0 0-16,0 0 0,0 0 15</inkml:trace>
  <inkml:trace contextRef="#ctx0" brushRef="#br0" timeOffset="17995.22">4043 3239 0,'21'0'32,"0"0"-32,-21-22 0,21 1 15,-21 0-15,0 0 0,0 0 16,0 0-1,-21 21 1,0 0-16,0 0 16,0 21-16,-1 0 0,1 0 15,21 0-15,-21 0 0,21 1 16,0-1-16,0 0 0,21-21 31</inkml:trace>
  <inkml:trace contextRef="#ctx0" brushRef="#br0" timeOffset="18570.89">5524 2413 0,'0'0'15,"22"-21"-15,-22 0 0,21 0 0,-21-1 16,-21 22 0,-1 43-16,1-22 15,0 21-15,0 22 0,-21-22 0,20 22 16,-20-22-16,21 21 0,0 1 16,-22-1-16,22-20 0,0 20 0,0-20 15,0-1-15,21 0 0,0 1 16,0-1-16,0-21 0,0 0 0,0 0 15,0 1-15,21-22 0,0 0 0,0 0 16,0 0-16,1 0 0,-1-22 16,0 1-16,21 0 0,-21 0 0</inkml:trace>
  <inkml:trace contextRef="#ctx0" brushRef="#br0" timeOffset="18746.79">5038 2836 0,'0'0'15,"-43"0"-15,22 0 0,0 0 0,21-21 16,21 21 0,21 0-16,-20-21 0,20 21 15,0 0-15,1 0 0,-1 0 0,21-21 16,1 21-16,-1 0 0,1 0 16,-22 0-16,22-21 0,-22 21 0,22 0 15</inkml:trace>
  <inkml:trace contextRef="#ctx0" brushRef="#br0" timeOffset="19619.29">5948 2963 0,'0'0'0,"21"0"16,0 0-16,0 0 15,0-21-15,1 0 0,-1 0 16,-21 0-16,21 21 15,-21-21-15,21-1 0,-21 1 0,0 0 16,0 0-16,0 0 0,0 0 16,-21-1-16,0 22 0,-22 0 0,22 0 15,-21 0-15,21 0 0,-22 0 0,1 22 16,0-1-16,-1 0 0,1 0 16,21 21-16,-21-20 0,20-1 0,1 21 15,0-21-15,0 22 0,21-22 16,-21 0-16,21 0 0,0 0 0,0 0 15,0 1-15,21-22 0,0 21 16,0-21-16,22 0 0,-22 0 0,21 0 16,0 0-16,1 0 0,-1-21 15,0-1-15,1 22 0,-22-21 16,21 0-16,1 0 0,-22-21 0,0 20 16,0 1-16,0 0 0,0-21 0,-21 21 15,0-22-15,22 22 0,-22 0 16,0 0-16,0 0 0,-22 21 15,1 0 1,0 21-16,0 0 0,0-21 0,21 42 16,-21-21-16,-1 1 0,22-1 15,0 21-15,-21-21 0,21 0 0,0 22 16,0-22-16,0 0 0,0 0 0,0 0 16,0 1-16,21-22 15,1 21-15,-1-21 0,0 0 0,0 0 16,21 0-16,-20 0 0,20 0 15,0 0-15,1 0 0,-1-21 0,0-1 16,1 1-16,-1 0 0,21 0 0,-20 0 16,-1 0-16,-21-22 0,0 22 15,1 0-15,-22-21 0,0 20 0,0 1 16,0 0-16,0 0 0,-43 0 16,22 21-16,0 0 0,-21 0 0,-1 0 15,1 0-15,0 0 0,20 21 16,-20 0-16,21 0 0,-21 0 15,20 22-15,22-22 0,0 0 0,0 21 16,0-20-16,0 20 0,0 0 16,0-21-16,22 22 0,-1-1 0,0 22 15,0-22-15,21 0 0,-20 1 0,-1 20 16,0-21-16,0 1 0,0-1 16,-21 22-16,0-22 0,0 0 0,0 1 15,0-1-15,-21 0 0,-21 1 16,-1-22-16,1 21 0,0 0 0,-1-20 15,-20-1-15,-1 0 0,22-21 16,-21 0-16,-1 0 0,22 0 0,-22 0 16,22-21-16,0 0 0,20-1 15,1 1-15,0-21 0,21 0 0,0-1 16,0 1-16,0 0 0,42-1 16,-20-20-16,20 20 0,0-20 0,1 21 15</inkml:trace>
  <inkml:trace contextRef="#ctx0" brushRef="#br0" timeOffset="20039.29">6921 2794 0,'-21'21'0,"0"0"0,0 1 16,21-1-16,-21 0 0,0 21 15,-1-21-15,1 1 0,21-1 16,-21 21-16,21-21 0,-21 0 0,21 1 15,0-1-15,-21 0 16,21 0-16,-21-21 0,21-21 31,0 0-31,0 0 0,0-1 16,0 1-16,0 0 0,0 0 0,21 0 16,0-22-16,0 22 0,0-21 15,0 21-15,22 0 0,-22-1 0,21 1 16,-21 0-16,22 0 0,-22 21 15,0 0-15,21 0 0,-20 0 16,-1 21-16,0 0 0,0 0 0,0 1 16,-21-1-16,21 0 0,-21 21 15,0-21-15,0 1 0,0-1 0,0 21 16,-21-21-16,0 0 0,0 1 16,0-1-16,21 0 0,-21 0 15,42-21 16,0-21-31,0 0 0</inkml:trace>
  <inkml:trace contextRef="#ctx0" brushRef="#br0" timeOffset="20503.32">7662 2815 0,'0'0'0,"-42"-106"31,21 106-31,0 0 16,-22 0-16,22 0 0,0 0 0,-21 0 16,20 0-16,1 22 0,0-1 15,-21 0-15,21 21 0,-1-21 0,1 22 16,0-22-16,0 21 0,0-21 0,21 1 16,0 20-16,0-21 15,0 0-15,0 0 0,0 1 0,0-1 16,21-21-16,0 0 0,21 0 0,-20 0 15,-1 0-15,0 0 0,0 0 16,21-21-16,-20 21 0,-1-22 0,21 1 16,-21 0-16,0 0 0,1 0 15,-1 0-15,0-1 0,0-20 0,-21 21 16,0 0-16,21 0 0,-21-1 0,0 1 16,0 0-16,-21 21 31,0 21-31,0 0 0,21 1 15,0-1-15,-21 0 0,-1 0 16,22 0-16,-21 22 0,21-22 0,0 0 16,0 0-16,0 0 0,0 0 15,0 1-15,21-1 0,1-21 16,-1 0-16,0 0 0,0 0 0,0 0 16,0 0-16,1 0 0,20 0 15,-21-21-15,0-1 0</inkml:trace>
  <inkml:trace contextRef="#ctx0" brushRef="#br0" timeOffset="21107.54">7980 2858 0,'0'-22'0,"0"44"0,21-65 0,-21 22 0,0 0 16,0 0-1,0 42 1,-21-21-16,21 21 16,-21 0-16,21 0 0,0 1 0,0-1 15,0 0-15,0 0 0,0 0 0,0 0 16,0 1-16,0-1 0,0 0 15,0 0-15,-22 0 0,1-21 47,21-21-47,0 0 16,0 0-16,0 0 0,0-1 16,21 1-16,1 0 0,-1-21 15,0 21-15,0-1 0,0-20 0,0 21 16,1 0-16,20 0 0,-21-1 15,21 22-15,-20 0 0,-1 0 0,21 0 16,-21 0-16,0 22 0,22-22 16,-22 21-16,0 0 0,0 21 0,-21-21 15,0 1-15,0-1 0,0 0 0,0 21 16,0-21-16,0 1 0,0-1 16,0 0-16,-21-21 0,0 21 0,0 0 15,0-21-15,-1 0 16,22-21-1,0 0 1,0 0-16,22 0 16,-1-1-16,0 1 0,0 0 0,0 0 15,0-21-15,22 20 0,-22 1 0,21 0 16,-21 0-16,22 0 0,-1 0 16,0 21-16,-20 0 0,20 0 0,0 21 15,-21 0-15,1 0 0,-1 0 16,-21 0-16,0 1 0,0-1 0,0 0 15,0 0-15,0 0 0,-21 0 0,-1 1 16,1-1-16,0-21 0,0 21 16,21 0-16,21-21 47</inkml:trace>
  <inkml:trace contextRef="#ctx0" brushRef="#br0" timeOffset="21422.8">9017 2900 0,'42'-21'15,"-21"21"1,1 0-16,-1 0 0,0-21 16,0-1-16,0 1 0,0 21 15,1-21-15,-1 0 0,0 21 16,-21-21-16,0 0 0,21-1 0,-21 1 15,0 0-15,-21 21 16,0 0 0,-22 0-16,22 21 0,-21 22 15,21-22-15,-22 0 0,22 21 0,0-21 16,0 22-16,0-1 0,0-21 0,21 0 16,0 22-16,0-22 0,0 0 15,21 0-15,0 0 0,0-21 16,0 22-16,22-22 0,-22 0 0,21 0 15,0 0-15,1 0 0,-1 0 0,0-22 16,1 1-16</inkml:trace>
  <inkml:trace contextRef="#ctx0" brushRef="#br0" timeOffset="21791.59">10223 2201 0,'0'0'0,"85"-42"31,-43 42-31,-20 0 0,20-21 16,0 21-16,1 0 0,-1 0 0,21-21 16,-20 21-16,-1 0 0,-21 0 15,22-21-15,-22 21 0,-21-22 0,-21 1 16,-22 21-1,1 0-15,0 0 0,-1 0 16</inkml:trace>
  <inkml:trace contextRef="#ctx0" brushRef="#br0" timeOffset="22035.45">10329 2053 0,'-21'0'15,"42"0"-15,-84 0 0,42 0 0,-1 0 0,1 21 16,0-21-16,0 22 0,21-1 16,0 0-16,-21 0 0,21 0 0,-21 22 15,21-22-15,-22 21 0,22 22 0,-21-22 16,21 21-16,-21 1 15,0-22-15,0 22 0,21-1 0,-21 1 16,-1-1-16,1 1 0,0-1 0,0-20 16,0 20-16,0-21 0,21 22 15,-22-22-15,22 22 0,-21-22 0,21-21 16,0 22-16,0-22 0,0 0 16,0 0-16,21-21 0,22 0 0,-22 0 15,21 0-15,-21 0 0,22-21 0,-1 0 16,22-22-16,-22 1 0,0 21 15,22-21-15,-22-22 0</inkml:trace>
  <inkml:trace contextRef="#ctx0" brushRef="#br0" timeOffset="22467.27">10774 2477 0,'0'0'0,"-43"0"15,22 0-15,0 21 16,0 0-16,0 21 0,0-21 0,-1 22 15,1-22-15,0 21 0,0 1 16,21-1-16,-21-21 0,0 21 0,-1 1 16,22-22-16,0 0 0,-21 0 15,21 0-15,-21 1 0,21-1 0,21-21 32,0 0-17,-21-21-15,22-1 0,-1 1 16,0-21-16,-21 21 0,21-22 0,0 22 15,-21-21-15,21 0 0,1-1 16,-1 1-16,-21 0 0,21-1 0,0 1 16,0 21-16,0-22 0,1 22 0,-1 0 15,0 21-15,21 0 0,-21 0 16,1 0-16,-1 21 0,21 0 0,-21 1 16,0 20-16,1 0 0,-1 1 15,0-1-15,-21 0 0,0 1 0,0-1 16,0-21-16,0 21 0,0 1 0,0-22 15,-21 0-15,0 0 16,-1 22-16,1-43 0,0 21 0,0 0 16,0-21-16,0 0 0,-1 0 0,1 0 15,0 0-15,0 0 0,-21 0 16,20 0-16</inkml:trace>
  <inkml:trace contextRef="#ctx0" brushRef="#br0" timeOffset="22628.18">10456 2900 0,'0'0'0,"0"-21"0,-21 21 0,21-21 15,21 21 1,0-22 0,1 22-16,20 0 0,0-21 0,1 21 15,-1 0-15,21-21 16,1 0-16,-1 21 0,1-21 0,-22 21 16,22-21-16,-1-1 0,-20 1 0,-1 21 15,0-21-15</inkml:trace>
  <inkml:trace contextRef="#ctx0" brushRef="#br0" timeOffset="22822.26">11409 2540 0,'-43'21'31,"22"0"-31,0 1 16,0-1-16,0 21 0,0-21 0,-1 22 16,1-22-16,0 21 0,0-21 0,0 22 15,0-22-15,-1 0 0,22 0 16,0 0-16,-21 0 0,21 1 0,0-1 15,21-21 1,1 0 0,-1-21-16,-21-1 0,21 1 0,0 21 15</inkml:trace>
  <inkml:trace contextRef="#ctx0" brushRef="#br0" timeOffset="23035.14">11366 2540 0,'22'-21'0,"-44"42"0,65-42 0,-22 42 15,-21 0 1,21 0-16,-21 1 0,0 20 16,0-21-16,0 21 0,21-20 0,-21 20 15,0-21-15,21 0 0,-21 0 16,0 1-16,0-1 0,0 0 0,0 0 16,0 0-16,22-21 0,-22 21 15,21-21 1,0 0-16,0-21 0,0 21 15,0-21-15,-21 0 0</inkml:trace>
  <inkml:trace contextRef="#ctx0" brushRef="#br0" timeOffset="23239.03">11832 2477 0,'0'0'0,"0"-22"16,0 44-1,0-1-15,-21 0 16,0 0-16,0 21 0,-1-20 0,1 20 15,0 0-15,0-21 0,0 22 16,0-1-16,-1-21 0,22 0 0,-21 22 16,0-22-16,21 0 0,0 0 0,0 0 15,0 1 1,21-22 0,22 0-16,-22-22 0,0 1 0</inkml:trace>
  <inkml:trace contextRef="#ctx0" brushRef="#br0" timeOffset="23463.9">12150 2646 0,'-22'0'16,"22"21"15,22-21-31,-1 0 15,0 0-15,0 0 0,0 0 16,0 0-16,1 0 16,-22 21-16,-22-21 31</inkml:trace>
  <inkml:trace contextRef="#ctx0" brushRef="#br0" timeOffset="23602.87">12023 2815 0,'0'0'0,"-22"0"0,22 21 0,0 1 16,22-22 0,-1 0-16,0 0 15,21 0-15,-21-22 0,1 1 16,20 21-16,-21-21 0,0 0 16</inkml:trace>
  <inkml:trace contextRef="#ctx0" brushRef="#br0" timeOffset="23975.69">12785 2180 0,'-43'0'15,"86"0"-15,-107 0 0,43 0 0,0 0 0,0 0 16,-1 0-16,22 21 15,-21-21-15,42 0 32,1 0-32,-1 0 15,0 0-15,0 0 0,-21-21 16,0 0 0,0 0-16,-21 21 15,0 0 1,-22 21-16,1 0 15,42 0-15,-21 1 0,0 20 16,0-21-16,-1 0 0,22 22 16,0-22-16,0 21 0,0-21 15,0 0-15,0 1 0,0-1 0,22 0 16,-1 0-16,0-21 0</inkml:trace>
  <inkml:trace contextRef="#ctx0" brushRef="#br0" timeOffset="24224.06">13081 2371 0,'0'-21'0,"-21"21"32,0 21-32,-1 0 15,1 0-15,0 0 0,0 22 0,-21-22 16,20 21-16,1-21 0,21 0 15,-21 22-15,0-22 0,0 21 0,0-21 16,-1 1-16,1-1 0,21 0 0,0 0 16,0 0-16,0 0 0,21-21 31</inkml:trace>
  <inkml:trace contextRef="#ctx0" brushRef="#br0" timeOffset="24448.29">12912 2519 0,'0'-42'0,"0"84"0,0-106 0,21 43 16,-21-21-16,21 42 0,-21-21 0,21 0 16,0 21-1,0 0-15,-21 21 0,0 0 0,22 0 16,-1 0-16,-21 0 0,0 22 16,0-22-16,0 21 0,0 1 0,0-22 15,0 21-15,0-21 0,0 0 0,0 22 16,0-22-16,0 0 0,0 0 15,0 0-15,-21-21 16,-1 0-16,1 0 16,0 0-16,0 0 15</inkml:trace>
  <inkml:trace contextRef="#ctx0" brushRef="#br0" timeOffset="24599.2">12742 2688 0,'0'0'16,"43"0"15,-22 0-31,0 0 16,21 0-16,-21 0 0,22 0 15,-1 0-15,0 0 0,1-21 16,-1 21-16,-21 0 0,22-21 0</inkml:trace>
  <inkml:trace contextRef="#ctx0" brushRef="#br0" timeOffset="24815.08">13356 2371 0,'0'0'0,"0"21"47,0 0-47,0 21 0,0-20 0,0-1 16,0 0-16,0 21 0,0-21 15,0 1-15,0-1 0,0 0 16,0 0-16,0 0 0,0 0 0,0 1 15,21-1 1,0-21-16,1 0 16,-1-21-16</inkml:trace>
  <inkml:trace contextRef="#ctx0" brushRef="#br0" timeOffset="25014.96">13716 2371 0,'0'21'16,"-21"0"-16,0 0 16,-1 0-16,1 22 0,0-22 0,-21 21 15,21-21-15,-1 1 0,-20 20 0,21-21 16,0 0-16,0 0 0,-1 1 16,22-1-16,0 0 0,22-21 31</inkml:trace>
  <inkml:trace contextRef="#ctx0" brushRef="#br0" timeOffset="25607.61">13991 2307 0,'0'0'0,"-21"-21"0,0 21 32,21-21-32,0 0 15,21 21 16,-21 21-15,0 0-16,0 0 16,0 0-16,0 1 15,-21-1-15,0-21 16,21 21-16,-22-21 16,1 0-16,21-21 31,0 0-31,0-1 15,21 1-15,1 0 0,-22 0 16,21 21-16,-21-21 16,0 0-16,21 21 0,0 0 15,-21 21 1,0 0 0,-21 0-16,0 0 15,21 0-15,0 1 16,-21-1-16,21 0 15,-22-21-15,22 21 16,0 0-16,0 0 16,-21-21-1,21-21 17,0 0-32</inkml:trace>
  <inkml:trace contextRef="#ctx0" brushRef="#br0" timeOffset="26095.85">14097 1842 0,'0'-22'0,"21"1"15,0 21-15,0-21 0,22 0 16,-22 21-16,0 0 0,21-21 16,-20 21-16,20 0 0,-21 0 0,21 0 15,-20 0-15,-1 0 0,0 0 16,0 0-16,-21 21 0,0 0 16,0 0-16,0 0 15,0 1-15,0-1 0,0 0 16,0 0-16,0 21 0,0-20 15,0-1-15,0 0 0,0 0 16,0 21-16,0-20 0,0 20 0,0-21 16,-21 21-16,0 1 0,21-1 15,-21 0-15,-1 22 0,1-22 0,0 22 16,0-22-16,0 22 0,0-22 0,-1 21 16,-20-20-16,21 20 0,0-20 15,21-1-15,-21 0 0,-1 1 0,1-1 16,21 0-16,-21-21 0,0 1 0,-21 20 15,20-21-15,1 0 0,0-21 16,-21 21-16,21-21 0,-22 22 0,22-22 16,0 0-16,-21 0 0,20 0 15,1 0-15,-21-22 0,21 1 0,0 21 16,21-21-16</inkml:trace>
  <inkml:trace contextRef="#ctx0" brushRef="#br0" timeOffset="27095.79">15917 2328 0,'0'0'0,"21"-21"0,1 0 16,-22 0-16,0 0 16,-22 42-1,1 0 1,-21 21-16,21 1 0,-22-1 16,1 22-16,-21-1 0,20-21 0,-20 22 15,-1-1-15,1 1 0,-1-22 16,22 1-16,-22 20 0,1-21 0,21 1 15,-1-22-15,22 21 0,0-21 0,-21 22 16,42-22-16,0 0 16,0 0-16,21-21 15,0 0-15,0-21 0,21 0 16,1 0-16</inkml:trace>
  <inkml:trace contextRef="#ctx0" brushRef="#br0" timeOffset="27358.6">16192 2350 0,'0'-22'0,"0"44"0,0-65 0,-21 43 15,0 21 1,0 1-16,0-1 0,0 21 16,-22 0-16,22 1 0,0 20 0,-21-20 15,-1 20-15,22 1 0,-21-22 0,-1 21 16,1-20-16,21 20 0,-21-20 15,-1-1-15,1 0 0,0 1 16,20-1-16,-20-21 0,21 21 0,0-20 16,21-1-16,0 0 0,21-21 31,0-21-31,0 0 16,0-1-16</inkml:trace>
  <inkml:trace contextRef="#ctx0" brushRef="#br0" timeOffset="27871.3">16954 2646 0,'0'0'16,"22"-21"-16,-22 0 0,21-1 0,-21 1 15,21 0-15,-21 0 0,0 0 16,0 0 47,0-1-48,0 1 1,0 0-16,0 0 15,0 0 1,0 0-16,0-1 16,-21 22 15,0 22-31,21-1 0,-22 21 0,22-21 16,-21 22-16,0-1 15,0 21-15,0-20 0,0 20 0,-1 1 16,1-22-16,-21 22 0,21-22 0,0 0 15,-1 1-15,1-1 0,21 0 16,0 1-16,-21-22 0,21 0 0,0 21 16,0-21-16,21 1 15,0-22-15,1 0 0,-1 0 0,0 0 16,0 0-16,0-22 0,0 1 0,1 0 16,-1 0-16,0 0 0,-21 0 15</inkml:trace>
  <inkml:trace contextRef="#ctx0" brushRef="#br0" timeOffset="28050.27">16383 2794 0,'-42'0'0,"84"0"0,-127 0 15,43 0-15,21 0 0,0 0 0,-1 0 16,44 0 0,-1 0-16,21 0 0,0 0 15,1 0-15,20 0 0,1 0 16,-1 0-16,1 0 0,-1 0 0,1 0 15,-22 0-15,22 0 0,-22 0 16,0 0-16,1 0 0</inkml:trace>
  <inkml:trace contextRef="#ctx0" brushRef="#br0" timeOffset="28927.44">17462 3006 0,'22'21'0,"20"0"31,-21-21-31,0 0 0,0-21 16,1 0-16,-1 0 0,0 21 16,0-22-16,-21 1 0,21 0 15,0 0-15,-21 0 0,0 0 0,0-1 16,0-20-16,0 21 16,0 0-16,0-22 0,-21 22 0,0 0 15,0 21-15,-21-21 0,20 21 0,-20 0 16,0 0-16,-1 21 0,1 0 15,0 0-15,-1 1 0,1-1 0,0 0 16,-1 21-16,22-21 0,-21 22 16,21-22-16,0 0 0,21 21 0,0-20 15,0-1-15,0 0 0,0 0 0,21 0 16,0-21-16,0 0 16,21 0-16,1 21 0,-1-21 0,0 0 15,1 0-15,-22 0 0,21-21 16,1 21-16,-1-21 0,0 0 0,-21 0 15,1 0-15,-1-1 0,21 1 16,-42-21-16,21 21 0,-21 0 16,21-1-16,-21-20 0,0 21 15,0 0-15,-21 21 16,0 0-16,0 0 0,0 21 16,0 0-16,-1 0 0,1 22 15,21-22-15,0 0 0,-21 0 16,21 21-16,0-20 0,0-1 0,0 0 15,0 0-15,0 0 16,0 0-16,0 1 0,21-1 0,0 0 0,1 0 16,20-21-16,-21 0 0,21 0 15,1 0-15,-1 0 0,-21 0 16,22 0-16,-1 0 0,21-21 0,-20 0 16,-1 0-16,0-1 0,22 1 15,-22 0-15,1-21 0,-1 21 0,-21-1 16,0-20-16,0 0 0,-21 21 15,0-1-15,-21 1 0,0 0 0,-21 0 16,21 0-16,-22 21 0,1 0 0,0 0 16,-22 0-16,22 0 0,-1 0 15,22 21-15,-21 0 0,21 0 0,0 0 16,-1 22-16,22-22 0,0 21 16,0-21-16,22 22 0,-1-1 15,0 0-15,0 1 0,0-1 0,0 0 16,1 22-16,-1-22 0,0 1 15,-21 20-15,0-21 0,0 1 0,0 20 16,0-20-16,0-1 0,0 0 0,-21 1 16,0-1-16,-22 21 0,1-20 15,0-1-15,-22 0 0,22 1 16,-22-1-16,1 0 0,-1-20 0,1-1 16,-43 21-16,64-42 0,-1 0 15,1 0-15,21 0 0,0-21 0,21 0 16,0-22-16,0 22 0,0-21 15,21 0-15,0-22 0,21 22 0,1-22 16,20 1-16,1-1 0</inkml:trace>
  <inkml:trace contextRef="#ctx0" brushRef="#br0" timeOffset="30555.09">18542 2688 0,'0'0'0,"-21"0"16,21 21-16,0 1 0,-21-1 16,-1 21-16,22-21 0,-21 22 0,21-22 15,0 21-15,0-21 0,-21 0 16,21 22-16,-21-22 0,21 0 16,-21 0-16,21 0 0,0-42 46,0 0-46,0 0 0,21 0 0,0 0 16,0-1-16,0-20 0,1 21 16,-1-21-16,0 20 0,0-20 0,0 21 15,0 0-15,22 0 0,-22-1 16,0 22-16,0 0 0,0 0 16,1 22-16,-22-1 15,0 0-15,0 21 0,0-21 16,0 1-16,0-1 0,21 21 0,-21-21 15,0 0-15,21 1 0,-21-1 16,21 0-16,0 0 0,-21 0 0,21-21 16,1 21-16,-1-21 0,0 0 15,0 0-15,21 0 0,-20 0 0,-1 0 16,21 0-16,0 0 0,1-21 0,-1 0 16,0 0-16,1 0 0,-1 0 15,0-1-15,1-20 0,-22 21 0,0-21 16,0 20-16,-21-20 0,0 0 15,0 21-15,0-1 0,0 1 0,-21 0 16,0 0-16,-21 21 16,-1 0-16,22 0 0,-21 0 0,-1 21 15,1-21-15,0 21 0,21 22 16,-22-22-16,22 0 0,0 21 0,0-21 16,0 22-16,21-22 0,-22 21 0,22-21 15,0 1-15,0-1 0,0 0 16,0 0-16,22-21 0,-1 21 0,0-21 15,0 21-15,0-21 0,0 0 16,1 0-16,20 0 0,-21 0 0,0-21 16,22 0-16,-22 0 0,0 21 15,21-21-15,-21 0 0,1-22 16,-1 22-16,0 0 0,-21-21 0,0 20 16,21-20-16,-21 21 0,0 0 15,0 0-15,0-1 0,-21 44 31,21-1-31,0 0 0,-21 0 0,21 0 16,-21 0-16,21 1 0,0 20 0,0-21 16,0 0-16,0 0 0,0 1 15,0-1-15,21 0 0,-21 0 0,21-21 16,0 21-16,0-21 0,0 0 16,1 0-16,20 0 0,0 0 0,-21 0 15,22-21-15,-22 0 0,0 21 16,21-21-16,-20 0 0,-1-1 15,0-20-15,0 21 0,0 0 0,0-22 16,-21 1-16,0 21 0,22 0 16,-22 0-16,21-1 0,-21 44 31,0-1-31,-21 0 0,21 21 16,-22-21-16,1 1 0,21-1 0,-21 21 15,21-21-15,0 0 0,0 1 16,-21-1-16,21 0 0,-21 0 15,21 0-15,0 0 16,0-42 15,0 0-31,0 0 0,0 0 16,21 0-16,-21-1 0,21 1 0,0 0 16,0-21-16,1 21 0,-1-22 15,0 22-15,0 0 0,-21 0 0,21 0 16,0 21-16,1 0 0,-1 0 15,0 0-15,0 0 0,-21 21 16,0 0-16,0 0 0,0 0 0,0 0 16,0 1-16,0-1 15,0 21-15,0-21 0,0 0 0,0 1 16,0-1-16,0 0 0,21-21 47,0-21-32,-21 0-15,22 21 0,-22-22 0,21 1 16,0 0-16,0 0 0,0 0 0,22 0 16,-22-1-16,21-20 0,-21 21 15,22 21-15,-1-21 0,-21 0 16,0 21-16,0 0 0,-21 21 16,0 0-1,0 0-15,0 0 0,-21 0 0,21 22 16,-21-22-16,0 0 0,21 0 15,0 0-15,0 1 0,-21-1 0,21 0 16,0 0-16,0 0 0,0 0 16,21-21-16,0 22 15,21-22-15,1 0 0,-1 0 0,0 0 16,22 0-16,-1 0 0,1 0 16,-22-22-16,22 1 0,-1 21 0,-20-21 15,-1 0-15,0 0 0,1 0 16,-22-22-16,0 22 0,0 0 15,-21 0-15,0 0 0,0-1 0,0 1 16,-21 21-16,0 0 16,0 0-16,-22 21 0,22 1 0,0-1 15,0 0-15,-22 0 0,22 21 16,0-20-16,21-1 0,0 21 0,-21-21 16,21 0-16,0 22 0,0-22 0,0 0 15,0 0-15,21 0 0,0 1 16,0-22-16,1 0 0,-1 0 15,0 0-15,0 0 16,0-22-16,22 1 0,-22 0 0,0 0 0</inkml:trace>
  <inkml:trace contextRef="#ctx0" brushRef="#br0" timeOffset="30995.76">22077 2032 0,'0'0'0,"21"0"15,0 0-15,0 0 0,0 0 16,1 0-16,-1 0 0,0 0 15,21 0-15,1 0 0,-1 0 0,0 0 16,1 0-16,-1 0 0,-21 0 16,21 0-16,-20 0 0,-44 0 31,-189-21-15,147 21-16,22 0 15</inkml:trace>
  <inkml:trace contextRef="#ctx0" brushRef="#br0" timeOffset="31275.6">22119 2011 0,'-42'0'0,"148"0"0,-170 0 0,1 0 0,41 0 15,1 0-15,0 21 16,21 0-16,0 0 16,0 1-16,-21-1 0,21 0 0,0 21 15,0-21-15,-21 22 0,21-1 0,0 0 16,0 1-16,-21 20 0,21 1 16,-22-22-16,1 22 0,21-1 15,-21 1-15,21-1 0,-21 1 0,0-1 16,21-21-16,-21 22 0,-1-1 0,22 1 15,-21-1-15,21 1 0,0-22 16,0 22-16,0-22 0,0 0 0,0 1 16,0-1-16,0 0 0,0-20 15,21-1-15,-21 0 0,22-21 0,-1 0 16,0 21-16,0-21 0,21 0 16,-20 0-16,-1-21 0,21 21 15,-21-21-15,22 0 0,-22-1 0,21-20 16,0 21-16,1-21 0,-1-1 0,0 1 15</inkml:trace>
  <inkml:trace contextRef="#ctx0" brushRef="#br0" timeOffset="31979.2">22881 2752 0,'0'-43'0,"0"86"0,0-107 0,0 22 15,0 21-15,0 0 0,-21 21 16,0 0-16,-22 0 0,22 0 15,0 0-15,-21 21 0,-1 0 16,22 0-16,-21 0 0,21 22 0,0-22 16,-22 0-16,22 0 0,0 0 15,21 0-15,0 1 0,0-1 0,0 0 16,21-21 0,0 0-16,0 0 15,1 0-15,-1 0 0,0 0 0,21-21 16,-21 0-16,22 21 0,-22-22 15,0 1-15,0 0 0,22 0 0,-22 0 16,0 0-16,-21-1 0,21 1 16,-21 0-16,21 0 0,-21 42 31,-21-21-15,0 21-16,21 0 0,-21 1 0,21-1 15,0 0-15,0 0 0,0 0 16,0 0-16,0 1 0,0-1 0,0 0 15,0 0-15,0 0 16,21-21-16,0 0 0,0 21 0,0-21 16,1 0-16,-1 0 0,0 0 0,0 0 15,0 0-15,0 0 16,1-21-16,-1 0 0,0 0 0,0 0 0,0 0 16,0-1-16,1-20 15,-1 0-15,-21-1 0,0 1 0,0-21 16,0 20-16,0-20 0,0 20 0,0 1 15,0 0-15,-21-1 0,-1 22 16,1-21-16,-21 21 0,0 21 0,-22-21 16,1 21-16,-1 0 0,1 0 15,-1 21-15,1 0 0,-1 21 0,1 1 16,-1-1-16,22 21 0,-22 1 16,22-22-16,21 22 0,-22-1 0,22 1 15,0-22-15,21 0 0,0 1 0,0 20 16,0-42-16,21 22 0,22-22 15,-22 21-15,21-21 0,0 1 16,1-1-16,20 0 0,-20-21 16,-1 0-16,21 0 0,-20 0 0,20 0 15,-20 0-15,-1 0 0,21-21 16,-20 21-16,-1-21 0,0-1 0,1 22 16</inkml:trace>
  <inkml:trace contextRef="#ctx0" brushRef="#br0" timeOffset="32215.09">23855 2519 0,'0'0'0,"-21"0"16,-1 0-16,1 21 16,-21 0-16,21 0 0,0 1 0,-1 20 15,1-21-15,0 21 0,0 1 0,-21-22 16,20 21-16,1 1 0,0-22 15,0 21-15,21-21 0,-21 0 0,21 1 16,0-1-16,0 0 0,0 0 16,21-21-1,0 0-15,0 0 16</inkml:trace>
  <inkml:trace contextRef="#ctx0" brushRef="#br0" timeOffset="32479.25">23728 2709 0,'0'0'0,"0"-21"0,21 0 0,-21-21 16,21 21-16,0-1 0,0 22 16,-21-21-16,22 0 0,-1 21 0,21 0 15,-21 0-15,0 0 0,1 0 16,-1 0-16,0 21 0,0 0 0,0 1 16,0 20-16,-21-21 0,0 21 15,0-20-15,0 20 0,0-21 0,0 21 16,0-20-16,0 20 0,0-21 0,0 0 15,0 0-15,-21 1 16,0-1-16,0 0 0,0-21 0,0 21 16,-1-21-16,1 0 15,0 0-15,0-21 16</inkml:trace>
  <inkml:trace contextRef="#ctx0" brushRef="#br0" timeOffset="32635.39">23580 2836 0,'0'0'0,"21"0"32,0 0-17,0 0-15,0 0 0,0 0 16,22 0-16,-1 0 0,0 0 0,1 0 16,-1 0-16,0 0 0,1-21 15,-22 21-15,21 0 0,-21-21 0,22 21 16</inkml:trace>
  <inkml:trace contextRef="#ctx0" brushRef="#br0" timeOffset="32843.26">24342 2582 0,'0'22'32,"-22"-1"-32,22 21 15,-21-21-15,0 0 0,21 22 0,0-22 16,-21 0-16,21 21 0,-21-20 15,0-1-15,21 0 0,0 0 0,0 0 16,-22 0-16,22 1 0,-21-22 0,21 21 16,-21-21-16</inkml:trace>
  <inkml:trace contextRef="#ctx0" brushRef="#br0" timeOffset="33067.14">24278 2667 0,'0'-21'0,"0"42"0,0-63 16,0 21-16,21-1 0,0 22 16,-21 22-1,22-1-15,-22 21 16,21-21-16,-21 0 0,21 1 16,-21 20-16,0-21 0,21 0 0,0 22 15,0-22-15,1 0 0,-1 0 16,-21 0-16,0 0 0,21-21 0,-21 22 15,21-22-15,0 0 32,-21-22-32</inkml:trace>
  <inkml:trace contextRef="#ctx0" brushRef="#br0" timeOffset="33291.01">24828 2477 0,'0'0'15,"0"-22"-15,-21 44 16,0-1-16,21 0 16,-21 21-16,0-21 0,0 22 15,21-1-15,-22-21 0,1 22 16,0-1-16,0-21 0,21 0 0,-21 22 0,0-22 16,21 0-16,-22 0 15,22 0-15,0 0 0,22-21 47</inkml:trace>
  <inkml:trace contextRef="#ctx0" brushRef="#br0" timeOffset="33518.9">25104 2731 0,'0'0'0,"-22"0"15,1 0-15,42 0 32,1 0-17,-1 0-15,0 0 0,0 21 16,0-21-16,0 0 16,-42 0 15</inkml:trace>
  <inkml:trace contextRef="#ctx0" brushRef="#br0" timeOffset="33651.82">25019 2815 0,'0'21'0,"0"-42"0,-21 42 15,21 1-15,0-1 32,21-21-32,0 0 0,0 0 15,0 0-15,1 0 0,-1 0 16,0 0-16,0-21 0,0-1 0,0 22 15</inkml:trace>
  <inkml:trace contextRef="#ctx0" brushRef="#br0" timeOffset="33999.61">25696 2328 0,'0'0'0,"-21"0"16,0 0-16,0 0 15,0 22-15,21-1 16,-22-21-16,22 21 0,0 0 16,22-21-1,-1 0 1,0 0-16,0 0 0,0 0 16,-21-21-16,21 0 0,-21 0 15,22 21-15,-22-22 16,0 1-16,-22 21 31,1 0-31,0 21 16,0 1-16,0-1 0,0 21 15,-1-21-15,1 22 0,0-22 0,0 21 16,21-21-16,0 22 0,-21-22 0,21 0 16,0 0-16,0 0 0,0 0 15,0 1-15</inkml:trace>
  <inkml:trace contextRef="#ctx0" brushRef="#br0" timeOffset="34319.71">26162 2646 0,'-21'0'0,"42"0"0,-63 0 0,20 0 16,1 21-16,0 0 15,0 0-15,0 1 0,0-1 0,21 0 16,-22 0-16,1 0 0,0 0 0,0 22 16,0-22-16,21 0 15,-21 0-15,21 0 0,-22 1 0,22-1 16,-21 0-16,21 0 0,0 0 15,0 0-15,21-21 16,1 0-16,-1 0 16,-21-21-16,21 0 0</inkml:trace>
  <inkml:trace contextRef="#ctx0" brushRef="#br0" timeOffset="34531.51">26035 2815 0,'21'-21'0,"-42"42"0,42-63 15,-21 0-15,0 20 0,21 1 16,-21 0-16,21 21 15,1 0-15,-1 21 16,-21 0 0,0 1-16,0-1 0,0 0 0,21 21 15,-21-21-15,0 1 0,0 20 16,0-21-16,21 0 0,-21 0 0,0 1 16,0-1-16,0 0 0,0 0 15,0 0-15,-21-21 0,0 0 16,0 0-16,-1 0 15,1 0-15</inkml:trace>
  <inkml:trace contextRef="#ctx0" brushRef="#br0" timeOffset="34698.58">25802 2921 0,'-21'0'31,"42"0"-15,0 0-16,0 0 15,22 0-15,-22 0 0,21 0 16,-21 0-16,22 0 0,-1 0 0,-21 0 16,22 0-16,-22 0 0,21 0 15</inkml:trace>
  <inkml:trace contextRef="#ctx0" brushRef="#br0" timeOffset="34952.44">26310 2625 0,'0'0'0,"0"21"31,0 0-31,0 0 16,0 0-16,0 22 0,0-22 16,0 0-16,0 0 0,0 22 0,0-22 15,0 0-15,0 0 0,0 0 0,0 0 16,0 1-1,0-1-15,0 0 16,21-21 0,0 0-16,1-21 15,-22 0-15</inkml:trace>
  <inkml:trace contextRef="#ctx0" brushRef="#br0" timeOffset="35179.31">26628 2646 0,'0'0'0,"0"-21"0,0 42 16,-22-21-1,22 21-15,-21 0 0,21 0 16,-21 1-16,0 20 0,21-21 0,-21 0 16,0 0-16,21 1 0,0 20 0,-22-21 15,1 0-15,0 0 16,21 1-16,-21-1 0</inkml:trace>
  <inkml:trace contextRef="#ctx0" brushRef="#br0" timeOffset="35767.97">26670 2434 0,'-21'0'62,"0"-21"-62,21 0 31,0 0-31,21 0 32,0 21-17,-21 21 1,0 0-1,0 0-15,0 0 16,0 0-16,0 1 31,-21-22-31,0 0 16,21-22 0,0 1-16,0 0 15,0 0 1,21 21-16,0-21 15,0 21-15,0 0 16,-21 21 0,21-21-16,-21 21 0,0 0 15,0 0-15,0 1 0,0-1 16,0 21-16,-21-21 0,21 0 0,0 1 16,-21-22-16,21 21 0,-21-21 15,0 0-15</inkml:trace>
  <inkml:trace contextRef="#ctx0" brushRef="#br0" timeOffset="36415.75">26670 2032 0,'0'0'15,"0"-21"-15,0 0 16,21 21 0,0 0-16,0 0 0,22 0 15,-22 0-15,0 0 0,21 0 0,-20 0 16,20 0-16,-21 0 0,0 0 15,22 0-15,-22 0 0,0 0 16,0 0-16,0 0 0,0 0 16,1 0-16,-22 21 15,21-21-15,-21 21 16,21 0-16,-21 0 16,0 1-16,0-1 0,0 0 15,0 21-15,0-21 0,0 1 16,0-1-16,0 0 0,0 21 15,0-21-15,0 22 0,0-22 0,0 21 16,-21-21-16,0 22 0,-1-1 16,1 0-16,21 1 0,-21-1 0,0-21 15,0 22-15,0-1 0,-1 0 16,1 1-16,0-1 0,21 0 0,0 1 16,-21-1-16,21 0 0,0 1 15,-21-1-15,21 0 0,0 1 16,0-1-16,0 0 0,0 1 0,0-22 15,0 21-15,0 0 0,0-20 16,0-1-16,0 21 0,0-21 0,0 0 16,-21 1-16,-1-22 0,1 21 15,21 0-15,-21-21 0,0 0 0,0 21 16,-22-21-16,22 0 0,0 0 0,-21 0 16,21 0-16,-22 0 0,22 21 15,0-21-15,-21 0 0,-1 0 0,22 0 16,-21 0-16,21 0 0,-22 0 0,22 0 15,-21 0-15,-1-21 16</inkml:trace>
  <inkml:trace contextRef="#ctx0" brushRef="#br1" timeOffset="44858.9">974 4826 0,'-22'0'0,"1"0"16,0 0-16,0 0 0,0 0 15,0 0-15,-1 0 16,1 21-16,42-21 47,22 21-47,-1-21 0,0 0 15,22 0-15,-1 0 0,1 0 16,21 0-16,-1 0 0,1 22 0,0-22 16,-1 0-16,1 0 0,0 0 15,-22 0-15,1 0 0,-1 0 16,1 0-16,-22 0 0,21 0 0,-20 0 15,-1 0-15,-21 0 0,0 0 16,1 0-16,-1-22 0,-21 1 31,-21 21-31,-1 0 16,22-21-16,0 0 0,-21 21 16,0 0-16</inkml:trace>
  <inkml:trace contextRef="#ctx0" brushRef="#br1" timeOffset="45230.8">2011 4636 0,'0'0'0,"-21"0"0,-1 0 16,22 21-1,22 0 1,-1-21-1,0 0-15,0 21 0,21-21 0,-20 0 16,20 21-16,0-21 16,1 0-16,-22 0 0,21 0 0,0 21 0,-20-21 15,-1 0-15,0 0 16,0 22-16,-21-1 0,0 0 16,0 0-16,-21 0 0,-21 0 15,20 1-15,-20-1 0,0 21 16,-1-21-16,1 22 0,21-22 0,-21 21 15,-1-21-15,1 22 0,21-22 16,-22 0-16,22 21 0,-21-21 0,21 1 16,0-1-16,-1 0 0,22 0 15</inkml:trace>
  <inkml:trace contextRef="#ctx0" brushRef="#br1" timeOffset="46231.46">3450 4720 0,'0'0'0,"-21"0"0,42 0 31,0 0-15,0 0-16,1 0 0,-1-21 0,21 0 16,0 21-16,-20-21 0,20 0 15,0-1-15,1 1 0,-1 0 0,0 0 16,-21 0-16,22 0 0,-22-1 15,0-20-15,0 21 0,0-21 0,-21 20 16,0-20-16,0 21 0,0-21 16,0 20-16,0-20 0,0 21 0,0 0 15,0 0-15,0-1 0,-21 22 0,0-21 16,0 21-16,0 0 16,0 0-16,-1 0 15,22 21-15,-21 1 16,0-1-16,21 0 0,-21 21 0,21 1 15,0-1-15,-21 0 0,0 1 0,21-1 16,0 21-16,-22-20 0,1 20 16,0-20-16,0 20 0,21 22 0,-21-22 15,0 22-15,21-22 0,-22 22 16,22 0-16,-21-1 0,0-20 0,0 21 16,21 20-16,-21-20 0,0 0 0,-1-1 15,1 1-15,0 0 0,21-1 16,0-20-16,0 21 0,0-22 15,0 22-15,0-22 0,0 1 0,0-1 16,0-20-16,0 20 0,0-21 16,0 1-16,0-22 0,21 21 0,0-21 15,1-21-15,-1 0 0,0 0 16,0 0-16,0 0 0,22 0 0,-22-21 16,21-21-16,-21 21 0,22-22 0,-1 1 15,0 0-15,1-1 0,-22-20 16,21 21-16,0-22 0,-20 22 0,-1-22 15,0 22-15,0-22 0,0 1 0,-21-1 16,0 1-16,0-1 0,0 1 16,0-1-16,-21 1 0,0 21 15,0-22-15,-22 22 0,1-1 0,0 1 16,-1 0-16,-20 21 0,21-1 16,-22 1-16,22 0 0,-1 21 0,-20 0 15,21 0-15,20-21 0,-20 21 0,21 0 16,0 0-16,42 0 31,21-21-31,-21 21 0,1 0 16,20-21-16,0 21 0,1-22 0,-1 22 15,0-21-15,1 0 0,-1 21 16,0-21-16,-21 0 0,22 0 0,-1-1 16</inkml:trace>
  <inkml:trace contextRef="#ctx0" brushRef="#br1" timeOffset="46779.11">4551 4657 0,'0'0'0,"0"-43"16,-21 43 0,21-21-16,-22 21 15,1-21-15,-21 0 16,21 21-1,0 0-15,-1 0 0,1 0 16,0 0-16,0 0 0,0 21 0,0 0 16,-1 0-16,1 1 0,0-1 15,0 0-15,0 21 0,0-21 0,-1 22 16,1-22-16,0 21 0,0 1 16,21-22-16,0 21 0,-21-21 0,21 0 15,0 1-15,0-1 0,0 0 16,21-21-16,0 0 15,0 0-15,0 0 0,22 0 0,-22-21 16,0 0-16,21-1 16,-20 1-16,20 0 0,-21 0 0,21-21 0,-20 20 15,-1-20-15,21 21 0,-21 0 16,0-22-16,-21 22 0,22 0 16,-22 0-16,21 0 0,-21 0 15,0-1-15,0 44 31,0-1-15,-21 0-16,-1 0 0,22 0 16,-21 0-16,0 22 0,21-22 0,0 21 15,-21-21-15,21 22 0,0-22 16,0 0-16,0 21 0,0-20 0,0-1 16,0 0-16,21-21 15,0 0-15,0 0 16,1 0-16,-1 0 0,0 0 0,21-21 15,-21 21-15</inkml:trace>
  <inkml:trace contextRef="#ctx0" brushRef="#br1" timeOffset="47214.86">5143 4614 0,'0'0'0,"0"-21"0,-21 21 31,0 0-31,0 0 0,0 0 0,0 0 0,-1 0 16,-20 0-16,21 0 0,0 0 16,0 21-16,-1 1 0,1-1 15,0-21-15,0 21 0,0 0 0,21 0 16,0 0-16,0 1 16,21-22-16,0 0 15,0 21-15,0-21 0,1 0 0,-1 0 16,0 21-16,21-21 0,-21 0 15,1 0-15,-1 21 0,0-21 0,21 21 16,-21-21-16,-21 21 0,22-21 0,-22 22 16,21-22-16,-21 21 0,0 0 15,0 0-15,0 0 16,-21 0-16,-1-21 0,-20 22 16,21-22-16,0 21 0,-22-21 15,22 0-15,0 0 0,-21 0 0,21 0 16,-1 0-16,1 0 0,0 0 15,0 0-15,0 0 0,0 0 0,-1 0 16,22-21-16,0-1 16,0 1-16,22 21 15,-1-21-15,0 0 0,0 21 0,0-21 16</inkml:trace>
  <inkml:trace contextRef="#ctx0" brushRef="#br1" timeOffset="47571.15">5651 4255 0,'0'0'0,"0"-22"15,-21 22 16,21 22-31,-21-1 0,21 0 16,0 0-16,-21 21 0,0-20 16,0 20-16,-1 0 0,22-21 0,-21 22 15,0-1-15,21-21 0,-21 22 16,21-1-16,-21 0 0,21-21 0,0 22 16,0-22-16,0 21 0,0-21 15,0 1-15,0-1 0,21-21 0,0 21 16,0-21-16,0 0 0,1 0 15,-1 0-15,0 0 16,0 0-16,0-21 0,0 0 0,1-1 16,-1 1-16,-21 0 0,21 0 0</inkml:trace>
  <inkml:trace contextRef="#ctx0" brushRef="#br1" timeOffset="47779.03">5461 4614 0,'0'0'16,"-21"0"-16,42 0 31,0 0-31,21 0 16,-20 0-16,-1 0 15,0 0-15,0 0 0,0 0 16,22 0-16,-22-21 0,0 21 0,0 0 15</inkml:trace>
  <inkml:trace contextRef="#ctx0" brushRef="#br1" timeOffset="48191.74">5905 4614 0,'22'0'31,"-1"0"-31,0 0 0,0 0 16,0-21-16,0 21 0,1 0 16,-1-21-16,0 21 0,-21-21 0,0 0 15,21 21-15,-21-21 0,0-1 16,-21 22-1,0 0-15,0 0 16,-1 0-16,1 22 16,0-22-16,0 21 0,0 0 0,0 0 0,-1 0 15,1 0-15,21 1 0,-21-1 16,21 0-16,-21 0 0,21 0 16,0 22-16,0-22 0,0 0 0,0 0 15,0 0-15,0 0 16,21-21-16,0 22 0,0-22 0,1 0 15,-1 0-15,0 0 0,0 0 0,0 0 16,0 0-16,1 0 0,-1-22 16,0 22-16,0-21 0</inkml:trace>
  <inkml:trace contextRef="#ctx0" brushRef="#br1" timeOffset="48619.5">6413 4551 0,'0'0'0,"-21"0"0,21-21 15,0 0-15,0-1 16,0 1-16,21 21 16,1 0-1,-1 0-15,0 0 0,21 0 16,-21 0-16,1 21 0,-1 1 15,0-22-15,0 21 0,-21 0 16,21 0-16,0 0 0,-21 0 0,0 1 16,0-1-16,0 21 0,0-21 0,0 0 15,0 1-15,0-1 0,0 0 16,0 0-16,0 0 0,-21 0 0,0 1 16,0-22-16,21 21 0,-21-21 15,0 0-15,21-21 16,0-1-1,0 1-15,0 0 0,21 0 16,0 0-16,0 0 0,-21-22 0,21 22 16,0 0-16,1 0 0,20-22 15,-21 22-15,0 0 0,22 0 16,-22 0-16,0 0 0,21 21 0,-21-22 16,1 1-16,20 21 0,-21 0 0,0-21 15</inkml:trace>
  <inkml:trace contextRef="#ctx0" brushRef="#br1" timeOffset="59314.4">15579 4847 0,'0'-21'15,"0"0"1,0 0-1,0 0-15,-22-1 32,1 22-1,0 0-31,0-21 16,0 21-16,0 0 15,-22 0-15,22 0 0,-21 0 16,-1 0-16,1 0 0,0 0 0,-1 0 15,-20 0-15,21 0 0,-1 0 16,-20 0-16,20 0 0,1 0 0,21 0 16,-21 0-16,20 0 0,1 0 15,0 0 1,42 0 0,0 0-1,22 0-15,-22 0 0,21 0 16,22 0-16,-22 21 0,22 1 15,-1-22-15,1 0 0,-1 21 0,22-21 16,-22 0-16,1 0 0,-1 21 16,-20-21-16,20 0 0,-21 0 0,1 0 15,-1 0-15,0 0 0,-20 0 16,20 0-16,-21 0 0,0 0 16,-42 0 30,21-21-46,-21 21 16,0 0-16,0-21 0,-1-1 16,1 22-16,0-21 0,0 21 15,0-21-15,0 21 16,-1 0-16,1-21 0,0 21 16,0 0-16,21-21 15,-21 21-15,42 0 63,-21 21-63,21-21 0,0 0 15,0 21-15,1-21 0,-1 0 16,21 0-16,-21 21 0,0-21 0,1 0 16,-1 0-16,21 21 0,-21-21 15,0 0-15,1 0 0,-1 0 0,0 0 16,0 0-16,-21 22 15,0-1 1,0 0-16,-21 0 16,0 0-16,0 0 0,-22 22 0,22-22 15,0 0-15,-21 21 0,20-20 16,-20 20-16,21-21 0,-21 21 0,20-20 16,-20-1-16,21 0 15,0 0-15,0 0 0,-1 0 0,22 1 16,-21-22-16,21-22 31,21 1-15,-21 0-16,22 0 0</inkml:trace>
  <inkml:trace contextRef="#ctx0" brushRef="#br1" timeOffset="60235.78">16997 4403 0,'21'0'16,"0"0"-16,0 0 16,0 0-1,1-21-15,-1 21 0,0-22 16,0 1-16,0 21 0,0-21 16,1 0-16,-1 0 0,-21 0 0,0-1 15,0 1-15,0 0 0,0 0 16,-21 21-1,-1 0-15,1 0 0,-21 0 0,0 0 16,-1 21-16,22-21 16,-21 21-16,21 0 0,-22 1 0,22-1 15,0 0-15,0 0 0,21 0 16,0 0-16,0 1 0,0-1 0,0 0 16,0 0-16,0 0 0,0 0 15,0 1-15,21-1 0,0 0 0,0 0 16,22-21-16,-22 21 0,0 0 0,21 1 15,-21-1-15,22 0 0,-22 0 16,0 21-16,0-20 0,0-1 0,-21 0 16,0 0-16,0 21 0,0-20 15,-21-1-15,-21-21 0,21 21 0,-22 0 16,22-21-16,-21 0 16,0 0-16,-1 0 0,1 0 0,0 0 15,-1 0-15,1-21 0,0 0 0,20 21 16,1-21-16,0-22 0,0 22 15,0 0-15,21 0 0,0 0 0,0-1 16,0 1-16,0 0 0,0 0 16,21 21-16,0 0 15,0-21-15,0 21 16,1 0-16,-1 0 0,21 0 0,-21-21 16,22 21-16</inkml:trace>
  <inkml:trace contextRef="#ctx0" brushRef="#br1" timeOffset="60562.41">17801 3979 0,'0'-21'15,"0"42"-15,0-63 0,-21 42 31,0 21-31,0 22 0,21-22 16,-22 21-16,1 0 0,0 22 0,21-22 16,-21 22-16,0-1 0,0-20 0,21-1 15,-22 21-15,1-20 0,0-1 16,21 0-16,-21 1 0,21-1 0,-21 0 16,21 1-16,0-22 0,0 21 15,0-21-15,0 1 0,0-1 16,21-21-1,0-21-15,0 21 16,0-22-16,1 1 0,-1 0 16,21 0-16</inkml:trace>
  <inkml:trace contextRef="#ctx0" brushRef="#br1" timeOffset="60984.21">17949 4530 0,'-21'21'31,"0"0"-15,0 0-16,21 0 0,0 1 0,-21-1 15,-1 0-15,22 0 0,-21 0 16,21 22-16,0-22 0,0 0 0,0 0 16,0 0-16,0 0 15,0 1-15,21-22 0,1 0 16,-1 0-16,0 0 0,0 0 0,0 0 15,22 0-15,-22-22 0,0 1 16,21 0-16,-21 0 0,1 0 0,-1 0 16,0-1-16,0-20 0,0 21 15,-21 0-15,0-22 0,0 22 0,0-21 16,0 21-16,0 0 0,0-1 16,-21 1-16,0 21 0,0 0 0,0-21 15,-1 21-15,1 0 0,-21 0 16,21 0-16,0 21 0,-1-21 0,1 21 15,0 1-15,0-1 0,21 0 16,0 0-16,0 0 0,0 0 16,0 1-16,0-1 0,0 0 15,0 0-15,0 0 0,21 0 16,0-21-16,0 0 0,1 0 0,-1 0 16,0 0-16</inkml:trace>
  <inkml:trace contextRef="#ctx0" brushRef="#br1" timeOffset="61803.79">18690 4445 0,'0'0'16,"21"-21"0,-42 21-1,0 0 1,21 21-16,-21 0 0,21 0 15,-21 1-15,-1-1 0,22 0 0,0 21 16,-21-21-16,0 1 0,21 20 16,-21-21-16,21 0 0,0 22 0,0-22 15,0 0-15,0 0 0,-21 0 16,21 0-16,0 1 0,0-1 16,21-21-16,0 0 15,0 0 1,0 0-16,1-21 0,20-1 0,-21 1 15,0 0-15,0 0 0,22 0 16,-22 0-16,0-1 0,21 1 0,-20 0 16,-1 0-16,0 0 0,0 21 15,-21-21-15,21 21 0,-21 21 32,0 0-17,0 0-15,0 0 0,-21-21 16,21 21-16,0 1 0,0-1 15,0 0-15,0 0 0,-21-21 0,21 21 16,0 0-16,0 1 16,0-1-16,21 0 15,0-21-15,0 0 16,1 0-16,-1 0 0,0 0 16,0 0-16,0 0 0,0-21 0,1 0 15,-1 21-15,0-22 0,0 1 16,0 0-16,-21 0 0,21 0 0,1 0 15,-1-1-15,0 1 0,-21-21 16,0 21-16,21 0 0,-21-1 0,0 1 16,0 0-16,0 0 0,0 0 15,0 0-15,-21 21 0,21-22 16,-21 22-16,0 0 0,-1 0 0,1 0 16,0 0-16,0 0 0,0 0 15,42 0 16,0 0-31,0 0 0,0 0 16,1 0-16,-1 0 0,0 0 16,0 0-16,0 0 0,0 0 0,1 0 15,-22-21-15,21 21 0,0 0 16,0 0-16,0 0 16,-42 0 46</inkml:trace>
  <inkml:trace contextRef="#ctx0" brushRef="#br1" timeOffset="77207.47">6202 3662 0,'-21'0'15,"42"0"-15,-64 0 0,22 0 0,0 0 0,0 0 16,0 0-16,0 0 0,-1 0 15,1 0-15,0 0 16,0 0-16,21 21 16,21-21 15,21 21-31,-20-21 16,20 0-16,21 0 0,1 0 0,-1 0 15,43 0-15,0 0 0,0 0 16,21 0-16,-21 0 0,21 0 0,-21 0 15,-1 0-15,22 0 0,-21 0 16,0 0-16,0 0 0,0 0 0,0 0 16,-1 0-16,-20 0 15,-21 0-15,20 0 0,-41 0 0,20 0 16,-21 0-16,1 0 0,-22 0 0,0 0 16,0 0-16,0 0 0,1 0 15,-1 0-15,-21-21 31,0 0 1</inkml:trace>
  <inkml:trace contextRef="#ctx0" brushRef="#br1" timeOffset="77947.07">11197 3450 0,'0'0'0,"-21"0"0,0 0 16,0 0-16,-22 21 0,22-21 0,0 0 16,-21 0-16,20 0 0,-20 0 15,0 0-15,21 0 0,-22 0 0,1 0 16,21 0-16,-22 0 0,22 0 0,-21 0 15,21 0-15,0 0 0,-1 0 16,1 0 0,21 22-1,21-22-15,1 0 16,20 0-16,0 0 0,22 0 16,-1 0-16,22 0 0,0 0 15,20 0-15,1 0 0,0 0 0,0 0 16,21 0-16,0 0 0,0-22 15,21 22-15,0-21 0,-21 21 0,0 0 16,0-21-16,0 21 0,0 0 16,0-21-16,-21 21 0,21 0 0,-21 0 15,-21 0-15,-1-21 0,-20 21 16,20 0-16,-41 0 0,-1 0 0,0 0 16,-20 0-16,-1 0 0,0 0 0,0 0 15,-42 0 48,0 0-63,0 0 0,-22 0 15</inkml:trace>
  <inkml:trace contextRef="#ctx0" brushRef="#br1" timeOffset="82955.73">22437 3535 0,'0'0'0,"-22"0"0,1 0 16,0 0-1,0 0-15,0 0 16,0 0-1,-1 0-15,44 0 94,-1 0-94,0 0 0,21 0 16,-21 0-16,1 0 0,20 0 0,0 0 15,1 0-15,-1 0 0,0 0 16,1 0-16,-1 0 0,0 0 0,1 0 16,-22 0-16,21 0 0,-21 0 15,22 0-15,-22 0 0,0 0 0,0 0 16,0 0 0,-21-21-16,-21 21 62,0 0-46,0 0-16,0 0 0,-1 0 15,1 0-15,0 0 0</inkml:trace>
  <inkml:trace contextRef="#ctx0" brushRef="#br1" timeOffset="83435.45">22225 3620 0,'-21'0'16,"42"0"15,0 0-31,0 0 16,0 0-16,1 0 16,-1 0-16,0 0 0,0 0 0,21 0 15,-20 0-15,20 0 0,0 0 16,1 0-16,-1 0 0,0 0 0,1 0 15,-1 0-15,-21 0 0,21 0 16,-20 0-16,20 0 0,-21 0 0,0 0 16,0 0-16,1-22 15,-1 22-15,-42 0 78,-1 0-78,1 0 16,21-21-16,-21 21 0,0 0 0,0 0 16</inkml:trace>
  <inkml:trace contextRef="#ctx0" brushRef="#br1" timeOffset="83867.02">22310 3450 0,'0'0'0,"-22"0"16,1 0 0,42 0 30,1 0-46,-1 0 16,0 0-16,0 0 0,0 0 16,22 0-16,-22 0 0,21 0 0,0 0 15,1 0-15,-1 0 0,0 0 16,1 0-16,-1 0 0,-21 0 0,22 0 16,-22 0-16,0 0 0,0 0 15,0 0-15,0 0 16,-42 0 46,0 0-46,0 0-16,0 0 0,0 0 16,-1 0-16,1 0 0,0 0 0</inkml:trace>
  <inkml:trace contextRef="#ctx0" brushRef="#br1" timeOffset="84274.87">22140 3641 0,'0'0'15,"21"0"1,1 0-16,-1 0 16,0 0-16,0 0 0,0 0 15,0 0-15,1 0 0,20 0 16,-21 0-16,21 0 0,1 0 16,-1 0-16,0 0 0,1 0 15,20 0-15,-20 0 0,-1 0 0,-21 0 16,21 0-16,-20 0 0,20 0 0,-21 0 15,0-21-15,0 21 16,-42 0 47,0 0-63,0 21 46</inkml:trace>
  <inkml:trace contextRef="#ctx0" brushRef="#br1" timeOffset="90495.19">20764 4593 0,'0'0'0,"0"-21"0,22 21 16,-22-21-16,0 0 0,0 0 16,21-1-16,-21 1 15,0 0 1,0 42 31,0 0-47,0 1 15,0-1-15,-21 0 0,21 0 0,0 0 16,0 22-16,-22-22 0,22 21 0,-21 0 16,21 1-16,-21-1 15,21 22-15,-21-22 0,21 21 0,0 1 16,-21-22-16,21 22 0,-21-1 15,21 1-15,0-22 0,0 22 0,0-1 16,-22 1-16,22-1 0,0 1 0,0-1 16,0 22-16,0-22 0,0 1 15,0-22-15,0 22 0,0-1 0,-21 1 16,21-1-16,-21 1 0,21-1 16,-21 1-16,0-22 0,21 21 0,-21 1 15,-1-22-15,1 1 0,21-1 0,-21 0 16,0 1-16,21-22 0,-21 21 15,21-21-15,0 0 0,0 1 16,0-44 15,21 1-31,0 0 0,0 0 16,0-21-16,22-1 0,-22 1 0,0-22 16,21 1-16,-20-1 0,20 1 15</inkml:trace>
  <inkml:trace contextRef="#ctx0" brushRef="#br1" timeOffset="92242.36">20891 4403 0,'-21'0'0,"42"0"0,-63 0 16,21 0-1,0 0-15,21-21 0,-21 21 16,42 0 31,0 0-32,0 0-15,21 0 0,-20 0 16,20 0-16,0 0 0,1 0 16,-1 0-16,21 0 0,-20 0 0,20 21 15,22-21-15,-22 0 0,22 0 16,-21 0-16,20 0 0,1 0 0,0 0 16,-22 0-16,22 0 0,-22 0 15,1 0-15,20 0 0,-20 0 0,21 0 16,20 0-16,-20 0 0,21 21 15,0-21-15,0 0 0,-22 0 0,22 0 16,-21 21-16,-1-21 0,1 0 16,21 0-16,-21 21 0,-1-21 0,22 0 15,-21 0-15,21 21 0,-22-21 16,1 0-16,0 0 0,-1 0 16,1 0-16,-22 0 0,22 0 0,-21 0 15,20 0-15,-20 0 0,-1 0 16,1 0-16,-22 0 0,22 0 0,-22 0 15,21 0-15,-20 0 0,-1 22 16,0-22-16,-20 0 0,20 0 0,-21 0 16,21 0-16,-20 0 0,-1 0 15,21 0-15,-21 0 0,0 0 0,1 0 16,-1 0 0,-21 21-16,0 0 15,0 0 1,0 0-16,0 0 15,0 1-15,0-1 16,-21 0-16,-1 0 0,1 21 0,21 1 16,-21-22-16,0 21 0,21 22 15,0-22-15,-21 0 0,0 22 0,21-22 16,-22 22-16,1-22 0,21 22 0,-21-22 16,0 21-16,21 1 0,-21-1 15,21 1-15,0-1 0,-21 1 0,21-1 16,-22 1-16,22-22 0,0 22 15,0-1-15,-21-20 0,21-1 0,-21 21 16,21-20-16,0-1 16,0 22-16,0-22 0,0 0 0,-21 22 15,21-22-15,-21 0 0,21 1 0,-21-1 16,-1 0-16,22 1 0,-21-1 16,0-21-16,21 22 0,-21-22 0,0 21 15,21-21-15,0 0 0,-21 22 16,-1-22-16,22 0 0,-21 0 0,21 0 15,-21 1-15,21-1 0,0 0 0,0 0 16,-21 0-16,21 0 16,-21 1-16,21 20 0,0-21 0,0 0 0,-21 0 15,21 1-15,-22-1 16,22 0-16,-21-21 0,21 21 16,-21 0-16,0-21 0,21 21 15,-21-21-15,0 0 0,-1 0 16,1 0-16,0 0 0,0 0 15,0 0-15,0 0 0,-1 0 0,1 0 16,-21 0-16,21 0 0,-22 0 0,1-21 16,0 21-16,-1 0 0,-20 0 15,21 0-15,-1-21 0,-20 21 0,20 0 16,-20 0-16,-1 0 0,22-21 0,-21 21 16,-1 0-16,1 0 0,20-21 15,-20 21-15,-1 0 0,1-21 0,-1-1 16,1 22-16,-1-21 0,1 21 15,-1-21-15,1 21 0,-1-21 16,-20 21-16,20-21 0,22 21 0,-22 0 16,1-21-16,20 21 0,-20 0 0,21-22 15,-22 22-15,22-21 0,-22 21 16,22-21-16,-22 21 0,22-21 0,-21 21 16,20 0-16,-20-21 0,-1 21 0,22-21 15,-22 21-15,22-22 0,-21 22 16,20-21-16,1 21 0,-22-21 0,22 21 15,0-21-15,-1 0 0,22 21 16,-21-21-16,0 21 0,-1 0 16,1-22-16,0 22 0,20-21 0,-20 21 15,21 0-15,-21 0 0,20-21 0,1 21 16,0 0-16,0 0 0,0 0 16,0-21-16,-1 21 0,1 0 15,0 0-15,21-21 16,-21 21-16,0 0 15,0 0 1,-1 0 31,1 0-31,0 0-16,0 0 15,0 0-15,0 0 16,-1 0-1,1 0 17,0 0-17,0 0 1,0 0-16,21-21 16,0-1-1</inkml:trace>
  <inkml:trace contextRef="#ctx0" brushRef="#br1" timeOffset="99019.5">21018 4741 0,'0'22'125,"-21"-22"-78,0 0-47,0 0 32,0 0-17,0 0 1,-1 0-1,1 0 1,0 0 15,21 21 47,21-21-62,0 0-16,1 0 0,-1 0 16,0 0-16,0 21 0,0-21 15,0 0-15,1 0 0,20 0 0,-21 0 16,0 21-16,22-21 0,-1 0 0,0 0 16,-21 0-16,22 0 0,-1 0 15,0 0-15,1 0 0,-1 0 0,0 0 16,-20 0-16,20 21 15,-21-21-15,0 0 0,0 0 0,1 0 16,-1 0-16,-42 0 125,-1 0-62</inkml:trace>
  <inkml:trace contextRef="#ctx0" brushRef="#br1" timeOffset="99899.13">23876 4995 0,'0'0'0,"-21"0"0,0 0 0,-1 0 16,1 0-16,0 0 0,0 0 0,0 0 16,0 0-16,-1 0 0,1 0 15,0 0 1,42 0 15,0 0-31,22 22 0,-22-22 0,21 0 16,1 0-16,-1 21 0,0-21 15,1 0-15,-1 0 0,21 0 0,-20 0 16,-1 21-16,0-21 0,22 0 0,-22 0 16,1 0-16,-1 0 0,-21 0 15,21 21-15,-20-21 0,-1 0 16,0 0-16,0 0 0,0 0 15,0 0-15,-21 21 94,-21-21-78,0 0-16,0 0 0,0 0 0</inkml:trace>
  <inkml:trace contextRef="#ctx0" brushRef="#br1" timeOffset="100594.46">21230 5482 0,'0'0'15,"-21"0"-15,0 0 0,0 0 0,-1 0 16,1 0-16,0 0 0,0 0 0,0 0 16,0 0-1,42 0 16,0 0-31,0 0 16,21 0-16,-20 0 0,-1 0 16,21 0-16,0 0 0,-20 0 0,20 0 15,0 0-15,1 0 0,-1 0 16,0 0-16,1 0 0,-22 0 0,21 0 16,-21 0-16,0 0 0,1 0 0,-1 0 15,-21 21 16,21-21 1,0 22-32,0-22 15,0 0-15,22 0 0,-22 0 16,0 0-16</inkml:trace>
  <inkml:trace contextRef="#ctx0" brushRef="#br1" timeOffset="101083.18">23707 5736 0,'0'0'0,"-22"0"15,1 0-15,0 0 0,0 0 16,42 0 15,0 0-15,0 0-16,1 0 0,20 0 0,-21 0 15,21 0-15,1 0 0,-1 0 16,0 0-16,-20 0 0,20 21 16,0-21-16,1 0 0,-1 0 0,-21 0 15,21 0-15,1 0 0,-22 0 16,0 0-16,21 0 0,-20 0 0,-1 0 16,0 0-16,0 0 15,-21 22 16,-21-22-15,0 0-16,0 0 0,-1 0 16,1 0-16,0 0 0,-21 0 0,21 0 15,-1 0-15</inkml:trace>
  <inkml:trace contextRef="#ctx0" brushRef="#br1" timeOffset="101594.88">21675 5927 0,'21'-21'63,"0"21"-48,0 0-15,0 0 0,0 0 0,1 0 16,20 0-16,0 0 0,-21 0 16,22 0-16,-1 0 0,0 0 0,1 0 15,-1 0-15,0 0 0,1 21 16,-1-21-16,0 21 0,-20-21 0,20 0 16,-21 0-16,21 21 0,-20-21 0,-1 0 15,0 0-15,0 0 0,0 0 16,0 0-1,1 0 1,-1 0-16,0 0 16,0 0-16,0 0 0,0 0 15,1 0-15,-1 0 0,0 0 16,0 0-16,21 0 0</inkml:trace>
  <inkml:trace contextRef="#ctx0" brushRef="#br1" timeOffset="102022.64">23855 6075 0,'-21'0'0,"-1"0"16,1 0 0,42 0 15,1 0-31,-1 0 0,21 0 16,-21 0-16,0 0 0,1 0 15,-1 0-15,21 0 0,-21 0 0,0 0 16,1 0-16,-1 0 0,0 0 0,0 0 15,0 0-15,0 21 0,1-21 16,-1 0-16,0 0 16,0 0-16,-42 0 62,0 0-62,-22 0 0,22 0 0,0 0 16,-21 0-16,-1 0 0,1 0 0</inkml:trace>
  <inkml:trace contextRef="#ctx0" brushRef="#br1" timeOffset="102503.36">22077 6308 0,'21'0'47,"0"0"-47,0 0 0,0 0 0,22 0 15,-22 0-15,21 0 0,-21 0 16,22 0-16,-1 0 0,0 21 0,1-21 16,-1 0-16,22 0 0,-22 21 0,0-21 15,1 0-15,-1 0 0,0 0 16,1 0-16,-1 21 0,0-21 15,-21 0-15,22 0 0,-22 0 0,0 0 16,0 0 0,0 0-16,-21 21 15,22-21 17,-1 0-32,0 0 15,0 0-15,0 0 0</inkml:trace>
  <inkml:trace contextRef="#ctx0" brushRef="#br1" timeOffset="102843.17">23749 6456 0,'21'0'31,"0"0"-31,0 0 16,1 0-1,-1 0-15,0 0 0,0 0 16,0 0-16,0 0 0,1 0 16,-1 0-16,0 0 15,0 0-15,0 0 16,0 0-1,-21-21 48</inkml:trace>
  <inkml:trace contextRef="#ctx0" brushRef="#br1" timeOffset="127458.31">550 8043 0,'0'0'0,"-42"0"0,0 0 0,-1 0 16,1 0-16,0 0 0,-1 0 0,1-21 15,0 21-15,20 0 0,1 0 16,0 0-16,0 0 0,0 0 0,21-21 15,21 21 17,0 0-17,0 0-15,22 0 0,-1 0 16,21 0-16,1 0 0,-1 0 0,1 0 16,21 0-16,-22 0 15,22 0-15,-22 0 0,22 0 0,0 0 16,-1 0-16,22 0 0,-21 0 15,21 0-15,-22 0 0,22 21 0,-21-21 16,-1 0-16,1 0 0,0 21 16,-22-21-16,22 0 0,-22 0 0,1 0 15,-1 0-15,-20 0 0,-1 0 16,0 22-16,1-22 0,-22 0 0,21 0 16,-21 0-16,1 0 15,-22-22 1,0 1 15,0 0-15,-22 21-1,22-21-15,-21 21 0</inkml:trace>
  <inkml:trace contextRef="#ctx0" brushRef="#br1" timeOffset="127998.99">2117 7726 0,'0'0'0,"0"-21"0,-22 0 0,1 21 15,0 0 1,21 21 15,21-21-31,0 21 0,1 0 16,-1-21-16,21 21 0,-21 0 0,22-21 15,-1 22-15,-21-1 0,21-21 16,1 21-16,-1-21 0,0 21 0,1 0 16,-1-21-16,-21 0 0,22 21 15,-22-21-15,0 0 0,0 0 16,0 0-16,-21 22 0,21-22 15,-42 21 17,0-21-32,0 0 15,-21 42-15,-1-21 0,22-21 16,-21 43-16,-1-22 0,1 0 16,0 21-16,-22-21 0,22 22 0,0-1 15,-22 0-15,22-20 0,-1 20 16,1 0-16,0-21 0,-1 22 0,1-22 15,21 0-15,0 0 0,0 22 16,-1-43-16,1 21 0,21 0 16,-21 0-16,21 0 15,21-42 17,-21 0-32,21 21 15,-21-21-15</inkml:trace>
  <inkml:trace contextRef="#ctx0" brushRef="#br1" timeOffset="129391.38">3746 7324 0,'0'0'0,"0"-21"0,0 42 63,-21-21-48,21 21 48,21-21-63,1 0 0,-1 0 16,0 0-16,0 0 0,0 0 0,22 0 15,-22 0-15,0 0 0,21 0 16,-21-21-16,1 21 0,-1-21 0,0-1 15,0 1-15,0 0 0,0 0 16,1 0-16,-22 0 0,0-1 0,0 1 16,0 0-16,0 0 0,0 0 15,0 0-15,0-1 16,0 1-16,-22 21 16,1 0-16,0 0 15,21 21-15,0 1 16,-21 20-16,21-21 0,-21 21 0,21 22 15,-21-22-15,21 1 0,0 20 16,0 1-16,0-22 0,0 21 0,0-20 16,0 20-16,0-20 0,0-1 0,0 0 15,0 22-15,0-22 0,0 0 16,0 1-16,0-1 0,0-21 0,-22 22 16,22-22-16,-21 0 0,21 0 15,0 0-15,-21 0 0,0-21 16,0 0-16,0 0 0,-1 0 0,1 0 15,0 0-15,-21-21 0,21 0 16,-1 0-16,-20 0 0,21 0 0,0-1 16,0 1-16,-1-21 0,22 21 0,0 0 15,0-1-15,0 1 0,0 0 16,0 0-16,22 0 0,-1 0 16,0 21-16,21-22 0,-21 1 0,22 0 15,-22 0-15,21 0 0,1 0 16,-22-1-16</inkml:trace>
  <inkml:trace contextRef="#ctx0" brushRef="#br1" timeOffset="129671.21">4551 7218 0,'0'0'0,"0"21"31,0 0-31,-21 22 0,21-22 15,-22 21-15,1 0 0,0 1 16,0-1-16,0 0 0,0 1 0,-1-1 16,22 0-16,-21 1 0,0-1 0,0 0 15,0 1-15,21-1 16,0 0-16,0-20 0,0 20 0,0-21 16,0 0-16,0 0 0,0 1 0,21-22 15,0 0-15,0 0 0,0 0 16,1 0-16,20 0 0,-21 0 0,0-22 15,0 1-15,1 0 0,-1 0 16,0-21-16</inkml:trace>
  <inkml:trace contextRef="#ctx0" brushRef="#br1" timeOffset="129835.11">4254 7747 0,'0'0'0,"-21"0"0,42 0 31,1 0-31,-1 0 0,21 0 16,0 0-16,1 0 0,20 0 0,-20 0 16,20 0-16,1 0 0,-22 0 15,21 0-15,1-21 0,-22 21 0</inkml:trace>
  <inkml:trace contextRef="#ctx0" brushRef="#br1" timeOffset="130439.38">6096 7874 0,'0'0'0,"21"0"15,-21-21-15,21 21 0,-21-21 16,21 0-16,-21-1 0,0 1 16,0 0-16,0 0 0,0 0 0,0 0 15,0-1-15,0 1 0,-21 0 16,0 0-16,21 0 0,-21 0 0,-21-1 15,20 22-15,1 0 0,0 0 0,-21 0 16,-1 0-16,22 0 0,-21 0 16,0 22-16,-1-22 0,22 42 15,-21-21-15,-1 0 0,1 0 0,21 22 16,-21-22-16,20 21 0,1-21 16,0 22-16,0-22 0,0 21 0,21-21 15,0 22-15,0-22 0,0 0 0,0 0 16,21 0-16,0 1 0,21-1 15,-20-21-15,20 0 0,0 0 0,1 0 16,-1 0-16,21-21 0,-20-1 0,-1 1 16,0 0-16,22 0 0,-22-21 15,1 20-15,-22-20 0,21 0 0,0-1 16,-20 1-16,-1-21 0,0 20 0,0-20 16,0 20-16,-21-20 15,0 21-15,0-22 0,0 22 0,0-1 16,0 22-16,0-21 0,0 21 0,0 0 15,0 42 1,0 21-16,-21-21 16,21 22-16,-21-1 0,0 0 15,21 1-15,0 20 0,0-21 0,-21 1 16,21 20-16,-22-20 0,22-1 0,-21 0 16,21 1-16,0-22 0,0 21 0,0 0 15,0-20-15,0-1 0,0 0 16,21 0-16,1 0 0,-1 0 0,0-21 15,0 0-15,21 0 0,-20 0 16,20-21-16,-21 0 0,21 0 16,1 0-16,-1 0 0</inkml:trace>
  <inkml:trace contextRef="#ctx0" brushRef="#br1" timeOffset="130831.63">6837 7493 0,'0'0'0,"0"-21"16,-21 21-16,-1 0 15,1 0-15,0 21 0,0 0 16,0 0-16,0 1 0,-1 20 0,1-21 16,0 0-16,0 22 0,21-22 15,-21 21-15,21-21 0,-21 22 0,21-22 16,0 0-16,0 21 0,0-21 16,0 1-16,21-1 0,0 0 15,0 0-15,0-21 0,22 0 0,-22 0 16,21 0-16,0 0 0,1 0 0,-1-21 15,0 0-15,1 21 0,-1-21 0,-21-22 16,22 22-16,-22 0 0,0-21 16,0 20-16,0-20 0,-21 0 0,0-1 15,0 22-15,0-21 0,0 21 0,-21-22 16,0 22-16,0 0 16,-22 0-16,22 21 0,-21 0 0,21 0 15,-22 0-15,1 0 0,21 0 0,-21 0 0,20 21 16,1 0-16,0 0 15,0-21-15,21 22 0,0 20 0,0-21 16,0 0-16,0 0 0,0 1 0,21-22 16,0 21-16,22 0 0,-22-21 15,0 21-15,21-21 0</inkml:trace>
  <inkml:trace contextRef="#ctx0" brushRef="#br1" timeOffset="131379.26">7324 7747 0,'0'-21'0,"0"42"0,21-42 0,0 21 0,0-21 16,-21 0-16,21 21 0,0-22 16,1 22-16,-22-21 0,21 0 15,0 21-15,-21-21 0,0 0 0,0 0 16,21-1-16,-21 1 16,-21 21-1,0 0-15,0 0 0,-1 0 16,22 21-16,-21 1 0,0-22 0,0 21 15,21 21-15,0-21 0,0 0 16,-21 1-16,21-1 0,0 0 0,0 0 16,0 0-16,0 0 0,0 1 15,0-1-15,0 0 0,21-21 16,0 21-16,0-21 0,0 0 16,1 0-16,-1 0 0,21 0 0,-21 0 15,22 0-15,-22-21 0,21 0 0,-21 21 16,22-21-16,-22-1 0,21 1 15,-21 0-15,0-21 0,1 21 0,-1-1 16,0 1-16,-21 0 0,0 0 0,0 0 16,0 0-16,0-1 0,-21 22 31,0 0-31,21 22 0,-22-1 0,22 0 16,0 0-16,0 0 15,0 0-15,0 1 0,0-1 0,0 0 16,22 0-16,-22 0 0,21 0 0,-21 1 15,21-1-15,0 0 16,-21 0-16,0 0 0,-21 0 31,0-21-31,0 0 0,-22 0 0,22 0 16,0 0-16,-21 0 0,20 0 16,1-21-16,21 0 0,0 0 15,0 0-15</inkml:trace>
  <inkml:trace contextRef="#ctx0" brushRef="#br1" timeOffset="132082.88">8932 7430 0,'0'0'0,"0"-22"0,0 1 15,0 0-15,0 0 0,0 0 16,21 0-16,1-1 16,-1 1-16,0 21 0,21 0 15,-21 0-15,1 0 0,20 0 0,-21 0 16,0 21-16,22 1 0,-22-1 16,0 0-16,0 21 0,-21-21 0,0 22 15,0-1-15,0-21 0,0 22 16,0-1-16,0-21 0,0 0 15,0 22-15,0-22 0,0 0 0,0 0 16,0 0-16,-21-21 0,0 0 16,0 0-16,21-21 15,0 0 1,-22 0-16,22 0 0,0-1 0,0 1 16,0 0-16,22-21 0,-22-1 0,21 22 15,0-21-15,0 0 0,0-1 16,0 22-16,22 0 0,-22-21 15,21 42-15,-21-22 0,22 22 0,-1 0 16,0 0-16,1 0 0,-1 22 16,0-1-16,22 0 0,-43 0 0,21 21 15,1-20-15,-22 20 0,0 0 0,-21 1 16,0-22-16,0 21 0,0-21 16,0 22-16,-21-22 0,21 0 0,-21 0 15,0 0-15,-1-21 0,1 21 0,0-21 16,0 0-16,63-21 31,-21 0-31,1 0 16,20 0-16,-21 0 0,21-1 15,-20-20-15,20 21 0</inkml:trace>
  <inkml:trace contextRef="#ctx0" brushRef="#br1" timeOffset="132463.67">10372 7281 0,'0'22'31,"-22"-1"-31,1 0 0,0 0 16,21 21-16,-21-20 0,0 20 0,0-21 15,-1 21-15,22-20 0,0 20 0,-21-21 16,21 21-16,0-20 0,0-1 16,0 21-16,0-21 0,0 0 0,21-21 15,1 22-15,-1-1 0,21-21 16,-21 0-16,0 0 0,22 0 0,-22 0 15,0 0-15,21 0 0,-20-21 16,-1-1-16,21 1 0,-21 0 0,0 0 16,1-21-16,-1-1 0,0 22 0,-21-21 15,0-1-15,0 1 0,0 0 16,0-1-16,0 1 0,-21 21 0,-22-21 16,22 20-16,0 1 0,-21 21 0,-1 0 15,1 0-15,0 0 0,21 0 16,-22 0-16,1 21 0,21 1 0,0-1 15,-1 0-15,22 0 0,0 0 0,0 0 16,0 1-16,22-1 16,-1 0-16,0 0 0,0-21 0,21 21 15,1-21-15,-1 0 0,0 0 0,1 0 16</inkml:trace>
  <inkml:trace contextRef="#ctx0" brushRef="#br1" timeOffset="132735.06">11261 7091 0,'0'0'0,"21"-21"0,0-22 0,-21 22 0,0 0 16,0 0-16,21 21 0,-42 21 31,0 0-31,0 0 0,-1 22 16,1-1-16,-21 0 0,21 1 16,-22-1-16,22 22 0,0-22 0,-21 0 15,21 22-15,-1-22 0,1 0 0,0 1 16,21-1-16,0 0 0,0 1 15,0-22-15,0 0 0,0 0 0,21 22 16,0-43-16,1 21 0,-1 0 0,0-21 16,21 0-16,1 0 0,-22 0 0,21 0 15,0 0-15,1 0 0,-1-21 16,-21 0-16,22-1 0,-22 1 0,21-21 16,-21 21-16</inkml:trace>
  <inkml:trace contextRef="#ctx0" brushRef="#br1" timeOffset="132918.85">10816 7324 0,'-42'0'15,"84"0"-15,-105 0 0,63 21 0,21-21 16,0 0-16,21 0 0,1 0 16,-1 0-16,21 0 0,1 0 15,-1 0-15,1 0 0,-1 0 0,-20 0 16,20 0-16,-20-21 0,-1 21 15,0 0-15,-21 0 0,1 0 0</inkml:trace>
  <inkml:trace contextRef="#ctx0" brushRef="#br1" timeOffset="133590.81">4064 8890 0,'0'-42'15,"21"21"1,0-1-16,0 1 0,-21 0 15,22 0-15,-1 0 0,0 0 0,0-1 16,0 1-16,-21 0 0,0 0 16,0 0-16,0 0 0,-21-1 15,-21 22-15,21 0 16,-22 0-16,22 0 0,-21 0 0,-1 0 16,-20 22-16,21-1 0,-1 0 0,22 0 15,-21 0-15,21 22 0,-1-22 16,22 21-16,0-21 0,0 22 15,0-22-15,22 21 0,20-21 0,-21 22 0,21-22 16,-20 0-16,20 21 16,0-21-16,1 1 0,-22 20 0,21-21 15,-21 0-15,0 0 0,-21 1 0,0-1 16,0 0-16,-21 0 16,-21-21-16,0 0 0,-1 21 0,1-21 15,0 0-15,-22 0 0,1 0 0,20 0 16,-20 0-16,20-21 0,1 0 15,21 0-15,-21 0 0,20-1 0,22 1 16,0-21-16,0 21 0,0 0 16,0-22-16,0 22 0,22 0 0,20-21 15,-21 20-15,21 1 0,-20 21 0,20-21 16</inkml:trace>
  <inkml:trace contextRef="#ctx0" brushRef="#br1" timeOffset="133964.78">4487 8911 0,'0'0'0,"0"21"0,-21 1 0,0-1 15,0-21-15,0 21 0,-1 0 0,1 0 16,0 0-16,0 1 0,0-1 16,21 0-16,0 0 15,0 0-15,0 0 0,0 1 16,21-22-1,21 0-15,-21 0 0,1 0 16,20 0-16,-21 0 0,21-22 0,-20 22 16,20-21-16,0 0 0,1 0 15,-22 0-15,21-22 0,-21 22 0,22-21 16,-22 21-16,0 0 0,-21-22 16,0 22-16,0 0 0,0 0 0,0 0 15,-21 21 1,0 0-1,21 21-15,-22-21 16,22 21-16,-21 0 0,21 0 16,0 0-16,0 1 15,21-1-15,1-21 0,-1 0 16</inkml:trace>
  <inkml:trace contextRef="#ctx0" brushRef="#br1" timeOffset="134259.79">5165 8784 0,'0'0'16,"0"-21"-16,-22 42 31,22 0-31,-21 1 0,21 20 16,0-21-16,0 21 16,0 1-16,-21-1 0,21 0 0,0 22 15,-21-22-15,21 22 0,0-22 0,0 22 16,-21-1-16,0 1 0,-1-1 15,1 1-15,21-1 0,-21 1 0,0-22 16,0 21-16,21-20 0,0-1 0,-21-21 16,21 0-16,0 1 0,0-1 15,0 0-15,0-42 16,0 0-16,0-1 16,0 1-16,21-21 0,-21 0 0,0-1 0,0-20 15,21-1-15,-21 1 16</inkml:trace>
  <inkml:trace contextRef="#ctx0" brushRef="#br1" timeOffset="134495.65">5122 8869 0,'21'-42'15,"-42"84"-15,64-106 0,-22 43 0,0 21 0,0-21 16,0 21-16,0 0 0,22 0 16,-22 0-16,0 0 0,0 21 0,0 0 15,-21 1-15,0-1 0,0 21 0,0-21 16,0 0-16,-21 22 0,0-22 15,-21 21-15,21-21 0,-22 1 16,22-1-16,-21 0 0,21-21 0,-22 21 16,22 0-16,0-21 0,0 0 15,42 0 1,0 0-16,0-21 0,22 21 16,-22-21-16,0 0 0,21 0 15</inkml:trace>
  <inkml:trace contextRef="#ctx0" brushRef="#br1" timeOffset="134751.5">5694 8784 0,'0'0'0,"0"21"16,0 1-16,0-1 16,-21 21-16,21-21 0,-22 22 0,1-1 15,21 0-15,-21 22 0,0-22 0,21 0 16,-21 22-16,0-22 0,-1 22 0,22-1 15,-21-20-15,0 20 0,21 1 16,0-22-16,0 0 0,-21 1 0,21-1 16,-21 0-16,21-21 0,0 1 0,0-1 15,0 0-15,21-21 16,0 0-16,0-21 16,0 0-16,-21-22 0,22 22 15,-1-21-15,-21-1 0</inkml:trace>
  <inkml:trace contextRef="#ctx0" brushRef="#br1" timeOffset="134998.35">5609 9144 0,'0'0'0,"0"-42"0,0-1 16,0 1-16,0 0 0,0 21 15,0-1-15,21 1 0,0-21 0,1 42 16,20-21-16,-21 0 0,21 21 0,-20 0 16,20 0-16,0 0 0,-21 0 15,1 21-15,20 0 0,-21 0 0,-21 0 16,0 0-16,0 1 0,0-1 15,0 21-15,0-21 0,-21 0 16,-21 1-16,20-22 0,-20 21 0,21 0 16,-21-21-16,-1 21 0,22-21 0,0 0 15,0 0-15,0 0 0,42 0 32,0-21-32,0 0 0,0 21 15,22-21-15</inkml:trace>
  <inkml:trace contextRef="#ctx0" brushRef="#br1" timeOffset="135343.16">6223 8848 0,'-42'21'16,"20"0"0,1 0-16,0 0 0,0 1 0,0-1 15,0 0-15,-1 21 0,22-21 16,0 1-16,-21-1 0,21 0 0,0 0 15,0 0-15,0 0 0,21-21 16,1 0-16,-1 0 0,0 0 0,0 0 16,0 0-16,22 0 0,-22 0 15,0 0-15,0-21 0,0 0 0,0 0 16,1 0-16,-1-22 0,0 22 0,-21 0 16,0-21-16,0-1 15,0 22-15,0-21 0,0 21 0,0 0 16,-21-1-16,-22 22 0,22 0 0,0 0 15,0 0-15,-21 0 0,20 0 16,1 0-16,0 22 0,0-1 0,0 0 16,21 0-16,0 0 15,21-21-15,0 0 0,0 21 16,0-21-16</inkml:trace>
  <inkml:trace contextRef="#ctx0" brushRef="#br1" timeOffset="135670.45">6519 8848 0,'0'0'0,"0"-21"0,0-1 0,0 1 15,0 0-15,21 21 16,1 0-16,-1 0 16,0 0-16,0 0 0,0 21 15,0 0-15,-21 1 0,0-1 0,22 0 16,-22 21-16,0-21 0,0 1 15,0 20-15,0-21 0,0 0 0,-22 0 16,22 1-16,-21-1 0,0 0 0,0-21 16,0 0-1,0 0-15,21-21 16,0 0-16,0-1 16,0 1-16,0 0 0,21 0 15,0-21-15,0 20 0,0-20 16,0 21-16,22-21 0,-22 20 0,0 1 15,21-21-15,-20 21 0,20 0 0,0-1 16</inkml:trace>
  <inkml:trace contextRef="#ctx0" brushRef="#br1" timeOffset="135899.82">7218 8509 0,'0'0'0,"0"21"15,0 0-15,0 1 0,0-1 16,-21 0-16,-1 0 0,1 21 0,21-20 15,-21 20-15,0 0 0,21-21 16,-21 22-16,21-1 0,0-21 0,-21 22 16,21-22-16,0 21 0,0-21 0,0 0 15,0 1-15,0-1 0,0 0 16,21 0-16,0-21 0,0 0 16,0 0-16,0 0 0,1 0 15,-1-21-15,0 0 0,0 0 16,0-1-16,-21-20 0</inkml:trace>
  <inkml:trace contextRef="#ctx0" brushRef="#br1" timeOffset="136042.75">6985 8742 0,'0'0'16,"21"0"-1,0 0-15,0 0 16,22 0-16,-1 0 0,-21-21 0,22 21 15,-1 0-15,-21-21 0,21 21 0,1 0 16</inkml:trace>
  <inkml:trace contextRef="#ctx0" brushRef="#br1" timeOffset="136510.45">8869 8424 0,'0'22'31,"0"-1"-31,-21 0 0,-1 0 0,1 21 16,0-20-16,0 20 0,0-21 15,0 21-15,-1 1 0,1-1 16,0-21-16,0 22 0,0-1 0,0-21 16,21 21-16,0-20 0,0-1 15,0 0-15,0 0 0,0 0 0,21-21 16,0 0-16,0 0 0,0 0 16,22 0-16,-22 0 0,0-21 15,21 21-15,-21-21 0,1 0 0,-1-22 16</inkml:trace>
  <inkml:trace contextRef="#ctx0" brushRef="#br1" timeOffset="136687.35">8615 8700 0,'0'0'0,"-21"0"16,-1 0-16,1 0 0,42 0 47,1 0-47,20 0 0,-21 0 0,21 0 15,1 0-15,-1 0 0,22 0 0,-22 0 16,0 0-16,1 0 0,-1 0 16,0 0-16</inkml:trace>
  <inkml:trace contextRef="#ctx0" brushRef="#br1" timeOffset="137035.06">9313 8742 0,'0'21'15,"-21"-21"-15,0 0 16,42 0 15,0 0-31,0-21 0,1 21 0,20-21 16,-21 0-16,0 21 0,22-22 0,-22 22 16,0-21-16,0 21 0,0-21 15,-21 0-15,0 0 16,-21 21-16,0 0 15,0 0-15,0 0 0,-1 0 16,1 0-16,0 21 0,0 0 16,0 0-16,21 0 0,-21 1 0,21-1 15,-22 0-15,22 0 0,0 0 0,0 0 16,0 1-16,0-1 0,0 0 16,0 0-16,22 0 0,-1-21 0,0 21 15,0-21-15,0 0 0,22 0 0,-22 0 16,0 0-16,21 0 0,-21 0 15,22 0-15,-22 0 0</inkml:trace>
  <inkml:trace contextRef="#ctx0" brushRef="#br1" timeOffset="137515.75">9800 8742 0,'0'0'0,"0"-21"16,0 0-16,0-1 0,21 1 16,0 21-16,1-21 0,-1 21 15,0-21-15,0 21 0,0 0 16,22-21-16,-22 21 0,0 0 0,0 0 15,0 21-15,0 0 0,1-21 0,-1 21 16,0 0-16,-21 1 0,0 20 16,0-21-16,0 0 0,0 22 0,-21-22 15,0 0-15,-1 0 0,-20 0 0,21 0 16,0 1-16,-22-1 0,22 0 16,0-21-16,0 0 0,0 21 0,42-42 31,0 21-16,0-21-15,0 0 0,22-1 16,-22-20-16,21 21 0,-21 0 0,22-22 16,-22 22-16,21 0 0,-21-21 0,22 21 15,-22-1-15,0 1 0,0 21 16,0-21-16,1 21 0,-1 0 16,-42 0-1,-1 21 1,22 0-16,-21 1 0,0 20 0,0-21 15,0 0-15,0 0 0,21 22 16,0-22-16,-22 0 0,22 0 0,0 22 16,0-22-16,0 0 15,0 0-15,22-21 0,-1 0 0,0 0 16,0 0-16,21 0 0,-20 0 16,-1 0-16,21 0 0,-21-21 15,0 0-15,22-22 0,-22 22 0,21-21 16,-21 21-16</inkml:trace>
  <inkml:trace contextRef="#ctx0" brushRef="#br1" timeOffset="137756.53">10901 8361 0,'0'-21'0,"0"42"0,0-85 15,0 43-15,0 0 0,-21 21 16,-1 21 0,1 0-16,0 1 0,0 20 15,0-21-15,0 21 0,-1 1 0,1-1 16,21 0-16,-21 1 0,0-1 15,0 0-15,21 1 0,0-1 0,0 0 16,0 1-16,0-22 0,0 21 0,0-21 16,0 1-16,0-1 0,21 0 15,0-21-15,21 0 0,-20 0 0,20 0 16,0 0-16,1 0 0,-1 0 0,0 0 16,1-42-16,-22 20 15,21 1-15,-21-21 0,22 21 0</inkml:trace>
  <inkml:trace contextRef="#ctx0" brushRef="#br1" timeOffset="137927.44">10689 8488 0,'0'21'0,"0"-42"0,0 63 16,21-42-1,0 0-15,1 0 0,20 0 0,0 0 16,-21 0-16,22 0 0,-1 0 15,0 0-15,1 0 0,-1 0 16,-21 0-16,22-21 0,-22 0 0</inkml:trace>
  <inkml:trace contextRef="#ctx0" brushRef="#br1" timeOffset="139194.85">656 11155 0,'0'0'0,"-42"0"16,-1-21-16,-20 21 0,21 0 15,-22 0-15,1 0 0,-1-21 0,1 21 16,-1 0-16,22 0 0,-1 0 16,1-22-16,21 22 0,42 0 47,21 0-47,1 0 15,20 0-15,22 0 0,0 22 0,20-22 16,-20 0-16,21 0 0,0 0 15,-22 21-15,22-21 0,0 0 0,21 0 16,-21 0-16,0 0 0,21 0 16,-21 0-16,-1 0 0,-20 0 0,21 0 15,-43 0-15,22-21 0,-21 21 16,-22 0-16,0 0 0,1 0 16,-22-22-16,0 22 0,0 0 0,0-21 15,-21 0 1,-21 0-1,0 21-15,0 0 0,0-21 16,-1 21-16,1 0 16,0-21-16,0 21 0,0 0 0</inkml:trace>
  <inkml:trace contextRef="#ctx0" brushRef="#br1" timeOffset="139650.57">1947 10859 0,'0'-22'0,"-21"22"31,21 22-15,0-1 0,21-21-16,-21 21 0,21-21 0,22 21 15,-22-21-15,0 21 0,21-21 16,1 0-16,-1 21 0,0-21 0,1 0 15,-1 0-15,0 22 0,1-22 0,-1 0 16,-21 0-16,22 0 16,-22 0-16,0 0 0,0 0 0,-21 21 15,-21 0 17,0-21-32,0 21 0,-1-21 15,1 21-15,-21 0 0,21 1 16,0-1-16,-22 0 0,22 0 0,0 21 15,-21-20-15,20-1 0,-20 21 0,21-21 16,0 0-16,0 1 0,-22 20 16,22-21-16,0 0 0,0-21 0,0 21 15,21 1-15,-22-1 16,1-21-16,42 0 47,-21-21-47</inkml:trace>
  <inkml:trace contextRef="#ctx0" brushRef="#br1" timeOffset="141248.72">4635 10837 0,'0'-21'47,"22"21"-47,-22-21 0,21 0 16,-21 0-16,0 0 15,21-1-15,-21 1 0,0 0 0,21 0 16,-21-21-16,0 20 0,0 1 0,0 0 15,0-21-15,0 21 0,21-1 16,-21 1-16,0 0 0,0 0 0,21 0 16,-21 42-1,0 21 1,0-21-16,0 22 16,0-1-16,0 0 0,0 1 15,0-1-15,0 22 0,0-22 0,0 0 16,0 1-16,0-1 0,0 0 0,-21 1 15,21-1-15,0 0 0,0 1 16,0-22-16,0 21 0,0-21 0,0 0 16,0 1-16,0-1 0,0 0 0,21-21 47,1-21-47,-1 0 0,0-1 0,0 1 15</inkml:trace>
  <inkml:trace contextRef="#ctx0" brushRef="#br1" timeOffset="142220.1">5969 10541 0,'0'-21'0,"0"42"0,0-63 15,0 63 17,0 21-32,-21-21 15,0 1-15,-1 20 0,1-21 0,0 21 16,21 1-16,-21-22 0,0 21 16,0 1-16,-1-22 0,22 21 0,-21-21 15,21 22-15,0-22 0,0 0 0,0 0 16,0 0-16,21 0 0,1 1 15,-1-1-15,0-21 0,21 0 0,-21 0 16,22 0-16,-22 0 0,21 0 0,-21 0 16,22-21-16,-22-1 0,21 22 15,-21-21-15,1 0 0,-1 0 16,0 0-16,0-22 0,0 22 0,-21 0 16,21-21-16,-21 21 0,0-22 15,0 1-15,0 21 0,0-22 0,-21 1 16,0 0-16,0 21 0,-21-1 0,20 1 15,1 0-15,0 0 0,-21 21 16,21 0-16,-22 0 0,22 0 0,-21 0 16,21 21-16,-1 0 0,22 0 15,0 1-15,0-1 0,0 0 16,22 0-16,-1-21 0,0 21 0,0-21 16,21 21-16,1-21 0,-1 0 15,0 0-15,-20 0 0,20 0 16,0 0-16,1 0 0,-1 0 0,0-21 15,1 0-15,20 0 0,-21 0 0,1 0 16,-1-1-16,0-20 0,1 21 16,-1 0-16,-21 0 0,0-22 0,1 22 15,-1 0-15,-21 0 0,0 0 16,0-1-16,-21 22 31,-1 22-31,22-1 0,-21 0 0,0 0 16,21 21-16,0 1 0,-21-22 15,0 21-15,21 1 0,-21 20 16,21-21-16,0 1 0,-22-1 0,1 22 16,0-22-16,21 21 0,-21-20 0,0 20 15,21 1-15,-21-1 0,21 1 16,-22-1-16,22 1 0,-21-1 0,21 1 16,0-1-16,0-20 0,0 20 0,0-21 15,0 22-15,0-22 0,0 22 16,0-22-16,0 0 0,0 1 0,0-1 15,0-21-15,0 22 0,0-22 0,0 0 16,0 0-16,0 0 0,-21-21 16,21-21-1,-21 0 1,21 0-16,0 0 0,0-1 0,0-20 16,0 0-16,0-1 0,0 1 0,0 0 15,0-22-15,0 22 0,0-22 16,21 1-16,0-1 0,-21 1 0,21-1 15,1 22-15,-1-21 0,0-1 0,-21 22 16,21-1-16,21-41 16,1 41-16,-22 22 0,0-21 0,0 21 15,22-22-15,-22 22 0,0-21 16,21 21-16,1 0 0</inkml:trace>
  <inkml:trace contextRef="#ctx0" brushRef="#br1" timeOffset="142578.96">7959 10647 0,'21'-64'31,"-21"43"-31,21 21 0,-21-21 15,0 0-15,0 0 0,0 0 0,0-1 16,0 44 15,0 20-15,0-21-16,0 21 0,-21-20 0,0 20 16,21 0-16,-22 1 0,22-1 0,-21-21 15,0 21-15,21-20 0,0 20 16,0-21-16,-21 0 0,21 0 0,0 1 15,0-1-15,0 0 0,0 0 16</inkml:trace>
  <inkml:trace contextRef="#ctx0" brushRef="#br1" timeOffset="145787.6">8001 10562 0,'0'-21'16,"21"21"-1,-21 21 48,0 0-63,0 1 15,0-1 1,-21 21-16,21-21 0,0 0 0,-21 1 16,21 20-16,-21-21 0,21 0 0,-22 0 15,22 1-15,0-1 0,0 0 16,0 0-16,-21 0 0,21 0 0,0 1 15,0-1-15,0 0 16,0 0 0,0-42 62,0 0-63</inkml:trace>
  <inkml:trace contextRef="#ctx0" brushRef="#br1" timeOffset="151514.98">14563 7620 0,'0'0'0,"0"-21"16,0 0-1,0 0 17,-22 21-32,1 0 15,0 0 1,42 0-1,0 0-15,1 0 16,20 0-16,0 0 0,1 21 0,20-21 16,1 0-16,-1 0 0,22 0 15,-22 0-15,22 0 0,0 0 0,-1 0 16,-20 0-16,20 0 0,-20 0 0,-1 0 16,1 0-16,-22 0 0,-21 0 15,1 0-15,-1 0 0,-21-21 16,0-1-16,-21 1 0,-22 21 15,22-21-15,-21 0 0,-1 21 16,1-21-16,0 21 0,21-21 0,-22 21 16,22 0-16,0 0 0,0-22 15,0 22-15,21-21 0,21 21 16,0 0 0,0 0-16,21 0 0,1 0 15,-22 0-15,21 21 0,1 1 0,-22-22 16,21 21-16,-21 0 0,0 0 0,-21 0 15,0 22-15,0-22 16,0 0-16,0 0 0,-21 0 16,-21 0-16,21 1 0,-22 20 0,1-21 15,21 0-15,-21 0 0,-1 1 16,1-1-16,21-21 0,0 21 0,-1 0 16,1-21-16,42 0 15,1 0-15,20 0 16,-21-21-16</inkml:trace>
  <inkml:trace contextRef="#ctx0" brushRef="#br1" timeOffset="151966.76">16383 7599 0,'21'-21'15,"0"0"1,0-1-16,1 1 0,-1 0 0,0 0 16,0 0-16,0-22 0,0 22 0,1 0 15,-1-21-15,0 21 0,-21-1 16,21 1-16,-21 0 0,0 42 31,-21 0-15,0 1-16,0 20 0,-1-21 0,1 21 15,21 1-15,0-1 0,-21 0 16,21 1-16,-21-1 0,21 0 0,0-20 16,0 20-16,-21 0 0,21 1 0,-21-1 15,21 0-15,-22 1 0,22-1 16,-21 0-16,21-21 0,-21 22 0,0-22 16,0 0-16,0 0 0,-1 0 0,1 1 15,-21-22-15,21 0 0,0 0 16,-22 0-16,22 0 0,0 0 0,0 0 15,0 0-15,-1 0 0,1-22 0,21 1 16,0 0-16,0 0 16,0 0-16,21 0 0,1-1 15,126-62 1,-85 41-16</inkml:trace>
  <inkml:trace contextRef="#ctx0" brushRef="#br1" timeOffset="152204.63">17293 7472 0,'0'0'0,"-21"0"0,0 0 0,0 0 15,-1 21-15,1 0 0,21 0 16,-21 1-16,0 20 0,0-21 16,0 0-16,-1 22 0,1-1 0,21-21 15,-21 21-15,21-20 0,-21 20 16,21-21-16,0 21 0,0-20 0,0 20 15,0-21-15,0 0 0,0 0 0,21 1 16,0-22-16,0 0 16,1 0-16,-1 0 0,0-22 15,0 22-15</inkml:trace>
  <inkml:trace contextRef="#ctx0" brushRef="#br1" timeOffset="152359.54">16976 7747 0,'0'0'0,"-22"0"15,1 0-15,0 0 0,42 0 32,22 0-17,-22 0-15,0 0 0,21 0 16,1 0-16,-22 0 0,21 0 0,0 0 16,1-21-16</inkml:trace>
  <inkml:trace contextRef="#ctx0" brushRef="#br1" timeOffset="152983.18">18500 7726 0,'21'-21'0,"85"-43"31,-85 43-31,21 0 0,-21 0 16,0 0-16,1-1 0,-1 1 15,0 0-15,0 0 0,-21-21 0,0 20 16,0 1-16,-21 0 0,0 21 16,-22 0-16,-20 0 15,-1 0-15,1 0 0,-1 0 0,1 21 16,-1 0-16,22 1 0,0-1 0,-1 21 15,22-21-15,0 0 0,21 1 16,0 20-16,0-21 0,0 0 0,21 0 16,22 22-16,-1-22 0,0 0 15,1 0-15,-1 22 0,21-22 0,-20 21 16,-1-21-16,0 0 0,-20 22 0,-1-22 16,-21 0-16,0 0 0,0 0 15,-21 1-15,-1-1 0,-20-21 0,-21 0 16,20 0-16,-20 0 0,-1 0 0,1 0 15,-1 0-15,22 0 16,0-21-16,20 21 0,-20-22 0,21 1 16,21 0-16,0 0 0,0 0 0,0 0 15,0-1-15,21 22 0,21-21 16,-20 0-16,20 0 0,0 0 0,22 21 16,-22-21-16</inkml:trace>
  <inkml:trace contextRef="#ctx0" brushRef="#br1" timeOffset="153318.99">19008 7747 0,'0'0'16,"21"0"-16,-21 21 16,0 0-16,0 1 15,-21-1-15,-1 0 0,1 0 16,0 0-16,21 22 0,-21-22 16,0 0-16,21 21 0,-21-21 0,21 1 15,0 20-15,0-21 0,0 0 0,0 0 16,21-21-16,0 22 0,0-22 15,0 0-15,0 0 0,1 0 0,20 0 16,-21 0-16,21-22 0,1 22 0,-22-21 16,21 0-16,1 0 0,-1-21 15,-21 20-15,21-20 0,-20 21 0,20-21 16,-21 20-16,0 1 0,0 0 16,-21 0-16,0 0 0,22 0 0,-44 21 46,1 21-46,21 0 0,0 0 16,-21-21-16,21 21 0,0 0 16</inkml:trace>
  <inkml:trace contextRef="#ctx0" brushRef="#br1" timeOffset="153626.81">19791 7832 0,'0'0'0,"0"-21"0,21-1 16,-21 44 0,0-1-1,0 0-15,0 0 0,-21 21 0,0-20 16,21 20-16,-22 0 0,22 22 0,-21-22 16,0 22-16,0-22 0,0 21 15,0 1-15,-1-1 0,1 1 0,0-22 16,0 43-16,0-22 0,0 1 0,-1-1 15,1 1-15,0-1 0,21 1 16,-21-1-16,0-20 0,0-1 0,21-21 16,0 22-16,-22-22 0,22-42 31,22-1-31,-1 1 16,0-21-16,0 0 0,21-22 0,-20 22 15,20-22-15,-21 1 0</inkml:trace>
  <inkml:trace contextRef="#ctx0" brushRef="#br1" timeOffset="153862.68">19770 8234 0,'0'0'0,"0"-64"0,21-41 0,0 62 16,0 22-16,-21-21 0,21 21 15,0-1-15,1 1 0,-1 0 0,0 21 16,0 0-16,21 0 0,-20 0 0,-1 0 16,0 0-16,21 21 0,-21 0 15,-21 1-15,0-1 0,0 0 16,0 0-16,0 0 0,0 0 0,0 1 15,-42-1-15,21 0 0,-21 0 16,20 0-16,-20-21 0,0 21 0,-1-21 16,22 0-16,-21 0 0,21 22 15,42-22 1,21 0-16,-21-22 16,1 1-16,20 0 0</inkml:trace>
  <inkml:trace contextRef="#ctx0" brushRef="#br1" timeOffset="154128.53">20362 7832 0,'21'0'0,"-42"0"0,64 0 16,-43 21-1,0 0-15,0 21 0,0-20 16,0 20-16,-22 0 0,1 1 16,0 20-16,0-21 0,21 22 0,-21-1 15,0 1-15,-1-22 0,1 22 0,0-1 16,0 1-16,0-1 0,0 1 15,-1-1-15,1 1 0,0-22 0,0 22 16,0-22-16,0 0 0,-1-21 16,1 22-16,21-22 0,0 0 15,0-42 1,21 0-16,1 0 16,-1-22-16,0 22 0,0-42 0,0 20 15,22-20-15</inkml:trace>
  <inkml:trace contextRef="#ctx0" brushRef="#br1" timeOffset="154358.39">20278 8192 0,'0'-64'16,"0"360"-16,0-528 0,0 105 0,0 63 16,0 22-16,0-1 0,0 1 0,0 21 0,21 0 15,0 0-15,0-1 0,0 1 0,0 21 16,22 0-16,-22 0 0,21 0 16,-21 0-16,22 0 0,-22 21 15,21 1-15,-21-1 0,1 0 0,-22 0 16,0 21-16,0-20 0,0-1 15,-22 21-15,1-21 0,-21 0 0,21 1 16,0-22-16,-22 21 0,22 0 16,0-21-16,0 0 0,0 0 0,-1 0 15,44-21 1,-1 21 0,21-21-16</inkml:trace>
  <inkml:trace contextRef="#ctx0" brushRef="#br1" timeOffset="154694.29">20828 7895 0,'0'0'0,"-21"0"16,0 0-16,-1 0 15,1 21-15,0-21 0,0 22 16,21-1-16,0 0 0,-21 21 0,21-21 16,0 1-16,0-1 0,0 0 15,0 0-15,0 0 0,0 0 0,21 1 16,0-22-16,0 21 0,0-21 0,1 0 15,-1 0-15,21 0 0,-21 0 16,0 0-16,1-21 0,20-1 0,-21 22 16,0-42-16,-21 21 0,21 0 0,-21 0 15,0-22-15,0 22 16,0-21-16,0 21 0,0-1 0,-21 1 16,0 0-16,0 21 0,0 0 0,-22 0 15,22 0-15,0 0 0,0 0 16,0 21-16,21 0 15,0 1-15,0-1 0,21 0 16,0 0-16,0-21 16,0 21-16,1-21 0,-1 0 0</inkml:trace>
  <inkml:trace contextRef="#ctx0" brushRef="#br1" timeOffset="155015.1">21251 8043 0,'0'0'0,"0"-21"0,0 0 0,0 0 15,0 0-15,0 0 0,0-1 16,0 1-16,21 21 16,1 0-16,41 0 15,-42 0-15,0 0 0,-21 21 16,43 22-16,-43-22 0,21 0 16,-21 21-16,0-20 0,0-1 15,0 0-15,0 21 0,0-21 0,0 1 16,0-1-16,-21-21 0,0 21 0,-1-21 15,1 0 1,21-21 0,0 0-16,0-1 0,0 1 15,0 0-15,0 0 0,0 0 16,21 0-16,1-22 0,-1 22 0,0 0 16,0 0-16,0 0 0,0-1 0,1 1 15,-1 0-15,21 21 0,-21-21 16,22 21-16</inkml:trace>
  <inkml:trace contextRef="#ctx0" brushRef="#br1" timeOffset="155290.79">22500 7662 0,'-85'-21'31,"64"42"-31,0 1 0,0-1 15,0 0-15,0 0 0,21 0 16,-22 22-16,1-1 0,0-21 0,0 21 16,21 1-16,-21-1 0,0 0 15,21-20-15,0 20 0,0-21 0,-22 21 16,22-20-16,0-1 0,0 0 16,0 0-16,22-21 15,-1 0-15,0 0 16,0 0-16,0 0 0,0-21 15,-21 0-15,0 0 0,22-1 16</inkml:trace>
  <inkml:trace contextRef="#ctx0" brushRef="#br1" timeOffset="155426.73">22077 7895 0,'0'0'0,"-21"-21"0,-1 21 0,1 0 16,0 0-16,42 0 31,0 0-31,1 0 0,20 0 15,-21 21-15,21-21 0,1 0 0,-1 0 16,0 0-16,1 0 0</inkml:trace>
  <inkml:trace contextRef="#ctx0" brushRef="#br1" timeOffset="155698.95">23918 7726 0,'0'0'16,"-21"0"-1,0 0-15,0 0 0,21 21 16,-21 0-16,-1 0 0,1 1 0,0-1 16,0 0-16,0 21 0,0 1 15,-1-22-15,1 21 0,0 0 0,0 1 16,21-22-16,0 21 0,-21-21 0,21 22 15,0-22-15,0 0 0,0 0 16,0 0-16,21-21 0,0 22 0,0-22 16,0 0-16,1 0 0,20 0 0,-21 0 15</inkml:trace>
  <inkml:trace contextRef="#ctx0" brushRef="#br1" timeOffset="155871.1">23622 8086 0,'0'0'0,"-21"-21"0,-22-1 15,22 22-15,0 0 0,0 0 16,0-21-16,0 21 0,42 0 31,21 0-31,-21 0 0,22 0 16,-1 0-16,0 0 0,1 0 0,-1 0 16,21 21-16,-20-21 0,-1 0 15</inkml:trace>
  <inkml:trace contextRef="#ctx0" brushRef="#br1" timeOffset="156207.91">24088 8043 0,'0'0'0,"-22"22"0,44-22 32,-1 0-17,0 0-15,0 0 0,21 0 0,-20 0 16,-1 0-16,21 0 0,-21 0 15,0 0-15,1-22 0,-1 22 0,-21-21 16,0 0-16,0 0 16,0 0-16,-21 21 15,-22 0-15,22 0 16,0 0-16,0 0 0,-22 0 16,22 21-16,0 0 0,0 0 0,0-21 15,0 21-15,21 1 0,0-1 0,0 0 16,0 21-16,0-21 0,0 1 15,21-22-15,0 21 0,0 0 0,0 0 16,0-21-16,1 21 0,-1-21 0,0 0 16,0 0-16,0 0 0,0 0 15,1 0-15,-1 0 0</inkml:trace>
  <inkml:trace contextRef="#ctx0" brushRef="#br1" timeOffset="156899.54">24426 8192 0,'21'-43'15,"-63"149"-15,106-233 0,-64 106 0,-43 106 0,107-191 0,-43 63 16,0 22-16,0 0 0,0 21 0,1-21 15,-1 0-15,0 21 0,0 0 16,21-21-16,-20 21 0,-1 0 0,21 0 16,-21 0-16,0 21 0,1-21 15,-1 21-15,-21 0 0,0 21 0,0-20 16,0-1-16,0 21 0,0-21 0,0 0 16,-21 22-16,-1-22 0,1 0 15,0 0-15,0 0 0,0 1 0,0-22 16,-1 21-16,1-21 0,0 0 0,0 0 15,0 0 1,21-21 0,21-1-1,0 22-15,0-21 0,22 0 16,-22 0-16,21 0 0,-21 0 0,22-22 16,-1 22-16,0 0 0,1-21 0,-1 20 15,-21 1-15,21 0 0,-20 0 16,-1 0-16,-42 42 31,-1 0-31,1 0 0,0 0 0,0 1 16,0-1-16,0 21 0,-1-21 0,1 0 15,21 1-15,0-1 0,0 0 16,0 0-16,0 0 0,0 0 16,0 1-16,21-1 0,22 0 0,-1 0 15,0-21-15,1 21 0,-1-21 16,0 0-16,1 0 0,-1 0 0,-21 0 15,22-21-15,-22 0 0,21 0 0,-21 0 16,22-22-16,-1 22 0,-21-21 16,21-22-16,-20 22 0,20-22 0,-21 22 15,0 0-15,0-1 0,22 1 16,-43 0-16,21 21 0,-21-22 16,0 22-16,0 0 0,-21 21 31,0 0-31,-1 21 0,1 0 15,21 0-15,-21 1 0,0 20 0,0-21 16,21 21-16,0 1 0,-21-1 16,-1 0-16,22 1 0,0-22 0,0 21 15,0 1-15,-21-22 0,21 21 0,0-21 16,0 0-16,0 1 0,0-1 16,0 0-16,0 0 0,21-21 0,1 0 15,-1 0-15,0 0 0,0 0 16,0 0-16,0 0 15</inkml:trace>
  <inkml:trace contextRef="#ctx0" brushRef="#br1" timeOffset="157171.16">25696 7938 0,'-42'0'0,"84"0"0,-126 0 16,62-22-16,-20 22 0,21 0 0,42 0 31,21 22-31,-20-22 16,20 21-16,0-21 0,1 21 15,-1-21-15,0 0 0,1 0 16,-1 21-16,0-21 0,1 0 0,-22 0 16,0 0-16,0 0 0,0 0 15,0 0-15,-42 0 31,0 0-31,0 0 0,-21 21 16,20 0-16</inkml:trace>
  <inkml:trace contextRef="#ctx0" brushRef="#br1" timeOffset="158470.91">15346 10605 0,'-21'0'0,"-1"0"0,1 0 15,0 0-15,0 0 16,0 0-16,-22 0 0,22 0 0,-21 0 15,0-22-15,-1 22 0,22 0 0,-21-21 16,-1 21-16,1 0 0,0-21 16,21 21-16,-1 0 0,1 0 0,0 0 15,0 0-15,42 0 32,21 0-32,-20 0 0,20 0 15,0 0-15,22 0 0,20 0 16,1 0-16,0 21 0,21-21 0,-22 0 15,22 0-15,-21 21 0,-1-21 0,1 0 16,-21 0-16,-1 0 0,1 0 16,-22 0-16,0 0 0,-21 0 15,1 0-15</inkml:trace>
  <inkml:trace contextRef="#ctx0" brushRef="#br1" timeOffset="158763.74">15790 10435 0,'0'0'0,"-21"-21"0,0 21 16,0 0-1,42 21 17,0-21-17,0 21-15,0-21 0,1 0 16,20 0-16,-21 0 0,127 22 15,-127-22-15,1 21 16,-1-21-16,-21 21 0,0 0 16,-21 0-16,-22 0 0,22 1 15,-21-1-15,-1 21 0,1-21 0,-21 0 16,-1 22-16,1-22 0,-1 0 16,1 0-16,-1 0 0,1 1 15,-1-1-15,1 0 0,20-21 0,1 0 16,0 21-16</inkml:trace>
  <inkml:trace contextRef="#ctx0" brushRef="#br1" timeOffset="159635.28">17357 10139 0,'0'0'0,"-22"0"31</inkml:trace>
  <inkml:trace contextRef="#ctx0" brushRef="#br1" timeOffset="160298.79">17335 10139 0,'22'0'0,"-1"-21"15,-21 0 1,0-1 15,0 1-15,0 0-1,0 0-15,-21 21 16,-1 0 0,1 0-16,0 0 0,0 0 15,0 21-15,0-21 0,-22 21 0,22 22 16,-21-22-16,-1 21 0,1 0 16,21-20-16,-21 20 0,20 0 0,-20 1 15,21-1-15,21 0 0,0 1 0,-21-22 16,21 21-16,0-21 0,0 0 15,0 1-15,21-1 0,0-21 16,0 0-16,0 0 0,1 0 0,20 0 16,-21 0-16,21-21 0,1-1 15,-1 1-15,0 0 0,-20 0 0,20 0 16,-21 0-16,0-1 0,-21-20 0,0 21 16,0 0-16,0-22 15,-21 43 1,0 0-16,0 0 0,0 0 0,-1 22 15,1-22-15,0 21 0,0 0 16,0-21-16,21 21 0,-21-21 16,21 21-16,21-21 31,0 0-31,0 0 0,0 0 16,0 0-16,1 0 0,20 0 0,-21 0 15,0 21-15,22-21 0,-22 22 16,-21-1-16,21 0 0,-21 0 0,0 0 15,0 0-15,0 22 0,0-1 0,-21 0 16,21-20-16,-21 41 0,-1-21 16,-20 1-16,21 20 0,0-20 0,0 41 15,-22-20-15,22-1 0,0 1 0,-21 20 16,20-20-16,-20-1 16,21 1-16,0-1 0,-22-20 0,22 20 15,0-20-15,0-1 0,21 0 0,0-21 16,-21 1-16,21-1 0,0-42 15,21-1 1,0 1-16,0-21 0</inkml:trace>
  <inkml:trace contextRef="#ctx0" brushRef="#br1" timeOffset="160663.59">17589 10435 0,'0'0'0,"0"-21"16,0 0-16,0 0 0,22 0 16,-1-1-16,-21 1 0,21 21 0,0-21 15,0 0-15,0 21 0,1 0 0,-1 0 16,0 0-16,0 0 0,0 21 16,22 0-16,-22 0 0,-21 1 0,21 20 15,-21-21-15,0 21 0,0-20 0,0 20 16,0-21-16,0 21 0,0-20 15,0-1-15,-21-21 0,0 21 0,21 0 16,-22-21-16,1 0 0,0 0 16,21-21-1,0 0-15,0 0 0,0-1 16,0-20-16,0 21 0,0 0 16,0 0-16,21-22 0,0 22 15,1 0-15,-1-21 0,21 20 0,-21 1 16,0 21-16,22-21 0,-22 0 0,21 21 15,1 0-15,-1-21 0</inkml:trace>
  <inkml:trace contextRef="#ctx0" brushRef="#br1" timeOffset="161642.5">18478 10245 0,'0'0'0,"0"21"0,0 0 16,0 0-16,0 0 0,0 1 0,-21-1 15,21 21-15,-21-21 0,0 0 16,0 1-16,21 20 0,0-21 0,-21 0 15,21 0-15,0 1 0,0-1 16,0 0-16,21-21 16,0 21-16,21-21 15,-21 0-15,1 0 0,-1-21 0,21 21 16,-21-21-16,0 0 0,1-1 16,-1 1-16,0 0 0,0 0 0,-21-21 15,21 20-15,-21-20 0,0 21 16,0-21-16,-21 20 0,0 1 0,0 0 15,-22 21-15,22 0 0,-21 0 0,0 0 16,-1 0-16,1 0 0,21 21 16,-22 0-16,22 1 0,0-1 15,0 0-15,21 21 0,0-21 0,0 1 16,0-1-16,0 0 0,21 0 0,0 0 16,22-21-16,-22 21 0,21-21 15,0 0-15,-20 0 0,20 0 0,0 0 16,1 0-16,-22 0 0,21-21 0,-21 0 15,22 0-15,-22 21 0,0-21 16,0 0-16,0-1 0,0 1 0,1 0 16,-1 0-16,-21 0 0,21 21 15,-21 21 1,0 0 0,-21 21-16,0-20 0,-1-1 15,22 0-15,-21 21 0,0-21 0,21 1 16,0-1-16,0 0 0,0 0 0,0 0 15,0 0-15,0 1 16,21-22-16,0 0 0,1 0 16,-1 0-16,0 0 0,0 0 0,0-22 15,22 22-15,-22-21 0,0 0 0,21 0 16,-21 0-16,1 0 16,-1-1-16,0 1 0,0 0 0,0 0 15,0-21-15,1 20 0,-22 1 16,0 42-1,-22-21-15,22 22 16,-21-1-16,0 0 0,21 0 0,0 0 16,0 0-16,0 1 0,0-1 15,0 0-15,0 0 0,21-21 16,0 0-16,1 0 16,20 0-16,-21 0 0,21 0 15,1 0-15,-22 0 0,21-21 0,1 0 16,-22 0-16,0-1 0,21 1 0,-21 0 15,-21 0-15,22 0 16,-22 0-16,21-1 0,-21 1 0,0 0 16,0 0-16,0 42 31,-21 0-31,21 0 0,-22 22 0,22-1 16,0 0-16,-21 1 0,0 20 0,21-20 15,-21 20-15,21-21 0,0 22 16,0-1-16,0 1 0,0-1 0,0 22 15,0-21-15,0-1 0,0 22 0,0-22 16,0 1-16,0-22 0,0 22 16,0-22-16,0 0 0,0-21 15,0 1-15,0-1 0,0 0 0,0 0 16,0-42 0,0 0-16,0 0 0,21-1 0,-21 1 15,21-21-15,0 0 0,1-1 16,-1-20-16,0-1 0</inkml:trace>
  <inkml:trace contextRef="#ctx0" brushRef="#br1" timeOffset="161895.31">19812 10668 0,'0'0'15,"0"-42"-15,0 21 0,0-1 0,0-20 16,0 21-16,21 21 31,0 0-31,0 0 0,22 0 16,-22 0-16,0 0 0,21 0 15,-20 21-15,-1-21 0,0 21 0,-21 0 16,0 1-16,-21-1 16,0-21-16,-22 21 15,22-21-15,-21 21 0,-1-21 0,22 21 16,0-21-16,-21 0 0,21 0 0,21 21 16,21-21-1,0 0-15,21 0 16,1-21-16,-1 0 0</inkml:trace>
  <inkml:trace contextRef="#ctx0" brushRef="#br1" timeOffset="163680.35">20913 9991 0,'0'0'0,"0"-21"15,0-1-15,0 1 0,0 0 0,0 0 16,0 0-16,0 0 0,0-1 15,-22 22 1,22 22 0,-21-1-16,21 0 0,-21 21 0,21 1 15,0-1-15,-21 0 0,0 1 16,21-1-16,0 21 0,0-20 16,-21 20-16,21-20 0,0 20 0,0-21 15,0 1-15,-22-1 0,22 0 0,0-20 16,0 20-16,0-21 0,-21 0 15,0-21-15,21 21 0,-21-21 16,0 0-16,0 0 0,-1-21 16,1 0-16,0 0 0,0 0 0,0 0 15,0-1-15,-22 1 0,22 0 0,0 0 16,0 0-16,0 0 0,-1-1 16,1 22-16,0 0 0,21 22 15,0-1 1,0 0-16,0 0 0,21 0 15,0 0-15,22 1 0,-22-1 16,21 0-16,-21-21 0,22 21 0,-1 0 16,0-21-16,1 0 0,-1 0 15,0 0-15,1 0 0,-1 0 0,-21 0 16,22 0-16,-22-21 0,21 0 0,-21 0 16,0 0-16,1-1 0,-1-20 15,0 21-15,0-21 0,0-1 0,0 22 16,-21 0-16,0 0 0,0 0 0,0 42 31,0 0-31,0 21 0,0-21 16,-21 1-16,21 20 0,-21-21 0,0 21 15,21-20-15,0-1 0,0 0 16,-21 0-16,21 0 0,0 0 0,21-21 31,0 0-31,0 0 16,0-21-16,1 21 0,20-21 15,-21 0-15,0 0 0,22 0 0,-1-1 16,-21 1-16,21 0 0,-20 0 16,20 21-16,-21 0 0,0 0 0,22 0 15,-43 21 1,0 0-16,0 0 16,21 1-16,-21-1 0,0 0 0,21-21 15,-21 21-15,0 0 0,21 0 0,0-21 16,0 22-16,1-22 0,20 0 15,-21 21-15,21-21 0,1 0 0,-1 0 16,0 0-16,1 0 0,-22 0 0,21 0 16,1 0-16,-22-21 0,0-1 15,21 1-15,-21 0 0,1 0 0,-22-21 16,0 20-16,21-20 0,-21 0 16,0 21-16,0-22 0,0 22 0,0 0 15,-21 0-15,-1 0 0,1-1 16,0 22-16,0 0 0,-21 0 0,20 22 15,1-1-15,-21 0 0,21 0 16,0 21-16,-22-20 0,22-1 0,21 21 16,0-21-16,0 22 0,0-22 15,0 0-15,0 0 0,0 0 0,0 0 16,0 1-16,21-22 0,0 0 0,1 0 16,-1 0-16,0 0 0,21 0 15,-21 0-15,1-22 0,-1 22 0,0-21 16,0 0-16,0 0 0,0-21 0,1 20 15,-1-20-15,0 0 0,0-1 16,0-20-16,0 21 0,1-1 16,-1-20-16,0 20 0,0 1 0,0 0 15,-21-1-15,0 22 0,0 0 16,0 0-16,-21 42 16,0 0-16,0 0 15,0 1-15,21 20 0,-22 0 16,1 1-16,0-1 0,0 0 0,21 1 15,0-1-15,0 21 0,0-20 0,0-22 16,0 21-16,0 1 0,0-22 16,0 0-16,21 0 0,0 0 15,0 0-15,1-21 0,-1 0 0,0 0 0,21 0 16,-21 0-16,22 0 16,-22-21-16,0 21 0,21-21 0,-20 0 15,-1 0-15,0 0 0,0-1 0,0-20 16,-21 21-16,0 0 0,0 0 15,0-1-15,-21 22 16,0 0-16,0 0 0,0 22 16,-1-22-16,1 21 0,0 0 15,21 0-15,0 21 0,0-20 0,0-1 16,0 0-16,0 0 0,0 0 16,0 0-16,21 1 15,0-22-15,1 0 16,-1 0-16,0 0 0,0 0 0,0-22 15,0 22-15,1-21 0,20 0 16,-21 0-16,21-21 0,-20 20 0,20-20 16,0 21-16,1-21 0,-1 20 15,21-20-15,-20 21 0,-1 0 0,0 0 16,-20 21-16,20 0 0,-21 0 0,0 0 16,0 21-16,-21 0 0,22 0 15,-22 21-15,0-20 0,0 20 0,-22-21 16,1 21-16,0-20 0,0 20 15,-21-21-15,20 0 0,1 0 16,0 1-16,0-1 0,0 0 0,0-21 0,-1 21 16,44-42 15,-1 21-31,0-21 16,0 0-16,0-1 0,0 1 0,22 0 15,-22 0-15,21 0 0,-21-22 16,22 22-16,-22-21 0,21 0 0,-21 20 15,1 1-15,-1 0 0,-21 0 16,0 42 0,-21 0-16,-1 0 15,1 22-15,0-22 0,0 0 0,21 21 16,0-20-16,-21-1 0,21 0 16,0 21-16,0-21 0,0 1 0,0-1 15,21 0-15,0 0 0,0-21 16,0 0-16,1 21 0,20-21 15,-21 0-15,0 0 0,22 0 0,-1 0 16,-21-21-16,21 21 0,-20-21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4:33:06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952 339 0,'0'0'0,"-21"0"16,0 0-16,0 0 15,0 0-15,0 0 16,-1 21-16,1-21 16,42 0 15,22 0-31,-22 0 0,21 0 16,1 0-16,20 0 0,-21 0 15,22 0-15,-1 0 0,1 0 16,21 0-16,-22 0 0,1 0 15,-1 0-15,-21 0 0,22 0 0,-22 0 16,-21 0-16,1 0 0,-1 0 16,0 0-16,-21 21 0,0 0 15,-21-21-15,-43 0 16,22 0-16,0 0 0,-1 0 16,1 21-16</inkml:trace>
  <inkml:trace contextRef="#ctx0" brushRef="#br0" timeOffset="279.83">1206 423 0,'-21'0'16,"21"22"0,-21-22-16,21 21 15,0 0-15,0 21 0,0-21 16,0 22-16,0-22 0,0 21 0,-21 1 15,21-1-15,0 21 0,0-20 16,-21-1-16,21 0 0,-21 1 0,21-1 16,0 0-16,0-20 0,0 20 15,0-21-15,0 0 16,0 0-16,0 1 0,21-22 31,0-22-31,0 22 0,0-21 16,0 0-16</inkml:trace>
  <inkml:trace contextRef="#ctx0" brushRef="#br0" timeOffset="987.34">1820 804 0,'0'0'0,"21"-21"16,1 0-16,-22 0 0,21 0 0,-21 0 15,0-1-15,0 1 16,0 0-16,0 0 0,-21 0 15,-1 21-15,1 0 16,0 0-16,0 0 0,0 0 0,0 21 16,-1-21-16,-20 21 0,21 21 15,-21-20-15,-1-1 0,22 21 0,-21 0 16,21 1-16,-22-1 0,22-21 16,0 22-16,21-22 0,0 21 0,0-21 15,0 0-15,0 1 0,0-1 16,21-21-16,0 0 0,0 0 0,22 0 15,-22 0-15,21 0 0,1-21 16,-22-1-16,21 1 0,0 0 16,1 0-16,-1-21 0,-21 20 15,22-20-15,-22 21 0,0-21 16,0-1-16,0 22 0,-21-21 0,0 21 16,21-1-16,-21 1 0,0 0 15,0 42 16,-21 0-31,21 1 0,-21-1 0,21 0 16,-21 21-16,21-21 0,-21 22 16,21-22-16,-21 21 0,21-21 0,0 22 15,0-22-15,0 0 16,0 0-16,0 0 0,21-21 0,0 22 16,0-22-16,21 0 0,-20 0 15,20 0-15,-21 0 0,21-22 0,1 1 16,-1 0-16,0 0 0,1 0 15,-22 0-15,21-22 0,-21 22 0,1-21 16,-1 21-16,0-1 0,0 1 16,0 0-16,-21 0 0,21 0 0,-21 0 15,0-1 1,0 1 0,0 42 62,-21-21-63,0 22 1</inkml:trace>
  <inkml:trace contextRef="#ctx0" brushRef="#br0" timeOffset="1799.87">2455 720 0,'0'-21'0,"0"42"0,0-64 16,21 43 0,-21-21-1,0 0 1,0 0 0,-21 21-16,0 0 15,0 0-15,0 0 0,0 0 0,-1 0 16,1 0-16,-21 21 0,21-21 15,0 21-15,-1 0 0,1 1 16,0-1-16,0 0 0,0 0 0,0 0 16,21 0-16,-22 22 0,22-22 15,0 0-15,0 0 0,0 0 16,0 1-16,22-22 16,-1 0-16,0 0 0,0 0 15,21 0-15,-20-22 16,-1 22-16,21-21 0,-21 0 0,0 0 15,1 0-15,-1 0 0,0-1 16,0 1-16,-21 0 0,21 0 0,-21 0 16,0 0-16,0-1 0,0 1 15,0 0-15,0 42 32,0 0-17,-21 1-15,21 20 16,0-21-16,-21 21 0,21-20 0,-21 20 15,21 0-15,0 22 0,0-22 16,0 22-16,0-22 0,0 21 16,0 1-16,0-22 0,0 43 15,21-22-15,-21 1 0,21 21 0,0-1 16,0-20-16,-21 20 0,0-20 16,22-1-16,-22 22 0,0-21 0,0-22 15,0 21-15,0 1 0,0-1 0,-22-20 16,1-1-16,0 0 0,-21 1 15,-1-1-15,1-21 0,0 22 0,-1-22 16,1 0-16,0-21 0,-1 0 16,1 0-16,0 0 0,-1 0 0,1 0 15,0-21-15,-1 0 0,1-1 16,21-20-16,-21 0 0,20-1 16,1 1-16,0-21 0,0-149 15,21 148 1,0 1-16,21-22 0,0 22 0,0-1 15,22 1-15,-22-1 0</inkml:trace>
  <inkml:trace contextRef="#ctx0" brushRef="#br0" timeOffset="2291.59">2752 677 0,'0'0'0,"-22"0"16,1 0 0,21 22-1,0-1-15,0 21 16,0-21-16,0 0 0,0 1 0,0 20 16,0-21-16,0 0 0,-21 0 15,21 1-15,0-1 0,0 0 0,0 0 16,0 0-16,-21-21 15,0 0 1,21-21 0,0 0-16,0 0 0,0 0 15,0-22-15,0 22 0,0 0 16,0-21-16,21 20 0,0-20 0,0 21 16,0-21-16,1 20 0,20 1 15,-21 0-15,21 0 0,1 21 0,-22 0 16,21 0-16,-21 0 0,22 0 15,-22 0-15,0 0 0,21 21 0,-20 0 16,-1 0-16,-21 1 0,0-1 16,0 0-16,0 21 0,0-21 0,0 1 15,0-1-15,-21 0 16,-1 0-16,22 0 0,-21 0 0,0 1 16,42-22 30,0 0-46</inkml:trace>
  <inkml:trace contextRef="#ctx0" brushRef="#br0" timeOffset="2776.31">3704 656 0,'0'0'0,"0"-21"0,0 0 0,0 0 0,0 0 15,-21-1 1,0 1-16,0 21 0,-1 0 0,1 0 16,0 0-16,0 0 0,-21 0 15,20 21-15,1 1 0,0-1 0,0 0 16,0 21-16,0-21 0,-1 22 16,1-22-16,0 21 0,0 1 0,0-22 15,21 21-15,0-21 0,0 0 16,0 22-16,0-22 0,0 0 15,0 0-15,21-21 0,0 0 16,0 0-16,22 0 0,-22 0 16,0 0-16,0-21 0,21 0 0,-20 0 15,-1 0-15,21-1 0,-21 1 16,0 0-16,1-21 0,-1 21 0,0-22 16,0 22-16,0-21 0,-21 21 15,0-1-15,0 1 0,-21 42 31,21 1-15,0-1-16,-21 0 0,21 0 16,-21 21-16,21-20 0,0-1 0,0 0 15,0 0-15,0 21 16,0-20-16,0-1 0,21 0 16,0 0-16,0-21 0,0 0 15,1 0-15,-1 0 0,21 0 16,-21 0-16</inkml:trace>
  <inkml:trace contextRef="#ctx0" brushRef="#br0" timeOffset="3447.93">4127 677 0,'0'-21'0,"-21"0"32,0 21-32,0 0 0,21 21 0,0 0 15,-21 1 1,21-1-16,0 0 0,0 0 0,-21 21 15,21-20-15,0-1 0,0 0 0,0 21 16,0-21-16,0 1 0,0-1 16,0 0-16,0 0 0,0 0 15,0-42 17,0 0-17,0 0-15,0 0 0,0-22 0,0 22 16,0 0-16,0-21 0,0 20 15,0-20-15,21 21 0,0 0 0,0-22 16,0 22-16,0 0 16,22 0-16,-22 21 0,0 0 15,0 0-15,0 0 0,1 0 0,-1 0 16,21 0-16,-21 21 0,0 0 16,1 0-16,-1 1 0,-21-1 0,21 0 15,-21 21-15,0-21 0,0 22 16,0-22-16,0 0 0,0 0 15,0 0-15,-21 1 0,21-1 0,-21 0 16,21 0-16,-22-21 0,1 0 0,21 21 16,-21-21-1,21-21-15,0 0 16,0 0-16,0 0 16,0-1-16,0 1 0,21-21 0,0 21 15,1-22-15,-1 1 0,0 21 0,21 0 16,-21-22-16,22 22 0,-22 0 15,21 21-15,-21 0 0,22 0 0,-1 0 16,-21 0-16,22 0 0,-22 0 16,21 21-16,-21 0 0,-21 1 0,21-1 15,-21 21-15,0-21 0,0 0 16,0 22-16,0-22 0,0 0 0,0 0 16,-21 0-16,21 1 0,-21-1 15,0 0-15,0 0 0,0 0 16,-1-21-16,22-21 47</inkml:trace>
  <inkml:trace contextRef="#ctx0" brushRef="#br0" timeOffset="3796.73">5059 868 0,'84'-21'32,"-84"0"-32,22 21 0,-1-22 0,0 1 15,0 21-15,0-21 0,0 0 0,1 0 16,-22 0-16,21-1 16,-21 1-16,0 0 0,0 0 15,-21 21 1,-1 0-16,1 0 0,0 0 0,0 0 15,-21 21-15,20 0 0,1 0 0,0 1 16,0-1-16,21 21 0,0-21 16,-21 22-16,21-22 0,0 21 15,0-21-15,0 0 0,0 1 16,21-1-16,-21 0 0,21 0 0,0-21 16,22 21-16,-22-21 0,0 0 15,21 0-15,-21 0 0,22 0 0,-22-21 16,0 0-16,0 0 0,0 0 0,1-1 15,-1 1-15</inkml:trace>
  <inkml:trace contextRef="#ctx0" brushRef="#br0" timeOffset="5139.96">6858 826 0,'0'0'0,"21"0"16,0 0-16,0 0 15,-21-22-15,22 1 0,-1 21 0,0-21 16,0 0-16,0 0 15,-21 0-15,0-1 0,0 1 16,0 0-16,0 0 16,-21 0-16,0 0 0,0 21 0,-22-22 15,22 1-15,-21 0 0,0 21 16,20 0-16,-20 0 0,0 0 0,-1 0 16,1 0-16,21 21 0,-21 0 15,-1 1-15,1 20 0,21 0 0,0 1 16,-22-1-16,43 0 0,-21 1 15,21-1-15,0 0 0,0 1 16,0-1-16,0-21 0,0 21 0,0-20 16,21-1-16,0-21 0,1 21 15,-1-21-15,21 0 0,-21 0 0,22 0 16,-1 0-16,-21-21 0,21 21 16,1-21-16,-1-1 0,-21-20 0,22 21 15,-1 0-15,-21-22 0,0 22 16,0-21-16,1 21 0,-1-22 0,-21 22 15,0-21-15,0 21 0,0 0 16,0-1-16,0 1 0,-21 21 16,-1 0-16,22 21 15,0 1-15,0-1 16,0 0-16,0 21 0,-21-21 0,21 22 16,0-1-16,0-21 0,0 22 15,0-22-15,0 21 0,21-21 0,1 0 16,-1 1-16,0-22 0,0 21 0,0-21 15,0 0-15,22 0 0,-22 0 16,0 0-16,21 0 0,-20-21 0,20-1 16,-21 1-16,21 0 0,-20 0 15,-1 0-15,21-22 0,-21 1 16,0 21-16,-21-21 0,0-1 16,22 22-16,-22-21 0,0 21 0,0-1 15,0 1-15,0 0 0,-22 21 16,22 21-1,0 0-15,0 1 16,0 20-16,-21-21 0,21 21 16,0-20-16,0 20 0,0 0 0,0-21 15,-21 22-15,21-22 0,0 0 16,0 21-16,0-20 0,0-1 16,0 0-16,0-42 46,0 0-46,0-1 0,0-20 16,0 21-16,0 0 0,21-22 0,0 1 16,1 21-16,-1-21 0,0-1 15,0 22-15,0-21 0,0 21 0,22-22 16,-22 22-16,21 0 0,1 21 16,-1 0-16,0 0 0,1 0 0,-1 0 15,0 21-15,-21 0 0,22 0 16,-22 22-16,0-22 0,0 21 0,-21 1 15,0-1-15,0 0 0,0 1 0,0-22 16,0 21-16,-21 0 16,0-20-16,0-1 0,0 0 0,-1 0 15,22 0-15,0 0 0,0 1 16,22-22 0,-1-22-16,0 1 15,0 21-15</inkml:trace>
  <inkml:trace contextRef="#ctx0" brushRef="#br0" timeOffset="5692.64">8784 847 0,'0'-21'0,"0"42"0,0-64 0,0 22 16,0 0-16,0 0 15,0 0-15,0 0 0,-21-1 0,0 1 16,0 0-16,-1 21 0,1-21 0,21 0 15,-21 21-15,0 0 0,0 0 16,0 0-16,-1 0 0,-20 21 0,21 0 16,0 21-16,0-20 0,-1 20 15,1-21-15,0 21 0,0 22 0,0-22 16,0-21-16,21 22 0,0-1 16,0 0-16,0-20 0,0 20 0,0-21 15,0 0-15,21 0 0,0-21 16,0 0-16,21 0 15,-20 0-15,20 0 0,-21 0 0,21 0 16,1-21-16,-1 0 0,0 0 16,1-21-16,-1 20 0,0-20 0,1 0 15,-1-1-15,0 1 0,-20-21 0,20 20 16,-21-20-16,0 20 0,0-20 16,1 21-16,-1-22 0,-21 22 0,0-1 15,0 1-15,0 0 0,0 21 16,0-1-16,0 1 0,-21 21 0,-1 0 15,1 0-15,0 0 0,21 21 16,-21 1-16,0 20 0,0 0 0,-1 1 16,22 20-16,0-21 0,-21 22 15,21-22-15,0 22 0,0-1 16,0 1-16,0-22 0,0 22 0,0-22 16,0 0-16,21 1 0,-21-1 15,22-21-15,20 0 0,-21 0 0,21 1 16,1-1-16,-1-21 0,0 0 15,1 0-15,-1 0 0,22 0 0,-22 0 16,21-21-16,1-1 0,21 1 0</inkml:trace>
  <inkml:trace contextRef="#ctx0" brushRef="#br0" timeOffset="6052.24">11049 423 0,'0'0'0,"0"-42"0,21 21 0,-21 0 0,0-22 16,0 1-16,0 21 0,0-21 16,-21-1-16,0 1 0,21 0 0,-21 20 15,-1-20-15,1 42 0,0 0 0,0 0 16,0 0-16,0 0 0,-22 0 16,22 0-16,0 42 0,0 1 0,-22 20 15,22 1-15,0-1 16,0 1-16,0-1 0,0 1 0,-1-22 15,1 22-15,21-1 0,0 1 0,-21-1 16,21 1-16,0-22 0,0 21 16,0-20-16,0-1 0,0-21 0,21 22 15,0-22-15,1 0 0,-1 0 16,0 0-16,21-21 0,-21 0 0,22 0 16,-1 0-16,0 0 0,1 0 0,-1-21 15,0 0-15,1 0 0,20-22 16,-20 1-16,-1 0 0,21-1 0,-20 1 15,-1-21-15,0-1 0</inkml:trace>
  <inkml:trace contextRef="#ctx0" brushRef="#br0" timeOffset="6292.1">11557 191 0,'0'0'16,"0"-43"-16,0 22 0,0 0 0,0 0 0,-21 21 16,0 21-1,-1 0-15,22 21 0,-21 1 0,0-1 16,21 22-16,0-22 0,-21 21 15,0-20-15,21 20 0,0-20 0,0 20 16,0-21-16,0 1 0,0-1 0,0 0 16,0 1-16,0-1 0,0 0 15,0-20-15,0-1 0,0 0 16,0 0-16,21 0 0,0-21 16,0 0-16,0 0 0,1 0 15,-1 0-15,0 0 0,0 0 0,0-21 16,22 0-16,-22 0 0,21 0 15,0-1-15</inkml:trace>
  <inkml:trace contextRef="#ctx0" brushRef="#br0" timeOffset="7292.54">11917 762 0,'0'0'0,"21"-42"16,0 21-16,0-22 0,-21 22 0,0-21 15,0 21-15,0-1 0,0 1 0,0 0 16,-21 21-16,0-21 0,0 21 16,0 0-16,-1 0 0,1 0 0,0 0 15,-21 21-15,21-21 0,-1 21 16,-20 0-16,21 22 0,0-22 15,0 21-15,-1-21 0,1 22 0,0-1 16,21 0-16,0-20 0,-21 20 16,21-21-16,0 21 0,0-20 0,0-1 15,0 0-15,21 0 0,0 0 16,0-21-16,1 0 0,-1 0 0,0 0 16,0 0-16,0-21 0,0 21 15,1-21-15,-1-21 0,0 20 16,0-20-16,0 21 0,0-21 0,1-1 15,-22 1-15,0 21 0,21-22 0,-21 22 16,21 0-16,-21 0 16,0 0-16,0 42 31,-21 0-31,0 21 0,21-20 16,0-1-16,-22 21 0,22-21 0,-21 22 15,21-22-15,0 21 0,0-21 16,0 0-16,0 1 0,0-1 0,0 0 15,0 0-15,21 0 0,1-21 0,-1 0 16,0 0-16,0 0 0,0 0 16,22 0-16,-22 0 0,21 0 0,0-21 15,1 0-15,-1 0 0,-21 0 16,22-1-16,-1-20 0,0 0 16,-21 21-16,1-22 0,20 1 0,-21 0 15,0 20-15,-21 1 0,0 0 16,0 0-16,0 0 0,-21 21 15,0 0-15,0 21 16,-22 0-16,22 0 0,0 0 0,21 1 16,0-1-16,-21 0 0,21 0 0,0 21 15,21 43 1,-21-64-16,0 0 16,21 1-16,0-22 0,-21 21 0,0-42 62,-21 21-62,0-22 0,21 1 0,-21 21 16,0-21-16,0 21 15,21 21 1,0 0 0,21-21-16,0 22 0,0-22 15,0 21-15,0-21 0,1 0 0,-1 0 16,0 0-16,21 0 0,-21 0 15,22 0-15,-1 0 0,0 0 0,-20 0 16,20 0-16,0-21 0,-21-1 16,1 22-16,20-21 0,-21-21 15,0 21-15,0 0 0,1-1 0,-22-20 16,0 21-16,21 0 0,-21 0 16,0-1-16,0 1 0,0 0 0,-21 21 15,-1 0-15,1 21 16,21 0-16,0 1 15,0-1-15,0 0 0,0 0 0,0 21 16,0-20-16,0-1 0,0 0 16,0 21-16,0-21 0,0 1 0,0-1 15,0 0-15,0 0 16,-21-21-16,0 0 0,21 21 0,-21-21 16,0 0-16,-1 0 0,1 0 15,-21 0-15,21 0 0,0 0 0,-1-21 16,1 21-16,0-21 0,0 0 15,21 0-15</inkml:trace>
  <inkml:trace contextRef="#ctx0" brushRef="#br0" timeOffset="7760.27">13864 402 0,'0'-21'0,"0"42"0,0-84 15,0 42-15,0-1 0,0 1 0,21 0 16,-21 0-16,0 42 16,0 0-1,0 22-15,0-1 0,-21 0 0,0 1 16,21-1-16,-21 0 0,0 22 15,-1-22-15,22 0 0,-21 1 0,0-1 16,0 0-16,0 1 0,21-1 16,0 0-16,0-20 0,0-1 0,-21 0 15,21 0-15,0 0 0,0-42 47,0 0-47</inkml:trace>
  <inkml:trace contextRef="#ctx0" brushRef="#br0" timeOffset="8169.03">13547 699 0,'0'0'16,"-64"-212"0,64 170-16,0 20 15,0-20-15,0 21 0,0-21 16,21 20-16,0 1 0,1 0 0,-1 0 16,21 0-16,0 21 0,1 0 15,-1 0-15,0 21 0,22 0 16,-1 21-16,-20 1 0,20 20 0,-20-20 15,-1 20-15,0-21 0,-21 22 16,1-1-16,-22 1 0,0-1 0,0-20 16,0 20-16,0-20 0,0-1 15,0 0-15,-22 1 0,22-22 0,-21 0 16,21 0-16,-21 0 0,21-42 31,0 0-31,0-21 0,0 20 16,0-41-16,0 21 0,21-1 15,-21-20-15,21-1 0,1 1 0,20-1 16,-21 1-16,0-1 0,22 1 16,-22-1-16,21 1 0,-21 20 15,0-20-15,22 42 0,-22-22 0,0 43 16,0 0-16,0 0 0,1 0 16,-1 22-16,-21 20 0,0-21 15,0 21-15,0-20 0,0 20 0,0 0 16,0-21-16,0 22 0,0-1 15,0 0-15</inkml:trace>
  <inkml:trace contextRef="#ctx0" brushRef="#br0" timeOffset="9312.37">14859 1058 0,'0'0'15,"21"0"-15,0 0 0,0 0 0,1-21 16,-1 21-16,42-63 15,-63 20-15,21 22 0,-21-21 16,22 21-16,-22-22 0,0 1 0,0 0 16,0 21-16,-22-22 0,1 22 15,-21 0-15,21 0 0,0 21 0,-22 0 16,22 0-16,-21 0 0,21 21 0,-22 0 16,22 0-16,-21 22 0,-1-1 15,22-21-15,0 21 0,-21 1 0,21-1 16,-1 0-16,22 1 0,0-1 15,0-21-15,0 22 0,0-22 16,0 0-16,22 0 0,-1 0 0,0 0 16,21-21-16,-21 0 0,22 0 15,-22 0-15,21 0 0,1 0 0,-22-21 16,21 0-16,0 21 0,-20-42 16,20 21-16,0-1 0,-21-20 0,1 0 15,-1-1-15,0 1 0,0 0 0,0-1 16,-21 1-16,0 0 0,0 21 15,0-1-15,0 1 0,0 42 16,0 1 0,-21-1-16,0 0 0,0 21 15,0-21-15,21 22 0,0-1 0,-22 0 16,22 1-16,0-22 0,0 21 16,0 1-16,0-22 0,22 0 0,-1 0 15,0 0-15,0 0 0,0 1 0,22-22 16,-22 0-16,21 0 0,-21 0 15,22 0-15,-1 0 0,-21-22 0,21 22 16,-20-21-16,-1 0 0,21 0 16,-21-21-16,0 20 0,22-20 0,-22 0 15,0-1-15,-21 1 0,21 0 0,0 21 16,-21-1-16,0 1 0,0 0 16,0 42-1,0 0 1,0 1-16,-21 20 0,0-21 0,21 21 15,0 1-15,-21-22 0,0 21 0,21-21 16,-21 1-16,21 20 0,-22-21 16,22 0-16,0 0 0,0 1 15,0-1-15,0-42 32,0-1-32,22 1 15,-1 0-15,-21 0 0,21-21 16,0 20-16,-21-20 0,21 0 0,0-1 15,1 1-15,-1 0 16,0-1-16,0 1 0,0 0 0,0 21 16,1-1-16,-1 22 0,0 0 0,0 0 15,0 22-15,-21-1 16,21 0-16,-21 0 0,0 21 0,0 1 16,22-1-16,-22-21 0,21 22 0,-21-1 15,0 0-15,0-21 0,0 22 16,21-22-16,-21 0 0,0 0 0,0 0 15,0 1-15,21-22 32,-21-22-17,0-20-15,21 21 16,0 0-16,1-22 0,-1 1 0,0 0 16,0-1-16,21 1 0,-20 0 15,20-1-15,0 1 0,1 0 0,-1 21 16,-21-1-16,21 1 0,1 21 0,-22 0 15,0 0-15,0 0 0,0 21 16,1 1-16,-22 20 0,0-21 0,0 21 16,0 1-16,0-1 0,0-21 15,-22 22-15,1-1 0,21 0 16,-21-21-16,21 22 0,-21-22 0,21 0 16,0 0-16,-21 0 0,21 1 15,0-1-15,0 0 16,21-21-1,0-21-15,0 0 16,0 21-16,22-22 0</inkml:trace>
  <inkml:trace contextRef="#ctx0" brushRef="#br0" timeOffset="9680.45">16870 995 0,'21'0'46,"0"0"-46,0 0 16,0 0-16,1 0 0,-1 0 16,0 0-16,0 0 0,0-21 0,22 0 15,-22 21-15,0-22 0,21 1 16,-21 0-16,-21-21 0,22 21 0,-22-1 16,21 1-16,-21 0 0,0 0 15,-21 21-15,-1 0 16,-20 0-16,21 21 0,-21 0 0,20 0 15,-20 22-15,0-22 0,21 21 16,-22 1-16,22-1 0,0 0 16,0 1-16,21-22 0,0 21 0,0-21 15,0 0-15,0 1 0,0-1 16,42 0-16,-21 0 0,0 0 16,1-21-16,-1 0 0,0 0 0,21 0 15,-21 0-15,22 0 0,-22 0 0,0 0 16,0-21-16,22 21 0,-22-21 15,0 0-15,21 0 0,-21-1 0,22 22 16</inkml:trace>
  <inkml:trace contextRef="#ctx0" brushRef="#br0" timeOffset="10340.08">18288 1482 0,'-21'0'0,"42"0"0,-63 0 0,20 0 15,1 0-15,0 0 0,0 0 16,0 0-16,0 0 0,-22 0 0,22 0 16,-21 0-16,-1 0 0,-20 0 0,21-21 15,-22 21-15,1 0 16,-1 0-16,1 0 0,-22 0 0,21-22 15,-20 22-15,20 0 0,-20 0 0,-1 0 16,0 0-16,-21 0 0,1 0 16,-1 0-16,-21 0 0,0 0 0,0 0 15,-21 0-15,-1 0 0,-20 0 0,-21 0 16,-1 0-16,1 0 0,-1 0 16,-21 0-16,1 0 0,-1 0 0,0 0 15,-20 0-15,-1 0 0,21 0 0,-42-21 16,21 21-16,-21 0 0,21 0 15,-21-21-15,-21 21 0,21 0 0,-21-21 16,0 21-16,0-21 0,0 21 16,-22-21-16,22 21 0,0-22 0,-21 22 15,20-21-15,-20 21 0,21-21 16,0 21-16,-22 0 0,22-21 0,0 21 16,-21 0-16,21 0 0,21 0 15,-22 0-15,1 0 0,21 0 0,0 0 16,0 0-16,0 0 0,0 0 0,21 0 15,1 0-15,-1 0 0,21 0 16,0 0-16,1 0 0,20 0 0,1 21 16,-1 0-16,22-21 0,21 0 15,0 21-15,-1-21 0,44 0 16,-1 0-16,0 22 0,21-22 0,22 0 16,-1 0-16,22 0 0,0 21 15,-1-21-15,22 0 0,21 21 31,21-21-15,0 0-16,1 0 16,-1 0-16,0 0 0,0 0 15,0 0-15</inkml:trace>
  <inkml:trace contextRef="#ctx0" brushRef="#br0" timeOffset="24295.97">3535 2201 0,'0'0'0,"0"-21"0,0 0 16,0 0-1,0 0 1,0 0-16,21 21 0,-21-22 16,21 22-16,-21-21 0,0 0 0,0 0 15,0 0 1,0 0-16,0 42 31,0 0-31,0 0 0,0 21 0,0 1 16,0-1-16,-21 0 0,21 1 0,-21-1 15,21 22-15,-21-1 0,-1-21 16,22 22-16,-21-22 0,0 22 0,0-22 16,0 0-16,0 1 0,-1-1 15,1-21-15,0 22 0,0-22 0,0 0 16,0 0-16,-1-21 0,1 21 16,0-21-16,0 0 0,0 0 15,0 0 1,21-21-16,0 0 0,-22 0 0,22 0 15,-21-22-15,21 22 0,0-21 16,0-1-16,0 1 0,0 0 0,0-1 16,0 22-16,0-21 0,0 21 15,0 0-15,0-1 0,21 22 0,1 0 16,-1 0 0,0 22-16,0 20 0,-21-21 15,21 0-15,0 0 0,-21 22 16,22-22-16,-22 0 0,21 21 0,0-20 15,-21-1-15,21 0 0,0 0 0,-21 0 16,21-21-16,1 21 16,-1-21-16,0 0 0,0 0 0,0 0 15,0 0-15,1 0 0,20 0 16,-21-21-16,21 0 0,-20 21 0,20-21 16,-21 0-16,0-22 0,0 22 15,1 0-15,-1-21 0,0 21 0,0-1 16,-21 1-16,0 0 0,0 0 0,0 0 15,0 42 1,-21 0 0,21 0-16,-21 0 0,0 1 0,21-1 15,-22 0-15,22 0 0,-21 0 0,21 0 16,0 1-16,-21-22 16,21 21-16,0-42 46,0-1-46,21 1 0</inkml:trace>
  <inkml:trace contextRef="#ctx0" brushRef="#br0" timeOffset="24605.17">3958 2265 0,'0'21'0,"-21"-21"16,21 21-16,-21-21 0,21 21 15,21-21 17,0 0-32,0 0 15,0-21-15,-21 0 0,22 21 16,-22-21-16,0 0 0,0 0 16,-22 21-1,1 0-15,0 0 0,0 0 16,0 0-16,0 21 15,21 0-15,0 0 16,-22 0-16,22 0 16,0 1-16,0-1 0,0 0 15,22 0-15,-22 0 0,21 0 0,0 1 16</inkml:trace>
  <inkml:trace contextRef="#ctx0" brushRef="#br0" timeOffset="25091.9">4233 2498 0,'0'0'0,"-21"0"15,21 21 1,-21-21-16,21 21 16,0 0-16,0 0 0,0 1 0,0-1 15,0 0-15,-21 21 0,21-21 16,0 1-16,0-1 0,-21 0 0,21 0 15,0 0-15,0 0 0,0 1 16,0-1 0,-22-21-16,22-21 31,0-1-31,0 1 0,0 0 0,0 0 16,0 0-16,0 0 0,0-22 0,22 22 15,-1-21-15,0-1 16,0 22-16,0-21 0,22 21 0,-1-22 15,0 22-15,1 0 0,-1 21 16,0 0-16,1 0 0,-1 0 0,0 0 16,1 0-16,-1 42 0,-21-20 15,0-1-15,0 0 0,-21 21 0,0-21 16,0 22-16,0-22 0,0 21 0,0-21 16,-21 1-16,0-1 0,0 0 15,0 0-15,0 0 0,-1 0 0,1-21 16,0 22-16,0-22 0,0 0 15,42-22 17,0 1-32,0 0 0,22 0 15,-22 0-15,0 0 0</inkml:trace>
  <inkml:trace contextRef="#ctx0" brushRef="#br0" timeOffset="25720.54">5101 2117 0,'0'0'0,"0"-21"0,0-1 0,0 1 16,0 0-16,0 42 31,0 0-31,0 1 16,0 20-16,0 0 0,-21-21 16,21 22-16,0-1 0,0 22 0,-21-22 15,0 0-15,21 1 0,0-1 16,-22 21-16,1-41 0,0 20 0,21 0 15,-21-21-15,21 1 0,0-1 0,0 0 16,0 0-16,0 0 0,-21-21 16,21-21 15,0 0-31,0 0 0,21 0 0,-21-1 16,21-20-16,0 21 0,0-21 0,-21-1 15,22 1-15,20 21 0,-21-22 16,0 1-16,0 21 0,1 0 15,20 0-15,-21-1 0,0 1 16,0 21-16,1 0 0,-1 0 0,0 0 16,-21 21-16,0 1 15,0-1-15,0 0 0,0 0 16,0 0-16,-21 0 0,0 1 0,-1-1 16,1-21-16,0 21 0,-21 0 15,21-21-15,-1 0 0,1 0 0,0 0 16,0 0-16,0 0 15,0-21-15,21 0 0,0 0 16,0 42 15,0 0-31,21-21 0,-21 42 16,0-21-16,0 1 0,21-1 16,-21 21-16,21-21 0,-21 0 0,0 1 15,0-1-15,21 0 0,0 0 16,-21 0-16,22 0 0,-1-21 0,0 0 15,0 0-15,0 0 0,0 0 16,1 0-16,-1-21 0,0 21 16,-21-21-16,21 0 0,0 0 15,0 0-15,-21-1 0,22 1 0</inkml:trace>
  <inkml:trace contextRef="#ctx0" brushRef="#br0" timeOffset="26212.11">6477 2519 0,'0'0'0,"-21"0"0,0 0 15,42 0 17,0 0-32,21 0 0,1 0 15,20 0-15,1 0 0,-1 0 16,1 0-16,20 0 0,1 0 0,-22 0 16,1 0-16,-1 0 0,1 0 0,-1 0 15,-20 0-15,20 0 0,-42 0 16,22 0-16,-22 0 0,0 0 0,-21-21 15,-21 21 1,0 0-16,-22 0 0,22 0 16,-21 0-16,-22 0 0,22 0 15</inkml:trace>
  <inkml:trace contextRef="#ctx0" brushRef="#br0" timeOffset="26396.01">6519 2540 0,'0'0'0,"-21"21"0,21 0 15,21-21 1,0 0-16,22 0 0,-1 0 0,0 0 16,22 0-16,-1 0 0,1 0 15,-1 0-15,1 0 0,-1 0 0,22 0 16,-21 0-16,-22 0 0,21 0 16,1 0-16,-22 0 0,1-21 0,-1 21 15,-21-21-15,0 21 0,0-21 16</inkml:trace>
  <inkml:trace contextRef="#ctx0" brushRef="#br0" timeOffset="26799.4">7387 2159 0,'0'0'0,"-21"0"16,0 0-16,21 21 15,0 0 1,0 1-16,0-1 15,21 0-15,0 0 0,0-21 16,0 21-16,1 0 0,20 1 16,-21-22-16,21 21 0,1-21 15,-1 0-15,0 0 0,1 0 0,-22 0 16,21 0-16,1 0 0,-1 0 16,0 0-16,-21 0 0,22 0 0,-22-21 15,0 21-15,-21-22 0,0 1 16,-21 21-1,0 0-15,0 0 16,-1 0-16,1 21 0,-21 1 16,0-1-16,20 0 0,-20 21 0,0 1 15,-1-22-15,1 21 0,0 0 16,-1 1-16,22-1 0,-21-21 16,21 22-16,0-22 0,-1 21 0,1-21 15,21 0-15,-21-21 0,21 22 16,21-22-1,0 0-15,1 0 0,20 0 0</inkml:trace>
  <inkml:trace contextRef="#ctx0" brushRef="#br0" timeOffset="27408.07">9292 2413 0,'21'0'0,"0"0"15,-21-21-15,0 0 16,22 21-16,-22-21 0,21-1 16,-21 1-16,21 0 0,-21 0 15,21-21-15,-21 20 0,0 1 0,0 0 16,0 0-16,0 0 0,0 0 15,0-1-15,-21 22 0,0 0 16,0 0-16,-22 0 0,22 0 16,-21 22-16,-1-22 0,1 42 0,0-21 15,-22 21-15,22-20 0,0 20 0,-1 0 16,1 22-16,0-22 0,20 0 16,1 1-16,0-1 0,21 0 0,0-20 15,0 20-15,0-21 0,0 0 16,21 0-16,0 1 0,1-1 0,-1-21 15,21 0-15,-21 0 0,22 0 0,-22 0 16,21-21-16,-21 21 0,22-22 16,-1 1-16,0-21 0,-21 21 0,22-22 15,-22 22-15,0-21 0,21 0 16,-20-22-16,-1 22 0,0 21 16,0-22-16,-21 1 0,0 21 0,0 42 31,0 21-31,0 1 15,-21-1-15,21 0 0,-21 1 0,21-1 16,0 0-16,0 1 0,0-1 16,21-21-16,0 21 0,0-20 0,22-1 15,-22 0-15,21 0 0,22-21 0,-22 0 16,21 0-16,1 0 0,-22 0 16,22 0-16,-1 0 0,-20-21 0,-1 0 15,0 0-15,1-1 0,-22 1 16,21-21-16,-42 21 0</inkml:trace>
  <inkml:trace contextRef="#ctx0" brushRef="#br0" timeOffset="29207.91">508 3916 0,'0'-21'0,"0"0"0,0-1 16,0 1-16,0 0 15,0 0 1,0 42 31,0 0-47,0 0 0,0 1 16,0-1-16,0 0 15,0 0 1,0-42 109,0 0-94,0 0 0</inkml:trace>
  <inkml:trace contextRef="#ctx0" brushRef="#br0" timeOffset="29471.76">381 3831 0,'0'0'0,"-21"0"16,0 0 0,21-21-1,21 21 1,0 0 0,21 0-16,-21 0 0,22 0 15,-1 0-15,0 0 0,1 0 0,-1 0 16,0 0-16,1 0 15,-1 0-15,-21 0 0,22 0 0,-22 0 16,0 0-16,0 0 0,-42 0 31,-21 0-31</inkml:trace>
  <inkml:trace contextRef="#ctx0" brushRef="#br0" timeOffset="29728.61">508 3789 0,'0'0'0,"0"21"15,0 0-15,0 0 0,0 1 16,0-1-16,0 21 0,0 0 16,0 1-16,-21-1 0,21 0 15,-21 22-15,-1-22 0,22 1 0,-21-1 16,21 0-16,-21 1 0,21-1 15,-21-21-15,0 0 0,21 22 0,0-22 16,0 0-16,0 0 16,21-21-16,0 0 15,0-21-15,0 0 0,1 0 16</inkml:trace>
  <inkml:trace contextRef="#ctx0" brushRef="#br0" timeOffset="30134.38">720 4212 0,'0'0'0,"0"21"0,0 1 15,0-1-15,0 0 16,21-21-16,-21 21 0,21-21 0,0 0 16,0 0-1,0 0-15,1 0 0,-1 0 16,0 0-16,-21-21 0,21 0 15,0 21-15,0-21 0,-21-1 16,0 1-16,0 0 16,0 0-16,0 0 0,0 0 0,-21 21 15,0 0 1,0 0-16,0 0 0,0 0 0,21 21 16,-22 0-16,1 0 0,0 0 15,0 22-15,0-22 0,21 0 0,0 21 16,0-21-16,-21 1 0,21 20 15,0-21-15,0 0 0,0 0 16,0 1-16,21-1 16,0-21-16,0 0 0,21 0 15,-20 0-15,-1 0 0,0 0 16,0 0-16,0 0 0,22 0 16,-22-21-16,0-1 0,0 22 0,0-21 15</inkml:trace>
  <inkml:trace contextRef="#ctx0" brushRef="#br0" timeOffset="30355.86">1270 4128 0,'0'0'16,"0"-22"-16,21 44 31,-21-1-31,21 0 16,-21 0-16,0 0 0,0 0 0,21 1 15,-21-1-15,22 0 0,-1 85 31,0-85-31,0 0 0,-21 0 16,21 0-16,0-21 16,-21-21-1,22 0-15,-1 0 16</inkml:trace>
  <inkml:trace contextRef="#ctx0" brushRef="#br0" timeOffset="30580.73">1651 4064 0,'-42'42'16,"20"1"-1,-20-22-15,21 0 0,0 21 16,-22-20-16,22 20 0,0-21 0,-21 21 16,21-20-16,-22 20 0,22-21 15,0 0-15,0 0 0,0 1 16,21-1-16,0 0 0,0 0 15,21-21 1,0 0-16,0-21 16,0 0-16,22 21 0</inkml:trace>
  <inkml:trace contextRef="#ctx0" brushRef="#br0" timeOffset="30871.56">1884 3725 0,'21'-21'0,"-42"42"0,42-63 0,-21 63 31,0 0-15,0 1-16,0-1 0,-21 21 0,21 0 16,0 1-16,-21-1 0,21 22 15,-22-22-15,1 0 0,21 22 16,0-22-16,0 0 0,-21 1 0,21-1 15,0 0-15,-21-20 0,21 20 16,0-21-16,0 0 0,0 0 16,21-21-16,0 0 0,0 0 15,1 0-15,-1 0 0,0-21 16,-21 0-16,21 0 0,0 0 16,-21 0-16</inkml:trace>
  <inkml:trace contextRef="#ctx0" brushRef="#br0" timeOffset="31036.47">1672 4149 0,'0'0'0,"-21"0"15,0 0-15,42 0 32,0 0-32,0 0 0,22 0 15,-22 0-15,21-21 0,-21-1 0,22 1 16,-1 21-16,-21-21 0</inkml:trace>
  <inkml:trace contextRef="#ctx0" brushRef="#br0" timeOffset="31561.17">2307 3747 0,'0'0'16,"0"-22"-16,0 1 0,0 0 0,-21 0 16,0 21-1,0 0-15,21 21 16,-22 0-16,22 0 0,-21 1 0,21 20 15,0-21-15,-21 21 0,21 1 16,0-1-16,0 22 0,0-22 0,0 0 16,-21 1-16,21 20 0,0-21 15,-21 1-15,21-1 0,0-21 16,0 22-16,0-22 0,0 21 16,0-21-16,0 0 0,0 1 15,0-44 16,0 1-31,0 0 0,0 0 16,0 0-16,0 0 0,0-22 0,0 22 16,21-21-16,0 21 0,0-22 15,0 22-15,1-21 0,-1 21 0,0-1 16,0 1-16,21 0 0,-20 21 16,-1 0-16,0 0 0,0 0 0,21 0 15,-20 21-15,-1 0 0,0 1 16,0-1-16,0 21 0,-21-21 15,21 0-15,-21 22 0,22-22 0,-22 0 16,0 21-16,0-20 0,-22-1 16,1 0-16,-21 0 0,21 0 0,-22 0 15,22 1-15,-21-1 0,0 0 16,-1-21-16,22 21 0,-21-21 0,21 0 16,-1 0-16,1 0 0,0 0 15,0 0-15,0 0 16,21-21-1,21 0-15,0 21 0,0-21 16,0-1-16</inkml:trace>
  <inkml:trace contextRef="#ctx0" brushRef="#br0" timeOffset="32271.76">2921 4043 0,'0'0'0,"-21"0"16,0 0-16,-1 0 0,22 21 16,-21 0-16,0 0 0,21 1 15,-21 20-15,0-21 0,21 0 0,0 22 16,-21-22-16,21 21 0,-22-21 16,22 22-16,0-22 0,0 0 15,0 21-15,0-21 0,0 1 0,0-1 16,22-21-16,-1 0 15,0 0-15,0 0 0,0 0 16,0 0-16,1-21 16,-1-1-16,-21 1 15,0 0-15,0 0 0,0-21 0,0 20 16,0 1-16,0-21 0,0 0 16,0 20-16,0-20 0,0 21 0,0-21 15,0 20-15,21 1 0,0 0 16,-21 0-16,42 21 0,-20 0 15,-1 0-15,0 0 0,0 0 16,0 0-16,0 21 0,1 0 0,-22 0 16,21 22-16,0-22 0,-21 0 15,21 21-15,-21-20 0,0 20 0,0-21 16,0 0-16,0 0 0,0 22 0,-21-22 16,0 0-16,0-21 0,21 21 15,-22 0-15,1-21 0,21 22 16,21-22-1,1-22 1,-1 1-16,0 0 0,0 0 16,0 0-16,0 0 0,1-22 15,-1 22-15,0-21 0,0-1 0,0 1 16,22 21-16,-22-21 0,0-1 16,0 22-16,0 0 0,-21 0 0,0 0 15,21 21-15,-21 21 16,0 0-1,-21 21-15,21-21 0,-21 1 0,0 20 16,21-21-16,0 21 0,-21-20 16,0 20-16,21-21 0,0 0 0,-22 22 15,22-22-15,0 0 0,0 0 16,0 0-16,0 0 0,0 1 16,43-22-16,-22 21 0,0-21 0,0 0 15,22 0-15,-22 0 0,21 0 16</inkml:trace>
  <inkml:trace contextRef="#ctx0" brushRef="#br0" timeOffset="32487.64">4085 4382 0,'0'21'31,"0"0"-31,0 0 15,0 0-15,0 0 0,0 1 0,0-1 16,0 0-16,0 0 0,-21 0 16,0 0-16,0 22 0,-1-22 0,-20 0 15,0 0-15,21 22 0,-22-22 0,1 0 16,0-21-16,20 21 0</inkml:trace>
  <inkml:trace contextRef="#ctx0" brushRef="#br0" timeOffset="33735.92">5080 3958 0,'-21'-21'0,"42"42"0,-42-63 0,0 21 0,21 0 0,-22-1 16,22 1-16,0 0 15,-21 0-15,0 0 0,0 21 16,0 0-1,21 21-15,-21 0 16,21 0-16,0 0 0,0 22 0,0-1 16,0 0-16,0 22 0,0-22 15,0 1-15,0-1 0,0 21 0,0-41 16,0 20-16,0 0 0,0-21 16,0 1-16,-22 20 0,22-21 15,-21-21-15,21-21 31,0 0-15,0 0-16,0-22 0,0 22 16,0-21-16,21 21 0,1-22 0,-1 22 15,0-21-15,21-1 0,-21 22 0,22 0 16,-22 0-16,21 0 0,1 0 16,-1 21-16,0 0 0,1 0 0,-1 21 15,0 0-15,-21 0 0,22 0 16,-22 22-16,-21-22 0,0 21 0,0-21 15,0 22-15,-21-22 0,0 21 16,-1-21-16,1 22 0,-21-22 0,0 0 16,20 0-16,-20-21 0,21 21 0,-21-21 15,20 0-15,1 0 16,0 0-16,0 0 0,21-21 16,0 0-16,0 0 15,0 0-15,21-1 16,0-20-16,0 21 0,1 0 0,-1-22 15,21 22-15,-21-21 0,22 21 16,-1-22-16,0 1 0,1 21 0,-1 0 16,0 0-16,-21-1 0,22 1 0,-22 21 15,21 0-15,-21 0 0,1 0 16,-1 0-16,-21 21 0,21 1 16,-21-1-16,0 0 0,0 21 15,0-21-15,0 1 0,0 20 16,0-21-16,0 21 0,0-20 0,0 20 15,0-21-15,0 0 0,0 0 16,0 1-16,0-1 0,0 0 16,21-21-16,0 0 15,0 0-15,1 0 0,-1-21 16,0 0-16,0-1 0,0 1 0,0 0 16,1 0-16,-1 0 0,0-22 15,0 1-15,0 21 0,0-21 0,-21-1 16,0 1-16,22 21 0,-22 0 0,0-1 15,0 1-15,21 0 0,-21 42 32,0 0-32,0 1 0,0-1 15,-21 21-15,21 0 0,-22-20 16,22 20-16,-21 0 0,21 1 0,0-22 16,0 21-16,0-21 0,0 0 15,0 1-15,0-1 0,0 0 0,21 0 16,1-21-16,-1 0 0,0 0 0,0 0 15,0 0-15,0 0 0,1 0 16,20 0-16,-21-21 0,0 0 0,0 0 16,1-1-16,-1 1 0,21-21 0,-21 0 15,0-1-15,-21 1 0,22 0 16,-1-1-16,0-20 0</inkml:trace>
  <inkml:trace contextRef="#ctx0" brushRef="#br0" timeOffset="33951.79">6498 3789 0,'0'-21'0,"0"42"0,0-63 16,0 20-16,-21 22 15,0 0-15,21 22 16,-21-1-16,21 0 0,0 21 0,-22 1 16,1-22-16,21 42 0,-21-20 15,21-1-15,0 0 0,0 1 0,0-1 16,0 0-16,0 1 0,0-1 0,0-21 16,0 21-16,0-20 0,0-1 15,0 0-15,0 0 0,21-21 0,0 0 16,1 0-16,-1 0 0,0 0 15,0 0-15,0-21 0,0 21 16,22-21-16,-22-22 0,0 22 0,21-21 16,-20 0-16,20-1 0</inkml:trace>
  <inkml:trace contextRef="#ctx0" brushRef="#br0" timeOffset="34179.67">6900 3683 0,'0'-21'0,"0"42"0,0-63 0,0 21 0,0 42 31,-21 0-31,0 0 0,21 0 0,-21 22 16,0-22-16,-1 21 0,22 22 16,-21-22-16,0 0 0,0 22 15,21-22-15,0 22 0,-21-22 0,21 0 16,-21 1-16,21-22 0,0 21 0,0-21 16,0 22-16,0-22 0,21 0 15,0-21-15,0 0 0,21 0 16,-20 0-16,-1 0 0,21 0 0,-21-21 15,22 0-15,-22-1 0,21 1 16</inkml:trace>
  <inkml:trace contextRef="#ctx0" brushRef="#br0" timeOffset="34824.3">7260 4001 0,'-21'21'31,"0"0"-31,0 0 16,21 0-16,-22 0 0,1 22 0,0-22 15,21 21-15,-21-21 0,21 1 16,-21 20-16,21-21 0,0 0 0,0 0 16,0 1-16,0-1 0,21 0 15,0-21-15,0 0 16,0 0-16,1 0 0,-1 0 16,-21-21-16,0 0 15,0-1-15,0 1 0,0 0 16,0 0-16,0-21 0,0 20 0,0 1 15,0-21-15,0 21 16,0-22-16,0 22 0,21-21 0,0 21 16,0 0-16,-21-1 0,21 1 0,1 0 15,-1 21-15,21 0 0,-21 0 16,0 0-16,1 0 0,-1 21 0,21 0 16,-21 1-16,0-1 0,1 21 15,20 0-15,-21-20 0,0 20 0,0-21 16,1 21-16,-22-20 0,0 20 0,21-21 15,-21 0-15,0 0 0,0 1 16,0-1-16,0 0 0,0 0 16,-21-21-16,-1 0 0,1 21 0,0-21 15,0 0 1,21-21-16,-21 0 0,21 0 16,0 0-16,0-1 0,0 1 0,0-21 15,21 21-15,0-22 0,0 1 16,22 0-16,-22 21 0,21-22 0,-21 1 15,22 21-15,-1 0 0,0-1 0,1 22 16,-22 0-16,21 0 0,0 0 16,-20 22-16,-1-1 0,21 0 0,-21 21 15,0-21-15,1 22 16,-1-1-16,-21-21 0,0 22 0,0-22 16,0 0-16,0 21 0,0-21 0,0 1 15,0-1-15,-21 0 0,21 0 16,-22-21-16,1 21 0,0-21 0,0 0 15,0 0-15,0 0 0,-1 0 16,1 0-16,0-21 0,0 0 16,0 0-16</inkml:trace>
  <inkml:trace contextRef="#ctx0" brushRef="#br0" timeOffset="35020.18">6604 3852 0,'0'0'0,"-21"0"16,0 0-16,-1 0 0,44 0 16,-1 0-1,0 0-15,21 0 0,1 0 0,20 0 16,-21 0-16,22 0 0,-1 0 0,1 0 16,-1 0-16,1 0 0,-1 0 15,1 0-15,-1 0 0,-20 0 0</inkml:trace>
  <inkml:trace contextRef="#ctx0" brushRef="#br0" timeOffset="35232.06">8721 4339 0,'0'0'0,"21"21"0,-21 1 16,0-1-16,0 0 0,0 0 15,0 0-15,0 0 0,0 1 16,0-1-16,-21 0 0,-1 0 0,1 0 16,0 0-16,0-21 0,0 22 15,0-22-15,-1 0 0,1 0 0,0 0 16,0 0-16</inkml:trace>
  <inkml:trace contextRef="#ctx0" brushRef="#br0" timeOffset="35760.33">9356 4001 0,'0'-22'0,"0"44"0,21-44 0,0 1 15,-21 0-15,21 0 0,0 0 16,0 21-16,1 0 0,-1-21 0,0 21 15,0 0-15,0 0 0,0 0 0,1 21 16,20 0-16,-21 0 0,0 0 16,22 22-16,-22-22 0,0 21 15,-21 0-15,0 1 0,0-1 0,0 0 16,0-20-16,0 20 0,0-21 16,0 21-16,-21-20 0,0-1 0,-1-21 15,22 21-15,-21-21 0,0 0 0,0-21 31,21 0-31,0-1 0,0-20 16,0 21-16,0-21 0,21 20 0,0-20 16,0 0-16,-21-1 0,43 22 15,-22-21-15,0 21 0,0-22 16,22 22-16,-22 0 0,0 21 0,21-21 16,-21 21-16,1 0 0,-1 0 15,0 0-15</inkml:trace>
  <inkml:trace contextRef="#ctx0" brushRef="#br0" timeOffset="36280.04">10520 4318 0,'21'0'0,"-42"0"16,84 0-16,-42 0 0,22 0 0,-22 0 0,0-21 16,21 0-16,-20 21 0,-1-21 15,0-22-15,0 22 0,-21 0 16,0-21-16,0-1 0,0 1 0,0 21 15,0-22-15,0 22 0,-21 0 16,0-21-16,0 42 0,-22-21 0,22 21 16,-21 0-16,-1 0 0,22 0 0,-21 0 15,0 21-15,-1 0 0,22 0 16,-21 21-16,21 1 0,-22-1 0,22-21 16,0 22-16,0-1 0,21 0 0,0-21 15,0 22-15,0-22 0,0 21 16,21-42-16,0 21 0,0 1 0,0-1 15,22-21-15,-22 0 0,21 0 0,1 0 16,-22 0-16,21 0 16,0-21-16,-20-1 0,20 1 0,-21 0 15,21 0-15,-20 0 0,-1-22 0,0 22 16,-21-21-16,21 0 0,-21 20 16,0-20-16,0 0 0,0 21 0,0-1 15,0 1-15,-21 21 16,0 21-1,0-21-15,21 22 0,0 20 0,-22-21 16,22 21-16,-21-20 0,21 20 16,0-21-16,0 21 0,0-20 0,0 20 15,21-21-15,1 0 0,-1 0 0,21 1 16,-21-1-16,22-21 0,-1 0 16,0 21-16,22-21 0,-1 0 15,-20 0-15,20 0 0,-21-21 0,22 21 16,-22-21-16,1-1 0</inkml:trace>
  <inkml:trace contextRef="#ctx0" brushRef="#br0" timeOffset="36904.68">11578 3916 0,'-21'-21'0,"42"42"0,-63-63 16,21 42-16,-1 0 0,1 0 0,0 0 16,-21 21-16,21 0 0,-1 0 15,-20 0-15,21 22 0,0-22 0,0 21 16,-22 0-16,43-20 0,-21 20 15,21 0-15,0 1 0,0-22 16,0 21-16,0-21 0,0 0 0,0 22 16,21-43-16,0 21 0,1 0 0,-1-21 15,0 0-15,0 0 0,21 0 16,-20 0-16,-1 0 0,0-21 0,21 0 16,-21 0-16,1-1 0,-1-20 0,0 21 15,0-21-15,-21-1 0,21-20 16,0 20-16,-21 1 0,0-21 0,0-1 15,22 22-15,-22-22 0,0 22 0,0 0 16,0-1-16,0 1 0,0 21 16,0 0-16,0-1 0,-22 22 31,22 22-31,0 20 0,-21-21 0,0 21 16,21 1-16,-21-1 0,21 0 0,0 1 15,0 20-15,0-20 0,0 20 16,0-21-16,0 1 0,0-1 0,0 0 15,0 1-15,0-22 0,21 21 0,-21-21 16,21 1-16,0-22 0,1 21 16,-1-21-16,0 0 0,21 0 0,-21 0 15,1 0-15,-1-21 0,0 21 0,21-22 16,-21 1-16,1 0 16,-1-21-16,0 21 0,0-22 0,0 22 15,0-21-15,-21 21 0,0-1 0,0 1 16,-21 42-1,0 1 1,0-1-16,21 0 0,0 0 0,-21 0 16,21 0-16,-21 1 0,21-1 15,0 0-15,0 0 0,0 0 0,0 0 16,0 1-16,21-22 16,0 0-1,-21-22-15,21 1 16,0 21-16</inkml:trace>
  <inkml:trace contextRef="#ctx0" brushRef="#br0" timeOffset="37047.72">12044 3895 0,'0'-21'16,"0"42"-16,0-64 0,-21 43 0,-1 0 16,1 0-16,21 22 15,0-1 1,0 0-1,21 0-15,1-21 0</inkml:trace>
  <inkml:trace contextRef="#ctx0" brushRef="#br0" timeOffset="37387.51">12404 4001 0,'-22'21'16,"1"-21"-16,0 21 15,0 0-15,0 0 0,0 0 0,-1 22 16,1-22-16,21 0 0,0 21 0,-21-20 16,21-1-16,0 0 15,0 21-15,0-21 0,21 1 0,0-1 16,1-21-16,-1 21 0,0-21 16,0 0-16,21 0 15,-20 0-15,-1-21 0,0 21 0,0-21 16,21-1-16,-20 1 0,-1 0 0,-21 0 15,21-21-15,-21 20 0,21-20 16,-21 0-16,0-1 0,0 1 0,0 21 16,0-21-16,0 20 0,-21 1 15,0 21-15,0 0 0,-1 0 0,1 0 16,0 0-16,0 0 0,-21 21 0,20-21 16,1 22-16,0-1 0,0-21 15,0 21-15</inkml:trace>
  <inkml:trace contextRef="#ctx0" brushRef="#br0" timeOffset="38056.15">13123 3493 0,'0'0'0,"0"21"16,0 0-16,0 0 0,0 21 0,0 1 15,0-1-15,0 0 0,-21 1 16,21-1-16,-21 22 0,0-22 0,0 21 16,21-20-16,-22 20 0,1-20 0,0-1 15,0 0-15,21 1 16,-21-22-16,0 21 0,21-21 0,0 0 16,0 1-16,-22-1 0,22-42 46,0-1-46,0 1 0,0 0 0,0 0 16,0 0-16,0-22 0,22 22 16,-1-21-16,0 0 0,0 20 0,0-20 15,0 21-15,22 0 0,-22 0 16,0-1-16,21 22 0,-20 0 0,20 0 16,-21 0-16,21 0 0,-20 22 0,20-1 15,-21 0-15,0 0 16,0 21-16,1-20 0,-22 20 0,0-21 15,0 21-15,0 22 0,0-43 16,-22 0-16,1 0 0,-21 1 16,21-1-16,-22 0 0,1 0 0,0-21 15,21 0-15,-22 21 0,22-21 0,-21 0 16,21 0-16,-1 0 0,22-21 16,0 0-1,0 0-15,0 0 0,22-1 16,-1 1-16,21 0 0,-21-21 15,22 21-15,-1-22 0,0 22 16,1 0-16</inkml:trace>
  <inkml:trace contextRef="#ctx0" brushRef="#br0" timeOffset="38449.93">13589 4001 0,'21'0'16,"-42"0"-16,63 0 0,-21 21 16,-21 0-16,0 0 0,0 0 15,0 0-15,0 22 0,0-22 16,-21 0-16,0 21 0,0-20 0,21-1 15,-21 0-15,21 0 0,0 0 0,0 0 16,0 1-16,0-1 16,21-21-1,0 0-15,0 0 0,0 0 16,1-21-16,-1-1 16,0 1-16,0 0 0,0 0 0,0 0 15,-21-22-15,22 22 0,-1-21 0,0 0 16,0-1-16,-21 1 0,0 0 15,21 20-15,-21 1 0,0 0 0,0 0 16,0 42 0,0 0-16,0 0 15,-21 22-15,21-22 0,-21 169 32,21-168-32,0-1 0,0 0 15,0 0-15,0 0 0,21-21 16,0 0-1,0 0-15,1 0 0,-1 0 0,0 0 16,0-21-16,0 0 0,0 0 0,1 0 16,-1-22-16</inkml:trace>
  <inkml:trace contextRef="#ctx0" brushRef="#br0" timeOffset="38707.78">14245 3641 0,'0'0'0,"0"-43"0,0 1 0,0 21 16,0 0-16,0 0 0,-21 63 15,0-21-15,21 0 16,-21 22-16,-1-1 0,22 0 0,-21 1 16,0 20-16,0-21 15,21 1-15,0 20 0,-21-20 0,0-1 16,21 21-16,0-20 0,0-22 0,-22 21 16,22 1-16,0-22 0,0 0 15,0 0-15,0 0 0,22-21 31,-1 0-31,0-21 0,0 0 16,0 0-16,0 0 0,1-22 0,-1 22 16,0-21-16,21-1 0</inkml:trace>
  <inkml:trace contextRef="#ctx0" brushRef="#br0" timeOffset="38935.65">14499 3683 0,'0'0'0,"21"-42"0,0-1 0,1 22 15,-22-21-15,0 21 0,0 0 0,0 42 31,0 21-31,-22-21 0,1 22 16,0-1-16,21 0 0,-21 1 0,0 20 16,0-21-16,-1 1 0,22 20 15,-21-20-15,0-1 0,0 0 0,21 1 16,0-1-16,0-21 0,-21 21 16,21-20-16,0-1 0,0 0 15,21-21-15,0 0 0,0 0 16,0 0-16,22 0 15,-22 0-15,21 0 0,-21-21 0,22 0 16,-1-1-16,-21 1 0</inkml:trace>
  <inkml:trace contextRef="#ctx0" brushRef="#br0" timeOffset="39540.65">14817 4001 0,'0'-22'16,"0"44"-1,0-1-15,0 0 0,-22 0 16,1 21-16,21-20 0,-21-1 15,21 0-15,0 0 0,0 0 0,-21 0 16,21 1-16,0-1 0,0 0 0,-21 0 16,21 0-1,0-42 17,0 0-32,0 0 15,0 0-15,0-22 0,0 22 16,0-21-16,0 21 0,0-22 15,21 22-15,0-21 0,0 21 0,0-1 16,22 1-16,-22 0 0,0 0 0,0 21 16,22 0-16,-22 0 0,0 0 15,0 0-15,0 0 0,0 21 0,1 0 16,-1 0-16,-21 1 0,21 20 16,0-21-16,-21 21 0,0-20 15,0 20-15,0-21 0,0 0 0,0 0 16,0 1-16,0-1 0,0 0 0,0 0 15,-21-21 1,0 0 0,21-21-16,0 0 15,0 0-15,0-1 0,0 1 0,0 0 16,21 0-16,0-21 0,0 20 0,0-20 16,22 21-16,-22-21 0,21-1 15,1 22-15,-1 0 0,-21 0 16,21 0-16,1 21 0,-22 0 0,21 0 15,-21 0-15,22 21 0,-22-21 16,0 42-16,0-21 0,0 22 0,-21-22 16,0 21-16,22 0 0,-22-20 15,0 20-15,0-21 0,0 21 0,0-20 16,-22-1-16,22 0 0,-21 0 0,0 0 16,0-21-16,0 21 15,0-21-15,-1 0 0,1 0 16,0-21-16,0 0 15</inkml:trace>
  <inkml:trace contextRef="#ctx0" brushRef="#br0" timeOffset="39731.31">14266 3747 0,'-21'0'0,"42"0"0,-21 0 31,21 0-31,1 0 0,20 0 0,0 0 16,1 0-16,20 0 0,-21 0 15,22 0-15,-1 0 0,1 0 16,-1 0-16,22 21 0</inkml:trace>
  <inkml:trace contextRef="#ctx0" brushRef="#br0" timeOffset="39952.19">16065 4276 0,'0'21'0,"0"-42"0,0 63 0,-21-21 0,21 0 15,-21 22-15,0-22 0,21 0 16,-21 0-16,0 22 0,21-22 0,-22 0 15,1 0-15,21 0 0,-21 0 16,0 1-16,0-22 0,21 21 16,-21-21-16,-1 0 0</inkml:trace>
  <inkml:trace contextRef="#ctx0" brushRef="#br0" timeOffset="40631.76">16976 3747 0,'0'-22'0,"0"44"0,0-65 16,0 22-16,0 0 0,-22 21 15,1 0-15,0 0 16,0 0-16,0 0 0,0 21 16,-1 0-16,-20 0 0,21 22 0,0-22 15,0 21-15,-1 1 0,1-1 16,0 0-16,0 22 0,0-22 0,21 0 15,0 1-15,0-1 0,0 0 0,0 1 16,0-22-16,0 0 0,21 0 16,0 0-16,21 1 0,-20-1 15,20-21-15,0 0 0,1 0 0,20 0 16,1-21-16,-22-1 0,21 1 16,1 0-16,-1-21 0,1-1 0,-1 1 15</inkml:trace>
  <inkml:trace contextRef="#ctx0" brushRef="#br0" timeOffset="41063.92">17653 3514 0,'0'-21'0,"0"42"0,0-64 15,0 22-15,-21 21 0,0 0 16,-1 21-16,1 1 0,0-1 0,21 0 16,-21 21-16,0 1 0,0-1 15,-1 0-15,1 1 0,21 20 16,0-21-16,-21 1 0,0 20 0,21-20 15,0-1-15,0 0 0,0 1 0,0-1 16,0 0-16,0-21 0,0 1 16,0-1-16,0 0 0,0-42 31,0 0-31,0-1 16,0 1-16,0 0 0,21-21 0,0 21 15,0-22-15,1 22 16,-1-21-16,0-1 0,0 22 0,21 0 15,-20 0-15,20 0 0,-21 0 0,21-1 16,-20 22-16,20 0 0,-21 0 16,0 0-16,0 0 0,1 0 0,-1 22 15,0-1-15,-21 0 0,0 0 16,0 0-16,0 22 0,0-22 0,0 0 16,0 21-16,0-21 0,0 1 0,-21-1 15,21 0-15,-21 0 0,21 0 16,-22 0-16</inkml:trace>
  <inkml:trace contextRef="#ctx0" brushRef="#br0" timeOffset="41427.71">18076 4043 0,'21'0'15,"-21"-21"1,22 21-16,-1 0 0,-21-21 0,21 21 16,0-22-16,0 22 0,0-21 15,1 21-15,-1-21 0,0 0 16,0 21-16,0-21 0,-21 0 16,-21 21 15,0 0-31,-21 0 0,20 0 0,1 0 15,0 21-15,-21 0 0,21 0 16,-1 0-16,1 0 0,0 22 0,0-22 16,0 0-16,21 21 0,0-20 15,0-1-15,0 0 0,0 0 0,0 0 16,0 0-16,0 1 0,21-22 0,0 0 16,0 0-16,22 0 0,-22 0 15,21 0-15,0 0 0,1-22 0,-1 22 16,0-21-16,1 0 0,-1 0 15,0 0-15,-20-22 0,20 22 16</inkml:trace>
  <inkml:trace contextRef="#ctx0" brushRef="#br0" timeOffset="41636.58">18711 3831 0,'-21'0'16,"0"0"-16,0 21 0,0 1 15,-1-1-15,1 0 0,0 21 16,0-21-16,21 1 0,-21 20 15,21-21-15,0 21 0,0-20 16,0-1-16,0 0 0,0 0 0,0 0 0,21 0 16,0-21-16,0 0 15,0 22-15,22-22 0,-22 0 0,21 0 16,1 0-16,-1 0 0,0-22 0,-21 1 16,22 0-16,-1 0 0,-21-21 15,22 20-15</inkml:trace>
  <inkml:trace contextRef="#ctx0" brushRef="#br0" timeOffset="42208.38">19262 3450 0,'0'-21'0,"0"42"0,0-63 15,0 21-15,-22 21 16,1 21-16,21 21 0,-21-21 16,0 22-16,0-1 0,21 0 15,-21 1-15,-1-1 0,1 0 16,0 1-16,21-1 0,-21 0 0,21 1 15,-21 20-15,0-20 0,21-22 0,0 21 16,0 0-16,-22-20 0,22 20 16,0-21-16,0 0 0,0 0 15,0-42 1,0 0 0,0 0-16,22 0 0,-1 0 0,-21-1 15,21-20-15,0 21 0,0-21 16,22 20-16,-22-20 0,0 21 0,21 0 15,1 0-15,-22-1 16,21 1-16,-21 21 0,22 0 0,-1-21 16,-21 21-16,0 0 0,0 0 0,1 0 15,-22 21 1,0 0-16,-22-21 16,1 0-16,0 0 0,0 22 0,-21-22 15,20 0-15,-20 0 0,21 0 16,-21 0-16,20 0 0,1 0 0,0 0 15,0 0-15,0 21 16,0 0-16,21 0 16,0 0-16,0 0 0,0 22 15,0-22-15,0 0 0,0 21 16,0-20-16,0-1 0,0 21 0,21-21 16,0 0-16,0 1 0,0-1 0,-21 0 15,21 0-15,22-21 0,-22 21 16,21-21-16,1 0 0,-1 0 0,0 0 15,1 0-15,-1 0 0,0 0 16,1-21-16,-1 0 0,0 0 0,-21-22 16,22 22-16,-22-21 0,21 0 0</inkml:trace>
  <inkml:trace contextRef="#ctx0" brushRef="#br0" timeOffset="42666.12">20066 3535 0,'0'0'16,"0"-21"-16,0 0 0,0 42 15,0 0 1,-21 0-16,0 21 0,-1-20 0,1 20 16,21 0-16,-21-21 0,0 22 0,0-1 15,0 0-15,-1 1 0,22-1 16,-21 0-16,0 1 0,21-1 0,0 0 16,-21-20-16,0 20 0,21-21 15,-21 0-15,21 0 0,0 1 16,0-44 15,0 1-31,0 0 0,0 0 16,0 0-16,21-22 0,0 22 15,0 0-15,0-21 0,0 21 0,1-22 16,-1 22-16,21 0 0,-21 0 0,0 0 16,1-1-16,20 22 0,-21 0 15,0 0-15,0 0 0,1 0 0,-1 0 16,0 22-16,0-1 0,-21 0 0,21 0 15,-21 0-15,21 22 0,-21-22 16,0 21-16,0-21 0,0 22 16,0-22-16,-21 0 0,0 0 0,0 0 15,0 0-15,-22 1 0,22-1 16,0 0-16,-21-21 0,21 21 0,-22-21 16,22 0-16,0 0 0,0 0 15,0 0-15,21-21 16,0 0-16,21 21 15</inkml:trace>
  <inkml:trace contextRef="#ctx0" brushRef="#br0" timeOffset="43352.66">20701 3895 0,'0'0'0,"-42"0"31,20 0-31,1 21 0,-21 0 0,21 0 16,0 0-16,-22 1 0,22 20 0,0-21 16,0 21-16,0-20 0,-1 20 15,22-21-15,-21 21 0,21-20 0,0-1 16,0 0-16,21 0 0,1-21 16,-1 0-16,0 0 0,0 0 15,0 0-15,0 0 0,1 0 0,-22-21 16,21 0-16,0 0 0,0-1 15,0 1-15,0 0 0,-21-21 16,22-1-16,-1 22 0,-21-21 0,21 21 16,0-22-16,-21 22 0,21 0 15,0 0-15,1 0 0,-1 0 0,0-1 16,0 22-16,0 0 0,0 0 0,1 0 16,-1 0-16,-21 22 15,0-1-15,0 0 0,0 0 0,0 21 16,0-20-16,0-1 0,0 21 15,0-21-15,0 22 0,-21-22 0,-1 0 16,1 21-16,21-21 0,-21 1 0,0-1 16,21 0-16,0 0 15,-21-21-15,21 21 0,21-42 32,0 0-32,0 0 15,0 0-15,1-1 0,20 1 0,-21-21 16,0 0-16,22 20 0,-22-20 0,0 0 15,21-1-15,-21 1 0,1 21 16,-1 0-16,0-22 0,0 43 0,-21-21 16,0 0-16,0 42 15,-21 0 1,0 1-16,0 20 0,-1-21 0,1 21 16,0 1-16,21-1 15,-21-21-15,0 22 0,21-1 0,0 0 16,0-21-16,0 22 0,0-22 0,0 0 15,0 0-15,21 0 0,0 1 16,21-22-16,-20 0 0,20 0 0,-21 0 16,21 0-16,-20 0 0,20 0 0,0 0 15,1-22-15,-1 1 0,0 0 16</inkml:trace>
  <inkml:trace contextRef="#ctx0" brushRef="#br0" timeOffset="43699.57">22056 3937 0,'0'0'0,"-22"0"0,1 0 0,0 0 0,42 0 46,0 0-46,1 0 0,20 0 0,-21 0 16,21 0-16,1 0 0,-1 0 16,0 0-16,1 0 0,-1 0 15,0 0-15,1 0 0,-1 0 0,0-21 16,1 21-16,-22 0 0,0 0 16,21 0-16,-20 0 0,-1 0 15,-42 0 16,-1 0-31,-20 0 0,21 0 0,-21 0 16,20 0-16,-20 0 0,0 0 16,-1 0-16</inkml:trace>
  <inkml:trace contextRef="#ctx0" brushRef="#br0" timeOffset="43936.43">21992 4001 0,'0'0'0,"-21"0"0,0 0 15,0 0-15,-1 21 0,1-21 16,42 0-1,1 0-15,20 21 16,-21-21-16,21 0 0,1 0 16,20 0-16,-20 0 0,-1 0 0,0 0 15,22 0-15,-22 0 0,0 0 16,22 0-16,-22 0 0,1-21 0,-22 0 16,21 21-16,-21-22 0,22 1 0,-22 21 15,0-21-15,0 0 0,-21 0 16,0 0-16,0-1 0,0 1 0,0 0 15,0 0-15,0 0 16,0 0-16,-21-1 0</inkml:trace>
  <inkml:trace contextRef="#ctx0" brushRef="#br0" timeOffset="44220.33">22564 3704 0,'0'0'0,"-22"0"0,1 21 0,0 1 16,21-1-16,0 0 15,21 0-15,0-21 0,1 21 16,-1-21-16,0 21 0,21-21 0,-21 0 15,1 0-15,20 0 16,-21 0-16,21 0 0,-20 0 0,-1 0 16,0 0-16,0 0 0,0 0 15,0 0-15,-21 22 16,-21-1-16,0-21 16,-21 21-16,21 0 0,-22 0 15,1 0-15,0 1 0,-1 20 0,1-21 16,0 21-16,-1 1 0,22-1 15,-21-21-15,21 22 0,-22-22 0,22 0 16,0 0-16,0 0 0,21 0 0,-21-21 16</inkml:trace>
  <inkml:trace contextRef="#ctx0" brushRef="#br0" timeOffset="44784.92">23326 3810 0,'0'0'0,"0"21"31,0 0-31,0 1 0,0-1 16,-22 0-16,22 0 0,-21 21 16,0-20-16,21 20 0,0-21 0,-21 0 15,0 22-15,21-22 0,-21 0 0,21 0 16,0 0-16,0 0 16,0-42 15,0 0-31,0 0 0</inkml:trace>
  <inkml:trace contextRef="#ctx0" brushRef="#br0" timeOffset="45156.71">23304 3408 0,'0'0'0,"-148"42"16,106-21-1,21 1-15,0-1 0,21 0 16,0 0-16,0 0 0,0 0 0,0 1 16,0-1-16,0 0 0,21 0 15,0-21-15,0 0 0,0 21 0,0-21 16,1 0-16,20 0 0,-21 0 0,21 0 16,-20-21-16,20 21 0,-21-21 15,0 0-15,0 0 0,-21-1 0,0 1 16,0-21-16,0 21 0,0 0 15,0-22-15,-21 22 0,0 0 0,-21 0 16,21 21-16,-1 0 0,-20 0 16,21 0-16,-21 0 0,20 21 15,-20 21-15,21-21 0,0 22 0,-22-22 16,22 21-16,0 1 0,0-1 16,0-21-16,21 21 0,0-20 0,0 20 15,0-21-15,0 0 0,0 0 16,0 1-16,21-1 0</inkml:trace>
  <inkml:trace contextRef="#ctx0" brushRef="#br0" timeOffset="45608.45">23453 3916 0,'0'21'16,"0"0"-1,0 0-15,0 1 0,0-1 16,-22 0-16,22 0 0,0 0 0,0 0 16,-21 1-16,21-1 0,0 0 0,0 0 15,0 0-15,-21 0 16,0-21-16,0-21 31,21 0-15,0 0-16,0-21 0,0 20 0,0 1 15,0-21-15,21 21 16,0-22-16,0 22 0,0-21 0,1 21 16,-1 0-16,21-1 0,-21 1 15,22 21-15,-1 0 0,0 0 0,1 0 16,-22 0-16,21 0 0,0 0 0,-20 21 16,-1 1-16,21-1 0,-42 21 15,0-21-15,0 0 0,0 1 0,0 20 16,0-21-16,0 0 0,-21 0 15,0 1-15,0-1 0,21 0 0,-22-21 16,1 21-16,0-21 0,0 0 16,42-21 15,0 21-31</inkml:trace>
  <inkml:trace contextRef="#ctx0" brushRef="#br0" timeOffset="45936.26">24236 3789 0,'0'21'31,"0"0"-15,0 0-16,0 22 0,0-22 0,-21 21 15,-1 1-15,22 20 0,-21-21 16,21 22-16,-21-1 0,0 1 0,0-1 15,21 22-15,-21-21 0,-22 20 0,22 1 16,0 0-16,-21-1 0,-1 22 16,22-21-16,-21-22 0,-1 22 0,1-22 15,21 1-15,-21-22 0,20 1 0,-20-1 16,21 0-16,0-21 0,0 1 16,-1-1-16,22-42 15,0-1 1,22 1-16,-1 0 0,0-21 0,21 21 15,-21-22-15,22 1 0,-1-22 16,0 22-16,1-21 0</inkml:trace>
  <inkml:trace contextRef="#ctx0" brushRef="#br0" timeOffset="46252.08">24172 4064 0,'0'0'0,"0"-42"0,0-1 16,0 1-16,0 0 0,0 21 0,0-22 0,0 22 15,0 0-15,0 0 0,0 0 16,21-1-16,1 22 16,-1 0-16,0 0 0,0 0 15,0 0-15,22 0 0,-22 22 0,0-1 16,21 0-16,-21 0 0,1 0 0,-22 0 16,0 22-16,0-22 0,0 21 15,0-21-15,-22 1 0,1 20 0,0-21 16,0 0-16,0 0 0,-22-21 0,22 22 15,-21-22-15,21 0 0,0 0 16,-1 21-16,1-21 0,0 0 0,21-21 31,21 21-31,0-22 16,1 22-16,20-21 0,-21 0 16,0 0-16,22 0 0</inkml:trace>
  <inkml:trace contextRef="#ctx0" brushRef="#br0" timeOffset="46943.68">24680 3810 0,'0'0'0,"21"0"16,-21 21-1,0 0 1,-21 1-16,0-1 0,21 0 0,-21 21 16,0-21-16,21 1 0,-21 20 15,21-21-15,-22 21 0,22-20 0,0-1 16,0 0-16,0 0 0,0 0 15,0 0-15,22-21 16,-1 0-16,0 0 0,0 0 16,0 0-16,0-21 0,1 0 0,-1 0 15,21 0-15,-21 0 0,0-22 16,1 22-16,-1-21 0,0-1 0,21 22 16,-21-21-16,1 0 0,-1 20 0,0 1 15,-21 0-15,21 0 0,-21 0 16,21 21-16,-21 21 31,0 0-31,0 0 0,-21 22 16,0-22-16,21 0 0,-21 21 0,21-21 15,0 22-15,0-22 0,0 21 16,0-21-16,0 1 0,0 20 0,0-21 16,21 0-16,0 0 0,0-21 15,0 0-15,22 0 16,-22 0-16,0 0 0,0 0 0,0-21 15,1 0-15,20 0 0,-21-21 16,0 20-16,0-20 0,1 0 0,-1 21 16,0-22-16,0 1 0,0-22 15,22 22-15,-43 0 0,21-22 0,0 22 16,-21-22-16,21 22 0,-21 0 16,0-1-16,0 22 0,0 0 15,0 0-15,-21 21 16,0 21-16,0 0 0,-1 22 0,1-22 15,21 21-15,-21 0 0,0 1 16,0-1-16,21 0 0,0 1 0,0-1 16,0 0-16,-21 1 0,21-1 15,0 0-15,0 1 0,0-22 0,0 21 16,0-21-16,21 22 0,-21-22 0,21-21 16,-21 21-16,21-21 0,0 0 15,0 0-15,1 0 0,-1 0 0,0 0 16,0 0-16,0-21 0,22 0 15,-22 0-15,0-1 0,0 1 16,-21 0-16,21-21 0,0 21 0,-21-1 16</inkml:trace>
  <inkml:trace contextRef="#ctx0" brushRef="#br0" timeOffset="47168.55">25336 3747 0,'-21'0'15,"42"0"-15,-21 0 16,43 21 0,-22-21-16,0 0 0,21 0 15,-20 0-15,20 0 0,0 0 16,-21 0-16,22 0 0,-22 0 0,21 0 16,-21 0-16,1 0 0,-1 0 15,0 0-15,0 0 16</inkml:trace>
  <inkml:trace contextRef="#ctx0" brushRef="#br0" timeOffset="47365.44">26077 4255 0</inkml:trace>
  <inkml:trace contextRef="#ctx0" brushRef="#br0" timeOffset="61043.25">1884 5884 0,'0'0'0,"-21"-21"0,21 0 0,0 0 0,-22 0 0,1 0 15,21-1-15,-21 1 0,21 0 16,0 0-16,0 0 0,0 0 16,0-1-16,0 1 15,0 42 16,0 1-15,0 20-16,0 0 0,0 1 0,21 20 16,-21 1-16,0-1 0,21 22 15,-21-22-15,0 43 0,0-21 0,0 21 16,0-1-16,0 1 0,0 21 16,0-21-16,0 21 0,-21 0 0,21 0 15,-21 0-15,0 0 0,21 0 0,-21 0 16,21 0-16,-21 0 15,-1-21-15,22 21 0,-21-21 0,21 0 16,-21-1-16,0 1 0,21-21 0,0 0 16,0-22-16,-21 22 0,21-43 15,0 22-15,0-22 0,0 0 0,0-21 16,0 1-16,21-44 16,-21-20-1,0 21-15,0-43 0,21 22 0,-21-21 16,0-1-16,21-21 0,-21 22 15,0-22-15</inkml:trace>
  <inkml:trace contextRef="#ctx0" brushRef="#br0" timeOffset="62299.68">1841 5736 0,'0'0'0,"0"-21"0,0 0 15,0 0-15,0 0 16,0-1 0,22 22-16,-1 0 15,0 0-15,0-21 16,0 21-16,0 0 0,22 0 16,-22 0-16,21 0 0,22 0 0,-1 0 15,1 0-15,20 0 0,1 0 16,0 0-16,21 0 0,-1 0 15,1 0-15,21 0 0,0 0 16,0 0-16,43 0 0,-22 0 0,21 0 16,0 0-16,1 0 0,20 0 15,1 0-15,-22-21 0,0 21 0,22 0 16,-22 0-16,22 0 0,-22 0 16,22 0-16,-22 0 0,-21 0 0,21 0 15,1 0-15,-22 21 0,21-21 0,-42 0 16,21 0-16,-21 0 0,-21 0 15,0 0-15,-21 21 0,-1-21 16,1 0-16,-21 0 0,-1 0 0,-21 0 16,1 0-16,-1 22 0,-21-22 15,0 0-15,1 0 0,-22 21 32,0 0-17,0 0-15,0 0 16,0 0-16,0 1 0,0-1 15,0 21-15,0-21 0,0 22 0,0-22 16,0 21-16,0 0 0,0 1 16,-22-1-16,22 0 0,-21 1 0,21-1 15,0 22-15,0-22 0,-21 21 0,0 22 16,21-21-16,0-1 16,0 22-16,-21-22 0,21 22 0,0-22 15,0 22-15,-21 0 0,21-1 0,0 1 16,0 0-16,0-1 0,0 1 15,0 0-15,0-1 0,-22-20 0,22 21 16,-21-22-16,21 22 0,-21-22 0,21 22 16,-21-22-16,21 1 0,-21-1 0,0 1 15,21-22-15,0 22 0,-22-22 0,1 22 16,21-22-16,-21 0 0,21 1 16,0-1-16,-21 0 0,0 1 0,21-1 15,-21 0-15,21 1 0,-22-22 0,22 21 16,0-21-16,-21 22 0,21-22 15,-21 21-15,21-21 0,0 0 0,-21 22 16,0-22-16,0 0 0,21 0 16,-22 0-16,1 1 0,0-1 0,21 0 15,-21 0-15,0-21 0,-22 21 0,22 0 16,0-21-16,0 22 0,-21-22 0,-1 21 16,22-21-16,-21 21 0,-1-21 0,1 0 15,-21 21-15,20-21 0,-20 0 0,20 0 16,-20 21-16,-1-21 0,1 21 15,-22-21-15,22 0 0,-22 0 0,-21 0 16,0 22-16,1-22 0,-22 0 0,21 0 16,-21 0-16,-21 0 0,21 0 15,-22 0-15,1 0 0,0-22 0,0 22 16,21 0-16,-21 0 0,21-21 16,-21 21-16,21 0 0,-22 0 0,1-21 15,21 0-15,-21 21 0,0 0 0,0-21 16,0 21-16,-22-21 0,1 21 0,21-22 15,0 22-15,-1 0 0,22-21 16,0 0-16,0 21 0,43-21 0,-1 21 16,0 0-16,22-21 0,21 21 0,-1 0 15,22 0-15,0 0 0,0 0 16,21-21-16,-21 21 0,42 0 31,0 0-31,21 0 16,-21 0-16,1-22 0,20 1 0,-21 0 15,0 0-15,22 0 0,-22 0 0</inkml:trace>
  <inkml:trace contextRef="#ctx0" brushRef="#br0" timeOffset="63688.54">2455 5969 0,'0'-21'15,"0"42"95,0 0-110,0 0 0,0 1 0,0-1 15,0 21-15,0-21 0,0 22 16,0-22-16,0 21 0,0 0 16,0-20-16,0 20 0,0 0 0,-21 1 15,21-1-15,-21-21 0,21 21 16,0-20-16,0-1 0,0 21 0,0-21 16,0 0-16,-21 1 15,21-44 16,0 1-31,21 0 0,-21 0 16,0 0-16,0-22 0</inkml:trace>
  <inkml:trace contextRef="#ctx0" brushRef="#br0" timeOffset="64460.47">2603 5821 0,'-84'-21'15,"63"21"1,42 0 15,0 0-15,0 0-16,0 0 0,22 0 15,20 21-15,-21-21 0,22 0 16,-22 0-16,43 0 0,-22 0 0,1 0 16,21 0-16,-1 0 0,22 0 15,-21 0-15,-1 0 0,1 0 0,0-21 16,-1 21-16,1-21 0,-21 21 16,20 0-16,-20 0 0,-1-22 0,1 22 15,-22 0-15,22 0 0,-22 0 0,0-21 16,1 21-16,-1 0 0,-21 0 15,0 0-15,0 0 0,1 0 0,-1 21 32,-21 1-17,0-1-15,0 0 16,-21 0-16,21 0 16,0 0-16,0 1 0,-22-1 0,22 0 15,-21 21-15,21-21 0,-21 22 0,21-22 16,0 21-16,0 1 0,0-22 15,0 21-15,0-21 0,0 22 0,0-22 16,0 21-16,0-21 0,0 0 0,0 22 16,0-22-16,0 0 15,0 0-15,0 0 0,0 1 0,0-1 16,-21 0-16,0-21 16,0 0-16,21 21 15,-22-21-15,1 0 0,0 0 0,0 0 16,-21 0-16,20 0 0,-20 0 0,0 0 15,-1 0-15,1 0 0,-21 0 16,-1 0-16,-21 0 0,1 0 0,-22 0 16,21 0-16,-21 0 0,-21 0 0,22 21 15,-1-21-15,0 0 0,21 0 16,-21 0-16,22 0 0,-1 21 0,22-21 16,-1 0-16,1 0 15,-1 0-15,22 0 0,-1 22 0,1-22 0,21 0 16,0 0-16,21 21 31,21-21-31,21 0 0,-21 0 16,1 21-16,20-21 0,0 0 15</inkml:trace>
  <inkml:trace contextRef="#ctx0" brushRef="#br0" timeOffset="66731.67">2646 7281 0,'0'-21'15,"0"0"1,-21 21-16,-1 0 16,1 0-16,0 0 0,0 0 15,0 0-15,-64 64 32,64-43-32,0 21 0,0-21 0,-1 22 0,1-22 15,0 21-15,0 0 0,21-20 0,-21 20 16,21 0-16,0-21 15,0 22-15,0-22 0,0 0 0,0 21 16,0-20-16,0-1 0,21 0 0,-21 0 16,21 0-16,21 0 0,-20-21 15,-1 0-15,21 22 0,0-22 0,-20 0 16,20 0-16,0 0 0,1 0 0,-1-22 16,0 22-16,1-21 0,-1 21 15,0-21-15,1 0 0,-22 0 0,21 0 16,-21-1-16,0 1 0,1 0 0,-1 0 15,0-21-15,-21 20 0,0 1 16,0-21-16,0 0 0,0-1 16,0 22-16,0-21 0,-21-1 0,0 1 15,-22 21-15,22-21 0,-21-1 16,21 22-16,-22 0 0,1 0 0,0 21 16,-1 0-16,-20 0 0,20 0 15,1 21-15,0 0 0,-1 0 0,1 22 16,21-22-16,-21 21 0,20 0 0,1 1 15,0-1-15,21 0 0,0 1 16,0-1-16,0 0 0,21-20 0,0 20 16,1 0-16,20-21 0,0 1 15,1-1-15,-1 0 0,0 0 0,22-21 16,-22 0-16</inkml:trace>
  <inkml:trace contextRef="#ctx0" brushRef="#br0" timeOffset="67819.94">4000 7133 0,'0'0'0,"0"-21"0,0 0 16,0 0 0,0 42-1,0 0-15,0 0 0,0 22 16,0-1-16,0 21 0,0-20 15,0 20-15,0 1 0,0-1 0,0-20 16,0 20-16,0 1 0,0-22 0,0 0 16,0 1-16,0-1 0,0 0 15,0 1-15,0-22 0,0 21 0,0-21 16,0 0-16,0 1 0,0-1 16,0-42 15,0-1-31,22 1 15,-22 0-15,0 0 0,0 0 0,0-22 16,0 22-16,0-21 0,0 21 16</inkml:trace>
  <inkml:trace contextRef="#ctx0" brushRef="#br0" timeOffset="68469.58">4043 7133 0,'0'-21'0,"0"42"0,0-63 15,21 42 1,0 0 0,0 0-16,0 0 15,22 0-15,-22 0 0,21 0 0,1 0 16,-1 0-16,21 0 0,1 0 16,-1 0-16,22 0 0,0 0 0,-22 0 15,22 0-15,0 0 0,-1 0 0,1-21 16,0 21-16,-1 0 0,22 0 15,-21 0-15,-1 0 0,1-21 16,0 21-16,-1 0 0,1 0 0,-21 0 16,20 0-16,-41 0 0,20 0 15,-21 0-15,1 0 0,-1 0 0,-21 0 16,0 0-16,1 0 0,-1 0 0,0 0 16,-21 21-16,0 0 15,0 0-15,0 0 16,0 0-16,0 1 0,0-1 0,0 21 15,0-21-15,0 22 0,-21-22 0,21 21 16,0 0-16,0-20 0,-21 20 16,21 0-16,-22 1 0,22-22 0,0 21 15,0 0-15,0-20 0,0 20 16,0-21-16,0 0 0,0 0 0,0 1 0,0-1 16,0 0-16,0 0 15,-21-21-15,21 21 0,0 0 0,-21-21 16,21 22-16,-21-22 0,0 0 0,0 0 15,-1 21-15,1-21 0,-21 0 0,0 0 16,-22 0-16,1 0 0,-22 0 16,-21 0-16,21 0 0,-20 0 0,-1 0 15,0 0-15,-21 0 0,21 0 0,0 0 16,22 0-16,-1 0 0,0 0 16,1 0-16,20 0 0,1 0 0,-1 0 15,22 0-15,-22 0 0,22 0 16,21 0-16,-22 0 0,22 0 0,0 0 15,0 0-15,21 21 0,0 0 16,0 0 0,0 0-16,0 1 15,0-1-15</inkml:trace>
  <inkml:trace contextRef="#ctx0" brushRef="#br0" timeOffset="68859.36">3535 8678 0,'0'0'0,"-21"-21"16,21 42 0,0 1-1,0-1-15,0 0 0,0 0 16,0 0-16,21 0 0,-21 22 0,21-22 0,-21 21 16,0-21-16,0 22 15,0-22-15,0 0 0,0 21 0,0-20 16,0-1-16,0 0 0,0 0 0,0 0 15,0-42 32,0 0-47,0 0 0,0-22 16,0 22-16,0-21 0</inkml:trace>
  <inkml:trace contextRef="#ctx0" brushRef="#br0" timeOffset="69307.1">3598 8551 0,'0'-21'0,"0"42"0,21-42 16,1 21-16,-1 0 15,0 0-15,0 0 0,0 0 0,22 0 16,-1 0-16,-21 0 0,43 0 0,-22 0 16,0 0-16,22 0 0,-1 0 15,-20 21-15,20-21 0,22 0 0,-22 0 16,1 0-16,-1 0 0,-20 0 0,20 0 15,-21 0-15,1 22 0,-22-22 16,0 0-16,0 0 0,0 21 16,-21 0-16,0 0 0,0 0 15,0 0-15,0 1 0,0-1 16,0 0-16,0 0 0,-21 0 16,21 0-16,0 1 0,0-1 0,0 0 15,0 0-15,0 21 0,0-20 0,0-1 16,0 0-16,0 0 0,0 0 0,0 0 15,0 1-15,0-1 16,0 0-16,0 0 0,0 0 16,-21 0-16,0-21 0,-21 22 15,-1-22-15,1 0 0,0 21 16,-22-21-16,1 0 0,-22 0 16,21 0-16,-20 0 0,20 0 0,-20 21 15,20-21-15,-21 0 0,22 0 0,-1 0 16,1 0-16,21 0 0,-1 21 0,1-21 15,0 0-15,20 0 0,-20 0 16</inkml:trace>
  <inkml:trace contextRef="#ctx0" brushRef="#br0" timeOffset="70307.7">1757 10986 0,'0'0'0,"0"-22"16,0 1-16,0 0 15,0 0-15,0 0 0,0 0 16,-21-1-1,-22 22-15,22-21 0,-21 0 0,21 21 16,-22 0-16,1 0 0,0 0 0,-1 0 16,1 21-16,0 0 0,-1 1 15,22-1-15,-21 0 0,21 21 0,-1-21 16,1 22-16,21-1 0,-21 0 16,21 1-16,0-22 0,0 21 0,0 1 15,0-1-15,0-21 0,21 0 16,0 0-16,1 1 0,-1-22 0,0 0 15,0 0-15,0 0 0,22 0 16,-22 0-16,21-22 0,0 1 0,-20-21 16,20 21-16,0-22 15,1 22-15,-22-21 0,21 0 0,-21-1 16,22 1-16,-22 0 0,0-1 0,0 1 16,0 0-16,-21-1 0,0-20 15,0 20-15,0 1 0,0 21 0,0-21 16,0 20-16,0 1 0,0 0 15,-21 21-15,0 21 16,0 0-16,21 1 0,0 20 16,-21 0-16,21-21 0,-22 22 0,22-1 15,0 0-15,0 22 0,-21-22 0,21 1 16,0-1-16,0 0 0,0 1 16,0-22-16,0 21 0,0 0 15,21-20-15,1-1 0,-22 0 16,21 0-16,0 0 0,0-21 0,0 0 15,0 0-15,1 0 0,-1 0 0,0 0 16</inkml:trace>
  <inkml:trace contextRef="#ctx0" brushRef="#br0" timeOffset="70655.5">1990 11134 0,'0'-21'0,"0"42"0,-22-64 15,22 22-15,0 0 0,0 0 16,0 0-16,22 0 15,-1-1-15,0 22 0,0 0 16,0 0-16,0 0 0,22 0 16,-1 0-16,-21 0 0,22 0 0,-1 22 15,-21-22-15,21 21 0,1 0 16,-22 21-16,0-21 0,0 1 0,0 20 16,-21-21-16,0 21 0,0-20 0,0-1 15,-21 21-15,0-21 0,0 0 16,0 1-16,0-1 0,-1-21 0,-20 0 15,21 0-15,0 0 16,0-21-16,21-1 16,0 1-16,0 0 0,0-21 0,0 21 15,0-22-15,21 1 0,0 21 16,0-22-16,0 22 0,22-21 0,-22 21 16,21 0-16,0-1 0,-20 1 0,20 0 15,0 0-15,1 0 0,-1 0 16,0 21-16,1 0 0</inkml:trace>
  <inkml:trace contextRef="#ctx0" brushRef="#br0" timeOffset="70859.38">3027 10859 0,'0'105'32,"0"-83"-32,-21-1 0,21 21 15,-22-21-15,22 22 0,0-22 0,-21 21 0,21-21 16,-21 0-16,21 22 0,0-22 15,0 0-15,0 0 0,0 0 16,0-42 15,0 0-31,0 0 0,0 0 16,0 0-16,0-22 0</inkml:trace>
  <inkml:trace contextRef="#ctx0" brushRef="#br0" timeOffset="71020.28">2879 10753 0,'0'0'0,"0"-21"0,-22 21 0,44 21 63,-1-21-63,0 21 15,0-21-15,0 21 0</inkml:trace>
  <inkml:trace contextRef="#ctx0" brushRef="#br0" timeOffset="71392.08">3196 10901 0,'21'0'46,"0"0"-46,1 0 0,-1 21 0,0-21 16,0 21-16,0 0 0,22 1 16,-22-1-16,0 0 0,-21 0 0,21 0 15,-21 22-15,21-22 0,-21 0 16,0 21-16,0-21 0,0 1 0,0-1 16,-21 0-16,0-21 0,0 21 15,0-21-15,-1 0 16,22-21-1,0 0-15,0 0 0,0-1 16,0 1-16,0-21 0,22 21 0,-1-22 16,0 22-16,0-21 0,0 21 0,0 0 15,1-1-15,-1-20 0,21 42 16,-21-21-16,0 0 0,1 21 0,20 0 16,-21 0-16,0 0 0,0 0 15</inkml:trace>
  <inkml:trace contextRef="#ctx0" brushRef="#br0" timeOffset="71715.89">3789 11049 0,'0'21'0,"21"-21"16,0 0 0,0 0-16,0-21 15,1 21-15,-1-21 0,0 0 0,0 21 16,-21-21-16,21-1 0,0 1 0,1 0 15,-22 0-15,0 0 0,21 0 16,-21-1-16,0 1 0,-21 21 31,-1 0-31,1 21 0,0-21 16,0 22-16,0-1 0,21 21 16,-21-21-16,21 0 0,-22 1 0,22 20 15,0-21-15,0 0 0,0 0 0,0 1 16,0-1-16,0 0 0,22 0 15,-1 0-15,0 0 0,0-21 0,0 0 16,0 22-16,22-22 0,-22 0 0,0 0 16,21 0-16,-20 0 0,-1-22 15,0 1-15</inkml:trace>
  <inkml:trace contextRef="#ctx0" brushRef="#br0" timeOffset="72032.74">4276 10986 0,'0'0'0,"0"-22"0,0 1 16,0 0-16,0 0 0,0 0 15,0 0-15,0-1 0,21 22 16,0 0-16,0 0 0,0 0 16,0 0-16,1 0 0,-1 0 0,0 0 15,21 22-15,-21-1 0,1 0 0,-1 0 16,0 0-16,0 0 0,0 1 16,-21-1-16,0 21 0,0-21 0,0 0 15,0 1-15,0 20 0,0-21 16,-21 0-16,0-21 0,0 0 15,0 0-15,-1 0 16,1 0-16,21-21 16,0 0-16,0 0 0,0 0 15,21-1-15,1-20 0,-1 21 16,0 0-16,0 0 0,0-1 0,22 1 16,-22 0-16,0 0 0,21 21 0,-21-21 15,22 21-15,-22 0 0,0-21 0,0 21 16,0 0-16</inkml:trace>
  <inkml:trace contextRef="#ctx0" brushRef="#br0" timeOffset="72187.64">5080 10986 0,'0'21'16,"0"-42"-16,0 63 31,21-42-15,-21-21-1,21 21 1,-21-21-16,21 21 0</inkml:trace>
  <inkml:trace contextRef="#ctx0" brushRef="#br0" timeOffset="73115.87">5482 11155 0,'-21'0'0,"42"0"0,-63 21 0,21-21 0,21 21 16,-22-21-16,22 21 15,22-21 1,-1 0-16,21-21 16,-21 0-16,22 0 0,20 0 0,-21 0 15,1-1-15,20 1 0,-20 0 0,20-21 16,-21 21-16,1-22 0,-1 22 16,0-21-16,-20-1 0,-1 1 0,0 0 15,0-1-15,-21 1 0,0 0 0,0-1 16,0 22-16,0-21 0,-21 21 15,0 0-15,0-1 0,21 1 0,-22 21 16,1 0-16,0 0 0,0 21 16,0 22-16,0-22 0,-1 21 0,22 1 15,-21-1-15,0 21 0,21 1 16,-21-1-16,0 1 0,0-1 0,21 1 16,-22 21-16,22-1 0,-21 1 0,21 0 15,0-1-15,-21 1 0,21 0 16,0-1-16,0 1 0,0 21 0,0-22 15,0 1-15,0 0 0,0-1 0,0 1 16,0 0-16,0-22 0,0 1 0,0-22 16,0 22-16,0-22 0,0 0 15,21-21-15,-21 1 0,21-1 0,1-21 16,-1 0-16,21 0 0,-21-21 16,22-22-16,-22 22 0,21-21 0,0-1 15,1 1-15,-1-21 0,0 20 0,-20-20 16,20-1-16,-21-20 0,0 20 15,0-21-15,-21 1 0,0 20 0,0 1 16,-21-22-16,0 22 0,0 20 0,-21-20 16,-1 20-16,-20 1 0,20 0 15,-20 21-15,21-22 0,-22 22 0,22 21 16,-1-21-16,1 21 0,21-21 0,-21 21 16,42-21-1,21-1 1,0 1-16,0 21 0,21-21 15,1 0-15,-1 0 0,0 0 0,1-1 16,20-20-16,-20 21 0,-1 0 16,0-22-16,1 22 0,-1 0 0,0 0 15,1 0-15,-22 0 0,0-1 0,0 22 16,-21 22 15,0-1-31,0 0 16,-21-21-16,21 21 0,-21 0 15,0 0-15,21 1 0,-22-1 16,22-42 31,0-1-47,22 22 0,-22-21 0,21 0 16</inkml:trace>
  <inkml:trace contextRef="#ctx0" brushRef="#br0" timeOffset="73269.78">6413 10774 0,'0'-21'0,"0"42"0,-21-63 16,0 42-16,21 21 31,0 0-15,0 0-16,21 0 0,-21 0 16,21-21-16,1 22 0,-1-1 0,0 0 15,0 0-15,0 0 0</inkml:trace>
  <inkml:trace contextRef="#ctx0" brushRef="#br0" timeOffset="73952.47">6667 11049 0,'-21'0'0,"-21"-21"16,42 0-16,-21 0 0,21-1 16,21 22 30,0 0-46,0 22 0,-21-1 0,21-21 16,1 21-16,-22 0 0,21 0 16,0 0-16,0 1 0,-21-1 15,21-21-15,0 21 0,1-21 16,-1 0-16,0 0 0,0 0 16,0 0-16,0 0 0,1 0 15,-1 0-15,21-21 0,-21 21 0,0-21 16,1-1-16,20 1 0,-21 21 15,0-21-15,22 0 0,-22 0 16,0 21-16,0-21 0,0-1 16,-42 1-1,0 21 1,0 0-16,0 0 0,-1 0 16,1 0-16,-21 0 0,21 0 0,0 21 15,-1-21-15,1 22 0,21-1 0,-21 0 16,21 0-16,0 0 15,0 0-15,0 1 16,21-22-16,0 0 0,1 0 16,-1 0-16,21 0 0,-21 0 15,0 0-15,1-22 0,20 22 0,-21-21 16,0 0-16,0 0 0,1 0 0,-1 0 16,-21-1-16,0 1 0,21-21 15,-21 21-15,0-22 0,0 22 16,0 0-16,0-21 0,-21 21 0,21-1 15,-21 1-15,-1 0 0,1 0 0,0 21 16,0 0-16,0 0 16,0 21-16,21 0 0,-22 22 15,22-22-15,0 0 0,0 0 0,0 0 16,0 22-16,0-22 0,0 0 0,22 0 16,-1-21-16,0 21 0,0 0 15,0-21-15,0 22 0,22-22 16,-22 0-16,0 0 0,0 0 15,0 0-15,1-22 0,-1 22 16,0-21-16,21 0 0,-21 0 0,1 0 16,-1 0-16,0-1 0</inkml:trace>
  <inkml:trace contextRef="#ctx0" brushRef="#br0" timeOffset="74779.41">7789 10266 0,'0'-21'0,"0"42"0,0-63 0,-21 63 31,0 0-31,21 0 16,-21 0-16,0 22 0,21-1 0,0 0 0,-22 1 16,22-1-16,-21 0 15,21-21-15,0 22 0,-21-1 0,21 0 16,0-20-16,0-1 0,0 0 0,0 0 16,21 0-16,0 0 0,1-21 0,-1 0 15,0 0-15,0 0 0,0 0 16,0 0-16,1 0 0,20 0 0,-21-21 15,0 0-15,0 0 0,1-21 0,-1 20 16,0-20-16,0 21 0,0-21 16,0-1-16,1 1 0,-1 0 15,0-1-15,-21 22 0,0 0 0,0 0 0,0 0 16,-21 21 0,0 0-16,-1 21 0,1-21 15,0 21-15,0 0 0,0 0 0,-22 0 16,22 22-16,0-22 0,0 0 15,0 0-15,0 0 0,-1 1 0,1-1 16,21 0-16,0 0 0,0 0 16,-21-21-16,21 21 0,0 1 15,21-22 1,0 0 0,1 0-16,-1 0 15,-21-22-15,21 22 0,-21-21 16,0 0-16,21 21 0,-21-21 0,0 0 15,21 0-15,-21-1 16,0 1-16,0 0 0,0 0 16,0 0-16,0 0 0,-21 21 47,0 0-47,0 0 0,0 0 0,21 21 15,-22 0-15,1 0 0,-21 0 0,21 22 16,0-22-16,-1 21 0,1 0 15,21 1-15,-21-1 0,0 0 0,0-20 16,21 20-16,0 0 0,0-21 0,0 1 16,0 20-16,0-21 0,0 0 15,21 0-15,-21 1 0,21-22 16,0 21-16,22-21 0,-22 0 0,0 0 16,0 0-16,0 0 0,22 0 0,-22 0 15,0-21-15,0-1 16,-21 1-1,-21 21-15,0 0 16,0 0-16,-22 0 0,1 0 0,21 0 16,-22 21-16,22-21 0,-21 22 15,21-1-15,0 0 0,21 0 16,0 0-16,0 0 0,0 1 16,21-22-16,0 0 15,0 0-15,0 0 0,22 0 0,-1 0 16,-21-22-16,21 1 0</inkml:trace>
  <inkml:trace contextRef="#ctx0" brushRef="#br0" timeOffset="75843.8">8678 10181 0,'0'0'0,"0"-42"0,-21 21 0,0 0 0,0-1 15,0 22-15,-1 0 16,-20 0-16,21 22 0,0-1 0,0 0 15,-1 21-15,-20 1 0,21 20 0,0-21 16,0 22-16,-1 21 0,1-22 16,0 1-16,21-1 0,0 1 0,-21-1 15,21 1-15,0-22 0,0 21 0,0-20 16,0-1-16,0 0 0,0-20 0,0 20 16,0-21-16,21 0 0,-21 0 15,21-21-15,0 0 0,1 0 0,-1 0 16,0-21-16,0 0 0,21 0 15,-20 0-15,-1-22 0,0 22 16,0-21-16,0 21 0,-21-22 16,21 22-16,1-21 0,-1 21 0,-21 0 15,0-1-15,0 1 0,21 21 16,-21 21 0,0 1-16,0-1 0,0 0 0,0 0 15,0 0-15,0 0 0,0 1 0,0-1 16,0 0-16,0 0 0,0 0 0,0 0 15,21-21 1,0 0-16,0 0 0,1 0 16,-1 0-16,0 0 0,0-21 0,0 0 15,22 0-15,-22 0 16,0 0-16,0-1 0,0 1 0,0 0 16,1 21-16,-1-21 0,0 0 0,-21 42 31,0 0-31,0 0 0,0 0 15,0 1-15,0-1 0,0 0 16,0 21-16,0-21 0,0 1 0,0-1 16,0 0-16,21 0 15,0-21-15,0 0 0,22 21 0,-22-21 16,21 0-16,-21 0 0,22 0 0,-22-21 16,0 21-16,21-21 0,-20 0 0,20 0 15,-21-1-15,0 1 16,0-21-16,1 21 0,-1 0 0,-21-22 15,0 1-15,21 0 0,-21-1 0,0 1 16,0 0-16,0-1 0,0-20 16,0 20-16,0-20 0,0 21 0,21-1 15,-21 1-15,0 21 0,0 0 0,0-1 16,0 44-16,0-1 16,0 0-16,0 21 0,0-21 15,-21 43-15,0-22 0,0 1 0,21-1 16,-22 21-16,1-20 0,0-1 0,21 0 15,-21 1-15,21 20 0,-21-20 16,21-22-16,0 21 0,0 0 16,0 1-16,0-22 0,0 0 0,0 0 15,0 0-15,0 1 0,0-44 32,0 1-17,0 0-15,21 0 0,0-21 0,-21 20 16,21 1-16,0-21 0,-21 21 15,22 0-15,-1-1 0,0 1 0,21 0 16,-21 21-16,1 0 0,-1 0 0,0 0 16,0 0-16,0 0 15,-21 21-15,0 0 16,0 1-16,0-1 16,0 0-16,0 0 0,-21-21 0,0 21 15,0 0-15,0-21 0,-1 22 0,1-22 16,0 0-16,0 21 0,0-21 15,0 0-15,-1 0 0,44 0 32,-1 0-32,0-21 15,21-1-15,-21 1 0</inkml:trace>
  <inkml:trace contextRef="#ctx0" brushRef="#br0" timeOffset="76341.27">10054 10922 0,'0'0'0,"0"21"31,0 0-15,-21 1-16,0-1 15,21 0-15,0 0 16,0 0-16,0 0 0,21-21 16,0 0-1,0 0-15,22 0 0,-1 0 16,0 0-16,-21-21 0,22 21 0,-1-21 15,0 0-15,-20 0 0,-1 0 0,21-1 16,-21 1-16,0 0 0,1 0 16,-22 0-16,0 0 0,21 21 0,-21 21 31,-21 0-15,-1 0-16,22 0 0,-21 22 0,0-22 15,0 21-15,0 0 0,0 1 16,-1-1-16,1 22 0,0-1 0,21 1 15,0-1-15,0 1 0,0 20 0,0-20 16,0 20-16,0 1 0,0 0 0,0-1 16,0 1-16,0 21 0,0-21 15,0-22-15,0 22 0,0-1 16,0-20-16,0 21 0,0-22 0,-21 1 16,0-22-16,0 0 0,-22 1 0,1-22 15,21 0-15,-22 0 0,1-21 16,0 0-16,-1 0 0,1-21 0,21 0 15,-21-22-15,20 1 0,1 0 0,-21-1 16,21-20-16,21-1 0,0 1 0,0-22 16,0 1-16,0-1 0,0-21 0,0 21 15,21-20-15</inkml:trace>
  <inkml:trace contextRef="#ctx0" brushRef="#br0" timeOffset="77616.11">10943 10308 0,'0'0'0,"-21"-21"0,0 0 0,21 0 16,0 0-16,-21 21 0,21-22 0,0 1 15,0 0-15,21 21 16,21-21-16,-21 21 0,43 0 15,-22 0-15,22 0 0,-22 0 0,21 0 16,1 0-16,-1 0 16,1 0-16,-1 0 0,-20 0 0,-1 0 15,0 0-15,-20 0 0,-1 0 0,-42 0 32</inkml:trace>
  <inkml:trace contextRef="#ctx0" brushRef="#br0" timeOffset="77856.32">11091 10139 0,'0'0'0,"-21"0"0,0 0 16,21 21 0,0 0-16,0 0 15,0 1-15,0 20 0,21 0 0,0 22 16,-21-22-16,0 22 16,0-22-16,0 21 0,0 1 0,0-22 15,0 1-15,0-1 0,0 0 0,-21 1 16,0-1-16,0 0 0,0-21 15,-1 1-15,1 20 0,21-21 0,0 0 16,0 0-16,21-21 16,1 0-16,-1 0 0,0 0 15,21-21-15,1 21 0,-1-21 16,-21 0-16</inkml:trace>
  <inkml:trace contextRef="#ctx0" brushRef="#br0" timeOffset="78591.55">11747 10605 0,'0'0'0,"0"-22"0,0 1 16,0 0-16,-42 21 0,21 0 16,-21 0-16,-1 0 0,1 21 15,0 0-15,-22 1 0,22-1 0,-1 21 16,1-21-16,0 22 0,-1-22 0,1 21 16,21-21-16,0 0 0,0 1 15,21-1-15,0 0 0,0 0 0,0 0 16,0 0-16,21-21 0,0 0 0,21 0 15,-21 0-15,22 0 0,-1 0 0,0 0 16,1 0-16,-1-21 16,0 0-16,1 0 0,-1 0 0,0 0 15,1-1-15,-1-20 0,-21 21 0,22 0 16,-22-22-16,0 22 0,-21 0 16,0 0-16,0 0 15,-21 21-15,0 0 0,-1 21 16,1-21-16,0 21 0,0 0 0,0 0 15,0 1-15,-1-1 0,1 0 16,21 0-16,0 0 0,-21 0 0,21 1 16,0-1-16,0 0 0,0 0 0,21 0 15,0-21-15,1 21 0,20 1 16,-21-22-16,21 0 0,22 21 16,-22-21-16,1 0 0,20 0 0,-21 0 15,22 0-15,-1 0 0,1-21 0,-22-1 16,22 22-16,-22-21 0,0 0 15,1 0-15,-1-21 0,-21 20 0,0 1 16,-21-21-16,0 21 0,0-43 16,-21 43-16,0 0 0,-21 0 0,-1 0 15,1 21-15,-21 0 0,20 0 16,-20 0-16,-1 0 0,22 21 0,-22 0 16,22 0-16,21 0 0,-21 22 0,20-22 15,1 21-15,21-21 0,0 22 16,0-1-16,0 0 0,21 1 15,1-1-15,20 0 0,-21 22 0,21-1 16,1-20-16,-1 20 0,0 1 0,-20-1 16,20 1-16,-21-1 0,0 1 15,0-1-15,-21 22 0,0-22 0,-21 1 16,0-1-16,0 1 0,-21-1 0,-22 1 16,22-22-16,-22 22 0,1-22 0,-1-21 15,22 21-15,-22-20 0,22-1 16,0-21-16,-1 0 0,1 0 0,0 0 15,21 0-15,-1-21 0,1-22 16,21 22-16,0-21 0,0-1 0,0-20 0,21 21 16,1-22-16,20-21 0,0 22 15,22-1-15,-1-20 0</inkml:trace>
  <inkml:trace contextRef="#ctx0" brushRef="#br0" timeOffset="79911.82">12912 10668 0,'0'21'0,"-22"0"16,1 1-16,0-1 0,0 0 15,0 21-15,0-21 0,-1 1 16,1 20-16,21-21 0,-21 0 0,21 0 0,-21 1 16,21-1-16,0 0 15,0-42 16,21 0-31,0-1 0,0 1 0,1 0 16,20-21-16,-21 21 0,0-1 16,0-20-16,22 21 0,-22-21 0,0 20 15,0 22-15,0-21 0,1 21 0,-1 0 16,-21 21 0,0 1-16,0-1 15,0 21-15,0-21 0,0 0 0,0 1 16,21-1-16,0 0 0,-21 0 15,21 0-15,0 0 0,1 1 16,20-1-16,-21 0 0,21-21 0,1 21 16,-22-21-16,21 0 0,1 0 0,-1 0 15,21 0-15,-20 0 0,-22 0 0,21-21 16,1 0-16,-22 0 0,21-1 16,-21 1-16,0 0 0,-21 0 0,0-21 15,22 20-15,-22-20 0,0 21 0,0-21 16,0 20-16,-22 1 0,1 0 0,0 0 15,-21 21-15,21 0 0,-22 0 16,1 0-16,21 21 0,-22 0 16,1 0-16,0 1 0,21-1 0,-1 0 15,1 21-15,0-21 0,0 1 0,21-1 16,0 0-16,0 0 0,0 0 16,0 0-16,0 1 0,21-1 0,0-21 15,0 0-15,1 21 0,20-21 0,-21 0 16,127-21-1,-105 0-15,-22-1 16,0 22-16,21-21 0,-21 0 0,1-21 16,-1 21-16,-21-1 0,21 1 0,-21 0 15,21 0-15,-21 0 16,0 42 0,-21 0-16,21 0 15,-21 0-15,21 1 0,0-1 0,-21 0 16,21 0-16,0 0 0,-22 0 15,22 1-15,0-1 0,0 0 16,22 0-16,-1-21 16,0 0-16,0 0 15,0 0-15,0-21 0,1 0 16,-1 21-16,0-21 0,0-1 0,0 1 16,0 0-16,1 0 0,-1 0 0,0-22 15,-21 22-15,21 0 0,0 0 16,-21 0-16,21 21 0,-21 21 31,0 0-31,0 0 0,0 0 16,0 1-16,-21-1 0,21 0 15,-21 0-15,21 0 0,0 0 0,0 1 16,0-1 0,21-21-1,0 0 1,1-21-16,-1 21 0,0-22 0,-21 1 15,21 0-15,0 0 0,0 0 0,1 0 16,-1-1-16,0 1 0,0 0 16,21 21-16,-42-21 0,22 0 15,-1 21-15,-21 21 16,0 0-16,-21 0 16,21 0-16,-22 1 15,22-1-15,0 0 0,0 0 0,0 0 16,0 0-16,0 1 0,0-1 15,22 0 1,-1-21-16,21 0 0,-21 0 16,0 0-16,1 0 0,-1 0 0,21-21 15,-21 21-15,0-21 0,22-1 0,-22 22 16,0-21-16,0-21 16,0 21-16,1 0 0,-1-1 0,0-20 15,0 21-15,-21 0 0,0 0 0,0-1 16,-21 22-1,0 0-15,-22 0 0,22 0 0,0 0 16,0 22-16,0-1 0,0 0 0,-1 0 16,1 0-16,21 0 0,-21 22 0,21-22 15,0 0-15,0 0 0,0 0 16,0 22-16,0-22 0,0 0 16,21 0-16,0 0 0,1-21 0,-1 0 15,0 0-15,0 0 16,0 0-16,0 0 0,1 0 15</inkml:trace>
  <inkml:trace contextRef="#ctx0" brushRef="#br0" timeOffset="80340.24">16277 9356 0,'-21'0'0,"42"0"0,-63 0 16,21 0-16,-1 0 15,1 0-15,21 21 0,-42 0 0,21 21 16,0 22-16,-1-1 0,1 1 0,-21 21 16,21-1-16,-22 1 0,22 0 15,-21 20-15,21-20 0,0 21 16,-22 0-16,22 0 0,0-22 0,21 22 16,0-21-16,0-1 0,0 1 0,0 0 15,0-22-15,21 1 0,0-1 16,22 1-16,-22-22 0,21 0 0,0 1 15,1-22-15,-1 0 0,22 0 0,-22-21 16,0 0-16,1 0 0,20 0 0,-21-21 16,1 0-16,-1-21 0,0 20 15,1-20-15</inkml:trace>
  <inkml:trace contextRef="#ctx0" brushRef="#br0" timeOffset="81568.58">16722 10224 0,'0'21'16,"21"-21"-1,0 0 1,0 0-16,0 0 15,0 0-15,1 0 16,-1-21 0,0 21-16,-21-22 0,21 1 15,-21 0-15,0 0 0,21 0 16,-21 0-16,0-1 0,0-20 0,0 21 16,0 0-16,0 0 15,0-1-15,0 44 16,0 20-16,-21-21 15,0 21-15,0 1 0,0-1 16,-1 22-16,1-1 0,0 1 0,0-1 16,0 1-16,21-1 0,-21 1 0,21-22 15,0 21-15,0-20 0,0-1 16,0 0-16,0 128 31,0-149-31,-22-21 16,-20 0-1,21 0-15,-21-21 0,20 0 0,-20-1 16,0 1-16,-1 0 0,1 0 0,0 0 16,-1 0-16,1-1 0,21 1 15,0 21-15,0 0 0,-1 0 0,22 21 32,22 1-32,20-22 0,0 21 15,1 0-15,-1 0 0,0-21 16,22 21-16,-22-21 0,22 0 15,-1 21-15,-21-21 0,22 0 0,-22 0 16,22 0-16,-22 0 0,0-21 16,1 21-16,-1-21 0,-21 0 0,22 0 15,-22 0-15,0-1 0,0 1 0,-21 0 16,0-21-16,21 21 0,-21-1 0,0 1 16,0 0-16,0 0 0,0 42 31,-21 0-31,0 0 0,21 1 0,0-1 15,0 0-15,-21 21 0,21-21 16,0 1-16,0-1 0,0 0 0,0 0 16,0 0-16,21-21 31,0 0-15,0-21-16,0 21 0,1-21 15,-1 0-15,0 0 0,0-1 0,0 1 16,0 0-16,1 0 0,-1 0 15,0 0-15,0-1 0,0 1 0,0 21 16,-21 21 0,0 1-1,0-1-15,0 0 0,0 0 0,0 0 16,0 0-16,0 1 0,0-1 16,22 0-16,-1-21 0,0 21 0,0 0 15,0-21-15,0 0 0,1 21 16,-1-21-16,0 0 0,0 0 0,0 0 15,22 0-15,-22 0 0,21-42 16,-21 42-16,0-21 0,1 0 16,-22 0-16,21-1 0,0-20 0,0 21 15,-21-21-15,0 20 0,0-20 0,21 21 16,-21 0-16,0 0 0,0-1 16,0 44-1,0-1-15,0 0 0,-21 21 0,0 1 16,0-22-16,21 21 0,-21 0 15,-1 1-15,1 20 0,0-20 16,0 20-16,0 1 0,0-1 0,-1 1 16,1-1-16,0 1 0,0-1 0,0 22 15,0-22-15,21 1 0,0 20 16,0-20-16,0 21 0,0-1 0,0-20 16,0-1-16,-22 22 0,22-43 0,-21 22 15,21-1-15,-21-20 0,21-1 0,0-21 16,-21 0-16,21 0 0,-21 1 15,21-44 1,0 1-16,0 0 0,21-21 16</inkml:trace>
  <inkml:trace contextRef="#ctx0" brushRef="#br0" timeOffset="82484.05">17759 10816 0,'0'0'15,"21"-42"-15,-21 0 0,21-1 0,-21 1 0,21 21 16,0 0-16,1-1 0,-1 1 16,0 21-16,0 0 0,0 0 0,0 21 15,1 1-15,-1-1 0,0 0 0,-21 21 16,0-21-16,21 22 0,-21-22 16,0 21-16,0-21 0,0 1 15,-21 20-15,0-21 0,0 0 0,-22-21 16,22 21-16,0 1 0,0-22 0,-22 0 15,22 0-15,0 0 0,0 0 16,42-22 0,21 1-1,-20 0-15,-1 0 16,21 21-16,-21-21 0,22 0 0,-22-1 16,21-20-16,0 21 0,-20 21 0,20-21 15,-21 0-15,0 21 0,0 0 16,1 0-16,-22 21 31,0 0-31,0 0 0,0 0 0,0 0 16,0 1-16,0-1 15,0 0-15,0 0 0,0 0 16,21-21-16,0 0 16,0 0-16,0 0 15,0 0-15,1 0 0,-1 0 0,0 0 16,21-21-16,-21 0 0,1 0 0,-1 0 15,21-1-15,-21 1 0,0 0 16,22-21-16,-22 21 0,0-1 16,0 1-16,-21 0 0,0 42 31,0 0-31,0 1 16,0-1-16,-21 0 0,21 0 0,0 0 15,0 0-15,0 1 0,0-1 16,0 0-16,21-21 0,-21 21 15,21 0-15,22-21 0,-22 21 0,0-21 16,21 0-16,1 0 0,-22 0 0,21 0 16,1 0-16,-22 0 0,21 0 15,-21-21-15,22 21 0,-22-21 16,0-21-16,0 21 0,0-22 0,0 1 16,1 0-16,-1-1 0,0-20 0,0-1 15,-21 1-15,0-1 0,0 1 16,0-1-16,0 22 0,0 0 0,0 20 15,0-20-15,0 21 0,-21 21 16,0 0 0,0 0-16,-1 42 0,22-21 0,-21 22 15,0-1-15,0 22 0,21-1 0,0-21 16,-21 22-16,21-1 0,-21 1 16,21-1-16,0-20 0,-22 20 0,22-20 15,0-1-15,0 0 0,0-21 16,0 22-16,0-22 0,0 21 0,22-21 15,-1 1-15,0-22 0,-21 21 16,21-21-16,0 0 0,0 0 0,1 0 16,-1 0-16,0 0 0,0-21 0,21-1 15,-20 1-15,-1 0 0,0 0 16,-21 0-16,21-22 0</inkml:trace>
  <inkml:trace contextRef="#ctx0" brushRef="#br0" timeOffset="82648.97">19050 10499 0,'-42'0'0,"84"0"0,-106 0 16,22 0-16,42 21 31,21-21-31,0 21 16,1-21-16,-1 21 0,21-21 0,0 0 16,1 0-16,-1 0 0,0 0 15,1 0-15,20 0 0,-20-21 0,20 21 16</inkml:trace>
  <inkml:trace contextRef="#ctx0" brushRef="#br0" timeOffset="82980.77">20066 9779 0,'0'0'0,"0"-21"31,21 21-31,0 0 0,0 0 16,22 21-16,-1 0 0,-21 0 0,22 1 16,-1-1-16,0 21 0,1 0 15,-1 1-15,-21-1 0,0 22 0,0-22 16,1 21-16,-22 1 0,0-1 0,0 22 16,0-21-16,0-1 0,-22 1 15,1-1-15,0 1 0,-21-1 0,21-21 16,-22 1-16,22-1 0,-21 0 15,21 1-15,-22-22 0,22 21 0,0-21 16,0 1-16,0-1 0,-1-21 16,22 21-16</inkml:trace>
  <inkml:trace contextRef="#ctx0" brushRef="#br0" timeOffset="83220.33">21484 10943 0,'0'0'0,"-21"0"0,0 0 16,21-21 0,-21 21-16,21-21 0,-22 21 0,1 0 15,0 0-15</inkml:trace>
  <inkml:trace contextRef="#ctx0" brushRef="#br0" timeOffset="86559.45">4381 6265 0,'22'0'15,"20"0"-15,-21 0 16,43 0-16,-22 0 0,21 0 0,22 0 16,-21-21-16,20 21 0,-20 0 15,20-21-15,-20 21 0,21-21 0,-22 21 16,22-21-16,-22 21 0,1 0 15,-1 0-15,-20-21 0,-22 21 0,0 0 16</inkml:trace>
  <inkml:trace contextRef="#ctx0" brushRef="#br0" timeOffset="87017.23">2688 7493 0,'21'-21'32,"0"0"-32,1 21 15,-1-21-15,0-1 0,21 22 16,-21-21-16,22-21 0,20 21 0,-20-22 16,20 22-16,22-21 0,-1 0 15,1-1-15,0 1 0</inkml:trace>
  <inkml:trace contextRef="#ctx0" brushRef="#br0" timeOffset="87459.97">4678 8340 0,'21'-21'46,"0"-1"-46,0 1 0,22 0 16,-22 0-16,21 0 0,0 0 16,22-22-16,-22 1 0,22 0 0,-1-1 15</inkml:trace>
  <inkml:trace contextRef="#ctx0" brushRef="#br0" timeOffset="87871.64">4022 9462 0,'-22'21'0,"44"-42"0,-65 63 0,22-21 16,21 0-16,0 0 15,21-21 17,0 0-32,1 0 15,-1-21-15,21 21 0,-21-21 16,0 0-16,22 0 0,-22 0 0,21-1 16,-21 1-16</inkml:trace>
  <inkml:trace contextRef="#ctx0" brushRef="#br0" timeOffset="121336.29">12382 13208 0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4:37:24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360 0,'0'-21'15,"0"42"-15,21-63 0,-21 20 0,0 1 16,0 0-16,0 0 0,0 0 0,0 0 16,-21 21-16,0 0 15,0 21 1,21 0-16,-21 0 0,0 21 0,-1 1 16,1 20-16,21-20 0,-21 20 15,0 1-15,0-1 0,0 1 16,-1-1-16,1 1 0,-21-1 0,21 1 15,0-1-15,-1-21 0,1 22 16,0-22-16,0 1 0,0-22 0,0 21 16,-1-21-16,1 0 0,0 1 15,21-1-15,-21-21 16,0 0-16,0-21 16,21-1-16,-22 1 0,22 0 15,-21-21-15,21-1 16,0 1-16,0 0 0,0-1 0,0 1 15,0-21-15,0 20 0,0 1 16,0 0-16,21-1 0,-21 1 0,22 21 16,-22 0-16,21 21 15,0 0 1,0 21-16,-21 21 0,21-21 16,0 22-16,-21-1 0,22-21 15,-1 21-15,0 1 0,-21-1 0,21 0 16,0-20-16,0 20 15,1-21-15,-1 0 0,0 0 0,0 1 16,0-1-16,0-21 0,1 0 16,-1 0-16,0 0 0,0 0 0,21 0 15,-20 0-15,20 0 0,-21-21 16,21-1-16,-20 1 0,20 0 0,-21 0 16,21 0-16,-20-22 0,-1 1 15,21 21-15,-21-21 0,0-1 0,1 22 16,-1-21-16,0-1 0,0 22 15,-21 0-15,0-21 0,0 21 0,0-1 16,0 1-16,0 0 16,-21 21 15,0 21-31,0 0 0,21 1 16,-22 20-16,1-21 0,0 21 15,0 1-15,21-1 0,-21 0 0,0 1 16,21-22-16,-22 21 0,22 1 15,0-22-15,0 0 0,0 21 0,0-21 16,0 1-16,22-22 0,20 21 16,-21-21-16,0 0 0,22 0 15,-1 0-15,0 0 0,1 0 0,-1-21 16,0 21-16,1-22 0,-22 1 16,21 0-16,0 0 0,-20 0 15,-1-22-15,0 22 0,0-21 0,-21 0 16,0-1-16,0 1 0,0 0 15,0 20-15,0-20 0,0 21 0,0-21 16,-21 20-16,0 22 0,0-21 16,-22 21-16,22 0 0,-21 0 0,-1 0 15,1 0-15,21 0 0,-21 21 16,-1 1-16,1-1 0,0 0 16,-1 0-16,22 0 0,0 0 0,-21 22 15,20-22-15,22 0 0,0 0 16,0 0-16,0 1 0,0-1 15,0 0-15,22-21 0,-1 21 16</inkml:trace>
  <inkml:trace contextRef="#ctx0" brushRef="#br0" timeOffset="776.79">3619 826 0,'0'-22'0,"0"44"0,0-65 0,0 22 0,0 0 16,0 0-16,0 0 0,0-1 16,-21 22-1,0 0-15,0 0 0,0 0 16,-22 0-16,22 0 0,-21 0 16,21 22-16,-22-1 0,1 0 0,21 0 15,-21 0-15,20 22 0,1-22 16,-21 21-16,21-21 0,0 0 0,21 22 15,0-22-15,-22 0 0,22 0 16,0 0-16,0 1 0,22-1 16,-1-21-16,0 0 0,21 0 15,-21 0-15,22 0 0,-1 0 16,-21 0-16,22-21 0,-1-1 0,-21 22 16,21-21-16,-20 0 0,-1 0 15,0 0-15,0 0 0,0-1 16,0 1-16,-21 0 0,0 0 0,22 0 15,-22 0-15,0-1 16,21 22-16,-21 22 31,0-1-31,0 0 16,0 0-16,0 21 0,-21-20 16,21 20-16,-22 0 0,22 1 15,0-1-15,-21-21 0,21 21 16,-21 1-16,21 20 0,-21-20 0,21-1 0,0 0 15,0 22-15,0-22 16,0 22-16,0-1 0,0-21 0,0 22 16,0-1-16,0 1 0,0-1 0,0-20 15,0 20-15,0 1 0,0-22 16,0 0-16,0 22 0,-21-22 0,21 22 16,-21-22-16,-1 0 0,1 1 15,0-1-15,0 0 0,0-20 0,0 20 16,-22-21-16,22 0 0,-21 0 0,-1 1 15,22-22-15,-21 0 0,0 0 16,-1 0-16,1-22 0,-22 1 0,22-21 16,-21 21-16,20-43 0,1 22 15,-22-22-15,22 1 0,21-1 16,-21 1-16,20-1 0,22 1 16,0-1-16,0 1 0,0 21 0,0-22 15,0 22-15,22-22 0,-1 22 0,0 0 16,0-22-16,0 22 0,0-1 15,22 1-15,-1 21 0,0-21 0,1-1 16,-1 22-16,0-21 16,1 21-16,-1-1 0,22-20 0</inkml:trace>
  <inkml:trace contextRef="#ctx0" brushRef="#br0" timeOffset="1063.49">4000 804 0,'0'0'0,"0"-21"0,0 0 31,-21 21-15,21 21-16,0 0 15,0 1-15,-21-1 0,21 0 0,-21 0 16,21 0-16,0 0 0,0 22 15,0-22-15,0 0 0,-21-21 16,21 21-16,0 0 0,0 1 0,0-1 16,21-21-1,0-21 1,0-1 0</inkml:trace>
  <inkml:trace contextRef="#ctx0" brushRef="#br0" timeOffset="1446.45">4043 487 0,'-21'0'0,"42"0"0,-64 0 16,22 0-1,21 21-15,-21-21 0,21 21 16,0 0-16,0 1 15,21-22 1,0 0-16,1 0 0,-1 0 16,0 0-16,0-22 15,0 22-15,0-21 0,-21 0 16,0 0-16,22 21 16,-22-21-16,0 0 0,0-1 0,-22 1 15,1 21-15,21-21 0,-21 21 16,0 0-16,-21 0 0,20 0 0,1 0 15,0 0-15,0 0 0,0 0 16,0 21-16,-1 0 0,1 1 0,21-1 16,-21 0-16,21 0 0,0 0 15,0 0-15,0 1 0,21-1 0,0-21 16,1 21-16,-22 0 0,21-21 16,0 21-16,21-21 0</inkml:trace>
  <inkml:trace contextRef="#ctx0" brushRef="#br0" timeOffset="1923.61">4360 741 0,'0'0'0,"0"21"0,-21 0 16,21 22-16,0-22 0,0 0 15,-21 0-15,21 21 0,0-20 0,-21-1 16,21 0-16,0 21 0,-21-21 16,21 1-16,0-1 0,0 0 15,0 0 1,0-42 15,0 0-31,0 0 0,0-22 16,0 22-16,0 0 15,0-21-15,0 20 0,0-20 0,21 0 16,-21 21-16,42-22 0,-21 22 16,0 0-16,22 0 0,-1 0 0,0-1 15,22 22-15,-22 0 0,1 0 16,20 0-16,-21 0 0,1 22 0,-1-1 16,-21 21-16,22-21 0,-22 22 15,0-1-15,-21-21 0,0 21 16,0 1-16,0-1 0,0-21 0,-21 22 15,0-22-15,-1 0 0,1 0 16,0 0-16,0 0 0,0 1 0,0-22 16,-1 0-16,22-22 31</inkml:trace>
  <inkml:trace contextRef="#ctx0" brushRef="#br0" timeOffset="2739.14">6286 487 0,'-21'0'0,"42"0"0,-42-21 47,42 21-31,-21-21-16,22 21 0,20-22 15,-21 1-15,0 21 0,22-21 0,-22 0 16,21 0-16,-21 0 0,22-1 15,-22 1-15,21 0 0,-21-21 0,-21 21 16,0-1-16,0 1 0,0 0 16,-21 0-16,0 21 0,-21 0 15,-1 0-15,1 0 0,0 0 16,20 0-16,-20 0 0,0 0 0,-1 21 16,22-21-16,-21 21 0,21 0 15,-22 1-15,22 20 0,0-21 0,21 0 16,0 22-16,0-22 0,0 21 15,0-21-15,0 22 0,0-22 16,21 21-16,0-21 0,22 22 0,-22-22 16,0 21-16,21-21 0,-20 22 15,-1-1-15,21-21 0,-21 21 0,0-20 16,-21 20-16,0-21 0,0 21 16,0-20-16,-21-1 0,0 21 0,0-21 15,-21 0-15,-1-21 0,1 22 16,0-1-16,-1-21 0,1 0 0,0 0 15,-1 0-15,1 0 0,0-21 16,-1-1-16,22 1 0,-21 0 0,21 0 16,-1 0-16,1-22 0,0 22 15,0-21-15,21 0 0,0 20 16,0-20-16,0 21 0,0 0 16,0 0-16,0-1 0,21 1 0,0 0 15,0 21-15,1 0 0,-1-21 0,0 21 16,0 0-16,0 0 0,0 0 15,22 0-15</inkml:trace>
  <inkml:trace contextRef="#ctx0" brushRef="#br0" timeOffset="3559.02">6773 550 0,'0'0'0,"21"0"15,1 0-15,-22-21 0,0 0 16,-22 21 15,1 21-31,0 0 0,0-21 16,0 22-16,0-1 0,-1 21 16,1-21-16,0 0 0,0 22 15,0-22-15,21 21 0,0-21 16,-21 22-16,21-22 0,0 21 0,0-21 0,0 1 15,0 20-15,0-21 16,21 0-16,0-21 0,0 21 0,0 1 16,0-22-16,1 0 0,20 0 15,-21 0-15,21 0 0,-20 0 0,20-22 16,0 1-16,1 21 0,-1-21 16,-21 0-16,21-21 0,-20 20 0,-1 1 15,21-21-15,-42 21 0,0 0 0,21-22 16,-21 22-16,0 0 0,0 0 15,0 0-15,-21 21 0,0-22 0,0 22 16,0 0-16,-22 0 16,22 0-16,0 0 0,0 22 15,21-1 1,0 0-16,0 0 0,0 0 0,0 0 16,0 1-16,0-1 0,21 0 15,0 0-15,0 0 0,-21 0 0,21 1 16,1-1-16,-22 0 0,0 0 0,0 0 15,21 0-15,-21 1 0,21-1 16,-21 0-16,21-21 16,0 0-1,0 0-15,1 0 16,-1-21-16,0 0 16,0-1-16,-21 1 0,21 0 15,0 0-15,1 0 0,-1-22 16,21 22-16,-21-21 0,-21 21 0,21 0 15,1-22-15,-1 22 0,-21 0 16,0 42 15,0 0-31,0 0 16,0 1-16,0-1 0,-21 0 0,21 21 16,0-21-16,-22 1 0,22-1 15,0 21-15,0-21 0,0 0 16,0 1-16,0-1 0,0 0 15,22-21 1,-1 0-16,0 0 0,0 0 16,0 0-16,0-21 15,1 21-15,-1-21 0,0-1 0,-21-20 16,21 21-16,0-21 0</inkml:trace>
  <inkml:trace contextRef="#ctx0" brushRef="#br0" timeOffset="3942.8">7705 402 0,'0'0'0,"-22"0"0,1 0 0,0 0 0,0 0 15,0 0-15,0 21 0,-22-21 16,22 22-16,0-1 0,0 0 0,21 0 16,0 0-16,-21 22 0,21-22 15,0 0-15,0 0 0,0 0 16,0 0-16,21-21 0,0 22 15,0-22-15,0 0 0,0 0 0,22 0 16,-22 0-16,0 0 0,21 0 0,-20-22 16,-1 22-16,0-21 0,0 0 15,0 0-15,-21 0 0,0 0 0,0-1 16,0 1-16,0 0 0,0 0 16,-21 0-16,0 0 0,0-1 0,0 1 15,-1 21-15,1 0 16,0 0-16,-21 0 0,21 0 0,-1 0 15,-20 0-15,21 21 0,21 1 0,-21-1 16,0 0-16,21 0 0,0 21 16,0-20-16,0-1 0,0 0 0,0 0 15,0 0-15,0 0 0,21 1 16,0-1-16,0-21 0,21 21 0,-20-21 16,20 0-16</inkml:trace>
  <inkml:trace contextRef="#ctx0" brushRef="#br0" timeOffset="4358.71">8170 593 0,'0'0'16,"-21"0"-1,21 21 1,-21-21-16,21 21 0,0 0 15,-21 0-15,21 1 0,0 20 16,0-21-16,0 21 0,0-20 16,-21 20-16,21 0 0,0 22 0,-22-22 15,22 0-15,0 1 0,0-1 16,0 22-16,-21-22 0,21 21 0,0-20 16,0 20-16,0 1 0,-21-22 15,21 22-15,0 20 0,0-20 0,0-1 16,0 1-16,-21-1 0,21 1 15,-21-1-15,21-20 0,0-1 0,-21 21 16,21-20-16,-22-1 0,22-21 0,-21 22 16,21-22-16,0 0 0,0 0 15,0 0-15,0 0 0,-21-21 0,21-21 32,0 0-32,0 0 15,0 0-15,21-22 0,-21 22 16,21-21-16,1-22 0,-1 22 0,0-21 15</inkml:trace>
  <inkml:trace contextRef="#ctx0" brushRef="#br0" timeOffset="4720.51">8149 826 0,'0'0'0,"0"-43"0,-21 22 16,21 0-16,0 0 0,0 0 0,-21-1 15,21 1-15,0 0 16,21 0-16,0 21 16,0-21-16,0 21 0,1 0 0,-1 0 15,21 0-15,-21 0 0,0 0 0,22 0 16,-22 21-16,0 0 0,0 0 16,0 0-16,-21 1 0,0-1 0,0 21 15,0-21-15,0 0 0,0 22 16,0-22-16,-21 0 0,0 0 0,-21 22 15,21-22-15,-1-21 0,1 21 16,0 0-16,-21-21 0,21 21 16,-1-21-16,1 0 0,21 21 0,-21-21 15,0 0-15,42 0 32,0-21-17,0 21-15,1-21 0,-1 0 0,0 0 16</inkml:trace>
  <inkml:trace contextRef="#ctx0" brushRef="#br0" timeOffset="5079.79">8975 296 0,'0'0'0,"0"-21"0,-22 21 31,1 21-31,21 1 16,-21-1-16,21 21 15,-21-21-15,21 0 0,-21 22 0,21-1 16,0 0-16,-21 1 0,21-1 0,-22-21 16,22 22-16,-21-1 15,21 0-15,0 1 0,0-1 0,0 0 0,0-21 16,-21 22-16,21-22 0,0 0 15,0 0-15,0 0 0,0 1 16,0-1-16,21-21 0,0 0 16,1 21-16,-1-21 0,0 0 15,0 0-15,0 0 0,22 0 0,-22-21 16,0 21-16,21-21 0,-21-1 16,1 1-16,-1 0 0,21 0 0,-21-21 15</inkml:trace>
  <inkml:trace contextRef="#ctx0" brushRef="#br0" timeOffset="5371.06">8784 572 0,'21'0'15,"0"0"-15,22 0 16,-22 0-16,0 0 0,21 0 0,1 0 16,-22 0-16,21-22 0,1 22 15,-1 0-15,-21 0 0,21-21 0,-20 21 16,20 0-16,-21 0 0,0 0 0,0 0 16,1 0-1,-44 0 16,1 0-31,0 0 0,0 0 0</inkml:trace>
  <inkml:trace contextRef="#ctx0" brushRef="#br0" timeOffset="6235.03">1778 1799 0,'0'0'0,"-21"0"0,21 21 15,-21-21-15,-1 0 16,44 0 15,-1 0-31,0 0 0,21 0 16,-21 0-16,22 0 0,-22 0 15,21 0-15,1 0 0,20 0 0,212-42 32,-190 42-32,21-21 0,21 21 15,0-21-15,0 21 0,21-21 0,0-1 16,21 22-16,1-21 0,20 0 0,1 0 15,-1 21-15,22-21 0,0 0 16,-1-1-16,1 22 0,0-21 0,20 21 16,-20-21-16,0 21 0,-1 0 15,1-21-15,21 21 0,-21-21 0,-1 21 16,-20 0-16,20 0 0,1 0 16,-21 0-16,-1-21 0,-21 21 0,1 0 15,-1 0-15,0 0 0,-20 0 0,-22 0 16,0 0-16,0 0 0,-43 0 15,1 0-15,0 0 0,-22 0 0,-21 0 16,1 0-16,-1 0 0,-21 0 16,0 0-16,1 0 15,-22-22 48,-22 22-63,1 0 0,0 0 15</inkml:trace>
  <inkml:trace contextRef="#ctx0" brushRef="#br0" timeOffset="13380.86">1460 3069 0,'0'-21'0,"0"0"16,0 0 0,0 0-16,0-1 15,0 1-15,0 0 16,0 0-16,0 0 16,0 0-16,0 42 31,0 0-16,0 21-15,0-21 0,0 1 16,0 20-16,-21 0 0,21 1 16,0-1-16,-21 21 0,21-20 0,0-1 15,0 0-15,0 22 0,0-22 16,0 1-16,0-22 0,0 21 0,0-21 16,0 0-16,0 22 0,0-22 15,0 0-15,0-42 47</inkml:trace>
  <inkml:trace contextRef="#ctx0" brushRef="#br0" timeOffset="13714.67">1905 3217 0,'0'0'0,"0"22"0,0-1 0,0 0 15,0 0-15,0 0 16,0 0-16,21-21 16,0 0-1,0 0-15,-21-21 0,22 0 16,-1 21-16,-21-21 0,0 0 15,0 0-15,0-1 0,0 1 32,-21 21-32,-1 0 15,1 21 1,21 1-16,-21-22 0,21 21 16,0 0-1</inkml:trace>
  <inkml:trace contextRef="#ctx0" brushRef="#br0" timeOffset="14503.24">3810 2582 0,'0'0'0,"0"-21"0,0 0 15,0 0-15,0 0 16,0 0-16,-21 21 0,0 0 16,-1 0-16,1 0 0,0 21 15,0 0-15,0 0 16,0 21-16,-1 1 0,1-1 0,0 0 15,0 22-15,0-22 0,0 1 16,-1 20-16,22-21 0,-21 22 0,21-22 16,0 22-16,0-22 0,0 0 15,0 22-15,0-22 0,0-21 16,21 22-16,1-1 0,-1-21 0,0 0 16,0 1-16,21-1 0,-20-21 15,20 0-15,-21 0 0,21 0 0,1 0 16,-1 0-16,-21-21 0,22-1 15,-1 1-15,0 0 0,1-21 0,-22-1 16,21 1-16,0 0 0,-20-22 0,20 22 16,0-22-16,-21 1 0,1-1 15,-1 1-15,0-1 0,-21 1 0,0-22 16,0 22-16,0-1 0,0 22 16,-21-22-16,0 22 0,-22 0 0,22 21 15,-21-1-15,-1 1 16,1 0-16,0 21 0,-22 0 0,22 0 15,-22 21-15,22 0 0,-21 22 0,-1-1 16,22 0-16,-1 1 0,1 20 16,0 1-16,-1-22 0,22 22 0,0-1 15,0 1-15,21-22 0,0 21 16,0-20-16,0 20 0,0-20 0,0 20 16,21-21-16,0 1 0,0-1 15,1-21-15,20 22 0,0-22 0,1 0 16,-1 0-16,0 0 0,1-21 15,20 0-15,-21 0 0,1 0 16,-1-21-16</inkml:trace>
  <inkml:trace contextRef="#ctx0" brushRef="#br0" timeOffset="14847.05">4530 2942 0,'0'0'15,"21"-21"-15,-21 0 0,0 0 16,0 42 15,0 0-31,0 0 0,0 0 0,0 1 16,-21-1-16,21 21 0,-22 0 15,1 1-15,21 20 0,0 1 16,-21-1-16,0 1 0,0-1 0,0 22 16,-1-22-16,1 22 0,0 0 0,21-1 15,-21 22-15,0-21 0,0 21 16,-1-22-16,1 1 0,21 0 0,0-1 15,-21 1-15,0-21 0,21 20 0,-21-20 16,21-1-16,0-20 0,0-1 16,-21 0-16,21 1 0,0-22 0,-22 0 15,22 0-15,0-42 16,0 0-16,0 0 16,0-22-16,22 1 0,-1 0 15,-21-1-15,21-20 0,0-1 0,0-20 16,0 20-16</inkml:trace>
  <inkml:trace contextRef="#ctx0" brushRef="#br0" timeOffset="15155.87">4551 3048 0,'-21'-21'0,"42"42"0,-42-63 0,21 21 15,0-1-15,0 1 0,0 0 0,21 0 16,-21 0-16,42 21 15,-21 0-15,0 0 0,22 0 16,-22 0-16,21 0 0,-21 0 0,1 0 16,20 21-16,-42 0 0,0 0 15,0 0-15,0 1 0,0-1 0,0 0 16,-21 0-16,-22 0 0,22 0 16,-21 1-16,21-1 0,-22 0 0,1 0 15,0 0-15,21-21 0,-1 21 0,-20 1 16,21-22-16,0 0 15,42 0 1,0 0 0,0 0-16,22 0 15</inkml:trace>
  <inkml:trace contextRef="#ctx0" brushRef="#br0" timeOffset="15875.62">4784 3217 0,'0'0'0,"21"0"16,0 0-1,0 0-15,0 0 16,0-21-16,1 21 0,-1-21 16,0 0-16,0 21 0,0-21 0,0 0 15,22-1-15,-22 22 0,0-21 16,0 0-16,0 0 0,1 0 0,-1 0 16,0-1-16,-21 1 15,-21 21 1,0 0-16,-1 0 0,-20 21 15,21-21-15,-21 22 0,20-1 0,-20 0 16,21 0-16,-21 0 0,20 0 16,1 1-16,21-1 0,0 0 0,0 0 15,0 0-15,0 0 0,0 1 0,21-22 16,1 21-16,-1-21 0,0 21 16,21-21-16,-21 0 0,22 0 0,-22 0 15,21 0-15,1-21 0,-22 0 16,21-1-16,0 1 0,-20 0 0,20 0 15,-21 0-15,0 0 0,22-1 16,-22 1-16,0 0 0,0 0 16,0 0-16,-21 0 0,0 42 47,0 0-47,-21 0 0,21 0 15,-21 0-15,21 1 0,-21-1 16,21 0-16,0 0 0,0 0 0,0 0 15,-21-21-15,21 22 0,0-1 0,-22-21 16,22 21-16,-21-21 31,21-21-31,0 0 16,0-1-16,0 1 0,0 0 16,0 0-16,0 0 0,21 0 0,1-22 15,-1 22-15,0 0 0,0-21 0,0 20 16,22 1-16,-1 0 0,-21 0 15,21 0-15,1 21 0,-1 0 0,0 0 16,1 0-16,-22 21 0,21-21 16,-21 21-16,1 0 0,-1 0 0,0 22 15,0-22-15,-21 0 0,0 21 0,0-20 16,0-1-16,0 21 16,-21-21-16,0 0 0,0 1 0,21-1 15,-22 0-15,1 0 0,0-21 0,0 21 16,0-21-16,21-21 15,0 0 1</inkml:trace>
  <inkml:trace contextRef="#ctx0" brushRef="#br0" timeOffset="16295.7">7239 2540 0,'0'0'0,"-21"-21"0,21 0 0,-21 0 16,21-1-16,-22 22 16,1 0-1,21 22-15,0-1 16,0 21-16,-21 0 0,21 1 0,0-1 16,-21 0-16,21 1 0,0-1 15,0 0-15,-21 1 0,21-1 0,0 0 16,0-20-16,0 20 0,0-21 0,0 21 15,0-20-15,0-1 0,0 0 16,0 0-16,0 0 0,0 0 16,0-42-1</inkml:trace>
  <inkml:trace contextRef="#ctx0" brushRef="#br0" timeOffset="16907">6604 2900 0,'-21'0'32,"42"0"-32,-21 0 0,21 0 0,0 0 15,0 0-15,22 0 0,-1 0 0,0-21 16,22 21-16,-22 0 0,22-21 16,-1-1-16,1 1 0,-1 0 0,1 0 15,-22 0-15,22 0 0,-22-22 16,21 22-16,-20-21 0,-22 21 0,21-22 15,-21 1-15,1 21 0,-1-22 16,-21 22-16,0-21 0,0 21 0,0 0 16,-21 42-1,-1 0 1,22 0-16,-21 21 0,21-20 16,0 20-16,-21 21 0,0-20 0,21-1 15,0 0-15,0 1 0,-21-1 0,21 0 16,-21 1-16,21-1 0,0 0 15,0-20-15,0-1 0,-22 21 0,22-21 16,-21 0-16,21 1 0,-21-1 16,21-42 15,0-1-15,0 1-16,0 0 15,0-21-15,21 21 0,-21-1 0,21 1 16,1 0-16,20-21 0,-21 21 0,21-1 15,-20 22-15,20-21 0,0 21 16,1 0-16,-1 0 0,-21 0 0,21 0 16,1 0-16,-22 21 0,0 1 15,0-1-15,0 0 0,-21 0 0,0 0 16,0 0-16,0 1 0,0-1 16,-21-21-16,0 21 0,0 0 0,21 0 15,-21 0-15,0-21 0,-1 22 16,44-44 15,-1 22-15,0-21-16,0 0 0,0 0 0,0 0 15</inkml:trace>
  <inkml:trace contextRef="#ctx0" brushRef="#br0" timeOffset="17218.34">8128 2921 0,'0'0'0,"21"0"15,0-21 1,0 21-16,1-21 0,-1 0 16,0 21-16,-21-22 15,0 1-15,21 0 0,-21 0 16,0 0-16,0 0 16,-21 21-1,0 0-15,0 0 0,-1 21 16,1 0-16,0 0 0,0 0 15,0 22-15,0-22 0,-1 0 16,1 21-16,21-21 0,0 1 0,0-1 0,-21 21 16,21-21-1,0 0-15,0 1 0,21-22 0,0 0 16,-21 21-16,22-21 0,-1 0 0,21 0 16,-21 0-16,0 0 0,1 0 15,-1-21-15,0 21 0,21-22 0,-21 1 16</inkml:trace>
  <inkml:trace contextRef="#ctx0" brushRef="#br0" timeOffset="17903.54">9059 2053 0,'0'-21'0,"0"42"0,21-42 15,-21 42 1,0 0-16,0 1 0,0 20 16,0 0-16,0 1 0,0-1 15,0 21-15,0 1 0,-21-1 0,21 1 16,-21-1-16,21-20 0,0 20 0,-21 1 16,0-22-16,0 0 0,21 1 15,-22-1-15,1-21 0,0 22 0,21-22 16,0 0-16,0 0 0,-21-21 0,21 21 15,-21-21-15,21-21 32,0 0-32,0 0 15,0 0-15,0-1 0,0-20 0,0 21 16,0-21-16,0 20 0,21-20 16,0 0-16,0 21 0,0-22 0,1 22 15,20-21-15,-21 42 0,21-21 16,1 21-16,-22 0 0,21 0 0,1 0 15,-22 21-15,21 0 0,-21 0 16,0 0-16,1 0 0,-1 22 0,0-22 16,-21 21-16,0-21 0,0 22 15,0-22-15,-21 0 0,0 21 0,-1-20 16,-20-1-16,21 0 0,-21 0 16,-1 0-16,1 0 0,21-21 0,-22 22 15,22-1-15,-21-21 0,21 0 0,0 0 16,-1 0-16,22-21 31,22 21-31,-1-22 0,0 1 0,21 0 16,1 21-16,-22-21 0</inkml:trace>
  <inkml:trace contextRef="#ctx0" brushRef="#br0" timeOffset="18281.32">9567 2731 0,'0'-22'0,"0"44"0,0-65 15,0 22-15,0 0 0,0 0 0,0 0 16,21-1-16,-21 1 16,22 21-16,-1-21 0,0 21 0,0 0 15,0 0-15,22 0 0,-22 0 0,21 21 16,-21-21-16,22 43 0,-1-22 16,-21 0-16,0 21 0,0-21 0,1 22 15,-1-22-15,-21 21 0,0-21 0,0 1 16,0 20-16,0-21 0,-21 0 15,-1 0-15,1-21 0,0 22 0,0-1 16,0-21-16,0 0 0,-1 0 0,1 0 16,0 0-1,21-21-15,0-1 16,0 1-16,0 0 0,21-21 16,0 21-16,1-1 0,-22-20 15,21 21-15,0-21 0,0 20 0,0-20 16,22 21-16,-22 0 0,0 0 0,0-1 15,21 22-15,-20-21 0,-1 21 16,0 0-16,0 0 0,0 0 0,0 0 16,1 0-16,-1 0 0,0 0 15</inkml:trace>
  <inkml:trace contextRef="#ctx0" brushRef="#br0" timeOffset="18707.08">10541 2498 0,'0'21'47,"-21"-21"-47,0 42 0,-1-21 0,1 1 15,0 20-15,21-21 0,-21 21 0,0 1 16,0-22-16,21 21 0,0-21 16,-22 22-16,22-22 0,0 0 0,0 0 15,0 0-15,0 1 0,0-1 0,22 0 16,-1-21-16,0 0 0,0 21 15,21-21-15,-20 0 0,20 0 16,-21 0-16,21 0 0,1 0 0,-1-21 16,-21 21-16,22-21 0,-22 0 15,21-1-15,-21 1 0,-21-21 0,0 21 16,21-22-16,-21 1 0,0 0 0,0-22 16,-21 22-16,21 0 0,-42-1 15,21 1-15,0 0 0,-22 20 0,22 1 16,-21 0-16,21 21 0,-22 0 0,1 0 15,0 21-15,20 0 0,-20 1 16,21-1-16,-21 21 0,20 0 0,1-20 16,0 20-16,21 0 0,0-21 15,0 22-15,0-1 0,0-21 16,0 0-16,0 1 0,21-1 0,0 0 16,1 0-16,20 0 0,-21-21 0,21 0 15,1 0-15</inkml:trace>
  <inkml:trace contextRef="#ctx0" brushRef="#br0" timeOffset="19286.93">11282 2582 0,'0'0'0,"0"-21"16,-21 42-1,-1 1-15,-83 189 31,83-190-31,22 22 16,-21-22-16,21 0 0,0 0 0,0 0 16,0 1-16,0-1 0,0 0 0,0 0 15,21-21-15,1 0 16,-1 0-16,0 0 0,0 0 16,0-21-16,0 21 0,1-21 0,-1 0 15,0-1-15,21 1 0,-21 0 16,1 0-16,-1 0 0,0-22 0,0 22 15,0 0-15,-21 0 0,0 0 16,21 21-16,-21 21 31,0 0-31,0 0 0,-21 0 0,21 1 16,0-1-16,0 0 0,-21 0 0,21 0 16,0 0-16,0 1 0,0-1 15,21-21-15,-21 21 16,21-21-16,1 0 0,-1 0 0,0 0 15,0 0-15,0 0 0,22 0 16,-22 0-16,0-21 0,21 0 0,-21-1 16,22 1-16,-22 0 0,0 0 0,0-21 15,0-1-15,1 1 16,-22 0-16,0-1 0,0 1 0,0 0 16,0-1-16,0 22 0,0-21 0,-22 21 15,1 21-15,0-22 0,0 22 16,0 0-16,0 0 0,-22 0 0,22 22 15,0-22-15,0 21 0,21 0 0,0 0 16,-21 0-16,21 0 0,0 1 16,0-1-16,0 0 0,21 0 0,21 0 15</inkml:trace>
  <inkml:trace contextRef="#ctx0" brushRef="#br0" timeOffset="19675.02">12425 2582 0,'0'0'0,"21"-21"0,-21 0 16,0 0-16,0 0 0,-21 21 16,0 0-16,-1 0 15,-20 0-15,21 0 0,-21 21 16,20 0-16,-20 0 0,21 0 0,0 1 16,0-1-16,-1 0 0,22 0 0,0 0 15,0 0-15,0 1 0,0-1 16,22 0-16,-1 0 0,0 0 15,0 0-15,0-21 0,0 22 0,1-22 0,-1 21 16,0 0-16,0-21 16,0 21-16,0-21 0,-21 21 0,0 0 15,0 1 1,-21-1 0,0-21-16,0 0 0,0 0 0,-22 0 15,1 0-15,0 0 0,-1 0 0,1 0 16,0 0-16,-1 0 0,1 0 15,21 0-15,-21 0 0,20 0 0,1 0 16,21-21 0,21 21-16,1 0 15,20 0-15,-21-22 16,21 1-16</inkml:trace>
  <inkml:trace contextRef="#ctx0" brushRef="#br0" timeOffset="20360.11">12658 2900 0,'0'0'0,"21"0"0,0-21 15,0 0-15,0 21 0,0-22 16,1 1-16,-1 0 0,0 0 16,0-21-16,0 20 0,-21 1 0,0 0 0,21 0 15,-21 0-15,0 0 0,0-1 16,-21 22-1,0 0-15,0 0 0,0 22 0,0-1 16,-1 0-16,1 0 0,0 0 0,0 22 16,0-22-16,0 21 0,-1-21 15,22 0-15,0 22 0,0-22 0,0 0 16,0 0-16,0 0 0,0 1 0,0-1 16,0 0-16,22-21 0,-1 0 15,0 21-15,0-21 0,0 0 16,0 0-16,1 0 0,-1 0 0,0 0 15,0-21-15,0 21 0,-21-21 0,21 21 16,1-21-16,-1-1 16,0 1-16,0 0 0,0 0 0,-21-21 15,21 20-15,1 1 0,-22-21 0,21 21 16,-21 0-16,21-22 0,0 22 16,0 0-16,0 0 0,1 0 0,-1 21 15,0-22-15,0 22 0,21 0 0,1 0 16,-22 0-16,21 0 0,1 22 15,-1-22-15,0 21 0,-21 21 0,22-21 16,-22 0-16,0 22 0,0-22 16,0 21-16,-21-21 0,22 22 15,-22-22-15,0 21 0,0-21 0,0 1 16,0 20-16,0-21 0,0 0 0,-22 0 16,1-21-16,0 22 0,0-22 15,0 21-15,0-21 0,-1 0 16,1 0-16,0 0 0,21-21 15,0-1 1,0 1-16,0 0 0,21 0 0,0-21 16,1 20-16,20-20 0,0 0 0,-21-1 15,22 1-15,-1 0 0,0-22 16,1 22-16,-1 0 0,0 20 0,1-20 16,-22 21-16,0 0 0,0 21 15,0 0-15,-21 21 16,0 0-16,-21 0 15</inkml:trace>
  <inkml:trace contextRef="#ctx0" brushRef="#br0" timeOffset="21270.58">1460 4699 0,'0'0'16,"-21"0"-16,21-21 0,-21 0 16,21 0-16,0-1 0,0 1 15,0 0-15,0 0 16,21 0-16,0 0 0,1-1 0,-1 22 16,21 0-16,-21 0 0,22 0 15,-1 0-15,-21 22 0,21-1 0,1 0 16,-1 21-16,-21 1 15,0-1-15,1 21 0,-22 1 0,0-22 16,-22 22-16,1-1 0,-21 1 16,0-22-16,-22 22 0,1-22 0,-1 0 15,1 1-15,-1-22 0,1 21 16,20-21-16,-20-21 0,20 0 0,1 0 16,21 0-16,-21 0 0,20 0 15,1-21-15,21-21 0,0 21 0,0-22 16,0 1-16,0 0 0,0-1 15,0 1-15,0 0 0,0-1 0,21 1 16,1 0-16,-1 20 0,0 1 16,0 0-16,21 21 0,-20 0 15,-1 21-15,21 22 0,-21-22 16,22 21-16,-22 0 0,0 1 0,0-1 16,0 0-16,0 1 0,-21-1 15,0 0-15,22 1 0,-22-1 0,0-21 16,0 0-16,0 1 0,21-1 15,-21 0-15,21 0 0,0-21 0,0 0 16,0 0-16,1 0 0,-1 0 16,0-21-16</inkml:trace>
  <inkml:trace contextRef="#ctx0" brushRef="#br0" timeOffset="21415.5">2074 5017 0,'0'0'16,"21"-22"-16,1 22 15,-1 0 17,0 0-17,0 0-15,0-21 0</inkml:trace>
  <inkml:trace contextRef="#ctx0" brushRef="#br0" timeOffset="22043.39">3387 4445 0,'-22'0'16,"22"-21"62,0 0-78,0 0 16,0-1-1,0 44 17,0-1-32,0 21 0,0 0 0,0-20 15,-21 20-15,21 0 0,-21 22 0,21-22 16,0 22-16,-21-22 0,0 0 16,0 22-16,21-22 0,-22 0 0,1-20 15,21 20-15,0-21 0,-21 0 16,21 0-16,-21 1 0,21-44 31,0 1-15,0-21-16,0 21 0,0-22 0,0 1 15,0 0-15,0-22 0</inkml:trace>
  <inkml:trace contextRef="#ctx0" brushRef="#br0" timeOffset="22506.36">3154 4466 0,'0'-42'0,"0"84"0,0-126 0,0 62 0,0-20 16,0 21-16,0 0 0,0 0 15,0-1-15,21 1 0,0 21 0,0 0 16,0 0-16,1 21 0,-1 1 16,21-1-16,0 21 0,-20-21 15,20 22-15,0 20 0,1-21 0,-22 1 16,21-1-16,-21 22 0,0-22 16,1 21-16,-22-20 0,21 20 0,-21-20 15,0-1-15,0 0 0,0 1 16,0-22-16,0 0 0,-21 0 0,21 0 15,-22 0-15,22-42 16,0 0 0,0 0-16,0 0 0,0-22 0,0 1 15,0 0-15,0-1 0,22-20 16,-22 21-16,42-22 0,-21 22 16,0-22-16,0 1 0,22 20 0,-22-20 15,21 21-15,1-1 0,-22 22 16,21 0-16,0 0 0,1 21 0,-1 0 15,-21 21-15,22 0 0,-1 21 16,-21 1-16,0-1 0,0 0 0,1 1 16,-22-1-16,0 22 0,0-22 0,0 21 15,-22-20-15,22 20 0,-21-20 16,0-1-16,0 0 0,21 1 0,-21-1 16,21-21-16,0 21 0,0-20 15,0-1-15,0 0 0,21-21 31,0-21-31,0 21 0,0-21 16,1-1-16,-1 1 0</inkml:trace>
  <inkml:trace contextRef="#ctx0" brushRef="#br0" timeOffset="23576.02">4741 4805 0,'0'0'16,"21"-21"-16,22 0 0,-22-22 0,0 22 0,0-21 15,-21 21-15,0-1 16,0 1-16,0 0 0,-21 21 15,0 0-15,0 0 0,0 0 0,-22 0 16,22 0-16,-21 21 0,-1 0 16,22 1-16,-21-1 0,0 21 15,20-21-15,-20 22 0,21-1 0,-21 0 16,20 1-16,1-1 0,0-21 16,21 21-16,0 1 0,0-22 0,0 0 15,0 0-15,0 0 0,21-21 16,22 0-16,-22 0 0,0 0 15,21 0-15,1-21 0,-1 0 0,0 0 16,-21 0-16,22-22 0,-1 22 16,-21-21-16,0 0 0,22 20 15,-43-20-15,21 0 0,-21 21 0,21-22 0,-21 22 16,0 0-16,-21 21 31,0 21-31,21 0 16,0 22-16,0-22 0,-21 0 15,21 21-15,0-21 0,0 1 0,0 20 16,0-21-16,0 0 0,0 0 0,0 1 16,0-1-16,21-21 0,0 21 15,0-21-15,0 0 0,0 0 16,1 0-16,-1-21 0,0 21 16,0-21-16,0-1 0,0 1 15,22-21-15,-22 21 0,0-22 0,21 22 0,-20-21 16,20 0-16,-21 20 15,21-20-15,1 21 0,-1 0 0,-21 0 16,22-1-16,-1 22 0,-21 0 0,0 0 16,0 0-16,1 0 0,-22 22 15,0-1-15,0 0 0,0 0 0,0 21 16,0-20-16,-22 20 0,1-21 0,0 21 16,-21-20-16,21 20 0,-1-21 15,1 0-15,0 0 0,0 1 0,21-1 16,0 0-16,-21-21 0,42-21 31,-21 0-31,21-1 16,0 1-16,0 0 0,22-21 15,-22-1-15,0 22 0,0-21 16,0 0-16,1 20 0,-1-20 0,21 21 16,-21 0-16,0 0 0,1-1 15,-1 22-15,-21 22 31,0-1-31,0 21 0,-21-21 16,-1 0-16,1 22 0,0-1 0,21-21 16,-21 22-16,21-1 0,-21-21 0,21 21 15,0-20-15,0-1 0,0 21 16,0-21-16,21 0 16,0-21-16,0 0 0,0 0 0,22 0 15,-1 0-15,0 0 0,1 0 16,-1-21-16,22 0 0,-22 0 0,0 0 15,1 0-15,-1-1 0,0-20 0,1 0 16,-22 21-16,21-22 0,-21 1 16,0 0-16,-21 20 0,0 1 0,0-21 15,0 21-15,0 0 0,-21 42 32,21 0-32,0 0 0,0 0 15,-21 22-15,21-22 0,0 21 0,-21 0 16,21-20-16,0 20 0,0-21 15,0 21-15,0-20 0,0-1 16,21 0-16,0 0 0,0-21 16,1 21-16,-1-21 0,21 0 0,-21 0 15,22 0-15,-1-21 0,0 0 16,-21 0-16,22 0 0,-1-1 0,-21 1 16,0-21-16,1 21 0,20-22 0</inkml:trace>
  <inkml:trace contextRef="#ctx0" brushRef="#br0" timeOffset="23906.92">6477 4318 0,'0'0'0,"-42"21"0,20 0 16,1 1-16,0-1 0,21 0 0,0 0 16,0 0-16,0 0 0,0 1 0,0-1 15,0 0-15,21-21 16,0 0-16,1 0 0,-1 0 15,0 0-15,0 0 0,0-21 0,0 21 16,1-21-16,-1-1 0,-21 1 16,0 0-16,0 0 0,0 0 0,0 0 15,-21-22-15,-1 22 0,1 0 0,0 0 16,0 0-16,0 21 16,0 0-16,-22 0 0,22 0 0,0 21 0,0 0 15,-22 0-15,43 0 0,-21 22 16,0-22-16,21 21 0,-21-21 15,21 22-15,0-22 0,0 21 0,0-21 16,0 0-16,21 22 0,0-22 0,0 0 16,22 0-16,-22 0 0,21-21 15</inkml:trace>
  <inkml:trace contextRef="#ctx0" brushRef="#br0" timeOffset="24563.55">6964 4636 0,'-21'0'32,"-1"0"-32,1 21 0,21 0 0,0 0 15,-21 0-15,21 0 0,-21 1 0,21 20 16,0-21-16,0 0 0,0 22 16,0-22-16,0 0 0,0 0 0,0 0 15,0 0-15,0 1 0,0-1 0,0 0 16,-21-21-1,21-21 1,0 0-16,0-1 16,0-20-16,0 21 0,0-21 15,0-1-15,0 1 0,21 0 16,0-1-16,0 22 0,0-21 0,1 21 16,-1-1-16,0 1 0,21 0 15,-21 21-15,1 0 0,20 0 0,-21 0 16,0 0-16,0 0 0,22 21 0,-22 0 15,0 22-15,0-22 0,0 0 16,1 21-16,-1-20 0,-21 20 0,21-21 16,-21 21-16,21-20 0,-21-1 0,0 21 15,0-21-15,0 0 0,0 1 16,0-1-16,-21-21 0,21 21 16,-21-21-16,0 0 0,21-21 31,0 0-31,0-1 0,0 1 15,0 0-15,21-21 0,0 21 0,0-22 16,0 1-16,0 0 0,1 20 16,20-20-16,-21 21 0,21-21 0,1 20 15,-1 1-15,-21 0 0,22 21 0,-1 0 16,0 0-16,-21 0 0,1 21 16,20 0-16,-42 1 0,21-1 0,-21 21 15,0-21-15,0 22 0,0-1 0,0-21 16,0 21-16,0-20 0,-21 20 15,21-21-15,-21 0 0,0 0 16,-1 1-16,22-1 0,0 0 0,-21-21 16,21 21-16,21-42 31,1 0-31,-1 0 0,21-1 16</inkml:trace>
  <inkml:trace contextRef="#ctx0" brushRef="#br0" timeOffset="24754.57">8340 4636 0,'0'0'0,"0"21"16,0 0-16,-22 0 15,22 0-15,-21 0 0,0 1 16,21-1-16,0 0 0,-21 0 0,0 0 16,21 0-16,-21 22 0,-1-22 15,22 0-15,0 0 0,0 0 16,0-42 15,22 0-31</inkml:trace>
  <inkml:trace contextRef="#ctx0" brushRef="#br0" timeOffset="24932.47">8361 4466 0,'0'0'0,"-21"0"0,-1-21 16,1 21-16,0 0 15,0 0-15,0 0 0,21 21 47,21-21-47,0 0 16,0 0-16,0 21 0</inkml:trace>
  <inkml:trace contextRef="#ctx0" brushRef="#br0" timeOffset="25530.73">8699 4678 0,'0'-21'31,"22"0"-15,-1 21-16,0 0 0,0 0 0,0-22 15,0 22-15,1 0 0,-1 0 0,0 0 16,0 0-16,0 22 0,0-1 15,1 0-15,-22 21 0,0-21 16,0 1-16,0 20 0,-22-21 0,-20 21 16,21-20-16,0 20 0,-22 0 15,1-21-15,0 22 0,-1-22 16,1 0-16,0 21 0,-1-20 0,1-1 16,0 0-16,-1 0 0,22-21 0,-21 21 15,21-21-15,42 0 31,0 0-31,0 0 0,22 0 0,-22 0 16,21-21-16,-21 21 0,22 0 16,-1 0-16,0 0 0,1 0 0,-22 0 15,21 0-15,0 0 0,1 21 16,-1 0-16,0 1 0,1-1 0,-1 21 0,0-21 16,1 22-16,-22-22 0,0 21 15,0 0-15,0 1 0,1-1 16,-22 0-16,0 22 0,0-22 0,0 1 15,0 20-15,0-21 0,-22 1 0,1 20 16,0-20-16,-21-1 0,-1 0 16,1 1-16,0-22 0,-22 21 0,1-21 15,-1 22-15,1-22 0,-1 0 0,1-21 16,-1 0-16,1 21 0,-1-21 0,1 0 16,-1 0-16,1-21 0,20 0 15,1 21-15,0-21 0,21-1 0,-1-20 16,1 21-16,21-21 0,0 20 15,0-20-15,21 0 0,22-1 0,-22 1 0,21-21 16,22-1-16,-22 1 16,22-1-16,-22 1 0,21-1 0,1 1 15</inkml:trace>
  <inkml:trace contextRef="#ctx0" brushRef="#br0" timeOffset="25912.51">9398 4678 0,'0'0'0,"0"-21"31,21 21-15,-21-21-16,21 21 16,0-22-16,1 1 0,-1 21 15,0-21-15,0 0 0,-21 0 0,0 0 16,21 21-16,-21-22 0,0 1 0,0 0 15,0 0-15,-21 21 16,0 0-16,0 0 0,0 0 0,-1 0 16,-20 21-16,21 0 0,0 0 0,0 1 15,-1 20-15,1-21 0,21 21 16,-21 1-16,21-22 0,0 21 16,0 1-16,21-22 0,0 21 0,1-21 15,-1 0-15,21 1 0,-21-1 16,22 0-16,-1-21 0,0 0 0,1 0 15,20 0-15,-21 0 0,1 0 0,20-21 16,-20 0-16,-1-1 0,0 1 16,-21 0-16,1-21 0,-1 21 0,-21-1 15,0 1-15</inkml:trace>
  <inkml:trace contextRef="#ctx0" brushRef="#br0" timeOffset="26890.67">1397 6773 0,'0'0'0,"-21"0"16,21-21-16,-21 21 0,-1-21 16,1 21-16,21-21 0,0 0 0,0 0 15,0-1-15,0 1 16,21 0-16,1 0 15,-1 21-15,21-21 0,-21 21 16,22-21-16,-1 21 0,0 0 0,1 0 16,-1 0-16,0 21 0,-21 0 15,1 0-15,-1 0 0,0 22 0,-21-22 16,0 0-16,0 21 0,0-21 16,-21 1-16,-22 20 0,22-21 0,-21 0 15,-22 0-15,22 1 0,0-1 16,-1 0-16,-20 0 0,21-21 0,-1 0 15,1 21-15,21-21 0,0 0 16,-1 0-16,1 0 0,21-21 16,0 0-1,0 0-15,21 0 0,1 21 16,20-22-16,-21 22 0,21 0 16,1 0-16,-1 0 0,0 0 0,1 0 15,-1 0-15,0 22 0,1-1 16,-1 0-16,0 0 0,1 0 0,-22 0 15,0 22-15,-21-1 0,0-21 16,0 22-16,-21-1 0,0 0 0,-22 1 16,1-1-16,0-21 0,-1 21 15,1-20-15,-21-1 0,20 0 16,1 0-16,0-21 0,-1 0 0,22 21 16,-21-21-16,-1 0 0,22 0 0,0 0 15,0-21-15,0 21 0,0-21 16,-1 0-16,1 0 0,0-1 15,21 1-15,0 0 0,0 0 0,0-21 16,0 20-16,0 1 0,21 0 16</inkml:trace>
  <inkml:trace contextRef="#ctx0" brushRef="#br0" timeOffset="27067.01">2138 6943 0,'0'0'0,"21"21"16,0-21 0,0 0 15,0 0-15</inkml:trace>
  <inkml:trace contextRef="#ctx0" brushRef="#br0" timeOffset="27823.06">3471 6583 0,'-21'0'31,"0"0"-31,21 21 16,0 0-16,-21-21 0,21 21 16,21-21 15,21 0-31,-21-21 15,1 21-15,20-21 0,0 0 0,1 0 16,-1 0-16,0-1 0,-21 1 0,22 0 16,-1-21-16,0 21 0,-20-1 15,-1-20-15,-21 21 0,0 0 0,0 0 16,0-1-16,-21 1 0,-22 0 16,22 21-16,-42 0 0,20 0 0,-20 0 15,20 0-15,-20 0 0,-1 21 0,1-21 16,-1 21-16,22 22 15,-21-1-15,20 0 0,1 1 0,21-1 16,0 0-16,-1 22 0,22-22 16,0 1-16,0-1 0,0 0 0,0 1 15,22-22-15,-1 0 0,21 0 0,-21 0 16,22 0-16,-1 1 0,0-22 16,1 0-16,20 0 0,-21 0 0,22 0 15,-22 0-15,1 0 0,-1 0 0,0 0 16,-21-22-16,-21 1 15,-21 0-15,0 21 0,-21 0 16,-1-21-16,-20 21 0,21 0 16,-22 0-16,1 0 0,-1 0 15,22 0-15,-22 21 0,22 0 0,0 0 16,-1 1-16,1 20 0,21-21 16,0 21-16,-1-20 0,22 20 0,0 0 15,0 1-15,0-1 0,0 0 0,22-21 16,-1 22-16,21-22 0,-21 0 15,22 0-15,-1 0 0,0-21 0,22 0 16,-22 0-16,22 0 0,-1 0 16,1-21-16,-1 0 0,1 0 0,-1 0 15,-21 0-15,22-1 0,-22-20 0,1 0 16,-1 21-16,0-22 0,-21 1 16,22 0-16,-22-1 0</inkml:trace>
  <inkml:trace contextRef="#ctx0" brushRef="#br0" timeOffset="28223.83">4127 6816 0,'0'-21'0,"0"42"0,0-21 31,0 21-31,0 21 16,0-21-16,0 1 0,0 20 15,0-21-15,0 0 0,0 22 0,-21-22 16,21 21-16,-21-21 0,21 22 0,0-22 16,0 0-16,-21 0 0,21 0 15,0 0-15,-21 1 0,21-44 31,0 1-15,0-21-16,0 21 0,0 0 16,0-22-16,21 22 0,0-21 0,0 21 15,0-22-15,-21 1 0,22 0 16,-1 20-16,21-20 0,-21 21 0,0 0 16,22 0-16,-22-1 0,21 22 0,-21 0 15,22 0-15,-22 0 0,21 22 16,-21-1-16,1 0 0,-1 21 0,0-21 15,-21 22-15,0-22 0,0 21 0,0 1 16,0-1-16,0-21 0,0 21 16,-21 1-16,0-1 0,21-21 0,-22 22 15,22-22-15,-21 0 0,21 0 16,21-21 15,1-21-31,-1-21 0,0 20 0,21-20 16,-21 0-16</inkml:trace>
  <inkml:trace contextRef="#ctx0" brushRef="#br0" timeOffset="28491.68">5186 6308 0,'21'-21'0,"-42"42"0,42-64 16,-21 22-16,0 0 0,0 42 15,0 0-15,0 1 16,0 20-16,0 0 0,0 1 15,0 20-15,-21-21 0,0 22 0,21-1 16,-22 1-16,1-1 0,0-20 0,0 20 16,0-20-16,0-1 0,21 21 15,-22-20-15,22-22 0,0 21 0,0 1 16,0-22-16,0 0 0,0 0 0,22-21 16,-1 0-1,0 0-15,0 0 0,21 0 16,-20-21-16,-1 0 0,0 0 0,0-22 15,0 22-15,0 0 0</inkml:trace>
  <inkml:trace contextRef="#ctx0" brushRef="#br0" timeOffset="28680.57">4932 6816 0,'-21'21'0,"42"-42"0,-64 63 0,1-21 15,42 0-15,-21-21 16,21 22-16,0-1 15,21-21-15,0 0 0,0 0 16,1 0-16,20 0 16,-21 0-16,21 0 0,1 0 0,-22 0 15,21 0-15,1 0 0,-22-21 0,21 21 16,0-22-16,-20 22 0</inkml:trace>
  <inkml:trace contextRef="#ctx0" brushRef="#br0" timeOffset="29028.37">5419 6922 0,'0'0'0,"0"21"16,21-21-1,0 0 1,0 0-16,0 0 0,0 0 16,1-21-16,-1 21 0,0-22 15,21 22-15,-21-21 0,22 21 0,-22-21 16,0 0-16,0 21 0,0-21 0,-21 0 15,0-1-15,-21 22 16,0 0-16,-21 0 16,21 0-16,-22 22 0,22-1 0,-21 0 15,21 0-15,-1 0 0,-20 0 16,21 1-16,0-1 0,0 0 0,21 0 16,0 0-16,0 0 0,0 1 0,0-1 15,0 0-15,0 0 0,21-21 0,21 21 16,-21-21-16,22 0 15,-22 0-15,42 0 0,-20 0 0,-1 0 16,0 0-16,22 0 0,-22 0 0,0-21 16,1 21-16,-22-21 0</inkml:trace>
  <inkml:trace contextRef="#ctx0" brushRef="#br0" timeOffset="29354.52">6054 6922 0,'0'-22'0,"-22"-62"31,22 63-31,22-1 15,-1 22-15,21 0 0,-21 0 0,0 0 16,1 0-16,-1 0 0,0 0 16,21 0-16,-21 22 0,1-1 15,-1-21-15,21 42 0,-21-21 0,0 0 16,1 1-16,-1-1 0,-21 0 0,0 21 16,0-21-16,0 1 0,0-1 15,0 0-15,0 0 0,-21 0 0,-1 0 16,1-21-16,0 0 0,0 22 0,0-22 15,0 0-15,-1 0 16,22-22-16,0 1 0,0 0 16,0 0-16,0 0 0,0 0 0,0-1 15,0 1-15,22 0 0,-1 0 16,-21 0-16,21 0 0,0-1 16,0 1-16,0 0 0,1 0 0,-1 0 15,0 0-15,0-1 0,0 22 0,0-21 16,1 0-16,20 0 0</inkml:trace>
  <inkml:trace contextRef="#ctx0" brushRef="#br0" timeOffset="29618.98">7641 6160 0,'0'-22'0,"-42"44"31,42-1-31,-21 0 0,21 42 16,-22-20-16,1-1 0,0 22 0,21-22 16,0 21-16,0-20 0,-21 20 15,0-20-15,21 20 0,-21-21 0,21 1 16,0-1-16,-22 0 0,22-20 0,0 20 16,0-21-16,0 21 0,0-20 15,0-1-15,0 0 0,22-21 31,-22-21-31</inkml:trace>
  <inkml:trace contextRef="#ctx0" brushRef="#br0" timeOffset="30222.64">7070 6731 0,'-22'0'0,"44"0"0,-22 0 46,42 0-46,-21 0 0,21 0 0,1 0 16,-1 0-16,22-21 0,-1 21 0,-21-21 16,22 0-16,-1-1 0,1 1 15,-1 0-15,1 0 0,-1 0 16,-20-22-16,-1 22 0,0-21 0,1 21 0,-22-22 16,21 1-16,-42 21 15,21-21-15,-21 20 0,0 1 0,0 0 16,0 0-16,0 0 0,-21 21 15,0 0-15,0 0 16,0 21-16,0 0 0,21 0 16,0 22-16,-22-1 0,1 0 0,21 22 15,-21-22-15,21 22 0,0-22 0,-21 21 16,0-20-16,21-1 0,-21 0 16,21 1-16,0-1 0,0-21 0,-22 22 15,22-22-15,-21 0 0,21 0 16,0 0-16,0 0 0,0-42 47,0 0-47,0 0 0,0 0 0,21 0 15,22-22-15,-22 22 0,0-21 16,21-1-16,-20 1 0,20 0 0,0 21 16,-21-22-16,22 1 0,-1 21 0,-21 0 15,22-1-15,-22 1 0,0 21 16,0 0-16,0 0 0,0 21 0,-21 1 15,0 20-15,0-21 0,0 21 0,0-20 16,0 20-16,0-21 0,0 21 16,0-20-16,0-1 0,-21 21 15,0-21-15,21 0 0,0 1 0,0-1 16,21-21 15,0 0-31,1-21 16,-1-1-16</inkml:trace>
  <inkml:trace contextRef="#ctx0" brushRef="#br0" timeOffset="30531.46">8530 6773 0,'21'-21'31,"0"21"-15,1 0-16,-1 0 0,0 0 15,-21-21-15,21 21 0,0-21 0,0 21 16,1-21-16,-1 0 0,0 21 0,0-22 15,-21 1-15,0 0 0,0 0 16,0 0-16,0 0 0,0-1 0,-21 22 16,0 0-16,0 0 15,-22 22-15,22-1 0,0 0 16,0 21-16,-22-21 0,22 22 0,0-22 16,21 21-16,-21 1 0,21-22 0,-21 0 15,21 21-15,0-21 0,0 1 16,0-1-16,21 0 15,0-21-15,0 0 0,0 0 0,1 0 16,20 0-16,-21 0 0,21 0 0,1 0 16,-1 0-16,0-21 0,-20 0 15</inkml:trace>
  <inkml:trace contextRef="#ctx0" brushRef="#br0" timeOffset="31115.12">10202 6181 0,'0'-21'0,"0"42"0,0-64 16,0 22-16,-21 21 47,0 0-47,0 21 0,21 1 0,-21-1 15,-1 21-15,1 0 0,0 1 0,21-1 16,-21 22-16,0-22 0,0 0 16,-1 22-16,22-22 0,-21 0 0,21 1 15,0-22-15,0 21 0,21-21 0,1 1 16,-1-1-16,21 0 0,-21-21 0,22 0 16,-1 0-16,-21 0 0,21 0 15,1 0-15,-1-21 0,0 21 0,1-21 16,-1-1-16,-21-20 0,22 21 0,-22-21 15,21-1-15,-21-20 16,0 20-16,1 1 0,-22-21 0,0 20 16,0 1-16,21 0 0,-21-1 0,0 22 15,0-21-15,0 21 0,0-1 16,0 1-16,0 42 47,21 1-47,0-22 15,0 0-15</inkml:trace>
  <inkml:trace contextRef="#ctx0" brushRef="#br0" timeOffset="31706.8">11007 6096 0,'0'-21'0,"0"42"0,0-63 16,0 63 15,0 0-31,0 21 0,0-20 15,0-1-15,0 21 0,0-21 0,-22 22 16,22-1-16,-21 0 0,21 1 16,-21-1-16,21 0 0,0 1 15,-21-22-15,0 21 0,21-21 0,0 22 16,0-22-16,0 0 0,-21-21 0,21 21 16,0-42 15,0 0-16,0-22-15,0 22 0,21-21 0,0 0 16,0-1-16,0 1 0,0-22 0,1 22 16,20 0-16,-21-1 0,21-20 15,-20 21-15,20 20 0,0-20 0,-21 21 16,22 0-16,-1 0 0,-21 21 0,0 0 16,1 0-16,-1 0 0,0 0 15,0 21-15,-21 0 0,0 0 16,0 0-16,0 0 0,-21 1 0,0-1 15,0 0-15,-1 0 0,-20 0 16,21 0-16,-21 1 0,-1-22 16,22 21-16,-21-21 0,21 0 0,-22 21 15,22-21-15,0 0 0,0 0 0,0 0 16,-1 0-16,22 21 16,0 0-1,0 0-15,0 1 16,22-1-16,-1 21 0,-21-21 0,21 0 15,0 22-15,0-22 0,0 21 0,1-21 16,-1 1-16,0-1 0,0 0 0,0 0 16,0 0-16,1-21 15,-1 21-15,0-21 0,0 0 0,21 0 16,-20 0-16,20 0 0,0 0 16,-21 0-16,22-21 0,-22 0 15,21 0-15</inkml:trace>
  <inkml:trace contextRef="#ctx0" brushRef="#br0" timeOffset="32235.21">12192 6054 0,'0'0'0,"0"-43"0,21 22 0,-21 0 16,0 0-16,0 42 16,0 0-16,-21 0 15,0 22-15,0-22 0,21 21 16,-22 1-16,1 20 0,0-21 0,0 22 15,0-1-15,0-20 0,-1 20 16,1-20-16,0 20 0,0-21 0,0 1 16,0-1-16,21-21 0,-22 22 0,22-22 15,-21 0-15,21 0 16,0-42 15,0 0-31,0 0 0,21-1 16,1 1-16,-22-21 0,21 21 15,0-22-15,-21 1 0,21 21 0,0-21 16,0 20-16,1 22 0,-22-21 0,0 42 16,21-21-1,-21 43-15,0-22 0,0 0 0,0 43 16,21-22-16,-21-21 0,0 21 16,0-20-16,21-1 0,0 0 15,0 0-15,1 0 0,-1 0 0,21 1 16,-21-22-16,22 0 0,-22 0 0,21 0 15,-21 0-15,22 0 0,-22 0 0,0 0 16,0-22-16,0 1 16,0 0-16,1 0 0,-1 0 0,0 0 15,0-22-15,-21 1 0,21 21 0,0-22 16,1 1-16,-22 0 0,0-1 16,0 22-16,0 0 0,0 0 0,-22 21 31,1 21-31,0-21 0,-21 21 15</inkml:trace>
  <inkml:trace contextRef="#ctx0" brushRef="#br0" timeOffset="33395.99">1249 8509 0,'0'-21'0,"0"-64"32,-21 85-32,-1 0 15,1 0-15,21 21 16,0 1-16,0-1 0,-21 21 16,0 0-16,21 1 0,-21 20 15,21-20-15,-21 20 0,-1-21 0,22 22 16,-21-22-16,0 22 0,0-22 15,21-21-15,-21 22 0,0-22 16,21 0-16,0 0 0,-22 0 0,22-42 31,0 0-31,0 0 16,0 0-16,0-1 0,0 1 16,0 0-16,22 0 0,-1 0 0,-21 0 15,21-1-15,0 1 0,0 21 16,0-21-16,22 21 0,-22 0 0,21-21 15,-21 21-15,22 0 0,-1 0 16,-21-21-16,22 21 0,-22-21 0,0 21 16,21-22-16,-21 22 0,1-21 15,-1 21-15,-21-21 0,0 0 16,21 0-16,-21 0 16,0-1-16,0 1 0,0 0 0,-21 0 15,21 0-15,0 0 0,-21-1 16,-1 1-16,1 21 15,21 21 1,-21 1-16,21-1 0,0 21 0,0 0 16,-21 1-16,0-1 0,0 0 15,21 22-15,0-22 0,-22 22 16,1-22-16,0 0 0,21 1 0,-21-1 16,21 0-16,0-20 0,0 20 15,0-21-15,0 0 0,0 0 0,0 1 16,21-22-1,0-22 1,0 22-16,-21-21 0,22 0 16,-1 0-16</inkml:trace>
  <inkml:trace contextRef="#ctx0" brushRef="#br0" timeOffset="33699.81">2095 8975 0,'0'0'0,"22"0"16,-1-21 0,-21-1-16,0 1 15,0 0-15,0 0 16,0 0-16,-21 21 0,-1 0 15,1-21-15,0 21 16,0 0-16,0 0 0,0 21 16,21 0-16,-22-21 0,22 21 0,0 0 15,0 0-15,0 1 16,0-1-16,22-21 16,-1 0-16,0 0 0,0 0 0</inkml:trace>
  <inkml:trace contextRef="#ctx0" brushRef="#br0" timeOffset="35648.08">3365 8361 0,'0'0'0,"-21"0"16,21 21-16,-21-21 15,21 21-15,0 0 0,0 1 16,0-1-16,21 0 16,0-21-1,1 0-15,20 0 0,-21 0 16,21 0-16,-20-21 0,20 0 16,0-1-16,-21 22 0,22-21 0,-1 0 15,-21-21-15,22 21 0,-22-1 0,0 1 16,-21 0-16,0-21 0,0 21 15,0-1-15,-21-20 0,0 21 0,-22 0 16,1-22-16,0 22 0,-1 21 16,1-21-16,0 21 0,-22 0 0,22 0 15,-1 21-15,1-21 0,0 43 0,-1-22 16,1 21-16,21 0 0,-21 1 16,20-1-16,1 0 0,0 1 15,21 20-15,0-20 0,0-1 0,0 0 16,0 1-16,21-22 0,0 21 15,1 0-15,-1-20 0,21-1 0,-21 0 16,22 0-16,-1-21 0,0 0 16,22 0-16,-22 0 0,0 0 0,1 0 15,-1 0-15,-21 0 0,22 0 0,-43-21 16,0 0-16,0 0 16,0-1-16,-22 22 0,1-21 0,-21 21 15,0 0-15,-1 0 0,1 0 16,0 0-16,-22 0 0,22 21 0,-1-21 15,1 43-15,21-22 0,-21 21 16,20-21-16,1 22 0,0-1 0,0 0 16,21 1-16,0-1 0,0 0 15,0 1-15,0-22 0,21 21 0,0-21 16,0 1-16,22-1 0,-22 0 0,21 0 16,1-21-16,20 0 0,-21 0 15,22 0-15,-22 0 0,22 0 0,-1-21 16,-20 21-16,20-21 0,1 0 0,-22-1 15,21 1-15,-20-21 0,-1 21 16,-21-22-16,22 22 0,-22-21 16,0 0-16,0-1 0,-21 1 0,0 21 15,0-22-15,0 22 0,0 0 16,0 0-16,0 0 0,0 42 16,0 0-16,-21 0 15,0 22-15,0-22 0,21 21 16,-22-21-16,22 22 0,0-1 0,0-21 15,-21 21-15,21-20 0,-21-1 0,21 0 16,0 0-16,0 0 0,0 0 16,0 1-16,0-44 31,21 1-15,0 0-16,-21 0 0,22-21 15,-1 20-15,0-20 0,-21 0 0,21 21 16,0-22-16,-21 1 0,21 0 15,1 20-15,-1 1 0,-21 0 0,21 0 16,0 21-16,0 0 0,-21 21 16,21-21-16,-21 21 0,22 22 15,-22-22-15,0 0 0,21 21 0,-21-21 16,21 22-16,-21-22 0,0 21 0,0-21 16,21 1-16,0 20 0,0-21 0,-21 0 15,22-21-15,-1 21 0,0 1 16,0-22-16,0 0 0,22 0 0,-22 0 15,21 0-15,-21 0 0,22 0 16,-22-22-16,21 1 0,-21 0 16,22 0-16,-22 0 0,21-22 0,-21 22 15,0-21-15,1 0 0,-1-1 0,0 1 16,-21-22-16,0 22 0,0-21 0,0 20 16,0 1-16,0-22 0,0 22 15,0 0-15,0-1 0,0 22 0,0 0 16,0 0-16,0 0 0,0 42 15,0 0 1,0 21-16,0-20 0,-21 20 0,21 0 16,-21 1-16,21 20 0,0-21 15,-22 22-15,22-22 0,0 22 16,0-22-16,0 22 0,0-22 0,0 0 16,0 1-16,0-1 0,0-21 0,22 0 15,-1 22-15,0-22 0,0-21 16,0 21-16,0-21 0,1 0 0,-1 0 15,21 0-15,-21 0 0,22 0 0,-1-21 16,-21 0-16,21-1 0,1 1 0,-1 0 16,-21 0-16,22-21 15,-22 20-15,0-20 0,0 0 0,0 21 0,0-22 16,-21 22-16,22 0 0,-22 0 0,0 0 16,-22 21-1,1 21 1,21 0-16,-21 21 0,0-21 0,21 1 15,-21 20-15,21-21 0,0 0 0,0 22 16,0-22-16,0 0 0,0 0 16,0 0-16,0 0 0,21 1 15,0-22-15,0 0 0,0 0 16,1 0-16,-1-22 16,0 1-16,0 21 0,0-21 0,0 0 15,1 0-15,-1 0 0,0-22 0,0 22 16,0-21-16,0 21 0,1-22 15,-22 22-15,0 0 0,21 21 16,-21 21 0,0 0-16,0 0 15,0 1-15,0 20 0,0-21 16,0 0-16,0 0 0,0 1 0,0-1 16,0 0-16,21 0 0,-21 0 0,21-21 15,-21 21-15,42-21 0,-20 0 0,-1 0 16,21 0-16,-21 0 0,22 0 15,-22 0-15,21-21 0,0 21 0,-20-21 16,-1 0-16,0 0 0,0-22 0,0 22 16,-21-21-16</inkml:trace>
  <inkml:trace contextRef="#ctx0" brushRef="#br0" timeOffset="35843.03">4889 8573 0,'0'0'16,"-42"21"-16,21 0 0,-21 0 0,20-21 0,1 0 15,21 21-15,21-21 16,22 0 0,-22 0-16,21 0 0,1 0 15,-1 0-15,21-21 0,1 0 0,-1 0 16</inkml:trace>
  <inkml:trace contextRef="#ctx0" brushRef="#br0" timeOffset="36262.94">7387 8234 0,'0'-42'0,"0"84"0,0-127 0,0 64 0,0-21 15,0 21-15,0-1 0,0 1 0,0 0 16,-21 42 0,21 0-16,0 22 0,0-1 15,-21 22-15,21-22 0,0 21 16,-21 1-16,21-1 0,0 1 0,0-22 16,-22 22-16,1-1 0,0-20 15,21 20-15,-21-21 0,0 1 0,0-1 16,21 0-16,-22-20 0,22 20 0,-21-21 15,21 0-15</inkml:trace>
  <inkml:trace contextRef="#ctx0" brushRef="#br0" timeOffset="36879.26">6689 8678 0,'-22'0'16,"44"0"-16,-44-21 0,44 21 15,20-21-15,-21 21 16,21 0-16,1 0 0,20-21 0,-20 21 16,20-21-16,1 0 0,-1 21 15,1-22-15,-1 1 0,22 0 0,-1 0 16,-20 0-16,21 0 0,-1-22 0,-20 22 16,-1-21-16,1-1 0,-22 22 15,0-21-15,-20 0 0,-1 20 0,-21-20 16,0 0-16,-43-22 15,22 22-15,0 21 0,-21 21 16,21-21-16,-22 21 0,22 0 0,-21 0 16,21 0-16,-1 21 0,-20 0 0,21 21 15,0 1-15,0 20 0,21-21 0,-22 22 16,22-1-16,-21 1 0,21-22 16,-21 22-16,21-1 0,0-20 0,0 20 15,-21 1-15,21-22 0,0 0 0,-21 43 16,21-43-16,0 1 15,0-22-15,0 0 0,0 0 0,0 0 16,0-42 15,0 0-31,21 0 0,0-22 16,0 22-16,0-21 0,1 0 0,-1-1 16,0 1-16,0 0 0,0-1 0,22 1 15,-22 0-15,21 20 0,0-20 16,1 42-16,-22-21 0,21 21 0,1 0 15,-1 0-15,0 0 0,-21 21 0,22 0 16,-22 0-16,-21 1 0,21 20 16,-21-21-16,0 21 0,0-20 15,0-1-15,0 21 0,-21-21 0,21 22 0,-21-22 16,0 0-16,21 0 0,0 0 0,-22-21 16,22 21-16,-21-21 15,42 0 1,1-21-1,-1 0-15,0 0 0,0 0 16,0 0-16</inkml:trace>
  <inkml:trace contextRef="#ctx0" brushRef="#br0" timeOffset="37191.58">8403 8678 0,'0'0'0,"64"0"31,-43 0-31,0 0 16,21 0-16,-21 0 0,1-21 0,-1 0 16,21 21-16,-21-21 0,0 0 0,1 21 15,-1-21-15,0-1 0,-21 1 0,0 0 16,0 0-16,0 0 16,0 0-16,-21 21 0,0 0 0,-22 0 15,22 0-15,-21 0 0,21 21 0,-22 0 16,22 0-16,-21 0 0,21 0 15,-1 22-15,1-22 0,0 21 0,21-21 16,0 22-16,0-1 0,0-21 16,0 0-16,21 1 0,0-1 0,1 0 15,-1 0-15,0 0 0,0-21 16,21 0-16,1 0 0,-1 0 0,0 0 16,22-21-16</inkml:trace>
  <inkml:trace contextRef="#ctx0" brushRef="#br0" timeOffset="37595.41">9504 8170 0,'-21'-21'0,"42"42"0,-42-63 16,-1 21-16,22-21 0,0 20 15,0 1-15,0 0 0,0 0 0,0 0 16,0 0-16,22 21 0,-1 0 0,0 0 16,0 21-16,-21 0 0,42 0 15,-20 21-15,-1 1 0,0-1 0,21 22 16,-21-22-16,1 21 0,-1-20 15,0 20-15,0-20 0,-21-1 0,21 0 16,-21 1-16,0-22 0,0 21 16,0-21-16,0 22 0,0-22 0,0 0 15,0 0-15,0 0 0,0-42 32,21 0-17,-21 0-15,22 0 0,20-1 0,-21-20 16</inkml:trace>
  <inkml:trace contextRef="#ctx0" brushRef="#br0" timeOffset="37818.72">10287 7959 0,'0'0'0,"0"-43"0,0 22 0,-21 42 32,0 1-32,-1 20 15,1 0-15,0 1 0,0-1 0,-21 21 16,20-20-16,-20 20 0,21-20 15,0-1-15,-22 21 0,22-20 0,0-1 16,0 0-16,0-20 0,0 20 0,21-21 16,0 21-16,0-20 0,0-1 15,0 0-15,21 0 0,0-21 16,0 0-16,0 0 0,22 0 0,-1 0 16,0 0-16,1-21 0</inkml:trace>
  <inkml:trace contextRef="#ctx0" brushRef="#br0" timeOffset="39246.9">10668 8403 0,'21'-21'0,"-42"42"0,42-63 0,-21 21 15,0 0-15,0-1 0,0 1 16,-21 0-16,0 0 0,0 21 16,-1 0-16,1 0 0,0 0 0,0 0 15,0 0-15,0 0 0,-1 21 0,-20 0 16,21 22-16,0-22 15,0 0-15,-1 21 0,1 1 0,0-22 0,0 21 16,21 0-16,0-20 0,0 20 16,0-21-16,0 21 0,0-20 15,0-1-15,21 0 0,0 0 0,0 0 16,1-21-16,-1 0 0,21 0 0,-21 0 16,0 0-16,22 0 0,-22 0 0,21-21 15,-21 0-15,1 0 0,-1 0 16,0-1-16,21 1 0,-21 0 0,-21-21 15,22 21-15,-1-22 0,-21 22 0,21-42 16,-21 20-16,0 22 16,0 0-16,0 0 0,0 0 15,0 42 1,0 0-16,0 0 0,0 0 16,-21 0-16,21 22 0,0-22 15,0 21-15,0-21 0,0 22 0,0-22 16,0 0-16,0 21 0,0-20 0,0-1 15,0 0-15,21 0 0,0-21 0,0 21 16,0-21-16,1 0 0,-1 0 16,21 0-16,-21 0 0,22 0 0,-22-21 15,21 0-15,0 0 0,1 0 16,-1-1-16,0 1 0,-20 0 0,20-21 16,-21 21-16,0-22 0,0 1 15,1 0-15,-1-1 0,0 1 0,-21 0 16,0-22-16,21 22 0,-21-1 0,0 1 15,0 0-15,0 21 0,0-1 16,0 1-16,0 0 0,0 42 16,-21-21-16,21 43 0,0-22 15,-21 21-15,0 0 0,21 1 16,-22-1-16,22 0 0,0 1 0,0-1 16,-21 0-16,21 1 0,0-1 0,0 0 15,0-20-15,0 20 0,0-21 16,0 21-16,0-20 0,0-1 15,21 0-15,1 0 0,-1-21 0,0 0 16,0 0-16,21 0 0,-20 0 0,20 0 16,-21 0-16,21-21 0,-20 0 15,20 0-15,-21-1 0,0 1 0,22 0 16,-22 0-16,0 0 0,0 0 0,0-22 16,0 22-16,1-21 0,-1 21 0,-21-1 15,0 1-15,21 0 0,-21 42 31,0 0-31,0 1 16,0-1-16,-21 0 0,21 0 16,0 0-16,0 0 0,0 1 15,0-1-15,0 0 0,0 0 0,0 0 16,0 0-16,0 1 0,21-1 0,0 0 16,0-21-16,22 21 0,-1-21 15,0 0-15,1 0 0,-1 0 0,0 0 16,22 0-16,-22 0 0,22 0 0,-22-21 15,0 0-15,22 0 0,-22-1 16,-21 1-16,22 0 0,-1-21 0,-21 21 16,0-22-16,0 22 0,1-21 15,-22-1-15,0 22 0,0-21 0,0 21 16,0 0-16,0-1 0,0 1 0,-22 21 16,1 0-16,0 0 0,0 0 15,-21 0-15,20 0 0,-20 0 0,21 21 16,-21 1-16,-1 20 0,22-21 15,-21 0-15,21 22 0,-1-22 0,1 21 16,0-21-16,21 0 0,0 22 0,0-22 16,0 0-16,0 0 0,0 0 0,0 1 15,21-1-15,0 0 0,1 0 16,-1-21-16,0 0 0,0 0 0,0 0 16,0 0-16,1 0 0,-1 0 0,21-21 15,-21 0-15,0 21 0,22-21 16,-22-1-16,0-20 0,0 21 0,0-21 15,1 20-15,-1-20 0,0 0 16,0-22-16,0 22 0,0-22 0,1 1 16,-22-1-16,0 1 0,21 21 15,-21-22-15,21 1 0,-21 20 0,0 1 16,0 0-16,0-1 0,0 22 0,0 0 16,0 0-16,-21 21 15,0 0-15,-1 0 0,22 21 0,0 21 16,-21 1-16,0-1 0,21 0 0,0 22 15,0-1-15,0 1 0,0-1 16,0 1-16,0-1 0,0 1 0,0-22 16,0 0-16,0 1 0,0-1 0,0 0 15,0-20-15,21 20 0,0-21 16,1 0-16,-1-21 0,21 21 16,-21-21-16,22 0 0,-1 0 0,0 0 15,1 0-15,-22-21 0,21 0 0,0 21 16,1-42-16,-22 21 0,21-1 0,-21 1 15,1-21-15,-1 21 0</inkml:trace>
  <inkml:trace contextRef="#ctx0" brushRef="#br0" timeOffset="39435.85">12234 7916 0,'-21'0'0,"42"0"0,-63 0 0,21 22 16,0-22-16,-1 0 0,22 21 0,22-21 47,-1 0-47,0 0 0</inkml:trace>
  <inkml:trace contextRef="#ctx0" brushRef="#br0" timeOffset="40014.74">14690 7853 0,'0'0'0,"0"-21"16,0 0-16,0-1 0,21 22 0,-21-21 15,0 42 16,0 1-31,0 20 0,0-21 0,0 21 16,0 1-16,0 20 0,0-20 0,-21 20 16,21-21-16,-22 1 0,22 20 0,-21-20 15,21-1-15,-21 0 0,21-21 16,0 22-16,0-22 0,0 0 0,0 0 16,21 0-16,0 1 0,1-22 0,-1 0 15,21 0-15,-21 0 16,22 0-16,-22 0 0,21 0 0,0-22 15,1 1-15,-1 0 0,0 0 0,1 0 16,-1-22-16,0 22 0,1-21 0,-22-22 16,21 22-16,1-21 0,-22-1 15,0 22-15,0-22 0,0 22 0,-21-22 16,0 43-16,0-21 0,0 0 0,0 20 16,0 1-16,0 0 15,-21 21-15,0 0 16,21 21-16,0 0 15,0 1 1,0-1-16,21 0 0,0 0 16</inkml:trace>
  <inkml:trace contextRef="#ctx0" brushRef="#br0" timeOffset="40390.51">16065 7938 0,'22'-22'0,"-1"22"0,-64 22 0,86-65 0,-43 22 15,-21 0 1,-1 21-16,1 0 16,0 0-16,-21 0 0,21 0 0,-22 21 15,1 0-15,0 0 0,-1 1 16,1-1-16,21 0 0,-22 0 0,22 21 16,0-20-16,21-1 0,0 0 0,0 0 15,0 0-15,0 0 0,42 1 16,-20-22-16,-1 21 0,21 0 0,0-21 15,-20 21-15,20-21 0,0 21 0,1 0 16,-22-21-16,21 22 0,-21-1 16,22-21-16,-43 21 0,21 0 0,-21 0 15,0 0-15,0 1 16,-21-22-16,-22 0 0,22 0 16,-21 0-16,21 21 0,-22-21 15,1 0-15,0 0 0,-1 0 0,1 0 16,21 0-16,-22 0 0,1 0 0,21 21 15,-21-21-15,20 0 0,-20 0 16,21 0-16,-21 0 0,20 0 0,-20 0 16</inkml:trace>
  <inkml:trace contextRef="#ctx0" brushRef="#br0" timeOffset="41114.83">1016 10414 0,'0'-63'31,"0"41"-31,0 1 16,21 21-16,0 0 0,0-21 16,1 0-16,20 21 0,-21 0 0,21 0 15,1-21-15,-22 21 0,21 0 16,-21 0-16,1 0 0,-1 0 0,0 0 16,-42 0 15,0 0-31,-1 0 0,1 0 15,0 21-15</inkml:trace>
  <inkml:trace contextRef="#ctx0" brushRef="#br0" timeOffset="41531.83">1016 10287 0,'-21'21'0,"42"-42"0,-63 63 0,20-42 16,22 22-16,-21-1 0,0 0 16,21 0-16,0 0 0,-21 0 0,0 1 15,21-1-15,-21 0 0,21 0 16,0 0-16,-22 0 0,22 1 0,0-1 15,0 0-15,-21-21 16,42-21 15,1 21-15,-1-21-16,0 21 0,0-22 16,0 1-16,0 21 0,22 0 0,-1 0 15,-21 0-15,22 0 0,20 0 16,-21 0-16,1 21 0,-1-21 15,0 22-15,-20-1 0,20 0 0,-21 21 16,0-21-16,-21 1 0,0-1 16,0 21-16,-21-21 0,0 0 0,-21 22 15,20-22-15,-20 0 0,21 0 16,-21 0-16,20 1 0,-20-22 0,21 0 16,-21 21-16,20-21 0,-20 0 15,21 0-15,0 0 0,-22 0 0,22-21 16,0 21-16,21-22 15,0 1 1,0 0-16,0 0 16,21 21-16,0-21 0,1 0 15</inkml:trace>
  <inkml:trace contextRef="#ctx0" brushRef="#br0" timeOffset="41715.75">1863 10668 0,'0'0'16,"21"21"-16,0 0 0,-21 1 16,0-1-1,0 0 1,21-42 15,0 0-31,0 21 0,1-22 0</inkml:trace>
  <inkml:trace contextRef="#ctx0" brushRef="#br0" timeOffset="42503.42">3577 10224 0,'-42'0'16,"84"0"-16,-105 0 0,41 0 0,1 0 15,0 0-15,0 0 0,0 0 16,63 0 15,-21 0-31,0-22 0,22 22 16,-22 0-16,21-21 0,1 0 0,-1 21 16,0-21-16,22 0 0,-22 0 15,0-1-15,1 1 0,-22 21 0,21-21 16,-21 0-16,-21 0 0,0 0 0,0-1 15,0 1-15,0 0 0,-42 0 16,21 21-16,-21 0 0,-22 0 0,1 0 16,-1 0-16,1 0 0,-1 21 15,1 0-15,-1 0 0,22 1 16,-22 20-16,22-21 0,0 21 0,-1-20 16,22 20-16,0 0 0,21-21 15,0 22-15,0-1 0,0 0 0,0-20 16,0 20-16,21-21 0,0 21 15,0-20-15,22-1 0,-22 0 0,21-21 16,1 0-16,-1 21 0,0-21 0,22 0 16,-22 0-16,0-21 0,22 21 0,-22-21 15,-21 0-15,22 21 0,-22-22 16,0 1-16,-21 0 16,0 0-16,-42 21 0,21 0 0,-22 0 15,-20 0-15,-1 0 0,22 0 16,-22 0-16,-20 0 0,41 21 0,-20 0 15,-1 22-15,22-22 0,-21 21 16,20-21-16,1 22 0,21-1 0,-22 0 16,22 1-16,0-1 0,21-21 0,0 21 15,0 1-15,0-22 0,0 21 16,42-21-16,-20 1 0,-1-1 0,21 0 16,-21-21-16,22 0 0,-1 0 0,21 0 15,1 0-15,-22 0 0,22 0 16,20 0-16,-20-21 0,-1 0 15,1-1-15,21-20 0,-22 21 0,-21-21 16,22 20-16</inkml:trace>
  <inkml:trace contextRef="#ctx0" brushRef="#br0" timeOffset="42944.17">4233 10435 0,'0'-21'0,"0"42"0,0-21 31,0 21-31,0 1 0,0-1 16,-21 21-16,0-21 0,21 22 15,-21-22-15,0 21 0,21-21 0,-22 22 16,1-22-16,21 0 0,-21 21 0,21-21 16,-21 1-16,21-1 0,0 0 15,-21-21-15,21 21 0,-21-21 16,21-21 15,0 0-31,0 0 0,0-1 16,0 1-16,21 0 0,0-21 0,0-1 15,0 1-15,0 0 0,1-22 16,-1 22-16,21 0 0,0-1 0,-20 1 16,20 21-16,0-22 0,1 22 0,-1 21 15,0 0-15,22 0 0,-43 0 0,21 21 16,1 1-16,-22-1 0,0 21 16,0-21-16,0 22 0,-21-1 15,0 0-15,0 1 0,0-1 0,0 0 16,0 1-16,-21-1 0,0-21 0,0 21 15,0-20-15,-1 20 0,1-21 16,21 0-16,-21 0 0,21 1 0,-21-1 16,42-42 15,0-1-31,0 1 0,1 0 16,20-21-16</inkml:trace>
  <inkml:trace contextRef="#ctx0" brushRef="#br0" timeOffset="43187.12">5249 9991 0,'0'0'0,"0"63"31,0-20-31,0-1 16,-21 0-16,21 1 0,0 20 0,-21-21 15,0 22-15,0-1 0,21 1 0,0-22 16,-22 22-16,22-22 0,-21 0 15,0 1-15,21-1 0,0 0 16,0-20-16,0-1 0,0 21 0,0-21 16,0 0-16,21-21 15,0 0-15,1 0 16,-1-21-16,-21 0 0,21 0 0,0 0 16</inkml:trace>
  <inkml:trace contextRef="#ctx0" brushRef="#br0" timeOffset="43392">4974 10562 0,'0'0'0,"-21"21"0,0-21 15,21 22-15,-21-22 0,21 21 0,0 0 16,21-21 0,0 0-1,0 0-15,21 0 0,-20 0 0,-1 0 16,21 0-16,-21 0 0,22 0 0,-22-21 15,21 21-15,-21-21 0,0-1 0,1 22 16,-1-21-16,0 21 0,0-21 16</inkml:trace>
  <inkml:trace contextRef="#ctx0" brushRef="#br0" timeOffset="43747.23">5482 10626 0,'0'0'0,"0"21"16,21-21-1,0 0 1,1 0-16,-1-21 16,0 0-16,0-1 0,0 1 15,0 21-15,-21-21 0,0 0 0,22 0 16,-22 0-16,0-1 0,0 1 16,-22 21-1,1 0-15,0 21 16,0 1-16,0-1 0,0 0 15,-1 0-15,1 21 0,0-20 0,0 20 16,0 0-16,0-21 0,21 22 0,0-1 16,0 0-16,0-20 15,0-1-15,0 0 0,21 0 16,0-21-16,0 0 0,0 0 16,22 0-16,-22 0 0,0 0 15,0 0-15,21 0 0,1-21 0,-22 0 16,21 0-16,-21-1 0,22 1 15,-22 0-15,0 0 0,0 0 0</inkml:trace>
  <inkml:trace contextRef="#ctx0" brushRef="#br0" timeOffset="44004.31">5969 10499 0,'0'0'0,"21"-21"0,0-1 0,-21 1 16,21 21-16,1 0 0,-1 0 0,0 21 16,0 1-16,0-1 15,0 0-15,1 0 0,-1 21 16,0-20-16,0 20 0,0 0 0,22 22 15,-43-43-15,21 21 0,-21-21 16,0 22-16,0-22 0,0 0 0,0 0 16,0 0-16,-21 1 0,-1-22 15,22 21-15,-21-21 0,0 0 16,21-21 0,0-1-16,0 1 0,0 0 15,0 0-15,0-21 0,0 20 16,0-20-16,21 0 0,0-1 15,-21 1-15,22 0 0,-1-1 0,21 1 16,-21 0-16</inkml:trace>
  <inkml:trace contextRef="#ctx0" brushRef="#br0" timeOffset="44439.49">7937 10118 0,'0'0'0,"0"-21"0,0-1 16,-21 22 0,0 22-16,0-1 15,21 0-15,-21 21 0,0 1 0,-1-1 16,22 0-16,-21 22 0,21-22 15,0 22-15,-21-1 0,0-21 0,21 1 16,0-1-16,0 0 0,0 1 0,-21-22 16,21 21-16,0-21 0,0 1 0,0-1 15,0 0-15,-21-21 16,-1 0 0</inkml:trace>
  <inkml:trace contextRef="#ctx0" brushRef="#br0" timeOffset="45007.12">7239 10647 0,'0'0'0,"-21"-21"0,0 21 16,-1-21-16,22-1 15,22 22-15,-1 0 16,0 0-16,21-21 0,-21 21 16,22 0-16,20 0 0,-20-21 0,20 21 15,1-21-15,20 0 0,1 0 0,0-1 16,-1-20-16,1 21 0,-22 0 15,1-22-15,-1 22 0,1-21 16,-22 21-16,1-22 0,-1 22 0,-21 0 16,0-21-16,-21 21 0,0-1 15,0 1-15,-21 21 16,0 0-16,0 0 0,21 21 16,-21-21-16,-1 43 0,1-22 0,0 21 15,21-21-15,0 22 0,-21-1 16,21 22-16,-21-22 0,21 0 0,-21 22 15,21-22-15,0 0 0,-22 1 0,22-1 16,-21-21-16,21 22 0,-21-22 16,21 0-16,0 0 0,0 0 0,0 0 15,0-42 17,0 0-32,21 0 15,-21 0-15,21-22 0,1 22 16,-1-21-16,0 0 0,0-1 0,0 22 15,22-21-15,-22 21 0,0-1 0,21 1 16,-21 0-16,22 21 0,-22 0 16,21 0-16,-21 21 0,1 0 0,-1 1 15,0 20-15,0-21 0,-21 21 0,0-20 16,0 20-16,0-21 0,-21 21 16,0-20-16,0-1 0,-1 0 0,1 0 15,0 0-15,0 0 0,21 1 0,-21-1 16,42-21 15</inkml:trace>
  <inkml:trace contextRef="#ctx0" brushRef="#br0" timeOffset="45306.97">8890 10647 0,'106'-64'31,"-85"43"-31,0 21 0,0-21 16,0 0-16,1 0 0,-1 0 0,0-1 16,0-20-16,0 21 0,-21 0 15,0 0-15,0-1 16,0 1-16,-21 21 16,0 21-16,-21 1 15,20 20-15,-20-21 0,21 21 0,-21-20 16,-1 20-16,22 0 0,0-21 0,-21 22 15,20-1-15,22-21 0,0 0 0,0 22 16,0-22-16,0 0 0,0 0 16,22-21-16,-1 21 0,0-21 0,21 0 15,1 0-15,-22 0 0,21 0 0,0-21 16,22 21-16,-22-21 0</inkml:trace>
  <inkml:trace contextRef="#ctx0" brushRef="#br0" timeOffset="45704.84">10012 10054 0,'0'0'0,"0"-42"0,-21 21 0,21-22 16,0 22-16,0-21 0,0 21 0,0 0 0,21-1 15,0 1-15,0 0 0,0 21 16,0 0-16,1 21 0,-1 0 16,0 1-16,0 20 0,0 0 0,0 1 15,22 20-15,-43-21 0,21 22 16,0-1-16,-21 1 0,21-22 0,-21 22 15,0-1-15,0-20 0,0-1 0,0 43 16,0-43-16,0-21 0,0 0 16,0 0-16,0 1 0,21-22 31,1 0-31,-1-22 16,-21 1-16,21 0 0,0 0 0,0-21 15</inkml:trace>
  <inkml:trace contextRef="#ctx0" brushRef="#br0" timeOffset="45939.71">10943 9821 0,'0'0'0,"21"-42"0,0 21 0,-21 0 15,0 0-15,-21 42 16,0 21-16,0-21 16,-21 22-16,20-1 0,-20 0 15,0 1-15,21-1 0,-22 21 16,1-20-16,0-1 0,-1 22 0,22-22 15,-21 0-15,-1 1 0,22-1 0,0 0 16,0 1-16,0-1 0,21-21 16,0 21-16,0-20 0,0-1 0,0 0 15,21-21-15,0 21 0,21-21 16,-20 0-16,-1 0 0,21-21 0,0 0 16</inkml:trace>
  <inkml:trace contextRef="#ctx0" brushRef="#br0" timeOffset="46827.2">11388 10181 0,'0'0'0,"0"-21"15,0 0-15,0 0 16,0 0-16,-22 21 0,1-22 0,0 22 16,-21 0-16,21 0 0,-1 0 15,-20 0-15,21 22 0,-21-1 0,-1 0 16,22 21-16,-21 1 0,-1-22 15,22 21-15,-21 0 0,21 1 0,0-1 16,-22 22-16,43-43 0,-21 21 16,21 0-16,-21-20 0,21 20 0,0-21 15,0 0-15,21 0 0,0-21 16,0 0-16,1 0 0,20 0 0,-21 0 16,21 0-16,1 0 0,-1 0 0,0-21 15,-20 0-15,20 0 0,0 0 16,-21-22-16,22 22 0,-22-21 0,0 0 15,21-1-15,-42 1 0,22 0 0,-1-1 16,-21 22-16,0 0 0,0-21 16,0 20-16,0 44 15,0-1 1,0 0-16,0 0 0,-21 21 16,21-20-16,0 20 0,-22 0 0,22-21 15,0 22-15,0-22 0,0 21 16,0-21-16,0 1 0,22-1 0,-1 0 15,0 0-15,0 0 0,0-21 0,0 0 16,1 0-16,20 0 0,-21 0 0,21 0 16,1-21-16,-1 21 0,0-21 15,1 0-15,-1 0 0,0-22 0,1 22 16,-1-21-16,-21-1 0,22 1 16,-22-21-16,0 20 0,0 1 0,-21-22 15,0 22-15,21-21 0,-21-1 0,0 22 16,0-22-16,0 22 0,0 0 15,0 20-15,0 1 0,0 0 0,0 0 16,-21 21-16,21 21 16,0 0-16,-21 22 0,21-1 0,-21 0 15,21 1-15,0-1 0,0 0 0,0 22 16,0-22-16,0 0 0,0 22 16,0-22-16,0 1 0,0-1 0,0 0 15,0 1-15,0-1 0,0-21 0,21 0 16,21 0-16,-21 1 0,1-1 0,20-21 15,-21 0-15,21 0 0,-20 0 16,20 0-16,0 0 0,-21 0 0,22-21 16,-22-1-16,0 1 0,21-21 15,-20 21-15,-1 0 0,0-22 0,-21 1 16,21 21-16,-21-22 0,21 22 16,-21 0-16,0 0 0,0 42 31,-21 0-31,0 0 0,21 1 0,-21 20 15,21-21-15,0 0 0,-21 0 16,21 22-16,0-22 0,-22 0 0,22 0 16,0 0-16,0 1 15,22-22 17,-22-22-32,21 1 0,-21 0 15</inkml:trace>
  <inkml:trace contextRef="#ctx0" brushRef="#br0" timeOffset="46979.11">12594 10097 0,'0'-22'16,"0"44"-16,-21-65 0,0 22 0,0 21 15,-1 0 1,22 21 0,0 0-16,0 1 15,0-1-15,22-21 0,-1 21 16,0-21-16,0 21 0</inkml:trace>
  <inkml:trace contextRef="#ctx0" brushRef="#br0" timeOffset="47491.87">13420 10224 0,'0'0'0,"0"-22"16,-22 1-16,1 0 0,0-21 0,0 21 15,0-1-15,0 1 0,-1 21 0,-20-21 16,21 21-16,-21 0 0,-1 0 16,22 0-16,-21 21 0,-1 0 0,1 1 15,21-1-15,-21 21 0,20-21 16,1 22-16,0-1 0,0 0 0,0 1 16,21-22-16,0 21 0,0 0 15,0-20-15,0 20 0,0-21 0,21 0 16,0 0-16,0 1 0,0-22 0,1 0 15,-1 21-15,21-21 0,-21 0 0,22 0 16,-1 0-16,-21-21 0,21-1 16,1 1-16,-1 0 0,-21 0 0,22-21 15,-1-1-15,-21 1 0,21 0 0,-20-1 16,-1 1-16,21-22 16,-21 22-16,0-21 0,1-1 0,-22 1 15,21-1-15,0 1 0,-21 20 0,0-20 16,0 20-16,0 22 0,0-21 0,-21 63 31,0 21-31,-1 1 0,1-1 16,0 0-16,21 22 0,0-22 0,-21 22 15,21-22-15,0 0 0,0 22 16,0-22-16,0 1 0,0-1 0,21 0 16,-21 1-16,21-1 0,0-21 0,1 0 15,-1 0-15,0 1 0,0-1 0,0-21 16,0 0-16,22 0 0,-1 0 15,0 0-15</inkml:trace>
  <inkml:trace contextRef="#ctx0" brushRef="#br0" timeOffset="47786.7">15049 9716 0,'0'0'0,"-21"-22"0,0 1 0,0 0 0,0 21 16,0 0-16,-1 0 16,1 21-16,0 0 0,21 22 15,-21-1-15,0 0 0,21 1 16,-21 20-16,21-20 0,0 20 0,0-21 16,0 22-16,-22-22 0,22 22 15,0-22-15,0 0 0,0 1 0,0-1 16,0 0-16,0-20 0,0-1 0,0 21 15,0-21-15,0 0 16,22-21-16,-1 0 0,0-21 16,-21 0-16,21 0 15,-21 0-15</inkml:trace>
  <inkml:trace contextRef="#ctx0" brushRef="#br0" timeOffset="48096.53">14838 9991 0,'-21'-43'0,"42"86"0,-42-128 0,-1 64 0,22-21 15,0 20-15,0-20 0,0 21 16,0 0-16,0 0 0,22-1 16,-1 1-16,21 21 0,-21 0 0,0-21 15,22 21-15,-22 0 0,21 0 16,-21 0-16,22 21 0,-22 0 0,21 1 16,-21-1-16,1 21 0,-1-21 15,0 22-15,-21-1 0,0-21 0,0 21 16,0 1-16,-21-22 0,0 0 15,-1 21-15,-20-20 0,21-1 0,-21 0 0,-1 0 16,1 0-16,21-21 16,-22 21-16,22-21 0,-21 0 0,21 22 15,0-22-15,-1 0 0,22 21 16,22-21 0,-1 0-16,0 0 15,0 0-15,0 0 0,22 0 0,-1 0 16</inkml:trace>
  <inkml:trace contextRef="#ctx0" brushRef="#br0" timeOffset="48663.2">15494 10075 0,'0'0'0,"0"-21"0,0 0 0,0 0 15,-21 21 1,0 21-16,-1 0 15,22 0-15,-21 1 0,0 20 16,21-21-16,-21 21 0,0 1 0,21-22 16,-21 21-16,21 1 0,0-22 0,0 0 15,0 21-15,0-21 0,0 1 16,0-1-16,21-21 31,0 0-31,0-21 16,0-1-16,0 22 0,1-21 0,-1-21 15,0 21-15,0 0 0,21-22 0,-20 22 16,-1-21-16,21 21 0,-21-22 0,0 22 16,1 0-16,-1 0 0,0 21 15,0 0-15,-21 21 16,0 0-16,0 0 16,0 0-16,0 1 0,0-1 15,0 21-15,21-21 0,-21 0 0,21 1 16,1-1-16,-22 0 0,21 0 15,0 0-15,0-21 0,0 0 16,0 0-16,1 0 0,-1 0 16,0 0-16,0 0 0,0 0 0,0-21 15,1 0-15,-22 0 0,21-22 16,0 22-16,0 0 0,0-21 0,-21-1 16,21 1-16,-21 21 0,22-21 0,-22-1 15,0 1-15,0 0 0,0 20 0,0 1 16,0 0-16,0 0 0,-22 21 15,1 0-15,21 21 16,-21 0-16,21 0 0,0 1 16,0-1-16,0 0 15,0 0-15,21 0 0</inkml:trace>
  <inkml:trace contextRef="#ctx0" brushRef="#br0" timeOffset="49228.76">16933 10118 0,'0'0'0,"0"-21"0,0-1 0,0 1 16,0 0-16,0-21 0,0 21 0,0-1 15,-21 1-15,0 0 0,0 21 16,0 0-16,-1-21 0,-20 21 0,21 0 16,-21 0-16,-1 21 0,22 0 15,-21 0-15,-1 1 0,1-1 16,21 21-16,-21-21 0,20 22 0,1-22 15,0 21-15,21-21 0,0 22 0,0-22 16,0 21-16,0-21 0,0 22 16,0-22-16,21 0 0,0 0 0,1 0 15,20 0-15,-21-21 0,0 0 0,0 0 16,22 0-16,-22 0 0,21 0 0,-21 0 16,22-21-16,-22 21 0,21-42 15,1 21-15,-22 0 0,21-22 0,-21 1 16,22 0-16,-1-1 0,-21 1 15,21-22-15,-20 1 0,20-1 16,-21 1-16,0-22 0,0 22 0,1-1 16,-1 1-16,0-1 0,-21 22 0,0 0 15,0 20-15,0 1 0,0 0 16,0 42-16,0 0 16,-21 1-16,0 20 0,-1 21 0,1-20 15,0 20-15,21 22 0,-21-22 16,21 1-16,0-1 0,0 1 0,0-22 15,21 22-15,0-22 0,0 0 0,1 1 16,-1-1-16,0 0 0,0-20 16,0-1-16,0 0 0,22 0 15,-22-21-15,21 0 0,1 0 0,-1 0 16,0 0-16,1 0 0,20 0 0,-21 0 16,22 0-16,-1-21 0,-20 21 15,20-21-15,-20 21 0,-1-21 0,0 21 16,-21 0-16,1 0 0</inkml:trace>
  <inkml:trace contextRef="#ctx0" brushRef="#br0" timeOffset="50154.68">1439 11896 0,'0'0'0,"0"-21"15,-42-1 1,0 22-16,-1 22 0,22-1 0,-21 0 15,-1 0-15,1 21 0,0 22 16,-1-22-16,1 22 0,21-22 0,-21 22 16,20-1-16,1-21 0,0 22 15,21-22-15,0 1 0,0-1 0,0 0 16,21 1-16,0-22 0,1 0 16,20 0-16,0 0 0,1-21 0,20 0 15,-21 0-15,22 0 0,-22 0 16,22-21-16,-1 21 0,-20-21 15,-1 0-15,0 0 0,-21-1 0,1 1 0,-1 0 16,-21 0-16,0 0 16,-21-22-16,-1 22 0,1 0 0,-21 0 15,0 21-15,-1 0 0,1 0 16,0 0-16,-1 0 0,1 0 0,0 21 16,-1 0-16,1 0 0,21 22 15,0-22-15,-1 21 0,1-21 0,21 22 16,-21-22-16,21 0 0,0 21 15,0-20-15,0-1 0,21 0 0,0-21 16,1 0-16,20 0 0,-21 0 16,21 0-16,22 0 0,-22-21 15</inkml:trace>
  <inkml:trace contextRef="#ctx0" brushRef="#br0" timeOffset="50323.33">1968 12425 0,'22'0'0,"-44"0"15,65 0 64,-43-21-79</inkml:trace>
  <inkml:trace contextRef="#ctx0" brushRef="#br0" timeOffset="51160.59">3556 11896 0,'0'0'0,"-21"-21"0,21-1 0,0 1 0,-21 0 16,21 0-16,0 0 0,-22 0 15,1-1-15,0 22 0,0 0 0,0 0 16,0 22-16,-1-1 0,1 0 15,0 21-15,0 1 0,0-1 16,0 0-16,-1 22 0,22-1 16,-21 1-16,0-1 0,0 1 0,21-22 15,0 22-15,0-22 0,0 0 16,0 1-16,0-1 0,0-21 0,21 21 16,0-20-16,0-1 0,22-21 15,-1 21-15,0-21 0,1 0 0,20 0 16,-20 0-16,20-21 0,-21 0 0,22-1 15,-22 1-15,22 0 0,-22 0 16,0-21-16,1 20 0,-1-20 0,-21 0 16,22-22-16,-22 22 0,0-22 0,0 1 15,-21 21-15,0-22 0,0 1 16,0-1-16,0 1 0,0 20 16,0 1-16,0 0 0,0-1 0,0 22 0,0 0 15,0 42 1,0 0-16,0 22 15,0-1-15,0 0 0,0 1 0,0-1 16,0 21-16,0 1 0,0-22 16,0 22-16,0-22 0,0 0 0,0 22 15,0-43-15,0 21 0,0 1 0,0-22 16,0 0-16,21 0 0,0 0 16,1-21-16,-1 0 0,0 0 0,0 0 15,0 0-15,0 0 0,1 0 0,20 0 16,-21-21-16,0 0 0,0 0 15,1 0-15,-1-22 0,0 22 16,0 0-16,0-21 0,-21 21 0,0-1 16,0 1-16,0 0 0,0 42 31,0 0-31,0 1 0,0-1 16,-21 0-16,21 0 0,-21 0 0,21 0 15,-21 1-15,21-1 0,0 0 16,0 0-16,21-21 31,0 0-15,0-21-16,-21 0 0,21 0 15,-21-1-15</inkml:trace>
  <inkml:trace contextRef="#ctx0" brushRef="#br0" timeOffset="51323.36">4593 11959 0,'0'0'0,"-21"0"47,21 21-32,0 1-15,21-22 32,0 21-32,0-21 0,1 0 0</inkml:trace>
  <inkml:trace contextRef="#ctx0" brushRef="#br0" timeOffset="52202.86">5228 12023 0,'0'0'16,"0"-21"-16,-21 21 0,0 0 0,0 0 16,-1 0-16,1 0 0,0 0 15,0 0-15,0 0 0,0 21 0,-1 0 16,1 0-16,0 21 0,0-20 15,0 20-15,21 0 0,0 1 16,-21-1-16,21-21 0,-22 21 0,22 1 16,0-1-16,0-21 0,0 22 0,0-22 15,22 0-15,-1 0 0,0 0 16,0 0-16,0-21 0,22 22 0,-22-22 16,21 0-16,-21 0 0,22 0 0,-1 0 15,-21-22-15,21 22 0,1-21 0,-1 0 16,0 0-16,1 0 0,-1 0 15,-21-22-15,22 22 0,-22-21 0,0-1 16,0 1-16,0-21 0,0 20 0,-21-20 16,0-1-16,22 1 15,-22 20-15,0-20 0,0 21 0,0-1 16,0 1-16,0 21 0,0 0 0,0-1 16,0 44-1,0-1-15,0 21 16,0 0-16,0 1 0,0-1 0,-22 0 15,22 1-15,-21-1 0,21 22 0,0-22 16,0 0-16,-21 1 0,21-22 16,-21 21-16,21 0 0,-21-20 0,21-1 15,0 0-15,0 0 0,0-42 47,0 0-47,0 0 0,21-1 16,-21 1-16,21-21 0,21 21 0,-20-22 15,-1 22-15,0 0 0,21-21 16,-21 21-16,22-1 0,-22 1 0,21 0 16,-21 21-16,1-21 0,-1 21 0,0 0 15,0 0-15,0 0 0,0 0 16,-42 0 0,0 0-1,0 0-15,0 0 0,0 0 16,-1 0-16,1 0 0,-21 0 0,21 21 15,0-21-15,-1 0 0,1 21 16,0-21-16,0 21 0,0-21 0,0 22 16,21-1-16,-22 0 0,22 0 15,0 0-15,0 22 0,0-22 0,0 0 16,0 21-16,0-21 0,0 22 0,0-22 16,22 0-16,-1 0 0,0 0 15,-21 1-15,21-1 0,0-21 0,0 21 16,22-21-16,-22 0 0,0 0 0,0 0 15,22 0-15,-22 0 0,21 0 0,0 0 16,-20 0-16,20-21 0,-21 0 16,21 21-16,-20-22 0,-1 1 0,0 0 15,0 0-15,-21 0 0,21-22 16,-21 22-16,21 0 0,-21-21 0,0 21 16,0-1-16,0 1 0,0 0 15</inkml:trace>
  <inkml:trace contextRef="#ctx0" brushRef="#br0" timeOffset="53302.4">7048 11896 0,'0'0'15,"0"-21"-15,0-1 0,22 1 0,-1 0 16,0 0-16,-21 0 0,21 0 0,0-1 16,0-20-16,-21 21 0,22 0 15,-22-22-15,0 22 0,0 0 0,0-21 16,0 21-16,0-1 0,0 1 15,-22 21 1,22 21-16,-21 1 16,0-1-16,0 21 0,0 0 0,0-20 15,-1 20-15,1 21 0,0-20 0,0 20 16,0-20-16,21 20 0,-21 1 16,21-1-16,-22-21 0,22 22 15,0-22-15,0 22 0,0-22 0,22 0 0,-1-20 16,0 20-16,0-21 0,0 0 15,22 0-15,-1 1 0,0-22 0,1 0 16,-1 0-16,0 0 0,1 0 0,-1 0 16,0-22-16,22 1 0,-22 0 15,0 0-15,1 0 0,-1-22 16,0 22-16,1-21 0,-1-22 0,-21 22 16,0-21-16,1 20 0,-22-20 0,0-1 15,0 1-15,0 20 0,0-20 16,-22-1-16,-20 22 0,21-21 0,-21 20 15,-1 22-15,1-21 0,0 21 0,-1-1 16,1 22-16,0 0 0,-1 0 16,-20 22-16,20-22 0,1 42 0,0-21 15,-1 21-15,22 1 0,-21-1 0,21 0 16,0 22-16,-1-1 0,22-20 16,0 20-16,0 1 0,0-1 15,0 1-15,0-22 0,0 0 0,43 1 16,-22-1-16,0 0 0,21-20 0,1-1 15,-22 0-15,21 0 0,22 0 0,-22-21 16,0 0-16,22 0 0,-22 0 16,22 0-16,-22-21 0,22 0 0,-1 0 15,-21 0-15,1-22 0,-1 22 0,0-21 16,1 21-16,-22-22 0,21 1 16,-21 21-16,1-22 0,-22 22 0,0-21 15,0 21-15,0 0 0,0 42 31,0 0-31,0 21 0,0-21 16,-22 1-16,22 20 0,0-21 16,-21 0-16,21 22 0,-21-22 0,21 0 15,0 0-15,-21 0 0,0 0 16,21 1-16,-21-1 0,21 0 16,-22-21-16,22-21 15,0 0 1,0-1-16,0 1 15,0-21-15,22 0 0,-1-1 0,0 1 16,0 0-16,21-1 0,-20 1 16,20-22-16,0 22 0,1 21 15,-1-21-15,0 20 0,1 22 0,-1 0 16,21 0-16,-20 0 0,-22 0 0,21 0 16,1 22-16,-22 20 0,21-21 0,-21 21 15,0-20-15,-21 20 0,0 0 16,0-21-16,0 22 0,0-1 0,0-21 15,0 0-15,0 22 0,0-22 0,-21 0 16,0 0-16,21 0 0,-21-21 0,21 22 16,-21-22-16,21-22 31</inkml:trace>
  <inkml:trace contextRef="#ctx0" brushRef="#br0" timeOffset="54418.81">10118 11578 0,'0'-42'0,"0"84"0,21-105 0,-21 42 15,0-22-15,0 22 0,0 0 0,0 0 16,0 0-16,0-1 0,0 44 31,0-1-31,0 21 0,0-21 0,0 43 16,0-22-16,0 0 0,0 22 15,-21-1-15,21-20 0,0 20 0,-22 1 16,1-1-16,0 1 0,0-22 16,0 22-16,0-22 0,-1 0 0,1 1 15,0-1-15,0-21 0,-21 21 0,20-20 16,1-1-16,0 0 0,0-21 0,0 0 15,0 21-15,-1-21 0,1 0 16,21-21-16,-21 0 0,21-22 16,-21 22-16,21-21 0,-21 21 15,21-22-15,0-20 0,0 21 16,0-22-16,0 22 0,0-22 0,0 22 16,0 0-16,0-1 0,0 1 15,21 0-15,-21 20 0,0 1 0,0 0 16,21 21-16,0 0 15,-21 21-15,21 0 0,1 1 0,-1-1 16,0 21-16,-21 0 0,21 1 0,0-1 16,0 0-16,1 1 0,-1-1 15,0 0-15,-21 1 0,21-1 0,0 0 16,0-20-16,1-1 0,-1 0 0,0 0 16,21 0-16,-21 0 0,22-21 0,-1 0 15,-21 0-15,22 0 0,-1 0 16,0 0-16,1-21 0,-22 0 0,21 0 15,0 0-15,-20 0 0,20-22 16,-21 22-16,21-21 0,-20-1 16,-1 1-16,0 21 0,0-21 0,-21-1 15,0 1-15,21 21 0,-21 0 0,0-1 16,0 1-16,0 42 31,0 1-31,-21-1 0,21 0 16,-21 21-16,21-21 0,0 22 0,0-22 15,0 21-15,0 1 0,0-22 0,0 0 16,0 21-16,0-21 0,0 1 16,0-1-16,21 0 0,0 0 0,0-21 15,1 0-15,20 0 0,-21 0 16,0 0-16,22 0 0,-22 0 16,21 0-16,-21-21 0,22 0 0,-1 0 15,-21-1-15,21 1 0,-20-21 0,-1 21 16,21-22-16,-42 1 0,21 0 0,-21-1 15,0 1-15,0 0 0,0-1 16,0 1-16,-21 21 0,0-21 0,0 20 16,0 1-16,-1 21 0,-20-21 15,0 21-15,21 0 0,-22 0 0,1 0 16,21 21-16,-22 0 0,22 1 0,-21-1 16,21 0-16,0 21 0,-1 1 15,1-1-15,0 0 0,21-21 0,0 22 16,0-1-16,0 0 0,0-20 15,0 20-15,21-21 0,0 0 0,22 0 16,-22 1-16,21-22 0,22 0 0,-22 0 16,22 0-16,-22 0 0,21 0 0,1 0 15,-1 0-15,1-22 0</inkml:trace>
  <inkml:trace contextRef="#ctx0" brushRef="#br0" timeOffset="55052.45">12001 11896 0,'0'0'0,"0"-21"15,0-1-15,0 1 0,0 0 0,0 0 16,-21 21-16,-21-21 0,21 21 0,0 0 16,-22 0-16,1 0 0,21 0 15,-22 0-15,1 21 0,0 0 0,-1 0 16,22 0-16,-21 1 0,21 20 0,-22-21 16,22 21-16,0-20 0,0 20 0,21-21 15,0 0-15,0 22 0,0-22 16,0 0-16,0 0 0,21-21 0,21 21 15,-20-21-15,20 0 0,0 0 0,1 0 16,-1 0-16,0-21 0,22 0 16,-22 21-16,0-21 0,1 0 0,-1-1 15,0-20-15,1 21 0,-22 0 16,0 0-16,0-22 0,0 22 0,-21 0 16,0 0-16,0 0 0,0-1 15,-21 22 16,0 22-31,21-1 0,-21 0 0,21 21 16,0-21-16,-21 22 0,21-1 16,-21 0-16,21 1 0,-22-1 0,22 22 15,0-22-15,0 0 0,0 1 0,0 20 16,0-21-16,0 22 0,0-22 16,0 22-16,0-1 0,0-20 0,0 20 15,22 1-15,-22-22 0,0 21 0,0-20 16,0 20-16,21-20 0,-21-1 15,0 21-15,0-20 0,0-1 0,0 0 16,0 1-16,0-1 0,0 0 0,0 1 16,0-1-16,-21-21 0,-1 0 15,1 1-15,0-1 0,0 0 0,-21-21 16,-1 0-16,22 0 0,-21 0 0,-1-21 16,1 0-16,0-1 0,21-20 0,-22 21 15,1-21-15,0-1 0,-1-20 0,1 20 16,21-20-16,-22-1 15,22 1-15,0-1 0,21 1 0,0-1 16,0 1-16,0-1 0,0 22 0,21-21 16,0 20-16,1 1 0,-1 0 0,21-1 15,-21 1-15,22 0 0,-1-22 16,0 22-16</inkml:trace>
  <inkml:trace contextRef="#ctx0" brushRef="#br0" timeOffset="55275.32">12636 11705 0,'0'0'16,"0"21"-1,0 1-15,0-1 0,0 0 0,-21 0 16,21 0-16,-21 0 0,21 1 0,-21-1 16,21 21-16,0-21 0,0 0 15,0 1-15,0-1 0,-21-21 0,21 21 16,0 0-16,0-42 31,0 0-15,0 0-16,0-1 0</inkml:trace>
  <inkml:trace contextRef="#ctx0" brushRef="#br0" timeOffset="55435.23">12552 11621 0,'0'0'0,"0"-22"16,21 22 46,0 0-62,0 0 0,0 0 0,1 0 16,-1 0-16,0 0 0</inkml:trace>
  <inkml:trace contextRef="#ctx0" brushRef="#br0" timeOffset="55835.01">13060 11684 0,'0'0'0,"0"21"0,0 0 16,0 1-16,21-1 0,-21 0 15,0 0-15,0 0 0,0 22 0,0-22 16,0 0-16,0 21 0,0-21 16,0 22-16,-21-22 0,21 0 0,-21 0 15,-1 0-15,22 1 0,-21-1 0,0 0 16,0 0-16,0-21 15,21-21 17,0 0-32,0 0 0,0-1 0,21-20 15,0 21-15,0-21 16,22-1-16,-22 1 0,21 21 0,0-22 16,22 1-16,-22 0 0,22 21 0,-1-22 15,-20 22-15,20 21 0,1 0 0,-22 0 16,0 0-16,22 0 0,-43 21 15,21 22-15,-21-22 0,1 21 0,-1 0 16,-21 1-16,0-1 0,0 0 0,0 1 16,0-1-16,0 0 0,-21 1 15,-1-1-15,22-21 0,-21 0 16,0 22-16,0-43 0,0 21 0,21 0 0,-21-21 16,-1 0-1</inkml:trace>
  <inkml:trace contextRef="#ctx0" brushRef="#br0" timeOffset="56503.04">14393 11324 0,'0'0'0,"0"-21"0,-21 21 0,0 21 15,21 0-15,0 1 16,0-1-16,0 21 0,0 0 0,0 22 16,0-22-16,0 1 0,0 20 0,0-21 15,0 22-15,0-1 16,0-20-16,0-1 0,0 22 0,0-22 16,-21 0-16,21 1 0,0-22 0,0 21 15,0-21-15,0 0 0,-21-21 16,21 22-16,0-44 15,0 1 1,0 0-16,0 0 0,0 0 16,0 0-16,21-22 0,-21 22 0,21-21 15,0-1-15,0 1 0,0 0 16,22 21-16,-22-22 0,21 22 0,1 0 16,-22 0-16,21 0 0,0 21 15,1 0-15,-1 0 0,0 0 0,-20 21 16,20-21-16,-21 42 0,0-21 0,0 0 15,1 22-15,-22-1 0,0-21 16,0 22-16,0-1 0,-22-21 0,-41 43 16,21-43-16,-1 0 0,1 0 15,0 0-15,-22 0 0,22-21 0,-1 22 16,1-22-16,0 0 0,21 0 16,-22 0-16,22 0 0,21-22 15,0 1-15,0 0 0,21 21 16,0-21-16,22 0 0,-22-22 15,21 22-15,1 0 0,-1 0 16,0-21-16</inkml:trace>
  <inkml:trace contextRef="#ctx0" brushRef="#br0" timeOffset="57139.32">15176 11748 0,'0'0'16,"0"21"-1,0 0-15,0 0 16,-21 21-16,21-20 0,0-1 0,0 21 15,-21-21-15,21 0 0,-21 22 0,21-22 16,0 0-16,0 0 16,0 0-16,0 1 0,0-1 0,0 0 15,0 0-15,21-21 0,0 0 16,0 0-16,1 0 0,-1 0 0,0 0 16,21-21-16,-21 0 0,22 0 15,-22-1-15,21-20 0,-21 21 0,22-21 16,-1-1-16,-21 22 0,22-21 0,-22-1 15,0 1-15,0 21 0,0 0 16,0 0-16,-21-1 0,0 1 0,0 42 16,0 1-1,-21 20-15,0-21 0,21 0 16,-21 22-16,21-22 16,0 21-16,-21 0 0,21-20 0,0 20 15,0-21-15,0 0 0,0 0 0,0 1 16,0-1-16,21-21 0,0 21 15,0-21-15,0 0 0,1 0 0,-1 0 16,21 0-16,-21 0 0,22-21 0,-22 0 16,21-1-16,-21 1 0,0 0 0,1-21 15,-1 21-15,0-22 0,0 1 16,0 0-16,-21-1 0,21 1 0,-21 0 16,0-1-16,22-20 0,-22 20 0,0 1 15,0 0-15,0-1 0,0 1 16,0 21-16,0 0 0,0 0 15,0 42-15,0 0 16,-22 21-16,22-21 0,-21 22 16,21-1-16,0 0 0,0 1 0,0-1 15,0 0-15,-21 1 0,21-1 0,0 0 16,0 1-16,0-1 0,0 0 0,0-20 16,0-1-16,0 21 0,0-21 15,21-21-15,0 21 0,1-21 0,-1 0 16,0 0-16,21 0 0,1 0 0,-1 0 15,0-21-15,1 0 0,-1 0 16,0-21-16,1 20 0,-1-20 0</inkml:trace>
  <inkml:trace contextRef="#ctx0" brushRef="#br0" timeOffset="57371.19">16785 11240 0,'0'0'0,"0"-43"0,0 1 15,0 21-15,0 0 0,0-1 0,0 44 31,0-1-31,-21 21 0,0 22 0,21-22 16,-21 21-16,-1 1 0,1-1 0,0 1 16,0-1-16,0 1 0,21-22 15,-21 22-15,-1-22 0,22 22 0,0-22 16,-21 0-16,21 1 0,0-22 0,0 21 16,0-21-16,0 0 15,0 1-15,21-22 0,1 0 16,-1 0-16,21 0 0,-21 0 0,22 0 15,20-22-15,-21 1 0,1 0 0</inkml:trace>
  <inkml:trace contextRef="#ctx0" brushRef="#br0" timeOffset="58070.84">17399 11684 0,'0'-21'0,"-42"21"15,20 0-15,1 21 16,21 0-16,-42 0 0,42 1 15,-42 20-15,42-21 0,-22 21 16,1-20-16,0 20 0,0 0 0,21-21 16,0 22-16,0-22 0,-21 21 0,21-21 15,0 1-15,0-1 0,0 0 16,0 0-16,21 0 0,0-21 16,0 21-16,0-21 0,1 0 15,-1 0-15,0 0 0,-21-21 0,21 21 16,-21-21-16,21 0 0,-21 0 15,0 0-15,0-22 0,0 1 0,0 21 16,0-22-16,0 1 0,0 0 0,0-1 16,0 1-16,0 0 0,21 21 15,-21-22-15,22 22 0,-1 0 16,21 0-16,-21 0 0,0-1 0,22 22 16,-1 0-16,-21 0 0,0 0 15,22 0-15,-22 22 0,0-1 0,0 0 16,0 0-16,1 21 0,-1-20 0,0 20 15,0 0-15,-21 1 0,0-22 16,0 21-16,0 0 0,0 1 0,0-22 16,0 21-16,0-21 0,-21 1 0,21-1 15,-21 0-15,0 0 0,-1-21 16,22 21-16,-21-21 0,0 0 16,0 0-16,0-21 15,21 0-15,0 0 0,0 0 16,0-1-16,0 1 0,21-21 15,21 21-15,-21-22 0,1 1 0,20 0 16,0-1-16,-21 1 0,22 0 0,-1-1 16,0 1-16,1 21 0,-1 0 15,0 0-15,1-1 0,-1 22 0,0 0 16,-20 0-16,20 0 0,-21 0 0,0 22 16,0 20-16,-21-21 0,0 21 15,0-20-15,0 20 0,0 0 0,0 1 16,0-1-16,-21 0 0,21-21 0,-21 22 15,0-1-15,0-21 0,0 0 16,-1 1-16,1-1 0,0 0 16,0 0-16,0-21 0,0 0 15,-1 0-15,1 0 0,0 0 16,21-21-16,-21 0 16,0 0-16,0-1 0</inkml:trace>
  <inkml:trace contextRef="#ctx0" brushRef="#br0" timeOffset="58355.18">15833 11515 0,'-64'0'16,"128"0"-16,-170 0 0,63 0 0,22 0 0,42 0 15,22 0 1,-1-21-16,0-1 0,22 22 0,-1-21 15,22 21-15,21-21 0,-21 21 0,20-21 16,-20 21-16,21 0 0,-21-21 16,20 21-16,-41 0 0,21 0 0,-22-21 15,1 21-15,-1 0 0,-21 0 0,1 0 16,-1 0-16,-21 0 0,22 0 16,-22 0-16,-21 21 15,0 0-15,0 0 16,-21-21-16,-1 21 0,-20-21 0</inkml:trace>
  <inkml:trace contextRef="#ctx0" brushRef="#br0" timeOffset="59270.92">931 13843 0,'-21'0'0,"-42"-21"16,41 21-1,22 21-15,0 0 16,0 0-16,0 1 15,22-22-15,-1 21 16,0-21-16,21 0 0,-21 0 0,22 0 16,20 0-16,-20 0 0,20 0 15,1-21-15,-1-1 0,1 1 0,-1 0 16,1 0-16,-1 0 0,-21-22 16,1 22-16,-1 0 0,-21-21 0,0 21 15,-21-1-15,0 1 0,0 0 16,0 0-16,-21 21 15,0 0-15,0 0 0,-21 21 0,20 0 16,-20 0-16,21 22 0,-21-1 16,20 0-16,-20 22 0,21-1 0,0-20 15,-22 20-15,22 1 16,0-1-16,0 1 0,0-1 0,0-20 16,-1 20-16,22-21 0,-21 1 15,21-1-15,0-21 0,0 22 0,0-22 16,0 0-16,0-42 31,0 0-15,-21 21-16</inkml:trace>
  <inkml:trace contextRef="#ctx0" brushRef="#br0" timeOffset="59455.02">825 14351 0,'0'0'0,"0"-21"16,22 21-1,-1 0-15,21 0 0,-21-21 16,22 21-16,-22 0 0,21 0 16,0 0-16,1-21 0,-1 21 15,0-22-15,22 22 0,-22-21 0,22 21 16,-22-21-16,22 21 0,-22-21 16,0 21-16,1-21 0,-1 0 0,0 21 15</inkml:trace>
  <inkml:trace contextRef="#ctx0" brushRef="#br0" timeOffset="59621.92">2095 14161 0,'22'0'15,"-44"0"-15,44 21 0,-22 0 47,21-21-31,0 0-1,0 0-15</inkml:trace>
  <inkml:trace contextRef="#ctx0" brushRef="#br0" timeOffset="60990.86">4635 14034 0,'0'0'0,"-21"0"0,0 0 0,0 0 16,0 0-16,0 0 0,-1 0 15,22-22-15,-21 22 16,21-21-16,0 0 0,0 0 0,0 0 16,0 0-16,-21-1 0,21 1 0,-21 0 15,0 0-15,21 0 0,-21 0 16,-1-1-16,1 22 0,0 0 0,-21 0 16,21 0-16,-1 22 0,-20-1 15,21 0-15,-21 0 0,20 0 16,1 22-16,-21-22 0,21 21 0,0-21 15,-1 22-15,22-22 0,0 21 16,-21-21-16,21 0 0,0 1 0,0-1 16,0 0-16,21-21 0,1 0 0,-1 0 15,0 0-15,0 0 0,21 0 16,1 0-16,-1 0 0,0-21 0,1 0 16,-1-1-16,0 1 0,1 0 15,-1 0-15,0 0 0,1 0 0,-22-1 16,21 1-16,-21 0 0,-21 0 0,0 0 15,0 0-15,0 42 32,-21 21-17,0-21-15,21 22 16,-21-1-16,21 0 0,0 1 0,-21 20 16,21 1-16,-21-1 0,21 1 15,-22 20-15,22-20 0,0 20 0,0-20 16,0 21-16,0-1 0,0-20 0,0 20 15,0 1-15,-21 0 0,21-1 16,-21-20-16,21-1 0,0 1 0,-21-1 16,0 1-16,0-22 0,21 1 0,-22-22 15,22 0-15,-21 0 0,0 0 16,0-21-16,0 0 0,0-21 16,-1 0-16,1 0 0,-21-22 0,21 1 15,-22 0-15,22-22 16,-21 22-16,0-22 0,20-20 0,1 20 15,0-20-15,0 20 0,21-21 0,0 22 16,0-1-16,0 1 0,0-1 16,21 1-16,0-1 0,22 1 0,-22 21 15,21-1-15,0 1 0,1 0 16,-1-1-16,22 1 0,-1 0 0,-21 20 16,85-20-16,-63 21 0,-22 0 15,1 0-15,-1 21 0,0 0 16,1-22-16,-22 22 0,0 0 0,0-21 15,0 21-15,0-21 32,1 0-32,-22 0 15,21 0 1,-21-1-16,21 1 0,-21 0 16,21 0-16,-21 0 0,21 0 0,-21-1 15,0 1-15,0 0 0,0 0 16,-21 21-1,0 21-15,0 0 16,0 0-16,-1 1 0,1-1 0,0 21 16,0-21-16,0 22 0,21-1 15,0 0-15,0-21 0,0 22 0,0-1 16,0-21-16,21 22 0,0-22 16,0 0-16,0 0 0,1-21 0,-1 21 15,0-21-15,21 0 0,-21 0 16,22 0-16,-1-21 0,-21 21 0,22-21 15,-1 0-15,0-22 0,1 22 16,-1-21-16,0 21 0,1-22 0,-1 1 16,0 0-16,-21-1 0,22-20 15,-22 21-15,0-22 0,-21 22 0,21-22 16,0 22-16,-21 0 0,0-1 16,0 22-16,0-21 0,0 21 15,-21 42 1,0 0-16,21 21 0,-21-21 15,0 22-15,0-1 0,-1 22 16,22-22-16,0 0 0,0 1 0,0-1 16,0 0-16,0-21 0,0 22 0,0-22 15,0 21-15,22-21 0,-1 1 16,0-1-16,0 0 0,0-21 16,0 0-16,1 0 0,-1 0 0,0 0 15,21 0-15,-21 0 0,1 0 16,-1 0-16,0-21 0,-21 0 15,21-1-15</inkml:trace>
  <inkml:trace contextRef="#ctx0" brushRef="#br0" timeOffset="61175.77">5313 13949 0,'0'0'15,"-21"0"-15,42 0 31,0-21-31,21 21 0,-21 0 16,22-21-16,-1 21 0,0-22 16,1 22-16,20-21 0,-20 0 15,20 0-15,1 0 0,-1 0 0,22-1 16,-22 1-16</inkml:trace>
  <inkml:trace contextRef="#ctx0" brushRef="#br0" timeOffset="61430.94">6329 13504 0,'-21'0'0,"42"0"0,-64 0 0,43-21 16,22 21 0,41-21-1,-42 21-15,0 0 16,22-21-16,-22 21 0,21 0 0,-21 0 15,22 0-15,-1-21 0,-21 21 16,22 0-16,-22 0 0,0 0 0,-42 0 47,0 0-47</inkml:trace>
  <inkml:trace contextRef="#ctx0" brushRef="#br0" timeOffset="61646.84">6519 13420 0,'0'0'0,"-21"21"15,0 0-15,21 21 16,0-20-16,-21 20 0,21-21 16,0 21-16,-21 22 0,21-22 0,0 191 31,0-191-31,-22 1 0,22-1 16,0-21-16,0 22 0,0-22 15,0 0-15,0 21 0,0-21 0,0 1 16,0-1-16,22-21 15,-1 0 1,0 0-16,0-21 0,21-1 0,-20 1 16,-1 0-16</inkml:trace>
  <inkml:trace contextRef="#ctx0" brushRef="#br0" timeOffset="61875.71">6921 13843 0,'0'0'16,"0"21"-1,-21 0 1,0 1-16,21-1 0,-21 0 0,0 0 16,21 0-16,0 0 0,0 1 15,0 20-15,-21-42 0,21 21 16,0 0-16,0 0 0,0 1 16,21-22-1,0 0-15,0-22 16,-21 1-16,21 21 0,-21-21 15,21 0-15,-21 0 0,0 0 16</inkml:trace>
  <inkml:trace contextRef="#ctx0" brushRef="#br0" timeOffset="62186.53">6985 13483 0,'0'-21'0,"0"42"0,0-63 0,-21 42 15,0 0 1,-1 0-16,22 21 0,-21 0 0,21 0 15,-21 1-15,21-1 0,0 0 16,0 0-16,0 0 0,0 0 16,0 1-16,21-22 15,0 0 1,1 0-16,-1 0 0,0-22 16,-21 1-16,0 0 15,0 0-15,0 0 0,0 0 16,-21 21-16,0-22 0,-1 1 0,1 21 15,0-21-15,0 21 0,0-21 0,0 21 16,-1 0-16,1 0 16,0 0-1,21 21 1,21 0-16,0-21 16</inkml:trace>
  <inkml:trace contextRef="#ctx0" brushRef="#br0" timeOffset="62479.93">7578 13293 0,'0'0'16,"-43"0"0,22 0-16,0 21 15,0 0-15,0 0 0,21 22 16,-22-1-16,1 0 0,21 1 15,-21 20-15,0-21 0,21 22 0,-21-1 16,0-20-16,21 20 0,0-20 0,-22 20 16,22-42-16,0 22 0,0-1 15,0-21-15,0 21 0,0-20 0,0-1 16,22 0-16,-1-21 0,0 21 0,0-21 16,0 0-16,0 0 0,22 0 15,-22 0-15,0-21 0,0 21 0,-21-21 16,0 0-16,21-1 0</inkml:trace>
  <inkml:trace contextRef="#ctx0" brushRef="#br0" timeOffset="62858.71">7281 13822 0,'-21'-21'0,"42"42"0,-84-42 0,42 0 0,-1 21 16,1 0-16,0 0 0,21-22 16,21 22-1,0-21-15,1 21 0,20 0 16,0-21-16,1 0 0,-1 0 0,21 21 15,1-21-15,-22-1 0,22 1 0,-1 0 16,1 0-16,-22 0 0,22 0 16,-22-22-16,0 22 0,1 0 0,-1-21 15,-21 20-15,0 1 0,0 0 16,-21-21-16,0 21 0,0-1 16,0 1-16,-21 21 15,0 0-15,0 0 0,0 21 0,0 1 16,21-1-16,-22 21 0,1 0 15,0 1-15,21 20 0,0-20 0,0 20 16,-21 1-16,21-22 0,-21 21 16,21-20-16,0 20 0,0-20 0,0-1 15,0-21-15,0 21 0,0 1 16,0-22-16,0 0 0,0 0 0,21 0 16,0-21-16,0 0 15,22 0-15,-22 0 0,0-21 16,0 0-16,21 21 0,-20-21 15</inkml:trace>
  <inkml:trace contextRef="#ctx0" brushRef="#br0" timeOffset="63227.35">8297 13801 0,'0'21'0,"0"0"15,21-21 1,1 0-16,-1 0 15,0 0-15,0 0 0,0 0 0,22 0 16,-22 0-16,21 0 0,0 0 16,-20-21-16,20 0 0,-21 21 0,21-21 15,-20-1-15,-1 1 0,-21 0 0,0 0 16,0 0-16,0 0 16,-43 21-16,22 0 0,-21 0 15,21 21-15,-22 0 0,22 0 0,-21 0 16,21 0-16,-22 22 0,22-22 15,0 21-15,21-21 0,0 22 0,0-22 16,0 0-16,0 0 0,0 0 16,0 1-16,0-1 0,0 0 15,42-21-15,1 21 0,-22-21 16,0 0-16,21 0 0,1 0 16,-22 0-16,21-21 0,1 0 0,-1 0 15,21 21-15,-20-22 0,-1 1 0,0 0 16,1 0-16,-22 0 0</inkml:trace>
  <inkml:trace contextRef="#ctx0" brushRef="#br0" timeOffset="64046.66">1291 16066 0,'0'0'0,"-21"0"0,0 0 16,0 0-16,-1 0 16,1 0-16,0-22 0,0 22 15,0-21-15,0 0 16,-1 0-16,1 0 0,0 0 0,0-1 16,0-20-16,0 21 0,21-21 15,0-1-15,0 1 0,0 0 0,0-1 16,42 1-16,-21 0 0,21-1 15,1 1-15,-1 21 0,22 0 16,-22-1-16,21 22 0,-20 0 0,20 0 16,-20 22-16,-22-1 0,21 0 15,-42 21-15,0 1 0,0-1 16,0 0-16,0 22 0,-21-1 0,-21-20 16,20 20-16,-20 1 0,0-1 0,21 1 15,-22-1-15,22-21 16,0 1-16,0-1 0,21 0 0,0-20 15,0-1-15,0 0 0,21 0 16,0-21-16,0 0 0,22 0 0,-22 0 16,21-21-16,0 21 0,1-21 15,-1 0-15,-21-22 0,22 22 0,-1-21 16,-21 21-16,0-22 0,-21 1 16,0 21-16,0-22 0,0 1 0,-21 21 15,0 0-15,0 0 0,-22-1 16,22 1-16,-21 21 0,0 0 0,-1 0 15,1 0-15,0 0 0,20 0 16,-20 21-16,21-21 16,-21 22-16,42-1 0,0 0 15</inkml:trace>
  <inkml:trace contextRef="#ctx0" brushRef="#br0" timeOffset="64226.87">2201 15917 0,'0'0'0,"43"0"16,-22 0-16,0 0 0,0-21 0,0 21 15,-21-21 1,21 21 0,-21-21 15,22 0-31,-1 21 0</inkml:trace>
  <inkml:trace contextRef="#ctx0" brushRef="#br0" timeOffset="65543.42">5059 15663 0,'21'0'0,"0"0"0,0 0 16,-21-21-16,21 21 16,1-21-16,-22 0 15,21 0-15,-21 0 0,0-1 16,0 1-16,0 0 0,0-21 15,0 21-15,0-1 0,0 1 16,0 0-16,-21 0 0,-1 0 0,1 21 16,-21 0-16,0 0 0,-1 0 15,1 21-15,-22-21 0,22 21 0,-21 21 16,-1-20-16,22-1 0,-1 21 16,1-21-16,0 22 0,-1-22 0,22 21 15,0-21-15,0 0 0,21 1 0,0-1 16,0 0-16,21-21 15,0 0-15,0 0 0,22 0 0,-1 0 16,0-21-16,1 21 0,-1-21 16,22-1-16,-22 1 0,0 0 0,22 0 15,-22 0-15,0 0 0,-20-1 16,20 1-16,-21 0 0,0 0 0,0 21 16,1 0-16,-22-21 0,21 21 15,-21 21-15,0 0 16,0 0-16,0 0 0,0 22 15,0-22-15,0 21 0,0 1 0,0-1 16,0 21-16,0 1 0,0-22 0,0 43 16,0-22-16,-21 1 0,21-1 15,0 1-15,-22 21 0,22-22 0,-21 1 16,21 20-16,-21-20 0,0-1 0,21 1 16,-21 20-16,0-20 15,-1-22-15,1 22 0,0-22 0,0 0 16,0 1-16,-22-22 0,22 0 15,0-21-15,0 0 0,-21 0 0,20 0 16,-20-21-16,21 0 0,-21-22 0,20 1 16,1 0-16,0-1 0,0-20 15,0-1-15,21 1 0,0-1 0,0 1 16,0-1-16,0 1 0,0-22 0,21 22 16,0-1-16,0 1 0,22-22 15,-1 22-15,0-1 0,1 22 0,-1-22 16,0 1-16,22 20 0,-22 1 15,0 0-15,22-1 0,-22 1 16,1 21-16,-1 0 0,0 0 0,-21-1 16,22 22-16,-22 0 0,0 0 15,0 0-15,0 0 0,1 0 47,-1 0-31,0 0-1,0-21-15,0 21 16,-21-21-16,21 0 0,1 21 0,-22-21 16,0 0-16,21-1 0,-21 1 15,0 0-15,0 0 16,0 0-16,-21 21 16,-1 0-16,1 21 0,0 0 15,0 0-15,0 0 0,0 22 0,-1-22 16,1 21-16,0 1 0,0-1 0,0-21 15,21 21-15,0-20 0,0 20 16,0-21-16,0 0 0,0 0 0,0 1 16,21-22-16,0 0 0,0 21 0,22-21 15,-1 0-15,0 0 0,1 0 16,20-21-16,-21-1 0,22 1 16,-22 0-16,22 0 0,-1 0 0,-20-22 15,20 22-15,-21-21 0,1-22 16,-1 22-16,0-21 0,1 20 0,-22-20 15,0-1-15,21 22 0,-42-22 0,22 22 16,-1 21-16,-21-21 0,0 20 16,0 1-16,0 0 0,0 42 15,-21 0 1,-1 1-16,1 20 0,0 0 0,0 1 16,0-1-16,0 0 0,21 1 0,-22 20 15,1-21-15,21 1 0,-21-1 16,21 0-16,0 1 0,0-1 15,0-21-15,0 0 0,0 1 0,0-1 16,0 0-16,21 0 0,0-21 16,1 0-16,-1 0 0,0 0 15,0 0-15,-21-21 0</inkml:trace>
  <inkml:trace contextRef="#ctx0" brushRef="#br0" timeOffset="65715.32">5969 15515 0,'0'-21'16,"21"21"-16,0-21 15,43 21-15,-43-21 0,21 21 16,1-21-16,-1 21 0,0-22 0,1 1 16,-1 21-16,21-21 0,1 0 15,21 0-15,-22-22 0,22 22 0</inkml:trace>
  <inkml:trace contextRef="#ctx0" brushRef="#br0" timeOffset="67854.67">7472 14817 0,'0'-21'0,"0"42"0,0-64 15,0 22-15,0 0 0,0 0 0,0 0 16,-21 0 0,-1 21-16,1 0 0,0 0 0,0 21 15,-21 0-15,20 21 0,-20-21 0,21 22 16,-21-1-16,20 0 0,-20 22 15,0-22-15,21 22 0,-1-1 16,1 1-16,0-1 0,0-20 0,21 20 16,0-21-16,0 1 0,0-1 15,0 0-15,0 1 0,0-22 0,21 0 16,21 0-16,-20 0 0,-1-21 0,21 0 16,-21 0-16,22 0 0,-1 0 15,0 0-15,1-21 0,-1 21 0,0-21 16,1 0-16,-1 0 0,0-22 15,1 22-15,-22-21 0,21 0 0,-21-1 16,0 1-16,1 0 0,-1-1 16,-21 1-16,21 0 0,-21-1 15,0 22-15,0 0 0,0 0 0,-21 42 32,0 0-32,-1 21 15,22-20-15,0 20 0,0-21 0,-21 21 16,21 1-16,-21-1 0,21-21 0,0 22 15,0-22-15,0 21 0,0-21 16,0 0-16,0 1 0,0-1 0,21-21 16,0 0-16,1 0 15,-1 0-15,0 0 0,0 0 16,0-21-16,0-1 0,1 1 0,20 0 16,-21 0-16,0 0 0,43-127 31,-64 105-31,21 1 0,-21 0 0,21 20 15,-21-20-15,0 21 0,0 0 16,0 0-16,0 42 31,0 0-31,0 0 0,0 0 16,0 22-16,-21-22 0,21 21 0,0-21 16,0 22-16,0-1 0,0-21 0,0 21 15,0-20-15,0 20 16,0-21-16,0 0 0,21 0 0,0 1 0,0-1 15,1-21-15,-1 0 16,0 0-16,0 0 16,0 0-16,0-21 0,1 21 0,-1-22 15,21 1-15,-21 0 0,0 0 16,1-21-16,-1-1 0,0 22 0,0-21 16,0-1-16,0 1 0,-21-43 15,0 43-15,0 21 0,0 0 16,0 0-16,0-1 0,0 44 31,0-1-15,0 0-16,0 0 0,0 21 15,0-20-15,0-1 0,22 0 16,-1 21-16,-21-21 0,0 1 0,21-1 16,0 21-16,-21-21 0,0 0 0,0 1 15,21-1-15,-21 0 0,0 0 16,21 0-16,-21 0 0,22-21 15,-1 0-15,0 0 0,0 0 16,0 0-16,0 0 16,1 0-16,-1-21 0,21 0 0,-21 0 15,22 0-15,-22 0 0,21-1 0,-21-20 16,22 21-16,-22-21 16,0-1-16,0 1 0,0-22 0,-21 43 15,0-21-15,0 0 0,0 20 0,0 1 16,0 0-16,-21 21 15,0 21 1,0 0-16,21 1 0,0-1 16,0 0-16,0 21 0,0-21 0,0 1 15,0 20-15,0-21 0,0 0 0,0 0 16,21 1-16,0-1 0,-21 0 16,21 0-16,0 0 0,1 0 0,-1 1 15,0-1-15,0-21 0,21 0 16,-20 0-16,-1 0 15,21 21-15,-21-21 0,22 0 0,-22 0 16,21 0-16,-21 0 0,0 0 0,1-21 16,-1 0-16,0-1 0,0 22 15,-21-21-15,21 0 0,-21 0 0,21-21 16,-21 20-16,0 1 0,0-21 0,0 21 16,0 0-16,0-1 0,0 1 15,0 0-15,0 0 0,-21 21 16,0 0-16,0 21 0,21 0 15,-21 22-15,21-22 16,-21 0-16,21 21 0,0-21 0,0 1 16,0 20-16,0-21 0,0 0 15,0 0-15,0 1 0,0-1 16,0 0-16,21-21 0,0 21 0,0-21 16,0 0-16,0 0 0,22 0 0,-1 0 15,-21 0-15,22 0 0,20-21 16,-21 0-16,1 21 0,-1-21 0,0-22 15,1 22-15,-1 0 0,0-21 0,-20 20 16,20-20-16,-21 0 0,0-1 16,0 22-16,-21 0 0,0 0 0,0 0 15,0 0-15,0 42 16,-21-21 0,21 21-16,-21 21 0,0-21 0,21 1 15,0 20-15,-21-21 0,0 0 16,21 22-16,-22-22 0,22 0 0,0 0 15,0 0-15,0 0 0,22-21 32,-1 0-17,0-21-15,0 21 0,-21-21 0,21 0 16,0-21-16,1 20 0,-1-20 16,0 21-16,0-21 0,0-1 0,0 22 15,1-21-15,-22 21 0,21-1 16,0 1-16,-21 42 31,0 1-31,0-1 0,0 0 16,0 0-16,0 0 0,0 22 15,0-22-15,0 0 0,0 0 0,0 0 16,21 0-16,-21 1 0,21-1 0,0 0 16,1-21-16,-22 21 0,21-21 15,0 0-15,0 0 0,21 0 0,-20 0 16,-1 0-16,0 0 0,0-21 15,0 0-15,0 0 0,1-1 0,-1 1 16,0-21-16,0 21 0,0-22 16,-21 1-16,21 0 0,-21-1 0,22 1 15,-22-21-15,0 20 0,0-20 16,0 20-16,0 1 0,0 0 0,0-1 16,0 1-16,0 21 0,0 0 15,0 0-15,0 42 16,0 21-16,0-21 0,0 22 15,-22-1-15,22 0 0,0 1 16,0-1-16,-21 0 0,21 22 0,0-22 16,0 0-16,0 1 0,0-1 0,0 0 15,0 1-15,0-1 0,0-21 16,21 22-16,-21-22 0,22 0 16,-22 0-16,21-21 0,0 0 0,0 0 15,0 0-15,0 0 16,1 0-16,-22-21 0,21 0 0</inkml:trace>
  <inkml:trace contextRef="#ctx0" brushRef="#br0" timeOffset="68048.66">10647 14986 0,'0'0'0,"21"0"16,0 0-1,0 0-15,0 0 0,1 0 0,-1 0 16,21 0-16,-21 0 0,22 0 16,-1-21-16,0 21 0,1-21 15,-1 21-15,0-21 0,1-1 0,20 1 16</inkml:trace>
  <inkml:trace contextRef="#ctx0" brushRef="#br0" timeOffset="68598.53">11938 14669 0,'-21'-22'0,"42"44"0,-42-65 15,21 22-15,0 0 0,0 0 16,-21 21 0,-1 0-16,1 21 0,0 0 15,21 0-15,-21 0 0,0 22 0,0-1 16,-1 0-16,1 1 0,0-1 15,21 0-15,0 1 0,-21-1 0,21 0 16,0 1-16,0-1 0,0 0 0,0 1 16,0-1-16,21-21 0,0 22 15,0-22-15,22 0 0,-1 0 0,0-21 16,1 0-16,-1 21 0,0-21 0,1 0 16,20 0-16,-20-21 0,-1 0 15,0 0-15,1 0 0,-22-1 0,21 1 16,0-21-16,-20 0 0,-1-1 15,0 1-15,0 0 0,0-1 0,-21 1 16,0 0-16,21-1 0,-21 1 16,0 0-16,0 20 0,0 1 15,0 0-15,0 0 0,0 0 0,0 0 16,22 21 15,-1 0-31,0 0 16</inkml:trace>
  <inkml:trace contextRef="#ctx0" brushRef="#br0" timeOffset="69268.63">12996 14584 0,'0'-21'0,"0"42"0,0-63 15,0 63 16,-21 0-15,0 0-16,0 0 0,21 0 0,-21 22 16,-1-22-16,1 21 0,21-21 15,-21 22-15,0-22 0,21 21 0,-21 1 16,21-22-16,0 21 0,-21-21 16,21 22-16,-22-22 0,22 0 0,0 21 15,0-21-15,0 1 0,0-1 16,0 0-16,0 0 15,22-21 1,-22-21-16,21 21 16,-21-21-16,21 0 0,-21-1 15,21-20-15,0 21 0,-21-21 0,21-1 16,1 22-16,20-21 0,-21-1 0,0-20 16,22 21-16,-1-1 0,-21 1 15,21-22-15,1 43 0,-1-21 0,-21 21 16,22-22-16,-22 43 0,0-21 0,21 21 15,-21 0-15,-21 21 16,0 1-16,0-1 16,0 0-16,0 0 0,0 0 15,-21 0-15,0 1 0,-21-1 0,21-21 16,-1 21-16,-20 0 0,0-21 0,21 21 16,-22-21-16,1 0 0,21 0 15,-22 21-15,22-21 0,0 0 0,0 0 16,0 0-16,0 0 0,21 22 0,-22-22 15,22 21-15,0 0 0,0 0 16,0 0-16,0 0 16,22 1-16,-1-1 0,0 0 0,0 0 0,0 0 15,0-21-15,1 21 0,-1 1 16,0-1-16,0 0 0,0 0 16,0-21-16,1 21 0,-1-21 0,0 0 15,0 21-15,0-21 0,0 0 16,1 0-16,-1 0 0,0 0 15,0 0-15,0 0 0,0-21 16,1 21-16,-1-21 0,-21 0 0,42 21 16</inkml:trace>
  <inkml:trace contextRef="#ctx0" brushRef="#br0" timeOffset="69844.82">14266 14457 0,'0'0'0,"-21"0"0,0 0 0,0 21 16,0 0-16,-1 0 16,1 1-16,0-1 0,0 21 0,0-21 15,0 22-15,-1-1 0,1 0 0,0 1 16,0-1-16,0-21 15,0 21-15,-1 1 0,22-1 0,-21 0 16,0 1-16,0-1 0,0 0 0,21-20 16,-21 20-16,21 0 0,-22-21 15,22 1-15,0-1 0,0 0 0,-21 0 16,21 0-16,0-42 31,0 0-31,0 0 16,21 0-16,-21-1 0,22-20 15,-1 21-15,-21-21 0,21 20 0,0-20 16,0 21-16,0-21 0,1 20 0,-1-20 16,0 21-16,-21 0 15,21 21-15,0 0 16,-21 21-16,0 0 0,0 0 16,0 0-16,0 22 0,0-22 0,0 21 15,21-21-15,-21 22 0,22-22 16,-22 21-16,21-21 0,0 1 0,-21-1 15,21 0-15,0 0 0,0 0 16,1 0-16,-1-21 0,0 0 0,0 0 16,0 0-16,0 0 0,1 0 15,-1 0-15,0-21 16,0 0-16,0 0 16,-21 0-16,0 0 0,21-1 0,1-20 0,-22 21 15,21 0-15,-21 0 16</inkml:trace>
  <inkml:trace contextRef="#ctx0" brushRef="#br0" timeOffset="70046.7">14605 15134 0,'-21'0'31,"0"0"-15,-1 0-16,1 0 15,0 0-15,0 0 16</inkml:trace>
  <inkml:trace contextRef="#ctx0" brushRef="#br0" timeOffset="71211.55">1587 17611 0,'0'0'0,"22"0"0,-1 0 16,0 0-1,-21-21-15,0-1 0,21 1 0,-21 0 16,0 0-16,0 0 15,-21 0-15,0-1 0,0 1 0,-22 21 16,22-21-16,0 21 0,-21 0 16,20 0-16,1 0 0,-21 0 0,21 21 15,0 0-15,-1 1 0,1-1 16,0 0-16,21 0 0,0 21 16,-21-20-16,21-1 0,0 21 0,0-21 15,0 0-15,0 1 16,0-1-16,0 0 15,21-21-15,0 0 16,0-21-16,-21 0 16,22-1-16,-1 22 0,0-21 0,0 0 15,0 0-15,0 0 0,1 0 16,-22-1-16,21 1 0,0 0 0,-21 0 16,21 21-16,0 0 15,0 0-15,-21 21 16,22 0-16,-22 0 0,21 1 15,-21-1-15,0 0 0,0 21 16,0-21-16,0 22 0,0-1 16,0-21-16,0 22 0,0-1 15,0 0-15,0-21 0,0 22 0,0-1 16,0-21-16,0 22 0,0-22 16,-21 21-16,21-21 0,-22 0 0,1 1 15,0-1-15,0 0 0,0-21 16,0 0-16,-22 0 0,22 0 15,0 0-15,-21 0 0,20-21 0,-20 0 16,21-1-16,0 1 16,0 0-16,-1 0 0,22 0 0,-21 0 15,21-1-15,0 1 0,0 0 0,0 0 16,0 0-16,0 0 16,21-1-16,1 1 0,-1 0 15,0 0-15</inkml:trace>
  <inkml:trace contextRef="#ctx0" brushRef="#br0" timeOffset="71415.42">2349 17717 0,'0'0'0,"43"0"15,-22 0-15,0 0 0,0 0 16,0 0 46</inkml:trace>
  <inkml:trace contextRef="#ctx0" brushRef="#br0" timeOffset="71892.16">4932 17547 0,'0'0'0,"-21"0"0,-1 0 0,1 0 16,21-21-16,-21 21 0,0-21 0,0 0 16,21 0-16,0-1 15,-21 1-15,-1 0 0,1 0 0,21 0 16,-21 0-16,0-22 0,0 22 16,0 0-16,-1 0 0,1 0 0,0-1 15,0 1-15,0 21 0,-22 0 0,22 0 16,0 0-16,0 21 0,0 1 15,-22 20-15,22-21 0,0 21 0,0 1 16,0 20-16,0-20 0,-1 20 16,22 1-16,0-22 0,0 21 0,0-20 15,0-1-15,0 0 0,0 1 16,0-1-16,22-21 0,-1 0 0,0 1 16,0-1-16,0 0 15,22-21-15,-22 0 0,21 0 0,0 0 16,22 0-16,-22-21 0,22 0 15,-1-1-15,1-20 0,-1 21 0,-20-21 16,20-1-16,1-20 0,-1 20 16</inkml:trace>
  <inkml:trace contextRef="#ctx0" brushRef="#br0" timeOffset="73039.5">5419 17039 0,'0'0'0,"0"-21"0,-22 42 16,22 0-16,-21 1 15,21-1-15,-21 21 0,0 0 16,21 1-16,-21-1 0,21 0 0,0 22 16,-21-22-16,21 22 0,-22-22 15,22 22-15,0-22 0,0 0 0,0 1 16,0-1-16,0-21 0,0 21 16,0-20-16,0-1 0,0 0 0,22-21 15,-1 0-15,0 0 16,0 0-16,0 0 0,0 0 0,1-21 15,20 0-15,-21-1 0,0 1 16,0 0-16,1 0 0,-1-21 0,0 20 16,0 1-16,0 0 15,-21 0-15,0 0 0,21 21 16,-21 21 0,0 0-16,0 0 15,-21 0-15,0 22 0,21-22 16,0 21-16,0-21 0,0 1 0,0 20 15,0-21-15,0 0 0,0 0 16,0 1-16,21-22 0,0 0 0,1 0 16,20 0-16,-21 0 0,21 0 15,-20 0-15,20 0 0,0-22 0,1 1 16,-22 0-16,21 0 0,-21-21 16,22 20-16,-22-20 0,0 21 0,-21-21 15,0-1-15,0 1 0,0 0 16,0-1-16,-21 1 0,0 0 15,-1 20-15,1 1 0,-21 0 0,0 0 16,20 21-16,-20 0 0,0 0 16,-1 0-16,22 21 0,-21 0 0,0 0 15,20 1-15,1 20 0,0 0 16,0 1-16,0-1 0,21-21 0,0 21 16,0 1-16,0-22 0,21 0 0,0 0 15,0 0-15,22 1 0,-22-22 16,21 0-16,0 0 0,1 0 0,20 0 15,-20-22-15,-1 1 0,21 0 16,-20 0-16,-1 0 0,0 0 16,1-1-16,-1-20 0,0 21 15,1 21-15,-22-21 0,21 0 16,1 21-16,-1 0 0,-21 0 0,0 0 16,22 0-16,-22 21 0,-21 0 0,21 0 15,-21 0-15,21 0 0,-21 1 16,0-1-16,0 0 0,0 0 0,0 0 15,0 0-15,0 1 0,0-1 16,-21 0-16,0 0 0,0 0 0,-1 0 16,22 1-16,-21-22 0,0 0 15,0 0-15,0 0 0,0 0 16,-1-22 0,1 22-16,21-21 0,0 0 15,0 0-15,0 0 0,-21 0 0,21-1 16,0 1-16,0 0 0,-21 21 15,21 21 1,0 0-16,0 1 16,0-1-16,0 0 0,0 0 0,0 0 15,0 0-15,21 1 0,0-1 16,0 0-16,1-21 0,-1 21 0,0-21 16,0 0-16,21 0 15,-20 0-15,20 0 0,-21 0 0,21 0 16,1 0-16,20-21 0,-20 0 15,-1 21-15,21-21 0,-20-1 0,-1-20 16,0 21-16,-20 0 0,20-22 0,-21 22 16,0-21-16,-21 21 0,0-22 15,0 22-15,0 0 0,-21 42 32,21 0-32,-21 1 0,0-1 0,0 0 15,21 21-15,0-21 0,-22 22 16,22-22-16,-21 21 0,21-21 15,0 1-15,0-1 0,0 0 16,0 0-16,21-21 0,1 0 0,-1 0 16,0 0-16,21 0 0,1 0 15,20-21-15,-21 21 0</inkml:trace>
  <inkml:trace contextRef="#ctx0" brushRef="#br0" timeOffset="73439.28">8572 17357 0,'-42'0'0,"84"0"0,-105 0 31,63 21-31,0 21 0,0-21 0,0 22 16,0 20-16,0-20 0,0-1 15,0 21-15,0-20 0,0-1 0,0 0 16,0 1-16,-21-1 0,21-21 16,-21 22-16,21-22 0,0 0 0,0 0 15,-22-21-15,1 21 16,0-21-16,21-21 16</inkml:trace>
  <inkml:trace contextRef="#ctx0" brushRef="#br0" timeOffset="74214.83">7832 17759 0,'0'0'0,"-22"0"0,22 21 15,22-21 1,-1 21-16,0-21 0,21 0 16,1 21-16,-1-21 0,0 0 0,22 0 15,-1 0-15,1 0 0,-1-21 16,1 0-16,20 0 0,-20 0 0,21 0 15,-1-1-15,-20-20 0,-1 21 0,1-21 16,-1 20-16,-20-20 0,-1 0 16,0 21-16,-21-22 0,1 1 15,-22 21-15,0 0 0,0-1 16,0 1-16,0 0 0,-22 21 16,1 0-16,0 21 0,0 0 15,-21 1-15,20 20 0,1 0 16,0 1-16,0-1 0,21 21 0,-21-20 15,0 20-15,21-20 0,-22 20 16,22-21-16,0 1 0,0-1 0,0 0 16,-21 1-16,21-1 0,0-21 15,0 22-15,-21-22 0,21 0 0,21-42 47,0 21-47,1-21 0,-1-22 16,0 22-16,-21 0 0,42-21 0,-21 20 15,1-20-15,-1 21 0,0-21 0,0 20 16,0 22-16,0-21 0,1 21 16,-1 0-16,0 0 0,0 0 0,0 21 15,-21 1-15,0-1 16,0 0-16,21 0 0,-21 0 0,0 22 16,22-22-16,-22 0 0,0 0 15,0 0-15,0 0 0,21 1 0,0-1 16,0-21-16,0 21 15,0-21-15,1 0 0,-1 0 16,0 0-16,0-21 0,21 0 16,-20 21-16,20-22 0,0 1 0,-21 0 15,22-21-15,-22 21 0,21-1 16,-21-20-16,1 0 0,-22 21 16,0-22-16,0 22 0,0-21 0,0 21 15,-22-1-15,1 22 0,0 0 16,0 0-16,0 22 0,0-1 0,-1 0 15,1 0-15,0 21 0,0-20 16,21 20-16,0 0 0,-21-21 0,21 22 16,0-22-16,0 0 0,0 0 15,0 0-15,21 1 0,0-1 16,0-21-16,22 0 0,-1 0 16,0 0-16,1 0 0,20 0 0,1 0 15,-1-21-15,1 21 0</inkml:trace>
  <inkml:trace contextRef="#ctx0" brushRef="#br0" timeOffset="74759.52">10858 17357 0,'0'0'0,"-21"-21"0,21-1 16,-21 22-16,0 0 15,21 22 1,0-1-16,0 21 0,0 22 16,0-22-16,0 21 0,0-20 0,-21 20 15,21 1-15,0-22 0,0 22 16,-21-22-16,-1 0 0,1 1 0,0-22 15,0 21-15,21-21 0,-21 0 16,0 1-16,-1-22 0,1 0 16,21-22-1,0 1-15,0-21 16,0 21-16,0-22 0,0 1 0,21 0 16,1-22-16,-22 22 0,21-22 15,0 1-15,21-1 0,-21 1 0,1 21 16,-1-22-16,0 22 0,21-1 15,-21 22-15,1 0 0,20 21 0,-21 0 16,21 21-16,-20 0 16,20 1-16,-21 20 0,0 0 0,22 1 15,-22 20-15,0-21 0,0 22 0,-21-22 16,0 22-16,0-22 0,0 0 16,0 1-16,0-1 0,0-21 0,0 22 15,-21-22-15,0 0 0,0 0 16,-1-21-16,1 21 0,0-21 15,0 0-15,0-21 16,0 0-16,-1 21 0</inkml:trace>
  <inkml:trace contextRef="#ctx0" brushRef="#br0" timeOffset="75107.32">10562 17822 0,'0'0'0,"21"0"31,0 0-31,22 0 15,-1 0-15,0 0 0,22 0 16,-1 0-16,1-21 0,-1 0 0,1 21 16,21-21-16,-22 0 0,1 0 15,-1-1-15,1 1 0,-1-21 0,-21 21 16,1 0-16,-1-1 0,-21 22 16,0-21-16,1 21 0,-1 0 0,-21 21 15,0 1-15,0-1 16,0 21-16,0 0 15,0 1-15,0-1 0,0 0 0,0 1 16,0-1-16,0 0 0,-21 22 16,21-22-16,0 1 0,-22 20 0,1-21 15,21 22-15,0-22 0,0 22 16,-21-22-16,21 0 0,0 1 0,0-1 16,0-21-16,0 0 0,0 1 15,0-1-15,0-42 16,21-1-16</inkml:trace>
  <inkml:trace contextRef="#ctx0" brushRef="#br0" timeOffset="75387.16">11705 17717 0,'0'0'0,"0"-43"0,21 22 15,0 0-15,-21 0 0,22 0 0,-1-1 16,0 1-16,-21 0 0,21 21 15,0-21-15,0 21 0,1 0 16,-1 0-16,0 0 16,-21 21-16,0 0 0,21 0 0,-21 22 15,0-22-15,0 21 0,0-21 16,0 22-16,-21-22 0,0 0 0,0 0 16,-1 22-16,-20-22 15,21-21-15,-21 21 0,20 0 0,-20 0 16,21-21-16,0 0 0,0 0 15,42-21 1</inkml:trace>
  <inkml:trace contextRef="#ctx0" brushRef="#br0" timeOffset="75647">12340 17484 0,'21'0'0,"0"21"0,-63-42 0,84 63 0,-42 0 15,0-20-15,0 20 16,0 0-16,0 22 0,0-22 0,0 0 16,0 22-16,-21-22 0,0 1 15,21 20-15,-21-21 0,0 22 0,0-22 16,21 22-16,-22-22 0,1 0 16,0 22-16,21-22 0,0-21 0,0 22 15,0-1-15,0-21 0,0 0 16,0 1-16,0-1 0,21-42 31,0-1-31,1 1 0,-22 0 0,21-21 16,0-1-16</inkml:trace>
  <inkml:trace contextRef="#ctx0" brushRef="#br0" timeOffset="75938.84">12361 17780 0,'0'-63'0,"0"126"0,0-169 0,0 64 16,21 0-16,1-1 0,-1 22 15,0 0-15,0 0 0,0 0 0,0-1 16,1 22-16,-1 0 0,0-21 16,0 21-16,0 0 0,0 0 0,1 21 15,-1 1-15,-21-1 16,0 21-16,0-21 0,0 22 0,0-22 16,0 21-16,0 0 0,-21-20 15,-22 20-15,22-21 0,-21 0 16,-1 0-16,1 1 0,0-1 0,-1 0 15,1 0-15,0-21 0,-1 0 16,22 21-16,0-21 0,42 0 31,0 0-31,22 0 0,-22-21 0,21 0 16,1 21-16,-1-21 0,0 0 16</inkml:trace>
  <inkml:trace contextRef="#ctx0" brushRef="#br0" timeOffset="76194.69">13081 17314 0,'0'-21'15,"0"42"1,-21 22-16,21-22 16,-21 21-16,-1 1 0,1-1 0,21 0 15,0 1-15,-21-1 0,21 0 16,0 1-16,0-1 0,0-21 0,0 0 15,0 0-15,0 1 0,0-1 16,21 0-16,0-21 0,1 0 16,-1 0-16,0 0 0,21 0 15,-21-21-15,1 21 0,-1-21 0,0-1 16,21-20-16,-21 21 0,1-21 16,-1 20-16</inkml:trace>
  <inkml:trace contextRef="#ctx0" brushRef="#br0" timeOffset="76623.45">13568 17060 0,'0'-21'0,"0"42"0,21-63 16,-21 21-16,21 21 15,0 0 1,-21 21-16,0 0 16,21 0-16,-21 22 15,0-22-15,0 0 0,0 0 0,0 22 16,0-22-16,0 0 0,0 21 15,0-21-15,0 1 0,0-1 0,-21 0 16,21 0-16,-21-21 16,0 0-1,0-21 1,21 0-16,0 0 0,0-22 16,0 22-16,0-21 0,0 21 0,0-22 15,0 1-15,21 0 0,0-1 16,0 1-16,0 0 0,22-1 15,-22 22-15,0 0 0,0 0 16,0 21-16,22 0 0,-22 0 0,0 0 16,0 21-16,0 0 0,1 0 15,-1 0-15,0 22 0,-21-22 0,0 21 16,0-21-16,0 1 0,0 20 0,0-21 16,0 0-16,0 0 15,0 1-15,0-1 16,-21-21-16,0 0 15,-1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4:50:40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2815 0,'22'0'32,"-1"0"-32,0 0 0,0 0 15,0 0-15,0 0 16,1 0-16</inkml:trace>
  <inkml:trace contextRef="#ctx0" brushRef="#br0" timeOffset="872.35">1460 1799 0,'0'0'0,"0"-21"0,0 0 0,0 0 15,0 0-15,0-1 0,0 1 31,0 42 1,0 1-32,0-1 15,0 0-15,0 0 0,0 21 0,0-20 16,0 20-16,0 21 0,0-20 16,0-1-16,0 0 0,0 22 0,0-22 15,0 22-15,22-1 0,-22 1 16,21-1-16,-21 1 0,21 20 0,-21-20 15,0-1-15,21 22 0,0-21 16,-21 20-16,21 1 0,-21 0 0,22-1 16,-1 1-16,-21 21 15,0-22-15,21 1 0,-21 0 0,21 21 16,0-1-16,-21-20 0,0 21 16,21 0-16,1 0 0,-22-22 0,0 22 15,0 0-15,21 0 0,-21-22 16,0 22-16,21-21 0,-21 21 0,0-22 15,0 1-15,0-21 0,0 20 0,0-20 16,0-1-16,0 1 0,0-1 16,0 1-16,0-22 0,0 0 15,0 1-15,0-1 0,0-21 0,0 0 16,0 1-16,0-65 16,0 22-1,0-21-15,0-22 0,0-20 16,0-1-16,0-21 0,0 0 0</inkml:trace>
  <inkml:trace contextRef="#ctx0" brushRef="#br0" timeOffset="2540.41">1714 1566 0,'0'0'0,"-21"0"0,0 0 0,21 22 16,-21-22-16,0 21 0,0-21 0,-1 0 15,1 0 1,21 21-16,-21-21 0,42 0 47,0 0-47,1 0 15,-1 0-15,21 0 0,-21 0 16,22 0-16,-1 0 0,0 0 0,1 0 16,20 0-16,-21 0 0,43 0 15,-21 0-15,20 0 0,1 0 0,21 0 16,0 0-16,-1 0 0,1 0 16,21 0-16,-21 0 0,21 0 0,-21-21 15,42 21-15,-21 0 0,0 0 16,0 0-16,0 0 0,21 0 0,-21 0 15,0 0-15,21-21 16,1 21-16,-22 0 0,0 0 0,0 0 16,0 0-16,0 0 0,0 0 15,0 0-15,-22 0 0,1 0 0,0 0 16,0-22-16,0 22 0,-22 0 0,1 0 16,0 0-16,-22 0 0,1 0 15,20 0-15,-20 0 0,-22 0 0,22 0 16,-22 0-16,0 0 0,1 0 15,-22 0-15,0 0 0,0 0 0,0 0 16,1 0-16,-1 0 0,0 0 0,-21 22 16,21-22-1,-21 21-15,0 0 16,0 0-16,0 0 16,0 0-16,0 1 0,0-1 0,0 0 15,0 21-15,0-21 0,0 1 16,0 20-16,0-21 0,-21 21 0,21-20 15,0 20-15,0 0 0,0 1 0,-21-22 16,21 21-16,0 0 0,-21 22 16,21-22-16,0 22 0,0-1 0,0 1 15,0-1-15,0 1 0,0-1 16,0 1-16,0-1 0,0 1 16,0 20-16,0-20 0,0 21 0,0-22 0,0 22 15,0-1-15,0-20 16,0 21-16,0-1 0,0-20 0,0-1 15,0 22-15,0-22 0,0 22 0,0-21 16,0-1-16,0 22 0,0-22 16,0-20-16,0 20 0,0-21 0,0 22 15,0-22-15,0 1 0,0-1 0,0 0 16,0-21-16,0 22 0,0-1 16,0 0-16,0-20 0,0 20 0,0 0 15,0-21-15,0 22 0,0-22 0,0 21 16,0-21-16,0 22 0,0-22 15,0 21-15,0-21 0,0 1 0,0-1 16,0 21-16,0-21 0,-22 0 16,22 1-16,0 20 0,-21-21 0,21 0 15,0 0-15,0 1 0,-21-1 16,21 0-16,-21 0 0,21 0 0,-21 0 16,21 1-16,0-1 0,-21 0 15,21 0-15,-22 0 16,22 0-16,-21 1 15,0-22 1,0 0-16,0 21 0,0-21 16,-1 0-16,22 21 0,-21-21 15,-21 0-15,21 0 0,0 0 16,-22 21-16,22-21 0,-21 0 0,-1 0 16,1 0-16,0 0 0,-22 0 15,22 21-15,-22-21 0,1 0 0,-22 0 16,1 0-16,-1 0 0,21 0 0,-20 0 15,-1 0-15,0 0 0,22 0 0,-22 0 16,1 0-16,-1 0 0,0 0 16,1 0-16,-1 0 0,0 0 15,-21 0-15,22 0 0,-22 0 0,21 0 0,-21-21 16,1 21-16,20-21 16,-21 21-16,0 0 0,0 0 0,1-21 15,20 21-15,-21 0 0,21 0 0,22 0 16,-22 0-16,22-21 0,-1 21 15,-20 0-15,20 0 0,1 0 0,-1 0 16,-21 0-16,22 0 0,-22 0 16,22 0-16,-1 0 0,1 0 0,-1 0 15,1 0-15,-1 0 0,22 0 16,21 0-16,-22 0 0,22 0 0,0 0 16,0 0-16,0 0 15,21-22 32,0 1-47,0 0 16,0 0-16</inkml:trace>
  <inkml:trace contextRef="#ctx0" brushRef="#br0" timeOffset="4024.69">1778 1990 0,'0'-21'16,"0"-1"0,0 44 15,0-1-15,0 0-16,0 0 0,0 0 15,0 22-15,0-22 0,0 21 0,-21-21 16,21 22-16,0-1 0,-21-21 15,21 21-15,0 1 0,0-1 0,0 0 16,0-20-16,0 20 0,0-21 16,0 0-16,0 22 0,0-22 0,21-21 15,0 21-15,0-21 16,0 0-16,0 0 0,1 0 0,-1 0 16,0-21-16,0 0 15,0-1-15,0-20 0,1 21 16,-1-21-16,0-1 0,0 1 15,-21 0-15,21-1 0,-21 1 0,21 0 16,-21-1-16,22 22 0,-22-21 16,0 21-16,0-1 0,0 1 0,0 0 15,0 0-15,0 0 16,21 42 31,-21 0-32,21-21-15</inkml:trace>
  <inkml:trace contextRef="#ctx0" brushRef="#br0" timeOffset="4540.39">2773 2011 0,'0'0'0,"0"-21"16,-21 21-1,-1 0-15,1 0 16,0 0-16,0 0 0,0 0 0,0 0 16,-1 21-16,1-21 0,0 21 15,0 0-15,0-21 0,0 21 0,-1-21 16,1 22-16,21-1 0,0 0 15,0 0-15,0 0 16,0 0 0,21-21-16,1 0 0,-1 0 15,0 22-15,0-22 0,0 0 0,0 0 16,22 21-16,-22-21 0,0 0 0,0 21 16,0-21-16,1 0 0,-1 21 15,0-21-15,-21 21 0,21-21 16,0 21-16,-21 1 0,0-1 15,0 0-15,0 0 16,-21 0-16,-21 0 0,21-21 16,-1 22-16,-20-1 0,21-21 15,-21 0-15,20 21 0,-20-21 0,21 0 16,0 0-16,0 0 0,-1 0 16,1 0-16,0 0 0,0 0 0,21-21 15,-21 21-15,0 0 0,21-21 16,0-1-1,0 1-15,0 0 16,21 0 0,0 21-16,0-21 0</inkml:trace>
  <inkml:trace contextRef="#ctx0" brushRef="#br0" timeOffset="4808.24">3196 2074 0,'0'0'0,"0"-21"16,0 0 0,21 21 15,0 0-31,-21 21 15,22-21 1,-22 21-16,21 1 16,-21-1-16,0 0 15,0 0-15</inkml:trace>
  <inkml:trace contextRef="#ctx0" brushRef="#br0" timeOffset="5025.05">3238 2477 0,'0'0'0,"-21"0"31,21-22 16,21 1-16,1 21-15</inkml:trace>
  <inkml:trace contextRef="#ctx0" brushRef="#br0" timeOffset="5384.11">3937 1905 0,'0'-21'16,"0"42"-1,0 0 1,0 0-16,0 1 0,0-1 0,0 21 15,0-21-15,0 22 0,0-22 16,0 21-16,0-21 0,0 22 0,0-1 16,0-21-16,-21 21 0,21-20 0,-21 20 15,21-21-15,0 0 0,0 0 16,0 1-16,0-1 0,0 0 0,0 0 16,0-42 15,0 0-31,0 0 15</inkml:trace>
  <inkml:trace contextRef="#ctx0" brushRef="#br0" timeOffset="6156.33">3958 1884 0,'-21'0'0,"42"0"0,-63 0 16,63 0 15,0 0-31,21 0 16,-20 0-16,20 0 0,21 0 16,-20 0-16,20 0 0,22 0 0,0 0 15,20 0-15,1 0 0,0 0 0,0 0 16,21 0-16,-21 0 0,-22 0 15,22 0-15,-21 0 0,0 0 0,-22 0 16,1 0-16,-22 0 0,21 0 16,-20 0-16,-1 0 0,-21 0 15,22 0-15,-22 0 0,0 0 0,0 0 16,-21-21-16,21 21 16,0 0-16,1 0 31,-22 21-16,0 0-15,0 0 16,0 0-16,0 1 16,0-1-16,0 0 0,0 0 0,0 0 15,0 0-15,0 1 0,0-1 16,0 21-16,0-21 0,0 0 0,-22 1 16,22 20-16,0-21 0,0 0 15,0 0-15,0 22 0,0-22 16,0 0-16,0 0 0,0 0 0,0 1 15,0-1-15,0 0 0,-21 0 16,21 0-16,-21 0 0,21 1 16,-21-22-16,0 21 15,0-21-15,-1 0 0,1 21 16,0-21-16,0 0 0,0 0 16,-22 0-16,22 0 0,-21 0 0,0 0 15,-1 0-15,-20 0 0,-1 0 16,1-21-16,-22 21 0,0 0 15,1 0-15,-1 0 0,0 0 0,1 0 16,-1 0-16,22 0 0,-22 0 16,21 0-16,1 0 0,-1 0 0,22 0 15,-21 0-15,20 0 0,1 0 16,0 0-16,-1 0 0,1 0 0,21 0 16,0 0-16,-22 0 0,22 0 0,0 0 15,21-21 16,21 21-15,-21-22-16</inkml:trace>
  <inkml:trace contextRef="#ctx0" brushRef="#br0" timeOffset="6840.94">1736 3069 0,'0'-21'16,"21"42"-1,-21 0 1,0 1-16,0-1 0,0 0 0,0 21 16,0 1-16,0-1 0,0 0 15,0 1-15,0-1 0,0 0 0,0 1 16,0-1-16,0 0 0,0 1 15,0-22-15,0 0 0,0 0 0,0 0 16,0 0-16,0 1 0,0-44 47,0 1-47,21-21 16,-21 21-16,0-22 0</inkml:trace>
  <inkml:trace contextRef="#ctx0" brushRef="#br0" timeOffset="7168.75">1736 3027 0,'0'0'0,"0"-21"16,0 0 15,21 21-31,0 0 0,0 0 16,0-22-16,0 22 0,1 0 15,-1 0-15,21 0 0,-21 22 16,0-22-16,1 21 0,-1 0 16,0 0-16,-21 21 0,0-20 0,0 20 15,0-21-15,0 21 0,0-20 16,-21 20-16,0-21 0,-1 0 0,1 0 16,0 1-16,-21-1 0,21-21 15,-1 21-15,1-21 0,0 21 0,42-21 47,0-21-31,1 0-16,-1 21 0</inkml:trace>
  <inkml:trace contextRef="#ctx0" brushRef="#br0" timeOffset="7760.45">2371 3069 0,'0'0'16,"-43"21"-1,22 1-15,21-1 0,0 21 16,-21-21-16,21 22 0,-21-1 16,21-21-16,0 21 0,-21 1 15,21-1-15,0-21 0,0 22 16,0-22-16,0 0 0,0 0 0,0 0 15,0 0-15,21-21 32,0 0-17,0-21-15,-21 0 0,21-21 0,0 21 16,-21-1-16,22-20 0,-1 0 16,-21-1-16,21 22 0,0-21 0,-21 21 15,21 0-15,0-1 0,-21 1 16,22 0-16,-1 21 15,0 0-15,-21 21 0,0 0 16,0 1-16,0-1 0,0 21 16,0-21-16,0 0 0,0 22 0,0-22 15,0 21-15,0-21 0,21 1 16,-21-1-16,21 0 0,-21 0 0,21 0 16,1-21-16,-1 21 15,0-21-15,0 0 0,0 0 16,0-21-16,1 0 15,-1 0-15,-21 0 0,0 0 0,21-22 16,-21 22-16,21-21 0,-21-1 0,0 1 16,0 21-16,0-21 15,0-1-15,0 22 0,0 0 0,0 0 16,0 0-16,0 42 31,0 0-15,0 0-16,0 0 0,21-21 15,0 21-15</inkml:trace>
  <inkml:trace contextRef="#ctx0" brushRef="#br0" timeOffset="8032.1">3238 3048 0,'0'0'0,"-21"0"16,0 21-16,21 0 16,0 1-16,-21 20 15,21-21-15,-21 148 16,21-126 0,-21-1-16,21-21 0,0 22 0,0-22 15,0 0-15,-22 0 0,22 0 16,0 0-16,0 1 15,0-44 17</inkml:trace>
  <inkml:trace contextRef="#ctx0" brushRef="#br0" timeOffset="8389.2">3111 3112 0,'0'-22'15,"0"1"1,0 0 0,22 21-16,-1 0 15,0 0-15,0 0 0,21 0 16,1 0-16,-22 21 0,21-21 16,-21 21-16,22 1 0,-22-1 0,21 0 15,-21 21-15,1-21 0,-1 1 16,-21 20-16,0-21 0,0 21 0,0-20 15,0 20-15,-21-21 0,-22 21 16,22-20-16,-21-1 0,-1 21 0,22-21 16,-21 0-16,0-21 0,20 22 0,1-1 15,-21-21-15,0 21 16,20-21-16,44-21 47,-1 0-32,0 21-15,0-22 0</inkml:trace>
  <inkml:trace contextRef="#ctx0" brushRef="#br0" timeOffset="8624.07">3958 3260 0,'-21'-43'32,"0"22"-17,42 42 32,-21 1-47,21-1 0,-21 0 16,0 0-16,0 0 0</inkml:trace>
  <inkml:trace contextRef="#ctx0" brushRef="#br0" timeOffset="8812.03">3958 3620 0,'-21'0'31,"21"-22"16,21 1-31,0 0-1</inkml:trace>
  <inkml:trace contextRef="#ctx0" brushRef="#br0" timeOffset="9132.83">4551 3154 0,'0'0'0,"-21"0"0,-1 0 0,1 0 15,0 0-15,0 21 16,21 0-16,0 22 15,0-22-15,0 21 0,0-21 16,0 22-16,0-1 0,0 0 16,0-21-16,-21 22 0,21-1 15,0-21-15,0 22 0,0-22 0,-21 0 16,21 0-16,0 0 0,0 0 0,0 1 16,21-22-1,0 0-15,-21-22 16,21 22-16,0-21 0,-21 0 0,21 0 15</inkml:trace>
  <inkml:trace contextRef="#ctx0" brushRef="#br0" timeOffset="9715.93">4551 3090 0,'-21'0'0,"42"0"0,-64 0 16,65 0 15,-1 0-31,21 0 16,0 0-16,1 0 0,20 0 0,-20 0 15,20 0-15,1 0 0,-1 0 16,1 0-16,-1 0 0,1 0 0,-1 0 16,1 0-16,20 0 0,-20 0 0,20 0 15,1 0-15,0 0 16,-22 0-16,1 0 0,-1 0 0,-20 0 15,-1 0-15,0 0 0,-21 0 0,22 0 16,-22 0-16,0 0 0,0 0 16,0 0-16,1 0 0,-22 22 31,0-1-15,-22 21-16,1-21 0,21 0 0,-21 22 15,21-22-15,0 21 0,-21 1 16,21-1-16,0 0 0,0 1 0,0-22 15,0 21-15,0 0 0,0-20 16,0 20-16,0-21 0,0 21 16,0-20-16,-21-1 0,21 0 0,0 0 15,-21-21-15,21 21 0,0 0 0,-22-21 16,1 0-16,21 22 0,-21-22 16,0 0-16,0 0 0,-22 0 0,22 0 15,-21 0-15,0 0 0,-22 0 0,22 0 16,-1-22-16,-20 22 0,-1 0 15,22-21-15,-21 21 0,20 0 0,-20 0 16,20 0-16,-20 0 0,21 0 16,-1 0-16,-20 0 0,20 0 0,1 0 15,0 0-15,-22 0 0,22 0 16,0 0-16,-1 0 0,1 0 0,0 0 16,-1 0-16,1 0 0,0 0 0</inkml:trace>
  <inkml:trace contextRef="#ctx0" brushRef="#br0" timeOffset="10199.65">2561 4614 0,'0'0'0,"0"-21"16,0 0-16,-21 0 0,0 0 16,0 21-16,21 21 15,0 0 1,-22 21-16,22-20 0,0 41 16,0-21-16,-21 22 0,21-1 0,0-20 15,0 20-15,0 1 0,0-1 16,0-20-16,0 20 0,0-21 0,0 1 15,0-22-15,0 21 0,0-21 0,0 1 16,0-1-16,21-21 31,1-21-31,-22-1 16,21 1-16,0 0 0</inkml:trace>
  <inkml:trace contextRef="#ctx0" brushRef="#br0" timeOffset="10976.2">2625 4445 0,'0'0'0,"-22"0"0,1 0 0,21-21 15,-21 21-15,42 0 32,0 0-32,1 0 15,20 0-15,0 0 0,1 0 16,-1 0-16,21 0 0,1 0 0,21 0 15,-1 0-15,1 0 0,21 0 0,0 0 16,21 0-16,0 0 0,0 0 16,0 0-16,0 0 0,0 0 0,21 0 15,-21 0-15,0 0 0,0 0 16,0 0-16,-21 0 0,-1-21 0,-20 21 16,0 0-16,-1 0 0,1 0 0,-21-21 15,-1 21-15,-21 0 0,22 0 16,-22 0-16,1 0 0,-22 0 15,21 0-15,-21 0 0,0 0 0,1 0 16,-1 21 0,-21 0-16,0 0 15,0 0-15,0 0 0,0 1 0,0-1 16,0 0-16,-21 0 0,21 0 16,0 22-16,0-22 0,0 21 0,-22 0 15,22 1-15,0-22 0,-21 21 0,21 1 16,0-1-16,0 0 0,0 1 15,0-1-15,0 0 0,0 1 0,0-22 16,0 21-16,0-21 0,0 22 0,0-22 16,0 0-16,0 0 15,0 0-15,0 0 0,0 1 0,0-1 16,0 0-16,-21 0 16,0-21-16,0 0 15,0 0-15,-1 0 16,1 0-16,-21 0 0,21 0 0,-22 0 15,22 0-15,-21 0 0,0 0 0,-22 0 16,22 0-16,-22 0 0,-20 0 16,-1 0-16,0 0 0,-21 0 0,-21-21 15,22 21-15,-22 0 0,-22 0 0,1 0 16,0-21-16,-21 21 0,21 0 16,-22 0-16,22 0 0,21 0 15,-21 0-15,21 0 0,21 0 0,0 0 16,0 0-16,22 0 0,-1 0 15,0 0-15,22 0 0,-1 0 0,1 0 16,21 0-16,-1 0 0,1 0 16,21 0-16,0 0 0,-1 0 0,22-21 15,0-1 1,22 1-16,-1 21 16,21-21-16,0 0 0,1 0 0,-1 0 15</inkml:trace>
  <inkml:trace contextRef="#ctx0" brushRef="#br0" timeOffset="11512.91">3154 4551 0,'-21'0'31,"21"21"-31,0 0 0,0 22 0,-22-22 16,22 21-16,-42 191 31,42-191-31,-21 1 0,0-1 0,21 0 16,-21 1-16,-1-22 0,1 21 0,21-21 15,0 0-15,-21-21 0,21 22 16,-21-22-16,21-22 15,0 1 1,0 0-16,-21-21 0,21 21 16,0-22-16,0 1 0,0 0 0,0-1 15,0 1-15,0 21 0,0-22 16,0 1-16,0 21 0,0 0 0,0 0 16,21 21-1,-21 21 1,0 0-16,21 0 0,-21 0 15,21 0-15,-21 22 0,0-22 16,0 0-16,21 0 0,-21 22 0,22-22 16,-22 0-16,0 0 0,0 0 15,21 0-15,0 1 0,-21-1 16,21-21-16,0 21 0,0 0 16,1-21-16,-1 0 15,0 0-15,0 0 0,0 0 0,0 0 16,1-21-16,-1 21 0,21-21 15,-21 0-15,0-1 0</inkml:trace>
  <inkml:trace contextRef="#ctx0" brushRef="#br0" timeOffset="11952.66">3619 4699 0,'0'0'0,"-21"0"0,0 0 16,0 0-16,0 21 0,0 0 15,-1 1-15,1 20 16,0-21-16,21 0 0,0 22 0,-21-22 16,21 21-16,0-21 15,0 22-15,0-22 0,0 0 0,0 0 0,0 0 16,0 0-16,21 1 0,0-22 16,0 0-16,1 0 0,-1 0 15,0 0-15,0 0 0,0 0 0,0 0 16,1-22-16,20 22 0,-21-21 0,0 0 15,0 0-15,1 0 0,-1-22 16,0 22-16,0-21 0,-21 21 0,0-22 16,0 22-16,0-21 0,0 21 15,0 0-15,-21-1 0,0 1 0,0 0 16,-1 21-16,1 0 0,0 0 0,-21 0 16,21 0-16,-1 0 0,1 0 15,0 0-15,0 21 0,0-21 0,0 21 16,-1 1-16,22-1 0,0 0 15,-21 0-15,21 0 0,0 0 16,0 1-16,0-1 0,0 0 16,0 0-16,21 0 0,1-21 15,-1 21-15,21-21 0,-21 0 16,22 0-16,-22 0 0,21 0 0</inkml:trace>
  <inkml:trace contextRef="#ctx0" brushRef="#br0" timeOffset="12441.38">4318 4805 0,'0'-21'0,"0"42"0,0-63 15,-21 42-15,-22 0 16,22 0-16,0 0 0,0 0 0,0 0 16,-22 0-16,22 0 0,0 21 0,0 0 15,0-21-15,0 21 0,-1 0 16,1 0-16,21 1 0,0-1 15,0 0-15,0 0 0,0 0 16,21-21 0,1 0-16,-1 0 0,0 0 15,0 0-15,0 0 0,0 0 16,1-21-16,-1 21 0,0 0 0,0-21 16,0 21-16,0 0 0,-21-21 0,22 0 15,-1 21-15,-21-22 16,21 22-1,-21 22 1,0-1 0,0 0-16,0 0 0,0 0 15,0 22-15,0-22 0,0 21 0,0-21 16,0 22-16,0-1 0,0 0 16,21 1-16,-21-1 0,21 21 15,-21-20-15,0 20 0,0-20 0,21 20 16,-21 1-16,0-1 0,0-21 15,0 22-15,0-1 0,0-20 0,0 20 16,0-20-16,-21-1 0,21 0 0,-21 1 16,0-1-16,21 0 0,-21-21 0,0 1 15,-1 20-15,1-21 0,0-21 16</inkml:trace>
  <inkml:trace contextRef="#ctx0" brushRef="#br0" timeOffset="12628.27">4149 6392 0,'0'0'16,"-22"0"-16,1 0 0,0 0 0,0 0 0,-21-21 15,20 21-15,-20-42 0,0 21 16,-1 0-16,22-22 0,-21 1 0,0 0 15,20-1-15,1-20 0,0 20 16,0-20-16,21 21 0,0-22 0,0 22 16,0-1-16,0 1 0,0 0 15,21-1-15,0 22 0,0-21 0,1 21 16,-1 0-16,0-1 0,0 1 16,0 0-16,0 0 0,1 0 0,-1 0 15,0-1-15,0 1 0,21 21 0,-20-21 16,-1 0-16,0 21 0,21-21 15</inkml:trace>
  <inkml:trace contextRef="#ctx0" brushRef="#br0" timeOffset="12896.6">4657 4805 0,'0'0'0,"-22"0"15,1 0 1,21 21-16,-21 0 0,21 0 16,0 1-16,-21-1 15,21 0-15,0 0 0,0 0 16,-21 0-16,21 1 0,0-1 16,0-42 30,21-1-30,-21 1-16</inkml:trace>
  <inkml:trace contextRef="#ctx0" brushRef="#br0" timeOffset="13086.49">4635 4720 0,'0'0'0,"-21"-21"15,21 0-15,-21 21 31,42 21 32,0-21-47,1 0-16</inkml:trace>
  <inkml:trace contextRef="#ctx0" brushRef="#br0" timeOffset="13573.21">4911 4826 0,'0'42'32,"0"-20"-32,0-1 15,0 0-15,0 0 16,0 0-16,0 0 0,0 1 0,0-1 15,0 0-15,0 0 0,0 0 16,0 0-16,0 1 16,0-1-16,0 0 15,0-42 17,0-43-1,0 43-31,0 0 0,0-21 0,0 20 15,0-20-15,0 21 0,21-21 0,0 20 16,0-20-16,21 21 0,-20 0 16,20 0-16,-21-1 0,21 22 0,1 0 15,-22 0-15,21 0 0,-21 0 0,22 0 16,-22 0-16,21 22 0,-21-1 16,1 0-16,-1 0 0,-21 21 0,0-20 15,0 20-15,0 0 0,0-21 0,0 22 16,0-1-16,0-21 0,-21 0 15,-1 22-15,1-22 0,0 0 16,21 0-16,-21 0 0,21 1 0,-21-22 16,21 21-16,-21-21 15,21-21 1</inkml:trace>
  <inkml:trace contextRef="#ctx0" brushRef="#br0" timeOffset="14924.54">5165 1524 0,'0'0'0,"-22"0"47,22-21-16,0 0-15,0 0-16,0-1 15,22 1 1,-1 0-16,-21 0 0,21 0 0,0 0 16,0-1-16,0 1 0,22-21 15,-22 21-15,21-22 0,1 1 0,20 0 16,-21-1-16,22-20 0,-1 21 16,22-22-16,-21 1 0,20 20 0,-20-20 15,20-1-15,1 22 0,0-22 16,21 22-16,-1-21 0,22-1 15,-21 22-15,21-22 0,0 22 0,-21-22 16,21 22-16,0-21 0,0 20 16,21 22-16,-21 21 0,21 0 0,-21 0 15,0 0-15,0 0 0,0 0 16,22 0-16,-22 0 0,21 0 0,-21 0 16,0 0-16,0 0 0,-21 0 0,21 0 15,0 0-15,-22 0 0,22 0 16,0 0-16,-21 0 0,21 0 0,0 0 15,0 0-15,0 0 0,0 0 0,21 0 16,-21 0-16,22 0 0,-22 0 16,0 0-16,-22 0 0,22 21 0,-21 43 15,21-1-15,-21 1 0,-21-1 16,21 1-16,-22-1 0,1 1 16,-22-1-16,1 1 0,-1-1 0,1 1 15,-22 20-15,1-20 0,-1-1 16,-21 1-16,0-1 0,22 1 0,-22-1 15,-21-20-15,21 20 0,0-20 16,-21 20-16,0-21 0,21 1 0,0 20 16,-21-20-16,0-1 0,0 0 0,0 1 15,0-1-15,0-21 0,0 21 16,0-20-16,0-1 0,0 0 0,0 0 16,0 0-16,-21-21 15,0 0-15,0 0 16,0 0-16,0 0 15,-1 0-15,1 0 16,0 0-16,0-21 0,0 21 0,0-21 16,-1 0-16,1 21 0,-21-21 0,0-1 15</inkml:trace>
  <inkml:trace contextRef="#ctx0" brushRef="#br0" timeOffset="15257.34">11472 1545 0,'0'0'0,"-21"0"0,0 0 16,0-21-16,63 21 31,0 0-15,-20 21-16,-1-21 0,21 21 15,0 1-15,-20-1 0,20 21 0,21-21 16,-20 22-16,-1-22 0,0 0 0,22 21 15,-22-21-15,1 22 0,-1-22 16,0 0-16,1 21 0,-1-20 0,-21-1 16,21 0-16,-20-21 15,-1 21-15,0 0 0,0-21 0,0 0 16,0 21-16,1-21 16,-1-21-1,0 0 1,-21 0-16,0 0 0,21 0 0,0-1 15,-21 1-15</inkml:trace>
  <inkml:trace contextRef="#ctx0" brushRef="#br0" timeOffset="15500.21">13039 1397 0,'-43'0'15,"43"21"-15,-42-21 0,21 21 16,0 1-16,-1-1 0,-20 21 0,21-21 16,-21 22-16,-1-1 0,22 0 15,-21 1-15,-1-1 0,22-21 0,-21 21 16,21 1-16,-22-22 0,22 21 0,0-21 16,0 1-16,0-1 0,0 0 15,-1-21-15,1 21 0,0-21 0,21 21 16,-21-21-16,0 0 0</inkml:trace>
  <inkml:trace contextRef="#ctx0" brushRef="#br0" timeOffset="16187.79">10689 2815 0,'0'0'0,"0"-21"0,-21-21 16,21 21-16,0-1 16,-21 22-16,21 22 31,0-1-31,0 0 16,0 21-16,0 1 0,0-1 0,0 0 15,0 22-15,0 20 0,0 1 16,0 0-16,0-1 0,0 1 0,21 21 15,-21-21-15,21 20 0,-21 1 16,0-21-16,0 21 0,0 0 16,0-1-16,0-20 0,0 0 0,0 21 15,0-22-15,0 22 0,0-21 16,0-1-16,-21 1 0,21 0 0,-21-22 16,21 22-16,-21-22 0,21 1 0,0-22 15,0 22-15,0-22 0,0 0 16,-22-20-16,22 20 0,0-21 0,0 0 15,0-42 1,0 0 0,0-21-16,22 20 0,-1-20 15,-21 0-15,21-22 0,0 22 0,0-22 0</inkml:trace>
  <inkml:trace contextRef="#ctx0" brushRef="#br0" timeOffset="16580.13">10710 2667 0,'0'0'16,"43"0"-16,-1 0 0,0 0 0,22 0 15,-1-21-15,22 21 0,-22 0 0,22 0 16,0 0-16,-1 0 0,1 0 15,21 0-15,0-21 0,21 21 16,0 0-16,0 0 0,0 0 16,21 0-16,0 0 0,635-43 15,-613 22 1,-22 21-16,0 0 0,21-21 16</inkml:trace>
  <inkml:trace contextRef="#ctx0" brushRef="#br0" timeOffset="17376.61">16700 2540 0,'0'0'0,"43"0"0,-22 0 0,0 0 0,0 0 15,-21 21-15,0 0 16,0 1-16,0-1 15,0 0-15,0 0 16,0 0-16,0 0 0,0 1 16,0-1-16,0 0 0,0 21 15,0-21-15,0 22 0,-21-1 0,0-21 16,0 22-16,21 20 0,-21-21 16,-1 22-16,22-1 0,0 1 0,0-1 15,-21 1-15,21 21 0,-21-22 16,21 1-16,-21-1 0,21 22 15,0-22-15,0 22 0,0 0 0,0-1 16,0 1-16,0 0 0,0-1 0,0-20 16,0 20-16,0-20 0,0 21 15,0-1-15,0 1 0,0-22 0,21 22 16,-21-21-16,21-1 0,-21 1 16,21-1-16,-21 1 0,0-1 0,0-21 15,22 22-15,-22-22 0,21 22 0,-21-22 16,0 0-16,0 1 0,0-1 15,0 0-15,0-20 0,0 20 0,0-21 16,0 21-16,0-20 0,0-1 16,0 0-16,-21 0 0,-1 0 15,1 0-15,0-21 0,0 22 16,0-22-16,0 0 0,-1 0 0,1 21 16,-21-21-16,21 0 0,-22 0 15,22 0-15,-21 0 0,-22 0 0,22 0 16,0 0-16,-22 0 0,1 0 0,-1 0 15,1 0-15,-1 0 0,-20 0 16,-1 0-16,21 0 0,-41 0 0,20 0 16,-21 0-16,0 0 0,0 0 15,1 0-15,-22 0 0,0-21 0,-22-1 16,22 22-16,-42-21 0,21 21 16,-21-21-16,-1 21 0,1 0 0,0-21 15,-22 21-15,22-21 0,-22 21 16,1 0-16,-1 0 0,1 0 0,-1 0 15,1 0-15,-1 0 0,1 0 0,20 0 16,1 0-16,21 0 0,0 0 16,21 21-16,42-21 0,0 0 0,22 0 15,21 0-15,-1 0 0,22 0 0,0 0 16,21-21-16,0 0 16,0-1-16,0 1 15,0 0-15,21 0 0,0 0 0,-21 0 0,21-22 16,1 22-16,-1-21 0,0-1 15</inkml:trace>
  <inkml:trace contextRef="#ctx0" brushRef="#br0" timeOffset="18177.12">12255 2731 0,'0'0'0,"-21"0"0,0 0 16,0 0-1,21-22 16,21 22-15,0 0-16,0 0 16,22 0-16,-1 0 0,-21 0 15,43 0-15,-22 0 0,22 0 0,-1 0 16,1 0-16,20 0 0,22 0 16,0 0-16,0 0 0,21 0 0,0 0 15,0 0-15,0-21 0,21 21 16,0 0-16,0 0 0,0 0 0,1 0 15,-1 0-15,21 0 0,-21 0 16,22 0-16,-22 0 0,0 0 16,0 0-16,-21 0 0,0 0 0,0 0 15,-21 0-15,0 0 0,0 0 16,-22 21-16,-20-21 0,-1 0 0,1 0 16,-1 0-16,-42 0 0,22 0 15,-22 0-15,0 0 0,0 0 0,-42 0 47,0 0-31,0 0-16,0 0 0,-22 0 15</inkml:trace>
  <inkml:trace contextRef="#ctx0" brushRef="#br0" timeOffset="19303.5">11197 3196 0,'0'-21'16,"0"42"-16,0-63 0,0 21 0,0 0 15,0-1-15,0 1 0,0 0 16,21 21-16,-21-21 0,21 21 31,-21 21-31,0 0 0,0 22 16,0-22-16,0 21 0,0 127 16,0-126-16,0 20 15,0-20-15,0-1 0,0 0 0,0 1 16,0-1-16,0-21 0,0 21 15,0-20-15,0-1 0,0 0 0,0 0 16,0 0-16</inkml:trace>
  <inkml:trace contextRef="#ctx0" brushRef="#br0" timeOffset="19579.34">11578 3048 0,'0'-42'16,"0"84"-16,0-105 0,0 41 0,0 44 31,0-1-31,0 0 16,0 21-16,0 1 0,0-1 0,0 0 15,0 1-15,0-1 0,0 21 16,0-20-16,-21-1 0,21 0 0,0 1 15,0-1-15,0-21 16,-21 22-16,21-22 0,0 0 0,0 0 16,0 0-16,0 0 0,0 1 15,-21-22 1,-1 0 0</inkml:trace>
  <inkml:trace contextRef="#ctx0" brushRef="#br0" timeOffset="20761.64">11112 3598 0,'22'0'31,"-1"0"-31,0 0 16,0 0-16,21-21 0,-20 21 15,20-21-15,0 0 0,1 21 0,-1-21 16,0 0-16,191-85 31,-191 85-31,1 21 0,-22 0 0,0-22 16,0 22-16,0 0 0,-21 22 31,0-1-31,0 0 0,0 0 16,0 0-16,-21 0 0,0 22 15,0-22-15,21 21 0,-21-21 0,0 22 16,21-22-16,0 0 0,0 21 15,-22-20-15,22-1 0,0 0 0,0 0 16,0 0 0,22-21-16,-1 0 0,85 0 31,-85-21-31,21 21 0,-21-21 0,0 0 16,1 0-16,20-1 0,-21 1 0,-21 0 15,21 0-15,-21 0 0,0-22 0,0 22 16,0-21-16,0 21 0,0 0 15,-21-22-15,0 22 0,0 0 16,0 21-16,21-21 0,-22 21 16,1 0-16,0 0 0,0 0 15,42 0 1,0 0 0,0 0-16,1 0 0,20 0 0,-21 0 15,21 0-15,1-21 0,-22 21 16,21 0-16,-21 0 0,1 0 0,20 0 15,-21 0-15,0 0 0,0 0 16,1 21-16,-1 0 0,0 0 0,0 0 16,-21 0-16,0 1 0,21-1 0,-21 0 15,0 0-15,0 0 16,0 0-16,0 1 0,0-1 0,0 0 16,0 0-16,-21 0 15,21 0-15,-21 1 16,0-22-16,21-22 47,0 1-32,0 0-15,0 0 16,0 0-16,0 0 0,21-1 0,0-20 16,-21 21-16,21 0 0,0 0 15,-21-1-15,22 1 0,-1 0 16,0 0-16,0 21 0,0 0 0,0-21 15,1 21-15,-1 0 0,21 0 16,-21 0-16,0 21 0,1-21 0,-1 21 16,0 0-16,21 0 0,-42 1 15,21 20-15,1-21 0,-22 0 0,21 0 16,-21 1-16,0-1 0,0 0 0,0 0 16,0 0-16,-21-21 15,-1 21-15,1-21 0,0 22 16,0-22-16,0 0 15,21-22 17,0 1-32,0 0 15,0 0-15,0 0 0,21 0 0,0-22 16,0 22-16,22-21 0,-22 21 0,21-22 16,0 22-16,1 0 0,20 0 15,-20 0-15,-1 21 0,21 0 0,-20 0 16,-1 0-16,0 21 0,-20 0 15,-1 0-15,0 0 0,0 22 0,-21-22 16,0 0-16,0 21 0,0-21 16,0 1-16,-21-1 0,0 0 15,0 0-15,21 0 0,-22-21 0,1 21 0,0 1 16,0-22-16,0 0 16,0 0-16,21 21 0,21-42 31,0-1-31,0 1 15,-21 0-15,21 0 0</inkml:trace>
  <inkml:trace contextRef="#ctx0" brushRef="#br0" timeOffset="21136.42">13610 3556 0,'21'0'15,"0"0"1,1 0-16,-1-21 0,0 21 16,-21-21-16,21 21 0,0-21 0,-21-1 15,21 1-15,-21 0 16,22 21-16,-22-21 0,0 0 0,0 0 16,-22 21-1,1 0-15,0 0 0,0 0 0,0 0 16,21 21-16,-43 0 0,43 0 15,-21 0-15,0 0 0,0 22 16,0-22-16,21 0 0,0 21 0,0-20 16,0-1-16,0 0 0,0 0 15,0 0-15,0 0 0,0 1 0,21-1 16,0-21-16,0 0 16,0 0-16,1 0 0,20 0 15,-21 0-15,21 0 0,1 0 0,-22-21 16,21 21-16,1-22 0,-1 1 0,0 0 15,1 0-15</inkml:trace>
  <inkml:trace contextRef="#ctx0" brushRef="#br0" timeOffset="21400.27">14393 3175 0,'0'-21'16,"0"42"-16,0-63 0,0 21 0,0-1 15,-21 22 1,21 22-16,-21-1 15,21 0-15,-21 0 0,0 21 0,21 1 16,0-1-16,0 0 0,-22 1 0,22-1 16,-21 0-16,21 1 0,-21-1 15,0 0-15,21 1 0,0-22 0,-21 0 16,21 21-16,-21-20 0,21-1 16,0 0-16,0 0 15,0-42 16,0 0-31,21 0 16,-21-1-16,21 1 0</inkml:trace>
  <inkml:trace contextRef="#ctx0" brushRef="#br0" timeOffset="21688.1">14224 3260 0,'0'0'0,"0"-43"0,0 1 0,0 21 0,0 0 15,0-22-15,0 22 0,21 0 16,0 0-16,0 0 0,1 21 0,-1-21 15,0-1-15,0 22 0,0 0 16,0 0-16,1 0 0,-1 0 16,21 0-16,-21 0 0,0 22 0,1-1 15,-1-21-15,0 21 0,0 0 0,-21 0 16,0 0-16,21 1 0,-21 20 16,0-21-16,0 0 0,0 0 0,0 22 15,-21-22-15,0 0 0,0 0 16,-22 0-16,22 1 0,0-22 0,-21 21 15,21 0-15,-1 0 0,-20-21 16,21 21-16,21 0 0,-21-21 0,21 22 16,-21-1-16,21 0 15</inkml:trace>
  <inkml:trace contextRef="#ctx0" brushRef="#br0" timeOffset="22736.61">14901 3662 0,'0'0'15,"21"0"-15,-21-21 0,0 0 0,0-1 16,0 1-16,0 0 0,0 0 16,0 0-16,0 0 0,0-1 15,-21 1-15,0 21 16,0 0-16,0 0 15,0 0-15,-1 21 0,1-21 16,0 22-16,-21-1 0,21 0 0,-1 21 16,1-21-16,0 1 0,0 20 15,0-21-15,21 0 0,0 0 0,0 1 16,0-1-16,0 0 0,0 0 16,0 0-16,21-21 15,0 0-15,0 0 0,0 0 16,1 0-16,-1 0 0,21-21 15,-21 0-15,0 21 0,1-21 0,20 0 16,-21-1-16,0 1 0,0 0 16,1 0-16,-1 0 0,0 0 15,-21-1-15,0 1 0,21 0 0,-21 0 16,-21 21 15,21 21-31,0 0 16,-21 0-16,0 1 0,21-1 15,-22 0-15,22 0 0,0 0 0,0 0 16,0 1-16,0-1 0,0 0 0,0 0 16,22-21-1,-1 0-15,0 21 0,0-21 0,0 0 16,22 0-16,-22 0 0,21 0 0,-21 0 16,22 0-16,-1 0 0,-21-21 15,21 21-15,-20-21 0,20 0 0,-21 21 16,0-21-16,0-1 0,1 1 15,-1 0-15,-21-21 0,0 21 0,0-1 16,0 1-16,0 0 0,0 0 0,-21 0 16,-1 21-16,1 0 0,0 0 15,0 0-15,0 0 0,0 0 0,-22 0 16,22 21-16,0 0 0,0-21 16,0 21-16,-1 0 0,22 1 0,0-1 15,0 0-15,0 0 16,22-21-1,-1 0-15,0 0 0,0 0 16,0 0-16,0 0 0,1 0 16,-1 0-16,0 0 0,0 0 15,0 0-15,-21 21 0,0 0 16,0 1 0,0-1-16,0 0 0,0 0 15,0 0-15,0 0 16,0 22-16,-21-22 0,0 0 0,21 21 15,0 1-15,0-1 0,0 0 0,0 22 16,0-22-16,0 22 16,0-22-16,0 22 0,0-22 0,-21 21 15,21-20-15,0 20 0,-21-20 0,-1 20 16,22-21-16,-21 22 0,0-22 16,0 1-16,0-1 0,0 0 0,-22 1 15,22-22-15,-21 0 0,21 21 0,-22-42 16,1 21-16,21-21 0,-64 0 15,64 0-15,0 0 0,-22 0 16,22-21-16,0 21 0,0-21 16,0 0-16,21 0 0,0 0 0,-21-1 15,21-20-15,0 21 0,0 0 16,0 0-16,0-22 0,21 22 0,0-21 16,0 21-16,0-22 0,0 22 0,22-21 15,-1-1-15,-21 1 0,43 0 16</inkml:trace>
  <inkml:trace contextRef="#ctx0" brushRef="#br0" timeOffset="23156.4">15727 3874 0,'21'0'31,"0"0"-15,0-22-16,0 22 0,22-21 16,-22 0-16,0 21 0,0-21 15,0 21-15,1-21 0,-1 0 16,0-1-16,0 1 0,0 0 0,-21 0 16,0 0-16,0-22 0,0 22 0,0 0 15,0 0-15,0 0 16,-21 21-16,0 0 15,0 0-15,0 21 0,-22-21 16,22 42-16,0-21 0,0 1 0,0 20 16,-1-21-16,1 21 0,21-20 0,-21 20 15,21-21-15,0 21 0,0-20 16,0-1-16,0 0 0,21 0 0,0 0 16,-21 0-16,22 1 0,-1-22 15,0 21-15,0-21 0,0 21 0,0-21 16,1 0-16,-1 0 0,0 0 15,0-21-15,0 0 0,0 21 16,1-22-16,-1 1 0,-21 0 0</inkml:trace>
  <inkml:trace contextRef="#ctx0" brushRef="#br0" timeOffset="23332.3">16256 3852 0,'0'43'31,"-21"-43"-31,0 21 0,21 0 32,-22-21-32,1 0 31,0 0-15</inkml:trace>
  <inkml:trace contextRef="#ctx0" brushRef="#br0" timeOffset="24743.57">4762 1524 0,'22'0'15,"-1"0"17,0-21-17,0 0-15,0 21 16,-21-21-16,21-1 0,1 1 15,-1 0-15,0 0 0,0 0 16,0 0-16,0-22 0,22 22 16,-22-21-16,21 21 0,1-22 15,-22 22-15,42-21 0,-20-1 0,-1 1 16,21 0-16,1-1 0,-22 1 16,43 0-16,-22-1 0,1 22 0,21-21 15,-1 0-15,-20-1 0,20 22 16,22-21-16,-21-1 0,42 1 0,0 0 15,0-1-15,21-20 0,21 21 16,1-1-16,-1 1 0,22 0 0,20-1 16,-20 1-16,20 0 0,22-22 15,-21 64-15,21 0 0,-22 0 0,22 0 16,0 0-16,0 0 0,0 0 0,-22 0 16,43 0-16,-21 0 0,-21 0 15,21 0-15,21 0 0,-21 0 16,-1 0-16,1 0 0,0 0 0,21 0 15,-21 0-15,0 0 0,0 0 16,-1 0-16,1 0 0,21 42 0,-42 1 16,21-1-16,0 0 0,21 1 15,-22-1-15,-20 0 0,0 1 0,21-1 16,-22 0-16,1 22 0,0-22 16,-22 1-16,22 20 0,-22-21 0,22 22 15,-22-1-15,-20 1 0,20-1 16,-20 1-16,20-1 0,-21 1 15,1-1-15,-1 1 0,-21-1 0,0 1 16,-21-1-16,22 1 0,-1-1 16,0 1-16,-21-1 0,0-20 15,0 20-15,-21 1 0,21-22 0,-21 0 16,-22 1-16,22 20 0,-21-42 0,-1 22 16,-20-1-16,21-21 0,-22 22 15,-21-22-15,1 21 0,-1-21 0,0 0 16,-20 1-16,-1-1 0,0-21 15,0 21-15,-21 0 0,0 0 32,21-21-17,-21-21 32,-21 21-31,0 0-16</inkml:trace>
  <inkml:trace contextRef="#ctx0" brushRef="#br0" timeOffset="25115.36">20087 2413 0,'0'0'0,"-21"0"16,21-21-16,21 21 47,0 0-47,0 21 15,1 0-15,20 0 0,-21 1 0,21-1 16,1 0-16,-1 0 0,0 0 15,22 22-15,-1-22 0,-20 0 16,20 0-16,1 0 0,-1 0 0,1 1 16,-22-1-16,22 0 0,-22-21 15,0 21-15,1-21 0,-22 0 0,0 21 16,0-21-16,0 0 0,0 0 16,1 0-16,-22-21 15,0 0 1</inkml:trace>
  <inkml:trace contextRef="#ctx0" brushRef="#br0" timeOffset="25397.19">21505 2011 0,'0'0'0,"0"-21"15,0 42 1,-21 0 0,0 0-16,0 0 0,0 1 15,-1 20-15,1-21 0,0 21 0,-21 1 16,21-1-16,-22 22 0,22-22 16,0 21-16,-21-20 0,20-1 15,1 22-15,0-22 0,0 0 0,0-21 16,0 22-16,21-22 0,-22 21 15,22-21-15,0 1 0,-21-1 0,0 0 16</inkml:trace>
  <inkml:trace contextRef="#ctx0" brushRef="#br0" timeOffset="26047.82">19367 3535 0,'0'0'0,"0"-21"0,-21 0 15,21-1-15,-21 1 0,21 0 0,0 0 16,0 0-16,0 0 16,-21 21-16,21 21 31,0 0-31,0 0 0,0 21 16,0 1-16,0-1 0,0 22 15,0-22-15,0 21 0,21 1 16,-21 21-16,0-1 0,0 1 15,0 0-15,0-1 0,0 22 0,0-21 16,0-1-16,0 1 0,-21 0 16,0-1-16,21 1 0,-21 0 0,-1-1 15,1 1-15,21-21 0,-21 20 0,0-20 16,21-22-16,-21 22 0,0-1 16,21-21-16,0 1 0,-22-1 0,1-21 15,21 22-15,0-22 0,-21 0 0,21-42 31,0 0-15,0-22-16,0 22 0,21-21 16,-21-1-16,21 1 0,-21-21 15</inkml:trace>
  <inkml:trace contextRef="#ctx0" brushRef="#br0" timeOffset="27140.19">19240 3535 0,'0'0'0,"-21"-21"0,21 0 0,0-22 0,0 22 16,-21 0-16,21 0 16,0 0-16,-21-1 0,21 1 0,0 0 15,0 0-15,0 0 0,0 0 16,21-1-16,0 1 15,0 21-15,1-21 0,-1 21 0,21 0 16,0 0-16,22-21 0,-1 21 16,1 0-16,21 0 0,-1 0 0,1 0 15,0 0-15,20 0 0,1 0 16,21 0-16,0 0 0,0 0 0,0 0 16,0 0-16,0 0 0,0 0 15,0 0-15,0 0 0,0 0 16,21 0-16,-21 0 0,0 0 0,0 0 15,-21 0-15,21 0 0,-21 0 16,21 0-16,0 0 0,-21 0 0,21-21 16,-21 21-16,0 0 0,-22 0 15,1 0-15,0 0 0,-22 0 0,22 0 16,-22 0-16,1 0 0,-1 0 16,-20 0-16,20 21 0,-21-21 0,1 0 15,-1 0-15,0 0 0,1 21 16,-22-21-16,0 0 0,0 21 15,-21 0 1,0 1-16,0-1 16,0 0-16,0 0 0,0 0 15,-21 0-15,21 1 0,-21-1 16,21 21-16,0-21 0,-21 22 0,21-22 16,-21 21-16,-1 0 0,22 1 15,-21-1-15,0 0 0,0 1 0,0-1 16,0 0-16,21 22 0,-22-1 15,1 1-15,0 21 0,21-22 0,-21 1 16,21-1-16,0 1 0,0-1 16,-21 1-16,21-1 0,-21-21 15,21 22-15,0-1 0,0 1 0,-22-22 16,22 22-16,-21-1 0,21 1 16,0-22-16,0 0 0,0 22 0,0-22 15,0 1-15,0-1 0,0 0 0,0 1 16,0-1-16,0 0 0,0 1 15,0-1-15,0-21 0,0 21 0,0 1 16,0-1-16,0-21 0,-21 22 16,21-22-16,-21 21 0,21-21 0,-21 0 15,0 1-15,21-1 0,-22 0 0,1 0 16,0 0-16,0 0 0,21 1 16,-21-22-16,0 21 0,-1 0 15,-20-21-15,21 21 0,0 0 0,0-21 16,-22 0-16,22 21 0,-21-21 15,-1 0-15,1 22 0,0-22 0,-22 0 16,22 0-16,-22 0 0,1 0 0,-1 0 16,-20 0-16,20 0 0,-20 0 15,20 0-15,-21 0 0,22 0 0,-22 0 16,1 0-16,-1 0 0,0 0 0,1 0 16,-1 0-16,0 0 0,1 0 15,-1-22-15,21 22 0,-20-21 0,-1 21 16,-21-21-16,22 21 0,-22-21 0,-21 21 15,21-21-15,0 21 16,0-21-16,-21-1 0,21 22 0,22-21 16,-22 21-16,0 0 0,21-21 0,1 21 15,-1 0-15,22-21 0,-22 21 16,21 0-16,22 0 0,-21 0 0,20-21 16,1 21-16,21 0 0,0 0 0,-1 0 15,1-21-15,0 21 16,21-22-16,-21 1 0,21 0 0,0 0 15,0 0-15,0 0 0,0-1 0</inkml:trace>
  <inkml:trace contextRef="#ctx0" brushRef="#br0" timeOffset="27721.03">20045 3831 0,'0'-84'32,"0"62"-32,0 1 0,0 0 15,0 0-15,0 42 32,0 21-17,0-20-15,0-1 0,0 21 16,-21 0-16,21 1 0,0-1 0,0 0 15,0 1-15,0-1 0,-22 0 16,22-20-16,-21 20 0,21-21 0,0 0 16,0 0-16,0 1 0,0-1 15,-21-21 1,21-21 0,0-1-16,0 1 15</inkml:trace>
  <inkml:trace contextRef="#ctx0" brushRef="#br0" timeOffset="28067.83">20002 3620 0,'0'0'0,"0"-22"16,-21 1-16,21 0 0,-21 0 16,21 0-16,0 0 0,0-1 0,0 1 0,0 0 15,21 0 1,0 21-16,1 0 0,20 0 0,-21 0 15,21 0-15,1 0 0,-1 0 16,0 0-16,1 21 0,-1 0 0,0 0 16,1 1-16,-22-1 0,21 21 15,-21-21-15,1 22 0,-22-22 0,0 21 16,-22-21-16,1 22 0,-21-22 0,-43 21 16,43-21-16,0 0 15,-22 1-15,43-1 0,-21-21 0,-1 21 16,22 0-16,0-21 0,0 0 15,0 0-15,21 21 0,21-21 32,0 0-17,0 0-15,0 0 0,0 0 0,1 0 16</inkml:trace>
  <inkml:trace contextRef="#ctx0" brushRef="#br0" timeOffset="28475.77">20405 4022 0,'0'0'0,"-22"0"0,22-21 15,0-1 1,0 1 0,22 21-1,-1 0-15,0 0 0,0 0 16,0 0-16,0 0 0,1 0 15,-1 0-15,0 21 0,0 1 0,0-1 16,0 21-16,1-21 0,-22 0 16,0 1-16,0-1 0,0 0 0,0 0 15,0 0-15,-22 0 0,1 1 16,0-1-16,0-21 0,0 21 16,0-21-16,-1 0 0,1 0 15,21-21 16,0 0-31,21-1 16,1 1-16,-1 0 0,0 0 0,-21-21 16,21 20-16,0 1 0,0 0 15,1-21-15,-1 21 0,0-1 0,0 1 16,-21 0-16,21 21 0,0-21 0,1 21 16,-1 0-1</inkml:trace>
  <inkml:trace contextRef="#ctx0" brushRef="#br0" timeOffset="28872.56">20997 3916 0,'-21'21'31,"0"-21"-31,0 21 0,0 22 16,-1-22-16,1 0 0,0 21 15,0-21-15,21 1 0,-21 20 0,21-21 16,-21 0-16,21 0 0,0 1 0,0-1 16,0 0-16,0 0 15,21-21-15,0 21 0,0-21 16,0 0-16,0 0 0,1 0 16,20 0-16,-21 0 0,21-21 0,-20 0 15,-1 21-15,0-21 0,21 0 0,-21-1 16,1 1-16,-1 0 0,-21-21 15,0 21-15,21-22 0,-21 1 0,0 21 16,0-22-16,0 22 0,-21 0 16,0 0-16,-1 0 0,1 21 0,0 0 15,0-21-15,0 21 0,0 0 16,-1 0-16,1 21 16,0 0-16,21 0 0,0 0 15,0 0-15,0 1 0,0-1 16,0 0-16,0 0 0</inkml:trace>
  <inkml:trace contextRef="#ctx0" brushRef="#br0" timeOffset="29828.15">21696 3979 0,'0'0'0,"21"-21"0,-21 0 16,0 0-16,0 0 15,-21 21 1,0 0-16,-1 0 0,1 0 16,0 0-16,-21 0 0,21 21 15,-1 0-15,-20 0 0,21 0 0,0 22 16,0-1-16,-1-21 0,1 22 16,21-22-16,0 21 0,0-21 0,0 0 15,0 1-15,0-1 0,0 0 16,0 0-16,21-21 0,1 0 0,-1 0 15,0 0-15,21 0 0,-21 0 16,1 0-16,-1 0 0,0-21 16,0 0-16,0 0 0,0-1 15,1 1-15,-1-21 0,21 0 16,-42-1-16,21 1 0,0 0 0,1-1 16,-1 1-16,0 0 0,-21-1 15,0 22-15,21-21 0,-21 21 0,21-22 16,-21 22-16,0 0 0,0 0 15,-21 42 1,0 0 0,21 0-16,0 0 0,-21 22 15,0-22-15,21 21 0,-22 1 0,22-1 16,0 0-16,0 1 0,0-22 16,0 21-16,0 0 0,0-20 15,0 20-15,0-21 0,0 0 16,0 0-16,22-21 0,-22 22 0,21-22 15,0 0-15,0 0 0,0 0 16,0 0-16,1-22 0,-1 1 16,0 0-16,0 0 0,0 0 0,0 0 15,1-22-15,-1 22 0,0 0 16,0-21-16,-21 20 0,21 1 0,-21 0 16,21 0-16,-42 42 31,21 0-16,-21 0-15,21 1 0,-21-1 16,21 0-16,0 0 0,0 21 0,0-20 16,0-1-16,0 0 0,0 0 15,0 0-15,21-21 16,0 0 0,0 0-16,1 0 0,-1 0 15,0-21-15,21 21 0,-21-21 16,1 0-16,-1 0 0,0-1 0,0 1 15,0-21-15,0 21 0,1 0 16,-22-1-16,21 1 0,-21 0 16,-21 42 15,21 0-31,-22 1 0,22-1 16,-21 0-16,21 0 0,0 0 15,-21 0-15,21 1 0,0 20 0,0-21 16,0 0-16,0 0 0,0 1 15,21-22 1,0 0-16,1 0 16,20 0-16,-21 0 0,0 0 15,22-22-15,-22 22 0,21-21 0,-21 0 16,22 0-16,-22 0 0</inkml:trace>
  <inkml:trace contextRef="#ctx0" brushRef="#br0" timeOffset="30072.01">22860 3979 0,'0'0'0,"21"-21"0,0 0 16,-21 0-16,0 0 15,0 0-15,-21 21 16,0 0-16,0 0 16,0 0-16,-64 63 15,64-42-15,21 22 16,-21-22-16,21 21 0,-22-21 0,22 0 16,0 1-16,0 20 0,0-21 15,0 0-15,0 0 0,0 1 16,22-22-16,-1 0 0,0 0 0,0 0 15,0 0-15,0 0 16,1 0-16,-1 0 0,21 0 0,0-22 16,1 22-16,-1-21 0,0 0 15,1 0-15,-22 0 0,21-22 0,-21 22 16,22-21-16,-22 0 0</inkml:trace>
  <inkml:trace contextRef="#ctx0" brushRef="#br0" timeOffset="30308.88">23326 3852 0,'21'-42'15,"-42"84"-15,42-105 0,-21 21 0,21 20 0,-21-20 16,0 21-16,0 0 0,0 0 15,0 42 17,-21 0-32,21 0 0,0 0 0,-21 22 15,-1-22-15,1 21 16,21 0-16,-21-20 0,21 20 0,0 0 16,-21 1-16,21-1 0,0 0 15,0-21-15,0 22 0,0-22 0,0 0 16,0 0-16,0 0 0,21 1 0,0-1 15,0-21-15,1 0 0,-1 21 16,0-21-16,0 0 0,0 0 0,0 0 16,1-21-16,-1 0 0,0 21 15,0-22-15,0 1 0</inkml:trace>
  <inkml:trace contextRef="#ctx0" brushRef="#br0" timeOffset="30519.75">23326 3852 0,'0'0'0,"21"0"15,0 0-15,0 0 16,0 0-16,0 0 0,1 0 16,20 0-16,-21 0 0,21 0 0,-20 0 15,20 0-15,-21-21 0,21 21 16,-20 0-16,-1-21 0,21 21 15,-21 0-15</inkml:trace>
  <inkml:trace contextRef="#ctx0" brushRef="#br0" timeOffset="30996.14">20680 4699 0,'0'0'0,"0"21"31,0 0-31,-21 1 15,21 20-15,0-21 0,0 21 16,-22 1-16,1-1 0,21-21 0,-21 22 16,21-22-16,0 21 0,-21-21 15,0 0-15,21 22 0,-21-22 0,21 0 16,0 0-16,0 0 0,-22-21 16,22-21 15</inkml:trace>
  <inkml:trace contextRef="#ctx0" brushRef="#br0" timeOffset="31319.95">20553 4763 0,'0'-22'0,"0"44"0,0-65 0,0 22 16,0-21-16,0 21 15,0-1-15,21 1 0,0 0 0,0 0 16,22 0-16,-22 21 0,21-21 15,0 21-15,1 0 0,-22 0 16,21 0-16,1 0 0,-1 0 0,-21 0 16,21 21-16,-20 0 0,20 21 0,-21-21 15,-21 1-15,0 20 0,0-21 16,0 21-16,0-20 0,0 20 16,-21-21-16,0 0 0,0 0 0,-22 1 15,1-1-15,21 0 0,-22-21 16,1 21-16,0 0 0,21-21 0,-22 0 15,22 0-15,0 21 0,0-21 16,42 0 31</inkml:trace>
  <inkml:trace contextRef="#ctx0" brushRef="#br0" timeOffset="32340.37">21399 5059 0,'0'0'0,"22"-21"16,-22 0-16,21 21 16,-21-22-16,0 1 0,0 0 15,0 0-15,-21 21 16,-1-21-16,1 21 0,0 0 0,0 0 15,0 0-15,0 21 0,-22 0 0,22-21 16,0 21-16,-21 22 16,20-22-16,-20 0 0,21 0 0,0 21 15,-22-20-15,22-1 0,0 21 16,21-21-16,0 0 0,-21 1 0,21-1 16,0 0-1,21-21-15,0 0 0,0 0 16,1 0-16,-1 0 0,0 0 0,0-21 15,0 21-15,22-21 0,-22-1 16,0 22-16,21-21 0,-21 0 16,1 0-16,20 0 0,-21-22 0,0 22 0,0 0 15,1 0-15,-22 0 16,21 0-16,-21-1 0,21 22 16,-21 22-1,-21-1 1,0 0-16,21 0 0,-22 0 0,22 0 15,0 1-15,0-1 0,0 0 16,0 0-16,0 0 0,0 0 16,22-21-16,-1 22 0,0-22 0,0 21 15,0-21-15,22 0 0,-22 0 16,21 0-16,0 0 0,-20 0 16,20 0-16,0 0 0,1 0 15,-1 0-15,0 0 0,-21 0 0,22-21 0,-1 21 16,-21-22-16,0 1 0,1 0 15,-22 0-15,0 0 0,0 0 16,0-1-16,0-20 0,0 21 0,0 0 16,-22 0-16,1-1 0,0 1 15,0 0-15,0 21 0,-22 0 0,22 0 16,0 0-16,0 0 0,0 21 16,0 0-16,-1-21 0,1 22 0,0-1 15,21 0-15,0 0 0,0 0 0,0 0 16,0 1-16,0-1 15,0 0-15,0 0 0,21-21 16,0 0-16,1 21 16,-1-21-16,0 0 0,0 0 15,0 0-15,0 0 16,1 0-16,-22 21 16,0 1-16,0-1 15,0 0-15,0 0 16,0 0-16,0 0 0,0 1 15,0-1-15,0 21 0,0-21 0,0 0 16,0 22-16,0-22 0,-22 21 16,22-21-16,0 22 0,0-22 15,0 21-15,0 1 0,0-22 0,-21 21 16,21 0-16,-21-20 0,0 20 16,0-21-16,0 21 0,-1-20 0,-20-1 15,21 0-15,-21 0 0,-1 0 0,1 0 16,0 1-16,-22-1 0,22-21 15,-1 0-15,22 0 0,-21 0 0,0 0 16,20 0-16,1 0 0,0 0 0,0-21 16,21-1-16,0-20 15,0 21-15,0 0 0,0-22 0,0 22 16,21-21-16,21 0 0,-20-22 0,20 22 16,-21-22-16,21 22 0</inkml:trace>
  <inkml:trace contextRef="#ctx0" brushRef="#br0" timeOffset="32735.98">22140 5271 0,'0'-22'31,"0"1"-15,0 0-16,21 21 15,1-21-15,-1 0 16,0 0-16,0-1 0,0 1 0,0 0 16,1 0-16,-22 0 0,21 0 15,0-1-15,-21 1 0,0 0 0,0 0 16,0 0 0,-21 21-16,0 0 0,-1 0 0,1 21 15,0 0-15,0 0 0,0 0 16,0 1-16,-1-1 0,1 21 0,21-21 15,-21 0-15,21 1 0,0-1 0,0 0 16,0 0-16,0 0 16,0 0-16,21 1 0,0-22 0,1 21 15,-1-21-15,0 21 16,0-21-16,0 0 0,0 0 0,1 0 16,-1 0-16,0 0 0,-21-21 15</inkml:trace>
  <inkml:trace contextRef="#ctx0" brushRef="#br0" timeOffset="32892.89">22394 5313 0,'0'0'0,"0"21"16,-21-21 46,0 0-62,0 0 16</inkml:trace>
  <inkml:trace contextRef="#ctx0" brushRef="#br0" timeOffset="34879.98">10499 6837 0,'42'-42'32,"-21"42"-32,-21-22 15,21 22-15,-21-21 0,0 0 0,0 0 16,0 0-16,0 0 16,0-1-16,-21 22 0,0 0 15,0 0-15,0 0 0,-1 0 0,1 0 16,-21 0-16,21 22 0,-22-1 15,1 21-15,0-21 0,21 22 0,-22-22 16,22 21-16,-21 0 0,21 1 0,-1-1 16,1 0-16,21 1 0,0-1 15,-21 0-15,21 1 0,0-1 0,0 0 16,0 1-16,0-1 0,21 0 0,0-20 16,1 20-16,-1-21 0,0 0 15,0 0-15,0-21 0,22 22 16,-22-22-16,21 0 0,-21 0 0,22 0 15,-22 0-15</inkml:trace>
  <inkml:trace contextRef="#ctx0" brushRef="#br0" timeOffset="35928.37">10964 7091 0,'0'0'0,"0"-42"0,0 20 0,0 1 0,0 0 15,-21 0-15,0 21 16,0 0-16,-22 0 0,22 0 0,0 0 15,0 0-15,-21 21 0,20 0 16,1 0-16,0 1 0,0-1 16,0 0-16,0 21 0,-1-21 0,1 22 15,21-22-15,0 21 0,0-21 0,0 22 16,0-22-16,0 0 0,0 0 16,0 0-16,0 1 0,21-22 15,1 21-15,-1-21 0,0 0 16,0 0-16,0-21 0,22-1 15,-22 1-15,0 21 0,0-42 0,0 21 16,0 0-16,1-22 0,-1 22 16,0-21-16,0 21 0,0-22 0,-21 22 15,0-21-15,0 21 0,0-1 16,0 1-16,0 0 0,0 42 31,0 0-15,-21 1-16,21-1 0,0 21 15,0-21-15,-21 22 0,21-22 0,0 0 16,0 21-16,0-21 0,0 1 0,0-1 16,0 0-16,0 0 0,21 0 15,0-21-15,0 0 0,1 0 0,-1 0 16,21 0-16,-21 0 0,22 0 0,-22 0 16,21-21-16,-21 21 0,22-21 15,-1 0-15,-21 0 0,0-1 16,22-20-16,-22 21 0,0 0 0,0-22 15,0 22-15,0 0 0,-21 0 16,0 0-16,0 0 0,0-1 0,-21 44 31,0-1-15,0 0-16,21 21 0,0-21 16,0 1-16,0-1 0,0 21 0,0-21 15,0 0-15,0 1 0,0-1 16,0 0-16,0 0 0,0 0 0,21 0 15,-42-21 32,21-21-47,-21 0 16,0 21-16,-1-21 16,1 21-16,21 21 31,0 0-16,0 0-15,21 1 16,1-22-16,-1 0 0,-21 21 0,21-21 16,0 0-16,0 0 15,0 0-15,1 0 0,-1 0 0,0 0 16,21 0-16,-21 0 0,1 0 0,20-21 16,-21-1-16,21 1 0,-20 0 15,20 0-15,-21 0 0,0 0 0,0-1 16,1-20-16,-1 21 0,0-21 0,-21 20 15,0-20-15,0 21 0,21 0 16,-21 0-16,0-1 0,0 1 0,-21 21 16,0 0-16,0 0 15,-1 21-15,1 1 16,21-1-16,-21 0 0,21 0 0,0 21 16,0-20-16,0-1 0,0 21 15,0-21-15,0 0 0,0 1 16,0 20-16,0-21 0,0 0 15,21-21-15,0 21 0,1-21 16,-1 0-16,0 0 16,0 0-16,0-21 0,0 21 0,1-21 15,20 0-15</inkml:trace>
  <inkml:trace contextRef="#ctx0" brushRef="#br0" timeOffset="36505.05">12763 7006 0,'0'0'0,"22"-21"16,-22 0 0,21 0-16,0 21 0,-21-21 0,21-1 15,0 1-15,-21 0 0,21 21 16,-21-21-16,22 0 0,-22 0 0,0-1 15,0 1-15,0 42 32,0 1-17,0-1-15,-22 0 0,22 21 0,-21-21 16,21 22-16,0-22 0,0 21 16,0-21-16,-21 22 0,21-1 0,0-21 15,0 22-15,0-22 0,0 21 16,0-21-16,0 22 0,0-22 0,0 0 15,0 0-15,0 0 0,0 0 0,0 1 16,0-1-16,0 0 16,-21 0-16,0-21 15,0 0-15,-1 0 0,1 0 16,0 0-16,0 0 0,0 0 16,0 0-16,-1 0 0,1 0 0,42 0 62,1 0-62,-1 0 0,0 0 16,0 0-16,0 0 0,0-21 0,1 21 15,-1 0-15,0 0 0,0 0 16,0-21-16,0 21 0,1 0 16,-22-21-16,21 21 0,-21-22 0,0 1 15,21 0 1,-21 0-16,0 0 0,0 0 15</inkml:trace>
  <inkml:trace contextRef="#ctx0" brushRef="#br0" timeOffset="36747.91">12425 6943 0,'0'0'0,"-21"0"0,-1 0 0,1 0 16,21-21-16,-21 21 31,42 0 16,-21 21-47,0 0 16</inkml:trace>
  <inkml:trace contextRef="#ctx0" brushRef="#br0" timeOffset="36940.83">12446 7281 0,'0'0'0,"0"22"0,0-1 15,21-21 16,0 0 1,0 0-32,-21-21 31</inkml:trace>
  <inkml:trace contextRef="#ctx0" brushRef="#br0" timeOffset="37599.44">18775 6816 0,'0'0'0,"42"0"0,-21-21 15,0-1-15,1 22 0,-1-21 16,-21 0-16,21 0 0,-21 0 16,0 0-16,0-1 0,0 1 0,0 0 15,0 0-15,-21 21 0,0-21 0,-22 21 16,22 0-16,-21 0 0,-1 0 16,1 0-16,0 21 0,-1-21 0,1 42 15,0-21-15,-1 22 0,22-1 0,-21 0 16,21 1-16,0-1 15,-1 0-15,1 1 0,21-1 0,-21 0 16,21 1-16,0-1 0,0 0 16,0 1-16,21-1 0,0-21 0,1 22 15,20-22-15,-21 0 0,21 0 0,1-21 16,-1 21-16,0-21 0,1 0 16,-1 0-16,0 0 0,22 0 0,-22-21 15,1 0-15</inkml:trace>
  <inkml:trace contextRef="#ctx0" brushRef="#br0" timeOffset="38657.83">19262 7006 0,'0'-42'0,"0"84"0,0-105 0,0 42 15,0-1-15,0 1 0,0 0 0,-22 0 16,1 21-16,0 0 16,0 0-16,0 0 0,0 21 15,-1 0-15,1 0 0,0 1 0,0-1 16,21 0-16,-21 21 0,21-21 15,-21 22-15,21-22 0,0 0 0,0 21 16,0-20-16,0-1 0,0 21 16,0-21-16,0 0 0,0 1 15,21-22-15,0 0 16,0 0-16,0 0 0,0 0 16,1-22-16,-1 1 0,0 0 15,0 0-15,0 0 0,22 0 16,-22-1-16,0 1 0,0-21 0,0 21 15,-21 0-15,21-1 0,1 1 0,-22 0 16,0 0-16,0 42 31,0 0-31,0 0 16,0 1-16,0-1 0,0 0 16,0 21-16,0-21 0,0 1 0,0-1 15,0 0-15,0 0 0,0 0 16,0 0-16,21-21 0,0 0 0,-21 22 15,21-22-15,0 0 0,0 0 16,1 0-16,-1 0 0,0-22 16,0 22-16,21-21 0,-20 0 0,-1 0 15,0 0-15,0 0 0,0-1 0,0 1 16,1 0-16,-1-21 0,0 21 16,0-1-16,0 1 0,0 21 0,1-21 15,-1 21-15,0 0 16,0 0-16,-21 21 15,0 0-15,21-21 0,-21 22 16,0-1-16,0 0 0,0 0 16,0 0-16,0 0 0,0 1 0,0-1 15,0 0-15,0 0 0,0 0 16,-21 0-16,21 1 16,-21-22-16,0 0 0,0 0 15,-1 0 1,1-22-16,0 1 15,21 0-15,0 0 16,0 0-16,0 0 16,0 42 15,0 0-15,0 0-16,0 0 0,0 0 15,0 1 1,21-22-16,-21 21 0,21-21 0,1 0 15,-1 0-15,0 0 16,0 0-16,0 0 0,0 0 0,1 0 16,20 0-16,-21-21 0,0 21 0,22-22 15,-22 1-15,21 0 0,-21 0 16,22 0-16,-22 0 0,0-1 0,21 1 16,-21-21-16,1 21 0,-22 0 0,0-1 15,21 1-15,-21 0 0,0 0 16,0 0-16,0 0 0,-21 21 15,-1 0 1,1 0-16,0 0 0,0 21 16,21 0-16,-21 21 0,21-21 0,-21 22 15,21-22-15,0 21 0,0-21 16,0 22-16,0-22 0,0 21 0,0-21 16,0 1-16,21-1 0,0 0 0,0-21 15,-21 21-15,21-21 0,22 21 16,-22-21-16,0 0 0,21 0 0,1 0 15,-22 0-15,21-21 0,0 0 16,-20 0-16,20 0 0,-21-1 16</inkml:trace>
  <inkml:trace contextRef="#ctx0" brushRef="#br0" timeOffset="38895.69">21357 6985 0,'0'0'0,"-21"0"16,0 0-1,21 21 48,21-21-63,-21 21 15</inkml:trace>
  <inkml:trace contextRef="#ctx0" brushRef="#br0" timeOffset="39083.6">21272 7324 0,'0'-21'78,"22"-1"-62,-1 1-16,0 0 16,0 0-16</inkml:trace>
  <inkml:trace contextRef="#ctx0" brushRef="#br0" timeOffset="39636.56">21950 6943 0,'0'0'0,"0"-21"0,21-1 31,0 1-31,0 21 16,0 0-16,1 0 16,-1 0-16,0 0 0,0 0 15,0 0-15,0 0 0,1 21 16,-22 1-16,21-22 15,-21 21-15,0 0 0,0 0 16,0 0-16,0 0 0,0 1 16,0 20-16,-21-21 0,-1 0 0,1 0 15,21 22-15,-21-22 0,0 0 0,0 0 16,0 0-16,-1 1 0,1-1 16,0-21-16,0 21 0,0-21 0,21 21 31,21-21 0,0 0-31,0 0 0,0 0 16,1 0-16,-1-21 0,0 21 0,0 0 15,21 0-15,-20-21 0,-1 0 0,0 21 16,0 0-16,0-22 0,0 22 16,1 0-16,-1 0 0,-21-21 0,21 21 15,0 0-15,-21-21 16</inkml:trace>
  <inkml:trace contextRef="#ctx0" brushRef="#br0" timeOffset="65824.23">20129 8678 0,'-21'0'0,"42"0"47,1 0-47,-1 0 16,21 0-16,-21-21 0,0 0 0,22 21 15,-22 0-15,21-21 0,-21 0 16,22 21-16,-22-21 0,21-1 0,-21 22 16,1-21-16,-1 0 0,0 0 0,0-21 15,-21 20-15,21 1 0,-21-21 16,0 21-16,0-22 0,0 22 0,0-21 16,-21 21-16,0-22 15,0 22-15,0 0 0,21 0 0,-22 0 16,1 21-16,0 0 0,0 0 15,0 0-15,0 21 16,21 21-16,0-21 0,-22 22 0,22-1 16,-21 0-16,21 22 0,0-22 15,0 1-15,-21 20 0,21 1 0,-21-1 16,21 1-16,-21 20 0,21-20 16,0 20-16,0-20 0,0 21 0,0-22 15,0 22-15,0-1 0,0-20 0,0 21 16,0-1-16,0-20 15,0 20-15,0 1 0,0-21 0,0-1 16,0 1-16,0-1 0,0 1 0,0-22 16,0 21-16,0-20 0,0 20 0,0-20 15,0-1-15,21-21 0,0 21 16,0-20-16,0-1 0,1-21 0,-1 0 16,21 0-16,0 0 0,1-21 0,-1-1 15,0 1-15,1-21 0,20 0 16,-20-1-16,-1-20 0,21 20 0,-20-20 15,-1-1-15,-21 1 0,22-22 0,-22 22 16,-21-22-16,0 22 0,0-22 16,-21 21-16,-22 1 0,22-1 15,-42 22-15,20-21 0,-20 20 0,-22 1 16,22 21-16,-1 0 0,1-22 16,20 22-16,-20 21 0,20-21 0,22 0 15,-21 21-15,21-21 0,21-1 31,21 22-31,0 0 16,0 0-16,22 0 0,-22-21 16,21 21-16,0 0 0,1-21 0,-1 0 15,22 21-15,-22-21 0,0 0 0,1-1 16,-1 22-16</inkml:trace>
  <inkml:trace contextRef="#ctx0" brushRef="#br0" timeOffset="66504.47">21251 8678 0,'0'0'0,"0"-21"0,0 0 0,0 0 16,0 0-16,0 0 16,-21 21-1,0 0-15,0 0 0,0 0 16,-1 0-16,1 21 16,0 0-16,0 0 0,0 0 0,0 22 15,-1-22-15,1 21 0,21 0 16,-21-20-16,21 20 0,-21 0 0,21-21 15,0 22-15,0-22 0,0 0 16,0 0-16,0 0 0,0 1 16,0-1-16,21-21 0,0 0 0,0 0 15,1 0-15,-1 0 0,0 0 16,0-21-16,0-1 0,0 1 16,1 0-16,-1-21 0,0 21 0,0-22 15,0 1-15,0 0 0,1-1 16,-1 22-16,0-21 0,0 21 0,-21-1 15,0 1-15,21 0 0,-21 0 0,21 21 16,-21 21 0,0 0-1,0 0-15,0 22 0,0-22 16,0 21-16,0-21 0,0 22 16,0-22-16,0 21 0,0-21 0,0 1 15,0-1-15,0 0 0,22 0 16,-1 0-16,0-21 0,-21 21 0,21-21 15,0 0-15,0 0 0,1 0 0,-1 0 16,0 0-16,0 0 0,0-21 16,0 21-16,1-21 0,-1 0 0,0 0 15,0-22-15,0 22 0,0 0 16,1-21-16,-1 21 0,0-22 0,0 22 16,0 0-16,-21 0 0,0 0 0,21 21 15,-21 21 16,0 0-31,0 0 16,0 0-16,0 22 0,0-22 0,0 0 16,0 0-16,0 0 0,0 0 0,0 1 15,0-1-15,0 0 0,0 0 16,0 0-16,22-21 16,-1 0-1,-21-21-15,0 0 16,21 0-16,-21 0 0,0-1 15,21 1-15</inkml:trace>
  <inkml:trace contextRef="#ctx0" brushRef="#br0" timeOffset="66884.97">21992 8319 0,'-21'0'0,"42"0"0,-63 0 15,21 0-15,-1 0 16,1 0-16,21 21 0,-21-21 15,21 21-15,0 0 16,0 0-16,0 0 0,0 1 16,21-22-1,0 0-15,1 0 0,-1 0 16,0 0-16,0 0 0,0 0 16,0-22-16,1 22 15,-22-21-15,0 0 0,21 21 0,-21-21 16,0 0-16,0 0 0,0-1 15,0 1-15,0 0 0,0 0 16,0 0-16,-21 0 0,-1 21 16,1 0-1,0 0-15,21 21 16,-21-21-16,21 21 0,0 0 16,0 0-16,0 0 15,0 1-15,0-1 0,0 0 16,0 0-16,21-21 15,-21 21-15,21-21 0</inkml:trace>
  <inkml:trace contextRef="#ctx0" brushRef="#br0" timeOffset="67297.16">22521 8276 0,'0'0'0,"21"0"0,1 0 0,-1-21 0,0 21 15,-21-21-15,21 21 0,-21-21 16,0 42 15,0 0-15,0 0-16,0 0 0,-21 1 16,0-1-16,0 21 0,21-21 0,-22 22 15,1-1-15,0 0 0,21 1 0,-21-1 16,0 0-16,0 1 0,21-1 15,0 0-15,0 1 0,-22-1 0,22 0 16,0-21-16,0 22 0,0-22 16,0 0-16,0 0 0,22 0 0,-22 1 15,21-22-15,0 0 0,0 21 16,0-21-16,0 0 16,1 0-16,-1 0 0,0 0 0,21-21 15,-21-1-15,1 1 0,-1 21 0,0-21 16,0 0-16,0 0 0,0 21 15,1-21-15,-1 21 0,-21-22 16,21 22-16,-21-21 0</inkml:trace>
  <inkml:trace contextRef="#ctx0" brushRef="#br0" timeOffset="67512.03">22923 8954 0,'-21'0'31</inkml:trace>
  <inkml:trace contextRef="#ctx0" brushRef="#br0" timeOffset="79032.46">20807 2963 0,'0'-21'16,"21"21"265,-21-21-219,-21 21-30,0 0 15,-1 0-32,1 0 16,0 0 1,42 21 61,-21-42-14,21 21-48,-21-21 16,0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2:40:34.4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2942 635 0,'0'0'0,"21"-21"15,0 0-15,1 0 0,-22-1 16,0 1-16,21 0 0,-21 0 0,0 0 15,0 0-15,0 42 32,0 0-32,0 0 0,-21 21 15,21-20-15,-22 41 0,1-21 0,21 22 16,-21-1-16,0 1 0,0-1 16,0 1-16,-1-1 0,1 1 0,0-1 15,0-20-15,0 20 0,21-20 16,-21-1-16,21-21 0,-22 21 15,22-20-15,0-1 0,-21 0 16,21-42 15,0 0-31,0-1 0,0-20 16,0 21-16,0-21 0,21-1 0,-21-20 16,22 20-16,-1-20 0</inkml:trace>
  <inkml:trace contextRef="#ctx0" brushRef="#br0" timeOffset="240.37">2900 487 0,'21'0'0,"0"21"15,0 0 1,0 0-16,-21 22 0,22-1 16,-1 0-16,0 22 0,-21-1 0,21 1 15,0 21-15,-21-22 0,0 1 16,0-1-16,21 1 0,-21-22 0,22 21 15,-22-20-15,0-1 0,0-21 16,0 22-16,21-22 0,-21 0 0,0 0 16,21 0-16,-21 0 0,0 1 15,0-44 1</inkml:trace>
  <inkml:trace contextRef="#ctx0" brushRef="#br0" timeOffset="428.36">2625 1334 0,'21'0'15,"21"0"-15,-21 0 16,0 0-16,22 0 0,-1 0 16,0-22-16,1 22 0,-1-21 0,22 21 15,-22-21-15,0 21 0,22 0 16,-22 0-16,0-21 0,1 21 0,-22 0 15,21 0-15,1-21 16</inkml:trace>
  <inkml:trace contextRef="#ctx0" brushRef="#br0" timeOffset="1067.99">3937 1058 0,'0'0'0,"21"0"0,-21-21 0,0 0 16,21 21-16,-21-21 0,0 0 15,0 0-15,-21 21 16,0 0-16,0 0 0,0 0 0,-1 0 16,1 0-16,-21 21 0,0 0 15,-1 21-15,22-21 0,-21 22 16,-1-1-16,1-21 0,0 22 16,21-1-16,-22 0 0,22-21 0,0 22 15,0-22-15,21 0 0,0 0 16,0 0-16,0 1 0,21-22 15,21 0-15,-21 0 0,22 0 16,-1 0-16,-21-22 0,22 1 0,-1 0 16,0 0-16,1 0 0,-1 0 15,-21-22-15,21 22 0,-20-21 16,-1 21-16,0-22 0,-21 22 0,0 0 16,21 0-16,-21 0 0,0-1 15,0 44 1,0-1-16,0 0 15,0 0-15,-21 0 0,0 22 16,21-1-16,-21 0 0,-1 1 0,22-1 16,-21 21-16,21 1 0,0-1 15,0 22-15,0 0 0,0-1 0,0 1 16,0 63-16,0-42 0,0-21 16,0-1-16,0 1 0,21 0 15,-21-1-15,0 1 0,0-21 0,0-1 16,0 1-16,0-1 0,0-21 15,0 22-15,-21-22 0,21-21 16,-21 22-16,0-22 0,0 0 0,0 0 16,-22 0-16,1-21 0,21 0 15,-43 0-15,22-21 0,0 0 0,-22 0 16,1-21-16,20-1 0,1 1 16,-22-22-16,22 22 0,21-21 0,-21-22 15,20 21-15,1 1 0,0-22 0,21 22 16,0-22-16,0 22 0,0-22 15,21 21-15,22-20 0,-22 20 0,21-20 16,0-1-16,1 0 0</inkml:trace>
  <inkml:trace contextRef="#ctx0" brushRef="#br0" timeOffset="1451.77">4085 1080 0,'0'0'0,"21"0"15,0 0-15,-21-22 16,22 22-16,-1-21 0,-21 0 16,21 21-16,-21-21 0,0 0 0,21 0 15,-21-1 1,0 1-16,-21 21 15,0 0 1,0 21-16,-1 1 0,22-1 0,-21 0 16,0 21-16,0-21 0,21 22 15,0-22-15,0 0 0,0 21 0,0-20 16,0-1-16,0 21 0,0-21 16,21 0-16,0 1 0,0-1 15,22-21-15,-22 0 0,21 0 16,1 0-16,-1 0 0,0 0 0,22 0 15,-22-21-15,22-1 0,-22 1 16,0 0-16,1-21 0,-1 21 16,-21-22-16,0 22 0</inkml:trace>
  <inkml:trace contextRef="#ctx0" brushRef="#br0" timeOffset="1856.54">4784 974 0,'0'-21'0,"0"42"0,0-64 0,0 22 16,-22 21-16,1 0 15,0 0-15,21 21 16,-21 1-16,21-1 0,-21 0 0,21 21 15,0-21-15,0 22 0,0-1 16,-21-21-16,21 0 0,0 22 0,0-22 16,0 0-16,0 0 15,0 0-15,0 1 0,0-1 0,0-42 47,0-1-31,0 1-16,21 0 0,-21 0 0,0-21 15,21 20-15,0-20 0,0 21 16,-21-21-16,21 20 0,1-20 0,20 21 16,-21 0-16,0 21 0,0 0 15,1 0-15,-1 0 0,0 0 16,0 21-16,0-21 0,0 42 0,-21-21 16,0 1-16,0 20 0,0-21 15,0 21-15,0-20 0,0 20 0,0-21 16,0 0-16,0 22 0,0-22 15,0 0-15,0 0 0,0 0 16,0 0-16,22-21 31,-1 0-31,0-21 0,21 0 16,-21 21-16</inkml:trace>
  <inkml:trace contextRef="#ctx0" brushRef="#br0" timeOffset="2397.71">5969 826 0,'0'-22'0,"0"44"0,-21-65 16,0 43-16,-1-21 0,1 21 15,0 0-15,0 0 0,0 0 0,-22 0 16,22 21-16,-21 0 0,0 1 15,-1 20-15,1 0 0,21 1 0,-22-1 16,1 21-16,21-20 0,-21-1 16,20 0-16,22-20 0,0 20 0,0-21 15,0 21-15,0-20 0,0-1 16,22 0-16,-1-21 16,0 21-16,21-21 0,-21 0 15,22 0-15,-1 0 0,0-21 0,1 0 16,-1 0-16,0-1 0,-20 1 15,20-21-15,-21 21 0,21-22 0,-20-20 16,-1-1-16,0 22 0,0-21 16,0-1-16,-21 1 0,0-1 0,0 22 15,0-1-15,0 1 0,0 0 16,0-1-16,0 22 0,0 0 0,-21 21 31,0 0-31,21 21 0,-21 0 16,21 22-16,0-1 0,0 0 15,0 1-15,0 20 0,0-20 16,0 20-16,0 1 0,0-22 0,0 21 16,0-20-16,0-1 0,0 0 15,0-20-15,21 20 0,-21-21 0,21 0 16,0 0-16,0 1 0,1-22 16,-1 0-16,21 0 0,-21 0 15,0 0-15,22 0 0</inkml:trace>
  <inkml:trace contextRef="#ctx0" brushRef="#br0" timeOffset="2843.97">6731 889 0,'0'-21'0,"0"42"0,0-63 0,0 21 0,0-1 16,0 1-16,0 0 0,-21 21 15,0 0-15,-1-21 0,1 21 0,0 0 16,0 0-16,0 21 0,0-21 15,-1 21-15,1 22 0,0-22 0,0 21 16,0 0-16,0 1 0,-1-22 16,22 21-16,0 1 0,-21-22 15,21 21-15,0-21 0,0 0 0,0 1 16,0-1-16,0 0 0,21-21 16,1 0-16,-1 0 15,0 0-15,0 0 0,21 0 0,-20-21 16,-1 0-16,0-1 0,21 1 0,-21 0 15,1-21-15,-1-1 0,0 22 16,0-21-16,0 0 0,-21-1 16,0 22-16,21-21 0,-21 21 0,0 42 31,0 0-31,-21 21 16,21 1-16,-21-1 0,21-21 15,0 21-15,0 1 0,0-22 16,0 21-16,0-21 0,0 22 0,0-22 15,0 0-15,21-21 0,0 21 16,1 0-16,-1-21 0,0 0 0,0 0 16,21 0-16,-20 0 0,20 0 15,-21-21-15,21 0 0</inkml:trace>
  <inkml:trace contextRef="#ctx0" brushRef="#br0" timeOffset="3360.67">3111 1778 0,'-42'21'15,"84"-42"-15,-105 42 0,21 0 0,20-21 0,22 22 16,-21-22-16,42 0 31,1 0-31,20 0 0,0 0 16,22 0-16,20-22 0,1 1 0,21 0 15,21 21-15,0-21 0,0 0 16,21 0-16,21-1 0,1 1 0,-1 0 16,0 21-16,22-21 0,-22 0 15,22 21-15,-22-21 0,22 21 0,-22-22 16,0 22-16,-21 0 16,1-21-16,-1 21 0,0-21 0,-21 21 0,0-21 15,0 21-15,-42 0 0,-1 0 16,1-21-16,-22 21 0,1 0 15,-22 0-15,-21 0 0,22 0 0,-22 0 16,-42 0 15,0 0-31,-1 0 16,1 21-16,-21-21 0</inkml:trace>
  <inkml:trace contextRef="#ctx0" brushRef="#br0" timeOffset="4108.76">4657 2985 0,'21'-43'0,"-42"86"15,42-107-15,0 43 0,-21 0 0,21-22 16,0 22-16,-21 0 0,0 0 16,0 0-16,0 42 31,0 0-31,0 0 0,0 0 16,-21 22-16,21-1 0,0 0 15,-21 22-15,0-1 0,21 1 16,-21-1-16,21 1 0,-22-1 15,1 1-15,0-1 0,21 1 0,-21-22 16,0 22-16,0-22 0,-1 0 0,1-20 16,0 20-16,0-21 0,21 0 15,-21-21-15,21 21 0,-21-21 0,-1 0 16,22-21 0,-21 21-16,0-21 0,0 0 0,21 0 15,0-22-15,0 22 0,-21-21 16,21 0-16,-21-22 0,21 22 0,0-1 15,0-20-15,0 21 0,0-1 16,0 1-16,0 0 0,0 20 16,0 1-16,0 0 0,21 21 15,0 21-15,0 0 16,0 1-16,0-1 0,-21 21 0,22-21 16,-1 22-16,0-1 0,21-21 15,-21 21-15,1 1 0,-1-22 16,0 21-16,0-21 0,0 1 0,22-1 15,-22 0-15,0 0 0,21-21 0,-21 0 16,22 0-16,-22 0 0,21 0 16,-21 0-16,1 0 0,20 0 0,-21-21 15,0 0-15,0 0 0,1-1 0,20-20 16,-21 21-16</inkml:trace>
  <inkml:trace contextRef="#ctx0" brushRef="#br0" timeOffset="4500.53">5207 3196 0,'0'-21'0,"0"42"0,-21-42 31,0 21-31,21 21 16,-22 0-16,1 22 0,21-22 0,-21 0 15,0 21-15,21 1 0,0-22 0,-21 21 16,21 1-16,0-22 0,-21 21 16,21-21-16,0 0 0,0 1 0,0-1 15,0 0-15,0 0 0,21-21 16,0 0-16,0 0 0,0 0 15,0 0-15,1 0 0,20 0 0,-21 0 16,21-21-16,-20 0 0,-1 0 16,21-1-16,-21-20 0,0 21 0,1-21 15,-1-1-15,0 22 0,-21-21 16,0-1-16,0 1 0,0 0 16,0 21-16,-21-1 0,0 1 0,-1 0 15,1 21-15,0 0 0,-21 0 0,21 0 16,-22 0-16,1 21 0,21-21 15,-22 21-15,22 1 0,-21-1 0,21 0 16,-22 0-16,22 21 0,21-20 0,0-1 16,0 21-16,0-21 0,0 0 15,0 1-15,21-1 0,1 0 16,-1-21-16,21 0 0,-21 21 0,22-21 16,-1 0-16,0 0 0</inkml:trace>
  <inkml:trace contextRef="#ctx0" brushRef="#br0" timeOffset="4760.38">5863 3112 0,'0'0'0,"-21"0"16,0 0-16,0 0 0,-1 21 0,1 0 15,0 0-15,0 21 0,-21-20 0,20 20 16,1-21-16,0 21 0,0 1 15,0-1-15,-22 22 0,43-22 16,0-21-16,0 21 0,0-20 16,0-1-16,0 0 0,0 0 0,22 0 15,-22 0-15,42-21 0,-21 0 0,21 0 16,-20 0-16,20 0 0,0 0 16,1 0-16,-1 0 0,0-21 15,1 21-15</inkml:trace>
  <inkml:trace contextRef="#ctx0" brushRef="#br0" timeOffset="5184.3">6371 3281 0,'0'-42'0,"0"84"0,0-106 15,0 43-15,0 0 0,-21 21 16,0 0-16,0 0 0,-1 0 16,1 0-16,0 0 0,0 21 0,0 0 15,0 1-15,-1-1 0,-20 21 16,21-21-16,0 22 0,0-1 0,21 0 15,0-21-15,-22 22 0,22-22 16,0 0-16,0 21 0,0-20 16,0-1-16,22 0 0,-1-21 15,0 0-15,21 0 16,-21 0-16,1 0 0,-1 0 0,0-21 16,0 0-16,21-1 0,-20 1 0,-1 0 15,0 0-15,0-21 0,-21-1 16,0 1-16,21 0 0,-21-1 0,0 22 15,0-21-15,0 21 0,0-1 16,0 1-16,0 0 0,0 42 16,-21 0-1,21 1-15,-21-1 0,21 21 16,0-21-16,0 22 0,0-1 0,0-21 16,0 21-16,0-20 0,0-1 15,0 21-15,0-21 0,0 0 0,21 1 16,0-22-16,0 0 15,1 0-15,20 0 0,-21-22 16,21 1-16</inkml:trace>
  <inkml:trace contextRef="#ctx0" brushRef="#br0" timeOffset="5455.77">7006 2625 0,'-21'-43'15,"42"86"-15,-42-107 0,0 43 0,0 21 0,-1 0 16,1 21 0,0 0-16,21 1 0,-21 20 0,21 0 15,-21 22-15,21-1 0,-21-20 16,-1 20-16,22 1 0,0-1 0,-21 1 16,0-1-16,21 1 0,-21-1 15,21 1-15,0-22 0,0 0 0,0 1 16,0-1-16,0-21 0,0 21 0,0-20 15,0-1-15,21-21 16,0 0-16,0 0 0,1 0 16,-1 0-16,21-21 0,-21-1 0</inkml:trace>
  <inkml:trace contextRef="#ctx0" brushRef="#br0" timeOffset="5844.6">7218 3112 0,'0'-22'0,"-21"22"31,-1 0-31,1 22 0,21-1 0,-21 0 16,0 0-16,21 21 0,0-20 0,-21 20 0,0 0 15,21-21-15,0 22 16,-22-22-16,22 21 0,0-21 0,0 1 16,0-1-16,0 0 0,22 0 0,-1 0 15,0-21-15,0 0 0,0 0 16,22 0-16,-22 0 0,0 0 0,0 0 15,0 0-15,0-21 0,1 0 16,-1 0-16,0 0 0,0-1 0,0-20 16,-21 0-16,0-1 0,0 1 0,0 0 15,0-1-15,0 22 0,0-21 16,-21 21-16,0 0 0,0-1 0,0 1 16,-1 21-16,1 0 0,0 0 15,-21 0-15,21 21 0,-1 1 0,1-1 16,0 0-16,0 21 0,0-21 15,21 1-15,-21 20 0,21-21 16,0 0-16,0 0 0,0 1 0,21-1 16,0-21-16,0 0 0,0 21 15,0-21-15,1 0 0</inkml:trace>
  <inkml:trace contextRef="#ctx0" brushRef="#br0" timeOffset="6231.85">7535 3133 0,'0'-21'16,"0"42"-16,0-64 0,0 22 15,21 21-15,1-21 0,-1 21 16,0 0-16,0 0 0,0 0 16,0 0-16,1 0 0,-1 0 0,0 0 15,0 21-15,0 0 0,0 1 16,-21-1-16,0 21 0,0-21 0,0 22 15,0-1-15,0 0 0,0-21 0,-21 22 16,0-22-16,0 21 0,0-21 16,0 1-16,21-1 0,-22 0 0,1-21 15,21 21 1,0-42 0,0 0-16,0 0 0,0-1 15,0 1-15,21 0 0,1-21 16,-22-1-16,21 1 0,0 0 0,0-1 15,0 22-15,-21-21 0,21 0 16,1 20-16,-1 1 0,-21 0 0,0 0 16,21 21-16,-21-21 0,21 21 0,-21-21 15,0-1 1</inkml:trace>
  <inkml:trace contextRef="#ctx0" brushRef="#br0" timeOffset="6479.79">6435 2879 0,'-43'0'0,"86"0"0,-128 0 0,64 0 16,42 0 0,21 0-1,1-21-15,20 21 0,1 0 16,20 0-16,-20-22 0,20 22 15,1 0-15,0 0 0,-22-21 0,22 21 16,-22 0-16,1 0 0,-1-21 16,-20 21-16,-1 0 0,-21 0 15,22 0-15</inkml:trace>
  <inkml:trace contextRef="#ctx0" brushRef="#br0" timeOffset="7127.88">1672 3323 0,'0'-21'15,"0"42"-15,0-63 0,0 21 16,0 42 15,0 21-31,0-21 0,0 22 0,0-1 16,0 22-16,0-22 0,0 21 15,-21-20-15,21-1 0,0 0 0,-21 22 16,21-22-16,-21 1 0,21-22 16,0 21-16,0-21 0,0 22 15,0-22-15,0 0 0,21-21 16,0 0 0,0-21-16,-21 0 0</inkml:trace>
  <inkml:trace contextRef="#ctx0" brushRef="#br0" timeOffset="7431.92">2117 3662 0,'0'0'0,"0"21"0,0 0 16,0 0-16,0 1 0,21-22 31,0 0-31,0 0 15,0-22 1,-21 1-16,21 21 0,-21-21 0,0 0 16,0 0-16,-21 0 15,0 21 1,0 0-16,0 0 16,0 0-16,21 21 0,0 0 15,-22 0-15,22 0 16,0 0-16,0 1 15,0-1-15,0 0 16</inkml:trace>
  <inkml:trace contextRef="#ctx0" brushRef="#br0" timeOffset="8100.24">1926 4784 0,'0'-21'15,"0"42"-15,-21-64 0,21 22 0,0 0 16,0 0-16,0 0 0,0 0 16,0-1-1,21 22 1,0 0-16,0 0 0,1 22 15,-1-1-15,-21 21 0,21 0 0,0 1 16,0-1-16,-21 0 0,0 22 16,0-22-16,0 22 0,0-22 0,-21 22 15,0-22-15,-21 0 0,-1 1 16,1-1-16,0 0 0,-1-21 0,1 22 16,0-22-16,-1 0 0,1-21 15,0 0-15,-1 0 0,22 0 0,-21 0 16,21 0-16,-1-21 0,1 0 15,0 0-15,21-1 0,0-20 16,-21 0-16,21-1 0,0 1 16,0 0-16,0-1 0,0 1 15,0 21-15,21-21 0,0 20 0,0 22 16,22 0-16,-1 0 0,-21 0 16,22 22-16,-1-1 0,0 0 0,-21 21 15,22-21-15,-22 22 0,21-22 16,-21 21-16,1-21 0,-22 1 0,21 20 15,0-21-15,-21 0 0,0 0 16,0 1-16,21-22 0,0 21 0,0-21 16,1 0-1,-1 0-15,0 0 16</inkml:trace>
  <inkml:trace contextRef="#ctx0" brushRef="#br0" timeOffset="8248.35">2434 5144 0,'0'0'0,"0"-22"47</inkml:trace>
  <inkml:trace contextRef="#ctx0" brushRef="#br0" timeOffset="8672.27">3387 4382 0,'0'-22'0,"0"44"0,0-65 0,0 22 0,0 0 16,21 21-1,0 21-15,21 21 16,-21-20-16,1 20 0,20 0 16,-21 1-16,0-1 0,22 0 15,-22 1-15,21 20 0,-21-21 0,0 1 16,1-1-16,-1 22 0,0-43 16,0 21-16,-21 0 0,21-20 0,0-1 15,1 0-15,-22 0 0,0 0 16,21-21-16,0 0 0,-21-21 15</inkml:trace>
  <inkml:trace contextRef="#ctx0" brushRef="#br0" timeOffset="8920.89">4127 4318 0,'0'0'0,"0"-21"0,0 0 0,-21 21 16,0 21-1,0-21-15,0 42 0,-22-21 0,22 22 16,-21-1-16,0 0 0,-22 1 16,22-1-16,-22 22 0,22-22 0,0 21 15,-22-20-15,22 20 0,-1-20 16,1 20-16,0-21 0,21-20 0,-1 20 16,1-21-16,21 0 0,0 0 15,0 1-15,21-22 16,22 0-16,-22-22 0,21 1 15,1 0-15</inkml:trace>
  <inkml:trace contextRef="#ctx0" brushRef="#br0" timeOffset="9208.73">4339 4572 0,'0'0'0,"0"-21"0,0 42 15,0 21 1,-21-20-16,0-1 15,21 21-15,-21 22 0,21-22 0,0 21 16,-22 1-16,1-1 0,0 1 0,21-1 16,0 22-16,-21-21 0,0-1 15,0 22-15,21-1 0,-22 1 16,1 0-16,21-1 0,-21-20 0,0 21 16,0-22-16,21 1 0,0-1 15,-21-21-15,21 1 0,0-1 0,0-21 16,0 0-16,0 1 0,0-1 0,21-42 31,-21-1-31,21 1 0,0 0 0,-21-21 16,21-1-16,0-20 0,-21-1 0</inkml:trace>
  <inkml:trace contextRef="#ctx0" brushRef="#br0" timeOffset="9513.54">4212 4826 0,'0'-42'0,"0"-128"31,0 149-31,0 0 0,0-21 16,21 42-16,22-21 0,-22 21 15,0 0-15,21 0 0,1 0 16,-1 0-16,0 0 0,1 21 0,-1 0 16,0 21-16,-21-21 0,1 22 15,-1-22-15,-21 21 0,0 1 0,0-1 16,-21 0-16,-22-21 0,22 22 0,-21-22 15,21 21-15,-22-21 0,1 1 16,21-1-16,-22 0 0,22-21 16,0 0-16,21-21 31,0 0-31,21-1 0,0 1 16,1 0-16,-1 0 0,21 0 15,0 0-15</inkml:trace>
  <inkml:trace contextRef="#ctx0" brushRef="#br0" timeOffset="9957.29">5165 4572 0,'0'-21'0,"0"42"0,0-63 16,-22 42-16,1 0 0,0 0 16,0 0-16,0 0 0,-22 21 15,22 0-15,0 0 0,0 0 0,-21 22 16,20-22-16,1 21 0,21-21 15,-21 22-15,21-1 0,-21-21 0,21 22 16,0-22-16,0 0 0,0 21 16,0-21-16,21 1 0,0-22 15,0 0-15,1 0 0,-1 0 0,0 0 16,0-22-16,21 22 0,-20-21 16,-1 0-16,0-21 0,21 21 15,-21-22-15,1 1 0,-1 0 0,21-1 16,-21 22-16,-21-21 0,21-1 15,-21 1-15,22 21 0,-22 0 0,0 0 16,0 42 15,0 0-31,-22 0 0,22 0 0,0 0 16,0 22-16,0-1 0,0-21 16,0 22-16,0-1 0,0-21 0,0 21 15,0-20-15,0-1 0,0 0 16,22 0-16,-1 0 0,0-21 15,0 0-15,0 0 0,0 0 16,1 0-16,-1 0 0,0-21 16,21 0-16,-21 0 0,22-22 0</inkml:trace>
  <inkml:trace contextRef="#ctx0" brushRef="#br0" timeOffset="10188.11">5927 4106 0,'0'0'0,"-22"0"16,1 22-16,21-1 16,-21 0-16,0 21 0,21 1 0,0-1 15,0 21-15,0-20 0,-21 20 16,21 1-16,0-22 0,0 22 16,0-22-16,0 0 0,0 1 0,0-1 15,0 0-15,0 1 0,21-22 0,0 0 16,-21 0-16,0 0 0,21 0 15,0-21-15,1 0 0,-1-21 16,0 0-16,0 0 0</inkml:trace>
  <inkml:trace contextRef="#ctx0" brushRef="#br0" timeOffset="10657.71">6265 4022 0,'-21'211'32,"21"-168"-32,0 20 15,0-20-15,0 20 0,0-21 0,0 1 16,0-1-16,0 0 0,0 1 0,0-1 16,0-21-16,0 22 0,0-22 15,0 0-15,0 0 0,0 0 16,0-42-1,0 0 1,0 0-16,0 0 0,0-1 16,21-20-16,-21 21 0,21-21 0,-21-1 15,22 1-15,-1 0 0,0-1 16,0 22-16,0-21 0,0 21 0,1-1 16,-1 1-16,0 21 0,0 0 0,0 0 15,0 21-15,1 1 0,-1-1 16,-21 21-16,21-21 0,0 22 0,-21-1 15,21-21-15,0 21 0,-21 1 16,22-22-16,-1 0 0,-21 21 16,21-20-16,0-1 0,0 0 0,0-21 15,1 21-15,-1-21 0,0 0 0,0 0 16,0 0-16,0-21 0,1 21 16,-1-21-16,0 0 0,21-1 0,-21-20 15,1 21-15,-1-21 0,0-1 16,0 1-16,-21 0 0</inkml:trace>
  <inkml:trace contextRef="#ctx0" brushRef="#br0" timeOffset="10919.99">5736 4339 0,'0'0'16,"0"21"-16,21-21 16,0 0-16,1 0 0,20 0 0,21 0 15,-20 0-15,20-21 0,1 21 0,-1-21 16,1 21-16,-1-21 0,1 0 16,63 0-16,-64-1 0,-20 22 15,-1 0-15,0-21 0,1 21 16,-22 0-16</inkml:trace>
  <inkml:trace contextRef="#ctx0" brushRef="#br0" timeOffset="12041.06">1439 6562 0,'-21'-21'0,"42"42"0,-63-64 15,21 22-15,0 0 16,21 0-16,0 0 16,0 0-16,21-1 15,0 1-15,21 21 0,-21-21 0,22 0 16,-1 21-16,0-21 0,22 21 16,-22 0-16,1 0 0,-22 0 0,21 0 15,-21 0-15,0 21 0,1 21 16,-22-21-16,0 22 0,0-22 0,0 21 15,-22 1-15,1-1 0,-21 0 16,0 1-16,-22-1 0,22-21 0,-1 21 16,-20-20-16,21-1 0,-1 0 15,22-21-15,0 0 0,0 0 0,21-21 32,21 0-17,0-1-15,0 1 0,0 21 16,22-21-16,-1 0 0,-21 0 0,22 21 15,-1 0-15,0-21 0,1 21 16,-22 0-16,21 0 0,0 0 0,-20 21 16,20 0-16,-21 0 0,0 0 15,0 0-15,1 1 0,-22-1 0,21 21 16,-21-21-16,0 22 0,0-22 16,-43 21-16,22-21 0,-21 22 0,0-1 15,-1-21-15,-20 21 0,20-20 16,-20-1-16,21 0 0,-22 0 15,22 0-15,-1-21 0,1 0 16,0 0-16,-1 0 0,1 0 0,0-21 16,-1 21-16,22-21 0,-21 0 15,21 0-15,-22-1 0,22-20 16,0 21-16,21 0 0,0 0 0,-21 21 16,21-22-16,0 1 0,0 0 15,21 21 1,-21-21-16,21 21 0,0 0 0,1-21 15</inkml:trace>
  <inkml:trace contextRef="#ctx0" brushRef="#br0" timeOffset="12308.1">2519 6752 0,'-21'-21'31,"-1"21"-31,1 0 31</inkml:trace>
  <inkml:trace contextRef="#ctx0" brushRef="#br0" timeOffset="14167.9">3789 6223 0,'0'0'0,"21"-21"0,-21 0 15,21 0-15,-21-1 0,0 1 16,0 0-16,21 0 0,-21 0 16,0 0-16,0 42 31,0 0-31,0 0 0,0 21 15,0 1-15,-21 20 0,0-20 16,21 20-16,-21 1 0,0-1 16,-1 1-16,22-1 0,-42 1 0,21-1 15,0-21-15,0 1 0,-1 20 0,1-42 16,-21 22-16,21-22 16,0 0-16,21 0 0,0 0 0,-22-21 0,1 0 15,0 0 1,21-21-16,0 0 0,-21 0 15,21 0-15,-21 0 0,21-1 16,0-20-16,0 0 0,0 21 0,0-22 16,0 1-16,0 0 0,0-1 15,21 22-15,-21-21 0,21 21 0,0 21 16,0 0-16,1 0 16,-1 21-16,0 21 15,0-21-15,0 22 0,0-1 0,1-21 16,-1 21-16,0 1 0,0-22 15,0 21-15,22-21 0,-22 1 0,0 20 16,0-42-16,21 21 0,-20 0 0,20-21 16,-21 0-16,21 21 0,1-21 15,-22 0-15,21 0 0,1 0 0,-1-21 16,0 21-16,1-21 0,-1 0 0,0 21 16,1-42-16,-1 20 0,-21 1 15,21 0-15,1-21 0,-22 21 16,0-22-16,0 1 0,0 21 15,1-22-15,-22 1 0,0 21 0,0 0 16,0 0-16,-22 21 31,1 21-31,21 0 0,-21 0 0,21 0 16,0 22-16,-21-22 0,21 0 16,-21 21-16,21-21 0,0 22 0,0-22 15,0 21-15,0-21 0,0 1 0,0-1 16,21 0-16,0-21 0,0 21 15,22 0-15,-22-21 0,0 0 16,21 0-16,1 0 0,-22 0 0,21 0 16,-21-21-16,22 0 0,-22 0 15,21 0-15,-21-1 0,0 1 0,1 0 16,-1-21-16,0 21 0,-21-22 0,0 1 16,0 0-16,0 20 0,0-20 15,-21 0-15,0-1 0,-1 1 0,-20 21 16,21 0-16,-21 0 0,20-1 15,-20 22-15,0 0 0,-1 0 16,1 0-16,21 22 0,-21-1 0,-1 0 0,22 0 16,-21 21-16,21-20 0,-1 20 15,1 0-15,21 1 0,0-1 16,0-21-16,0 21 0,0 1 16,0-22-16,21 21 0,1-21 0,20 1 15,0-1-15,1-21 0,-1 0 0,0 0 16,22 0-16,-22 0 0,22 0 15,-1 0-15</inkml:trace>
  <inkml:trace contextRef="#ctx0" brushRef="#br0" timeOffset="14800.77">5800 6435 0,'-22'-21'0,"44"42"0,-65-42 16,1 21-16,21-22 0,-22 22 15,1 0-15,0 0 0,-1 22 0,1-22 16,0 21-16,21 0 0,-22 21 0,1-21 16,21 22-16,0-1 0,-1-21 15,1 22-15,0-1 0,21-21 0,0 0 16,0 22-16,0-22 0,0 0 0,21 0 16,0 0-16,22-21 15,-1 0-15,-21 0 0,22 0 0,-1 0 16,0 0-16,1 0 0,20-21 15,-42 21-15,22-21 0,-1 0 0,-21 0 16,21 21-16,-20-22 0,-1-20 16,-21 21-16,0 0 0,21 0 15,-21-1-15,0 1 0,0 0 16,0 42 15,0 22-31,0-22 0,0 0 16,0 0-16,0 21 0,0 1 0,0-22 15,0 21-15,0 1 0,0-1 16,-21 0-16,21 1 0,0 20 0,0-21 16,0 22-16,0-1 0,0 1 0,0-1 15,21 1-15,0-1 0,-21 1 16,21-22-16,-21 22 0,0-1 16,0 1-16,0-1 0,0-20 0,0 20 15,-21-21-15,0 22 0,0-22 0,0 1 16,-22-22-16,22 21 0,-21-21 15,-1 0-15,22 1 0,-21-22 16,0 0-16,-22 0 0,22 0 0,-1-22 0,1 1 16,-21 0-16,20-21 0,1-1 15,0 1-15,-1 0 0,1-1 16,0-20-16,20 21 0,1-1 0,0 1 16,21 0-16,0-1 0,0 1 0,0 0 15,0-1-15,21 1 0,0 0 16,1-1-16,20 1 0,0 0 0,1-22 15,-1 22-15,21-22 0,1 22 0</inkml:trace>
  <inkml:trace contextRef="#ctx0" brushRef="#br0" timeOffset="15036.08">6159 6329 0,'0'42'15,"0"1"1,0-22-16,0 21 0,0 0 0,0-20 16,0 20-16,0 21 0,0-41 15,0 20-15,0-21 0,0 0 16,0 0-16,0-42 47,-21 0-47,21 0 0,0-21 0</inkml:trace>
  <inkml:trace contextRef="#ctx0" brushRef="#br0" timeOffset="15184">6117 6202 0,'-21'-21'0,"42"42"0,-63-42 16,42 42 15,0 0-31,21-21 15,0 21-15,0 0 16,0-21-16</inkml:trace>
  <inkml:trace contextRef="#ctx0" brushRef="#br0" timeOffset="15607.74">6519 6329 0,'0'0'0,"21"0"16,-21 21-16,0 0 0,0 0 15,0 1-15,0-1 16,0 21-16,0-21 0,0 0 0,0 1 16,0-1-16,0 21 0,0-21 15,0 0-15,0 1 0,0-1 0,-21 0 16,21 0-16,-21-21 0,0 0 31,0 0-31,21-21 16,-21 21-16,21-21 0,0 0 15,0-22-15,0 22 0,0-21 16,0 21-16,0-22 0,21 1 16,-21 0-16,42-1 0,-21 1 15,22 21-15,-1-22 0,0 22 0,22 0 16,-1 21-16,1 0 0,-22 0 0,22 0 16,-22 0-16,0 21 0,1 0 15,-1 22-15,-21-1 0,0 0 0,-21-20 16,0 20-16,0 0 0,0 1 0,0-1 15,0 0-15,0-21 0,-21 1 16,0-1-16,0 0 0,0 0 16,21 0-16,-22-21 0,1 0 0,0 0 15</inkml:trace>
  <inkml:trace contextRef="#ctx0" brushRef="#br0" timeOffset="16309.17">8086 6138 0,'0'-21'31,"0"0"-31,0 0 16,0 0-16,21 21 0,0-21 0,-21-1 16,0 1-16,21 0 0,-21 0 15,0-21-15,0 20 0,0 1 16,0 0-16,-21 0 0,0 0 0,0 21 16,-1 0-16,-20 0 0,21 0 15,-21 0-15,-1 0 0,1 0 0,0 21 16,-1 0-16,22 0 0,-21 0 15,21 1-15,-1 20 0,1-21 0,21 21 16,0-20-16,0 20 0,0 0 16,21 1-16,1-22 0,-1 21 15,0 0-15,21 1 0,-21-22 0,22 21 16,-1 1-16,0-1 0,-20-21 16,20 21-16,-21 1 0,0-22 0,0 0 15,-21 21-15,0-20 0,0-1 0,0 0 16,-21 0-16,0 0 0,-21-21 15,-1 21-15,-20-21 0,21 0 0,-22 0 16,1 0-16,-1 0 0,22 0 16,-22 0-16,22-21 0,0 21 0,-1-21 15,22-21-15,-21 21 0,21-1 0,-1 1 16,1 0-16,21 0 0,0 0 16,0 0-16,0-1 0,0 1 15,21 0-15,1 21 0,-1 0 0,21-21 16,-21 21-16,22 0 0,-1 0 15,-21-21-15,21 21 0,1 0 0,-1 0 16,0 0-16</inkml:trace>
  <inkml:trace contextRef="#ctx0" brushRef="#br0" timeOffset="17088.84">8403 6202 0,'0'0'0,"21"-21"16,-21 0-16,-21 42 47,21 0-47,-21 0 15,21 0-15,-21 0 0,21 22 16,0-22-16,0 21 0,-21 1 0,21-1 16,-22-21-16,22 21 0,0 1 0,0-22 15,0 21-15,0-21 0,0 1 16,0-1-16,0 0 0,22-21 0,-1 0 15,0 0-15,0 0 0,0 0 16,22 0-16,-22 0 0,21-21 0,0 21 16,-20-21-16,20-1 0,0-20 0,1 21 15,-1 0-15,0-22 16,1 1-16,-22 21 0,0-21 0,0-1 16,0 22-16,-21-21 0,0 21 0,0-1 15,0 1-15,0 0 0,0 0 16,-21 0-16,0 21 0,0 0 0,0 0 15,-22 0-15,22 0 0,0 0 0,0 0 16,0 21-16,-1-21 0,22 21 16,0 0-16,22-21 15,-1 0-15,21 21 16,-21-21-16,0 22 0,1-22 16,-1 21-16,21-21 0,-21 21 0,0 0 15,-21 0-15,22 0 0,-22 1 16,21-1-16,-21 21 0,0-21 15,0 0-15,0 1 0,0-1 0,0 0 16,0 0-16,0 0 0,21-21 16,-21 21-16,21-21 15,0 0-15,0 0 16,-21-21-16,22 21 0,-1-21 16,0 0-16,-21 0 0,21 0 0,0-22 15,0 22-15,1-21 0,-22 21 0,21-22 16,0 1-16,0 21 0,-21-22 15,0 22-15,21-21 0,-21 21 0,21 0 16,-21-1-16,0 44 31,0-1-31,0 0 16,0 0-16,0 0 0,0 0 0,0 22 16,0-22-16,0 0 0,0 0 15,0 0-15,0 1 0,0-1 0,0 0 16,0 0-16,0 0 15,0-42 1,0 0 0,0 0-16,0 0 0,0-22 15</inkml:trace>
  <inkml:trace contextRef="#ctx0" brushRef="#br0" timeOffset="17406.65">9334 5884 0,'0'0'0,"-21"0"0,0 22 16,0-1 0,21 0-1,21-21 1,0 0 0,0 0-1,-21-21-15,0 0 16,0-1-1,0 1-15,0 0 16,-21 21-16,0 0 16,0 0-1,0 21-15,21 0 0,0 1 16,0-1 0,0 0-16,0 0 0,0 0 15,0 0-15,0 1 0,0-1 16</inkml:trace>
  <inkml:trace contextRef="#ctx0" brushRef="#br0" timeOffset="17761.45">9610 6160 0,'0'-22'31,"0"44"-15,0-1-16,0 0 16,0 0-16,0 0 0,0 0 15,0 1-15,0 20 0,0 0 16,0 1-16,0-1 0,0 21 0,0-20 16,0 20-16,0-20 0,21 20 15,-21-21-15,0 1 0,0-1 0,0 22 16,0-22-16,0 0 0,0 1 0,0-22 15,0 21-15,0 0 0,0-20 0,0-1 16,0 21-16,0-21 0,0 0 16,-21-21-16,-1 0 31,22-21-31,0 0 16,0-21-16,0 21 0,0-1 15,0-20-15</inkml:trace>
  <inkml:trace contextRef="#ctx0" brushRef="#br0" timeOffset="18138.23">9610 6160 0,'0'0'0,"-22"-64"31,22 43-31,22 0 0,-1 21 15,0 0-15,0-21 16,0 21-16,0 0 0,1 0 0,-1 0 16,0 0-16,0 0 0,0 0 0,0 21 15,1-21-15,-1 21 0,0 0 16,0 0-16,-21 0 0,0 1 0,0-1 16,0 0-16,0 0 0,0 0 0,0 0 15,0 1-15,-21-1 0,21 0 16,-21-21-16,0 21 0,-1 0 0,1 0 15,0-21-15,0 22 0,0-22 16,0 0-16,-1 21 0,1-21 16,42-21 31,-21-1-47,22 1 15,-1 0-15</inkml:trace>
  <inkml:trace contextRef="#ctx0" brushRef="#br0" timeOffset="18460.05">10329 5630 0,'21'0'31,"-21"22"-31,0-1 0,0 0 0,0 21 0,0-21 16,0 22-16,0-1 0,0 22 15,0-22-15,0 0 0,0 1 0,0-1 16,-21 0-16,21 1 0,-21-1 0,21 0 16,-21 1-16,21-22 0,0 0 15,0 21-15,0-21 0,0 1 0,0-1 16,21-21-16,0 0 15,0 0 1,1 0-16,-1-21 0,-21-1 16,21 1-16,-21 0 0,21 0 0,-21 0 15</inkml:trace>
  <inkml:trace contextRef="#ctx0" brushRef="#br0" timeOffset="18687.96">10139 5927 0,'21'0'31,"0"0"-31,0 0 0,0 0 0,1 0 16,20 0-16,-21 0 0,21 0 0,-20 0 15,-1 0-15,21-21 0,-21 21 16,0-22-16,1 22 0,-1 0 0,0-21 15,0 21-15,0 0 0,0-21 16</inkml:trace>
  <inkml:trace contextRef="#ctx0" brushRef="#br0" timeOffset="21056.42">2011 8488 0,'0'-21'16,"0"42"15,0 0-31,0 21 0,0 1 0,0-1 16,0 0-16,0 22 16,0-22-16,-21 22 0,-1-1 0,22-20 15,-21 20-15,0-21 0,0 1 16,21-1-16,-21-21 0,0 22 0,-1-22 15,22 0-15,0 0 16,0-42 0,0 0-1,0 0-15,22-1 0,-1 1 16,0 0-16,0 0 0,0 0 16,0 0-16,1 21 0,-1-22 15,21 22-15,-21-21 0,22 21 0,-1 0 0,0 0 16,1 0-16,-1 0 15,0-21-15,-21 21 0,22 0 0,-1 0 16,-21-21-16,0 21 0,1 0 16,-1-21-16,0 21 0,-21-21 15,0-1-15,0 1 16,0 0-16,0 0 0,0 0 16,-21 0-16,0-22 0,21 22 15,-22 0-15,1 0 0,0 0 0,21-1 16,-21 22-1,0 22-15,21-1 16,0 21-16,0-21 0,0 22 16,-21 20-16,21-21 0,0 1 0,0 20 15,0-20-15,0-1 0,-22 0 0,22 1 16,-21-1-16,21 0 0,0 1 16,0-22-16,0 0 0,0 0 0,0 0 15,0 0-15,0 1 16,21-22-1,1-22-15</inkml:trace>
  <inkml:trace contextRef="#ctx0" brushRef="#br0" timeOffset="21226.32">2942 8996 0,'0'0'16,"21"0"-16,0 0 15,1 0 32,-1-21-47</inkml:trace>
  <inkml:trace contextRef="#ctx0" brushRef="#br0" timeOffset="21978.9">4149 8636 0,'0'0'0,"-22"0"16,22-21-1,22 21-15,-1-21 16,0 21-16,0-21 0,0 21 0,0-22 15,22 22-15,-22-21 0,21 0 16,1 0-16,-1 21 0,-21-21 0,21 0 16,1-1-16,-1 1 15,-21 0-15,0 0 0,1 0 0,-1 0 16,-21-1-16,0 1 0,0 0 0,-21 0 16,-1 21-16,-20 0 0,21-21 15,-21 21-15,-1 0 0,-20 0 0,20 21 16,1 0-16,-21-21 0,20 21 15,1 22-15,0-22 0,-1 0 0,1 21 16,21 1-16,0-22 0,-1 21 0,22-21 16,0 22-16,0-1 0,0-21 15,22 21-15,-1-20 0,0 20 16,0-21-16,0 21 0,22 1 0,-1-22 16,-21 21-16,21-21 0,1 22 0,-22-22 15,21 21-15,1 1 16,-43-1-16,0-21 0,0 0 15,0 0-15,-43 1 0,22-1 0,-21 0 16,21-21-16,-22 21 0,1-21 0,0 0 16,20 0-16,-20 0 0,21 0 15,-21-21-15,20 0 0,-20 0 0,21-1 16,0 1-16,0-21 0,-1 21 16,1-22-16,0-20 0,0 21 0,21-1 15,-21 1-15,21 0 0,0-1 0,0 1 16,0 21-16,0 0 15,0-1-15,21 22 0,0 0 0,0 0 0,22 0 16,-22 0-16,21 0 0,-21 22 16,22-22-16,-1 21 0,0 0 15,1-21-15,41 21 0,-41-21 16</inkml:trace>
  <inkml:trace contextRef="#ctx0" brushRef="#br0" timeOffset="22593.54">4678 8784 0,'21'0'0,"-21"64"32,0-43-32,0 0 0,0 0 0,0 0 15,0 1-15,0-1 0,0 0 0,0 0 16,0 0-16,0 0 16,0 1-16,0-1 0,21-21 15,0 21-15,0-21 0,85-21 31,-63 0-31,-22-1 0,0 22 0,21-21 16,-21 0-16,1 0 0,-1-21 16,0 20-16,0 1 0,0-21 0,0 21 15,-21 0-15,22-22 0,-22 22 16,0 0-16,0 0 0,-22 21 31,1 21-31,21 0 0,-21 0 0,21 0 16,0 22-16,-21-22 15,21 21-15,0 1 0,0-1 0,-21 21 16,21-20-16,0-1 0,0 22 0,0-1 16,0-21-16,0 22 0,0 21 15,0-22-15,0 22 0,21-22 0,-21 22 16,0 0-16,0-1 0,21 1 0,-21-22 16,0 43-16,0-21 0,0 0 15,0-1-15,0 1 0,-21 0 0,0-1 16,21 1-16,-21-22 0,-1 22 15,22-43-15,-21 22 0,0-22 0,0 1 0,0-1 16,0-21-16,-1 0 16,1 0-16,0 1 0,-21-22 0,-1 0 15,1-22-15,-21 1 0,20 0 0,-20 0 16,-1-21-16,1-1 0,-1-20 0,1 20 16,-1-20-16,22-22 15,-22 1-15,22-1 0,21 0 0,-21 1 0,20-22 16,1 21-16,21 22 0,0-22 0,0 21 15,21-20-15,1 20 0,20 1 16,0-1-16,1 1 0,62-43 16,-20 42-16,-21 1 0,-1 21 15,22-22-15</inkml:trace>
  <inkml:trace contextRef="#ctx0" brushRef="#br0" timeOffset="23051.86">5461 8678 0,'0'64'15,"0"-43"1,0 21-16,0-20 0,0 20 0,0-21 16,0 21-16,-21-20 0,21-1 15,0 21-15,-21-21 0,21 0 16,-22 1-16,1-1 0,21 0 15,0-42 17,-21 0-32,21-1 15,0 1-15,0 0 0,0-21 0,0 21 16,0-22-16,0 22 0,0-21 16,0-1-16,21 22 0,0-21 0,1 21 15,-1 0-15,0-22 0,21 22 16,1 21-16,-1-21 0,0 0 0,22 21 15,-22 0-15,0 0 0,1 0 16,-1 21-16,0 0 0,1 0 16,-22 0-16,0 1 0,0 20 0,-21 0 15,0 1-15,0-22 0,0 21 0,0 0 16,-21 1-16,0-22 0,0 21 16,0-21-16,-1 1 0,-20-1 0,42 0 15,-21 0-15,21-42 31,21 0-31,0 21 0</inkml:trace>
  <inkml:trace contextRef="#ctx0" brushRef="#br0" timeOffset="23324.7">6329 8530 0,'0'0'15,"-21"0"-15,-1 0 0,1 0 16,0 0-16,0 21 0,0-21 16,0 22-16,-1-1 0,1 21 15,0-21-15,21 22 0,-21-1 0,21 0 16,-21 1-16,21-1 0,-21 0 16,21 1-16,0-1 0,0-21 15,0 0-15,0 22 0,21-22 0,0 0 0,0-21 16,0 21-16,22-21 0,-22 0 15,0 0-15,21 0 0,-21 0 16,22-21-16,-22 0 0,0 0 0,21-1 16,-20 1-16</inkml:trace>
  <inkml:trace contextRef="#ctx0" brushRef="#br0" timeOffset="24784.31">6731 8086 0,'-21'0'0,"42"0"0,-63 21 16,20-21-16,22 42 0,-21-21 15,0 22-15,21-1 0,-21 0 0,21 22 16,0-22-16,-21 22 0,21-22 16,-21 22-16,21-22 0,-22 21 0,22-20 15,0 20-15,0-20 0,-21-1 0,21 0 16,-21 1-16,21-1 0,0-21 15,0 0-15,0 0 0,0 1 0,0-1 16,0-42 15,0-1-31,21 1 16,0-21-16,-21 21 0,22-22 0,-1 22 16,-21-21-16,21 0 0,0 20 15,0-20-15,0 21 0,1 0 0,-1 0 16,0-1-16,0 1 0,0 21 0,0 0 15,1 0-15,-1 0 0,-21 21 16,21 1-16,-21-1 0,0 0 16,0 21-16,0-21 0,0 22 0,0-22 15,0 21-15,0-21 0,0 1 16,-21 20-16,21-21 0,0 0 0,0 0 16,0 1-16,21-22 0,0 0 15,0 0-15,0 0 16,1 0-16,20-22 0,0 22 0,-21-21 15,22 0-15,-1 0 0,-21-21 0,22 20 16,-1-20-16,-21 0 0,0-1 16,0 1-16,1 21 0,-22-21 0,0-22 15,0 43-15,0 0 0,0 0 16,-22 21-16,1 0 16,0 0-16,0 0 0,0 21 15,21 0-15,0 0 16,0 0-16,0 0 15,0 1-15,0-1 0,21 0 16,0 0-16,-21 21 0,21-20 0,-21-1 16,0 0-16,21 0 0,-21 21 15,0-20-15,22-1 0,-22 0 0,0 0 16,0 0-16,0 0 0,0 1 16,21-22-16,0 0 15,0 0-15,0 0 0,0 0 16,1 0-16,-1-22 0,0 1 0,0 21 15,0-21-15,22 0 0,-22-21 16,0 20-16,0-20 0,21 0 0,-20 21 16,-1-22-16,0 1 0,-21 21 15,21-22-15,-21 22 0,21 0 0,-21 0 16,0 0-16,0 42 31,-21 0-15,21 0-16,-21 0 0,0 1 15,0 20-15,21-21 0,-22 21 0,22-20 16,-21 20-16,21-21 0,-21 0 16,21 0-16,0 1 0,0-1 0,0 0 15,21-21-15,0 0 0,1 0 0,-1 0 16,0 0-16,0 0 0,0 0 16,0 0-16,1 0 0,-1-21 15,0 0-15,-21-1 0,0 1 0,0 0 16,0 0-16,0 0 0,0 0 15,-21-22-15,21 22 0,-21 0 0,-1 0 16,-20 0-16,21-1 0,0 1 0,-22 0 16,22 21-16,0-21 15,0 21-15,0 0 0,21-21 16,0 0 0,21 21-16,21 0 0,-21-22 15,1 22-15,20-21 0,0 21 16,-21 0-16,22-21 0,-1 21 0,0 0 0,-20 0 15,20 0-15,-21 0 0,21 0 16,-20 21-16,-1 0 0,0-21 16,0 22-16,-21-1 0,0 21 0,0-21 15,0 0-15,0 22 0,0-22 0,0 21 16,0-21-16,0 1 0,0-1 16,0 21-16,0-21 0,-21 0 15,21 1-15,-21-22 16,21-22 15,0 1-31,0 0 0,0 0 16,0 0-16,0 0 0,0-22 15,0 22-15,21-21 0,0-1 0,-21 22 16,21-21-16,0 0 0,1 20 16,-1 1-16,0-21 0,0 21 0,21 21 15,-20-21-15,-1 21 0,0 0 0,0 0 16,0 0-16,0 21 0,1 0 15,-22 0-15,21 21 0,-21-20 16,21-1-16,-21 21 0,0-21 0,0 22 16,0-22-16,0 0 0,0 0 15,0 21-15,0-20 0,0-1 0,0 0 16,-21 0 0,21-42 15,0 0-31,0 0 0,0-1 0</inkml:trace>
  <inkml:trace contextRef="#ctx0" brushRef="#br0" timeOffset="24979.22">8784 8467 0,'0'21'16,"0"0"-1,0 0-15,0 0 0,0 1 0,0-1 16,-21 0-16,21 0 0,-21 0 15,21 0-15,0 1 0,0-1 16,-21 0-16,21 0 0,-22-21 0,22 21 16,0 0-16</inkml:trace>
  <inkml:trace contextRef="#ctx0" brushRef="#br0" timeOffset="25149.14">8805 8297 0,'-21'0'0,"42"0"0,-42-21 15,0 21-15,0 0 0,0 0 0,-1 0 16,22 21 0,22-21 15</inkml:trace>
  <inkml:trace contextRef="#ctx0" brushRef="#br0" timeOffset="25740.24">9165 8551 0,'64'0'16,"-43"0"0,21-21-16,-21 21 0,0 0 0,22 0 15,-22 0-15,0 0 0,21 0 0,-20 21 16,-1 1-16,-21-1 16,0 21-16,0-21 0,0 0 0,0 22 15,-21-22-15,-1 21 0,-20-21 0,0 22 16,-1-1-16,1-21 15,-21 22-15,20-22 0,-20 21 0,20-21 16,-20 0-16,21 1 0,20-1 0,-20 0 16,21-21-16,42 0 15,0 0 1,22 0-16,-1 0 0,0 0 0,1 0 16,-1 0-16,21 0 0,-20 0 15,-1 21-15,22 0 0,-22-21 0,0 21 16,22 1-16,-22-1 0,0 0 0,-20 0 15,20 0-15,-21 0 0,0 1 0,0 20 16,1-21-16,-22 21 0,0 1 16,0-1-16,0 0 0,0 43 15,-22-43-15,1 22 0,0-22 16,-21 1-16,-1-1 0,1 0 0,0 1 16,-22-1-16,1 0 0,-22 1 15,22-22-15,-22 21 0,21-21 0,-20-21 16,20 21-16,-20-21 0,41 0 0,-20 0 15,-43-21-15,64 0 0,-1 0 16,1 0-16,21-22 0,-22 1 16,22 0-16,0-22 0,0 1 15,21-1-15,0 1 0,0-1 0,0 1 0,21-1 16,0-20-16,22 20 0</inkml:trace>
  <inkml:trace contextRef="#ctx0" brushRef="#br0" timeOffset="26453.03">10012 8594 0,'21'-21'16,"-42"42"-16,63-64 0,-21 22 0,-21 0 15,21 21-15,-21-21 0,0 0 16,0 0-16,0-1 0,0 1 0,0 0 16,0 0-16,0 0 0,-21 21 0,21-21 15,-21 21-15,0 0 0,0 0 16,0 0-16,-22 0 0,22 21 16,-21-21-16,-1 21 0,22 21 0,-21-21 15,21 1-15,-22 20 0,22 0 0,0-21 16,0 22-16,0-22 0,21 21 15,0-21-15,0 1 0,0-1 0,0 0 16,0 0-16,21 0 16,0-21-16,0 0 15,0 0-15,22-21 0,-22 0 0,0 21 16,21-21-16,-20 0 0,20-22 16,-21 22-16,0 0 0,22 0 15,-22-22-15,0 22 0,-21-21 0,21 0 16,-21 20-16,0-20 0,0 21 15,0 0-15,0 0 0,-21 42 32,21 0-32,0 21 15,0-21-15,0 1 0,0 20 0,0-21 16,0 21-16,0-20 0,0 20 0,0-21 16,0 21-16,0-20 0,0-1 15,0 0-15,0 0 0,0 0 0,0 0 16,21-21-16,0 0 0,-21 22 0,21-22 15,1 0-15,-1 0 16,0-22-16,0 1 0,0 0 16,22 0-16,-22-21 0</inkml:trace>
  <inkml:trace contextRef="#ctx0" brushRef="#br0" timeOffset="26711.96">10562 7811 0,'0'-43'15,"0"86"-15,0-107 0,0 43 0,-21 21 16,0 0-16,0 0 16,21 21-16,-22 21 0,22-20 15,-21 20-15,0 21 0,21 1 16,0-1-16,-21 1 0,0-1 0,21 1 16,-21-1-16,21 1 0,0-22 15,-22 22-15,1-22 0,21 0 0,0 1 16,0-22-16,0 21 0,0-21 0,0 1 15,0-1-15,0 0 0,21-21 16,1 0 0,-1-21-16,21 0 0,-21-1 15</inkml:trace>
  <inkml:trace contextRef="#ctx0" brushRef="#br0" timeOffset="26940">10858 8319 0,'0'0'0,"22"-22"0,-1 1 15,-42 42 1,-1 1 0,1-1-16,0 0 15,0 0-15,0 21 0,0-20 0,21-1 16,-22 0-16,1 0 0,21 21 0,-21-20 16,21-1-16,0 0 0,-21 0 15,21 0-15,0 0 16,21-21-16,0 0 15,0 0-15,1 0 0,20-21 16,-21 21-16,21-21 0</inkml:trace>
  <inkml:trace contextRef="#ctx0" brushRef="#br0" timeOffset="27617.01">11366 8340 0,'-21'0'16,"0"0"-16,0 0 15,0 21-15,0 0 0,-1 0 0,1 0 16,0 1-16,21-1 0,-21 0 0,21 0 16,-21 0-16,21 0 0,0 1 15,0-1-15,0 0 16,0 0-16,21-21 0,0 0 16,0 0-16,0 0 0,1 0 15,-1 0-15,0-21 16,0 0-1,-21 0-15,0-1 0,0 1 0,0 0 16,42-64 0,-42 64-16,22-21 0,-1 21 0,0 0 15,21-43-15,-21 64 0,1-21 16,-1 0-16,21 21 16,-21 0-16,0 0 0,1 0 0,20 0 15,-21 0-15,0 21 0,22 21 16,-43 1-16,0-22 0,21 0 15,-21 21-15,0-21 0,0 22 0,0-22 16,0 21-16,0-21 0,0 1 0,0-1 16,0 0-16,0 0 0,0 21 15,-21-42-15,21 22 0,-22-22 16,1 0 0,21-22-1,0 1-15,0 0 0,0 0 16,0 0-16,0-22 0,21 22 15,1-21-15,-1 0 0,0 20 0,0-20 16,0 0-16,22-1 0,-1 1 16,-21 0-16,21 21 0,1-22 0,-1 22 15,-21 21-15,22 0 0,-1 0 16,-21 0-16,21 0 0,-20 21 16,-1 0-16,-21 22 0,0-22 0,0 21 0,0 1 15,0-22-15,0 21 0,0 0 16,0-20-16,-21 20 0,21-21 0,-22 0 15,1 22-15,0-22 0,21 0 0,-21 0 16,0-21-16,21 21 0,-21-21 16,21-21 15,0 0-31,0 0 16</inkml:trace>
  <inkml:trace contextRef="#ctx0" brushRef="#br0" timeOffset="27820.94">11769 7768 0,'-22'0'0,"44"0"0,-65 0 16,22 0-16,0-21 0,0 21 0,0 0 31,-1 0 16,22 21-47,-21-21 0,0 0 16</inkml:trace>
  <inkml:trace contextRef="#ctx0" brushRef="#br0" timeOffset="28032.82">10266 8043 0,'0'22'0,"21"-22"31,0 0-31,0 0 0,22 0 16,-22 0-16,21 0 0,0 0 0,1 0 16,-1 0-16,0-22 0,22 22 15,-22 0-15,-21-21 0,22 21 0,-22 0 16,0 0-16,-21-21 0</inkml:trace>
  <inkml:trace contextRef="#ctx0" brushRef="#br0" timeOffset="28744.52">2032 7726 0,'-21'42'0,"42"-84"0,-85 127 0,43-43 16,0 21-16,-21 22 0,21-21 15,-1 20-15,1 1 0,-21 0 16,21-1-16,0 1 0,-1 21 16,1-22-16,0 1 0,0 21 0,0-21 15,0-1-15,21-20 0,0 20 16,-22-20-16,22-1 0,0-20 0,0 20 15,0-20-15,0-1 0,22 0 16,-1 1-16,-21-22 0,21 0 0,-21 0 16,21 0-16,0-21 15,-21-21 1,0-21-16,0 21 16</inkml:trace>
  <inkml:trace contextRef="#ctx0" brushRef="#br0" timeOffset="30032.78">1630 8043 0,'0'-42'16,"0"84"-16,0-105 0,0 21 0,0 20 0,0-20 15,0 21-15,21 0 0,-21 0 16,0-1-16,21 22 15,0 0-15,-21-21 0,21 21 16,1 0-16,-1-21 0,21 21 0,-21 0 16,22 0-16,-1 0 0,0 0 15,1 0-15,20 0 0,1 0 0,20 0 16,1 0-16,0-21 0,-1 21 0,22 0 16,0 0-16,0 0 0,-22-21 15,43 21-15,-21 0 0,21 0 0,0-21 16,0 21-16,21 0 0,1 0 15,-1 0-15,0 0 0,42 0 0,-20 0 16,20-22-16,22 22 0,211 0 16,-190 0-16,0 0 15,0 0-15,0-21 0,-1 21 0,22 0 16,-21 0-16,0-21 0,21 21 0,-21 0 16,0-21-16,21 21 0,-21-21 15,-1 21-15,1-21 0,0 21 0,0 0 16,0-22-16,0 22 0,-22 0 15,22 0-15,0-21 0,0 21 0,0 0 16,-22 0-16,1 0 0,0 0 0,-1 0 16,-20 0-16,-22 0 0,0 0 15,1 0-15,-22 0 0,21 0 16,-42 21-16,21-21 0,-42 0 0,21 0 16,-21 0-16,-21 0 0,-22 22 15,1-22-15,-1 0 0,-20 0 0,-1 0 16,0 0-16,-21 0 0,1 0 15,-1 0-15,-21 21 0,0 0 32,0 0-17,0 0 1,0 0-16,0 1 16,0-1-16,0 21 0,0-21 0,-21 22 15,21-1-15,-22 0 0,22 22 0,0-1 16,-21-20-16,21 20 0,-21 1 15,0-1-15,21 1 0,0-1 16,0 1-16,0-22 0,-21 21 0,21 1 16,0-22-16,0 22 0,0-1 15,-21 1-15,21-22 0,-22 22 0,22-22 16,0 0-16,-21 1 0,0-1 0,21 0 16,-21 1-16,0-1 0,0-21 15,-1 21-15,22-20 0,-21-1 0,0 0 16,-21 0-16,21 0 0,-1-21 0,1 21 15,-21 1-15,0-22 16,20 0-16,-20 21 0,0-21 0,-22 0 0,22 0 16,-22 0-16,22 0 0,-21 21 0,-1-21 15,-21 0-15,22 0 0,-43 0 16,21 0-16,-20 0 0,-1 0 16,0 0-16,-21 0 0,0 0 0,0 21 15,-21-21-15,0 0 0,-1 0 0,-20 21 16,21-21-16,-21 21 0,-1-21 15,1 22-15,0-22 0,-22 21 0,22-21 16,-1 21-16,-20-21 0,-1 21 0,1-21 16,-1 21-16,-20-21 0,20 0 15,-20 21-15,-1 1 0,0-22 0,22 0 16,-22 0-16,0 21 0,1-21 16,20 0-16,1 0 0,20 0 0,-20 0 15,21 0-15,-1 0 0,1 0 16,21 0-16,-22 0 0,-126 0 15,148 0-15,21 0 0,-21 0 0,21 0 16,-21 0-16,21 0 0,21 0 16,-21 0-16,21 0 0,-21 0 0,21 0 15,0 0-15,0 0 0,22 0 0,-22 0 16,42 0-16,-20 0 0,20 0 16,1 0-16,-1 0 0,1 0 0,20 0 15,1 0-15,0 0 0,-1 0 16,-20 0-16,21 0 0,20 0 0,-20 0 15,0 0-15,-1 0 0,1 0 0,21 21 16,0-21-16,-22 0 16,22 0-16,0 0 15,0 0 17,0 0-1,0 0-31</inkml:trace>
  <inkml:trace contextRef="#ctx0" brushRef="#br0" timeOffset="30156.76">2476 9758 0,'22'0'0,"-1"0"32,-21-21-17,0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2:41:13.0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169 0,'0'0'0,"0"-21"16,0 0-16,0 0 0,0 0 15,0 0-15,0-1 16,0 1 0,22 21-1,-22 21 1,21 1-16,0-1 0,21 0 15,-21 0-15,1 21 0,20 1 16,-21-1-16,0 0 0,22 1 0,-22 20 16,21 1-16,-21-22 0,0 22 15,1-1-15,-1 1 0,0-1 0,0 1 16,0-1-16,0-21 0,1 22 16,-1-22-16,0 1 0,0-1 0,0-21 15,0 21-15,-21-20 0,0-1 16,22 0-16,-22 0 0,21-21 15,-21-21 1,0 0 0,0 0-16,0-1 15,0 1-15,0-21 0,0 21 0</inkml:trace>
  <inkml:trace contextRef="#ctx0" brushRef="#br0" timeOffset="363.79">3217 64 0,'21'-22'0,"-42"44"0,42-86 0,1 64 16,-44 0 15,1 0-31,0 0 0,0 0 16,0 0-16,-22 0 0,22 42 15,0 1-15,-21-1 0,-1 22 16,1-22-16,-21 21 0,20 1 0,-20-1 16,-1 1-16,-20-1 0,20 22 15,1-21-15,-1 20 0,22-20 16,-22 20-16,22-20 0,0-1 0,-22 43 16,43-63-16,0-1 15,21 0-15,0-21 0,0 1 0,-21-1 16,21 0-16,21-21 31,0 0-15,0-21-16,0 0 0,0-1 0,1 1 15</inkml:trace>
  <inkml:trace contextRef="#ctx0" brushRef="#br0" timeOffset="755.93">3323 699 0,'0'0'0,"0"21"31,-21-21-31,21 21 0,0 0 0,0 0 15,0 22-15,-21-1 0,21 0 16,0 1-16,0-1 0,0 21 0,0 1 16,-21-22-16,21 43 0,0-22 15,-22 1-15,22 21 0,-21-1 0,21-20 16,-21 20-16,21 1 0,-21-21 0,0 20 16,21-20-16,0-1 15,-21-20-15,21 20 0,-22-21 0,22 22 16,-21-22-16,21 1 0,0-22 0,0 21 15,0-21-15,0 0 0,0 1 16,-21-22-16,21-22 31,0 1-31,21 0 0,0-21 0,-21-1 16</inkml:trace>
  <inkml:trace contextRef="#ctx0" brushRef="#br0" timeOffset="1131.71">3302 847 0,'0'-21'16,"0"42"-16,0-64 0,0 22 0,0 0 16,0 0-16,0 0 15,21 21-15,0-21 0,0 21 16,1 0-16,-1-22 0,0 22 15,0 0-15,0 0 0,0 0 0,1 0 16,20 0-16,-21 0 0,0 22 16,0-1-16,1 0 0,-1 21 0,-21-21 15,0 22-15,0-1 16,0-21-16,0 22 0,-21-1 0,-1 0 16,1-21-16,-21 22 0,0-22 15,20 0-15,-20 21 0,0-20 0,21-1 16,-22-21-16,22 21 0,0-21 15,0 0-15,0 0 0,-1 0 16,22-21 15,22 21-31,-1-21 0,0-1 16</inkml:trace>
  <inkml:trace contextRef="#ctx0" brushRef="#br0" timeOffset="1679.68">4149 635 0,'0'0'0,"-22"0"0,1-21 0,0 21 15,0-21-15,0 21 16,0 0-16,-1 0 0,1 0 0,0 0 15,0 21-15,-21 0 0,20 0 16,1 22-16,0-22 0,0 21 16,0 0-16,0 1 0,-1-1 15,22 0-15,-21 1 0,21-22 0,-21 21 16,21-21-16,0 22 0,0-22 16,0 0-16,0 0 0,0 0 15,21-21-15,0 0 0,1 0 16,-1 0-16,0 0 0,0-21 15,0 21-15,0-21 0,1 0 16,-1 0-16,0-22 0,21 22 0,-21-21 16,1 0-16,-1-1 0,0 1 15,-21 0-15,21-1 0,-21 22 16,21-21-16,-21-1 0,0 22 0,0 0 16,0 0-16,0 0 15,0 42 1,0 0-16,0 0 15,0 0-15,0 22 0,0-22 0,0 21 16,0 1-16,0-22 0,0 21 16,0 0-16,0-20 0,0 20 0,0-21 15,0 0-15,0 0 0,21 1 16,-21-1-16,22-21 0,-1 21 16,0-21-16,0 0 0,0-21 15,0 0-15,1 21 16,-1-22-16</inkml:trace>
  <inkml:trace contextRef="#ctx0" brushRef="#br0" timeOffset="1971.93">4572 148 0,'0'-21'0,"0"42"0,0-63 15,0 21-15,0 42 31,0 0-31,0 21 16,0 1-16,0-1 0,0 0 16,-21 22-16,21-22 0,0 1 0,0 20 15,0-21-15,-21 22 0,21-22 16,-22 1-16,22 20 0,-21-21 0,21 1 16,0-22-16,0 21 0,0-21 15,0 22-15,0-22 0,0 0 16,0 0-16,21-21 15,1 0-15,-1-21 0,0 0 16,0 0-16,0-22 0</inkml:trace>
  <inkml:trace contextRef="#ctx0" brushRef="#br0" timeOffset="2491.96">5038 0 0,'0'21'32,"0"0"-32,0 22 15,0 20-15,0-20 0,0-1 16,0 21-16,0 1 0,-22-22 16,22 1-16,-21 20 0,21-21 0,0 1 15,-21 20-15,0-20 0,21-1 0,-21 0 16,21-21-16,0 22 0,-21-22 15,21 0-15,-22 0 0,22 0 16,0 1-16,0-44 31,0-20-15,0 21-16,22 0 0,-22-22 16,21 1-16,0 21 0,-21-21 0,21-1 15,0 22-15,0-21 0,-21 21 16,22-22-16,-1 22 0,0 0 15,0 0-15,0 0 0,0-1 0,1 22 16,-1 0-16,0 0 0,0 0 16,0 22-16,0-1 0,-21 0 0,22 0 15,-1 0-15,-21 22 0,0-1 16,0-21-16,0 21 0,0-20 0,0 20 16,0 0-16,0-21 0,0 22 15,0-22-15,0 0 0,0 0 0,0 0 16,-21-21-16,21 22 0,-22-22 15,22 21-15,-21-21 16,21-21 0,0-1-16,-21 1 0,21 0 15,0 0-15</inkml:trace>
  <inkml:trace contextRef="#ctx0" brushRef="#br0" timeOffset="2732.47">4339 508 0,'-42'0'0,"84"0"0,-63 0 32,42 0-32,21 0 0,1 0 15,-1 0-15,0-21 0,22 21 16,-22 0-16,1 0 0,20 0 15,-21 0-15,-20-21 0,20 21 0,-21 0 16</inkml:trace>
  <inkml:trace contextRef="#ctx0" brushRef="#br0" timeOffset="3336.17">1249 1778 0,'-43'0'0,"86"0"0,-128 0 0,64 0 16,0 0-16,0 0 0,-1 0 16,22-21-16,0 0 15,22 21-15,-1-21 16,21 21-16,-21 0 0,22-22 0,-1 22 15,0 0-15,22 0 0,20-21 16,-20 21-16,21 0 0,-1-21 0,22 0 16,0 21-16,0-21 0,21 21 15,0 0-15,21-21 0,0 21 0,0 0 16,0 0-16,1-22 0,-1 22 16,0 0-16,21 0 0,1-21 15,-22 21-15,0-21 0,0 21 0,0 0 16,0 0-16,1 0 0,-22-21 15,0 21-15,-22 0 0,1 0 0,0 0 16,-21 0-16,-22 0 0,1-21 16,-1 21-16,-20 0 0,20 0 0,-42 0 15,22 0-15,-22 0 0,0 0 16,0 0-16,-42 0 47,0 0-47,0 0 15,-1 0-15,1 0 16</inkml:trace>
  <inkml:trace contextRef="#ctx0" brushRef="#br0" timeOffset="3448.1">5503 1482 0,'0'21'62</inkml:trace>
  <inkml:trace contextRef="#ctx0" brushRef="#br0" timeOffset="6168.02">5228 2159 0,'21'0'16,"-21"-21"-16,0 42 31,-21 0-31,0 0 0,0 1 16,0-1-16,-22 0 0,1 21 0,0-21 16,-22 22-16,22-1 0,-22 0 15,1 1-15,-1-1 0,-20-21 0,20 22 16,22-1-16,-22-21 0,22 21 15,0-20-15,-1-1 0,22-21 0,-21 21 16,21-21-16,-1 0 16,44 0 15,-1 0-31,21 0 0,-21 0 16,22 0-16,-22 0 0,21 0 0,22 0 15,-22 0-15,0 0 0,1 0 0,20 0 16,-21 0-16,1 0 0,20 0 15,-20 0-15,-1 0 0,0 0 0,-21 0 16,22 21-16,-22-21 0,0 0 16,0 0-16,0 0 0,-21 21 0,22-21 62</inkml:trace>
  <inkml:trace contextRef="#ctx0" brushRef="#br0" timeOffset="6775.95">5884 2371 0,'0'-21'0,"0"42"0,0-64 16,0 22-16,-21 21 0,0-21 15,0 21-15,0-21 16,-22 21-16,22 0 0,0 0 16,0 0-16,0 0 0,-22 21 0,22 0 15,-21 0-15,21 1 0,-1 20 16,-20-21-16,21 21 0,0 1 16,0-22-16,-1 21 0,22 1 0,0-22 15,-21 21-15,21-21 0,0 0 0,-21 22 16,21-22-16,0 0 0,0 0 15,0 0-15,21-21 16,0 0-16,1 0 16,-1 0-16,0 0 15,0 0-15,0-21 0,0 21 0,22-21 16,-22 0-16,21-21 0,-21 20 0,1-20 0,20 21 16,-21-21-16,0-1 15,0 1-15,22-22 0,-43 22 0,21 0 16,0-1-16,0 1 0,0 0 15,-21-1-15,0 1 0,22-106 32,-22 169-17,0 0 1,0 0-16,-22 22 0,22-1 16,0-21-16,0 22 0,-21 20 15,21-21-15,-21 1 0,21 20 0,0-20 0,0-1 16,0 0-16,0 1 15,0-1-15,0 0 0,0-21 0,0 1 16,0-1-16,0 0 0,21 0 16,0-21-16,1 0 0,-1 0 15,0 0-15,0 0 0,0-21 0,0 21 16,1-21-16,-1 0 0,0-1 16,0-20-16</inkml:trace>
  <inkml:trace contextRef="#ctx0" brushRef="#br0" timeOffset="6984.83">6265 2307 0,'0'0'0,"0"21"31,0 1-31,0-1 0,0 0 16,0 0-16,0 0 0,-21 0 16,21 22-16,0-22 0,-21 0 0,21 0 15,0 0-15,0 1 0,0-1 16,0 0-16,0 0 15,0-42 17,0 0-32</inkml:trace>
  <inkml:trace contextRef="#ctx0" brushRef="#br0" timeOffset="7348.62">6392 2032 0,'0'0'0,"-21"-21"0,0 0 0,0 21 16,0 0-16,-1 0 16,1 0-16,21 21 15,-21-21-15,21 21 16,0 0-16,0 0 0,0 1 16,21-22-1,0 0 1,1 0-16,-1 0 15,0 0-15,0 0 0,-21-22 0,21 1 16,-21 0-16,0 0 16,0 0-1,-21 21-15,21-21 0,-21 21 0,0 0 16,0 0-16,-1 0 16,1 0-16,0 0 0,21 21 0,-21 0 15,21 0-15,0 0 0,0 0 16,0 1-16,0-1 15,21 0-15,0 0 0,0 0 16,1 0-16,-1-21 16</inkml:trace>
  <inkml:trace contextRef="#ctx0" brushRef="#br0" timeOffset="7624.39">6562 2180 0,'0'0'15,"0"-21"1,0 42 15,0 0-31,0 1 0,0-1 0,21 0 0,-21 21 16,0-21-16,21 22 0,-21-22 16,0 21-16,0 1 0,21-22 15,-21 0-15,21 21 0,-21-21 0,0 1 16,0-1-16,21-21 0,-21 21 0,22-21 15,-1 21-15,0-21 16,0 0-16,0-21 16,0 0-16,1 0 15,-22-1-15,21 1 0</inkml:trace>
  <inkml:trace contextRef="#ctx0" brushRef="#br0" timeOffset="7831.28">7070 2180 0,'0'-21'0,"0"42"0,0-63 15,21 42-15,-42 21 16,-1-21 0,1 21-16,0 0 0,0 22 15,-21-22-15,20 0 0,-20 21 0,21-20 16,-21-1-16,20 21 0,1-21 16,0 0-16,0 22 0,0-22 15,21 0-15,0 0 0,0 0 0,21-21 31,0 0-31,0-21 16</inkml:trace>
  <inkml:trace contextRef="#ctx0" brushRef="#br0" timeOffset="8263.4">7366 1905 0,'0'0'0,"0"-21"0,-21 21 16,0 0-1,21 21-15,0 0 16,-22 0-16,22 1 0,0-1 0,0 0 16,0 0-16,0 21 0,0-20 15,0-1-15,22 0 0,-1 21 0,0-21 16,0 1-16,0-1 15,22 0-15,-22-21 0,0 0 0,64 0 16,-64 0-16,21 0 0,-21 0 16,0 0-16,1 0 0,-1 0 15,0 0-15,-42 0 16,0 0 0,-1 0-16,1 21 0,-21-21 15,0 21-15,20 0 0,-20 22 16,0-22-16,-1 0 0,1 21 0,0 1 15,21-22-15,-22 21 0,22-21 16,0 22-16,0-22 0,0 0 0,-1 0 16,1 0-16,21 1 0,-21-22 15,21 21-15</inkml:trace>
  <inkml:trace contextRef="#ctx0" brushRef="#br0" timeOffset="8995.04">8234 1905 0,'21'0'0,"-42"0"0,42-21 0,0 21 0,-21 21 32,0 0-32,0 0 15,0 1-15,0 20 0,0 0 0,0 1 16,0-1-16,0 0 0,-21 22 15,0-22-15,0 0 0,-1 22 0,1-22 16,0 1-16,0-1 0,0 0 0,-22 1 16,22-1-16,0 0 0,0-21 15,0 1-15,0-1 0,21 0 0,0-42 47,0 0-47,0-1 0,0 1 0,21-21 16,-21 21-16,21-22 0,0 1 15,-21 21-15,0-21 0,21-1 16,0 22-16,-21-21 0,22 21 16,-22-1-16,21 22 0,0 0 15,-21 22-15,0-1 16,21 0-16,-21 0 0,21 21 16,-21-20-16,0-1 0,0 21 0,21-21 15,-21 0-15,22 1 0,-22-1 0,0 0 16,0 0-16,21 0 0,0-21 15,0 21-15,0-21 0,0 0 16,1 0-16,-1 0 0,0 0 0,0-21 16,0 21-16,0-21 15,22 0-15,-22 0 0</inkml:trace>
  <inkml:trace contextRef="#ctx0" brushRef="#br0" timeOffset="9426.79">8911 2201 0,'-63'22'32,"41"-1"-32,1 0 15,0 0-15,0 0 0,0 0 16,0 22-16,-1-22 0,1 21 0,0-21 16,21 22-16,0-22 0,-21 0 15,21 21-15,0-20 0,0-1 0,0 0 16,0 0-16,21-21 15,0 0-15,22 0 16,-22 0-16,21 0 0,-21 0 0,22-21 16,-1 0-16,-21 21 0,21-21 0,-20-1 15,20 1-15,-21 0 0,0 0 16,0 0-16,1-22 0,-22 22 0,0 0 16,0-21-16,0 21 0,0-22 15,0 22-15,-22-21 0,22 21 0,-21-1 16,-21 1-16,21 0 0,0 21 0,-22 0 15,22 0-15,0 0 16,-21 0-16,20 0 0,-20 0 0,21 21 16,-21-21-16,20 21 0,1 1 0,21-1 15,0 21-15,0-21 0,0 0 16,0 22-16,0-22 0,0 21 0,0-21 16,21 22-16,1-22 0,-1 0 0,0 0 15,0 0-15,21 1 0,-20-22 16</inkml:trace>
  <inkml:trace contextRef="#ctx0" brushRef="#br0" timeOffset="10075.43">9631 2371 0,'0'0'0,"21"-21"16,0-1-16,0 1 0,-21 0 0,0 0 15,0 0-15,0 0 16,-21-1-16,0 22 0,0 0 15,0 0-15,-22 0 0,22 0 0,-21 0 16,21 22-16,-1-1 0,-20 0 16,21 0-16,0 0 0,0 0 0,-1 1 15,1-1-15,0 0 0,0 0 16,21 21-16,0-20 0,0-1 0,0 0 16,21-21-1,0 0-15,0 0 16,1 0-16,20 0 0,-21 0 0,21 0 15,-20-21-15,-1 0 0,21 21 0,-21-22 16,0 1-16,22 0 0,-22 0 16,-21 0-16,21 21 0,-21-21 0,21-1 15,-42 22 17,0 0-32,0 22 0,0-1 15,21 0-15,-22 0 0,1 0 0,0 22 16,0-22-16,21 21 0,-21 0 15,21 1-15,-21-1 0,21 22 0,-22-22 16,22 0-16,0 22 0,0-22 16,0 22-16,0-1 0,0 1 15,0-1-15,0 1 0,0 20 0,0-20 16,0-1-16,0 1 0,0-1 0,0-20 16,0 20-16,0-21 0,0 1 15,0-1-15,-21 0 0,0 1 0,21-22 16,-21 21-16,0-21 0,0 1 15,-1-1-15,1 0 0,0 0 0,-21-21 16,21 0-16,-22 0 0,1 0 16,0 0-16,-22-21 0,22 0 0,-22 0 0,1-22 15,20 22-15,-20-21 0,-1-1 0,22 1 16,0-21-16,-1 20 0,22-20 16,21 20-16,0-20 0,0 21 15,21-22-15,1 22 0,20-22 0,0 22 16,1 0-16,20-1 0,1 1 15,-1 0-15,1-1 0</inkml:trace>
  <inkml:trace contextRef="#ctx0" brushRef="#br0" timeOffset="10324.57">9969 2286 0,'0'21'31,"-21"0"-31,0 1 16,21-1-16,-21 0 0,0 0 15,21 0-15,-21 22 0,21-22 0,-22 0 16,22 0-16,-21 0 0,21 0 16,0 1-16,0-1 0,0 0 15,0-42 1,43 0-1</inkml:trace>
  <inkml:trace contextRef="#ctx0" brushRef="#br0" timeOffset="10690.88">10054 1990 0,'-21'0'16,"0"0"-16,-22 0 15,22 0-15,0 0 0,0 0 16,0 0-16,0 21 0,21 0 16,0 0-16,0 0 0,0 1 31,21-22-31,0 0 16,0 0-16,0 0 0,0 0 0,1 0 15,20 0-15,-21 0 0,0 0 16,-21-22-16,21 22 0,1-21 0,-22 0 31,0 0-31,-22 0 16,1 21-16,0 0 0,0 0 0,0 0 15,0 0-15,-1 0 0,1 0 16,0 0-16,21 21 0,-21 0 16,21 0-16,0 0 15,0 1-15,21-1 0,0 0 16,0 0-16,22 0 0,-22-21 0</inkml:trace>
  <inkml:trace contextRef="#ctx0" brushRef="#br0" timeOffset="11140.61">10393 2286 0,'0'0'0,"-21"0"0,21 21 0,-22-21 16,22 21-16,-21 1 0,21-1 15,-21-21-15,21 21 0,0 0 16,0 0-16,0 0 0,-21 1 16,21-1-16,0 0 0,0 0 0,0 0 15,-21 0-15,21 1 0,-21-1 16,21 0-16,0 0 16,-22-21-16,1 0 15,21-21 1,0 0-1,0 0-15,21-1 0,1 1 0,-1 0 16,-21-21-16,21 21 0,21-22 16,-21 22-16,1-21 0,-1 21 15,21-1-15,-21 1 0,0 0 0,22 0 16,-22 21-16,0 0 0,21 0 16,-20 0-16,-1 0 0,0 0 0,0 21 15,-21 0-15,0 0 0,0 22 0,0-22 16,0 0-16,0 21 0,0-20 15,0 20-15,-21-21 0,21 21 0,-21-20 16,0-1-16,-1 0 0,22 0 0,-21 0 16,21 0-16,21-42 31</inkml:trace>
  <inkml:trace contextRef="#ctx0" brushRef="#br0" timeOffset="11588.99">11620 2117 0,'-21'0'16,"-21"42"-1,21-21-15,0 0 0,-1 1 16,-20 41-16,0-21 0,21-20 16,-22 20-16,1-21 0,0 21 15,-1-20-15,22-1 0,-21 21 0,21-21 16,-1-21-16,1 21 0,0 1 0,42-22 47,0 0-47,1-22 0,20 22 0,-21 0 15,0 0-15,22 0 0,-22 0 16,0 0-16,0 0 0,21 0 0,-20 0 16,-1 0-16,0 22 0,0-22 15,0 0-15,0 0 0,1 21 16,-1-21-16,0 0 16,0 0-16,0 0 15,0 0 16,-21-21-31,22 21 0,-22-22 16,0 1-16</inkml:trace>
  <inkml:trace contextRef="#ctx0" brushRef="#br0" timeOffset="11844.84">12298 1905 0,'-64'21'32,"43"22"-32,0-22 0,0 21 0,-22-21 15,22 22-15,-21 20 0,0-21 0,-1 22 16,22-22-16,-21 22 0,-1-1 16,1 1-16,0-1 0,-1-20 0,22 20 15,-21-21-15,0 22 0,20-22 0,1 1 16,0-22-16,0 21 0,21-21 15,-21 0-15,21 1 0,0-1 16</inkml:trace>
  <inkml:trace contextRef="#ctx0" brushRef="#br0" timeOffset="12700.22">12721 2519 0,'0'0'0,"21"0"16,0 0-16,-21-21 16,0 0-16,22 21 0,-22-22 15,21 1-15,-21 0 0,0 0 0,0 0 16,0 0-16,0-1 16,0 1-16,-21 0 0,-1 21 0,1-21 15,0 21-15,0 0 0,0 0 0,0 0 16,-22 0-16,22 0 0,-21 21 15,21 0-15,-1 0 0,-20 22 0,21-22 16,0 21-16,-22 1 0,22-1 16,0 0-16,0-21 0,21 22 15,0-22-15,-21 21 0,21-21 0,0 1 16,0-1-16,0 0 0,0 0 0,21-21 16,-21 21-16,21-21 15,0 0-15,0 0 0,1 0 0,-1 0 16,21-21-16,-21 0 0,0 0 0,22 0 15,-22-1-15,0 1 0,21 0 16,-20-21-16,-1-1 0,21 1 0,-21 0 16,22-1-16,-22 1 0,0-21 15,21 20-15,-21 1 0,1 0 0,-22-1 16,0 1-16,0 0 0,0-1 16,0 22-16,0-21 0,0 21 0,0-1 15,0 1-15,-22 21 0,1 0 16,0 0-16,21 21 15,-21 1-15,0-1 0,21 21 16,-21 0-16,21 1 0,0-1 0,-22 0 16,22 1-16,-21-1 0,21 0 0,0 22 15,0-22-15,0 1 0,0-22 16,0 21-16,0 0 0,0-20 16,0-1-16,21 0 0,-21 0 0,22-21 15,-1 0-15,0 0 0,0 0 0,0 0 16,0 0-16,1 0 0,20-21 15,-21 21-15,0-21 0</inkml:trace>
  <inkml:trace contextRef="#ctx0" brushRef="#br0" timeOffset="12895.4">13314 2265 0,'0'0'0,"0"21"31,0 0-31,-21 0 0,-1 22 16,22-22-16,0 0 0,-21 0 15,21 0-15,-21 1 0,21-1 0,-21 0 16,21 0-16,0 0 0,0 0 16,0-42 15,21 0-15</inkml:trace>
  <inkml:trace contextRef="#ctx0" brushRef="#br0" timeOffset="13200.25">13356 2011 0,'0'0'16,"-21"0"-16,21 21 16,21-21 15,0 0-31,0 0 15,1 0-15,-22-21 16,21 21-16,-21-21 0,0 0 16,0-1-1,-21 22-15,-1 0 16,1 0-16,0 0 16,0 22-16,21-1 0,-21 0 15,21 0-15,0 0 16,0 0-16,0 1 15,0-1-15,21-21 0</inkml:trace>
  <inkml:trace contextRef="#ctx0" brushRef="#br0" timeOffset="13456.36">13674 2201 0,'0'-21'31,"21"21"-31,-21 21 0,0 1 16,0-1-16,21 0 0,-21 0 16,0 0-16,0 0 0,0 22 15,0-22-15,0 0 0,0 21 0,0-20 16,21-1-16,-21 0 0,0 0 0,0 0 16,0 0-16,0 1 15,21-22-15,0 0 16,1-22-1,-1 1-15,0 0 0</inkml:trace>
  <inkml:trace contextRef="#ctx0" brushRef="#br0" timeOffset="13671.23">14118 2074 0,'0'-21'0,"0"42"0,-21-21 31,0 0-31,0 22 0,-1-1 15,1 21-15,0-21 0,0 0 0,0 22 16,0-1-16,-22-21 0,22 22 16,0-22-16,0 21 0,0-21 0,-1 22 15,22-1-15,-21-21 16,21 0-16,21-21 16,1 0-1,20 0-15,-21-21 0</inkml:trace>
  <inkml:trace contextRef="#ctx0" brushRef="#br0" timeOffset="14079.06">14436 1926 0,'0'0'16,"-22"21"15,22 1-31,0-1 0,0 21 0,0-21 0,0 0 16,0 22-16,22-22 0,-1 0 15,0 21-15,0-20 0,0-1 16,0-21-16,22 21 0,-22 0 0,21-21 16,-21 0-16,22 21 0,-22-21 0,21 0 15,-21 0-15,22 0 0,-22 0 16,0 0-16,0-21 0,0 21 0,-21-21 15,0 0-15,-21 21 32,0 0-32,0 0 0,-21 0 15,20 21-15,-20 0 0,0-21 0,-1 42 0,-20-20 16,21-1-16,-1 21 16,-20-21-16,20 22 0,1-22 0,0 21 15,21-21-15,-22 0 0,22 1 0,0 20 16,0-21-16,0 0 0,-1-21 15,1 21-15,0 1 0,21-1 0</inkml:trace>
  <inkml:trace contextRef="#ctx0" brushRef="#br0" timeOffset="74768.23">6879 572 0,'0'0'0,"-21"21"0,0-21 0,0 0 16,-1 0-16,1 0 0,21 21 16,-21-21-16,0 0 0,0 0 0,0 0 15,21 21-15,-22-21 16,1 0 0,42 0-1,1 0 1,-1 21-16,21-21 0,0 0 15,1 0-15,-1 0 0,22 0 0,-22 0 16,21 0-16,1 0 0,-1 0 16,1 0-16,-1 0 0,1-21 0,-1 21 15,1 0-15,-1 0 0,1 0 16,-1 0-16,-20 0 0,20 0 0,-20 0 16,20 0-16,-42 0 0,22 0 15,-22 0-15,0 0 0,0 0 0,0 0 16,-42 0 31,0 0-47,0-21 15,0 0 1,-1 21-16</inkml:trace>
  <inkml:trace contextRef="#ctx0" brushRef="#br0" timeOffset="75219.97">7747 318 0,'0'0'0,"0"21"0,0 0 16,0 0-16,0 0 15,0 0-15,0 1 0,21-22 16,0 21-16,0 0 0,1 0 15,20-21-15,-21 21 0,0-21 0,22 21 16,-22-21-16,21 0 0,-21 0 16,0 22-16,22-22 0,-22 0 15,0 0-15,0 0 0,0 0 0,1 0 32,-44 21-17,1-21 1,0 0-16,0 21 0,-21-21 0,20 21 15,1 0-15,-21-21 0,0 21 16,20 1-16,-20-1 0,0 0 0,-1 21 16,1-21-16,0 1 0,21 20 15,-22 0-15,22-21 0,-21 1 0,21 20 16,-1-21-16,1 0 0,21 0 16,0 1-16,-21-1 0,21 0 15,21-21 16,0 0-31,1-21 16,-1 0-16,0-1 0</inkml:trace>
  <inkml:trace contextRef="#ctx0" brushRef="#br0" timeOffset="91244.22">9715 699 0,'22'-22'0,"-22"1"15,21 21-15,-21-21 16,0 0-16,0 0 0,0 0 16,0-1-16,0 1 0,0 0 15,0 0-15,0 0 0,0 0 16,0-1-16,0 1 16,0 0-16,0 0 15,-21 21 16,21 21-31,0 0 16,-22 0-16,22 1 0,0-1 16,-21 21-16,0-21 0,0 22 15,21-1-15,0 0 0,-21 1 0,21-1 16,-21 21-16,21-20 0,0 20 16,0-20-16,0-1 0,0 0 15,0 1-15,0-1 0,0 0 0,0-21 16,21 1-16,0-1 0,0 0 15,0 0-15,22 0 0,-1-21 0,-21 0 16,21 0-16,1 0 0,20 0 0,-20 0 16,-1-21-16,0 0 0,22 0 15,-22 0-15,0-22 0,-20 22 16,20-21-16,0-1 0,-21 1 16,1 0-16,-1-22 0,0 22 0,0 0 15,0-22-15,0 22 0,-21-1 16,0 1-16,22 0 0,-22-1 0,21 1 15,-21 21-15,0-21 0,0 20 16,0 1-16,0 0 0,0 42 31,0 0-15,0 1-16,0-1 0,-21 21 0,-1-21 16,22 22-16,-21-1 0,21 0 15,0 1-15,-21 20 0,21-21 16,-21 22-16,21-22 0,0 1 0,-21-1 15,21 0-15,0 1 0,0-1 16,0-21-16,21 0 0,0 0 0,0 1 16,0-22-16,1 21 0,-1-21 15,0 0-15,0 0 0,21 0 0,-20 0 16,20-21-16,-21-1 0,21 1 16,1 0-16,-22 0 0,21-21 15,-21-1-15,22 1 0,-22 0 0,0 20 16,0-20-16,-21 0 0,21-1 0,-21 22 15,0 0-15,0 0 0,0 0 16,0 0-16,-21 21 31,0 0-31,21 21 0,-21-21 16,0 21-16,21 0 0,0 21 16,0-20-16,-21-1 0,21 21 0,-22-21 15,22 22-15,0-22 0,0 0 16,0 21-16,-21-21 0,21 1 0,0-1 15,0 0-15,0 0 16,0-42 15,0 0-15,0 0-16,21-1 0,-21-20 0,0 21 16,22-21-16,-1-1 0,0 1 15,-21 21-15,21-22 0,0 22 16,22-21-16,-22 21 0,0 0 0,0 21 15,0-22-15,0 22 0,1 0 0,-1 0 16,0 0-16,0 0 16,-21 22-16,21-1 0,-21 0 0,21 0 0,-21 0 15,0 22-15,0-22 0,0 21 16,0-21-16,0 22 0,0-22 0,0 21 16,0-21-16,0 0 15,0 1-15,0-1 0,22 0 0,-1-21 16,-21 21-16,21-21 15,0 0-15,0 0 0,0 0 16,1-21-16,-1 0 0,0 0 16,0-1-16,0-20 0,0 21 0,1-21 15,-1-1-15,-21 1 0,21 0 16,0-1-16,-21 1 0,0-22 0,21 22 16,-21 0-16,21-1 0,-21-20 15,0 21-15,22-1 0,-22 1 0,0 21 16,0-22-16,0 22 0,0 0 15,0 0-15,-22 21 32,22 21-32,-21 0 0,21 0 0,0 22 15,0-1-15,-21 0 0,21 1 16,0-1-16,0 0 0,-21 1 0,21-1 16,0 0-16,0 1 0,0-1 15,0 0-15,0 1 0,0-1 0,0-21 16,0 22-16,0-22 0,0 0 15,0 0-15,0 0 0,21-21 32,-21-21-32,21 0 15,-21 0-15,21 0 16,-21-22-16,22 22 0,-22-21 0,21-1 16,0 22-16,-21-21 0,21 21 15,0-22-15,0 22 0,1 0 0,-1 0 16,0 21-16,0-21 0,0 21 15,0 0-15,-21 21 32,0 0-17,-21-21-15,0 0 0,0 21 0,0-21 16,0 0-16,-1 0 0,1 0 16,21 21-16,-21-21 0,0 0 0,0 0 15,21 22 1,0-1-16,0 0 0,-21-21 15,21 21-15,0 0 0,0 0 16,0 1-16,0-1 0,0 21 0,21-21 16,-21 0-16,21 1 0,0-1 15,-21 0-15,21-21 0,0 21 0,1-21 16,-1 0-16,0 21 0,21-21 16,-21 0-16,22 0 0,-1 0 15,-21 0-15,22 0 0,-1-21 0,0 21 16,-21-21-16,22 0 0,-22 0 0,0-1 15,0 1-15,0-21 0,1 21 16,-1-22-16,-21 22 0,0-21 16,0 21-16,0 0 0,0-1 15,0 1-15,0 0 0,0 0 0,-21 21 32,-1 21-32,22 0 15,-21 0-15,21 1 0,0-1 0,0 21 16,0-21-16,-21 22 0,21-22 15,-21 0-15,21 21 0,0-21 0,0 1 16,0-1-16,0 0 0,0 0 16,0-42 31,0 0-47,0 0 15,0-1-15,0 1 0,21-21 0,0 21 16,-21-22-16,21 1 0,1 21 15,-1-21-15,0 20 0,0 1 0,0 0 16,0 0-16,22 0 0,-22 21 16,0 0-16,0 0 0,0 0 15,1 0-15,-1 21 0,0 0 0,0 0 16,-21 0-16,21 1 0,-21 20 0,0-21 16,0 21-16,0-20 0,0 20 15,0-21-15,0 0 0,-21 22 16,0-22-16,21 0 0,-21 0 0,21 0 15,0-42 32,0 0-47</inkml:trace>
  <inkml:trace contextRef="#ctx0" brushRef="#br0" timeOffset="91711.96">12975 550 0,'-85'0'31,"64"0"-31,0 22 16,0-22-16,21 21 0,-21 0 0,0 21 15,21-21-15,0 1 0,-22 20 16,1 0-16,21-21 0,-21 22 0,21-1 15,0-21-15,0 22 0,0-22 16,0 21-16,0-21 0,0 0 0,0 1 16,21-1-16,0-21 0,1 0 15,20 21-15,-21-21 0,0 0 16,0 0-16,22 0 0,-22-21 0,0 0 16,21-1-16,-20 1 0,-1 0 15,0-21-15,0 21 0,0-22 16,0 1-16,-21 0 0,0-1 0,0 1 15,0 21-15,0-22 0,0 1 16,-21 21-16,0 0 0,0 0 0,0 21 16,0 0-16,-22-22 0,22 22 15,0 0-15,-21 0 0,20 0 0,1 22 16,-21-1-16,21 0 0,0 0 16,21 0-16,-22 0 0,22 1 15,-21-1-15,21 0 0,0 21 0,0-21 16,0 1-16,0-1 0,21 0 0,1-21 15,-22 21-15,42-21 0,-21 0 16</inkml:trace>
  <inkml:trace contextRef="#ctx0" brushRef="#br0" timeOffset="92715.38">13525 508 0,'-21'0'16,"0"21"-16,21 0 0,-21-21 15,0 22-15,21-1 0,0 21 0,-21-21 16,21 0-16,-22 22 0,1-22 16,21 0-16,0 21 0,0-20 0,0 20 15,-21-21-15,21 0 0,0 0 16,0 1-16,0-1 0,0 0 0,21-21 15,0 0-15,1 0 16,-1 0-16,0 0 0,0 0 0,0-21 16,0 21-16,1-43 0,-1 22 15,0 0-15,0-21 0,0 21 16,0-22-16,-21 22 0,0-21 16,22 21-16,-22-1 0,0 1 0,0 0 15,0 0-15,0 42 31,0 0-31,0 0 16,0 1-16,-22-1 0,22 21 0,-21-21 16,21 22-16,0-22 0,0 0 15,0 0-15,0 21 0,0-20 0,0-1 16,0 0-16,0 0 0,21-21 16,1 0-16,-1 0 15,0 0-15,-21-21 16,21 0-16,0 21 0,-21-21 15,0-22-15,21 22 0,-21 0 0,22-21 16,-22 20-16,0-20 0,0 21 16,0-21-16,0 20 0,0 1 0,0 0 15,-22 0-15,22 0 0,-21 21 16,21-21-16,-21 21 0,0 0 16,42-22 15,0 22-16,0 0-15,1 0 0,-1 0 0,0 0 16,0 0-16,0 0 0,0 0 16,1 0-16,-1 0 0,0 22 15,0-1-15,0-21 0,-21 21 16,0 0-16,0 0 0,21 0 16,-21 1-16,0-1 0,0 21 0,0-21 15,0 0-15,0 1 0,0-1 16,0 0-16,0 0 0,0 0 0,0 0 15,0 1-15,0-1 16,-21-21-16,21-21 31,0-1-31,0 1 16,0 0-16,0 0 0,0-21 16,0 20-16,0-20 0,0 21 15,21-21-15,1 20 0,-1-20 0,0 21 16,0-21-16,0 20 0,0 1 15,1 21-15,-1 0 0,0 0 0,0 0 16,21 0-16,-20 0 0,-1 0 16,0 21-16,21 1 0,-21 20 15,1-21-15,-1 0 0,-21 0 0,0 22 16,0-22-16,0 21 0,0-21 0,0 1 16,0 20-16,0-21 0,0 0 15,0 0-15,-21 1 0,-1-1 16,1 0-16,0-21 15,21-21 1</inkml:trace>
  <inkml:trace contextRef="#ctx0" brushRef="#br0" timeOffset="93216.09">15473 233 0,'0'-42'31,"0"63"-15,0 0-16,0 21 15,0-21-15,0 22 0,0-1 16,0 0-16,0 1 0,0-1 0,0 22 16,0-22-16,0 0 0,0 1 15,-21-1-15,21 0 0,0 22 0,0-22 16,0-21-16,-22 22 0,22-1 0,-21-21 16,21 0-16,0 0 15,0 1-15,-21-1 0,0-21 31,21-21-31,0-1 16,0-20-16,0 21 0</inkml:trace>
  <inkml:trace contextRef="#ctx0" brushRef="#br0" timeOffset="93568.89">15409 254 0,'0'0'0,"-21"-21"0,21 0 0,0 0 15,-21-1-15,21 1 0,0 0 0,0 0 16,0 0-16,0 0 0,0-1 16,0 1-16,21 21 0,0-21 0,22 21 15,-22 0-15,21 0 0,0 0 16,1 0-16,-1 0 0,0 0 0,22 21 16,-22 22-16,-21-22 0,22 21 15,-22 0-15,0 1 0,0-1 0,-21 0 16,0 1-16,0-1 0,-21 0 15,0 1-15,0-1 0,-22-21 0,1 22 16,0-22-16,-1 0 0,1 0 0,21 0 16,-21 0-16,20 1 0,1-22 15,0 21-15,0-21 16,42 0 0,0 0-16,0 0 15,1 0-15,-1 0 0,0 0 16,0-21-16,0-1 0,22 22 0,-22 0 15</inkml:trace>
  <inkml:trace contextRef="#ctx0" brushRef="#br0" timeOffset="94119.57">16362 677 0,'0'0'0,"21"0"0,-21-21 15,21 21-15,-21-21 0,0 0 16,0 0-16,0 0 16,0-1-16,0 1 0,-21 0 15,0 0-15,0 21 16,-1 0-16,1 0 0,0 0 0,0 0 16,0 0-16,0 21 0,-1 0 15,1 0-15,0 1 0,0-1 0,0 21 16,21-21-16,-21 22 0,21-22 15,-22 21-15,22 0 16,0 1-16,0-22 0,0 0 16,0 0-16,0 0 0,0 1 0,22-22 15,-1 0-15,0 0 0,0 0 0,0 0 16,0 0-16,1 0 0,-1 0 16,0-22-16,0 22 0,0-21 0,22 0 15,-22-21-15,0 21 0,0-1 16,0 1-16,0-21 0,1 21 0,-1-22 15,-21 22-15,0 0 0,21 0 16,-21 0-16,0 0 0,0-1 0,0 44 31,0-1-31,0 0 16,0 21-16,-21-21 0,21 1 16,0 20-16,0-21 0,0 21 0,0-20 15,0 20-15,0-21 0,0 0 16,0 0-16,0 1 0,0-1 15,21-21 1,0 0-16,0 0 0,0 0 16,1 0-16,-1-21 0,0-1 0,0 1 15,0 0-15</inkml:trace>
  <inkml:trace contextRef="#ctx0" brushRef="#br0" timeOffset="94400.39">16997 148 0,'0'-21'16,"0"42"-16,0-63 0,0 21 16,-21 21-16,21 21 15,-22 0-15,22 0 0,-21 22 16,21-1-16,0 0 0,0 22 0,-21-22 16,21 0-16,-21 22 0,21-22 15,0 1-15,0-1 0,-21 0 0,21 1 16,0-1-16,0-21 0,-21 21 15,21-20-15,0-1 0,0 0 0,0 0 16,0 0-16,0 0 16,21-21-16,0 0 0,0 0 15,0 0-15,-21-21 16,21 0-16,1 0 0,-1 0 0,0 0 16,0-22-16</inkml:trace>
  <inkml:trace contextRef="#ctx0" brushRef="#br0" timeOffset="94896.11">17484 0 0,'0'0'0,"0"21"16,-22 22-16,22-22 0,-21 21 15,21 0-15,0 1 0,0-1 16,0 0-16,0 1 0,0 20 0,0-20 15,0-1-15,-21 0 0,21-21 0,0 22 16,-21-1-16,21-21 0,0 0 16,0 22-16,0-22 0,0 0 0,-21-21 15,21 21-15,0 0 0,0-42 47,0 0-47,0 0 16,0 0-16,0 0 0,0-1 15,21-20-15,-21 21 0,21-21 0,0 20 16,0-20-16,22 21 0,-22 0 16,0 0-16,21-1 0,-20 1 0,-1 0 15,21 0-15,-21 21 0,22 0 16,-22 0-16,21 0 0,-21 21 0,0 0 16,1 22-16,-22-22 0,0 21 15,0 0-15,0-20 0,0 20 0,0 0 16,0 1-16,0-22 0,-22 21 15,22 0-15,-21-20 0,0-1 16,0 0-16,21 0 0,-21 0 16,21 0-16,0-42 31,0 0-31,0 0 16</inkml:trace>
  <inkml:trace contextRef="#ctx0" brushRef="#br0" timeOffset="95113.98">16870 381 0,'-21'21'0,"63"-21"15,0 0 1,-21 0-16,22 0 0,-22 0 0,42 0 15,-20 0-15,-1 0 0,0 0 16,1 0-16,41 0 16,-62 0-16,-1 0 0,0-21 0</inkml:trace>
  <inkml:trace contextRef="#ctx0" brushRef="#br0" timeOffset="96188.67">18754 953 0,'0'21'16,"0"-42"-1,0-1 1,0 1-16,0 0 0,21 0 16,0 0-16,0 0 0,-21-1 15,21 1-15,0-21 0,-21 21 0,0 0 16,22-22-16,-1 22 0,-21 0 15,0 0-15,0 0 0,0-1 16,0 44 0,0-1-1,0 0-15,0 21 16,0-21-16,0 22 0,0-22 0,-21 21 0,21 1 16,-22-22-16,22 21 15,0-21-15,0 43 0,0-43 16,0 0-16,0 0 15,22-21-15,-1 0 0,0 0 0,0 0 16,0 0-16,0 0 0,1 0 16,-1 0-16,0-21 0,21 0 15,-21 0-15,1 0 0,-1-1 0,0-20 16,0 21-16,0-21 0,-21 20 0,0-20 16,0 0-16,0 21 0,0-22 15,-21 22-15,0-21 0,0 21 16,0-1-16,-22 22 0,22-21 15,0 21-15,-21 0 0,20 0 0,1 0 16,0 0-16,0 0 0,0 21 16,42 1-1,0-22-15,0 0 16,0 0-16,22 0 0,-1 0 0,0 0 16,22 0-16,-22 0 0,22 0 15,-22-22-15,22 1 0,-22 21 0,21-21 16,-20 21-16,-1-21 0,0 0 15,-20 21-15,-1 0 0,0-21 0,-42 42 47,21 0-47,-21 0 16,21 0-16,-22 22 0,1-22 16,21 21-16,0 22 0,-21-22 0,0 21 15,21-20-15,0 20 0,-21 1 16,21 20-16,-21-20 0,21-1 0,0 1 15,0-1-15,0 1 0,0-1 16,0 1-16,0 21 0,0-22 0,0 1 16,0 20-16,21-20 0,0-1 15,-21 1-15,0-1 0,0-20 16,0 20-16,0-21 0,0 1 0,0-22 16,0 21-16,0-21 0,0 1 15,0-1-15,-21-21 16,21-21-16,0-1 0,-21 1 15,-1 0-15,22-21 0,-21-1 16,0 1-16,0-21 0,0 20 0,21-20 16,0-22-16,0 22 0,0-1 15,0-21-15,0 22 0,0-1 0,21-20 16,0 20-16,21 22 0,-20-22 16,-1 1-16,21 21 0,22-64 15,-43 63-15,21 1 0,-21 0 16,0-1-16,22 1 0</inkml:trace>
  <inkml:trace contextRef="#ctx0" brushRef="#br0" timeOffset="96803.32">20637 445 0,'-21'0'15,"21"-22"-15,-21 22 16,0 22-1,21-1 1,0 21-16,0-21 0,0 22 16,-21-1-16,21 0 0,0 1 0,0-1 15,-21 0-15,21 1 0,0 20 16,-22-21-16,1-20 0,21 20 16,-21 0-16,21-21 0,0 1 15,-21-1-15,21 0 0,-21-21 0,21 21 16,0-42-1,0 0 1,0 0-16,21-1 0,0-20 16,0 21-16,0-21 0,1-1 0,-1 1 15,21 0-15,0-1 0,-20 1 16,20 21-16,0-22 0,1 22 0,-22 0 16,21 21-16,-21 0 15,0 0-15,1 0 0,-1 0 0,-21 21 0,21 0 16,-21 22-16,0-22 15,0 21-15,0 1 0,0-1 0,-21 0 16,0-21-16,-1 22 0,22-22 16,0 21-16,-21-21 0,21 1 0,-21-22 15,21 21-15,21-21 32,0 0-32,1-21 15,-22-1-15,21 1 0,0-21 0,0 21 16</inkml:trace>
  <inkml:trace contextRef="#ctx0" brushRef="#br0" timeOffset="97055.17">21251 402 0,'0'-21'0,"0"42"0,0-21 32,0 21-17,-21 1-15,21-1 0,-21 21 16,21 0-16,-21 1 0,21-1 0,0 0 15,0 1-15,-21-1 0,21 0 16,0 1-16,-22-1 0,22 0 0,0-20 16,0 20-16,0-21 0,0 0 15,0 0-15,0 1 0,22-22 16,-1 0 0,0 0-16,0 0 0,0-22 15,0 1-15,-21 0 0,22-21 16,-1 21-16</inkml:trace>
  <inkml:trace contextRef="#ctx0" brushRef="#br0" timeOffset="97245.06">21145 677 0,'-21'0'0,"42"0"0,-21 0 31,22 0-15,-1 0-16,0 0 15,21 0-15,-21 0 0,22 0 0,-1 0 16,0 0-16,1 0 0,-1-21 16,0 21-16,1 0 0,-1 0 0,0 0 15,1-21-15</inkml:trace>
  <inkml:trace contextRef="#ctx0" brushRef="#br0" timeOffset="97880.7">21823 635 0,'0'64'31,"0"-43"-31,-21 0 15,21 21-15,-22-21 0,22 1 0,-21 20 16,21-21-16,-21 0 0,21 22 16,0-22-16,0 0 0,-21 0 15,21 0-15,-21-21 0,21 21 0,0 1 16,-21-22 15,21-22-31,0 1 16,0 0-16,0-21 0,0 21 15,0-22-15,0 22 0,0-21 16,21 21-16,-21-22 0,21 1 0,0 21 16,21 0-16,-20-22 15,-1 22-15,0 0 0,21 21 0,-21-21 16,1 21-16,20 0 0,-21 0 16,0 0-16,0 0 0,1 21 0,-1 0 15,0 0-15,-21 0 0,21 22 16,-21-22-16,0 21 0,0-21 0,0 22 15,0-22-15,0 21 0,0-21 16,0 1-16,0-1 0,0 0 0,-21 0 16,0-21-1,21-21 17,0 0-32,0 0 0,0-1 15,0-20-15,0 21 0,0-21 16,21 20-16,0-20 0,0 0 0,0 21 15,1-22-15,-1 22 0,0 0 16,21 0-16,-21 0 0,22 21 0,-22 0 16,21 0-16,-21 0 0,22 21 15,-22 0-15,0 0 0,0 0 0,-21 0 16,0 22-16,0-1 0,0 0 16,0-20-16,0 20 0,-21-21 0,0 21 15,0-20-15,0-1 0,21 0 16,-22 0-16,1 0 0,0 0 15,21-42 32,21-21-47,0 21 0,1 0 0,-1-22 16</inkml:trace>
  <inkml:trace contextRef="#ctx0" brushRef="#br0" timeOffset="98171.53">22966 275 0,'0'0'0,"0"21"15,-21 1 1,-1-1-16,1 0 0,21 21 0,-21-21 16,0 22-16,0-1 0,0 0 15,-1 1-15,1-1 0,-21 0 0,21 1 16,0-1-16,21 0 0,-22 1 15,22-1-15,0-21 0,0 0 0,0 22 16,0-22-16,0 0 16,22-21-16,-1 0 0,0 0 15,0 0-15,0 0 0,22 0 0,-22 0 16,0-21-16,21 21 0,-21-21 0,1-22 16,-1 22-16,0 0 0,0-21 15,-21 21-15,21-1 0</inkml:trace>
  <inkml:trace contextRef="#ctx0" brushRef="#br0" timeOffset="98604.37">24003 233 0,'0'0'15,"0"21"1,0 21-16,-21-20 16,0 20-16,-1 0 0,1 1 0,21-1 15,-21 0-15,0 1 0,0-1 16,21 0-16,-21 1 0,21-1 16,-22 0-16,22 1 0,0-1 15,0-21-15,0 0 0,0 22 0,0-22 16,22 0-16,-1-21 15,0 0-15,0 0 0,0 0 0,0 0 16,22 0-16,-22 0 0,0-21 16,0 0-16</inkml:trace>
  <inkml:trace contextRef="#ctx0" brushRef="#br0" timeOffset="98799.26">23749 635 0,'0'0'0,"0"-21"32,21 21-32,0 0 15,22 0-15,-22 0 0,0 0 16,21 0-16,1 0 0,-22 0 0,21 0 16,0 0-16,1 0 0,-1-21 15,0 21-15,-20 0 0,20 0 0</inkml:trace>
  <inkml:trace contextRef="#ctx0" brushRef="#br0" timeOffset="99199.03">24426 635 0,'0'-21'15,"0"0"-15,0 0 16,21-1-1,1 22-15,-1 0 16,0 0-16,0 0 0,0 22 16,0-1-16,1 0 15,-22 0-15,0 0 0,21 0 0,-21 1 16,0 20-16,0-21 0,0 0 16,0 22-16,0-22 0,0 0 15,0 0-15,-21 0 0,21 0 16,-22-21-16,22-21 31,0 0-31,0 0 16,0 0-16,0 0 15,22-1-15,-22-20 0,21 21 0,0 0 16,0 0-16,0-1 0,-21 1 16,21 0-16,1 21 0,-1-21 15,0 21-15,0 0 0,0 0 0,0-21 16,1 21-16,-1-21 0,21 21 15,-21 0-15,0 0 0</inkml:trace>
  <inkml:trace contextRef="#ctx0" brushRef="#br0" timeOffset="99764.42">25019 762 0,'-21'0'0,"42"0"0,-42 21 15,42-21 1,0 0-1,21 0-15,-20 0 16,-1 0-16,0 0 0,0-21 16,21 21-16,-20-21 0,-1 21 0,21-21 15,-21 0-15,0 21 0,1-22 16,-22 1-16,0 0 0,0 0 0,0 0 16,0 0-16,-22 21 15,1 0 1,0 0-16,0 0 0,0 0 15,0 21-15,-1 0 0,1 21 0,0-21 16,0 1-16,21-1 0,0 0 16,-21 21-16,21-21 0,0 1 0,0-1 15,0 0-15,0 0 16,21 0-16,0-21 0,0 21 0,0-21 16,1 0-16,20 0 0,-21 0 15,0 0-15,22 0 0,-22 0 0,21 0 16,-21-21-16,22 0 0,-22 0 15,21 0-15,0 0 0,-20-1 0,20 1 16,-21 0-16,21-21 0,-20 21 16,-1-1-16,-21 1 0,0 0 0,0 0 15,-21 21 1,-1 0-16,1 0 0,-21 0 16,21 0-16,0 21 0,-1 0 15,1 0-15,0 22 0,0-22 0,21 0 16,0 0-16,0 0 0,0 1 15,0-1-15,0 0 0,0 0 0,21 0 16,0 0-16,22-21 0,-22 0 16,0 0-16,21 0 0,1 0 0,-1 0 15,-21 0-15,21 0 0,-20-21 16,20 21-16,-21-21 0</inkml:trace>
  <inkml:trace contextRef="#ctx0" brushRef="#br0" timeOffset="100496.43">21463 1736 0,'0'-21'16,"0"-1"-1,0 1-15,21 21 0,0-21 16,0 0-16,1 0 0,-1 0 0,0 21 16,0-22-16,0 1 0,0 21 15,1-21-15,-22 0 16,-22 21-1,1 0-15,-21 0 16,0 21-16,-1 0 0,1-21 0,21 21 16,-22 1-16,1-1 0,21 0 15,0 0-15,0 0 0,21 22 0,0-22 16,0 0-16,0 0 0,0 0 0,0 0 16,21 1-16,21-1 0,-21 0 15,0 0-15,22 0 0,-1 0 16,-21-21-16,22 22 0,-22-1 0,21 0 15,0 21-15,-42-21 16,0 1-16,0-1 16,-21-21-16,0 0 15,-21 21-15,21-21 0,-43 0 0,22 0 16,-1 0-16,1 0 0,0 0 16,-22 0-16,22-21 0,21 21 0,-22-21 15,22-1-15,0 22 0,0-21 16,0 0-16,21 0 0,0 0 0,0 0 15,0-1-15,0 1 16,0 0-16,21 0 0,0 0 16,21 0-16,-20-1 0,20 1 15,21 0-15</inkml:trace>
  <inkml:trace contextRef="#ctx0" brushRef="#br0" timeOffset="101415.42">22056 1397 0,'0'-21'15,"0"42"-15,0-21 32,-22 21-32,22 0 15,-21 1-15,0-1 0,21 21 16,-21-21-16,0 22 0,21-1 16,0 0-16,-21 1 0,-1-22 0,22 21 15,-21 0-15,21 1 0,0-22 16,0 21-16,0-21 0,0 1 15,0-1-15,0 0 0,0 0 0,0 0 16,21-21-16,1 0 16,-1 0-16,0 0 15,0 0-15,0 0 0,22 0 0,-22-21 16,0 0-16,0 0 0,0 0 16,0-1-16,1 1 0,-1-21 0,0 21 15,0-22-15,0 1 0,-21 0 16,0-22-16,0 43 15,0 0-15,0 0 0,-21 21 16,0 0-16,0 0 16,0 0-16,-1 21 15,22 0-15,0 0 0,0 0 16,0 22-16,0-22 0,0 0 16,0 0-16,0 0 0,0 22 0,0-22 15,0 0-15,0 0 0,0 0 16,0 1-16,22-22 0,-22 21 0,0 0 15,21-21-15,0 21 16,0-21 0,0 0-16,0 0 0,1 0 15,-1 0-15,0-21 0,0 0 16,21 0-16,-20 21 0,-1-22 16,0 1-16,21-21 0,-21 21 15,1 0-15,-1-22 0,0 22 0,0-21 16,0 21-16,0-1 0,-21 1 15,0 0-15,0 0 16,0 42 0,-21 0-16,21 0 0,-21 1 15,0-1-15,21 21 0,0-21 16,0 22-16,-21-22 0,21 0 0,0 0 16,0 0-16,0 0 0,0 1 15,0-1-15,0 0 16,21-21-16,0 0 15,0 0-15,0 0 16,1 0-16,-1 0 0,0 0 0,0-21 16,0 0-16,0-1 0,1 1 15,-1 0-15,0 0 0,0-21 0,-21 20 16,21 1-16,-21-21 0,21 21 16,-21 0-16,0-1 0,0 44 31,-21-1-16,0 0-15,21 21 16,0-21-16,0 1 0,-21-1 0,21 0 16,0 21-16,0-21 0,0 1 15,0-1-15,0 0 16,21-21 0,0 0-16,0 0 15,1-21-15</inkml:trace>
  <inkml:trace contextRef="#ctx0" brushRef="#br0" timeOffset="101659.28">23262 1545 0,'0'0'16,"0"-21"-16,-21 21 16,0 0-16,0 21 15,-1 0-15,1 1 0,0 20 0,0-21 16,21 21-16,-21 1 0,0-1 15,-1-21-15,22 22 0,0-22 0,-21 21 16,21-21-16,0 0 0,0 1 16,0-1-16,0 0 0,21-21 15,1 21-15,-1-21 0,0 0 16,0 0-16,0 0 0,0 0 0,1-21 16,-1 0-16,0 0 0,21-1 0</inkml:trace>
  <inkml:trace contextRef="#ctx0" brushRef="#br0" timeOffset="102635.8">23580 1355 0,'0'-21'0,"0"42"0,0-64 15,0 22-15,0 0 0,-22 21 32,1 21-32,21 0 0,-21 1 0,0-1 15,0 21-15,21-21 0,0 22 16,-21-1-16,-1 0 0,22 1 0,0-1 15,0 0-15,0 1 0,0-1 16,0 0-16,0-21 0,0 1 16,0 20-16,0-21 0,0 0 15,22 0-15,-1-21 0,0 0 16,0 0-16,0 0 0,0 0 16,1-21-16,-1 0 0,0 21 15,0-21-15,21-21 0,-20 20 0,-1-20 16,0 21-16,0-21 0,0 20 15,-21-20-15,0 21 0,21 0 0,-21 0 16,0-1-16,-21 44 31,21-1-31,-21 0 16,0 0-16,0 21 0,21-20 0,0 20 16,-21 0-16,-1-21 0,22 22 15,0-22-15,0 0 0,0 0 0,0 0 16,0 1-16,0-1 15,22-21-15,-1 0 0,0 0 16,0 0-16,0 0 0,0 0 0,22 0 16,-1-21-16,-21 21 0,22-22 15,-22 1-15,0-21 0,0 21 0,21 0 16,-42-22-16,22 22 0,-1-21 16,-21 21-16,21-1 0,-21 1 15,0 0-15,0 42 31,0 0-31,-21 1 0,21-1 16,-21 21-16,21-21 0,-22 0 0,22 22 16,0-22-16,0 0 0,0 0 15,0 0-15,0 1 0,0-1 0,0 0 16,22-21 0,-1 0-16,0 0 15,0 0 1,0-21-16,-21 0 0,21-1 15,-21 1-15,22-21 0,-1 21 16,-21-22-16,21 1 0,0 21 16,0-21-16,0 20 0,1-20 0,-1 21 15,0 0-15,0 0 0,0 21 16,22 0-16,-22 0 0,0 0 0,21 0 16,-21 21-16,22 0 0,-22 0 15,0 0-15,0 22 0,0-22 0,-21 21 16,0-21-16,0 22 0,0-22 15,0 0-15,0 21 0,-21-21 16,0 1-16,0-22 0,0 21 0,0-21 16,-1 21-16,1-21 15,21-21 1,0 0 0,0-1-16,0 1 0,0 0 15,21 0-15,1-21 0,-1-1 16,0 22-16,0-21 0,0-1 0,0 22 15,1-21-15,-1 21 0,0 0 16,0-1-16,0 22 0,0 0 0,1-21 16,-1 21-1,0 0-15,-21 21 16</inkml:trace>
  <inkml:trace contextRef="#ctx0" brushRef="#br0" timeOffset="102976.6">25061 1778 0,'21'0'0,"1"0"15,-1 0-15,0-21 16,0 21-16,0-21 0,0 0 0,1-1 16,-1 1-16,0 0 0,0 0 15,0 0-15,0 0 0,-21-1 0,0 1 16,0 0-16,-21 21 31,0 0-31,0 21 16,-21 0-16,20 1 0,-20-1 0,21 21 15,0-21-15,-22 22 0,22-1 16,0-21-16,21 21 0,0-20 0,0 20 16,0-21-16,0 0 0,0 0 0,0 1 15,21-1-15,0 0 0,1-21 16,20 0-16,-21 0 0,21 0 0,1 0 15,-22 0-15,21 0 0,1 0 16,-22-21-16,21 0 0,-21 21 0,22-22 16</inkml:trace>
  <inkml:trace contextRef="#ctx0" brushRef="#br0" timeOffset="103287.43">23749 1439 0,'21'0'16,"21"0"-16,-20-21 0,-1 21 16,21 0-16,-21 0 0,22-21 15,-22 21-15,21 0 0,0 0 0,-20 0 16,20 0-16,-21 0 0,0-21 16,0 21-16</inkml:trace>
  <inkml:trace contextRef="#ctx0" brushRef="#br0" timeOffset="103563.27">22119 1439 0,'0'0'16,"21"0"0,0 0-16,1 0 15,-1 0-15,0 0 0,0 0 0,0 0 16,0 0-16,1 0 0,-1 0 16,0 0-1,-21-21-15,0 0 16</inkml:trace>
  <inkml:trace contextRef="#ctx0" brushRef="#br0" timeOffset="152931.94">15261 3662 0,'-21'21'0,"21"0"31,-21-21-31,0 0 32</inkml:trace>
  <inkml:trace contextRef="#ctx0" brushRef="#br0" timeOffset="153563.16">15325 3725 0,'-22'0'16,"22"-21"-1,22 0 1,-1 0-16,0 21 16,-21-21-16,21 0 0,0 21 15,22 0-15,-22-22 0,0 22 0,21 0 16,-21 0-16,1 0 0,-1 0 16,0 0-16,0 0 0,0 0 0,-21 22 15,0-1-15,0 0 0,0 0 16,0 0-16,0 0 0,-21 22 15,0-22-15,0 0 0,-22 21 0,1-20 16,0 20-16,21-21 0,-22 0 16,1 22-16,0-22 0,20 0 0,1 0 15,-21-21-15,42 21 0,-21-21 16,21-21 0,0 0-1,21 21-15,0-21 0,0 21 16,22-21-16,-22 21 0,21 0 0,0-22 15,1 22-15,-1 0 0,-21 0 16,22 0-16,-1 0 0,0 0 16,1 0-16,-22 22 0,21-1 0,-21 0 15,22 0-15,-22 21 0,-21-20 16,0 20-16,0-21 0,0 21 0,0 1 16,0-1-16,-21-21 0,-1 22 15,1-1-15,-21-21 0,0 0 0,-22 22 16,22-22-16,-22 0 0,1 0 0,-1-21 15,1 21-15,-1-21 0,1 0 16,20 0-16,-20 0 0,21 0 0,-1 0 16,22 0-16,-21 0 0,21 0 15,-22-21-15,22 0 0,0 21 0,21-21 16,-21 0-16,21-1 16,0 1-16,0 0 15,21 21-15,-21-21 0,21 0 0,21 0 16,-20-1-16,20 22 0,0-21 0</inkml:trace>
  <inkml:trace contextRef="#ctx0" brushRef="#br0" timeOffset="153859.99">16425 3641 0,'0'0'0,"0"21"16,0 0 0,0 0-16,0 0 0,-21 1 15,21 20-15,-21 0 0,21 1 0,-21-1 16,0 0-16,21 22 0,-22-22 16,1 0-16,0 22 0,21-22 0,-21 1 15,0-1-15,21-21 0,0 21 16,0-20-16,-21-1 0,21 0 0,0 0 15,0 0-15,0 0 0,21-42 32</inkml:trace>
  <inkml:trace contextRef="#ctx0" brushRef="#br0" timeOffset="154080.22">16044 4064 0,'-21'0'16,"42"0"-16,-21 0 15,21 0-15,1 0 16,20-21-16,0 21 0,1 0 16,-1 0-16,0-21 0,1 21 15,-22 0-15,21 0 0,-21 0 0,22 0 16,-22 0-16,-21-21 0,21 21 15,0 0-15</inkml:trace>
  <inkml:trace contextRef="#ctx0" brushRef="#br0" timeOffset="155751.59">17399 4466 0,'0'0'0,"-21"0"0,0 0 0,-1 0 15,1 0-15,0 0 0,0 21 16,0-21-16,0 0 15,-1 22-15,44-22 32,20 0-32,-21 0 0,43 0 0,-22 0 15,21 0-15,1 0 0,-1 0 16,1 0-16,-1 0 0,1-22 0,-1 22 16,-20 0-16,-1 0 0,0 0 0,-20-21 15,-1 21-15,0 0 16,-42 0-1,0 0 1,42 0 0,21-21-1,-21 0-15,22 21 0</inkml:trace>
  <inkml:trace contextRef="#ctx0" brushRef="#br0" timeOffset="156035.42">19431 3916 0,'-21'0'0,"42"0"0,-63 0 15,42-21 1,21 21-16,0 0 0,0-21 15,0 21-15,22 0 0,-22 0 16,21 0-16,-21 0 0,22 0 0,-1 0 16,-21 0-16,21 0 0,-20 0 15,-1 0-15,0 0 0,0 0 16,0 0-16</inkml:trace>
  <inkml:trace contextRef="#ctx0" brushRef="#br0" timeOffset="156207.32">19494 4085 0,'-21'0'0,"42"0"0,-63 21 0,42 1 15,-21-22-15,42 0 32,0 0-32,0 0 15,1 0-15,20 0 0,-21 0 0,0 0 0,22 0 16,-22-22-16,21 22 15,-21-21-15,22 21 0,-22-21 0,21 0 16</inkml:trace>
  <inkml:trace contextRef="#ctx0" brushRef="#br0" timeOffset="156936.28">21378 3768 0,'21'-21'15,"-42"42"-15,42-64 0,1 22 0,-1 0 16,-21 0-16,21 0 0,0-22 0,0 22 16,-21-21-16,0 21 0,0-22 15,0 22-15,0 0 0,0-21 0,-21 21 16,0-1-16,0 22 15,-22 0-15,22 0 0,-21 0 0,-127 43 32,105-1-32,22-21 0,-1 22 15,1-22-15,21 21 0,-21-21 0,20 22 16,1-22-16,21 0 0,0 0 16,0 0-16,0 0 0,0 1 0,21-1 15,1-21-15,20 0 0,21 21 16,-20-21-16,-1 0 0,0 0 15,1 0-15,-1-21 0,0 21 16,1-21-16,-1-1 0,0 22 0,-20-21 16,20 0-16,-21 0 0,-21 0 0,21 0 15,-21-1-15,0 1 16,0 42 15,-21-21-31,21 22 0,0-1 16,-21 0-16,0 0 0,21 0 15,0 22-15,-21-22 0,21 21 0,0-21 16,0 22-16,0-1 0,0 0 0,0 1 16,0-1-16,0 0 0,0 1 15,0-1-15,0 0 0,0-21 0,0 22 16,0-1-16,0-21 0,0 0 16,-22 1-16,22-1 0,-21 0 0,21 0 15,-21-21-15,0 21 0,0-21 0,0 21 16,-1-21-16,1 0 15,0 0-15,0 0 0,0 0 0,-22 0 0,22 0 16,0 0-16,-21-21 0,21 21 16,-1-21-16,1 21 0,0 0 15,0-21-15,0 21 16,42-21 15,0 21-31,0 0 0,0 0 0,1-21 16,-1 21-16</inkml:trace>
  <inkml:trace contextRef="#ctx0" brushRef="#br0" timeOffset="157099.07">21378 4403 0,'0'21'0,"0"0"46,-21-21-30,0 0 0</inkml:trace>
  <inkml:trace contextRef="#ctx0" brushRef="#br0" timeOffset="158583.09">17124 3725 0,'21'0'47,"0"0"-32,0 0-15,0 0 16,1 0-16,-1 0 0,0 0 16,0 0-16,0 0 0,-21 22 15,21-22-15,1 21 0,-22 0 16,21 0-16,-21 0 15,21 0-15,-21 22 0,0-22 0,0 21 16,0 1-16,0-1 0,0-21 0,0 21 16,0 1-16,-21-22 0,0 21 15,21-21-15,-22 22 0,1-22 0,0 0 16,21 0-16,-21-21 0,21 21 16,-21-21-16,0 0 15,21-21 1,0 0-1,21 0-15,0 0 0,0 0 16,0-22-16,0 22 0,1-21 0,20-1 16,-21 1-16,0 0 0,0 21 15,22-22-15,-22 1 0,21 21 16,-21-22-16,22 22 0,-22 0 0,0 0 16,0 21-16,-21-21 0,21 0 15,-21 42 16,-21 0-31,0-21 0,21 21 16,-42 0-16,21 22 0,-1-22 0,1 21 16,0 0-16,0 1 0,0-1 15,21 0-15,0-20 0,0 20 16,0 0-16,0-21 0,0 22 0,21-22 16,0 0-16,0 0 0,0 0 15,22-21-15,-22 22 0,21-22 0,1 0 16,-1 0-16,0 0 0,-21 0 15,22 0-15,-1-22 0,-21 22 0,22-21 16</inkml:trace>
  <inkml:trace contextRef="#ctx0" brushRef="#br0" timeOffset="-201121.23">9356 5588 0,'0'0'0,"21"0"16,0 0 30</inkml:trace>
  <inkml:trace contextRef="#ctx0" brushRef="#br0" timeOffset="-200445.32">9737 5334 0,'0'0'15,"0"-21"1,-22 21 31,1 0-47,0 0 0,-21 21 15,-1 0-15,1 0 0,0 22 0,-22-22 16,1 42-16,-22-20 0,-21 20 16,22 1-16,-22-1 0,-21 22 15,21-22-15,0 1 0,0-1 0,0 1 16,1-1-16,20 1 0,-21-1 16,0 1-16,0-1 0,1 1 0,-1-1 15,0 1-15,0-1 0,21 1 16,1-22-16,-1 1 0,22-1 0,-1 0 15,1 1-15,20-22 0,1 0 0,0 0 16,-1 0-16,22 0 0,-21 1 16,21-22-16,-1 0 15,1 0 1,21-22 0,0 1-16,0 0 0,21 0 15,1 0-15,-1 0 0,0-1 16</inkml:trace>
  <inkml:trace contextRef="#ctx0" brushRef="#br0" timeOffset="-199933.61">7366 6223 0,'21'0'0,"-42"0"0,42 21 47,-42 0-47,0 1 0,21-1 15,-21 0-15,-1 21 0,-20 1 16,21-22-16,-21 21 0,20 22 16,-20-22-16,0 0 0,21 1 0,-22-22 15,1 21-15,21 0 0,-22-20 0,22-1 16,-21 0-16,21 0 0,0 0 15,-1 0-15,1 1 0,0-1 16,42-21 31,-21-21-47,43 21 0,-22 0 16,0 0-16,0 0 0,21 0 15,-20 0-15,20 0 0,0 0 0,1 0 16,-22 21-16,21-21 0,0 21 15,-20 0-15,20-21 0,-21 21 0,0 0 16,22-21-16,-22 22 0,0-1 0,0-21 16,0 0-16,0 21 0,1-21 15,-1 0-15,0 0 0,-21 21 16,21-21-16</inkml:trace>
  <inkml:trace contextRef="#ctx0" brushRef="#br0" timeOffset="-198958.11">14436 5588 0,'-22'-21'0,"44"42"0,-65-42 15,22 0-15,0 21 0,0-21 16,0 21-16,-1 0 0,1-22 16,0 1-16,0 21 15,21-21-15,0 0 16,21 21 15,0 0-31,0 0 0,22 0 0,-22 0 16,21 0-16,-21 21 0,22 0 0,-1 0 15,0 22-15,-20-22 0,20 42 16,0-20-16,1-1 0,20 22 0,-21-22 16,22 21-16,21 1 0,-1-22 15,1 1-15,21 20 0,-22-21 16,22 1-16,0 20 0,0-20 0,21 20 15,-21-21-15,21 22 0,0-22 16,-21 1-16,21 20 0,-43-21 0,22-20 16,-21 20-16,-1-21 0,-20 21 15,-1-20-15,-20-1 0,20 0 0,-20 0 16,-1 0-16,-21-21 0,0 21 16,0-21-16,1 0 0,-1 22 0,-42-22 46,-1 0-30,1 0-16,21-22 16,-21 22-16,0 0 0,21-21 15,0 0 1,-21 21-16,21-21 0,-21 21 16,21-21-16,0 0 0,0-1 15</inkml:trace>
  <inkml:trace contextRef="#ctx0" brushRef="#br0" timeOffset="-198457.4">16976 6329 0,'0'0'0,"0"-21"0,-22 21 16,22 21 30,0 0-46,0 0 16,0 0-16,0 1 0,0-1 0,22 0 16,-1 0-16,0 21 0,-21-20 15,21-1-15,0 0 0,22 21 0,-22-21 16,0 1-16,0-1 0,0 0 16,22 0-16,-22 0 0,0 0 0,0 1 15,0-22-15,0 21 0,1-21 0,-22 21 16,21-21-16,0 0 15,-21 21-15,0 0 32,-21-21-32,0 21 15,-22-21-15,1 0 0,21 22 0,-22-22 16,-20 21-16,21-21 0,-1 21 16,-20-21-16,20 21 0,1 0 0,-21-21 15,20 21-15,1-21 0,-43 43 16,64-43-16,-21 21 0,-1-21 15,22 0-15,0 21 0,0-21 16,0 0-16,0 0 0,-1 21 0,1-21 16,21 21-1,-21-21-15,0 0 16</inkml:trace>
  <inkml:trace contextRef="#ctx0" brushRef="#br0" timeOffset="-197087.8">2349 7789 0,'0'0'0,"0"-21"0,22 0 16,-22 0-16,21 0 15,-21 0-15,0 42 32,-21 0-32,-1 0 15,1 21-15,21 1 0,-21-1 16,0 22-16,0-1 0,0 1 16,-1-1-16,1 22 0,-21-22 15,21 1-15,0-22 0,-22 22 0,22-22 16,0 21-16,0-20 0,-22-1 0,22 0 15,0-20-15,0 20 0,0-21 16,21 0-16,-21 0 0,-1-21 16,22-21-1,0-21 1,0 21-16,0-22 0,22 22 0,-1-21 16,0 0-16,0-22 0,0 22 15,0-22-15,1 1 0,-1-1 0,0 1 16,0-1-16,0 1 0,0-1 15,-21 22-15,22 0 0,-1-1 16,0 22-16,-21 0 0,0 0 0,0 0 16,21-1-16,0 22 15,-21 22-15,21-1 16,-21 0-16,22 0 0,-22 21 16,21 1-16,0 20 0,-21-20 0,21 20 15,0-21-15,0 1 0,-21 20 16,22-20-16,-22-1 0,21 0 0,0-21 15,-21 22-15,21-22 0,-21 0 16,21 0-16,-21 0 0,21 1 16,-21-1-16,22-21 15,-44-21 17,1 21-32</inkml:trace>
  <inkml:trace contextRef="#ctx0" brushRef="#br0" timeOffset="-196345.18">1968 8319 0,'85'0'32,"-64"0"-32,22-22 15,-1 22-15,-21-21 0,43 21 0,-22-21 16,0 21-16,22-21 0,-22 0 15,0 0-15,1 21 0,20-22 16,-20 1-16,-1 0 0,-21 21 0,21-21 16,1 0-16,-22 0 0,0-1 0,0 1 15,0 21-15,1-21 0,-1 0 16,0 0-16,-21 0 0,0-1 0,21 1 16,-21 0-16,21 0 0,-21 0 15,0 0-15,21 21 0,-21-22 16,0 1-16,0 42 47,-21 1-47,21-1 15,0 0-15,-21 21 0,21-21 0,0 22 16,0 20-16,0-20 0,0-1 0,0 0 16,-21 1-16,21-1 0,0 0 15,-21 1-15,21-1 0,0 0 0,0-21 16,-21 22-16,21-22 0,0 0 15,0 0-15,0 0 0,0 1 16,0-1-16,0-42 31,0-1-15,0 1-16,0 0 0,0-21 16,0 21-16,0-1 0,21-20 0,-21 21 15,21-21-15,0 20 0,0 1 16,0 0-16,22 0 0,-22 0 0,21 0 15,-21-1-15,22 1 0,-1 21 16,-21 0-16,22 0 0,-1 0 0,-21 0 16,0 21-16,0 1 0,1-1 0,-22 0 15,0 0-15,0 0 0,0 0 16,0 1-16,-22 20 0,1-21 16,-21 21-16,21-20 0,-22-1 15,1 21-15,21-21 0,-21 0 0,-1 1 16,22-1-16,0-21 0,-21 21 0,20-21 15,1 0-15,0 0 0,0 0 16,0 0-16,21-21 31,21 0-15,0 21-16,0-22 0,0 1 16,1 21-16</inkml:trace>
  <inkml:trace contextRef="#ctx0" brushRef="#br0" timeOffset="-195868.54">3789 8170 0,'21'-21'0,"-42"42"0,63-63 16,-21 21-16,-21 0 0,21 21 0,-21-21 15,-21 21 1,0 0-16,0 0 15,-21 0-15,20 0 0,-20 21 16,0 0-16,-1 0 0,1 0 16,21-21-16,-21 21 0,20 1 0,-20-1 15,21 0-15,21 0 0,0 0 16,0 0-16,0 1 0,0-1 16,21-21-16,0 21 0,0-21 15,22 21-15,-1-21 0,-21 0 0,22 21 16,-1-21-16,0 21 0,1-21 0,-1 22 15,-21-22-15,0 21 0,0-21 16,1 21-16,-22 0 0,0 0 16,-22 0-16,1 1 0,0-22 15,-21 21-15,-1 0 0,1 0 0,0-21 16,-1 21-16,1-21 0,0 0 16,-1 0-16,1 0 0,0 0 15,-1 0-15,22 0 0,0 0 0,0 0 16,0 0-16,0-21 0,-1 21 15,22-21-15,0 0 0,22 0 16,-1 21-16,0-22 16,0 1-16,0 21 0,22-21 15,-22 0-15,21 0 0,0 0 0</inkml:trace>
  <inkml:trace contextRef="#ctx0" brushRef="#br0" timeOffset="-195551.72">4276 7726 0,'0'0'0,"-22"0"0,1 0 16,0 21-16,0 0 15,21 0-15,-21 1 0,21 20 16,-21-21-16,-1 43 0,22-22 0,-21 0 15,21 22-15,-21-22 0,21 22 0,-21-1 16,21-21-16,-21 1 0,0-1 0,21 22 16,0-43-16,0 21 15,-22 0-15,22-20 0,0 20 0,0-21 16,0 0-16,0 0 0,0 1 0,22-22 16,-1 0-1,0 0-15,0-22 0,21 1 16,-20 0-16,-1 0 0,0 0 0,21 0 15</inkml:trace>
  <inkml:trace contextRef="#ctx0" brushRef="#br0" timeOffset="-194110.51">4593 8128 0,'0'0'0,"0"-21"0,-21 21 31,0 0-31,0 21 0,-1 0 15,1 0-15,0 1 0,0 20 16,0-21-16,0 21 0,-1-20 0,22 20 16,-21 0-16,21-21 0,-21 22 15,21-22-15,0 21 0,0-21 0,0 1 16,0-1-16,0 0 0,0 0 0,0 0 16,21 0-16,0-21 0,1 0 0,-1 0 15,0 0-15,0 0 0,0 0 16,22 0-16,-22 0 0,21-21 0,0 21 15,-20-21-15,20 0 0,-21 0 16,21 0-16,-20-1 0,-1 1 16,0 0-16,0-21 0,-21 21 0,0-22 15,0 22-15,0 0 0,0-21 0,0 20 16,-21 1-16,0 0 0,0 0 16,-1 0-16,1 0 0,-21 21 0,21 0 15,-22 0-15,22 0 16,-21 0-16,21 21 0,-22-21 0,22 21 0,-21 0 15,21 21-15,0-20 0,-22-1 16,22 21-16,21 0 0,0-20 0,-21 20 16,21-21-16,0 0 0,0 22 0,0-22 15,0 0-15,21 0 0,0 0 16,0-21-16,1 21 0,20-21 16,-21 0-16,21 0 0,-20 0 0,20 0 15,0 0-15,1 0 0,-1-21 0,-21 0 16,21 21-16,1-21 0,-1 0 15,0 0-15,-20-1 0,-1 1 16,21-21-16,-21 21 0,0 0 0,1-1 16,-22 1-16,21 21 0,-21-21 0,21 0 15,-21 42 32,0 0-47,0 0 0,0 1 16,0-1-16,0 0 0,0 0 0,0 0 15,-21 0-15,21 1 0,0-1 16,0 0-16,0 0 0,21 0 16,0-21-16,0 0 15,0 0-15,1 0 16,-1 0-16,0-21 0,0 21 0,0-21 16,0 0-16,1 0 0,-1-1 0,0-20 15,0 21-15,21-43 16,-20 43-16,-1 0 0,-21 0 15,0 0-15,0 0 0,21-1 0,-21 44 47,-21-1-47,21 0 16,0 0-16,0 0 0,0 22 16,-21-22-16,21 0 0,0 0 0,0 0 15,0 0-15,0 1 0,0-1 16,0 0-16,21-21 0,0 21 15,0-21-15,0 0 0,0 0 16,1 0-16,20 0 0,-21 0 16,21-21-16,-20 0 0,20 0 15,-21 21-15,21-43 0,-20 22 0,20 0 16,-21-21-16,0-1 0,22-41 16,-22 41-16,0-20 0,-21 20 15,0-20-15,21-1 0,-21 22 0,0 0 16,0-1-16,0 1 0,0 21 15,0-21-15,0 20 0,0 1 16,-21 42 0,21 1-16,0 20 15,0 0-15,-21 1 0,21-1 16,-21 0-16,21 1 0,-22 20 16,22-21-16,0 1 0,0 20 0,0-20 15,0-1-15,0 0 0,0-21 16,0 22-16,0-1 0,0-21 0,0 0 15,0 1-15,22 20 0,-1-21 16,0-21-16,0 0 0,0 0 16,22 0-16,-22 0 0,21 0 0,-21 0 15,22 0-15,-22-21 0,21 0 0,-21 0 16,22-1-16,-1 1 0,-21 0 16,0 0-16,22-21 0,-22 20 0,0-20 15,0 21-15,-21-21 0,0 20 16,0 1-16,0-21 0,0 21 15,0 0-15,-21 21 0,0 0 16,0 0-16,-1 0 0,1 21 16,0 0-16,0 0 0,0 0 0,21 0 15,0 1-15,-21-1 0,21 21 16,0-21-16,0 0 0,0 1 0,0-1 16,0 21-16,21-21 0,0 0 15,0 1-15,0-22 16,22 0-16,-22 0 0,0 0 15,21 0-15,-21 0 0,22 0 0,-22 0 0,21 0 16,1-22-16,-22 22 0,0-21 16,0 0-16,0 0 0,0 0 15,1 0-15,-1-1 0,-21 1 0,21-21 16,-21 21-16</inkml:trace>
  <inkml:trace contextRef="#ctx0" brushRef="#br0" timeOffset="-193808.68">5673 8022 0,'0'0'16,"21"0"-16,0 0 15,21 0-15,-21 0 0,22-21 16,-1 0-16,0 21 0,1-21 0,20 0 16,-20 21-16,-1-22 0,21 1 0,-20 21 15,-1-21-15,0 21 0,1 0 16,-1-21-16,0 21 0,-20 0 16,-1 0-16,0 0 0,0 0 0,-21-21 15,21 21 1</inkml:trace>
  <inkml:trace contextRef="#ctx0" brushRef="#br0" timeOffset="-192933.02">16616 7535 0,'0'-21'0,"0"42"0,0-63 0,0 21 16,0 0-16,0 0 0,0-1 0,0 1 15,0 0-15,0 0 0,0 0 16,0 42 0,0 21-1,0-21-15,0 22 0,0-1 16,0 0-16,0 22 0,0-22 0,0 22 15,0-22-15,0 22 0,0-22 16,-21 21-16,21-20 0,0 20 0,-22-20 16,1 20-16,0-21 0,0 1 0,21-22 15,-21 21-15,0-21 0,21 22 16,-22-22-16,22 0 16,0 0-16,-21-21 15,21-21 1,0 0-16,0 0 0</inkml:trace>
  <inkml:trace contextRef="#ctx0" brushRef="#br0" timeOffset="-191930.53">16510 7662 0,'0'-21'0,"0"42"0,0-63 0,0 21 15,0 0-15,0 0 16,0-1-16,0 1 0,0 0 15,21 0-15,0 0 0,0 0 0,1-1 16,-1 1-16,0 21 0,0-21 16,0 0-16,0 21 0,22 0 0,-22 0 15,0 0-15,21 0 0,-20 0 16,-1 21-16,0 0 0,0 0 0,-21 1 16,0 20-16,0-21 0,0 0 15,0 22-15,0-22 0,-42 21 0,21-21 16,-1 0-16,-20 1 0,21-1 15,-21 0-15,-1 0 0,22 0 0,-21 0 16,21-21-16,-1 0 0,1 0 16,21 22-16,-21-22 15,42 0 17,0 0-32,1 21 15,-1 0-15,0 0 0,0-21 0,-21 42 16,21-20-16,0-1 0,1 0 15,-1 0-15,0 0 0,0 0 0,0 1 16,0-1-16,1 0 0,-1 0 16,0-21-16,21 21 0,-21 0 0,43-21 15,-22 0-15,-21 0 0,22 0 16,-22 0-16,21 0 0,1 0 16,-1-21-16,0 0 0,1 0 15,-22 0-15,21 0 0,0-1 0,1 1 16,-22 0-16,21-21 0,-21 21 15,1-22-15,-1 22 0,0 0 0,-21-21 16,0 20-16,0 1 0,0 0 0,0 0 16,0 0-16,0 0 15,-21 21-15,0 0 0,-1 0 16,1 0-16,0 0 0,0 0 0,0 21 16,0 0-16,-1 0 0,1 0 0,21 0 15,-21 1-15,21 20 0,-21-21 16,21 21-16,0-20 0,0 20 15,0-21-15,0 0 0,0 22 0,0-22 16,21 0-16,0 0 0,0-21 0,1 21 16,-1 0-16,0-21 0,21 0 15,-21 0-15,22 0 0,-22 0 0,21 0 16,-21 0-16,22-21 0,-22 0 16,0 21-16,21-21 0,-42 0 0,22-22 15,-1 22-15,0-21 0,0 21 16,-21-22-16,0 1 0,21 0 0,0-1 15,1-20-15,-22 21 16,0-1-16,21 1 0,-21 0 16,21 20-16,-21 1 0,0-21 0,0 21 15,0 0-15,0-1 0,0 44 32,0-1-32,-21 0 15,21 0-15,0 21 0,0-20 16,0 20-16,-21-21 0,21 21 0,0 1 15,0-22-15,0 21 0,0 1 16,0-1-16,0-21 0,0 21 0,0-20 16,0 20-16,0 0 0,0-21 0,0 1 15,0-1-15,0 0 0,21 0 16,-21 0-16,0 0 0,21-21 16,-21 22-16,21-22 0,0 0 15,0 0-15,1-22 16,-1 22-16,0-21 0,0 0 0</inkml:trace>
  <inkml:trace contextRef="#ctx0" brushRef="#br0" timeOffset="-190138.56">18796 7684 0,'-21'0'0,"42"0"0,-42-22 0,0 22 0,-1 0 16,1 0-16,0-21 0,0 21 16,0 0-16,0 0 0,-1 0 0,1 0 15,0 21-15,-21 1 0,21-1 0,-1 0 16,1 0-16,-21 0 0,21 0 16,0 22-16,-1-22 0,1 21 0,21-21 15,-21 22-15,21-22 0,0 21 0,-21-21 16,21 1-16,0-1 0,0 0 15,0 0-15,21 0 0,0-21 16,0 0-16,1 0 0,20 0 16,-21 0-16,0 0 0,0 0 15,1-21-15,20 0 0,-21 21 0,0-42 16,0 20-16,22 1 0,-22-21 16,0 0-16,0 20 0,0-20 0,1 21 15,-1 0-15,-21-22 0,0 22 16,21 0-16,-21 0 0,0 0 15,0 0-15,-21 42 32,21 0-17,-21 0-15,21 0 16,0 0-16,0 1 0,0 20 0,0-21 16,0 0-16,0 0 0,0 22 15,0-22-15,0 0 0,0 0 16,21 0-16,-21 1 0,21-1 0,0-21 15,-21 21-15,42-21 0,-20 0 16,-1 0-16,0 0 16,0 0-16,0 0 0,0-21 0,1 0 15,-1-1-15,0 1 0,0 0 16,0-21-16,0 21 0,1-22 0,-1 1 16,-21 0-16,21-1 0,0 1 15,0 0-15,0-1 0,-21 1 16,22 0-16,-1-22 0,0 22 0,-21-43 15,21 64-15,-21-21 0,0 20 16,0 1-16,0 0 0,0 0 16,-21 21-1,0 0-15,0 21 16,-1 0-16,22 22 0,-21-22 0,0 21 16,21 0-16,-21 1 0,0-1 15,21 0-15,-21 1 0,21-1 0,0 0 16,-22 1-16,22-1 0,-21 0 0,21-20 15,0 20-15,0 0 0,0-21 16,0 1-16,0 20 0,0-21 16,0 0-16,21 0 0,1 1 15,-1-1-15,0 0 0,0-21 0,0 0 16,0 21-16,22-21 0,-22 0 0,0 0 16,21 0-16,-20 0 0,20-21 15,-21 0-15,21 0 0,-20-1 0,-1 1 16,21 0-16,-21 0 0,0-21 15,1 20-15,-22 1 0,21 0 0,-21 0 16,21 0-16,-21 0 0,0-1 0,0 1 16,-21 21 31,0 21-47,21 1 15,-22-1-15,22 0 0,0 0 0,0 0 16,0 0-16,0 1 0,0-1 15,0 21-15,0-21 0,0 0 0,0 1 16,0-1-16,22 0 31,-1-21-31,0 0 0,0 0 0,0 0 0,0 0 16,-21-21-16,43-22 16,-22 22-16,0 0 0,0 0 0,0 0 15,-21-22-15,22 22 0,-1 0 16,-21 0-16,0 0 0,0 0 15,21 21-15,-21-22 0,0 1 0,21 21 16,-21 21 15,0 1-31,0-1 16,0 0-16,0 0 0,0 0 16,0 0-16,0 1 0,0-1 15,0 0-15,0 0 0,0 0 0,0 0 16,0 1-16,0-1 15,21-21 1,0 0 0,-21-21-16,22-1 15,-22 1-15,21 0 0,0 0 0,-21 0 16,21 0-16,0-1 0,-21-20 0,21 21 16,1 0-16,-22 0 0,21-1 15,0 1-15,-21 0 0,21 21 16,-21-21-16,21 21 15,-21 21 1,0 0-16,0 0 16,0 1-16,0-1 15,0 0-15,0 0 0,0 21 0,0-20 16,0-1-16,0 0 0,0 0 16,0 0-16,0 0 0,0 1 15,21-1-15,1 0 0,-1-21 16,0 0-16,0 0 0,0 0 15,0 0-15,1 0 0,20 0 0,-21 0 16,21 0-16,1-21 0,-22 21 0,21-21 16,-21-1-16,22 1 15,-22-21-15,21 21 0,-21 0 0,1-22 0,-1 22 16,0 0-16,0-21 0,-21 20 16,0 1-16,0 0 0,21 0 15,-21 0-15,0 0 0,0-1 0,-21 22 31,0 0-31,0 0 0,21 22 0,-43-22 16,22 21-16,0 21 0,0-21 0,0 0 16,0 22-16,21-1 0,0-21 15,-22 22-15,22-22 0,0 21 0,0-21 16,0 0-16,0 22 0,22-22 16,-1-21-16,-21 21 0,21 0 0,0-21 15,21 0-15,-20 0 0,-1 0 0,0 0 16,21 0-16,-21 0 0,1-21 15,20 0-15,-21 0 0,0 0 16,22-1-16,-22-20 0,0 21 0,0-21 16,0-1-16</inkml:trace>
  <inkml:trace contextRef="#ctx0" brushRef="#br0" timeOffset="-189724.8">19918 7112 0,'-21'21'15,"42"-42"-15,-64 42 0,22-21 16,21 21-16,21-21 31,1-21-15,-1 21-16,0 0 16,0-21-16,-21 0 0,0 0 15,0 0-15,0-1 16,-21 22 15,0 0-31,0 0 0,-1 0 16,22 22-16,-21-22 0,0 21 15,0 0-15,0 0 16,0-21 0</inkml:trace>
  <inkml:trace contextRef="#ctx0" brushRef="#br0" timeOffset="-189402.19">18648 7408 0,'0'22'15,"21"-22"1,0 0-16,0 0 0,0 0 0,22 0 16,-22 0-16,0 0 0,21 0 15,-20 0-15,-1 0 0,0 0 0,21 0 16,-21 0-16,1 0 0,-1 0 15,0-22-15,0 22 16</inkml:trace>
  <inkml:trace contextRef="#ctx0" brushRef="#br0" timeOffset="-178345.28">1841 9483 0,'-21'0'0,"0"0"0,0 0 16,0 0-1,0 0 1,21-21-16,21 21 47,0 0-47,0 0 0,21 0 15,-20 0-15,20 0 0,0 0 16,1 0-16,-1 0 0,21 0 0,22 0 16,0 21-16,-1-21 0,22 0 15,0 0-15,21 0 0,-21 0 0,21 0 16,0 0-16,21 0 0,0 0 0,0 0 15,1 0-15,-1 0 0,0 0 16,0 0-16,21 0 0,1 0 0,-1 0 16,-21 0-16,22 0 0,-22 0 15,21 0-15,-21 0 0,22 0 16,-22-21-16,0 21 0,-21 0 0,0 0 16,-21 0-16,21-22 0,-21 22 15,-1 0-15,-20 0 0,0 0 0,-1 0 16,1-21-16,-21 21 0,-22 0 0,21 0 15,-41 0-15,20 0 0,-21 0 16,0 0-16,-42 0 31,0 0-15,0 0-16,0 0 0,-22 0 0,22 0 16,-21 0-16</inkml:trace>
  <inkml:trace contextRef="#ctx0" brushRef="#br0" timeOffset="-177596.69">2603 10160 0,'0'0'0,"22"-21"16,-22 0-1,0 0-15,0-1 16,0 1 0,0 42 15,-22 1-31,22-1 0,-21 0 16,0 0-16,21 21 0,-21 1 0,0 20 15,-22-20-15,22 20 0,0 1 0,-21 20 16,-1-20-16,1-1 0,21 1 15,-21-1-15,-1 1 0,1-22 16,21 22-16,0-1 0,-22-21 0,22 1 16,0-1-16,0 0 0,0-20 15,21 20-15,0-21 0,0 0 0,0 0 16,0 1 0,0-44-1,0 1 1,0 0-16,21 0 15,-21 0-15,21 21 0,-21-21 16,0-1-16,0 1 16,0 0-16,0 0 15,21 21-15,-21-21 0,0 0 16,0-1-16,0 1 16,0 0-16</inkml:trace>
  <inkml:trace contextRef="#ctx0" brushRef="#br0" timeOffset="-174333.29">16150 8827 0,'0'0'16,"-21"21"-16,42-21 63,0 0-63,0 0 15,22 0-15,-22 0 0,42 0 0,-20 0 16,20 0-16,1 0 0,-1-21 15,1 21-15,20 0 0,1 0 0,0 0 16,21 0-16,-1 0 0,1 0 16,21 0-16,0 0 0,-21 0 15,21 0-15,21 0 0,-21 0 0,21 0 16,1 0-16,-1 0 0,0 0 16,0 0-16,-21 0 0,42 0 0,-20 0 15,20 0-15,-21 0 0,0 0 16,0 0-16,1 0 0,-1 0 0,0 0 15,-21-22-15,0 22 0,0 0 16,-21 0-16,0 0 0,-22 0 16,1 0-16,-22 0 0,1 0 0,-1 0 15,1 0-15,-22 0 0,1 0 16,-1 0-16,-21 0 0,21 0 16,-20-21-16,20 21 0,-21 0 0,0 0 15,0 0-15,-21-21 16,22 21-16,-22-21 15,-22 0 1,1 21 0,0 0-1,0 0-15,0 0 16,21 21 0,-21-21-1</inkml:trace>
  <inkml:trace contextRef="#ctx0" brushRef="#br0" timeOffset="-173320.58">17462 10033 0,'0'0'0,"22"0"0,-1 0 16,-21-21-16,21 0 0,0 21 15,-21-21-15,21 21 0,0-22 0,-21 1 16,43 0-16,-43 0 16,21 0-16,-21 0 0,21-1 15,0 1-15,0 0 0,-21 0 16,0 0-16,0 0 0,22-1 16,-22 1-16,0 0 15,0 42 16,-22-21-31,1 21 0,0 1 16,0 20-16,0-21 0,-22 21 16,22 1-16,-21-22 0,0 21 15,20 1-15,-41 20 0,21-21 0,-1 1 16,-20-1-16,20 22 0,-20-22 16,21 21-16,-22 1 0,22-22 0,-22 22 15,22-22-15,0 22 0,-22-22 16,22 21-16,-1-20 0,1-1 0,0 0 15,21-20-15,-22 20 0,22-21 16,0 0-16,0 0 0,0 1 0,21-1 16,-22 0-16,22 0 15,0-42 17,0 0-32,22 0 15,-1-1-15,0 1 0,0 0 0</inkml:trace>
  <inkml:trace contextRef="#ctx0" brushRef="#br0" timeOffset="-172777.89">18076 9652 0,'0'0'15,"0"21"32,0 0-31,0 22-16,-21-22 0,21 0 0,-21 21 15,0-20-15,0 20 0,-1 0 16,1-21-16,0 22 0,0-1 16,0 0-16,-22 1 0,22-22 0,0 21 15,0 1-15,-21-1 0,20 21 16,-20-20-16,0-1 0,21 0 0,-22 1 15,1-1-15,21 0 0,-22 1 16,1-1-16,21 0 0,-21-20 0,20 20 16,1-21-16,-21 0 0,21 0 0,21 1 15,-21-1-15,21 0 0,-22-21 16,22 21-16,-21-21 0,21 21 16,0 0-16,0-42 62,0 0-62</inkml:trace>
  <inkml:trace contextRef="#ctx0" brushRef="#br0" timeOffset="-152441.06">0 11134 0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2:45:53.5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1185 466 0,'0'0'0,"0"-21"0,0-1 16,-21 22-1,0 0 1,21 22-16,0 20 0,-21-21 16,0 21-16,-1 1 0,22-1 15,-21 22-15,0-1 0,0-21 16,21 22-16,-21-1 0,0 1 0,-1-1 15,1-20-15,0 20 0,21-20 16,0-22-16,-21 21 0,21-21 16,0 0-16,-21 1 0,21-44 31,21 1-15,0-21-16,-21 21 0,21-22 0,-21 1 15,0 0-15,21-22 0,1 1 16,-22 20-16,21-20 0,0-1 15,-21 1-15</inkml:trace>
  <inkml:trace contextRef="#ctx0" brushRef="#br0" timeOffset="231.86">1143 296 0,'0'0'0,"0"22"32,0-1-32,0 21 0,21-21 0,-21 22 15,0-1-15,0 0 0,0 22 16,21-22-16,-21 0 0,0 22 15,21-22-15,-21 22 0,0-22 0,0 22 16,0-22-16,0 0 0,0 1 16,0-1-16,0-21 0,0 21 0,0-20 15,22-1-15,-22 0 0,0 0 16,0-42 15,-22 0-31,1 0 16</inkml:trace>
  <inkml:trace contextRef="#ctx0" brushRef="#br0" timeOffset="416.76">741 995 0,'-21'0'16,"42"0"-16,-21 0 31,21 0-31,0 0 0,21 0 16,-20 0-16,20-21 0,0 21 15,22-21-15,-1-1 0,1 1 0,-1 0 16,1-21-16,-1 21 0,1-1 16,-1 1-16,1-21 0,-22 21 15</inkml:trace>
  <inkml:trace contextRef="#ctx0" brushRef="#br0" timeOffset="941.46">1841 254 0,'-21'0'0,"42"0"0,-63 0 16,21 0-16,0 21 0,0 0 16,-1 1-16,22-1 0,-21 0 15,0 21-15,0 1 0,21-1 16,-21 0-16,0 22 0,21-22 0,-22 22 16,1-1-16,0 1 0,0-1 15,21 1-15,-21-1 0,0-21 16,21 22-16,-22-22 0,22 1 0,0-1 15,0-21-15,0 0 0,0 0 16,0 1-16,0-44 31,0 1-15,0 0-16,0-21 0,0 21 0,22-22 16,-1 22-16,0-21 0,0-1 15,0 1-15,0 21 0,22-21 16,-22-1-16,21 22 0,1 0 0,-1 0 15,0 0-15,1 21 16,-1 0-16,0 0 0,-21 0 0,22 0 16,-22 21-16,0 0 0,0 0 15,-21 21-15,0-20 0,0-1 0,0 21 16,-21-21-16,0 22 0,-21-1 16,-1-21-16,1 0 0,0 22 15,-1-22-15,1 0 0,0 0 0,-1 0 16,1-21-16,0 0 0,20 21 15,1-21-15,0 0 0,0 0 0,21-21 32,0 0-32,0 0 0,21 0 15,0 21-15,0-43 16,22 22-16,-22 0 0</inkml:trace>
  <inkml:trace contextRef="#ctx0" brushRef="#br0" timeOffset="1400.49">2603 762 0,'0'-21'0,"0"42"0,22-63 16,-22 21 0,-22 21-1,1 0-15,0 0 16,-21 0-16,21 0 0,-22 21 15,1-21-15,21 21 0,-22 0 0,22 0 16,-21 0-16,21 1 0,0-1 16,-1 0-16,22 0 0,0 0 0,0 0 15,0 1-15,22-1 16,-1-21-16,0 0 0,21 21 0,-21-21 16,191 42-1,-170-21 1,-20-21-16,20 22 0,-21-22 0,0 21 15,-21 0-15,0 0 16,-21 0-16,0 0 16,-21-21-16,-1 22 0,1-1 0,0 0 15,-22-21-15,22 21 0,-1-21 16,-20 0-16,21 21 0,20-21 16,-20 0-16,21 0 0,-21 0 0,-1-21 31,43 0-31,0 0 15,0 0 1,21-1-16,1 1 0,-1 0 0,21 0 16</inkml:trace>
  <inkml:trace contextRef="#ctx0" brushRef="#br0" timeOffset="1728.4">3175 233 0,'0'0'0,"-21"0"16,0 21-16,21 0 0,0 0 16,-22 1-16,1 20 0,21 0 0,-21 1 15,0-1-15,21 21 0,-21-20 16,0 20-16,21 1 0,-22-1 0,1-20 15,0 20-15,0 1 0,0-22 16,0 0-16,21 1 0,0-1 0,-22 0 16,22-21-16,0 1 0,0-1 15,0 0-15,0 0 0,22-21 16,-1 0-16,0 0 16,0 0-16,0-21 0,0 0 0,22 0 15,-22-1-15,0-20 16</inkml:trace>
  <inkml:trace contextRef="#ctx0" brushRef="#br0" timeOffset="2953">3429 741 0,'0'0'0,"-21"0"16,0 0-1,-1 0-15,22 21 0,-21-21 16,0 21-16,0 22 0,21-22 0,-21 0 15,21 21-15,-21-21 16,21 22-16,-22-22 0,22 21 0,0-21 0,0 22 16,0-22-16,0 0 0,0 21 15,0-20-15,0-1 0,0 0 16,22 0-16,-1-21 16,0 0-16,0 0 0,21 0 15,-20 0-15,-1 0 0,21 0 16,-21-21-16,22 21 0,-22-21 0,21 0 15,-21-1-15,22 1 0,-22-21 16,0 21-16,0-22 0,-21 22 0,0-21 16,0 0-16,0 20 0,0-20 15,0 0-15,0 21 0,0-22 16,-21 22-16,0 0 0,0 0 16,-22 21-16,22 0 0,0-21 0,0 21 15,0 0-15,-22 0 0,22 0 16,0 21-16,0 0 0,0 0 0,-1 0 15,22 22-15,-21-22 0,21 21 16,-21 0-16,21-20 0,-21 20 0,21 0 16,0 1-16,0-22 0,0 0 15,0 21-15,0-21 0,21 1 0,0-1 16,0-21-16,1 21 0,-1-21 16,0 0-16,21 0 0,-21 0 15,22 0-15,-22 0 0,21 0 16,1-21-16,-1 21 0,0-21 0,-21-1 15,22 1-15,-1 0 0,-21-21 16,0 21-16,22-22 0,-22 1 0,0 0 16,0 20-16,0-20 0,1 21 15,-22 0-15,0 0 0,0-1 0,0 44 47,0 20-47,0-21 0,-22 0 16,1 22-16,0-1 0,21-21 0,0 21 15,0-20-15,-21 20 0,21-21 16,0 21-16,0-20 0,0-1 0,0 0 16,21-21-16,0 21 0,0-21 15,1 0-15,-1 0 0,0 0 16,21 0-16,-21 0 0,22 0 0,-22-21 16,21 0-16,-21 0 0,22-1 15,-22 1-15,21-21 0,-21 0 0,1 20 16,-1-20-16,0 0 0,0 21 15,0-22-15,-21 22 0,0 0 0,0 0 16,0 0-16,21-1 0,-21 44 47,-21-1-47,21 0 0,-21 0 0,21 0 16,0 22-16,-21-1 0,0-21 15,21 21-15,-21-20 0,21 20 0,0-21 16,0 0-16,0 22 0,0-22 15,0 0-15,0 0 0,21-21 16,0 0-16,0 0 0,21 0 0,-20 0 16,-1 0-16,21 0 0,-21 0 15,22 0-15,-22-21 0,21 0 0,0-22 16,-20 22-16,20-21 0,-21 0 16,0-22-16,0 22 0,22-22 0,-22 1 15,-21-1-15,21 1 16,-21-1-16,21 1 0,-21 20 0,0 1 15,0 0-15,0 21 0,0-22 16,0 22-16,0 0 0,0 0 16,0 42-1,-21 0-15,0 21 0,21-20 16,0 20-16,-21 0 0,0 22 16,21-22-16,-22 22 0,22-1 0,0-21 15,-21 22-15,21-1 0,-21-20 16,21 20-16,-21-20 0,21-1 0,0 0 15,0-21-15,0 22 0,0-22 16,0 0-16,0 0 0,0 0 16,21-21-16,0 0 0,0 0 15,1 0-15,-1 0 0,0 0 16,0-21-16,21 21 0,-20-21 0,-1 0 16,21-21-16</inkml:trace>
  <inkml:trace contextRef="#ctx0" brushRef="#br0" timeOffset="3348.03">5292 1058 0,'0'22'0,"0"-44"0,21 44 15,0-22-15,0 0 0,0 0 16,0 0-16,1 0 0,-1-22 15,0 22-15,21-21 0,-21 0 0,1 0 16,-1 0-16,-21-22 0,21 22 0,-21 0 16,21 0-16,-21 0 0,0 0 15,0-1-15,0 1 0,-21 21 16,0 0 0,0 0-16,-22 0 0,22 21 0,0 1 15,0-1-15,0 21 16,-1-21-16,1 22 0,0-1 0,0-21 15,0 21-15,21 1 0,-21-22 16,21 21-16,0-21 0,0 22 0,0-22 16,0 0-16,21 0 0,0-21 0,21 21 15,-21-21-15,22 0 0,-22 0 16,21 0-16,1 0 0,-1 0 0,0 0 16,1-21-16,-1 0 0,0 0 15,-21 0-15,22 0 0</inkml:trace>
  <inkml:trace contextRef="#ctx0" brushRef="#br0" timeOffset="3695.84">4889 550 0,'-42'0'0,"84"0"0,-105 0 16,42 0-16,0 0 0,21 22 15,21-22-15,0 0 16,21 0-16,1 0 0,-1 0 16,0 0-16,22 0 0,-22 0 0,22 0 15,-22 0-15,21 0 0,-20 0 16,-1 0-16,0-22 0,1 22 0,-1 0 15,-21 0-15,0 0 0,1 0 16,-1 0-16,-64 0 47,22 0-47,-21 22 0</inkml:trace>
  <inkml:trace contextRef="#ctx0" brushRef="#br0" timeOffset="4440.18">0 1990 0,'85'0'125,"20"0"-125,1 0 0,0-21 15,0 21-15,21 0 0,-21-22 0,21 22 16,0-21-16,0 21 0,0-21 16,0 21-16,21-21 0,-21 21 15,21-21-15,-21 0 0,42 21 0,-20-22 16,20 1-16,0 21 0,1-21 15,-1 0-15,0 0 0,22 21 16,-22-21-16,22 21 0,-22-22 0,-21 1 16,21 21-16,-20-21 0,-1 21 15,0 0-15,-21-21 0,0 21 0,-21 0 16,-22 0-16,1-21 0,0 21 16,-22 0-16,1 0 0,-22 0 0,0 0 15,-20 0-15,-1 0 0,0 0 16,0 0-16,-21-21 0,21 21 31,-21-22 0,0 1-15,0 0-16</inkml:trace>
  <inkml:trace contextRef="#ctx0" brushRef="#br0" timeOffset="5036.03">6413 889 0,'0'0'0,"0"-21"16,-21 21-16,0 0 15,0 0-15,42 0 47,0 0-47,0 0 0,85 0 16,-42 0-16,20 0 15,1 0-15,0 21 0,-1-21 0,1 0 16,21 0-16,-21 21 0,-1-21 16,1 0-16,-22 0 0,22 0 15,-21 0-15,-1 0 0,-21 0 0,1 0 16,-1 0-16,0 0 0,-20 0 16,-1 0-16,0 0 0,-42-21 31,0 21-31,-1 0 15,1 0-15,-21 0 0,21 0 16,-22 0-16,22 0 0,-21 0 0,0 0 16,20-21-16,-20 21 0</inkml:trace>
  <inkml:trace contextRef="#ctx0" brushRef="#br0" timeOffset="5372.58">6540 931 0,'-21'22'0,"42"-44"0,-84 44 0,42-22 0,0 0 16,42 0 15,0 21-31,0-21 0,21 0 16,22 0-16,-1 0 0,1 0 15,-1 0-15,22 0 0,0 0 0,-22 0 16,22 0-16,0 0 15,-22 0-15,22 0 0,-22 0 0,22 0 16,-22 0-16,-20 0 0,20 0 16,-20 0-16,-22 0 0,0 0 0,0 0 15,0 0-15,-42-21 32,0 21-32,0 0 15,0 0-15,-1 0 0,22-22 16,0 1-16,0 0 15</inkml:trace>
  <inkml:trace contextRef="#ctx0" brushRef="#br0" timeOffset="5864.3">7768 445 0,'-21'0'0,"42"0"0,-63 0 0,21 0 15,21 21 1,-22 0-16,22 0 0,0 0 16,0 22-16,0-22 0,22 0 15,-1 0-15,0 0 0,21 22 16,-21-22-16,22 0 0,-1 0 0,0 0 16,1 0-16,-1 1 0,0-1 15,1-21-15,-1 0 0,0 21 16,1-21-16,-1 0 0,0 0 0,-20 0 15,20 0-15,-21 0 0,0-21 16,0 21-16,1 0 0,-22-21 16,-22 21 15,1 0-31,0 0 0,-21 21 16,21 0-16,-22 0 0,22 0 15,-21 0-15,-1 1 0,1 20 0,0-21 16,-1 21-16,-20 1 0,21-22 15,-1 21-15,1-21 0,0 22 0,20-22 16,-20 21-16,21-21 0,0 1 16,0-1-16,-1 0 0,1 0 0,0-21 15,21 21-15,-21-21 0,21 21 16,21-21 0,0-21-1,0 0-15,1 0 0,20 0 16,-21 0-16,21-1 0</inkml:trace>
  <inkml:trace contextRef="#ctx0" brushRef="#br0" timeOffset="6315.93">9821 254 0,'0'0'0,"0"-21"0,0 0 16,-21 0 0,0 21-1,0 0-15,0 21 16,-1 0-16,1 21 0,0-21 15,0 22-15,0-1 0,-22 0 0,22 1 16,-21-1-16,21 22 0,-22-22 0,1 0 16,0 22-16,-1-22 0,-20 22 15,21-22-15,-1 0 0,1 1 0,0-1 16,-1 0-16,1-21 0,0 22 16,20-22-16,1 0 0,0 0 0,0 0 15,0 1-15,0-1 16,42-21 31,-21-21-47,21-1 15,0 22-15,-21-21 0,0 0 16,21 0-16,0 21 0</inkml:trace>
  <inkml:trace contextRef="#ctx0" brushRef="#br1" timeOffset="18501.25">127 2752 0,'0'0'0,"0"-21"16,0-1 0,-21 22-1,21 22 16,0 105-15,0-85-16,0 0 16,0 1-16,-21-1 0,21 0 0,-22 1 15,22-1-15,0 0 0,-21 1 16,-21 126 0,42-148-1,0 0-15,0-42 16,0 0-1,0 0-15,0-22 16,0 22-16,0-21 0,0 21 16,0-22-16,0 1 0,0 21 0,0-21 15,0-1-15,0 22 0,42 0 16,1-21-16,-1 20 0,0 22 16,22-21-16,-22 21 0,0 0 0,1 0 15,-1 0-15,0 0 0,-20 21 16,-1 1-16,0-1 0,-21 21 15,0-21-15,0 22 0,0-22 16,0 21-16,0 0 0,-21-20 0,0 62 16,-1-63-16,22 1 15,-21-1-15,21 0 0,0 0 16,0 0-16,0-42 31,21 0-15,1 0-16,-22 0 0,21-1 0,0-20 15,-21 0-15</inkml:trace>
  <inkml:trace contextRef="#ctx0" brushRef="#br1" timeOffset="18804.08">783 2646 0,'0'21'31,"0"0"-31,0 0 0,0 1 0,0 20 16,0 0-16,-21-21 0,21 22 15,-21-1-15,21 0 0,0 1 0,-21-1 16,-1 0-16,22 1 0,-21-1 16,21 0-16,0 1 0,0-22 15,0 21-15,0-21 0,0 1 16,0-1-16,0 0 0,21-21 15,1 0-15,-1 0 16,0 0-16,0 0 0,0-21 16,0 0-16,1-22 0,-22 22 0,21-21 15,0 21-15,-21-22 0</inkml:trace>
  <inkml:trace contextRef="#ctx0" brushRef="#br1" timeOffset="18998.96">593 2985 0,'-22'0'0,"22"21"31,22-21-31,-1 0 16,0 0-16,0 0 0,21 0 0,-20 0 16,-1 0-16,21-21 0,-21 21 15,0-22-15,1 22 0,-1-21 0,0 21 16,0 0-16,0-21 0,0 21 15</inkml:trace>
  <inkml:trace contextRef="#ctx0" brushRef="#br1" timeOffset="19720.58">1291 2879 0,'-21'0'16,"0"0"-16,0 0 15,-1 0-15,22 21 16,-21 0-16,21 0 16,0 0-16,0 1 15,0 20-15,0-21 0,0 0 0,0 0 16,0 1-16,0-1 0,0 21 16,0-21-16,0 0 0,0 1 15,0-1-15,0 0 0,0 0 16,0-42 15,0 0-15,0 0-16,0-1 0,0-20 15,0 21-15,0 0 0,0-22 16,0 22-16,0-21 0,0 21 0,21 0 16,-21-22-16,22 22 0,-1 0 15,0 0-15,21 0 0,-21 21 16,1 0-16,20 0 0,-21 0 0,0 0 15,22 21-15,-22-21 0,0 21 16,0 0-16,-21 21 0,0-20 0,21-1 16,-21 0-16,0 21 15,0-21-15,0 1 0,0 20 0,0-21 16,0 0-16,-21 0 0,21 1 16,0-1-16,-21 0 15,21-42 1,0 0-1,0-22-15,0 22 0,21 0 16,-21 0-16,21-22 0,0 22 16,1-21-16,-22 21 0,42-22 0,-21 1 15,0 21-15,0 0 0,22 0 16,-22-1-16,0 1 0,21 21 16,-20 0-16,-1 0 0,0 21 15,0 1-15,-21-1 0,0 0 0,21 0 16,-21 0-16,0 22 0,0-22 15,0 0-15,0 21 0,0-21 0,-21 1 16,21 20-16,0-21 0,-21 0 16,21 0-16,-21 1 0,21-1 15,0-42 17,0-1-32,21 1 0,0 0 15,0 0-15</inkml:trace>
  <inkml:trace contextRef="#ctx0" brushRef="#br1" timeOffset="20083.37">2413 2455 0,'0'0'0,"0"-21"0,0 0 15,-21 21 1,21 21-1,0 0-15,-21 22 16,21-22-16,0 21 0,0 1 0,-22-1 16,1 21-16,0-20 0,21-1 0,-21 0 15,21 22-15,-21-22 0,21 1 16,-21-1-16,21 0 0,0 1 16,0-1-16,0 0 0,0-21 0,0 1 15,0-1-15,0 0 0,21 0 16,0 0-16,0-21 0,0 0 0,0 0 15,1 0-15,-1 0 0,0 0 16,0 0-16,0-21 0,0 0 0,1 21 16,-1-21-16,0 0 0,0 21 15,-21-22-15,0 1 0,21 21 0,-21-21 16</inkml:trace>
  <inkml:trace contextRef="#ctx0" brushRef="#br1" timeOffset="21051.55">868 3810 0,'0'-21'0,"0"42"0,0-63 0,0 21 0,0-1 16,0 1-16,0 0 0,0 0 16,0 0-16,0 0 0,0-1 15,0 44 1,0-1-1,0 0-15,0 21 0,0-21 16,0 22-16,0-1 0,0 0 16,0 1-16,0-1 0,-21 22 15,21-1-15,-22 1 0,1-22 16,21 21-16,0-20 0,-21 20 0,21-20 16,-21-1-16,21-21 0,0 21 15,0-20-15,0 20 0,0-21 0,0 0 16,0 0-16,0 1 15,21-22-15,0 0 0,0 21 16,1-21-16,-1 0 0,0 0 16,0 0-16,0 0 0,22 0 15,-22 0-15,0 0 0,21 0 16,1-21-16,-1 21 0,0 0 16,1-22-16,20 22 0,-21-21 15,1 21-15,-1 0 0,0-21 0,1 21 16,-1 0-16,0-21 0,-20 21 15,-1 0-15,0-21 0,0 0 0,-21-1 16,0 1 0,0 0-16,0 0 15,-21 21-15,0-21 16,0 0-16,-1 21 0,1-22 16,0 22-16,0-21 0,0 21 0,0 0 15,-1-21-15,1 21 0,0 0 0,0-21 16,0 21-16,0 0 15,21 21 17,0 0-32,21-21 15,21 0-15,-21 0 0,0 21 16,22 1-16,-22-22 0,21 0 0,-21 0 16,22 21-16,-22-21 0,0 0 15,21 0-15,-20 21 0,-1-21 0,0 0 16,0 0-16,0 21 0,0-21 15,1 0-15,-22 21 0,0 0 16,0 1 0,-22-22-16,1 21 0,0 0 15,0-21-15,-21 21 0,20 0 16,-20 0-16,21 1 0,-21-1 0,20 21 16,-20-21-16,0 0 0,21 1 15,-1 20-15,-20-21 0,21 0 0,0 0 16,0 1-16,21-1 15,-22-21-15,44-21 32,-22-1-17,21 1-15</inkml:trace>
  <inkml:trace contextRef="#ctx0" brushRef="#br1" timeOffset="27136.03">2349 4212 0,'0'0'0,"0"-21"0,0 0 0,0-21 15,0 20-15,-21 1 16,21 0-16,0 0 0,0 0 0,-21 0 16,21-1-16,0 44 31,0-1-15,0 21-16,0 0 0,0 1 0,0-1 15,0 0-15,0 1 16,0-1-16,0 22 0,-21-22 0,21 0 15,0 1-15,-21-1 0,21 0 16,0 1-16,0-1 0,0 0 0,-21 1 16,21-1-16,-22-21 0,22 21 15,0-20-15,0-1 0,0 0 16,-21-21-16,21-21 16,-21 21-1,21-21-15,0-22 0,0 22 0,0 0 16,0-21-16,0 20 0,0-20 15,0 21-15,0 0 0,0-22 0,0 22 16,21 0-16,0 0 0,1 0 16,-1 0-16,0 21 0,21-22 15,-21 1-15,22 21 0,-22 0 16,21 0-16,1 0 0,-22 0 0,21 0 16,0 0-16,1 21 0,-22 1 0,0-1 15,21 0-15,-20 0 0,-22 0 16,0 0-16,0 1 0,0-1 0,0 0 15,0 21-15,-22-21 0,1 22 16,0-22-16,-21 0 0,-1 21 16,22-20-16,-21-1 0,0 0 0,20 0 15,-20 0-15,21-21 0,0 0 0,0 21 16,-1-21-16,1 0 16,0 0-16,0 0 0,21-21 15,0 0 1,0 0-16,0 0 0,21 0 15,0-1-15,0 1 0,1 0 16</inkml:trace>
  <inkml:trace contextRef="#ctx0" brushRef="#br1" timeOffset="27579.77">3006 4403 0,'0'21'32,"0"0"-32,0 0 15,-22 0-15,1 1 0,0 20 16,21-21-16,-21 0 0,0 22 0,21-22 16,-21 21-16,21-21 0,0 22 0,-22-22 15,22 21-15,0-21 0,0 0 16,0 1-16,0-1 0,0 0 0,0 0 15,22-21-15,-1 0 0,0 0 16,0 0-16,0 0 16,0-21-16,22 0 0,-22 0 0,0-1 15,0-20-15,0 21 0,1-21 16,-1 20-16,-21-20 0,0 21 0,21-21 16,-21 20-16,0 1 0,0-21 15,0 21-15,-21 0 0,0 21 16,-1 0-16,1 0 15,0 0-15,0 0 0,0 0 0,0 0 16,-1 0-16,1 0 0,0 21 16,21 0-16,0 0 15,0 0-15,21-21 32,0 0-32,1 0 0</inkml:trace>
  <inkml:trace contextRef="#ctx0" brushRef="#br1" timeOffset="28183.42">3789 4424 0,'0'-21'0,"0"42"0,0-63 15,-21 42-15,-1 0 0,1-22 16,0 22-16,0 0 15,0 0-15,0 0 0,-1 22 0,1-22 16,-21 21-16,21 0 0,0 0 16,-1 0-16,1 22 0,0-22 0,0 0 15,0 21-15,21-21 0,0 22 16,-21-22-16,21 21 0,-22-21 0,22 22 16,0-22-16,0 0 0,0 0 0,0 0 15,22 1-15,-1-1 0,-21 0 16,21-21-16,0 0 0,0 0 15,0 0-15,1 0 0,-1 0 16,21 0-16,-21-21 0,0 0 0,1-1 16,-1-20-16,0 21 15,21 0-15,-21-22 0,1 1 0,-1 21 16,-21-21-16,21-1 0,0-20 0,0 20 16,-21 1-16,0-21 0,21 20 15,-21-20-15,0 20 0,0-20 0,0 21 16,0-1-16,0 1 0,0 21 15,0 0-15,0-1 0,0 1 0,0 42 32,0 1-32,0-1 0,-21 21 15,21 0-15,0 22 0,0-22 16,-21 1-16,21 20 0,-21-21 0,21 22 16,-21-22-16,21 1 0,-21-1 15,21 0-15,0 1 0,0-1 16,0-21-16,0 21 0,0 1 0,0-22 15,0 0-15,0 0 0,0 0 16,0 1-16,21-22 0,0 0 16,0 0-16,0 0 15,0-22-15,1 1 0,-1 0 16</inkml:trace>
  <inkml:trace contextRef="#ctx0" brushRef="#br1" timeOffset="28927">4170 4466 0,'0'-21'0,"0"42"32,0 0-32,0 1 15,0-1-15,0 0 0,0 0 0,0 0 16,-21 0-16,21 1 0,0-1 15,-22 0-15,22 0 0,0 21 16,0-20-16,0-1 0,0 0 0,0 0 16,0 0-16,0 0 0,0 1 0,0-1 15,22 0 1,-1-21-16,0 0 0,0 0 16,0 0-16,0 0 0,1-21 0,-1 0 15,0-1-15,0 1 0,0 0 16,22 0-16,-22-21 0,0 20 0,0 1 15,0-21-15,0 21 0,1 0 0,-22-22 16,21 22-16,-21 0 0,21 0 16,-21 0-16,0-1 0,21 22 15,-21-21-15,0 42 47,0 1-47,0-1 16,0 0-16,0 0 0,0 21 0,-21-20 15,21 20-15,0-21 0,0 21 16,0 1-16,0 20 0,0-20 0,0-1 16,0 21-16,0-20 0,0 20 0,0 1 15,0-22-15,0 22 0,0-1 16,0-21-16,0 22 0,0-22 0,0 22 16,0-1-16,0-20 0,0 20 15,0-21-15,0 1 0,0-1 16,0-21-16,0 22 0,0-22 0,0 21 15,0-21-15,-21 0 0,21 1 16,-21-22-16,-1 0 16,1-22-1,0 1-15,21 0 0,-21 0 0,21 0 16,0-22-16,0 1 0,0 0 16,0-22-16,0 22 0,0-22 0,0 1 15,0 21-15,0-22 0,0 1 16,21-1-16,0 1 0,0-1 0,1 22 15,-1-22-15,0 22 0,0 0 0,21-1 16,-20 1-16,-1 21 16,0-22-16,0 22 0,21 0 0,-20 0 15,-1 0-15,0 0 0</inkml:trace>
  <inkml:trace contextRef="#ctx0" brushRef="#br1" timeOffset="29868.46">2879 5440 0,'0'0'16,"0"-21"-16,0 0 0,0-1 16,0 44 15,0 20-15,0-21-16,0 21 0,0 1 15,0 20-15,0 1 0,0-22 0,0 22 16,0-1-16,0 1 0,-22-1 15,22 1-15,0-1 0,-21 1 0,0-22 16,0 21-16,21-20 0,-21 20 16,21-20-16,-21-1 0,21 0 15,0 1-15,0-22 0,0 21 0,0-21 16,0 0-16,0 1 0,0-1 16,0 0-16,21-21 31,0 0-31,0 0 15,0 0-15,22 0 0,-22-21 16,0 21-16,21 0 0,1 0 0,-22 0 16,42 0-16,-20 0 0,-1-21 15,21 21-15,1 0 0,-22 0 0,22 0 16,-1 0-16,1 0 0,-1 0 16,-20 0-16,-1-22 0,21 22 15,-41 0-15,20 0 0,-21 0 0,21 0 16,-42-21-16,0 0 15,0 0-15,-21 21 16,0-21-16,0 21 0,0 0 16,0 0-16,-22-21 0,22 21 0,0 0 15,0 0-15,0 0 0,-1-22 16,44 22 15,-1 0-31,0 22 16,0-22-16,0 0 0,0 21 15,1-21-15,-1 21 0,0-21 16,0 21-16,-21 0 0,0 0 16,21 1-16,-21-1 0,0 0 15,0 0-15,-21 0 0,0 0 16,0 1-16,0-22 0,-1 21 0,1 0 16,-21 0-16,21-21 0,0 21 15,-1 0-15,1-21 0,0 0 16,0 0-16</inkml:trace>
  <inkml:trace contextRef="#ctx0" brushRef="#br1" timeOffset="30653.59">4784 6583 0,'0'0'0,"0"-21"0,0 0 0,0-1 15,0-20-15,0 21 0,-22 0 0,1 0 16,0 21-16,0 0 0,0 0 15,0 0-15,-1 0 0,1 0 16,-21 21-16,21 0 0,-22 0 0,22 0 16,-21 22-16,0-22 0,20 21 15,1 0-15,-21 1 0,21-1 0,0 0 16,-1 1-16,22-1 0,0 0 0,0-20 16,0 20-16,0-21 0,0 0 15,0 0-15,0 1 0,22-22 16,-1 0-16,21 0 0,-21 0 0,22 0 15,-22 0-15,21 0 0,0 0 16,1-22-16,-1 1 0,-21 0 0,22 0 16,-1-21-16,0 20 0,-21-20 15,1 0-15,20-1 0,-21 1 16,0-21-16,-21-1 0,0 22 0,21-22 16,-21 1-16,0 20 0,0-20 15,0 21-15,0 20 0,0-20 0,0 21 16,0 0-16,0 0 0,-21 21 15,0 21 1,21 21-16,-21-21 0,21 22 16,0-1-16,0 0 0,0 22 15,0-22-15,-21 22 0,21-1 0,0-21 16,0 1-16,0-1 0,0 0 0,0 1 16,0-1-16,0-21 15,0 22-15,21-22 0,-21 0 0,21-21 16,0 21-16,-21 0 0,21-21 0,1 0 15,-1 0-15,0 0 0,0 0 16,0-21-16,0 0 0,1 0 0,-1 0 16</inkml:trace>
  <inkml:trace contextRef="#ctx0" brushRef="#br1" timeOffset="30861.47">5249 6541 0,'0'42'31,"0"-21"-31,0 0 0,0 0 16,0 1-16,0 20 0,0-21 0,0 0 16,0 0-16,0 1 0,0-1 15,0 0-15,0 0 0,0 0 16,0 0-16,0 1 0,0-44 31,0 1-15,21 0-16</inkml:trace>
  <inkml:trace contextRef="#ctx0" brushRef="#br1" timeOffset="31179.29">5355 6244 0,'0'0'0,"-21"0"0,0 0 0,0 0 15,-1 21-15,22 1 16,0-1-16,0 0 15,0 0-15,0 0 16,22-21-16,-1 0 16,0 0-16,0 0 0,0 0 15,0-21-15,1 21 0,-22-21 0,0 0 16,0 0-16,0-1 16,0 1-16,0 0 15,-22 0-15,22 0 0,-21 21 16,0 0-16,0 0 0,0 0 15,0 0-15,-1 0 0,22 21 0,0 0 16,-21-21-16,21 21 0,0 0 16,0 22-16,0-22 0,0 0 0,0 0 15,0 22-15,0-22 0,21 0 0</inkml:trace>
  <inkml:trace contextRef="#ctx0" brushRef="#br1" timeOffset="31440.14">5651 6414 0,'0'84'32,"0"-63"-32,0 1 0,0-1 15,0 21-15,0-21 0,0 22 0,0-22 16,0 0-16,0 21 0,0-21 0,0 1 15,0-1-15,0 0 0,0 0 16,0 0-16,0 0 16,22-21 15,-22-21-31</inkml:trace>
  <inkml:trace contextRef="#ctx0" brushRef="#br1" timeOffset="31660.01">6117 6414 0,'21'-22'16,"-42"44"-16,42-65 0,-21 22 15,-21 21 1,0 21-16,-21-21 16,20 21-16,1 1 0,0 20 15,0-21-15,-21 21 0,20-20 0,1 20 16,0 0-16,0-21 0,0 22 0,-22-1 15,22-21-15,21 0 0,-21 22 16,0-22-16,21 0 0,-21-21 0,21 21 16,0 0-16</inkml:trace>
  <inkml:trace contextRef="#ctx0" brushRef="#br1" timeOffset="32534.51">4149 7599 0,'0'-21'0,"0"0"32,0 42-1,0 0-31,0 0 16,0 21-16,-22-20 0,22 20 15,0-21-15,-21 21 0,0 1 0,0-1 16,21 0-16,-21 22 0,0-22 15,-1 1-15,1-1 0,0 0 0,0 1 16,0-22-16,21 21 0,0-21 0,0 22 16,0-22-16,0 0 15,21 0-15,0-21 0,0 0 16,22 21-16,-22-21 0,21 0 0,0 0 16,22 0-16,-22 0 0,22 0 15,-1 0-15,1 0 0,-1 0 0,1 0 16,-1 0-16,1 0 0,-1 0 15,1 0-15,-22 0 0,0 0 16,1-21-16,-1 21 0,-21 0 0,22-21 16,-22 21-16,-21-21 0,0 0 15,0-1-15,-21 1 16,-1 21-16,1 0 0,0-21 16,0 21-16,-21-21 0,20 21 0,1 0 15,0 0-15,0 0 0,21-21 16,0 0 15,21 21-31,0 0 0,22 0 0,-22 0 16,0 0-16,21 0 0,-21 0 15,1 21-15,-1-21 0,-21 21 0,0 0 16,0 0-16,0 0 0,0 1 0,0-1 16,0 21-16,-21-21 0,-1 0 15,1 22-15,0-22 0,-21 0 0,21 0 16,-22 0-16,1 1 0,21 20 0,-22-21 15,22-21-15,0 21 0,0 0 16,0-21-16</inkml:trace>
  <inkml:trace contextRef="#ctx0" brushRef="#br1" timeOffset="33177.33">5503 8001 0,'0'0'0,"0"-21"0,0 42 31,0 0-31,0 22 16,0-22-16,0 21 0,0 0 16,0-20-16,0 20 0,0 0 0,0 1 15,0-22-15,0 0 0,-21 21 16,21-21-16,0 1 0,-21-1 0,21 0 15,0-42 32,0 0-47,0-1 0</inkml:trace>
  <inkml:trace contextRef="#ctx0" brushRef="#br1" timeOffset="33562.12">5673 7599 0,'-22'0'0,"-41"42"15,42-21 1,21 1-16,-21 20 0,21-21 16,0 0-16,0 0 0,0 22 0,0-22 15,0 0-15,0 0 0,0 0 0,0 1 16,21-22-16,0 0 15,0 0-15,0 0 0,22 0 0,-22 0 16,0-22-16,0 22 0,21-21 16,-20 0-16,-1 0 0,0 0 15,0 0-15,0-1 0,-21 1 0,0 0 16,0 0-16,0 0 0,-21-22 0,0 22 16,-21 0-16,20 21 0,1-21 15,-21 21-15,21 0 0,-22 0 0,22 0 16,0 21-16,-21-21 0,21 21 0,-1 0 15,22 22-15,0-22 0,-21 21 16,21-21-16,0 22 0,0-1 16,0 0-16,21-20 0,-21 20 0,22 0 15,-1-21-15,0 22 0,0-22 16,21 0-16</inkml:trace>
  <inkml:trace contextRef="#ctx0" brushRef="#br1" timeOffset="34027.85">6096 8022 0,'0'0'0,"-21"0"0,-64 21 15,85 1 1,-21 20-16,0-21 0,21 0 16,0 22-16,0-22 0,-21 21 0,21-21 15,0 0-15,0 22 0,0-22 16,-22 0-16,22 21 0,0-20 15,0-1-15,0 0 0,0 0 16,0-42 15,0 0-31,0 0 16,0-22-16,0 22 0,0 0 16,0-21-16,0-1 0,0 1 0,22 0 15,-1-1-15,0 1 0,0 0 16,21-1-16,1 22 0,-22 0 0,21 0 15,1 0-15,-1 21 0,0 0 16,-21 0-16,22 0 0,-1 21 16,-21 0-16,22 0 0,-22 21 0,0-20 15,0 20-15,-21-21 0,0 21 0,0-20 16,0 20-16,0-21 0,0 21 16,-21-20-16,21-1 0,-21 0 0,0 0 15,-1 0-15,1 0 0,21 1 0,0-1 16,0-42 15,21-1-31,1 1 0,20 0 16</inkml:trace>
  <inkml:trace contextRef="#ctx0" brushRef="#br1" timeOffset="34337.68">6858 7980 0,'0'-21'16,"0"42"-16,0-63 15,0 63 1,0 0-16,0 21 0,-21-21 16,21 1-16,-21 20 0,21 0 15,0 1-15,0-1 0,0 21 0,-22-20 16,22 20-16,-21-20 0,0 20 0,21 1 16,-21-1-16,0 22 0,21-22 0,-21 22 15,-1 0-15,22-22 0,-21 22 16,0-1-16,21 1 0,-21-21 15,0 20-15,0-20 0,21-22 0,-22 22 16,1-22-16,21-21 0,-21 0 0,21 0 16,0 1-16,0-44 15,0 1 1,0 0-16,0-21 0,21-1 0,-21 1 16,21 0-16,1-22 0,-1 1 0</inkml:trace>
  <inkml:trace contextRef="#ctx0" brushRef="#br1" timeOffset="34639.5">6731 8276 0,'0'-63'0,"0"126"0,0-169 0,0 64 0,0 0 15,0-1-15,0 1 0,0 21 16,0-21-16,0 20 0,21 1 0,0 0 16,0 21-16,1-21 0,-1 0 0,0 21 15,0 0-15,21 0 0,-20 0 16,20 0-16,0 0 0,-21 21 0,22 0 15,-22 0-15,0 0 0,0 22 0,-21-22 16,0 21-16,0 1 0,0-22 16,0 21-16,0 0 0,-21-20 0,0 20 15,-21-21-15,20 0 0,1 0 16,-21 1-16,21-1 0,-22 0 16,22-21-16,0 21 0,0-21 15,42 0 16,0 0-31,0 0 0,1-21 0,-1 0 16,0 0-16</inkml:trace>
  <inkml:trace contextRef="#ctx0" brushRef="#br1" timeOffset="35348.1">7535 7768 0,'-42'0'16,"21"21"-16,21 1 16,-21-1-16,21 0 0,0 0 15,0 21-15,0 1 0,-22-1 0,22-21 16,0 22-16,0-1 0,0-21 0,0 21 16,0-20-16,0-1 0,0 0 15,0 0-15,0 0 0,22-21 16,-1 0-16,0 0 0,0 0 15,0 0-15,0-21 0,1 0 16,-1 0-16,0 0 0,0-1 16,0-20-16,0 21 0,22-21 0,-22-1 15,0 1-15,0 0 0,0 20 0,-21-20 16,0 21-16,22 0 0,-22 0 16,0-1-16,0 1 0,0 42 31,0 1-31,-22-1 15,22 21-15,0-21 0,0 22 0,0-22 16,-21 21-16,21 0 0,0-20 0,0 20 16,0-21-16,0 21 0,0-20 15,0-1-15,0 0 0,0 0 16,21-21-16,1 21 0,-1-21 0,0 0 16,0 0-16,21 0 0,-20 0 15,20 0-15,-21-21 0,21 0 0,1 0 16,-22 0-16,21-22 0,-21 22 0,22-21 15,-22-1-15,0 1 0,0-21 16,0 20-16,-21 1 0,22-22 0,-22 22 16,21-21-16,-21 20 0,21 1 0,-21 0 15,0-1-15,0 1 0,0 21 16,0 0-16,0-1 0,0 44 16,0-1-1,-21 0-15,21 21 16,0 1-16,-21-22 0,-1 21 0,22 22 15,0-22-15,-21 0 0,21 1 0,-21-1 16,21 21-16,-21-20 0,21-1 16,0-21-16,0 22 0,0-1 0,0-21 15,0 0-15,0 0 0,0 1 0,21-1 16,0-21-16,0 0 0,1 0 16,-1 0-16,0 0 0,0-21 15,0-1-15,0 1 0</inkml:trace>
  <inkml:trace contextRef="#ctx0" brushRef="#br1" timeOffset="35568.17">8255 7747 0,'0'0'0,"-21"0"15,42 0 1,0 0-16,0 0 0,0-21 15,22 21-15,-22 0 0,0 0 16,0 0-16,22 0 0,-22-21 0,0 21 16,0 0-16,0 0 0,-21 21 31,0 0-31</inkml:trace>
  <inkml:trace contextRef="#ctx0" brushRef="#br1" timeOffset="36787.33">10181 7493 0,'-21'0'16,"21"21"0,-21-21-16,0 21 15,-1 1-15,22 20 0,-21-21 16,0 0-16,0 22 0,0-22 0,0 21 16,-1 0-16,1-20 0,0 20 15,0 0-15,-21 1 0,20-22 0,1 21 16,21-21-16,-21 22 0,21-22 15,-21 0-15,21 0 0,0 0 0,21-21 32,0 0-32</inkml:trace>
  <inkml:trace contextRef="#ctx0" brushRef="#br1" timeOffset="37112.15">10118 7557 0,'0'-22'0,"0"44"0,21-65 0,0 22 15,-21 0-15,21 21 0,0-21 0,0 21 16,1-21-16,-1 21 16,0 0-16,0 0 0,0 0 0,0 0 15,1 21-15,-1 0 0,0 0 0,0 21 16,0-20-16,-21 20 0,21 0 15,-21 1-15,22-1 0,-22 0 0,0 1 16,0-1-16,0 0 0,0 1 0,0-1 16,0 0-16,0 1 0,-22-22 15,22 0-15,-21 21 0,21-21 16,-21 1-16,21-1 0,0 0 16,-21-21-1,21-21 1,-21 21-16</inkml:trace>
  <inkml:trace contextRef="#ctx0" brushRef="#br1" timeOffset="37335.12">9969 7874 0,'0'0'0,"0"-21"0,22 21 15,-1 0-15,0 0 0,0 0 16,21-21-16,1 21 0,-22 0 16,21 0-16,1 0 0,-22 0 0,21-21 15,0 21-15,-20 0 0,-1 0 0,0 0 16,0 0-16,0 0 0,-21-22 16,0 1-16</inkml:trace>
  <inkml:trace contextRef="#ctx0" brushRef="#br1" timeOffset="37731.9">9758 7218 0,'0'0'0,"-21"21"0,-1-21 0,1 21 0,0 22 16,21-22-16,0 21 16,-21 0-16,21 22 0,-21-22 0,21 1 15,0 20-15,0 1 0,0-22 16,-21 21-16,21 1 0,-22-1 0,22 22 15,-21-21-15,21-1 0,-21 1 16,0-22-16,21 21 0,-21-20 0,21-1 16,0 0-16,0 1 0,-21-22 0,21 0 15,0 0-15,0 0 0,-22 1 0,22-1 16,0-42 15,0-1-31,22 22 0,-22-21 0,21-21 16</inkml:trace>
  <inkml:trace contextRef="#ctx0" brushRef="#br1" timeOffset="38519.44">9694 7303 0,'0'0'0,"0"-22"0,0 1 0,0 0 32,21 21-32,1-21 15,-1 21-15,21 0 0,0 0 16,1 0-16,20-21 0,1 21 0,-1 0 16,1 0-16,-1 0 0,1 0 0,-1 0 15,1 0-15,-1-21 0,1 21 16,20 0-16,-20 0 0,-1 0 0,1 0 15,-1 0-15,1 0 0,-1 0 16,-20 0-16,-1 0 0,0 0 0,1 0 16,-22 0-16,0 0 0,0 21 15,0-21-15,1 0 0,-1 21 0,0 0 16,-21 0-16,21-21 0,-21 21 16,0 1-16,21-1 15,-21 0-15,0 0 0,0 21 0,0-20 16,0 20-16,0-21 0,0 21 0,0-20 15,-21 20-15,21 0 0,-21-21 16,21 22-16,-21-1 0,0 0 0,21-20 16,0 20-16,-22 0 0,1 1 15,21-1-15,-21 0 0,21 1 0,0-1 16,0 0-16,0 1 0,0-22 0,0 21 16,0-21-16,0 22 0,0-22 15,0 0-15,0 21 0,21-21 0,-21 1 16,0-1-16,0 0 0,0 0 15,0 0-15,0 0 16,0 1-16,-21-1 16,0-21-1,0 21-15,0-21 0,-1 0 16,1 0-16,0 0 16,-21 0-16,21 0 0,-22 0 0,1 0 15,-22 0-15,1 0 0,-1 0 0,1 0 16,-22 0-16,1 0 0,-1 0 15,0 0-15,1 0 0,-1 0 0,21 0 16,1 0-16,-1 0 0,1 0 0,21 0 16,-1 0-16,1 0 15,0 0-15,-1 0 0,22 0 0,-21 0 16,21 0-16,-1 0 0,1 0 0,0 0 16,0 0-1,0 0-15,42 0 31,0 0-31,0 0 16,0 0-16,1 0 0</inkml:trace>
  <inkml:trace contextRef="#ctx0" brushRef="#br1" timeOffset="39768.73">4064 8424 0,'-42'0'15,"20"0"1,22 22 0,0-1-16,-21 21 0,21-21 0,0 22 15,0-1-15,0 21 16,0 1-16,0-1 0,0 1 0,0 21 15,0-22-15,0 1 0,0 20 0,0-20 16,0-1-16,-21 1 0,21-1 16,0 1-16,0-1 0,0-20 0,-21 20 15,21-21-15,-21 22 0,21-22 16,0-21-16,0 22 0,0-1 0,0-21 16,0 0-16,0 1 0,0-1 15,0 0-15,0 0 0,0 0 0,0 0 16,21-21-16,0 22 15,0-22-15,0 0 16,22 21-16,-22-21 0,21 0 16,-21 0-16,22 0 0,20 0 0,-20 0 15,20 0-15,1 0 0,-1 0 16,22 0-16,-22 0 0,1 0 0,20 0 16,-20 0-16,-1 0 0,1 0 0,42 0 15,-64 0-15,0 0 16,-20 0-16,20 0 0,-21 0 15,-42-21 17,21-1-17,-21 1-15,0 21 0,21-21 16,0 0 0,0 0-1,21 21 16,0 0-31,0 0 0,0 21 16,-21 0-16,0 0 16,0 0-16,0 1 15,0-1-15,0 0 0,-21 0 0,0-21 16,0 21-16,0 0 0,-1 1 0,-20-1 16,21 0-16,0 0 0,0 0 15,-1-21-15,1 21 0,42-21 31,22-21-15,-22 0-16</inkml:trace>
  <inkml:trace contextRef="#ctx0" brushRef="#br1" timeOffset="40027.58">5948 9800 0,'0'21'0,"-21"85"16,-1-85-1,22 1-15,0-1 0,-21 21 16,21-21-16,-21 0 0,0 1 0,21-1 16,-21 21-16,21-21 0,-21 0 15,21 1-15,0-44 47,0 1-47,0 0 0,21 0 16</inkml:trace>
  <inkml:trace contextRef="#ctx0" brushRef="#br1" timeOffset="40215.47">5884 9567 0,'0'0'16,"0"-21"-16,0 0 0,0 0 15,0 42 32,0 0-31,0 0 0,21 1-16,1-1 15</inkml:trace>
  <inkml:trace contextRef="#ctx0" brushRef="#br1" timeOffset="40692.74">6350 9821 0,'0'22'15,"-21"-22"-15,0 21 16,21 0-16,0 0 15,-22 0-15,22 0 16,0 1-16,0-1 0,0 0 16,0 0-16,0 0 15,-21-21-15,21 21 16,-21-21-16,21-21 31,0 0-15,0 0-16,0 0 0,0 0 15,21-22-15,0 22 0,1-21 16,-1-1-16,0 22 0,21-21 0,-21 21 16,22 0-16,-22-1 0,21 1 15,-21 21-15,22 0 0,-22 0 0,21 0 16,-21 0-16,1 21 0,-1 1 16,0-1-16,-21 0 0,21 21 0,-21-21 15,0 1-15,0 20 0,0-21 16,-21 0-16,0 22 0,0-22 0,-1 0 15,1 0-15,0 0 0,0-21 0,0 21 16,21 1-16,0-1 16,21-21-1,0-21 1,0-1-16,0 22 0</inkml:trace>
  <inkml:trace contextRef="#ctx0" brushRef="#br1" timeOffset="41016.56">7154 9631 0,'0'0'0,"0"-21"0,-21 21 15,0 0 1,0 0-16,21 21 16,-21 0-16,-1 0 0,22 22 0,-21-22 15,21 21-15,0 0 0,0 1 0,-21-1 16,0 0-16,0 22 0,21-22 15,-21 1-15,-1 20 0,1 1 0,0-22 16,0 21-16,21 22 0,-21-21 16,0-1-16,-1 1 0,1-1 0,0 1 15,0-1-15,0 1 0,0-1 16,-22 1-16,22-22 0,0 21 0,0 1 16,0-1-16,-1-20 0,1-1 0,0 0 15,0 1-15,0-1 0,0-21 0,21 0 16,-22-21-16,44-21 15,-1-21 1,0 21-16</inkml:trace>
  <inkml:trace contextRef="#ctx0" brushRef="#br1" timeOffset="41341.37">6858 9991 0,'0'-64'0,"0"128"0,21-170 0,-21 42 0,0 22 15,0 0-15,0-1 0,21 22 0,0-21 16,1 21-16,-22-22 0,21 22 16,0 0-16,0 0 0,21 21 0,-20 0 15,-1 0-15,21 0 0,-21 0 0,0 0 16,1 21-16,-1 21 0,0-20 16,0 20-16,-21 0 0,0 22 0,0-22 15,0 0-15,-21 1 0,0-1 16,0 0-16,-22 1 0,22-22 0,-21 21 15,-43 1-15,64-22 16,-21 0-16,20-21 0,1 21 0,42-42 47,1 21-47,-1-21 0,0 0 0,0-1 16,21 1-16,-20 0 0,20 0 15</inkml:trace>
  <inkml:trace contextRef="#ctx0" brushRef="#br1" timeOffset="41996.86">7662 9610 0,'0'0'0,"0"-21"15,-21 21 17,0 21-32,21 0 0,-21 0 0,0 0 15,-1 22-15,22-22 0,0 21 16,0-21-16,-21 22 0,21-22 0,0 0 15,0 21-15,0-21 0,0 1 0,0-1 16,21 0-16,1-21 16,-1 0-16,0 0 0,0 0 15,0 0-15,0 0 0,22 0 16,-22-21-16,0 0 0,0-1 0,22 1 16,-22 0-16,0 0 0,0 0 15,0-22-15,0 22 0,1-21 0,-22 21 16,0 0-16,21-1 0,-21 1 15,0 0-15,0 0 0,0 42 16,0 0 0,-21 0-16,21 1 0,-22-1 15,22 0-15,0 0 0,0 21 0,0-20 16,0-1-16,0 21 0,0-21 16,0 0-16,0 1 0,0-1 0,22 0 15,-1-21-15,0 0 16,0 21-16,0-21 0,0 0 0,1 0 15,-1 0-15,21 0 0,-21-21 16,0 0-16,1 21 0,20-21 0,-21-22 16,0 22-16,43-64 0,-43 43 15,0 0-15,0-1 0,0-20 16,-21 21-16,0-1 0,22-20 0,-22 20 16,21 22-16,-21-21 0,0 21 15,0 0-15,0-1 0,0 44 31,0-1-31,-21 0 0,21 0 16,-22 21-16,22 1 0,0-1 16,-21 0-16,21 22 0,-21-22 0,21 1 15,0-1-15,0 0 0,0 1 16,0-1-16,0-21 0,0 0 0,0 0 16,0 1-16,0-1 0,21 0 0,0-21 15,1 0-15,-1 0 16,0 0-16,-21-21 15</inkml:trace>
  <inkml:trace contextRef="#ctx0" brushRef="#br1" timeOffset="42176.76">8276 9567 0,'0'0'0,"21"0"31,0 0-31,1 0 0,-1-21 0,21 21 15,-21 0-15,22 0 0,-1 0 0,0 0 16,22-21-16,-22 21 0,0 0 16,1-21-16,-1 21 0,0-21 0,1 21 15,-22-21-15,0 21 0</inkml:trace>
  <inkml:trace contextRef="#ctx0" brushRef="#br1" timeOffset="42579.53">9821 9377 0,'21'-21'0,"-42"42"0,64-42 0,-43 0 15,0-1-15,0 44 32,0-1-32,0 21 15,0-21-15,0 22 0,0-22 0,0 21 16,-22 22-16,1-22 0,21 0 0,-21 1 15,0-1-15,21-21 0,-21 21 16,21 1-16,-21-22 0,21 0 0,-22 0 16,22 0-16,0 1 0,22-22 31,-1 0-31,0-22 0,0 22 16,0-21-16</inkml:trace>
  <inkml:trace contextRef="#ctx0" brushRef="#br1" timeOffset="43080.24">9948 9483 0,'0'-43'0,"0"86"0,0-107 0,0 43 0,0 0 16,0 0-16,0 0 0,0-1 15,0 1-15,21 0 16,1 21-16,-1 0 0,0-21 16,0 21-16,21 0 0,-20 0 0,20 0 15,-21 0-15,0 0 0,0 0 0,1 21 16,-1-21-16,0 21 0,-21 0 15,0 1-15,0-1 0,0 0 16,0 0-16,0 0 0,-21 22 0,-22-22 16,22 0-16,0 0 0,-21 0 15,-1 0-15,22 1 0,-21-1 0,0 0 16,20 0-16,1-21 0,0 0 0,0 0 16,42-21-1,21 21 1,-20-21-16,20 0 0,-21 21 0,21-22 15,1 22-15,-1 0 0,0 0 16,1 0-16,-1 0 0,0 0 0,-20 0 16,20 0-16,-21 0 0,21 22 15,-20-1-15,-1-21 0,0 21 16,0 0-16,-21 0 0,0 22 0,0-22 16,0 0-16,0 0 0,0 0 15,-21 0-15,0 1 0,0-1 0,-1 0 16,-20 0-16,0 0 0,-1-21 0,1 21 15,-21 1-15,20-22 0,-20 0 16,20 21-16,-20-21 0,21 0 0,-1 0 16,1 0-16,0 0 0,20 0 15,1 0-15,0 0 0,0 0 16,0-21-16,0-1 0,21 1 0,-22 0 16,22 0-16</inkml:trace>
  <inkml:trace contextRef="#ctx0" brushRef="#br1" timeOffset="43436.04">9504 9208 0,'-21'-22'0,"42"44"0,-64-65 15,22 43 16,21 21-15,0 1-16,-21 20 0,21-21 16,0 21-16,0 1 0,0-1 0,0 22 15,0-1-15,0 1 0,0-22 16,0 21-16,-21 1 0,21-1 0,0 1 16,0-22-16,-21 22 0,0-22 0,21 0 15,-22 1-15,22-22 0,0 21 16,-21-21-16,0 1 0,21-1 0,0 0 15,0 0-15,0-42 32,0 0-17,0 0-15,0-1 0,0 1 0,0-21 16,21 0-16</inkml:trace>
  <inkml:trace contextRef="#ctx0" brushRef="#br1" timeOffset="44123.64">9483 9208 0,'0'0'0,"0"-43"0,0 22 0,-22 0 16,22 0-16,0 0 0,0-1 31,22 22-31,-1 0 16,21 0-16,0 0 0,1 0 0,20 0 15,1 0-15,-1 0 0,1 0 16,20 0-16,1 0 0,-21 0 0,20 0 15,-20 0-15,-1 0 0,22 0 0,-22 0 16,1 0-16,-1 0 0,-20 0 16,20 0-16,1 0 0,-22 0 0,22 0 15,-22 0-15,0 0 0,1 0 16,-1 0-16,0 0 0,1 0 0,-22 0 16,0 0-16,0 0 0,0 0 0,-21 22 15,0-1 1,0 0-16,0 0 15,0 0-15,0 22 0,0-1 16,-21-21-16,21 0 0,-21 22 16,21-22-16,0 21 0,0-21 0,0 22 15,0-1-15,0 0 0,0 1 16,0-1-16,0 0 0,0 1 16,0 20-16,0-21 0,0 1 0,0-22 0,0 21 15,0 1-15,0-1 0,-21-21 16,21 21-16,-21-20 0,21 20 0,-22-21 15,22 0-15,-21 0 0,0 1 0,21-1 16,-21 0-16,0 0 0,0-21 16,21 21-16,-22 0 0,1-21 15,0 22-15,0-22 0,0 0 0,-22 0 16,22 0-16,-21 21 0,21-21 16,-22 0-16,1 0 0,0 0 0,-22 0 15,22 0-15,-22-21 0,-20-1 0,20 22 16,-20-21-16,-1 21 0,-21-21 0,21 0 15,-20 21-15,20-21 0,21 21 16,-20 0-16,20 0 0,1-21 0,20 21 16,1 0-16,0 0 0,-1 0 0,22 0 15,0 0-15,0 0 0,0 0 16,42 0 31,0 0-47</inkml:trace>
  <inkml:trace contextRef="#ctx0" brushRef="#br1" timeOffset="45358.93">2646 6731 0,'0'21'15,"0"0"-15,-21-21 16,21 22-16,0-1 0,-22 0 16,22 0-16,0 21 0,0-20 0,0 20 15,0 0-15,0 1 0,0-1 16,-21 21-16,21 1 0,0-1 0,0 22 15,-21-21-15,21 20 0,0-20 16,-21 20-16,0 1 0,21 0 0,-21-1 16,-1 22-16,1 0 0,21-21 15,-21 21-15,0-22 0,21 22 0,0 0 16,-21 0-16,0 0 0,21-1 16,-22 1-16,1-21 0,21 21 15,-21 0-15,0-1 0,0 1 0,0 0 16,-1 0-16,1 21 0,0-21 15,0 0-15,0 21 0,0-22 0,-1 22 16,1 0-16,0-21 0,0 21 0,21 0 16,-21 0-16,0-21 0,21 21 15,-22-21-15,22 0 0,-21 0 0,21-22 16,0 22-16,0-21 0,0-1 16,0 1-16,0-21 0,0-1 0,0 1 15,0-22-15,0 0 0,21 1 16,-21-1-16,22-21 0,-22 0 15,0 0-15,21-21 16,0 0 0,-21-21-1,0 0-15,0 0 16,0 0 0,0 0-16,0-1 15,0 1 1</inkml:trace>
  <inkml:trace contextRef="#ctx0" brushRef="#br1" timeOffset="46015.56">2032 12361 0,'-21'22'16,"42"-22"15,0 0-15,0 0-16,0 0 16,22 0-16,-22 0 0,21 0 0,1 0 15,-1 0-15,0 0 0,22 0 0,-22 0 16,22 0-16,-1 0 0,1-22 15,-1 22-15,1 0 0,-1 0 0,1 0 16,-1-21-16,-21 21 0,1 0 0,-1 0 16,0 0-16,-20 0 0,-1 0 15,0 0-15,0-21 0,0 21 16,-21-21-16,0 0 16,0 0-16,-21 21 15,0-22-15,0 22 0,0-21 0,-1 21 16,1-21-16,0 21 0,0-21 15,0 21-15,0-21 0,-1 21 16,1-21-16,0 21 0,0 0 16,21-22-16,21 22 47,0 0-47,0 0 0,1 0 0,-1 0 15,0 0-15,0 0 0,21 0 16,-20 0-16,-1 0 0,21 0 0,-21 0 15,0 22-15,22-1 0,-22-21 0,0 21 16,0 0-16,-21 0 0,0 0 16,0 1-16,0-1 0,0 0 15,0 0-15,-21 21 0,-21-20 0,21 20 16,-1-21-16,-20 21 0,21-20 16,-21 20-16,20 0 0,1-21 0,-21 1 15,21 20-15,0-21 0,-1 0 0,22 0 16,-21 1-16,0-22 15,0 0-15</inkml:trace>
  <inkml:trace contextRef="#ctx0" brushRef="#br1" timeOffset="47403.76">4487 12298 0,'21'-21'47,"1"0"-31,-22-1-16,21 1 0,-21 0 15,21 21-15,-21-21 0,0 0 0,0 0 16,0-22-16,0 22 0,0 0 16,0 0-16,-21-22 0,0 22 0,-1 0 15,1 0-15,-21 0 0,0 21 0,20 0 16,-20-21-16,0 21 0,-1 0 16,-20 0-16,21 21 0,-1 0 0,1 0 15,0 0-15,-1 22 0,1-22 16,21 21-16,-22 0 0,22 1 0,0-1 15,21 0-15,0-20 0,0 20 0,0-21 16,0 21-16,0-20 16,21-1-16,0-21 0,22 21 0,-22-21 15,0 21-15,21-21 0,-20 0 0,20 0 16,-21 0-16,21 0 0,-20-21 16,20 0-16,0 0 0,-21-1 0,22 1 15,-1 0-15,-21-21 0,22 21 16,-22-22-16,21 1 0,-21 0 0,0-1 15,1-63-15,-22 64 0,21-21 16,-21 20-16,0-20 0,0 20 16,0 1-16,0-21 0,0 20 0,-21 22 15,21-21-15,-22 21 0,22-1 16,0 1-16,-21 21 16,0 21-16,21 1 0,0 20 15,0 0-15,-21 1 0,21-1 16,0 0-16,0 1 0,0 20 0,0-21 15,0 22-15,0-22 0,0 22 0,0-22 16,0 0-16,0 1 0,0-22 16,21 21-16,-21-21 0,21 1 0,0-1 15,1 0-15,-1-21 0,0 0 0,21 0 16,-21 0-16,22 0 0,-22 0 16,21 0-16,-21-21 0,22 0 0,-22-1 15,21 1-15,-21 0 0,1 0 16,-1 0-16,0 0 0,-21-22 15,0 22-15,21 0 0,-21 0 0,0 0 16,0 42 15,0 0-31,-21 0 0,21 0 0,0 0 16,0 22-16,0-22 0,0 0 16,0 0-16,0 0 0,0 1 15,0-1-15,21-42 47,0-1-47,-21 1 0,21 0 16</inkml:trace>
  <inkml:trace contextRef="#ctx0" brushRef="#br1" timeOffset="47595.65">5059 11726 0,'0'-21'0,"0"42"16,-21-42-16,21 0 0,0 0 0,-22 21 0,22-21 31,-21 21-31,21 21 16,0 0-1,0 0-15,0 0 16,0 1-16,0-1 0,0 0 16,0 0-16,21-21 0,1 21 15</inkml:trace>
  <inkml:trace contextRef="#ctx0" brushRef="#br1" timeOffset="47844.51">5270 11832 0,'22'0'0,"-44"0"0,44-21 0,-22 42 47,0 0-32,0 22-15,0-22 0,21 0 0,-21 0 16,0 22-16,0-22 0,21 21 15,-21-21-15,0 0 0,0 1 16,0-1-16,0 21 0,21-21 0,-21 0 16,0 1-16,0-1 15,21-21 1,0-21 0,1-1-16,-1 1 15,0 0-15</inkml:trace>
  <inkml:trace contextRef="#ctx0" brushRef="#br1" timeOffset="48043.4">5694 11811 0,'21'-21'16,"-42"42"-16,42-63 0,0 42 0,-21-21 0,0 42 31,-21 0-31,-21 0 16,20 0-16,1 0 0,0 22 15,0-1-15,-21 0 0,20 1 0,1-22 16,-21 21-16,21 1 0,0-22 0,-1 21 15,1-21-15,21 0 0,0 1 16,-21-1-16,21 0 0,0 0 16</inkml:trace>
  <inkml:trace contextRef="#ctx0" brushRef="#br1" timeOffset="48960.39">4403 12637 0,'0'0'15,"-22"-22"-15,22-20 0,0 21 0,0 0 16,0 0-16,-21-1 16,21 44-1,0-1 1,0 21-16,0 0 0,0 1 0,0-1 16,0 22-16,0-1 0,0 1 0,0-1 15,0 1-15,0-1 0,0 1 16,-21-1-16,0 1 0,0-1 0,0-21 15,-1 22-15,1-22 0,0 1 16,0 20-16,0-21 0,21-20 16,0 20-16,0-21 0,0 0 0,0 22 0,0-22 15,0 0-15,0 0 16,21-21-16,0 0 16,0 0-16,22 0 0,-1 0 0,0 0 15,1 0-15,20 0 0,1 0 16,20 0-16,-20-21 0,20 0 0,-20 21 15,21-21-15,-22-1 0,1 22 16,20-21-16,-20 0 0,-22 0 0,22 21 16,-1-21-16,-21 0 0,1 21 0,-22-22 15,0 22-15,0 0 0,0-21 16,-21 0-16,-21 0 16,0 21-16,0 0 0,0-21 15,-22 21-15,22 0 16,0-21-16,-21 21 0,21 0 0,-1 0 15,1-22-15,0 22 0,0 0 16,0 0-16,21-21 16,21 21-1,0 0-15,0 0 16,0 0-16,1 0 0,-1 0 16,0 0-16,0 0 0,0 0 0,0 21 15,1-21-15,-1 22 0,-21-1 16,0 0-16,0 0 0,0 21 0,0-20 15,0-1-15,0 21 0,-43-21 0,22 22 16,0-22-16,-21 21 16,21-21-16,-1 0 0,-20 22 0,21-22 15,0 0-15,0 0 0,-1-21 0,22 21 16,22-21 0,-1-21-16</inkml:trace>
  <inkml:trace contextRef="#ctx0" brushRef="#br1" timeOffset="49376.24">6032 13420 0,'0'-21'15,"0"42"-15,0-64 16,0 65 15,-21-1-31,21 0 16,0 0-16,0 21 0,0-20 0,-21 20 15,21-21-15,-21 21 0,21-20 0,-21-1 16,21 21-16,0-21 0,0 0 16,0 1-16,-21-22 0,21 21 0,0-42 31,0-1-16</inkml:trace>
  <inkml:trace contextRef="#ctx0" brushRef="#br1" timeOffset="49708.05">6075 13060 0,'0'-21'0,"0"42"0,-21-42 0,-1 21 16,1 0-16,0 0 15,0 0-15,21 21 0,-21 0 0,21 0 16,0 0-16,0 1 16,21-22-1,0 0-15,0 0 0,0 0 16,1 0-16,-1 0 0,0 0 0,0-22 16,0 1-16,-21 0 0,0 0 15,0 0-15,0 0 16,0-1-16,0 1 15,-21 21-15,0 0 0,0 0 16,0 0-16,-1 21 16,22 1-16,-21-1 0,21 0 15,0 0-15,0 0 0,0 0 0,0 1 16,0-1-16,0 0 0,0 0 16,0 0-16,21-21 0</inkml:trace>
  <inkml:trace contextRef="#ctx0" brushRef="#br1" timeOffset="50188.29">6456 13314 0,'0'21'0,"0"0"0,0 0 16,0 1-1,0-1-15,-21 0 0,21 0 0,0 0 16,-22 0-16,22 1 0,0-1 0,0 21 15,-21-21-15,21 0 0,-21 1 16,21-1-16,-21 0 0,0 0 16,21 0-16,-21-21 0,21 21 0,-22-21 15,1 0 1,21-21-16,0 0 16,0 0-16,0-21 0,0 20 15,0 1-15,21-21 0,1 0 16,-1 20-16,0-20 0,0 21 0,21-21 15,1 20-15,-22-20 0,42 21 0,-20 0 16,-1 0-16,0 21 0,1 0 16,-1 0-16,0 0 0,1 0 0,-22 0 15,21 0-15,-21 21 0,1 0 0,-1 21 16,0-21-16,-21 1 16,0 20-16,0 0 0,0-21 0,0 22 15,-21-1-15,-22-21 0,22 22 0,0-22 16,0 0-16,0 21 0,0-42 15,-1 21-15,1 1 0,0-22 0,42 0 32,0 0-32,1-22 15,20 1-15,-21-21 0,21 21 0,1-22 16,-22 22-16</inkml:trace>
  <inkml:trace contextRef="#ctx0" brushRef="#br1" timeOffset="50508.11">7366 13250 0,'0'0'0,"0"-21"16,-21 42 15,21 1-31,0-1 16,0 21-16,-21-21 0,21 22 16,-22-1-16,22 0 0,-21 22 0,21-22 15,0 22-15,0-1 0,-21 22 0,0-22 16,21 22-16,-21 0 0,0-1 15,21 22-15,0-21 0,-22 21 0,1-1 16,0 1-16,0 0 0,0-21 16,0 21-16,-1-22 0,1 1 0,-21-22 15,21 1-15,0-1 0,-22-20 16,22-22-16,0 0 0,21 0 0,0-42 16,0 0-1,0 0-15,0 0 0,0-22 0,21 1 16,0 21-16,0-43 0,1 22 15,-1 0-15,21-22 0,-21 1 0</inkml:trace>
  <inkml:trace contextRef="#ctx0" brushRef="#br1" timeOffset="50831.92">7324 13589 0,'0'-42'0,"0"84"0,-22-148 15,1 43-15,21 20 0,-21-20 16,0 21-16,21 20 0,0-20 0,0 21 15,0 0-15,0 0 0,0-1 16,21 1-16,0 21 0,0 0 16,1 0-16,-1 0 0,21 0 15,-21 0-15,22 21 0,-22 1 0,0-1 16,0 0-16,0 21 0,-21-21 0,0 22 16,0-1-16,0-21 0,0 22 15,-21-22-15,0 21 0,0-21 0,0 22 16,-22-22-16,22 0 0,-21 0 15,21 0-15,-1 0 0,-20-21 0,21 22 16,42-22 15,0-22-31,0 1 16,1 21-16,-1-21 0,0 0 16,0 0-16,0 0 0</inkml:trace>
  <inkml:trace contextRef="#ctx0" brushRef="#br1" timeOffset="51528.04">7853 13102 0,'0'0'0,"-21"21"16,-1 1-16,1-1 0,0 0 16,21 0-16,-21 21 0,0-20 0,21-1 15,0 0-15,0 21 0,-21-21 16,21 1-16,0-1 0,0 0 0,0 0 15,0 0-15,0 0 0,0 1 0,21-22 16,0 21-16,0-21 16,0 0-16,0 0 0,1 0 0,20 0 15,-21-21-15,0-1 0,0 1 0,22 21 16,-22-21-16,0 0 16,0 0-16,0-22 0,-21 22 0,22 0 15,-22-21-15,21 21 0,-21-1 0,0-20 16,0 21-16,0 0 0,0 0 15,0-1-15,0 1 0,0 42 32,0 1-32,0-1 15,-21 0-15,21 0 0,-22 21 0,22-20 16,0 20-16,0-21 0,0 21 0,0-20 16,0 20-16,0-21 0,0 0 15,0 0-15,0 1 0,22-1 0,-1 0 16,0 0-16,0-21 0,0 0 15,0 0-15,1 0 0,-1 0 16,0 0-16,21 0 0,-21-21 0,1 0 16,-1 0-16,0-1 0,0 1 0,0-21 15,0 21-15,1-22 0,-1 1 16,0 0-16,-21-1 0,0 1 0,21-21 16,0 20-16,-21-20 0,0 20 0,0-20 15,0 21-15,0-1 0,0 22 16,0-21-16,0 21 0,0-1 0,0 44 31,0-1-31,0 0 16,0 0-16,0 21 0,0 1 0,-21-1 15,21 0-15,-21 1 0,21-1 16,0 22-16,0-43 0,0 21 0,0 0 16,0 1-16,0-22 0,0 21 0,0-21 15,0 1-15,0-1 0,0 0 16,0 0-16,21-21 0,0 0 15,0 0-15,1 0 16,-1-21-16,-21 0 0,21 21 16</inkml:trace>
  <inkml:trace contextRef="#ctx0" brushRef="#br1" timeOffset="51704.41">8445 13102 0,'0'0'0,"22"0"47,-1 0-47,0 0 0,0 0 0,0 0 15,0 0-15,22 0 0,-22-21 0,0 21 16,0-21-16,22 21 0,-22 0 16,0 0-16</inkml:trace>
  <inkml:trace contextRef="#ctx0" brushRef="#br1" timeOffset="52181.13">9461 12827 0,'0'-21'0,"0"42"0,0-84 16,0 20-16,0 22 0,0-21 15,0 21-15,0-22 0,0 22 0,22 0 16,-22-21-16,0 20 15,0 1-15,21 21 0,-21 21 16,0 1-16,0 20 16,0 0-16,0 1 0,-21 20 15,21 1-15,-22-1 0,22 22 16,0-22-16,-21 1 0,0-1 0,0 1 0,21-1 16,-21 1-16,21-1 15,-21-20-15,-1-1 0,22 21 0,0-20 16,0-22-16,0 21 0,0-21 0,0 1 15,0-1-15,22-21 16,-1 0-16,0 0 0,0-21 16,0 21-16,0-43 0,1 22 0,-1 0 15,0-21-15,0-1 0</inkml:trace>
  <inkml:trace contextRef="#ctx0" brushRef="#br1" timeOffset="52876.01">9631 12531 0,'-21'-21'0,"42"42"0,-42-64 16,21 22-16,-22 21 0,1-21 15,42 21 1,1 0 0,-1 0-16,21 0 0,0 0 15,22 0-15,-22 0 0,43 0 0,-22 0 16,22 0-16,-21 0 0,20 0 0,1 0 15,0 0-15,-1 0 0,1 0 16,0-21-16,-1 21 0,1 0 16,0 0-16,-1-21 0,1 21 0,-22 0 15,1 0-15,-1-21 0,1 21 16,-22-22-16,1 22 0,-1 0 0,-21 0 16,21 0-16,-20 0 0,-1 0 15,-21 22 1,0-1-16,0 0 15,0 0-15,0 0 0,0 0 16,0 1-16,0 20 0,0-21 0,0 21 16,0 1-16,-21-1 0,21 0 0,0 1 15,0-1-15,0 22 0,0-22 16,0 0-16,0 22 0,0-22 16,0 22-16,0-22 0,0 0 0,0 22 15,0-22-15,0 0 0,0 1 16,0-1-16,0 22 0,0-43 0,0 21 15,0 0-15,0 1 0,0-22 0,0 0 16,-22 21-16,1-20 0,0-1 16,0 0-16,0-21 0,0 0 15,-1 21-15,1-21 0,-21 0 0,0 0 16,20 0-16,-41 0 0,21 0 16,-22 0-16,1 0 0,-1 0 0,-21 0 15,22 0-15,-43-21 0,21 21 0,-20-21 16,-1 21-16,21 0 0,-21 0 15,0-21-15,1 21 0,20 0 16,0 0-16,22 0 0,-1-22 0,1 22 16,-1 0-16,22 0 0,-22-21 15,22 21-15,21 0 0,-21 0 0,20 0 16,1-21-16,21 0 16,21 0-1,1 21-15,-1-21 16,0 21-16,0-22 0,0 1 15,22 0-15</inkml:trace>
  <inkml:trace contextRef="#ctx0" brushRef="#br1" timeOffset="53292.76">10837 12933 0,'0'-21'0,"0"42"0,0-63 0,-21 20 15,0 1-15,21 0 0,-21 21 0,-22-21 0,22 21 16,0 0-16,-21 0 16,21 0-16,-22 0 0,22 21 0,-21 0 15,-1 0-15,1 22 0,21-22 0,-21 21 16,20 1-16,-20-1 0,21 0 15,0 1-15,21-1 0,0 0 0,0-21 16,0 22-16,0-22 0,21 21 16,0-21-16,0 1 0,22-1 0,-22 0 15,21 0-15,22-21 0,-22 21 0,0-21 16,22 21-16,-22-21 0,0 0 16,1 0-16,-1 0 0,0 0 0,-20 0 15,20-21-15,-21 0 0,0 21 0,0-21 16,1 0-16,-1 21 15,-21-21-15,0-1 0,0 1 16,-21 21 0,-1 0-1</inkml:trace>
  <inkml:trace contextRef="#ctx0" brushRef="#br1" timeOffset="54536.39">4297 13822 0,'0'42'15,"0"-21"-15,0 1 0,0 41 16,-21-21-16,21 1 16,-22 20-16,22 1 0,0-22 0,0 43 15,-21-22-15,0 1 0,21-1 0,-21 22 16,21-22-16,0 1 0,-21-1 15,21 1-15,-21-22 0,21 22 16,0-22-16,-22 22 0,22-22 0,0 0 16,0 1-16,0-1 0,0 0 0,0-21 15,0 22-15,0-1 0,0-21 16,0 0-16,0 1 16,0-1-16,22-21 15,-1 21 1,0-21-16,0 0 0,0 0 15,0 0-15,1 0 0,-1 0 0,21 0 16,0-21-16,1 21 0,-1 0 16,22 0-16,-1 0 0,1-21 0,-22 21 15,21 0-15,1 0 0,-1 0 0,1 0 16,-22 0-16,1 0 0,-1-22 16,0 22-16,-21 0 0,1 0 0,-1 0 15,-21-21-15,0 0 16,0 0-1,0 0-15,-21 21 16,-1-21-16,1 21 0,0 0 16,0 0-16,0-22 0,0 22 15,-1 0 1,44 0 15,-1 0-31,0 0 0,21 0 0,-21 0 16,1 0-16,20 0 0,-21 0 15,0 0-15,22 0 0,-22 0 0,0 0 16,-21 22-16,21-1 16,-21 0-16,0 0 0,0 0 15,-21 0-15,0 1 0,0-1 16,-1 0-16,1 0 0,0 0 0,-21 0 16,21 1-16,-22-1 0,22 21 15,-21-21-15,21 0 0,-1 1 0,1-1 16,0-21-16,0 21 0,0-21 15,21 21-15,0-42 16,21 21 0,0-21-16,0 0 0</inkml:trace>
  <inkml:trace contextRef="#ctx0" brushRef="#br1" timeOffset="54980.14">6075 14965 0,'0'0'0,"0"21"16,0 0-1,0 0-15,0 1 0,0 20 0,0-21 16,0 21-16,0-20 0,0 20 16,0-21-16,0 0 0,-21 22 0,21-22 15,0 0-15,-22 0 0,22 0 16,0 0-16,0-42 31,0 0-31,0 0 16</inkml:trace>
  <inkml:trace contextRef="#ctx0" brushRef="#br1" timeOffset="55320.12">6159 14626 0,'0'-21'16,"0"42"-16,0-63 0,-21 42 16,0 0-1,21 21-15,0 0 0,-21 0 0,0 1 16,21-1-16,-21 21 0,21-21 15,0 0-15,0 1 0,0-1 0,0 0 16,21-21-16,0 0 0,0 0 16,0 0-16,0 0 0,1 0 15,-1-21-15,21 21 0,-21-21 0,0-1 16,1 1-16,-1 0 0,-21 0 0,0 0 16,0-22-16,0 22 0,0 0 15,-21 0-15,-1-21 0,1 20 16,-21 1-16,21 21 0,-22 0 0,22 0 15,0 0-15,-21 0 0,21 0 16,-1 0-16,22 21 0,0 1 0,-21 20 16,21-21-16,0 0 0,0 22 15,0-22-15,0 21 0,0-21 0,21 22 16,1-22-16,-22 0 0,21 0 0</inkml:trace>
  <inkml:trace contextRef="#ctx0" brushRef="#br1" timeOffset="55759.86">6583 14923 0,'0'21'0,"0"0"16,-21 0-16,21 21 16,-22-20-16,1-1 0,21 21 0,0-21 15,-21 0-15,21 22 0,-21-22 16,21 0-16,0 0 0,0 22 0,-21-22 15,0 0-15,21 0 0,-22 0 16,22-42 15,0 0-31,0 0 16,0 0-16,0-22 16,22 22-16,-1-21 0,0 21 0,-21-22 15,42 22-15,-21 0 0,1 0 0,20 0 16,-21-1-16,21 1 0,1 21 15,-22 0-15,21 0 0,1 0 0,-22 0 16,0 21-16,0 1 0,0-1 0,0 0 16,-21 0-16,0 0 0,0 0 15,0 1-15,0 20 0,0-21 0,0 0 16,-21 0-16,21 1 0,-21-1 0,0 0 16,21 0-16,0 0 0,-21 0 15,0-21-15,21-21 31,21 0-31,0 0 16</inkml:trace>
  <inkml:trace contextRef="#ctx0" brushRef="#br1" timeOffset="56112.66">7218 14944 0,'-21'0'15,"-1"21"-15,22 0 16,-21-21-16,21 42 0,0-20 16,-21-1-16,21 21 0,-21 0 15,0 1-15,21 20 0,0-20 0,-21 20 16,21 1-16,-22-1 0,22 1 16,-21 20-16,21-20 0,0 20 0,0 1 15,0 0-15,-21-1 0,21 1 0,0-21 16,-21 20-16,21 1 0,0-22 15,0 22-15,-21-21 0,21 20 0,-21-20 16,-1-1-16,22-20 0,0-1 0,0 0 16,-21 1-16,21-22 0,0 0 15,0-42 1,0 0-16,0-22 0,0 1 0,0 21 16,0-43-16,0 22 0,0-22 15,21 1-15,-21-1 0,43-190 16</inkml:trace>
  <inkml:trace contextRef="#ctx0" brushRef="#br1" timeOffset="56414.37">7048 15579 0,'0'-64'0,"0"128"0,0-191 0,0 63 0,0 1 15,22-1-15,-22 22 0,0-22 0,0 22 16,0 21-16,0-21 0,21-1 16,0 22-16,0 0 0,0 0 0,0 0 15,22-1-15,-22 1 0,21 0 0,-21 21 16,22 0-16,-1 0 0,-21 0 15,0 0-15,22 21 0,-22 0 16,0 1-16,0 20 0,-21-21 0,0 21 16,0 1-16,0-1 0,0 0 15,0 1-15,-21-22 0,0 21 0,0 1 16,-22-22-16,22 0 0,-21 21 0,21-21 16,-22-21-16,22 22 0,0-1 15,0-21-15,0 0 0,0 0 16,21-21-16,0-1 15,0 1-15,21 0 16,0 21-16,0-21 0,0 0 16,0 0-16,1-1 0,-1-20 0</inkml:trace>
  <inkml:trace contextRef="#ctx0" brushRef="#br1" timeOffset="57080.02">7853 14838 0,'0'0'0,"0"-21"15,0 42 1,0 0-16,0 0 16,0 22-16,0-22 0,-21 0 15,21 21-15,0-21 0,0 22 0,0-22 16,0 0-16,0 21 0,0-20 16,0-1-16,0 0 0,0 0 0,0 0 15,21-21 1,0 0-16,0 0 0,0 0 15,0 0-15,1-21 0,-1 0 16,0 21-16,0-21 0,0-22 0,0 22 16,1 0-16,-1-21 0,-21 21 0,0-1 15,21-20-15,-21 21 0,21-21 16,-21 20-16,0 1 0,0 0 16,0 42-1,0 0 1,0 1-16,0-1 0,0 0 0,0 21 15,0-21-15,0 1 0,0 20 16,0-21-16,0 0 0,0 0 16,0 1-16,21-1 0,0 0 0,-21 0 15,22-21-15,-1 0 0,0 0 0,0 0 16,0 0-16,0 0 0,1 0 16,20-21-16,-21 21 0,0-21 0,22-22 15,-22 22-15,21 0 0,-21-21 16,0 21-16,1-22 0,-1 1 0,-21 0 15,0-1-15,21 1 0,-21-22 16,0 22-16,0 0 0,0-22 0,0 22 16,0 0-16,0-1 0,0 22 15,0 0-15,0 0 0,0 0 0,-21 42 16,21 0-16,-21 0 16,21 21-16,0 1 0,0-1 15,0 0-15,-22 22 0,22-22 0,0 22 16,0-22-16,0 0 0,0 22 0,0-22 15,0 1-15,0-1 0,0 0 16,0 1-16,0-22 0,0 0 0,22 0 16,-1 21-16,0-42 0,0 0 15,0 0-15,0 0 16,1-21-16,-1 0 0,0 0 16,-21 0-16,21 0 0</inkml:trace>
  <inkml:trace contextRef="#ctx0" brushRef="#br1" timeOffset="57263.92">8530 14817 0,'-21'0'0,"42"0"0,-21 0 47,21 0-47,0 0 0,1 0 15,-1 0-15,21 0 0,-21 0 16,22-21-16,-1 21 0,-21-22 15,21 22-15,1-21 0,-1 21 0,-21-21 16,22 21-16</inkml:trace>
  <inkml:trace contextRef="#ctx0" brushRef="#br1" timeOffset="57700.66">9588 14584 0,'0'-21'0,"0"42"0,-21-63 15,21 20-15,-21 1 0,21 0 0,0 0 16,0 42 0,0 0-1,0 22-15,0-22 0,0 21 0,0 22 16,0-22-16,0 21 0,0-20 16,0 20-16,0 1 0,0 317 31,-21-318-31,0 1 0,21-22 15,-21 22-15,-1-22 0,1-21 16,21 21-16,0-20 0,-21-1 0,21 0 16,0 0-16,0-42 15,0 0-15,0 0 16,0-1-16,0 1 0,21-21 0,-21 0 16</inkml:trace>
  <inkml:trace contextRef="#ctx0" brushRef="#br1" timeOffset="58451.79">9546 14542 0,'0'-22'0,"0"44"0,-21-65 15,21 22-15,-21 21 0,21-21 0,0 0 16,21 21 15,21 0-31,-21 0 16,22 0-16,-1 0 0,22-21 0,-22 21 15,43 0-15,-22 0 0,22 0 16,-1 0-16,1-22 0,21 22 16,-21 0-16,20 0 0,1 0 0,0-21 15,0 21-15,0 0 0,0 0 0,-1-21 16,1 21-16,-21 0 0,0 0 16,-22-21-16,22 21 0,-22 0 0,-20 0 15,20-21-15,-21 21 0,1 0 16,-22 0-16,0 0 0,0 0 0,0 0 15,1 0-15,-1 0 0,0 0 32,-21 21-32,0 0 0,0 0 15,0 0-15,0 1 0,0-1 16,0 0-16,0 0 16,0 0-16,0 22 0,0-22 0,0 21 15,0 0-15,0 1 0,-21-1 0,0 0 16,21 1-16,-22-1 0,22 0 15,0 1-15,0 20 0,-21-20 0,21 20 16,-21-21-16,21 22 0,0-22 0,0 1 16,0-1-16,0 21 0,0-20 15,0-22-15,0 21 0,0 1 0,0-22 16,0 0-16,0 21 0,0-21 0,0 1 16,-21-1-16,21 0 0,-21 0 15,0-21-15,-1 0 0,1 21 16,0-21-16,0 0 0,0 0 15,-22 0-15,22 0 0,-21 0 0,0 0 16,-1 0-16,1 0 0,-22 0 0,1 0 16,-1 0-16,-20-21 0,-22 21 15,21 0-15,-42-21 0,21 21 0,-21 0 16,0 0-16,0 0 0,-21 0 0,21 0 16,0 0-16,0 0 0,0 0 15,21 0-15,1 0 0,-1 0 0,0 0 16,21 0-16,1 0 0,-1 0 15,21 0-15,1 0 0,21-21 0,-1 21 16,22 0-16,0 0 0,21-21 16,42-1-16,-21 22 15,1-21-15,20 21 0,0-21 0,1 0 16,-1 21-16,0-21 0,22 0 16,-22-1-16</inkml:trace>
  <inkml:trace contextRef="#ctx0" brushRef="#br1" timeOffset="58779.6">10223 14838 0,'0'-21'0,"0"42"0,0-63 16,0 63 15,0 0-31,0 0 0,0 0 0,0 0 16,0 22-16,0-1 0,0 0 15,0 1-15,0-1 0,0 0 16,0 22-16,0-22 0,0 1 0,0-1 0,0 0 16,-21 1-16,21-22 0,-21 21 15,21-21-15,0 0 0,0 1 0,0-1 16,0 0-16,0-42 31,0 0-31,0-1 16,0 1-16</inkml:trace>
  <inkml:trace contextRef="#ctx0" brushRef="#br1" timeOffset="59180.37">10096 14796 0,'-21'0'15,"42"0"-15,-63 0 0,42-22 0,-21 1 0,0 21 16,0 0-16,21-21 16,0 0-1,42 21-15,-21 0 0,0 0 16,22 0-16,-1 0 0,0 0 16,1 0-16,20 0 0,-21 0 0,22 0 15,-22 0-15,1 0 0,20 0 0,-21 21 16,1 0-16,20 0 0,-20 1 15,-1-1-15,0 0 0,-21 0 0,22 0 16,-22 0-16,-21 22 0,0-22 0,0 0 16,0 21-16,0-20 0,-21 20 15,0-21-15,-1 21 0,-20-20 0,0 20 16,-1-21-16,1 0 0,0 22 0,-1-22 16,-20 21-16,21-21 15,-1 0-15,1 1 0,0-1 16,-1 0-16,1 0 0,21 0 0,-22 0 0,22 1 15,0-22-15,0 21 0,0-21 16,21-21 15,0-1-31</inkml:trace>
  <inkml:trace contextRef="#ctx0" brushRef="#br0" timeOffset="65448.09">3598 2223 0,'0'0'0,"-21"0"16,42 0 30,0 0-46,1 0 16,20 0-16,0 0 0,1 0 16,-1 0-16,0 0 0,-21 0 0,22-22 15,-1 22-15,-21 0 0,0 0 16,1 0-16,-44 0 31,-20 0-15,21 0-16,-21 0 0,-1 0 15,22 0-15,-21 0 0,-1 0 0,22 0 16,-21 0-16,21 0 0,-22 0 16,22 0-16,0 0 0,0 0 15,21 22 32,0-1-47,0 0 16,0 0-16,-21 0 0,21 0 15,0 22-15,-21-22 0,-1 21 0,22 1 16,-21-1-16,0 0 0,21 1 16,-21 20-16,0-21 0,21 1 0,-21-1 15,-1 0-15,22 1 0,-21 20 16,21-42-16,0 22 0,0-1 0,0 0 16,0 1-16,0-22 0,0 21 15,0-21-15,0 1 0,0-1 0,21 0 16,-21 0-16,22-21 0,-1 0 15,21 0-15,-21 0 0,0 0 16,22 0-16,-22 0 0,21 0 16,-21-21-16,22 0 0,-22 21 0,21-21 15,1-1-15,-22 1 0,21 0 0,-21 0 16,0 0-16,22 0 0,-22-1 16</inkml:trace>
  <inkml:trace contextRef="#ctx0" brushRef="#br0" timeOffset="65732.92">4127 2582 0,'0'0'15,"0"-21"-15,0 0 0,0 42 32,0 0-32,0 1 15,0 20-15,0-21 0,0 21 16,0-20-16,0 20 0,0 0 0,0-21 15,0 22-15,0-22 0,0 21 16,0-21-16,-21 1 0,21-1 0,0 0 16,0 0-16,0 0 15,-21-21-15,21-21 32,0 0-17,21 0-15,-21 0 0,21-1 0,1 1 16</inkml:trace>
  <inkml:trace contextRef="#ctx0" brushRef="#br0" timeOffset="66268.31">4551 2159 0,'0'0'0,"21"0"0,0 0 15,0 0 1,0 0-16,1 0 0,-1 0 16,0 0-16,0 0 0,21 0 15,-20 0-15,20 0 0,-21 0 0,21 0 16,-20 0-16,20 0 0,-21 0 16,21 0-16,-20 0 0,-1 0 0,0 0 15,0 0 1,-21 21-16,0 0 15,0 1-15,0-1 0,0 0 16,0 0-16,0 21 0,0-20 0,0 20 16,0 0-16,0 1 0,0-1 15,0-21-15,0 21 0,0 1 0,0-1 16,0 0-16,0-20 0,0 20 16,0 0-16,0-21 0,0 22 15,0-22-15,0 0 0,0 0 0,0 22 16,0-22-16,0 0 0,0 0 15,-21-21-15,21 21 0,-21 0 0,0 1 16,-1-22-16,1 21 0,0-21 16,0 21-16,0-21 0,-22 0 0,1 21 15,0-21-15,-1 0 0,1 21 16,0-21-16,-1 0 0,1 0 0,21 21 16,-21-21-16,20 0 0,1 0 15,0 0-15,21 22 0,-21-22 16,42 0 15</inkml:trace>
  <inkml:trace contextRef="#ctx0" brushRef="#br0" timeOffset="67097.42">5397 3937 0,'22'0'16,"-1"0"-16,0-21 0,0 21 16,0 0-16,0 0 0,22 0 15,-1 0-15,-21-21 0,22 21 16,-1 0-16,-21 0 0,0 0 0,0-21 15,1 21-15,-44 0 32,1 0-32,-21 0 0,21 0 15,-22 0-15,1 0 0,0 0 0,-1 0 16,1 0-16,0 0 0,21 0 16,-22 0-16,22 0 0,0 21 0,0-21 15,0 0-15,21 21 16,0 0-1,0 0-15,-22-21 16,22 21-16,0 1 0,0-1 16,-21 0-16,21 0 0,0 21 0,0 1 15,-21-1-15,21 0 0,-21 1 16,21-1-16,0 0 0,0 22 0,0-22 16,-21 1-16,21-1 0,0 0 15,-21 22-15,21-22 0,0 0 0,0 1 16,0-1-16,0 0 0,0 1 15,0-1-15,0-21 0,0 0 0,0 22 16,0-22-16,21 0 0,0 0 16,0-21-16,0 0 15,0 0-15,1 0 0,20 0 0,-21 0 16,0 0-16,22-21 16,-22 0-16,21 0 0,-21 0 0,22-1 15,-22 1-15,21 0 0</inkml:trace>
  <inkml:trace contextRef="#ctx0" brushRef="#br0" timeOffset="67359.59">6032 4297 0,'0'42'31,"0"1"-31,0-22 0,0 0 15,0 21-15,0-21 0,0 1 0,-21 20 16,21-21-16,0 0 0,-21 22 16,21-22-16,0 0 0,0 0 0,0 0 15,0 0-15,0 1 16,21-44 15,0 1-31,-21 0 16,22 0-16</inkml:trace>
  <inkml:trace contextRef="#ctx0" brushRef="#br0" timeOffset="67895.99">6392 3916 0,'0'0'16,"21"0"15,1 0-31,-1 0 0,0 0 16,0 0-16,21 0 0,-20 0 15,20 0-15,0 0 0,1 0 16,-1 0-16,-21 0 0,21 0 16,1 0-16,-22 0 0,21 0 0,-21 0 15,1 0-15,-1 0 0,-21 21 16,0 0-16,0 0 0,0 1 15,0-1-15,0 0 0,0 0 0,0 21 16,0-20-16,0 20 0,0-21 16,0 21-16,-21-20 0,21 20 0,0-21 15,0 21-15,0-20 0,0 20 16,0-21-16,0 0 0,0 22 0,0-22 16,-22 0-16,22 0 0,0 0 15,0 0-15,0 1 0,0-1 16,0 0-16,0 0 0,0 0 0,0 0 15,-21 1-15,0-1 0,0 0 16,0 0-16,0 0 0,21 0 0,-43-21 16,22 22-16,0-1 0,-21-21 15,20 21-15,-20 0 0,0-21 0,21 0 16,-22 21-16,1-21 0,21 0 16,-22 21-16,22-21 0,0 0 0,0 0 15,0 0-15,0 22 0,-1-22 0,22 21 47</inkml:trace>
  <inkml:trace contextRef="#ctx0" brushRef="#br0" timeOffset="68705.03">6540 5546 0,'-21'0'0,"42"0"0,-63 0 15,42-21-15,0-1 0,42 22 32,-20 0-17,-1 0-15,21 0 0,0 0 16,-20 0-16,20 0 0,0 0 0,1 0 16,-22 0-16,21 22 0,-21-22 0,0 0 15,1 0-15,-22 21 16,-43-21-1,22 0-15,0 0 16,-21 0-16,20 0 0,-20 0 16,21 0-16,-21 0 0,20 0 0,-20 0 15,21 0-15,0 0 0,0 0 16,-1 0-16,1 0 0,0 0 16,0 0-16,0 0 0,21 21 15,-21-21-15,21 21 0,0 0 16,0 0-16,-22 1 0,22-1 0,0 0 15,-21 21-15,21-21 0,0 22 16,0-1-16,0 0 0,-21 1 0,21-1 16,-21 0-16,21 1 0,-21-22 15,21 21-15,0 1 0,0-1 0,0 0 16,0-21-16,0 22 0,0-1 16,0 0-16,0-20 0,0 20 15,0-21-15,0 0 0,0 22 0,21-22 16,0 0-16,0-21 0,0 21 15,1 0-15,-1-21 0,0 0 16,0 0-16,0 0 0,0 0 0,22 0 0,-22 0 16,0 0-16,21 0 0,-20-21 15,-1 0-15,0 0 0,21 0 0,-21-1 16,1 1-16,20 0 0,-21 0 16,0-21-16</inkml:trace>
  <inkml:trace contextRef="#ctx0" brushRef="#br0" timeOffset="68974.52">7175 5927 0,'0'21'32,"0"0"-32,0 0 0,0 0 15,0 1-15,-21 20 0,21-21 16,0 21-16,0-20 0,0-1 0,-21 21 15,21-21-15,-21 22 0,0-22 16,21 0-16,0 0 0,0 21 0,-21-20 16,-1-1-16,22 0 15,0-42 17,22 0-32,-1-1 0,0-20 15,0 21-15</inkml:trace>
  <inkml:trace contextRef="#ctx0" brushRef="#br0" timeOffset="69456.24">7556 5567 0,'0'-21'15,"22"21"1,-1 0-1,21 0-15,-21-21 0,0 21 16,1 0-16,20 0 0,-21 0 0,21 0 16,-20 0-16,-1 0 0,0 0 0,21 21 15,-21-21-15,-21 21 0,22-21 16,-1 21-16,-21 0 0,21 0 0,-21 1 16,0-1-16,0 0 0,0 21 15,0-21-15,0 1 0,0 20 16,0-21-16,0 21 0,0-20 0,0-1 0,0 21 15,0-21-15,0 22 16,0-22-16,0 0 0,0 21 0,0-21 16,0 1-16,0-1 0,0 21 15,0-21-15,0 0 0,0 1 0,-21 20 16,21-21-16,-21 0 0,21 0 0,-22 22 16,22-22-16,-21 0 0,0 0 15,0 0-15,0 1 0,0-1 0,-22 0 16,22-21-16,-21 21 0,21-21 0,-22 21 15,-20 0 1,20-21-16,22 0 0,0 0 0,-21 0 16,21 22-16,-1-22 0,1 0 15,0 0-15,21-22 32,21 1-32,0 21 0</inkml:trace>
  <inkml:trace contextRef="#ctx0" brushRef="#br0" timeOffset="70311.5">11853 7091 0,'-21'0'15,"42"0"-15,-42-21 16,42 21-16,0 0 16,22 0-16,-22 0 0,21 0 0,-21 0 15,22 0-15,-1-21 0,0 21 0,1 0 16,-22 0-16,21 0 0,-21 0 15,22 0-15,-22 0 0,-42 0 32,0 0-32,-1 0 15,1 0-15,0 0 0,-21 0 0,21 0 0,-22 0 16,22 0-16,0 0 0,0 0 16,0 0-16,-1 0 0,22 21 15,-21-21-15,21 21 0,-21 0 16,0 0-16,21 22 15,-21-22-15,21 0 0,0 21 0,0 1 16,-21-22-16,-1 21 0,1 0 0,21 1 16,0 20-16,-21-20 0,0-1 15,0 0-15,21 1 0,0-1 0,-21 0 16,21 1-16,-22-1 0,22 0 0,-21 1 16,21-1-16,0 0 0,0 1 15,0-1-15,0-21 0,0 0 16,0 0-16,0 1 0,0-1 0,0 0 0,0 0 15,21-21-15,1 0 16,-1 0-16,21 0 0,-21 0 0,22 0 16,-22 0-16,21-21 0,0 0 0,1 0 15,-1-1-15,-21 1 0,22 0 16,-1-21-16</inkml:trace>
  <inkml:trace contextRef="#ctx0" brushRef="#br0" timeOffset="70573.85">12658 7408 0,'0'0'0,"-22"22"0,1-1 0,21 0 0,-21 0 16,21 0-16,0 22 0,0-1 0,-21-21 15,21 21-15,-21 1 0,0-22 16,21 21-16,-22-21 0,22 22 0,-21-22 15,21 0-15,-21 0 0,21 22 0,-21-22 16,21 0-16,-21 0 16,42-42 15,0 0-31,0 0 0,0-1 16</inkml:trace>
  <inkml:trace contextRef="#ctx0" brushRef="#br0" timeOffset="71071.56">12975 7070 0,'0'-21'32,"21"21"-32,0 0 15,1 0-15,-1 0 0,21 0 0,-21 0 16,22 0-16,20 0 15,-21 0-15,1 0 0,-1 0 0,0 0 16,1-22-16,-1 22 0,0 0 16,-20 0-16,20 0 0,-21 0 15,-21 22-15,0-1 16,0 0-16,0 0 16,0 21-16,-21-20 0,21-1 15,0 21-15,0-21 0,0 22 16,0-22-16,0 21 0,0 0 0,0 1 15,0-1-15,0-21 0,0 22 0,0-1 16,0 0-16,0-21 0,0 22 16,0-1-16,-21-21 0,21 22 15,-21-22-15,21 21 0,-22 0 0,1-20 16,0 20-16,21-21 0,-21 0 16,0 22-16,-22-22 0,22 0 0,0 0 15,0 0-15,-21 0 0,20 1 0,1-1 16,-21-21-16,21 21 0,-22-21 15,22 0-15,-21 0 0,21 0 0,-22 0 16,22 0-16,-21 0 0,21 0 0,0 0 16,-22 0-16,22 0 0,0 0 15</inkml:trace>
  <inkml:trace contextRef="#ctx0" brushRef="#br0" timeOffset="71897.09">11769 9144 0,'0'-21'16,"21"0"0,0 21-16,0 0 15,0-21-15,0 21 0,1 0 0,20 0 16,-21-22-16,21 22 0,-20-21 16,20 21-16,-21 0 0,0 0 15,-42 0 16,0 0-31,0 0 0,0 0 16,-22 0-16,22 0 0,0 0 0,-21 0 16,20 0-16,1 0 0,0 0 15,0 0-15,0 0 0,21 21 16,-21 1-16,21-1 16,-22 21-16,22-21 0,-21 0 0,0 22 15,21-22-15,0 21 0,-21 1 16,0-1-16,21 0 0,-21 1 15,-1-1-15,22 21 0,-21-20 0,0 20 16,0-20-16,21 20 0,0-21 0,-21 1 16,21-1-16,-21 0 0,21 1 15,0-22-15,0 0 0,0 21 16,0-20-16,0-1 0,0 0 0,0 0 16,21-21-16,0 0 0,-21 21 15,21-21-15,0 0 0,0 0 0,1 0 16,-1 0-16,0 0 0,21-21 0,-21 21 15,22-21-15,-1 0 0,0 0 0,1-1 16,-1-20-16</inkml:trace>
  <inkml:trace contextRef="#ctx0" brushRef="#br0" timeOffset="72404.8">12446 9356 0,'0'-21'0,"0"-43"32,0 43-32,21 0 0,0 0 0,0 21 15,1 0-15,-1-22 0,0 22 16,0 0-16,21 0 0,-20 0 16,-1 22-16,0-1 0,0 0 0,-21 0 15,0 21-15,0-20 0,0 20 16,0 0-16,0 1 0,0-1 0,0 0 15,-21 1-15,-21-1 0,20 0 0,1-21 16,-21 22-16,21-1 0,-22 0 16,1-20-16,0-1 0,-1 0 0,22 0 15,-21 0-15,21 0 0,0-21 0,-1 0 16,1 0-16,0 0 16,21-21-16,0 0 15,0 0-15,0 0 0,0-22 0,0 22 16,21 0-16,0-21 15,-21 21-15,22-1 0,-1 1 0,-21 0 16,21 0-16,0 21 0,0 0 16,0 0-16,1 21 15,-22 0-15,21 0 0,-21 1 0,21-1 16,0 0-16,-21 21 0,0-21 0,0 1 16,21-1-16,-21 0 0,21 0 15,-21 0-15,0 0 0,22 1 16,-1-22-16,0 0 0,0 0 15,0 0-15,0 0 0,1 0 16,-1 0-16,0-22 0,0 1 16,21 21-16</inkml:trace>
  <inkml:trace contextRef="#ctx0" brushRef="#br0" timeOffset="72879.52">13483 9123 0,'0'21'31,"21"-21"-31,0 21 0,1-21 0,-1 0 0,21 0 16,-21 0-16,22 0 0,-1 0 15,-21 0-15,21 0 0,-20 0 16,20 0-16,-21 0 0,0 0 0,0 0 15,1 0-15,-22-21 0,21 21 0,-21 21 32,0 0-32,-21 1 15,-1-1-15,22 0 0,-21 0 16,0 0-16,21 22 0,-21-22 0,0 21 16,21 0-16,-21 1 0,-1-1 15,22 0-15,0 22 0,-21-22 0,0 1 16,21-1-16,-21 0 0,21 1 0,-21-1 15,21 0-15,0 1 0,0-1 16,0-21-16,-21 21 0,21-20 0,-22-1 16,22 21-16,-21-21 0,0 0 15,0 1-15,0-22 0,-22 21 0,22-21 16,-21 21-16,21-21 0,-22 0 0,22 0 16,-21 0-16,21 0 0,-22 0 15,22 0-15,0 0 0,0 0 0,0 0 16,0 0-16,-1 0 0,1 0 0,0 0 15,0 0-15</inkml:trace>
  <inkml:trace contextRef="#ctx0" brushRef="#br0" timeOffset="73476.02">6286 11134 0,'0'0'0,"0"-21"16,22 21-1,-1 0-15,0-22 16,0 22-16,21 0 0,1 0 16,-1 0-16,0 0 0,1 0 0,20-21 15,-20 21-15,20 0 0,-21 0 16,1 0-16,-1 0 0,0-21 0,-20 21 16,-1 0-16,-42 0 15,-1 0-15</inkml:trace>
  <inkml:trace contextRef="#ctx0" brushRef="#br0" timeOffset="73731.87">6477 11070 0,'-21'0'0,"42"0"0,-63 21 0,42 1 16,-22-1-16,1 0 0,21 0 16,-21 21-16,21 1 0,0-1 0,-21 0 15,21 1-15,-21-1 0,21 0 16,0 22-16,0-22 0,-21 1 0,21 20 15,-22-21-15,22 1 0,-21-1 16,21 0-16,0 1 0,0-1 0,-21 0 16,21-20-16,0-1 0,0 0 0,0 0 15,0 0-15,0 0 0,21-21 32,0 0-32,1-21 0,-1 21 0,0-42 15,21 21-15,1 0 0,-22-22 16</inkml:trace>
  <inkml:trace contextRef="#ctx0" brushRef="#br0" timeOffset="74213.38">7070 11409 0,'0'-21'16,"0"42"-16,0-63 0,0 20 0,21 22 0,-21-21 15,0 0-15,0 0 0,21 21 16,0-21-16,-21 0 0,21 21 0,0 0 15,1 0-15,-1 0 0,0 21 16,0 0-16,-21 0 0,21 21 16,-21 1-16,21-22 0,-21 21 15,0 1-15,0-1 0,0 0 0,0 1 16,-21-1-16,0 0 0,0 1 16,0-22-16,-22 21 0,1 0 0,0-20 15,-1 20-15,1-21 0,0 0 0,-1 0 16,1 1-16,0-22 0,-1 0 15,22 0-15,-21 0 0,21 0 0,0-22 16,21 1-16,0 0 0,0 0 0,0 0 16,0-22-16,21 22 0,-21-21 15,42 21-15,-21-22 0,0 22 16,22 0-16,-22 0 0,21 0 0,-21 21 16,1 0-16,20 0 0,-21 0 15,0 0-15,0 21 0,1-21 0,-1 21 16,-21 0-16,21 0 0,-21 1 15,21 20-15,-21-21 0,21 0 0,-21 0 16,0 1-16,0-1 0,21 0 0,-21 0 16,22 0-16,-22 0 0,21-21 15,0 0-15,0 0 0,0 0 16,0 0-16,1-21 0,-1 21 16,21-21-16,-21 0 15</inkml:trace>
  <inkml:trace contextRef="#ctx0" brushRef="#br0" timeOffset="74619.14">7747 11091 0,'0'-21'0,"0"42"0,0-63 16,21 42 15,0 0-31,0 0 0,22 0 16,-22 0-16,21 0 0,1 0 0,-1 0 15,0 0-15,-21 0 0,22 0 16,-1 0-16,0 0 0,1 0 16,-22 21-16,21 0 0,-21 1 0,-21-1 15,0 0-15,22 0 0,-22 21 16,0-20-16,0 20 0,0 0 0,0 1 16,-22-1-16,1 0 0,0 1 0,21-1 15,0 0-15,0-21 0,0 22 16,0-1-16,0 0 0,0-20 0,0 20 15,0 0-15,0-21 0,21 22 0,0-22 16,-21 21-16,0-21 0,22 1 16,-22-1-16,0 0 0,0 21 0,0-21 15,-22-21-15,22 22 0,-21-1 16,-21 0-16,21-21 0,-22 21 16,1-21-16,0 0 0,-22 21 0,22-21 15,0 0-15,-1 0 0,1 0 0,21 0 16,0 0-16,-1 0 0</inkml:trace>
  <inkml:trace contextRef="#ctx0" brushRef="#br0" timeOffset="75440.09">12700 12404 0,'21'0'16,"0"0"-1,0 0-15,1 0 0,-1 0 16,0 0-16,0-21 0,0 21 15,22 0-15,-22 0 0,21 0 0,-21 0 16,0 0-16,1 0 0,-22-22 0,-43 22 31,22 0-31,0 0 16,-21 0-16,-1 0 0,22 0 16,-21 0-16,-1 0 0,22 0 0,0 0 15,-21 0-15,21 0 0,-1 22 0,1-22 16,0 0-16,21 21 15,-21-21-15,0 21 0,0 0 0,21 0 16,-22 0-16,1 1 0,0 20 0,21-21 16,-21 21-16,0 1 0,0-1 15,21 0-15,0 22 0,-22-22 0,22 1 16,-21 20-16,21-21 0,-21 1 0,21-1 16,0 22-16,0-43 0,0 21 15,0 0-15,0 1 0,0-22 16,0 21-16,0-21 0,0 1 0,0-1 0,0 0 15,0 0-15,21-21 0,-21 21 16,0 0-16,21-21 0,1 0 16,-1 0-16,0 0 0,0 0 0,0 0 15,0-21-15,1 0 0,20 0 16,-21 0-16,21 0 0</inkml:trace>
  <inkml:trace contextRef="#ctx0" brushRef="#br0" timeOffset="75705.94">13335 12658 0,'0'-21'0,"0"42"0,0-21 16,0 21-16,0 0 16,0 0-16,-21 22 0,21-1 15,-21 21-15,-1-20 0,1-1 0,0 0 16,-21 22-16,21-22 0,-1-21 0,1 22 15,0-1-15,0-21 0,0 0 16,0 22-16,21-22 0,-22 0 16,44-21-1,-1-21 1,0 0-16,21 0 0,-21-1 0,22-20 16,-1 21-16</inkml:trace>
  <inkml:trace contextRef="#ctx0" brushRef="#br0" timeOffset="76175.67">13779 12404 0,'0'-21'32,"22"21"-17,-1 0-15,0 0 16,0 0-16,21 0 0,1 0 0,-1-22 15,0 22-15,1 0 0,-1 0 16,22 0-16,-22 0 0,0 0 0,-21 0 16,22 22-16,-22-1 15,0-21-15,0 21 0,-21 0 16,0 0-16,0 0 0,-21 1 16,0-1-16,0 0 0,21 21 15,-21-21-15,-1 1 0,1 20 0,21 0 16,-21-21-16,0 22 0,21-1 0,0 0 15,-21 1-15,0-1 0,21 0 16,-22 1-16,22-1 0,0 0 0,0 1 16,-21-22-16,21 21 0,-21 1 15,21-22-15,-21 21 0,0-21 0,21 0 16,-43 22-16,22-22 16,0 0-16,0 0 0,-21 0 15,20-21-15,1 0 0,-21 0 0,21 0 16,0 0-16,-22 0 0,22 0 0,0 0 15,0 0-15,0 0 0,-1 0 16,1 0-16,0 0 0,0 0 16</inkml:trace>
  <inkml:trace contextRef="#ctx0" brushRef="#br0" timeOffset="76921.61">12277 14478 0,'21'0'31,"21"0"-15,-21-21-16,0 21 0,22 0 15,-1 0-15,0 0 0,1 0 0,-1 0 16,22 0-16,-22 0 0,0 0 0,22 0 16,-43 0-16,21 0 0,-21 0 15,1 0-15,-44 0 32,1 0-32,-21 0 0,21 0 15,-22 0-15,1 0 0,21 0 0,-21 0 16,-1 0-16,22 0 0,-21 0 0,21 0 15,-1 0-15,-20 0 0,21 0 16,0 0-16,0 0 0,-1 0 16,1 0-16,21 21 0,0 0 15,0 0-15,0 1 16,-21-1-16,21 0 16,0 0-16,0 21 0,0-20 0,-21-1 15,21 21-15,0-21 0,0 0 16,0 22-16,-21-1 0,0-21 15,21 22-15,-22-1 0,22 0 0,-21 1 16,0-1-16,21 0 0,-21 1 0,21-1 16,0-21-16,-21 21 0,21 1 15,-21-22-15,21 21 0,0-21 0,0 1 16,0-1-16,0 0 0,0 0 0,0 0 16,21 0-16,0-21 0,0 0 0,0 22 15,22-22-15,-22 0 0,21 0 16,-21 0-16,22 0 0,-1 0 0,-21 0 15,21-22-15,-20 1 0,20 0 0,-21 0 16,21 0-16,1 0 0,-22-1 16,21 1-16,1-21 0,-22 0 15,21 20-15</inkml:trace>
  <inkml:trace contextRef="#ctx0" brushRef="#br0" timeOffset="77464.28">13398 14647 0,'22'-21'0,"-1"21"0,-21-21 16,0 0-16,21 0 15,0 0-15,-21-1 0,21 22 16,-21-21-16,21 21 0,1 0 0,-1 0 16,0 0-16,0 0 15,0 21-15,0 1 0,-21-1 16,0 0-16,0 0 0,0 21 15,0 1-15,0-1 0,0-21 0,0 22 16,0-1-16,0 0 0,-21 1 0,0 20 16,-21-21-16,21 1 0,-1-1 15,-20 0-15,21 1 0,0-1 0,-22 0 16,1-20-16,21-1 0,-43 21 16,22-42-16,21 0 0,0 0 15,-22 0-15,22 0 0,0-21 0,0 0 16,21-22-16,-21 22 0,21-21 15,-21 21-15,21-22 0,0 1 0,0 21 16,0-21-16,21 20 0,0 1 0,0 0 16,0 0-16,0 21 0,1 0 15,-1 0-15,0 0 0,0 0 0,21 0 16,-20 0-16,-1 21 0,0 0 0,0 0 16,0 1-16,22-1 0,-22 0 15,0 0-15,0 0 0,0 0 0,0 1 16,1-22-16,-1 21 0,0 0 0,0 0 15,0-21-15,-21 21 0,0 0 0,21-21 16,1 0-16,-22 22 16,21-22-1,0-22-15,0 22 16,-21-21-16,21 0 0,0 0 0,1 0 16,-1 0-16,0-22 0,0 22 15</inkml:trace>
  <inkml:trace contextRef="#ctx0" brushRef="#br0" timeOffset="78043.96">14182 14351 0,'0'0'0,"0"-21"16,21 21-1,0 0-15,0-21 0,0 21 16,0 0-16,1 0 0,20 0 15,-21 0-15,21-21 0,-20 21 0,20-22 16,-21 22-16,21 0 0,1 0 16,-22-21-16,0 21 0,0 0 0,0 0 0,1 0 15,-22 21 17,0 1-32,0-1 15,0 0 1,0 0-16,0 0 0,0 0 0,0 1 15,0 20-15,0-21 0,0 0 0,0 22 0,0-22 16,0 21-16,-22 0 16,22-20-16,-21 20 0,21 0 0,0 1 15,0-22-15,0 21 0,0 0 0,0 1 16,0-22-16,0 21 0,0 1 0,0-1 16,-21-21-16,21 21 0,0 1 15,-21-22-15,21 21 0,-21-21 0,21 22 16,0-22-16,-21 0 0,-1 0 0,1 0 15,0 1-15,21-1 0,-21 0 0,0 0 16,0-21-16,-1 21 16,1-21-16,0 0 0,0 0 0,0 21 15,-22-21-15,22 0 0,0 0 0,0 0 16,-21 0-16,20 0 0,-20 0 0,21 0 16,-21 0-16,-1 0 0,22 0 15,0 0-15,0 0 0,0 0 0,-1 0 16,1 0-16,0 0 0</inkml:trace>
  <inkml:trace contextRef="#ctx0" brushRef="#br0" timeOffset="81968.02">12488 1757 0,'0'-21'31,"0"42"16,-21 0-47,21 0 0,-21 0 15,0 1-15,21 20 0,0-21 16,-21 21-16,-1-20 0,1 20 0,0-21 16,21 21-16,-21-20 0,0 20 15,0 0-15,21-21 0,-22 1 0,1 20 16,21-21-16,0 0 0,0 22 0,-21-22 15,21 0-15,-21 0 0,21 0 16,0 0-16,0 1 16,0-44 15,0 1-15,21 21-16,-21-21 0,21 0 0,-21 0 15</inkml:trace>
  <inkml:trace contextRef="#ctx0" brushRef="#br0" timeOffset="82395.78">12467 1842 0,'0'0'0,"0"-22"15,0 1-15,0 0 16,21 21-16,-21-21 15,21 0-15,1 21 0,-1-21 0,-21-1 16,42 22-16,-21-21 0,0 21 16,1 0-16,20-21 0,-21 21 0,21 0 15,1 0-15,-1 21 0,-21 0 0,22 1 16,-22-1-16,21 21 0,-21-21 16,0 22-16,1-1 0,-22 0 15,0 1-15,0-1 0,0-21 0,0 21 16,0 1-16,-22-1 0,1-21 15,21 22-15,-21-22 0,0 21 0,0-21 16,0 22-16,21-22 0,-22 21 16,1-21-16,21 0 0,0 1 0,-21-1 15,0 0-15,21 0 0,0 0 0,-21 0 16,21 1-16,0-44 47,0 1-32,0 0-15,0 0 0,0 0 16,0 0-16,-21-1 0</inkml:trace>
  <inkml:trace contextRef="#ctx0" brushRef="#br0" timeOffset="82744.16">12382 2201 0,'0'0'0,"-21"0"0,42 0 31,22-21-15,-22 21-16,0 0 15,21 0-15,1 0 0,-1 0 0,-21 0 16,22 0-16,-1 0 0,0 0 0,1 0 15,-22-21-15,21 21 0,-21 0 16,0 0-16,1 0 78,-1 0-62,0 0-16,21 0 15</inkml:trace>
  <inkml:trace contextRef="#ctx0" brushRef="#br0" timeOffset="83215.89">13695 2096 0,'0'0'0,"-21"0"16,-1 0-16,44 0 46,-1 0-46,0 0 16,0 0-16,21 0 0,-20 0 16,20 0-16,0 0 0,1 0 0,-1 0 15,21 0-15,-20 0 0,20 0 16,1 0-16,-1 0 0,-20 0 16,20-22-16,-21 22 0,1 0 0,-22 0 15,0 0-15,21 0 0,-20 0 16,-44 0 31,1 0-32,0 0-15,0 0 16,0 0-16,0 0 0,-1 0 16,1 0-16</inkml:trace>
  <inkml:trace contextRef="#ctx0" brushRef="#br0" timeOffset="83563.69">13906 2117 0,'-21'0'0,"42"0"0,-63 0 16,21 0-16,0 0 15,42 0 16,0 0-31,0 0 0,0 0 0,22 0 16,20 0-16,-20 0 0,-1 0 16,21 0-16,-20 21 0,20-21 15,-20 0-15,-1 0 0,0 0 0,-21 0 16,22 0-16,-22 0 0,0 0 16,0 0-16,0 0 0,1 0 0,-1 0 15,0 0 1,-21-21 15,0 0 0,0-1-31,0 1 16</inkml:trace>
  <inkml:trace contextRef="#ctx0" brushRef="#br0" timeOffset="84083.57">14668 1693 0,'0'0'16,"0"-21"-16,-21 21 0,21-21 16,-21 21-16,21 21 31,0 0-16,0 1-15,0-1 0,21 0 16,0 0-16,-21 0 0,22 22 0,-1-22 16,0 0-16,0 0 0,0 0 0,0 0 15,1 1-15,20-1 0,-21-21 16,21 21-16,1-21 0,-22 0 0,21 21 16,1-21-16,-22 0 0,0 0 15,21 0-15,-21 0 0,1 0 16,-1 0-16,-42 0 31,-1 0-31,1 0 0,0 0 16,0 0-16,0 0 0,0 21 15,-22 0-15,22-21 0,-21 22 16,-1-1-16,1 0 0,21 0 0,-21 0 16,-1 0-16,1 1 0,0-1 0,20 21 15,-20-21-15,0 0 0,21 1 16,-1-1-16,1 0 0,0 0 0,0 0 15,21 0-15,-21 1 16,0-1-16,-1-21 31,1 0-15,0 0-16,21-21 16,-21 21-16</inkml:trace>
  <inkml:trace contextRef="#ctx0" brushRef="#br2" timeOffset="92735.89">381 3768 0,'21'0'16,"-21"-21"-1,0-1 1,-21 22 31,0 0-32,0 0-15,-1 0 0,22 22 16,-21-1 0,21 0-1,21-21 1,1 0-16,-1 0 16,0 0-16,0 0 15,-21-21 1,21 21-16,-21-21 0,0-1 15,0 1 1,-21 21-16,0-21 16,0 21-16,0 0 15,-1 0-15,1 0 16,0 0-16,0 0 0,0 21 16,21 0-1,-21-21-15,21 22 16,0-1-16,21-21 15,0 21 1,0-21-16,0 0 16,0 0-16,1 0 15,-1 0-15,0 0 16,-21-21-16,0 0 16,0-1-1,0 1-15,0 0 16,-21 21-1,0 0 1,-1 0-16,1 0 16,21 21-16,-21-21 0,21 21 15,0 1-15,21-22 32,0 0-32,1 0 15,-1 0-15,0 0 16,0 0-16,-21-22 31,0 1-31,0 0 16,-21 21-1,0 0 1,0 0 0,-1 0-1,1 0-15,21 21 16,0 0-1,0 1 1,21-22 15,1 0-15,-1 0 0,0 0-16,-21-22 0,0 1 31,0 0-16,-21 21 1,0 0 0,-1 0-16,1 0 15,0 0-15,0 0 16,21 21-16,0 0 0,-21-21 0,0 22 16,-1-22-16,22 21 0,-21-21 15,21 21-15,-21 0 16,0-21-16,21 21 0,-21-21 0,21 21 15,-21 1-15,-1-1 16,22 0-16,0 0 16,-21 0-16,21 0 0,-21 1 0,0-1 15,21 0-15,0 0 0,0 0 16,0 0-16,0 22 0,0-22 0,0 0 16,0 21-16,0-20 15,0-1-15,0 0 0,0 21 0,0-21 16,0 1-16,0-1 0,0 0 15,0 0-15,0 0 0,0 0 0,0 1 16,0 20-16,0-21 0,0 0 16,0 0-16,0 1 0,0-1 15,0 0-15,0 0 0,0 21 16,0-20-16,0-1 0,0 0 16,21 0-16,-21 0 0,0 0 0,0 1 15,21-1-15,0 0 16,-21 0-16,0 0 0,0 0 0,22-21 15,-1 22-15,-21-1 0,21 0 16,-21 0-16,21 0 16,-21 0-16,21-21 0,0 22 0,-21-1 15,22 0-15,-1 0 16,0 0-16,0-21 0,0 21 16,0 1-16,1-22 15,-1 0-15,0 0 0,0 21 0,21-21 16,-20 0-16,-1 0 0,0 21 15,21-21-15,-21 0 0,1 0 16,20 0-16,-21 21 0,0-21 0,0 0 16,22 0-16,-22 0 0,0 0 15,0 21-15,0-21 0,1 0 16,-1 0-16,21 0 0,-21 0 16,0 0-16,1 0 0,-1 0 0,21 0 15,-21 0-15,0 0 0,1 0 16,20 0-16,-21 0 0,0 0 0,0 0 15,22 0-15,-22-21 0,0 21 16,21-21-16,-20 21 0,20-21 0,-21 21 16,21-21-16,-20-1 0,20 22 15,-21-21-15,21 21 0,-20-21 0,-1 21 16,0-21-16,0 0 16,0 21-16,0-21 0,1 21 0,-1-22 15,0 22-15,-21-21 0,21 21 16,-21-21-16,21 21 0,-21-21 0,21 21 15,-21-21-15,22 21 16,-22-21-16,0-1 31,-22 22-15,1 0 0,0 0-16,0 0 15,0 0 1,0 0-16,-1 0 0,1 0 15,0 0-15,0 0 0,0 0 16,0 22-16,-1-22 0,1 0 0,0 0 16,0 21-1,42-21 48,0 0-63,0 0 15,1 0-15,-1 0 16,0 0-16,0 0 0,0 0 16,0 0-16,1-21 0,-1 21 15,0 0-15,0-22 0,0 22 16,0 0 0,1 0-16,-22-21 0,0 42 62,0 1-62,0-1 16,-22 0-16,1 0 0,0 0 15,0 0-15,0 1 16,0-1-16,-1 0 0,22 0 16,-21 0-16,0 0 0,21 1 0,0-1 15,-21-21-15,21 21 0,-21 0 16,0-21-16,21 21 0,0 0 15,-22-21 1,1-21 62</inkml:trace>
  <inkml:trace contextRef="#ctx0" brushRef="#br2" timeOffset="94639.04">1905 5186 0,'0'0'0,"0"-21"62,-21 21 17,0 21-64,-1-21-15,22 21 0,-21-21 16,0 21-16,0 0 0,0-21 15,21 22-15,-21-1 0,-1-21 0,1 21 16,0 0-16,0 0 0,0 0 16,0 1-16,-1-1 0,22 0 15,-21 0-15,21 0 0,0 22 16,-21-22-16,21 0 0,-21 0 16,21 0-16,-21 22 0,21-22 0,0 0 15,0 21-15,-21-21 0,21 1 16,-22 20-16,22-21 0,0 0 0,0 0 15,0 22-15,-21-22 16,21 0-16,0 0 0,-21 0 0,21 22 16,0-22-16,0 0 0,0 0 15,0 0-15,0 1 0,0-1 0,0 0 16,0 0-16,0 0 16,0 0-16,21 1 0,0-1 0,-21 0 15,22 0-15,-22 0 0,21-21 16,0 21-16,0 1 0,0-22 15,0 21-15,1-21 0,-1 21 16,0-21-16,0 21 0,0-21 0,0 0 16,1 21-16,-1-21 0,0 0 0,21 0 15,-21 0-15,1 0 0,-1 0 16,21 0-16,-21 0 0,0 0 16,22 0-16,-22 0 0,21 0 0,-21 0 15,22 0-15,-22 0 0,21 0 16,-21 0-16,22 0 0,-22 0 0,21 0 15,-21-21-15,22 21 16,-22-21-16,0 21 0,0 0 0,22-21 16,-22 21-16,0-21 0,0 21 15,0-22-15,0 22 0,1 0 0,-1-21 16,0 21-16,0-21 0,0 21 16,-21-21-16,21 21 0,1-21 15,-22 0 1,0-1-1,0 1-15,0 0 16,-22 21 0,1 0-16,0-21 0,0 21 0,0 0 15,0 0-15,-1 0 0,1 0 16,0 0-16,0 0 0,-21 0 0,20 0 16,1 0-16,0 0 0,0 0 0,0 0 15,0 0-15,-1 0 16,1 0-16,42 0 47,1 0-47,-1 0 15,0 0-15,0 0 0,21 21 16,-20-21-16,-1 0 0,0 0 16,0 0-16,21 0 0,-20 0 0,20 0 15,-21 0-15,21 0 0,-20 0 0,-1 0 16,0 0-16,0 0 0,0 0 15,0 0-15,1 0 0,-1 0 0,0 0 32,-21 21-1,0 0-15,-21-21-1,0 22-15,-1-1 16,1 0-16,0-21 0,0 21 0,0 0 15,0 0-15,-1 1 0,1-1 16,0 0-16,0 0 0,0 0 0,0 0 16,-1-21-16,22 22 0,0-1 0,-21-21 15,21 21-15,-21-21 0,21 21 16,-21-21 0,21 21-16,0-42 46,0 0-30</inkml:trace>
  <inkml:trace contextRef="#ctx0" brushRef="#br2" timeOffset="96403.89">2286 6498 0,'0'-21'16,"0"42"-16,0-63 15,-21 42 17,0 0-32,-1 0 0,1 0 15,0 0-15,0 0 0,0 0 16,0 0-16,-1 21 0,1-21 0,0 21 15,0-21-15,0 21 0,0 1 16,-1-22-16,1 21 0,0-21 0,0 21 16,0 0-16,0 0 0,-1 0 15,1-21-15,0 22 0,0-1 16,0 0-16,0 0 0,-1 0 0,22 0 16,-21 1-16,0-1 0,0-21 0,0 21 15,0 0-15,-1 0 0,1 0 16,0 1-16,0-22 0,0 21 15,0 0-15,-1 0 0,1 0 16,0 0-16,0 1 0,21-1 0,-21 0 16,0 0-16,-1 0 0,22 0 15,-21 22-15,0-22 0,21 0 0,-21 21 16,21-20-16,-21 20 0,0-21 16,21 21-16,-22-20 0,22 20 0,0-21 15,0 0-15,-21 22 0,21-22 16,-21 21-16,21-21 0,0 0 0,0 22 15,0-22-15,0 0 0,0 21 16,0-20-16,0-1 0,0 21 0,0-21 16,21 0-16,-21 22 15,21-22-15,-21 0 0,22 0 0,-1 22 16,-21-22-16,21 0 0,0 0 16,0 0-16,0 0 0,1 1 0,-1-1 15,0 0-15,0 0 0,0 0 16,0 0-16,22 1 0,-22-22 0,0 21 15,21 0-15,-20 0 0,-1-21 0,21 21 16,-21-21-16,22 21 0,-22 1 16,21-22-16,-21 0 0,22 21 0,-22-21 15,21 0-15,-21 0 0,22 21 16,-1-21-16,0 0 0,-21 0 0,22 0 16,-1 0-16,0 0 0,1 0 15,-1 0-15,0 0 0,1 0 16,-1 0-16,0 0 0,-20 0 0,20 0 15,0 0-15,-21 0 0,22 0 0,-1 0 16,-21 0-16,22 0 0,-1 0 0,-21-21 16,21 21-16,1-21 0,-22 21 15,21 0-15,1-22 0,-22 22 0,21 0 16,-21-21-16,22 21 0,-22 0 0,21 0 16,-21-21-16,0 0 0,22 21 15,-22 0-15,0 0 0,0-21 16,0 21-16,1 0 0,-1 0 0,0-21 0,0 21 15,0 0-15,0 0 16,1 0-16,-1 0 16,0 0-16,0 0 15,0 0-15,0-22 16,1 22-16,-1 0 0,0 0 16,0-21-16,0 21 15,0 0-15,-21-21 0,22 21 16,-1 0-16,-21-21 15,0 0 17,-21 21-17,-1-21-15,1 21 16,21-22 0,-21 22-16,0 0 0,0-21 0,0 21 15,-1-21-15,1 21 0,0 0 16,0 0-16,21-21 0,-21 21 0,0 0 15,-1 0 1,1 0 0,21 21 15,21 0-15,1 0-1,-1-21-15,0 22 16,0-22-16,0 0 15,-21 21-15,21-21 0,1 0 0,-1 0 16,0 0-16,0 0 0,0 0 16,0 0-16,1 0 15,-1 0 1,-21 21 31,-21 0-32,-1 0-15,22 0 0,-21 1 0,0-1 16,-21 0-16,21 0 0,-1 21 0,-20 1 16,0-1-16,21-21 0,-1 22 15,1-22-15,0 0 0,0 21 16,0-21-16,0 1 0,-1-1 16,22 0-16,0 0 0,0 0 0,-21-21 15,0 0 16,21-21-31,0 0 16,0 0-16,0 0 0,0-1 16,0-20-16</inkml:trace>
  <inkml:trace contextRef="#ctx0" brushRef="#br2" timeOffset="97460.82">952 5800 0,'0'-21'0,"0"42"0,0-64 16,-21 43 15,0 22-31,21-1 0,0 21 15,-21-21-15,0 22 0,21-1 16,-21-21-16,-1 21 0,1 1 0,0-1 16,0 0-16,-21 1 0,20-1 15,-20 0-15,21 1 0,0-1 16,0-21-16,-22 22 0,22-22 0,0 21 16,0-21-16,21 0 0,-21 1 15,21-1-15,0-42 47,0-1-47,21 1 16,0 0-16,0 0 0,0 0 0,0-22 15,1 22-15,20-21 0,-21 21 16,21-22-16,-20 1 0,-1 0 16,21 21-16,-21-22 0,0 1 0,1 0 15,-1 20-15,-21-20 0,21 0 16,0 21-16,-21-1 0,0 1 0,0 0 15,21 21-15,-21-21 0,21 21 16,-21 21 15,0 0-31,0 0 0,0 1 16,0-1-16,0 0 16,22-21-16</inkml:trace>
  <inkml:trace contextRef="#ctx0" brushRef="#br2" timeOffset="100719.67">15663 1566 0,'0'-21'0,"0"0"16,0 0-1,-21 21-15,21-21 16,0 0-16,0 42 31,0 0-15,0 0-16,-21 0 0,21 0 0,-21 22 16,21-1-16,0-21 0,0 22 15,-21-1-15,-1 0 0,22 1 0,-21-1 16,0-21-16,21 21 0,0 1 0,-21-22 15,21 0-15,-21 21 0,0-20 16,21-1-16,0 0 0,0 0 16,-22 0-16,22-42 47,0 0-47,0 0 15,0 0-15,0-1 0,22 1 0,-22 0 16,0 0-16,21-21 0,0 20 0,0 1 15,0-21-15,0 21 0,-21 0 16,22-1-16,-1 1 0,21 0 0,-21 0 16,0 0-16,1 0 0,-1 21 15,21 0-15,-21 0 0,0 0 0,1 0 16,-1 21-16,0 0 0,-21 0 16,21 0-16,-21 22 0,21-22 15,-21 21-15,0-21 0,0 0 0,0 22 16,0-22-16,0 21 0,-21-21 15,0 1-15,0-1 0,0 0 0,21 0 16,-22-21-16,1 21 0,21 0 0,-21-21 16,21-21 31,21 0-47,0 0 0,-21 0 15,22 0-15</inkml:trace>
  <inkml:trace contextRef="#ctx0" brushRef="#br2" timeOffset="101023.5">16277 1482 0,'0'0'15,"0"21"1,0 0-1,0 0-15,0 0 0,-21 22 16,0-1-16,0 0 0,-1 1 0,1-22 16,21 21-16,-21 1 0,0-1 15,0 0-15,0-21 0,-1 22 16,1-22-16,21 0 0,0 0 0,0 0 16,0 1-16,0-1 0,21-21 31,1 0-31,-1 0 0,0 0 15,0-21-15,0-1 0,0 1 16,1 0-16,-1 0 0</inkml:trace>
  <inkml:trace contextRef="#ctx0" brushRef="#br2" timeOffset="101215.38">16044 1820 0,'-21'0'0,"42"0"0,-63 0 15,63 0 17,0 0-32,0 0 0,1 0 0,20 0 15,0 0-15,-21 0 0,22 0 16,-1 0-16,-21 0 0,22 0 0,-22-21 16,21 0-16,-21 21 0,0 0 0,1 0 15</inkml:trace>
  <inkml:trace contextRef="#ctx0" brushRef="#br2" timeOffset="101939.97">16637 1693 0,'0'22'16,"-21"-22"-16,21 21 0,-21-21 15,21 21-15,-22 0 0,22 0 16,0 0-16,0 1 0,-21-1 0,21 0 15,0 21-15,-21-21 0,21 1 16,0-1-16,0 0 0,-21 0 0,21 0 16,0 0-16,-21 1 0,21-1 15,0 0-15,0 0 32,0-42-1,0 0-31,0 0 0,21-1 15,0 1-15,0-21 0,-21 21 0,21 0 16,1-22-16,-1 22 0,0-21 16,0 21-16,-21-22 0,21 22 0,0 0 15,1 0-15,-1 0 16,0-1-16,0 22 0,0 0 0,0 0 16,1 0-16,-1 0 0,-21 22 0,21-1 15,-21 0-15,21 0 0,-21 0 16,0 22-16,0-22 0,0 0 0,0 21 15,0-21-15,0 1 0,0-1 16,0 0-16,0 0 0,0 0 0,0 0 16,-21-21-16,21 22 15,0-44 32,0 1-31,0 0-16,0 0 0,21 0 0,0 0 0,0-22 15,1 22-15,-1 0 16,0-21-16,21 20 0,-21 1 0,22-21 16,-22 42-16,21-21 0,1 21 15,-22 0-15,0 0 0,0 0 0,0 21 16,0-21-16,-21 21 0,0 0 0,0 22 16,0-22-16,0 0 0,0 21 15,0-21-15,-21 1 0,0-1 0,0 0 16,0 0-16,0 0 0,21 0 15,-22 1-15,22-1 0,-21-21 0,21 21 16,21-42 31,-21 0-47</inkml:trace>
  <inkml:trace contextRef="#ctx0" brushRef="#br2" timeOffset="102342.98">17822 1461 0,'0'-22'31,"-21"44"0,21-1-31,-21 0 0,21 0 0,-21 0 16,0 22-16,21-22 0,-22 21 0,1 0 15,0 1-15,0-22 0,0 21 16,0 1-16,-1-1 0,1-21 0,0 21 16,0-20-16,0 20 0,21-21 15,0 0-15,-21 0 0,21 1 16,0-1-16,0 0 0,0 0 15,21-21-15,0 0 16,0 0-16,0 0 0,0 0 16,1 0-16,-1 0 0,0-21 0,0 0 15,0 21-15,0 0 16,-21-21-16,22-1 16,-22 1-16,21 0 0</inkml:trace>
  <inkml:trace contextRef="#ctx0" brushRef="#br2" timeOffset="102997.6">18732 1291 0,'0'-21'0,"0"42"0,0-63 31,-21 63 1,0-21-32,21 21 0,-21 0 15,0 1-15,0 20 0,-1-21 16,1 21-16,0 1 0,0 20 0,0-20 16,-22 20-16,22 1 0,-21-1 15,0 1-15,-1-1 0,1 1 0,0 20 16,-22-20-16,22-1 0,-1 1 0,1-1 15,21 1-15,-21-22 0,20 22 16,-20-1-16,21-21 0,0 1 0,0-1 16,-1 0-16,1 1 0,0-22 15,21 0-15,0 0 0,0-42 47,21 0-47,0 0 0,1 0 0,-1-1 16,-21-20-16,42 21 0,-21-21 0,0-1 15</inkml:trace>
  <inkml:trace contextRef="#ctx0" brushRef="#br2" timeOffset="103599.76">18944 1566 0,'0'-21'0,"0"42"0,-21-42 47,21 42-47,0 1 0,0-1 15,-21 0-15,21 21 0,-21 1 16,21-1-16,-22 0 0,22-21 0,-21 22 15,21-1-15,0 0 0,-21 1 16,0-1-16,0-21 0,21 22 0,0-22 16,-21 0-16,21 0 0,-22 0 0,22 0 15,-21-21 1,21-21 15,0 0-31,0 0 16,21 0-16,-21 0 0,22-1 15,-1 1-15,-21-21 0,21 21 16,0 0-16,21-1 0,-20 22 16,-1-21-16,0 0 0,21 21 15,-21 0-15,1-21 0,-1 21 16,0 0-16,0 0 0,0 0 0,0 21 0,-21 0 16,22 0-16,-22 1 15,0-1-15,0 0 0,0 0 0,0 0 16,-22 0-16,1 1 0,0-1 15,0 0-15,-21 0 0,20 0 0,1 0 16,-21-21-16,21 22 0,0-22 0,-1 0 16,1 21-16,0-21 0,21-21 47,21-1-32,0 22-15,1-21 0,-1 0 0</inkml:trace>
  <inkml:trace contextRef="#ctx0" brushRef="#br2" timeOffset="104007.53">19473 1778 0,'0'-21'31,"-21"42"-15,0 0-16,21 0 0,-21 1 15,0 20-15,-1-21 0,22 0 16,-21 22-16,0-22 0,0 0 0,21 21 16,0-21-16,-21 1 0,21-1 15,0 0-15,0 0 0,0 0 16,21 0-16,0-21 16,0 0-16,0 0 0,1 0 15,-1 0-15,0 0 0,21-21 0,-21 21 16,1-21-16,20 0 0,-21 21 15,0-21-15,0 0 0,1-1 0,-1-20 16,-21 21-16,0 0 0,0-22 0,0 22 16,0 0-16,-21-21 15,-1 42-15,1-21 0,0-1 0,0 22 16,-21 0-16,20 0 0,1 0 16,0 0-16,0 0 0,-21 22 0,20-1 15,22 0-15,-21 0 0,21 0 16,0 0-16,21 1 15,1-22-15,-1 0 0</inkml:trace>
  <inkml:trace contextRef="#ctx0" brushRef="#br2" timeOffset="104563.72">20193 1842 0,'0'0'0,"0"-22"0,0 1 16,-21 21-16,0-21 0,-1 21 0,1 0 16,0 0-16,0 0 0,0 0 15,0 0-15,-1 0 0,1 21 0,0 0 16,0 1-16,0-1 0,0 0 16,-1 21-16,1-21 0,0 22 15,0-22-15,0 21 0,21-21 0,0 1 16,-21-1-16,21 21 0,0-21 15,0 0-15,0 1 0,21-22 16,0 0-16,0 21 0,0-21 16,0 0-16,1 0 0,-1 0 0,21 0 15,-21 0-15,0-21 0,1-1 0,-1 22 16,0-21-16,21 0 0,-21 0 16,1 0-16,-1-22 0,0 22 0,21-21 15,-21 0-15,1-1 0,-1 1 16,0 0-16,21-22 0,-21 22 0,1-22 15,-1 22-15,-21 0 0,0-1 16,21 1-16,-21 0 0,0 20 0,0 1 16,0 0-16,-21 42 31,0 0-31,-1 22 0,1-1 16,0 0-16,0 1 0,0-1 15,0 0-15,21 22 0,-22-22 0,1 1 16,21-1-16,-21 0 0,21 1 15,-21-22-15,21 0 0,0 21 0,0-21 16,0 1-16,0-1 0,0 0 16,21-21-1,0 0-15,0 0 0,1 0 16,-1 0-16</inkml:trace>
  <inkml:trace contextRef="#ctx0" brushRef="#br2" timeOffset="105247.34">20764 1884 0,'-42'21'16,"21"0"-16,0-21 16,0 21-16,21 1 0,-22-1 0,1 0 15,0 0-15,21 0 0,-21 0 16,21 1-16,0-1 0,0 0 15,21-21 1,0 0-16,0 0 16,1 0-16,20 0 0,0 0 15,-21 0-15,22 0 0,-1 0 0,-21-21 16,0 0-16,22 21 0,-22-22 16,0 1-16,0 0 0,0 0 0,1 0 15,-22-22-15,21 43 16,-21-21-16,0 0 0,21 21 15,-42 21 1,0-21 0,-1 21-16,22 1 0,-21-1 15,0 0-15,0 0 0,0 0 16,21 22-16,-21-22 0,-1 0 16,1 21-16,0-21 0,0 22 0,0-1 0,0 0 15,21 1-15,0-1 0,0 22 16,-22-22-16,22 21 0,-21-20 0,21 20 15,0-20-15,0 20 0,0-21 16,0 1-16,0-1 0,0 0 0,0 1 16,0-1-16,0 0 0,0 1 0,0-1 15,-21 0-15,21-20 0,-21 20 16,0-21-16,0 0 0,-1 0 0,1 1 16,0-1-16,0 0 0,0-21 15,0 0-15,-1 0 0,1 0 0,0 0 16,0 0-16,0 0 15,0 0-15,21-21 0,0 0 0,-22-22 16,22 22-16,0-21 0,0-1 0,0 1 16,0 0-16,22-22 0,-1 1 15,0-1-15,21 1 0,-21-1 16,22 1-16,-1-1 0,-21-20 0,22 20 16,-22 22-16,21-22 0,0 22 0,-20 0 15,-1 20-15,0-20 0,0 21 0,0-21 16,0 20-16,-21 1 0,0 0 15</inkml:trace>
  <inkml:trace contextRef="#ctx0" brushRef="#br2" timeOffset="105887.97">21929 1334 0,'0'0'0,"-22"0"16,1 0 0,0 0-16,0 0 0,0 0 0,0 0 15,-1 21-15,22 0 16,-21 21-16,0 1 0,-21-1 0,21 0 15,-1 22-15,-20-22 0,21 22 0,-21-1 16,20 1-16,-20-1 0,0 1 16,-1-22-16,22 21 0,-21-20 0,21 20 15,-22-20-15,22-1 0,0-21 16,0 21-16,21-20 0,0 20 0,-21-21 16,21 0-16,0 0 0,21-42 31,0 0-31,0 0 15,0 0-15,1 21 0,-1-43 16</inkml:trace>
  <inkml:trace contextRef="#ctx0" brushRef="#br2" timeOffset="106675.51">22098 1969 0,'0'-64'31,"0"43"-31,0 0 16,0 0-16,0-1 0,0 1 15,-21 21-15,0-21 0,-1 21 16,1 0-16,0 0 0,-21 0 15,21 0-15,-22 0 0,22 21 16,-21 0-16,-1 1 0,22-1 0,-21 21 16,21-21-16,0 0 0,-22 22 15,22-22-15,21 21 0,-21-21 0,21 1 16,-21-1-16,21 0 0,0 0 16,0 0-16,0 0 0,21-21 15,0 0-15,0 0 0,0 0 0,22 0 16,-22 0-16,21 0 0,-21 0 15,22 0-15,-1-21 0,0 0 0,1 21 16,-22-21-16,21 0 0,1 0 16,-22-22-16,21 22 0,0-21 15,-20 21-15,-1-22 0,21-20 0,-21 20 16,0 1-16,1 0 0,-22-22 16,21 22-16,-21 0 0,0-1 0,21 22 15,-21 0-15,0-21 0,0 20 16,-21 22-1,0 22 1,-64 274 15,85-254-31,-21 1 0,0 20 0,21-21 16,0 1-16,0-22 0,-22 21 0,22 1 16,-21-22-16,21 0 15,0 0-15,0 0 0,0 0 16,21-21-1,1 0-15,-1 0 16,0 0-16,0 0 0,0-21 0,0 0 16,1 0-16,20 0 0,-21 0 15,0-1-15,22 1 0</inkml:trace>
  <inkml:trace contextRef="#ctx0" brushRef="#br2" timeOffset="106867.92">22521 1969 0,'43'-43'16,"-43"22"-1,-43 85-15,86-107 31,-65 64-31,1 1 0,21-1 0,0 0 16,-21 0-16,21 0 0,-21 0 0,0 1 16,21-1-16,0 0 0,0 0 15,-21 0-15,21 0 16,0-42 31,0 0-47,21 0 0</inkml:trace>
  <inkml:trace contextRef="#ctx0" brushRef="#br2" timeOffset="107056.32">22712 1630 0,'0'0'0,"-21"0"0,21-21 16,-22 21-16,22 21 31,22-21-15,-22 21-16,21-21 15,-21 21-15,21-21 0,0 21 16</inkml:trace>
  <inkml:trace contextRef="#ctx0" brushRef="#br2" timeOffset="107344.16">22945 1799 0,'0'0'0,"0"21"16,-22-21-16,22 22 0,0-1 16,0 0-16,0 0 15,0 0-15,0 0 0,0 1 16,0-1-16,0 0 15,0 0-15,0 0 0,22 0 0,-22 1 0,0-1 16,0 0 0,21 0-16,0 0 15,0-21 17,0-21-32,0 0 15,-21 0-15</inkml:trace>
  <inkml:trace contextRef="#ctx0" brushRef="#br2" timeOffset="107561.04">23304 1757 0,'0'0'0,"0"21"32,0 0-32,-21 0 0,0 1 15,0 20-15,0-21 0,0 21 16,-1-20-16,-20-1 0,21 21 0,-21-21 15,20 22-15,-20-22 0,21 0 16,-21 0-16,20 0 0,1 0 0,0 1 16,0-22-16,0 21 0</inkml:trace>
  <inkml:trace contextRef="#ctx0" brushRef="#br2" timeOffset="108363.57">23643 1482 0,'0'0'16,"21"0"15,0 0-15,1 0-16,20 0 0,-21 0 15,0 0-15,0 0 0,22-21 0,-22 21 16,0 0-16,0 0 0,-42 0 31,0-22-15,0 22-16,0 0 0,-1 0 15,-20 0-15,21 0 0,0 0 0,0 0 16,-1 0-16,1 0 16,0 0-1,0 0 1,0 0-16,0 22 15,21-1 1,-22-21-16,22 21 0,-21 0 16,21 0-16,0 22 0,-21-22 0,21 21 15,-21 0-15,21-20 0,-21 20 0,21 0 16,0 1-16,-21-1 0,-1 0 16,22 1-16,-21-22 0,21 21 0,0 0 15,-21-20-15,21 20 0,-21-21 16,21 0-16,0 0 0,0 22 15,0-22-15,0 0 0,0 0 0,0 0 16,0 1-16,0-1 16,21-21-16,0 21 0,0-21 15,1 0-15,-1 0 16,0 0-16,0 0 0,0 0 16,22 0-16,-22-21 0,0 0 0,0 21 15,0-22-15,0 22 0,1-21 16,-1 0-16,0 21 0</inkml:trace>
  <inkml:trace contextRef="#ctx0" brushRef="#br2" timeOffset="108656.4">24151 1757 0,'0'21'16,"0"0"0,0 0-16,-21 1 0,21-1 0,-21 0 15,0 21-15,21-21 0,-22 1 16,22 20-16,-21-21 0,0 0 0,21 0 16,-21 1-16,21-1 15,-21 0-15,21 0 0,0 0 16,-21-21-16,42 0 31,-21-21-31,21 21 16,0-21-16</inkml:trace>
  <inkml:trace contextRef="#ctx0" brushRef="#br2" timeOffset="109294.04">24426 1439 0,'-21'0'31,"42"0"-15,0 0-16,1 0 15,-1 0-15,21 0 0,-21 0 16,0 0-16,1 0 0,-1 0 0,0 0 16,0 0-16,0 0 0,0 0 15,1 0-15,-1 0 0,0 0 16,0 0-16,0 0 16,-21 22 15,0-1-31,0 0 15,0 0-15,0 0 16,0 0-16,-21 1 0,21-1 0,-21 21 16,21-21-16,0 22 0,0-22 15,-21 21-15,21-21 0,0 22 16,0-22-16,0 21 0,-21 0 16,21-20-16,0-1 0,0 21 0,0-21 15,-22 0-15,22 22 0,-21-22 0,21 0 16,0 0-16,-21 0 0,0 1 15,0-1-15,0 0 0,21 0 16,-22 0-16,1-21 0,0 21 16,0-21-16,21 22 15,-21-22-15,0 0 0,-1 21 0,1-21 16,0 0-16,0 0 16,0 0-16,0 0 0,-1 0 15,1 0-15,0 0 0,0 0 0,0 0 16,0 0-16,-1 0 15,1 0 1,21-21 15</inkml:trace>
  <inkml:trace contextRef="#ctx0" brushRef="#br2" timeOffset="111700.67">25739 1185 0,'0'0'0,"0"-21"16,0 0-1,21 0-15,-21 0 32,-21 42-17,-1 0 1,1 0-16,0 0 16,0 22-16,0-22 0,0 0 0,-22 21 15,22 1-15,0-22 0,-21 21 16,20 22-16,-20-22 0,21 0 0,-21 22 15,-1-1-15,1-20 0,21 20 16,-22 1-16,1-22 0,0 22 0,-1-22 16,22 0-16,-21 1 0,21-1 15,-22 0-15,22 1 0,0-1 0,0 0 16,0-21-16,0 1 0,21 20 0,-22-21 16,22 0-16,-21-21 0,21 21 15,-21-21-15,21 22 16,0-44 31,21 1-32,0 0-15,1 21 0,-1-21 16,0 0-16,0 0 0,0-1 16</inkml:trace>
  <inkml:trace contextRef="#ctx0" brushRef="#br2" timeOffset="111992.06">25887 1693 0,'-21'22'15,"-1"-1"1,22 21-16,-21-21 0,0 0 15,0 22-15,21-22 0,-21 0 16,0 21-16,-1-20 0,22-1 16,0 0-16,-21 0 0,21 0 0,-21-21 15,21 21-15,-21-21 0,21 22 16,0-44 15,0 1-31,0 0 16,21 0-16,0 0 0,0 0 0</inkml:trace>
  <inkml:trace contextRef="#ctx0" brushRef="#br2" timeOffset="112271.9">26014 1397 0,'21'0'47,"-21"-21"-31,21 21-16,-21-21 15,-21 21 17,0 0-32,0 0 15,21 21-15,-22 0 16,22 0-16,0 0 15,0 1-15,0-1 0,0 0 16,0 0-16,0 0 0</inkml:trace>
  <inkml:trace contextRef="#ctx0" brushRef="#br2" timeOffset="112763.17">26268 1715 0,'0'0'0,"-21"0"0,-1 21 0,22 0 16,-21-21-16,0 21 0,21 0 15,0 0-15,-21 1 0,0-1 0,0 0 16,21 0-16,0 0 0,-22 0 16,22 1-16,-21-1 0,0 0 0,21 0 15,0 0-15,-21 0 16,21 1-16,-21-22 0,21 21 15,0-42 17,0-1-32,0 1 15,0 0-15,21-21 16,0 21-16,0-1 0,0-20 16,22 21-16,-22-21 0,21-1 0,1 22 0,-1-21 15,-21 21-15,21-1 16,1 22-16,-1-21 0,-21 21 0,22 0 15,-22 0-15,21 21 0,-21 1 16,0-1-16,-21 0 0,0 0 0,0 0 16,0 0-16,0 22 0,0-22 0,0 0 15,0 0-15,-21 0 0,0 1 16,0-1-16,0 0 0,0-21 0,-1 21 16,22 0-16,-21-21 0,0 0 15,42 0 16,0-21-31,1 0 0,-1 21 16</inkml:trace>
  <inkml:trace contextRef="#ctx0" brushRef="#br2" timeOffset="113076.99">27009 1693 0,'-22'0'31,"22"22"-31,-21-1 0,21 0 0,-21 0 16,0 21-16,0-20 0,0 20 16,21 0-16,-22 1 0,1-1 0,0 21 15,0-20-15,-21 20 0,20 1 0,1-22 16,0 22-16,0-1 0,0 1 16,0-1-16,-1 1 0,1-22 0,-21 21 15,21-20-15,0-1 0,-1 0 16,1 1-16,21-22 0,-21 0 0,21 0 15,-21 0-15,21 1 0,0-44 32,0 1-32,0 0 15,0 0-15,21 0 0,0-22 0,0 22 16,1-21-16,-22 21 16,21-22-16</inkml:trace>
  <inkml:trace contextRef="#ctx0" brushRef="#br2" timeOffset="113371.82">26882 1884 0,'0'-42'0,"0"84"0,21-106 0,0 22 15,0 21-15,-21 0 0,21 0 16,22-1-16,-22 22 0,0-21 16,0 21-16,21 0 0,-20 0 0,-1 0 15,0 21-15,0-21 0,0 22 0,0-1 16,-21 0-16,0 0 0,0 21 15,0-20-15,0 20 0,0-21 16,-21 0-16,-21 0 0,21 1 0,-22-1 16,22 0-16,-21 0 0,0 0 15,20 0-15,-20-21 0,21 0 0,0 0 16,0 0-16,-1 0 0,1 22 16,42-22-1,1 0 1,-1-22-16,0 22 0,21-21 15</inkml:trace>
  <inkml:trace contextRef="#ctx0" brushRef="#br2" timeOffset="114095.41">27517 1651 0,'0'-21'0,"0"42"0,0-63 15,0 63 1,-22-21-16,1 21 15,0 0-15,21 22 0,0-22 16,-21 21-16,0-21 0,21 22 0,0-22 16,0 0-16,0 21 0,0-21 15,0 1-15,0-1 0,0 0 0,0 0 16,0 0-16,21-21 0,0 0 16,0 0-1,0 0-15,1 0 0,-1 0 0,0 0 16,0-21-16,0 0 0,0 0 15,1 0-15,-1-1 0,0 1 0,-21-21 16,21 21-16,-21 0 0,21-22 0,-21 22 16,0 0-16,0 0 15,0 0-15,0 42 16,0 0 0,-21 0-16,21 0 0,0 0 15,0 1-15,-21 20 0,21-21 16,0 0-16,0 0 0,0 1 15,0-1-15,0 0 0,21 0 0,0-21 16,0 21-16,1-21 0,-1 0 16,21 0-16,-21 0 0,0 0 0,22 0 15,-22 0-15,0 0 0,21 0 0,-20-21 16,-1 0-16,21 0 0,-21 0 16,0-1-16,1-20 0,-1 0 0,0-1 15,0 1-15,0-21 0,0 20 16,1-20-16,-1 20 0,0-20 0,-21 21 15,0-1-15,0 1 16,21 21-16,-21 0 0,21-1 0,-21 1 0,0 0 16,0 42-1,0 0 1,0 1-16,-21 20 0,0-21 16,0 21-16,21 1 0,-21-1 0,-1 0 15,22 22-15,-21-22 0,0 1 0,0-1 16,21 0-16,0 1 0,-21-1 15,21 0-15,-21-21 0,21 1 0,0-1 16,0 0-16,0 0 0,0 0 16,21-21-1,0 0-15,0 0 0,0 0 16,0 0-16,1-21 0,-1 0 16,0 0-16,0 0 0,0-1 15,0 1-15</inkml:trace>
  <inkml:trace contextRef="#ctx0" brushRef="#br2" timeOffset="114295.29">28173 1482 0,'0'0'16,"-21"0"-16,-1 0 16,44 0 15,-1 0-31,0 0 15,0 0-15,0 0 0,22 0 0,-22 0 16,0 0-16,0-21 0,0 21 16,0-22-16,1 22 0,-1 0 0,0-21 15,0 21-15</inkml:trace>
  <inkml:trace contextRef="#ctx0" brushRef="#br2" timeOffset="114851.97">29104 1164 0,'0'-21'0,"64"21"31,-43-21-31,0 21 0,0 0 0,0 0 16,22 0-16,-1 0 0,-21 0 0,21 0 15,1 0-15,-22 0 0,21 0 16,-21 0-16,1 0 0,-1 0 16,0 0-16,0 0 0,-42 0 31,0 0-31,-22-21 16,22 21-16,-21 0 0,21 0 15,-22-21-15,22 21 0,-21 0 0,21 0 16,0 0-16,-1 0 0,1 0 15,0 0-15,0 0 0,0 0 16,0 0-16,-1 21 16,22 0-16,-21 0 15,0 0-15,21 0 0,-21 1 16,21-1-16,0 0 0,-21 21 0,0-21 16,-1 22-16,22-1 0,-21 0 15,0-20-15,0 41 0,21-21 16,-21 1-16,0-1 0,21 22 0,0-22 15,-22 0-15,22 1 0,-21-1 16,21 0-16,0 1 0,0-22 0,0 21 16,0-21-16,0 0 0,0 1 15,0-1-15,21 0 0,1-21 16,-1 0-16,0 0 0,0 0 16,0 0-16,22 0 0,-22 0 15,21-21-15,0 21 0,-20-21 0</inkml:trace>
  <inkml:trace contextRef="#ctx0" brushRef="#br2" timeOffset="115116.82">29718 1482 0,'0'-21'0,"0"42"0,0-21 46,0 21-46,-21 21 0,0-21 16,21 22-16,-22-1 0,1 0 16,0 1-16,0-1 0,0-21 0,0 22 15,21-1-15,-22-21 0,1 0 0,0 0 16,21 1-16,0-1 16,0 0-16,21-42 31</inkml:trace>
  <inkml:trace contextRef="#ctx0" brushRef="#br2" timeOffset="115743">30014 1228 0,'0'0'0,"21"0"31,1 21-31,-1-21 0,21 0 16,-21 0-16,22 0 0,-22 0 0,21 0 16,0 0-16,-20 0 0,-1 0 15,21 0-15,-21 0 0,0 0 0,1 0 16,20 0-16,-21 0 0,0 0 15,0 0-15,1 0 16,-22 21 0,0 0-1,0 0 1,0 1-16,0-1 0,0 0 16,-22 0-16,1 0 0,21 22 15,-21-22-15,0 0 0,21 21 0,0 1 16,-21-1-16,21 0 0,-21 1 15,21-1-15,0 0 0,-22 1 0,-20 126 32,42-148-32,-21 21 0,0-20 0,21 20 15,-21-21-15,21 0 0,-22 0 16,22 1-16,0-1 0,-21 0 16,0 0-16,0 0 15,0-21-15,0 0 16,-1 21-16,1-21 0,0 0 15,0 0-15,0 0 0,0 0 16,-1 0-16,1 0 0,0 0 0,0 0 16,0 0-16,0 0 0,-1 0 15,1 0-15,0 0 0,0 0 16,0 0-16</inkml:trace>
  <inkml:trace contextRef="#ctx0" brushRef="#br2" timeOffset="126544.23">11007 3471 0,'0'-21'16,"-22"21"-16,1 0 16</inkml:trace>
  <inkml:trace contextRef="#ctx0" brushRef="#br2" timeOffset="126915.02">11176 3387 0,'-21'0'16,"42"0"-16,-42-21 0,0-1 0,21 1 16,-22 0-16,22 0 0,-21 0 15,21 0-15,0-1 16,-21 22-1,21 22 1,0-1-16,0 0 0,0 21 16,0 1-16,0-1 0,0 0 0,0 22 15,0-22-15,0 22 0,0-22 16,-21 21-16,21-20 0,-21 20 0,0-20 16,21-1-16,0 0 0,-22 1 0,22-1 15,-21 0-15,21-21 0,0 1 16,0-1-16,0 0 0,0-42 47,0 0-47,0-1 0,21-20 0,-21 21 15</inkml:trace>
  <inkml:trace contextRef="#ctx0" brushRef="#br2" timeOffset="127365.52">10795 3387 0,'-21'-21'0,"42"42"0,-63-42 0,20-1 0,22 1 16,0 0-1,0 0-15,22 0 16,-1 21 0,21 0-16,0 0 0,1 0 0,-1 0 15,0 0-15,22 0 0,-1 0 0,-20 21 16,20 0-16,1-21 0,-22 21 15,22 22-15,-1-22 0,1 0 0,-22 21 16,21-21-16,-20 22 0,-1-22 16,0 21-16,1 1 0,-1-1 0,-21-21 15,0 21-15,-21 1 0,0-22 0,0 21 16,-21 1-16,0-1 0,-21 0 16,-1-21-16,22 22 0,-21-1 0,-22 0 15,22-20-15,-64 41 0,43-21 16,20-20-16,1-1 15,-21 0-15,20 0 0,1-21 0,0 21 16,20-21-16,-20 0 0,21 0 0,0 0 16,0 0-16,-1 0 0,22-21 47,22 21-32,-22-21-15,42 0 0,-21 21 0,0-21 16,0-1-16,1 22 0</inkml:trace>
  <inkml:trace contextRef="#ctx0" brushRef="#br2" timeOffset="128100.02">12234 3895 0,'-21'0'0,"42"0"0,-63 0 15,0 0-15,20-21 0,1 21 0,-21 0 16,21 0-16,0 0 0,42 0 31,21 0-31,-21 0 16,43 0-16,-22 0 0,22 0 15,-1 21-15,1-21 0,-1 0 0,1 0 16,20 0-16,1 0 0,0 0 0,-1 0 16,22 0-16,-21 0 0,-22 0 15,1 0-15,-1 0 0,-20 0 0,-1 0 16,-21 0-16,0 0 0,-42 0 31,-21-21-31,21 21 0,-22-22 16,1 22-16,0-21 0,-1 21 15,1-21-15,0 0 0,-1 21 0,1-21 16,0 21-16,-1-21 0,22 21 16,-21-22-16,21 22 0,-22 0 0,22 0 15,0 0-15,21-21 16,-21 21-16,21 21 31,21-21-31,0 22 0,21-22 16,-20 0-16,20 21 0,0-21 0,1 0 15,-1 0-15,0 0 0,22 21 16,-1-21-16,-20 0 0,-1 0 0,21 0 16,-20 0-16,-22 0 0,21 0 15,-21 21-15,1-21 16,-22 21-16,0 0 16,-22 1-16,1-22 0,0 21 15,0 0-15,-21 0 0,-1 0 0,1 0 16,0 1-16,-1 20 0,1-21 15,0 0-15,-1 0 0,1 1 0,0-1 16,-1 21-16,22-21 0,0 0 0,0 1 16,0-22-16,-1 21 0,1 0 15,21 0-15,-21-21 0,21 21 0,0-42 47</inkml:trace>
  <inkml:trace contextRef="#ctx0" brushRef="#br2" timeOffset="135367.38">13674 3429 0,'0'0'0,"0"-21"0,0 0 15,0 0-15,0 42 47,0 0-47,0 0 0,0 0 16,0 22-16,0-22 0,0 21 0,0-21 15,0 22-15,0-22 0,0 21 0,-22-21 16,22 22-16,0-22 16,-21 0-16,21 21 0,-21-21 0,21 1 15,0-1-15,0 0 0,-21-21 16,21 21-1,0-42 1,0 0-16,0 0 16,0-1-16,0 1 0,0 0 15,21 0-15,-21 0 0,21-22 0,0 22 16,-21 0-16,22-21 0,-1 21 16,0-1-16,0 1 0,0 0 15,0 0-15,1 0 0,-1 21 0,0 0 16,0 0-16,0 0 0,0 0 15,-21 21-15,22 0 0,-1 21 16,-21 1-16,0-22 0,0 0 16,0 0-16,0 0 0,0 22 0,0-22 15,0 0-15,-21-21 0,21 21 0,-22 0 16,22 1-16,0-1 16,0-42 15,0-1-31,0 1 0</inkml:trace>
  <inkml:trace contextRef="#ctx0" brushRef="#br2" timeOffset="135636.46">14224 3239 0,'0'0'15,"0"-22"-15,0 44 31,0-1-31,0 0 0,0 21 0,0-21 16,0 22-16,-21-1 0,0 0 0,21 1 16,0-1-16,-22 0 0,1-20 15,21 20-15,-21-21 0,21 21 16,0-20-16,0-1 0,0 0 0,0 0 16,0 0-16,21-21 31,0 0-31,1 0 15,-1-21-15,0 0 0,-21 0 16</inkml:trace>
  <inkml:trace contextRef="#ctx0" brushRef="#br2" timeOffset="135815.35">14012 3598 0,'0'0'0,"-21"0"31,42 0-31,0 0 16,1 0-16,-1 0 0,0 0 0,0 0 16,0-21-16,22 21 0,-22-21 15,0 21-15,21 0 0,-21 0 0,1-21 16,20 21-16,-21 0 0</inkml:trace>
  <inkml:trace contextRef="#ctx0" brushRef="#br2" timeOffset="136515.47">14478 3493 0,'0'21'15,"0"0"1,0 0-16,0 0 16,0 0-16,0 1 0,0-1 0,0 0 15,0 0-15,0 0 16,0 0-16,-21 1 0,21-1 0,0 0 15,0 0 1,-21-21 31,21-21-47,0 0 16,0 0-16,0-1 0,0 1 15,0-21-15,21 21 16,-21 0-16,21-1 0,-21 1 0,21 0 15,0 0-15,0 21 0,1-21 16,-1 0-16,0 21 0,0 0 16,0 0-16,0 0 0,1 0 0,-1 21 15,0 0-15,0 0 16,-21 0-16,21 0 0,-21 1 16,0-1-16,0 0 0,0 0 15,0 0-15,0 0 0,0 1 16,0-1-16,-21-21 31,21-21 0,0-1-31,0 1 16,0 0-16,0 0 0,0 0 16,21-22-16,0 22 0,1 0 15,-1 0-15,0 0 0,0 0 0,0-1 16,0 1-16,22 21 0,-22 0 0,0 0 15,21 0-15,-20 0 0,-1 21 16,0 1-16,0-1 0,0 0 0,-21 0 16,21 0-16,-21 0 0,0 1 15,0-1-15,0 0 0,-21 0 16,0 0-16,0 0 0,21 1 0,-21-1 16,0-21-16,21 21 15,0-42 16,21 21-15,0-21-16</inkml:trace>
  <inkml:trace contextRef="#ctx0" brushRef="#br2" timeOffset="136807.82">15579 3239 0,'-22'0'32,"1"21"-32,0 0 0,21 0 15,-21 21-15,0-20 0,21 20 0,-21-21 16,-1 21-16,1 1 0,21-22 16,-21 21-16,0-21 0,21 22 0,0-22 15,0 0-15,0 0 0,0 0 0,0 1 16,0-1-16,0 0 15,0 0-15,21-21 16,0 0-16,0 0 0,1 0 0,-1 0 16,0 0-16,0 0 0,0 0 15,0 0-15,1-21 0,-1 0 0,0 21 16</inkml:trace>
  <inkml:trace contextRef="#ctx0" brushRef="#br2" timeOffset="137111.65">16214 3090 0,'0'0'0,"-22"0"31,1 22-31,21 20 0,-21-21 0,0 21 16,0 1-16,0-1 15,-1 0-15,1 1 0,0-1 0,0 22 0,0-22 16,-22 0-16,22 22 0,-21-22 16,21 0-16,0 1 0,-43 20 15,43-20-15,0-1 0,0-21 16,-1 21-16,22-20 0,0-1 0,0 0 16,0 0-16,22-21 31</inkml:trace>
  <inkml:trace contextRef="#ctx0" brushRef="#br2" timeOffset="137852.22">16383 3408 0,'-21'0'16,"42"0"-16,-42-21 0,0 21 31,21 21-31,0 0 0,-22 0 16,22 0-16,-21 1 0,21-1 0,0 21 15,-21-21-15,21 22 0,-21-1 16,0-21-16,21 21 0,-21-20 0,-1 20 16,22-21-16,0 0 0,-21 0 15,21 1-15,-21-1 0,21 0 16,-21-21-16,21-21 31,0 0-15,0-1-16,0 1 15,21 0-15,0 0 0,-21 0 16,21 0-16,1-1 0,-1 1 0,0 21 16,0-21-16,21 0 0,-20 21 15,20 0-15,-21-21 0,21 21 0,1 0 16,-22 0-16,21 0 0,-21 0 16,1 21-16,-1 0 0,-21 0 15,0 0-15,0 1 0,0-1 0,0 0 16,0 0-16,-43 0 0,22 0 15,0 1-15,-21-1 0,21 0 16,-1-21-16,-20 21 0,21-21 0,0 21 16,0-21-16,-22 0 15,22 0-15,0 0 16,21-21 0,21 21-16,0-21 15,0 0-15,1 21 0,20-21 0</inkml:trace>
  <inkml:trace contextRef="#ctx0" brushRef="#br2" timeOffset="138268.98">16849 3620 0,'0'-22'32,"0"44"-17,-22-22 1,1 21-16,21 0 0,-21 0 15,21 0-15,-21 0 0,21 1 0,-21-1 16,21 0-16,0 0 0,0 0 16,-21 0-16,21 1 0,0-1 15,0 0-15,21 0 16,0-21-16,0 0 16,0 0-16,0 0 0,22 0 0,-22 0 0,0 0 15,21-21-15,-20 0 0,-1 21 16,21-21-16,-21-1 0,0 22 15,1-21-15,-1 0 0,0 0 0,-21 0 16,0 0-16,0-1 0,0 1 16,0 0-16,0 0 0,0 0 0,-21 0 15,0 21-15,-1-22 0,1 22 0,0 0 16,0 0-16,0 0 0,0 0 16,-1 0-16,1 0 0,0 22 15,0-22-15,0 21 0,21 0 16,0 0-16,0 0 0,0 0 15,0 1-15,21-22 16,0 0-16</inkml:trace>
  <inkml:trace contextRef="#ctx0" brushRef="#br2" timeOffset="138815.67">17632 3641 0,'0'0'0,"0"-21"0,0-1 16,0 1-16,-21 21 16,-1 0-16,1 0 15,0 0-15,0 0 0,0 0 0,0 0 16,-1 0-16,-20 21 0,21 1 16,0-1-16,-22 0 0,22 0 0,0 0 15,0 22-15,0-22 0,0 0 0,21 0 16,0 0-16,0 0 0,0 1 15,0-1-15,0 0 0,21-21 16,0 0-16,0 21 16,21-21-16,-20 0 0,-1 0 15,21 0-15,-21 0 0,22-21 0,-22 21 0,0-21 16,21 0-16,-21-1 16,1 1-16,20 0 0,-21 0 0,0 0 15,0 0-15,1-22 0,-1 1 0,0 0 16,0-1-16,0 1 0,0 0 15,-21-1-15,0 1 0,0 0 0,22 20 16,-22-20-16,0 21 0,0 0 16,0 0-16,-22 42 31,1 0-31,21 0 0,-21 21 0,0 1 16,21-1-16,-21 0 0,21 1 15,-21-1-15,-1 0 0,22 1 0,0-1 16,0-21-16,-21 22 0,21-22 15,0 0-15,0 0 0,0 0 16,0 0-16,0 1 0,21-1 16,1-21-16,-1 0 15,0 0-15,0 0 0,0 0 16,0-21-16,1-1 0</inkml:trace>
  <inkml:trace contextRef="#ctx0" brushRef="#br2" timeOffset="139549.17">18182 3662 0,'21'0'0,"-21"-21"0,-21 21 47,0 21-47,0 0 0,0 0 16,21 0-16,-22 1 15,22-1-15,-21-21 0,21 21 0,0 0 16,0 0-16,0 0 0,0 1 15,21-22 1,1 0-16,-1 0 0,0 0 16,0 0-16,0 0 0,22 0 15,-22 0-15,0 0 0,0-22 0,21 1 16,-20 21-16,-1-21 0,0 0 16,-21 0-16,21 0 0,0-1 15,0 1-15,-21 0 0,0 0 16,22 0-16,-1 0 15,-21 42 32,0 0-47,-21 0 0,21 0 0,-22 0 16,22 1-16,-21-1 0,21 0 0,0 21 16,-21-21-16,21 22 0,-21-1 15,21 0-15,0 1 0,0 20 0,0-20 16,-21 20-16,21-21 0,-21 1 15,21 20-15,-22-20 0,22 20 16,0 1-16,0-22 0,0 21 0,-21-20 16,21 20-16,0 1 0,-21-22 0,21 22 15,0-22-15,0 21 0,-21-20 16,21-1-16,0 0 0,-21 1 0,21-1 16,0 0-16,-21-20 0,-1-1 15,1 0-15,21 0 0,-21 0 0,0-21 16,0 0-16,21 21 0,-21-21 0,-22 0 15,22 0-15,0-21 16,0 21-16,0-21 0,-1 0 16,1-21-16,0 20 0,21-20 15,-21 0-15,0-1 0,21 1 0,-21-21 16,21-1-16,0 1 0,0-1 16,0 1-16,0 20 0,0 1 0,21-22 15,0 22-15,0 0 0,0-1 0,0-20 16,1 21-16,-1-1 0,21 1 15,-21 0-15,22-1 0,-22 1 0,21 0 16,-21-1-16,22 1 16,-22 0-16,21 20 0,0 1 0,-20-21 15,20 21-15,0 0 0</inkml:trace>
  <inkml:trace contextRef="#ctx0" brushRef="#br2" timeOffset="139902.97">19177 3387 0,'0'-21'0,"0"42"0,0-64 0,0 22 15,0 0-15,0 0 16,-21 42 15,0 0-31,21 22 0,-22-1 16,1 0-16,0 1 0,-21-1 15,21 21-15,-1-20 0,-20-1 0,21 0 16,0 22-16,-22-22 0,22 1 16,0-1-16,0 0 0,0-21 0,0 22 15,-1-1-15,22-21 0,-21 0 0,21 1 16,0-1-16,0 0 15,21-21 1,1-21-16,-1 0 16</inkml:trace>
  <inkml:trace contextRef="#ctx0" brushRef="#br2" timeOffset="143640.51">19494 3831 0,'22'0'0,"-22"21"0,21-21 31,0 0-31,0-21 15,0 21-15,-21-21 16,21 21-16,-21-21 0,0 0 0,0 0 16,0-1-16,0 1 0,-21 0 15,-21 0-15,21 21 16,0 0-16,-1 0 0,-20 0 16,21 0-16,-21 0 0,-1 0 15,22 0-15,-21 21 0,21 0 0,-22 0 16,22 1-16,-21-1 0,21 0 0,-1 0 15,1 0-15,21 22 0,0-22 16,-21 0-16,21 21 0,0-21 0,0 1 16,0-1-16,0 0 0,21 0 15,0-21-15,1 21 0,20-21 0,-21 0 16,0 0-16,22 0 0,-1 0 16,-21-21-16,21 0 0,1 0 15,-22 0-15,21-1 0,-21 1 0,22 0 16,-22-21-16,0 21 0,0-22 15,0 22-15,22-21 0,-43-1 0,21 1 16,0 0-16,0-22 0,-21 22 16,21 0-16,-21-1 0,22 1 0,-22 21 15,0-22-15,0 22 0,0 0 16,0 42 0,0 0-16,0 1 15,0 20-15,-22 0 0,1-21 0,0 22 16,21-1-16,-21 0 0,21 1 0,-21-1 15,21 0-15,-21 1 0,21-22 16,0 21-16,0-21 0,0 1 0,0-1 16,0 0-16,21 0 15,0 0-15,0-21 0,0 0 0,0 0 16,1 0-16,-1 0 0,0 0 0,0-21 16,0 21-16,0-21 0,1 0 15,-1 0-15,0-1 0,0 1 0,-21 0 16,0 0-16,21 0 0,-21 0 15,0-1-15,0 44 32,0-1-32,-21 0 15,21 0-15,0 0 0,0 0 16,0 1 0,0-1-16,0 0 15,0-42 16,0 0-15,0-1-16</inkml:trace>
  <inkml:trace contextRef="#ctx0" brushRef="#br2" timeOffset="143811.42">20024 3535 0,'0'21'63,"21"-21"-48,0 21 1,0-21-16</inkml:trace>
  <inkml:trace contextRef="#ctx0" brushRef="#br2" timeOffset="144056.28">20383 3577 0,'0'0'0,"0"21"0,-21 1 0,21-1 16,0 0-16,0 0 0,0 21 16,0-20-16,0-1 0,0 0 15,0 0-15,0 0 0,0 0 16,0 1-16,0-1 0,0 0 0,0 0 15,21 0-15,1-21 16,-1 0 0,0 0-16,-21-21 0,21 21 15,0-21-15,0 0 16</inkml:trace>
  <inkml:trace contextRef="#ctx0" brushRef="#br2" timeOffset="144260.16">20743 3577 0,'-63'21'32,"42"1"-32,-1-1 0,1 0 15,0 21-15,0-21 0,0 1 16,0-1-16,-1 21 0,1-21 0,21 0 16,-21 1-16,21-1 0,-21 0 15,21 0-15,-21-21 0,21 21 16,21-21-1,0 0-15,21 0 0</inkml:trace>
  <inkml:trace contextRef="#ctx0" brushRef="#br2" timeOffset="144763.87">21145 3344 0,'-21'-21'16,"42"42"-16,-63-42 0,42 0 15,21 21 1,0 0 0,1 0-16,-1 0 0,0 0 15,0 0-15,0 0 0,22 0 0,-22 0 16,0 0-16,0 0 0,-42 0 47,0-21-47,0 21 0,-1 0 0,1 0 15,0 0-15,0 0 0,0 0 16,0 0-16,-1 0 0,1 0 16,0 0-1,21 21-15,-21-21 0,21 21 16,0 0-16,-21 1 0,21-1 0,0 21 15,0-21-15,0 22 0,-21-22 16,21 21-16,-22 0 0,22 1 0,0-1 16,-21 0-16,0-20 0,21 20 15,-21 0-15,21-21 0,0 22 0,0-1 16,0-21-16,0 22 0,0-22 0,0 0 16,0 0-16,0 0 0,0 0 15,21-21 1,0 0-16,0 0 15,1 0-15,-1-21 0,0 0 0,0 0 16,21 0-16</inkml:trace>
  <inkml:trace contextRef="#ctx0" brushRef="#br2" timeOffset="145236.01">21632 3535 0,'-21'0'15,"0"-42"1,21 20 0,0 1-16,21 21 0,0 0 0,0 0 15,1 0-15,-1 0 16,0 0-16,0 0 0,0 21 16,-21 1-16,21 20 0,-21-21 0,0 21 15,0-20-15,0 20 0,0-21 16,-21 21-16,0 1 0,0-22 0,0 0 15,0 21-15,-1-20 0,1-1 16,-21 0-16,21 0 0,0 0 16,-1-21-16,1 21 0,0-21 0,0 0 15,0 0-15,0 0 0,21-21 16,0 0-16,0 0 16,0 0-16,0 0 0,0-1 15,0 1-15,0 0 0,0 0 16,21 0-16,0 21 15,0 0-15,0 0 16,0 21-16,1 0 16,-22 0-16,0 0 15,21-21-15,0 22 0,-21-1 0,21 0 16,0-21-16,0 0 16,-21 21-16,22-21 0,-1 0 0,0 0 15,0 0-15,0 0 0,0 0 16,1 0-16</inkml:trace>
  <inkml:trace contextRef="#ctx0" brushRef="#br2" timeOffset="145743.74">22267 3366 0,'0'0'0,"0"-22"0,21 22 31,1-21-31,-1 21 16,0 0-16,0 0 0,0 0 15,0 0-15,1 0 0,-1 0 16,0 0-16,0 0 0,-21 21 16,0 1-16,0-1 15,0 0-15,0 0 16,0 0-16,0 0 0,0 1 15,0-1-15,0 0 0,0 0 16,0 0-16,0 0 0,0 1 0,0-1 16,-21 0-16,21 0 0,0 0 15,0 0-15,0 1 0,0-1 16,0 0-16,0 0 0,0 0 0,0 0 16,0 1-16,-21-1 0,21 0 15,0 21-15,0-21 0,0 1 0,0-1 16,-21 0-16,-1 0 15,1 0-15,0-21 0,0 21 0,21 1 16,-42-22-16,20 0 0,1 0 0,0 21 16,0-21-16,0 0 0,-22 0 15,22 0-15,0 0 0,0 0 16,0 0-16,21-21 31,0-1-31,21 1 16,0 0-16,21 0 15</inkml:trace>
  <inkml:trace contextRef="#ctx0" brushRef="#br2" timeOffset="146104.04">23283 3048 0,'0'0'0,"0"-21"0,-21 21 31,0 21-15,0 0-16,0 0 0,-1 22 0,1 20 16,0-20-16,0 20 0,0 1 0,0-1 15,-22 1-15,22-22 0,-21 21 16,21 1-16,-1-22 0,-20 1 0,21 20 15,-21-21-15,20 1 0,1-1 16,0 0-16,-21-20 0,21 20 16,-1-21-16,22 0 0,-21 0 0,21 1 15,-21-1-15,21-42 32,21-1-17,0 1-15,-21 0 0,22 0 16</inkml:trace>
  <inkml:trace contextRef="#ctx0" brushRef="#br2" timeOffset="147459.03">23262 3725 0,'21'0'0,"-21"22"0,0-1 31,0 0-15,-21-21 0,21 21-16,-21-21 15,21 21-15,-21-21 0,21 21 16,-21-21-16,21 22 0,-22-22 15,22-22 48,0 1-47</inkml:trace>
  <inkml:trace contextRef="#ctx0" brushRef="#br2" timeOffset="148159.68">23389 3408 0,'0'0'0,"0"-21"15,-21 21 1,0 0 0,42 0 77,-42 0 17,21 21-79,0 0-15</inkml:trace>
  <inkml:trace contextRef="#ctx0" brushRef="#br2" timeOffset="148815.79">23326 3747 0,'0'-22'0,"0"1"15,0 0 1,-22 21 0,1 0-16,0 21 15,21 0-15,0 1 16,-21-1-16,21 0 0,-21 0 16,21 0-16,0 0 0,0 1 0,-21-1 15,21 42-15,-22-42 16,22 1-16,0-1 0,0 0 15,0 0-15,0 0 0,0-42 47,22 0-47,-1 0 16,0 0-16</inkml:trace>
  <inkml:trace contextRef="#ctx0" brushRef="#br2" timeOffset="149312.51">23622 3620 0,'-21'0'31,"21"21"-31,-21-21 0,21 21 16,-22 0-16,22 0 0,0 0 0,0 1 15,-21-1-15,21 0 0,0 0 16,-21 0-16,21 0 0,0 1 0,0-1 15,0 0-15,0 0 16,0 0 0,-21-42 15,21 0-31,0 0 16,0 0-16,0-1 0,0 1 15,0 0-15,0-21 0,21 21 16,0-1-16,0-20 0,1 21 0,-1 0 15,0 0-15,0-22 0,21 22 16,1 0-16,-22 21 0,21-21 0,1 21 16,-22 0-16,21 0 0,0 0 0,-20 21 15,-1 0-15,21 0 0,-42 0 16,21 1-16,0 20 0,-21-21 0,0 21 16,0-20-16,0-1 0,0 21 15,0-21-15,-21 0 0,0 1 16,0-1-16,0 0 0,0 0 0,-1 0 15,22 0-15,-21-21 16,42-21 15,-21 0-31,22 0 16,-1 21-16</inkml:trace>
  <inkml:trace contextRef="#ctx0" brushRef="#br2" timeOffset="149629.32">24363 3493 0,'0'0'16,"0"-22"-16,0 44 31,0-1-31,-21 0 0,-1 0 0,22 21 16,0-20-16,-21 20 0,0 0 15,0 1-15,0-1 0,21 21 0,-21 1 16,-1-22-16,1 22 0,21-1 15,-21 1-15,0-1 0,0 1 0,0-1 16,-1 1-16,22-1 0,-21 1 0,0-1 16,21 1-16,-21-1 0,21-20 15,-21 20-15,0-21 0,21 1 0,-22-1 16,22-21-16,0 22 0,-21-22 0,21-42 47,21-1-47,1 1 0,-1-21 0,0 0 15,0-1-15,0 1 0</inkml:trace>
  <inkml:trace contextRef="#ctx0" brushRef="#br2" timeOffset="149973.13">24299 3662 0,'21'0'0,"-42"0"0,42-21 0,1 21 16,-1 0-16,0-21 16,0 21-16,0-22 0,0 22 15,1 0-15,-1 0 0,0 0 0,0 0 16,-21 22-16,21-22 0,-21 21 0,21 0 16,-21 0-16,0 0 15,0 0-15,0 1 0,-21-1 0,0-21 16,0 21-16,0-21 0,0 21 15,-1-21-15,1 0 0,21 21 0,-21-21 16,0 0-16,0 0 0,0 0 16,21 21-1,-22-21 1,44 0 15,-1 0-31,0 0 0</inkml:trace>
  <inkml:trace contextRef="#ctx0" brushRef="#br2" timeOffset="150755.68">24807 3577 0,'0'-21'0,"0"42"0,0-63 16,0 21-16,0 42 46,0 0-46,0 0 0,-21 0 16,21 1-16,-21-1 0,21 0 0,-21 0 16,21 0-16,0 0 0,0 1 15,0-1-15,0 0 0,0 0 16,0 0-16,21-21 16,0 0-16,0 0 0,0 0 15,1 0-15,-1 0 0,0 0 0,0 0 16,0 0-16,0 0 0,1-21 15,-1 0-15,0 21 0,0-21 0,-21 0 16,21-1-16,0-20 0,1 21 16,-22 0-16,0 0 15,21-1-15,-21-20 0,21 21 0,0 0 16,-21 0-16,0-1 16,0 44-1,0-1 1,0 0-16,-21 0 0,21 0 0,-21 0 15,21 1-15,-21 20 0,21-21 0,0 0 16,0 0-16,0 1 16,0-1-16,0 0 0,0 0 15,0 0 1,21-21-16,0 0 16,0 0-16,0 0 15,0 0-15,-21-21 0,22 21 16,-22-21-16,21 0 0,0 0 0,-21-1 15,21 1-15,0-21 0,0 21 0,1-22 16,-1-41 0,0 41-16,-21 1 0,0-21 0,21 20 15,-21 1-15,21 21 0,-21-22 0,0 22 16,0 0-16,0 0 0,0 0 16,0 0-16,-21 63 15,0-21 1,21 21-16,-21 1 0,0-1 0,21 22 15,-22-22-15,22 0 0,0 22 16,0-22-16,-21 0 0,21-20 0,0 20 16,-21-21-16,21 21 0,0-20 15,0-1-15,0 0 0,0 0 0,0 0 16,21-21 0,0 0-1,1-21 1,-1 21-16,-21-21 15,21 21-15,-21-21 0,21 0 0</inkml:trace>
  <inkml:trace contextRef="#ctx0" brushRef="#br2" timeOffset="150972.79">25379 3366 0,'-21'0'15,"42"0"-15,-64 0 0,22 0 16,21 21 0,21-21-16,1 0 15,-1 0-15,0 0 0,0 0 16,0 0-16,0 0 0,1 0 16,-1 0-16,0 0 0,0 0 15,0-21-15</inkml:trace>
  <inkml:trace contextRef="#ctx0" brushRef="#br2" timeOffset="153204.6">26035 3112 0,'-21'0'62,"0"0"-31,-1 0-15,1 0 15,0 0-15,0 0 15,21 21-31,-21-21 16,0 0 31,42-21 0,0 21-32,0 0-15,21 0 0,-20 0 16,-1 0-16,21 0 0,0 0 15,-20 0-15,20 0 0,-21 0 0,21 0 16,-20 0-16,-1 0 0,0 0 16,0 0-16,-42 0 31,-21 0-31,20 0 0,1 0 16,-21 0-16,21 0 0,-22 21 15,1-21-15,21 0 0,-21 0 0,20 0 16,1 0-16,0 0 0,0 0 15,0 0-15,0 0 0,-1 0 16,1 0-16,21 21 94,-21 0-79,21 0-15,-21-21 0,21 21 0,0 1 16,0 20-16,-21-21 0,21 0 16,-21 22-16,21-1 0,-22 0 15,22 1-15,-21-1 0,0-21 0,21 21 16,-21 1-16,0-1 0,21 0 0,0 1 16,-21-1-16,21-21 0,-22 22 15,22-1-15,0-21 0,0 21 16,0-20-16,0 20 0,0-21 0,22 0 15,-1 0-15,0 1 0,0-1 16,0-21-16,0 0 0,1 21 0,20-21 16,-21 0-16,21 0 0,1 0 0,-1 0 15,-21-21-15,22 21 0,-1-21 16,-21-1-16,21 1 0,1 0 0,-1 0 16,-21 0-16</inkml:trace>
  <inkml:trace contextRef="#ctx0" brushRef="#br2" timeOffset="153937.78">26501 3471 0,'0'0'16,"-22"-21"0,22 0-1,0 0 1,0 0 0,22 21-16,-1-21 15,0 21-15,0 0 0,0 0 16,0 0-16,1 0 0,-1 21 15,0 0-15,-21 0 0,0 0 16,0 0-16,0 22 0,0-22 0,0 21 16,-21 1-16,0-22 0,-1 21 15,1 0-15,0-20 0,0 20 0,-21-21 16,20 0-16,1 0 0,-21 1 0,21-22 16,-22 21-16,22 0 0,0-21 15,-21 0-15,21 0 16,21-21-1,0 0 1,0-1-16,21 1 0,0 0 16,-21 0-16,21 21 0,0-21 15,-21 0-15,21 21 0,1 0 32,-22 21-32,0 0 15,0 0-15,0 0 0,21-21 0,-21 21 16,0 1-16,0-1 0,21 0 15,0-21-15,-21 21 16,21-21-16,0 0 0,1 0 16,-1 0-1,0 0-15,0-21 0,0 0 16,0 0-16</inkml:trace>
  <inkml:trace contextRef="#ctx0" brushRef="#br2" timeOffset="154466.63">26818 3154 0,'0'0'0,"-21"0"16,21-21-16,-21 21 0,21-21 31,21 21-31,0 0 16,0 0-16,0 0 0,22 0 0,-22-22 15,0 22-15,0 0 0,0 0 16,1 0-16,-1 0 0,0 0 0,0 0 16,-21 22 15,0-1-31,0 0 0,0 0 16,0 0-16,0 0 0,0 1 15,0 20-15,0-21 0,-21 21 0,21-20 16,0 20-16,0 0 0,-21 1 15,21-22-15,-21 21 0,21 0 16,-22-20-16,22 20 0,0 0 16,0-21-16,0 22 0,-21-1 0,21-21 15,-21 22-15,21-1 0,-21 0 16,21-21-16,0 22 0,0-1 0,0-21 16,0 22-16,0-22 0,-21 21 0,21-21 15,0 0-15,-21 1 0,21-1 16,0 0-16,0 0 0,-22 0 0,1 0 15,0-21-15,0 22 0,0-22 16,0 0-16,-1 21 0,1-21 0,0 0 16,0 0-16,0 0 0,0 21 15,-1-21-15,1 0 0,0 0 16,0 0-16,0 0 16,21-21-16,-21 21 15</inkml:trace>
  <inkml:trace contextRef="#ctx0" brushRef="#br2" timeOffset="159704.32">11176 5228 0,'0'-21'15,"21"21"16,-21 21 141,0 0-172,0 22 16,0-22-16,0 0 0,0 21 16,0-20-16,0 20 0,0 0 15,0 1-15,-21 20 0,21-21 16,-21 1-16,21-1 0,0 0 0,-21-20 15,21 20-15,0-21 0,-22 21 0,22-20 16,0-1-16,0 0 0,0 0 16,0-42 15,0 0-31,0 0 0,0-1 0,0 1 16</inkml:trace>
  <inkml:trace contextRef="#ctx0" brushRef="#br2" timeOffset="160360.98">11197 5271 0,'-21'-22'0,"21"1"15,0 0 17,0 0-17,0 0 1,21 21-16,0 0 0,0 0 16,1 0-16,-1 0 0,0 0 15,21 0-15,-21 0 0,1 21 0,-1 0 16,21-21-16,-21 21 0,0 0 15,1 1-15,-22 20 0,0-21 16,0 21-16,0-20 0,-22-1 0,1 21 16,0-21-16,0 0 0,-21 1 15,-1 20-15,22-21 0,-21-21 16,21 21-16,-1 0 0,1-21 0,0 0 16,21-21-1,0 0-15,21 0 16,0 0-16,1 21 0,-1-21 15,0-1-15,21 22 0,-21-21 16,22 21-16,-22 0 0,21 0 0,-21 0 16,22 0-16,-22 0 0,21 0 0,-21 0 15,22 21-15,-22 1 0,0-22 16,21 21-16,-20 21 0,-22-21 0,0 0 16,21 1-16,-21 20 0,0-21 15,0 0-15,-21 22 0,-1-22 0,-20 0 16,21 0-16,-21 0 0,-1 22 0,1-43 15,0 21-15,-1 0 0,1 0 16,0-21-16,-1 0 0,1 0 16,21 0-16,-22 0 0,1 0 0,21 0 15,0 0-15,0 0 0,-1 0 0,1 0 16,21-21 0,21 0-1,22 21-15,-22-21 0,0 21 16,0-22-16</inkml:trace>
  <inkml:trace contextRef="#ctx0" brushRef="#br2" timeOffset="161087.56">12107 5503 0,'-21'0'15,"42"0"-15,-63 0 0,21 0 0,0 0 16,21-21 0,21 21-1,0-21 1,21 21-16,-21 0 0,22 0 15,-22 0-15,21 0 0,1 0 0,-22 0 16,21 0-16,0 0 0,-20 0 0,20 0 16,-21 0-16,21 0 0,-20-21 15,-1 21-15,0 0 0,0 0 0,0 0 16,0-21-16,1 21 0,-22-21 16,0-1-1,-22 1-15,1 21 16,0 0-16,0-21 0,0 21 15,0-21-15,-1 21 0,-20-21 0,21 0 16,0 21-16,0 0 0,-1-22 16,1 22-16,0 0 0,0 0 15,42 22 32,0-22-47,0 21 16,22-21-16,-22 0 0,0 0 0,21 21 15,-20-21-15,20 0 0,-21 0 16,0 0-16,22 0 0,-22 0 16,0 21-16,0-21 0,0 0 0,0 0 15,1 0-15,-1 0 0,-21 21 0,0 0 16,0 1 0,-21-1-16,-1-21 0,1 21 15,0 0-15,0 0 0,0 0 0,0 1 16,-1 20-16,1-21 0,0 0 0,21 0 15,-21 22-15,0-22 0,0 0 16,-1 0-16,1 0 0,0 1 0,21-1 16,-21 0-16,0 0 0,0-21 31</inkml:trace>
  <inkml:trace contextRef="#ctx0" brushRef="#br2" timeOffset="169677.26">13420 4995 0,'0'0'0,"0"-42"0,0 21 0,-22 0 15,22 0-15,0-1 0,0 1 0,0 0 16,0 0 0,0 42-1,0 0 1,0 0-16,0 22 0,0-22 0,0 21 16,0-21-16,0 22 0,0-1 0,0 0 15,0-20-15,-21 20 0,21 0 16,-21-21-16,0 22 0,21-22 0,-21 21 15,0-21-15,21 1 0,0 20 16,-22-21-16,22 0 0,-21-21 16,21 21-16,21-42 47,-21 0-47,22 21 0,-1-21 0,-21-21 15,21 20-15,0 1 0,0 0 16,-21 0-16,21-21 0,1 20 0,-1 1 15,0 0-15,0 0 0,0 0 16,0 21-16,1 0 0,-1 0 0,0 0 16,0 0-16,0 0 0,0 21 0,-21 0 15,22 0-15,-22 0 16,0 1-16,0-1 0,0 0 0,0 0 16,0 0-16,0 0 0,0 1 15,-22-1-15,22 0 16,0 0-16,-21-21 0,21-21 47,0 0-47,0 0 15,21-1-15</inkml:trace>
  <inkml:trace contextRef="#ctx0" brushRef="#br2" timeOffset="169987.08">14055 4847 0,'0'0'16,"0"21"15,0 1-31,0 20 16,0-21-16,-22 21 0,22-20 15,-21 20-15,0 0 0,21 1 0,-21-1 16,21-21-16,-21 21 0,0 1 0,21-22 15,0 0-15,-22 21 0,22-20 16,0-1-16,0 0 0,0 0 0,0 0 16,0 0-1,22-21 1,-1 0-16,0 0 16,0-21-16,-21 0 15,21 21-15,-21-21 0,21 0 16,-21 0-16</inkml:trace>
  <inkml:trace contextRef="#ctx0" brushRef="#br2" timeOffset="170190.96">13970 5165 0,'21'0'46,"0"0"-30,0 0-16,1 0 16,-1 0-16,0 0 0,0 0 0,0-21 15,0-1-15,1 22 16</inkml:trace>
  <inkml:trace contextRef="#ctx0" brushRef="#br2" timeOffset="170923.09">14414 5122 0,'0'0'0,"0"22"16,-21-22-16,0 21 15,21 0-15,0 0 0,0 0 0,0 0 16,-21-21-16,21 22 0,0-1 15,-21 0-15,21 0 0,0 0 0,0 0 16,0 1-16,0-1 16,0 0-16,0-42 62,0 0-62,0-1 0,0 1 16,21 0-16,-21 0 0,21 0 0,-21 0 15,0-1-15,21-20 0,-21 21 16,21 0-16,1 0 0,-22-1 0,21 22 16,0-21-16,0 21 0,-21-21 15,21 21-15,0 0 0,-21 21 16,22 0-16,-1 1 0,-21-1 16,0 0-16,0 0 0,21 0 0,-21 0 15,0 1-15,0-1 0,0 0 16,0 0-16,0 0 0,0 0 0,0 1 15,0-1-15,0 0 16,0 0 0,0-42 15,0 0-31,0 0 0,0-1 16,21 1-16,-21 0 0,21 0 0,-21 0 15,21-22-15,1 22 16,-1 0-16,-21-21 0,21 21 0,0-1 0,0 1 15,0 21-15,1-21 0,-1 21 16,0 0-16,0 0 0,0 0 16,-21 21-16,21-21 0,-21 21 15,0 1-15,22-1 0,-22 0 16,0 0-16,0 0 0,0 0 0,0 1 16,0-1-16,0 0 0,0 0 0,0 0 15,0 0-15,-22-21 0,22 22 16,-21-1-16,21 0 15,0-42 17,0 0-17</inkml:trace>
  <inkml:trace contextRef="#ctx0" brushRef="#br2" timeOffset="171363.84">15303 4953 0,'0'-21'0,"0"42"0,0-63 0,0 21 15,0-1-15,0 1 0,0 0 16,0 0 0,0 42 15,0 0-16,0 0-15,0 1 0,0-1 0,0 21 16,0-21-16,0 22 0,-21-22 0,21 21 16,-21 0-16,0-20 0,21 20 15,-21 0-15,0-21 0,21 22 0,-22-22 16,22 0-16,-21 21 0,21-20 0,-21-1 16,21 0-16,0 0 15,0 0-15,0 0 0,21-21 31,0 0-31,1 0 16,-1 0-16,0 0 16,0 0-16,0-21 15,0 21-15,-21-21 0,22 21 16,-22-21 0</inkml:trace>
  <inkml:trace contextRef="#ctx0" brushRef="#br2" timeOffset="171563.43">15303 5440 0,'0'21'16,"-21"-21"-1,21 21 1,-21-21-1,21-21 48</inkml:trace>
  <inkml:trace contextRef="#ctx0" brushRef="#br2" timeOffset="173026.78">15833 4953 0,'21'-21'0,"-21"0"0,0 0 16,0 42 15,0 0-31,-21 21 15,-1 1-15,1-1 0,0 0 16,-21 22-16,21-22 0,-1 22 0,-20-1 16,21-21-16,-21 22 15,-1-1-15,22-20 0,-21 20 0,21-20 16,-1-1-16,-20 0 0,42 1 0,-21-1 16,21-21-16,0 0 0,0 0 15,21-21 1,0 0-16,0-21 15,1 0-15,-1 0 16,0-21-16,0 20 0,21 1 0</inkml:trace>
  <inkml:trace contextRef="#ctx0" brushRef="#br2" timeOffset="173559.47">16129 4974 0,'0'-21'0,"0"42"0,0-21 32,0 21-32,0 22 0,0-22 15,0 21-15,-21 1 0,0-1 16,21 0-16,-22 1 0,1-1 0,21 0 16,-21 1-16,21-1 0,-21 0 0,21-21 15,-21 22-15,21-22 0,-21 0 16,21 21-16,0-20 15,0-1-15,0-42 47,0-1-47,0 1 0,0 0 16,0 0-16,0 0 0,21 0 0,-21-1 16,21 1-16,0-21 0,-21 21 0,21 0 15,0-1-15,1 22 0,-1-21 16,0 0-16,0 21 0,0 0 0,22 0 15,-22 0-15,0 0 0,0 0 0,21 21 16,-20 0-16,-1-21 0,-21 22 16,21-1-16,-21 0 0,21 0 15,-21 0-15,0 0 0,0 1 16,0-1-16,-21 0 0,0-21 0,0 21 16,-1 0-16,1 0 0,0-21 0,0 22 15,-21-1-15,20-21 0,1 0 16,0 0-16,0 0 0,0 21 0,0-21 15,-1 0-15,22-21 16,0 0 0,0-1-16,22 22 0,-1-21 15,0 21-15,0-21 0,0 0 16</inkml:trace>
  <inkml:trace contextRef="#ctx0" brushRef="#br2" timeOffset="173963.24">16806 5271 0,'0'0'0,"21"-22"0,-42 22 31,0 0-15,21 22-16,-21-1 0,0 0 16,21 0-16,-21 0 0,-1 0 0,22 22 15,-21-22-15,21 0 0,-21 21 16,21-20-16,0-1 0,0 0 0,0 21 15,0-21-15,0 1 0,0-1 16,21-21-16,0 0 16,22 0-16,-22 0 15,0 0-15,0 0 0,22 0 0,-22-21 16,0-1-16,21 1 0,-21 0 16,1 0-16,-1 0 0,-21-22 0,0 22 15,21 0-15,-21 0 0,0-43 16,0 43-16,0 0 0,-21 0 15,21 0-15,-21 0 0,-1 21 16,1 0-16,0 0 0,0 0 16,0 0-16,0 0 15,21 21-15,0 0 0,0 0 16,0 0-16,0 0 16,0 1-16</inkml:trace>
  <inkml:trace contextRef="#ctx0" brushRef="#br2" timeOffset="175157.58">17547 5228 0,'0'-21'15,"0"42"-15,-21-63 0,0 42 16,0 0-16,-1 0 15,1 0-15,0 0 0,0 21 0,0-21 16,0 21-16,-1 0 0,1 1 16,0-1-16,0 21 0,21-21 0,-21 0 15,21 1-15,-21 20 0,21-21 0,-22 0 16,22 0-16,0 1 0,0-1 16,0 0-16,0 0 0,22 0 15,-1-21-15,0 0 0,0 0 16,0 0-16,0 0 0,22 0 15,-22 0-15,0-21 0,0 0 0,0 0 16,22 21-16,-22-21 0,0-22 16,0 22-16,0 0 0,1-21 15,-1 20-15,0-20 0,0 0 0,0-1 0,-21 1 16,0 0-16,0-1 0,21 22 16,-21-21-16,0 21 0,0-22 15,0 22-15,0 0 0,0 42 31,0 0-31,0 1 0,0 20 0,0-21 16,-21 21-16,21 1 16,0-22-16,0 21 0,-21 1 0,21-1 15,-21-21-15,21 21 0,-21 1 0,21-22 16,0 0-16,0 21 0,0-20 16,0-1-16,0 0 0,0 0 0,21-21 15,0 21-15,0-21 16,0 0-16,22 0 0,-22 0 0,0 0 15,0 0-15,0-21 0,22 0 16,-22 21-16,0-21 0,0 0 0,0-1 16,1 1-16,-22 0 0,21 0 0,0 0 15,-21 0-15,0-1 0,21 1 16,-21 0 0,0 42-1,0 0-15,0 1 16,0-1-16,0 0 0,0 0 15,-21 0-15,21 0 0,0 1 16,0-1-16,0 0 16,0 0-16,21-21 0,0 0 15,0 0-15,1 0 0,-1 0 0,0 0 16,0 0-16,0 0 0,0-21 16,1 0-16,20 21 0,-42-21 0,21-1 15,0 1-15,0 0 0,1 0 16,-1 0-16,-21 0 0,0-1 15,21 1-15,-21 0 0,21 21 0,-21-21 16,0 42 15,0 0-31,-21 0 16,21 1-16,-21-1 0,0 0 16,21 0-16,-22 21 0,22 1 0,-21-22 15,21 42-15,0-20 0,0-1 0,0 0 16,0 22-16,0-22 0,0 22 15,21-22-15,-21 0 0,0 22 0,22-22 16,-22 1-16,0 20 0,0 1 16,21-22-16,-21 21 0,21 1 15,-21-1-15,0 1 0,0-22 0,0 22 16,0-1-16,0-20 0,0-1 0,0 0 16,0 1-16,-21-22 0,0 21 0,-1-21 15,1 0-15,0-21 0,21 22 16,-21-22-16,0 0 0,0 0 0,-1 0 15,1 0-15,0-22 16,21 1-16,0-21 0,0 21 0,-21-22 16,21 1-16,0 0 0,0-22 15,0 1-15,0-1 0,0 1 0,0-1 16,0-20-16,0 20 0,0 1 0,0-1 16,0 1-16,0 20 15,0-20-15,21 20 0,-21-20 0,21 21 16,0-1-16,1 1 0,-1-22 0,0 22 15,0 0-15,0-1 0,0 22 16,1-21-16,20 0 0,-21-1 0,43 1 16</inkml:trace>
  <inkml:trace contextRef="#ctx0" brushRef="#br2" timeOffset="175494.86">18923 4953 0,'21'-21'0,"-42"42"0,42-63 0,-21 21 16,0-1 0,0 44-1,0-1-15,0 0 0,0 0 16,0 21-16,-21 1 0,21-1 15,-21 22-15,0-22 0,-1 21 0,22-20 16,-21 20-16,0-20 0,0-1 16,0 21-16,0-20 0,-1-1 15,1 0-15,0-20 0,21 20 0,0-21 16,-21 0-16,21 0 0,0 1 16,0-1-16,0-42 31,0-1-31,21 1 15</inkml:trace>
  <inkml:trace contextRef="#ctx0" brushRef="#br2" timeOffset="176531.26">19706 5525 0,'21'0'0,"0"0"0,1 0 0,-1 0 16,0-22-16,0 1 16,-21 0-1,0 0-15,0 0 0,0 0 0,0-1 16,-21 1-16,0 0 16,0 0-16,-1 0 0,1 21 0,0 0 15,-21 0-15,21 0 0,-1 0 16,-20 0-16,0 0 0,21 21 0,-22 0 15,1 0-15,21 0 0,-22 22 0,22-22 16,-21 21-16,21-21 0,0 22 16,-1-22-16,22 21 0,-21-21 0,21 1 15,0-1-15,0 0 0,21-21 0,1 21 16,-1-21-16,0 0 16,21 0-16,-21 0 0,22 0 0,-1 0 15,0 0-15,1-21 0,-1 0 16,-21 21-16,22-21 0,-1-1 0,0 1 15,-21-21-15,22 21 0,-22 0 0,0-22 16,0 22-16,0-21 0,-21 21 16,0-22-16,0 1 0,0 0 0,0-1 15,0 22-15,0-21 0,0-1 16,0 22-16,0 0 0,0 0 0,0 0 16,0 42-1,0 0-15,-21 21 0,21-20 16,0 20-16,0 0 0,-21 1 0,21-1 15,0 0-15,0 1 0,0-1 16,0-21-16,0 21 0,0-20 16,0 20-16,0-21 0,0 0 0,0 0 15,0 1-15,21-1 16,0-21-16,1 0 0,-1 0 16,0-21-16,0 21 0,0-22 15,-21 1-15,21 0 0,1 0 16,-1 0-16,-21 0 0,0-1 0,21 1 15,-21-21-15,21 21 0,-21 0 16,0-1-16,0 44 31,0-1-31,0 0 0,0 21 16,0-21-16,0 1 0,0-1 16,0 0-16,-21 0 0,21 0 15,0 0-15,0 1 0,-21-1 0,21 0 16,0-42 15,0 0-15,21-1-16</inkml:trace>
  <inkml:trace contextRef="#ctx0" brushRef="#br2" timeOffset="176704.26">20235 5228 0,'0'0'0,"-21"-21"0,0 21 15,0 0-15,0 0 16,21 21-16,0 0 16,0 1-1,0-1-15,21-21 16,0 0-16,0 21 16</inkml:trace>
  <inkml:trace contextRef="#ctx0" brushRef="#br2" timeOffset="176936.13">20510 5334 0,'0'0'0,"0"21"16,0 0-16,0 1 0,-21-1 16,21 0-16,0 0 0,0 21 0,0-20 15,0-1-15,0 0 0,0 0 16,0 0-16,0 0 0,-21 1 0,21-1 15,0 0-15,21-21 32,0 0-17,-21-21-15,22 0 16,-1-1-16</inkml:trace>
  <inkml:trace contextRef="#ctx0" brushRef="#br2" timeOffset="177124.02">20722 5355 0,'0'-21'0,"-42"127"15,84-191-15,-42 85 16,0 21-16,-21 1 16,0-1-16,0 0 0,-1 0 0,1 0 15,0 0-15,0 22 0,0-22 16,0 0-16,-1 0 0,22 0 16,-21 1-16,0-22 0,21 21 0,-21 0 15,42-21 16,0 0-31</inkml:trace>
  <inkml:trace contextRef="#ctx0" brushRef="#br2" timeOffset="177632.04">21145 5080 0,'-21'-21'0,"0"21"0,21-21 32,0 0-32,21 21 15,0 0-15,1 0 0,-1-22 16,0 22-16,0 0 0,21 0 0,-20-21 16,-1 21-16,0 0 0,0 0 0,-21-21 46,-21 21-46,0 0 0,0 0 16,-1 0-16,1 0 0,0 0 16,0 0-16,0 0 0,0 0 0,-1 0 0,1 0 15,21 21 1,-21 0-16,0 1 16,21-1-16,0 0 0,0 0 15,0 0-15,-21 0 0,21 1 0,-21 20 16,21-21-16,-22 21 0,22 1 0,0-1 15,-21-21-15,0 22 0,21-1 16,0 0-16,-21 1 0,0-22 0,21 21 16,-21 0-16,21-20 0,0 20 15,0-21-15,0 0 0,0 0 0,0 1 16,0-1-16,0 0 0,21 0 16,0-21-16,0 0 0,0 0 0,0 0 15,1 0-15,-1 0 0,0 0 16,0 0-16,0-21 0,0 0 0,1 0 15,20 21-15,-21-43 0</inkml:trace>
  <inkml:trace contextRef="#ctx0" brushRef="#br2" timeOffset="177867.9">21569 5165 0,'0'0'16,"0"21"-16,0 0 15,0 0-15,-21 0 16,21 1-16,-22-1 0,1 21 0,21-21 16,0 22-16,-21-22 0,0 21 0,21-21 15,-21 22-15,21-22 0,0 0 16,0 0-16,0 0 0,-21 0 0,21 1 16,0-1-1,21-42 1,0-1-16,0 22 0</inkml:trace>
  <inkml:trace contextRef="#ctx0" brushRef="#br2" timeOffset="178359.62">21886 4953 0,'0'0'0,"-21"0"0,42 0 31,0 0-15,1 0-16,-1 0 0,0-21 15,0 21-15,0 0 0,0 0 0,22-21 16,-22 21-16,0 0 16,0 0-16,-21 21 31,0 0-31,0 0 15,0 0-15,0 1 0,0-1 0,0 0 16,0 21-16,-21-21 0,21 1 16,-21-1-16,21 21 0,0-21 0,0 0 15,0 22-15,0-22 0,0 0 0,0 21 16,0-20-16,0-1 0,0 21 16,0-21-16,0 0 0,0 1 0,-21 20 15,21-21-15,-21 0 0,21 0 16,-22 1-16,22-1 0,-21 0 15,0 0-15,0-21 0,21 21 0,-21-21 16,0 0-16,-1 21 0,1-21 16,0 0-16,-21 0 0,21 0 15,-1 0-15,1 0 0,0 0 16,21-21 15,21 0-31,0 0 16,1 21-16</inkml:trace>
  <inkml:trace contextRef="#ctx0" brushRef="#br2" timeOffset="178723.41">22733 4805 0,'0'-21'0,"0"42"0,0-63 16,0 63 0,0 0-1,-21 0-15,0 21 0,-1 1 0,1-1 16,0 0-16,0 22 0,0-22 16,0 1-16,-22 20 0,22-21 15,0 22-15,-21-22 0,20 1 0,1 20 16,-21-21-16,21 1 0,0-1 15,-1 0-15,1 1 0,21-22 0,-21 21 16,21-21-16,-21 1 0,0-1 0,21 0 16,0 0-16,0 0 0,0 0 15,-21-21-15,42-21 47</inkml:trace>
  <inkml:trace contextRef="#ctx0" brushRef="#br2" timeOffset="180291.38">22881 5461 0,'0'-21'16,"0"42"31,0 0-47,0 0 15,0 1-15,-21-1 0,21 21 0,-21-21 16,21 0-16,0 22 0,0-22 16,-21 0-16,-1 0 0,22 0 0,-21 1 15,21-1-15,0 0 0,0 0 16,0-42 31,0 0-47,0 0 0,0-1 0,21 1 15</inkml:trace>
  <inkml:trace contextRef="#ctx0" brushRef="#br2" timeOffset="180648.18">22987 5207 0,'0'-21'0,"0"42"0,0-63 0,-21 42 16,0 0 0,-1 0-16,1 0 0,0 21 0,21 0 15,0 0 1,0 0-16,0 1 16,21-22-1,0 0-15,1 0 0,-1 0 16,0 0-16,0 0 0,0-22 15,0 22-15,1-21 0,-1 0 16,-21 0-16,21 21 0,-21-21 0,0 0 16,0-1-16,0 1 0,0 0 15,-21 21-15,0 0 16,-1 0-16,1 0 0,0 0 0,0 0 16,0 21-16,0 0 0,-1 1 15,22-1-15,0 0 0,0 21 16,0-21-16,0 1 0,0-1 15,0 0-15,0 0 0,0 0 0,22-21 16,-1 21-16,0 1 0,21-22 0</inkml:trace>
  <inkml:trace contextRef="#ctx0" brushRef="#br2" timeOffset="181127.9">23389 5419 0,'0'21'15,"-21"-21"1,21 21-16,0 0 16,-21 0-16,21 1 0,0-1 0,-21 0 15,21 0-15,0 0 0,0 0 16,0 1-16,0-1 0,0 0 0,0 0 16,0 0-16,0 0 15,0-42 32,0 0-47,0 0 16,0 0-16,0 0 0,0-1 15,21-20-15,-21 21 0,21-21 0,0 20 16,0 1-16,22-21 0,-22 21 0,21 0 16,-21-1-16,22 1 0,-1 21 15,0 0-15,1 0 0,-1 0 0,0 0 16,22 0-16,-43 21 15,0 1-15,0 20 0,-21-21 0,0 0 16,0 22-16,0-1 0,0-21 0,0 21 16,0-20-16,-21-1 0,0 21 15,0-21-15,0 0 0,-1 1 16,1-1-16,0-21 16,42 0 15,0-21-31,1 21 0,-1-22 15,0 1-15,21 0 0</inkml:trace>
  <inkml:trace contextRef="#ctx0" brushRef="#br2" timeOffset="181448.72">24342 5292 0,'0'21'46,"0"0"-46,0 21 0,-22-20 16,22 20-16,0 0 0,-21 1 0,21-1 16,0 21-16,0-20 0,-21 20 15,21-20-15,-21 20 0,21 1 0,-21-22 16,21 21-16,-21 1 0,-1-22 0,22 22 16,-21-1-16,0-20 0,21 20 15,-21 1-15,21-1 0,-21-21 0,21 1 16,0 20-16,-21-20 0,-1-22 0,22 21 15,-21-21-15,21 0 0,0 1 16,0-44 0,0 1-1,0 0-15,0 0 0,0 0 0,21-22 16,1 1-16,-1 0 0,-21-22 16</inkml:trace>
  <inkml:trace contextRef="#ctx0" brushRef="#br2" timeOffset="181756.54">24299 5419 0,'0'-43'0,"0"86"0,0-107 0,0 43 15,0 0-15,0 0 0,0 0 0,0-1 16,0 1-16,21 0 0,1 21 0,-1-21 16,0 21-16,0 0 15,0 0-15,0 0 0,22 0 16,-22 0-16,0 21 0,0 0 15,0 0-15,-21 1 0,0-1 0,22 0 16,-22 0-16,0 0 0,0 22 0,0-22 16,-22 0-16,1 0 0,0 0 15,0-21-15,0 21 0,0 1 0,-1-22 16,1 21-16,0-21 0,0 0 16,0 0-16,21 21 0,21-42 31,0 21-16,0-21-15,0 21 0</inkml:trace>
  <inkml:trace contextRef="#ctx0" brushRef="#br2" timeOffset="182428.16">24850 5292 0,'0'-21'15,"-22"42"16,22 0-31,0 0 0,-21-21 16,0 42-16,21-20 0,-21-1 0,21 0 16,0 0-16,0 0 0,0 0 0,0 1 15,0-1-15,0 0 0,0 0 16,21 0-16,0 0 0,0-21 16,1 0-16,-1 0 0,0 0 15,0 0-15,0 0 16,0 0-16,1-21 0,-1 0 0,-21 0 15,21 21-15,0-42 0,0 20 0,0 1 16,-21 0-16,22-21 0,-1 21 16,0-1-16,-21 1 0,0 0 0,0 0 15,21 21-15,-21 21 32,0 0-32,-21 0 0,21 1 0,0-1 15,0 0-15,0 0 16,0 21-16,0-20 0,0-1 0,0 0 15,0 0-15,0 0 0,0 0 16,21-21-16,0 0 16,0 0-16,1 0 0,-1 0 0,0-21 15,0 0-15,0 0 0,0 0 16,1 0-16,-1-1 0,-21-20 16,21 21-16,0-21 0,0-1 0,-21 1 15,21 0-15,-21-22 0,22 22 16,-22-1-16,21-20 0,-21 21 0,0-1 15,0 22-15,0-21 0,0 21 16,0-1-16,0 44 16,-21-1-16,21 0 15,-22 21-15,22 1 0,0-1 0,-21 0 16,21 1-16,-21-1 0,21 0 16,0 1-16,0-1 0,0 0 15,0-21-15,0 22 0,0-22 0,0 21 0,0-21 16,0 1-16,0-1 0,0 0 15,0 0-15,21-21 32,0-21-32,-21 0 0,22 0 15,-22-1-15,21 1 0,0 0 0</inkml:trace>
  <inkml:trace contextRef="#ctx0" brushRef="#br2" timeOffset="182616.05">25463 5080 0,'-21'0'0,"42"0"0,-63 0 16,21 0 0,42 0-1,0 0 1,0 0-16,1 0 0,20 0 16,-21 0-16,0-21 0,22 21 0,-22-21 15,21 21-15,-21-21 0,22 21 16,-1-22-16,21 22 0</inkml:trace>
  <inkml:trace contextRef="#ctx0" brushRef="#br2" timeOffset="183084.74">26098 4953 0,'-21'0'0,"42"0"0,-21-21 31,22 21-31,-1 0 0,0-21 16,21 21-16,-21 0 0,1 0 0,20-21 15,-21 21-15,0 0 0,0 0 16,1-22-16,-1 22 0,0 0 0,-21-21 16,0 0-1,-21 21-15,0 0 16,-1 0-16,1 0 0,0 0 15,0 0-15,0 0 0,0 0 0,-1 0 16,1 21-16,0-21 0,0 21 16,0 1-16,0-1 0,-1 21 15,1-21-15,21 22 0,-21-22 16,0 21-16,0 0 0,0 1 0,21 20 16,-22-20-16,22-1 0,-21 0 15,21 22-15,0-22 0,0 0 0,0 1 16,0-1-16,0 0 0,0 1 0,0-1 15,0-21-15,0 0 0,0 1 16,21-1-16,1 0 0,-1-21 16,0 0-16,0 0 0,0 0 15,0 0-15,1 0 0,-1-21 16,0 0-16,0-1 0,21 1 16,-20 0-16,-1-21 0</inkml:trace>
  <inkml:trace contextRef="#ctx0" brushRef="#br2" timeOffset="183547.48">26585 5186 0,'0'0'0,"-21"0"0,21-21 0,0 0 16,0-1 0,21 22-1,0 0 1,-21 22-1,22-22-15,-22 21 0,0 21 0,0-21 16,0 0-16,0 22 0,0-22 16,0 0-16,0 21 0,-22-20 0,1 20 15,0-21-15,0 0 0,0 22 0,0-22 16,-1 0-16,1 0 0,0-21 16,21 21-16,-21-21 0,0 0 15,0 0-15,21-21 16,0 0-1,0 0-15,0 0 0,0-1 16,0 1-16,21 21 0,0-21 0,-21 0 16,21 21-16,0 0 15,0 0 1,-21 21-16,0 0 16,0 0-16,0 1 15,22-1-15,-22 0 0,21 0 16,-21 0-16,21-21 15,0 0-15,0 0 16,0 0-16,1-21 16,-1 21-16,-21-21 0,21 0 15,0 21-15</inkml:trace>
  <inkml:trace contextRef="#ctx0" brushRef="#br2" timeOffset="184008.99">26860 4911 0,'0'0'0,"-21"-21"0,-21 21 16,21 0-16,21-22 0,21 22 31,0 0-31,0 0 16,22 0-16,-22 0 0,21 0 15,-21 0-15,0 0 0,22 0 0,-22 0 16,0 0-16,0 0 15,-21 22 17,0-1-32,0 0 0,-21 0 15,0 0-15,21 0 0,0 1 0,0-1 16,-21 21-16,21-21 0,-21 22 16,21-22-16,0 21 0,0 0 0,-22-20 15,22 20-15,-21 0 0,21 1 16,0-1-16,-21 0 0,21 22 0,0-22 15,0 22-15,0-22 0,0 0 16,-21 22-16,21-22 0,-21 0 16,0 1-16,21-1 0,-22-21 0,1 22 15,0-22-15,0 0 0,0 0 16,0 0-16,-1 0 0,1-21 0,0 22 16,-21-22-16,21 21 0,-1-21 0,1 0 15,0 0-15,0 0 0,0 0 16,0 0-16,-1 0 0,1 0 0,0 0 15,0-21-15,0-1 0</inkml:trace>
  <inkml:trace contextRef="#ctx0" brushRef="#br2" timeOffset="188796.15">14160 7535 0,'22'-21'0,"-22"0"16,21 0 0,-21 0-16,21 0 15,-21-1 1,-21 22-1,21 22 1,-21-1-16,-1 0 0,1 21 16,21-21-16,-21 22 0,0-1 0,21-21 15,-21 22-15,0-1 0,-1 0 0,22 1 16,-21-1-16,0 0 0,0 1 16,21-22-16,0 21 0,-21-21 0,21 0 15,-21 1-15,21-1 0,21-21 31,-21-21-15,21-1-16,0-20 0,-21 21 16,21 0-16,-21-22 0,21 1 15,1 21-15</inkml:trace>
  <inkml:trace contextRef="#ctx0" brushRef="#br2" timeOffset="189043">14182 7472 0,'0'-64'16,"21"22"-1,-64 190-15,107-296 0,-106 254 0,84-233 0,-21 127 16,0 0-16,0 0 0,1 0 16,-1 21-16,0 21 0,0-20 0,0 20 15,0-21-15,1 21 0,-1 1 16,0-1-16,0-21 0,-21 22 16,0-1-16,0 0 0,0 1 0,0-22 15,0 21-15,0 0 0,0-20 0,0 20 16,0-21-16,-21 0 0,0 0 15,21 1-15,-21-22 0,-1 0 16,1 0 0,0-22-16,21 1 0,-21 0 15</inkml:trace>
  <inkml:trace contextRef="#ctx0" brushRef="#br2" timeOffset="189221.9">14055 7789 0,'21'0'32,"0"-21"-32,0 21 15,0 0-15,22 0 0,-22-21 0,21 21 16,-21 0-16,22 0 0,-22-21 16,0 0-16,0 21 0,0-21 0,0 21 15,1-22-15</inkml:trace>
  <inkml:trace contextRef="#ctx0" brushRef="#br2" timeOffset="189463.76">14690 7408 0,'0'22'16,"0"-1"-16,0 21 15,0-21-15,0 0 0,0 1 16,-22 20-16,22-21 0,0 21 15,0-20-15,-21 20 0,21 0 0,-21-21 16,21 1-16,-21 20 0,21-21 0,0 21 16,0-20-16,0-1 0,0 0 15,0 0-15,0-42 32,0 0-32,0 0 0,0-1 15</inkml:trace>
  <inkml:trace contextRef="#ctx0" brushRef="#br2" timeOffset="189956.48">14626 7493 0,'0'0'0,"0"-21"15,0 0-15,0 0 0,21-1 16,0 1 0,1 21-16,-1 0 15,0 0-15,21 0 0,-21 0 16,22 0-16,-22 0 0,21 21 0,-21 1 15,1-1-15,-1 0 0,-21 0 16,-64 106 0,43-106-1,-21 0-15,21 1 0,-1-1 0,1-21 16,0 0-16,0 21 0,0-21 16,42 0 15,0-21-31,0 21 0,0 0 15,22 0-15,-22 0 16,0 0-16,21 0 0,-20 0 0,20 0 16,0 0-16,-21 0 0,22 0 0,-22 21 15,21-21-15,-21 21 0,1 0 16,-1-21-16,-21 21 0,0 1 0,0-1 16,-21 0-16,-1 0 0,1 0 15,-21 0-15,0 1 0,20-22 16,-20 21-16,0 0 0,-1 0 0,1-21 15,21 0-15,-21 0 0,20 0 0,1 0 16,0 0-16,0 0 16,0 0-16,0 0 0,21-21 15,0 0-15,21 0 16,0 21-16,0-22 16,21 1-16,-20 21 0</inkml:trace>
  <inkml:trace contextRef="#ctx0" brushRef="#br2" timeOffset="190259.31">15727 7408 0,'0'0'0,"0"-21"0,0 0 15,-21 21-15,-1 0 16,1 0-16,0 0 0,0 0 15,0 21-15,0 0 0,-1 1 0,1-1 16,0 0-16,0 21 0,0 1 16,21-22-16,-21 21 0,21 0 0,-22-20 15,22 20-15,0-21 0,0 21 16,0-20-16,0-1 0,0 0 0,0 0 16,22 0-16,-1-21 0,0 21 0,0-21 15,0 0-15,0 0 0,1 0 16,20 0-16,-21 0 0,0-21 0,0 21 15,22-21-15,-22 0 0,0 21 16</inkml:trace>
  <inkml:trace contextRef="#ctx0" brushRef="#br2" timeOffset="190524.15">16129 7366 0,'-21'0'15,"42"0"-15,-63 0 0,20 0 16,1 0-16,21 21 0,0 0 16,0 1-16,-21 20 0,21-21 15,-21 21-15,21-20 0,0 20 0,0-21 16,0 0-16,0 22 0,0-22 0,-21 0 16,21 0-16,0 21 0,0-20 15,0-1-15,0 0 0,21-21 47,-21-21-47,21 0 0</inkml:trace>
  <inkml:trace contextRef="#ctx0" brushRef="#br2" timeOffset="190859.96">16002 7387 0,'-21'0'0,"42"0"0,-42-21 15,21 0 1,0 0-16,21 21 0,0 0 16,0 0-16,22 0 0,-22 0 15,21 0-15,0 0 0,1 0 0,20 21 16,-20-21-16,-1 21 0,0 0 0,1 22 16,-1-22-16,-21 0 0,-21 21 15,0-21-15,0 22 0,0-22 0,-21 21 16,0-21-16,0 1 0,-22 20 15,1-21-15,0 0 0,-1 0 16,-20 1-16,20-1 0,1 0 0,0-21 16,21 21-16,-22 0 0,22-21 0,0 21 15,0-21-15,0 22 0,-1-22 16,22 21-16,22-21 31,-1 0-31,0-21 0,21 21 16,-21-22-16</inkml:trace>
  <inkml:trace contextRef="#ctx0" brushRef="#br2" timeOffset="191603.04">16933 7620 0,'-21'0'0,"42"0"15,-63 0-15,63 0 47,0 0-47,0 0 16,22 0-16,-1 0 0,0 0 15,1 0-15,20 0 0,-20 0 0,20 0 16,1 0-16,-22 0 0,21 0 0,1 0 16,-22 0-16,22 0 0,-22 0 15,0 0-15,-20 0 0,20 0 0,-21 0 16,0 0-16,0-21 16,-21 0-1,0 0 1,-21-1-16,0 22 0,0-21 15,0 21-15,21-21 0,-21 21 16,-1 0-16,1-21 0,0 0 16,0 21-16,0-21 0,-22 21 15,22 0-15,0-22 0,-21 22 0,21 0 16,-1 0-16,1-21 0,0 21 16,42 21 15,0-21-31,1 22 0,20-1 15,0-21-15,-21 21 0,22 0 0,-1-21 16,0 21-16,-20-21 0,20 0 16,-21 0-16,21 0 0,-20 21 0,-1-21 15,0 0-15,0 0 0,0 0 16,-21 22 15,-21-22-15,21 21-16,-42-21 0,21 21 0,-1 0 15,-20 0-15,21 0 0,-21 1 16,-22 20-16,22-21 0,-1 0 16,1 0-16,21 1 0,-21-1 0,-1 0 15,22 0-15,0 0 0,0 0 16,0 1-16,-1-1 0,1-21 16</inkml:trace>
  <inkml:trace contextRef="#ctx0" brushRef="#br2" timeOffset="198387.95">18669 7472 0,'0'-21'0,"0"0"0,0-1 0,0 1 15,0 0-15,0 0 16,0 0-16,-21 0 0,21-1 0,0 1 16,0 42 15,0 1-31,0-1 16,0 0-16,0 21 0,0 1 0,0-22 15,0 21-15,-21 0 0,21 1 0,-22-22 16,22 21-16,-21 1 0,21-22 15,-21 21-15,0-21 0,21 22 0,0-22 16,-21 0-16,21 0 0,-21-21 16,21 21-16,0-42 31,0 0-15,0 0-16,0 0 0,0-1 15,0 1-15,0 0 0,0-21 0,21 21 16,0-22-16,-21 22 0,21-21 15,0 21-15,0-1 0,1 1 0,-1 0 16,21 0-16,-21 21 16,0 21-16,1 0 0,-1 0 15,-21 1-15,0-1 0,21 0 16,-21 0-16,0 0 0,21 0 0,-21 22 16,0-22-16,0 0 0,0 0 0,0 0 15,0 1-15,0-1 16,0 0-16,21-21 15,0 0-15,1 0 16,-1 0-16,0-21 0,0 21 0,0-21 16,22-1-16,-22 1 0,0 0 0,0 0 15,0 0-15,0-22 0,-21 22 16,22-21-16,-22 0 0,21-1 0,-21 1 16,21 21-16,-21-22 0,0 1 0,0 21 15,0-21-15,0 20 16,0 1-16,0 42 15,0 1 1,-21 20-16,0-21 0,21 21 16,-22 1-16,22-1 0,0 0 0,-21 1 15,21-22-15,-21 21 0,21 1 16,0-22-16,-21 21 0,21-21 0,0 0 16,0 1-16,0-1 0,0 0 15,21-21-15,0 0 16,0 0-16,1 0 0,-1 0 15,0-21-15,-21 0 0,0-1 16</inkml:trace>
  <inkml:trace contextRef="#ctx0" brushRef="#br2" timeOffset="198567.85">19029 7599 0,'21'0'31,"0"0"-15,0 0-16,0 0 0,1 0 16,-1 0-16,0 0 0,21-21 0,-21 21 15,1 0-15,20-21 0,-21 21 16,0 0-16,-21-22 0</inkml:trace>
  <inkml:trace contextRef="#ctx0" brushRef="#br2" timeOffset="199232.48">19473 7472 0,'0'21'16,"0"0"-16,0 0 15,0 1-15,0-1 0,-21 0 0,21 0 16,0 0-16,0 0 0,-21 1 0,21-1 16,-21 0-16,21 0 0,0 0 15,0 0-15,0 1 0,0-1 16,-21 0-16,21 0 15,0-42 17,0 0-17,0 0-15,0-1 16,0 1-16,0 0 0,0 0 0,0-21 16,21 20-16,0 1 0,-21 0 0,21 0 15,0 0-15,0 0 0,1-1 16,-22 1-16,21 0 0,21 21 0,-21 0 15,0 0-15,1 0 16,-1 21-16,0-21 0,-21 21 0,0 1 16,21-1-16,0 0 0,-21 0 15,0 21-15,0-20 0,0-1 16,0 0-16,0 0 0,0 0 16,0 0-16,0 1 0,0-44 46,0 1-30,0 0-16,0 0 16,21 0-16,1-22 0,-22 22 0,21 0 15,0-21-15,0 21 0,0-1 16,0-20-16,1 21 0,-1 0 0,21 0 16,-21 21-16,0 0 0,1 0 15,-1 0-15,0 0 0,0 0 0,-21 21 16,0 0-16,0 0 0,0 0 15,0 22-15,0-22 0,0 0 0,0 0 16,0 0-16,-21 0 0,0 1 0,21-1 16,-21 0-16,21 0 0,0 0 15,-22-21-15,22 21 0,-21 1 16,42-44 15,1 1-31,-1 0 16</inkml:trace>
  <inkml:trace contextRef="#ctx0" brushRef="#br2" timeOffset="199552.29">20447 7197 0,'0'-21'0,"0"42"0,0-64 0,-21 65 46,21-1-46,-21 0 0,21 21 0,0-21 16,-22 22-16,1-1 0,0 0 16,21 1-16,-21-22 0,21 21 15,-21 1-15,0-22 0,21 21 0,0-21 16,-22 0-16,22 1 0,-21-1 16,21 0-16,0 0 0,0 0 15,0 0-15,0 1 16,21-22-1,1 0-15,-1 0 0,0 0 16,0 0-16,0-22 0,0 22 16,1-21-16,-1 0 0,0 21 15,0-21-15,0 0 0</inkml:trace>
  <inkml:trace contextRef="#ctx0" brushRef="#br2" timeOffset="199869.1">21018 7091 0,'0'-21'0,"0"42"0,0-63 15,0 20-15,-21 22 16,0 0 0,21 22-16,-21-1 15,0 0-15,21 0 0,-21 21 16,-1 1-16,1-1 0,21 22 0,-21-22 0,-21 21 15,21-20-15,-1-1 0,1 22 16,-21-22-16,21 0 0,-22 1 16,22 20-16,0-42 0,-21 22 0,21-1 15,-1 0-15,1-21 0,21 22 16,0-22-16,-21 0 0,21 0 0,0 0 16,21-42-1,0 21 1,1-21-16,20-42 0</inkml:trace>
  <inkml:trace contextRef="#ctx0" brushRef="#br2" timeOffset="200439.78">21188 7197 0,'0'0'0,"0"21"32,0 0-17,0 0-15,0 22 0,0-22 16,0 21-16,-21-21 0,21 22 16,-22-1-16,1 0 0,21-21 0,0 22 15,-21-1-15,21-21 0,-21 0 0,0 22 16,21-22-16,0 0 0,0 0 15,-21 0-15,21 1 0,0-44 47,0 1-47,21 0 16,-21 0-16,21 0 16,-21 0-16,21-22 0,0 22 0,-21 0 15,21 0-15,1 0 0,-1-1 16,-21 1-16,21 0 0,0 21 15,0-21-15,0 21 0,1 0 16,-1 0-16,0 0 16,-21 21-16,21 0 0,-21 0 15,0 1-15,0-1 0,0 0 16,0 0-16,0 0 0,-21 0 16,0 1-16,0-1 0,-1 0 0,1 0 15,0-21-15,0 21 0,0-21 0,0 0 16,-1 21-16,1-21 0,0 22 15,0-22-15,0 0 0,0 0 16,42-22 31,0 1-47</inkml:trace>
  <inkml:trace contextRef="#ctx0" brushRef="#br2" timeOffset="200859.54">21590 7451 0,'0'0'0,"-64"0"31,43 0-31,21 21 0,0 0 0,-21 0 16,0 0-16,0 1 0,0 20 15,21-21-15,0 0 0,0 0 16,-22 1-16,22-1 0,-21 0 0,21 0 16,0 0-16,0 0 0,0 1 15,21-22-15,1 0 0,-1 0 16,0 0-16,0 0 0,0 0 16,0 0-16,22 0 0,-22 0 0,21-22 15,-21 1-15,1 0 0,-1 0 16,0 0-16,-21-22 15,0 22-15,21 0 0,-21 0 16,0-21-16,0 20 0,0 1 0,0 0 16,-21 0-16,0 0 0,0 0 15,-1 21-15,1 0 0,0 0 16,0 0-16,0 0 16,21 21-16,-21 0 0,-1 0 15,22 0-15</inkml:trace>
  <inkml:trace contextRef="#ctx0" brushRef="#br2" timeOffset="201459.16">22204 7535 0,'0'0'0,"0"-21"15,0 0-15,0 0 16,0 0-16,-21 21 16,-1 0-1,1 0 1,0 0-16,0 0 0,0 21 16,21 0-16,-21 0 0,-1 0 0,1 1 15,0-1-15,0 0 0,0 0 16,0 0-16,-1 22 0,1-22 15,21 0-15,0 0 0,0 0 0,0 0 16,0 1-16,21-1 16,1-21-16,-1 0 0,0 0 15,0 0-15,0 0 16,0 0-16,22-21 0,-22-1 0,0 22 16,0-21-16,0 0 0,1-21 0,-1 21 15,0-1-15,0-20 0,0 0 16,0-1-16,-21 1 0,22 0 0,-22-1 15,21 1-15,-21 0 0,0-1 16,0 1-16,0 21 0,0 0 16,0 0-16,0-1 0,0 1 0,0 42 31,0 1-31,0-1 0,0 21 16,0-21-16,0 22 0,-21-1 0,21 0 15,0 1-15,-22-1 0,22-21 16,0 21-16,0 1 0,0-22 0,0 21 15,0-21-15,0 1 0,0-1 0,0 0 16,0 0-16,0 0 16,22-21-1,-1 0-15,0 0 0,0 0 16,0 0-16,0-21 0,1 21 0,-1-21 16,0 0-16,0 21 0</inkml:trace>
  <inkml:trace contextRef="#ctx0" brushRef="#br2" timeOffset="202136.77">22712 7493 0,'21'-42'16,"0"21"-16,-84 126 0,84-147 0,0 0 31,-42 63-15,0 0-16,21 0 0,-22 0 0,22 1 16,-21-1-16,0 0 15,21 0-15,0 0 0,0 0 0,0 1 16,0-1-16,0 0 15,21-21 1,0 0-16,1 0 0,-1 0 0,0 0 16,21 0-16,-21 0 0,1 0 15,-1-21-15,21 0 0,-21-1 0,0 22 16,1-21-16,-1 0 0,0-21 0,-21 21 16,21-1-16,-21 1 0,21 0 15,-21 0-15,0 0 16,21 21-1,-21 21 17,-21 0-32,0 0 0,21 22 15,-21-22-15,0 0 0,0 0 16,-1 21-16,1-20 0,21 20 0,-21 0 16,21 1-16,0-1 0,0 0 0,0 1 15,0 20-15,0-21 0,0 22 16,0-1-16,21 1 0,0-22 0,1 22 15,-22-1-15,21 1 0,0-1 0,-21 1 16,21-1-16,-21 1 16,0-1-16,0 1 0,0-1 0,0 1 15,0-22-15,0 22 0,-21-22 0,21 21 16,-21-41-16,0 20 0,-1 0 0,1-21 16,0 1-16,0-22 0,0 21 15,0-21-15,-1 0 0,1 0 0,0 0 16,-21-21-16,21 21 0,-1-22 0,1 1 15,0-21-15,0 21 0,0-22 16,0-20-16,-1 21 0,1-22 0,0 1 16,0-22-16,21 21 0,0-20 0,0 20 15,0-84-15,0 63 16,21 22-16,0-1 0,0 1 16,22 21-16,-22-22 0,21 22 0,-21-1 15,22 1-15,-1 21 0,-21-21 0,22 20 16,-1 1-16,-21 0 0,0 0 15,22 0-15,-22 0 0,21-22 16</inkml:trace>
  <inkml:trace contextRef="#ctx0" brushRef="#br2" timeOffset="202648.48">23601 7218 0,'0'-21'16,"21"-22"0,-21 22-1,-21 42 1,0 1-1,-1-1-15,22 21 0,-21 0 0,0 1 16,0-1-16,0 0 0,0 22 16,-22-22-16,22 22 0,0-22 15,0 0-15,0 1 0,-22-1 0,22 0 16,-21 22-16,21-43 16,21 0-16,0 0 0,-22 1 0,22-1 15,22-21 16,-1 0-31,0-21 0,0-1 0,0 1 16,0 0-16,1 0 0</inkml:trace>
  <inkml:trace contextRef="#ctx0" brushRef="#br2" timeOffset="203396.05">24088 7578 0,'0'-21'0,"0"42"0,21-42 16,-21-1-16,0 1 16,0 0-1,0 0-15,-21 21 0,-1 0 16,1 0-16,0 0 0,0 0 0,0 0 16,0 0-16,-1 0 0,1 0 0,-21 21 15,21 0-15,-22 0 0,22 1 16,-21-1-16,21 0 0,0 21 0,-1-21 15,1 1-15,0 20 0,0-21 16,0 0-16,21 0 0,0 1 16,0-1-16,0 0 0,0 0 0,21 0 15,0-21 1,21 0-16,-20 0 0,-1 0 0,21 0 16,-21-21-16,22 21 0,-22-21 0,21 0 15,-21 0-15,22-1 0,-22 1 16,21-21-16,-21 21 0,22-22 0,-22 1 15,0 0-15,0-1 0,0-20 16,0 21-16,1-1 0,-22-20 16,0 20-16,0 1 0,0 21 0,0-21 0,0 20 15,0 1-15,-22 42 32,1-21-32,21 43 0,-21-1 0,0-21 15,21 43-15,-21-22 16,21 0-16,0 1 0,-21 20 15,21-20-15,0-1 0,-22 21 0,22-20 16,0-22-16,0 21 0,0-21 16,0 1-16,22-1 0,-1-21 0,0 21 15,0-21-15,0 0 0,0 0 16,22 0-16,-22 0 0,0-21 16,0 21-16,0-21 0,22-1 0,-22 1 15,0 0-15,0 0 0,0 0 16,1-22-16,-22 22 0,21 0 15,-21 0-15,21 0 0,-21 0 0,0 42 32,0 0-32,0 0 15,0 0-15,-21 0 0,0 1 0,21-1 16,0 0-16,-22 0 0,22 0 16,-21 0-16,21 1 0,-21-22 0,21 21 15,0 0-15,21-42 47,0 0-47,1-1 0</inkml:trace>
  <inkml:trace contextRef="#ctx0" brushRef="#br2" timeOffset="203695.88">24638 7303 0,'0'0'0,"-21"0"16,0 0-16,-1 0 15,1 21-15,21 0 16,0 0 0,21-21-1,1 0-15,-1 0 0,0 0 16,0 0-16,0-21 16,-21 0-16,21 0 0,-21-1 15,0 1 1,0 0-16,-21 21 0,0 0 15,0 0-15,0 0 0,0 0 16,21 21-16,0 0 0,0 1 16,0-1-16,0 0 0,0 0 0,0 0 15,0 0-15,21 1 16,-21-1-16,21-21 0,0 21 0</inkml:trace>
  <inkml:trace contextRef="#ctx0" brushRef="#br2" timeOffset="203978.74">24913 7451 0,'0'-21'16,"0"42"0,0 0-1,0 0-15,0 0 0,0 0 16,0 22-16,0-22 0,0 0 15,0 0-15,0 0 0,0 1 0,0-1 16,0 0-16,0 0 0,0 0 0,0 0 16,0 1-16,0-1 15,21-42 32,0 21-47,1-22 16</inkml:trace>
  <inkml:trace contextRef="#ctx0" brushRef="#br2" timeOffset="204215.6">25294 7472 0,'0'-21'0,"0"42"0,0-21 31,-21 21-31,0 0 16,0 0-16,-1 1 0,1-1 0,0 0 15,0 0-15,0 0 0,-22 22 16,22-22-16,0 0 0,0 0 16,0 0-16,0-21 0,-1 21 0</inkml:trace>
  <inkml:trace contextRef="#ctx0" brushRef="#br2" timeOffset="207395.91">26098 7070 0,'0'0'0,"0"-21"0,0-1 0,0 1 16,0 0-16,0 0 16,0 0-16,-21 21 0,0 0 15,0 0-15,0 0 16,0 0-16,-1 0 0,1 21 0,0 0 15,0 0-15,0 22 0,-22-1 16,22 21-16,0 1 0,-21-1 16,21 1-16,-22-1 0,22 1 0,0-1 15,-21-20-15,20 20 0,1-20 16,-21-1-16,21 0 0,0 1 0,21-1 16,0-21-16,-22 0 0,22 0 0,0 1 15,0-1-15,0 0 0,22-42 31,-1 0-15,-21-1-16,21 1 0</inkml:trace>
  <inkml:trace contextRef="#ctx0" brushRef="#br2" timeOffset="207639.78">26289 7366 0,'21'0'0,"-42"0"0,63 0 0,-42-21 0,0 42 31,0 0-31,-21 0 0,21 22 16,-21-22-16,0 0 0,0 21 15,21-20-15,-22-1 0,22 21 0,0-21 16,-21 0-16,0 1 0,21-1 16,-21 0-16,21 0 0,-21-21 15,21 21-15,0-42 47,21 0-47</inkml:trace>
  <inkml:trace contextRef="#ctx0" brushRef="#br2" timeOffset="207939.3">26437 7154 0,'0'0'0,"-21"0"31,21 22-15,21-22 15,0 0-15,0-22-16,-21 1 16,0 0-16,0 0 0,0 0 15,0 0-15,-21 21 16,21-22-16,-21 22 0,0 0 15,0 0-15,21 22 16,-21-1-16,21 0 0,0 0 16,0 0-16,0 22 0,0-22 15,0 0-15,0 0 0,0 0 16,21-21-16,0 21 0</inkml:trace>
  <inkml:trace contextRef="#ctx0" brushRef="#br2" timeOffset="208364.05">26712 7408 0,'0'0'0,"-21"22"16,0-1-16,0 0 15,21 0-15,0 0 0,0 0 0,0 1 16,-21-1-16,21 21 0,0-21 0,0 0 16,0 1-16,0-1 15,-22 0-15,22 0 0,0 0 0,0 0 16,0 1-16,-21-1 15,21-42 17,0-1-32,0 1 0,0 0 15,0 0-15,0 0 0,21-22 16,1 22-16,-1-21 0,0 0 0,0 20 16,0-20-16,22 0 0,-22 21 15,21-1-15,0 1 0,1 0 0,-22 21 16,21 0-16,-21 0 0,1 21 0,20 0 15,-21 1-15,-21-1 16,21 21-16,-21-21 0,0 0 0,0 1 16,0 20-16,0-21 0,0 0 15,-21 0-15,0 1 0,0-22 0,21 21 16,-21 0-16,-1 0 0,1-21 0,0 0 16,21 21-16</inkml:trace>
  <inkml:trace contextRef="#ctx0" brushRef="#br2" timeOffset="208703.86">27495 7430 0,'0'0'15,"0"-22"-15,0 1 0,0 0 0,0 0 16,0 0-16,0 42 15,0 0 1,0 0-16,0 0 0,-21 22 0,21-22 16,-21 21-16,21 1 0,-21-1 15,21 0-15,-21 22 0,0-22 0,-1 22 16,1-22-16,0 21 0,0 22 16,0-21-16,21-1 0,-21 22 15,-1-22-15,1 1 0,21 20 0,-21-20 0,0-1 16,0 22-16,21-21 0,-21-1 15,-1 1-15,22-1 0,-21-21 0,21 1 16,-21-22-16,21 0 0,0 0 16,21-42-1,0-21 1,1 21-16,-1-22 0,0 22 16,0-21-16</inkml:trace>
  <inkml:trace contextRef="#ctx0" brushRef="#br2" timeOffset="209003.68">27453 7472 0,'0'-42'0,"0"84"0,0-127 0,0 43 16,0 21-16,0 0 0,0-1 16,0 1-16,21 0 0,22 21 15,-22 0-15,0 0 0,21 21 16,1 0-16,-1 22 0,0-22 0,-21 21 15,22 1-15,-22-1 0,0 0 16,-21 1-16,0-22 0,0 21 0,0 0 16,-21-20-16,0-1 0,0 21 15,-22-21-15,22 0 0,0-21 0,-21 22 16,20-1-16,1-21 0,0 0 16,0 0-16,0 21 0,42-21 46,-21-21-46,42 0 0</inkml:trace>
  <inkml:trace contextRef="#ctx0" brushRef="#br2" timeOffset="209739.26">28236 7281 0,'0'0'16,"0"-21"-16,0 0 0,0 0 0,-21 42 31,0 0-31,0 0 0,21 22 16,-21-1-16,21-21 0,-22 22 0,22-1 15,-21 0-15,21-21 0,0 22 16,0-1-16,0-21 0,0 0 0,0 1 16,0-1-16,0 0 0,21 0 0,1 0 15,-1-21-15,0 0 0,0 0 16,0 0-16,0 0 0,22 0 0,-22 0 15,0-21-15,21 21 0,-20-21 16,-1 0-16,21 0 0,-21-22 16,0 22-16,1-21 0,-1 21 0,0-22 15,-21 1-15,21 21 0,-21-22 16,21 22-16,-21-21 0,21 21 16,-21 0-16,0 42 15,0 0-15,-21 0 16,0 0-16,0 22 0,21-1 0,0-21 15,-21 21-15,21-20 0,-21 20 16,21-21-16,0 21 0,0-20 16,0-1-16,0 0 0,0 0 0,21 0 15,0-21-15,0 21 0,0-21 16,0 0-16,22 0 0,-22 0 0,21 0 16,-21 0-16,1-21 0,20 0 15,-21 0-15,21 0 0,-20 0 0,20-22 16,-21 1-16,0 0 0,22-1 0,-22-20 15,0-1-15,0 22 0,0-22 16,-21 22-16,21-21 0,-21 20 0,0 1 16,0 0-16,0 20 0,0 1 15,0 0-15,0 0 0,-21 21 16,0 21 0,0 0-16,-43 106 15,43-84-15,21 20 16,-21-21-16,0 1 0,21-1 15,-21 22-15,21-22 0,0 0 0,0-21 16,0 22-16,0-1 0,0-21 16,0 0-16,0 1 0,0-1 0,21 0 15,0 0-15,0-21 0,0 0 16,1 0-16,20 0 16,-21 0-16,0 0 0,22 0 0,-22-21 0,0 21 15,21-21-15,-21 0 0,1-1 16,-1 1-16,0 0 0</inkml:trace>
  <inkml:trace contextRef="#ctx0" brushRef="#br2" timeOffset="210003.11">28998 7197 0,'0'0'0,"21"0"16,1 0-1,-1 0-15,21 21 0,-21-21 16,22 0-16,-1 0 0,0 0 16,1 0-16,-1 0 0,0 0 0,1 0 15,-22 0-15,21 0 0,-21 0 16,0 0-16,1 0 0,-22-21 31,-22 21-15,1-21-16,0 21 0,0 0 15,0-22-15,0 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2:52:41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21230 12446 0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3:01:01.9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3217 1016 0,'21'-21'47,"-21"0"-31,22 21-16,-1-21 0,0-1 16</inkml:trace>
  <inkml:trace contextRef="#ctx0" brushRef="#br0" timeOffset="883.96">2540 296 0,'0'0'0,"0"-21"0,0 0 15,0 0-15,0 0 0,0 0 16,0-1-16,-21 1 15,21 0 1,-21 21 0,21 21-16,-22 0 15,22 1-15,0-1 0,0 21 0,-21 0 16,21 1-16,-21-1 0,21 0 16,0 1-16,0 20 0,-21-20 0,21-1 15,-21 21-15,0-20 0,21 20 16,-22-20-16,22 20 0,0-21 0,-21 1 15,0-1-15,21 0 0,0 1 16,0-22-16,-21 0 0,21 0 0,0 0 16,0 1-16,0-44 47,0 1-47,0-21 0,0 21 0,21 0 15</inkml:trace>
  <inkml:trace contextRef="#ctx0" brushRef="#br0" timeOffset="1420.65">2307 360 0,'0'0'0,"0"-21"0,0 0 16,0-1-16,0 1 0,0 0 15,0 0-15,0 0 0,0 0 16,21-1-16,0 1 0,1 0 15,20 0-15,-21 21 0,21 0 16,1 0-16,-1 0 0,0 0 0,22 0 16,-22 21-16,1 0 0,-1 22 15,0-22-15,1 21 0,-22 0 0,0 1 16,0-1-16,-21 0 0,0 1 16,0-1-16,-21 0 0,-21 1 15,-1 20-15,1-20 0,-22-1 0,1 0 16,21-21-16,-22 22 15,1-1-15,20-21 0,1 0 0,0 1 16,20-22-16,-20 0 0,21 0 16,0 0-16,0 0 0,-1 0 0,22-22 15,0 1-15,0 0 16,0 0-16,0 0 0,0 0 16,22 21-16,-1 0 15,0 0-15,0 0 0,0 0 16,0 0-16,1 21 0,20 0 0,-21 0 15,0 0-15,0 0 0,1 22 16,-1-22-16,0 0 0,0 0 16,0 22-16,0-22 0,-21 0 15,22 0-15,-1 0 0,-21 0 0,21-21 16,-21 22-16,21-22 0,0 0 16,-21 21-16,21-21 0,1 0 0,-1 0 15,0 0-15,0-21 16,0-1-16,-21 1 0,21 21 15,-21-21-15</inkml:trace>
  <inkml:trace contextRef="#ctx0" brushRef="#br0" timeOffset="1880.39">2963 931 0,'0'0'0,"21"0"16,1 0-1,-1 0-15,0 0 16,0 0-16,0 0 0,0 0 0,-21-21 16,22 21-16,-1-21 0,0 0 15,-21 0-15,0 0 0,21 21 0,-21-22 16,0 1-16,21 0 15,-21 0-15,0 0 0,-21 21 16,0-21-16,0 21 16,0 0-16,-1 0 0,1 0 15,0 21-15,0-21 0,0 21 16,0 0-16,21 0 0,-22 0 16,1 22-16,21-22 0,-21 21 0,21-21 15,0 22-15,0-22 0,0 0 16,0 21-16,0-20 0,0-1 15,0 0-15,0 0 0,0 0 16,21-21-16,0 0 0,1 0 0,-1 0 16,0 0-16,0 0 15,0 0-15,0 0 0,22 0 0,-22 0 16,0-21-16,21 0 0,-20 0 16,-1 0-16,21-22 0,-21 22 0</inkml:trace>
  <inkml:trace contextRef="#ctx0" brushRef="#br0" timeOffset="2188.32">3514 212 0,'-22'0'0,"44"0"0,-65 0 15,43 21-15,-21-21 0,0 21 0,21 21 16,0-20-16,-21 20 0,0 0 15,21-21-15,-22 43 0,1-22 16,21 1-16,0-1 0,0 0 0,-21 1 16,21-1-16,-21 0 0,21 1 15,0-1-15,-21 0 0,21 1 0,0-1 16,0-21-16,0 0 0,0 0 16,0 1-16,0-1 0,0 0 0,21-21 15,0 0 1,0 0-16,0 0 0,1 0 15,-1-21-15,0 0 16,0-1-16,0 1 0</inkml:trace>
  <inkml:trace contextRef="#ctx0" brushRef="#br0" timeOffset="2734.01">3895 635 0,'0'0'0,"-22"0"16,1 0-1,0 0-15,0 0 16,0 0-16,0 21 0,-1 0 16,1 1-16,0-1 0,0 0 15,0 21-15,0-21 0,-1 22 0,22-22 16,-21 21-16,21 1 0,0-22 15,0 0-15,0 21 0,0-21 0,0 1 16,0-1-16,0 0 0,21 0 16,1-21-16,-1 0 0,0 0 15,0 0-15,0 0 0,0 0 16,1 0-16,-1-21 0,0 0 0,0 0 16,0-1-16,0 1 0,1-21 15,-1 21-15,0-22 0,0 22 16,-21-21-16,21 0 0,-21-1 15,21 22-15,-21 0 0,0-21 0,0 20 16,0 1-16,0 0 0,-21 21 31,0 21-31,0 0 16,21 22-16,0-22 16,0 0-16,-21 21 0,21-20 0,0-1 15,0 21-15,0-21 0,0 22 16,0-22-16,0 0 0,0 0 0,0 0 15,0 0-15,21-21 0,0 22 16,0-22-16,0 0 16,1 0-16,-1 0 0,0-22 15,0 1-15,0 21 0,0-21 16,1-21-16,20 21 0</inkml:trace>
  <inkml:trace contextRef="#ctx0" brushRef="#br0" timeOffset="3256.76">4424 0 0,'0'0'15,"-21"0"-15,-1 0 16,1 21-16,21 0 16,-21 1-16,21 20 0,0 0 15,-21 1-15,21 20 0,-21-21 0,21 1 16,0 20-16,0-20 0,-21-1 15,21 21-15,0-20 0,-22-1 0,22 0 16,0 22-16,0-22 0,0 1 16,0-1-16,0 0 0,0-21 0,0 22 15,0-22-15,0 0 0,22 0 16,-1 0-16,0 1 0,0-22 0,0 0 16,0 0-16,1 0 0,-1 0 15,21 0-15,-21-22 0,0 1 16,1 0-16,-1 0 0,0-21 15,0 20-15,0-20 0,0 21 0,1-21 16,-1-1-16,-21 1 0,0 21 16,0 0-16,21-22 0,-21 22 0,0 0 15,0 0-15,0 42 32,-21 0-32,21 0 15,0 22-15,0-22 0,0 0 16,0 21-16,0-21 0,0 1 15,0 20-15,0-21 0,0 0 0,0 0 16,0 1-16,0-1 0,0 0 16,21-21-1,0 0-15,0 0 0,0 0 16,1-21-16,-22 0 16,21-1-16,0-20 0,-21 21 0</inkml:trace>
  <inkml:trace contextRef="#ctx0" brushRef="#br0" timeOffset="3583.48">4826 360 0,'0'0'0,"-21"0"0,21 21 0,-21-21 16,21 21-16,0 0 0,0 1 15,0-1-15,21-21 16,0 0-1,0 0-15,0 0 0,0 0 16,1-21 0,-22-1-16,0 1 15,0 0-15,0 0 16,-22 0-16,1 21 16,0 0-16,0 0 15,0 0-15,0 0 0,-1 0 0,1 0 0,0 0 16,0 21-1,0 0-15,21 0 16,0 0 0</inkml:trace>
  <inkml:trace contextRef="#ctx0" brushRef="#br0" timeOffset="3800.67">4022 699 0,'21'0'32,"0"0"-32,0 0 0,21 0 15,-20 0-15,-1-22 0,21 22 16,0 0-16,1 0 0,-1-21 0,0 21 15,1 0-15,-1 0 0</inkml:trace>
  <inkml:trace contextRef="#ctx0" brushRef="#br0" timeOffset="4176.52">4974 677 0,'0'-21'0,"21"0"16,0 21 0,1 0-1,-1 0-15,0 0 0,0 21 16,-21 0-16,21 1 15,-21-1-15,0 0 0,21 21 0,-21-21 16,22 1-16,-22-1 0,0 21 16,0-21-16,0 0 0,0 1 0,0-1 15,0 0-15,0 0 16,0-42 15,21 0-15,-21 0-16,21-1 15,-21 1-15,21-21 0,-21 21 0</inkml:trace>
  <inkml:trace contextRef="#ctx0" brushRef="#br0" timeOffset="4408.38">5397 529 0,'22'0'0,"-44"0"0,22 0 31,-21 0-15,0 21-16,21 1 0,-21-1 0,21 0 15,0 0-15,-21 21 0,0-20 16,21 20-16,-22-21 0,22 21 0,0 1 16,0-22-16,-21 0 15,21 21-15,0-20 0,-21-1 0,21 0 16,0 0-16,0 0 16,21-21-1,0 0-15,1-21 16,-22 0-16,21 0 0</inkml:trace>
  <inkml:trace contextRef="#ctx0" brushRef="#br0" timeOffset="4804.16">5524 720 0,'-21'0'0,"21"21"15,0 0 1,0 0-16,21 0 31,1-21-31,-1 0 0,0 0 0,0 0 16,0-21-16,0 0 15,1 21-15,-1-21 0,0 21 0,0-21 16,-21 0-16,0-1 0,0 1 16,0 0-16,0 0 0,0 0 15,0 0-15,-21-1 16,0 22-16,0 0 0,-1 0 0,-20 0 15,21 0-15,0 22 0,-22-1 16,22 21-16,0-21 16,0 0-16,21 22 0,0-22 0,0 21 15,0 1-15,0-22 0,0 21 16,0-21-16,0 0 0,0 22 16,0-22-16,21 0 0,0-21 0,0 21 15,1-21-15,-1 0 0,0 0 0,0 0 16,21 0-16,-20 0 0,20 0 15,-21-21-15,21 21 0,-20-21 0</inkml:trace>
  <inkml:trace contextRef="#ctx0" brushRef="#br0" timeOffset="5341.16">6731 0 0,'0'0'15,"21"0"32,0 0-47,0 0 0,1 0 0,-1 0 16,21 0-16,-21 0 0,22 21 15,-22 43-15,21-1 0,-21 1 0,22-1 16,-22 1-16,0-1 0,0-20 16,0 20-16,0-21 0,1 43 15,-22-43-15,0 1 0,0-22 16,21 0-16,-21 21 0,0-20 15,0-44 17,0 1-32,0-21 0,0 21 15</inkml:trace>
  <inkml:trace contextRef="#ctx0" brushRef="#br0" timeOffset="5609.99">7387 0 0,'-21'0'16,"0"0"-16,0 0 15,-1 0-15,1 0 0,-21 0 0,21 0 16,-22 0-16,1 0 0,0 0 16,-1 42-16,1 64 0,-21-21 15,20-22-15,1 22 0,0-21 16,-1-1-16,1 1 0,21-1 0,0-21 15,-1 1-15,1-1 0,21 0 16,-21 1-16,21-22 0,0 0 0,0 0 16,21-21-1,0 0-15,-21-21 0,22 0 16,-1 21-16</inkml:trace>
  <inkml:trace contextRef="#ctx0" brushRef="#br0" timeOffset="5952.8">7429 466 0,'0'42'16,"0"-84"-16,0 126 0,0-41 0,0-1 0,0 0 15,0 1-15,0 20 0,0 1 0,0-1 16,0 1-16,-21-1 0,21 1 0,0 20 16,-21-20-16,21-1 0,0 22 15,0-21-15,-21 20 0,21 1 16,-21-22-16,0 22 0,21-21 16,0-1-16,0 1 0,-22-1 0,22-21 15,-21 22-15,21-43 0,0 21 0,0-20 16,0-1-16,0 0 0,0-42 31,21-22-31,1 22 0,-22-21 0,21 0 16,0-22-16</inkml:trace>
  <inkml:trace contextRef="#ctx0" brushRef="#br0" timeOffset="6260.81">7387 635 0,'0'-21'16,"0"42"-16,0-84 0,0 41 0,0 1 16,0 0-16,0 0 0,21 0 0,0 0 15,1 21-15,-1-22 0,0 22 16,21 0-16,-21 0 0,22 0 0,-1 0 16,-21 0-16,22 0 0,-1 0 15,-21 22-15,0-1 0,22 0 0,-43 21 16,0-21-16,0 1 0,0-1 15,0 21-15,0-21 0,-22 0 16,1 22-16,0-22 0,-21 0 0,21 0 16,-43 22-16,22-22 15,21 0-15,-1 0 0,1-21 0,0 0 16</inkml:trace>
  <inkml:trace contextRef="#ctx0" brushRef="#br0" timeOffset="6784.51">8403 466 0,'0'-21'15,"0"42"-15,0-64 0,0 22 16,0 0-16,0 0 0,0 0 15,-21 21-15,0 0 16,0 0-16,-1 0 0,1 21 16,0-21-16,21 21 0,-21 0 0,0 0 15,0 22-15,21-22 0,-22 21 16,1-21-16,0 22 0,21-22 16,0 21-16,0-21 0,-21 1 0,21 20 15,0-21-15,0 0 0,0 0 0,0 1 16,21-22-1,0 0-15,0 0 16,-21-22-16,22 22 0,-1-21 16,0 0-16,0 0 0,0 0 0,0 0 15,1-22-15,-1 22 0,-21 0 0,21-21 16,-21-1-16,21 22 0,-21-21 16,0 21-16,0-1 0,0 1 0,0 0 15,0 42 16,0 0-31,0 22 16,0-22-16,0 0 0,0 21 0,0-20 16,0 20-16,0-21 0,0 0 15,0 0-15,0 22 0,0-22 0,0 0 16,0 0-16,21-21 0,0 21 16,1-21-16,-1 0 0,0 0 15,0 0-15,0 0 0,0-21 0,1 0 16,-1 21-16</inkml:trace>
  <inkml:trace contextRef="#ctx0" brushRef="#br0" timeOffset="7052.36">8869 42 0,'0'-42'16,"0"84"-16,-21-84 31,-1 84-31,22 1 0,-21-1 15,21 0-15,0 22 0,0-22 16,-21 22-16,21-22 0,0 0 0,0 22 16,-21-22-16,21 1 0,0 20 15,0-21-15,0 1 0,0-22 0,0 21 16,0 1-16,0-22 0,0 0 0,0 0 16,0 0-16,21-21 15,0 0-15,0 0 16,1-21-16,-1 0 15,0 0-15,-21-22 0,42 22 0</inkml:trace>
  <inkml:trace contextRef="#ctx0" brushRef="#br0" timeOffset="7589.17">9186 0 0,'0'0'0,"0"42"62,0 1-62,0 20 16,0-20-16,0 20 0,-21-21 0,21 22 15,0-22-15,0 1 0,0-1 16,0 0-16,-21 1 0,21-1 0,0-21 16,-21 21-16,21-20 0,0-1 15,0 0-15,0 0 0,0 0 16,0 0-16,-21-42 31,21 0-31,0 0 0,0 0 16,0 0-16,0-22 15,0 22-15,0-21 0,0 21 0,0-22 16,0 22-16,0-21 0,21-1 16,0 22-16,-21-21 0,21 21 0,0-22 15,0 22-15,1 0 0,-1 0 0,0 21 16,0-21-16,0 21 0,0 0 15,1 0-15,-1 0 0,0 21 0,0 0 16,0 21-16,0-20 16,-21-1-16,0 21 0,0 0 0,0-20 15,0 20-15,0 0 0,0-21 16,0 22-16,0-1 0,0-21 0,-21 0 16,0 22-16,21-22 15,-21 0-15,21 0 0,-21 0 0,21 1 16,-21-22-16,-1 21 0,1-21 31,21-21-31,0-1 0,-21 1 16,21 0-16,0 0 0,0 0 15</inkml:trace>
  <inkml:trace contextRef="#ctx0" brushRef="#br0" timeOffset="7785.06">8403 318 0,'0'0'16,"0"21"-1,21-21 1,0 0-16,1 0 16,-1 0-16,0 0 0,0 0 0,21 0 15,-20 0-15,-1 0 0,0 0 16,21 0-16</inkml:trace>
  <inkml:trace contextRef="#ctx0" brushRef="#br0" timeOffset="8707.53">1905 1863 0,'0'-21'16,"21"21"15,0-22-31,22 22 0,-22 0 16,0 0-16,21 0 0,-21 0 16,22 0-16,-1 0 0,22 0 0,-22 0 15,21 0-15,1 0 0,21 0 16,-1 0-16,-20 0 0,20 0 0,22 0 15,-21 0-15,21 0 0,0 0 16,-1-21-16,22 21 0,0 0 0,22-21 16,-1 21-16,0 0 0,0-21 15,21 0-15,1 21 0,-1-21 0,0 21 16,1-22-16,20 22 0,-20-21 16,20 0-16,-21 21 0,22-21 15,-22 21-15,22 0 0,-1-21 0,1 21 16,-1 0-16,1 0 0,-1-21 15,1 21-15,-1 0 0,-20 0 0,20 0 16,-21-22-16,22 22 0,-22 0 0,-21-21 16,22 21-16,-22 0 0,-21 0 15,0 0-15,0 0 0,-21-21 0,0 21 16,-22 0-16,1 0 0,0-21 16,-22 21-16,1 0 0,-22 0 0,0 0 15,1 0-15,-1 0 0,-21-21 0,0 21 16,0 0-16,1 0 15,-1 0-15</inkml:trace>
  <inkml:trace contextRef="#ctx0" brushRef="#br0" timeOffset="23736.4">11282 550 0,'-21'0'15,"-1"0"-15,1 0 16,0 0-16,0 0 15,0 0-15,0 0 0,-1 0 0,1 0 16,0 0-16,0 0 0,-21 0 16,20 0-16,1 0 0,0 0 15,0 0-15,0 0 16,21 22 0,21-22 15,0 0-31,21 0 0,1 0 15,-1 0-15,0 0 0,22 0 16,-22 0-16,22 0 0,-1 0 0,1 0 16,-1 0-16,1 0 0,20 0 0,-20 0 15,21 0-15,-1 0 0,-20 0 16,20 0-16,-20 0 0,-1 0 0,1 0 16,-22 0-16,1 0 0,-1 0 15,-21 0-15,0 0 0,0 0 0,1-22 16,-44 22 15,1 0-15,0 0-16,0 0 0,0 0 15,0 0-15,-22 0 0,1 0 0,0 0 16,-1 0-16,1 0 0</inkml:trace>
  <inkml:trace contextRef="#ctx0" brushRef="#br0" timeOffset="24144.18">10795 699 0,'-21'0'0,"42"0"31,0 0-31,0 0 16,22 0-16,-1 0 0,0 0 0,1 0 16,20 0-16,1 0 0,-1 0 15,1 0-15,-1-22 0,1 22 0,20 0 16,-20 0-16,20 0 0,1 0 0,0 0 16,-1-21-16,1 21 15,0 0-15,-1 0 0,-20 0 0,-1 0 16,1 0-16,-22 0 0,1 0 15,-22 0-15,21 0 0,-21 0 16,-42 0 15,0 0-15,0 0 0,0 0-16,21-21 15,-22 21-15,22-21 0,-21 21 0</inkml:trace>
  <inkml:trace contextRef="#ctx0" brushRef="#br0" timeOffset="24644.88">12298 254 0,'0'0'16,"-21"0"-1,-1 0-15,22 21 31,0 0-31,0 1 0,0-1 16,0 0-16,22 0 16,-1 0-16,0 0 0,0 1 0,0-1 0,0 0 15,1 0-15,20-21 0,-21 21 16,21 0-16,-20-21 0,20 0 16,-21 22-16,21-22 0,-20 0 0,20 0 15,-21 0-15,21 0 0,-20 0 16,-1 0-16,0 0 0,0 0 0,0 0 15,0-22-15,-42 22 32,0 0-17,0 0-15,0 0 0,0 22 16,-1-22-16,1 21 0,0 0 16,-21 0-16,21 0 0,-1 0 0,-20 1 15,21-1-15,-21 21 0,20-21 16,-20 22-16,21-22 0,-21 0 0,-1 21 15,22-21-15,-21 1 0,21 20 16,-22-21-16,22 0 0,0 0 0,0 1 16,0-1-16,-1 0 0,1 0 15,42-21 17,22 0-32,-22 0 0,0-21 15,21 0-15,1 0 0</inkml:trace>
  <inkml:trace contextRef="#ctx0" brushRef="#br0" timeOffset="25061.7">14160 0 0,'0'0'16,"22"0"0,-44 0 46,1 0-62,0 0 0,0 0 16,0 0-16,0 64 0,-1-1 0,1 1 15,0-1-15,0 1 0,-21-1 16,20-21-16,1 22 0,-21-1 0,21-20 16,0-1-16,-1 22 0,1-22 15,-21 43-15,21-64 16,0 21-16,21-21 0,0 0 0,-22 22 16,1-22-16,21 0 0,0-42 31,21 0-16,1 0-15,-22-22 0,21 22 16,0-21-16</inkml:trace>
  <inkml:trace contextRef="#ctx0" brushRef="#br0" timeOffset="25407.5">14414 0 0,'22'0'32,"-44"0"15,1 0-47,0 0 0,0 0 15,0 64-15,0-1 0,-1 1 16,-20-1-16,21 1 0,-21-1 15,-1 1-15,1-1 0,21-21 0,-22 22 16,22-22-16,0 1 0,-21 20 16,21-42-16,21 22 0,-22-1 0,22-21 15,-21 21-15,21-20 0,-21-1 16,21 0-16,0 0 0,0 0 16,0-42 15</inkml:trace>
  <inkml:trace contextRef="#ctx0" brushRef="#br0" timeOffset="37891.82">593 2646 0,'-22'-21'0,"22"0"15,0-1 1,0 1-16,0 0 15,0 0-15,-21 21 16,21-21-16,0 42 31,0 0-15,0 0-16,0 0 0,0 1 16,0 20-16,0 0 0,0 1 0,0-22 15,0 21-15,0 22 16,0-22-16,0 0 0,0 1 0,0-1 15,0 0-15,0 1 0,0-1 16,0 0-16,0-21 0,0 22 16,0-22-16,0 0 0,0 0 0,0 0 15,0 1-15,0-44 32,0 1-32,0 0 15,0 0-15,0 0 0,0-22 16,0 22-16,0-21 0,0 0 15,0 20-15,0-20 0,0 21 0,21-21 16,-21 20-16,0-20 0,22 21 16,-1 0-16,0 0 0,-21-1 15,21 22-15,0 0 0,0 0 16,1 0-16,-1 0 0,0 0 0,0 22 16,0-1-16,0 0 15,-21 21-15,0-21 0,22 1 0,-22 20 16,0-21-16,0 21 0,0-20 15,0-1-15,0 21 0,0-21 16,0 22-16,0-22 0,0 0 0,0 0 16,0 0-16,0 0 15,0-42 17,0 0-32,21 0 0,-21 0 15,0-22-15</inkml:trace>
  <inkml:trace contextRef="#ctx0" brushRef="#br0" timeOffset="38193.65">995 2688 0,'0'0'0,"0"-42"0,0 21 16,0 0-16,0-1 0,0 1 0,0 0 16,0 42 15,0 0-31,0 1 15,0-1-15,21 21 0,-21 0 16,0 1-16,0-1 0,0 0 0,0 1 16,0-1-16,0 0 0,0 1 15,0-1-15,0 0 0,0-20 0,0 20 16,21 0-16,-21-21 0,21 1 16,-21-1-16,0 0 0,21 0 15,1-21-15,-1 0 0,0 0 16,0-21-1,0 0-15,0 0 0,-21-1 0,0-20 16,22 21-16,-22 0 0</inkml:trace>
  <inkml:trace contextRef="#ctx0" brushRef="#br0" timeOffset="38372.06">931 2921 0,'0'0'0,"0"21"15,21 0 1,1-21 0,-1 0-16,0 0 15,0 0-15,21 0 0,-20 0 0,20 0 16,-21 0-16,21 0 0,-20-21 16,-1 21-16</inkml:trace>
  <inkml:trace contextRef="#ctx0" brushRef="#br0" timeOffset="39094.83">1609 2794 0,'0'21'16,"0"0"-16,0 1 0,0-1 16,-22 0-16,22 0 0,0 0 15,0 0-15,0 1 0,0-1 16,0 21-16,0-21 0,0 0 15,0 1-15,0-1 0,0 21 0,0-21 16,0 0-16,0 1 0,0-1 16,0 0-16,0 0 15,0-42 17,0 0-32,0 0 0,0-1 15,0 1-15,0-21 0,0 21 16,0-22-16,0 22 0,22-21 15,-22 21-15,0 0 0,21-22 0,0 22 16,-21 0-16,21 0 0,0 0 16,0-1-16,1 22 15,-1 0-15,0 0 0,0 0 16,0 0-16,-21 22 0,0-1 16,21 0-16,1 0 0,-22 0 15,0 0-15,0 1 0,0-1 0,21 0 16,-21 0-16,0 0 0,21 0 15,-21 1-15,0-1 0,0 0 16,0 0 0,0-42-1,0 0 1,0 0-16,0-1 16,0 1-16,0-21 0,21 21 15,-21 0-15,0-22 0,21 1 0,0 21 16,1 0-16,-1-22 0,-21 22 15,21 0-15,0 0 0,0 21 16,0 0-16,1 0 0,-1 0 0,0 0 16,0 21-16,-21 0 0,0 0 15,21 0-15,-21 1 0,21-1 0,-21 21 16,0-21-16,0 0 0,0 22 16,0-22-16,0 21 0,0-21 15,0 1-15,0 20 0,0-21 0,0 0 16,0 0-16,0 1 15,0-1-15,22-42 32,-1-1-32,-21 1 15,21-21-15</inkml:trace>
  <inkml:trace contextRef="#ctx0" brushRef="#br0" timeOffset="39383.87">2646 2582 0,'0'-21'0,"0"42"0,0-63 16,0 21-16,0 0 16,0 42 15,0 0-31,0 21 0,0-20 0,0 20 16,0 0-16,0 1 0,-21-1 15,21 21-15,-22-20 0,22-1 0,0 0 16,-21 1-16,21-1 0,0 0 15,0-20-15,0 20 0,0-21 0,0 0 16,0 0-16,21 1 0,1-22 16,-1 0-16,0 0 0,0 0 15,0 0-15,0 0 0,1-22 16,-1 1-16,0 0 0,-21 0 16,21 0-16,0 0 0</inkml:trace>
  <inkml:trace contextRef="#ctx0" brushRef="#br0" timeOffset="40235.67">1545 3874 0,'-21'0'16,"21"21"0,-21 0-16,21 0 0,0 0 15,0 22-15,0-1 0,0 0 0,0 1 16,0 20-16,0-21 0,0 1 15,0 20-15,0-20 0,0-1 0,0 0 16,0 1-16,0-22 16,0 21-16,0-21 0,0 0 0,21 1 15,0-1-15,0-21 0,0 0 0,22 21 16,-22-21-16,21 0 16,1 0-16,-1 0 0,0 0 0,1 0 15,-1 0-15,0 0 0,1-21 16,-1 21-16,21-21 0,-20 21 0,-1-22 15,0 22-15,1-21 0,-1 0 16,0 21-16,-20-21 0,-1 21 0,0-21 16,0 21-16,-21-21 0,0-1 15,0 1-15,-21 0 16,0 21-16,0 0 16,-22-21-16,22 21 0,0-21 0,0 21 15,-22 0-15,22 0 0,0 0 16,0 0-1,42 0 1,0 0-16,0 0 16,22 0-16,-22 0 0,21 0 15,-21 0-15,22 21 0,-22 0 0,0-21 16,0 21-16,0-21 0,-21 21 0,22 1 16,-22-1-16,0 0 0,0 0 15,-22 21-15,1-20 0,0-1 16,0 0-16,-21 0 15,20 0-15,1 0 0,0 22 0,0-22 16,0 0-16,0 0 0,21 0 16,21-21-1,21 0 1,-21-21-16,0 0 0</inkml:trace>
  <inkml:trace contextRef="#ctx0" brushRef="#br0" timeOffset="40753.87">3069 3874 0,'-21'0'0,"42"0"0,-63 0 0,21 0 16,-1 21-16,22 0 0,0 21 15,-21-21-15,0 43 0,21-22 0,0 1 16,0 20-16,0-21 0,-21 22 15,21-22-15,0 1 0,0-1 0,0 0 16,0 1-16,0-1 0,0-21 16,0 21-16,0-20 0,0-1 15,0 0-15,0 0 0,0-42 32,0 0-17,0 0-15,0-22 16,0 22-16,0 0 0,21-21 0,-21-1 15,0 22-15,21-21 0,0 21 16,1-22-16,-1 22 0,0 0 0,0 0 16,0 0-16,0 21 0,22 0 15,-22 0-15,0 0 0,0 21 0,22 0 16,-22 0-16,0 0 0,-21 0 16,21 1-16,-21 20 0,0-21 0,0 21 15,0-20-15,0-1 16,-21 21-16,0-21 0,0 0 0,-22 1 15,22 20-15,-21-21 0,21 0 0,-43 0 16,43 1-16,0-22 16,0 0-16,-1 0 0,22-22 31,0 1-31,0 0 0,22 0 0,-1 0 16,0-22-16</inkml:trace>
  <inkml:trace contextRef="#ctx0" brushRef="#br0" timeOffset="41169.48">3704 4170 0,'-21'0'16,"0"0"-16,0 21 15,-1 0-15,1 22 0,0-22 16,21 21-16,-21-21 0,0 22 0,0-22 15,-1 21-15,1 0 0,21-20 16,0 20-16,-21-21 0,21 21 0,0-20 16,0-1-16,0 0 0,0 0 0,21 0 15,0-21-15,22 0 0,-22 21 16,21-21-16,1 0 0,-1 0 16,0 0-16,-21-21 0,22 0 15,-1 0-15,-21 21 0,22-21 0,-22-22 16,0 22-16,-21 0 0,0-21 0,0 21 15,0-22-15,0 1 0,0 21 16,0-22-16,-42 1 0,20 21 0,1 0 16,-21 0-16,0-1 0,-1 22 15,1 0-15,0 0 0,-1 0 0,22 0 16,-21 22-16,-1-1 0,1 0 16,21 0-16,0 0 0,0 0 15,21 1-15,0 20 0,0-21 0,0 0 16,21 0-16,0 1 0,21-22 15,1 21-15</inkml:trace>
  <inkml:trace contextRef="#ctx0" brushRef="#br0" timeOffset="41665.33">4424 4318 0,'0'-21'0,"0"42"0,-21-63 0,-1 21 0,1-1 15,0 1-15,0 21 0,0 0 16,0-21-16,-43 21 16,43 0-16,-21 21 0,20 0 0,1 1 15,0-1-15,0 21 0,0-21 16,0 22-16,-1-1 0,22-21 0,0 21 16,0 1-16,0-22 0,0 21 15,0-21-15,0 1 0,22-1 0,-1 0 16,0 0-16,0 0 0,0-21 0,0 0 15,22 0-15,-22 0 0,0 0 16,0 0-16,22-21 0,-22 0 0,0 0 16,21 0-16,-21-1 0,1 1 15,-1-21-15,0 0 0,0-1 0,0 1 16,0-22-16,1 1 0,-22-1 16,0-63-16,0 85 15,0-21-15,0 20 0,0 1 0,0 0 16,0 20-16,0 1 0,-22 0 15,1 42 1,21 0-16,-21 1 0,21 20 16,-21 0-16,21 22 0,0-1 0,0 1 15,0-22-15,0 22 0,0-1 16,0-21-16,0 1 0,0-1 0,0 0 16,0-20-16,0 20 0,0-21 0,21 0 15,0 0-15,0-21 0,1 0 16,-1 0-16,0 0 0</inkml:trace>
  <inkml:trace contextRef="#ctx0" brushRef="#br0" timeOffset="42293.34">4953 4212 0,'0'0'15,"-21"0"-15,0 21 16,-1 1-16,22-1 15,-21 0-15,21 0 0,-21 21 0,21-20 16,-21 20-16,21-21 0,0 21 16,0-20-16,0-1 0,0 21 0,0-21 15,0 0-15,21-21 0,21 43 16,-20-43-16,20 0 16,-21 0-16,21 0 0,-20 0 0,20 0 15,-21-21-15,0-1 0,0 1 0,1 0 16,-1 0-16,0-21 0,0 20 15,-21-20-15,21 21 0,-21-21 16,0 20-16,0-20 0,0 21 0,0 0 16,0 0-16,0-1 0,0 1 0,0 42 31,0 1-31,0-1 16,0 21-16,0-21 0,0 22 15,-21-1-15,21 0 0,0 1 16,-21-1-16,0 0 0,21 1 0,0 20 15,0 1-15,0-1 0,0 1 0,0-1 16,0 1-16,0-1 0,0 1 16,0-1-16,0 1 0,21-1 0,-21 22 15,21-22-15,-21 1 0,0-1 0,21 1 16,0-1-16,-21 1 0,22-1 16,-22 1-16,0-22 0,0 22 0,0-22 15,0 0-15,0 1 0,0-1 16,0-21-16,0 0 0,-22 0 0,1-21 0,0 0 15,0 0-15,-21 0 16,20 0-16,-20-42 0,0 21 0,21-21 16,-22-1-16,22 1 0,-21-22 0,42 1 15,0-1-15,0-20 0,0-1 16,0 0-16,21 1 0,0 20 0,0-20 16,0-1-16,22 21 0,-22-20 15,21 20-15,-21 1 0,22-1 0,-1 1 16,-21 20-16,22 1 0,-1 0 0,-21 21 15</inkml:trace>
  <inkml:trace contextRef="#ctx0" brushRef="#br0" timeOffset="43039.88">3323 5334 0,'0'0'15,"0"21"1,0 22-16,0-22 16,0 21-16,0 22 0,0-1 15,0 1-15,21-1 0,-21 1 16,0-1-16,0 1 0,0-1 0,0-21 0,0 22 15,0-22-15,0 1 16,0-1-16,0 0 0,0 1 0,0-22 16,0 0-16,0 0 0,0 0 15,0 0-15,21-21 0,1 0 16,-1 0-16,0 0 0,0 0 16,0 0-16,22 0 0,-22 0 15,21 0-15,0 0 0,1 0 0,-1 0 16,0 0-16,1 0 0,20 0 15,-20 0-15,-1 0 0,0 0 0,22-21 16,-22 0-16,-21 21 0,22-21 16,-1 21-16,-21-21 0,0 0 0,0 21 15,1-22-15,-22 1 16,0 0-16,-22 21 16,1 0-16,0 0 0,0 0 15,0-21-15,0 21 0,-1 0 0,1 0 16,0 0-1,42 0 1,0 0 0,1 0-16,-1 0 0,0 21 15,0 0-15,0-21 0,0 21 0,1 1 16,-1-1-16,-21 0 0,0 0 0,0 21 16,0-20-16,0-1 0,-21 0 15,-1 0-15,1 0 0,0 0 16,21 1-16,-21-1 0,0 0 0</inkml:trace>
  <inkml:trace contextRef="#ctx0" brushRef="#br0" timeOffset="43837.59">5630 6350 0,'0'-21'16,"0"42"-16,21-42 0,-21 0 0,22 21 0,-22-21 16,21 21-16,-21-22 0,0 1 15,0 0-15,0 0 0,0 0 16,-21 0-16,-1 21 15,1-22-15,-21 1 0,21 21 0,-22 0 16,1 0-16,0 0 0,-1 0 0,1 0 16,0 21-16,-1 1 0,1-1 15,0 0-15,21 0 0,-22 21 16,22-20-16,0 20 0,21 0 0,0 1 16,0-1-16,0 0 0,0-21 15,0 22-15,0-22 0,0 0 0,0 0 0,21 0 16,0-21-16,0 0 15,1 0-15,-1 0 0,0 0 16,0 0-16,21 0 0,-20-21 0,20 0 16,-21-21-16,21 21 0,1-22 15,-22 1-15,21 0 0,1-1 0,-22 1 16,21-22-16,-21 22 0,0 0 16,1-22-16,-1 1 0,0-1 0,-21 22 15,21-22-15,-21 1 0,0 21 16,0-1-16,0 1 0,0 21 0,0 0 15,0-1-15,0 44 16,0-1-16,0 0 0,-21 21 16,21 22-16,0-22 0,-21 22 15,21-22-15,0 21 0,-21 1 0,21-1 16,0-20-16,0 20 0,0-20 16,0 20-16,0-21 0,0 1 0,0-22 15,0 21-15,0-21 0,0 1 0,0-1 16,21-21-16,0 0 15,21 0-15,-21 0 0,1-21 16,20-1-16,-21 1 0,0-21 16,22 21-16,-22 0 0,0-22 15</inkml:trace>
  <inkml:trace contextRef="#ctx0" brushRef="#br0" timeOffset="44042.48">6138 6117 0,'0'0'0,"0"21"16,0 1-1,0-1-15,0 0 16,0 21-16,0-21 0,0 1 0,0-1 16,0 21-16,0-21 0,0 0 0,0 1 15,0 20-15,0-21 0,0 0 16,0 0-16,0-42 47,0 0-47,0 0 0,0 0 0,21-22 15</inkml:trace>
  <inkml:trace contextRef="#ctx0" brushRef="#br0" timeOffset="44382.05">6202 5842 0,'0'-21'0,"0"42"0,0-63 0,0 21 16,0-1-16,-21 22 15,-1 0-15,22 22 0,0-1 16,0 0-16,0 0 15,0 0-15,0 0 0,0 1 16,22-1 0,-1-21-16,0 0 15,0 0-15,0-21 16,-21-1-16,21 22 16,-21-21-16,0 0 0,0 0 0,0 0 15,0 0-15,0-1 0,-21 22 16,0 0-16,0 0 15,0 0-15,0 0 0,-1 22 16,1-1-16,0 0 0,21 21 16,0-21-16,-21 1 0,21 20 15,0-21-15,0 0 0,0 22 0,0-22 16,0 0-16,0 0 0,21-21 16,0 21-16,0 0 0,1-21 0</inkml:trace>
  <inkml:trace contextRef="#ctx0" brushRef="#br0" timeOffset="44633.91">6540 6054 0,'0'21'32,"0"0"-32,0 21 0,0-20 15,0-1-15,0 0 16,0 0-16,22 21 0,-22 85 15,21-105 1,-21-1-16,21 0 0,-21 0 16,0 0-16,21-21 0,0 0 15,0 0-15,1 0 16,-1 0-16,0-21 0,0 0 16,0 0-16,0 0 0,1-22 0</inkml:trace>
  <inkml:trace contextRef="#ctx0" brushRef="#br0" timeOffset="44784.82">7048 6011 0,'0'-21'0,"0"42"0,0-63 0,-21 42 31,0 42-31,21-20 0,-21-1 16,0 0-16,0 21 0,-1-21 16,1 22-16,-21-1 0,21-21 0,0 22 15,-1-22-15,22 0 0,-21 0 0,0 21 16,21-20-16</inkml:trace>
  <inkml:trace contextRef="#ctx0" brushRef="#br0" timeOffset="45904.65">6117 7049 0,'0'-43'0,"0"86"0,21-107 0,0 43 16,-21-21-16,0 20 0,0 1 0,0-21 16,0 21-16,0 42 31,0 0-31,0 0 0,0 22 0,0-22 15,0 42-15,0-20 0,0 20 16,-21 1-16,21-1 0,-21 1 0,21-1 16,0 1-16,0-22 0,-21 21 15,21 1-15,-21-22 0,21 1 0,0-1 16,0 0-16,0-21 0,0 22 16,0-22-16,0 0 0,0 0 0,0 0 15,21-21-15,0 22 0,21-22 16,-20 0-16,-1 0 0,21 0 0,0 0 15,22 0-15,-1 0 0,1 0 16,-1 0-16,22-22 0,0 22 0,-1-21 16,22 0-16,-21 0 0,-22 0 0,22 0 15,-21-1-15,-1 1 0,1 21 16,-22-21-16,0 0 0,-21 0 0,1 21 16,-1-21-16,-21-1 15,-21 22-15,-22 0 16,22 0-16,0-21 0,0 21 15,-22 0-15,22 0 0,-21 0 0,21 0 0,0 0 16,-1-21-16,1 21 16,64 0 15,-22 0-31,0 0 0,0 0 16,21 0-16,-20 0 0,-1 0 0,21 21 15,-21 0-15,0-21 0,1 22 0,-1-1 16,-21 21-16,0-21 15,0 22-15,0-22 0,0 0 0,-21 21 16,-1-21-16,1 1 0,-21 20 16,21-21-16,0 21 0,-1-20 15,-20-1-15,21 0 0,0 0 0,0 0 16,21-42 0,0 0-1,21 0-15,-21 0 0,21-1 0,0-20 16,0 0-16</inkml:trace>
  <inkml:trace contextRef="#ctx0" brushRef="#br0" timeOffset="46115.53">7832 7408 0,'21'0'16,"-42"0"-16,42 22 15,-21-1-15,0 0 0,0 0 16,0 21-16,-21-20 0,-1-1 0,1 0 15,21 0-15,0 0 0,-21 22 16,0-22-16,21 0 0,0 0 16,0 0-16,21-21 31,0-21-31</inkml:trace>
  <inkml:trace contextRef="#ctx0" brushRef="#br0" timeOffset="46473.33">7895 6985 0,'0'0'0,"-21"-21"15,0 0-15,0 21 0,-1 0 0,1 0 16,-21 0-16,21 21 0,0 0 16,21 0-16,-22-21 0,22 21 15,0 1-15,0-1 0,0 0 0,0 0 16,22-21-16,-1 21 0,0-21 15,21 0-15,-21 21 0,1-21 0,20 0 16,-21 0-16,21 0 0,-20 0 0,-1 0 16,0-21-16,0 0 15,0 21-15,-21-21 0,0 0 0,0 0 16,0-1-16,0 1 0,0 0 16,-21 0-16,0 0 0,0 21 15,0-21-15,-1 21 0,1 0 0,0 0 16,0 0-16,0 0 0,0 21 15,-1 0-15,22 0 0,0 0 0,0 0 16,0 22-16,0-1 0,0-21 0,0 22 16,22-1-16,-22 0 0,21 1 15,0-22-15,0 21 0</inkml:trace>
  <inkml:trace contextRef="#ctx0" brushRef="#br0" timeOffset="46984.16">8361 7408 0,'0'0'0,"-21"0"15,-1 22 1,1-1-16,21 0 0,-21 0 16,21 0-16,-21 22 0,21-22 0,0 0 15,0 0-15,0 0 0,-21 0 16,21 1-16,0-1 0,-21 0 0,21 0 15,0 0-15,0-42 47,0 0-47,0 0 16,0 0-16,21-1 0,-21 1 16,21-21-16,-21 21 0,21-22 0,0 1 15,-21 0-15,21-1 0,1 22 0,-22-21 16,21 0-16,0 20 0,0 1 15,0 0-15,0 21 0,1 0 0,-1 0 16,0 0-16,0 21 0,0 0 16,0 1-16,1 20 0,-1-21 15,-21 0-15,0 22 0,21-22 0,-21 21 16,0-21-16,0 22 0,0-22 16,0 0-16,0 0 0,0 0 0,-21 0 15,21 1-15,-21-22 0,21 21 16,-22-21-16,22-21 31,0-1-15,0 1-16,22 21 0,-1-21 0,-21 0 15,21 21-15,0-21 0,0 0 0,-21-1 16,21 1-16</inkml:trace>
  <inkml:trace contextRef="#ctx0" brushRef="#br0" timeOffset="47300.7">8826 7387 0,'0'0'0,"22"-21"0,-22 42 31,0 0-15,0 22-16,0-22 15,0 0-15,0 21 0,-22 1 0,1-1 16,21-21-16,0 43 0,0-22 0,0 0 16,0 22-16,0-1 0,-21 1 15,21-1-15,0 22 0,0-21 0,0 20 16,-21-20-16,21 20 0,0 1 0,0-21 15,0 20-15,-21 1 0,0-22 16,-1 22-16,22-21 0,-21-1 16,21-21-16,-21 22 0,0-43 0,21 21 15,0-20-15,0-1 0,0 0 0,0-42 16,0-22 0,0 22-16,0-21 0,0 0 15,0-22-15,0 1 0,21-1 0,0 1 16,0-22-16,-21 21 0,22-20 0,-1-1 15,0 0-15,0 1 0</inkml:trace>
  <inkml:trace contextRef="#ctx0" brushRef="#br0" timeOffset="47575.54">8890 7726 0,'0'-42'0,"0"84"0,0-148 0,0 64 16,0-1-16,0 1 0,0 0 16,0-1-16,21 1 0,0 21 0,-21-21 15,21 20-15,1 1 0,-1 0 16,0 0-16,21 0 0,-21 21 0,1 0 15,20 0-15,-21 0 0,0 21 0,0 0 16,1 21-16,-1-20 0,0 20 16,0 0-16,-21 1 0,0-1 15,0 0-15,0-21 0,0 22 0,-21-1 16,0-21-16,0 0 0,-1 1 16,1-1-16,0 0 0,-21 0 0,21 0 15,-1-21-15,-20 0 0,42-21 31,0 0-15,21 0-16,0 0 0,1-1 0,-1 1 16</inkml:trace>
  <inkml:trace contextRef="#ctx0" brushRef="#br0" timeOffset="48240.43">9546 7260 0,'0'-21'0,"0"42"0,0-21 15,0 21 1,0 1-16,0-1 0,0 21 16,-21-21-16,21 22 0,0-22 0,-21 21 15,21-21-15,0 22 0,0-22 0,0 0 16,0 0-16,0 0 0,0 0 16,0 1-16,21-1 15,0-21-15,0 0 16,0 0-16,1 0 0,-1-21 0,-21-1 15,21 22-15,0-21 0,0 0 0,0-21 16,1 21-16,-1-1 0,0-20 16,-21 0-16,21 21 0,0-22 15,-21 1-15,0 21 0,0 0 0,21-1 16,-21 1-16,0 42 31,0 1-31,0 20 0,-21-21 16,21 21-16,0-20 0,0 20 15,0-21-15,0 21 0,0-20 0,0-1 16,0 21-16,0-21 0,0 0 16,0 1-16,21-22 0,1 0 15,-1 0-15,0 0 0,0 0 16,0 0-16,0 0 0,1 0 0,20-22 16,-21 1-16,0 0 0,0-21 15,22 21-15,-22-22 0,0 1 16,0-22-16,0 22 0,1-21 0,-1 20 15,0-20-15,0 20 0,-21 1 16,0 0-16,0-1 0,0 22 0,0 0 16,0 0-16,0 0 0,0 42 31,-21 0-31,0 0 0,21 0 0,0 22 16,0-1-16,-21 0 0,21 22 0,-22-22 15,22 1-15,0 20 0,-21-21 16,21 1-16,0-1 0,0 0 15,0-20-15,0 20 0,0-21 0,0 0 16,0 0-16,0 1 0,21-1 16,1-21-16,-1 0 0,0 0 15,0 0-15,0-21 0,0 21 16,1-22-16,-1 1 0,0 0 0</inkml:trace>
  <inkml:trace contextRef="#ctx0" brushRef="#br0" timeOffset="48420.17">10308 7239 0,'-21'0'16,"42"0"-16,-63 0 0,21 0 0,21 21 31,21-21-15,0 21-16,0-21 0,21 0 15,-20 0-15,20 0 0,-21 0 0,21 0 16,1 0-16,-1-21 0,22 0 15,-1 21-15</inkml:trace>
  <inkml:trace contextRef="#ctx0" brushRef="#br0" timeOffset="48692">11769 7006 0,'0'0'0,"-22"0"0,22-21 15,-21 21-15,0 0 16,0 0-16,0 21 16,21 0-16,-21 22 15,21-22-15,-22 21 0,22 1 0,-21-1 16,21 0-16,-21 1 0,21-1 16,-21 0-16,0 1 0,21-22 0,-21 21 15,-1 0-15,22-20 0,-21-1 16,21 0-16,0 0 0,0 0 0</inkml:trace>
  <inkml:trace contextRef="#ctx0" brushRef="#br0" timeOffset="48972.83">11599 7154 0,'0'0'0,"21"-21"0,-21-21 16,22 21-16,-1-22 0,0 22 15,0 0-15,0 0 0,0 21 0,1 0 16,-1 0-16,21 0 0,-21 0 16,22 0-16,-22 0 0,0 21 0,21 0 15,-21 22-15,1-22 0,-1 21 16,0 0-16,0 1 0,-21 20 16,21-20-16,-21-1 0,0 0 0,0 1 15,0-22-15,0 21 0,0 0 0,0-20 16,-21-1-16,0 0 0,21 0 15,0 0-15,-21-21 0,0 21 16,-1-21 0,1-21-1,21 0-15,-21 21 0</inkml:trace>
  <inkml:trace contextRef="#ctx0" brushRef="#br0" timeOffset="49148.74">11684 7451 0,'-21'0'0,"42"0"0,-21 0 47,42 0-47,-21 0 0,1-21 16,20 21-16,0 0 0,-21-22 16,22 22-16,-1-21 0,-21 21 0,22-21 15,-22 0-15,0 21 0,0 0 0</inkml:trace>
  <inkml:trace contextRef="#ctx0" brushRef="#br0" timeOffset="49959.92">6011 8192 0,'0'0'0,"0"-22"16,0 44 15,0 20-31,0-21 0,0 21 16,0 1-16,0 20 0,0 1 15,0-1-15,0 1 0,0-1 0,0 22 16,0-22-16,0 22 0,0-21 16,0-1-16,0 1 0,0-22 15,-21 0-15,21 1 0,-21-1 0,21 0 16,0-21-16,-21 1 0,21-1 0,-21 0 16,21 0-16,0-42 46,0 0-30,0 0-16,0-1 16</inkml:trace>
  <inkml:trace contextRef="#ctx0" brushRef="#br0" timeOffset="50368.69">5927 9313 0,'21'0'0,"0"0"0,0 0 15,0 0-15,0 22 0,1-22 16,20 0-16,-21 0 0,21 0 0,1 0 15,-1 0-15,22 0 0,-1 0 0,1 0 16,-1 0-16,1 0 0,20 0 0,-20 0 16,-1 0-16,22 0 0,-22 0 15,1 0-15,-22 0 0,22-22 0,-22 22 16,0 0-16,1 0 0,-22-21 0,0 21 16,-21-21-16,0 0 15,0 0-15,-21 21 16,0 0-16,0-21 0,-22 21 15,22 0-15,-21-22 0,21 22 0,-1 0 16,1-21-16,0 21 0,0 0 16,0 0-16,0 0 0,63 0 31,-21 0-31,0 0 16,0 0-16,1 0 0,20 0 0,-21 0 15,0 0-15,0 0 0,22 0 16,-43 21-16,21-21 0,-21 22 0,21-1 15,-21 0-15,0 0 0,0 0 16,-21 0-16,0 1 0,0-1 16,-1 0-16,-20 0 0,21 0 15,-21 0-15,20 22 0,-20-1 16,21-42-16,0 21 0,21 0 0</inkml:trace>
  <inkml:trace contextRef="#ctx0" brushRef="#br0" timeOffset="50784.03">7662 9186 0,'0'-21'15,"0"42"-15,0-63 0,0 21 0,0 0 0,21 21 31,-21 21-15,0 0-16,22 0 0,-22 0 16,0 22-16,21-22 0,-21 0 0,0 0 15,0 0-15,0 1 0,0-1 16,0 0-16,0 0 0,0 0 0,0 0 16,-21 1-16,21-44 31,0 1-31</inkml:trace>
  <inkml:trace contextRef="#ctx0" brushRef="#br0" timeOffset="51163.81">7747 8678 0,'0'0'0,"-21"0"0,0 0 31,21 22-31,0-1 0,0 0 0,0 0 16,0 0-16,0 0 0,0 1 0,0-1 16,0 0-16,0 0 0,21 0 15,0-21-15,0 0 0,0 0 16,0 0-16,1 0 0,-1 0 0,0 0 16,0-21-16,0 0 0,0 0 0,1 0 15,-1-1-15,-21 1 0,0 0 16,0 0-16,0 0 0,0 0 15,0-1-15,-21 1 0,-1 21 0,1-21 16,-21 0-16,21 21 0,0 0 0,-22 0 16,22 0-16,0 0 0,0 21 15,0 0-15,-1 0 0,22 22 0,0-22 16,0 21-16,0-21 0,0 22 0,0-1 16,22-21-16,-1 22 0,0-1 15,21-21-15,-21 0 0,22 0 0,-22 1 16,21-1-16,1 0 0</inkml:trace>
  <inkml:trace contextRef="#ctx0" brushRef="#br0" timeOffset="51607.56">8361 9059 0,'0'-21'0,"-21"42"15,-1 1 1,22-1-16,0 21 15,0-21-15,0 0 0,0 1 0,0-1 16,-21 0-16,21 0 0,0 0 16,0 0-16,0 1 0,0-1 0,-21-21 15,21 21-15,0-42 47,0 0-47,0-1 0,0 1 16,0 0-16,0 0 0,21 0 0,0-22 15,1 22-15,-1-21 0,0 0 0,0-1 16,21 22-16,1 0 0,20-43 16,-20 64-16,-1 0 0,0 0 15,1 0-15,-1 22 0,-21-1 0,21 21 16,-20-21-16,-1 22 16,0-22-16,-21 21 0,0-21 0,0 22 15,0-22-15,-21 21 0,0-21 0,-1 0 16,1 1-16,0-1 0,0 0 15,0 0-15,0-21 0,-1 0 0,22 21 16,0-42 0,22 0-1,-1 0-15,0 0 0,0-1 0,0 1 16,0 0-16</inkml:trace>
  <inkml:trace contextRef="#ctx0" brushRef="#br0" timeOffset="51882.4">9080 8954 0,'22'-22'15,"-44"44"-15,44-65 0,-22 64 32,0 1-32,0 20 15,0 0-15,0 1 0,0-1 0,0 0 16,0 22-16,0-22 0,0 22 16,0-1-16,0 22 0,0-22 0,0 22 15,0-22-15,-22 22 0,1 0 0,0-1 16,21-20-16,-21 21 0,0-22 15,0 22-15,-1 42 0,1-85 16,21 22-16,-21-22 0,21-21 0,0 0 16,0 0-16,0 1 0,0-44 15,0 1-15,21 0 16,0-21-16,1 21 0,-1-43 16,0 22-16,0-22 0,0 1 0</inkml:trace>
  <inkml:trace contextRef="#ctx0" brushRef="#br0" timeOffset="52168.57">9165 8954 0,'-21'-43'15,"42"86"-15,-42-128 0,21 43 0,0 20 0,0-20 0,0 21 16,0-21-16,21 20 0,0 1 16,0 0-16,1 21 0,-1-21 15,21 21-15,-21 0 0,22 0 0,-22 0 16,21 21-16,-21 0 0,0 22 15,22-1-15,-22 0 0,-21 22 0,0-22 16,0 22-16,0-22 0,0 0 0,0 22 16,-21-22-16,0 0 0,-1 1 15,-20-22-15,21 21 0,-21-21 0,20 1 16,-20-1-16,21 0 0,-21 0 16,63-21 15,0-21-31,0 0 15,0 21-15</inkml:trace>
  <inkml:trace contextRef="#ctx0" brushRef="#br0" timeOffset="54487.92">9927 9123 0,'0'-21'94,"0"0"-63,0-1-31,0 1 16,0 0-16,-21 0 15,21 0 1,0 0-16,0-1 0,0 1 15,-21 0 1,21 0-16,0 0 16,-21 21 109,21 21 47,0 0-157,0 0-15,0 0 16,0 1-16,0-1 0,0 21 0,0-21 15,0 0-15,0 22 0,0-22 16,0 0-16,0 21 0,0-20 16,0-1-16,0 0 0,0 0 0,0 0 0,0 0 15,0 1-15,0-1 16,21 0-16,0 0 16,0-21-1,0 0-15,0 0 16,1 0-16,-1 0 0,0 0 0,0 0 15,0-21-15,0 21 0,1-21 16,20 0-16,-21-1 0,0 1 0,0 0 16,1 0-16,20 0 0,-21 0 0,-21-1 15,21 1-15,0-21 0,-21 21 16,22 0-16,-22-1 0,0 1 16,0 0-16,0 0 0,0 42 46,0 0-30,-22 0-16,22 1 0,0-1 0,-21 0 16,21 21-16,0-21 0,0 22 0,0-22 15,0 0-15,0 21 0,0-20 16,0-1-16,0 0 0,0 0 0,0 0 16,0 0-16,0 1 0,21-22 15,1 21-15,-1-21 0,0 0 16,0 0-16,0 0 15,0 0-15,1-21 0,-1 21 0,0-22 16,0 1-16,0 0 0,0 0 16,1 0-16,-1 0 0,0-22 0,0 22 15,0-21-15,0-1 0,1 22 16,-22-21-16,21 0 0,-21-1 0,0 1 16,0 0-16,0 20 0,0-20 0,0 21 15,0 0-15,0 0 0,0-1 16,0 44-1,-21-1 1,21 0-16,0 0 0,0 21 16,-22-20-16,22 20 0,0 0 0,0-21 15,0 22-15,0-1 0,0-21 16,0 22-16,0-22 0,0 0 0,0 21 16,0-21-16,0 1 0,0-1 15,0 0-15,0 0 0,22 0 16,-1-21-16,0 0 15,0 0 1,0 0-16,0 0 0,1-21 16,-22 0-1,0 0-15,0 0 16,0-1-16</inkml:trace>
  <inkml:trace contextRef="#ctx0" brushRef="#br0" timeOffset="54688.81">10583 9144 0,'21'0'15,"1"0"1,-1 0-16,0 0 16,0 0-16,0 0 0,0 0 0,1 0 15,-1 0-15,21 0 0,-21 0 16,22 0-16,-22 0 0,21-21 15,-21 21-15,22-21 0,-22 21 0,21-21 16,0-1-16,1 1 0</inkml:trace>
  <inkml:trace contextRef="#ctx0" brushRef="#br0" timeOffset="54988.91">11769 8721 0,'0'21'31,"0"0"-31,0 0 0,0 22 16,0-22-16,0 21 0,0 0 0,0 1 16,-22-22-16,22 21 0,0 1 15,-21-1-15,21-21 0,0 21 0,0-20 16,0 20-16,-21-21 0,21 0 0,0 0 15,0 1-15,-21-1 0,21 0 16,0-42 15,0 0-15,0-1-16,0 1 0</inkml:trace>
  <inkml:trace contextRef="#ctx0" brushRef="#br0" timeOffset="55563.94">11705 8911 0,'0'0'0,"0"-21"16,0 0-16,0 0 0,0 0 16,0-1-1,21 22-15,0-21 0,1 21 16,-1-21-16,0 21 0,21 0 16,-21-21-16,1 21 0,-1 0 15,0 0-15,21 0 0,-21 0 0,1 0 16,-22 21-16,21 0 0,0 0 15,-21 1-15,0-1 16,0 0-16,0 21 0,0-21 0,0 1 16,-21-1-16,0 0 0,-1 0 15,1 0-15,0 0 0,0 1 0,0-1 16,0 0-16,-1 0 0,1-21 0,0 21 16,0-21-16,0 0 15,42-21 32,0 0-47,0 21 0,0-21 0,1 21 16,-1-21-16,0 21 0,21-22 15,-21 1-15,1 21 0,20-21 16,0 21-16,1 0 0,-22-21 0,21 21 16,0 0-16,-20 0 0,-1 0 15,0 0-15,0 0 0,-21 21 16,0 0-16,0 0 0,0 1 0,0-1 15,0 0-15,0 0 0,-21 21 0,0-20 16,0-1-16,-1 0 0,1 0 0,-21 0 16,21 0-16,-22 1 0,22-1 15,-21-21-15,0 21 0,20 0 16,-20-21-16,21 0 0,-21 21 0,20-21 0,1 0 16,0 0-16,0 0 0,0 0 15,0 0-15,-1 0 0,1 0 16,0 0-16,0 0 15,0 0-15,0-21 16</inkml:trace>
  <inkml:trace contextRef="#ctx0" brushRef="#br0" timeOffset="56885.09">3492 6350 0,'0'21'62,"0"0"-62,-21 22 16,21-22-16,-21 21 0,0 1 15,21-1-15,0 0 0,-21 1 0,21 20 16,0-21-16,0 22 0,0-1 16,0 22-16,0 0 0,0-1 15,0 1-15,0 21 0,0-21 16,0 20-16,21-20 0,-21 21 0,0 21 15,0-21-15,0 0 0,0 21 16,0-22-16,0 1 0,0 21 0,0-21 16,0 21-16,0-21 0,0 0 0,0 0 15,0-1-15,21-20 0,-21 21 16,21 0-16,-21 0 0,0-22 0,0 1 16,0 21-16,21-22 0,-21 1 15,0 0-15,0-1 0,22 1 0,-22 0 16,0-22-16,0 22 0,0-22 0,0 1 15,21-1-15,-21 1 16,21-1-16,-21-20 0,0-1 0,21-21 16,-21 22-16,0-22 0,0 0 15,0 0-15,21 0 0,-21 0 16,0-42 46,0 0-46,0 0 0,0 0-1,0 0 1,0-1 0</inkml:trace>
  <inkml:trace contextRef="#ctx0" brushRef="#br0" timeOffset="57460.15">3641 10964 0,'-22'22'32,"1"-22"-17,21 21 1,0 0-1,21-21-15,1 21 16,-1-21-16,0 0 0,0 0 0,21 21 16,1-21-16,-1 21 0,0-21 15,1 0-15,-1 0 0,22 0 0,-22 0 16,21 0-16,1 0 0,-1 0 16,1 0-16,-1 0 0,1 0 0,-1 0 15,1 0-15,-1 0 0,1 0 0,-22-21 16,1 21-16,-1-21 0,0 21 15,-21 0-15,1-21 0,-1 21 0,-21-21 16,0 0 0,0-1-16,-21 22 15,-1-21-15,1 21 0,0-21 0,0 0 16,-21 21-16,20-21 0,-20 21 0,21 0 16,-21-21-16,20 21 0,1 0 15,0 0-15,21-22 16,21 22-1,0 0-15,1 0 16,20 0-16,-21 0 0,21 0 0,1 0 16,-22 22-16,21-22 0,1 0 15,-22 21-15,0 0 0,21-21 0,-21 21 16,1 0-16,-22 0 16,0 1-16,0-1 0,0 0 0,0 0 15,-22 21-15,-20-20 0,21-1 16,0 21-16,-22-21 0,1 0 0,21 22 15,-21-22-15,-1 0 0,22 21 0,-42 1 16,41-22 0,1-21-16,0 21 0</inkml:trace>
  <inkml:trace contextRef="#ctx0" brushRef="#br0" timeOffset="58512.09">5884 10964 0,'21'0'16,"1"0"-1,-22-21-15,21 21 0,-21-21 16,21 21-16,-21-21 0,21 0 16,-21 0-1,0-1-15,0 1 16,0 0-16,0 0 0,-21 21 16,0-21-16,0 0 0,-1 21 0,1 0 15,-21 0-15,21 0 0,-22 0 0,22 0 16,0 0-16,-21 21 0,21-21 15,-22 21-15,22 0 0,0 0 0,-21 43 16,20-43-16,1 21 16,21-21-16,0 22 0,-21-22 0,21 21 15,0-21-15,0 1 0,0 20 0,21-21 16,0 0-16,1 0 0,-22 1 16,21-22-16,0 21 0,0-21 15,21 0-15,-20 0 0,-1 0 0,0 0 16,0 0-16,21 0 0,-20 0 15,-1 0-15,21-21 0,-21-1 0,0 1 16,22 0-16,-1-42 0,-21 41 16,22 1-16,-22-21 0,0 21 15,0-22-15,-21 1 0,21 21 0,0-21 16,-21-1-16,0 1 0,0 0 16,0-1-16,0 1 0,0 21 0,0-22 15,0 22-15,0-21 0,0 21 0,0 0 16,0 42 15,0 21-31,0-21 0,0 22 16,0-1-16,0 0 0,0 1 15,0 20-15,0-21 0,0 1 0,0-1 16,0 22-16,0-22 0,0 0 0,0 22 16,0-22-16,22-21 0,-22 22 15,21-22-15,-21 21 0,21-21 0,0-21 16,-21 21-16,21-21 0,0 0 15,1 0-15,-1 0 0,0 0 16,0 0-16,0-21 0,22 0 0,-22 0 0,0 0 16,0 0-16,21-1 0,-20-20 15,-1 21-15,-21-21 0,21 20 16,-21 1-16,21-21 0,-21 21 0,0 0 16,0-1-16,0 1 0,0 42 31,0 1-31,0-1 0,0 0 15,-21 0-15,21 0 0,0 0 16,0 22-16,0-22 0,-21 0 0,21 0 16,0 0-16,0 1 0,0-1 0,0 0 15,0 0 1,0-42 0,21 0-16,-21 0 0,0-1 15</inkml:trace>
  <inkml:trace contextRef="#ctx0" brushRef="#br0" timeOffset="58799.44">6667 10710 0,'-21'0'0,"42"0"0,-63 0 16,42-21 46,0 0-46,0 0-16,-21 21 15,-21 0 1,42 21 0,0 0-1,0 0-15,0 1 16,0-1-16,0 0 0,21-21 15,0 21-15,0-21 0</inkml:trace>
  <inkml:trace contextRef="#ctx0" brushRef="#br0" timeOffset="59088.28">6985 10837 0,'0'0'0,"0"22"31,0-1-31,0 0 0,0 0 16,21 0-16,-21 0 0,21 22 0,-21-22 15,0 0-15,21 21 0,-21-20 16,22 20-16,-1-21 0,-21 0 0,0 22 16,21-22-16,-21 0 0,21 0 15,-21 0-15,0 0 0,21 1 16,0-22-1,1 0-15,-1 0 16,-21-22-16,21 1 16,-21 0-16,21 0 0,0-21 0,-21 20 15</inkml:trace>
  <inkml:trace contextRef="#ctx0" brushRef="#br0" timeOffset="59280.16">7514 10732 0,'0'-22'16,"0"44"-16,21-65 0,-21 22 0,-21 42 31,0 0-31,0 1 0,0-1 16,-1 0-16,1 21 0,0-21 15,0 22-15,0-22 0,21 21 0,-21-21 16,-1 22-16,1-22 0,21 21 0,-21-21 16,21 1-16,0 20 0,-21-21 15,21 0-15,-21 0 0,21 1 0,-21-1 16,-1 21-16</inkml:trace>
  <inkml:trace contextRef="#ctx0" brushRef="#br0" timeOffset="60296.2">6392 11769 0,'21'-21'0,"-42"42"0,42-64 0,-21 22 0,0 0 16,0 0-16,0 0 15,0 0-15,0 42 31,0 21-15,0-21-16,0 22 0,0-1 16,-21 21-16,21-20 0,0 20 0,0 1 15,-21 20-15,21-20 0,0-1 16,0 1-16,0-1 0,-21-20 0,21 20 16,0-20-16,0 20 0,0-21 0,0 1 15,0-1-15,0 0 0,0 1 16,0-1-16,0-21 0,0 0 0,0 22 15,21-22-15,0 0 16,0 0-16,-21 0 0,22-21 0,-1 0 16,0 22-16,0-22 0,0 0 0,22 0 15,-22 0-15,21 0 16,-21 0-16,22 0 0,-1-22 0,0 22 16,22 0-16,-22-21 0,22 0 0,-22 21 15,21-21-15,1 21 0,-1 0 16,1-21-16,-22 21 0,22-21 0,-1 21 15,1-22-15,-22 22 0,22-21 16,-22 21-16,0-21 0,1 21 0,-1-21 16,0 0-16,-21 21 0,22-21 0,-22 21 15,0-22-15,-21 1 16,0 0-16,0 0 0,0 0 16,-21 21-16,0-21 0,0 21 15,-1-22-15,1 22 16,-21 0-16,21 0 0,0 0 0,-1 0 15,1 0-15,0 0 0,0 0 0,0 0 16,42 0 15,0 0-15,0 0-16,0 0 0,1 0 16,20 0-16,-21 0 0,21 0 0,-20 0 15,-1 0-15,0 0 0,0 0 0,0 0 16,0 0-16,1 22 0,-22-1 15,21-21-15,-21 21 0,0 0 16,0 0-16,0 0 0,0 1 0,0-1 16,-43 21-16,22-21 0,0 0 15,0 22-15,0-22 0,0 0 0,-22 0 16,22 22-16,0-22 0,0 0 16,-22 21-16,43-21 15,0-42 16,22 0-31</inkml:trace>
  <inkml:trace contextRef="#ctx0" brushRef="#br0" timeOffset="60801.16">8403 12425 0,'0'21'47,"0"0"-47,0 0 16,0 1-16,0-1 0,0 21 0,0-21 15,0 0-15,0 22 0,0-1 0,0-21 16,0 22-16,0-22 0,0 0 16,0 0-16,0 0 0,0 0 0,0 1 15,0-1-15,0-42 31,0-1-31,0 1 0</inkml:trace>
  <inkml:trace contextRef="#ctx0" brushRef="#br0" timeOffset="61157.43">8488 11959 0,'-21'-21'0,"42"42"0,-64-42 0,22 21 15,0 0-15,0 21 0,21 0 16,-21-21-16,21 22 0,0-1 0,0 0 16,0 0-16,0 0 0,0 0 15,0 1-15,0-1 0,21-21 16,0 0-16,21 0 16,-20 0-16,-1 0 0,0-21 0,0-1 15,0 1-15,0 21 16,-21-21-16,22 0 0,-22 0 0,0 0 15,0-1-15,-22 22 0,-20-21 0,21 0 16,0 0-16,0 21 0,-1 0 16,1 0-16,0 0 0,0 0 0,0 0 15,21 21-15,0 0 16,0 22-16,0-22 0,0 21 16,0 0-16,21-20 0,0 20 15,0 0-15,0-21 0,1 22 0,-1-22 16,0 21-16</inkml:trace>
  <inkml:trace contextRef="#ctx0" brushRef="#br0" timeOffset="61896.01">8869 12446 0,'0'-21'0,"0"0"16,0 0 0,0-1-16,0 1 0,0 0 15,-21 21-15,21 21 32,0 0-17,0 1-15,0-1 0,0 0 16,0 21-16,-22-21 0,22 22 0,0-22 15,0 0-15,-21 21 0,21-20 16,-21 20-16,21-21 0,0 0 0,-21 0 16,21 1-16,0-1 0,-21-21 0,21 21 15,0-42 17,-21 0-32,21-1 0,0 1 15,0 0-15,0 0 0,0 0 0,0 0 16,21-22-16,0 22 0,0-21 0,0-1 15,0 22-15,22-21 16,-22 0-16,21 20 0,-21 1 0,22 0 16,-22 0-16,21 21 0,-21 0 15,22 0-15,-22 0 0,0 21 0,0-21 16,0 21-16,-21 0 0,22 1 0,-22-1 16,21 21-16,-21-21 0,0 0 15,0 22-15,0-22 0,0 0 0,0 0 16,0 0-16,0 22 0,0-22 15,0 0-15,-21-21 0,21 21 0,-22 0 16,22 1-16,0-44 63,0 1-48,22 0-15,-1 0 0</inkml:trace>
  <inkml:trace contextRef="#ctx0" brushRef="#br0" timeOffset="62258.03">9546 12298 0,'0'0'0,"0"-21"0,-21 21 31,21 21-31,0 0 0,0 0 16,0 0-16,0 1 0,0-1 0,0 21 15,0 0-15,0-20 0,0 20 16,0 0-16,0 22 0,0-22 0,0 22 16,0-1-16,0 1 0,0-1 0,0 1 15,0-1-15,0 1 0,-21 20 16,21-20-16,-21 20 0,-1-20 0,22 21 16,-21-1-16,21 1 0,-21-22 15,0 22-15,21-21 0,-21-1 0,0 1 16,21-22-16,-22 0 0,22 1 0,-21-22 15,21 0-15,0 0 0,-21 0 16,0-21 0,21-21-16,0 0 0,0 0 0,0 0 15,0-22-15,0 1 0,0 0 0,0-1 16,0-20-16,0-22 0,21 22 16,0-22-16,0 0 0,-21 1 0</inkml:trace>
  <inkml:trace contextRef="#ctx0" brushRef="#br0" timeOffset="62552.71">9398 12573 0,'0'0'0,"0"-21"16,0-21-16,0 20 0,0 1 15,21 0-15,-21-21 0,21 42 16,0-21-16,1 21 0,-1 0 16,0 0-16,0 0 0,0 0 0,0 0 15,22 0-15,-22 21 0,0 0 0,21 21 16,-20-21-16,-22 22 0,21-22 15,-21 21-15,0 1 0,0-1 0,0-21 16,0 21-16,-21 1 0,-1-22 0,1 21 16,0-21-16,0 22 0,0-22 15,0 0-15,-1 0 0,1-21 16,21 21-16,-21-21 0,21-21 47,0 0-47,21 0 0,0 0 15,-21 0-15,22-1 0,-1 1 0</inkml:trace>
  <inkml:trace contextRef="#ctx0" brushRef="#br0" timeOffset="63318.31">10118 12404 0,'0'-21'0,"0"42"0,0-64 15,0 22-15,0 42 31,0 1-15,-22 20-16,22-21 0,-21 0 16,21 22-16,0-22 0,0 21 15,0-21-15,0 22 0,0-22 0,0 21 16,0-21-16,0 0 0,0 1 0,0-1 16,0 0-16,21 0 0,1-21 15,-1 0-15,0 0 0,0 0 16,0 0-16,0-21 0,1 21 15,-1-21-15,0 0 0,0-1 0,0-20 16,-21 21-16,21 0 0,1-22 0,-1 22 16,-21-21-16,0 21 0,0-22 15,21 22-15,-21-21 0,21 21 16,-21 0-16,0-1 0,0 1 0,0 0 16,0 42-1,0 0 1,0 1-16,0-1 0,0 21 15,-21-21-15,21 0 0,-21 1 16,21 20-16,0-21 0,0 0 0,0 0 16,0 1-16,0-1 0,0 0 0,0 0 15,0 0-15,21 0 0,-21 1 16,21-22-16,0 0 0,-21 21 16,21-21-16,1 0 0,-1 0 15,0 0-15,0-21 0,21-1 0,-20 1 16,-1 21-16,21-21 0,-21-21 0,0 21 15,1-1-15,-1-20 0,0 21 16,0-21-16,0-1 0,-21 1 0,0-22 16,21 22-16,1-85 0,-22 85 15,21-22-15,-21 22 0,0 0 16,0-1-16,0 1 0,21 21 0,-21 0 16,0-1-16,0 1 0,-21 21 31,0 21-31,21 22 0,0-22 0,0 21 15,-22 1-15,22 20 16,0-21-16,-21 22 0,21-22 0,0 22 16,0-22-16,0 0 0,0 1 0,0-1 15,0 0-15,-21 1 0,21-1 16,0-21-16,0 22 0,0-22 0,0 0 16,0 0-16,0 0 0,0 0 0,0 1 15,21-22 1,0 0-16,1 0 0,-22-22 15,21 1-15,0 0 0,-21 0 0,21 0 16,0 0-16</inkml:trace>
  <inkml:trace contextRef="#ctx0" brushRef="#br0" timeOffset="63513.03">10647 12298 0,'-21'0'0,"42"0"16,0 0 0,0 0-16,21 0 0,-20 0 15,20 0-15,0 0 0,1 0 16,-1 0-16,0 0 0,1-21 0,-1 21 16,-21-21-16,21 21 0,1-22 15,-22 22-15</inkml:trace>
  <inkml:trace contextRef="#ctx0" brushRef="#br0" timeOffset="63959.84">12361 12044 0,'0'0'0,"0"-21"0,0-22 15,0 22-15,-21 21 16,0-21-16,0 21 0,-22 0 0,22 0 16,-42 0-16,20 0 15,22 21-15,-21 0 0,21 1 0,-22 20 16,22 0-16,-21 1 0,21 20 15,0-21-15,-1 1 0,1 20 0,0-20 16,21-1-16,-21 21 0,21-20 16,0-22-16,0 0 0,21 0 15,0 0-15,0 1 0,22-1 16,-22-21-16,21 0 0,1 0 0,-1 0 16,0 0-16,1 0 0,-1 0 0,0-21 15,1 21-15,-22-22 0,21 1 16,0 21-16,-20-21 0,20 0 0,-21 0 15,0 0-15,0-1 0,1 22 0,-22-21 16,0 0-16,0 0 16</inkml:trace>
  <inkml:trace contextRef="#ctx0" brushRef="#br0" timeOffset="65111.34">6329 13166 0,'0'0'0,"0"-21"15,0 42 16,0 0-31,0 21 0,0-21 16,0 22-16,21 20 0,0-20 16,-21 20-16,21 22 0,-21-22 0,0 22 15,0 0-15,0-22 0,0 22 16,0-22-16,0 22 0,-21-22 0,0 1 16,0-1-16,0 1 0,21-1 15,0 1-15,-22-22 0,22 22 0,0-22 16,-21-21-16,21 22 0,0-22 15,0 0-15,0 0 0,0 0 0,0 0 16,0 1 0,21-22-16,1 0 0,-1 0 0,0 0 15,0 0-15,21 0 16,-20 0-16,-1 0 0,21 0 0,-21-22 16,22 22-16,-1 0 0,0 0 0,22-21 15,-1 21-15,1 0 0,-1 0 16,1-21-16,20 21 0,-20 0 0,21 0 15,-1 0-15,-20 0 0,20 0 0,1 0 16,0 0-16,-22 0 0,22 0 16,-22 0-16,1 0 0,-1-21 15,1 21-15,-22 0 0,1 0 0,-1 0 16,-21 0-16,21-21 16,-20 0-16,-22-1 15,0 1-15,-22 21 0,1-21 16,0 0-16,0 21 0,-21-21 15,20 21-15,1-21 0,0 21 0,0 0 16,0-22-16,0 1 0,-1 0 16,22 0-1,22 21 1,-1 0-16,0 0 0,0 0 16,0 0-16,0 0 0,1 0 0,-1 0 15,0 21-15,0 0 0,0 0 16,-21 1-16,0-1 15,0 0-15,0 0 0,0 21 0,0-20 16,0-1-16,-21 0 0,0 0 0,0 0 16,0 0-16,-1 1 0,-20-1 15,21 0-15,-21 0 0,20 0 16,-20-21-16,21 21 0</inkml:trace>
  <inkml:trace contextRef="#ctx0" brushRef="#br0" timeOffset="65601.06">8784 14161 0,'0'21'16,"0"0"-16,0 21 0,0-21 16,0 22-16,0-1 0,0 0 0,0-20 15,0 20-15,0 0 0,0-21 16,0 22-16,-21-22 0,0 0 15,21 0-15,-21 0 0,21 1 0,-22-22 16,22 21-16,-21-21 0,21-21 16,0-1-1,0 1-15,0 0 0</inkml:trace>
  <inkml:trace contextRef="#ctx0" brushRef="#br0" timeOffset="65955.85">8826 13907 0,'0'0'0,"0"21"0,0 0 0,0 0 15,0 0-15,22 0 16,-1-21-16,0 0 0,0 0 0,0 0 15,0-21-15,22 0 0,-22 0 16,0 0-16,-21 0 0,21-1 0,-21 1 16,0-21-16,0 21 0,0 0 15,0-1-15,-21-20 0,0 21 0,0 0 16,0 0-16,-22 21 16,22 0-16,0 0 0,0 0 0,-22 0 15,22 21-15,0 0 0,21 0 0,0 21 16,-21-20-16,21 20 0,0 0 15,0 1-15,0-1 0,21-21 0,-21 21 16,21 1-16,0-22 0,22 0 16,-22 21-16,0-20 0</inkml:trace>
  <inkml:trace contextRef="#ctx0" brushRef="#br0" timeOffset="66379.69">9377 14288 0,'0'0'0,"-21"21"16,-1 0-16,1 0 0,21 0 0,-21 0 15,0 22-15,0 20 0,0-42 16,21 1-16,0 20 0,-22-21 16,1 0-16,21 0 0,-21 1 15,21-1-15,0 0 0,0-42 47,0 0-31,0-1-16,0 1 0,21 0 0,-21 0 15,21-21-15,1-1 0,-22 1 0,21 0 16,0 20-16,0-20 0,0 0 16,0 21-16,1-22 0,20 22 15,-21 21-15,0-21 0,22 21 0,-22 0 16,42 21-16,-20 0 0,-22 0 15,0 1-15,0-1 0,0 21 0,-21-21 16,0 22-16,0-22 0,0 0 16,0 21-16,0-21 0,0 1 0,0-1 15,0 0-15,0 0 0,-21 0 16,21 0-16,-21-21 16</inkml:trace>
  <inkml:trace contextRef="#ctx0" brushRef="#br0" timeOffset="66724.52">9969 14182 0,'-21'21'15,"21"0"1,0 21-16,0-20 0,0 20 0,0 0 15,0 1-15,0 20 0,0-21 16,0 22-16,0-22 0,0 22 0,0-1 16,0 1-16,0 20 0,0 1 0,0 0 15,0-1-15,0 1 0,-21 21 16,0 0-16,0-22 0,21 22 0,-21-21 16,-1 0-16,1-1 0,21 1 0,-21 0 15,21-22-15,-21-21 0,21 22 16,0-43-16,0 21 0,-21-20 15,21-44 1,0-20-16,0 21 0,0-21 16,0-22-16,0 22 0,0-22 15,0-20-15,0 20 0,0-21 0</inkml:trace>
  <inkml:trace contextRef="#ctx0" brushRef="#br0" timeOffset="67036.85">9864 14499 0,'0'-63'0,"0"126"0,0-169 15,0 64-15,0 0 0,0-1 16,0 22-16,0-21 0,0 21 16,21 0-16,-21-1 0,21 1 0,0 21 15,0-21-15,22 21 16,-22 0-16,21 0 0,-21 0 0,22 0 16,-22 0-16,63 42 15,-62-20-15,-1-1 0,-21 21 16,0-21-16,0 22 0,0-22 0,0 21 15,-21 0-15,21-20 0,-22 20 0,-20-21 16,21 0-16,0 0 0,0 1 16,-1-1-16,-20 0 0,21 0 0,0-21 15,0 21 1,21-42 0,0 0-16,21 21 15,0-21-15,0 0 16,0-1-16,0 1 0,22-21 0</inkml:trace>
  <inkml:trace contextRef="#ctx0" brushRef="#br0" timeOffset="67704.49">10414 14139 0,'21'0'32,"-21"22"-17,0-1-15,0 0 0,0 0 0,0 0 16,0 22-16,0-1 15,0-21-15,0 21 0,0 1 0,0-22 16,0 21-16,0-21 0,0 1 0,0-1 16,0 0-16,21 0 15,0-21-15,1 0 0,-1 0 16,0 0-16,0-21 16,21 0-16,-20 21 0,-1-21 0,0-1 15,0-20-15,0 21 0,0-21 0,-21 20 16,0-20-16,22 0 0,-22 21 15,21-1-15,-21-20 0,0 21 16,0 0-16,0 42 31,0 0-31,0 0 0,0 0 16,0 22-16,-21-22 0,21 21 0,0 1 16,0-22-16,0 21 0,0 0 15,0-20-15,0-1 0,0 0 0,21 0 16,-21 0-16,21 0 0,0-21 0,0 0 15,0 0-15,1 0 0,20 0 16,-21 0-16,21-21 0,-20 0 0,20 0 16,0 0-16,-21-22 0,22 22 15,-22-21-15,0 0 0,0-1 0,0 1 16,1 0-16,-1-1 0,0-20 16,-21 20-16,21 1 0,-21-21 0,21 20 15,-21 1-15,0 0 0,0-1 16,0 22-16,0-21 0,0 21 15,0 42 1,0 0-16,0 0 0,0 0 16,0 22-16,-21-1 0,21 0 0,-21 1 15,21 20-15,-21-21 0,21 1 16,0 20-16,0-20 0,0 20 0,0-21 16,0 1-16,0-1 0,0 0 15,0-20-15,0 20 0,21-21 0,-21 0 16,21 0-16,0 1 0,0-22 15,1 0-15,-1 0 16,0 0-16,-21-22 0,21 22 16,0-21-16,-21 0 0</inkml:trace>
  <inkml:trace contextRef="#ctx0" brushRef="#br0" timeOffset="67891.89">11176 14161 0,'-21'0'0,"42"0"32,0 0-32,21 0 15,-20 0-15,-1-22 0,21 22 16,-21 0-16,22-21 0,-1 21 16,-21 0-16,21 0 0,1-21 0,-1 21 15,0 0-15,1-21 0</inkml:trace>
  <inkml:trace contextRef="#ctx0" brushRef="#br0" timeOffset="68140.75">12319 13885 0,'-42'0'16,"20"0"-1,22 22-15,0-1 16,0 0-16,-21 21 0,21-21 0,0 22 15,0-1-15,0 0 0,0-20 0,0 20 16,0 0-16,0 1 0,0-1 16,-21 0-16,21 1 0,0-1 0,0-21 15,0 0-15,0 0 0,0 1 0,0-1 16,0 0-16,0-42 16,21 0-1</inkml:trace>
  <inkml:trace contextRef="#ctx0" brushRef="#br0" timeOffset="68424.53">12128 13843 0,'0'0'16,"0"-21"-16,0 0 0,0 0 0,0-1 16,0 1-16,0 0 0,22 21 15,-1 0-15,21 0 16,-21 0-16,22 0 0,20 0 0,-21 0 15,1 21-15,20 0 0,-20 22 0,20-22 16,-21 21-16,1 1 0,20-1 16,-42 0-16,22-21 0,-22 22 15,-21-1-15,0 0 0,0 1 0,-21-1 16,0 0-16,-22 1 0,1-22 16,0 21-16,-1 1 0,-84-1 15,85-21-15,-22 0 0,1 0 0,21 1 16,-1-22-16,1 0 0,0 0 15,20 0-15,1 0 0</inkml:trace>
  <inkml:trace contextRef="#ctx0" brushRef="#br1" timeOffset="73891.03">3365 2223 0,'0'0'0,"-21"0"0,0 0 0,0 0 0,0 0 0,21-22 31,21 22 0,0 0-31,21 0 0,-20-21 0,20 21 16,0 0-16,-21 0 0,22 0 16,-22 0-16,21 0 0,-21 0 0,1 0 15,-44 0 1,1 0 0,-21 21-16,21-21 0,-22 0 15,1 0-15,0 0 0,-1 0 0,22 22 16,-21-22-16,21 0 15,-22 0-15,22 0 0,0 0 0,0 21 16,0-21-16,21 21 16,-21-21-16,21 21 15,0 0-15,0 0 0,0 1 0,0-1 16,0 21-16,0-21 0,0 22 16,0-1-16,0 0 0,0 1 0,0-1 15,0 0-15,-22 22 0,22-22 16,0 0-16,0 1 0,0-1 0,0 0 15,0-20-15,0 20 0,0 0 16,0-21-16,0 22 0,0-22 0,0 0 16,0 0-16,22 0 0,-1 1 15,-21-1-15,21-21 0,0 0 16,0 0-16,0 0 0,1 0 16,20 0-16,-21-21 0,21-1 0,-20 1 15,20 0-15</inkml:trace>
  <inkml:trace contextRef="#ctx0" brushRef="#br1" timeOffset="74128.92">3852 2519 0,'0'0'0,"0"-21"0,0 0 16,-21 21-1,21 21-15,-21 0 0,21 0 16,0 21-16,0 1 0,0-22 15,0 21-15,-21 1 0,21-22 0,0 21 16,-21-21-16,21 22 0,0-22 16,0 0-16,0 21 0,0-21 15,0 1-15,0-1 0,21-21 16,0 0 0,0 0-16,0-21 0</inkml:trace>
  <inkml:trace contextRef="#ctx0" brushRef="#br1" timeOffset="74580.91">4318 2265 0,'0'0'0,"21"0"0,0 0 16,0 0-16,1 0 0,-1 0 16,-21 21-16,21 0 0,0 0 15,-21 1 1,0-1-16,0 0 0,0 0 16,0 0-16,0 0 0,0 1 15,0-1-15,0 0 0,0 21 0,0-21 16,-21 1-16,21-1 0,-21 21 0,21-21 15,0 22-15,0-22 0,0 0 16,0 21-16,0-21 0,0 1 0,0 20 16,0-21-16,0 0 0,0 22 15,0-22-15,0 0 0,0 0 16,0 0-16,0 0 0,0 1 0,0-1 16,-21-21-16,-1 21 0,1 0 0,0-21 15,0 21-15,0-21 0,-22 0 16,22 0-16,0 21 0,0-21 15,0 0-15,-22 0 0,22 0 16,0 0-16,21-21 16</inkml:trace>
  <inkml:trace contextRef="#ctx0" brushRef="#br1" timeOffset="75422.62">5482 3620 0,'-21'0'0,"21"-22"63,21 22-48,21-21-15,-20 21 0,20-21 0,0 21 16,1-21-16,-1 21 0,0 0 16,1-21-16,-1 21 0,0-21 0,-21 21 15,1 0-15,-1 0 0,-42 0 32,-1 0-32,-20 0 0,0 0 0,-1 0 15,1 21-15,0-21 0,-1 0 16,1 0-16,0 0 0,-1 21 0,22-21 15,-21 0-15,21 0 0,0 21 16,-1-21-16,1 0 0,0 21 16,21 0-16,-21 1 0,21-1 15,0 0-15,0 0 0,0 0 16,0 0-16,0 1 0,0 20 0,0-21 16,0 21-16,0-20 0,0 20 15,0 0-15,0 1 0,0 20 0,0-21 16,0 1-16,0-1 0,0 0 0,-21 1 15,21-1-15,0 0 0,0 1 16,0-1-16,0-21 0,0 22 0,0-22 16,0 0-16,0 0 0,0 0 15,0 0-15,0 1 0,0-1 0,21-21 16,0 0 0,0 0-16,0 0 0,22-21 15,-22 21-15,21-22 0,1 1 0,-1 0 16,0 0-16,1-21 0,-1 20 0,0-20 15,1 0-15</inkml:trace>
  <inkml:trace contextRef="#ctx0" brushRef="#br1" timeOffset="75645.2">6075 3937 0,'0'-21'0,"0"42"0,0-63 16,-21 42-16,-1 0 0,1 0 15,0 21-15,0 0 16,21 0-16,-21 22 0,21-22 15,-21 21-15,-1-21 0,22 22 16,0-1-16,0-21 0,0 0 0,-21 22 16,21-22-16,0 0 0,0 0 0,0 0 15,21-21 1,1 0-16,-1 0 16,0 0-16,0-21 0,0 0 0,0-21 15,1 20-15</inkml:trace>
  <inkml:trace contextRef="#ctx0" brushRef="#br1" timeOffset="76048.96">6329 3535 0,'21'-21'0,"-42"42"0,42-63 0,-21 20 16,21 22-16,-21-21 16,21 21-16,0 0 0,1 0 15,-1 0-15,0 0 0,0 0 16,0 0-16,22 0 0,-22 0 0,0 0 15,21 0-15,-21 0 0,1 0 16,-1 0-16,0 21 0,0-21 0,0 22 16,0-1-16,-21 0 0,0 0 15,0 0 1,0 0-16,0 1 0,0-1 0,0 0 16,0 0-16,0 21 0,0-20 15,0-1-15,0 21 0,0-21 0,0 0 16,0 22-16,0-22 0,0 21 0,-21 1 15,21-22-15,0 21 0,-21 0 16,21-20-16,0 20 0,0 0 0,0-21 16,0 22-16,-21-22 0,0 21 0,21-21 15,-21 22-15,-1-22 0,1 0 16,0 0-16,0 22 0,0-22 16,-22-21-16,22 21 0,0 0 0,-21 0 0,21-21 15,-22 21-15,22-21 16,-21 0-16,21 0 0,-22 0 0,22 0 15,0 0-15,0 0 0</inkml:trace>
  <inkml:trace contextRef="#ctx0" brushRef="#br1" timeOffset="76824.46">7175 5398 0,'22'0'15,"-1"0"1,0 0-16,0-22 0,0 22 0,22 0 16,-22 0-16,0-21 0,21 21 15,22-21-15,-22 21 0,-21 0 0,22 0 16,-22 0-16,-21-21 0,-21 21 31,-1 0-31,1 0 16,-21 0-16,21 0 0,-22 0 0,22 0 15,-21 0-15,21 0 0,0 0 0,-1 0 16,1 0-16,0 0 0,0 0 16,0 21-1,21 0-15,0 0 16,0 1-16,0-1 0,0 0 15,0 21-15,0 1 0,0-1 0,-21 0 0,21 1 16,0-1-16,0 21 0,-22-20 16,22-1-16,-21 0 0,21 22 0,-21-22 15,21 1-15,0-22 0,0 21 0,0 0 16,0-20-16,0 20 0,0-21 0,0 0 16,0 0-16,0 22 0,0-22 0,21 0 15,-21 0-15,21-21 0,1 0 16,-1 0-16,0 0 0,21 0 15,-21 0-15,1 0 0,20 0 0,-21-21 16,21 0-16,1 0 0,-1 0 0,-21-1 16</inkml:trace>
  <inkml:trace contextRef="#ctx0" brushRef="#br1" timeOffset="77045.33">7895 5715 0,'0'0'16,"0"-21"-16,-21 21 15,21 21 1,0 0-16,-21 0 0,21 1 0,0 20 16,-21-21-16,21 21 0,0-20 15,0 20-15,0-21 0,-22 21 0,22-20 16,-21-1-16,21 0 0,0 0 0,0 0 16,-21 0-16,21 1 0,0-1 15,21-21 1,0 0-16,1 0 0,-1 0 0,0-21 15,21 21-15</inkml:trace>
  <inkml:trace contextRef="#ctx0" brushRef="#br1" timeOffset="77428.12">8276 5376 0,'0'0'0,"21"0"31,0-21-15,1 21-16,-1 0 0,0 0 0,21 0 16,-21-21-16,1 21 0,20 0 0,-21 0 15,0 0-15,22 0 0,-22 0 16,0 0-16,0 0 0,0 0 16,-21 21-16,0 0 15,0 1-15,0-1 0,0 21 0,0-21 16,0 22-16,0-1 0,0 0 0,0 1 15,21-1-15,-21 0 0,0-21 16,0 22-16,22-1 0,-22 0 0,21 1 16,-21-1-16,0-21 0,0 22 15,0-22-15,0 21 0,0-21 0,0 22 16,-21-22-16,-22 21 0,22-21 16,-21 0-16,21 1 0,-64 41 15,43-42-15,-1 0 0,1 1 16,-22-1-16,43 0 0,-21 0 0,0-21 15,20 0-15,1 0 0</inkml:trace>
  <inkml:trace contextRef="#ctx0" brushRef="#br1" timeOffset="78248.56">12763 6858 0,'0'0'0,"-21"0"0,0 0 16,0-21-16,21 0 31,21 0-15,0 21-16,0 0 0,1 0 15,-1 0-15,21-22 0,-21 22 0,0 0 16,1 0-16,-1 0 0,0 0 16,0 0-16,-42 22 15,0-22 1,0 0-16,-22 0 15,22 21-15,-21-21 0,21 0 0,-22 0 16,22 21-16,0-21 0,0 21 0,0-21 16,-1 21-16,1 0 0,0-21 15,21 22-15,0-1 0,0 0 0,0 21 16,0-21-16,-21 22 0,21-1 0,0 0 16,0 1-16,0-1 0,0 22 15,0-22-15,0 0 0,-21 1 0,21-1 16,0 0-16,0 1 0,0-22 15,0 21-15,0-21 0,0 0 0,0 22 16,0-22-16,21 0 0,0-21 16,0 0-16,0 0 15,1 0-15,-1 0 0,0 0 16,21 0-16,-21-21 0,22 0 0,-22 0 16,21-22-16</inkml:trace>
  <inkml:trace contextRef="#ctx0" brushRef="#br1" timeOffset="78454.44">13293 7070 0,'0'21'31,"-22"21"-15,1 1-16,0-22 0,21 21 0,0 0 16,0 1-16,-21-1 0,21-21 15,-21 22-15,21-22 0,-21 21 0,21-21 16,0 0-16,0 1 0,0-1 15,21 0-15,0-21 16,0 0-16,0 0 0,0-21 0,22 0 16,-22 21-16</inkml:trace>
  <inkml:trace contextRef="#ctx0" brushRef="#br1" timeOffset="78816.23">13695 6773 0,'0'-21'0,"0"42"0,21-42 47,0 21-47,0 0 16,22 0-16,-22 0 0,21 0 0,0 0 16,-20 0-16,20 0 0,0 0 0,-21 0 15,1 0-15,-1 0 0,0 21 16,0 1-16,-21-1 0,0 0 15,0 0-15,0 0 0,0 0 0,0 22 16,0-22-16,0 21 0,0-21 16,0 22-16,0-22 0,0 21 0,0-21 15,0 22-15,21-1 0,-21-21 16,0 22-16,0-22 0,0 21 0,0-21 16,0 22-16,0-22 0,-21 21 0,0-21 15,0 0-15,21 1 0,-21-1 16,-1 0-16,1 0 0,0 0 0,0 0 15,0-21-15,0 0 0,-1 0 16,1 0-16,0 0 0</inkml:trace>
  <inkml:trace contextRef="#ctx0" brushRef="#br1" timeOffset="79528.07">12615 8361 0,'-21'0'16,"42"0"-16,-63 21 0,42 0 0,0 0 16,0 1-1,0-1-15,21-21 16,0 0-16,0 0 0,1 0 16,-1 21-16,0-21 0,21 0 0,-21 0 15,22 0-15,-22 0 0,21 0 0,-21 0 16,1 0-16,-22-21 15,-22 21 1,1-21-16,0 21 0,-21-22 0,21 22 16,-22 0-16,1 0 0,21 0 15,-22 0-15,22 0 0,0 0 16,0 0-16,0 0 0,0 0 0,-1 22 16,1-1-16,0 0 0,0 0 15,21 0-15,-21 22 0,0-1 0,21 0 16,-22 22-16,22-22 0,0 22 15,-21-22-15,21 21 0,0 1 0,0-22 16,0 22-16,0-22 0,0 0 16,0 1-16,0-1 0,0-21 0,0 22 15,0-22-15,21 21 0,-21-21 0,22 0 16,-1 1-16,0-1 0,-21 0 0,21-21 16,0 0-16,0 0 0,1 0 15,-1 0-15,0-21 0,21 21 16,-21-21-16</inkml:trace>
  <inkml:trace contextRef="#ctx0" brushRef="#br1" timeOffset="80271.49">13187 8700 0,'0'0'0,"0"-22"15,-21 22 32,21 22-31,-22-22-1,22-22 17,0 1-1,0 0-31,-21 42 47,21 22-47,-21-22 0,21 21 0,0 0 15,-21 1-15,21-1 0,0 0 16,-21 1-16,0 20 0,21-20 16,-22-1-16,1 0 0,21-21 0,0 22 15,-21-22-15,21 21 0,0-21 0,0 1 16,0-1-16,0 0 15,21-21 1,0 0 0,1-21-16,-22 0 15,0-1-15,21 1 0,-21 0 16,0 0-16,0 0 16,0 0-1,-21 21 16,21-22 141,-22 22-140,22-21-32,-21 21 0,21-21 15,0 0-15</inkml:trace>
  <inkml:trace contextRef="#ctx0" brushRef="#br1" timeOffset="80832.17">12912 8700 0,'0'0'0,"0"-22"16,0 1-1,0 0-15,0 0 16,21 21 0,0 0-16,0 0 15,0 0-15,0 0 0,1 21 16,-1-21-16,0 42 0,-21-20 16,21 20-16,-21 0 0,21 1 15,-21-1-15,0 0 0,0 1 0,0-1 16,-21 0-16,0 1 0,0-1 0,0 0 15,-1-21-15,1 22 0,-21-22 16,21 0-16,0 0 0,-1 0 0,1 1 16,0-1-16,0-21 0,0 0 0,0 0 15,-1 0-15,22-21 16,-21 21 0,21-22-16,0 1 0,0 0 15,0 0-15,0-21 0,0 20 0,0-20 16,0 21-16,21 0 0,-21 0 0,22-1 15,-22 1-15,21 21 0,0 0 16,0 0-16,0 0 16,-21 21-16,21 1 0,-21-1 0,0 0 15,22 0-15,-1 21 0,0-20 16,-21-1-16,0 0 0,21 0 0,-21 0 16,21 0-16,0 1 0,1-1 15,-1-21-15,0 0 0,0 0 0,0 0 16,22 0-16,-22 0 0,0 0 15,21 0-15,-21 0 0,22 0 0,-22 0 16,0-21-16,21-1 0,-20 1 16,-1 0-16,0-21 0</inkml:trace>
  <inkml:trace contextRef="#ctx0" brushRef="#br1" timeOffset="81255.92">13610 8509 0,'0'0'15,"0"-21"-15,21 21 32,0 0-32,1 0 15,-1 0-15,0 0 0,0-21 16,0 21-16,0 0 0,22 0 0,-22 0 16,0 0-16,0-21 0,0 21 0,1 0 15,-1 0-15,0 0 16,0 0-16,-21 21 0,0 0 15,0 0-15,0 0 16,0 0-16,0 22 0,0-22 16,0 0-16,0 21 0,0-20 0,0 20 15,0 0-15,0 1 0,0 20 16,0-21-16,-21 1 0,21-1 0,0 22 16,-21-22-16,21 0 0,0 1 0,0-1 15,-21-21-15,21 21 0,-22 1 16,22-22-16,-21 0 0,21 21 0,-21-20 15,0-1-15,21 0 0,-21 0 0,0-21 16,-1 21-16,1-21 16,0 21-16,0-21 0,0 0 15,0 0-15,-1 0 0,1 0 0,-21 0 16,21 0-16,-22 0 0,1 0 0,0 0 16,-1 0-16,1 0 0</inkml:trace>
  <inkml:trace contextRef="#ctx0" brushRef="#br1" timeOffset="82301.39">8488 10075 0,'21'0'47,"0"0"-47,0-21 0,0 21 16,1 0-16,-1 0 0,0 0 16,21 0-16,-21 0 0,1 0 15,-1 0-15,0 0 16,-42 0 15,0 0-31,-22 0 0,22 0 16,0 0-16,0 0 0,-22 0 0,22 0 15,0 0-15,0 0 0,0 0 0,0 0 16,-1 0-16,1 0 16,21 21-1,-21 1-15,21-1 16,0 0-16,0 21 0,0-21 0,0 22 15,-21-1-15,21 22 0,0-22 0,-21 21 16,21 1-16,-21-22 0,21 22 16,0-22-16,0 22 0,0-22 0,0-21 15,0 21-15,0 1 0,0-22 0,0 0 16,0 0-16,0 0 0,0 1 16,21-22-16,0 21 0,0-21 15,0 0-15,0 0 0,1-21 16,20 21-16,-21-22 0,0 1 15,0 0-15,22 0 0</inkml:trace>
  <inkml:trace contextRef="#ctx0" brushRef="#br1" timeOffset="82804.13">9123 10224 0,'0'-22'0,"21"-20"15,0 42 1,0 0-16,0 0 16,1 0-16,-1 21 0,0 0 15,0 1-15,0 20 0,0-21 16,1 21-16,-1 1 0,0 20 16,-21-20-16,0 20 0,0-21 0,0 22 15,0-22-15,0 1 0,-21-1 16,0 0-16,-1 1 0,-20-22 0,21 21 15,-21-21-15,-1 0 0,1 1 0,21-1 16,-22 0-16,1-21 0,0 0 16,21 0-16,-22 0 0,22 0 0,0 0 15,0-21-15,0 0 0,21-1 0,0 1 16,0 0-16,0-21 0,0-1 16,0 22-16,0-21 0,21 0 0,0-1 15,0 1-15,0 0 0,0 20 16,1 1-16,-1 0 0,21 0 0,-21 21 15,0 0-15,22 0 0,-22 21 16,0 0-16,0 0 0,0 1 0,1 20 16,-1-21-16,0 0 0,0 0 15,-21 22-15,21-22 0,0 0 0,-21 0 16,22 0-16,-1 1 0,-21-1 16,21-21-16,0 0 0,-21 21 15,21-21-15,0 0 0,1 0 0,-1 0 16,0 0-16,21-21 0,-21 0 15,1-1-15,-1 1 0</inkml:trace>
  <inkml:trace contextRef="#ctx0" brushRef="#br1" timeOffset="83178.05">9864 10097 0,'-22'-22'15,"44"44"-15,-65-65 0,43 22 0,0 0 31,43 21-31,-22 0 16,0 0-16,21-21 0,-21 21 0,22 0 16,-1 0-16,0 0 0,22-21 15,-22 21-15,1 0 0,-1 0 0,43 0 16,-43 21 0,-21-21-16,0 21 0,0 0 0,-21 0 0,0 22 15,0-22-15,0 21 0,0 0 16,0 1-16,0-1 0,0 0 15,-21 1-15,21-1 0,-21 22 0,21-22 16,0 0-16,-21 1 0,21-1 0,0 0 16,-21 1-16,21-22 0,0 21 15,0-21-15,0 22 0,0-22 0,0 21 16,0-21-16,-21 0 0,-1 1 0,1-1 16,0 0-16,0 0 0,0 0 0,-22 0 15,-41 22 1,41-22-16,1 0 0,0 0 0,-22-21 15,22 21-15,0-21 0,-1 0 0</inkml:trace>
  <inkml:trace contextRef="#ctx0" brushRef="#br1" timeOffset="83895.9">14563 11684 0,'-22'-21'31,"1"21"-31,-21 0 15,21 0-15,-43 0 0,22 0 0,0 0 16,-22 0-16,22-21 0,-22 21 16,22 0-16,0 0 0,-1 0 15,1 0-15,0 0 0,20 0 0,1 0 16,0 0-16,0 0 0,0 0 0,0 0 16,-1 0-1</inkml:trace>
  <inkml:trace contextRef="#ctx0" brushRef="#br1" timeOffset="84449.59">13483 11705 0,'0'0'0,"0"-21"16,21 21-16,0 0 15,-21-21-15,0 42 63,0 0-63,0 0 0,0 1 0,0 20 15,0-21-15,0 21 0,0 1 16,0-1-16,0 0 0,0 1 0,0 20 16,0-20-16,0-1 0,0 0 0,0 1 15,0-22-15,0 21 0,0-21 16,0 0-16,0 22 0,-21-22 0,21 0 15,0 0-15,-21-21 0,42 0 79,0 0-79,1-21 15,20 21-15,-21-21 0,0 21 0,22-21 16,-1 21-16,0-21 0,-21 21 15,22-22-15,-1 1 0,0 21 0,1-21 16,-1 0-16,-21 0 0,22 21 0,-22-21 16</inkml:trace>
  <inkml:trace contextRef="#ctx0" brushRef="#br1" timeOffset="84704.44">14245 11896 0,'0'0'0,"0"21"16,0 0-1,0 0-15,0 22 0,21-22 0,-21 21 16,0 0-16,0-20 0,0 20 0,0-21 16,0 21-16,0-20 15,0-1-15,0 21 0,0-21 0,0 0 0,0 1 16,0-1-1,21-21 1,1 0-16,-1-21 16,-21-1-16,21 22 0</inkml:trace>
  <inkml:trace contextRef="#ctx0" brushRef="#br1" timeOffset="85105.21">14795 11578 0,'0'-21'0,"0"42"0,22-63 16,-1 21-16,-21 0 16,21-1-16,0 22 15,0-21-15,0 21 16,1 0-16,-1-21 0,0 21 16,0 0-16,21 0 0,-20 0 15,-1 0-15,0 0 0,0 0 0,0 0 16,0 21-16,1-21 0,-1 21 0,-21 1 15,21-1-15,-21 0 0,21 0 0,-21 0 16,0 0-16,21 1 0,-21-1 16,21 21-16,-21-21 0,22 0 0,-22 22 15,0-22-15,0 0 0,0 21 16,21 1-16,-21-1 0,0-21 0,0 22 16,0-1-16,0 0 0,0 1 15,0-1-15,0-21 0,0 21 16,-21 1-16,-1-22 0,1 0 0,0 21 15,0-20-15,-21-1 0,20 0 0,-20 0 16,0 0-16,-1 0 0,1 1 16,0-1-16,-22 0 0,22-21 0,0 21 15,20 0-15,-20 0 0,0-21 0,21 22 16</inkml:trace>
  <inkml:trace contextRef="#ctx0" brushRef="#br1" timeOffset="85321.09">13652 13610 0,'-42'0'16,"84"0"-16,-105-21 0,42 0 0,0 0 0,-1 21 16</inkml:trace>
  <inkml:trace contextRef="#ctx0" brushRef="#br1" timeOffset="85828.73">13377 13441 0,'0'0'0,"21"0"31,1 0-31,-1-21 16,21 21-16,-21-21 0,22 21 0,-22 0 15,21-22-15,-21 22 16,22 0-16,-22 0 0,0-21 0,0 21 15,-42 0 17,0 0-17,0 0-15,-1 0 0,1 0 0,0 0 16,0 0-16,0 0 0,0 0 16,-1 0-16,1 0 0,0 21 15,0 1-15,0-1 16,21 0-16,0 21 0,-21-21 15,21 22-15,-22-1 0,22 0 16,-21 1-16,21 20 0,0-20 0,0 20 16,-21-21-16,21 22 0,-21-22 0,21 1 15,0 20-15,0-21 0,0 1 16,-21 20-16,21-20 0,0-22 0,0 21 16,0 0-16,0-20 0,0-1 0,0 0 15,0 0-15,0 0 0,21-21 16,0 0-16,0 0 15,0-21-15,1 0 0,-1 0 16,0 0-16,0-22 0,0 22 0,0-21 16,22-1-16</inkml:trace>
  <inkml:trace contextRef="#ctx0" brushRef="#br1" timeOffset="86304.4">14160 13589 0,'0'0'16,"0"-21"-16,0 0 0,0 0 16,0-1-16,0 1 0,0 0 15,0 0-15,22 21 16,-1 0-16,0 0 0,0 0 16,0 0-16,0 0 0,22 21 0,-22 0 15,0 22-15,0-22 0,0 21 0,1 0 16,-22 1-16,0-1 0,0 0 15,0-20-15,0 20 0,-22 0 16,1 1-16,-21-1 0,21-21 0,-22 21 16,1-20-16,21-1 0,-21 21 0,-1-42 15,1 21-15,0 0 0,-1-21 16,22 0-16,0 0 0,0 0 16,0-21-16,-1 0 0,1 0 0,0 0 15,21 0-15,0-22 0,0 22 0,0-21 16,0-1-16,0 22 15,0 0-15,0 0 0,21 0 0,22 0 16,-22 21-16,0 0 0,21 0 0,-21 21 16,22 0-16,-22 0 0,21 0 0,1 22 15,-22-22-15,21 0 0,-21 0 16,0 21-16,1-20 0,-1-1 16,0 0-16,0-21 0,0 21 0,-21 0 0,21-21 15,1 0-15,-1 0 0,0 0 16,0 0-16,0-21 0,0 0 15,1 21-15,20-42 0,-21 20 0</inkml:trace>
  <inkml:trace contextRef="#ctx0" brushRef="#br1" timeOffset="86668.19">14774 13335 0,'0'-21'0,"0"42"0,0-63 15,21 42-15,-21-21 0,22 21 16,-1-22-16,0 22 15,85-42 1,-85 21-16,0 21 0,0 0 16,22-21-16,-22 21 0,0 0 15,0 0-15,0 0 0,-21 21 16,0 0-16,0 0 0,0 0 0,0 1 16,0-1-16,0 21 15,0-21-15,0 22 0,0-1 0,-21 0 16,21 1-16,0 20 0,0-21 0,0 22 15,0-22-15,0 22 0,0-22 0,0 22 16,0-1-16,21-21 0,-21 22 16,21-22-16,-21 1 0,0 20 0,0-21 15,0 1-15,0-1 0,-21 0 0,0-20 16,0 20-16,-21-21 0,20 21 0,-20-20 16,0-1-16,-1 0 0,1 0 15,0-21-15,-1 0 0,-20 0 16,21 0-16,20-21 0,-20 0 0,0-22 0,-1 1 15</inkml:trace>
  <inkml:trace contextRef="#ctx0" brushRef="#br1" timeOffset="88672.57">9927 2286 0,'-21'0'16,"0"0"0,0 0-16,21 21 0,0 0 15,-22 1-15,22-1 0,-21 21 16,0-21-16,21 22 0,-21-1 15,0 0-15,21 1 0,0-1 16,-21 21-16,-1-20 0,22-1 0,-21-21 16,21 22-16,0-1 0,0-21 0,0 21 15,-21-20-15,21-1 0,0 0 16,0 0-16,0 0 0,0 0 0,0 1 16,0-44 15,21 1-16,0 0-15</inkml:trace>
  <inkml:trace contextRef="#ctx0" brushRef="#br1" timeOffset="89071.7">9906 2540 0,'-21'0'0,"42"0"0,-42-21 15,21 0-15,-21 21 0,21-21 0,0-1 16,0 1-16,0 0 16,0 0-16,0 0 0,21 21 0,0-21 15,0 21-15,0 0 0,-21-22 16,43 22-16,-22 0 0,0 0 16,0 0-16,0 0 0,22 0 0,-22 22 15,21-1-15,-21 0 0,0 0 16,1 0-16,-1 22 0,0-22 0,0 21 15,-21 0-15,21 1 0,-21-22 0,0 21 16,0 1-16,0-22 0,0 21 16,0-21-16,-21 22 0,0-22 0,0 0 15,0 0-15,-1 0 0,1 0 16,0 1-16,21-1 0,0 0 0,-21-21 16,21 21-16,-21-21 0,21-21 46,21 0-46,-21 0 16,0-1-16,21 1 0,-21-21 16</inkml:trace>
  <inkml:trace contextRef="#ctx0" brushRef="#br1" timeOffset="89367.58">9864 2709 0,'0'0'16,"0"22"-16,21-22 31,0-22-31,0 22 16,0-21-16,22 21 0,-22 0 15,21 0-15,-21-21 0,0 21 0,22 0 16,-22 0-16,0-21 0,0 21 15,0 0-15,1 0 16</inkml:trace>
  <inkml:trace contextRef="#ctx0" brushRef="#br1" timeOffset="89880.52">11176 2519 0,'-21'0'0,"-43"0"15,43 0 1,42 0 15,0 0-31,1 0 16,20-21-16,0 21 15,-21 0-15,22 0 0,-1 0 0,0 0 16,1 0-16,-1 0 0,0-21 0,1 21 16,-22 0-16,21 0 0,-21 0 15,1 0-15,-1 0 0,0 0 0,0 0 16,0 0-1,-21-22 1,-21 22 15,0 0-15,0 0-16,0 0 0,-1 0 0,1 22 16,0-22-16,0 0 0</inkml:trace>
  <inkml:trace contextRef="#ctx0" brushRef="#br1" timeOffset="90208.33">11028 2604 0,'-21'0'31,"42"0"-31,-21 0 31,21 0-31,21-22 0,-21 22 0,22 0 16,-1 0-16,0 0 0,1 0 16,-1 0-16,0 0 0,-20 0 0,20-21 15,0 21-15,-21 0 0,22 0 0,-22 0 16,0 0-16,0 0 0,0 0 16,1 0-16,-1 0 0,0-21 15,0 21 1,-21-21 15,0 0-15,0 0-16</inkml:trace>
  <inkml:trace contextRef="#ctx0" brushRef="#br1" timeOffset="90767.54">11663 2117 0,'0'0'0,"-21"0"0,21 21 47,0 0-47,0 0 16,21 0-16,0 1 0,-21-1 15,21 21-15,0-21 0,0 0 0,-21 1 16,22-1-16,-1 0 0,0 0 16,0-21-16,0 21 0,-21 0 0,21-21 15,1 0-15,-1 22 0,0-22 16,0 0-16,0 0 16,0 0-16,1 0 0,-1 0 15,-21-22-15,21 22 16,-42 0 15,0 22-31,-1-1 16,1-21-16,0 21 0,0 21 0,0-21 15,-22 1-15,22-1 0,0 21 0,0-21 16,-21 22-16,20-22 0,1 0 16,0 21-16,0-21 0,0 1 0,0-1 15,-1 0-15,1 0 0,0 0 0,21 0 16,-21 1-1,0-1-15,21 0 16,0-42 47,0 0-63</inkml:trace>
  <inkml:trace contextRef="#ctx0" brushRef="#br1" timeOffset="93483.62">14182 1630 0,'0'0'0,"21"0"0,0 0 16,0-21-16,0 21 15,0 0-15,-21-21 0,0-1 16,22 22-16,-22-21 16,21 21-16,-21-21 15,0 0 1,-21 21 31,-1 0-47,1 21 15,0 0-15,0 0 16,0 1-16,21-1 16,-21 0-16,-1 21 0,1-21 0,0 22 15,0-22-15,21 21 0,-21-21 16,0 22-16,-1-1 0,1-21 0,0 22 16,0-22-16,0 21 0,0-21 0,-1 22 15,1-22-15,0 21 0,0-21 16,0 22-16,0-22 0,-22 21 0,22-21 15,0 22-15,0-22 0,0 21 16,-1 0-16,1-20 0,0 20 16,21-21-16,-21 21 0,0-20 0,0-1 0,21 0 15,-22 21-15,22-21 16,-21 1-16,0-1 16,21 0-1,0-42 16,0 0-15,21-1-16,0 1 16,-21 0-16,22 0 0,-1 0 0,0 0 15,0-22-15,0 22 0,0-21 16,1 21-16</inkml:trace>
  <inkml:trace contextRef="#ctx0" brushRef="#br1" timeOffset="94148.23">14541 1630 0,'22'0'0,"-44"0"0,44-21 0,-1 21 15,-21-21-15,21 21 0,-21-22 16,0 1-16,21 21 16,-21-21-16,21 21 0,-21-21 15,21 21-15,-21-21 16,0 0 0,-21 42 46,0-21-62,0 21 0,21 0 16,-21 0-16,0 0 0,-1 1 15,1 20-15,0-21 0,0 21 0,0 1 16,0-1-16,-1 22 0,-20-22 16,21 0-16,-21 1 0,20-1 0,1 0 15,-21 1-15,21-1 0,-22 0 0,22 1 16,0-1-16,-21-21 0,21 21 15,-1 1-15,1-1 0,-21 22 16,42-22-16,-21-21 0,0 21 16,-1-20-16,1 20 0,21-21 15,-21 0-15,21 22 0,-21-22 0,21 0 16,-21 0-16,21 0 0,-21 0 16,21 1-1,-22-22 79,22-22-78,0 1-1,0 0-15</inkml:trace>
  <inkml:trace contextRef="#ctx0" brushRef="#br1" timeOffset="99864.81">14965 2265 0,'0'0'16,"21"0"-1,-21 21-15,21-21 47,-21-21-47,21 21 0,-21-21 16,0 0-16,0-1 15,0 1 1,-21 21 0,0 0-16,0 0 0,0 0 0,-1 0 15,1 0-15,0 0 0,0 0 16,0 21-16,0-21 0,-22 22 0,22-1 15,0 0-15,0 0 0,0 21 16,-1-20-16,1 20 0,21-21 16,-21 21-16,21-20 0,-21 20 0,21 0 15,0-21-15,0 1 0,0-1 16,0 0-16,0 0 0,0 0 0,21 0 16,0-21-16,-21 22 0,21-22 0,1 0 15,-1 0-15,0 0 0,0 0 16,21 0-16,-20 0 0,-1 0 15,0-22-15,0 22 0,0-21 0,-21 0 16,21 0-16,1 0 0,-1 0 16,0-22-16,0 22 0,0-21 0,-21-1 15,21 22-15,1-21 0,-1 0 16,0-1-16,0 1 0,0 0 16,0-1-16,1 1 0,-1 0 0,0-1 15,0 1-15,0 0 0,0 20 16,1-20-16,-22 21 0,0 0 0,21 0 15,-21-22-15,21 43 0,-21-21 0,0 0 16,0 0-16,0 42 31,-21 0-31,21 0 16,-21 0-16,-1 22 0,22-1 0,-21-21 16,0 22-16,21-1 0,-21 0 15,0 1-15,21-1 0,-21 0 16,-1 1-16,22-1 0,0-21 0,-21 21 15,21 1-15,0-1 0,-21 0 16,21-20-16,0-1 0,0 21 0,0-21 16,21-21-16,0 21 0,1 1 0,20-22 15,-21 0-15,0 0 16,0 0-16,22 0 0,-22 0 16,21-22-16,-21 1 0,1 0 0,20 0 0,-21 0 15,0 0-15,0-1 16,1 1-16,-1 0 0,0-21 0,-21 21 15,0-1-15,21 1 0,-21 0 16,21 0-16,-21 0 0,21 0 16,-21 42 15,0 0-15,0 0-16,0 0 0,-21 0 0,21 1 15,0 20-15,0-21 0,0 0 16,0 0-16,0 1 0,0-1 0,0 0 15,0 0-15,0 0 0,0 0 16,21-21 0,1-21-1,-22 0-15,21 0 16</inkml:trace>
  <inkml:trace contextRef="#ctx0" brushRef="#br1" timeOffset="100233.6">15769 1842 0,'0'0'0,"0"21"0,21-21 31,0 0-15,1 0 0,-22-21-16,21 21 15,-21-22-15,0 1 16,-21 21 0,-1 0-16,1 0 15,0 0-15,0 0 0,0 0 16,0 21-16,-1 1 15,22-1-15,0 0 16,0 0-16,0 0 0,0 0 0,0 1 16,22-1-16,-1-21 0,0 21 15,-21 0-15,21-21 0,0 21 16</inkml:trace>
  <inkml:trace contextRef="#ctx0" brushRef="#br1" timeOffset="100556.41">16002 2180 0,'0'21'47,"0"1"-32,0-1-15,0 0 0,21 0 0,0 0 16,-21 22-16,0-22 0,0 21 16,21-21-16,-21 22 0,22-22 0,-22 0 15,21 0-15,-21 21 0,0-20 16,0-1-16,0 0 0,0 0 16,21-21-16,-21 21 15,21-21 1,-21-21-1,21 21-15,-21-21 0,21 0 0,1 0 16</inkml:trace>
  <inkml:trace contextRef="#ctx0" brushRef="#br1" timeOffset="100841.25">16531 2032 0,'0'-21'0,"0"42"31,-21 0-15,0 0-16,21 1 0,-21 20 0,-1-21 15,1 0-15,0 22 0,0-1 16,0-21-16,0 21 0,21 1 0,-22-22 16,1 21-16,0 1 0,0-22 0,0 0 15,0 21-15,-1-21 0,22 1 16,0-1-16,-21 0 0,21 0 15,21-21 17,1-21-32,-1 0 0,0 0 15</inkml:trace>
  <inkml:trace contextRef="#ctx0" brushRef="#br1" timeOffset="101497.61">16997 1969 0,'0'0'0,"-21"0"0,21-22 15,0 1 1,21 21-1,0 0-15,0-21 16,0 21-16,0 0 0,1 0 16,-1-21-16,21 21 0,-21 0 0,0 0 15,1 0-15,-1 0 0,0 0 16,-42 0 15,0 0-31,-1 0 0,1 0 16,0 0-16,0 0 0,0 0 15,0 0-15,-1 0 0,1 0 0,0 0 16,0 0-16,0 0 16,0 0-16,-1 0 0,1 0 15,0 0-15,0 21 16,0 0-16,0 0 16,-1 1-16,22-1 15,0 0-15,0 0 16,0 0-16,0 0 0,-21 1 15,21-1-15,0 0 0,0 21 16,0-21-16,-21 1 0,21-1 16,0 21-16,0-21 0,0 22 0,-21-22 0,21 21 15,-21 0-15,21-20 0,-21 20 16,21 0-16,0-21 0,0 22 16,0-1-16,-22-21 0,22 0 0,0 1 15,0 20-15,0-21 0,0 0 16,0 0-16,22 1 0,-22-1 15,21-21-15,0 21 0,0-21 16,0 0-16,0 0 0,1 0 16,-1 0-16,0 0 0,0 0 0,0-21 15,0 21-15,1-21 0,-1 21 0,0-22 16,21 1-16,-21 0 16,1 0-16</inkml:trace>
  <inkml:trace contextRef="#ctx0" brushRef="#br1" timeOffset="101817.42">17589 2053 0,'-21'0'31,"0"21"-16,21 1-15,0-1 0,0 0 0,0 0 16,-21 0-16,21 0 0,-21 22 0,21-22 16,0 21-16,0-21 0,-21 22 15,-1-1-15,22-21 0,-21 22 0,21-22 16,0 0-16,0 0 0,-21 21 16,21-20-16,-21-1 0,21 0 15,0-42 16,21 21-31,0-21 0,0-1 16,-21 1-16,22 0 0</inkml:trace>
  <inkml:trace contextRef="#ctx0" brushRef="#br1" timeOffset="102356.46">17907 1842 0,'42'0'31,"-21"0"-31,1 0 16,-1 0-16,0-22 0,0 22 16,0 0-16,0-21 0,1 21 15,-1 0-15,0 0 0,0-21 16,0 21-16,0 0 0,1 0 0,-1 0 15,0 0-15,0 0 16,0 0-16,-21 21 16,0 0-16,0 1 0,0-1 15,0 0-15,0 0 0,0 0 16,0 22-16,0-22 0,0 0 0,0 0 16,-21 0-16,21 0 0,-21 22 15,21-22-15,0 0 0,-21 0 0,21 22 16,0-22-16,0 0 15,0 21-15,0-21 0,0 1 0,0 20 16,0-21-16,0 0 0,0 22 0,0-22 16,0 0-16,0 0 0,0 0 15,0 22-15,0-22 0,-21 0 16,-1 0-16,22 0 0,-21-21 0,0 21 16,0 1-16,0-22 15,0 21-15,-1-21 0,1 0 0,0 21 16,0-21-16,0 0 15,0 0-15,-1 0 0,1 0 16,0 0-16,0-21 16,21 0-1,0-1-15,0 1 0,0 0 16,0 0-16</inkml:trace>
  <inkml:trace contextRef="#ctx0" brushRef="#br1" timeOffset="102937.13">19748 1418 0,'0'-21'0,"0"42"0,0-63 16,0 63 31,-21 0-47,0 0 0,0 1 0,0 20 16,-22 0-16,22 1 0,0 20 15,0-21-15,-21 22 0,-1-1 0,22 1 16,-21-1-16,-1-20 0,22 20 0,-21 1 15,0-1-15,-1 1 0,22-1 16,-21 1-16,-1-22 0,22 22 16,0-1-16,-21-21 0,21 22 0,-1-22 15,1 1-15,0-22 0,21 21 16,0-21-16,-21 0 0,21 1 0,-21-22 16,21 21-16,0-42 31,0-1-31,21 1 0,-21 0 15,21 0-15,0-21 0,0 20 16,1-20-16</inkml:trace>
  <inkml:trace contextRef="#ctx0" brushRef="#br1" timeOffset="103208.82">19770 2201 0,'0'22'32,"-22"-22"-32,22 21 15,0 0-15,-21 0 16,21 0-16,-21 0 0,21 1 0,0-1 16,-21 0-16,21 0 15,0 0-15,-21 0 0,21 1 16,-21-22-16,21 21 0,0-42 47,0-1-47,0 1 0,21 0 0</inkml:trace>
  <inkml:trace contextRef="#ctx0" brushRef="#br1" timeOffset="103576.62">19875 1820 0,'-21'0'16,"0"0"-16,0 0 0,0 0 31,21 22-15,21-22-1,0 21-15,0-21 16,0 0-16,1 0 0,-1 0 0,0 0 15,0 0-15,0-21 16,-21-1-16,0 1 16,0 0-16,-21 0 15,0 21-15,0 0 0,0-21 16,-1 21-16,1 0 31,21 21-31,0 0 0,0 0 16,0 0-16,0 1 15,0-1-15,0 0 0,21 21 0,1-21 16,-22 1-16,21-1 0,0 0 0,0 0 16</inkml:trace>
  <inkml:trace contextRef="#ctx0" brushRef="#br1" timeOffset="104092.32">20193 2201 0,'0'-21'16,"0"42"31,0 1-47,0-1 0,0 0 16,0 0-16,0 0 0,0 0 0,0 1 15,0-1-15,-21-21 0,21 21 16,0 0-16,-21 0 0,21 0 0,-22 1 15,22-1-15,0-42 47,0-1-31,0 1-16,0 0 0,0 0 16,22-21-16,-22 20 0,21 1 15,0 0-15,0-21 0,0 21 0,0-1 16,22-20-16,-22 21 0,21 0 15,1 0-15,-1-1 0,0 1 16,-21 21-16,22 0 0,20 0 0,-42 0 16,1 0-16,-1 0 0,0 21 15,0 1-15,-21-1 0,0 21 0,0-21 16,0 0-16,0 22 0,0-22 0,0 0 16,0 21-16,-21-20 15,0-1-15,0 0 0,21 0 0,-22 0 16,22 0-16,-21 1 0,0-1 15,21-42 17,21 21-32,0-22 15,1 1-15</inkml:trace>
  <inkml:trace contextRef="#ctx0" brushRef="#br1" timeOffset="104477.02">21082 2053 0,'0'0'0,"0"-21"0,0 0 16,0 42 15,0 0-31,0 0 0,0 1 16,0-1-16,0 0 0,0 21 15,-21-21-15,21 22 0,-21-1 0,-1 0 16,22 1-16,-21-1 0,0 0 15,21 1-15,-21 20 0,0-20 0,21 20 16,-21-21-16,-1 22 0,22-22 0,0 22 16,-21-22-16,0 0 0,0 22 15,21-22-15,-21 1 0,21 20 16,-21-21-16,-1 1 0,22-1 0,-21 0 16,0-20-16,21 20 0,-21-21 0,21 0 15,0 0-15,-21 1 0,21-1 16,0-42-1,0-1 1,21 1-16,0 0 0,0-21 16,0 21-16,1-22 0,20-41 15,-21 41-15,0-20 0,0 20 0</inkml:trace>
  <inkml:trace contextRef="#ctx0" brushRef="#br1" timeOffset="104799.84">21082 2117 0,'0'-21'16,"0"42"-16,0-64 0,0 22 0,21 0 0,-21 0 16,0 0-16,21 0 15,0 21-15,1 0 16,-1 0-16,0 0 0,0 0 16,0 0-16,0 0 0,1 0 0,-1 0 15,0 0-15,0 21 16,0-21-16,-21 21 0,0 0 0,21 0 15,-21 0-15,0 1 0,0-1 16,0 0-16,-21 0 0,0 0 16,0 0-16,0-21 0,0 22 0,-1-22 15,1 21-15,0-21 0,0 21 0,0-21 16,0 0-16,-1 0 16,22-21 15,22 0-31,-1-1 15,0 22-15</inkml:trace>
  <inkml:trace contextRef="#ctx0" brushRef="#br1" timeOffset="105565.95">21611 1969 0,'0'21'15,"0"0"1,0 0-16,0 0 0,0 22 16,0-22-16,-21 0 0,21 0 0,-21 0 15,21 0-15,0 1 0,0-1 16,0 0-16,0 0 0,0 0 16,0 0-16,21-21 15,0 0-15,0 0 0,0 0 16,1 0-16,-1 0 15,0-21-15,0 0 0,0 21 0,0-21 16,1 0-16,-1 0 0,0-1 16,0 1-16,-21-21 0,21 21 0,0 0 15,1-22-15,-22 22 0,0-21 16,21 21-16,-21-1 0,21 1 0,-21 0 16,0 0-16,0 42 31,-21 0-31,0 0 15,21 1-15,0-1 16,-22 0-16,1 0 0,21 21 0,-21-20 0,21-1 16,0 0-16,0 0 15,0 0-15,0 0 0,0 1 16,0-1-16,21 0 16,0-21-16,1 0 15,-1 0-15,0 0 0,0 0 0,0 0 16,0-21-16,1 0 0,-1 21 15,0-22-15,-21 1 0,21 0 0,0 0 16,0-21-16,1 20 0,-1-20 16,-21 0-16,21-1 0,0 1 0,-21 21 15,21-21-15,-21-1 0,0 1 16,21 0-16,-21-1 0,0 1 16,0 21-16,0-22 0,0 22 0,0 0 15,0 0-15,0 0 0,0 42 31,-21 0-31,21 0 16,0 0-16,0 22 0,-21-22 16,21 21-16,-21 1 0,21-1 0,-21 0 15,21 1-15,0-1 0,0 0 16,0-21-16,-21 22 0,21-22 0,0 21 16,0-21-16,0 1 0,0-1 0,0 0 15,0 0-15,0 0 16,21-21-1,0 0 1,0 0-16</inkml:trace>
  <inkml:trace contextRef="#ctx0" brushRef="#br1" timeOffset="105796.77">22246 1736 0,'0'0'0,"-21"0"16,21-21-1,21 21 1,0 0 0,0 0-16,1-22 0,-1 22 0,0 0 15,21-21-15,-21 21 16,1 0-16,20-21 0,0 21 15,1 0-15,-1-21 0</inkml:trace>
  <inkml:trace contextRef="#ctx0" brushRef="#br1" timeOffset="106317.47">23135 1545 0,'0'-21'16,"0"0"-1,21 21-15,0-21 0,1 21 0,-1 0 16,0 0-16,-21-21 0,21 21 16,0 0-16,0 0 0,1-22 15,-44 22 16,1 0-31,0 0 16,0 0-16,0 0 0,-22 0 16,22 0-16,-21 0 0,21 0 0,0 0 15,-22 22-15,22-22 0,0 21 0,0-21 16,0 21-16,-1 0 0,22 0 16,-21 0-16,21 1 0,-21 20 0,21-21 15,-21 0-15,21 22 0,0-1 16,0-21-16,0 21 0,-21 1 15,21-1-15,-21 0 0,21 1 16,0-1-16,0-21 0,0 22 0,0-1 16,0 0-16,0-21 0,0 22 0,0-22 15,0 21-15,0 1 0,0-22 16,0 0-16,0 21 0,0-21 0,0 1 16,21-1-16,0-21 0,0 21 15,0-21-15,0 0 0,1 0 16,-1 0-16,0 0 0,0 0 0,0-21 15,22 0-15,-22-1 0,0 1 16,0 0-16,21 0 0</inkml:trace>
  <inkml:trace contextRef="#ctx0" brushRef="#br1" timeOffset="106587.31">23580 1693 0,'0'0'0,"0"-21"16,0 42 0,-22 1-16,22-1 15,-21 0-15,21 0 0,-21 21 0,21-20 16,-21 20-16,21-21 0,0 0 16,0 22-16,-21-22 0,21 0 15,-21 21-15,21-21 0,0 1 0,0-1 16,0 0-16,-22-21 0,22 21 15,0 0-15,22-42 32,-1 0-17</inkml:trace>
  <inkml:trace contextRef="#ctx0" brushRef="#br1" timeOffset="107151.99">24193 1461 0,'22'0'0,"-44"0"0,65 0 15,-22-22-15,0 22 0,0 0 0,0 0 16,1 0-16,-1 0 0,0 0 16,0 0-1,0 0-15,0 0 16,-21 22 0,0-1-1,0 0-15,0 0 0,0 0 16,0 0-16,0 1 0,-21-1 15,21 0-15,-21 21 0,0-21 16,21 22-16,0-22 0,0 21 0,-21 1 16,21-22-16,-21 21 0,21 0 0,-22-20 15,22 20-15,0 0 0,0 1 16,0-22-16,-21 21 0,21 0 0,-21-20 16,21 20-16,0 0 0,0-21 0,0 22 15,0-22-15,0 21 16,-21-21-16,21 22 0,-21-22 0,21 0 15,-21 0-15,-1 0 0,1 1 16,0-1-16,0 0 0,0-21 0,0 21 16,-1-21-16,1 0 0,0 0 0,0 21 15,0-21-15,0 0 0,-1 0 16,1 0-16,0 0 0,0 0 16,0 0-16,21-21 15,-21 21-15,-1 0 0,1 0 0</inkml:trace>
  <inkml:trace contextRef="#ctx0" brushRef="#br1" timeOffset="122133.5">13229 7154 0,'-21'0'125,"0"0"-109,0 0-16,21 22 16,-22-22-16,1 0 15,21 21 1,21-42 46,1-1-62,-1 1 16,0 21-16,0-21 0,-21 0 16,21 21-16,0-21 0,-21 0 15,22 21-15,-1 0 16,-21-22-16,0 44 47,0-1-47,0 0 15,0 0-15,-21 0 0,21 0 16,-22 1-16,22-1 0,0 0 0,0 21 16,-21-21-16,21 1 0,-21-1 15,21 0-15,-21 0 0,21 0 0,-21 0 16,21 1-16,0-1 0,0 0 0,0 0 16,-21 0-16,21 0 15,0 1-15,0-1 0,-22 0 16,22 0 31,-21-21 0,0 21-47,0-21 15,0 0 1,0 0-16,-1 0 0,1 0 15,0 0-15,0 21 0,0-21 16,0 0-16,-1 0 16,1 0-1,42 0 32,1 0-47,-1 0 0,0 0 16,0 0-16,21 0 0,-20 0 0,20 0 15,-21 0-15,0 0 0,22 0 0,-1 0 16,-21 0-16,0-21 0,22 21 16,-22 0-16,0 0 0,0 0 0,0 0 15,-42 0 48,0 0-16,21-21-16,0 0-15,0 0-16</inkml:trace>
  <inkml:trace contextRef="#ctx0" brushRef="#br1" timeOffset="133571.71">10012 3874 0,'0'-22'0,"21"22"15,0 0 1,0 0-16,0 0 15,1 0-15,-22-21 16,21 21 0,-21-21 15,0 0-15,-21 0 15,-1 21-31,1-21 15,0 21-15,0 0 0,0 0 16,0 0-16,-1 0 0,1 0 0,-21 0 16,21 0-16,-22 0 0,22 21 15,-21 0-15,0-21 0,-1 21 16,22 0-16,-21 22 0,21-22 0,-22 0 16,22 21-16,0 1 0,0-1 15,0 0-15,21-21 0,0 22 0,-22-1 16,22 0-16,0-20 0,0 20 0,0 0 15,0-21-15,0 1 0,22-1 16,-1 0-16,0 0 0,0 0 0,21-21 16,1 0-16,-1 0 0,0 0 15,1 0-15,-1 0 0,22 0 16,-22 0-16,0 0 0,-21 0 0,22-21 16,-1 21-16,-21-21 0,0 21 0,1-21 15,-1 21-15,0 0 0,-21-21 0,21-1 16,-21 1-16,21 21 15,0-21-15,-21 0 16,22 21-16,-1-21 0,-21 0 0,21 21 16</inkml:trace>
  <inkml:trace contextRef="#ctx0" brushRef="#br1" timeOffset="134300.01">11155 4022 0,'0'0'0,"-21"0"16,-1 0-16,1 0 0,0 0 15,0 0-15,42 0 31,0 0-31,0 0 16,22 0-16,-1 0 0,22 0 16,-22 0-16,21 0 0,1 0 15,-1 0-15,1-21 0,-1 21 16,22 0-16,-21 0 0,20-22 0,-20 22 16,-22 0-16,0 0 0,1 0 0,-22 0 15,0-21-15,0 21 0,-21-21 31,-21 21-31,0 0 16,-21-21-16,20 21 0,-20 0 0,21 0 16,-21-21-16,20 21 0,-20 0 0,0 0 15,21-21-15,-22 21 0,22-22 16,0 22-16,0 0 0,0 0 0,-1 0 16,1-21-1,42 21 32,1 0-47,-1 0 0,0 0 16,21 0-16,-21 0 0,22 0 0,-22 0 15,21 0-15,1 0 0,-22 0 16,21 0-16,-21 0 0,0 0 0,1 21 16,-1-21-16,-21 22 15,0-1-15,-21 0 16,-1 0-16,1 0 0,0 0 15,0 1-15,-21-1 16,20 21-16,-20-21 0,21 22 0,-21-22 16,20 21-16,-20-21 0,21 0 15,0 22-15,0-22 0,-1 0 0,1 0 16,0 0-16,21 1 0,-21-1 16,21-42 15,21-1-16</inkml:trace>
  <inkml:trace contextRef="#ctx0" brushRef="#br1" timeOffset="140928.12">13822 3620 0,'0'-22'16,"0"1"-16,0 0 15,0 0 1,0 0-16,0 0 0,0-1 16,0 1-16,0 0 0,0 0 0,0 0 15,0 0-15,0 42 47,0 0-47,0 0 0,-21 21 16,-1 1-16,1-1 0,21 0 15,-21 1-15,0-1 0,0 0 0,21 1 16,-21-1-16,-1 0 0,1 22 16,21-22-16,0 1 0,-21-22 0,21 21 15,0-21-15,-21 0 0,21 1 16,0-1-16,0 0 0,0-42 31,0 0-15,0-1-16,21 1 0,-21 0 15,21-21-15,-21 21 0,21-1 0</inkml:trace>
  <inkml:trace contextRef="#ctx0" brushRef="#br1" timeOffset="141240.57">14055 3217 0,'21'0'0,"-21"43"32,0-22-32,0 0 0,-21 21 0,21-20 15,-22 20-15,1 0 0,0 22 0,21-22 16,-21 0-16,0 1 0,0-1 16,-1 0-16,22 1 0,-21-1 0,0 0 15,21 1-15,-21-1 0,21-21 16,-21 22-16,21-1 0,-21-21 0,21 0 15,0 0-15,0 1 0,0-1 0,0 0 16,0-42 31,21 21-47,-21-21 0,21-22 0</inkml:trace>
  <inkml:trace contextRef="#ctx0" brushRef="#br1" timeOffset="142920.44">14838 3810 0,'21'0'16,"0"0"-1,-21-21-15,0 0 16,21 0-16,-21-1 16,0 1-16,0 0 15,0 0-15,0 0 0,-21 0 16,0-1-16,0 1 0,0 0 15,-1 0-15,-20 0 0,21 21 0,0 0 16,-22 0-16,1 0 0,0 0 16,-1 0-16,1 21 0,21 0 0,-21 0 15,-1 0-15,1 1 0,21-1 16,-22 21-16,22-21 0,0 22 16,0-22-16,0 21 0,21-21 0,0 22 15,0-22-15,0 21 0,0-21 0,0 0 16,21 1-16,0-1 0,0 0 15,0-21-15,22 0 0,-22 0 0,21 0 16,1 0-16,-22 0 0,21 0 16,0-21-16,-20 21 0,20-21 0,-21-1 15,21-20-15,-20 21 0,-1 0 0,21-22 16,-21 22-16,0-21 0,1 21 16,-1-22-16,0 1 0,0 0 15,-21-22-15,0 22 0,21 0 0,-21-22 16,0 22-16,21-1 0,-21 1 15,0 0-15,0 21 0,0-1 0,0 1 16,0 0-16,0 0 0,-21 21 16,21 21-16,-21 0 15,21 22-15,0-22 0,0 21 16,0 0-16,0 22 0,0-22 0,0 1 16,0 20-16,0-21 0,0 1 0,0-1 15,0 0-15,0 1 0,0-22 16,0 21-16,0-21 0,0 1 15,21-1-15,0-21 0,1 21 0,-1-21 16,0 0-16,0 0 0,0 0 0,22 0 16,-22 0-16,0 0 0,21-21 15,-21 0-15,1-1 0,20 22 0,-21-42 16,0 21-16,-21 0 0,21 0 16,1-1-16,-22 1 0,21 0 0,-21 0 15,0 0-15,0 42 31,-21 0-31,21 0 16,-22 0-16,22 1 0,0-1 16,-21 0-16,21 0 0,0 0 15,0 0-15,0 1 0,0-1 16,0 0-16,21-21 31,1 0-31,-1 0 0,-21-21 16,21 21-16,0-21 15,0-1-15</inkml:trace>
  <inkml:trace contextRef="#ctx0" brushRef="#br1" timeOffset="143232.26">15430 3387 0,'0'0'0,"0"-21"0,0-1 16,-21 22-16,0 0 15,0 0-15,21 22 16,0-1-16,0 0 15,0 0-15,21-21 16,0 0-16,0 0 16,1 0-16,-1 0 0,0 0 15,-21-21-15,21 0 16,-21 0-16,0-1 0,0 1 16,-21 0-16,0 21 15,0 0-15,-1 0 0,1 0 16,0 0-16,0 0 0,0 21 0,0-21 15,21 21-15,0 1 16,0-1-16,0 0 0,0 0 0,0 0 16,0 0-16,0 1 0,0-1 0,21 0 15,0-21-15,0 21 0,0-21 16,0 0-16</inkml:trace>
  <inkml:trace contextRef="#ctx0" brushRef="#br1" timeOffset="143500.1">15769 3556 0,'0'42'31,"0"-20"-31,0-1 0,0 0 16,0 0-16,0 0 0,0 0 0,21 1 15,-21-1-15,0 0 0,21 0 0,-21 0 16,0 0-16,0 1 0,0-1 15,22-21-15,-22 21 0,0 0 0,0 0 16,21-21 0,0 0-1,0 0-15,0-21 16,0 0-16,-21 0 0,22 0 16,-1-1-16</inkml:trace>
  <inkml:trace contextRef="#ctx0" brushRef="#br1" timeOffset="143719.98">16214 3450 0,'0'0'0,"-22"0"31,1 21-31,0 1 0,0-1 16,21 0-16,-21 0 0,0 21 16,-1-20-16,1 20 0,0-21 0,0 21 15,0-20-15,0-1 0,-1 21 16,1-21-16,0 0 0,21 1 0,0-1 15,-21 0-15,21 0 0,0 0 16,21-21 0,0 0-1,0-21-15,1 0 0</inkml:trace>
  <inkml:trace contextRef="#ctx0" brushRef="#br1" timeOffset="144217.7">16679 3344 0,'21'0'47,"1"0"-32,-1-21-15,0 21 0,0 0 16,21 0-16,-20 0 0,-1 0 0,0-21 15,0 21-15,0 0 0,-21-21 16,21 21-16,-21-21 31,-21 21-31,0 0 0,0 0 16,0 0-16,-22 0 0,22 0 16,0 0-16,0 0 0,0 0 0,0 0 15,-1 0-15,1 21 16,21 0-16,-21 0 0,21 0 15,0 1-15,0-1 0,0 21 0,-21-21 16,21 22-16,-21-1 0,21-21 16,-21 21-16,21 1 0,-22-22 0,1 21 15,0 1-15,0-22 0,21 21 16,-21 0-16,0-20 0,-1 20 0,1 21 16,21-41-16,0 20 0,0-21 15,0 0-15,0 0 0,0 1 16,0-1-16,21-21 15,1 0-15,-1 0 0,0 0 16,0 0-16,21-21 16,-20-1-16,-1 1 0,21 0 0,-21 0 15,22-21-15</inkml:trace>
  <inkml:trace contextRef="#ctx0" brushRef="#br1" timeOffset="144743.81">17208 3471 0,'0'0'0,"0"-21"0,22 21 0,-22-21 15,0 0-15,21 21 16,0 0-16,-21-21 0,21 21 16,0-21-16,0 21 0,1 0 15,-1 0-15,0 0 0,-21 21 16,21 0-16,-21 0 0,21 0 0,-21 0 15,0 22-15,0-22 0,0 21 16,0-21-16,0 22 0,0-22 0,-21 21 16,0-21-16,0 22 0,0-22 0,-1 0 15,1 0-15,-21 0 0,21 1 16,0-1-16,-1 0 0,1 0 0,0 0 16,0-21-16,0 0 0,0 21 0,-1-21 31,22-21-31,-21 0 0,21 0 15,0 0-15,0 0 16,0-1-16,0 1 0,0-21 0,0 21 16,0 0-16,0-1 0,0 1 15,21 21-15,1 0 16,-1 21 0,-21 1-16,21-1 0,-21 0 15,21 0-15,-21 0 16,21 0-16,-21 1 0,21-1 15,1-21-15,-1 21 0,0-21 16,0 0-16,0 0 16,0 0-16,1 0 0,20 0 15,-21 0-15,21 0 0,-20-21 16,-1 21-16,21-21 0,-21-1 0</inkml:trace>
  <inkml:trace contextRef="#ctx0" brushRef="#br1" timeOffset="145224.53">17886 3302 0,'0'0'16,"0"-21"-16,0 0 0,21 21 47,0 0-47,0 0 0,0 0 15,1 0-15,-1 0 16,0 0-16,0 0 0,0 0 0,0 0 15,1-21-15,-1 21 0,0 0 16,0 0-16,0 0 16,0 21-1,-21 0-15,0 0 0,0 0 0,0 0 16,0 1-16,0-1 0,0 0 16,0 21-16,0-21 0,-21 1 15,21 20-15,-21-21 0,21 0 0,-21 0 0,21 22 16,0-22-16,0 0 15,0 0-15,0 0 0,0 22 0,-21-22 16,21 0-16,0 0 0,0 0 0,0 1 16,-21-1-16,21 0 0,0 0 15,0 0-15,0 0 0,-22-21 0,22 22 16,-21-1-16,0 0 0,0 0 16,0-21-16,0 0 0,-1 0 15,22 21-15,-42-21 0,21 0 16,0 0-16,0 0 0,-1 0 15,1 0-15,0 0 16,21-21 0,0 0-16,0 0 15,21 0-15,-21-1 0</inkml:trace>
  <inkml:trace contextRef="#ctx0" brushRef="#br1" timeOffset="145664.12">19283 3260 0,'0'-21'15,"0"-1"-15,0 1 16,0 0-16,0 42 31,-21 0-31,-1 1 16,1-1-16,21 21 0,-21-21 0,0 22 16,0 20-16,-43 22 15,43-43-15,-21 22 0,-1-22 16,22 0-16,-21 22 0,0-22 0,-1 0 15,1 22-15,21-22 0,-22 1 16,1-1-16,21 0 0,0 1 0,-43 20 16,43-42-16,0 0 15,0 1-15,21-1 0,0 0 16,-21 0-16,21-42 31,21 0-31,0 0 16,0-1-16,-21 1 0</inkml:trace>
  <inkml:trace contextRef="#ctx0" brushRef="#br1" timeOffset="146288.22">19748 3620 0,'0'21'31,"-21"0"-15,0 0-16,21 21 15,0-20-15,-21-1 0,0 0 16,21 0-16,-21 0 0,21 0 0,0 1 16,0-1-16,-22 0 0,22 0 15,-21 0-15,21 0 0,-21 1 16,21-44 15,0 1-31,0 0 0,21 0 16,0 0-16,1 0 0</inkml:trace>
  <inkml:trace contextRef="#ctx0" brushRef="#br1" timeOffset="146648.6">19918 3239 0,'-21'0'15,"-43"21"1,43 0-16,0 0 0,0 0 15,21 0-15,0 1 16,21-22 15,0 0-31,0 0 0,0 0 16,0-22-16,1 22 0,-1-21 16,0 0-16,0 0 0,-21 0 15,0 0-15,0-1 16,-21 22-1,0 0-15,0 0 0,-1 0 0,1 0 16,0 0-16,0 22 0,0-1 16,0-21-16,-1 21 0,22 0 0,0 0 15,0 0-15,0 1 0,0-1 16,0 0-16,0 0 0,0 0 0,22 0 16,-1-21-16,0 22 0,0-1 15,0 0-15,22-21 0,-22 21 0</inkml:trace>
  <inkml:trace contextRef="#ctx0" brushRef="#br1" timeOffset="147144.32">20341 3598 0,'-21'0'32,"0"22"-17,21-1-15,0 0 16,-21 0-16,21 0 15,0 0-15,0 1 0,0-1 0,0 0 16,0 0-16,0 0 0,0 0 16,0 1-16,0-1 15,0 0-15,0 0 0,-22-21 47,1 0-31,21-21-16,0 0 0,0 0 15,0-1-15,0 1 0,0 0 0,0 0 16,0 0-16,21 0 0,-21-1 0,22 1 16,20 0-16,-21 0 0,0 0 15,22 0-15,-1-1 0,0 22 16,1 0-16,-22 0 0,21 0 0,0 0 16,1 22-16,-22-1 0,21 0 15,-21 0-15,1 0 0,-1 0 0,-21 1 16,0-1-16,0 21 0,0-21 15,0 0-15,0 1 0,0-1 0,0 0 16,-21 0-16,-1-21 0,1 21 16,21 0-16,-21-21 0,21 22 15,21-44 17,0 1-32,1 0 0,-1 21 0,0-21 15,0-21-15,21 20 0</inkml:trace>
  <inkml:trace contextRef="#ctx0" brushRef="#br1" timeOffset="147490.12">21167 3471 0,'0'0'0,"0"-21"0,0 42 32,0 1-17,0-1-15,0 0 0,-22 21 0,22-21 16,0 22-16,0-1 0,0 0 15,-21 1-15,21-1 0,0 0 0,0 1 16,0 20-16,-21 1 0,21-1 16,-21 1-16,0-1 0,21 1 0,0-1 15,-21 1-15,21-1 0,-22-20 16,1 20-16,0 22 0,21-22 16,-21 1-16,0-1 0,0 1 0,-1-1 15,1 22-15,21-43 0,-21 1 16,21-22-16,0 0 0,0 0 0,0 0 15,0-42 1,0 0 0,21 0-16,0-22 0,-21 22 0,22-21 15,-1 0-15,0-1 0,0-20 16,0 20-16,0-20 0</inkml:trace>
  <inkml:trace contextRef="#ctx0" brushRef="#br1" timeOffset="147827.93">21188 3725 0,'-21'-21'16,"42"42"-16,-42-84 0,21 42 0,-22 0 15,22-1-15,0 1 0,0 0 0,0 0 16,0 0 0,22 21-16,-1 0 15,0 0-15,0 0 0,0 0 0,0 0 16,1 0-16,-1 21 0,0-21 15,0 21-15,0 0 0,0 0 16,1 22-16,-22-22 16,0 21-16,0-21 0,0 1 0,0-1 15,-22 0-15,1-21 0,0 21 0,-21 0 16,21 0-16,-22-21 0,22 22 16,0-22-16,-21 0 0,20 0 0,1 0 15,21 21-15,-21-21 16,21-21-1,21-1-15,0 22 16,1-21-16,-1 21 0,0-21 16,0 0-16</inkml:trace>
  <inkml:trace contextRef="#ctx0" brushRef="#br1" timeOffset="148569.4">21653 3577 0,'0'-21'0,"22"21"0,-22 21 47,0 0-47,0 1 15,0-1-15,0 0 0,0 0 16,0 0-16,0 0 0,0 1 16,0-1-16,0 0 0,0 0 0,0 0 0,0 0 15,0 1-15,0-1 16,0 0-16,21-21 15,0 0-15,0 0 16,0 0-16,0 0 0,1-21 16,-1 0-16,21 21 0,-42-22 15,42 1-15,-42 0 0,22-21 16,-1 21-16,0-1 0,0 1 0,-21 0 16,0 0-16,21 0 0,-21 0 15,21 21-15,-21-22 0,0 44 31,0-1-15,0 0-16,0 0 0,0 0 0,0 0 16,0 1-16,0-1 0,0 0 15,0 0-15,0 0 0,0 0 16,0 1-16,0-1 16,22-21-1,-1 0-15,0 0 0,0 0 16,0 0-16,0 0 0,1-21 15,-22-1-15,21 22 0,0-21 0,0 0 16,0-21-16,0 21 0,1-1 0,-1-20 16,0 0-16,-21 21 0,21-22 15,0 1-15,-21 0 0,0-22 16,21 43-16,-21-21 0,22-1 0,-22 22 16,0-21-16,0 21 0,0-1 15,-22 44 16,22-1-31,-21 21 0,0 0 0,0 1 16,21-1-16,-21 0 0,21 1 16,-21-1-16,21 0 0,0 1 0,-22-1 15,22 0-15,-21 1 0,21-22 16,-21 21-16,21-21 0,0 1 0,0 20 16,0-21-16,0 0 0,0 0 15,0 1-15,21-22 16,0 0-1,1 0-15,-1-22 0,-21 1 0,21 21 16,0-21-16,0 0 0</inkml:trace>
  <inkml:trace contextRef="#ctx0" brushRef="#br1" timeOffset="148868.22">22352 3556 0,'-21'0'31,"42"0"-15,0 0 0,0 0-16,0 0 0,1 0 15,-1 0-15,0 0 0,0 0 0,0 0 16,0 0-16,1 0 15,-22-21-15</inkml:trace>
  <inkml:trace contextRef="#ctx0" brushRef="#br1" timeOffset="149431.92">23177 3344 0,'0'0'15,"0"-21"-15,0 0 16,22 21-16,-1 0 0,0 0 16,0-21-16,0 21 0,0 0 0,1-21 15,20 21-15,-21-21 0,0 21 16,22 0-16,-22 0 0,0 0 0,0 0 16,-21-22-16,-21 22 31,0 0-31,0 0 0,-22 0 15,22 0-15,0 0 0,0 0 16,0 0-16,-22 0 0,22 0 16,0 0-16,0 0 0,0 0 15,-1 0 17,22 22-32,0-1 0,-21-21 15,21 21-15,0 0 0,0 0 16,0 0-16,0 1 0,-21 20 0,21-21 15,-21 21-15,21 1 0,-21-1 16,21 0-16,0-20 0,-21 20 0,21 0 16,-22 1-16,22-1 0,0-21 15,0 21-15,0 1 0,0-22 16,0 21-16,0 1 0,0-22 0,0 0 16,0 21-16,0-21 0,0 1 15,22-1-15,-1 0 0,0-21 16,0 0-16,0 0 0,22 0 15,-22-21-15,0 0 0,21 21 16</inkml:trace>
  <inkml:trace contextRef="#ctx0" brushRef="#br1" timeOffset="149699.76">23770 3429 0,'0'0'0,"0"-21"15,0 0-15,0 0 16,-21 42 0,21 0-16,-21 0 0,21 0 15,0 0-15,-21 22 0,-1-22 0,22 21 16,-21 1-16,21-22 0,-21 21 16,21-21-16,-21 22 0,21-22 0,-21 0 15,21 0-15,0 0 0,0 0 0,0 1 16,21-22 15,0 0-31,0 0 0,0-22 16</inkml:trace>
  <inkml:trace contextRef="#ctx0" brushRef="#br1" timeOffset="150227.46">24130 3112 0,'0'-22'0,"0"1"32,21 21-17,0 0 1,0 0-16,1 0 0,-1 0 16,0-21-16,0 21 0,21 0 0,-20 0 15,20-21-15,-21 21 0,0 0 16,22-21-16,-22 0 0,21 21 0,-21 0 15,0 0-15,1 0 0,-1-22 16,0 22-16,-21 22 31,0-1-31,0 0 0,-21 0 16,21 0-16,-21 0 0,-1 22 16,1-1-16,21 0 0,-21 1 0,0-1 15,0 0-15,21 43 16,-21-43-16,21 1 0,0-1 0,0 0 15,0 1-15,0-22 0,0 21 16,0 1-16,0-22 0,0 21 0,0-21 16,-22 22-16,22-22 0,0 0 15,0 21-15,-21-21 0,21 1 0,-21 20 16,0-21-16,0 0 0,21 0 0,-21 1 16,-1-1-16,1-21 0,0 21 15,0 0-15,0-21 0,0 21 0,-1-21 16,1 21-16,0 1 15,0-22-15,0 0 16,0 0 0,21-22-1,0 1 1</inkml:trace>
  <inkml:trace contextRef="#ctx0" brushRef="#br1" timeOffset="157044.16">10033 5313 0,'21'-21'0,"-21"0"31,0-1-16,0 44 48,0-1-63,-21 21 16,21-21-16,0 0 0,0 22 15,0-22-15,0 21 0,0 1 0,0-22 16,0 21-16,0 0 0,0-20 0,0 20 15,0-21-15,0 0 0,0 0 16,0 1-16,0-1 0,0 0 0,0 0 16,0 0-16,0-42 62,0 0-62,0 0 0,0 0 16,0-1-16,0 1 0,0 0 15,0-21-15</inkml:trace>
  <inkml:trace contextRef="#ctx0" brushRef="#br1" timeOffset="157421.94">9906 5334 0,'0'0'16,"-21"0"-16,0-21 0,21 0 15,-22 21-15,22-21 0,0-1 16,22 22-1,-1-21-15,0 21 0,0 0 16,21 0-16,1-21 0,-1 21 0,0 0 16,64 0-16,-42 0 15,-1 21-15,-20 0 0,20 1 0,-21-1 16,1 0-16,-1 0 0,0 0 16,-20 22-16,-1-22 0,0 21 0,-21-21 15,0 22-15,0-22 0,0 21 16,-21 0-16,0-20 0,-22 20 0,22 0 15,-21-21-15,-1 22 0,-20-22 0,21 0 16,-1 0-16,-20 0 0,20 1 16,1-1-16,0-21 0,-1 0 15,22 0-15,0 0 0,0 0 0,0 0 16,0 0-16,42-21 31,0 21-15,21-22-16,-21 1 0,22 21 0,-22-21 15,21 0-15</inkml:trace>
  <inkml:trace contextRef="#ctx0" brushRef="#br1" timeOffset="158168.51">11451 5482 0,'-21'0'0,"42"0"0,-84 0 0,41 0 0,1 0 16,0 0-16,0 0 0,21-21 16,0 0-1,21 21-15,21-21 16,-20 21-16,20 0 0,0 0 15,1-21-15,-1 21 0,21 0 0,1 0 16,-22-22-16,22 22 0,-1 0 16,1 0-16,-1-21 0,1 21 15,-22 0-15,22 0 0,-22 0 0,0-21 16,-21 21-16,22 0 0,-22 0 0,0 0 16,-21-21-16,21 21 15,-21-21-15,0 0 16,0-1-1,0 1-15,-21 0 0,0 0 16,0 21-16,0-21 0,-1 0 16,1-1-16,-21 1 0,21 21 0,-22-21 15,22 0-15,-21 21 0,21-21 16,0 21-16,-1 0 0,1 0 16,0 0-1,21 21 1,21-21-16,0 0 15,1 21-15,20-21 0,-21 0 16,0 21-16,22-21 0,-1 21 0,-21-21 16,21 0-16,-20 0 0,20 0 0,-21 0 15,0 0-15,0 0 0,1 0 16,-1 0-16,0 0 0,0 0 0,-21 22 31,0-1-15,0 0-16,-21 21 15,0-21-15,0 1 0,-1 20 16,1 0-16,-21-21 0,21 22 0,-22-1 16,22 0-16,0 1 0,-21-1 15,21-21-15,-1 22 0,22-1 0,-21 0 16,0 1-16,21-22 0,0 0 16,0 0-16,21-21 15,0 0-15,1 0 16,-1 0-16,0-21 0,0 0 0,0 0 15</inkml:trace>
  <inkml:trace contextRef="#ctx0" brushRef="#br1" timeOffset="160273.7">14287 5080 0,'0'0'0,"22"0"0,-22-21 16,0 0-16,0 0 0,21 21 15,0-22-15,-21 1 0,21-21 0,-21 21 16,0 0-16,21-1 0,0 1 16,-21-21-16,0 21 0,22 0 15,-22-1-15,0 44 32,0-1-32,0 21 0,-22 0 15,1 1-15,0-1 0,-21 22 16,21-22-16,-22 21 0,22-20 0,-21-1 15,21 0-15,-1 22 0,-20-43 16,21 21-16,0 1 0,0-22 0,-1 21 16,1-21-16,21 1 0,0-1 15,-21 0-15,42-42 32,0 0-32,1-1 15,-1 1-15,0 0 0,21 0 0</inkml:trace>
  <inkml:trace contextRef="#ctx0" brushRef="#br1" timeOffset="160548.54">14795 4720 0,'0'21'15,"0"1"-15,-21-1 16,0 0-16,0 21 0,21 1 15,-21-1-15,0 21 0,-1-20 0,1 20 16,0-20-16,-21-1 0,21 21 0,-1-20 16,-20-1-16,21 0 0,-21 1 15,20-1-15,1 0 0,0 1 0,0-1 16,0-21-16,21 0 0,-21 1 16,21-1-16,0 0 0,0 0 15,21-21 1,0-21-16,0 0 0,0 0 15</inkml:trace>
  <inkml:trace contextRef="#ctx0" brushRef="#br1" timeOffset="161435.54">15494 5334 0,'21'0'31,"-21"-21"-31,0 0 16,21 21-16,-21-21 0,0-1 0,0 1 15,0 0-15,-21 21 16,0-21-16,0 0 0,0 21 0,-1-21 16,1 21-16,0 0 0,-21 0 15,21 0-15,-1 0 0,-20 0 0,21 21 16,-21 0-16,20 0 0,-20 0 16,21 0-16,0 22 0,0-22 15,-1 0-15,1 21 0,0-20 0,21-1 16,-21 21-16,21-21 0,0 0 0,0 1 15,0 20-15,21-21 16,-21 0-16,21-21 0,0 0 0,22 0 16,-22 0-16,0 0 0,21 0 0,-20 0 15,20-21-15,-21 21 0,21-21 16,-20 0-16,20 0 0,0-1 0,-21 1 16,1-21-16,20 21 0,-21-22 15,0 22-15,0-21 0,1 0 16,-1-1-16,0 1 0,0 0 0,-21-1 15,0-20-15,21 20 0,-21 1 16,0 0-16,0-1 0,0 22 0,0-21 16,0 21-16,-21 42 31,21 21-31,0-21 0,0 22 0,-21-1 16,21 22-16,-21-22 0,21 0 0,0 22 15,0-22-15,0 0 0,0 1 16,0-22-16,0 21 0,0 1 0,0-22 15,0 0-15,0 0 0,0 0 0,21 0 16,0-21-16,0 22 16,0-22-16,1 0 0,-1 0 15,0-22-15,0 1 0,0 21 16,0-21-16,1 0 0,-1 0 16,0 0-16,0-22 0,0 22 0,0 0 15,-21-21-15,0 20 0,22 1 0,-22-21 16,21 21-16,-21 0 15,0 42 1,0 0 0,0 0-16,0 0 0,0 0 15,0 1-15,0-1 0,-21-21 0,21 21 16,0 0-16,0 0 0,0 0 16,0 1-1,21-22 1,0 0-1,-21-22-15,21 1 16</inkml:trace>
  <inkml:trace contextRef="#ctx0" brushRef="#br1" timeOffset="161779.34">16065 4699 0,'0'466'0,"-21"-932"0,0 466 15,63 0-15,-84 21 0,42 0 16,0 1-16,0-1 16,0 0-16,0 0 15,21-21-15,0 0 16,1 0-16,-1 0 0,-21-21 16,21 0-16,0 21 0,-21-21 15,0-1-15,0 1 16,0 0-1,-21 21-15,0 0 16,0 0-16,-1 0 0,1 0 0,0 0 16,0 0-16,21 21 0,-21-21 15,21 21-15,0 1 0,0 20 0,0-21 16,0 0-16,0 22 0,0-22 0,0 21 16,21-21-16,0 0 0,-21 1 15,21-1-15,0 0 0,1 0 0,-1 0 16</inkml:trace>
  <inkml:trace contextRef="#ctx0" brushRef="#br1" timeOffset="162072.18">16510 5038 0,'0'0'0,"-21"0"16,0 0-16,21 21 15,0 0 1,0 0-16,0 0 0,0 1 0,0-1 16,21 0-16,0 0 0,-21 21 0,0-20 15,21-1-15,-21 0 0,21 0 16,-21 0-16,0 0 0,0 1 0,21-1 16,-21 0-16,22 0 15,-1-21 16,0 0-31,-21-21 0,21 0 16,0 0-16,0-1 16</inkml:trace>
  <inkml:trace contextRef="#ctx0" brushRef="#br1" timeOffset="162264.07">16827 4953 0,'0'-21'0,"0"42"0,22-63 15,-22 63 1,0 0-16,-22 0 15,1 0-15,0 1 0,21 20 16,-21-21-16,0 21 0,0-20 16,21 20-16,-22-21 0,1 0 0,21 22 15,0-22-15,0 0 0,-21 0 16,21 0-16,-21 0 0,21 1 16</inkml:trace>
  <inkml:trace contextRef="#ctx0" brushRef="#br1" timeOffset="163503.71">17208 4763 0,'22'0'78,"-1"0"-78,0 0 0,0 0 0,21 0 15,-20 0-15,20 0 0,-21 0 16,21-22-16,1 22 0,-22 0 0,0 0 16,0 0-16,0 0 0,1 0 0,-22-21 15,-22 21 1,1 0-16,0 0 15,-21 0-15,21 0 0,-22 0 16,22 0-16,0 0 0,-21 0 16,20 0-16,1 0 0,0 0 0,0 0 15,0 0-15,0 0 16,-1 0 0,22 21-16,-21 1 15,21-1 1,0 0-16,0 0 15,0 0-15,0 0 0,0 1 16,0-1-16,0 21 0,0-21 0,-21 22 16,21-1-16,0-21 0,-21 21 15,21 1-15,0-1 0,0 0 16,0 1-16,0-1 0,-21 22 0,21-22 16,0 0-16,0 1 0,0-1 0,0-21 15,0 64-15,0-64 16,0 21-16,0-21 0,0 1 0,0-1 15,0 0-15,21 0 0,-21 0 16,21-21-16,0 0 16,22 0-16,-22 0 0,21 0 0,-21 0 15,22 0-15,-1 0 0,0-21 0,1 0 16,-1 0-16,-21 0 0,21-1 16,1-20-16,-1 21 0</inkml:trace>
  <inkml:trace contextRef="#ctx0" brushRef="#br1" timeOffset="164238.34">17992 5122 0,'0'-21'16,"-22"0"0,22 0-1,0 0-15,0 0 16,0-1-16,0 1 0,22 0 16,-22 0-16,21 21 0,0-21 0,0 0 15,0 21-15,0-22 16,1 22-16,-1 0 0,0 0 0,0 22 15,-21-1-15,21 0 0,-21 21 16,21 1-16,-21-1 0,0 0 0,0 1 16,0-1-16,0 0 0,0 1 0,-21-1 15,0-21-15,0 21 0,-21 1 16,20-22-16,1 21 0,-21-21 0,21 1 16,-22-1-16,22 0 0,0 0 15,0-21-15,0 0 0,0 21 16,-1-21-16,22-21 15,0 0-15,0 0 0,0 0 16,0-1-16,0-20 0,0 21 16,0 0-16,0-22 0,0 22 0,22 0 15,-22 0-15,0 0 0,21 0 0,0 21 16,0 21 0,0 0-16,0 0 0,-21 0 15,22 0-15,-1 1 0,0-1 16,-21 0-16,21 0 0,0 0 0,0 0 15,-21 1-15,22-22 0,-1 21 16,0-21-16,0 0 0,0 0 16,0 0-16,1 0 0,-1 0 0,0 0 15,21 0-15,-21 0 0,22-21 0,-1-1 16,-21 1-16,22 0 0</inkml:trace>
  <inkml:trace contextRef="#ctx0" brushRef="#br1" timeOffset="164699.82">18796 4657 0,'42'-21'16,"-21"21"-1,1 0-15,-1-22 0,0 22 16,0 0-16,0 0 0,0-21 0,1 21 15,-1-21-15,0 21 0,0 0 0,0 0 16,0 0-16,-21 21 16,0 0-16,0 1 15,0-1-15,0 0 0,0 0 0,0 21 16,0 1-16,0-22 0,0 21 16,0 1-16,0-1 0,-21 0 15,21-21-15,0 22 0,0-1 16,-21 0-16,21-20 0,0 20 0,0 0 15,0-21-15,0 22 0,0-22 0,0 0 16,0 21-16,0-20 0,0-1 16,0 0-16,0 21 0,-21-21 0,21 1 15,-21-1-15,0 0 0,21 0 0,-22 0 16,1-21-16,21 21 0,-21 1 16,0-22-16,0 0 0,0 21 0,-1-21 15,1 0-15,21-21 31,0-1-31,0 1 0,0 0 16,0 0-16,21 0 0,1 0 16,-1-1-16</inkml:trace>
  <inkml:trace contextRef="#ctx0" brushRef="#br1" timeOffset="165052.62">19981 4657 0,'0'-21'0,"0"42"0,0-64 0,0 22 16,0 42 15,0 1-15,0-1-16,-21 21 0,21 0 0,-21 1 15,-21 63-15,20-43 0,1-21 16,0 22-16,-21-1 0,21 1 16,-22-22-16,22 1 0,0 20 0,-21-21 15,20 1-15,1-1 0,0-21 0,0 22 16,21-22-16,0 0 0,0 0 16,0 0-16,0 0 0,21-21 46,0 0-46,-21-21 0</inkml:trace>
  <inkml:trace contextRef="#ctx0" brushRef="#br1" timeOffset="165616.29">21018 5101 0,'0'0'0,"-21"0"15,0 0-15,21 21 16,0 1-16,-21-1 0,21 0 16,-21 0-16,0 0 0,21 22 15,-22-22-15,22 0 0,-21 0 0,21 0 16,-21 0-16,0 1 0,21-1 15,-21 0-15,21 0 0,0 0 16,0-42 15,0 0-15,21 0-16,-21 0 0,21-1 0</inkml:trace>
  <inkml:trace contextRef="#ctx0" brushRef="#br1" timeOffset="165994.07">20891 4699 0,'-21'0'0,"42"0"0,-63 0 0,21 0 16,0 0-16,0 21 0,-1 0 0,1-21 16,21 22-16,-21-1 0,21 0 15,0 0-15,0 0 0,0 0 16,21-21-16,0 0 15,1 0-15,-1 0 0,0 0 0,21 0 16,-21 0-16,1 0 0,-1 0 16,0 0-16,0-21 0,0 0 0,-21 0 15,0 0-15,0 0 16,0-1-16,0 1 0,0 0 16,-21 21-16,0-21 0,0 0 15,0 21-15,-1 0 0,1 0 0,0 0 16,0 0-16,0 0 0,21 21 15,-21 0-15,21 0 16,0 0-16,0 1 0,0-1 0,0 21 16,0-21-16,0 0 0,0 22 15,0-22-15,21 0 0,-21 0 0,21 0 16,0 1-16,0-1 0,22-21 0</inkml:trace>
  <inkml:trace contextRef="#ctx0" brushRef="#br1" timeOffset="166443.34">21294 5080 0,'0'0'0,"0"21"15,0 0-15,0 1 0,0-1 16,0 0-16,-22 0 0,22 0 16,0 0-16,0 1 0,0-1 15,0 0-15,0 0 0,0 0 16,0 0-16,0 1 0,0-1 15,0-42 32,0-1-47,0 1 16,0 0-16,0 0 0,0 0 16,0-22-16,0 22 0,22 0 0,-1-21 15,0 21-15,0-22 0,0 22 16,22-21-16,-1 21 0,-21-1 15,21 1-15,1 0 0,-1 21 0,0 0 16,1 0-16,-1 0 0,0 21 0,-20 22 16,-1-22-16,21 0 0,-42 21 15,21-21-15,-21 22 0,0-22 16,0 21-16,0-21 0,0 22 0,-21-1 16,0-21-16,0 0 0,0 1 15,-1-1-15,22 0 16,-21-21-16,42 0 15,1 0 1,-1 0-16,0 0 0</inkml:trace>
  <inkml:trace contextRef="#ctx0" brushRef="#br1" timeOffset="166733.04">22267 4995 0,'0'-21'16,"0"42"-16,0-63 0,-21 42 15,0 21 1,21 22-16,0-22 0,0 21 16,0 0-16,-21 1 0,21-1 0,0 22 15,0-22-15,-21 21 0,21-20 16,0 20-16,-22 1 0,22 20 0,0-20 16,0 21-16,-21-22 0,21 22 0,-21-22 15,21 22-15,0-22 0,-21 22 0,21-21 16,-21-1-16,0-21 15,21 1-15,0-1 0,-22 0 0,22-20 16,0-1-16,0-42 16,0-1-1,0-20-15,22 0 0,-1-1 16,-21 1-16</inkml:trace>
  <inkml:trace contextRef="#ctx0" brushRef="#br1" timeOffset="167015.51">22246 5186 0,'0'0'0,"0"-42"16,0 20-16,0 1 0,0 0 0,0 0 15,21 0-15,0 0 0,-21-1 16,22 1-16,-1 21 0,0 0 0,21 0 16,-21 0-16,1 0 0,20 0 0,-21 21 15,0 1-15,0-1 0,1 0 16,-22 21-16,21 1 0,-21-22 0,0 21 15,0-21-15,-21 22 0,-1-22 0,1 21 16,-21-21-16,21 0 0,-22 1 16,22-1-16,-21 0 0,21-21 0,-22 21 15,22-21-15,0 21 0,0-21 0,21-21 32,21 0-32,0 0 15,0 0-15</inkml:trace>
  <inkml:trace contextRef="#ctx0" brushRef="#br1" timeOffset="167636.48">22860 4995 0,'0'22'16,"-21"-1"0,21 0-16,-21 0 0,-1 21 0,22-20 15,0-1-15,0 0 0,-21 0 0,21 21 16,0-20-16,-21-1 15,21 0-15,0 0 0,0 0 16,0 0-16,21-21 0,0 0 0,1 0 16,-1 0-16,0 0 15,0 0-15,21 0 0,-42-21 16,43 0-16,-22 0 0,0 0 0,0 0 16,0-22-16,-21 22 0,22-21 15,-1-1-15,0 22 0,0-21 0,-21 21 16,0 0-16,0-1 0,0 44 31,0 20-31,-21-21 0,21 0 16,0 22-16,-21-22 0,21 21 15,-21-21-15,21 22 0,0-22 16,0 0-16,0 0 0,0 0 0,0 0 16,0 1-16,21-22 0,0 21 15,0-21-15,0 0 0,0 0 16,1 0-16,-1-21 0,21 21 0,-21-22 15,0 1-15,22 0 0,-22-21 0,0 21 16,0-22-16,22 1 0,-22-22 16,0 22-16,0-21 0,-21-1 15,21 22-15,-21-22 0,0 22 0,0 0 16,0 20-16,0 1 0,0 0 0,0 0 16,-21 42-1,21 21-15,-21-20 0,21 20 16,0 0-16,-21 1 0,21-1 15,-21 21-15,21-20 0,0-1 0,0 0 16,0 1-16,-22-1 0,22-21 0,0 22 16,0-22-16,0 0 0,0 0 15,0 0-15,0 0 0,22-21 16,-1 0-16,0 0 16,0 0-16,0-21 15</inkml:trace>
  <inkml:trace contextRef="#ctx0" brushRef="#br1" timeOffset="167811.91">23495 4868 0,'-21'0'0,"42"0"0,-63-21 0,63 21 32,0 0-17,21 0-15,-21-21 0,22 21 16,-1-21-16,0 21 0,1-21 15,-1 21-15,0-21 0,-20 21 0,20-22 16,0 22-16</inkml:trace>
  <inkml:trace contextRef="#ctx0" brushRef="#br1" timeOffset="168245.31">24193 4657 0,'-21'0'16,"42"0"-16,-21-21 16,22 21-16,-1 0 0,0 0 15,21 0-15,-21-22 0,1 22 0,20 0 16,-21 0-16,0 0 0,22-21 16,-22 21-16,0 0 0,-42 0 46,0 0-46,-1 0 0,1 0 0,0 0 16,0 0-16,0 0 0,0 0 0,-1 21 16,1 1-16,0-1 0,0 0 15,0 0-15,0 21 0,21 1 16,-22-1-16,22 0 0,-21 1 0,0 20 0,21-20 16,0 20-16,-21-21 0,0 1 15,21 20-15,-21-20 0,21-1 0,0 0 16,-22 1-16,22-1 0,-21-21 0,21 21 15,0-20-15,0 20 16,0-21-16,0 0 0,0 0 0,0 1 16,21-22-16,1 0 0,-1 0 15,0 0-15,0 0 0,0-22 16,0 1-16,22 0 0,-1 0 0,0 0 16</inkml:trace>
  <inkml:trace contextRef="#ctx0" brushRef="#br1" timeOffset="168705.06">24723 4953 0,'-22'0'0,"44"0"0,-44-21 0,22 0 15,-21 21-15,21-21 16,0-1-16,0 1 0,21 0 16,1 21-16,-1 0 15,0 0-15,0 0 0,21 0 0,-20 0 16,-1 0-16,0 21 0,0 0 0,0 22 15,-21-22-15,0 21 0,0 1 16,0-1-16,0 0 0,0-21 0,-21 22 16,0-1-16,0 0 0,0-20 0,-22 20 15,22-21-15,0 0 0,-21 0 16,20 1-16,1-22 0,0 21 0,0-21 16,0 0-16,0 0 0,-1 0 15,22-21 1,0-1-16,0 1 15,0 0-15,0 0 0,22-21 16,-1 20-16,0 22 0,-21-21 16,21 0-16,0 21 0,0 21 15,-21 0 1,22-21-16,-22 22 0,0-1 16,0 0-16,21 0 0,-21 0 15,21-21-15,0 21 0,0-21 16,0 22-16,1-22 15,-1 0-15,0 0 0,0 0 16,0 0-16,0 0 0,22-22 0,-22 22 16,0-21-16,21 0 0</inkml:trace>
  <inkml:trace contextRef="#ctx0" brushRef="#br1" timeOffset="169129.71">25400 4551 0,'0'0'16,"21"0"15,0 0-31,0 0 0,1 0 0,20 0 16,-21 0-16,0 0 0,0 0 16,22 0-16,-22 0 0,0 0 0,0 0 15,0 0-15,1 0 0,-1 0 16,-21 21-1,0 0-15,0 0 16,0 1-16,-21 20 0,21 0 16,-22 1-16,1-1 0,0 0 0,21 22 15,-21-22-15,0 22 0,0-22 0,21 21 16,-22-20-16,22 20 0,-21-20 16,21-1-16,0 21 0,-21-20 0,21-1 15,0 0-15,0 1 0,0-1 0,0 0 16,-21-20-16,21 20 0,-21 0 15,21-21-15,-21 22 0,21-22 16,-22 0-16,22 0 0,-21 0 0,0 1 16,0-22-16,21 21 0,-21-21 0,0 0 15,-1 0-15,1 21 0,0-21 16,0 0-16,0 0 0,-22 0 0,22 0 16,-21 0-16,21 0 0</inkml:trace>
  <inkml:trace contextRef="#ctx0" brushRef="#br1" timeOffset="170020.3">15536 7006 0,'0'0'0,"0"-21"0,0 0 16,0 42 15,0 0-31,0 22 0,-21-22 15,0 21-15,21-21 0,0 22 0,-21-1 16,0 0-16,-1 1 0,1-1 16,21 0-16,0 1 0,-21-1 0,0 0 15,21-21-15,0 22 0,0-22 0,0 0 16,0 0-16,0 0 0,21-42 31</inkml:trace>
  <inkml:trace contextRef="#ctx0" brushRef="#br1" timeOffset="170280.32">15600 6943 0,'0'-21'0,"0"42"0,21-64 0,0 43 16,0 0-16,0 0 0,1 0 15,-1 0-15,-21 22 0,42-1 16,-21 0-16,0 21 0,1-21 0,-1 22 15,21-1-15,-21 0 0,0 22 16,1-22-16,-1 1 0,-21-1 16,0 0-16,0 1 0,0-1 0,0 0 15,0-21-15,0 1 0,-21 20 0,21-21 16,-22 0-16,1 0 0,0 1 16,0-22-1,0 0-15,0 0 0,-1-22 16,1 1-16</inkml:trace>
  <inkml:trace contextRef="#ctx0" brushRef="#br1" timeOffset="170452.27">15240 7472 0,'21'0'16,"0"0"-1,22 0-15,-22 0 0,21 0 0,0 0 16,1-21-16,20 21 0,-20-21 15,20 21-15,1-22 0,-1 1 0,1 0 16,-22 21-16,21-21 0,1 0 0,-22 0 16,1-1-16</inkml:trace>
  <inkml:trace contextRef="#ctx0" brushRef="#br1" timeOffset="170676.29">16383 7027 0,'0'22'15,"0"-1"1,0 0-16,0 0 0,0 0 0,-21 22 16,21-22-16,-21 21 0,21 0 0,0 1 15,0-22-15,0 21 0,0 1 16,-22-22-16,22 21 0,-21-21 0,21 0 16,0 22-16,0-22 0,0 0 0,0 0 15,-21-21-15</inkml:trace>
  <inkml:trace contextRef="#ctx0" brushRef="#br1" timeOffset="171188.45">16319 7049 0,'22'381'0,"-44"-784"15,22 382-15,0 64 0,0-107 0,0 43 16,22 21-16,-1-21 0,0 0 0,0 21 15,0 0-15,22-22 0,-22 22 0,21 0 16,-21 0-16,22 0 16,-22 0-16,21 22 0,-21-1 0,0 0 0,1 0 15,-1 0-15,-21 0 0,21 1 16,-21-1-16,0 21 0,0-21 0,0 0 16,-21 22-16,-22-22 0,22 0 15,-21 0-15,21 0 0,-22 1 0,1-1 16,21 0-16,-21-21 0,20 0 15,1 21-15,42-42 32,1 0-17,-1 21-15,21 0 0,-21 0 0,0 0 16,22 0-16,-1 0 0,0 0 0,-20 0 16,20 0-16,0 0 0,1 0 15,-1 21-15,0 0 0,-21-21 16,22 21-16,-22 0 0,21 1 0,-21-1 15,-21 0-15,0 0 0,0 0 0,0 0 16,0 22-16,-42-22 0,21 0 16,0 0-16,-22-21 0,1 21 0,21 1 15,-21-1-15,-1-21 0,1 21 0,21-21 16,-22 0-16,22 0 0,0 0 16,-21 0-16,21 0 0,-1 0 0,1 0 15,0 0-15,21-21 0,0 0 0,-21 21 16,21-22-16,0 1 0,0 0 15,0 0-15,21 0 16,0 21-16,0-21 0</inkml:trace>
  <inkml:trace contextRef="#ctx0" brushRef="#br1" timeOffset="171507.75">17716 7006 0,'0'-21'0,"0"42"0,0-63 16,0 21-16,-21 21 15,0 0-15,0 0 0,0 0 16,0 0-16,-22 0 0,22 21 16,-21 0-16,21 0 0,-22 22 0,22-22 15,-21 21-15,21 0 0,-1 1 0,1-1 16,0 0-16,21 1 0,0-1 15,0-21-15,0 22 0,0-22 0,0 21 16,0-21-16,21 0 0,0 1 0,1-1 16,-1 0-16,0-21 0,0 0 15,21 0-15,-20 0 0,20 0 0,0 0 16,-21 0-16,22 0 0,-22-21 0,21 0 16,-21-1-16,22 1 0</inkml:trace>
  <inkml:trace contextRef="#ctx0" brushRef="#br1" timeOffset="171776.6">18161 6900 0,'0'-21'16,"0"42"-16,0-21 16,-21 22-1,21-1-15,-21 0 0,21 0 16,0 21-16,0-20 0,-22 20 0,22 0 15,0 1-15,-21-1 0,21 0 0,0 1 16,0-22-16,0 21 0,0-21 0,0 0 16,0 1-16,0-1 0,0 0 15,0 0-15,0-42 47,0 0-47,0 0 0,0-1 0,21-20 16</inkml:trace>
  <inkml:trace contextRef="#ctx0" brushRef="#br1" timeOffset="172128.58">18076 6858 0,'0'0'0,"0"-21"16,21 21 0,1 0-1,-1 0-15,0 0 0,21 0 0,-21 0 16,22 0-16,-1 0 0,0 21 15,1 0-15,-1 0 0,22 1 0,-22 20 16,0-21-16,-21 0 0,22 22 16,-43-1-16,0-21 0,0 21 0,-85 107 31,43-107-31,-1-21 0,-20 0 0,21 22 16,-22-22-16,1 0 0,20 0 15,1 0-15,-22 0 0,22-21 0,21 22 0,-21-22 16,20 21-16,-41-21 15,42 0 1,42 0 0,0 0-16,0 0 15,0 0-15,1 0 0,-1-21 16,0 21-16,21-22 0,-21 1 16,1 21-16,-22-21 0,21 21 0</inkml:trace>
  <inkml:trace contextRef="#ctx0" brushRef="#br1" timeOffset="172715.49">19389 7070 0,'-22'0'0,"1"0"15,0 0-15,0 0 0,42 0 47,0 0-47,22 0 0,-22 0 16,85 0-1,-43-21-15,-21 21 0,22 0 0,-1 0 16,1 0-16,-1 0 0,-20 0 0,20 0 16,-20 0-16,-1 0 0,0 0 15,1-22-15,-22 22 0,0 0 0,0 0 16,0 0-16,-21-21 31,-21 21-31,0 0 16,0 0-16,21-21 0,-21 21 0,-1-21 15,1 21 1,21-21-16,-21 21 16,21-21-16,0-1 0</inkml:trace>
  <inkml:trace contextRef="#ctx0" brushRef="#br1" timeOffset="173092.39">20087 6837 0,'-42'-21'16,"42"0"15,42 63-31,-105-84 0,63 63 15,0 0-15,0 0 0,0 0 16,0 0-16,21 22 0,-21-22 16,21 0-16,0 0 0,0 0 15,22 1-15,-22-22 0,42 42 16,-42-42-16,22 21 0,-22-21 16,21 0-16,-21 0 0,1 0 0,-1 0 15,0 0-15,0 0 0,0 0 16,-21-21-16,0 0 15,-21 21 1,0 0-16,-21 0 0,20 0 16,1 0-16,-21 0 0,21 21 0,-22 0 15,1 0-15,21 0 0,-21 22 16,-1-1-16,22-21 0,-21 22 0,-1-1 16,1 0-16,0 1 0,-22 20 15,43-21-15,0-20 0,0 20 16,0-21-16,-1 0 0,22 0 15,0 1-15,0-1 0,0 0 16,22-21-16,-1 0 0,0 0 16,0 0-16,21-21 15,-20 0-15</inkml:trace>
  <inkml:trace contextRef="#ctx0" brushRef="#br1" timeOffset="174773.12">21802 7027 0,'0'0'0,"21"0"0,-21-21 0,21 0 15,0 21-15,-21-21 0,21 0 16,0 21-16,-21-21 0,22-1 0,-22 1 16,21 0-16,-21 0 15,21 0-15,-21 0 0,21 21 16,-21-22-16,0 1 0,0 0 15,0 42 32,0 0-47,0 1 0,-21-1 0,0 21 16,0 0-16,-22-20 0,22 20 0,0 0 16,-21 1-16,20 20 0,-20-21 15,0 22-15,-1-22 0,22 22 0,-21-22 16,21 0-16,0 22 0,-22-22 0,22 1 15,21-22-15,-21 21 16,0-21-16,21 22 0,-21-22 0,21 0 16,0 0-16,0-42 47,21 0-47,0 0 0,0-1 0,-21 1 15,21-21-15,0 21 0</inkml:trace>
  <inkml:trace contextRef="#ctx0" brushRef="#br1" timeOffset="175140.13">22310 6668 0,'21'0'0,"-42"0"0,42-22 15,-21 44 16,0-1-31,-21 0 0,-1 21 0,1 1 16,0-22-16,0 21 0,0 0 16,0 22-16,-1-22 0,-20 1 0,21 20 15,0 1-15,-22-1 0,22 1 16,-21-1-16,21-21 0,0 22 16,-22-1-16,22-20 0,0-1 0,0 0 15,0 22-15,-1-43 0,1 21 0,0 1 16,21-22-16,0 21 0,0-21 15,-21 1-15,21-1 0,0-42 47,21-1-31,-21 1-16,21 0 0,-21 0 16,21 0-16,1 21 0,-22-21 15,21-1-15</inkml:trace>
  <inkml:trace contextRef="#ctx0" brushRef="#br1" timeOffset="175819.77">22521 7303 0,'0'-22'0,"0"44"0,21-44 16,-21 1-16,0 42 62,0 1-62,0-1 0,0 21 16,0-21-16,0 0 0,0 22 16,0-22-16,0 0 0,0 21 0,0-20 15,0-1-15,0 0 0,0 0 16,0 0-16,0 0 16,0-42 15,0 0-16,0 0-15,0 0 0,0-22 16,0 22-16,0-21 0</inkml:trace>
  <inkml:trace contextRef="#ctx0" brushRef="#br1" timeOffset="176227.58">22627 6773 0,'0'0'0,"-21"0"16,0 0-16,0 0 0,-1 22 16,1-22-16,0 21 0,21 0 15,-21 0-15,0 0 0,21 0 0,0 1 16,0-1-16,0 0 16,21-21-1,0 0-15,0 21 0,0-21 0,1 0 16,-1 0-16,21 0 0,-21 0 15,0-21-15,1 21 0,-1-21 16,0 21-16,0-21 0,-21-1 16,0 1-16,0 0 0,0 0 15,0 0-15,0 0 0,-21 21 16,0-22-16,0 1 0,-1 21 16,1 0-16,0 0 0,0 0 15,0 0-15,0 0 0,-1 21 0,1 1 16,0-22-16,0 21 15,21 0-15,-21 0 0,21 0 0,0 0 16,0 1-16,0-1 0,0 0 16,21 0-1,0 0-15,0-21 16</inkml:trace>
  <inkml:trace contextRef="#ctx0" brushRef="#br1" timeOffset="176752.44">22818 7197 0,'0'42'15,"0"-21"1,-22 0-16,22 1 16,0-1-16,0 0 0,0 0 15,0 0-15,0 0 0,0 1 16,0-1-16,0 0 0,0 0 15,0 0-15,0 0 0,0 1 0,0-1 16,0 0 0,-21-21 15,21-21-15,-21 21-16,21-21 0,0-1 0,0 1 15,0-21-15,0 21 0,0-22 16,0 22-16,0-21 0,21 0 15,0-1-15,22 1 0,-22 21 0,0-22 16,21 22-16,-20 0 0,20 0 16,0 0-16,-21 21 0,43 0 15,-22 0-15,-21 0 0,1 0 0,20 21 16,-42 0-16,21 0 0,-21 22 16,21-22-16,-21 21 0,0 0 0,0 1 15,0-22-15,0 21 0,0 1 16,-21-22-16,0 0 0,21 21 0,-21-21 15,0 1-15,-1-1 16,22 0-16,0-42 47,22 0-47,-1-1 16,0 1-16,0 0 0</inkml:trace>
  <inkml:trace contextRef="#ctx0" brushRef="#br1" timeOffset="177097.3">23622 7154 0,'21'-21'0,"-42"42"0,42-63 15,-21 21 1,0 42 15,0 0-31,0 0 0,21 22 16,-21-1-16,0 0 0,21 1 0,-21-1 15,0 0-15,0 22 0,0-22 16,0 22-16,0-1 0,0-20 0,0 41 16,0-20-16,0 20 0,0 1 0,0-21 15,0 20-15,-21 1 0,21 0 16,-21-1-16,0 1 0,0-22 0,-22 22 16,22-21-16,0 20 0,0-20 15,-21-1-15,20 1 0,1-22 0,21 0 16,-21 1-16,21-22 0,-21 0 0,21 0 15,0-42 1,21-21 0,0 21-16,0-1 0,1-20 0,20 0 15,-21-1-15,21-20 0</inkml:trace>
  <inkml:trace contextRef="#ctx0" brushRef="#br1" timeOffset="177456.71">23770 7472 0,'-21'-42'16,"42"84"-16,-84-106 0,41 22 0,22 0 15,-21 21-15,21-22 0,0 22 0,0-21 16,0 21-16,21-1 0,1 1 0,-1 0 16,21 0-16,0 21 0,1 0 15,-1-21-15,0 21 0,1 0 0,-1 0 16,0 0-16,1 21 0,-22 0 15,0 0-15,0 0 0,0 22 16,-21-1-16,0-21 0,0 22 0,0-1 16,-21-21-16,0 21 0,-21-20 15,21 20-15,-22-21 0,1 0 0,0 0 16,-1 1-16,1-1 0,-22 0 16,43-21-16,0 0 0,0 0 15,0 0-15,21 21 0,21-21 16,0 0-1,0 0-15,0-21 0,1 21 16,20-21-16,-21 0 0,21 21 0,-20-22 16,20 1-16,-21 0 0</inkml:trace>
  <inkml:trace contextRef="#ctx0" brushRef="#br1" timeOffset="178182.75">24384 7154 0,'0'0'0,"21"-21"16,-21 0-16,0 0 0,0 0 15,0 42 17,0 0-32,0 0 0,0 0 15,0 22-15,0-1 0,0-21 16,0 22-16,0-1 0,0 0 0,0-21 16,0 22-16,0-22 0,0 0 0,0 0 15,0 0-15,21 1 0,0-1 16,1-21-16,-1 0 15,0 0-15,0 0 0,0 0 0,0 0 16,1-21-16,-1 21 0,0-22 0,21 1 16,-21 0-16,1 0 0,-1-21 15,0 20-15,0-20 0,0 0 0,0-1 16,1 22-16,-1-21 0,-21 21 16,0-22-16,21 22 0,-21 0 15,0 0-15,0 42 16,0 0-1,0 0-15,0 22 0,-21-22 0,21 21 16,0 1-16,0-1 16,0-21-16,0 21 0,0-20 0,0 20 0,0-21 15,0 0-15,0 0 0,0 1 16,0-1-16,21 0 0,0-21 16,0 0-16,22 0 0,-22 0 0,0 0 15,21 0-15,-21 0 0,1 0 0,20-21 16,-21 0-16,0-22 0,22 22 15,-22-21-15,0 21 0,0-43 0,0 22 16,-21-1-16,21-20 0,1 21 16,-22-22-16,0 22 0,0-1 0,0 1 15,0 0-15,0 21 0,0-22 0,0 22 16,0 0-16,0 0 16,0 42-1,0 0 1,0 0-16,0 22 0,-22-22 15,1 42-15,21-20 0,0-1 0,-21 0 16,21 22-16,0-22 0,0 0 16,0 1-16,0-1 0,0-21 0,0 22 15,0-22-15,0 21 0,0-21 16,0 0-16,0 1 0,21-22 16,0 0-16,1 0 0,-1 0 15,0 0-15,0 0 0,-21-22 16,21 1-16,0 0 0,1 0 15,-1 0-15,0 0 0,-21-1 0,21 1 16</inkml:trace>
  <inkml:trace contextRef="#ctx0" brushRef="#br1" timeOffset="178436.6">25188 7049 0,'0'0'16,"21"0"-1,1 0-15,-1 0 16,21 0-16,-21 0 0,22 0 16,-1 0-16,0 0 0,1 0 0,-1-22 15,0 22-15,-21 0 0,22 0 16,-22-21-16,0 21 0,0 0 16,0 0-16,-21-21 15,-21 21 1,0 0-16,0 0 0,0 0 15,0 0-15,-1 0 0,1 0 0,0 21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3:11:41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7133 0 0,'21'0'0</inkml:trace>
  <inkml:trace contextRef="#ctx0" brushRef="#br0" timeOffset="1232.73">2349 127 0,'0'-21'0,"0"42"0,0-63 16,0 21-16,-21 21 0,21-22 15,0 1-15,0 42 47,21 1-31,-21-1-16,22 0 0,-1 21 0,0-21 15,0 22-15,0-1 0,0 0 16,1 1-16,-1-1 0,0 0 0,0 1 16,0-1-16,0 0 0,1 1 15,-1-22-15,0 21 0,0 1 0,0-22 16,0 0-16,-21 0 0,22 21 15,-1-42-15,-21 22 0,0-1 16,21-21-16,-21-21 31,0-1-31,0 1 16,0 0-16,0 0 0,0-21 16,0 20-16,0-20 0</inkml:trace>
  <inkml:trace contextRef="#ctx0" brushRef="#br0" timeOffset="1561.54">2942 0 0,'-21'0'31,"0"0"-15,0 0-16,-1 0 0,22 42 0,-21 1 15,0-1-15,-21 22 0,21-22 16,-22 0-16,1 22 0,0-22 0,-1 22 16,-20-22-16,20 21 0,1-20 15,0-1-15,-1 0 0,1 1 0,21-1 16,0 0-16,-22-20 0,22-1 16,21 0-16,0 0 0,0 0 15,-21 0-15,42-21 31,0 0-31,1-21 16,-1 0-16,21 0 0,-21 0 16,22 0-16,-22-1 0</inkml:trace>
  <inkml:trace contextRef="#ctx0" brushRef="#br0" timeOffset="1929.94">3154 445 0,'0'21'15,"0"0"1,0 0-16,-21 0 16,21 0-16,0 1 0,0-1 15,0 21-15,-22-21 0,22 22 0,0 20 16,-21-21-16,21 22 0,0-22 15,-21 22-15,21-1 0,0 1 0,-21-1 16,21-20-16,-21 20 0,21-21 16,0 1-16,0-1 0,0 0 0,0 1 15,-21-22-15,21 21 0,0-21 0,0 1 16,0-1-16,0 0 0,0 0 16,0-42 15,0 0-16,0 0-15,0-1 0,21-20 16,-21 21-16,0-21 0,21-1 0,-21 1 16</inkml:trace>
  <inkml:trace contextRef="#ctx0" brushRef="#br0" timeOffset="2260.75">3133 635 0,'0'0'0,"0"-21"0,0 0 0,0 0 16,0-1 0,0 1-16,21 21 0,0 0 15,0-21-15,21 21 0,-20 0 16,-1 0-16,21 0 0,-21 0 0,0 0 16,22 21-16,-22 0 0,0 1 15,0-1-15,-21 0 0,0 0 0,0 0 16,0 0-16,0 22 0,0-22 15,-21 21-15,0-21 0,0 1 0,-22 20 16,22-21-16,0 0 0,-21 0 16,21 1-16,-1-1 0,1-21 15,0 21-15,0-21 0,0 0 16,21-21 15,21 21-31,0-21 0,0-1 0,0 1 16,1 21-16</inkml:trace>
  <inkml:trace contextRef="#ctx0" brushRef="#br0" timeOffset="2816.25">4127 466 0,'0'-21'0,"0"42"0,-21-64 16,0 22-16,0 21 16,0 0-16,0 0 0,-1 0 0,1 0 15,0 0-15,0 0 0,0 0 16,21 21-16,-21 1 0,-1-1 0,1 0 16,0 0-16,0 0 0,0 22 15,21-22-15,-21 21 0,21-21 0,-22 22 16,22-22-16,0 21 15,0-21-15,0 0 0,0 22 0,0-22 16,0 0-16,22 0 16,-22 0-16,21-21 0,0 0 0,0 0 15,0 0-15,0 0 0,1-21 16,20 0-16,-21 0 0,0 0 0,0 0 16,1-22-16,-1 22 0,0-21 15,0 21-15,-21-22 0,0 1 0,21 21 16,-21-22-16,21 22 0,-21 0 15,0 0-15,0 0 0,0 0 0,0 42 47,0 0-47,0 0 0,0 0 0,0 0 16,0 22-16,0-22 0,0 0 16,0 0-16,0 0 0,0 1 0,0-1 15,0 0-15,0 0 0,0 0 16,0 0-16,0 1 0,22-22 31,-1 0-31,0 0 0,0-22 16,0 1-16,0 0 0</inkml:trace>
  <inkml:trace contextRef="#ctx0" brushRef="#br0" timeOffset="3100.08">4614 148 0,'-21'0'0,"-21"0"16,21 21-1,21 1-15,-22-1 0,22 21 16,-21-21-16,21 0 0,-21 22 16,21-1-16,0 0 0,0-20 0,-21 20 15,21-21-15,0 21 0,-21-20 0,21 20 16,0-21-16,0 0 0,0 0 15,0 1-15,0-1 0,0 0 16,0 0-16,0 0 0,0 0 16,21-42 15,0 0-31,0 0 16</inkml:trace>
  <inkml:trace contextRef="#ctx0" brushRef="#br0" timeOffset="3632.78">4868 42 0,'0'22'16,"0"-1"-1,0 0-15,0 0 0,0 21 0,-21-20 16,21 20-16,0 0 0,0-21 15,0 22-15,0-1 0,0 0 0,-21-20 16,21 20-16,0 0 0,0-21 16,0 22-16,-21-22 0,21 0 0,0 0 15,-21 0-15,21 1 0,0-1 0,0 0 16,-22-21 31,22-21-47,0 0 0,0-1 15,0 1-15,0 0 0,0 0 0,0 0 16,0 0-16,0-1 0,22 1 16,-1 0-16,0 0 0,0 0 0,0 0 15,0-1-15,1 1 0,20 21 16,-21-21-16,0 21 0,0 0 0,22 0 16,-22 0-16,0 0 0,0 0 15,0 21-15,1 0 0,-1-21 16,-21 22-16,0-1 0,21 0 0,-21 0 15,0 0-15,0 0 0,0 22 0,0-22 16,0 0-16,0 0 0,-21-21 16,0 21-16,-1 1 0,22-1 15,0 0-15,-21 0 0,0-21 16,21 21-16,-21-42 31</inkml:trace>
  <inkml:trace contextRef="#ctx0" brushRef="#br0" timeOffset="3879.77">4276 423 0,'0'0'0,"21"0"31,0 0-31,21 0 0,-21 0 16,22 0-16,-1 0 0,0 0 0,1 0 15,-1 0-15,0-21 0,1 21 16,-1 0-16,-21 0 0,0 0 0,1 0 16,-1 0-16,-21-21 0,21 21 15</inkml:trace>
  <inkml:trace contextRef="#ctx0" brushRef="#br0" timeOffset="4688.35">6329 169 0,'-21'-21'0,"42"42"0,-42-63 0,21 21 16,0 0-16,-22 0 0,22-1 16,0 1-16,0 0 0,0 42 31,0 22-31,0-22 15,0 21-15,0 0 0,0 1 16,0-1-16,0 0 0,0 1 0,0 20 16,0-20-16,-21-1 0,21 0 15,0 1-15,0-22 0,0 21 0,-21 0 16,21-20-16,0-1 0,0 21 16,0-21-16,-21 0 0,21 1 15,-21-22-15,0-22 31,21 1-31,-22 0 0,22 0 16,0 0-16,0 0 0,0-22 16,0 22-16,0 0 0,0-21 0,22 20 15,-1 1-15,-21 0 0,21 0 16,0 0-16,21 0 0,-20-1 0,-1 22 16,21 0-16,0 0 0,1 0 15,-22 0-15,21 0 0,1 0 0,-1 22 16,-21-1-16,21 0 0,-20 0 15,-1 0-15,-21 0 0,0 1 16,0 20-16,0-21 0,-21 0 0,-1 0 16,-20 1-16,21-1 0,-21 0 15,-1 0-15,1 0 0,21 0 0,-22-21 16,22 22-16,0-22 0,-21 0 16,21 0-16,-1 0 0,1 0 15,21-22 1,0 1-16,0 0 15,21 0 1,1 21-16,-1-21 0,0 21 16,0-21-16,0-1 0</inkml:trace>
  <inkml:trace contextRef="#ctx0" brushRef="#br0" timeOffset="5391.05">7006 466 0,'0'21'15,"-21"0"1,0-21-16,21 21 0,0 0 16,-21 1-16,21-1 0,-22 0 0,22 0 15,0 0-15,0 0 0,0 1 16,0-1-16,0 0 0,0 0 15,0 0-15,22-21 16,-1 0-16,21 0 0,-21 0 0,0 0 16,22 0-16,-22-21 0,21 21 15,-21-21-15,1 0 0,20 0 0,-21-1 16,0 1-16,0 0 0,1 0 16,-1 0-16,-21 0 0,0-1 0,0 1 15,0 0-15,0 0 0,0 0 16,0 42 31,0 0-47,0 21 0,0-20 15,0-1-15,0 21 0,0-21 16,0 43-16,0-22 0,0 0 0,0 22 16,0-1-16,0 1 0,0-1 15,0-20-15,0 20 0,0 1 0,0-1 16,0 1-16,0-1 0,0 1 0,0-1 15,0 1-15,21-1 16,-21 1-16,0-1 0,21-20 0,-21 20 0,0-21 16,0 1-16,0-1 0,0 0 15,0 1-15,0-22 0,0 0 16,0 0-16,-21 0 0,0-21 0,0 0 16,-1 0-16,1 0 0,0 0 15,0-21-15,-21 0 0,20-21 16,-20-1-16,0 1 0,-1-21 0,1-1 15,0 1-15,21-1 0,-22 1 0,22-22 16,-21 21-16,21 22 0,21-21 16,0-1-16,0 22 0,0-1 0,0 1 15,0-21-15,21 20 0,0 22 16,0-21-16,0-1 0,22 1 0,-22 0 16,21 21-16,0-22 15,1 22-15,-22-21 0,21 21 0,1-22 16,-1 22-16,0-21 0</inkml:trace>
  <inkml:trace contextRef="#ctx0" brushRef="#br0" timeOffset="6164.13">8890 212 0,'0'0'0,"-21"0"0,21-21 16,-21 21-16,21-22 0,-22 22 15,1 0-15,0 22 16,0-1-16,0 0 0,21 0 15,-21 21-15,-1 1 0,1-22 0,0 21 16,21 1-16,-21-1 0,0 0 16,21 1-16,-21-1 0,-1 0 0,1 1 15,21-22-15,-21 21 0,0 0 0,21-20 16,-21-1-16,21 0 0,0 0 16,0 0-16,0-42 31,0 0-31,21 0 15,-21 0-15,21-22 0,0 22 16,22-21-16,-22-1 0,0 1 0,0 0 16,21-22-16,1 22 0,-22 0 15,21-22-15,-21 22 0,1-1 0,-1 1 16,0 21-16,0 0 0,0 0 0,-21-1 16,0 1-16,0 42 15,0 1 1,0-1-16,0 21 0,0-21 15,0 22-15,0-1 0,0 0 16,0 1-16,0-1 0,0 0 16,0 22-16,-21-22 0,21 0 0,-21 1 15,21-1-15,0-21 0,0 22 0,0-1 16,0-21-16,0 0 0,0 0 16,0 1-16,0-1 0,0-42 31,0-1-16,0 1-15,0 0 0,0-21 16</inkml:trace>
  <inkml:trace contextRef="#ctx0" brushRef="#br0" timeOffset="6366.02">8572 635 0,'0'0'0,"-21"0"0,42 0 46,1 0-46,-1 0 16,0 0-16,0 0 0,21 0 0,-20 0 16,20 0-16,0-21 0,1 21 15,-1-21-15,0 21 0,1-21 0,-22 21 16,21-22-16,0 22 0,-20-21 0,20 21 16,-21-21-16,0 21 15</inkml:trace>
  <inkml:trace contextRef="#ctx0" brushRef="#br0" timeOffset="6684.84">9461 191 0,'0'0'0,"0"-22"16,-21 22 15,21 22-31,0-1 0,-21-21 0,21 42 15,0-21-15,0 0 16,0 22-16,0-22 0,-21 21 0,21-21 16,0 22-16,0-1 0,-21-21 15,21 22-15,0-1 0,0-21 0,-21 21 16,21-20-16,-22 20 0,22-21 0,0 0 16,0 0-16,0 1 0,0-1 15,0 0-15,22-42 31,-1 0-31,-21-1 16,42 1-16,-21-21 0,0 21 16,1-22-16</inkml:trace>
  <inkml:trace contextRef="#ctx0" brushRef="#br0" timeOffset="7508.37">9779 169 0,'0'0'0,"0"-21"0,-21 21 47,21 21-47,-21 1 0,21-1 0,0 21 15,-22-21-15,1 0 0,21 22 16,-21-1-16,21-21 0,0 22 16,-21-1-16,21-21 0,-21 21 0,21 1 15,-21-22-15,21 21 0,0-21 16,0 22-16,0-22 0,0 0 0,0 0 15,0 0-15,0 1 0,0-1 16,21-21-16,0 21 0,0-21 16,0 0-16,0 0 15,1-21-15,-1 0 0,0 21 0,21-22 16,-21 1-16,1 0 0,20 0 16,-21-21-16,0 20 0,0 1 0,1-21 15,-1 21-15,0 0 0,-21-1 16,0-20-16,0 21 0,0 0 15,-21 21 17,0 0-32,-1 0 0,22 21 0,-21 0 15,21 0-15,0 0 16,21 1 0,1-22-16,-1 21 15,0-21-15,-21 21 16,21-21-16,-21 21 0,21-21 15,-21 21-15,0 0 0,0 1 16,0-1 0,0 0-16,0 0 15,0 0-15,0 0 16,0 1-16,0-1 0,21-21 31,1 0-31,-1 0 16,0-21-16,0-1 0,0 22 15,0-21-15,1 0 0,-1 0 16,0 0-16,0-22 0,0 22 0,0 0 16,1 0-16,-22 0 0,0 0 15,21-1-15,-21 1 0,21 21 0,-21-21 16,0 42 15,0 0-15,0 1-16,0-1 0,-21 0 15,21 0-15,0 0 0,0 0 0,0 1 16,0-1-16,0 0 0,0 0 0,0 0 16,0 0-16,21-42 47,0 0-47,-21 0 15,21 0-15,-21 0 0,0-1 16</inkml:trace>
  <inkml:trace contextRef="#ctx0" brushRef="#br0" timeOffset="7696.25">10499 254 0,'-22'0'0,"1"0"16,0 21 15,21 0-16,-21-21 32</inkml:trace>
  <inkml:trace contextRef="#ctx0" brushRef="#br0" timeOffset="7916.46">9250 466 0,'0'0'0,"-21"21"15,-1-21-15,1 21 0,42-21 47,1 0-47,-1 0 0,21 0 0,-21 0 16,22-21-16,-1 21 0,0-21 15,22 21-15,-1-21 0,1 21 0,-1-22 16,1 1-16</inkml:trace>
  <inkml:trace contextRef="#ctx0" brushRef="#br0" timeOffset="8537.11">10837 42 0,'0'0'0,"-42"-21"31,21 21-31,21 21 16,0 1-1,-21-1-15,21 0 0,0 0 0,0 21 16,0 1-16,0-1 0,0 0 0,0 1 15,0-1-15,0 0 0,0 1 16,0-1-16,0 0 0,0-20 0,0 20 16,0 0-16,0-21 15,-22 1-15,22 20 0,0-21 0,-21 0 16,21 0-16,0 1 0,-21-22 16,0 0-1,21-22-15,0 1 16,0 0-16,0 0 0,0 0 15,0 0-15,0-1 0,0 1 0,0 0 16,0 0-16,21-21 0,0 20 16,0 1-16,1 0 0,-1 0 0,21 21 15,-21-21-15,22 0 0,-22 21 0,21 0 16,-21 0-16,22 0 0,-1 0 16,-21 0-16,21 0 0,-20 21 15,-1 0-15,0 0 0,0 0 16,-21 0-16,0 1 0,0-1 0,0 0 15,0 0-15,0 0 0,-21 0 0,0 1 16,0-1-16,-22 21 0,22-42 16,-21 21-16,21 0 0,-22 1 0,1-1 15,21-21-15,0 0 0,-1 21 16,1-21-16,0 0 0,0 0 0,0 0 16,0 0-16,21-21 31,21 21-31,0-21 0,0-1 15,0 22-15,22-21 16</inkml:trace>
  <inkml:trace contextRef="#ctx0" brushRef="#br0" timeOffset="9024.2">11345 466 0,'0'-21'0,"0"42"0,0-64 31,-21 43-15,21 22-16,-21-22 16,21 21-16,0 0 0,0 0 0,0 0 15,0 0-15,-21 1 0,21-1 16,-21 0-16,21 0 0,0 21 16,-22-20-16,22-1 0,0 0 0,0 0 15,0 0-15,0 0 0,0 1 16,22-22-16,-1 21 0,0-21 15,0 0-15,0 0 0,0 0 16,1-21-16,-1-1 0,0 1 0,0 0 16,0 0-16,0 0 0,1 0 0,-1-22 15,0 22-15,-21-21 0,21-1 16,-21 22-16,0-21 0,0 21 0,0-22 16,0 22-16,0 0 15,0 0-15,0 42 16,0 0-16,0 0 15,0 22-15,-21-22 16,21 0-16,-21 21 0,21-20 0,0-1 16,0 0-16,0 21 0,0-21 15,0 1-15,0-1 0,0 0 16,0 0-16,21-21 0,0 0 0,0 0 16,0 0-16,1 0 0,-1 0 15,0 0-15,0 0 0,0-21 0,0 0 16,1 0-16,20-1 0,-21 1 15</inkml:trace>
  <inkml:trace contextRef="#ctx0" brushRef="#br0" timeOffset="9276.99">12044 0 0,'-21'0'31,"-1"0"-31,1 0 16,21 21-16,-21 22 15,21-1-15,-21 21 0,21-20 16,0-1-16,-21 22 0,21-22 0,0 0 16,0 1-16,0-1 0,0 0 15,0-21-15,0 22 0,0-22 16,0 21-16,0-21 0,0 1 0,0-1 16,0 0-16,0 0 0,21-21 31,0 0-31,0-21 15,0 21-15</inkml:trace>
  <inkml:trace contextRef="#ctx0" brushRef="#br0" timeOffset="9644.78">12192 445 0,'-21'42'16,"21"-21"-16,0 0 15,21-21 1,0 0 0,0 0-16,0 0 0,1 0 15,-1-21-15,0 21 0,0-21 16,-21 0-16,21 21 0,-21-21 0,21-1 16,1 1-16,-22 0 15,0 0-15,-22 21 16,1 0-16,0 0 15,0 0-15,0 21 0,0-21 16,-1 21-16,1 0 0,0 1 16,0-1-16,21 0 0,-21 0 0,0 21 15,21-20-15,-22-1 0,22 0 16,0 0-16,0 0 0,0 0 16,0 1-16,22-1 15,-1-21-15,0 0 16,0 0-16,21 0 0,-20 0 0</inkml:trace>
  <inkml:trace contextRef="#ctx0" brushRef="#br0" timeOffset="10087.54">12869 318 0,'0'0'0,"0"-22"0,-21 22 16,0 0-1,0 0-15,0 0 16,-1 0-16,1 22 0,0-1 0,0-21 16,21 21-16,-21 0 0,21 0 0,-21 0 15,21 1-15,0-1 0,0 0 16,0 0-16,0 0 16,21 0-1,0-21-15,0 0 16,0 0-16,0 22 0,1-22 15,-1 0-15,0 0 0,0 21 16,0-21-16,-21 21 16,0 0-1,0 0-15,-21-21 16,0 0-16,0 21 0,0-21 16,-1 0-16,1 22 0,-21-22 15,21 0-15,0 0 0,-1 21 0,1-21 16,0 0-16,0 0 0,0 0 15,21 21-15,-21-21 0,-1 0 16,22-21 15,0 0-15</inkml:trace>
  <inkml:trace contextRef="#ctx0" brushRef="#br0" timeOffset="10394.36">11747 191 0,'0'0'0,"-21"0"15,0 0-15,42 0 31,0-22-31,22 22 0,-22 0 16,21 0-16,1 0 0,20 0 0,-21 0 16,22-21-16,-22 21 0,1 0 0,20 0 15,-42 0-15,22 0 0,-22 0 16,21 0-16,-21 0 0,0 0 31,-42 0-15,0 0-16,-21 0 0</inkml:trace>
  <inkml:trace contextRef="#ctx0" brushRef="#br0" timeOffset="11571.62">2074 1376 0,'-21'0'0,"42"0"0,-63 0 0,21 0 0,0 0 15,-1 0-15,1 0 16,42 0 46,1 0-62,-1 0 0,0 0 16,0 0-16,0 0 0,22 0 16,-1 0-16,-21 0 0,43 0 0,-22 0 15,0 0-15,22 0 0,-1 0 16,1 0-16,20-21 0,-20 21 0,21 0 16,-1 0-16,-20 0 0,20-21 15,1 21-15,21-22 0,-21 22 0,20 0 16,1-21-16,21 21 0,0 0 15,-21-21-15,42 21 0,-21 0 0,21-21 16,1 21-16,-1 0 0,0-21 0,21 21 16,-21 0-16,1-21 0,20 21 15,0-22-15,-21 22 0,22 0 16,-22 0-16,21-21 0,1 21 16,-1 0-16,0 0 0,1 0 0,-1-21 15,0 21-15,1 0 0,-1 0 16,21 0-16,-20 0 0,-1 0 0,0-21 15,1 21-15,20 0 0,-20 0 16,-1 0-16,0 0 0,1 0 0,-1 0 16,-21 0-16,21 0 0,1-21 0,-22 21 15,0 0-15,0 0 0,0 0 16,1 0-16,-1 0 0,-21 0 16,21 0-16,-21-21 0,-21 21 15,21 0-15,-21 0 0,21 0 0,-22 0 16,1-22-16,0 22 0,0 0 0,-21 0 15,20-21-15,-20 21 0,-21 0 16,-1 0-16,1 0 0,-1-21 0,-21 21 16,1 0-16,-1 0 0,-21 0 15,0-21-15,1 21 0,-1 0 0,-21-21 32,-21 21-1,-1 0-16,22-21 17</inkml:trace>
  <inkml:trace contextRef="#ctx0" brushRef="#br0" timeOffset="19004.52">360 2286 0,'0'0'15,"0"21"-15,21-21 0,0 0 16,0 0-16,0 0 15,1 0-15,-1 0 0,21-21 16,0 0-16,-20 21 16,20-21-16,-21 0 0,0 21 15,0-22-15,1 1 0,-1 0 16,-21 0-16,0 0 0,0 0 0,21-1 16,-21 1-16,0 0 0,0 0 15,0 0-15,0 0 0,-21 21 16,0 0-16,-1 0 15,-20 0-15,21 0 0,-21 21 16,-1-21-16,1 21 0,0 0 0,-1 0 16,22 0-16,-21 1 0,21-1 15,-1 0-15,1-21 0,0 21 16,21 0-16,0 0 0,0 1 16,0-1-16,0 0 0,21 0 15,0 0-15,1 0 0,20-21 0,0 22 16,-21-1-16,22 0 0,-1 0 15,0 0-15,1-21 0,-1 21 0,0 1 16,-20-1-16,20 0 0,-21 0 16,0 0-16,-21 0 0,0 1 0,0-1 15,0 21-15,0-21 0,0 0 16,-21 1-16,-21-1 0,-1 0 16,1-21-16,0 21 0,-22 0 0,22-21 15,-22 0-15,1 0 16,21 0-16,-1 0 0,1 0 0,0 0 15,-1-21-15,1 0 0,21 0 16,0 0-16,-1-1 0,1 1 0,0 0 16,0 0-16,21 0 0,0-22 15,0 22-15,0 0 16,21 0-16,0 21 0,22-21 0,-22 0 16,21 21-16,0-22 0,1 22 15,20-21-15,-20 21 0,-1 0 0</inkml:trace>
  <inkml:trace contextRef="#ctx0" brushRef="#br0" timeOffset="19699.65">1122 2265 0,'0'0'0,"0"21"31,-21 0-15,21 0-16,-22 1 0,22-1 16,0 0-16,0 0 15,0 21-15,0-20 0,0-1 0,0 0 16,0 0-16,0 21 0,0-20 16,0-1-16,0 0 15,22-21-15,-1 0 0,0 0 16,0 0-16,0 0 0,0 0 15,1-21-15,-1 0 0,21 21 0,-21-43 16,0 22-16,1 0 0,-1 0 16,0-22-16,0 22 0,0 0 0,-21 0 15,21 0-15,-21-22 0,0 22 16,0 0-16,0 42 47,0 0-47,0 1 15,0-1-15,0 21 0,0 0 16,0-20-16,0 20 0,0 21 0,0-20 16,0-1-16,0 22 0,0-22 15,0 21-15,-21-20 0,21 20 0,0 1 16,0-22-16,0 22 0,0-1 16,0 1-16,0-1 0,0 1 0,0-22 15,0 21-15,0-20 0,0-1 16,0 0-16,0 1 0,0-1 15,0-21-15,0 22 0,-21-22 16,0 0-16,0 0 0,0-21 0,-1 21 16,-20-21-16,21 0 0,-21 0 15,-1 0-15,1 0 0,0 0 0,-22-21 16,22 0-16,-22 0 0,22 0 16,-22-1-16,22 1 0,0 0 0,-1 0 15,1 0-15,21 0 0,0-1 16,0 1-16,-1-21 0,22 21 15,0 0-15,0-1 0,0-20 0,0 21 16,22 0-16,-1-22 0,0 22 16,0-21-16,21 0 0,1-1 0,-1 1 15,0 0-15</inkml:trace>
  <inkml:trace contextRef="#ctx0" brushRef="#br0" timeOffset="20232.34">1799 2244 0,'0'0'0,"0"21"32,0 0-32,0 0 15,0 0-15,0 1 0,0 20 16,0-21-16,0 21 0,0 1 15,0-22-15,0 21 0,0 1 16,0-22-16,0 21 0,0-21 0,0 0 16,-21 1-16,21-1 0,0 0 15,0 0 1,0-42 0,0 0-1,0 0-15,0-1 0,0-20 0,0 21 16,0-21-16,21 20 15,-21-20-15,21 0 0,0-1 0,1 22 16,-1-21-16,0 21 0,0 0 16,0-22-16,0 22 0,1 21 0,-1-21 15,0 21-15,0 0 0,21 0 16,-20 0-16,-1 21 0,0 0 0,-21 0 16,21 22-16,-21-22 0,21 21 15,-21 1-15,0-22 0,0 21 16,0 0-16,0-20 0,-21 20 0,21-21 15,-21 0-15,21 0 0,0 1 0,-21-1 16,21 0-16,-21 0 16,21-42 15,21 0-31,-21 0 16,21-1-16</inkml:trace>
  <inkml:trace contextRef="#ctx0" brushRef="#br0" timeOffset="20508.16">2688 2032 0,'-21'21'16,"21"0"-1,-21 1-15,21-1 0,-21 0 0,21 21 16,-22-21-16,22 22 0,0-1 15,-21 0-15,0 1 0,21-1 0,-21 22 16,21-22-16,0 0 0,0 1 16,-21-22-16,21 21 0,0 0 15,0-20-15,0-1 0,0 0 0,0 0 16,21-21 0,0 0-16,0 0 15,-21-21-15,21 0 0,1 0 0,-22-1 16</inkml:trace>
  <inkml:trace contextRef="#ctx0" brushRef="#br0" timeOffset="20717.04">2455 2392 0,'0'0'16,"-21"0"-16,21 21 0,0 0 15,0 0 1,21-21-1,0 0-15,1 0 0,-1 0 16,21 0-16,-21 0 0,0 0 0,1 0 16,-1 0-16,0 0 0,-21-21 15,21 21-15,0-21 16,0 0-16</inkml:trace>
  <inkml:trace contextRef="#ctx0" brushRef="#br0" timeOffset="21315.71">3196 2561 0,'42'0'31,"-20"0"-31,-22-21 16,21 0-16,-21 0 15,0 0-15,0-1 0,0 1 0,0 0 16,0 0-16,0 0 0,0 0 16,0-1-16,0 1 0,-21 0 0,-1 0 15,1 21-15,0-21 16,0 21-16,0 0 0,0 0 0,-1 0 16,1 21-16,0 0 0,0 0 15,0 0-15,21 22 0,-21-1 0,-1-21 16,1 22-16,0-1 0,21 0 15,0 1-15,0-1 0,-21-21 16,21 21-16,0-20 0,0-1 0,0 0 16,0 0-16,21 0 0,0-21 15,0 0-15,1 0 0,-1 0 16,0 0-16,21 0 0,-21 0 16,1-21-16,-1 0 0,21 0 0,-21 0 15,0-1-15,1 1 0,-1 0 16,0-21-16,0 21 0,0-22 0,-21 22 15,0-21-15,0 21 0,0-1 0,0 1 16,-21 21 15,21 21-31,0 1 16,0-1-16,-21 0 0,21 21 0,-21-21 16,21 22-16,0-22 0,0 0 15,0 21-15,0-20 0,0-1 0,0 0 16,0 0-16,0 0 15,21-21-15,0 0 0,0 0 16,0 0-16,1 0 0,-1 0 0,0-21 16,0 21-16,21-21 0</inkml:trace>
  <inkml:trace contextRef="#ctx0" brushRef="#br0" timeOffset="21823.78">3662 2371 0,'0'0'0,"0"-21"15,0-1-15,21 1 16,0 21 0,0 0-16,0 0 0,1 0 15,20 0-15,-21 0 0,0 0 0,0 21 16,1 1-16,-1-22 0,0 21 16,0 0-16,-21 21 0,21-21 0,-21 1 15,0 20-15,0-21 0,0 0 16,0 22-16,-21-22 0,0 0 0,0 21 15,0-21-15,-1 1 0,1-1 0,0 0 16,-21 0-16,21 0 16,-1 0-16,1-21 15,42-21 1,1 0 0,-1 0-16,0 0 0,0-22 0,0 22 15,22-21-15,-22 0 0,0 20 16,0-20-16,0 0 0,0-1 15,1 22-15,-1-21 0,0 21 0,0 0 16,-21-1-16,21 22 0,-42 22 31,0-1-15,21 0-16,-21 21 0,0-21 0,-1 22 16,1-1-16,0-21 0,0 22 15,0-1-15,21 0 0,0-21 0,0 1 16,0 20-16,0-21 0,0 0 15,0 0-15,0 1 0,21-22 16,0 0-16,0 0 0,0 0 16,1 0-16,20-22 0,-21 1 15,0 21-15</inkml:trace>
  <inkml:trace contextRef="#ctx0" brushRef="#br0" timeOffset="22444.28">5122 2413 0,'0'0'0,"-21"0"0,0 0 16,0 0-16,0 0 0,-1 0 16,44 0 15,-1 0-31,21 0 0,0 0 15,1 0-15,20 0 0,1 0 16,20 0-16,-20 0 0,21-21 0,-1 21 16,1 0-16,0 0 0,-1-21 15,1 21-15,-22 0 0,1 0 0,-22 0 16,22 0-16,-22 0 0,-21 0 16,0 0-16,1 0 0,-1 0 15,-42 0 16,-1 0-31,1 0 0,0 0 0,0 0 16,-21 0-16,20 0 0,-20 0 16,21 0-16,-21 0 0,-1 0 0,1 0 15</inkml:trace>
  <inkml:trace contextRef="#ctx0" brushRef="#br0" timeOffset="22717.13">5376 2434 0,'-21'0'0,"42"0"0,-63 0 0,21 0 0,0 0 15,21 21-15,-22-21 0,44 0 47,-1 0-47,0 0 0,21 0 16,1 0-16,-1 0 0,21 0 0,1 0 16,-1 0-16,1 0 0,-1 0 15,1 0-15,-1 0 0,1 0 0,-1 0 16,-20 0-16,-1-21 0,0 21 15,-20 0-15,-1 0 0,0 0 0,0 0 16,0-21-16,-21 0 16,0 0-1,0 0-15,0-1 16,-21 1-16,21 0 0</inkml:trace>
  <inkml:trace contextRef="#ctx0" brushRef="#br0" timeOffset="23135.36">6202 2074 0,'-43'0'16,"22"0"-1,21 22 1,0-1-16,0 0 16,0 0-16,21 0 15,1 0-15,-22 1 0,21-22 0,0 21 16,0 0-16,0-21 0,0 21 15,1-21-15,-1 0 0,0 21 16,0-21-16,0 0 0,0 0 16,1 0-16,-1 0 0,0 0 15,-21 21 17,-21-21-17,-22 22-15,22-1 0,0 0 16,-21 0-16,21 0 0,-22 22 15,22-22-15,-21 21 0,-1 0 0,1-20 16,21 20-16,-21 0 0,-1-21 16,22 1-16,0 20 0,-21-21 0,20 0 15,22 0-15,-21 1 0,21-1 0,0 0 16,21-21 15,1-21-31,-1 0 16,-21-1-16</inkml:trace>
  <inkml:trace contextRef="#ctx0" brushRef="#br0" timeOffset="23799.98">8784 1715 0,'0'-22'16,"0"44"-16,21-44 0,-21 1 0,0 0 16,-21 42 15,0 0-15,0-21-16,0 43 0,-1-22 0,1 21 15,0-21-15,0 22 0,-21-1 16,20 0-16,-20 1 0,21-1 0,-21 0 15,-1 1-15,1-1 0,21 0 0,-22 22 16,1-22-16,0 1 0,-1-1 16,22 0-16,-21 1 0,0-1 15,20 0-15,1 1 0,-21-22 0,21 21 16,0-21-16,-1 0 0,22 1 16,0-1-16,-21-21 0,42-21 31,1-1-16,-1 1-15,0-21 0,0 21 16,0 0-16,22-22 0</inkml:trace>
  <inkml:trace contextRef="#ctx0" brushRef="#br0" timeOffset="24264.05">8975 1736 0,'0'0'0,"0"21"63,0 0-63,-22-21 15,1 21-15,0 22 0,0-22 16,-21 0-16,20 21 0,1-21 16,-21 22-16,21-1 0,-22 0 0,1 1 15,0-1-15,-1 0 0,1 1 0,21-1 16,-21 0-16,-1 1 0,1-1 16,21 0-16,-22 1 0,22-1 0,-21 0 15,21 1-15,0-22 0,-1 21 16,1-21-16,0 1 0,0-1 0,21 0 15,0 0-15,-21-21 0,21 21 0,-21-21 16,42-21 47,-21 0-63,21 21 15,-21-21-15,0 0 16,21-1-16,-21 1 0</inkml:trace>
  <inkml:trace contextRef="#ctx0" brushRef="#br0" timeOffset="26000">9271 2053 0,'0'-21'16,"0"0"-16,0 0 15,0 0 1,0-1-16,21 22 15,-21 22 17,0-1-32,-21 21 15,0-21-15,21 0 0,-21 22 16,-1-22-16,22 21 0,-21 1 0,0-22 16,0 21-16,0 0 0,21 1 15,-21-22-15,21 21 0,-22 1 16,22-22-16,0 0 0,0 21 0,0-21 15,0 1-15,0-1 16,0 0-16,22-21 0,-1 0 16,0 0-16,0 0 15,0 0-15,0 0 0,1-21 16,-1 0-16,0-1 0,-21 1 16,21 21-16,-21-21 0,0 0 15,0 0-15,0 0 0</inkml:trace>
  <inkml:trace contextRef="#ctx0" brushRef="#br0" timeOffset="26239.94">8996 2244 0,'0'21'31,"21"-21"-16,0 0 1,21 0-16,-20 0 0,20-21 0,-21 21 16,21 0-16,1-21 0,-22 21 15,0 0-15,21 0 0,-20-22 16,-1 22-16,0 0 0,0 0 0,0 0 16,0 0-16</inkml:trace>
  <inkml:trace contextRef="#ctx0" brushRef="#br0" timeOffset="26896.14">9821 2434 0,'0'0'0,"21"0"0,1 0 0,-1 0 0,0-21 31,0 21-31,0-21 0,-21 0 0,21 0 15,1-1-15,-22 1 16,0 0-16,0 0 0,0 0 16,0 0-16,0-1 0,0 1 15,0 0-15,-22 0 0,1 21 16,0-21-16,0 21 0,-21 0 16,20 0-16,1 0 0,0 0 0,0 0 15,-21 0-15,20 21 0,1-21 0,0 21 16,0 0-16,0 0 0,0 1 0,-1 20 15,1-21-15,21 21 0,0-20 16,-21-1-16,21 21 0,0-21 16,-21 22-16,21-22 0,0 0 15,0 0-15,0 0 0,0 0 16,21-21-16,0 22 0,0-22 16,1 0-16,-1 0 0,0 0 15,0 0-15,0-22 0,0 1 0,1 0 16,-1 0-16,0 0 0,0 0 15,0-1-15,0 1 0,1 0 0,-1 0 16,0 0-16,0-22 0,-21 22 0,21 0 16,-21 0-16,21 0 0,-21 0 15,22-1-15,-22 1 0,0 42 63,0 1-63,0-1 0,0 0 15,0 0-15,0 0 0,0 22 0,0-22 16,0 0-16,0 21 0,0-21 16,0 1-16,0-1 0,0 0 0,0 0 15,0 0-15,21-21 0,0 21 0,0-21 16,0 0-16,0 0 16,1 0-16,-1 0 15,21 0-15,-21 0 0,0 0 0,1-21 16,-1 0-16,0 0 0,21 0 15</inkml:trace>
  <inkml:trace contextRef="#ctx0" brushRef="#br0" timeOffset="27607.12">10710 2138 0,'0'0'16,"0"-21"-1,-21 21 1,0 0-16,0 0 0,0 0 15,-1 0-15,1 21 0,0 0 16,0-21-16,0 21 0,0 0 16,-1 1-16,1-1 0,0 21 0,0-21 15,21 0-15,-21 22 0,0-22 0,21 0 16,0 0-16,0 0 0,0 1 16,0-1-16,0 0 0,21-21 15,0 0-15,0 0 16,0 0-16,0 0 0,22 0 0,-22 0 15,0-21-15,0 0 0,0-1 0,1 1 16,-1 0-16,-21 0 0,21 0 16,-21 0-16,21-1 0,0 1 15,-21 0-15,0 0 0,0 0 16,21 0 0,-21 42 15,0 0-31,0 0 15,-21 0-15,21 0 0,-21 22 0,21-22 16,0 21-16,0 1 0,0-1 16,0 0-16,0 1 0,0-1 0,0 0 15,0 22-15,0-22 0,0 0 0,0 22 16,0-22-16,0 22 0,21-1 16,-21-20-16,21 20 0,-21 1 15,0-1-15,0 1 0,0-1 0,0 1 16,0-22-16,0 21 0,0 1 15,0-1-15,0-20 0,-21 20 0,0-20 16,0 20-16,0-21 0,0 1 0,-22-1 16,22 0-16,0-20 0,0-1 15,-22 0-15,22 0 0,-21-21 0,21 0 16,-22 0-16,1 0 0,0 0 0,-22 0 16,22-21-16,-22 0 0,1 0 0,-1-1 15,22 1-15,-21 0 0,20 0 0,1 0 16,21-22-16,-22 22 0,22 0 15,0 0-15,0 0 0,21 0 16,0-1-16,0 1 0,0-21 0,0 21 16,0 0-16,0-22 0,21 22 15,0-21-15,0-1 0,1 1 0,-1 0 16,42-85-16,-20 84 0,-1-20 16,0-1-16</inkml:trace>
  <inkml:trace contextRef="#ctx0" brushRef="#br0" timeOffset="28163.97">10985 2180 0,'-21'0'16,"0"0"-1,21 21 1,-21 1-16,21-1 0,0 0 16,-21 0-16,21 0 0,0 0 0,0 1 15,0-1-15,0 0 0,0 21 16,0-21-16,-21 1 0,21-1 0,0 0 16,0 0-16,-22-21 0,22 21 15,-21-21 16,21-21-15,0 0-16,0 0 0,0 0 0,0-1 16,0 1-16,0 0 0,0 0 15,0-21-15,0 20 0,21 1 16,1-21-16,-1 21 0,0 0 0,21-1 0,-21 1 16,22 0-16,-1 21 0,-21-21 15,22 21-15,-22 0 0,21 0 16,-21 0-16,0 0 0,22 21 0,-22-21 0,0 21 15,-21 0-15,21 22 0,-21-22 16,21 0-16,-21 21 0,0-20 16,0 20-16,0-21 0,0 21 15,-21-20-15,0 20 0,0-21 0,0 0 16,21 0-16,-21 1 0,-1-1 0,1 0 16,21-42 15,21 0-16,1-1-15,-1 22 0,-21-21 16</inkml:trace>
  <inkml:trace contextRef="#ctx0" brushRef="#br0" timeOffset="28708.13">11874 2286 0,'-21'-63'31,"21"41"-31,-21 1 0,0 0 16,21 0-16,0 0 0,-21 21 15,0-21-15,21-1 0,-22 22 16,1 0-16,0 0 0,0 0 16,0 0-16,0 0 15,-1 0-15,1 22 0,0-1 16,0 0-16,0 21 0,0-21 0,21 22 15,-22-22-15,1 21 0,0-21 16,21 22-16,0-1 0,0-21 0,0 22 16,0-22-16,0 0 0,0 0 0,0 0 15,0 0-15,21-21 16,0 0-16,1 0 0,-1 0 16,0 0-16,0 0 0,0-21 0,0 21 15,1-21-15,20 0 0,-21 0 0,0-22 16,0 22-16,1 0 0,-22-21 15,21 21-15,-21-22 0,21 22 16,-21 0-16,0-21 0,0 20 0,0 1 16,0 0-16,0 0 0,0 42 31,0 0-31,0 0 16,-21 1-16,21-1 0,0 0 0,0 21 15,0-21-15,0 22 0,0-22 16,0 21-16,0-21 0,0 1 0,0 20 15,0-21-15,0 0 16,0 0-16,21-21 0,0 0 0,0 0 16,0 0-16,1 0 0,-1 0 15,0-21-15,0 21 0,21-21 16</inkml:trace>
  <inkml:trace contextRef="#ctx0" brushRef="#br0" timeOffset="29432.19">12298 2117 0,'0'0'0,"-21"0"16,-1 21-16,1-21 15,21 21-15,0 0 0,0 0 0,0 1 16,-21-1-16,21 0 0,0 0 16,0 21-16,-21-20 0,21-1 15,0 0-15,0 0 0,0 0 16,0 0-16,0 1 0,0-1 0,0 0 15,-21-21-15,21 21 0,0-42 32,-21 21-17,21-21-15,0 0 0,0-1 0,0 1 16,0 0-16,0-21 0,0 21 16,0-22-16,21 22 0,0 0 0,0-21 15,0 20-15,0 1 0,1 0 16,-1 0-16,0 0 0,0 0 15,0 21-15,0 0 0,1 0 0,-1 0 16,0 0-16,0 0 0,0 0 16,0 21-16,-21 0 0,22 0 0,-22 0 15,21 0-15,-21 1 0,0-1 0,0 0 16,0 21-16,0-21 0,0 1 16,0-1-16,0 0 0,0 0 0,0 0 15,0 0-15,-21 1 0,-1-1 16,1-21-1,21-21 17,0-1-32,0 1 0,0 0 15,0 0-15,0 0 0,0 0 16,21-22-16,1 22 0,-1 0 16,-21 0-16,21 0 0,0-22 0,21 22 15,-20 0-15,20 0 0,0 21 16,1-21-16,-1 21 0,0 0 0,22 0 15,-22 0-15,-21 0 0,22 21 0,-1 0 16,-21 0-16,0 0 0,-21 22 16,0-22-16,0 0 0,0 0 15,0 21-15,-21-20 0,0-1 0,21 0 16,-21 0-16,0 0 0,-1 0 16,1-21-16,0 22 0,21-1 0,-21-21 15,21 21-15,-21-21 16,21-21 15,21 0-31,0-1 0,0 1 16</inkml:trace>
  <inkml:trace contextRef="#ctx0" brushRef="#br0" timeOffset="29853.05">13398 2159 0,'0'0'0,"0"21"31,22-21-15,-1 0-16,0 0 16,0 0-16,0-21 0,0 21 15,1-21-15,-1 21 0,0-21 0,-21 0 16,21 21-16,-21-22 0,21 1 0,-21 0 15,0 0-15,0 0 16,0 0-16,-21-1 16,0 22-16,0 0 0,0 0 15,-22 0-15,22 22 0,-21-1 16,21 0-16,-22 0 0,22 0 0,-21 0 16,21 22-16,-1-22 0,22 0 15,0 21-15,-21-20 0,21 20 0,0-21 16,0 0-16,0 0 0,21 1 0,1-1 15,-1 0-15,0 0 0,0 0 16,21-21-16,-20 0 0,20 21 0,-21-21 16,21 0-16,-20 0 0,20 0 15,-21 0-15,0-21 0,0 0 0,1 0 16,-1 0-16,0 0 0,0-1 16,0 1-16</inkml:trace>
  <inkml:trace contextRef="#ctx0" brushRef="#br0" timeOffset="30347.83">14668 1143 0,'64'0'15,"-43"0"-15,0 0 16,0 0-16,22 0 0,-1 0 15,0 0-15,1 0 0,-1 0 0,22 0 16,-22 0-16,-21 0 0,21 0 16,-20 0-16,-44 0 15,1 0-15,-21 0 16,0 0-16,-22 0 0</inkml:trace>
  <inkml:trace contextRef="#ctx0" brushRef="#br0" timeOffset="30717.08">14520 1143 0,'0'42'31,"0"-20"-31,0-1 16,0 0-16,0 0 16,0 0-16,0 0 0,0 1 15,0 20-15,0-21 0,-21 21 0,0-20 16,21 20-16,-21 21 0,21-20 15,-21-1-15,-1 22 0,1-1 0,21-21 16,-21 22-16,0-1 0,21 1 16,-21-22-16,21 22 0,-21-1 15,21 1-15,0-1 0,0 1 0,0-22 16,0 22-16,0-1 0,0-21 0,0 22 16,0-22-16,0 1 0,0-1 15,0-21-15,21 21 0,0-20 0,0-1 16,-21 0-16,42-21 0,-20 0 0,-1 21 15,0-21-15,0 0 0,21 0 16,-20 0-16,-1 0 0,21-21 0,-21 0 16,0 21-16,22-21 0,-22-1 15,0 1-15,21 0 0,-20 0 16,-1 0-16,21 0 0</inkml:trace>
  <inkml:trace contextRef="#ctx0" brushRef="#br0" timeOffset="31602.46">15557 1905 0,'0'0'15,"0"-21"-15,0 0 0,0 0 0,0-1 0,-21 1 16,0 21-16,0-21 0,0 0 15,0 0-15,-1 21 0,1 0 0,0 0 16,0 0-16,0 0 0,0 0 16,-1 0-16,22 21 0,-21 0 0,0 0 15,0 22-15,0-22 0,21 21 16,0-21-16,0 22 0,-21-22 0,21 21 16,0-21-16,0 0 0,0 22 0,0-22 15,0 0-15,0 0 0,0 0 16,21-21-16,0 0 15,0 0-15,0 0 0,0 0 16,22 0-16,-22 0 0,0-21 16,0 21-16,0-21 0,1 0 0,-1 0 15,0 0-15,0-22 0,0 22 0,0-21 16,1 21-16,-22-22 0,0 22 16,0 0-16,21-21 0,-21 20 0,0 1 15,0 42 16,0 1-31,0-1 0,0 0 16,0 0-16,-21 21 0,21-20 16,0-1-16,0 0 0,0 21 0,0-21 15,0 1-15,0-1 0,21 0 16,0 0-16,0-21 16,0 0-16,0 0 0,1 0 15,-1 0-15,0 0 0,0 0 16,0 0-16,0 0 0,1-21 0,-1 0 15,0 0-15,-21-1 0,21 1 0,0 0 16,-21-21-16,21 21 0,-21-22 16,0 1-16,0 0 0,0-1 0,0 1 15,0 0-15,0-1 0,0 22 16,-21-21-16,0 21 0,0-22 0,0 22 16,0 0-16,-1 0 0,-20 0 15,0 21-15,-1 0 0,1 0 0,0 0 16,-1 0-16,-20 0 0,21 0 15,-22 0-15,22 21 0,-22 0 16,1 21-16,20 1 0,1-1 0,-21 0 16,20 22-16,22-22 0,-21 22 0,21-22 15,-22 21-15,43-20 0,0 20 16,-21-20-16,21-1 0,0 0 0,0 1 16,0-1-16,21-21 0,0 21 15,22-20-15,-22-1 0,21 0 0,1 0 16,-1-21-16,21 21 0,-20-21 15,-1 0-15,22 0 0,-22 0 0,21 0 16,-20-21-16,-1 21 0,0-21 16,1 0-16,-1 0 0,-21 21 0,0-22 15,1 1-15,-1 0 0,0 21 16,-21-21-16,0 0 0,0 0 0,0-1 16</inkml:trace>
  <inkml:trace contextRef="#ctx0" brushRef="#br0" timeOffset="32147.15">16679 1736 0,'0'-21'16,"0"-22"0,-21 22-1,0 21-15,21 21 16,-21 0-16,0 1 15,21 20-15,-22-21 0,22 21 16,-21 1-16,0-22 0,21 21 16,-21 1-16,0-1 0,21-21 0,-21 21 15,-1-20-15,1 20 0,21-21 16,-21 0-16,0 0 0,21 1 0,-21-1 16,21 0-16,0-42 46</inkml:trace>
  <inkml:trace contextRef="#ctx0" brushRef="#br0" timeOffset="32443.98">16404 1757 0,'21'-21'0,"-42"42"0,63-63 15,-42 20-15,22 1 0,-1 0 0,0 0 16,0 21-16,21-21 0,-20 21 15,20-21-15,0 21 0,-21 0 0,22 21 16,-1 0-16,-21 0 0,22 0 16,-22 22-16,21-1 0,-21 0 0,0 1 15,1-1-15,-1 0 0,-21 1 0,0-22 16,0 21-16,0 0 0,0-20 16,0 20-16,-21-21 0,-1 0 15,22 0-15,-21 1 0,0-1 0,0 0 16,21 0-16,-21-21 15,0 0 1,21-21 0,0 0-16</inkml:trace>
  <inkml:trace contextRef="#ctx0" brushRef="#br0" timeOffset="32651.86">16277 2053 0,'0'0'0,"-21"21"0,0-21 0,21 22 16,21-22 0,0 0-1,0 0-15,0 0 0,22 0 0,-1 0 16,0 0-16,1 0 0,-1 0 16,0 0-16,22 0 0,-22-22 0,1 22 15,-1-21-15,0 21 0,1-21 16,-1 21-16,-21-21 0,21 0 0,-20 21 15,20-21-15</inkml:trace>
  <inkml:trace contextRef="#ctx0" brushRef="#br0" timeOffset="32912.71">17484 1651 0,'0'0'15,"-22"21"1,1 0-1,21 1-15,-21 20 0,0-21 0,0 21 16,21 1-16,0-22 0,-21 21 16,-1 1-16,22-22 0,-21 21 0,21 0 15,0-20-15,-21-1 0,21 0 16,-21 0-16,21 0 0,0 0 0,0 1 16,0-1-16,0-42 46,0-1-46,0 1 16</inkml:trace>
  <inkml:trace contextRef="#ctx0" brushRef="#br0" timeOffset="33152.58">17378 1757 0,'0'0'0,"21"-21"16,-21 0-16,0-1 0,21 22 15,0 0 1,0 22-16,-21-1 0,22 21 0,-1-21 15,0 22-15,-21-1 0,21-21 0,0 21 16,0 1-16,1-22 0,-1 21 16,0-21-16,0 22 0,-21-22 15,21 0-15,0 0 0,-21 0 0,22 1 16,-1-22-16,-21 21 16,21-21-1,-21-21 1,21-1-16,0 1 0,0 0 15</inkml:trace>
  <inkml:trace contextRef="#ctx0" brushRef="#br0" timeOffset="33384.44">18055 1482 0,'-42'63'16,"21"-42"-16,-1 22 15,1-1-15,21 0 0,-21 1 0,0 20 16,0-20-16,21-1 0,-21 0 16,-1 1-16,1-1 0,0 0 0,21 1 15,-21-22-15,21 21 0,-21-21 0,21 0 16,0 1 0,21-22-1,0 0-15,21-22 0,-20 1 16</inkml:trace>
  <inkml:trace contextRef="#ctx0" brushRef="#br0" timeOffset="33672.28">18542 1778 0,'0'0'0,"-21"21"15,0-21-15,-1 0 0,22 21 16,43-21 15,-22 0-31,0 0 0,0 0 0,0 0 16,1 0-16,20 0 0,-21-21 16,0 21-16,0 0 0,1 0 15,-44 0 32,1 0-47</inkml:trace>
  <inkml:trace contextRef="#ctx0" brushRef="#br0" timeOffset="33849.18">18457 1969 0,'-21'21'0,"42"-42"0,-42 63 0,0-42 15,21 21-15,0 0 16,21-21 15,0 0-31,0 0 0,1 0 0,-1 0 16,21 0-16,-21 0 0,0 0 0,1 0 15,-1-21-15,21 21 0,-42-21 16,42 0-16,-20 0 0</inkml:trace>
  <inkml:trace contextRef="#ctx0" brushRef="#br0" timeOffset="34441.56">19346 1418 0,'-21'0'0,"42"0"0,-63 21 0,42 1 31,21-22-15,0 0-1,0 0-15,1 0 16,-1 0-16,0 0 0,0-22 16,-21 1-1,0 0-15,0 0 16,-21 21-1,0 0 1,0 0-16,-1 0 0,1 0 0,0 21 16,0 0-1,21 0-15,-21 1 0,0-1 16,21 0 0,21-21-1,0 0 1,0 0-16,0-21 15,0 21-15,-21-21 0,22 21 16,-22-22-16,0 1 0,0 0 16,0 0-16,-22 21 31,1 0-31,21 21 16,-21 21-16,0-20 0,0-1 15,0 21-15,21 0 0,-22-20 16,22 20-16,-21-21 0,21 21 0,0-20 15,0-1-15,0 21 0,0-21 16,21 0-16,1 1 0,-1-22 16,0 0-16,21 0 0,-21 0 0</inkml:trace>
  <inkml:trace contextRef="#ctx0" brushRef="#br0" timeOffset="34745.39">20129 1545 0,'0'0'0,"-21"0"0,-42 106 31,42-85-31,21 22 0,-22-1 15,1 0-15,21-21 0,-21 22 0,0-1 16,21 0-16,-21 1 0,0-22 0,21 21 0,0-21 16,0 1-16,-22-1 15,22 0-15,0 0 0,0 0 0,0 0 16,22-21 0,-1-21-1,0 21-15</inkml:trace>
  <inkml:trace contextRef="#ctx0" brushRef="#br0" timeOffset="35044.43">20172 1588 0,'0'0'0,"0"-22"0,0 1 16,21 21-1,0 0 1,0 0-16,0 0 0,1 21 15,20 1-15,-21-1 0,0 21 0,0-21 16,1 22-16,-22-1 0,21 0 16,-21 1-16,21-1 0,-21-21 0,0 21 15,0 1-15,0-22 0,0 0 16,0 0-16,0 22 0,-21-43 0,21 21 16,-21 0-16,-1-21 0,22 21 15,-21-21-15,0 0 16,21-21-1,0 0 1,-21 21-16</inkml:trace>
  <inkml:trace contextRef="#ctx0" brushRef="#br0" timeOffset="35236.32">19897 1947 0,'0'0'0,"-22"0"0,44 0 31,-1 0-31,0 0 0,0 0 16,0 0-16,22 0 0,-22 0 16,21 0-16,22 0 15,-22 0-15,-21 0 0,21 0 16,-20 0-16,20 0 0,-21-21 0,21 0 16,-20 21-16,-1-21 0,21 0 0</inkml:trace>
  <inkml:trace contextRef="#ctx0" brushRef="#br0" timeOffset="35531.32">20870 1566 0,'43'127'15,"-43"-84"-15,21-22 16,0 21-16,-21 1 0,0-1 16,21-21-16,-21 21 0,21 1 0,0-22 15,-21 21-15,0-21 0,0 1 16,22-1-16,-22 0 0,21 0 0,-21 0 16,21-21 15,-21-21-31,21 0 15,0 0-15</inkml:trace>
  <inkml:trace contextRef="#ctx0" brushRef="#br0" timeOffset="35784.18">21336 1545 0,'0'21'15,"0"1"-15,0 20 0,-21-21 16,0 21-16,21 1 0,-22-1 0,1-21 16,0 22-16,0-1 15,0 0-15,0-21 0,21 22 0,-22-22 16,1 0-16,0 0 0,0 0 16,21 1-16,-21-1 0,21 0 15,0-42 16,21 0-31,0-1 0</inkml:trace>
  <inkml:trace contextRef="#ctx0" brushRef="#br0" timeOffset="36635.49">21759 1376 0,'0'0'0,"-21"0"0,0 0 16,0 0 0,42-21 31,0 21-47,0 0 0,0 0 15,1 0 1,-22 21-1,0 0 1,0 0-16,0 0 16,0 1-1,-22-22-15,1 0 0,21 21 16,-21-21-16,0 0 16,0 0-16,0 0 15,21-21 1,0-1-16,0 1 15,0 0-15,21 21 16,0-21-16,0 21 16,0 0-16,-21-21 0,21 21 0,1 0 15,-1 0 1,-21 21-16,0 0 16,0 0-1,0 0-15,-21 1 16,-1-22-1,1 21-15,0 0 16,0-21-16,0 0 16,21-21 15,0 0-31,0-1 16,21 1-16,0 0 15,0 21-15,-21-21 0,21 21 16,1 0-16,-1-21 0,0 21 15,0 0-15,0 0 0,0 0 16,-21 21-16,0 0 16,0 0-16,0 0 0,0 1 15,0 20-15,0 0 0,0-21 0,-21 22 16,0-1-16,0-21 0,0 22 16,0-22-16,-1 21 0,1-21 0,-21 0 15,21-21-15,0 0 0</inkml:trace>
  <inkml:trace contextRef="#ctx0" brushRef="#br0" timeOffset="37456.23">22034 953 0,'0'-22'15,"22"22"1,-1-21-16,21 21 16,-21 0-16,0 0 0,1-21 15,20 21-15,-21 0 0,21-21 0,-20 0 16,-1 21-16,21 0 0,-21-21 16,0 21-16,1 0 0,20 0 0,-21 0 15,0 0-15,0-22 0,22 22 16,-22 0-16,0 0 0,0 0 15,0 0-15,1 0 16,-22 22-16,0-1 16,0 0-16,0 0 0,0 0 15,0 0-15,0 22 16,0-22-16,0 0 0,-22 0 0,22 22 16,-21-22-16,0 21 0,21-21 0,-21 22 15,21-1-15,0 0 0,-21-21 16,21 22-16,0-1 0,0 22 0,0-22 15,0 21-15,0-20 0,0 20 16,0-20-16,0 20 0,0 1 0,0-22 16,0 21-16,0-20 15,0 20-15,0-20 0,0-1 0,0 0 16,21 1-16,-21-1 0,0 0 0,0 1 16,0-1-16,0 0 0,0 1 15,0-22-15,0 21 0,0-21 0,0 22 16,-21-22-16,0 0 0,21 0 15,-22 0-15,1-21 0,0 21 0,0-21 16,0 22-16,0-22 0,-1 0 16,1 0-16,0 21 0,0-21 0,0 0 15,0 0-15,-1 0 0,1 0 0,0 0 16,0 0-16,0 0 0,0 0 16,-1 0-16,1 0 15,0 0-15,0 0 0,21-21 0,-21 21 16,0 0-16,-1 0 15,1 0 17,21-22-32,-21 22 15,0 0-15,0 0 0,21-21 0</inkml:trace>
  <inkml:trace contextRef="#ctx0" brushRef="#br1" timeOffset="55372.34">381 4741 0,'0'-21'0,"0"0"31,0 0-31,0 0 31,0 42 0,0 0-31,-21 21 16,21-20-16,0 20 0,-21 0 16,21 22-16,-22-22 0,1 22 0,21-22 15,0 21-15,-21-20 0,21 20 16,-21-20-16,21-1 0,0 0 16,0 1-16,0-22 0,0 21 0,0-21 15,0 0-15,0 1 0,21-1 16,0 0-16,0-21 0,1 0 15,-1 0-15,21 0 0,-21-21 0,0 21 16,22-21-16,-22-1 0,21-20 16,-21 21-16,22-21 0,-22-1 15,0 1-15,21 0 0,-20-22 16,-1 1-16,0-1 0,0 1 0,-21-1 16,21 1-16,-21-1 0,0 22 15,0-1-15,0 1 0,0 0 0,0 21 16,0-22-16,0 22 15,0 0-15,0 42 32,0 0-17,0 0-15,0 1 0,0-1 16,0 0-16,0 0 0,0 0 16,21 0-16,-21 1 15,22-1-15</inkml:trace>
  <inkml:trace contextRef="#ctx0" brushRef="#br1" timeOffset="55840.08">1058 5059 0,'0'-21'15,"21"0"1,-21-1-1,0 1 1,-21 42 15,0-21-31,0 22 0,21-1 16,-21 0-16,0 0 0,21 0 0,-22 0 16,22 1-16,0-1 0,0 0 15,0 0-15,0 0 0,0 0 16,0 1-16,22-22 15,-1 21-15,0 0 0,0 0 16,0 0 0,-21 0-16,0 1 15,0-1 1,-21-21-16,0 21 16,0-21-16,0 0 0,-1 0 0,-20 21 15,21-21-15,0 0 0,0 0 16,-1 0-16,1 0 0,0 0 0,0 0 31,42-21-15,0 0-1,0 21-15,1-21 0,-1 21 16,0-22-16</inkml:trace>
  <inkml:trace contextRef="#ctx0" brushRef="#br1" timeOffset="56203.87">1249 5271 0,'0'21'0,"21"-42"47,0-1-47,0 22 0,-21-21 15,21 0-15,-21 0 16,22 0-16,-22 0 0,21 21 0,-21-22 15,0 1-15,-21 21 32,-1 0-32,1 21 15,-21 1-15,21-1 0,21 0 16,-21 0-16,-1 0 0,22 0 0,-21 22 16,21-22-16,0 0 0,0 0 15,0 0-15,0 1 0,0-1 16,0 0-16,21-21 0,1 0 15,-1 0-15,0 0 16,0 0-16,0 0 0,0 0 0,1 0 16,-1-21-16,0 21 0,0-21 15,0-1-15,0 1 0</inkml:trace>
  <inkml:trace contextRef="#ctx0" brushRef="#br1" timeOffset="56572.17">1524 5122 0,'0'-21'0,"21"0"31,0 21-15,0 0-16,1 21 16,-22 0-16,21 1 0,-21-1 15,21 0-15,-21 0 16,0 0-16,0 0 0,0 1 0,0-1 15,0 0-15,0 0 0,0 0 16,0 0-16,-21 1 16,0-22-1,21-22 1,0 1 0,0 0-16,0 0 0,0 0 15,0 0-15,0-1 0,0-20 16,0 21-16,0 0 0,0 0 15,21-1-15,0 22 0,0-21 16,-21 0-16,21 21 0,0-21 0,1 21 16,-1 0-16,0 0 15</inkml:trace>
  <inkml:trace contextRef="#ctx0" brushRef="#br1" timeOffset="57127.85">1947 5038 0,'0'0'0,"-21"0"16,0 0-1,21 21-15,0 0 16,0 0-16,0 0 0,0 1 15,0-1-15,0 0 0,0 0 0,0 0 16,0 0-16,0 1 0,0-1 16,0 0-16,0 0 0,0 0 0,0 0 15,-21 1-15,21-1 16,0-42 15,-21-1-15,21 1-16,0 0 0,0 0 15,0-21-15,0 20 0,0-20 0,0 21 16,0-21-16,0-1 0,0 22 16,0-21-16,21 21 0,0-1 0,-21-20 15,21 42-15,0-21 0,0 21 16,1 0-16,-1 0 0,0 21 16,0-21-16,0 42 0,-21-20 15,0-1-15,21 21 0,-21-21 0,0 0 16,0 22-16,0-22 0,0 21 15,0-21-15,0 1 0,0-1 16,0 0-16,0 0 0,-21 0 16,21 0-16,-21-21 15,21-21 17,0 0-17,21 0-15,0 0 0</inkml:trace>
  <inkml:trace contextRef="#ctx0" brushRef="#br1" timeOffset="57648.55">2561 5059 0,'0'-21'0,"0"42"0,0-63 0,-21 20 16,21 1-16,-21 21 15,0-21-15,-1 21 0,1 0 0,0 0 16,0 0-16,0 0 0,0 0 16,-1 0-16,1 21 0,-21 0 0,21 22 15,0-22-15,-1 21 0,1-21 16,0 22-16,0-22 0,21 21 16,0-21-16,-21 1 0,21-1 15,0 0-15,0 0 0,0 0 0,0 0 16,0 1-16,21-22 15,0 0-15,0 0 0,0 0 0,1 0 16,20 0-16,-21-22 0,0 1 16,22 21-16,-22-21 0,0 0 0,0 0 15,0-22-15,0 22 0,1 0 16,-22-21-16,21 21 0,-21-1 0,0-20 16,0 21-16,0 0 15,-21 42 1,-1 0-1,22 0-15,0 0 0,0 1 0,-21-1 16,21 0-16,0 21 16,0-21-16,-21 1 0,21-1 0,0 0 15,0 0-15,0 0 0,0 0 16,0 1-16,21-22 0,0 0 16,1 0-16,-1 0 0,0 0 15,0 0-15,0 0 0,0-22 0,1 22 16,-1-21-16,0 0 0,21 0 15</inkml:trace>
  <inkml:trace contextRef="#ctx0" brushRef="#br1" timeOffset="58284.7">2836 5059 0,'-21'21'16,"21"0"-16,-21 0 15,21 1-15,0-1 0,0 0 16,0 0-16,0 0 0,0 0 15,-21 1-15,21-1 0,0 0 16,-21 0-16,21 0 0,0-42 63,0 0-63,0 0 0,0 0 15,0-1-15,21 1 16,-21-21-16,21 21 0,-21 0 15,21 21-15,0-22 0,-21 1 0,21 21 16,1 0-16,-1 0 16,0 0-16,0 0 15,-21 21-15,21 1 0,-21-1 16,0 0-16,0 0 0,0 0 0,21 0 16,-21 1-16,0-1 15,0 0-15,0 0 0,0 0 16,0 0-1,0-42 17,0 0-17,0 0-15,0 0 0,0 0 0,0-1 16,0 1-16,22 0 0,-22-21 16,21 21-16,0-22 0,0 22 0,0 0 15,0 0-15,1 0 0,-1-1 16,0 22-16,0 0 0,0 0 0,0 0 15,1 22-15,-22-1 0,21 0 16,-21 0-16,21 21 0,-21-20 16,0-1-16,0 0 0,0 0 0,0 21 15,0-20-15,0-1 16,-21-21-16,21 21 0,-21 0 0,21 0 16,0-42 15,0 0-16,21 0-15,0 0 0</inkml:trace>
  <inkml:trace contextRef="#ctx0" brushRef="#br1" timeOffset="58627.5">3450 5165 0,'42'21'31,"-20"-21"-15,-1 0-16,0 0 0,0 0 16,0-21-16,0 21 0,1-21 0,-1-1 15,0 22-15,0-21 0,-21 0 0,0 0 16,21 0-16,-21 0 0,0-1 16,0 1-16,0 0 0,-21 21 15,0 0-15,0 0 16,0 21-16,-1-21 0,-20 21 15,21 22-15,0-22 0,0 0 0,21 21 16,-22-20-16,22 20 0,-21-21 16,21 21-16,0-20 0,0-1 0,0 0 15,0 0-15,0 0 0,21-21 16,1 21-16,20-21 0,-21 0 0,0 0 16,22 0-16,-1 0 0,-21-21 15,21 21-15,1-21 0,-1 0 0</inkml:trace>
  <inkml:trace contextRef="#ctx0" brushRef="#br1" timeOffset="58860.37">4191 4974 0,'-21'0'0,"0"0"15,21 21 63,0 1-62,0-1 0,0 0-16,0 0 0</inkml:trace>
  <inkml:trace contextRef="#ctx0" brushRef="#br1" timeOffset="59032.27">4085 5292 0,'0'0'0,"0"21"15</inkml:trace>
  <inkml:trace contextRef="#ctx0" brushRef="#br1" timeOffset="59675.9">5038 4297 0,'0'0'0,"0"-21"16,0 42 15,-22 0-31,22 0 15,0 0-15,0 22 0,0-1 16,0 0-16,0 1 0,0 20 16,0-20-16,0 20 0,0 1 0,0-1 15,0-21-15,0 22 0,0-22 16,0 1-16,0-1 0,0 0 0,0-21 16,0 1-16,0-1 0,0 0 0,0 0 15,0 0-15,0-42 31,0 0-31,0 0 16,0 0-16,0-22 0,0 22 0</inkml:trace>
  <inkml:trace contextRef="#ctx0" brushRef="#br1" timeOffset="60991.14">5059 4318 0,'0'-21'62,"21"21"-46,0 0-16,0 0 16,0 0-16,1 0 15,-1 0-15,0 0 0,0 0 0,21 0 16,-20 0-16,20 0 0,21 0 0,-20 0 16,20 0-16,1 0 0,20 0 15,1 0-15,-21 0 0,20 0 0,1 0 16,0 0-16,-1 0 0,1 0 15,21 0-15,-22 0 0,22 0 0,-21 0 16,21 0-16,-22-21 16,22 21-16,-21 0 0,0 0 0,63-21 15,-64 21-15,1 0 0,0 0 16,-1-22-16,-20 22 0,21 0 16,-1-21-16,-20 21 0,20-21 0,-20 21 15,-1 0-15,1 0 0,-22 0 16,22 0-16,-22 0 0,0 0 0,1 0 15,-22-21-15,0 21 0,21 0 16,-20 0-16,-1 0 0,0 0 16,0 0-16,0 0 31,0 0-31,1 0 16,-1 0-1,-21 21 16,0 0-31,0 0 0,0 1 16,0-1-16,0 0 0,0 0 16,0 0-16,0 0 0,0 1 15,0 20-15,0-21 0,0 0 0,0 0 16,0 1-16,0 20 0,0-21 16,0 0-16,0 22 0,0-22 15,0 0-15,0 21 0,0-21 0,0 1 16,-21 20-16,21-21 0,0 21 15,0-20-15,-22-1 0,22 21 0,0-21 16,0 0-16,0 1 0,0-1 16,-21-21-16,21 21 0,0 0 0,-21-21 15,21 21-15,0 0 0,-21-21 16,0 22 0,0-22-1,-1 0-15,1 0 16,0 0-16,0 0 15,0 0-15,0 0 0,-1 0 0,-20 0 0,21 0 16,-21 0-16,-1 0 16,1 0-16,0 0 0,-1 0 0,1 0 15,-22 0-15,22 0 0,-21 0 0,-1 0 16,1 0-16,-1 0 0,1 0 16,-1 0-16,1 0 0,-1 0 0,22 0 15,-22 0-15,1 0 0,-1 0 16,1 0-16,-1 0 0,1 0 0,-1 0 15,1 0-15,-1 21 0,1-21 0,-1 0 16,22 0-16,-22 0 0,1 0 16,21 0-16,-22 0 0,22 0 15,-1 0-15,1 0 0,0 0 16,-22 0-16,22 0 0,0 0 0,-1 0 16,1 0-16,-43 0 0,43 0 15,21 0-15,-22 0 0,1 0 16,0 0-16,21 0 0,-22 0 0,1 0 15,21 0-15,-22 0 0,1 0 16,21 0-16,-21 0 0,20 0 0,1 0 16,-21 0-16,21 21 0,0-21 15,-1 0-15,1 0 0,0 0 0,0 0 16,0 0-16,0 21 0,-1-21 16,1 0-16,0 0 0,0 0 15,-21 0-15,20 0 0,1 0 16,0 0-1,42 0 64</inkml:trace>
  <inkml:trace contextRef="#ctx0" brushRef="#br1" timeOffset="62172.4">1312 6138 0,'0'0'0,"21"-21"16,1 21-1,-22-21-15,21 21 0,-21-21 16,0 42 15,-21 0-31,-1 0 16,-20 1-16,21-1 0,0 0 16,-22 21-16,1-21 0,0 22 0,-64 41 15,64-41-15,-22-22 16,22 21-16,-1 1 0,-20-1 15,21-21-15,-1 0 0,22 0 16,-21 1-16,21-1 0,-1-21 0,1 0 16,0 0-16,21-21 15,0-1 1,21 1-16,0 21 16,-21-21-16,43 0 0,-22 21 0,0-21 15,0 21-15,22 0 0,-1 0 16,-21 0-16,21 0 0,1 0 15,-1 0-15,-21 0 0,22 0 0,-1 0 16,0 21-16,22 0 0,-22-21 16,0 21-16,1 0 0,-22 1 15,21-22-15,1 21 0,-22 0 0,21-21 16,-21 21-16,0 0 0,1-21 16,-1 0-16,0 0 0,-21 21 0,21-21 15,-21-21 16,0 0-31,0 0 16,0 0-16</inkml:trace>
  <inkml:trace contextRef="#ctx0" brushRef="#br1" timeOffset="62404.27">1820 6329 0,'0'21'0,"0"0"16,0 0-16,0 1 0,0-1 16,0 0-16,0 0 0,0 0 0,0 0 15,0 1-15,0-1 0,0 0 16,0 0-16,0 0 0,0 0 16,0-42 30,0 0-46</inkml:trace>
  <inkml:trace contextRef="#ctx0" brushRef="#br1" timeOffset="62740.08">1820 6075 0,'0'0'0,"-21"0"16,0 0-16,21 21 15,0 0-15,0 0 16,0 1 0,21-22-16,0 0 15,0 0-15,1 0 16,-1-22-16,-21 1 16,0 0-1,0 0-15,0 0 0,-21 21 16,-1 0-16,1 0 15,0 0-15,0 0 0,0 0 16,0 0-16,21 21 0,0 0 16,0 0-16,0 0 0,0 1 15,0-1-15,0 0 0,0 0 16,21 0-16,0 0 0,0 1 16,-21-1-16,21-21 0,0 21 15</inkml:trace>
  <inkml:trace contextRef="#ctx0" brushRef="#br1" timeOffset="63215.8">2159 6287 0,'-21'0'0,"21"21"15,0 0-15,-21 0 16,21 0-16,0 0 0,0 22 15,0-22-15,0 0 0,0 21 0,0-20 16,0-1-16,-22 21 0,22-21 16,0 0-16,0 1 0,0-1 0,0 0 15,0-42 17,0 0-32,0-1 15,0 1-15,0-21 0,0 21 16,0-22-16,22 1 0,-22 0 15,21 21-15,0-22 0,0 22 16,21-21-16,-20 21 0,-1-1 0,0 1 16,21 21-16,-21 0 0,43 0 15,-43 0-15,0 0 0,0 21 16,1-21-16,-1 22 0,0 20 16,-21-21-16,21 0 0,-21 22 0,0-22 15,0 21-15,0 0 0,0-20 16,0 20-16,-21 0 0,0-21 0,21 22 15,-21-22-15,21 0 0,-22 0 16,22 0-16,22-42 31,-1 0-15,0 0-16,0-21 0</inkml:trace>
  <inkml:trace contextRef="#ctx0" brushRef="#br1" timeOffset="63587.66">3006 6223 0,'-22'0'16,"44"0"-16,-65 0 0,22 0 0,21 21 16,-21 0-16,21 1 15,0-1-15,0 0 0,0 0 16,-21 0-16,21 22 0,0-1 15,0 0-15,0 1 0,0-1 0,0 0 16,-21 22-16,21-22 0,0 22 16,-22-22-16,22 21 0,0 1 0,-21 21 15,0-22-15,0 22 0,21-1 0,-21 1 16,0 0-16,-1-1 0,1 1 16,21-21-16,0-1 0,0 1 0,0-1 15,0 1-15,0-22 16,0 0-16,0-21 0,0 22 0,0-22 15,21-42 1,1 21-16,-22-21 0,0-22 16,21 22-16,-21-21 0,21 21 15,-21-22-15,21 1 0,-21 0 0,0-22 16,21 22-16</inkml:trace>
  <inkml:trace contextRef="#ctx0" brushRef="#br1" timeOffset="63897.48">2857 6456 0,'0'-21'15,"0"42"-15,0-63 0,0-1 0,22 22 0,-1 0 16,0 0-16,0 21 0,0-21 16,0 21-16,1 0 0,-1 0 0,0 0 15,0 0-15,0 0 0,0 21 16,-21 0-16,22 0 0,-22 21 0,0-20 15,0 20-15,0 0 0,0-21 16,0 22-16,-22-22 0,22 0 0,-21 0 16,0 22-16,0-43 0,0 21 0,0 0 15,-1 0-15,1-21 0,21 21 16,0-42 15,0 0-31,0 0 16,21 0-16,1-1 0,-1 1 15</inkml:trace>
  <inkml:trace contextRef="#ctx0" brushRef="#br1" timeOffset="64552.11">3429 6244 0,'0'0'0,"0"21"15,0 1 1,0 20-16,0-21 0,-21 0 15,21 22-15,-21-1 16,21-21-16,-22 21 0,22-20 0,0 20 16,0-21-16,0 21 0,0-20 0,0-1 15,0 0-15,22-21 16,-1 0-16,0 0 0,0 0 0,0 0 16,0 0-16,1-21 15,-1 0-15,0-1 0,-21 1 0,21 0 16,0-21-16,-21-1 0,0 22 0,21-21 15,-21 0-15,22 20 0,-22 1 16,0-21-16,21 42 0,-21-21 0,21 0 16,-21 42-1,0 0 1,0 21-16,0-21 0,0 1 16,0 20-16,0-21 0,0 0 15,21 22-15,-21-22 0,0 0 0,21 21 16,0-21-16,-21 1 0,22-22 0,-1 21 15,0-21-15,0 0 0,0 0 16,0 0-16,1 0 0,-1 0 0,0-21 16,0 21-16,0-43 0,22 22 15,-22 0-15,-21-21 0,21-1 0,0 1 16,0 0-16,-21-1 0,0 1 0,21-22 16,-21 22-16,0 0 15,22-1-15,-22 1 0,0 0 0,0-1 16,0 1-16,0 21 0,0 0 0,0 0 15,0-1-15,0 44 16,0-1-16,0 0 16,0 0-16,-22 21 0,22 1 15,0-22-15,0 21 0,0 1 0,0-1 16,0 0-16,0 1 0,0-1 0,0 0 16,0 1-16,0-1 0,0 0 15,0 1-15,0-22 0,0 0 0,0 0 16,22 0-16,-22 0 0,21-21 0,0 0 15,0 0 1,0 0-16,-21-21 0,21 0 16</inkml:trace>
  <inkml:trace contextRef="#ctx0" brushRef="#br1" timeOffset="64758.99">4085 6160 0,'0'0'0,"21"0"32,-21 21-32,21-21 0,1 0 15,20 0-15,-21 0 0,0 0 16,0 0-16,22 0 0,-22 0 0,0 0 16,21 0-16,-20 0 0,-1 0 15,0 0-15,-21 21 0,21-21 16</inkml:trace>
  <inkml:trace contextRef="#ctx0" brushRef="#br1" timeOffset="65264.7">6456 6138 0,'0'-21'16,"0"42"-16,0-63 0,0 21 0,0 0 0,21 0 15,-21-1-15,0 1 0,21 0 16,-21 0-16,0 0 0,0 0 0,0-1 16,-21 44 15,21-1-31,-21 0 0,0 0 15,21 0-15,-22 0 0,22 22 16,-21-22-16,0 21 0,0 1 0,0-22 16,21 21-16,-21-21 0,-1 22 15,22-22-15,0 21 0,0-21 0,0 0 16,0 1-16,0-1 0,0 0 16,0-42 15,0 0-31</inkml:trace>
  <inkml:trace contextRef="#ctx0" brushRef="#br1" timeOffset="65960.3">6032 6244 0,'0'0'0,"-21"0"0,0 0 16,42 0 15,0 0-31,1 0 16,-1 0-16,21 0 0,-21 0 15,22 0-15,-1 0 0,0 0 0,22 0 16,-22-21-16,22 21 0,-22-21 0,21 21 16,-20-21-16,-1 21 0,0-21 15,1 21-15,-22 0 0,0-22 0,0 22 16,0 0-16,-21-21 0,-21 21 31,0 21-15,0 1-1,21-1-15,-21 0 16,21 0-16,-21 0 0,21 0 16,0 1-16,0-1 0,0 0 15,21 0-15,0-21 16,-21 21-16,21-21 0,0 0 0,22 0 16,-22 0-16,0 0 0,21 0 15,-21-21-15,22 0 0,-22 0 0,0 21 16,21-21-16,-20-1 0,-1 1 0,0 0 15,0 0-15,0 21 0,0-21 16,-21 0-16,0-1 0,0 1 16,0 0-16,0 42 47,0 0-47,0 1 15,0-1-15,0 21 0,0-21 16,-21 22-16,21-1 0,-21 0 0,21 1 15,-21 20-15,0-21 0,21 22 16,0-1-16,-21-20 0,-1 20 0,22-20 16,-21 20-16,0-21 0,0 1 0,21-1 15,-21 0-15,0 1 0,-1-22 0,1 21 16,0-21-16,0 1 16,0-1-16,-22-21 0,22 0 0,-21 21 15,0-21-15,-1 0 0,1 0 0,0-21 16,-1 21-16,-20-21 0,42-1 15,-22 22-15,1-21 0,21 0 0,0 21 16,-1-21-16,22 0 0,0 0 0,0-1 16,0 1-16,0 0 0,22 0 15,20 0-15,0 0 0,1-22 0,-1 22 16</inkml:trace>
  <inkml:trace contextRef="#ctx0" brushRef="#br1" timeOffset="66264.13">7556 6011 0,'-21'0'0,"0"43"31,0-22-31,21 0 0,-21 21 0,21-20 0,0 62 16,-21-41-16,-1-1 0,22 21 15,-21-20-15,21 20 0,0-20 16,-21 20-16,21-21 0,-21 1 0,21 20 16,-21-20-16,21-22 0,0 21 15,0-21-15,0 0 0,0 1 16,0-1-16,0 0 0,0-42 31,0 0-31,0-1 0,0 1 16,0 0-16,0-21 0</inkml:trace>
  <inkml:trace contextRef="#ctx0" brushRef="#br1" timeOffset="66541.96">7387 6033 0,'0'-22'16,"0"44"-16,21-65 0,0 43 15,1-21-15,-1 21 0,0 0 16,21 0-16,-21 0 0,1 0 0,-1 21 15,21-21-15,-21 21 0,0 1 16,1-1-16,-1 0 0,-21 21 0,0-21 16,0 22-16,0-22 0,-21 0 15,-1 0-15,1 0 0,0 1 16,-21-1-16,21 0 0,-1-21 0,-20 21 16,21 0-16,0-21 0,21 21 15,-21-21-15,42-21 16,0 0-1,0 21-15,0-21 16,0 0-16</inkml:trace>
  <inkml:trace contextRef="#ctx0" brushRef="#br1" timeOffset="66904.41">7959 6160 0,'21'0'16,"0"0"0,0 0-16,0 0 0,0 0 15,1-22-15,-1 1 0,0 21 0,0-21 16,0 0-16,0 0 16,-21 0-16,22 21 15,-22-22-15,-22 22 16,1 0-16,0 0 0,0 0 15,0 0-15,-22 0 0,22 22 0,-21-1 16,21 0-16,0 0 0,-1 0 0,1 0 16,0 1-16,21-1 0,0 0 15,0 0-15,0 0 0,0 0 0,0 1 16,0-1-16,21 0 0,0 0 16,1 0-16,-1-21 0,0 21 15,0-21-15,0 0 0,22 0 0,-22 0 16,0 0-16,21 0 0,-21-21 0,22 0 15,-22 21-15,21-21 0</inkml:trace>
  <inkml:trace contextRef="#ctx0" brushRef="#br1" timeOffset="67172.25">8784 6054 0,'21'0'31,"0"0"-31,1 0 0,-1 0 16,0 0-16,0 0 0,0 0 15,0 0-15,1 0 0,-1 0 16,-21-21-16,21 21 0</inkml:trace>
  <inkml:trace contextRef="#ctx0" brushRef="#br1" timeOffset="67324.17">8805 6117 0,'-21'21'0,"21"1"0,0 20 15,0-21 1,21-21-1,0 0-15,1 21 0,-1-21 16,0 0-16,0 0 0,0 0 16,0 0-16,1-21 0,-1 0 15</inkml:trace>
  <inkml:trace contextRef="#ctx0" brushRef="#br1" timeOffset="67871.86">9631 5567 0,'0'0'0,"0"21"31,-21-21-15,21 21-16,-22-21 0,22 21 15,0 1-15,0-1 16,22-21 0,-1 0-16,0 0 15,0 0-15,0 0 0,0-21 16,1-1-16,-1 22 0,0-21 0,-21 0 16,0 0-16,0 0 15,0 0 1,-21 21-16,0 0 0,-1 0 15,1 0-15,0 21 0,0-21 0,0 21 16,0 0-16,-1 21 0,1-20 0,0 20 16,21-21-16,0 21 0,-21-20 15,21 20-15,0-21 0,0 0 0,0 0 16,0 1-16,0-1 0,0 0 0,21 0 16,0-21-16,22 0 0,-1 0 15,0 0-15</inkml:trace>
  <inkml:trace contextRef="#ctx0" brushRef="#br1" timeOffset="68165.69">10499 5567 0,'0'0'15,"0"-21"-15,-22 21 0,1 0 0,0 0 16,0 0-16,0 21 15,0 0-15,-1 0 0,1 22 0,21-22 16,-21 21-16,0 0 16,0 1-16,-22-1 0,22 0 0,0 1 15,0-1-15,0 0 0,0-20 16,21 20-16,-22 0 0,22-21 0,0 22 16,0-22-16,0 0 0,0 0 0,0 0 15,22-21-15,-22 22 0,42-22 0,-21 0 16,0 0-16,0 0 0,22 0 0,-22 0 15,0-22-15,21 1 0,-20 0 16</inkml:trace>
  <inkml:trace contextRef="#ctx0" brushRef="#br1" timeOffset="68355.58">10054 5927 0,'-21'0'0,"42"0"0,-63 0 15,42 21 1,21-21 0,0 21-16,0-21 0,0 0 15,22 0-15,-22 0 0,21 0 0,-21 0 16,22 0-16,-1 0 0,-21 0 0,22 0 16,-22-21-16</inkml:trace>
  <inkml:trace contextRef="#ctx0" brushRef="#br1" timeOffset="68727.37">10604 5948 0,'0'0'0,"0"21"0,0 0 16,22-21 15,-1 0-31,0 0 0,0-21 15,0 21-15,0-21 0,1 21 16,-1-21-16,0 0 0,-21-1 16,0 1-16,0 0 15,0 0-15,0 0 16,-21 21-16,0 0 16,-1 0-16,1 0 0,0 21 0,0 0 15,0 0-15,0 0 0,-1 1 0,1-1 16,21 0-16,0 0 0,-21 21 15,21-20-15,0-1 0,0 0 0,0 0 16,0 0-16,0 0 0,0 1 0,21-22 16,0 21-16,1-21 15,20 0-15,-21 0 0,0 0 16,0 0-16,22 0 0,-22 0 0,0 0 16,0-21-16</inkml:trace>
  <inkml:trace contextRef="#ctx0" brushRef="#br1" timeOffset="69042.19">11049 5757 0,'21'0'0,"148"0"31,-147 22-31,20-1 0,0 0 16,-21 0-16,1 21 0,-1-20 15,0 20-15,-21-21 0,0 21 0,0-20 16,0-1-16,0 21 0,-21-21 0,0 0 16,-22 1-16,1-1 0,21 0 15,-22 0-15,1-21 0,0 21 0,21-21 16,-1 0-16,1 0 0,0 0 0,42-21 31,0 0-31,1 0 16,20 0-16,-21-1 0,21 1 15,1 0-15,-22 0 0,21 0 16,1 0-16</inkml:trace>
  <inkml:trace contextRef="#ctx0" brushRef="#br1" timeOffset="69228.08">11557 5884 0,'21'0'15,"-42"0"-15,63-21 0,-21 0 0,1 21 16,-22-21-16,-22 21 31,1 21-31,0 0 0,-21 0 0,21 1 16,-1-1-16,1 0 0,0 0 0,0 0 15,0 0-15,0 22 0,-1-22 16,22 0-16,0 0 0,0 0 0,0 1 16,0-1-16,0 0 0,0 0 15,22-21-15,-1 0 0,0 0 16,0 0-16,0 0 0,22 0 16,-22 0-16</inkml:trace>
  <inkml:trace contextRef="#ctx0" brushRef="#br1" timeOffset="69544.89">12001 5440 0,'0'0'15,"-21"0"-15,0 21 16,21 0-16,-21 0 15,21 22-15,-21-1 0,21 0 0,-21 1 16,21-1-16,0 0 0,0 1 0,-22-1 16,22 0-16,0 1 0,-21-1 15,21 0-15,0-20 0,0 20 16,0-21-16,0 0 0,0 0 0,0 1 0,21-22 16,1 21-16,-1-21 0,0 0 15,0 0-15,0 0 0,22 0 16,-22 0-16,0 0 0,0-21 15,0 21-15,22-22 0,-22 1 16,0 0-16,0 0 0</inkml:trace>
  <inkml:trace contextRef="#ctx0" brushRef="#br1" timeOffset="69723.8">11790 5757 0,'0'0'15,"-21"0"-15,21 22 16,21-22 0,0 0-16,0 0 0,21 0 0,-20 0 15,20 0-15,-21 0 16,21 0-16,1-22 0,-22 22 0,21-21 16</inkml:trace>
  <inkml:trace contextRef="#ctx0" brushRef="#br1" timeOffset="70124.57">12573 5355 0,'0'21'31,"0"1"-15,-21-1-1,0-21-15,21 21 16,-22-21 0,1 0-16,0 0 15,21-21 1,0 0 0,21-1-16,0 22 15,1 0-15,-22-21 0,21 0 16,0 21-16,0 0 15,0 0-15,0 21 16,-21 0-16,0 1 0,0-1 16,0 0-16,0 0 0,0 21 0,0-20 15,0 20-15,-21-21 0,0 21 0,0-20 16,0-1-16,0 0 0,-1 0 16,22 0-16,-21-21 0,0 21 0,-21-21 15,21 0-15</inkml:trace>
  <inkml:trace contextRef="#ctx0" brushRef="#br1" timeOffset="71013.06">14351 5694 0,'0'0'0,"21"-21"0,-21 0 31,0 42-15,0 0-16,-21 0 15,0 0-15,21 0 0,-21 22 0,-1-22 16,22 21-16,0 1 0,-21-22 0,21 21 16,-21-21-16,21 0 0,0 1 15,0-1-15,0 0 0,0 0 0,0 0 16,0 0-16,21-21 16,0 0-16,1 0 15,-1 0-15,0-21 0,0 0 0,-21 0 16,21 0-16</inkml:trace>
  <inkml:trace contextRef="#ctx0" brushRef="#br1" timeOffset="71375.85">14393 5271 0,'-21'0'0,"42"0"0,-63 0 0,21 0 16,0 0-16,-1 0 15,22 21-15,-21 0 0,21 0 0,0 0 16,0 0-16,0 1 0,21-1 16,1-21-16,-1 0 15,0 0-15,0 0 0,0 0 16,0 0-16,1 0 0,-1 0 0,0 0 16,0 0-16,0-21 0,0 21 15,1-22-15,-22 1 0,0 0 16,0 0-16,0 0 0,0 0 15,-22-1-15,1 22 0,0 0 16,0 0-16,0 0 0,0 0 16,-1 0-16,1 0 0,0 22 0,0-22 15,0 21-15,0 0 0,21 0 16,0 21-16,0-20 0,0 20 0,0-21 16,21 21-16,0-20 0,0 20 0,0-21 15,22 21-15,-22-20 0</inkml:trace>
  <inkml:trace contextRef="#ctx0" brushRef="#br1" timeOffset="71932.53">15219 5715 0,'0'-21'0,"0"42"0,0-63 0,0 21 15,-21-1-15,-1 1 16,1 0-16,0 21 0,0 0 0,0-21 15,0 21-15,-1 0 0,-20 0 16,21 21-16,0-21 0,-22 21 16,22 0-16,-21 22 0,21-22 0,0 21 15,-1-21-15,-20 22 0,21-1 16,0-21-16,21 22 0,0-22 0,0 21 16,0-21-16,0 0 0,0 1 0,0-1 15,0 0-15,21 0 0,0-21 16,0 0-16,0 21 0,22-21 0,-22 0 15,21 0-15,-21 0 0,22 0 0,-1-21 16,-21 21-16,22-21 0,-22 0 16,21 0-16,0-1 0,-20-20 0,20 21 15,0-64-15,1 22 16,-22 20-16,0-20 0,0 21 16,0-22-16,-21 22 0,21-22 0,-21 22 15,22-22-15,-22 22 0,0 0 16,0 21-16,0-22 0,0 22 15,0 0-15,0 42 16,-22 0-16,1 22 16,21-1-16,0 0 0,-21 1 0,0-1 15,21 21-15,-21 1 0,21-22 16,-21 22-16,21-1 0,-22-20 16,22-1-16,-21 21 0,21-41 0,0 20 15,0 0-15,0-21 0,0 1 0,0-1 16,21 0-16,1 0 0,-1-21 15,21 0-15,-21 0 0,0 0 16,22 0-16,-22 0 0,21-21 16,1 0-16</inkml:trace>
  <inkml:trace contextRef="#ctx0" brushRef="#br1" timeOffset="72191.38">16214 5609 0,'-22'0'0,"44"0"0,-44 21 15,22 1 1,22-1 0,-1-21-16,0 0 15,0 0-15,0 0 0,0 0 16,1 0-16,-1 0 0,0 0 15,-42 0 17,0 0-32,-22 0 15</inkml:trace>
  <inkml:trace contextRef="#ctx0" brushRef="#br1" timeOffset="72323.3">16129 5800 0,'0'0'0,"0"21"0,0 0 16,21-21 15,0 0-31,0 0 0,1 0 16,-1 0-16,0 0 0,0-21 15,0 21-15</inkml:trace>
  <inkml:trace contextRef="#ctx0" brushRef="#br1" timeOffset="72957.94">16933 5355 0,'0'0'0,"0"-21"0,0 0 0,0 42 63,0 0-63,0 0 15,0 1-15,-21-22 0,21 21 0,0 0 16,0 0-16,0 0 0,0 0 0,0 1 15,0-1-15,-21 0 0,21 0 16,0 0-16,-21 0 0,21 1 0,0 20 16,0-21-16,-21 0 0,21 0 15,-22 1-15,22 20 0,-21-21 0,21 0 16,0 0-16,0 1 16,0-1-16,0 0 15,21-21-15,1 0 16,-1 0-16,0 0 0,0 0 15,0 0-15,0 0 0,1 0 16,-1 0-16,0 0 0,0 0 0,0 0 16,0-21-16,1 21 0,-22-21 15,21 21-15,-21-22 0</inkml:trace>
  <inkml:trace contextRef="#ctx0" brushRef="#br1" timeOffset="73544.6">16595 5017 0,'0'0'0,"0"-22"16,0 44 31,0-1-32,-22-21-15,22 21 0,0 0 16,-21-21 0,21-21 46,21 21-62,-21-21 16,0 0-1,0 42 1,-21 0 0,21 0-16,-21 0 0,21 0 0,0 1 15,0-1-15,0 0 0,0 0 16,0 0-16,0 0 15,0 1-15,21-22 0,0 21 0,1-21 16,-1 0-16</inkml:trace>
  <inkml:trace contextRef="#ctx0" brushRef="#br1" timeOffset="74756.42">17103 5461 0,'0'-21'0,"0"42"0,-22-63 15,22 21-15,-21 21 16,21-22-16,-21 22 0,0 0 16,0 0-1,21 22-15,0-1 16,0 0-16,0 0 0,0 0 0,-21 22 16,21-1-16,0-21 0,-22 21 15,22 1-15,-21-1 0,21 0 0,0-20 16,0 20-16,0-21 0,0 21 0,0-20 15,0-1-15,0 0 16,0 0-16,0 0 0,21 0 16,1-21-16,-1 0 0,0 0 15,0 0-15,0 0 0,0 0 16,1 0-16,-1-21 0,0 0 0,0 21 16,0-21-16,22-21 0,-22 20 15,0 1-15,0-21 0,0 21 0,0-22 16,1 1-16,-22 0 0,0-1 15,0 1-15,0 21 0,0-21 0,0 20 16,0 1-16,0 0 0,0 0 0,0 0 16,0 0-1,-22 21-15,1 0 16,21 21 0,0 0-16,0 0 15,0 0-15,0 0 16</inkml:trace>
  <inkml:trace contextRef="#ctx0" brushRef="#br1" timeOffset="75132.21">17716 5567 0,'0'-21'16,"0"42"-16,0-63 0,22 42 0,-22-22 15,-22 22 1,1 0-1,0 0-15,0 0 0,0 22 0,0-1 16,-1-21-16,1 21 0,0 0 16,21 0-16,0 0 0,0 1 0,0-1 15,0 0-15,0 0 0,0 0 16,21 0-16,0 1 0,1-22 16,-1 21-16,0 0 0,0 0 0,0-21 15,0 21-15,1 0 0,-22 1 16,21-22-16,-21 21 15,-21-21 1,-1 21-16,1-21 0,-21 0 16,0 0-16,20 0 0,-20 0 0,0 0 15,21 0-15,-1 0 0,1 0 16,0 0-16,21-21 16,21 21-16,0-21 15,1-1-15,20 22 0,-21 0 16</inkml:trace>
  <inkml:trace contextRef="#ctx0" brushRef="#br1" timeOffset="75440.03">18034 5736 0,'0'-21'16,"0"42"-16,0-63 0,21 42 0,0-21 15,0 0-15,-21-1 0,0 1 16,0 0-16,0 0 0,0 0 15,0 0 1,-21 21 0,0 0-16,21 21 0,-21 0 15,0 0-15,0 0 0,21 0 16,-22 22-16,22-22 0,0 0 0,-21 21 16,21-20-16,0-1 15,0 21-15,0-21 0,0 0 0,0 1 16,0-1-16,21 0 0,1-21 15,20 21-15,-21-21 16,0 0-16,0 0 0,22 0 0,-22 0 16,21-21-16,-21 21 0,1-21 0</inkml:trace>
  <inkml:trace contextRef="#ctx0" brushRef="#br1" timeOffset="75784.28">18351 5588 0,'0'0'0,"0"-21"0,0 0 0,22 21 15,-22-21-15,21 21 16,0 0-16,0 0 16,0 0-16,22 0 0,-22 0 0,0 0 15,21 21-15,-21-21 0,1 21 16,20 0-16,-21 21 0,0-20 0,0-1 16,1 0-16,-22 21 0,0-21 0,0 1 15,0 20-15,0-21 0,0 0 16,-22 0-16,1 1 0,0-22 0,-21 21 15,21-21-15,-1 0 0,1 0 16,0 0-16,21-21 31,0-1-31,0 1 0,0 0 16,0 0-16,21 0 0,0 0 0,1-22 16,-1 22-16,0-21 0,0 21 0,0-1 15,0 1-15,1-21 0,-1 42 16,0-21-16,0 0 0,0 21 15,0 0-15,1-22 0,-1 22 0,0 0 0</inkml:trace>
  <inkml:trace contextRef="#ctx0" brushRef="#br1" timeOffset="76275.32">19198 5525 0,'-21'0'0,"0"0"15,-22 0 1,43 21-16,0 0 16,-21 0-16,21 0 0,0 0 15,0 1-15,0 20 0,0-21 0,0 0 16,0 0-16,0 1 0,0 20 16,0-21-16,-21 0 0,21 0 15,0 1-15,0-1 0,0 0 16,-21-21-1,21-21 1,0 0-16,0-1 16,0-20-16,0 21 15,0 0-15,0 0 0,21-22 0,0 1 16,-21 21-16,21-22 0,22 1 16,-22 21-16,0-21 0,21 20 0,-20 1 15,20 21-15,0-21 0,1 21 16,-22 0-16,21 0 0,-21 0 0,22 0 15,-22 21-15,0 0 0,0 22 0,-21-22 16,0 21-16,0-21 0,0 22 16,0-1-16,0-21 0,0 22 15,0-22-15,-21 0 0,0 21 0,0-21 16,-1 1-16,1-22 0,0 21 16,0 0-16,0-21 15,21-21 16,21 0-31</inkml:trace>
  <inkml:trace contextRef="#ctx0" brushRef="#br1" timeOffset="76760.05">20129 5546 0,'0'-21'0,"0"42"0,0-64 15,0 22-15,0 0 16,-21 0-16,0 21 16,0 0-16,0 0 0,0 21 15,-1-21-15,1 21 0,0 0 16,-21 22-16,21-22 0,-1 21 0,1 1 16,0-22-16,-21 21 0,42 0 15,-21 1-15,-1-22 0,22 0 0,0 21 16,0-20-16,0-1 0,0 0 15,22 0-15,-1-21 16,0 0-16,0 0 0,0 0 0,0 0 16,1 0-16,-1-21 0,21 0 0,-21 0 15,0-1-15,1 1 0,-1 0 16,0-21-16,0 21 0,-21-22 0,21 1 16,0 21-16,-21-22 0,0 22 15,0 0-15,0 0 0,22 0 0,-22 42 31,-22 0-31,22 21 16,0-20-16,-21 20 0,0-21 0,21 21 16,-21-20-16,21-1 0,0 21 15,0-21-15,0 0 0,0 1 16,0-1-16,0 0 0,21 0 16,0-21-16,0 0 15,1 0-15,-1 0 0,0 0 0,0-21 16,0 0-16</inkml:trace>
  <inkml:trace contextRef="#ctx0" brushRef="#br1" timeOffset="77443.66">20489 5609 0,'0'0'15,"0"-21"-15,0-21 0,0 21 0,0-1 16,-21 22 15,21 22-31,-21-1 0,21 0 16,0 0-16,0 0 0,-21 0 0,21 22 15,0-22-15,0 0 0,0 21 16,-21-20-16,21-1 0,-22 0 0,22 0 16,0 0-16,0 0 0,-21 1 15,21-1-15,0-42 32,0-1-17,0 1-15,0 0 0,0 0 0,0 0 16,0 0-16,21-22 0,1 22 0,-1-21 15,-21 21-15,21-22 16,0 22-16,0 0 0,0 0 0,1 0 16,-1-1-16,21 1 0,-21 21 15,0 0-15,1 0 0,-1 0 0,0 0 16,0 0-16,0 0 0,0 21 0,22 1 16,-22-1-16,-21 21 0,21-21 15,-21 22-15,0-22 0,0 21 0,0-21 16,0 0-16,0 22 0,0-22 15,0 0-15,0 0 0,0 0 0,0 1 16,-21-22-16,21 21 0,-21-21 16,0 0-1,-1 0-15,22-21 16,0-1-16,0 1 16,0 0-16,0 0 0,0-21 15,22 20-15,-1 1 0,0-21 0,0 0 16,21 20-16,-20-20 0,20 21 15,-21 0-15,21 0 0,1-1 16,-22 1-16,21 21 0,-21 0 0,1 0 16,-1 0-16,0 21 0,-21 1 0,21-1 15,-21 0-15,0 0 0,0 127 32,0-127-32,-21 1 0,0 20 0,0 0 15,21-21-15,-22 1 0,22-1 16,-21-21-16,21 21 15,0-42 17,0 0-32,0-1 0</inkml:trace>
  <inkml:trace contextRef="#ctx0" brushRef="#br1" timeOffset="77813.44">21399 5630 0,'0'-21'31,"22"21"-15,-1-21-16,0 21 0,-21-21 16,21 21-16,0-21 0,0 0 0,1-1 15,-1 1-15,-21 0 16,0 0-1,-21 21 1,-1 0-16,1 0 0,0 21 16,0 0-16,0 0 15,0 1-15,-1 20 0,22-21 0,0 21 16,-21-20-16,21 20 0,-21-21 16,21 21-16,0-20 0,0-1 0,0 0 15,0 0-15,0 0 0,0 0 0,21-21 16,0 22-16,1-22 15,-1 0-15,0 0 0,21-22 16,-21 22-16,1-21 0,-1 0 16,0 0-16,0-21 0</inkml:trace>
  <inkml:trace contextRef="#ctx0" brushRef="#br1" timeOffset="78195.22">21950 5186 0,'0'21'0,"0"0"16,0-42 46,0 0-46,0 0-16,0 0 16,21 21-16,-21-22 15,21 22-15,0 0 0,-21 22 32,0-1-32,0 0 15,0 0-15,0 0 0,-21 0 16,0 1-16,0-1 0,0 0 0,-1 0 15,1 0-15,21 0 0,-21-21 0,21 22 16,-21-22-16,21 21 0,-21-21 16</inkml:trace>
  <inkml:trace contextRef="#ctx0" brushRef="#br1" timeOffset="78773.82">22479 5165 0,'0'0'0,"21"0"47,-21 21-47,0 0 0,0 0 0,21 0 15,0 1-15,1-1 16,-1 0-16,0 21 0,21-21 0,1 1 16,-1 20-16,-21-21 0,43 0 0,-22 22 15,0-22-15,1 0 0,-1 0 16,0 0-16,1 0 0,-1 1 0,0-1 16,-21-21-16,1 0 0,-1 0 15,0 0-15,0 0 0,-42 0 31,-21 0-15,20 0-16,-20 0 0,0 21 0,-22-21 16,22 21-16,-22 0 0,22 22 15,-21-22-15,-1 0 0,22 0 16,-22 21-16,1-20 0,20-1 0,1 0 16,0 0-16,-1 0 0,22 0 15,-21 1-15,21-22 0,0 21 0,-1-21 16,1 0-16,0 0 15</inkml:trace>
  <inkml:trace contextRef="#ctx0" brushRef="#br1" timeOffset="100185.76">4276 8255 0,'0'-21'0,"0"0"0,0 0 16,0-1-1,0 1-15,0 0 16,0 0-16,0 0 16,0 0-16,21-1 15,-21 1 16,0 42 1,0 1-32,0-1 15,0 0-15,-21 0 0,21 0 16,-22 22-16,22-22 0,-21 21 0,0-21 16,21 22-16,-21-22 0,0 21 0,0 0 15,-1-20-15,1 20 0,0 0 16,0 1-16,0-22 0,-22 21 15,22 0-15,0 1 0,0-1 0,-21 0 16,20 1-16,1-22 0,21 21 16,-21-21-16,0 22 0,0-22 0,21 0 15,0 0-15,0 0 0,-21 1 16,21-1-16,-22-21 16,22-21 15,0-1-31,22 1 0,-1 0 15,-21 0-15,21 0 0,0 0 16,0-1-16,-21 1 0,21-21 16,1 21-16,-1 0 0</inkml:trace>
  <inkml:trace contextRef="#ctx0" brushRef="#br1" timeOffset="100755.44">4508 8192 0,'0'-43'16,"0"22"-1,0 0 1,0 0-1,0 0-15,0-1 16,0 44 47,-21 20-63,21-21 15,0 0-15,-21 22 0,0-22 0,0 21 16,0 0-16,21 1 15,-22-22-15,1 21 0,0 1 0,0-1 0,0 0 16,0 1-16,-1-1 16,-20 0-16,21 1 0,0-1 0,0 21 15,-1-20-15,1-1 0,-21 22 16,21-22-16,0 0 0,21-21 16,0 1-16,0-1 0,-22 0 0,22 0 15,0 0-15,0 0 0,0-42 94,0 0-78,22 0-1,-1 0-15</inkml:trace>
  <inkml:trace contextRef="#ctx0" brushRef="#br1" timeOffset="105167.82">4762 8700 0,'0'0'0,"0"-22"15,0 1 1,0 0 0,0 42 30,0 0-46,0 22 16,0-22-16,0 0 0,0 0 0,0 22 16,0-22-16,0 0 0,0 21 15,0-21-15,0 1 0,0-1 0,0 0 16,-21 0-16,21 0 0,0 0 16,-21-21-16,21 22 0,0-44 46,0 1-46,0 0 0,0-21 16,0 21-16</inkml:trace>
  <inkml:trace contextRef="#ctx0" brushRef="#br1" timeOffset="105572.58">4826 8361 0,'-21'0'0,"21"21"16,-21-21-16,21 21 15,-22 0-15,22 1 16,22-22 15,-1 0-31,0 0 16,0 0-16,-21-22 0,21 1 15,0 21-15,1-21 0,-1 0 16,-21 0-16,0 0 0,0-1 16,0 1-16,-21 21 15,-1 0 1,1 0-16,0 0 16,0 0-16,21 21 0,-21-21 15,21 22-15,0-1 16,0 0-16,0 0 0,0 0 15,0 0-15,21-21 16,-21 22-16,21-22 0,0 21 16,0-21-16,1 21 15,-1-21-15</inkml:trace>
  <inkml:trace contextRef="#ctx0" brushRef="#br1" timeOffset="106181.23">5122 8573 0,'0'21'47,"0"0"-47,0 0 16,0 0-16,0 0 15,0 1-15,0-1 0,0 0 16,0 0-16,0 0 0,0 0 0,0 1 16,0-1-16,0 0 0,0 0 15,0 0-15,0 0 0,0 1 0,0-1 16,0 0 0,0-42 15,0 0-16,0-1-15,0 1 0,0-21 16,0 21-16,0 0 0,0-22 0,0 1 16,0 21-16,21-22 0,1 22 0,-1 0 15,-21-21-15,21 21 0,0-1 16,21 1-16,-20 0 0,-1 0 0,21 0 16,0 21-16,-20 0 0,20 0 15,0 0-15,-21 0 0,22 0 0,-22 0 16,0 21-16,0 0 0,0 0 15,1 0-15,-22 1 0,21-1 16,-21 0-16,0 21 0,0-21 0,0 1 16,0 20-16,0-21 0,0 0 0,0 22 15,0-22-15,-21 0 0,21 0 16,0 0-16,-22 0 0,22 1 16,0-44 15,0 1-16,0 0-15,0 0 0,0 0 16,22 0-16,-1-1 0,0 1 16</inkml:trace>
  <inkml:trace contextRef="#ctx0" brushRef="#br1" timeOffset="106577.52">6075 8424 0,'0'0'0,"0"22"47,0-1-31,0 0-16,0 0 0,0 21 16,0-20-16,0-1 15,0 0-15,0 21 0,0 1 16,0-1-16,0-21 0,0 43 0,0-22 15,-21 0-15,21 22 0,0-22 0,0 22 16,-22-22-16,22 21 0,0 1 16,0-1-16,0-20 0,-21 20 0,21 1 15,-21-1-15,21-20 0,0 20 0,0-21 16,0 22-16,-21-22 0,21 1 0,0-1 16,-21-21-16,21 21 0,0-20 15,0-1-15,0 0 0,0 0 0,0-42 47,0 0-47,0 0 16,21-1-16,-21-20 0,0 21 0,21-21 15,-21-1-15,21 1 0</inkml:trace>
  <inkml:trace contextRef="#ctx0" brushRef="#br1" timeOffset="106919.27">6075 8700 0,'0'-22'0,"0"44"0,0-65 16,0 22-16,0 0 0,0 0 15,0 0-15,0-1 0,21 1 16,0 21-16,0 0 0,0-21 16,1 21-16,20 0 0,-21 0 15,0 0-15,22 0 0,-1 0 0,-21 21 16,0-21-16,22 21 0,-22 1 0,-21-1 15,0 21-15,0-21 0,0 0 16,0 1-16,0 20 0,0-21 0,-21 21 16,-1-20-16,1-1 0,0 0 15,-21 0-15,21 0 0,-1 0 0,1 1 16,0-1-16,0-21 0,0 21 16,0-21-16,21 21 0,-22-21 15,44 0 1,-1-21-1,0 21-15,0-21 0,-21 0 0,21-1 16,0 22-16</inkml:trace>
  <inkml:trace contextRef="#ctx0" brushRef="#br1" timeOffset="107700.82">6837 8488 0,'-21'85'15,"-1"-64"-15,1 0 16,21 0-16,0 0 0,0 22 16,-21-22-16,21 21 0,0-21 0,0 22 15,0-22-15,0 0 0,0 0 0,0 0 16,0 0-16,21 1 15,0-22-15,1 0 0,-1 0 0,0 0 16,0 0-16,0 0 0,0-22 0,1 1 16,-1 0-16,0 0 15,0 0-15,0-22 0,22 22 0,-22-21 16,0-22-16,0 22 0,0 21 16,-21 0-16,21 0 0,-21-1 15,0 1-15,0 0 0,0 0 0,0 42 47,0 0-47,0 0 16,0 1-16,-21-1 0,21 0 0,0 21 15,0-21-15,0 1 0,0 20 16,0-21-16,0 0 0,0 0 0,0 1 16,0-1-16,0 0 0,21 0 15,1-21-15,-1 21 0,21-21 16,-21 0-16,0 0 0,22 0 15,-22 0-15,0-21 0,21 0 0,-20 0 16,-1 0-16,0-1 0,0 1 0,21-21 16,-20 21-16,-1-22 0,0 22 15,0-21-15,0 0 0,-21-1 0,21 1 16,-21 0-16,22-1 0,-22 1 0,0 0 16,0-1-16,0 22 0,0 0 15,0 0-15,0 0 0,0-1 0,0 1 16,-22 42 15,22 1-31,0 20 16,0-21-16,0 21 0,0-20 0,0 20 15,0 0-15,0-21 0,-21 22 16,21-1-16,0 0 0,-21-20 16,21 20-16,0 0 0,0-21 0,0 22 0,0-22 15,0 21-15,0-21 0,0 1 16,0-1-16,0 0 0,0 0 0,21-21 15,0 21-15,1-21 0,-1 0 16,0 0-16,0 0 16,0-21-16,0 0 0,1 0 15,-1 0-15</inkml:trace>
  <inkml:trace contextRef="#ctx0" brushRef="#br1" timeOffset="107947.68">7662 8403 0,'0'0'0,"0"21"0,21-21 32,1 0-32,-1 0 0,21 0 15,-21 0-15,0 0 0,22 0 16,-22 0-16,21 0 0,-21 0 0,1 0 15,-1-21-15,0 21 0,0 0 0,0 0 16,-21-21 0</inkml:trace>
  <inkml:trace contextRef="#ctx0" brushRef="#br1" timeOffset="108845.57">8572 7620 0,'-21'0'0,"42"0"0,-63 0 16,63 0 15,0-21-15,1 21-16,20 0 0,0 0 0,1 0 15,-1-21-15,0 21 0,1 0 16,-1 0-16,-21 0 0,0 0 15,22 0-15,-65 0 32,1 0-32,0 0 0,-21 0 15,21 0-15,-22 0 0,1 0 0,0 0 16,20 0-16,-20 0 0,21 0 16,0 0-16,0 0 0,-1 0 0,1 0 15,0 0-15,0 0 16,0 21 15,21 0-15,0 0-16,0 0 15,0 1-15,0-1 0,0 0 0,0 0 16,0 21-16,0-20 0,0-1 16,0 21-16,-21-21 0,21 22 15,-22-1-15,22 0 0,-21 1 0,21 20 16,0-21-16,-21 1 0,21 20 0,-21-20 15,21-1-15,-21 21 0,21-20 0,0-1 16,-21 22-16,21-22 0,-22 21 0,22-20 16,0 20-16,0-20 0,0 20 15,0-21-15,0 1 0,0-1 16,0 0-16,0 1 0,0-22 0,0 21 16,0-21-16,22 1 0,-1-1 15,0 0-15,0-21 0,21 0 16,-20 0-16,-1 0 0,0 0 0,0 0 15,21 0-15,-20-21 0,-1 21 16,0-21-16,0 21 0,0-22 0,0 1 16,1 21-16,-1-21 0,0 0 0,21 0 15,-21 0-15,1-1 0,-1 1 16,0 0-16,0 0 0</inkml:trace>
  <inkml:trace contextRef="#ctx0" brushRef="#br1" timeOffset="109823.81">9610 8149 0,'0'0'16,"-22"-21"-16,1 0 0,0 0 0,0 0 15,0-1-15,0 1 0,-1 21 0,1-21 16,0 21-16,0 0 0,0 0 16,0 0-16,-1 0 0,1 21 15,0-21-15,21 43 0,-21-22 16,21 0-16,-21 21 0,0-21 0,21 22 16,0-1-16,0 0 0,0-20 0,0 20 15,0-21-15,0 21 0,0-20 16,0-1-16,0 0 0,21 0 15,-21 0-15,21-21 0,0 0 0,0 0 16,0 0-16,1 0 16,-1-21-16,0 0 0,0 0 15,0 0-15,0-1 0,1 1 0,-1 0 16,-21-21-16,21 21 0,0-22 16,-21 1-16,0 21 0,0-22 0,21 22 15,-21-21-15,0 21 0,21 0 0,-21-1 16,0 1-16,0 0 15,0 42 1,0 0 0,0 1-16,0 20 0,0 0 15,0-21-15,0 22 0,0-22 0,0 21 16,0-21-16,0 22 0,22-22 16,-22 0-16,21 0 0,0 0 15,-21 1-15,21-22 0,0 21 0,0-21 16,1 0-16,-1 0 15,21 0-15,-21 0 0,0 0 0,1-21 16,-1 21-16,0-22 0,21 1 0,-21 0 16,1-21-16,-22 21 0,21-22 15,0 1-15,-21 0 0,0-1 0,0-41 16,0 20-16,0 43 0,0-21 16,0-1-16,-42 22 0,20-21 15,1 21-15,-21-1 0,21 1 16,-22 0-16,1 0 0,0 21 0,21-21 15,-22 21-15,1 0 0,0 0 16,-1 0-16,1 0 0,0 0 0,20 21 16,-20 0-16,0-21 0,-1 21 0,1 22 15,21-22-15,-21 0 0,20 21 16,1 1-16,-21-1 0,0 64 16,20-64-16,1 0 0,21 22 0,-21-22 15,21 1-15,-21 20 0,21-21 16,0 1-16,0-1 0,0-21 0,0 22 15,0-1-15,21-21 0,0 21 0,0-20 16,1 20-16,-1-21 16,21-21-16,0 21 0,-20 0 0,20-21 15,0 0-15,1 0 0,-1 0 0,0 0 16,1 0-16,-22-21 0,21 0 16,0 21-16,1-21 0,-22 0 0,21 21 15,-21-21-15,1 21 0,-1-22 0,0 22 16,0-21-16,0 21 15,-21-21-15,21 0 16,-21 0 0</inkml:trace>
  <inkml:trace contextRef="#ctx0" brushRef="#br1" timeOffset="152292.14">10668 7938 0,'0'0'0,"0"-22"31,0 1-15,0 0-16,0 0 15,21 0-15,-21 0 0,0-1 16,0 1 0,0 0-16,21 21 0,-21-21 0,0 0 15,0 42 17,-21 0-17,21 21-15,-21-20 0,0 20 16,21-21-16,-21 21 0,-1 22 15,1-22-15,0 1 0,21 20 0,-21-21 16,0 1-16,21-1 0,-21 0 0,21 1 16,-22-1-16,22-21 15,0 22-15,0-22 0,0 0 0,0 0 16,0 0-16,0 0 0,0 1 0,0-1 16,22-21-16,-1 0 15,0 0-15,0 0 0,0 0 16,0 0-16,1 0 0,-1-21 0,0 21 15,0-22-15,0 1 0,0 0 16,1 0-16</inkml:trace>
  <inkml:trace contextRef="#ctx0" brushRef="#br1" timeOffset="153105.67">10456 8255 0,'-21'21'0,"42"-42"0,-21 42 47,21-21-47,1 0 0,-1 0 16,21-21-16,0 0 0,-20 21 0,20-21 16,0 21-16,1-21 0,-1-1 15,0 22-15,1-21 0,-1 0 0,0 21 16,-21-21-16,1 21 0,-1-21 15,0 21-15,0 0 0,0 0 16,-21-21-16,21 21 0,-21-22 16,0 44 15,0-1-31,0 0 16,-21 0-16,21 0 15,0 0-15,0 1 0,-21-1 0,21 0 16,-21 0-16,21 0 0,0 0 0,0 1 15,0-1-15,0 0 0,0 0 16,0 0-16,0 0 0,21-21 16,0 0-16,0 0 0,1 0 15,20 0-15,-21 0 0,21 0 16,-20 0-16,20 0 0,0-21 0,-21 0 16,22 21-16,-1-21 0,-21 0 0,0 0 15,1-22-15,-1 22 0,0 0 16,0-21-16,0 20 0,-21 1 0,21 0 15,-21 0-15,0 0 0,0 0 16,0-1-16,0 1 16,0 42-1,0 1 1,0-1-16,0 0 0,0 21 0,-21-21 16,21 1-16,-21 20 0,21 0 0,-21-21 15,21 22-15,-21-1 16,21 0-16,0 1 0,0-1 0,0-21 15,0 43-15,0-22 0,0 0 0,0 1 16,0 20-16,0-20 0,0-1 0,0 0 16,0 1-16,0-1 0,0 0 15,0 1-15,0-22 0,0 21 0,0-21 16,0 0-16,-21 1 0,-1-22 0,22 21 16,-21 0-16,0-21 0,-21 0 15,21 21-15,-22-21 0,22 0 16,-21 0-16,-1 0 0,1 0 0,21 0 0,-21 0 15,-1 0-15,22-21 0,0 0 16,-21 21-16,42-21 0,-22-1 16,22 1-16,0 0 0,0 0 0,0 0 15,0 0-15,0-1 0,22 1 0,-1-21 16,0 0-16,0-1 0,21 22 16,-20-21-16</inkml:trace>
  <inkml:trace contextRef="#ctx0" brushRef="#br1" timeOffset="153444.48">11938 8022 0,'-21'0'0,"42"0"0,-63 0 0,42-21 0,-22 21 16,1 0-1,0 21-15,21 0 0,0 1 16,0 20-16,0 0 0,0 1 15,0-1-15,0 0 0,0 1 0,0 20 16,0-21-16,0 1 0,0 20 0,-21 1 16,21-22-16,-21 22 0,21-1 15,0 1-15,-21-1 0,-1-21 0,1 22 16,21-22-16,0 1 0,-21-1 0,21 0 16,-21 1-16,21-22 0,-21 0 0,21 0 15,0 0-15,21-42 47,0 0-47,0-21 0,-21 20 0,21-20 16,1-21-16,-1 20 0,-21-20 15</inkml:trace>
  <inkml:trace contextRef="#ctx0" brushRef="#br1" timeOffset="153728.32">11874 8255 0,'0'-42'0,"0"84"0,0-105 0,0 41 15,0-20-15,0 21 0,0 0 0,22-22 16,-1 22-16,0 0 0,0 21 0,0-21 16,0 0-16,1 21 0,20 0 15,-21-21-15,21 21 0,-20 0 0,20 0 16,-21 21-16,0 0 0,0 21 16,-21-21-16,0 22 0,0-1 0,0 0 15,0-20-15,-21 20 0,0 0 0,0-21 16,-21 22-16,-1-22 0,22 0 15,-21 0-15,21 0 0,-22 1 0,22-1 16,0-21-16,21 21 0,-21-21 16,21-21 15,21 0-31,-21-1 0,21 1 0,0 0 16,0 0-16</inkml:trace>
  <inkml:trace contextRef="#ctx0" brushRef="#br1" timeOffset="154124.09">12467 8192 0,'0'0'0,"21"0"0,0 0 31,1 0-31,-1 0 16,0 0-16,0-22 15,0 1-15,0 0 0,1 0 16,-22 0-16,21 0 0,0 21 16,-21-22-16,0 1 0,0 0 15,0 0-15,-21 21 16,0 0 0,-1 0-16,1 21 0,0 0 0,0-21 15,0 43-15,0-22 0,-1 0 16,1 21-16,21-21 0,0 22 15,-21-1-15,21-21 0,0 22 0,0-22 16,0 42-16,0-42 0,0 1 16,21-22-16,0 21 0,1 0 15,-1-21-15,0 21 0,0-21 16,0 0-16,0 0 0,22 0 0,-22-21 16,0 21-16,21-21 0,-20 0 15,20-1-15,0-20 0</inkml:trace>
  <inkml:trace contextRef="#ctx0" brushRef="#br1" timeOffset="154423.92">13695 7916 0,'0'22'0,"0"-44"0,-21 44 0,42-22 31,0 0-15,0 0-16,0 0 0,0 0 16,1 0-16,-1 0 0,0 0 15,0 0-15,0 0 16,0 0-16,-42 0 31,0 21-31</inkml:trace>
  <inkml:trace contextRef="#ctx0" brushRef="#br1" timeOffset="154583.82">13652 8107 0,'0'0'0,"0"21"0,0 0 15,22-21-15,-1 0 16,0 0-16,-21 21 0,21-21 15,0 0-15,0 0 0,1 0 16,-1 0-16,0 0 0,0 0 0,0 0 16,0 0-16,1-21 0,-22 0 15,21 21-15,0-21 0,0 21 16</inkml:trace>
  <inkml:trace contextRef="#ctx0" brushRef="#br1" timeOffset="155100.56">15028 7472 0,'0'42'31,"0"-21"-31,0 1 16,0-1-16,0 0 15,21-21 17,1 0-32,-1 0 15,0 0-15,-21-21 0,0 0 16,0-1-16,0 1 0,0 0 16,0 0-16,0 0 0,0 0 0,-21 21 15,0 0-15,-1 0 16,1 0-16,0 0 0,0 21 0,0 0 15,0 21-15,-1-21 0,1 22 16,0-22-16,0 21 0,21 1 16,-21 20-16,21-42 0,0 0 15,0 22-15,0-22 0,21 0 16,0-21-16,21 21 0,-20 0 0,20-21 16</inkml:trace>
  <inkml:trace contextRef="#ctx0" brushRef="#br1" timeOffset="155431.37">15896 7514 0,'0'-21'0,"0"42"0,0-63 0,0 21 15,-21 21-15,0 0 16,0 0-16,-1 0 15,1 21-15,0 0 0,21 21 16,-21-20-16,0 20 0,0 0 0,-1-21 16,22 22-16,-21-1 0,0 0 0,0 1 15,0-1-15,0 0 0,-1 22 16,1-22-16,21 1 0,0-22 16,0 21-16,0 0 0,0-20 0,0 20 15,0-21-15,0 0 0,0 0 0,21 1 16,1-22-16,-1 21 0,0-21 15,0 0-15,0 0 0,0 0 16,1 0-16,-1 0 16</inkml:trace>
  <inkml:trace contextRef="#ctx0" brushRef="#br1" timeOffset="155663.24">15452 7811 0,'0'0'0,"0"21"31,21-21-15,0 0-16,0 0 0,0 21 0,0-21 16,1 0-16,-1 0 0,0 0 0,0 0 15,0 0-15,0 0 0,22 0 16,-22 0-16,0 0 0,0 0 15,0-21-15,1 21 0,-1-21 0,0 21 0</inkml:trace>
  <inkml:trace contextRef="#ctx0" brushRef="#br1" timeOffset="156057.01">16108 7938 0,'0'21'0,"21"-21"32,0 0-32,0 0 0,0 0 15,1 0-15,-1 0 0,0 0 16,0-21-16,0-1 0,0 22 0,-21-21 16,22 0-16,-1 0 15,-21 0-15,0 0 16,0-1-16,-21 1 15,-1 21-15,1 0 0,0 0 16,0 0-16,0 21 0,0 1 16,-22-1-16,22 0 0,0 0 0,0 21 15,21-20-15,-21 20 0,-1-21 16,22 21-16,-21-20 0,21 20 0,0-21 16,0 0-16,0 22 0,0-22 15,0 0-15,21 0 0,1-21 0,-1 21 0,0-21 16,21 0-16,-21 0 0,22 0 15,-22 0-15,21 0 0,-21 0 16,22 0-16,-22-21 0,21 0 0,-21 0 16</inkml:trace>
  <inkml:trace contextRef="#ctx0" brushRef="#br1" timeOffset="156576.71">16658 7853 0,'42'-42'15,"-20"42"1,-1-22-16,0 22 0,0 0 0,0 0 16,0 0-16,1 0 0,-1 22 15,-21-1 1,21 0-16,-21 0 0,0 0 0,0 0 16,0 1-16,0-1 0,0 21 0,-21-21 15,0 0-15,-1 1 0,1 20 16,0-21-16,0 0 0,0 0 0,0 1 15,-1-1-15,1 0 16,21 0-16,-21-21 0,42 0 31,0-21-15,1 0-16,-1 0 0,21-1 0,-21 1 16,0 0-16,22-21 0,-22 21 15,21-22-15,-21 1 0,1 21 16,-1 0-16,0-1 0,0 1 0,0 0 15,-21 0-15,0 0 0,0 0 16,-21 21 15,0 21-31,21 0 0,-21 0 0,0 0 16,21 0-16,-22 1 0,22 20 16,0 0-16,-21-21 0,21 22 0,-21-22 15,21 21-15,0-21 0,0 1 16,0-1-16,0 0 0,0 0 15,0 0-15,21 0 0,0-21 0,1 0 0,-1 0 16,0 0-16,21 0 16,-21 0-16,1 0 0,-1-21 15,0 0-15,21 0 0</inkml:trace>
  <inkml:trace contextRef="#ctx0" brushRef="#br1" timeOffset="156893.53">17589 7472 0,'0'-21'0,"0"42"0,0-63 16,-21 20-16,21 1 0,-21 21 15,21 21 17,-21 1-32,21 20 0,0-21 0,0 21 15,0-20-15,-21 20 0,0 0 16,21 1-16,-22-22 0,1 21 0,21 0 15,-21 1-15,0-1 0,21 22 16,0-22-16,-21-21 0,21 21 0,-21 1 16,21-22-16,0 21 0,0-21 0,0 1 15,0-1-15,0 0 0,0 0 16,21-21-16,0 0 0,0 0 16,0 0-16,22 0 0,-22-21 15,0 21-15,0-21 0,0 0 16,0-1-16,1-20 0</inkml:trace>
  <inkml:trace contextRef="#ctx0" brushRef="#br1" timeOffset="157081.43">17272 7811 0,'-21'0'16,"42"0"-16,-63 0 0,42 21 31,21 0-31,0-21 15,21 0-15,-21 0 0,1 0 0,20 0 16,-21 0-16,21 0 0,-20 0 0,-1 0 16,21 0-16,-21-21 0,0 21 15,22-21-15,-22 21 0</inkml:trace>
  <inkml:trace contextRef="#ctx0" brushRef="#br1" timeOffset="157699.07">18203 7493 0,'-42'0'31,"21"0"-15,0 0-16,-1 0 31,22-21 0,22 21-15,-22-21-16,21 21 0,0 0 0,0 0 15,0 0-15,0 0 16,-21 21 0,0 0-1,0 0-15,0 0 16,-21 1 0,0-22-16,0 0 15,0 0-15,0 0 16,21-22 15,0 1-31,0 0 16,0 0-16,21 21 15,0 0-15,0 0 0,0 0 16,0 0-16,1 0 0,-1 0 16,0 0-16,0 21 0,0-21 15,-21 21-15,21 22 0,-21-22 0,0 0 16,0 0-16,0 0 0,-21 22 0,0-22 15,0 0-15,0 0 0,0 0 16,-1 0-16,1 1 0,0-22 16,0 21-16,0-21 0</inkml:trace>
  <inkml:trace contextRef="#ctx0" brushRef="#br1" timeOffset="158456.46">18775 7133 0,'84'0'32,"-41"0"-32,-22 0 15,21 0-15,-21 0 0,22 0 0,-22 0 16,21 0-16,1-21 0,-22 21 15,0 0-15,21 0 0,-21-21 0,1 21 16,20 0-16,-21 0 0,0 0 16,0 0-16,1 21 15,-22 0-15,0 0 0,0 1 16,0-1-16,0 21 0,0-21 16,0 64-16,0-43 0,0 1 15,0-22-15,0 21 0,0 0 0,0 1 16,0-1-16,0 0 0,0 1 15,0-1-15,-22-21 0,22 22 0,-21-1 16,0 0-16,21 22 16,0-22-16,-21 0 0,21 1 0,-21-1 15,0 0-15,21 22 0,0-22 0,0 1 16,-22-1-16,1-21 0,21 21 0,-21 1 16,21-1-16,0-21 0,0 22 15,-21-22-15,21 0 0,-21 21 0,21-21 16,0 1-16,0-1 0,-21 21 0,-1-21 15,22 0-15,-21 1 16,0-1-16,0-21 0,0 0 16,0 0-16,-1 0 0,1 0 15,-21 0-15,21 0 0,0 0 16,-22 0-16,22 0 0,-21 0 0,21 0 16,-22 0-16,22 21 0,-21-21 0,21 0 15,-22 0-15,22 0 16,0 0-16,0 0 0,0 21 0,-1-21 15,1 0 1,21-21 15</inkml:trace>
  <inkml:trace contextRef="#ctx0" brushRef="#br2" timeOffset="164176.57">2011 10372 0,'0'-21'0,"0"42"0,0-64 15,0 22-15,0 0 0,0 0 0,0 0 16,0 0-16,21-1 16,-21 44 15,0-1-31,0 21 15,0 0-15,0 22 0,-21-22 16,21 22-16,-21-1 0,21 22 16,-22-22-16,1 1 0,21-22 0,-21 22 15,21-1-15,0-20 0,-21 20 16,21-21-16,-21 1 0,21-22 0,0 21 16,0-21-16,0 1 0,0-1 15,-21-21-15,21-21 16,0-1-1,0-20-15,0 21 0,0-21 0,0-1 16,0 1-16,0 0 16</inkml:trace>
  <inkml:trace contextRef="#ctx0" brushRef="#br2" timeOffset="164598.34">1651 10372 0,'-21'-21'0,"42"42"0,-42-64 16,0 22-16,-1 21 0,22-21 0,0 0 15,0 0-15,0 0 16,0-1-16,0 1 0,22 0 16,-1 0-16,0 0 0,21 21 15,1-21-15,-1-1 0,21 22 16,-20 0-16,20 0 0,22 0 0,-22 0 16,22 0-16,0 22 0,-1 20 0,1-21 15,0 21-15,-22 1 16,-20-1-16,20 22 0,-42-1 0,0 1 15,1-1-15,-22 1 0,0-1 16,0 1-16,-22-1 0,-20 1 0,0-1 16,-22 1-16,22-1 0,-43 22 15,22-43-15,-1 22 0,1-1 0,-1-21 16,1 1-16,-1-22 0,22 21 16,0-42-16,-1 21 0,1-21 0,21 0 15,-22 0-15,22 0 0,0-21 16,0 0-16,0 0 0,21 0 15,0 0-15,0-1 0,0-20 16,0 21-16,0 0 0,0-22 0,0 22 0,21 0 16,0-21-16,0 21 15,0-1-15,1 1 0,-1 0 0,42 0 16,-42 0-16,22 0 0</inkml:trace>
  <inkml:trace contextRef="#ctx0" brushRef="#br2" timeOffset="165043.31">2984 10795 0,'0'0'0,"0"-21"0,-21 0 0,21 0 16,0-1-16,0 1 0,0 0 15,0 0-15,21 21 16,1 0-16,-1 0 0,21 0 0,-21 21 16,0-21-16,22 21 0,-22 22 15,21-22-15,-21 0 0,22 21 16,-22-21-16,-21 22 0,0-1 16,0-21-16,0 22 0,0-1 0,0-21 15,-21 21-15,0 1 0,-1-22 0,1 0 16,0 0-16,0 0 0,0 1 15,0-22-15,-1 0 0,22-22 16,0-20 0,0 21-16,0 0 0,0-22 15,0 22-15,0-21 0,0 21 0,0-22 16,22 22-16,-22-21 0,21 21 0,0-22 16,0 22-16,0 0 0,22 0 15,-22 0-15,21 0 0,-21 21 0,0 0 16,22-22-16,-22 22 0,0 0 15,0 0-15,0 0 16,1 0-16</inkml:trace>
  <inkml:trace contextRef="#ctx0" brushRef="#br2" timeOffset="165591.99">4106 11007 0,'0'0'16,"21"-21"-16,-21-1 0,22 1 0,-22 0 16,0 0-16,0 0 15,0 0-15,0-1 0,0 1 0,0-21 0,-22 21 16,1 0-16,0-1 0,21 1 16,-21 0-16,0 21 0,-22 0 15,22 0-15,0 0 0,-21 21 0,-1 0 16,1 1-16,0-1 0,-1 0 15,1 21-15,0 1 0,21-1 0,-22 0 16,22 1-16,0-1 0,0 43 16,21-64-16,0 21 0,0 0 15,0-20-15,21-1 0,0 0 16,0 0-16,0 0 0,22-21 0,-1 0 16,-21 0-16,22 0 0,-1-21 15,0 0-15,1 0 0,-1 0 16,-21-1-16,64-41 0,-64 21 15,0-1-15,0 22 0,0-21 0,1-1 16,-22 1-16,21 21 0,-21-21 16,0 20-16,0-20 0,0 21 0,0 0 15,0 0-15,-21 21 16,-1 0-16,22 21 0,-21 0 16,0 0-16,21 0 0,0 0 0,0 22 15,0-22-15,-21 21 0,21 1 16,0-22-16,0 21 0,0-21 0,0 22 15,0-22-15,0 21 16,0-21-16,0 0 0,0 1 0,21-22 16,0 0-16,0 0 15,1 0-15,-1-22 0,0 22 16,0-42-16,0 21 0</inkml:trace>
  <inkml:trace contextRef="#ctx0" brushRef="#br2" timeOffset="166164.07">4508 10774 0,'22'-21'0,"-44"42"0,44-63 16,-22 20 0,0 44-1,0-1-15,0 0 16,0 0-16,0 0 0,0 22 0,-22-22 16,22 0-16,0 21 0,-21-21 0,21 1 15,0 20-15,0-21 0,0 0 16,0 0-16,0 22 0,0-22 15,0 0-15,21-42 32,-21 0-32,22 0 0,-1-1 15,0 1-15,-21 0 0,21 0 16,0 0-16,-21 0 0,21-22 16,1 1-16,-22 21 15,0 0-15,21 21 16,-21 21-1,0 0-15,0 0 16,0 0-16,0 0 0,0 1 0,0-1 16,0 21-16,0-21 0,0 0 0,0 1 15,0-1-15,0 0 0,21 0 16,0-21-16,-21 21 0,21-21 0,0 0 16,22 0-16,-22 0 0,0 0 15,0 0-15,22 0 0,-22-21 0,0 0 16,0 0-16,0 0 0,0-1 15,1-20-15,-1 21 0,-21 0 0,0-22 16,0 22-16,0-21 0,0 0 16,0-1-16,0 22 0,-21 21 15,-1-21-15,1 0 0,0 21 16,0 0-16,0 0 0,0 0 16,-1 0-1,22 21-15,22-21 31,-1 0-15</inkml:trace>
  <inkml:trace contextRef="#ctx0" brushRef="#br2" timeOffset="166699.76">5419 10329 0,'0'-21'0,"0"42"0,0-63 0,0 21 0,0 0 16,-22 21-1,1 21-15,0 21 16,21-21-16,-21 22 16,21-1-16,0 0 0,0 1 0,0 20 15,0-20-15,0-1 0,0 0 0,0 22 16,0-22-16,0-21 0,0 22 16,0-1-16,0 0 0,0-21 0,0 1 15,0-1-15,0 21 0,0-21 16,0 0-16,0-42 47,0 0-47,0 0 0,0 0 15,0 0-15,0-1 0,0-20 0,0 21 16,0 0-16,0-22 0,21 22 16,0-21-16,0 21 0,1 0 0,-1-1 15,21 1-15,22-21 16,-22 42-16,-21 0 0,64 0 15,-64 21-15,0 0 0,21 0 16,-20 1-16,-1-1 0,0 0 16,0 21-16,-21-21 0,0 22 0,0-22 15,0 21-15,-21-21 0,0 22 0,-22-22 16,-20 42-16,21-20 16,-1-22-16,22 0 0,-21 0 0,-1-21 15,22 21-15,0-21 0,0 0 0,0 0 16,0 0-16,-1 0 0,22-21 31,0 0-31,0 0 0,0 0 16,0 0-16,22-1 0,-1 22 15,0-21-15</inkml:trace>
  <inkml:trace contextRef="#ctx0" brushRef="#br2" timeOffset="167215.46">6350 10774 0,'0'0'0,"21"0"0,-21-21 0,0 0 15,0-1-15,0 1 0,0 0 0,0 0 16,-21 0-16,0 0 16,21-1-16,-21 22 0,-1 0 0,1 0 15,0 0-15,0 0 0,0 0 16,-22 22-16,22-1 0,0 0 15,-21 21-15,21-21 0,-22 22 0,22-22 16,0 21-16,0 1 0,0-1 0,-1-21 16,22 21-16,0-20 0,0 20 15,0-21-15,0 21 0,0-20 0,0-1 16,22 0-16,-1-21 0,0 21 16,21-21-16,-21 0 0,1 0 0,20 0 15,-21 0-15,0-21 0,22 0 0,-22 0 16,0-1-16,0 1 0,0 0 15,0 0-15,-21-21 0,0 20 0,22-20 16,-22 21-16,0-21 0,0 20 16,0 1-16,0 0 0,0 0 15,0 0-15,-22 42 16,22 0 0,0 0-16,0 0 0,0 1 15,-21-1-15,21 21 0,0-21 0,-21 0 16,21 1-16,0-1 0,0 21 0,0-21 15,0 0-15,0 1 0,0-1 16,0 0-16,21-21 0,0 21 0,1-21 16,-1 0-16,0 0 0,0 0 15,21-21-15,-20 0 0,20 21 16,-21-21-16</inkml:trace>
  <inkml:trace contextRef="#ctx0" brushRef="#br2" timeOffset="167497.29">7006 10732 0,'0'-22'0,"0"44"0,0-65 16,0 22-16,0 0 0,0 0 16,-21 21-16,0 0 15,0 0-15,-1 0 0,1 0 16,-127 148 0,148-106-1,-21-21-15,0 22 0,21-22 16,-21 21-16,21-21 0,0 22 0,0-22 15,0 0-15,0 21 0,0-20 0,0-1 16,21 0-16,0 0 0,0-21 16,21 21-16,-20-21 0,-1 0 0,21 0 15,-21 0-15,22 0 0,-1 0 0,-21-21 16,21 21-16,1-21 0,-22 0 16,21 0-16,-21-22 0,22 22 0,-22-21 15,0 21-15</inkml:trace>
  <inkml:trace contextRef="#ctx0" brushRef="#br2" timeOffset="168115.57">7408 10372 0,'0'0'0,"21"-21"16,-21-22-16,0 22 0,0 0 15,0 0-15,0 42 32,0 0-32,-21 0 0,21 22 0,0-1 15,0 0-15,-21 1 0,21-1 0,0 0 16,0 22-16,-21-22 0,21 0 15,-21 1-15,21-1 0,-21 0 16,21 1-16,0-1 0,0-21 0,0 0 0,-22 1 16,22-1-16,0 0 0,0 0 15,-21 0-15,21-42 32,0 0-17,0 0-15,0 0 0,0-22 16,21 22-16,1 0 0,-22-21 0,21 20 15,0-20-15,0 21 0,0 0 16,0-22-16,22 22 0,-22 0 0,21 0 16,-21 0-16,1 21 15,-1-21-15,0 21 16,-21 21-16,0 0 0,0 0 16,0 0-16,0 0 0,-21-21 15,0 22-15,-1-1 0,1 0 16,0-21-16,0 21 0,0 0 0,0-21 15,-1 0-15,1 0 16,0 0 0,21 21 46,0 1-62,0-1 16,0 0-16,0 0 0,0 0 0,0 0 15,0 1-15,21-1 16,-21 0-16,0 0 0,21 0 16,1-21-16,-1 21 15,0-21-15,0 0 16,0 0-16,0 0 0,1 0 0,-1-21 16,0 21-16,0-21 0,21 0 0,-20 21 15</inkml:trace>
  <inkml:trace contextRef="#ctx0" brushRef="#br2" timeOffset="168551.32">8255 10732 0,'21'-22'15,"-42"44"-15,42-65 0,-21 22 0,0 0 0,0 0 16,0 0-16,0-1 0,0 1 16,0 0-16,0 0 15,-21 21-15,0 0 0,0 0 16,-1 21-16,1 0 0,-21 0 15,21 1-15,0-1 0,-22 0 0,22 21 16,0-21-16,0 1 0,0-1 0,-1 21 16,22-21-16,0 0 15,0 1-15,0-1 0,22-21 0,-1 21 16,0-21-16,0 0 0,0 21 0,22-21 16,-22 0-16,0 0 0,21 21 15,-21-21-15,1 0 0,-22 21 16,21-21-16,0 22 0,-21-1 15,0 0 1,-21 0 0,0-21-16,-1 0 0,1 0 0,-21 21 15,21-21-15,0 0 0,-22 0 16,22 0-16,0 0 0,-21 21 0,20-21 16,1 0-16,0 0 0,0 0 15,0 0-15,0 0 0,-1 0 16,1 0 15</inkml:trace>
  <inkml:trace contextRef="#ctx0" brushRef="#br2" timeOffset="169331.87">1757 11790 0,'0'0'0,"-21"0"16,-1 0 15,44 0-15,-1-21-16,0 21 0,0 0 15,21 0-15,1 0 0,-1 0 16,0 0-16,1 0 0,20 0 0,1 0 15,-1-21-15,22 21 16,0 0-16,-1 0 0,1 0 0,21 0 16,-22 0-16,22 0 0,0-22 0,0 22 15,21 0-15,0 0 0,0 0 16,0 0-16,21-21 0,-21 21 0,0 0 16,21 0-16,22-21 0,-22 21 15,0 0-15,21 0 0,-21-21 0,1 21 16,20 0-16,-21-21 0,21 21 0,-20-21 15,-1 21-15,0 0 0,-21-22 16,21 22-16,-21 0 0,21-21 0,-21 21 16,0 0-16,-21 0 0,0-21 0,0 21 15,-22 0-15,1 0 16,-21-21-16,20 21 0,-41-21 0,20 21 16,-21 0-16,1 0 0,-22 0 0,0-21 15,0 21-15,0 0 0,1 0 31,-44 0 16,1 0-47,0 0 0</inkml:trace>
  <inkml:trace contextRef="#ctx0" brushRef="#br2" timeOffset="170288.33">974 12573 0,'21'0'0,"-42"0"0,42-21 0,-21 0 16,0 0-16,0-1 16,0 1-1,0 42 17,0 1-32,-21-1 0,21 0 15,0 0-15,0 21 0,0 1 16,0-1-16,0 0 0,0 1 15,0-1-15,0 0 0,0 22 0,0-22 16,0-21-16,0 22 0,0-1 0,0-21 16,0 22-16,0-22 0,0 0 15,0 0-15,0 0 16,0 0 0,0-42 15,0 0-31,21 0 15,0 0-15,0 0 0,0-1 0,-21 1 16</inkml:trace>
  <inkml:trace contextRef="#ctx0" brushRef="#br2" timeOffset="170617.14">1439 12827 0,'21'0'0,"-21"42"16,0-20-1,0-1-15,0 0 0,0 0 16,22-21 0,-1 0-16,0 0 0,0 0 15,0-21 1,-21 0-16,0 0 16,0-1-1,-21 22 1,0 0-16,0 0 15,0 0 1,21 22-16,0-1 16,-22-21-16,22 21 0,0 0 15,22-21 17,-1 0-32,0 0 15</inkml:trace>
  <inkml:trace contextRef="#ctx0" brushRef="#br2" timeOffset="173124.45">2730 12340 0,'0'21'31,"0"1"-31,0-1 16,0 0-16,0 0 15,0 0-15,0 0 16,22-21 0,-1 0-16,0 0 15,0 0-15,0 0 16,0 0-16,1 0 0,-1-21 16,0 21-16,0-21 0,0 0 0,0 0 15,1 21-15,-1-21 0,-21-1 16,0 1-16,21 0 0,-21 0 0,0 0 15,0 0-15,0-1 16,0 1-16,0 42 31,0 1-31,0-1 16,0 0-16,0 21 0,0-21 0,0 1 16,0 20-16,0-21 0,0 0 15,0 22-15,0-22 0,0 21 0,0 0 16,0-20-16,0 20 15,0 0-15,0 1 0,0-22 0,0 21 16,0-21-16,0 22 0,0-22 16,0 0-16,0 21 0,0-21 0,0 1 15,0-1-15,0 0 0,-21-21 16,0 0-16,-1 21 16,1-21-16,0 0 0,0 0 15,0 0-15,-22-21 0,22 0 0,-21 21 16,21-21-16,-22 21 0,22-22 0,-21 1 15,21 21-15,0-21 16,-1 21-16,1 0 0,21-21 0,0 0 47,21 0-47,1 21 16,20-22-16,-21 22 0,21-21 15,-20 21-15,20-21 0</inkml:trace>
  <inkml:trace contextRef="#ctx0" brushRef="#br2" timeOffset="173463.57">3662 12277 0,'0'0'0,"0"-21"0,0-1 31,-21 22-31,-1 22 16,22-1-16,-21 0 0,21 0 16,0 21-16,0-20 0,0 20 0,-21-21 15,21 21-15,0 1 0,0-1 0,0 0 16,0 1-16,-21-1 0,21 0 16,0 1-16,0-22 0,0 21 0,0 1 15,0-22-15,0 21 0,0-21 16,0 0-16,0 1 0,21-22 15,-21 21-15,21-21 0,0 0 0,1 0 16,-1 0-16,-21-21 16,21-1-16,0 22 0,0-21 0,-21 0 15,0-21-15,0 21 0,0-1 16,0-20-16</inkml:trace>
  <inkml:trace contextRef="#ctx0" brushRef="#br2" timeOffset="173691.44">3492 12594 0,'0'0'0,"22"0"31,-1 0-31,21 0 16,-21 0-16,22 0 0,-22 0 16,21 0-16,-21 0 0,22 0 0,-22 0 15,0-21-15,0 21 0,21 0 0,-20 0 16,-1-21-16,0 21 15,-21-21 17</inkml:trace>
  <inkml:trace contextRef="#ctx0" brushRef="#br2" timeOffset="174483.82">5503 12594 0,'0'0'0,"0"-21"32,0 0-17,0 0-15,0 0 0,0-1 16,-21 22-16,21-21 0,-21 0 15,0 0-15,0 0 0,21-22 16,-22 22-16,-20 0 0,21 21 16,0-21-16,0 0 0,-1 21 0,1 0 15,0 0-15,-21 0 0,21 0 0,-1 0 16,1 21-16,0 0 0,-21 0 16,-1 22-16,22-1 0,0-21 15,21 21-15,0 1 0,-21-1 16,21 0-16,0-20 0,0 20 0,0 0 15,0 22-15,0-22 0,0-21 16,0 0-16,21 1 0,0-22 16,0 0-16,1 0 0,-1 0 0,0 0 15,21 0-15,-21-22 0,1 1 16,20 0-16,0 0 0,-21-21 16,22 20-16,-1-20 0,0 21 0,-20-21 15,20-1-15,-21 1 0,21 0 16,-20-1-16,-1-20 0,0 20 0,0 1 15,-21-21-15,0 20 0,0 1 0,0 0 16,0-1-16,0 22 0,0 0 16,0 0-16,0 0 0,-21 21 15,0 21-15,0 0 16,21 0-16,0 21 0,0 1 0,0-1 16,0 0-16,0 1 0,0-1 15,0 0-15,0 22 0,0-22 16,0-21-16,0 22 0,0-1 0,0 0 15,0-20-15,0 20 0,0-21 16,0 0-16,0 0 0,21 1 0,0-1 16,-21 0-16,21-21 0,0 0 0,0 0 15,1 0-15,20-21 16,-21 0-16,0-1 0,0 1 0,1 0 16,20 0-16,-21 0 0</inkml:trace>
  <inkml:trace contextRef="#ctx0" brushRef="#br2" timeOffset="174916.58">6096 12425 0,'-64'85'16,"128"-170"-16,-43 64 0,-21 0 0,0-1 16,0 1-16,0 0 15,-21 21 17,21 21-32,0 0 0,-21-21 15,21 22-15,-21-1 0,21 21 16,-22-21-16,22 0 0,0 1 0,-21 20 15,0-21-15,21 0 0,0 22 0,0-22 16,0 0-16,0 0 0,0 0 16,0 0-16,0 1 0,21-22 0,0 0 15,1 21-15,-1-21 0,0 0 0,0 0 16,0 0-16,0-21 16,22 21-16,-22-22 0,0 1 0,21 0 15,-20 0-15,-1 0 0,0 0 0,0-1 16,0 1-16,0 0 0,-21-21 15,0 21-15,0-22 0,0 22 0,0-21 16,0 21-16,-21-22 0,0 22 16,0 0-16,0 0 0,0 21 15,-1 0-15,1 0 0,0 0 0,0 0 16,0 21-16,0 0 16,21 0-16,-22-21 0,22 21 0,0 1 15,0-1-15,0 0 0,0 0 16,22 0-1,-1-21-15,0 0 16,0 0-16</inkml:trace>
  <inkml:trace contextRef="#ctx0" brushRef="#br2" timeOffset="175632.16">6731 12467 0,'21'0'32,"0"-21"-17,0 21-15,1-21 16,-1 21-16,-21-21 0,21 0 0,0 21 16,-21-22-16,0 1 0,21 0 0,-21 0 15,21 0-15,-21 0 0,0-1 16,-21 22 15,0 0-31,0 0 0,0 22 16,0-1-16,-1 0 0,22 0 15,-21 0-15,21 0 0,-21 1 0,21-1 16,0 0-16,0 0 0,0 21 16,0-20-16,0-1 0,0 0 0,0 0 15,0 0-15,0 0 16,21-21-16,0 22 0,1-22 0,-1 0 15,0 0-15,0 0 0,21 0 0,-20 0 16,20 0-16,-21 0 0,64 0 16,-64-22-16,21 1 0,-21 21 15,22-21-15,-22 0 0,0 0 0,21-22 16,-20 22-16,-1 0 0,0-21 16,0 21-16,0-22 0,-21 22 15,0 0-15,0 0 0,0 0 16,-21 21-1,0 21 1,0 0-16,21 0 0,0 0 16,0 0-16,0 1 0,0-1 15,0 21-15,0-21 0,0 0 16,0 1-16,0-1 0,0 0 16,21 0-16,0-21 0,-21 21 0,21 0 15,-21 1-15,21-22 0,-21 21 16,22-21-16,-22 21 31,-22-21-31,1 0 0,0 0 16,0 0-16,-21 0 0,20 0 15,1 0-15,0 0 0,0 0 0,0 0 16,0 0-16,21-21 31,0 0-31,0-1 16</inkml:trace>
  <inkml:trace contextRef="#ctx0" brushRef="#br2" timeOffset="176417.72">8064 12256 0,'0'0'0,"0"-22"15,0 1 1,0 0-16,0 0 16,0 0-16,0 0 15,22 21-15,-1-22 0,0 22 16,21 0-16,-21 0 0,1 0 15,-1 0-15,0 22 0,0-22 16,0 21-16,0 0 0,1 21 0,-1-21 16,0 1-16,-21 20 0,21-21 15,-21 0-15,0 22 0,0-22 0,0 21 16,0-21-16,0 0 0,-21 1 0,0-1 16,21 0-16,0 0 0,-21-21 15,-1 21-15,1-21 0,0 0 31,21-21-31,0 0 16,0 0-16,0-22 0,0 22 16,0 0-16,0-21 0,21 21 0,0-1 15,-21-20-15,22 0 16,-1 21-16,0-1 0,0-20 0,0 21 16,22 0-16,-22 0 0,21-1 0,-21 1 15,22 21-15,-1 0 0,-21 0 16,21 21-16,-20 1 0,-1-1 0,0 0 15,0 0-15,-21 21 0,0 1 16,0-22-16,0 21 0,0-21 0,0 22 16,0-22-16,0 21 0,-21-21 0,21 1 15,-21-1-15,0 0 0,21 0 16,0 0-16,0 0 16,-22-21-16,44 0 31,-22-21-31,21 0 0,0 0 15,0 0-15,0 0 0,0-1 0,1 1 16,-1 0-16</inkml:trace>
  <inkml:trace contextRef="#ctx0" brushRef="#br2" timeOffset="176823.48">9207 12150 0,'0'-21'0,"0"42"0,0-64 0,22 22 15,-44 42 16,22 1-31,-21-1 0,21 0 16,-21 0-16,21 21 0,-21-20 16,0 20-16,21-21 0,0 21 15,-21-20-15,21 20 0,0-21 0,0 0 16,0 22-16,0-22 0,0 0 16,0 0-16,21 0 0,0-21 15,0 0-15,0 0 0,0 0 0,22 0 16,-22 0-16,0 0 0,21-21 0,-20 21 15,-1-21-15,21 0 0,-21 0 16,0-1-16,1 1 0,-22-21 0,0 21 16,21-22-16,-21 22 0,0-21 0,0 0 15,0 20-15,-21-20 0,21 0 16,-22 21-16,1-1 0,0 1 16,0 0-16,-21 21 0,20 0 0,1 0 15,-21 0-15,21 21 0,0 0 16,-22 1-16,22-22 0,0 21 0,0 0 15,0 0-15,21 0 0,0 0 16,0 1-16,0-1 0,0 0 0,21-21 16,0 0-16,0 0 0,21 0 15,-20 0-15</inkml:trace>
  <inkml:trace contextRef="#ctx0" brushRef="#br2" timeOffset="177116.32">9842 11853 0,'0'0'0,"0"-21"16,0 0-16,0 0 0,0 0 16,-21 21-1,0 21 1,0 0-16,21 21 0,-21 1 16,21-22-16,-21 42 0,-1-20 15,22-1-15,-21 0 0,21 22 0,-21-22 16,0 1-16,21-1 0,0 0 15,0-21-15,0 22 0,-21-22 0,21 21 16,0-21-16,0 1 0,0-1 16,21-21-16,0 0 0,0 0 15,0 0-15,1 0 0,-1 0 16,0 0-16,0-21 0,0 21 16,0-22-16,1 1 0,-1 0 0,-21-21 15</inkml:trace>
  <inkml:trace contextRef="#ctx0" brushRef="#br2" timeOffset="177327.19">9483 12086 0,'21'21'16,"0"-21"-16,0 0 15,21 0-15,-20 0 0,20 0 16,-21 0-16,21 0 0,1 0 0,-22 0 15,21 0-15,1 0 0,-22 0 0,0 0 16,0-21-16,0 21 0,-21-21 16,0 0-1</inkml:trace>
  <inkml:trace contextRef="#ctx0" brushRef="#br2" timeOffset="178921.28">11493 11980 0,'0'0'0,"22"0"0,-1 0 15,0 0 1,0 0-1,-21-21-15,21 0 0,0 21 16,-21-21-16,0 0 0,22 0 16,-1-1-16,-21 1 0,0 0 0,0 0 15,0 0-15,0 0 0,0-1 16,0 1-16,0 0 0,0 0 16,0 0-16,-21 21 0,-1-21 0,1 21 15,0 0-15,0 0 0,-21 0 16,20 0-16,1 21 0,-21 0 15,21 0-15,-22 0 0,22 0 0,0 1 16,0-1-16,0 21 0,0-21 0,21 22 16,0-22-16,0 21 0,0-21 15,0 0-15,0 22 0,0-22 0,21 0 16,0 0-16,0 22 0,21-22 16,-20 0-16,-1 0 0,21 0 15,-21 0-15,0 1 0,1-1 0,-1 0 16,0 0-16,-21 0 15,0 0-15,0 1 0,0-1 16,-21 0-16,0-21 0,-22 21 0,22-21 16,0 0-16,-21 0 0,20 0 15,-20 0-15,21 0 0,0 0 0,0 0 16,-22 0-16,22-21 0,0 21 0,0-21 16,0 0-16,21-1 0,-22 1 15,22-21-15,-21 21 0,21-22 0,0 22 16,0-21-16,0 21 0,0 0 0,0-1 15,0 1-15,0 0 0,0 42 32,0 0-32,0 1 15,0-1-15,0 0 0,0 0 16,0 0-16,21 0 0,-21 1 0,22-1 16,-22 0-16,21 0 0,-21 0 0,21 0 15,0 1-15,0-1 0,0-21 16,1 21-16,-1-21 0,0 0 0,21 0 15,-21 0-15,22 0 0,-22 0 0,21 0 16,-21 0-16,22-21 0,-1 0 16,-21 21-16,22-22 0,-22 1 0,21 0 15,-21 0-15,22 0 0,-22-22 16,0 22-16,0 0 0,-21-21 16,0 21-16,0-1 0,0 1 0,21 0 15,-21 0-15,-21 21 31,0 21-31,21 0 16,0 22-16,-21-22 0,21 0 16,0 0-16,-21 0 0,21 0 0,0 22 15,0-22-15,0 0 0,0 0 16,0 0-16,21-21 16,0 22-16,0-22 0,0 0 15,22 0-15,-22 0 0,0 0 0,0 0 16,0-22-16,22 22 15,-22-21-15,0 0 0,21 0 0,-21 0 16,1 0-16,-1-1 0,0-20 0,-21 21 16,0 0-16,0 0 0,0-1 15,0 1-15,0 0 0,-21 21 47,21 21-47,0 0 0,0 1 0,0-1 16,0 0-16,0 0 0,0 0 15,0 0-15,0 1 0,21-22 16,-21 21-16,21-21 0,0 21 16,0-21-16,1 0 0,-1 0 15,0 0-15,0 0 0,21 0 16,-20 0-16,-1 0 0,0 0 0,0-21 16,21 0-16,-20-1 0,-1 1 0,0 0 15,0 0-15,-21-21 0,21 20 16,-21-20-16,21 21 0,-21-21 0,0 20 15,0 1-15,0 0 0,0 0 0,0 0 16,0 0 0,0 42-1,0 0-15,0 0 16,0 0-16,0 43 16,0-22-16,-21-21 0,21 22 0,-21-1 15,0 21-15,21-20 0,-21-1 0,21 0 16,-21 22-16,-1-22 0,22 22 15,-21-1-15,0-20 0,0 41 0,0-20 16,21-1-16,-21 1 0,-1-1 0,1 1 16,0-1-16,0-20 0,0 20 15,21-21-15,-21 1 0,-1-1 0,22-21 16,-21 22-16,21-22 0,0-42 31,0-1-31,0 1 16,0 0-16,0-21 0,21-1 15,-21 1-15,22-21 0,-1 20 0,0-20 16,0-1-16,0 1 0</inkml:trace>
  <inkml:trace contextRef="#ctx0" brushRef="#br2" timeOffset="179204.12">12573 12086 0,'0'-42'16,"0"84"-16,21-84 0,-21 21 0,21 0 0,0-1 0,1 1 15,-1 21-15,0 0 16,0 0-16,0 0 0,22 0 16,-22 0-16,0 0 0,0 0 0,0 21 15,0 1-15,1-1 0,-1 0 16,-21 21-16,0-21 0,0 1 0,0-1 16,0 0-16,-21 21 0,-1-21 0,1 1 15,0-22-15,0 21 0,-21 0 16,20 0-16,1-21 0,0 0 0,0 21 15,0-21-15,0 0 0,42-21 47,0 0-47,0 21 0,0-21 0</inkml:trace>
  <inkml:trace contextRef="#ctx0" brushRef="#br2" timeOffset="179536.21">13314 11875 0,'0'0'16,"0"-22"-16,-21 22 15,-1 22 1,1-1-16,21 0 0,0 0 16,0 21-16,-21 1 0,21-1 15,-21 0-15,21 1 0,-21 20 0,21-20 16,0 20-16,-21-21 0,21 22 15,-22-22-15,22 22 0,-21-1 0,21 22 16,0-22-16,-21 1 0,0-1 0,0 1 16,0-1-16,-1 1 0,1-1 15,0 1-15,0-1 0,0-20 0,0-1 16,-1 0-16,1-20 0,21 20 0,0-21 16,-21-21-16,21-21 31,21 0-31,0-22 0,1 22 0,-1-21 15,0 0-15,0-22 0,0 22 16</inkml:trace>
  <inkml:trace contextRef="#ctx0" brushRef="#br2" timeOffset="179863.4">13271 12065 0,'0'-42'0,"0"84"0,0-105 0,0 41 16,0-20-16,0 21 0,0 0 15,0 0-15,0-1 0,22 22 16,-1 0-16,0 0 0,21 0 16,-21 0-16,22 0 0,-22 0 15,0 0-15,21 0 0,-20 0 0,-1 0 16,0 22-16,0-1 0,-21 0 16,21 0-16,-21 21 0,0-20 0,0-1 15,-21 21-15,0-21 0,0 0 0,-22 1 16,22-1-16,-21 0 0,21 0 15,-22 0-15,1 0 0,21-21 0,0 0 16,0 22-16,-1-22 0,1 0 16,42 0-1,1 0 1,-1 0-16,0-22 0,0 1 16,0 21-16,22-21 0,-22 0 15</inkml:trace>
  <inkml:trace contextRef="#ctx0" brushRef="#br2" timeOffset="180279.68">13928 11853 0,'0'0'0,"-22"0"32,1 0-32,0 22 0,0 20 15,0-21-15,0 0 0,21 22 0,0-22 16,0 21-16,-22-21 0,22 22 15,0-22-15,0 0 0,0 21 0,0-21 16,0 1-16,0-1 0,22-21 16,-22 21-16,21-21 0,0 21 15,0-21-15,0 0 0,0 0 0,1 0 16,20 0-16,-21-21 0,0 0 16,0 0-16,1 21 0,-1-22 0,0-20 15,-21 21-15,21 0 0,-21-22 0,0 1 16,0 21-16,0-21 0,0-1 15,-21 22-15,0 0 0,0 0 0,-1 0 16,1 21-16,0 0 0,0 0 0,-21 0 16,20 0-16,1 0 0,0 0 15,0 21-15,0 0 0,0 0 0,-1 0 16,22 0-16,0 1 0,0 20 16,0-21-16,0 0 0,0 0 15,22 1-15,-1-1 0,0 0 0,0-21 16,0 0-16,22 0 0,-22 0 0,21 0 15,-21 0-15</inkml:trace>
  <inkml:trace contextRef="#ctx0" brushRef="#br2" timeOffset="180628.12">14245 12086 0,'0'0'16,"0"-21"-16,0 0 0,0 0 0,0 0 16,0-1-16,0-20 0,0 21 15,0 0-15,21 0 16,0-1-16,-21 1 0,22 21 0,-1 0 15,0 0-15,0 0 0,0 0 0,0 0 16,1 21-16,-1-21 0,21 22 16,-21-1-16,0 21 0,-21-21 0,22 22 15,-1-22-15,0 21 0,-21-21 16,0 22-16,0-22 0,0 21 0,0-21 16,0 0-16,0 1 0,0-1 0,0 0 15,-21-21 1,0 0-16,-1 0 0,1-21 15,21 0-15,0-1 16,-21 1-16,21 0 16,0 0-16,0 0 0,0 0 0,0-1 15,0 1-15,0 0 0,0 0 0,21 0 16,0 0-16,1-1 0,-22 1 16,21 0-16,0 0 0,0 21 0,-21-21 15,21 0-15,0 21 0,1-22 0</inkml:trace>
  <inkml:trace contextRef="#ctx0" brushRef="#br2" timeOffset="180936.94">15155 11557 0,'0'-21'0,"0"42"0,0-63 16,0 21-16,0-1 0,-21 22 15,0-21-15,0 21 0,0 0 16,21 21-16,-22 1 15,22-1-15,0 0 0,-21 21 0,21-21 16,-21 1-16,21 20 0,-21 0 16,21-21-16,0 22 0,0-1 0,-21 0 15,21 1-15,-21-1 0,21 0 0,0 1 16,0-1-16,0 0 0,0-20 16,0 20-16,0-21 0,0 0 15,0 0-15,0 1 0,0-1 0,21 0 16,0-21-16,0 0 0,0 0 15,0 0-15,1 0 0,-1 0 16,0 0-16,0-21 0,0 0 0,-21-1 16,21 1-16,-21 0 0</inkml:trace>
  <inkml:trace contextRef="#ctx0" brushRef="#br2" timeOffset="181176.99">14838 11853 0,'-21'0'0,"42"0"0,-64 0 0,65 0 32,-1 0-32,0 0 0,21 0 15,-21 0-15,22 0 0,-22 0 0,21 0 16,1 0-16,-22 0 0,21 0 0,-21 0 16,0 0-16,1 0 0,-1 0 15,0 0-15,0 0 0,-21-21 47,0 0-47</inkml:trace>
  <inkml:trace contextRef="#ctx0" brushRef="#br2" timeOffset="181724.08">16912 11536 0,'0'-21'15,"0"42"-15,21-63 0,-21 20 0,0 1 0,0 0 16,0 0-16,0 0 15,0 42 1,-21 0 0,21 0-16,-21 0 0,0 1 15,0 20-15,-1-21 0,1 21 0,0 1 16,0-1-16,0 0 0,0 1 0,-1-1 16,1 22-16,21-22 0,-21 0 15,21 1-15,-21-1 0,21 0 0,0-21 16,0 1-16,0 20 0,0-21 0,21 0 15,0 0-15,0-21 16,1 0-16,-1 0 0,0 0 16,0 0-16,21-21 0,-20 0 15,-1 0-15,0 0 0,0 0 0,-21-22 16,21 22-16,-21-21 0,0 21 16</inkml:trace>
  <inkml:trace contextRef="#ctx0" brushRef="#br2" timeOffset="181926.96">16510 11790 0,'42'0'31,"-21"21"-31,1-21 0,20 0 0,-21 0 16,0 0-16,0 0 0,22 0 0,-22 0 15,0 0-15,21 0 0,-20 0 16,20 0-16,-21 0 0,21 0 0,-20 0 15,-1 0-15,0 0 0,0 0 0,0 0 16,-21-21-16</inkml:trace>
  <inkml:trace contextRef="#ctx0" brushRef="#br2" timeOffset="182295.76">17124 11790 0,'21'0'32,"0"0"-32,0 0 0,22 0 15,-22 0-15,0 0 0,21 0 16,-21-21-16,1 0 0,20 21 16,-21-22-16,0 22 0,-21-21 0,0 0 15,0 0 1,-21 21-16,0 0 15,-21 0-15,20 0 0,1 0 16,0 0-16,0 21 0,0 0 0,0-21 16,-1 21-16,22 1 0,-21-1 15,0 0-15,21 0 0,-21 21 16,21-20-16,0-1 0,0 0 16,0 0-16,0 0 0,0 0 0,21 1 15,0-22-15,0 21 0,1-21 0,-1 0 16,21 0-16,-21 0 0,22 0 0,-1 0 15,0 0-15,1 0 0,-22 0 16,21-21-16,0 21 0</inkml:trace>
  <inkml:trace contextRef="#ctx0" brushRef="#br2" timeOffset="183125.32">17695 11790 0,'0'-21'0,"0"42"0,0-63 0,21 20 15,1 1 1,-1 21-16,0 0 0,0-21 15,0 21-15,0 0 0,1 0 0,20 0 16,-21 0-16,0 0 0,22 0 16,-22 0-16,0 0 0,0 21 0,0 0 15,0 1-15,-21-1 0,0 0 0,0 0 16,0 21-16,0-20 0,0-1 16,-21 21-16,0-21 0,-21 0 0,21 22 15,-1-22-15,-20 0 0,21 0 16,0 0-16,-22 1 0,22-22 0,21 21 15,-21-21-15,42-21 47,0 21-47,1-22 0,-1 1 0,0 0 16,0 0-16,21-21 0,-20 20 0,-1-20 16,21 21-16,-21-21 0,22 20 15,-22-20-15,21 21 0,-21 0 0,0-22 16,22 22-16,-22 21 0,-21-21 15,21 0-15,-42 21 32,0 21-32,0 0 15,-1 0-15,22 1 0,-21-1 16,0 21-16,0-21 0,21 22 0,0-22 16,0 21-16,-21-21 0,21 22 15,0-22-15,0 0 0,0 0 0,0 21 16,0-20-16,21-1 0,0-21 15,0 0-15,0 0 0,1 0 16,20 0-16,-21 0 0,21 0 0,-20 0 16,20 0-16,0-21 0,-21-1 0,22 1 15,-1 0-15,0 0 16,-20-21-16,20 20 0,-21-20 0,0 0 16,22-1-16,-22 1 0,0 0 0,0-1 15,0 1-15,0 0 0,-21-1 16,22-62-16,-1 83 15,-21-20-15,21 0 0,-21 21 0,0-1 0,0 1 16,0 0-16,0 0 0,0 42 31,0 0-15,-21 0-16,21 22 0,-21-1 0,21-21 16,-22 22-16,22-1 0,0 0 15,-21 1-15,21-1 0,-21 0 0,21 1 16,-21-1-16,21 0 0,-21 1 15,21-22-15,0 21 0,0 0 0,0-20 16,0-1-16,0 0 0,0 0 16,0 0-16,21-21 0,0 0 0,0 21 15,0-21-15,1 0 0,-1 0 16,0 0-16,0-21 0,-21 0 16,21 0-16,0 0 0,1 0 0,-1-1 15,0 1-15,-21 0 0</inkml:trace>
  <inkml:trace contextRef="#ctx0" brushRef="#br2" timeOffset="183372.19">18775 11642 0,'21'0'15,"0"0"-15,0 0 16,0 0-16,1 0 0,-1 0 15,21 0-15,-21-21 0,0 21 0,1-22 16,20 22-16,-21-21 0,0 21 0,0 0 16,1 0-16,-1-21 0,0 21 15,0 0-15,-42 0 47,0 0-47,0 0 0</inkml:trace>
  <inkml:trace contextRef="#ctx0" brushRef="#br2" timeOffset="184577.69">741 14182 0,'-21'-21'16,"21"-1"-1,0 1-15,0 0 16,0 0 0,21 0-16,0 21 0,0-21 0,0-1 15,0 22-15,1-21 16,-1 21-16,0-21 0,0 21 0,0 0 16,22 0-16,-22 21 0,0 0 15,0 1-15,0-1 0,0 21 16,-21-21-16,0 22 0,0-1 0,0 0 15,0 22-15,-21-22 0,0 0 16,-21 22-16,21-22 0,-1 1 0,-20-1 16,21-21-16,-21 21 0,20-20 15,-20 20-15,21-21 0,0-21 16,0 21-16,-1-21 0,1 0 0,0 0 16,0 0-16,0 0 0,21-21 15,0 0-15,-21 0 0,21 0 16,-22-1-16,22 1 0,0 0 15,0 0-15,0 0 0,0 0 0,0-22 16,22 22-16,-1 21 0,-21-21 16,21 21-16,0 0 0,0 0 0,22 0 15,-22 0-15,0 0 0,0 21 16,0 0-16,0 22 0,1-22 16,-1 0-16,0 0 0,0 0 0,-21 0 15,21 22-15,-21-22 0,21 0 16,1-21-16,-22 21 0,0 0 0,0 1 15,21-22-15,-21 21 16,21-21-16,0 0 16,0 0-1,-21-21-15,21-1 0</inkml:trace>
  <inkml:trace contextRef="#ctx0" brushRef="#br2" timeOffset="184785.57">1587 14415 0,'22'0'16,"-44"0"-16,65 0 0,-22 0 31,0 0 31,0 0-62,0-22 0</inkml:trace>
  <inkml:trace contextRef="#ctx0" brushRef="#br2" timeOffset="186611.59">3175 14224 0,'0'0'0,"0"-21"15,21 0-15,0 0 0,0-1 16,-21 1-16,22 0 16,-22 0-16,0 0 15,0 0-15,0-1 16,-22 1-16,1 0 0,0 21 15,0-21-15,0 0 0,0 21 16,-1-21-16,1 21 0,-21 0 0,21 0 16,0 0-16,-1 0 15,1 0-15,-21 21 0,21 0 0,0 21 16,-1-21-16,1 1 0,0 20 16,0 0-16,21 1 0,0-1 15,-21 0-15,21 22 0,0-22 0,0 0 16,0 1-16,0-1 0,0 0 0,0-20 15,0-1-15,21 0 0,0 0 16,0-21-16,0 0 0,1 0 16,-1 0-16,21-21 0,-21 0 15,0 0-15,1-1 0,-1 1 16,0-21-16,21 21 0,-21-22 0,1 1 16,-1 0-16,0 21 0,0-22 0,0 1 15,-21 0-15,0 20 0,21-20 16,-21 21-16,0 0 0,0 0 15,0-1-15,0 1 0,0 42 32,-21 1-32,21-1 15,0 0-15,0 21 0,0-21 16,0 1-16,-21 20 0,21 0 0,0-21 16,0 22-16,0-1 0,0-21 15,0 22-15,0-1 0,0-21 0,0 0 16,0 0-16,0 1 0,21-22 15,0 0-15,1 0 0,-1 0 16,0 0-16,0 0 0,21 0 16,1-22-16,-22 1 0,21 0 0,1 0 15,-22-21-15,21-1 0,-21 22 0,22-21 16,-22-1-16,0 1 0,0 21 16,-21-21-16,21-1 0,-21 1 0,21 0 15,-21-1-15,0 22 0,0-21 16,0 21-16,0-1 0,0 1 0,0 0 15,-21 42 17,0 0-32,21 1 0,-21 20 15,21-21-15,0 21 0,0 1 16,0-22-16,0 21 0,0 1 0,0-1 16,0 0-16,0 1 0,0-1 15,0 0-15,0 1 0,0-22 0,0 0 16,21 0-16,-21 0 0,21 0 15,0 1-15,1-22 0,-1 0 16,0 0-16,0 0 0,21-22 16,-20 1-16,-1 0 0,21-21 15,-21 21-15,0-22 0,1 1 16,-1 21-16,0-22 0,0 1 16,0 0-16,0-1 0,-21 1 0,0 0 0,22-1 15,-22 1-15,0 21 16,21-21-16,-21 20 0,0 1 0,0 0 15,0 0-15,0 0 0,-21 42 32,21 21-17,-22-21-15,22 1 0,0 20 16,0 0-16,0 1 0,0-22 0,0 21 16,0 0-16,-21 1 0,21-1 15,0 0-15,0 1 0,0-1 0,0 0 16,0 1-16,0-22 0,0 0 15,0 0-15,21 0 0,1 1 16,-22-1-16,21-21 0,0 0 0,0 0 16,0 0-16,22 0 0,-22 0 15,21-21-15,-21-1 0,22 1 0,-22 0 16,21 0-16,0 0 0,-20-22 16,20 22-16,-21-21 0,21 21 15,-20-22-15,-1 22 0,-21 0 0,0-21 16,0 21-16,0-1 0,0 1 0,0 0 15,-21 21-15,-1 0 16,1 0-16,0 0 0,0 0 16,0 0-16,0 21 15,21 0-15,21 1 16,0-22 0,-21 21-16,21 0 0,0-21 0,0 21 15,1 0-15,-22 0 0,0 1 16,21-1-16,-21 0 0,21 0 0,-21 0 15,0 0-15,0 1 0,0 20 0,0-21 16,0 0-16,0 0 0,0 1 16,0-1-16,21-21 0,0 0 15,-21 21-15,21-21 16,1 0-16,-1 0 0,0 0 0,0 0 0,0-21 16,0 0-16,22 21 0,-22-22 0,0 1 15,0 0-15,0-21 16,1 21-16,-1-1 0,0-20 0,0 0 15,0 21-15,0-22 0,-21 22 16,0-21-16,22 21 0,-22-22 0,21 22 16,-21 0-16,0 0 0,0 0 0,0 42 31,-21 0-15,21 21-16,-22-21 0,22 1 15,0 20-15,0-21 0,0 21 16,0-20-16,0-1 0,0 21 15,0-21-15,0 0 0,0 1 16,0-1-16,22 0 0,-1-21 16,0 0-16,0 0 0,0 0 0,0 0 15,64-85 1,-85 43 0,21 21-16,-21 0 0,0-22 0</inkml:trace>
  <inkml:trace contextRef="#ctx0" brushRef="#br2" timeOffset="186799.72">5207 13653 0,'-42'-22'32,"20"22"-17,1 22 1,21-1-1,-21-21 1,0 21-16</inkml:trace>
  <inkml:trace contextRef="#ctx0" brushRef="#br2" timeOffset="187008.11">3746 14118 0,'0'21'0,"0"-42"0,43 42 31,-22-21-31,0 0 16,21 0-16,1-21 0,-1 21 0,22-21 16,-22 21-16,21-21 0,1 0 15,-1 21-15,22-21 0,-21-1 0,20 1 16</inkml:trace>
  <inkml:trace contextRef="#ctx0" brushRef="#br2" timeOffset="-212721.76">5609 13907 0,'0'0'0,"0"21"31,21-21 78,0 0-93,1 0-1</inkml:trace>
  <inkml:trace contextRef="#ctx0" brushRef="#br2" timeOffset="-210880.37">5778 13843 0,'0'0'0,"0"-21"0,22 0 0,-22 0 16,0-1-16,0 1 16,0 0-16,-22 21 15,1 0-15,0 0 31,0 21-31,21 0 0,-21 1 16,21 20-16,0 0 0,0-21 16,0 22-16,0-1 0,0 0 0,0 1 15,0-1-15,-21 0 0,21 1 0,-22-1 16,22 0-16,0 1 0,0-22 16,0 21-16,0-21 0,0 1 0,-21-1 15,21 0-15,0 0 0,0-42 47,0 0-47,0 0 16,0-1-16,0 1 0,0 0 0,0-21 15,0 21-15,21-1 0,-21 1 0,22 0 16,-1 0-16,0 0 0,0 0 16,0-1-16,0 1 0,22 21 0,-22 0 15,0-21-15,0 21 0,0 0 16,1 0-16,20 0 0,-21 21 0,-21 0 15,21 1-15,0-22 0,-21 42 0,22-21 16,-22 0-16,0 0 0,0 22 16,0-22-16,0 21 0,0-21 0,-22 1 15,1 20-15,0-21 0,0 0 0,0 0 16,0 1-16,-1-22 16,1 21-16,0-21 0,0 0 0,0 0 15,0 0-15,-1 0 0,1 0 0,0-21 16,0-1-16,21 1 0,-21 21 15,21-21-15,-21 0 0,21 0 0,-22 0 16,22-1-16,0 44 31,0-1-31,0 0 16,22 0-16,-1 0 16,-21 0-16,21 1 0,0-22 15,0 21-15,0-21 0,1 21 0,-1-21 16,0 0-16,21 0 0,-21 0 15,22 0-15,-22 0 0,21 0 0,1 0 16,-1-21-16,-21 0 0,21-1 0,1 1 16,-22 0-16,21 0 0,-21-21 15,22 20-15,-22 1 0,0-21 0,0 21 16,-21-22-16,21 22 0,-21 0 16,22 0-16,-22 0 0,0 0 15,-22 21 16,22 21-31,-21 0 16,21 0-16,-21 0 0,21 0 0,0 1 16,0 20-16,0-21 0,0 0 15,0 22-15,0-22 0,0 0 0,0 0 16,0 0-16,0 0 0,21 1 16,0-22-16,1 0 0,-1 0 15,0 0-15,21 0 0,-21 0 0,22-22 16,-22 1-16,21 0 0,-21 0 0,22 0 15,-22 0-15,21-22 0,-21 22 16,1-21-16,-1 21 0,0-22 0,0 22 16,0 0-16,-21 0 0,21 0 15,-21-1-15,0 1 16,-21 21 0,0 21-1,21 1-15,-21-1 0,21 0 16,0 0-16,-21 0 0,21 0 0,0 22 15,0-22-15,0 0 0,0 0 16,0 0-16,0 1 0,0-1 0,0 0 16,21 0-16,0-21 0,0 0 0,0 0 15,1 0-15,-1 0 0,21 0 16,-21 0-16,0-21 0,22 0 0,-22 0 16,0-1-16,21 1 0,-20-21 15,-1 21-15,0-22 0,0 22 16,-21-21-16,21 0 0,0-1 0,-21 1 15,0-22-15,0 22 0,0 0 0,22-1 16,-22 1-16,0 0 0,0 21 16,0-22-16,0 22 0,0 0 0,0 42 31,-22 21-15,1-20-16,21 20 0,0 0 0,0-21 15,-21 22-15,21-1 0,-21 0 0,21 1 16,0-1-16,0 0 0,0 1 15,0-1-15,0-21 0,0 22 0,0-1 16,0-21-16,0 0 0,21 0 16,0 1-16,0-1 0,1 0 15,-1-21-15,0 0 0,21 0 0,-21 0 16,1 0-16,20 0 0,0 0 0,-21-21 16,22 0-16,-22 21 0,0-22 15,21 1-15,-20-21 0,-1 21 0,0 0 16,-21-1-16,21-20 0,0 21 0,-21 0 15,0 0-15,0-1 0,0 1 16,0 0-16,0 0 0,-21 21 16,0 0-1,21 21-15,-21-21 16,21 21-16,0 0 0,0 1 16,0-1-16,0 0 0,-21 0 0,21 0 15,0 22-15,0-22 0,0 0 16,0 0-16,0 0 0,0 0 0,0 1 15,21-1-15,0-21 16,0 0-16,0 0 0,0 0 16,22 0-16,-22 0 0,21-21 0,-21 21 15,22-22-15,-1 1 0,0 0 0,-20-21 16,20 21-16,0-1 0,-21 1 16,1-21-16,-1 21 0,0 0 0,0-22 15,-21 22-15,0 0 0,0 0 16,0 0-16,-21 21 15,0 0 1,21 21-16,-21-21 0,-1 21 0,22 0 16,-21 0-16,21 0 0,0 1 15,0-1-15,0 0 0,0 0 0,0 0 16,0 0-16,0 1 0,0-1 0,0 0 16,21-21-16,-21 21 0,22 0 15,-22 0-15,21-21 0,-21 22 0,0-1 16,-21-21 15,-1 0-31,1 0 0,0 0 16,0 0-16,0 0 15,21-21 1,0-1-16,0 1 16,0 0-16,0 0 0,0 0 15</inkml:trace>
  <inkml:trace contextRef="#ctx0" brushRef="#br2" timeOffset="-210589.53">7281 13885 0,'0'0'0,"43"0"16,-22 0-1,21 0-15,-21 0 0,43 0 0,-22 0 16,22 0-16,63-21 0,-64 21 16,1 0-16,-22 0 0,21 0 15,-20 0-15,-1 0 0,-21 0 0,0 0 16,1 0-16,-1 0 16,-42 0 15,-1 0-31</inkml:trace>
  <inkml:trace contextRef="#ctx0" brushRef="#br2" timeOffset="-207308.84">10329 14224 0,'0'-21'15,"0"0"1,0 0-16,21-1 15,-21 1-15,0 0 0,0 0 0,22 0 16,-22 0-16,0-22 0,0 22 0,0-21 16,0 21-16,0-22 0,-22 22 15,1-21-15,0 21 0,-21-1 0,21 22 16,-22 0-16,1 0 0,0 0 16,-1 0-16,1 22 0,0-1 0,-22 0 15,22 21-15,-1-21 0,22 22 0,-21-22 16,21 21-16,-22 1 15,22-22-15,21 21 0,0-21 0,0 22 16,0-22-16,0 0 0,0 0 0,0 0 16,21 0-16,1 1 0,20-22 15,-21 0-15,21 0 0,-20 0 0,20 0 16,0-22-16,1 1 0,-1 21 0,0-21 16,1 0-16,-22 0 0,21 0 15,0-1-15,-20-20 0,-1 21 0,0 0 16,0-22-16,-21 22 0,0-21 0,0 21 15,0 0-15,0-22 0,0 22 16,0 42 0,-21 0-1,0 1-15,21-1 0,0 21 16,-21-21-16,-1 0 0,22 22 0,0-22 16,-21 21-16,21-21 0,0 1 15,0-1-15,0 0 0,0 0 0,21-21 16,1 21-16,-1-21 0,0 0 15,0 0-15,0 0 0,0 0 16,1 0-16,-1-21 0,0 21 0,0-21 16,0 0-16,0 0 0</inkml:trace>
  <inkml:trace contextRef="#ctx0" brushRef="#br2" timeOffset="-206932.4">10583 13907 0,'0'0'0,"0"-64"15,0 43 1,21 21 0,1 0-16,-1 0 15,0 0-15,0 21 0,0 0 0,0 0 16,1 22-16,-22-22 0,21 0 0,-21 0 16,21 22-16,-21-22 0,0 0 15,0 21-15,0-21 0,0 1 16,0-1-16,0 0 0,0 0 0,-21-21 15,0 21-15,-1-21 0,22-21 32,0 0-17,0 0-15,0 0 0,22-1 0,-22 1 16,21-21-16,0 21 0,-21-22 16,21 22-16,0-21 0,0 21 0,1 0 15,-1-1-15,0 1 0,21 0 0,-21 0 16,1 21-16,-1 0 15,21 0-15,-21 0 0,0 0 0,1 0 16,-22 21-16,21 0 0,-21 0 16,0 1-16</inkml:trace>
  <inkml:trace contextRef="#ctx0" brushRef="#br2" timeOffset="-206615.58">11155 14076 0,'21'21'16,"0"-21"-16,0 0 15,0 0-15,1-21 16,-1 21-16,0-21 0,0 0 0,0-1 16,0 1-16,1 0 0,-1 21 0,21-42 15,-21 42-15,-21-21 0,21-1 16,-21 1-16,0 0 16,-21 21-1,0 21-15,0-21 0,0 21 16,0 1-16,-1-1 0,-20 21 0,21-21 15,0 0-15,0 22 0,-1-22 0,22 0 16,-21 21-16,21-20 0,0-1 16,0 0-16,21 0 0,1-21 0,-1 21 15,0-21-15,0 0 0,0 0 0,22 0 16,-22 0-16,21 0 0,0 0 16,1-21-16,-22 21 0,21-21 0,-21 0 15,1 0-15,20-1 0,-21 22 16</inkml:trace>
  <inkml:trace contextRef="#ctx0" brushRef="#br2" timeOffset="-203173.66">12700 13758 0,'0'-21'0,"0"42"0,0-63 15,0 0-15,0 21 0,21-1 16,0 1-16,0 0 0,1 0 0,-1 0 16,21 21-16,-21 0 0,22 0 0,-22 0 15,0 0-15,21 21 16,-21 0-16,1 21 0,-22 1 0,21-22 16,-21 21-16,21 1 0,-21-1 15,0 0-15,0 1 0,0-1 0,-21 0 16,0-21-16,21 22 0,-22-22 0,1 21 15,0-21-15,0 1 16,21-1-16,0-42 16,0-1-1,0 1-15,0 0 16,21-21-16,0 21 0,-21-22 0,21 1 16,1 21-16,-1-22 0,0 1 0,0 0 15,21-1-15,-20 1 0,20 21 16,-21 0-16,21 0 0,1-1 15,-22 22-15,21 0 0,-21 0 0,22 0 16,-22 22-16,0-1 0,0 0 16,0 0-16,-21 21 0,0-20 0,0 20 15,22 0-15,-22-21 0,0 22 16,0-1-16,0-21 0,0 22 0,0-22 16,0 0-16,0 0 0,0 0 0,-22 0 15,22 1-15,22-22 31,-22-22-15,21 1-16,0 0 0,-21 0 0,21-21 16,0 20-16,0-20 0,1 21 15,-1-21-15,0-1 0,0-20 0,0 20 16,0 22-16,1-21 0,20 0 16,-21 20-16,0 1 0,0 0 0,1 21 15,-1 0-15,0 0 0,-21 21 0,0 0 16,21 22-16,-21-22 0,0 21 15,0 1-15,0-1 0,0 0 16,0 1-16,0-22 0,0 21 0,0 0 16,21 1-16,-21-22 0,0 0 15,21 21-15,1-20 0,-1-1 0,0-21 16,0 21-16,0 0 0,22-21 0,-22 0 16,0 0-16,21 0 0,1 0 15,-22 0-15,21 0 0,-21-21 0,22 0 16,-22 0-16,21-1 0,-21 1 0,0-21 15,1 21-15,-1-22 0,0 22 16,-21-21-16,0 0 0,0-1 0,0 1 16,0 0-16,0 20 0,0-20 0,0 21 15,0 0-15,-21 21 0,0-21 16,-1 21-16,1 0 0,0 0 0,-21 21 16,21 0-16,-22 0 0,22 0 15,-21 22-15,21-22 0,-1 21 16,-20 0-16,21 1 0,21-1 0,0-21 15,-21 22-15,21-1 0,0-21 16,0 21-16,0-20 0,21-1 0,0 0 16,0 0-16,0 0 0,1-21 0,-1 0 15,0 0-15,0 0 0,21 0 16,-20 0-16,-1 0 0,0-21 0,0 0 16,21 0-16,-20 0 0,-22-1 0,21 1 15,0 0-15,0-21 0,-21-1 16,0 22-16,21-21 0,-21 21 0,21-22 15,-21 22-15,0 0 0,0 0 16,0 42 0,-21 0-1,0 0-15,21 1 0,-21 20 0,0-21 16,21 0-16,0 22 0,0-22 16,0 0-16,0 0 0,0 21 0,0-20 15,21-1-15,0 0 0,0-21 16,0 21-16,1-21 15,-1 0-15,0 0 0,21 0 0,-21 0 16,22 0-16,-22-21 0,21 21 0,-21-21 16,1 0-16,-1-1 0,0 1 15,0 0-15,0 0 0,0 0 16,-21-22-16,0 22 0,22 0 0,-22 0 16,0 0-16,0 0 0,0 42 31,0 0-31,-22 0 15,22 0-15,-21 0 0,21 1 0,0-1 16,0 0-16,-21 0 0,21 0 16,0 22-16,0-22 0,-21 0 15,21 0-15,0 0 0,21-21 47,0-21-47,-21 0 0,21 0 16,1 0-16,-1-1 0,-21 1 15,21 0-15,0 0 0,0-21 0,22-1 16,-22 22-16,0 0 0,0 0 16,-21 42 15,0 0-31,0 0 0,0 0 16,0 1-16,0-1 0,0 0 15,0 0-15,0 0 0,0 0 16,0 1-16,21-22 0,0 21 0,1 0 15,-1-21-15,21 0 0,-21 21 16,0-21-16,1 0 0,20 0 16,-21 0-16,0 0 0,0 0 0,22 0 15,-22-21-15,0 0 0,0 21 16,0-21-16,1-1 0,-1 1 0,0 0 16,0-21-16,0 21 0,22-43 15,-43 43-15,0 0 0,0 0 16,21-1-16,-21 1 0,0 42 31,0 1-31,0-1 16,0 0-16,0 0 0,0 0 0,-21 0 15,21 1-15,0-1 0,0 0 0,0 0 16,0 0-16,0 0 16,0 1-16,21-1 0,0 0 15,0-21-15,0 21 0,22-21 0,-22 0 16,21 0-16,0 0 0,1 0 0,-1 0 15,22 0-15,-22 0 0,0 0 16,22 0-16,-22 0 0,0-21 0,1 0 16,-1 0-16,-21-1 0,22 1 0,-22 0 15,0 0-15,0-21 0,0 20 16,-21-20-16,0 21 0,0-21 0,0 20 16,0-20-16,0 21 0,0 0 0,-21 0 15,0-1-15,0 22 0,-22 0 16,22 0-16,-21 0 0,0 0 15,-1 22-15,1-22 0,21 21 0,-22 0 16,22 21-16,-21-21 0,21 1 16,0 20-16,21-21 0,0 0 0,0 22 15,0-22-15,0 0 0,0 0 0,0 0 16,21 0-16,0 1 0,0-1 16,0-21-16,0 0 0,1 21 0,-1-21 15,21 0-15,-21 0 0,0 0 16,22 0-16,-22-21 0,0 0 0,21-1 15,-20 1-15,-1 0 0,0 0 16,21 0-16,-21-22 0,1 1 0,-1 0 16,21-1-16,-21-20 0,0 21 15,1-22-15,-1 22 0,-21-22 0,0 22 16,21 0-16,-21 20 0,0-20 0,0 21 16,0 0-16,21 21 15,-21 21 1,0 0-16,0 21 0,0-20 15,0 20-15,-21 0 0,21 22 0,0-22 16,-21 0-16,21 1 0,0 20 0,0-20 16,0-1-16,0 0 0,0-21 15,0 22-15,0-1 0,0-21 16,21 0-16,0 1 0,0-1 0,0 0 16,1 0-16,-1-21 0,0 0 0,21 0 15,-21 0-15,22 0 0,-22 0 16,21 0-16,-21 0 0,22-21 0,-22 0 15,21 0-15,-21-1 0,1 1 16,20 0-16,-21-21 0,0 21 0,0-22 16,-21 1-16,0 21 0,0-22 0,0 22 15,0-21-15,0 21 0,0 0 0,-21 21 16,-21 0-16,21 0 0,0 0 16,-1 0-16,1 0 0,-21 21 0,21 0 15,0 0-15,-1 0 0,1 22 16,0-22-16,0 21 0,21-21 15,0 0-15,0 22 0,0-22 0,0 0 16,0 0-16,0 0 0,0 1 0,0-1 16,21-21-16,0 0 0,-21 21 15,21-21-15,1 0 0,-1 0 0,21 0 16,-21-21-16,0 0 0,1 21 0,-1-22 16,0 1-16,0 0 0,0 0 15,0-21-15,1 20 0,-1-20 0,-21 0 16,0-22-16,0 22 0,0 21 15,0-22-15,0 22 16,0 42 0,-21 1-1,21-1-15,-22 21 0,22-21 16,-21 0-16,21 22 0,0-22 0,0 21 16,0-21-16,0 1 0,0 41 15,0-42-15,0 0 0,0 1 16,21-1-16,1-21 0,-1 21 0,0-21 15,0 0-15,0 0 0,0 0 0,22 0 16,-22 0-16,0 0 0,21 0 16,-20-21-16,20 21 0,-21-21 0,0-1 15,22 1-15,-22-21 0,0 21 16,0-22-16,0 1 0,-21 0 0,21-1 16,1-20-16,-22-1 0,0 22 15,0-21-15,0 20 0,21 1 0,-21 0 16,0-1-16,0 22 0,0 0 0,0 0 15,0 0-15,0 42 32,0 0-32,0 21 0,0-21 15,0 22-15,0-1 0,0 0 0,0 1 16,0-1-16,-21 0 0,21 1 0,0-1 16,0 0-16,0 1 0,0-1 15,0-21-15,0 22 0,0-22 16,0 0-16,0 0 0,0 0 0,0 0 15,0 1-15,21-22 0,0 21 0,0-21 16,0 0-16,0 0 0,1 0 16,-1 0-16,0 0 0,21 0 0,-21 0 15,1-21-15,-1 21 0,0-22 0,21 1 16,-21 0-16,1 0 0,20-21 16,-21 20-16,0 1 0,-21-21 0,21 21 15,-21 0-15,22-1 0,-22 1 0,0 0 16,-22 21-1,1 0 1,0 0-16,0 0 0,21 21 0,-21 0 0,0 1 16,21-1-16,0 0 15,0 0-15,0 0 0,0 0 0,0 1 16,0-1-16,0 0 0,0 0 0,0 0 16,0 0-16,21-21 15,0 0-15,0 0 0,0 0 16,0 0-16,1 0 0,-1 0 0,0 0 15,-21-21-15,21 0 0,0 0 16,0 0-16,1 0 0,-22-22 16,0 22-16,0-21 0,0-1 0,0 22 15,0-21-15,0 0 0,0 20 0,0 1 16,0 0-16,-22 0 0,1 0 0,0 21 16,0 0-16,0 0 0,0 21 15,-1 0-15,1 0 16,0 0-16,0 1 0,21-1 0,0 21 15,0-21-15,0 0 0,0 1 0,0-1 16,0 0-16,0 0 0,0 0 16,21-21-16,0 0 0,-21 21 15,21-21-15</inkml:trace>
  <inkml:trace contextRef="#ctx0" brushRef="#br2" timeOffset="-202765.77">19008 13885 0,'0'0'0,"0"-21"0,0 0 16,21 0-16,-21 0 0,0 0 0,21-1 15,-21 1-15,0 0 0,21 0 16,0 0-16,0 21 0,1 0 16,-1 0-16,0 0 0,0 0 15,0 0-15,0 21 0,1 0 0,-1 0 16,0 0-16,0 1 0,-21-1 0,0 21 15,0-21-15,0 0 0,0 22 16,0-22-16,0 0 0,-106 85 31,85-106-31,21-21 47,0 0-47,0-1 0,0 1 16,21 0-16,0-21 0,1 21 15,-1-22-15,0 22 0,0-21 0,0 21 16,0-22-16,22 22 0,-22 0 16,0 0-16,21 21 0,-20 0 0,-1-21 15,0 21-15,0 0 0,0 0 16,0 0-16,1 21 0,-22 0 16,21-21-16,-21 21 0</inkml:trace>
  <inkml:trace contextRef="#ctx0" brushRef="#br2" timeOffset="-202033.67">20002 13674 0,'0'0'0,"0"-21"0,0-1 0,0 1 16,0 42 15,-21 1-31,21-1 0,-21 0 15,0 0-15,0 0 0,21 0 16,-21 22-16,21-22 0,-22 21 0,22-21 16,0 22-16,0-22 0,0 0 0,0 0 15,0 0-15,0 1 0,0-1 16,0 0-16,22-21 0,-1 0 0,0 21 16,0-21-16,0 0 0,0 0 0,1 0 15,-1 0-15,0-21 0,0 0 16,0 0-16,0-1 0,1 1 0,-1 0 15,21-21-15,-21 21 0,0-22 16,1 1-16,-1 0 0,0-1 0,0 22 16,0-21-16,0 21 0,1-1 15,-22 1-15,0 0 0,0 0 0,0 42 32,-22 0-32,22 0 15,-21 1-15,0 20 0,0-21 0,0 21 16,0-20-16,21 20 0,-22 0 0,1 1 15,0-1-15,0 0 0,0 22 16,0-22-16,-1 22 0,1-1 0,0 1 16,0 20-16,0-20 0,0 20 15,-1 1-15,22-21 0,-21 20 0,21 1 16,-21 0-16,21 20 0,-21-20 16,21 0-16,0-1 0,0 22 0,0-42 15,0 20-15,0 1 0,0-21 16,0 20-16,0-20 0,0-22 0,0 22 15,0-22-15,0 0 0,0 1 0,0-22 16,0 0-16,0 0 0,0 0 0,-21-21 16,0 0-16,-1 0 15,1 0-15,0-21 0,0 0 0,0 0 16,0 0-16,-1-1 0,1-20 0,0 21 16,0-21-16,0-1 15,0 1-15,-1-22 0,1 22 0,0-21 16,21-1-16,0 1 0,0-1 0,0-21 15,0 1-15,21-1 0,22 0 16,-22 1-16,21-1 0,0 0 0,1 1 16,20-1-16,-20 22 0,-1-1 0,0-21 15,1 43-15,-1-21 0,-21-1 16,21 22-16</inkml:trace>
  <inkml:trace contextRef="#ctx0" brushRef="#br2" timeOffset="-201516.77">17547 13420 0,'0'0'0,"42"0"31,1 0-31,-22 0 0,21 0 16,22 0-16,-22 0 0,0 0 0,1-21 15,20 21-15,-20 0 0,-1 0 16,21-22-16,-20 22 0,20 0 0,-20 0 16,-1 0-16,0 0 0,-21 0 0,22-21 15,-43 0 1,-21 21 0</inkml:trace>
  <inkml:trace contextRef="#ctx0" brushRef="#br2" timeOffset="-201021.63">16235 13250 0,'0'22'15,"21"-22"1,0 0 0,0 0-16,0 0 0,1 0 15,-1 0 1,-21-22 0,-21 22-1,-1 0 1,1 0-16,0 0 0,0 0 15,0 0-15,0 0 0,21 22 0,-22-22 16,1 21 0</inkml:trace>
  <inkml:trace contextRef="#ctx0" brushRef="#br2" timeOffset="-34908.67">7705 11684 0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3:18:21.3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2201 1291 0,'0'-21'63,"21"0"-63,1 21 0,-1 0 0,-21-21 16</inkml:trace>
  <inkml:trace contextRef="#ctx0" brushRef="#br0" timeOffset="893.53">1968 85 0,'0'0'0,"0"-21"0,0-1 0,0 1 15,0 0 1,0 42-1,0 0 1,0 1 0,22-1-16,-1 21 0,0 0 0,-21-20 15,21 41-15,0-21 0,0 1 16,1-1-16,20 22 0,-21-22 16,0 0-16,0 22 0,1-22 0,-1 22 15,0-22-15,0 21 0,-21-20 16,21-1-16,0 0 0,-21 1 0,22-1 15,-1-21-15,-21 22 0,21-22 16,-21 0-16,0 0 0,21 0 0,-21 0 16,0-42-1,0 0 1,0 0-16,0 0 16,0 0-16,0-22 0,0 1 0,0 0 15,0-22-15</inkml:trace>
  <inkml:trace contextRef="#ctx0" brushRef="#br0" timeOffset="1232.33">2646 0 0,'-21'0'15,"-1"0"1,1 0-16,0 0 15,0 42-15,-21 1 0,-1 20 0,1 22 16,-22-22-16,22 1 0,-21-1 16,20 22-16,1-21 0,-64 84 15,64-64-15,-1-20 0,1-1 16,0 1-16,-1-1 0,1-20 0,21-1 16,-21 0-16,20-20 0,1 20 15,21-21-15,-21 0 16,21 0-16,21-42 31,-21 0-31,21 0 0,1 0 16,20 0-16,-21-1 15,0 1-15,0 0 0,1 0 0,-1-21 16</inkml:trace>
  <inkml:trace contextRef="#ctx0" brushRef="#br0" timeOffset="1588.13">2625 635 0,'0'21'16,"-22"0"0,1 1-16,21 20 15,-21-21-15,21 21 0,-21 1 16,21-1-16,0 0 0,-21 22 0,0-22 15,21 1-15,0 20 0,-22-21 16,1 22-16,21-1 0,-21-20 0,0 20 16,21 1-16,-21-1 0,21 1 15,-21-1-15,-1 1 0,22-1 0,0-20 16,0 62-16,0-62 0,0-22 16,0 21-16,0-21 0,0 22 31,0-64-16,0-1-15,0 1 16,22-21-16,-1 0 0,-21-1 16,21 1-16,-21-22 0,0 1 0</inkml:trace>
  <inkml:trace contextRef="#ctx0" brushRef="#br0" timeOffset="1912.95">2455 804 0,'0'-21'15,"0"42"-15,0-63 0,0 21 0,0 0 16,21 0-16,1-1 0,-22 1 0,21 21 16,0-21-16,21 0 0,-21 21 15,1 0-15,20 0 0,0 0 16,-21 0-16,22 0 0,-22 0 16,21 0-16,-21 21 0,1 0 0,-1 0 15,-21 1-15,0-1 0,0 21 16,0-21-16,0 22 0,-21-22 0,-1 21 15,-20-21-15,21 22 0,-21-22 16,-1 0-16,1 0 0,21 0 0,-22 0 16,22-21-16,-21 22 15,21-22-15,0 0 0,-1 0 0,44 0 32,-1 0-17,0-22-15,0 22 16,0-21-16,22 21 0</inkml:trace>
  <inkml:trace contextRef="#ctx0" brushRef="#br0" timeOffset="2447.64">3556 572 0,'0'0'0,"-21"0"0,-85-22 15,85 22 1,0 0-16,-22 0 0,22 0 16,0 22-16,0-22 0,-22 21 0,22 21 15,0-21-15,0 22 0,0-22 16,0 21-16,-1 0 0,1 1 0,0-22 16,21 21-16,0 1 0,0-22 15,0 0-15,0 0 0,0 0 16,0 0-16,0 1 0,21-22 15,0 0-15,1 0 16,-1 0-16,21 0 0,-21-22 16,0 1-16,22 0 0,-22 0 0,21 0 15,-21 0-15,22-22 0,-22 1 16,0 0-16,0 20 0,0-20 0,1 0 16,-1 21-16,-21-22 0,21 22 15,-21 0-15,0 0 0,0 42 31,-21 21-15,0-21-16,21 1 0,0 20 16,0-21-16,-22 21 0,22-20 0,0 20 15,-21 0-15,21-21 0,0 1 16,0-1-16,0 0 0,0 0 16,0 0-16,21 0 0,1-21 15,-1 0-15,0 0 0,0 0 16,0 0-16,0 0 0,1 0 15,20-21-15,-21 0 0,0-21 0,0 21 16,22-22-16,-22 22 0</inkml:trace>
  <inkml:trace contextRef="#ctx0" brushRef="#br0" timeOffset="2711.48">4064 233 0,'0'0'15,"0"-21"-15,0 0 0,0-1 0,-42 86 47,42-43-47,0 21 0,0 1 16,-22-1-16,22 0 0,-21 22 0,21-22 15,-21 1-15,21-1 0,-21 21 16,21-20-16,0-1 0,0 0 0,0 1 16,0-1-16,0-21 0,0 22 15,0-22-15,0 0 0,0 0 0,0 0 16,0 0-16,21-21 0,0 0 15,0 0-15,1 0 0,-22-21 16,21 21-16,0-21 0,0 0 0,0-21 16,0 20-16</inkml:trace>
  <inkml:trace contextRef="#ctx0" brushRef="#br0" timeOffset="3228.19">4487 191 0,'0'0'0,"0"42"31,0-21-15,0 21-16,-21-20 0,21 20 15,0 0-15,-21 1 0,21-1 0,0 0 16,0 1-16,-21-1 0,21 0 16,-21 1-16,-1-1 0,22 0 15,0 1-15,0-1 0,-21-21 0,21 21 16,-21-20-16,21-1 0,-21 0 15,21 0-15,0 0 0,0-42 32,0 0-17,0 0-15,0-22 16,0 22-16,0-21 0,21 21 0,-21-22 16,21 1-16,0 21 0,1-21 15,-1-1-15,21 22 0,-21 0 0,22-21 16,-1 20-16,0 1 15,1 0-15,-1 21 0,0 0 0,1 0 16,-22 0-16,21 0 0,0 21 16,-20 0-16,-1 1 0,21-1 0,-42 0 15,21 21-15,-21 1 0,0-22 0,0 21 16,0 0-16,0-20 0,0 20 16,0 0-16,-21-21 0,21 22 0,-21-22 15,0 0-15,0 0 0,-1 0 16,1 1-16,0-1 15,0-21-15,21-21 32,0-1-32,0 1 0,-21 0 15,21-21-15,-21 21 0,-1-22 0</inkml:trace>
  <inkml:trace contextRef="#ctx0" brushRef="#br0" timeOffset="3452.94">3746 550 0,'-21'0'0,"42"0"0,-21 0 31,43 0-15,-22 0-16,21 0 0,1 0 15,-1 0-15,0 0 0,1-21 0,-1 21 16,21 0-16,-20 0 0,-1-21 15,-21 21-15,22 0 0,-22 0 0,0 0 16,0 0-16,0-21 16</inkml:trace>
  <inkml:trace contextRef="#ctx0" brushRef="#br0" timeOffset="4264.47">6244 106 0,'0'106'15,"0"-85"-15,0 21 16,0 1-16,0-1 0,0 0 0,0 1 16,0-1-16,0 0 0,0 22 15,0-22-15,-21 0 0,21 1 0,-21-1 16,21 0-16,0-20 0,0 20 15,0-21-15,0 21 0,-21-20 0,21-1 16,0 0-16,-22-21 16,22-21-1,0 0 1,0-1-16,0 1 0,0 0 0,0 0 16,0-21-16,0 20 0,0-20 15,0 0-15,22 21 0,-1-22 0,0 22 16,-21-21-16,21 21 0,0-1 15,0 1-15,1 0 0,20 0 16,-21 21-16,21 0 0,-20 0 0,20 0 16,0 0-16,-21 21 0,22 0 15,-1 0-15,-21 1 0,0-1 0,1 0 16,-1 21-16,-21-21 0,0 22 16,0-22-16,0 21 0,-21-21 0,-1 1 15,-20 20-15,21-21 0,-21 0 16,-1 0-16,1 1 0,21-1 0,-22 0 15,22-21-15,-21 0 0,21 21 0,0-21 16,-1 0-16,1 0 16,21-21-1,0 0-15,0 0 16,0-1-16,0 1 0,21 0 16,1 0-16,-1 0 0,0 0 15</inkml:trace>
  <inkml:trace contextRef="#ctx0" brushRef="#br0" timeOffset="5038.04">7027 529 0,'0'21'16,"0"1"-16,-21-22 0,0 21 15,0 0-15,0 0 16,-1 0-16,22 0 0,-21 1 0,21-1 15,-21 0-15,21 0 0,0 21 16,0-20-16,0-1 0,0 0 16,0 0-16,0 0 0,21-21 15,0 0-15,1 21 0,-1-21 0,21 0 16,-21 0-16,22 0 0,-22 0 16,21-21-16,-21 21 0,22-21 0,-22 0 15,21 0-15,-21 0 0,22-1 0,-22 1 16,0 0-16,0 0 15,0-21-15,0 20 0,1 1 0,-1 0 16,-21-21-16,21 21 0,0-1 16,-21 1-16,0 0 15,0 42 17,0 0-32,0 22 15,0-22-15,0 0 16,0 21-16,0 1 0,0-22 0,0 42 15,0-20-15,0-1 0,0 0 16,0 22-16,0-1 0,0-20 0,0 20 16,0-20-16,0 20 15,0 1-15,0-22 0,0 21 0,0 1 16,0-1-16,0 1 0,0 21 0,0-22 16,0 1-16,0-1 0,0 1 15,0-22-15,0 21 0,0-20 0,0-1 16,0 22-16,0-22 0,0 0 0,0 1 15,0-22-15,0 21 0,0 0 16,-21-20-16,21-1 0,-21 0 0,21 0 16,-21-21-16,-1 21 0,1-21 15,0 0-15,0 0 16,0 0-16,0-21 0,-1 0 0,1 0 0,0 0 16,0-22-16,-21 1 0,20 0 15,1-1-15,-21-20 0,21-1 16,0 1-16,-1-1 0,1-20 0,0-1 15,0 21-15,0-20 0,21-1 16,0 22-16,0-1 0,0 1 0,0-1 16,0 22-16,0-22 0,21 1 0,0 20 15,-21-20-15,21 21 0,0-1 16,22 1-16,-22 0 0,0-1 0,0 1 16,0 0-16,1 20 0,20 1 15,-21 0-15,0 0 0,0 0 0,1 0 16,-22-1-16</inkml:trace>
  <inkml:trace contextRef="#ctx0" brushRef="#br0" timeOffset="5508.84">8805 169 0,'0'0'16,"-21"0"-16,0-21 0,0 21 0,0 0 15,-1 0-15,65 0 32,-22 0-17,0 21-15,21-21 0,22 0 16,-22 0-16,22 0 0,-22 0 0,22 0 15,-22 0-15,21 0 0,-20 0 16,20 0-16,-20 0 0,-1 0 0,0 22 16,1-22-16,-22 0 0,0 0 15,0 21-15,-42-21 16,0 21-16,0-21 16,-1 0-16,-20 0 0</inkml:trace>
  <inkml:trace contextRef="#ctx0" brushRef="#br0" timeOffset="5793.35">8953 254 0,'0'0'0,"-21"0"15,21 21 1,0 0-16,0 1 16,-21-1-16,21 0 15,0 21-15,0-21 0,-21 22 0,21-22 16,0 21-16,0 1 0,-21-1 15,0 0-15,21 1 0,-22-1 0,1 21 16,0-20-16,21-1 0,-21-21 0,0 22 16,21-1-16,0-21 15,0 0-15,-21 0 0,21 1 0,0-1 16,21-21 15,-21-21-31,21-1 0,0 22 0,0-42 16,0 21-16,1 0 0</inkml:trace>
  <inkml:trace contextRef="#ctx0" brushRef="#br0" timeOffset="6161.14">9165 699 0,'21'21'0,"22"-21"16,-22 0-1,0 0-15,0 0 0,0-21 16,0 21-16,1-22 0,-1 1 0,0 21 16,0-21-16,0 21 0,-21-21 15,0 0-15,0 0 0,0-1 16,-21 22 0,0 0-16,0 0 0,0 0 15,-1 0-15,-20 22 0,21-22 16,0 42-16,0-21 0,-22 0 0,22 0 15,21 22-15,-21-22 0,21 0 16,-21 21-16,21-20 0,0 20 16,0-21-16,0 0 0,0 0 0,0 1 15,21-22-15,0 21 0,-21 0 16,21-21-16,22 0 0,-22 0 0,0 0 16,0 0-16,21 0 0,-20 0 15,-1-21-15,21 0 0,-21-1 0,0 1 16,22 0-16</inkml:trace>
  <inkml:trace contextRef="#ctx0" brushRef="#br0" timeOffset="6988.67">9694 593 0,'0'0'0,"0"-21"16,21 21-16,-21-22 16,22 22-16,-1 0 15,0 0-15,0 0 0,0 0 0,0 0 16,1 0-16,-1 0 0,0 0 15,0 0-15,0 22 0,0-1 0,1 0 16,-22 0-16,21 0 0,-21 0 16,0 1-16,0-1 0,0 0 0,-43 0 15,22 0-15,0 22 0,0-22 16,-21 0-16,20 0 0,1 0 0,0-21 16,0 21-16,0 1 0,42-44 46,0 22-46,0-21 0,0 0 16,1 0-16,20 0 0,-21 0 16,21-1-16,-20-20 0,20 21 0,-21 0 15,21-22-15,-20 22 0,20 0 16,-21-21-16,0 21 0,22-1 0,-22 1 16,-21 0-16,0 0 0,21 21 15,-21-21-15,-21 42 31,0 0-31,-1-21 0,1 21 16,0 0-16,21 1 0,-21 20 0,0-21 16,0 0-16,21 0 0,0 22 15,0-22-15,0 0 0,0 21 0,0-20 16,0-1-16,0 0 0,0 0 0,0 0 16,0 0-16,0 1 0,21-22 15,0 0-15,0 21 0,0-21 0,22 0 16,-22 0-16,0 0 0,21 0 15,-21-21-15,1-1 0,20 1 0,-21 0 16,0 0-16,0 0 16,22-22-16,-22 22 0,0-21 0,0 21 15,0-22-15,-21 1 0,22 0 0,-1-1 16,0-20-16,-21 21 0,0-1 16,21-20-16,-21 20 0,21-20 0,-21 21 15,0-1-15,0 22 0,0-21 16,0 21-16,0-22 0,0 22 0,0 42 31,-21 0-31,21 22 16,-21-1-16,21 0 0,-21 1 0,21-1 15,0 22-15,0-22 0,-21 21 16,21-20-16,-22-1 0,22 22 16,-21-22-16,21 0 0,0 1 0,0-1 15,0-21-15,0 21 0,0-20 16,0 20-16,0-21 0,0 0 0,0 0 15,0 1-15,21-22 16,1 0 0,-1-22-16,0 1 15,-21 0-15,21 0 0,0 0 0,-21-22 16,0 22-16</inkml:trace>
  <inkml:trace contextRef="#ctx0" brushRef="#br0" timeOffset="7185.16">10456 529 0,'0'0'16,"-21"0"-16,21 21 31,21-21-31,0 0 16,1 0-16,-1 0 0,21 0 15,-21 0-15,22 0 0,-22 0 0,21 0 16,0 0-16,1-21 0,-1 0 15,0 21-15,1-21 0,-1 21 16</inkml:trace>
  <inkml:trace contextRef="#ctx0" brushRef="#br0" timeOffset="7516.23">11578 42 0,'-85'0'31,"64"22"-15,0-1-16,0-21 0,0 21 0,0 21 0,-1-21 16,1 22-16,0-22 15,0 21-15,0 1 0,21-1 0,-21 0 16,-1 1-16,22-22 0,-21 21 0,21 0 15,0 1-15,0-22 0,0 21 16,0-21-16,0 22 0,0-22 0,0 0 16,0 0-16,21 22 0,1-22 15,-1-21-15,0 21 0,0 0 0,0-21 16,0 0-16,1 0 0,-1 0 16,0 0-16,0 0 0,21-21 0,-20 0 15</inkml:trace>
  <inkml:trace contextRef="#ctx0" brushRef="#br0" timeOffset="7844.05">12107 21 0,'43'0'16,"-22"0"-16,0 0 15,0 21-15,0 1 0,0-1 16,1 0-16,-1 21 0,-21-21 0,21 1 16,0 20-16,0 0 0,-21 1 15,0-1-15,0 0 0,0-21 16,0 22-16,0-1 0,0 0 0,0 1 16,0-22-16,0 21 0,-21-21 15,0 22-15,0-1 0,0-21 0,-1 0 16,1 1-16,0 20 0,0-42 15,0 21-15,0 0 0,-1 0 0,1-21 16,0 0-16,0 22 0,0-22 16,0 0-16,-1 0 0,1 0 15</inkml:trace>
  <inkml:trace contextRef="#ctx0" brushRef="#br0" timeOffset="8775.9">1545 1588 0,'0'0'0,"-42"0"0,-1 0 16,22 0-16,0 0 0,0 0 0,0 0 16,0 0-16,21-22 31,21 22-31,0 0 16,0 0-16,21 0 15,-20 0-15,20-21 0,0 21 0,1 0 16,-1 0-16,0 0 0,22 0 15,-1 0-15,1 0 0,-1 0 0,1 0 16,20 0-16,1 0 0,21 0 16,0 0-16,0 0 0,21 0 0,0-21 15,21 21-15,-21 0 0,42 0 16,0 0-16,1-21 0,20 21 0,1 0 16,20 0-16,1-21 0,0 21 0,21 0 15,-22 0-15,22 0 0,0-21 16,0 21-16,0 0 0,-1 0 15,22 0-15,-21 0 0,21 0 16,0 0-16,0 0 0,0 0 0,-21-22 16,21 22-16,0 0 0,0 0 15,-21 0-15,0 0 0,0 0 0,-1 0 16,1 0-16,-21-21 0,0 21 0,-1 0 16,-20 0-16,-1 0 0,1 0 15,-22 0-15,0 0 0,1 0 0,-22 0 16,0 0-16,0 0 0,-21 0 15,0 0-15,-21 0 0,-21 0 0,-1 0 16,-20 0-16,-1 0 0,-20 0 16,-1 0-16,-21 0 0,0 0 15,1 0-15,-22-21 0,-22 21 47,1 0-47,0 0 0</inkml:trace>
  <inkml:trace contextRef="#ctx0" brushRef="#br0" timeOffset="12724.26">1228 2688 0,'0'-21'15,"-22"21"1,22-21 31,22 0-47,-1 21 16,0-21-16,0 21 0,0-22 0,0 1 15,22 0-15,-22 21 0,21-21 16,-21-21-16,22 20 0,-22 1 0,0 0 15,21 0-15,-20 0 0,-1 21 16,-21-21-16,0-1 0,0 1 16,-21 0-16,-1 21 15,-20 0-15,0 0 0,-1 0 16,1 21-16,0 0 0,-22 1 16,22-1-16,-22 0 0,1 21 15,21-21-15,-1 22 0,1-1 0,0 0 16,-1-20-16,22 20 0,0-21 15,21 0-15,0 0 0,0 1 16,0-1-16,0 0 0,21-21 0,0 21 16,0-21-16,22 0 0,-22 21 15,21 0-15,1-21 0,-1 22 0,0-22 16,1 21-16,-1 0 0,0-21 16,1 21-16,-1 0 0,-21 0 0,21 1 15,-20-1-15,-1 0 0,0 0 16,-21 0-16,0 22 0,0-22 15,-21 0-15,0 21 0,-22-21 16,22 1-16,-21 20 0,-22-42 0,22 21 16,0 0-16,-1-21 0,-20 0 15,20 0-15,1 0 0,0 0 16,-1-21-16,22 0 0,-21 0 0,21 0 16,-22-1-16,22 1 0,0 0 15,0 0-15,0 0 0,0 0 0,21-22 16,0 22-16,0 0 15,0 0-15,0 0 0,21 21 16,0-22-16,0 22 0,21 0 16,-20 0-16,20-21 0,0 21 15,-21 0-15</inkml:trace>
  <inkml:trace contextRef="#ctx0" brushRef="#br0" timeOffset="13453.66">1736 2794 0,'0'64'31,"0"-43"-31,0 0 0,0 0 0,0 0 16,0 0-16,0 1 0,0-1 15,0 0-15,0 0 0,0 0 0,0 0 16,0 1-16,0-1 0,0 0 15,0 0-15,0 0 0,21-21 16,0 0-16,0 0 16,0 0-16,0 0 0,22 0 15,-22-21-15,0 0 0,0 0 0,0 0 16,1 21-16,-1-22 0,0 1 16,0-21-16,0 21 0,0 0 0,-21-1 15,22 1-15,-22 0 16,0 0-16,0 0 0,0 0 0,0-1 15,0 1-15,0 42 32,0 1-17,0-1-15,0 0 0,0 0 0,0 21 16,0-20-16,0 20 0,0-21 16,0 21-16,0 22 0,0-22 15,0 22-15,-22-22 0,22 22 0,0-1 16,0 1-16,0 20 0,0-20 0,0-1 15,0 22-15,0 0 0,0-1 16,0 1-16,22 0 0,-22-1 16,0-20-16,0 20 0,21-20 15,-21-1-15,0 1 0,0 21 0,0-43 16,0 21-16,0 1 0,0-22 16,0 1-16,0-1 0,-21-21 0,-1 21 15,1-20-15,-21-1 0,21-21 0,-43 21 16,22-21-16,-22 0 0,1 0 15,-1 0-15,-20 0 0,20-21 0,1 0 16,-1-1-16,1-20 0,20 0 16,1-1-16,0 1 0,-1 0 15,22-22-15,-21 22 0,21-22 0,0 1 16,21 21-16,0-22 0,-22 1 16,22-1-16,0 22 0,0-22 15,0 1-15,0 20 0,0 1 16,0-21-16,22 20 0,-1 1 0,0 0 15,0-1-15,21 1 0,-20-22 16,20 22-16,0-21 0,22 20 0,-22-20 16</inkml:trace>
  <inkml:trace contextRef="#ctx0" brushRef="#br0" timeOffset="13988.35">2392 2900 0,'0'21'31,"0"0"-31,0 0 16,0 1-16,0-1 0,0 21 0,0-21 15,0 22-15,0-22 0,0 21 16,0-21-16,0 0 0,-21 22 0,21-22 15,0 0-15,0 0 0,-22 0 16,22-42 31,-21 0-47,21 0 16,0 0-16,0 0 0,0-22 0,0 22 15,0-21-15,0 21 0,21-22 16,-21 22-16,22-21 0,-1 21 0,21-1 15,-21-20-15,22 21 0,-22 0 16,21 21-16,0 0 0,-20 0 0,20 0 16,0 0-16,-21 0 0,22 21 15,-22 0-15,0 0 0,0 22 16,0-22-16,-21 21 0,22 0 16,-22 1-16,0-1 0,0 0 0,0-20 15,0 20-15,0-21 0,0 21 0,0-20 16,-22-1-16,22 0 0,0 0 15,0 0-15,-21-21 0,21-21 32,0 0-17,0 0-15,0-22 0,21 22 16,-21-21-16</inkml:trace>
  <inkml:trace contextRef="#ctx0" brushRef="#br0" timeOffset="14276.18">3281 2477 0,'0'0'0,"0"21"31,-21 0-31,21 0 0,-22 21 0,22-20 16,0 20-16,0 0 0,0 1 15,-21 20-15,21-21 0,-21 1 0,21-1 16,-21 22-16,21-22 0,0 0 15,0 1-15,0-1 0,0 0 16,0 1-16,0-1 0,0-21 0,0 21 16,0-20-16,0-1 0,0 0 15,21-21 1,0 0-16,0 0 0,1-21 16,-22 0-16,0-1 15,21-20-15,0 21 0,-21-21 0</inkml:trace>
  <inkml:trace contextRef="#ctx0" brushRef="#br0" timeOffset="14464.43">3111 2921 0,'0'0'0,"-21"0"16,0 0-16,0 0 0,0 0 0,0 21 16,42-21 15,0 0-31,0 0 0,0 0 15,0 0-15,1 0 0,20 0 16,-21 0-16,0 0 0,0-21 0,1 21 16,-1 0-16,0-21 0</inkml:trace>
  <inkml:trace contextRef="#ctx0" brushRef="#br0" timeOffset="15064.09">3810 3027 0,'42'0'31,"-21"0"-15,-21-21-16,22 0 0,-22-1 15,0 1-15,0 0 16,0 0-16,0 0 0,0 0 0,0-1 15,0 1-15,-22 21 16,1 0-16,0-21 0,0 21 0,0 0 16,0 0-16,-1 21 0,-20-21 15,21 21-15,-21 1 0,20 20 16,1-21-16,0 21 0,0 1 0,0-22 16,0 21-16,21 1 0,-22-1 15,22-21-15,0 21 0,0-20 0,0 20 16,0-21-16,0 0 0,0 0 15,22-21-15,-1 22 0,0-22 0,0 0 16,0 0-16,22 0 16,-22 0-16,0-22 0,0 22 0,0-21 15,0 0-15,1 0 0,-1 0 0,0-22 16,0 22-16,0 0 16,0 0-16,-21-21 0,0 20 0,0 1 15,22-21-15,-22 21 0,0 0 0,0-1 16,0 44 15,0-1-31,0 21 16,0-21-16,0 0 0,0 1 0,0 20 15,0-21-15,0 21 0,0-20 16,0 20-16,0-21 0,0 0 0,0 0 16,21 1-16,-21-1 0,0 0 0,21-21 15,0 0-15,0 21 0,0-21 16,1 0-16,-1 0 0,0-21 15,0 0-15,0 21 0,22-21 16</inkml:trace>
  <inkml:trace contextRef="#ctx0" brushRef="#br0" timeOffset="15575.94">4276 2985 0,'0'0'0,"0"-22"0,0 1 0,0 0 15,0 0-15,21 0 16,0 21-16,0-21 15,0 21-15,0 0 16,1 0-16,20 0 0,-21 0 0,0 0 0,22 0 16,-1 21-16,0 0 0,-21 21 0,22-21 15,-22 1-15,0-1 16,0 21-16,-21-21 0,0 22 0,0-22 16,0 21-16,-21-21 0,-21 22 15,21-1-15,-1-21 0,-20 0 0,21 22 16,-21-22-16,20 0 0,1 0 0,0-21 15,0 21-15,0-21 0,42-21 47,0 0-47,21 0 0,-20 0 16,20-22-16,-21 22 0,21-21 0,1-1 16,-1 1-16,-21 0 0,22 21 15,-22-22-15,21 1 0,-21 0 0,0 20 16,1 1-16,-1 0 0,0 0 0,-21 0 15,21 21-15,-42 21 16,0 0 0,0 0-16,-1 22 0,1-22 15,0 21-15,0-21 0,0 22 0,0-1 16,-1 0-16,22 1 0,0-1 0,0-21 16,0 21-16,0-20 0,0 20 15,0-21-15,0 0 0,22 0 0,-1-21 16,0 22-16,0-22 15,21 0-15,1 0 0,-1 0 0,0 0 16,1 0-16,-1 0 0,-21-22 0,22 1 16</inkml:trace>
  <inkml:trace contextRef="#ctx0" brushRef="#br0" timeOffset="16147.61">868 3768 0,'0'0'15,"-64"0"-15,1 0 0,20 21 0,1-21 16,0 0-16,21 0 0,-22 0 0,22 0 16,0 0-1,42 0 1,0 0 0,0 0-16,22 0 0,-1 0 0,22 0 15,-22 0-15,21 0 0,22-21 16,-21 21-16,20 0 0,22 0 0,0 0 15,21 0-15,0 0 0,0 0 16,0 0-16,21 0 0,-21 0 0,21 0 16,22 0-16,-22 0 0,21 0 15,-21 0-15,22 0 0,-1 0 0,0 0 16,1 0-16,-1 0 0,0 0 16,-21 0-16,22-21 0,-1 21 0,0 0 15,-20 0-15,-1 0 0,0 0 16,-21 0-16,0 0 0,-21 0 15,0 0-15,-22 0 0,1 0 0,-22 0 16,1 0-16,-22 0 0,1 0 0,-22 0 16,0 0-16,0 0 0,0 0 15,-21-22 17,0 1-17,0 0-15</inkml:trace>
  <inkml:trace contextRef="#ctx0" brushRef="#br0" timeOffset="16780.25">6413 3239 0,'0'0'0,"-21"0"0,0 0 16,42 0 15,22 0-15,-22 0-16,21 0 0,22 0 0,-1 0 16,1 0-16,20 0 0,-20-22 0,20 22 15,1 0-15,-21 0 0,20 0 16,-20-21-16,-1 21 0,1 0 0,-1 0 15,1 0-15,-22 0 0,0 0 16,1 0-16,-22 0 0,0 0 16,0 0-16,-42 0 31,0 0-31,0 0 0,0 0 16,-22-21-16,1 21 0,0 0 15,-1 0-15,1 0 0,-22 0 0,1 0 16</inkml:trace>
  <inkml:trace contextRef="#ctx0" brushRef="#br0" timeOffset="17048.09">6244 3260 0,'0'0'0,"21"0"31,0 0-31,22 0 0,-22 0 0,21 0 16,22 0-16,-22 0 0,22-21 15,-1 21-15,1 0 0,-1 0 0,1 0 16,-1 0-16,1 0 0,-1 0 16,1-22-16,-1 22 0,1 0 0,-22 0 15,0 0-15,1 0 0,-1 0 16,0 0-16,-21 0 0,1 0 0,-1 0 16,0 0-16,-21-21 15,0 0 1,0 0-16</inkml:trace>
  <inkml:trace contextRef="#ctx0" brushRef="#br0" timeOffset="17471.84">7472 2858 0,'-21'0'0,"42"0"0,-64 0 31,22 21-31,21 0 16,0 0-16,0 0 16,0 0-16,0 1 0,21-22 0,1 21 15,-1 0-15,0 0 0,0 0 16,0 0-16,22-21 0,-22 22 16,0-22-16,21 0 0,-21 21 0,1-21 15,20 0-15,-21 0 0,0 0 0,22 0 16,-22 0-16,0 0 0,0 0 15,0 0-15,-42 0 32,0 0-32,0 0 0,-22 0 15,22 21-15,-21 0 0,21 0 16,-22 0-16,1 1 0,21-1 16,-21 21-16,20-21 0,-20 22 0,21-22 15,-21 21-15,20-21 0,1 22 0,0-22 16,-21 21-16,42-21 0,-21 0 15,-1 1-15,22-1 0,-21-21 0,21 21 16,0 0-16,21-21 31</inkml:trace>
  <inkml:trace contextRef="#ctx0" brushRef="#br0" timeOffset="18800.09">9356 2244 0,'21'0'0,"-21"-21"0,0-1 31,0 44 31,0-1-62,0 0 0,0 0 0,-21 0 16,-1 0-16,1 22 0,0-1 0,21 0 16,-21 1-16,-21 20 0,20-20 15,1-1-15,-21 21 0,21-20 0,-22-1 16,1 0-16,21 22 0,-21-22 15,-1 1-15,1-1 0,21 0 0,-22 1 16,1-1-16,21 0 0,0 1 16,0-1-16,-1-21 0,1 0 15,0 0-15,21 1 0,-21-1 0,21 0 16,0-42 15,0 0-31,21-1 16,0 1-16,0 0 0,1-21 0,-1 21 15,0-1-15</inkml:trace>
  <inkml:trace contextRef="#ctx0" brushRef="#br0" timeOffset="19257.87">9694 2265 0,'0'-21'32,"0"42"-1,0 0-16,-21-21-15,21 42 16,-21-20-16,0 20 0,0 0 0,-1 1 16,1-1-16,0 0 0,0 22 15,0-22-15,0 22 0,-1-22 0,1 21 16,-21-20-16,21-1 0,0 22 0,-22-22 16,22 0-16,-21 22 0,21-22 15,-1 0-15,1 1 0,-21-1 0,42 0 16,-21-20-16,21-1 0,-21 21 15,21-21-15,0 0 16,0 1-16,21-44 47,-21 1-47,21 0 0,0 0 16,0-21-16,0 20 0</inkml:trace>
  <inkml:trace contextRef="#ctx0" brushRef="#br0" timeOffset="19847.99">10033 2307 0,'-21'0'16,"42"0"-16,-63 0 15,63 0 32,0 0-47,0 0 0,0 0 0,22 0 0,-1 0 16,0 0-16,-21 0 0,22 0 15,-1 0-15,0 0 0,1 0 16,-1 0-16,0 0 0,1 0 0,-22 0 16,21 0-16,-21 0 0,22 0 15,-22 0-15,-42 21 47,0-21-47,-1 0 0,1 0 16,0 0-16,0 0 0,0 0 15</inkml:trace>
  <inkml:trace contextRef="#ctx0" brushRef="#br0" timeOffset="20137.83">10287 2392 0,'0'21'15,"0"0"-15,0 0 0,0 1 16,0-1-16,0 21 0,0-21 16,-21 22-16,21-1 0,-21 0 0,21 1 15,-22-1-15,1 0 0,21-21 16,-21 22-16,0-1 0,0 0 15,21 1-15,-21-22 0,-1 21 0,22-21 16,0 22-16,-21-22 0,21 0 16,0 0-16,0 0 0,0 1 15,21-22-15,1 0 16,-1 0-16,0-22 0,21 1 16,-21 0-16,1 0 0,20 0 0</inkml:trace>
  <inkml:trace contextRef="#ctx0" brushRef="#br0" timeOffset="21325.26">10943 2815 0,'0'0'16,"21"-21"-16,-21 0 0,21 21 0,-21-21 16,0 0-16,0-1 0,0 1 0,0 0 15,-21 0-15,0 0 16,0 0-16,0 21 0,0 0 0,-1 0 15,1 0-15,0 0 0,0 0 16,0 0-16,0 21 0,-22 0 0,22 0 16,-21 21-16,21-20 0,-1 20 15,1 0-15,-21-21 0,21 22 16,0-1-16,21 0 0,-22-20 0,22 20 16,-21-21-16,21 0 0,0 0 15,0 1-15,0-1 0,21-21 16,1 0-16,-1 0 0,21 0 15,-21 0-15,22 0 0,-22 0 0,21-21 16,0-1-16,1 1 0,-1 0 0,-21 0 16,22 0-16,-1 0 0,-21-1 15,0-20-15,22 21 0,-43-21 0,21 20 16,-21-20-16,21 21 0,-21 0 16,0 0-16,0-1 0,-21 22 15,0 0 1,-1 22-16,1-22 15,21 21-15,-21 21 0,21-21 0,-21 0 16,21 1-16,-21 20 0,21-21 16,0 0-16,0 0 0,0 22 0,0-22 15,0 0-15,0 0 0,21 0 16,0 1-16,0-22 0,0 21 0,22 0 16,-22-21-16,21 0 0,1 0 0,-1 0 15,0 0-15,22 0 0,-22 0 16,0-21-16,1 0 0,-1 21 0,0-22 15,1 1-15,-1 0 0,0 0 16,-20 0-16,20 0 0,-21-1 16,0-20-16,0 21 0,1 0 0,-22 0 15,0-1-15,0 1 0,0-21 16,0 21-16,0 0 0,-22-1 0,1 22 16,0-21-16,0 0 0,0 21 15,0 0-15,-1 0 0,1 0 0,-21 0 16,21 0-16,0 21 0,-1 0 15,1 1-15,0-1 0,0 0 0,0 0 16,0 21-16,-1-20 0,22-1 0,0 21 16,0-21-16,0 0 0,0 1 15,0-1-15,0 0 0,0 0 0,22 0 16,-1-21-16,0 0 16,0 0-16,0 0 0,0 0 15,22 0-15,-22 0 0,0 0 0,0 0 16,0-21-16,1 0 0,-1 21 15,0-21-15,0 0 0,0-1 16,-21 1-16,21 0 16,-21 42 15,0 0-15,0 1-16,0 20 0,0-21 15,-21 0-15,21 22 0,0-22 0,0 21 16,0 0-16,0 22 15,-21-22-15,21 22 0,0-22 0,0 22 16,-21-22-16,21 21 0,0 1 0,0-1 16,0 22-16,0-21 0,-21 20 15,21 1-15,-21 0 0,21-1 0,0 1 16,-22 0-16,22-1 0,0-20 0,0 20 16,0 1-16,0-21 0,-21-1 15,0 1-15,21-22 0,-21 21 0,0-41 16,0 20-16,-1-21 0,1 21 15,0-42-15,0 22 0,0-22 0,-22 0 16,1 0-16,0-22 0,-1 1 0,-20-21 16,-1 0-16,1-1 0,-1-20 15,1 20-15,-1-20 0,22-1 0,-21 1 16,20-1-16,1 1 0,0-1 16,20-20-16,1 20 0,0 1 0,21-1 15,0 1-15,0-1 0,0 1 0,0-1 16,0 22-16,0-22 0,0 22 15,21 0-15,0-1 0,22-20 0,-22 21 16,21-1-16,1 1 0</inkml:trace>
  <inkml:trace contextRef="#ctx0" brushRef="#br0" timeOffset="22029.87">11917 2667 0,'0'64'16,"0"-43"-1,0 0-15,0 0 0,0 0 16,0 0-16,0 1 0,0 20 0,0-21 16,-21 0-16,21 0 0,-22 1 0,1-22 15,21 21-15,-21 0 0,21 0 16,-21-21 0,21-21 15,0 0-16,0 0-15,0-1 0,21 1 0,0 0 16,0 0-16,1 0 0,20 0 16,-21-22-16,21 22 0,1 0 0,-1-21 15,0 20-15,1 1 16,-1 21-16,0-21 0,1 0 0,-1 21 0,0 0 16,-20 0-16,-1 0 0,0 21 15,0 0-15,0 0 0,-21 22 16,0-22-16,0 21 0,0-21 0,0 1 15,0 20-15,-21-21 0,0 0 16,0 0-16,21 1 0,-21-1 0,-1 0 16,1 0-16,0-21 0,21 21 15,-21 0-15,21-42 47,21 21-31</inkml:trace>
  <inkml:trace contextRef="#ctx0" brushRef="#br0" timeOffset="22565.5">12954 2667 0,'0'0'0,"21"-21"0,-21 0 0,0 0 16,0-1-16,-21 22 0,0 0 15,0 0-15,-1 0 0,1 0 16,0 0-16,-21 0 0,21 22 16,-22-22-16,22 21 0,0 21 0,-21-21 15,20 0-15,1 22 0,0-22 16,-21 21-16,21 1 0,21-22 0,-22 0 16,22 21-16,0-21 0,0 1 15,0-1-15,0 0 0,0 0 0,0 0 16,22-21-16,-1 21 0,0-21 15,0 0-15,0 0 0,0 0 16,22 0-16,-22 0 0,21-21 0,-21 0 16,1 21-16,20-21 0,-21 0 15,21 0-15,-20-1 0,-1 1 0,21-21 16,-21 21-16,0 0 0,-21-22 16,0 22-16,22-21 0,-22 21 15,0-1-15,0 1 0,-22 21 31,1 21-31,21 1 16,-21 20-16,0-21 0,21 0 16,0 0-16,0 22 0,0-22 0,-21 0 15,21 0-15,0 0 0,0 1 0,0-1 16,21-21-16,-21 21 0,21-21 16,0 0-16,0 21 0,1-21 0,-1 0 15,21 0-15,-21 0 0,0 0 16,22 0-16,-22-21 0,21 21 15,-21-21-15,22 0 0,-22-1 0,0 1 16,0 0-16</inkml:trace>
  <inkml:trace contextRef="#ctx0" brushRef="#br0" timeOffset="23244.21">13462 2667 0,'0'0'0,"0"-21"0,0 42 31,-21 0-15,21 0-16,-21 1 0,21-1 0,-22 0 15,22 21-15,0-21 0,0 1 16,0-1-16,-21 0 0,21 0 0,0 0 16,-21 0-16,21 1 0,0-1 15,0 0-15,0-42 63,0 0-63,0-1 0,0 1 15,0 0-15,0 0 0,0-21 16,21 20-16,0 1 0,1-21 0,-1 21 16,0-22-16,0 22 0,0 0 15,0-21-15,1 42 0,-1-21 0,0-1 16,21 22-16,-21 0 0,1 22 16,-1-1-16,0 0 15,-21 0-15,0 21 0,21-20 0,-21 20 16,21-21-16,-21 0 0,0 22 15,0-22-15,0 0 0,0 21 0,0-21 16,0 1-16,0-1 0,0 0 16,-21 0-1,0-21-15,21-21 32,0 0-32,0 0 15,0-1-15,0 1 0,0 0 16,0-21-16,21 21 15,-21-1-15,21-20 0,0 0 0,1 21 16,20-22-16,-21 22 0,0 0 16,22 0-16,-22 21 0,21 0 0,-21 0 15,0 0-15,22 0 0,-22 0 16,0 21-16,0 0 0,0 0 0,1 22 16,-22-22-16,0 0 0,0 21 0,0-21 15,0 1-15,0-1 0,0 0 16,0 21-16,-22-21 0,1 1 15,21-1-15,-21-21 0,0 21 16,21-42 31,21 0-47,0-1 0,0 22 0</inkml:trace>
  <inkml:trace contextRef="#ctx0" brushRef="#br0" timeOffset="23597.01">14393 2773 0,'21'21'15,"1"-21"-15,-1 0 16,0 0-16,0 0 0,-21-21 16,21 21-16,0-21 0,1 21 15,-22-21-15,21-1 0,0 22 16,-21-21-16,21 0 0,-21 0 0,0 0 15,0 0-15,0-1 0,0 1 16,0 0-16,0 0 0,-42 21 16,21 0-16,-1 0 0,1 0 15,0 21-15,-21 0 0,21 0 0,-1 1 16,1 20-16,0 0 0,0-21 0,21 22 16,0-22-16,0 21 0,0-21 15,0 1-15,0 20 0,0-21 0,21 0 16,0 0-16,0 1 15,22-22-15,-22 0 0,0 0 16,21 0-16,1 0 0,-22 0 0,21 0 16,-21 0-16,22-22 0,-22 1 15,0 0-15</inkml:trace>
  <inkml:trace contextRef="#ctx0" brushRef="#br0" timeOffset="24440.53">15346 1672 0,'-21'0'16,"42"0"-16,-42-21 0,21 0 31,21 21-31,21 0 16,-21 0-16,22 0 0,-1 0 0,21 0 15,-20 0-15,-1-21 0,22 21 16,-22 0-16,0 0 0,1 0 0,-1 0 16,-21 0-16,0 0 0,0 0 15,-42 0 1,0 0-16,0 0 0,-21 0 16,-1 0-16,-20 0 0,20-21 0,1 21 15,-21 0-15,20 0 0,1 0 16,0-22-16,-1 22 0,1 0 0,21 0 15,-22 0-15,22 0 0,0 0 16,0 0-16,0 22 0,0-22 16,-1 21-16,1 0 0,21 0 0,-21 0 15,21 22-15,-21-22 0,21 21 16,0 0-16,-21 1 0,21 20 0,0-20 16,-21 20-16,21-21 0,0 22 15,0-1-15,-22 1 0,22-1 0,0 22 16,-21-21-16,0-1 0,0 22 15,21-22-15,-21 1 0,0-1 0,-1 1 16,1-1-16,0 1 0,0-1 0,0 1 16,21-22-16,0 22 0,0-1 15,0-21-15,0 1 0,0-1 0,0-21 16,0 22-16,0-22 0,21-21 16,0 21-16,0-21 0,0 0 15,1 0-15,20 0 0,0-21 0,1 0 16,-1-1-16,0-20 0,22 21 15,-1-21-15,-20-1 0,20 1 0,-21-22 16,22 22-16</inkml:trace>
  <inkml:trace contextRef="#ctx0" brushRef="#br0" timeOffset="24724.36">15917 2096 0,'0'0'0,"-21"-22"0,0 1 15,0 21-15,0 0 16,-1 0-16,1 0 0,0 21 16,0 1-16,0 20 0,21-21 0,-21 21 15,-1-20-15,22 20 0,-21 21 16,0-20-16,21-1 0,0 22 0,-21-22 16,21 0-16,-21 1 0,21-1 15,0 0-15,0 1 0,0-22 0,0 21 16,0-21-16,21 0 15,0-21-15,-21 22 0,21-22 0,0 0 0,1 0 16,-1 0-16,0 0 0,0 0 0,21-22 16,-20 1-16,-1 21 15,0-42-15,-21 21 0</inkml:trace>
  <inkml:trace contextRef="#ctx0" brushRef="#br0" timeOffset="24916.25">15600 2455 0,'-21'0'0,"42"0"0,-64 0 16,22 0-16,0 0 0,21 22 16,0-1-1,21-21-15,0 0 0,1 0 16,-1 0-16,21 0 0,-21 0 16,22 0-16,-22 0 0,21 0 15,0 0-15,-20 0 0,20-21 16,0 21-16,-21-22 0,1 22 0</inkml:trace>
  <inkml:trace contextRef="#ctx0" brushRef="#br0" timeOffset="25293.31">16065 2477 0,'0'0'0,"0"21"16,0 0-1,22-21 16,-1 0-31,21-21 16,-21 21-16,0-21 0,1-1 0,20 22 16,-21-21-16,0 0 0,0 21 0,1-21 15,-22 0-15,0 0 16,0-1-16,0 1 16,-22 21-16,1 0 0,0 0 15,0 0-15,0 0 0,0 0 0,-22 21 16,22 1-16,-21-1 0,21 0 15,-1 21-15,1-21 0,0 22 0,21-1 16,0-21-16,-21 22 0,21-22 16,0 21-16,0-21 0,0 0 15,0 1-15,0-1 0,21 0 0,0 0 16,0-21-16,22 0 0,-22 21 16,21-21-16,-21 0 0,22 0 0,-1 0 15,0 0-15,-20-21 0,20 0 16,0 0-16,-21 21 0,22-21 0</inkml:trace>
  <inkml:trace contextRef="#ctx0" brushRef="#br0" timeOffset="25820.01">16616 2307 0,'0'0'0,"0"-21"0,21 0 0,0 21 16,0-21-1,0 21-15,1-21 0,-1 21 0,0 0 16,0 0-16,0 0 0,0 0 15,1 21-15,-22 0 0,21 0 16,-21 0-16,21 22 0,-21-22 0,0 21 16,0-21-16,0 22 0,0-22 15,-21 21-15,0-21 0,-1 22 0,1-22 16,0 21-16,-21-21 0,21 0 16,-1 1-16,1-22 0,0 21 0,21 0 15,0-42 16,21 0-31,0-1 16,1 1-16,-1 0 0,21 0 16,-21-21-16,0 20 0,1-20 0,-1 0 15,21 21-15,-21-22 0,22 1 0,-22 21 16,0 0-16,0-1 0,0 1 16,-21 0-16,0 42 31,0 0-31,-21-21 0,0 43 15,21-22-15,-21 0 0,0 21 16,21-20-16,0 20 0,-22-21 0,1 21 16,21 1-16,0-22 0,0 0 0,0 0 15,0 22-15,0-22 16,0 0-16,21 0 0,1 0 16,-1-21-16,0 0 0,0 0 0,0 0 15,22 0-15,-22 0 0,21-21 16,-21 21-16,22-21 0,-1 0 0,-21 0 15,21-22-15,-20 22 0,20-21 16,0-1-16,-21 1 0</inkml:trace>
  <inkml:trace contextRef="#ctx0" brushRef="#br0" timeOffset="26076.86">17674 2011 0,'0'0'0,"21"-21"0,-21 0 0,0-1 15,0 1-15,-21 21 16,0 21-1,21 1-15,-21 20 0,0-21 0,21 21 16,-22 1-16,1-1 0,0 0 16,0 1-16,21-1 0,-21 0 0,0 1 15,-1 20-15,22-20 0,-21-1 16,21 0-16,-21 1 0,21-1 0,0-21 16,0 21-16,0-20 0,0-1 15,0 0-15,0 0 0,21-21 16,0 0-16,1 0 15,-1 0-15,0 0 0,0 0 16,0-21-16,0 0 0,1 0 0,-22-1 16</inkml:trace>
  <inkml:trace contextRef="#ctx0" brushRef="#br0" timeOffset="26268.64">17314 2328 0,'-21'0'0,"42"0"47,0 0-47,1 0 0,-1 0 0,21 0 15,-21 0-15,22 0 0,-1 0 16,0 0-16,1 0 0,-1 0 0,0 0 16,-21 0-16,22 0 0,-1 0 15,-21-21-15</inkml:trace>
  <inkml:trace contextRef="#ctx0" brushRef="#br0" timeOffset="26569">18288 2074 0,'-42'-21'15,"20"21"1,1 0-16,0 0 0,0 0 15,0 21-15,0-21 0,-1 22 0,1-1 16,0 0-16,0 21 0,21-21 16,-21 1-16,21 20 0,-21 0 0,21 1 15,-22-1-15,22 0 0,0 1 16,0-1-16,0-21 0,0 21 0,0 1 16,0-22-16,0 21 0,0-21 15,0 1-15,22-1 0,-1 0 0,0-21 16,21 21-16,-21-21 15,1 0-15,-1 0 0,21-21 16,-21 21-16,22-21 0</inkml:trace>
  <inkml:trace contextRef="#ctx0" brushRef="#br0" timeOffset="26884.82">18648 2074 0,'0'0'0,"0"-21"0,21 21 0,0 0 16,0 0-16,0 0 16,1 0-16,-1 21 0,21 1 15,-21-1-15,0 0 0,1 0 16,-1 0-16,-21 0 0,21 22 0,0-22 16,-21 21-16,0 1 0,21-1 15,-21 0-15,0 1 0,0-1 0,-21 0 16,0 1-16,0-1 0,0 0 15,-22-21-15,1 22 0,21-22 0,-22 0 16,1 0-16,21-21 0,-21 21 0,20 1 16,1-22-16,21-22 31,21 1-15,1 0-16,20 0 0,-21 0 0</inkml:trace>
  <inkml:trace contextRef="#ctx0" brushRef="#br0" timeOffset="27192.65">19431 2223 0,'0'0'0,"-21"21"15,0-21 1,21 21 0,21-21-16,0 0 0,0 0 15,0 0-15,0 0 0,1 0 16,-1 0-16,0 0 0,0 0 0,21 0 16,-20 0-16,-1 0 15,0 0-15,0 0 0</inkml:trace>
  <inkml:trace contextRef="#ctx0" brushRef="#br0" timeOffset="27372.54">19389 2392 0,'0'21'0,"0"-42"0,0 63 0,0-21 16,21 1-1,0-22-15,0 0 16,0 0-16,22 0 0,-22 0 16,0 0-16,0 0 0,0 0 0,22 0 15,-22 0-15,0 0 0,0 0 16,0 0-16,-21-22 0,21 1 16</inkml:trace>
  <inkml:trace contextRef="#ctx0" brushRef="#br0" timeOffset="28185.08">20870 1842 0,'-21'42'16,"0"-21"-16,21 0 0,-21 0 15,21 1 1,21-22 15,0 0-31,0-22 16,0 1-16,1 21 0,-22-21 15,21 0-15,-21 0 0,0 0 16,0-1-16,0 1 16,0 0-16,0 0 0,-21 21 15,-1 0-15,1 0 0,0 0 16,0 0-16,0 0 0,-22 21 16,22 0-16,0-21 0,21 21 15,-21 1-15,0-1 0,0 0 16,21 0-16,0 0 15,21-21 1,0 0-16,0 0 16,0 0-16,0 0 0,1 0 0,-1 0 15,0 0-15,0 0 0,-21-21 16,0 0-16,21 21 0,-21-21 0,21 21 16,-21-21-16,0-1 0,0 1 15,0 0-15,0 0 16,-21 21-1,0 0-15,0 21 16,0-21-16,21 21 0,-21 22 0,-1-22 16,1 21-16,0-21 0,0 22 15,0-22-15,0 21 0,-1-21 0,1 22 16,0-22-16,21 0 0,-21 0 16,21 0-16,0 0 0,0 1 0,21-1 15,0 0-15,0-21 16,22 0-16,-1 0 0,0 0 0,-20 0 15,41 0-15,-21 0 16</inkml:trace>
  <inkml:trace contextRef="#ctx0" brushRef="#br0" timeOffset="28684.79">21548 1884 0,'0'0'0,"0"-21"15,-22 42 17,1 0-32,21 0 15,-21 0-15,0 1 0,0 20 0,0-21 16,-1 21-16,1-20 0,21 20 15,-21 0-15,0 1 0,0-1 16,0 0-16,-1 1 0,1-1 0,21 0 16,0 1-16,-21-1 0,21-21 15,0 21-15,0-20 0,0 20 0,0-21 16,0 0-16,21 0 0,0 1 16,1-22-16,-1 0 0,0 0 15,21 0-15,-21 0 0,1 0 16,20-22-16,-21 1 0,0 0 0,22 0 15,-22 0-15,0 0 0,-21-22 0</inkml:trace>
  <inkml:trace contextRef="#ctx0" brushRef="#br0" timeOffset="28880.68">21188 2244 0,'0'0'0,"-21"0"0,-1 0 31,44 0-15,-1 0 0,0 0-16,0 0 0,21 0 0,-20 0 15,20 0-15,-21-21 0,21 21 16,1 0-16,-1 0 0,0 0 16,1-22-16,-1 22 0</inkml:trace>
  <inkml:trace contextRef="#ctx0" brushRef="#br0" timeOffset="29168.51">22034 2011 0,'0'21'32,"0"0"-17,0 0-15,0 1 16,22 20-16,-22-21 0,21 0 15,-21 22-15,0-22 0,0 21 16,21-21-16,-21 22 0,21-1 0,-21 0 16,0-21-16,0 22 0,21-22 15,-21 0-15,21 0 0,-21 0 0,0 1 16,0-1-16,22-21 31,-1-21-15,-21-1-16,0-20 0</inkml:trace>
  <inkml:trace contextRef="#ctx0" brushRef="#br0" timeOffset="29416.38">22564 1969 0,'-22'0'16,"1"21"-16,0 0 0,0 0 15,0 21-15,0-20 0,-1 20 0,-20-21 16,21 21-16,0-20 0,0 20 16,-1-21-16,1 21 0,0 1 0,0-22 15,21 21-15,0-21 0,-21 1 16,21-1-16,0 0 0,0 0 0,0 0 16,0-42 15,21 21-31,0-21 0</inkml:trace>
  <inkml:trace contextRef="#ctx0" brushRef="#br0" timeOffset="29955.81">23008 1884 0,'0'0'0,"0"-21"31,0 0-15,21 21-16,-21-22 16,21 22-16,1 0 0,-1 0 15,0 0 1,-21 22-1,0-1 1,0 0-16,0 0 0,0 0 16,-21-21-1,0 21-15,-1-21 0,1 0 16,0 0-16,21 22 0,-21-22 16,0 0-16,0 0 15,21-22 1,0 1-16,0 0 0,0 0 15,21 21-15,-21-21 16,21 21-16,0-21 0,0 21 0,0-22 16,1 22-16,-1 0 0,0 0 15,0 22 1,-21-1-16,0 0 0,0 21 0,0-21 16,0 1-16,-21 20 0,0-21 15,0 21-15,-22-20 0,22 20 16,0-21-16,-21 0 0,-1 0 0,22 1 15,-21-1-15,21-21 0,-1 21 16,1-21-16</inkml:trace>
  <inkml:trace contextRef="#ctx0" brushRef="#br0" timeOffset="30849.3">23389 1566 0,'42'-21'15,"-20"21"1,20-21-16,-21 21 0,21 0 16,1 0-16,-22-21 0,21 21 0,-21-21 15,22 21-15,-22 0 0,0 0 16,0 0-16,0 0 0,1 0 0,-1 0 16,0 0-1,0 0 1,0 0-1,-21 21-15,0 0 16,0 0 0,0 0-16,0 1 15,0-1 1,0 0-16,0 0 16,0 0-16,0 0 0,-21 1 15,21 20-15,-21-21 0,0 0 16,21 0-16,0 1 0,0-1 15,-21 21-15,21-21 0,-22 0 0,22 22 16,0-22-16,0 0 0,0 0 16,0 22-16,-21-22 0,21 0 0,0 0 15,-21 21-15,21-20 0,0-1 16,-21 21-16,21-21 0,0 22 0,0-22 16,-21 21-16,21-21 0,-21 22 15,21-22-15,0 0 0,-22 21 0,22-21 16,-21 1-16,21-1 15,-21 0-15,21 0 0,0 0 0,0 0 16,-21 1-16,0-1 0,21 0 16,0 0-16,-21 0 15,-1 0 1,1 1 0,0-22-1,0 0-15,0 0 16,0 0-16,-1 0 0,1 0 15,0 0-15,0 0 16,0 0-16,0 0 16,-1 0-16,1 0 0,0 0 15,0 0-15,0 0 16,0 0-16,-1 0 0,1 0 0,0 0 16,0 0-1,21-22 63</inkml:trace>
  <inkml:trace contextRef="#ctx0" brushRef="#br0" timeOffset="30960.24">23114 2858 0,'0'21'16</inkml:trace>
  <inkml:trace contextRef="#ctx0" brushRef="#br1" timeOffset="48601.54">2201 5673 0,'0'0'0,"21"0"0,-21 21 0,0 0 15,22-21-15,-1 21 16,0-21-16,0 0 15,0 0-15,0 0 0,1-21 16,-1 21-16,0-21 0,0 0 16,0 21-16,0-21 0,-21-1 15,0 1-15,0 0 16,-21 21-16,0-21 16,-21 21-16,-1 0 0,1 0 15,-21 21-15,20-21 0,1 21 0,-22 0 16,22 1-16,0-1 0,-1 0 15,22 21-15,-21-21 0,21 1 0,0 20 16,21-21-16,0 0 0,0 0 16,0 1-16,0-1 0,0 0 0,21 0 15,0 0-15,21 0 0,-21 1 16,22-1-16,-22 0 0,21 0 0,-21 0 16,22 22-16,-1-22 15,-21 0-15,0 0 0,1 21 0,-22-20 16,0 20-16,0 0 0,-22-21 15,1 22-15,-21-1 0,0 0 0,-1-20 16,-20 20-16,20-21 0,-20 0 16,-1 0-16,22 1 0,-21-22 0,20 0 15,-20 0-15,20 0 0,1-22 16,0 1-16,-1 0 0,1 0 0,21-21 16,-21 20-16,20-20 0,1 0 15,0-1-15,21 1 0,0 21 0,0-21 16,0-1-16,0 22 15,0-21-15,42 21 0,-20-1 0,20 1 16,0 0-16,22 21 0,-22 0 16,22-21-16,-22 21 0,21 0 0,-20 0 15,20 0-15</inkml:trace>
  <inkml:trace contextRef="#ctx0" brushRef="#br1" timeOffset="49008.31">2561 6054 0,'0'21'31,"0"0"-31,-21 0 16,21 0-16,0 1 0,-21-1 15,0 21-15,21-21 0,0 22 0,0-22 16,-22 21-16,22 0 0,0-20 15,0 20-15,0-21 0,0 0 0,0 22 16,0-22-16,0 0 0,22-21 16,-22 21-16,21-21 0,0 0 0,0 0 15,0 0-15,22 0 0,-22-21 0,0 0 16,21 0-16,-21-1 0,1 1 16,-1-21-16,0 21 0,0-22 15,0 22-15,0-21 0,-21 21 16,22 0-16,-22-22 0,0 22 0,0 0 15,0 0-15,0 0 16,-22 21-16,1 0 16,0 0-16</inkml:trace>
  <inkml:trace contextRef="#ctx0" brushRef="#br1" timeOffset="49689.44">3111 6033 0,'0'0'0,"-21"21"31,21 0-15,-21 0-16,21 0 0,0 0 15,0 1-15,0 20 0,0-21 0,-21 0 16,21 22-16,0-22 0,0 21 15,-21-21-15,21 0 0,0 22 0,0-22 16,0 0-16,0 0 16,0 0-16,0-42 31,0 0-31,0 0 16,0 0-16,0-22 0,0 22 0,0 0 15,0-21-15,0 21 0,21-22 16,-21 22-16,21-21 0,-21 21 0,21-1 15,0-20-15,-21 21 0,22 0 16,-1 0-16,0 21 0,0 0 0,21 0 16,-20 0-16,-1 0 0,0 0 15,0 21-15,0 0 0,0 0 0,1 0 16,-1 0-16,0 1 0,-21-1 16,21 0-16,-21 21 0,0-21 15,0 1-15,0-1 0,0 0 0,-21 0 16,0 0-16,0 0 0,-1 1 0,1-22 15,0 0-15,21-22 32,0 1-32,0-21 15,0 21-15,0 0 0,42-1 0,-20-20 16,-1 21-16,0-21 0,21 20 16,-21-20-16,22 21 0,-1 0 0,0 0 15,-20-1-15,20 22 0,0 0 0,1 0 16,-22 0-16,21 0 15,-21 22-15,0-1 0,1 0 0,-1 0 16,0 0-16,-21 0 0,0 1 16,0 20-16,0-21 0,0 0 0,0 0 15,0 22-15,-21-22 0,0 0 0,-1 0 16,1 0-16,21 1 0,-21-1 16,0 0-16,0-21 15,21-21 1,0 0-16,0-1 15,21 1-15,0 0 0,-21 0 0,21-21 16</inkml:trace>
  <inkml:trace contextRef="#ctx0" brushRef="#br1" timeOffset="50212.15">4212 5673 0,'0'0'0,"-21"21"31,21 0-31,-21 0 0,21 0 0,0 22 16,0-22-16,-21 21 0,21 1 16,0-1-16,-22 0 0,22 1 0,0-1 15,0 0-15,-21 1 0,21-1 0,-21-21 16,21 21-16,-21 1 0,21-22 16,0 0-16,0 21 0,0-20 15,0-1-15,0 0 16,0-42-1,0 0 1,0-1-16,0 1 0,0 0 16,21 0-16,-21-21 0,0 20 0,0 1 15,21-21-15,0 21 0,-21 0 0,22-22 16,-1 22-16,0 0 0,0 21 16,0-21-16,0 21 0,1 0 0,20 0 15,-21 0-15,0 0 0,0 0 16,22 21-16,-22-21 0,0 21 0,0 0 15,0 0-15,1 1 0,-22-1 16,0 21-16,0-21 0,0 0 16,0 1-16,-22-1 0,1 21 0,0-21 15,-21 0-15,-1 22 0,1-22 0,0 0 16,-1 0-16,22 0 0,-21 1 16,0-22-16,20 0 0,-20 21 0,21-21 15,0 0-15,0 0 0,-1-21 16,22-1-16,0 1 15,0 0-15,0 0 16,22 0-16,-1 0 0,0-1 16,0 1-16,0 0 0</inkml:trace>
  <inkml:trace contextRef="#ctx0" brushRef="#br1" timeOffset="50488.01">4889 5990 0,'-21'43'31,"0"-22"-31,21 21 16,0-21-16,-21 0 0,0 22 15,0-22-15,21 0 0,-22 21 0,22-20 16,-21 20-16,21-21 0,0 0 15,0 0-15,0 1 0,0-1 0,0 0 16,21-21 15,1 0-31,-22-21 0,21 21 0,-21-21 16,21-1-16</inkml:trace>
  <inkml:trace contextRef="#ctx0" brushRef="#br1" timeOffset="50868.8">4868 5630 0,'0'0'15,"-21"0"-15,0 0 0,0 0 0,0 0 0,-1 0 16,1 22-16,0-1 0,0 0 16,21 0-16,0 0 0,-21 0 0,21 1 15,0-1-15,0 0 0,0 0 16,0 0-16,0 0 0,0 1 0,21-22 15,0 21-15,0-21 0,0 0 16,1 0-16,-1 0 0,21 0 16,-21 0-16,0-21 0,-21-1 15,22 22-15,-1-21 0,-21 0 0,0 0 16,0 0-16,0 0 0,0-22 16,0 22-16,0 0 0,0 0 0,-21 0 15,-1-1-15,1 1 0,-21 21 16,21 0-16,0 0 0,-1 0 0,1 0 15,0 0-15,0 21 0,0 1 16,0-1-16,21 0 0,-22 21 0,22-21 16,0 1-16,0-1 0,0 0 0,22 0 15,-1 0-15,0 0 16,0-21-16,0 0 0,0 0 0</inkml:trace>
  <inkml:trace contextRef="#ctx0" brushRef="#br1" timeOffset="51248.53">5482 5503 0,'0'-21'0,"0"42"0,-21-42 31,0 42-16,0 1-15,21-1 0,-22 0 16,22 21-16,0-21 0,0 22 16,-21-1-16,0 0 0,21 1 0,-21-1 15,21 0-15,-21 1 0,21-1 0,-21-21 16,21 22-16,-22-1 0,22 0 16,0-21-16,0 22 0,0-22 0,0 0 15,0 0-15,0 22 0,0-22 16,0 0-16,22-21 15,-1 0-15,0 0 0,0 0 16,0 0-16,0 0 0,1 0 16,-1 0-16,0-21 0,0 21 15,0-21-15,-21-1 0,21 22 0,1-21 16,-1 0-16,0 0 0,-21 0 0,0 0 16</inkml:trace>
  <inkml:trace contextRef="#ctx0" brushRef="#br1" timeOffset="51463.4">5165 5927 0,'0'0'0,"21"0"32,0 0-32,0 0 0,0-21 15,22 21-15,-22 0 0,21 0 16,0-22-16,-20 22 0,20 0 0,0 0 15,-21 0-15,1-21 0,-1 21 0,0 0 16,-21-21 0</inkml:trace>
  <inkml:trace contextRef="#ctx0" brushRef="#br1" timeOffset="52132.76">1016 5186 0,'0'0'16,"0"21"-16,-21 0 15,21 0-15,0 1 0,0 20 16,0-21-16,0 43 0,0-22 0,0 21 16,-21 1-16,21-1 0,0 22 15,0 0-15,0-22 0,-22 22 0,22 0 16,-21-1-16,21 1 0,-21 0 16,0-1-16,21 22 0,-21-21 15,0-1-15,21-20 0,0 21 0,-22-1 16,1-20-16,21-1 0,-21 1 15,21-1-15,0-20 0,0-1 16,0 0-16,0 1 0,0-22 0,0 0 16,0-42-1,0 0 1,21-22-16,-21 1 0,21 0 16,-21-1-16,22 1 0</inkml:trace>
  <inkml:trace contextRef="#ctx0" brushRef="#br1" timeOffset="53323.62">1143 5313 0,'0'0'0,"21"0"47,0 0-47,0-21 0,22 21 16,-22 0-16,21-21 0,22 21 0,-22 0 15,22 0-15,-22-22 0,21 22 16,22 0-16,-21 0 0,-1-21 16,22 21-16,-1 0 0,1 0 0,21 0 15,21 0-15,0 0 0,-21 0 16,21-21-16,0 21 0,21 0 0,-21 0 16,21 0-16,21 0 0,-20 0 0,-1 0 15,0 0-15,0 0 0,0-21 16,22 21-16,-22 0 0,0 0 15,0 0-15,-21 0 0,21 0 16,-21 0-16,0 0 0,0 0 0,0 0 16,-21 0-16,0 0 0,0 0 0,-22 0 15,1 0-15,0 0 0,-22 0 16,1 0-16,-22 0 0,0 0 0,1 0 16,-22 0-16,0 0 0,0 0 15,0 0-15,1 0 0,-22 21 47,0 0-31,0 0-1,-22 1-15,22-1 0,0 0 0,0 21 16,-21-21-16,21 1 16,0 20-16,0 0 0,0 1 0,0-1 15,0 0-15,-21 1 0,21 20 0,-21-21 16,21 22-16,-21-1 0,21-20 15,0 20-15,0-20 0,-21 20 0,21-21 16,0 1-16,0 20 0,0-20 16,-22 20-16,22-21 0,0 22 0,0-22 15,0 22-15,0-22 0,0 0 0,-21 22 16,21-22-16,0 1 0,-21-22 0,21 21 16,0 0-16,0-20 15,-21 20-15,21-21 0,-21 0 0,0 0 16,21 1-16,-22-1 0,1 0 0,0 0 15,21 0-15,-21 0 0,0-21 16,0 22-16,-1-22 0,-20 0 0,21 21 16,0-21-16,-22 21 0,1-21 15,21 0-15,-43 0 0,22 0 0,0 0 16,-22 0-16,22 0 0,-22 0 0,1 0 16,-1 0-16,1 0 0,-1 0 0,1 0 15,-1 0-15,-20 0 0,-1 0 16,0 0-16,1 0 0,-22 0 0,21 0 15,-21 0-15,22 0 0,-22 0 16,21 0-16,-21 0 0,1 21 0,20-21 16,-21 0-16,-21 0 0,21 0 15,0 0-15,-21 0 0,22 0 0,-22 0 16,21 0-16,-21 21 0,0-21 16,0 0-16,21 0 0,0 0 0,0 0 15,0 0-15,22 0 0,-1 0 16,-21 0-16,22 0 0,-22 0 0,21 0 15,0 0-15,-20 0 0,20 21 16,0-21-16,22 0 0,-1 0 16,1 0-16,-1 0 0,22 0 0,0 0 15,-1 0-15,22 0 0,0 0 16,0 0-16,0 0 0,-1 0 16,44 0 15,-1 0-16,0 0-15,0 0 0,21 0 16,-20-21-16,-1 0 0,21 21 0</inkml:trace>
  <inkml:trace contextRef="#ctx0" brushRef="#br1" timeOffset="54428.01">9271 5630 0,'0'0'0,"21"0"0,-21-21 0,21 21 15,0-21-15,-21 42 47,0 0-47,0 1 16,-21-1-16,0 21 0,0-21 0,-21 22 16,-1-1-16,1 0 0,0 1 15,-22-22-15,1 21 0,-1 0 0,1 1 16,20-22-16,-20 21 0,-1 1 0,22-22 15,0 0-15,-1 0 0,1 0 16,21 0-16,0-21 0,-1 0 16,1 22-16,0-22 0,21-22 31,21 22-15,0-21-16,1 21 0,-1 0 0,0 0 15,21 0-15,-21 0 0,22 0 16,-1 0-16,0 0 0,1 0 0,-1 0 15,22 0-15,-22 21 0,21-21 0,-20 22 16,20-22-16,-20 21 0,-1 0 0,0 0 16,1 0-16,-1 0 0,0 1 15,-21-1-15,22 0 0,-22 0 16,0 0-16,0-21 0,-21 21 0,0 1 0,0-1 16,0-42 30</inkml:trace>
  <inkml:trace contextRef="#ctx0" brushRef="#br1" timeOffset="55359.56">10245 5779 0,'21'-22'15,"-42"44"-15,63-44 0,0 1 0,-21 0 0,22 21 16,-22-21-16,0 0 0,0 0 16,-21-1-16,0 1 15,0 0-15,-21 21 16,-21 0-16,-1 0 15,1 0-15,0 0 0,-1 21 0,1 0 16,-21 1-16,20-1 0,1 0 16,0 0-16,20 0 0,-20 0 0,21 22 15,0-22-15,21 0 0,0 0 16,0 0-16,0 1 0,21-22 0,0 21 16,0 0-16,22 0 0,-1-21 0,-21 21 15,21 0-15,1-21 0,-1 22 16,0-1-16,1-21 0,-22 21 0,21 0 15,-21 0-15,1 0 0,-1 1 0,0-1 16,-21 0-16,0 0 0,0 0 16,-21 0-16,-22 1 15,22-1-15,-21 0 0,-22 0 0,22-21 16,-21 21-16,-1-21 0,1 0 0,20 0 16,-20 0-16,20 0 0,1 0 15,21 0-15,-21 0 0,20-21 0,1 0 16,0 21-16,0-21 0,21 0 0,0-1 15,0 1-15,0 0 0,0 0 16,21 0-16,0 0 0,0-1 16,22 22-16,-22-21 0,21 0 0,1 21 15,20-21-15,-21 21 0,22 0 16</inkml:trace>
  <inkml:trace contextRef="#ctx0" brushRef="#br1" timeOffset="55676.82">10774 5927 0,'0'21'0,"0"0"0,0 0 16,0 0-16,0 1 0,-21-1 0,21 21 16,-22-21-16,22 22 0,0-1 15,0 0-15,-21 1 0,21 20 0,-21-21 16,0 22-16,21-1 0,-21 1 0,0-1 15,-1 1-15,1-1 0,0 22 16,0-21-16,0 20 0,0 1 16,-1 0-16,1-22 0,0 22 0,-21-1 15,21-20-15,21-1 0,-22 1 0,1-22 16,21 22-16,-21-43 0,21 21 0,0-21 16,0 1-16,0-44 15,0 1 1,0 0-16,21-21 0,0 21 0,-21-22 15,22 1-15</inkml:trace>
  <inkml:trace contextRef="#ctx0" brushRef="#br1" timeOffset="56000.64">10668 6160 0,'21'-22'0,"-42"44"0,42-86 0,0 43 0,-21 0 16,21 0-16,1-22 0,-1 43 15,0-21-15,0 0 0,0 0 0,0 21 16,22-21-16,-22 21 0,21 0 0,-21 0 16,22 0-16,-1 0 0,-21 0 15,22 21-15,-22 0 0,0 0 0,0 0 16,-21 0-16,0 1 0,0-1 16,-21 21-16,0-21 0,-22 0 15,22 1-15,-21-1 0,0 0 0,-1 0 16,1 0-16,0 0 0,-1 1 0,1-22 15,0 0-15,20 21 0,1-21 16,0 0-16,21-21 16,21-1-1,0 22-15,1-21 16,-1 21-16,0-21 0,21 21 0,1-21 16</inkml:trace>
  <inkml:trace contextRef="#ctx0" brushRef="#br1" timeOffset="56488.16">11790 5906 0,'0'0'0,"0"-22"16,0 1-16,-21 21 16,-1 0-16,1-21 0,0 21 0,0 0 15,0 0-15,-22 0 0,22 0 16,-21 0-16,21 21 0,-22 0 0,22 1 15,-21-1-15,21 0 0,0 0 0,-1 21 16,1-20-16,0-1 0,21 0 16,0 0-16,0 0 0,0 0 15,0 1-15,0-1 0,0 0 0,21-21 16,0 21-16,1-21 0,-1 0 0,0 0 16,21 0-16,-21 0 0,22 0 15,-22 0-15,21 0 0,-21-21 0,22 21 16,-22-21-16,0 0 0,21-1 0,-20 1 15,-1 0-15,0-21 0,0 21 16,0-22-16,0 22 0,-21 0 0,22-21 16,-22 20-16,0 1 0,0 0 15,-22 42 1,1-21-16,21 21 16,-21 1-16,21-1 0,0 0 0,0 21 15,-21-21-15,21 1 0,0-1 16,0 0-16,0 0 0,0 0 0,0 0 15,0 1-15,0-1 0,21 0 16,0-21-16,0 0 16,1 0-16,-1 0 0,0 0 0,0 0 15,0 0-15,0 0 0,1-21 0,20 0 16,-21-1-16</inkml:trace>
  <inkml:trace contextRef="#ctx0" brushRef="#br1" timeOffset="56907.91">12319 5842 0,'0'0'0,"0"21"16,0 0 0,0 1-16,0-1 0,0 0 15,0 0-15,0 0 0,-21 0 0,21 1 16,-21-1-16,21 21 0,-22-21 0,22 0 16,-21 1-16,21-1 15,0 0-15,-21-21 0,21 21 0,-21-21 16,21-21 31,0 0-47,0 0 0,0-1 0,21 1 0,0-21 15,0 21-15,1-22 0,-1 22 16,21-21-16,-21 21 0,0-22 16,22 1-16,-1 21 0,0 0 0,1 0 15,20 21-15,-20 0 0,20 0 0,1 0 16,-22 21-16,0 0 0,1 0 15,-1 21-15,-21-20 0,0 20 0,0-21 16,-21 21-16,0 1 0,0-22 0,0 0 16,-21 21-16,0-20 0,0-1 15,0 0-15,0-21 0,-1 21 0,1 0 16,0-21 0,42-21-1,0 0 1</inkml:trace>
  <inkml:trace contextRef="#ctx0" brushRef="#br1" timeOffset="57291.69">13483 5398 0,'-42'42'31,"42"-21"-31,0 21 16,0-20-16,0-1 0,21 0 0,0 21 16,0-21-16,0 1 0,1-1 0,-1 0 15,0 0-15,0 0 0,0-21 16,22 21-16,-22-21 0,21 0 0,-21 0 16,22 0-16,-1 0 0,-21 0 0,21 0 15,-20 0-15,-1 0 0,0 0 16,0 0-16,-21 22 0,0-1 15,0 0-15,-21 0 0,0-21 16,0 21-16,-22 0 16,22 22-16,-21-22 0,-1 0 0,1 0 0,0 0 15,-1 22-15,1-22 0,0 0 16,21 0-16,-22 0 0,22 1 16,-21-1-16,21 0 0,-1 0 0,22 0 15,-21 0-15</inkml:trace>
  <inkml:trace contextRef="#ctx0" brushRef="#br1" timeOffset="58080.1">15049 5525 0,'22'0'31,"-1"0"-31,0 0 0,21-43 0,1 43 15,-22-21-15,21 0 0,0 0 16,1 0-16,-1-1 0,0 1 0,-20 0 16,20-21-16,0 21 0,-21-1 15,1-20-15,-1 21 0,-21 0 16,0-22-16,0 22 0,-43 0 0,22 0 16,-21 21-16,0-21 0,-1 21 0,1 0 15,-22 0-15,22 0 0,0 0 16,-22 0-16,22 21 0,0-21 0,-1 21 15,22 0-15,0 0 0,0 22 16,0-22-16,21 21 0,0-21 0,0 22 16,0-1-16,0 0 0,21 1 0,0-1 15,0 0-15,0 1 0,22-1 16,-22 0-16,0 22 0,0-22 0,0 1 16,22-1-16,-43 0 0,21 1 15,-21-1-15,0 0 0,0-21 16,0 22-16,0-22 0,-21 21 0,-22-21 15,22 1-15,-42-1 0,20-21 0,-20 21 16,20-21-16,-20 0 0,-1 0 16,1 0-16,-1 0 0,22-21 0,-21 0 15,20-1-15,-20 1 0,20 0 0,1 0 16,21-21-16,0-1 0,-22 22 16,43-21-16,0-1 0,0 1 15,0 0-15,0-1 0,0 1 0,0 0 0,22-1 16,-1 22-16,21 0 0,-21 0 15,22 21-15,-1 0 0,-21 0 16,21 0-16,1 0 0,-1 0 0,0 0 16,1 21-16</inkml:trace>
  <inkml:trace contextRef="#ctx0" brushRef="#br1" timeOffset="58528.84">15727 5694 0,'0'-42'16,"0"84"-16,-21-84 0,-1 42 15,1 0-15,0 0 16,0 21-16,0 0 0,0 0 16,21 0-16,0 0 0,-22 1 0,22 20 15,-21-21-15,21 0 0,0 22 0,0-22 16,0 0-16,0 0 0,0 0 15,0 0-15,21-21 0,1 22 0,-1-22 16,21 0-16,-21 0 0,0 0 16,1 0-16,-1 0 0,21 0 15,-21 0-15,22-22 0,-22 1 0,21 0 16,-21 0-16,22 0 0,-22 0 0,21-22 16,-21 22-16,0-21 15,1 21-15,-22-22 0,0 22 0,21-21 16,-21 21-16,0-1 0,0 1 0,0 0 15,-21 21 1,-1 0-16,1 0 0,21 21 16,0 0-16,-21 1 15,21-1-15,0 0 0,0 21 0,0-21 16,0 1-16,0-1 0,0 0 0,0 0 16,21 0-16,0-21 15,1 0-15,-1 0 0,0 0 16</inkml:trace>
  <inkml:trace contextRef="#ctx0" brushRef="#br1" timeOffset="59171.69">16446 5588 0,'0'0'0,"0"-21"0,-21 21 16,0 21-16,21 0 15,0 0-15,-21 1 16,21 20-16,-21-21 0,21 0 0,-21 0 15,21 22-15,0-22 0,0 0 0,-22 0 16,22 0-16,0 1 16,-21-1-16,21 0 0,0 0 15,0-42 17,0 0-32,0 0 15,0-1-15,0 1 0,0 0 0,0-21 16,21 21-16,1-22 0,-1 22 15,0-21-15,0-1 0,0 22 0,0-21 16,22 21-16,-22 0 0,21-1 0,1 1 16,-22 21-16,21 0 0,0 0 15,-20 0-15,20 21 0,-21 1 0,0-1 16,0 21-16,22-21 0,-43 0 16,21 22-16,0-22 0,-21 21 0,0-21 15,0 22-15,0-22 0,0 0 16,0 21-16,-21-20 0,0-1 15,0-21-15,-1 21 0,1 0 0,0-21 16,0 0-16,0 0 16,21-21-1,0 0-15,0 0 0,0-1 16,21-20-16,0 21 0,0-21 0,0 20 16,22-20-16,-22 0 0,21 21 15,-21-22-15,22 22 0,-1 0 16,0 0-16,1 0 0,-1 21 0,0 0 15,1 0-15,-1 21 0,0 0 16,1 0-16,-1 0 0,0 22 0,-20-22 16,-1 21-16,-21-21 0,0 22 0,0-22 15,0 21-15,-21-21 0,-1 0 16,1 22-16,0-22 0,0 0 0,-21-21 16,20 21-16,1 0 0,0-21 15,21-21 1,21 21-1</inkml:trace>
  <inkml:trace contextRef="#ctx0" brushRef="#br1" timeOffset="59669.4">17843 5101 0,'0'0'0,"0"21"15,0 1-15,0-1 0,0 21 16,-21 0-16,0 1 0,0-1 0,21 0 16,-21 1-16,0 20 0,21-20 0,-22-1 15,1 21-15,21-20 0,-21-1 16,0 22-16,21-43 0,0 21 16,-21 0-16,0-20 0,21-1 0,-22 0 15,22 0-15,0-42 31,0 0-15,22 0-16,-1-22 0,0 22 16,0-21-16,0-1 0,0 22 0,1-21 15,-1 0-15,21-1 0,-21 22 0,22 0 16,-22 0-16,21 0 0,-21-1 16,0 22-16,1 0 0,20 0 0,-21 0 15,0 22-15,0-1 0,1 0 0,-1 21 16,-21-21-16,0 1 15,0 20-15,0-21 0,0 21 0,0-20 16,-21 20-16,-1-21 0,1 0 0,0 0 16,-21 1-16,-1-1 0,22-21 15,-21 21-15,0 0 0,-1-21 0,22 0 16,-21 0-16,21 0 0,-22 0 0,22 0 16,0 0-16,21-21 15,0 0-15,0 0 16,0-1-16,21 1 0,0 0 0</inkml:trace>
  <inkml:trace contextRef="#ctx0" brushRef="#br1" timeOffset="59916.28">18457 5440 0,'0'0'0,"0"21"31,0 0-31,-21 0 0,0 1 0,0 20 16,0-21-16,21 21 0,-22-20 16,1 20-16,0-21 0,0 21 0,21 1 15,0-22-15,-21 0 0,21 0 0,-21 22 16,21-22 0,0 0-16,21-21 31,0 0-31,0-21 0,0 0 0</inkml:trace>
  <inkml:trace contextRef="#ctx0" brushRef="#br1" timeOffset="60268.08">18500 5122 0,'-22'-21'15,"44"42"-15,-65-42 0,22 21 0,0 0 0,-21 0 16,20 21-16,1 1 0,0-1 0,0 0 15,0 0-15,0 0 0,21 0 16,0 1-16,0-1 0,0 0 16,0 0-16,21 0 0,0-21 15,0 0-15,0 0 0,22 0 0,-22 0 16,0 0-16,21 0 0,-21 0 16,1 0-16,-1-21 0,0 0 0,0 0 15,-21 0-15,0-1 0,0 1 16,0 0-16,0 0 0,0-21 0,-21 20 15,0 1-15,0 0 0,-1 21 0,1-21 16,-21 21-16,21 0 16,-22 0-16,22 0 0,-21 21 0,21-21 0,0 21 15,21 0-15,0 1 16,0-1-16,0 0 0,0 0 0,0 0 16,21 0-16,0 1 0,21-1 0,1-21 15,-22 0-15</inkml:trace>
  <inkml:trace contextRef="#ctx0" brushRef="#br1" timeOffset="60559.91">19113 5059 0,'0'0'0,"0"-21"0,-21 21 15,0 21-15,21 0 16,-21 0-16,0 0 0,21 1 15,-21 20-15,-1 0 0,1 1 0,0-1 16,0 0-16,0 1 0,0-1 16,-22 21-16,22-20 0,0-1 0,0 22 15,21-22-15,0 0 0,0 1 0,0-22 16,0 21-16,0-21 0,0 0 16,0 1-16,21-1 0,0 0 0,0-21 15,0 0-15,1 0 0,-1 0 0,0 0 16,0 0-16,0-21 0,0 0 15,1-1-15,-1 1 0,0-21 16</inkml:trace>
  <inkml:trace contextRef="#ctx0" brushRef="#br1" timeOffset="60715.82">18754 5419 0,'-22'0'0,"44"0"0,-44 21 16,44-21-1,-1 0-15,21 0 0,-21 0 0,22 21 16,-1-21-16,-21 0 0,21 0 16,1 0-16,-1 0 0,0-21 15</inkml:trace>
  <inkml:trace contextRef="#ctx0" brushRef="#br1" timeOffset="61328.08">20616 5165 0,'0'21'16,"0"0"-16,-21 0 16,0 0-16,0 1 0,0 20 15,-1-21-15,-20 0 0,0 0 0,-1 22 16,1-22-16,0 0 0,-22 21 16,22-20-16,0-1 0,-1 0 0,-20 0 15,42 0-15,-22 0 0,22 1 0,0-22 16,0 0-16,0 0 0,42 0 31,0 0-31,21 0 0,-21 0 0,1 0 16,20 0-16,0 21 15,1-21-15,-1 21 0,0 0 0,1-21 16,-1 21-16,21 0 0,-20-21 0,-1 22 16,0-1-16,1-21 0,-1 21 15,0 0-15,1-21 0,-22 0 0,0 0 16,0 0-16,0 0 0,1 0 15,-1 0-15,0 0 16,0 0-16,-21-21 0,21 21 16</inkml:trace>
  <inkml:trace contextRef="#ctx0" brushRef="#br1" timeOffset="61607.92">21823 4763 0,'-127'148'31,"84"-106"-31,1 22 0,0-1 0,-1 1 16,1-1-16,0 1 0,-1-1 15,1 22-15,0-22 0,-1 1 16,1-1-16,0 1 0,-1-1 0,1-20 15,21 20-15,-21-21 0,20-20 16,1 20-16,21-21 0,0 21 0,0-20 16,0-1-16,21-21 15,22 0-15,-22 0 0,0-21 16</inkml:trace>
  <inkml:trace contextRef="#ctx0" brushRef="#br1" timeOffset="62015.68">22056 5398 0,'0'0'0,"21"-22"0,0 1 0,0 21 15,-21-21-15,0 0 16,0 0-16,-42 21 16,21 0-16,-22 0 15,22 0-15,-21 21 0,-1 0 16,-20 0-16,42-21 0,-22 21 0,1 1 15,21-1-15,0 0 0,0-21 0,21 21 16,0 0-16,0 0 0,0 1 16,21-22-16,0 21 0,21 0 15,1-21-15,-22 21 0,21-21 16,0 21-16,-20 0 0,-1-21 16,21 22-16,-21-1 0,0-21 0,1 21 15,-1 0-15,-21 0 0,0 0 16,0 1-16,-21-22 0,-1 21 15,-20-21-15,21 0 0,-21 0 0,-1 0 16,1 21-16,0-21 0,-1 0 16,1 0-16,0 0 0,-1 0 0,22 0 15,0 0-15,0 0 0,0 0 16,21-21 0,21 21-16,0-21 0,0 21 0,21 0 15</inkml:trace>
  <inkml:trace contextRef="#ctx0" brushRef="#br1" timeOffset="62376.26">22521 5398 0,'21'-22'0,"-42"44"0,21-22 31,0 21-16,-21 21-15,21 0 0,-21 1 16,0-1-16,21 22 0,-21-1 16,-1 1-16,1-1 0,21 1 0,-21-1 15,0 1-15,21-1 0,-21 22 0,0-22 16,-1 22-16,1 0 0,0-22 16,0 22-16,0-22 0,0 22 0,-1-22 15,1 1-15,0-1 0,0 1 0,0-1 16,0 1-16,21-1 0,-22-20 0,22 20 15,-21-20-15,21-22 0,0 21 16,0-21-16,0-42 16,0 0-16,0 0 15,0 0-15,0-22 0,21 1 0,-21-22 16,22 1-16,-1-1 0,21 1 16</inkml:trace>
  <inkml:trace contextRef="#ctx0" brushRef="#br1" timeOffset="62704.07">22437 5609 0,'0'-42'15,"0"84"-15,0-126 0,0 62 0,0 1 16,21-21-16,-21 21 0,0 0 0,21 21 16,0-22-16,0 1 0,0 21 0,1 0 15,-1-21-15,0 21 0,0 0 16,21 0-16,-20 0 0,-1 0 0,0 21 15,0 0-15,0-21 0,0 22 16,-21-1-16,0 21 0,0-21 16,0 0-16,0 22 0,0-22 0,-42 0 15,21 0-15,0 0 0,0 1 0,-22-1 16,22 0-16,-21 0 0,21-21 16,-1 21-16,-20-21 0,21 0 0,0 0 15,0 0-15,-1 0 0,22 21 16,22-21 15,-1 0-31,0 0 0,21 0 16</inkml:trace>
  <inkml:trace contextRef="#ctx0" brushRef="#br1" timeOffset="63155.81">23580 5355 0,'0'0'0,"0"-21"0,0 0 16,-22 21-16,1-21 0,-21 0 0,21 21 16,0 0-16,-22 0 0,1 0 0,21 0 15,-22 0-15,1 21 0,0 0 16,-1 0-16,1 0 0,0 0 0,-1 22 16,1-22-16,21 21 0,-21-21 0,20 22 15,22-22-15,0 0 16,0 21-16,0-20 0,0-1 0,0 0 15,0 0-15,22-21 0,-1 21 16,0-21-16,0 0 0,21 0 0,-20 0 16,20 0-16,0 0 0,-21-21 15,22 21-15,-1-21 0,0 0 0,-20 0 16,20-1-16,0-20 0,1 21 0,-22-21 16,0 20-16,21 1 0,-21-21 0,1 21 15,-22-22-15,0 22 0,21 0 16,-21 0-16,0 0 15,-21 42 1,-1 0-16,22 0 16,-21 0-16,0 22 0,21-22 0,-21 21 15,21-21-15,0 22 0,0-22 0,0 0 16,0 21-16,0-20 0,0-1 16,0 0-16,21-21 0,0 21 0,0-21 15,1 0-15,20 0 0,0 0 16</inkml:trace>
  <inkml:trace contextRef="#ctx0" brushRef="#br1" timeOffset="63604.03">24130 5440 0,'21'-21'0,"-42"42"0,42-63 0,-21 20 16,0 1-16,0 42 31,-21 1-31,21-1 16,-21 0-16,21 0 0,-21 0 15,21 22-15,0-22 0,-22 0 0,22 21 16,-21-21-16,21 1 0,0-1 0,0 0 16,-21-21-16,21 21 0,0 0 15,-21-21-15,0-21 32,21 0-32,0 0 15,0 0-15,0-1 0,0-20 16,0 21-16,21 0 0,0 0 15,0-22-15,22 22 0,-22 0 0,21 0 16,-21-22-16,22 22 0,-1 0 0,0 0 16,-21 0-16,22 21 0,-1 0 15,0 0-15,-20 0 0,-1 0 16,0 21-16,0 0 0,0 0 0,-21 22 0,0-22 16,0 21-16,0-21 15,0 22-15,0-1 0,-21 0 0,0-21 0,0 22 16,0-22-16,-1 0 0,22 0 0,-21 0 15,0 1-15,0-1 16,21-42 15</inkml:trace>
  <inkml:trace contextRef="#ctx0" brushRef="#br1" timeOffset="63987.81">25167 5101 0,'0'0'0,"-21"0"15,0 0 1,21 21-16,-21 1 0,21-1 16,0 0-16,0 0 0,0 0 0,0 0 15,0 1-15,21-1 0,0 0 16,21 0-16,-21 0 0,22 0 0,-1 1 15,0-1-15,1 0 0,20 0 16,-20 0-16,-1 0 0,0 1 0,1-1 16,-1-21-16,-21 0 0,0 0 0,0 0 15,1 0-15,-44 0 32,-20 0-32,21 0 0,-21 0 15,-1 21-15,1 0 0,0 0 16,-22 0-16,22 1 0,-22-1 0,22 21 15,-22-21-15,22 22 0,0-22 16,-1 0-16,1 0 0,21 21 0,-21-20 16,20-1-16,1 0 0,21 0 15,-21-21-15,21 21 16</inkml:trace>
  <inkml:trace contextRef="#ctx0" brushRef="#br1" timeOffset="65312.77">2349 8297 0,'-21'0'16,"-21"22"-1,42-1-15,0 0 16,0 0-16,0 0 0,21-21 16,0 21-16,22-21 15,-22 0-15,0 0 0,21 0 0,1 0 16,-1 0-16,-21-21 0,21 21 16,1-21-16,-1 0 0,-21 0 0,22 0 15,-22 21-15,0-22 0,0 1 16,-21 0-16,21-21 0,-21 21 15,0-1-15,0 1 0,-21 0 0,0 0 16,0 0-16,-22 0 0,22 21 16,-21-22-16,0 22 0,-1 0 0,1 0 15,0 0-15,-1 0 0,1 22 16,0-1-16,-1 0 0,1 0 0,0 21 16,-1 1-16,22-22 0,-21 21 0,21 1 15,-1-1-15,1 0 0,21 1 16,0-1-16,0-21 0,0 21 0,0-20 15,0 20-15,0-21 0,21 0 16,1 0-16,-1 1 0,0-1 16,21 0-16,1-21 0,-1 0 15,0 0-15,1 0 0,20 0 0,-21 0 16,1 0-16,20-21 0,-42 21 0,22-21 16,-1-1-16,-21 22 0,0-21 15,-21 0-15,0 0 0,-21 21 16,0 0-16,-21 0 15,21 0-15,-43 0 0,22 0 0,-1 0 16,-20 21-16,-1-21 0,22 21 0,-21 0 16,20 1-16,1 20 15,0-21-15,-1 0 0,22 22 0,0-22 16,0 0-16,21 21 0,0-21 16,0 1-16,0-1 0,0 0 0,0 0 15,21 0-15,0-21 0,21 0 16,1 21-16,-1-21 0,0 0 0,1 0 15,20 0-15,-20-21 0,20 21 0,1-21 16</inkml:trace>
  <inkml:trace contextRef="#ctx0" brushRef="#br1" timeOffset="65995.37">3408 8551 0,'0'0'0,"0"-21"0,0 0 15,0 0-15,-21 21 16,-1 0-16,1 0 0,-21 0 0,21 0 16,0 0-16,-22 0 0,22 21 15,-21 0-15,21 0 0,-22 1 0,22-1 16,-21 0-16,21 0 0,-1 0 0,1 0 16,0 22-16,21-22 0,0 0 15,0 0-15,0 0 0,0 1 0,0-1 16,21-21-16,0 0 15,1 0-15,20 0 0,0 0 16,-21 0-16,22-21 0,20-1 0,-20 1 16,-1 0-16,0 0 0,1 0 15,-22 0-15,21-1 0,-21-20 0,0 21 16,1 0-16,-1 0 0,0-1 16,-21 1-16,0 42 46,-21 1-46,21-1 0,0 0 16,0 0-16,-21 0 0,21 22 16,0-1-16,0 0 0,0 1 0,0-1 15,0 21-15,0-20 0,0 20 16,0-20-16,0 20 0,0 1 0,0-1 16,0 1-16,0-1 0,0 22 0,0-22 15,0 1-15,21-1 0,-21 1 16,0 20-16,21-20 0,-21-22 0,0 22 15,0-1-15,0-20 0,0 20 0,0-21 16,-21 1-16,0-1 0,-1 0 0,1 1 16,0-1-16,-21-21 0,21 0 15,-1 1-15,-20-1 0,21-21 0,-21 0 16,20 0-16,-20 0 0,0 0 16,-1-21-16,1-1 0,-21 1 15,20 0-15,1-21 0,-22-1 0,22 1 16,0-21-16,-1 20 0,22-20 0,-21-22 15,21 22-15,0-22 0,21 21 16,0-20-16,0-1 0,0 22 0,21-1 16,21 1-16,-21-1 0,22 1 0,-1 20 15,0 1-15,22-22 0,-22 22 16,22 0-16,-1-1 0</inkml:trace>
  <inkml:trace contextRef="#ctx0" brushRef="#br1" timeOffset="66392.14">4445 8446 0,'0'-22'0,"-42"22"31,20 0-31,1 0 16,0 22-16,21-1 0,-21-21 16,21 21-16,-21-21 0,21 21 15,21-21 1,0 0-16,0 0 16,0 0-16,1 0 0,-1-21 15,-21 0-15,21 21 16,-21-21-16,0-1 0,0 1 15,-21 21 1,0 0-16,-1 0 0,1 0 16,0 0-16,0 0 0,0 0 15,21 21 1,0 1-16,0-1 0,0 0 16,0 0-16,0 0 15</inkml:trace>
  <inkml:trace contextRef="#ctx0" brushRef="#br1" timeOffset="66711.96">4339 8869 0,'0'0'16,"-21"0"-16,21 21 0,0 0 0,-21-21 15,21 21-15,0 1 16,21-22-1,0 0 1,-21-22-16,21 22 16,0-21-16,-21 0 0,0 0 15,0 0 1,-21 21-16,0 0 16,0 0-16,0 0 0,21 21 15,0 0-15,-21 0 16,21 0-16,0 1 15,21-22 1,0 0-16,0 0 16,0 0-16,0 0 0,1-22 0</inkml:trace>
  <inkml:trace contextRef="#ctx0" brushRef="#br1" timeOffset="69872.06">7578 8107 0,'0'-21'16,"21"0"-16,0 21 16,-21-22-16,0 44 46,-21 20-46,0-21 16,-22 0-16,22 22 0,-21-1 16,21 0-16,-22 22 0,1-22 15,0 0-15,-1 22 0,1-22 0,0 22 16,-1-22-16,1 22 0,0-1 0,-1-21 16,1 22-16,0-22 0,-43 64 15,43-64-15,20 1 0,-20-1 16,21-21-16,-21 0 0,20 1 0,1-1 15,21 0-15,0 0 0,0-42 32,21 0-17,1 0-15,-1-1 16,0 1-16,0 0 0,21 0 16</inkml:trace>
  <inkml:trace contextRef="#ctx0" brushRef="#br1" timeOffset="70300.82">8064 8086 0,'0'0'0,"0"-21"0,-21 42 47,0 0-47,0 0 0,0 21 16,0-20-16,-1 20 0,1 0 0,-21 1 16,21-1-16,-22 0 0,1 1 15,0 20-15,-1-21 0,1 1 0,0 20 16,-1-20-16,-20 20 0,21-21 0,-1 22 15,22-22-15,-21 1 0,-1-1 16,22 0-16,-21 1 0,21-1 16,0-21-16,-1 0 0,1 0 0,0 1 15,0-1-15,21 0 0,0 0 16,21-42 31,-21 0-47,21 21 15,0-21-15</inkml:trace>
  <inkml:trace contextRef="#ctx0" brushRef="#br1" timeOffset="72504.7">8615 8467 0,'0'0'0,"21"0"16,0 0-16,0 0 0,0 0 15,1-21-15,-1-1 16,0 22-16,0 0 0,0-21 0,0 0 16,1 21-16,-22-21 15,0 0-15,21 21 0,-21-21 16,0-1-16,-21 22 16,-1 0-16,1 0 0,0 0 15,0 0-15,-21 0 0,-1 0 0,22 0 16,-21 0-16,21 22 0,-22-1 15,22 0-15,-21 0 0,21 0 0,-1 0 16,22 1-16,-21-1 0,21 0 0,-21 0 16,21 0-16,0 0 0,0 22 15,0-22-15,0 0 0,21 0 16,0 0-16,1 1 0,20-1 16,-21 0-16,0-21 0,22 21 15,-22-21-15,21 21 0,0 0 0,-20-21 16,20 22-16,-21-1 0,21-21 0,-20 21 15,-1 0-15,0-21 0,0 21 16,-21 0-16,0 1 0,0-1 0,0 0 16,-21-21-16,0 21 0,0 0 0,-22 0 15,1 1-15,0-22 0,-1 21 16,1-21-16,0 0 0,-1 0 16,1 0-16,0 0 0,20 0 0,-20 0 15,0-21-15,21-1 0,-1 22 16,1-21-16,0 0 0,0 0 0,0 0 15,21 0-15,0-1 0,-21-20 0,21 21 16,0 0-16,0 0 0,0-1 16,0 1-16,0 0 0,21 21 15,0 0-15,0 0 16,21-21-16,-20 21 0,-1 0 0,21 0 16,0 0-16</inkml:trace>
  <inkml:trace contextRef="#ctx0" brushRef="#br1" timeOffset="72807.53">9398 8488 0,'0'0'0,"-21"0"15,0 0 1,21 21-16,-22-21 0,22 21 0,-21 0 15,21 1-15,0 20 0,0-21 16,0 21-16,0 1 0,-21-1 16,21 22-16,-21-22 0,21 21 0,-21 1 15,21-1-15,-21 1 0,-1-1 16,22 1-16,-21-1 0,0 22 0,0 0 16,0-1-16,21 1 0,-21 0 0,-22-1 15,22 22-15,0-21 0,0 0 0,0-1 16,-1-20-16,1 20 0,-21-20 15,42-1-15,-21-20 0,21 20 0</inkml:trace>
  <inkml:trace contextRef="#ctx0" brushRef="#br1" timeOffset="72897.48">8848 10647 0,'0'21'16,"0"-63"-16,0 63 0,0-21 0,0-21 15,21 0-15,0-22 0,-21 1 0,21 0 16,0-1-16,-21-20 16,21 20-16,-21-20 0,22-1 0,-1 1 15,-21-22-15,21 1 0</inkml:trace>
  <inkml:trace contextRef="#ctx0" brushRef="#br1" timeOffset="73224.28">9229 8700 0,'0'0'0,"0"-22"0,0 1 16,21-21-16,0 21 0,0 0 16,-21-1-16,21 1 0,0 21 0,1-21 15,-1 0-15,0 21 0,21 0 16,-21 0-16,1 0 0,20 0 15,0 0-15,-21 0 0,22 0 0,-1 21 16,-21 0-16,22 0 0,-22 1 16,0 20-16,0-21 0,-21 21 0,0-20 15,0 20-15,-21 0 0,0-21 0,-22 22 16,22-22-16,-21 21 0,0-21 16,-1 1-16,22-1 0,-21 0 0,-1-21 15,22 21-15,0-21 0,0 21 0,0-21 16,0 0-16,-1 0 0,1 0 15,21-21 1,0 0 0,21 21-16,1-21 15,-1 0-15</inkml:trace>
  <inkml:trace contextRef="#ctx0" brushRef="#br1" timeOffset="73740.42">10477 8551 0,'0'0'0,"0"-21"0,0 0 16,-21 21 0,0 0-16,0-21 0,0 21 0,-22 0 15,22 0-15,0 0 0,-21 0 0,-1 0 16,22 0-16,-21 0 0,0 21 15,-1 0-15,22 0 0,-21 1 0,-1 20 16,22-21-16,0 21 0,0 1 0,0-1 16,21-21-16,0 22 0,0-1 15,0-21-15,0 0 0,0 22 0,0-22 16,21 0-16,0-21 0,0 21 0,0-21 16,22 0-16,-22 0 15,21 0-15,-21 0 0,22 0 0,-1-21 0,0 21 16,1-21-16,-22 0 0,21-1 0,-21 1 15,22-21-15,-22 21 16,0-22-16,21 22 0,-42-21 0,22 21 16,-1-22-16,-21 22 0,21 0 0,-21 0 15,0 0-15,0 0 0,-21 42 32,0 0-17,21 0-15,-22 0 0,22 22 0,-21-22 16,21 0-16,0 21 0,0-21 15,0 1-15,0 20 0,0-21 0,0 0 16,0 0-16,21 1 0,1-22 0,-1 21 16,0-21-16,0 0 15,0 0-15,0 0 0,22 0 0,-22 0 16,21-21-16,1 21 0</inkml:trace>
  <inkml:trace contextRef="#ctx0" brushRef="#br1" timeOffset="74196.17">11134 8573 0,'0'-22'16,"0"44"-16,-22-44 16,1 44-1,0-22-15,21 21 0,0 0 16,0 0-16,-21 0 0,21 0 16,0 22-16,0-22 0,0 0 15,0 21-15,-21-20 0,21-1 0,0 21 16,0-21-16,0 0 0,0 1 15,0-1-15,0 0 0,-21-21 0,21 21 16,-22-21 0,22-21-1,0 0-15,0 0 16,0-22-16,0 22 0,0 0 0,0-21 16,22-1-16,-1 1 0,0 21 0,0-22 15,21 1-15,-20 0 16,20-1-16,0 22 0,1 0 0,20-21 15,-21 21-15,1 21 0,20-22 0,-20 22 16,20 0-16,-21 0 0,1 22 16,-1-1-16,0 0 0,-20 0 0,-1 0 15,0 22-15,-21-22 0,0 21 0,0 0 16,0 1-16,0-1 0,-21 0 0,0-20 16,-1 20-16,1-21 0,0 21 15,0-20-15,0-1 0,0 0 0,21 0 16,-22-21-16,22-21 31,22 0-31</inkml:trace>
  <inkml:trace contextRef="#ctx0" brushRef="#br1" timeOffset="74653">12721 7535 0,'42'-21'31,"-20"21"-31,20 0 0,0-21 0,-21 21 16,22 0-16,-1 0 0,0 0 0,1 0 16,-1-21-16,0 21 0,-20 0 15,20 0-15,-21 0 0,-42 0 32,0 0-32,0 0 0,-22 0 0,1 0 15,0 0-15,-1 0 0,1 0 0</inkml:trace>
  <inkml:trace contextRef="#ctx0" brushRef="#br1" timeOffset="74968.82">12742 7472 0,'0'0'0,"-21"0"16,0 0-16,0 0 0,0 0 16,-1 21-1,22 0-15,-21 0 16,21 1-16,-21-1 0,21 0 0,0 0 16,0 0-16,-21 22 0,21-22 15,0 21-15,-21 0 0,21 1 0,0-1 16,0 0-16,0 22 0,0-22 0,-21 22 15,21-1-15,-22 1 0,1-1 16,21-20-16,-21 20 0,21 1 0,-21-1 16,0 22-16,0-22 0,-22 1 0,22 20 15,0-20-15,0-1 0,0 22 16,-1-21-16,1-1 0,0 1 16,0-22-16,21 21 0,0-20 0,0-1 0,0 0 15,0 1-15,0-1 0,0-21 16,21 0-16,0 1 0,0-1 15,1 0-15,20-21 0,0 0 0,1 0 16,-1 0-16,0 0 0,1-21 0,-1 0 16,21-1-16,1-20 0,-1 21 0,-20 0 15</inkml:trace>
  <inkml:trace contextRef="#ctx0" brushRef="#br1" timeOffset="77550.27">13166 8297 0,'0'0'0,"0"-21"16,0 0-16,0 0 0,0 0 0,0 0 16,0-1-16,0 1 0,0 0 15,0 42 17,-22 0-32,1 1 0,21-1 15,-21 21-15,0-21 0,21 22 16,-21-1-16,0 0 0,21 1 0,-22-1 15,1 0-15,21 22 0,-21-22 0,21 0 16,-21 1-16,21-1 0,0 0 16,0 1-16,0-22 0,0 21 0,0-21 15,0 1-15,0-1 0,0 0 0,21 0 16,0-21-16,22 0 0,-22 0 16,0 0-16,21 0 0,-21 0 0,22 0 15,-22-21-15,21 0 0,-21 0 16,22-1-16,-22-20 0,0 21 15,-21 0-15</inkml:trace>
  <inkml:trace contextRef="#ctx0" brushRef="#br1" timeOffset="77745.16">12890 8573 0,'43'21'31,"-86"-42"-31,128 42 0,-64-21 0,0 0 0,22 0 16,-22 0-16,21 0 0,1 0 16,-1 0-16,0 0 0,1 0 0,-1 0 15,-21-21-15,21 21 0,1-22 16,-22 22-16,0-21 0,21 21 0</inkml:trace>
  <inkml:trace contextRef="#ctx0" brushRef="#br1" timeOffset="78116.46">13695 8551 0,'0'0'0,"0"22"15,-21-22-15,21 21 16,21-21 15,0 0-31,0 0 0,0-21 16,0 21-16,1-22 0,-1 1 0,0 21 15,0-21-15,0 0 0,0 21 0,1-21 16,-1 21-16,-21-21 0,0-1 16,0 1-16,-21 21 15,-1 0-15,1 0 0,0 0 0,0 21 16,-21 1-16,20-22 0,-20 21 16,21 0-16,0 21 0,0-21 0,-1 1 15,1 20-15,0-21 0,21 21 0,0-20 16,0 20-16,0-21 15,0 21-15,0-20 0,0-1 0,0 0 16,21-21-16,0 21 0,1-21 0,20 0 16,-21 0-16,21 0 0,1 0 15,-1 0-15,0 0 0,1-21 0,-1 0 16,0 0-16,1-1 0</inkml:trace>
  <inkml:trace contextRef="#ctx0" brushRef="#br1" timeOffset="78616.21">14287 8446 0,'0'0'16,"0"-22"-16,0 1 0,0 0 16,22 0-16,-1 21 15,0 0-15,0 0 0,0 0 0,22 0 16,-22 0-16,0 21 0,21-21 16,-21 21-16,1 0 0,-1 1 0,0-1 15,0 0-15,0 21 0,-21-21 0,0 1 16,0-1-16,0 21 0,0-21 15,-21 0-15,21 22 0,-42-22 0,21 0 16,-1 0-16,1 0 0,0 1 0,0-1 16,0-21-16,0 21 0,-1-21 15,22-21 1,22 0 0,-1-1-16,21 1 15,-21 0-15,0 0 0,22-21 0,-22 20 16,21 1-16,-21-21 0,1 21 0,20 0 15,-21-22-15,21 22 0,-20 0 0,-1 0 16,0 0-16,0-1 0,0 22 16,-42 0-1,0 0-15,0 22 0,0-22 16,-1 21-16,1 0 0,0 21 16,21-21-16,-21 1 0,0-1 0,0 21 15,21-21-15,-22 22 0,22-1 16,0 0-16,0-21 0,0 1 15,0-1-15,0 0 0,22 0 16,-1-21-16,0 0 0,0 0 0,0 0 16,0 0-16,1 0 0,20 0 15,0 0-15,-21-21 0,22 0 0,20 0 16,-20-22-16,-1 22 0</inkml:trace>
  <inkml:trace contextRef="#ctx0" brushRef="#br1" timeOffset="78881.06">15536 7938 0,'0'-22'0,"0"44"0,0-65 0,-21 43 15,0 0-15,0 0 0,0 21 16,-1 1-16,1 20 16,0 0-16,21 1 0,-21-1 0,0 21 15,0-20-15,-1 20 0,1-20 0,0-1 16,0 21-16,0-20 0,21-1 15,-21 22-15,21-22 0,-22 0 0,22-21 16,0 22-16,0-1 0,0-21 0,0 0 16,22 22-16,-1-43 0,0 21 15,0-21-15,0 0 0,0 0 0,22 0 16,-22 0-16,0-21 0,21 21 0,-20-21 16,-1-1-16</inkml:trace>
  <inkml:trace contextRef="#ctx0" brushRef="#br1" timeOffset="79063.95">15113 8340 0,'-21'0'0,"42"0"0,-63 0 16,63 0 15,0 0-31,21 0 0,-21 0 0,22 0 16,-1 0-16,0 0 15,1 0-15,20-21 0,-20-1 0,-1 22 16,21 0-16</inkml:trace>
  <inkml:trace contextRef="#ctx0" brushRef="#br1" timeOffset="79375.77">16235 7959 0,'0'0'0,"0"-21"0,0-1 16,-21 22-1,-1 0-15,1 0 16,-21 22-16,21-1 0,0 0 16,-1 21-16,1-21 0,-21 22 0,21-1 15,0 0-15,-1 1 0,1 20 0,0-20 16,0-1-16,0 21 0,0-20 15,21-1-15,0 0 0,0 1 0,0-1 16,0-21-16,0 22 0,0-1 0,21-21 16,0 0-16,21 0 0,-21 1 15,22-1-15,-22-21 0,21 0 0,22 0 16,-22 0-16,0 0 0,1-21 16,-1-1-16</inkml:trace>
  <inkml:trace contextRef="#ctx0" brushRef="#br1" timeOffset="79681.6">16806 7916 0,'0'0'0,"21"0"0,1 0 16,-1 0-16,0 0 0,0 0 0,0 22 15,0-1-15,1 0 16,-1 21-16,0-21 0,-21 22 0,21-1 15,0 0-15,-21 1 0,0-1 0,21 0 16,-21 1-16,0 20 0,0-20 16,0-1-16,-21 0 0,21-21 0,-21 22 15,0-1-15,-21 0 0,20-20 0,1 20 16,0-21-16,0 0 0,0 0 16,0 1-16,-1-1 0,1 0 0,0-21 15,21-21 1,0 0-1,21-1-15,22 1 0</inkml:trace>
  <inkml:trace contextRef="#ctx0" brushRef="#br1" timeOffset="79992.42">17907 8234 0,'0'0'0,"-21"0"0,0 0 0,42 0 47,0 0-47,0 0 15,0 0-15,22 0 0,-22 0 16,0 0-16,21 0 0,-21 0 0,22 0 16,-22 0-16,0 0 0,0 0 0,0 0 15,1 0-15,-1 0 16</inkml:trace>
  <inkml:trace contextRef="#ctx0" brushRef="#br1" timeOffset="80164.32">17886 8382 0,'0'21'0,"0"-42"0,-21 63 0,-1-20 16,22-1-16,0 0 0,0 0 15,22 0 1,-1-21-16,0 0 0,0 0 16,21 0-16,-20 0 0,20 0 0,0 0 15,1 0-15,-22 0 0,21-21 16,0 21-16,1-21 0</inkml:trace>
  <inkml:trace contextRef="#ctx0" brushRef="#br1" timeOffset="80975.39">19431 7662 0,'-42'22'16,"20"-1"-16,1-21 0,21 21 0,0 0 15,-21 0-15,21 0 16,21-21 15,0 0-31,1 0 0,-1 0 16,0-21-16,0 0 16,0 21-16,-21-21 0,21 21 0,-21-21 15,0 0-15,0-1 0,0 1 16,0 0-16,-21 0 0,0 21 15,0 0-15,0 0 0,0 0 0,-1 0 16,1 0-16,0 0 0,0 21 16,0 0-16,0 0 0,-1 1 15,22-1-15,0 0 0,0 0 0,0 0 16,0 0-16,0 1 0,0-1 16,22-21-1,-1 0-15,0 0 16,0 0-16,0 0 0,0 0 0,1 0 15,-1-21-15,0 21 0,0-22 16,-21 1-16,21 0 0,-21 0 16,0 0-16,0 0 0,0-1 15,0 1-15,-21 21 16,0 0-16,0 0 16,0 0-16,-1 0 0,1 21 0,0 1 15,-21 20-15,21-21 0,-1 21 16,1 1-16,-21-1 0,21 0 0,0 22 15,21-22-15,-22 1 0,22-1 16,0 21-16,0-20 0,0-22 0,22 21 16,-1-21-16,0 22 0,0-43 0,21 21 15,22 0-15,-22-21 0</inkml:trace>
  <inkml:trace contextRef="#ctx0" brushRef="#br1" timeOffset="82160.64">20214 8065 0,'21'0'16,"0"0"-16,1 0 15,-1 0-15,-21-22 0,21 22 0,21-21 16,-21 0-16,1 21 0,-1-21 15,0 0-15,0 0 0,0-1 0,-21 1 16,0 0-16,0 0 0,0 0 16,-42 21-1,21-21-15,0 21 0,-22 0 16,1 0-16,0 0 0,-1 0 0,1 21 16,0-21-16,-1 21 0,22 0 0,-21 0 15,21 0-15,-1 22 0,1-22 16,21 21-16,0-21 0,0 22 15,0-22-15,0 21 0,0-21 0,21 22 16,1-22-16,-1 0 0,0 21 0,0-20 16,0-1-16,0 21 0,22-21 15,-22 0-15,0 22 0,0-22 0,0 0 16,1 21-16,-22-20 0,21-1 0,-21 21 16,0-21-16,-21 0 0,-1 1 15,1-1-15,-21 0 0,0 0 16,-1 0-16,1-21 0,-22 21 0,22-21 15,0 0-15,-22 0 0,22 0 16,0 0-16,20-21 0,-20 21 0,21-21 16,0 0-16,0 0 0,21 0 0,0-1 15,0 1-15,0 0 0,0 0 16,0 0-16,21 0 0,0-1 0,0-20 16,0 21-16,0 0 0,22 0 0,-22-1 15,21 1-15,-21 0 0,22 21 16,-1-21-16</inkml:trace>
  <inkml:trace contextRef="#ctx0" brushRef="#br1" timeOffset="82588.39">20786 8234 0,'0'21'31,"0"0"-31,0 0 0,-22 1 15,1-1-15,0 0 0,21 0 0,-21 21 16,0-20-16,21-1 0,-21 0 16,-1 21-16,22-21 0,-21 1 0,21-1 15,0 0-15,0 0 0,0 0 16,0 0-16,21-21 16,1 0-16,-1 0 0,0 0 15,21 0-15,-21 0 0,22-21 0,-1 21 16,-21-21-16,22 0 0,-22 0 0,21 21 15,-21-43-15,22 22 0,-22 0 16,0 0-16,0-21 0,0 20 0,-21-20 16,21 21-16,-21 0 0,0-22 0,0 22 15,-21 21 1,0 0-16,0 0 0,21 21 16,-21 1-16,21-1 0,0 0 0,-21 0 15,21 0-15,-22 0 0,22 1 16,0 20-16,0-21 0,0 0 15,0 0-15,0 1 0,22-22 16,-1 0 0,0 0-16,0 0 0,0 0 0</inkml:trace>
  <inkml:trace contextRef="#ctx0" brushRef="#br1" timeOffset="83252.02">21611 8192 0,'-63'42'32,"41"-21"-32,22 0 0,-21 0 15,21 22-15,0-22 0,-21 21 0,21-21 16,-21 1-16,21 20 0,-21-21 16,21 0-16,0 0 0,0 1 0,0-1 15,0 0-15,-21 0 0,21 0 16,-22-21-16,22-21 31,0 0-31,0 0 16,0 0-16,0-1 15,0 1-15,0-21 0,22 21 0,-1 0 16,0-22-16,0 1 0,21 21 16,-20-22-16,20 22 0,0 0 15,1-21-15,-22 42 0,21-21 0,0 21 16,1 0-16,-22 0 0,21 0 0,-21 21 15,22 0-15,-22 0 0,0 21 16,0-20-16,0 20 0,-21-21 0,0 21 16,0-20-16,0 20 0,0-21 0,0 0 15,0 0-15,-21 1 0,21-1 16,-21 0-16,0 0 0,0-21 0,0 0 16,21 21-16,-22-21 0,1 0 15,21-21 1,0 0-16,0 0 15,0 0-15,0-1 0,21 1 0,1 0 16,-1 0-16,0-21 0,0 20 16,21-20-16,-20 21 0,-1-21 0,21 20 15,-21-20-15,22 21 0,-1 0 0,0 21 16,-21 0-16,22 0 0,-22 0 16,21 0-16,-21 21 0,1 0 0,-1 0 15,0 0-15,-21 22 0,0-22 0,0 21 16,0-21-16,0 1 0,-21 20 15,0-21-15,-1 0 0,1 0 16,0 1-16,0-1 0,0-21 0,0 21 0,-1 0 16,44-21 15,-1-21-15,0 0-16</inkml:trace>
  <inkml:trace contextRef="#ctx0" brushRef="#br1" timeOffset="83760.73">22881 7895 0,'0'-21'0,"0"42"0,0-21 32,0 21-32,-21 22 0,0-1 15,0 0-15,-1 1 0,22-1 16,-21 0-16,0 22 0,21-22 0,-21 1 15,0-1-15,0 0 0,-1 1 16,22-1-16,-21-21 0,0 21 0,21-20 16,0-1-16,-21 0 0,0 0 0,21 0 15,-21-21-15,21 21 16,0-42 0,0 0-1,0 0-15,21 0 0,0 0 16,0-1-16,0 1 0,0-21 15,1 21-15,20-22 0,-21 22 0,21-21 16,-20 0-16,20 20 0,0 1 16,1 0-16,-1 0 0,-21 21 0,21 0 15,-20 0-15,20 0 0,-21 0 0,0 21 16,0 0-16,1 22 0,-1-22 16,-21 0-16,0 21 0,0-21 0,0 22 15,0-22-15,0 21 0,-21-21 0,-1 1 16,1-1-16,0 0 0,-21 0 15,21-21-15,-22 21 0,1 0 0,0-21 16,20 0-16,-20 22 0,0-22 0,21 0 16,-22 0-16,22 0 15,0 0-15,0 0 0,21-22 16,0 1-16,0 0 16,21 21-16,0-21 0,0 21 0</inkml:trace>
  <inkml:trace contextRef="#ctx0" brushRef="#br1" timeOffset="84015.58">23537 8192 0,'0'21'15,"0"0"-15,0 21 16,-21-21-16,21 1 0,0-1 15,-21 21-15,0-21 0,21 0 0,-21 1 16,21-1-16,0 0 0,-22 0 0,22 0 16,0 0-16,-21 1 0,21-1 15,21-21 17,1-21-32,-1-1 15</inkml:trace>
  <inkml:trace contextRef="#ctx0" brushRef="#br1" timeOffset="84356.39">23601 7747 0,'-21'0'0,"42"0"0,-64 0 0,22 0 0,0 21 15,21 0-15,-21-21 0,0 22 16,21-1-16,0 0 0,0 0 15,0 0-15,0 0 16,21-21-16,0 0 0,0 0 0,0 0 16,1 0-16,-1 0 0,0 0 15,-21-21-15,21 21 0,0-21 16,0 21-16,-21-21 0,0 0 0,0 0 16,0-1-16,0 1 0,0 0 15,-21 0-15,0 21 16,0 0-16,0 0 0,0 0 15,-1 0-15,1 0 0,0 0 16,21 21-16,-21 0 0,21 0 16,0 1-16,0-1 15,0 0-15,21 0 0</inkml:trace>
  <inkml:trace contextRef="#ctx0" brushRef="#br1" timeOffset="84668.21">24193 7726 0,'0'0'15,"0"-21"-15,0 42 16,-21 0 0,0 0-16,21 0 0,-21 1 0,0-1 15,0 21-15,-1 0 0,22 1 16,-21-1-16,0 22 0,0-22 15,0 0-15,0 22 0,-1-22 0,1 0 16,21 1-16,0-1 0,-21 0 16,21 1-16,0-22 0,0 0 0,0 21 15,0-20-15,0-1 0,21 0 0,0 0 16,1-21-16,-1 0 16,0 0-16,21 0 0,-21 0 0,1 0 15,20-21-15,-21 0 0,0 0 0,22-1 16,-22 1-16,0 0 0</inkml:trace>
  <inkml:trace contextRef="#ctx0" brushRef="#br1" timeOffset="84844.11">23939 8107 0,'0'0'0,"-21"0"0,0 0 15,42 0 1,0 0-1,1 0-15,-1 0 0,21 0 0,-21 0 16,22 0-16,-22 0 0,21 0 16,-21-21-16,22 21 0,-22-21 0,21 21 15</inkml:trace>
  <inkml:trace contextRef="#ctx0" brushRef="#br1" timeOffset="85464.77">24892 7726 0,'-21'0'62,"0"0"-46,-1 0-16,1 0 0,21-21 31,0 0-15,0-1-16,0 1 15,21 21-15,1-21 0,-1 21 16,0 0-16,0 0 0,0 0 15,0 0-15,1 0 16,-1 0 0,-21 21-16,0 0 0,0 1 15,0-1-15,0 0 16,-21 0-16,-1-21 16,1 0-16,0 0 0,0 21 0,0-21 15,0 0-15,-1 0 16,22-21-1,0 0 1,0 0 0,22 21-16,-1-21 0,0 21 15,0-22-15,0 22 0,0 0 16,1 0 0,-22 22-16,0-1 15,0 0-15,0 0 0,0 0 0,0 0 16,-22 22-16,1-22 0,0 21 15,-21 1-15,21-22 0,-1 0 0,-20 21 16,21-21-16,-21 1 0,20-1 16,1-21-16,0 21 0</inkml:trace>
  <inkml:trace contextRef="#ctx0" brushRef="#br1" timeOffset="86176.36">25294 7239 0,'0'-21'32,"21"21"-17,22 0-15,-22 0 0,21-21 16,-21 21-16,22 0 0,-1 0 16,-21 0-16,21 0 0,1 0 0,-22-21 15,21 21-15,-21 0 0,1 0 16,-1 0-16,0 0 0,0 0 0,0 0 15,0 0-15,1 0 16,-1 0-16,-21 21 16,0 0-16,21 0 15,-21 0-15,0 0 16,0 1-16,0 20 0,0-21 16,0 0-16,0 22 0,-21-22 0,21 21 15,-21-21-15,21 22 0,-22-1 16,22 0-16,-21 1 0,21-1 0,0 0 15,-21 1-15,0-1 0,21 21 16,-21-20-16,21 20 0,0 1 0,-21-22 16,-1 22-16,22-22 0,-21 21 0,21-20 15,0 20-15,0-20 0,0-1 16,0 0-16,0 1 0,0 20 0,0-21 16,0 1-16,0-1 0,0 0 15,0 1-15,0-1 0,0 0 0,0-20 16,0 20-16,0-21 0,0 0 15,0 0-15,-21 1 0,0-22 0,21 21 16,-21-21-16,0 0 0,-1 0 0,1 21 16,0-21-16,-21 0 0,21 0 15,-1 0-15,1 0 0,0 0 0,0 0 16,0 0-16,0 0 0,-22 0 0,22 0 16,0 0-16,0 0 0,0 0 15,-1 0-15,1 0 0,-21 0 0,21 0 16,-22 0-16,1 0 0,0 0 0,-1 0 15,1 0-15</inkml:trace>
  <inkml:trace contextRef="#ctx0" brushRef="#br2" timeOffset="107408.26">2413 10541 0,'0'-21'0,"0"0"0,0 0 16,0-1-16,0 1 0,0 0 15,0 0-15,-21 21 16,21 21 0,0 21-16,0-20 15,0 20-15,21 21 0,-21-20 16,0 20-16,0 1 0,0-1 0,0 1 15,0-1-15,-21 22 0,21-22 16,-21 1-16,-1-1 0,1 1 0,21-1 16,-21-20-16,0 20 0,21-42 0,-21 22 15,21-22-15,-21 21 0,-1-21 16,22 1-16,-21-44 31,21 1-31,-21 0 0,21-21 16,0 21-16</inkml:trace>
  <inkml:trace contextRef="#ctx0" brushRef="#br2" timeOffset="107871.99">1990 10456 0,'0'-21'0,"0"42"0,0-63 0,0 21 15,0 0-15,0 0 0,0-1 16,0 1-16,21 0 0,0 21 16,21 0-16,-21-21 0,43 21 15,-22 0-15,22 0 0,-1 0 0,1 0 16,20 21-16,1 0 0,-21 22 16,20-1-16,-20-21 0,-1 21 0,22 22 15,-43-22-15,22 1 0,-22 20 0,0-21 16,1 22-16,-22-22 0,0 22 15,-21-1-15,0-20 0,0 20 0,-21 22 16,-21-22-16,-1 1 0,1-1 0,-22 1 16,-20-1-16,20-20 0,-20 20 15,-1-21-15,0 1 0,1-1 16,20-21-16,-21 22 0,22-22 0,-1 0 16,1-21-16,21 0 0,-22 0 15,22 0-15,21 0 0,-22 0 0,1 0 16,21-21-16,-22 0 0,22-1 15,0 22-15,21-21 0,-21 0 0,21 0 16,0 0-16,0 0 0,0-1 16,21 1-16,0 0 0,0 21 15,22-21-15,-22 0 0,21 0 0,1-1 16,20 22-16,-21-21 0</inkml:trace>
  <inkml:trace contextRef="#ctx0" brushRef="#br2" timeOffset="108325.74">3196 11134 0,'0'0'15,"0"-21"-15,0-1 16,0 1-16,0 0 0,0 0 0,21 21 15,0 0 1,1 0-16,20 0 0,-21 0 16,0 0-16,22 21 0,-1 0 0,-21 22 15,21-22-15,-20 0 0,-1 21 0,0 1 16,0-1-16,-21-21 0,0 21 16,0 1-16,0-1 0,0-21 0,-21 22 15,0-22-15,0 0 0,-1 0 0,1 0 16,0 0-16,0 1 0,0-22 15,0 0-15,-1-22 16,22 1-16,0 0 16,0 0-16,0 0 0,0-22 15,0 22-15,22-21 0,-1 0 16,0-1-16,0 1 0,0 0 0,0-1 16,1 1-16,-1 21 0,21-22 15,-21 22-15,22 0 0,-22 0 0,0 21 16,21 0-16,-21-21 0,22 21 0,-22 0 15,0 0-15,0 0 0,0 21 16,1-21-16,-1 21 0,-21 0 0</inkml:trace>
  <inkml:trace contextRef="#ctx0" brushRef="#br2" timeOffset="108880.27">4445 11345 0,'21'-21'0,"-42"42"0,63-63 0,-21 21 0,-21 0 16,0 0-16,22-1 0,-22-20 15,0 21-15,0-21 0,0 20 0,0 1 16,-22 0-16,1-21 0,0 21 0,-21 21 16,21-22-16,-22 1 0,22 21 15,-21 0-15,-1 0 0,1 0 0,0 21 16,-1 1-16,1 20 0,21-21 15,-21 21-15,20 1 0,-20-1 16,21 0-16,0 1 0,0-1 0,21 0 16,0 1-16,0-1 0,0 0 0,0-20 15,0 20-15,0-21 0,21 0 16,0 0-16,0 1 0,0-22 0,22 0 16,-22 0-16,0 0 0,21 0 0,1 0 15,-22 0-15,21-22 0,-21 1 16,22 0-16,-22 0 0,21 0 0,-21 0 15,0-22-15,1 22 0,-1-21 0,0-1 16,-21 1-16,0 0 0,0-1 0,0 1 16,21 21-16,-21-21 15,0 20-15,0 1 0,0 0 0,0 42 32,0 0-32,0 1 0,-21 20 15,21-21-15,0 21 0,0 1 0,0-22 16,0 21-16,0 1 0,0-22 0,0 21 15,0-21-15,0 0 0,0 1 16,0-1-16,0 0 0,21 0 0,0-21 16,0 0-16,1 0 0,20 0 15,-21 0-15,0 0 0,22 0 16,-22-21-16,0 0 0,21 0 0,-21-22 16,1 22-16</inkml:trace>
  <inkml:trace contextRef="#ctx0" brushRef="#br2" timeOffset="109431.95">4995 11070 0,'0'0'0,"0"-21"0,0 0 16,0 42 0,0 0-1,0 0-15,-21 22 0,21-22 0,-21 0 16,21 21-16,0-20 0,0 20 0,-21-21 16,21 21-16,0-20 0,0-1 15,0 0-15,0 0 0,0 0 0,0 0 16,0 1-16,21-22 15,0 0 1,0 0-16,0 0 0,1-22 16,-1 1-16,0 0 0,0 0 0,0-21 15,0 20-15,1 1 0,-1-21 0,0 0 16,0 20-16,0-20 0,0 21 16,-21 0-16,22 0 0,-22 42 31,0 0-31,0 21 15,0-21-15,0 1 0,-22 20 16,22 0-16,0-21 0,0 22 0,-21-22 0,21 0 16,0 21-16,0-20 0,0-1 0,0 0 15,0 0-15,21 0 16,1-21-16,20 21 0,-21-21 16,21 0-16,-20 0 0,20 0 0,-21-21 15,21 0-15,-20 21 0,20-21 16,-21 0-16,0 0 0,0-22 0,1 22 15,-1 0-15,-21-21 0,0-1 0,0 1 16,0 0-16,0 20 0,-21-20 0,-1 0 16,1-1-16,0 22 15,-21 0-15,21 0 0,-22 0 0,22 21 0,-21 0 16,21 0-16,-22 0 0,22 0 0,0 0 16,0 0-16,0 21 15,21 0-15,0 0 0,0 0 16,0 1-16,21-22 0,0 21 15,0-21-15,21 0 0,-20 0 0</inkml:trace>
  <inkml:trace contextRef="#ctx0" brushRef="#br2" timeOffset="109992.63">6308 10541 0,'-22'-21'0,"44"42"16,-65-63-16,22 42 16,0 0-16,0 21 15,21 0-15,0 0 0,0 22 0,-21-22 16,21 21-16,0 0 0,0 1 16,0-1-16,0 0 0,0 1 0,0-1 15,0 22-15,0-22 0,-22 0 0,22 1 16,0-1-16,0 0 0,0 1 0,0-1 15,0 0-15,0-21 0,0 22 16,0-22-16,0 0 0,-21-21 0,21 21 16,0-42 15,-21 0-31,21 0 0,0 0 16,0-1-16,0 1 0,0-21 0,0 21 15,21-22-15,0 1 0,1 21 0,-1-21 16,0 20-16,21-20 0,1 21 15,-1 0-15,-21 21 0,21 0 0,1 0 16,20 0-16,-20 0 0,-22 0 0,21 21 16,0 0-16,1 0 0,-22 0 15,0 1-15,0 20 0,-21-21 0,0 21 16,0-20-16,0 20 0,0-21 16,-21 21-16,-21-20 0,21-1 0,-22 0 15,22 0-15,-21 0 0,-1 0 16,1 1-16,0-22 0,-1 21 0,1-21 15,0 0-15,-1 0 0,22 0 0,-21 0 16,21 0-16,0 0 0,-1 0 0,1 0 16,21-21-16,0-1 15,0 1-15,21 0 0,1 0 16,-1 0-16,21 0 0</inkml:trace>
  <inkml:trace contextRef="#ctx0" brushRef="#br2" timeOffset="110567.3">7514 11007 0,'0'0'15,"-21"0"-15,21-21 0,-21-1 0,0 1 0,-1 0 16,1 0-16,0 0 16,0 0-16,0 21 15,-22 0-15,22 0 0,0 0 0,-21 0 16,21 0-16,-22 21 0,1-21 0,0 21 16,-1 0-16,22 21 0,-21-20 15,21-1-15,-22 21 0,22 0 0,0-20 16,0 20-16,0 0 0,21-21 0,-22 22 15,22-22-15,0 21 0,0-21 16,0 1-16,22-1 0,20 0 0,-21-21 16,21 21-16,-20-21 0,20 0 0,0 0 15,1 0-15,-1 0 0,0 0 16,-21-21-16,22 0 0,-1 21 16,-21-21-16,22-22 0,-22 22 0,0 0 15,0-21-15,0 20 0,0-20 0,-21 0 16,0 21-16,0-22 0,0 22 15,22 0-15,-22 0 0,0 0 0,0 42 47,-22 0-47,22 21 0,-21-21 0,21 22 16,0-22-16,0 21 0,0-21 0,0 1 16,0 20-16,0-21 0,0 0 0,0 0 15,0 1-15,21-1 0,1 0 16,-1-21-16,0 21 0,0-21 15,0 0-15,22 0 0,-1 0 0,-21 0 16,21-21-16,1 21 0</inkml:trace>
  <inkml:trace contextRef="#ctx0" brushRef="#br2" timeOffset="110820.15">8213 10901 0,'0'0'0,"0"-21"0,0 0 16,0-1-16,-22 22 0,1 0 15,0 0-15,0 0 0,0 22 16,0-1-16,-1 0 0,1 0 0,0 0 16,0 0-16,0 22 0,0-22 15,21 21-15,-22-21 0,22 22 0,-21-1 16,21-21-16,0 22 0,0-22 16,0 0-16,21 0 0,1 0 0,-1 0 15,0 1-15,0-22 0,21 0 0,-20 21 16,20-21-16,-21 0 0,21 0 15,-20 0-15,20-21 0,-21 21 0,21-22 16,-20 1-16,20 0 0</inkml:trace>
  <inkml:trace contextRef="#ctx0" brushRef="#br2" timeOffset="111472.06">8678 10583 0,'21'-42'15,"-42"84"-15,42-147 0,-21 62 0,0 1 16,0 21-16,0 0 0,0-1 0,0 1 15,0 42 1,0 22-16,0-22 0,-21 21 16,21 1-16,-21 20 0,21-21 0,0 22 15,0-22-15,0 22 0,-21-22 0,21 0 16,-21 1-16,0 20 0,21-20 0,0-1 16,-22-21-16,22 21 0,-21 1 15,21-22-15,0 0 0,0 0 0,-21 0 16,21 1-16,0-44 31,0 1-31,0 0 16,0 0-16,0 0 0,21-22 0,-21 22 15,21 0-15,1-21 0,-1 21 0,0-1 16,0-20-16,0 21 0,0 0 16,22 0-16,-22 21 0,0-22 0,0 22 15,0 0-15,1 0 0,-1 0 0,0 0 16,0 22-16,-21-1 0,0 0 15,0 0-15,0 0 16,0 0-16,-21-21 0,0 0 0,0 22 16,-1-22-16,1 0 0,0 0 15,0 0-15,0 0 0,0 0 16,-1 0-16,1 0 0,0 0 0,0-22 16,0 22-16,0 0 0,-1 0 0,22-21 15,0 42 16,0 1-31,0-1 0,0 0 0,22 0 16,-22 0-16,21 22 0,0-22 0,0 21 16,0-21-16,0 22 0,1-22 15,-1 21-15,0-21 0,0 0 0,0 1 16,22-22-16,-22 21 0,0-21 0,21 0 16,-21 0-16,1 0 15,20 0-15,-21 0 0,0-21 0,0-1 16,1 1-16,-1 0 0,0 0 0,0 0 15,0-22-15,-21 22 0,0-21 0,0 21 16,0 0-16,0-22 0,0 22 16,-21 0-16,0 0 0,0 21 15,-22 0-15</inkml:trace>
  <inkml:trace contextRef="#ctx0" brushRef="#br2" timeOffset="112195.92">1714 12023 0,'0'0'16,"-21"0"-16,0 0 0,0 0 0,0 0 15,0-21-15,-1 21 0,22-22 16,43 22 15,-22 0-31,21 0 0,1 0 16,-1 0-16,21 0 0,1 0 0,21 0 15,-1 0-15,1 0 0,42 0 16,0 0-16,0 0 0,0 0 0,21 0 16,0 0-16,43 0 0,-22 0 0,22 0 15,-1 0-15,22 0 0,-1 0 16,1 0-16,21-21 0,0 21 0,0 0 16,-1 0-16,1 0 0,21 0 0,-21 0 15,21 0-15,-21 0 0,0 0 16,0 0-16,-22 0 0,1 0 0,0 0 15,-1 0-15,-41 0 0,20 0 16,-21 0-16,-20 0 0,-1 0 16,0 0-16,-21 0 0,-21 0 0,0 0 15,-22 0-15,-20 0 0,-1 0 0,1 0 16,-22 0-16,-21 0 0,22 0 16,-22 0-16,0 0 0,-21 21 46,-21-21-30</inkml:trace>
  <inkml:trace contextRef="#ctx0" brushRef="#br2" timeOffset="112295.86">9631 12023 0,'0'21'0,"0"-42"0,0 63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1T03:22:27.5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2307 13102 0</inkml:trace>
  <inkml:trace contextRef="#ctx0" brushRef="#br0" timeOffset="699.22">2349 13123 0,'-21'0'94,"0"0"-78,0 22-16,0-22 15,0 0-15,-1 0 0,1 21 16,0-21-16,-21 0 0,21 0 16,-1 21-16,1-21 0,0 0 15,0 0-15,0 0 0,0 0 0,-1 0 16,1 0-16,-21 21 0,21-21 16,0 0-16,-1 0 0,1 0 0,0 0 15,0 0-15,0 0 0,0 0 16,-1 0-1,1 0-15,0 0 32,42 0 15,0-21-47,1 21 15,-1 0-15,21 0 0,0 0 16,1-21-16,-22 21 0,42 0 0,-20 0 15,-1 0-15,22 0 0,-1-21 16,-21 21-16,22 0 0,-1 0 0,1 0 16,-22 0-16,22 0 0,-22 0 15,0 0-15,1 0 0,-1 0 16,-21 0-16,22-22 0,-22 22 0,0 0 16,0 0-16,0 0 0,0 0 31,-42 0 16,0-21-32</inkml:trace>
  <inkml:trace contextRef="#ctx0" brushRef="#br0" timeOffset="1307.86">2709 12785 0,'-21'0'16,"42"0"-16,-42-21 0,0 21 0,0-22 15,21 44 32,0-1-47,0 0 16,21 0-16,0-21 0,0 21 0,0 0 15,1 1-15,-1-22 0,21 21 16,-21 0-16,0-21 0,22 21 0,-22 0 16,0-21-16,0 0 0,0 0 15,22 21-15,-22-21 0,0 0 0,0 0 16,0 0-16,1 0 0,-1 0 15,0 0-15,0 0 0,0 0 0,0 0 16,-21 22 47,-21-22-63,0 21 0,0 0 0,0 0 15,-22 0-15,22 0 0,0 1 16,0-1-16,0 21 0,0-21 15,-1 0-15,-20 1 0,21-1 0,0 21 16,0-21-16,-22 0 0,22 1 16,0-1-16,0 0 0,0 0 0,-1 0 15,1 22-15,0-22 0,0 0 16,0 0-16,21 0 16,0 0-16,-21 1 0,-1-1 31,22-42 0,0-1-15,22 1-16,-1 21 0,0-21 0</inkml:trace>
  <inkml:trace contextRef="#ctx0" brushRef="#br0" timeOffset="4411.05">4572 12764 0,'0'21'16,"21"-21"-16,-21 21 15,21-21 1,0 0 0,1 0-16,-1-21 15,0 21-15,-21-21 0,0-1 0,21 22 16,-21-21-16,21 0 16,-21 0-16,0 0 0,0 0 0,0-1 15,0 1-15,0 0 16,0 0-16,0 0 0,0 0 0,0-1 15,-21 22 17,0 22-32,21-1 15,0 0-15,0 21 0,-21 1 16,0-1-16,-1 21 0,1 1 0,21-22 16,-21 22-16,0-1 0,0 1 15,0-22-15,-1 22 0,1-22 16,0 0-16,0 1 0,0-22 0,0 21 15,-1-21-15,1 0 0,0 1 16,0-1-16,0 0 0,0-21 0,-1 0 16,1 0-1,21-21-15,0 0 16,-21-1-16,21 1 0,0-21 0,0 21 16,0-22-16,0 22 0,0-21 15,0 0-15,0 20 0,0-20 0,0 0 16,0 21-16,0-1 0,21 1 15,-21 0-15,0 0 0,21 21 16,1 0-16,-1 0 0,0 21 16,-21 0-16,21 0 0,0 1 15,0-1-15,1 21 0,-1-21 0,-21 0 16,21 22-16,0-22 0,0 0 0,0 0 16,-21 22-16,22-22 0,-1 0 15,0-21-15,0 21 0,0 0 0,0-21 16,1 0-16,20 0 0,-21 0 15,21 0-15,-20 0 0,20 0 0,-21 0 16,21 0-16,-20-21 0,-1 0 0,0 0 16,21 0-16,-21-1 15,1 1-15,-1 0 0,0-21 0,-21 21 16,21-22-16,-21 22 0,21 0 0,-21-21 16,0 20-16,0 1 0,0 0 15,0 0-15,0 0 0,-21 21 31,0 0-31,0 0 0,21 21 0,-21-21 16,-1 21-16,22 0 0,0 0 0,-21 1 16,21-1-16,-21 21 0,21-21 15,0 0-15,0 1 0,0-1 0,0 21 16,0-21-16,0 0 0,21-21 0,0 22 16,1-1-16,-1-21 15,0 0-15,0 0 0,0 0 0,0 0 16,1 0-16,20 0 0,-21-21 0,0 21 15,22-22-15,-22 1 0,0 0 16,21 0-16,-21 0 0,1 0 0,-1-1 16,0-20-16,0 21 0,-21 0 15,0 0-15,21-1 0,-21 1 0,0 0 16,0 0-16,0 42 31,0 0-31,0 0 16,0 1-16,0-1 0,0 0 0,-21 21 15,21-21-15,-21 1 16,21-1-16,-21 0 0,21 0 0,0 0 16,0 0-16,0 1 0,0-1 0,0 0 15,0-42 17,21 21-17,-21-21-15,21-1 0,-21 1 0,21 0 16,0-21-16,1 21 0,-22-1 0,21 1 15,0 0-15,0 0 0,0 0 16,0 0-16,1-1 0,-22 1 0,21 21 16,0 0-16,0 0 15,0 21 1,-21 1-16,0-1 0,0 0 16,0 0-16,0 0 0,21 0 0,-21 1 15,0-1-15,0 0 0,22 0 16,-1 0-16,-21 0 0,21 1 0,0-22 15,0 21-15,0-21 0,22 0 16,-22 0-16,21 0 0,1 0 0,-1 0 16,0 0-16,1 0 0,-22 0 0,21-21 15,0 21-15,1-22 0,-1 1 16,-21 0-16,22 0 0,-22-21 16,0 20-16,0 1 0,0-21 0,-21 21 0,0 0 15,0-22-15,0 1 16,0 21-16,0 0 15,-21 21-15,0 0 0,-21 0 16,20 0-16,1 0 0,0 21 16,0 0-16,0 0 0,0 0 0,-1 0 15,1 1-15,0-1 0,21 21 0,0-21 16,-21 0-16,21 1 0,0-1 16,0 0-16,0 0 0,0 0 15,21-21-15,0 0 16,0 0-16,1 0 15,-1 0-15,0-21 0,0 0 16,0 21-16,0-21 0,-21 0 16,22-1-16,-1 22 0,-21-21 15,21 0-15,-21 0 0,0 0 0,0 0 16,21 21-16,-21-22 0,0 44 47,0-1-47,0 0 15,0 0-15,0 0 0,0 22 16,0-22-16,0 0 0,0 21 0,0 1 16,0-22-16,0 21 0,0 0 15,21 22-15,-21-22 0,0 22 0,0-22 16,0 22-16,0-1 0,0 1 16,0-1-16,0 1 0,0-1 0,0-21 15,0 22-15,0-1 0,-21 1 16,21-1-16,-21 1 0,21-1 0,-21 1 15,21-1-15,-21 1 0,21-1 0,0-20 16,0 20-16,-22-20 0,22-1 0,-21 0 16,21 1-16,-21-1 0,21-21 15,-21 0-15,21 0 0,0 1 0,0-1 16,-21-21-16,0 0 16,-1 0-16,22-21 0,-21-1 15,0 1-15,0 0 0,21 0 16,-21-21-16,0 20 0,-1-20 0,1 0 15,-21-22-15,21 22 0,0-22 0,-1 1 16,1-1-16,0 1 0,21-1 16,0 1-16,0 21 0,0-22 0,0 22 15,0-22-15,0 22 0,0 0 0,0-1 16,21 1-16,0 0 0,1-1 16,-1 1-16,0 0 0,0-1 0,21 1 15,-20 0-15,-1 20 0,0-20 16,0 21-16,21-21 0,-20 20 15,-1 1-15,-21 0 0,21 0 0,0 21 0,0-21 16,-21 0-16</inkml:trace>
  <inkml:trace contextRef="#ctx0" brushRef="#br0" timeOffset="4715.64">6879 12785 0,'0'0'0,"-21"0"0,21-21 0,-21 21 0,0 0 15,-1 0-15,1 0 16,21 21-16,-21-21 0,21 21 16,-21 21-16,21-21 0,0 22 0,-21-22 15,-22 106 1,43-85-16,0-21 0,0 22 15,0-22-15,0 21 0,0-21 0,0 1 0,0-1 16,0 0-16,0 0 0,0 0 16,22-21-1,-1 0-15,0-21 0,0 21 16,21-21-16,-20 0 0</inkml:trace>
  <inkml:trace contextRef="#ctx0" brushRef="#br0" timeOffset="5185.37">7112 12764 0,'0'0'16,"0"-22"-16,0 1 0,0 0 0,0 42 47,0 0-47,0 22 0,0-22 0,0 21 15,0 1-15,0-22 0,0 21 16,0 0-16,0 1 0,-21-1 0,21 0 15,0-20-15,0 20 0,-21-21 16,21 21-16,0-20 0,0-1 16,0 0-16,0 0 0,0 0 0,0 0 15,-22-21 1,22-21 0,0 0-16,0 0 15,0 0-15,0-22 0,0 22 16,22 0-16,-1-21 0,0 21 15,0-22-15,0 22 0,0-21 0,22 21 16,-22-1-16,0 1 0,21 21 0,-20 0 16,-1 0-16,21 0 0,-21 0 15,0 0-15,1 21 0,-1 22 16,0-22-16,-21 0 0,0 21 0,21-20 16,-21 20-16,0-21 0,0 21 15,0-20-15,0-1 0,0 21 0,-21-21 16,0 0-16,21 1 0,-21-1 0,21 0 15,-22-21-15,22 21 0,-21-21 16,21-21 0</inkml:trace>
  <inkml:trace contextRef="#ctx0" brushRef="#br0" timeOffset="5407.24">6710 13039 0,'42'-21'31,"-21"21"-31,22 0 0,-1 0 0,-21 0 16,21-22-16,1 22 0,-1 0 15,0 0-15,1 0 0,-22-21 16,21 21-16,-21 0 0,1 0 0,-1 0 0</inkml:trace>
  <inkml:trace contextRef="#ctx0" brushRef="#br0" timeOffset="5987.32">8424 12721 0,'0'-21'0,"0"42"0,0-63 16,0 63 15,0 21-31,0-20 0,0 20 0,0 0 16,0 1-16,0-1 0,-21 0 0,21 1 15,0-1-15,0 0 16,-21 1-16,21-22 0,0 21 0,-21-21 16,21 22-16,0-22 0,0 0 0,0 0 15,0 0-15,0 0 16,0-42 15</inkml:trace>
  <inkml:trace contextRef="#ctx0" brushRef="#br0" timeOffset="6584.34">8043 13102 0,'0'0'0,"-21"0"0,42 0 31,0 0-15,22 0-16,-22 0 0,21-21 0,-21 21 15,22 0-15,-1-21 0,0 21 0,22-21 16,-22 0-16,22-1 0,-22 22 15,22-21-15,-1 0 0,-21 0 0,22-21 16,-22 20-16,-21 1 0,22 0 0,-22-21 16,0 21-16,-21-22 0,0 22 15,0 0-15,0 0 0,0 0 0,0-1 16,-21 1-16,0 0 0,0 21 0,-1 0 16,1 0-1,0 21-15,0 0 0,21 1 16,0-1-16,0 21 0,0 22 0,0-22 15,-21 0-15,21 22 0,0-22 16,0 0-16,-21 22 0,21-22 0,0 1 16,0-1-16,0-21 0,0 21 0,0-20 15,-22-1-15,22 0 0,0 0 16,0 0-16,-21-42 31,21 0-31,0 0 16,0 0-16,0-22 0,0 22 15,21-21-15,1-1 0,-1 1 0,0 21 16,0-21-16,0-1 0,22 1 16,-22 21-16,21 0 0,0-1 0,1 22 15,-22 0-15,21 0 0,1 0 16,-22 0-16,0 22 0,0-1 0,0 0 16,0 0-16,-21 21 0,0-20 0,0-1 15,0 21-15,0-21 0,0 0 16,0 1-16,0 20 0,0-21 0,-21 0 15,0 0-15,21 1 0,0-1 16,21-42 31,-21-1-47,0 1 0</inkml:trace>
  <inkml:trace contextRef="#ctx0" brushRef="#br0" timeOffset="6952.28">9313 13081 0,'21'0'15,"1"0"1,-1 0-16,0-21 0,0 0 16,0 0-16,0 21 15,1-22-15,-1 1 0,0 0 16,0 0-16,0 0 0,-21 0 15,0-1-15,-21 22 32,0 0-32,0 0 0,0 0 0,-1 22 15,1-1-15,0 21 0,0-21 0,0 22 16,0-22-16,-1 21 0,1 0 16,21-20-16,0 20 0,-21-21 0,21 21 15,0-20-15,0-1 0,0 0 0,0 0 16,21-21-16,0 0 0,1 0 15,-1 0-15,21 0 0,-21 0 16,22 0-16,-1 0 0,-21-21 0,21 21 16,-20-21-16,20 0 0,-21-1 15,0 1-15,0 21 0,1-21 0,-1 0 16</inkml:trace>
  <inkml:trace contextRef="#ctx0" brushRef="#br0" timeOffset="7423.56">10689 12573 0,'-42'-21'31,"63"21"0,0-21-31,0 21 0,22 0 16,-1 0-16,0 0 0,1 0 0,-1 0 16,0 0-16,22 0 0,-22 0 15,-21 0-15,22 0 0,-1 0 0,-21 0 16,0 0-16,-42 0 31,-21 0-15,21 0-16</inkml:trace>
  <inkml:trace contextRef="#ctx0" brushRef="#br0" timeOffset="7655.42">10943 12531 0,'0'0'0,"-21"0"0,0 0 16,0 0-1,-1 0-15,1 0 16,0 0-16,0 21 15,21 0-15,0 21 16,0-20-16,0 20 0,0 0 0,0 1 16,0 20-16,0-21 0,0 22 0,0-22 15,0 1-15,0-1 16,0 0-16,0 1 0,-21-1 0,21-21 16,-21 0-16,21 0 0,0 1 0,0-1 15,0 0-15,21-42 31,0 0-15</inkml:trace>
  <inkml:trace contextRef="#ctx0" brushRef="#br0" timeOffset="8022.68">11070 13081 0,'0'0'0,"0"21"15,21-21 1,0 0-16,1 0 16,-1-21-16,0 21 0,0-21 15,0 0-15,0 21 0,1-21 16,-1-1-16,0 1 0,-21 0 16,0 0-16,-21 21 31,0 0-31,-1 21 0,1-21 15,0 21-15,21 0 0,-21 1 0,0-1 16,0 21-16,21-21 0,0 0 16,0 22-16,0-22 0,0 0 0,0 0 15,0 0-15,0 1 16,0-1-16,21-21 16,0 0-16,0 0 0,0 0 0,0 0 15,1 0-15,-1 0 0,0 0 16,0 0-16,0-21 0,0 21 0,1-22 15,-1 1-15,-21 0 0</inkml:trace>
  <inkml:trace contextRef="#ctx0" brushRef="#br0" timeOffset="8507.41">11536 12933 0,'0'0'16,"21"-21"-16,-21 0 0,21-1 0,-21 1 16,0 0-16,21 21 0,0 0 15,-21-21-15,22 21 0,-1 0 0,0 0 16,0 21-16,0 0 15,0 0-15,1 1 0,-1-1 0,0 0 16,0 21-16,-21-21 0,21 1 0,-21 20 16,0-21-16,0 21 0,0-20 15,-21-1-15,0 21 0,0-21 0,-22 0 16,22-21-16,0 22 0,0-1 0,0-21 16,21 21-16,0-42 31,21 0-16,0-1-15,0 1 0,0 0 0,1 0 16,20-21-16,-21 20 0,21-20 16,1 0-16,-22 21 0,21-22 0,1 1 15,-22 21-15,21 0 0,-21-1 16,22 1-16,-22 0 0,0 21 0,-42 21 31,0 0-15,-1 22-16,1-22 0,0 0 0,0 21 15,0-20-15,0 20 0,-1-21 16,22 21-16,0-20 0,0-1 16,0 21-16,0-21 0,0 0 0,0 1 15,0-1-15,22-21 0,-1 0 16,0 0-16,0 0 0,21 0 0,-20 0 16,20 0-16,-21 0 0,21-21 15,1-1-15,-1 1 0,0 0 0,1 0 16,-1 0-16,-21-22 0</inkml:trace>
  <inkml:trace contextRef="#ctx0" brushRef="#br0" timeOffset="8747.27">12700 12594 0,'0'0'0,"0"-42"15,0 21-15,0-22 0,0 22 16,0 0-16,-21 21 0,21 21 16,-21 0-1,21 1-15,-22 20 0,1 0 16,21 1-16,-21-1 0,21 21 0,0-20 15,-21 20-15,0-20 0,21 20 0,0-21 16,0 1-16,-21-1 0,21 0 16,0 1-16,0-22 0,0 21 0,0-21 15,0 1-15,21-22 0,-21 21 0,21-21 16,0 0-16,0 0 16,0 0-16,1 0 0,-1 0 15,0-21-15,0-1 0,0-20 16</inkml:trace>
  <inkml:trace contextRef="#ctx0" brushRef="#br0" timeOffset="8916.17">12404 12954 0,'0'0'0,"21"0"31,0 0-31,0 0 16,21 0-16,-20 0 0,20 0 15,-21 0-15,21 0 0,1 0 0,-1 0 16,-21-21-16,22 21 0</inkml:trace>
  <inkml:trace contextRef="#ctx0" brushRef="#br0" timeOffset="9331.27">13864 12764 0,'0'0'16,"0"-22"-16,0 1 0,21 0 15,0 21-15,-21 21 32,0 22-32,0-22 15,0 0-15,0 21 0,0-21 16,0 22-16,-21-22 0,21 21 0,-21-21 15,0 22-15,21-22 0,-21 0 16,0 0-16,21 0 0,0 1 0,0-1 16,0 0-16,21-21 31</inkml:trace>
  <inkml:trace contextRef="#ctx0" brushRef="#br0" timeOffset="9703.04">14520 12658 0,'0'0'0,"0"-21"0,0-1 0,-21 22 31,-21 0-31,21 0 0,-22 0 0,22 22 16,-21-1-16,-1-21 0,1 21 0,21 0 15,-21 0-15,20 0 0,1 1 16,0-1-16,21 0 0,0 0 0,0 0 15,0 0-15,21 1 0,0-22 16,1 0-16,20 21 0,0-21 16,1 0-16,-22 0 0,21 21 0,0 0 15,-20-21-15,20 21 0,-21-21 0,0 21 16,0-21-16,1 22 16,-1-1-16,-21 0 0,0 0 15,0 0-15,-21 0 0,-1 1 16,-20-22-16,0 21 0,-1-21 15,1 0-15,0 21 0,-1-21 0,1 0 16,0 0-16,-1 0 0,22 0 0,-21 0 16,21 0-16,0 0 0,-1 0 15,1-21-15,21 0 0,0-1 0,0 1 16</inkml:trace>
  <inkml:trace contextRef="#ctx0" brushRef="#br0" timeOffset="10031.87">13949 12319 0,'0'0'0,"-21"0"16,-22 21-16,22 0 0,0 1 0,21-1 16,-21-21-16,21 21 0,0 0 0,0 0 15,0 0-15,21-21 16,0 0-16,0 0 0,0 0 0,22 0 15,-1 0-15,0 0 0,1 0 16,-1 0-16,-21-21 0,22 0 16,-22 21-16,0-21 0,0 0 0,-21 0 15,0-1-15,0-20 0,-21 21 0,0 0 16,0 0-16,-22 21 0,1 0 16,0 0-16,20 0 0,-20 0 0,21 0 15,-21 21-15,20-21 0,1 21 16,0 21-16,21-21 0,0 1 0,0-1 15,0 0-15,21 0 0,0 0 0,22 0 16</inkml:trace>
  <inkml:trace contextRef="#ctx0" brushRef="#br0" timeOffset="10775.56">16573 12340 0,'0'0'0,"0"-21"0,-21 0 16,0 0-16,21 0 0,-21-1 0,0 1 16,21 0-16,-21 21 0,-1 0 15,1 0-15,21 21 16,0 0-16,-21 1 0,21-1 15,-21 21-15,21 0 0,0-20 0,0 20 16,0 21-16,0-20 0,0-1 16,0 0-16,0 22 0,0-22 0,0 22 15,0-22-15,0 0 0,0 1 16,-21-1-16,21-21 0,0 22 0,0-22 16,-21 0-16,21 0 0,-22 0 0,1-21 15,0 0 1,0 0-16,21-21 15,-21 0-15,21-21 0,0 20 16,0-20-16,0 21 0,0-21 16,0-1-16,21 22 0,0-21 15,0 21-15,0-22 0,22 22 0,-22 0 16,21 0-16,1 21 0,-1-21 16,0 21-16,1 0 0,-1 0 0,0 0 15,-21 21-15,22 0 0,-1 0 0,-21 0 16,0 0-16,1 1 0,-22 20 15,0-21-15,0 21 0,0-20 0,0 20 16,-22-21-16,-20 0 0,0 0 16,21 22-16,-22-22 0,-20-21 0,20 21 15,1 0-15,0-21 0,21 0 0,-22 21 16,22-21-16,0 0 0,-21 0 16,20 0-1,22-21 1,22 0-16,-1 0 15,0 21-15,21-21 0,-21 0 0</inkml:trace>
  <inkml:trace contextRef="#ctx0" brushRef="#br0" timeOffset="11004.82">16997 12700 0,'0'0'0,"21"-21"0,0 21 16,0 0-16,0 0 15,-21 21 1,0 0-16,0 22 0,0-22 15,0 21-15,-21-21 0,0 22 16,21-22-16,0 21 0,-21-21 0,21 22 16,-21-22-16,21 0 0,0 0 0,-21 0 15,21 0-15,0 1 16,21-44 15,0 1-31,0 0 0,0 0 16,-21 0-16</inkml:trace>
  <inkml:trace contextRef="#ctx0" brushRef="#br0" timeOffset="11363.62">17230 12319 0,'0'0'0,"-22"0"0,1 0 0,0 0 15,0 0-15,0 21 0,21 0 16,0 1-16,-21-22 0,21 21 15,0 0-15,0 0 0,21 0 16,0-21-16,0 0 16,0 0-16,0 0 0,1 0 15,-1 0-15,0 0 0,21-21 0,-21 21 16,1-21-16,-1 21 0,0-21 16,0 0-16,-21-1 0,0 1 15,0 0-15,0 0 0,0 0 16,-21 0-1,0 21-15,0 0 0,-1 0 0,1 0 16,0 21-16,0 0 0,0 0 0,0-21 16,-1 42-16,1-20 0,0-1 15,0 0-15,21 0 0,0 0 0,0 22 16,0-22-16,0 0 0,0 0 0,0 0 16,0 0-16,21 1 15,0-1-15</inkml:trace>
  <inkml:trace contextRef="#ctx0" brushRef="#br0" timeOffset="12219.64">18119 12700 0,'42'-85'15,"-42"64"1,-21 21-16,0 0 0,-1 0 15,1 0-15,0 0 0,-21 0 0,21 0 16,-1 0-16,-20 0 0,21 21 0,-21 1 16,-1-1-16,22 0 0,-21 0 15,-1 21-15,22-20 0,-21 20 16,21-21-16,0 21 0,-1-20 0,22 20 16,0-21-16,0 0 0,0 0 15,0 1-15,22-1 0,-1-21 0,0 0 16,0 21-16,21-21 0,-20 0 0,20 0 15,-21 0-15,21 0 0,-20-21 16,20 0-16,-21-1 0,21 1 0,-20 0 16,20 0-16,-21 0 0,0 0 0,0-1 15,1-20-15,-22 21 0,21 0 16,0 0-16,-21-1 0,0 1 16,0 42 15,-21 1-16,21-1-15,-21 0 0,21 0 16,0 0-16,0 0 0,-22 22 0,22-22 16,0 21-16,-21-21 0,21 22 0,0-1 15,0 0-15,0 1 0,0-1 16,0 0-16,0 1 0,0 20 0,0-20 16,0 20-16,0 1 0,0 20 0,21-20 15,1-1-15,-22 1 0,0-1 0,21 1 16,-21 20-16,21-20 15,-21-1-15,0 1 0,0 21 0,0-22 16,0 22-16,0-1 0,0-20 0,0 21 16,0-22-16,0 1 0,0 20 0,0-20 15,0-1-15,-21 22 0,0-22 16,21-20-16,-22 20 0,1-20 0,0 20 16,0-42-16,0 22 0,0-22 0,-1 0 15,1-21-15,0 0 0,0 0 0,-21 0 16,20 0-16,1-42 0,-21 20 15,21-20-15,-22-21 0,1-1 0,21 1 16,-21-22-16,-1 0 0,1 1 0,0-22 16,-1 0-16,22-21 0,0 21 15,0 0-15,21 0 0,0 1 16,0-1-16,0 0 0,0 21 0,21 1 16,0-1-16,21 21 0,-20 1 0,20-1 15,0 1-15,1 21 0,-1-1 16,0 1-16,1 0 0,-1 20 15,0 1-15,1 0 0,-1 0 0,0 0 0,1 0 16,-1-1-16,-21 22 0,21 0 16,-20 0-16,-1-21 0,-42 21 31,-1 0-31,1 0 16</inkml:trace>
  <inkml:trace contextRef="#ctx0" brushRef="#br0" timeOffset="27594.93">1820 14859 0,'-21'0'0,"0"0"0,21 21 16,-21-21-16,0 0 0,-22 0 16,22 21-16,-21-21 0,21 22 0,-22-22 15,22 0-15,-21 0 16,21 0-16,-1 0 0,-20 0 0,21 0 16,0 0-16,0 0 15,-1 0-15,44 0 47,20 0-47,-21 0 0,21 0 16,1 0-16,20 0 0,1 0 15,-22 0-15,22 0 0,-1 0 0,1-22 16,-1 22-16,1-21 0,20 21 16,-20 0-16,20-21 0,-20 21 15,-1 0-15,22 0 0,-21-21 16,-1 21-16,-21 0 0,1 0 0,-1 0 15,-21-21-15,22 21 0,-22 0 16,-21-21 0,-21 21-1,-1-22-15,-20 22 0,0-21 16,-1 21-16,1 0 0,0-21 16,-22 21-16,22 0 0,0 0 0,-1-21 15,1 21-15,0 0 0,20-21 16,1 21-16,0 0 0,21-21 15,21 21 1,0-22-16,22 22 0,-22 0 16,21 0-16,1 0 0,20 0 15,-21 0-15,1 0 0,-1 0 0,0 0 16,1 22-16,-1-22 0,-21 21 16,0 0-16,1 0 0,-1 0 0,-21 0 15,0 1-15,0-1 0,-21 21 16,-1-21-16,1 0 0,-21 22 0,0-22 15,-1 21-15,-20 1 0,20-22 16,-20 21-16,21-21 0,-1 0 0,1 1 16,21-1-16,0 0 0,-1 0 15,1-21-15,42 0 16,1 0-16,20 0 16</inkml:trace>
  <inkml:trace contextRef="#ctx0" brushRef="#br0" timeOffset="28047.67">4127 14415 0,'0'-22'0,"0"44"0,0-86 0,0 43 16,0 0-16,0 0 0,0-1 0,0 1 15,0 0-15,0 42 31,0 0-31,0 22 0,0-1 16,0 0-16,0 22 0,0-22 16,0 22-16,0-1 0,0-20 0,-21 20 15,21-21-15,-21 22 0,0-22 0,21 1 16,0-1-16,0-21 0,0 21 16,0-20-16,0 20 0,0-21 0,21 0 15,0-21-15,-21 21 0,21-21 16,1 0-16,-1 0 0,0 0 0,0-21 15,21 0-15,-20 21 0,-1-21 16,0-21-16,0 20 0,0 1 0,0 0 16</inkml:trace>
  <inkml:trace contextRef="#ctx0" brushRef="#br0" timeOffset="28247.56">3979 14817 0,'0'21'16,"0"-42"-16,0 63 0,21-42 16,1 0-16,-1 0 15,0 0-15,0 0 16,21 0-16,-20 0 0,-1 0 0,21 0 16,-21 0-16,22-21 15,-1 21-15,0-21 0,1 21 0,-22-21 16</inkml:trace>
  <inkml:trace contextRef="#ctx0" brushRef="#br0" timeOffset="28632.24">4805 14880 0,'0'0'16,"0"21"-16,-21-21 0,21 22 15,21-22 16,0 0-31,21-22 16,-21 22-16,1-21 0,-1 0 0,21 0 16,-21 0-16,0 0 0,1-1 15,-1 1-15,0 0 0,-21 0 0,0 0 16,0 0-16,0-1 0,-21 22 16,0 0-1,-1 0-15,1 0 0,0 22 16,0-1-16,0 21 0,0-21 15,-1 0-15,22 22 0,-21-22 0,21 21 16,0-21-16,0 22 0,0-22 16,0 0-16,0 0 0,0 22 0,0-22 15,0 0-15,0 0 0,21-21 16,1 21-16,-1 0 0,0-21 16,0 0-16,0 0 0,0 0 0,22 0 15,-22-21-15,0 0 0,21 0 16,-20 0-16,-1 0 0</inkml:trace>
  <inkml:trace contextRef="#ctx0" brushRef="#br0" timeOffset="29363.83">5355 14838 0,'0'-21'0,"0"0"32,0-1-32,21 1 0,0 21 0,1 0 15,-1 0-15,0 0 0,0 0 16,0 0-16,22 0 0,-22 0 15,0 0-15,0 21 0,0-21 0,0 22 16,-21-1-16,0 0 0,0 0 16,0 0-16,0 0 0,-21 1 15,0-1-15,-21 0 0,21 0 0,-1 0 16,1 0-16,0-21 0,0 22 16,42-22 15,0 0-31,0 0 0,1-22 15,-1 1-15,21 0 0,0 0 0,-20 0 16,20 0-16,0-22 16,-21 22-16,22-21 0,-1 21 0,-21-22 15,0 22-15,22 0 0,-43 0 0,21 0 16,-21-1-16,0 1 0,-21 21 31,0 0-31,-1 0 0,1 21 16,0 1-16,0-1 0,21 0 15,-21 21-15,21-21 0,-21 1 0,21 20 16,0-21-16,0 21 0,0-20 16,0-1-16,0 21 0,21-21 0,0 0 15,0 1-15,0-1 0,22 0 0,-1-21 16,0 21-16,1-21 16,-1 0-16,0 0 0,1 0 0,-1 0 15,0-21-15,22 0 0,-22 0 0,0-1 16,1 1-16,-1 0 0,0-21 15,-20 21-15,20-22 0,-21 1 0,0 0 16,0-1-16,22-63 16,-43 64-16,0-21 0,0 20 0,0 1 15,0 0-15,0 20 0,0-20 0,0 21 16,-21 21-16,-1 0 16,1 0-16,0 0 0,21 21 0,-21 0 15,0 22-15,0-22 0,21 21 0,-22 0 16,22 1-16,-21-1 0,21 0 15,0 1-15,0-1 0,0 0 0,0-20 16,0 20-16,0 0 0,0-21 0,0 22 16,0-22-16,0 0 0,21 0 15,1 0-15,-1 1 0,0-22 16,0 0-16,0 0 16,0 0-16,1-22 0,-1 22 0,-21-21 15,21 0-15</inkml:trace>
  <inkml:trace contextRef="#ctx0" brushRef="#br0" timeOffset="29554.71">6498 14711 0,'-21'0'0,"42"0"0,-63 0 0,21 0 16,21 21 0,0 0-1,21-21-15,0 0 0,0 0 16,21 0-16,-20 0 0,20 0 15,0 0-15,-21 0 0,22-21 0,-1 21 16,-21-21-16,22 0 0,-22 21 16,21-21-16,-21-1 0</inkml:trace>
  <inkml:trace contextRef="#ctx0" brushRef="#br0" timeOffset="32384.09">8001 14372 0,'0'0'0,"0"-42"0,0 21 0,0-22 16,0 22-16,0-21 0,0 21 15,0 0-15,0-1 0,-21 1 0,0 21 16,-1 0-16,1 0 0,-21 0 15,21 0-15,-22 0 0,1 21 16,0 1-16,-1-1 0,22 21 0,-21 0 16,21 22-16,-22-1 0,22 1 0,0-1 15,21 1-15,0-1 0,-21 1 16,21-22-16,0 22 0,0-22 0,0 0 16,0 1-16,21-1 0,0 0 15,0-20-15,22-1 0,-22 0 0,21-21 16,1 0-16,-1 0 0,21 0 0,-20 0 15,-1 0-15,22-21 0,-22 0 16,0-1-16,22 1 0,-22 0 0,0-21 16,1 21-16,-22-22 0,21 22 15,-21-21-15,1-1 0,-1 1 16,0 0-16,0 21 0,-21-22 0,0 22 16,0-21-16,0 21 0,-21 42 31,0 0-16,0 21-15,21-21 0,-22 1 0,1 20 16,21 0-16,0-21 0,-21 22 0,21-22 16,0 21-16,0-21 0,0 1 15,0 20-15,0-21 0,0 0 0,0 0 16,21 1-16,0-22 16,1 0-16,20 0 0,-21 0 0,21 0 15,1-22-15,-1 1 0,0 21 16,1-21-16,-1 0 0,0 0 0,1 0 15,-1-22-15,-21 22 0,22 0 16,-22-21-16,0 20 0,-21-20 0,0 21 16,0-21-16,-21-1 0,0 22 15,-1 0-15,-20 0 0,21 0 0,-21-1 16,-1 22-16,-20 0 0,20 0 0,1 0 16,0 0-16,21 22 0,-22-1 15,1 0-15,21 21 0,0-21 16,-1 22-16,1-22 0,21 21 0,-21-21 15,21 22-15,0-22 0,0 0 0,0 21 16,21-20-16,0-1 0,1 0 16,20-21-16,-21 21 0,21-21 15,1 0-15,-1 0 0,22 0 0,-22 0 16,21 0-16,1 0 0,-22-21 0,22 0 16,-1 21-16,-20-21 0,20-1 15,-21-20-15,1 21 0,-22 0 0,21-22 16,-21 22-16,1-21 0,-22 21 15,0 0-15,0-1 0,0 1 0,21 0 16,-21 42 0,0 0-16,0 22 15,-21-22-15,21 0 0,-22 0 16,22 0-16,0 1 0,0 20 16,0-21-16,0 0 0,0 0 15,0 1-15,0-1 16,22-21 15,-1 0-31,-21-21 0,21-1 0,0 1 16,-21 0-16,21 0 0,0 0 15,1-22-15,-22 22 0,21-21 0,0 21 16,-21 0-16,21-1 0,-21 1 16,21 0-16,0 21 0,-21 21 15,0 0 1,0 1-16,0-1 0,0 0 15,0 21-15,0-21 0,0 1 0,22-1 16,-22 0-16,0 0 0,21-21 16,-21 21-16,21 0 0,0-21 0,0 22 15,0-22-15,1 0 0,-1 0 16,0 0-16,21 0 0,1 0 0,-22 0 16,21 0-16,0-22 0,1 22 0,-1-21 15,0 0-15,1-21 0,-22 21 16,21-1-16,-21-20 0,1 0 15,-1-1-15,0 1 0,-21 0 0,0-1 16,21 1-16,-21 0 0,0-1 16,0 22-16,0 0 0,0-21 15,-21 42-15,0 21 16,0 0 0,-1 0-16,22 22 0,0-22 0,-21 21 15,21 0-15,-21 1 0,21-1 16,-21 0-16,21 1 0,0-22 0,0 21 15,0 1-15,0-22 0,0 21 0,0-21 16,21 0-16,0 1 0,0-1 16,22 0-16,-22 0 0,21-21 15,1 0-15,-1 0 0,0 0 0,1 0 16,-1 0-16,0 0 0,1 0 16,-1-21-16,0 0 0,1 21 0,-1-21 15,0-22-15,-21 22 0,1 0 0,-1-21 16,0 20-16,-21-20 0,0 21 15,0-21-15,0 20 0,0-20 0,0 21 16,0 0-16,-21 0 0,0 21 16,21-22-16,-22 22 0,-20 0 0,21 0 15,0 0-15,0 22 0,-1-1 0,1 0 16,21 0-16,-21 0 0,0 0 0,0 22 16,21-22-16,0 21 15,0-21-15,0 1 0,0 20 0,0-21 16,0 0-16,0 0 0,0 1 0,0-1 15,21-21-15,0 0 16,0 0-16,0 0 0,1 0 0,-1 0 16,0 0-16,0 0 0,0-21 0,0-1 15,1 1-15,-1 0 0,0 0 16,0 0-16,-21 0 0,0-22 0,21 22 16,-21-21-16,21 21 0,-21-22 15,0 22-15,0 0 0,0 0 0,0 0 16,0 42-1,-21 0 1,21 21-16,-21-21 0,21 1 16,0 20-16,-21-21 0,21 0 0,0 0 15,0 22-15,0-22 0,0 0 0,0 0 16,0 0-16,21-21 0,0 22 16,0-22-16,1 0 0,20 0 0,0 0 15,-21 0-15,43 0 0,-22 0 0,1 0 16,-1 0-16,0-22 0,1 1 15,-22 0-15,21 0 0,-21 0 0,0 0 16,1-22-16,-1 22 0,0-21 16,-21 21-16,0-22 0,0 22 15,0 0-15,0 0 0,-21 42 32,0 0-32,21 0 15,-22 0-15,22 22 0,-21-22 0,21 0 16,0 0-16,0 0 0,0 22 15,0-22-15,0 0 0,0 0 16,21 0-16,1-21 0,-1 0 0,0 0 16,0 0-16,21 0 0,-20 0 15,20 0-15,-21 0 0,21 0 0,1-21 16,-22 0-16,21 0 0,-21 0 0,1 0 16,-1-1-16,0-20 15,0 21-15,0-21 0,-21 20 0,0-20 16,0 21-16,0 0 0,0 0 0,0 42 31,0 0-15,-21 0-16,0 0 0,0 0 0,0 22 15,21-22-15,0 0 0,-22 0 16,1 22-16,21-22 0,0 0 0,0 0 16,-21 0-16,21 0 0,0 1 15,0-44 16,21 1-31,-21 0 16,21 0-16,1 0 0,-1 0 16,0-22-16,0 22 0,0-21 0,0-1 15,1 22-15,20-21 0,0 0 16,-21 20-16,1 1 0,-1 21 16,0 0-16,0 0 0,0 0 0,-21 21 15,0 1-15,0-1 0,0 0 0,0 0 16,0 0-16,0 0 0,0 22 15,0-22-15,0 0 0,0 0 0,0 0 16,0 1-16,0-1 0,0 0 0,0 0 16,0 0-16,21-21 0,22 21 15,-22-21-15,21 0 0,1 0 16,-1 0-16,0 0 0,1 0 0,-1 0 16,0 0-16,-21-21 0,22 21 15,-22-21-15,21 0 0,-21 0 0,1-22 16,-1 22-16,21-42 0,-21 20 15,-21 1-15,0 0 0,21-1 16,-21 1-16,0 0 0,0 21 0,0-1 16,0 1-16,0 0 0,-21 21 15,0 21-15,21 0 0,-21 1 16,21-1-16,-21 21 0,21-21 0,0 22 16,0-1-16,0-21 15,0 21-15,0 1 0,0-22 0,0 0 16,0 0-16,0 0 0,0 1 0,21-1 15,0 0-15,-21 0 0,21 0 16,-21 0-16,0 1 0,0-1 16,-21-21-1,0 0 1,0 0-16,0 0 0,-1 0 0,1 0 16,0 0-16,0-21 0,0-1 0,0 22 15,-1-21-15,1 0 0,0 0 16,0 0-16,0 0 0</inkml:trace>
  <inkml:trace contextRef="#ctx0" brushRef="#br0" timeOffset="32715.9">11790 14012 0,'0'0'0,"-21"22"0,-1-22 0,-20 42 15,21-21 1,21 0-16,0 0 0,0 1 16,21-22-16,0 0 0,0 21 0,1-21 15,20 0-15,-21 0 0,0 0 16,22 0-16,-22 0 0,0-21 16,-21-1-16,0 1 0,0 0 15,0 0-15,-21 21 0,0-21 16,-1 0-16,-20-1 0,21 1 0,-21 0 15,20 21-15,1 0 0,-21 0 16,21 0-16,0 0 0,-1 0 16,22 21-16,-21 0 0,0 1 0,21-1 15,0 0-15,0 0 16,0 0-16</inkml:trace>
  <inkml:trace contextRef="#ctx0" brushRef="#br0" timeOffset="32951.76">10118 14351 0,'-43'21'0,"86"-42"0,-107 63 0,22-42 16,42 22-16,21-22 15,21 0-15,-21 0 0,22 0 16,-1 0-16,22 0 0,-22-22 15,21 22-15,-20-21 0,20 21 16,1 0-16,-22-21 0,0 21 0,1 0 16,-1 0-16,-21 0 0,0-21 15,1 21-15,-22-21 0,21 21 0</inkml:trace>
  <inkml:trace contextRef="#ctx0" brushRef="#br0" timeOffset="33727.32">15325 14266 0,'21'-21'16,"-42"42"-16,63-63 0,-21 42 16,-21-21-16,21 21 0,0-21 0,1 0 15,-1-1-15,0 22 0,0-21 16,0 0-16,0 0 0,1 0 0,-1-22 15,-21 22-15,0 0 0,0 0 16,-21 0-16,-1 21 16,-20 0-16,-21 0 0,20 0 0,-20 0 15,-22 0-15,22 21 0,-1-21 16,1 21-16,20 0 0,-20 0 0,20 22 16,1-22-16,21 0 0,0 0 0,21 0 15,0 22-15,0-22 0,0 0 16,21 0-16,0 22 0,21-22 0,1 0 15,-1 21-15,22-21 0,-1 22 16,-21-22-16,22 21 0,-1-21 0,-20 1 16,-1 20-16,0-21 0,-20 0 0,-1 0 15,-21 1-15,0-1 16,-21 0-16,-1 0 0,-20-21 0,0 21 16,-22-21-16,1 0 0,-1 0 0,-20 21 15,20-21-15,1 0 0,20 0 16,-20 0-16,20 0 0,1 0 0,0-21 15,21 21-15,-1-21 0,1 0 16,0 21-16,21-21 0,0 0 0,0-1 16,21 1-16,0 0 0,22 21 15,-1-21-15,0 21 0,1-21 16,-1 21-16,22-21 0,-1 21 0,22-22 16,-22 1-16,22 21 0</inkml:trace>
  <inkml:trace contextRef="#ctx0" brushRef="#br0" timeOffset="34091.11">15854 14309 0,'0'0'0,"0"-21"16,0-1-16,0 1 0,-21 21 15,-1 0-15,1-21 0,0 21 16,0 0 0,21 21-16,-21 0 0,21 1 0,0-1 15,0 21-15,0 0 0,0 1 16,0 20-16,0-20 0,0 20 0,0-21 15,0 22-15,0-1 0,0 1 0,0 21 16,0-1-16,21 1 16,-21 21-16,0-22 0,0 22 0,0 0 15,0 0-15,0 0 0,0 21 0,0-21 16,0 21-16,0-22 0,-21 1 16,0 0-16,-1-21 0,-20 21 0,21-22 15,-21-20-15,-1-1 0,22 1 0,-21-22 16,21-21-16,-1 22 0,1-43 0,0 0 15,0 0-15,21-22 16,0-20-16,0 21 0,0-21 16,0-1-16,21 1 0,0 0 0,0-22 15,1 1-15,-1-1 0,0-21 16,21 1-16,-21-1 0,1-21 16</inkml:trace>
  <inkml:trace contextRef="#ctx0" brushRef="#br0" timeOffset="34395.94">15769 14711 0,'0'0'0,"0"-64"0,0 1 0,0 21 0,0-1 16,0 1-16,0 0 0,0 20 15,0-20-15,0 21 0,0 0 0,0 0 16,21 21-16,22 0 0,-22 0 0,0 0 16,21 0-16,1 0 15,-22 21-15,21-21 0,0 42 0,-20-21 0,-1 0 16,0 22-16,-21-22 15,0 0-15,0 21 0,0-20 0,-21-1 16,0 0-16,-1 0 0,-20 0 0,0 0 16,-1-21-16,1 22 0,21-1 15,-21-21-15,-1 0 0,22 0 0,0 21 16,0 0-16,0-21 0,21 21 16,21-21-1,0 0-15,0 0 0,21 0 16,-20 0-16,20-21 15,0 0-15,1 21 0</inkml:trace>
  <inkml:trace contextRef="#ctx0" brushRef="#br0" timeOffset="35759.15">16595 14499 0,'42'-21'0,"-21"0"16,-84 63-16,168-105 0,-83 20 0,-1 22 0,0 0 16,0 0-16,-21 0 0,0 0 15,0-1-15,0 1 0,0 0 0,-21 0 16,0 21-16,-22 0 0,22-21 15,-21 21-15,21 0 0,-22 0 0,22 0 16,-21 21-16,0 0 0,20 0 0,-20 22 16,0-22-16,21 21 0,-22 0 15,22 1-15,0-22 0,21 21 0,0 1 16,0-22-16,0 21 0,0-21 16,21 0-16,0 1 0,0-22 15,1 0-15,20 21 0,0-21 0,-21 0 16,22 0-16,-1-21 0,0-1 15,-20 1-15,20 0 0,-21 0 0,21 0 16,-20-22-16,-1 1 0,-21 0 0,21 21 16,-21-22-16,21 22 0,-21-21 15,0 21-15,-21 42 32,21 0-32,-21 21 15,21-21-15,0 22 0,0-22 0,0 21 16,0-21-16,0 1 0,0 20 15,21-21-15,0 0 0,-21 0 0,21 1 16,0-1-16,1-21 0,-1 0 0,21 0 16,-21 0-16,22 0 0,-1 0 15,-21 0-15,21-21 0,1 21 0,-22-43 16,21 22-16,1 0 0,-22-21 0,21-1 16,0 1-16,-20 0 0,20-1 15,-21 1-15,21 0 0,-20 20 16,-1-20-16,0 21 0,0 0 0,0 21 15,0 0-15,1 0 16,-1 0-16,-21 21 16,0 0-16,0 0 15,0 0-15,0 1 0,0-1 16,0 0-16,0-42 47,0 0-47,0-1 15,0 1-15,0 0 0,0 0 16,0 0-16,0 0 0,0-1 16,0 1-1,-21 21 1,-1 0-16,1 21 0,0-21 16,0 22-16,21-1 0,-21 21 15,0-21-15,-1 22 0,1-22 0,0 21 16,21 0-16,0-20 0,0 20 15,0-21-15,0 21 0,0-20 0,0 20 16,0-21-16,0 0 0,21 0 0,0 1 16,22-1-16,-22-21 0,21 0 15,22 0-15,-22 0 0,0 0 16,22 0-16,-1 0 0,-20 0 0,-1-21 16,22-1-16,-22 1 0,0 0 15,1 0-15,-1-21 0,-21-1 0,0 22 16,0-21-16,1-1 0,-22 1 15,21 21-15,-21-21 0,0 20 0,0 1 16,0 0-16,0 0 0,-21 0 16,-1 21-16,1 0 15,0 0-15,21 21 0,-21 0 0,0 0 16,0 0-16,21 1 0,0 20 0,0-21 16,-22 21-16,22-20 0,0 20 15,0-21-15,0 21 0,0-20 16,0-1-16,0 21 0,0-21 0,22 0 15,-1-21-15,0 22 0,21-22 16,-21 0-16,1 0 0,20 0 16,0 0-16,1 0 0,-1 0 15,0 0-15,1-22 0,-1 1 0,0-21 16,1 21-16,-1-22 0,-21 1 0,21 0 16,-20-1-16,-1 1 0,0 21 15,0-21-15,0 20 0,-21-20 0,0 21 16,0 0-16,0 0 0,-21 21 15,0 0 1,0 0-16,0 0 0,21 21 16,-22 0-16,22 0 0,0 21 15,0-20-15,0-1 0,0 21 16,0-21-16,0 0 0,0 22 0,22-22 16,-1 0-16,-21 0 0,21 0 15,0 1-15,0-1 0,-21 0 0,0 0 16,21 0-16,-21 0 0,0 1 15,-21-22 1,0 0-16,0 0 16,0 0-16,0 0 0,-1 0 15,1 0-15,0 0 0,0 0 0,0 0 16</inkml:trace>
  <inkml:trace contextRef="#ctx0" brushRef="#br0" timeOffset="36007.01">19346 14669 0,'0'-22'31,"-21"22"0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0754-D3FC-4B5D-9035-6B90730A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6010C-3BB5-41BE-95C0-9F8F5B3CF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52ED-7346-4F29-9042-80F897AB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1DDB-047B-48D9-B985-47443E8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0B01-12A0-433F-B84B-75EEC36C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D27-EC7B-4442-AA80-5DD7D4EC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B99EF-E23A-4425-93DC-8BF9F5CD0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8314-A194-4596-A6B5-0F683689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0EE7-1135-4054-85AB-BBAB6AE5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DC7D-F4BE-4007-8857-999892A4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6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D9AF0-5CBE-41EF-AB8C-0F07256B4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EAABA-7E28-4056-8164-4465EF62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9BC1-2B4D-4B5A-89F1-AC16088B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ADD5-40AB-4566-A1D8-8FA34682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0523-5F22-4402-AB64-027F9BF1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B9EB-15E0-4E63-BC7C-02DD9EEF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C30E-8150-43CD-8636-EC2CCA57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E6B2-D26E-470C-B320-832A6115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7BB1-3A7A-4E85-BEBD-7050C610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B4B5-1D59-49A5-969D-8DB6E3DD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1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7727-4BF9-42DC-ABB8-CAE666CE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BA352-F34C-4B05-A10D-466B7F210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C9B7-4181-4F1D-A749-EA29137D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FB74A-054B-4B18-BDE7-5370FBE2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A833-9736-439E-9BCB-54FF81CD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0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6880-91B1-4311-84B1-E5D5A0CF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4DC1-DFD1-4FAE-80A9-9BFD79A51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4D9EC-54F6-4D07-93AB-AFAC51047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6901C-6BEF-453B-AE8E-06E09E1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78522-E9A2-4492-9064-A2EFA770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E87F-0367-41CE-B2F2-3D0EFA08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8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8EC-9F65-44A9-95CB-D12E1992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6981-649A-4086-8E5C-A5884FE0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5F958-B4A2-4FAC-A61B-1CC2D140B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31620-39D4-4A42-8674-2C0FE574C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B798A-4955-4BDE-9B76-55BC05CE3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04C0C-ADC9-42DC-B3B2-81A60E38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D9D27-28E3-4EEF-B465-1F111BA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68830-92E3-44AA-BFF2-5C59089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B4BD-306C-41D4-8A85-7B28424A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218BE-A517-40D0-92CE-7B1C0A1B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B960D-D248-46DB-A332-5CEFED8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3F319-CE47-4D9A-94B0-A3F5DCD8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9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53762-E844-4801-8E13-85A56713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AFCC0-0868-4B91-8368-14D32B93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1D2AE-1531-498D-96C4-7FF5F8CA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4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FE0-FCE3-4322-A821-B07F2AA8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E993-9D89-4FF4-A067-DF02905F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4E453-232D-4044-86D7-41DA4340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5AE41-1696-4EBF-B1A1-863DEE0E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0551F-0F86-44CE-B79E-B5E0BDDE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F6FBF-744B-4C9F-BF83-56780502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4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DD03-54E3-4C96-B419-2A4FE54C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C2283-BA28-436E-B744-26010A002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6F0C3-A056-4186-8E98-6F5582321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6046-FF74-4024-B63D-246DD437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BF58E-5B99-4DDF-AA65-EAA420D5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0C6C0-818E-4124-9CC2-3F605EE0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0D8AC-C535-4463-A2C8-F006FC48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944D-C084-4021-87D3-89885F2C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A8E9-4F7C-43B1-BCB1-9B1AB26A5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17F0-2AF2-41CA-91AA-34563C30385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DDC3-F69D-4422-A24E-EE736CB8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096D-A7B1-4568-90E6-327D605FF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6754-7CF7-4FE3-B48A-B1959B3F1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3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4643C6-C604-45E9-B2A0-400A2BA1BE69}"/>
                  </a:ext>
                </a:extLst>
              </p14:cNvPr>
              <p14:cNvContentPartPr/>
              <p14:nvPr/>
            </p14:nvContentPartPr>
            <p14:xfrm>
              <a:off x="449640" y="38160"/>
              <a:ext cx="952524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4643C6-C604-45E9-B2A0-400A2BA1BE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8800"/>
                <a:ext cx="954396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C17D3E-0C35-403A-8E7E-7D15D7395E28}"/>
                  </a:ext>
                </a:extLst>
              </p14:cNvPr>
              <p14:cNvContentPartPr/>
              <p14:nvPr/>
            </p14:nvContentPartPr>
            <p14:xfrm>
              <a:off x="7560" y="99000"/>
              <a:ext cx="967788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C17D3E-0C35-403A-8E7E-7D15D7395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89640"/>
                <a:ext cx="969660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88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303865-9F3E-4F28-B81E-5AD4DF829B5C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303865-9F3E-4F28-B81E-5AD4DF829B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6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60E96B-0832-4690-AAAA-CEC98D428DA7}"/>
                  </a:ext>
                </a:extLst>
              </p14:cNvPr>
              <p14:cNvContentPartPr/>
              <p14:nvPr/>
            </p14:nvContentPartPr>
            <p14:xfrm>
              <a:off x="38160" y="0"/>
              <a:ext cx="969300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60E96B-0832-4690-AAAA-CEC98D428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971172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84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80D533-D2A3-4799-ABFD-E2210262B3F2}"/>
                  </a:ext>
                </a:extLst>
              </p14:cNvPr>
              <p14:cNvContentPartPr/>
              <p14:nvPr/>
            </p14:nvContentPartPr>
            <p14:xfrm>
              <a:off x="167760" y="0"/>
              <a:ext cx="1201680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80D533-D2A3-4799-ABFD-E2210262B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1203552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087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8B2EF6-C92E-4EA1-B9F0-53A089635705}"/>
                  </a:ext>
                </a:extLst>
              </p14:cNvPr>
              <p14:cNvContentPartPr/>
              <p14:nvPr/>
            </p14:nvContentPartPr>
            <p14:xfrm>
              <a:off x="0" y="0"/>
              <a:ext cx="978444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8B2EF6-C92E-4EA1-B9F0-53A0896357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80316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12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C0F696-E61E-40D5-A5C2-0DF643FC07D6}"/>
                  </a:ext>
                </a:extLst>
              </p14:cNvPr>
              <p14:cNvContentPartPr/>
              <p14:nvPr/>
            </p14:nvContentPartPr>
            <p14:xfrm>
              <a:off x="122040" y="0"/>
              <a:ext cx="926604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C0F696-E61E-40D5-A5C2-0DF643FC07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928476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94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BE740-2FCE-4476-A67B-56DCC91451EA}"/>
                  </a:ext>
                </a:extLst>
              </p14:cNvPr>
              <p14:cNvContentPartPr/>
              <p14:nvPr/>
            </p14:nvContentPartPr>
            <p14:xfrm>
              <a:off x="289440" y="38160"/>
              <a:ext cx="631728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BE740-2FCE-4476-A67B-56DCC9145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8800"/>
                <a:ext cx="633600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47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E586C4-2DA9-4C4C-97E9-2353E0394E52}"/>
                  </a:ext>
                </a:extLst>
              </p14:cNvPr>
              <p14:cNvContentPartPr/>
              <p14:nvPr/>
            </p14:nvContentPartPr>
            <p14:xfrm>
              <a:off x="525600" y="0"/>
              <a:ext cx="8085240" cy="378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E586C4-2DA9-4C4C-97E9-2353E0394E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-9360"/>
                <a:ext cx="8103960" cy="37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53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649B5C-9ADD-47E3-B22F-3D80E9C90FEE}"/>
                  </a:ext>
                </a:extLst>
              </p14:cNvPr>
              <p14:cNvContentPartPr/>
              <p14:nvPr/>
            </p14:nvContentPartPr>
            <p14:xfrm>
              <a:off x="365760" y="160200"/>
              <a:ext cx="461052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649B5C-9ADD-47E3-B22F-3D80E9C90F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50840"/>
                <a:ext cx="462924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63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398BC5-2D78-4BB6-AB7B-A765BAA1AF4D}"/>
                  </a:ext>
                </a:extLst>
              </p14:cNvPr>
              <p14:cNvContentPartPr/>
              <p14:nvPr/>
            </p14:nvContentPartPr>
            <p14:xfrm>
              <a:off x="0" y="0"/>
              <a:ext cx="9334800" cy="40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398BC5-2D78-4BB6-AB7B-A765BAA1AF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35352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6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66DD4-5458-4718-B3DA-D976F2E17588}"/>
                  </a:ext>
                </a:extLst>
              </p14:cNvPr>
              <p14:cNvContentPartPr/>
              <p14:nvPr/>
            </p14:nvContentPartPr>
            <p14:xfrm>
              <a:off x="0" y="68760"/>
              <a:ext cx="1100376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66DD4-5458-4718-B3DA-D976F2E17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11022480" cy="60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1BCD43-6DAF-485E-B744-9100BA1EC1BB}"/>
                  </a:ext>
                </a:extLst>
              </p14:cNvPr>
              <p14:cNvContentPartPr/>
              <p14:nvPr/>
            </p14:nvContentPartPr>
            <p14:xfrm>
              <a:off x="7642800" y="44805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1BCD43-6DAF-485E-B744-9100BA1EC1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3440" y="4471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4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B72F6B-D908-4D97-B56C-75064EE0619F}"/>
                  </a:ext>
                </a:extLst>
              </p14:cNvPr>
              <p14:cNvContentPartPr/>
              <p14:nvPr/>
            </p14:nvContentPartPr>
            <p14:xfrm>
              <a:off x="198000" y="0"/>
              <a:ext cx="907596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B72F6B-D908-4D97-B56C-75064EE06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909468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8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552127-4769-497C-8889-BF6542BA7E78}"/>
                  </a:ext>
                </a:extLst>
              </p14:cNvPr>
              <p14:cNvContentPartPr/>
              <p14:nvPr/>
            </p14:nvContentPartPr>
            <p14:xfrm>
              <a:off x="0" y="0"/>
              <a:ext cx="837468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552127-4769-497C-8889-BF6542BA7E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39340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4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DEFAED-F05C-426B-BAD0-DC8F08C30710}"/>
                  </a:ext>
                </a:extLst>
              </p14:cNvPr>
              <p14:cNvContentPartPr/>
              <p14:nvPr/>
            </p14:nvContentPartPr>
            <p14:xfrm>
              <a:off x="182880" y="0"/>
              <a:ext cx="914436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DEFAED-F05C-426B-BAD0-DC8F08C30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-9360"/>
                <a:ext cx="9163080" cy="43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CBB894-418F-4017-87A5-5D434EF8E8FC}"/>
                  </a:ext>
                </a:extLst>
              </p14:cNvPr>
              <p14:cNvContentPartPr/>
              <p14:nvPr/>
            </p14:nvContentPartPr>
            <p14:xfrm>
              <a:off x="479880" y="4389120"/>
              <a:ext cx="6485040" cy="171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CBB894-418F-4017-87A5-5D434EF8E8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20" y="4379760"/>
                <a:ext cx="650376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75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0AB896-CFA0-4C50-BE0C-F4DEF4BD6907}"/>
                  </a:ext>
                </a:extLst>
              </p14:cNvPr>
              <p14:cNvContentPartPr/>
              <p14:nvPr/>
            </p14:nvContentPartPr>
            <p14:xfrm>
              <a:off x="83880" y="0"/>
              <a:ext cx="970056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0AB896-CFA0-4C50-BE0C-F4DEF4BD6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971928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37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9-1277-44D7-9E21-9A0BCA7C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278A-11A8-4B0D-8CC5-8255407C1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46A081-E47D-4A1A-B293-4E460AF33E29}"/>
                  </a:ext>
                </a:extLst>
              </p14:cNvPr>
              <p14:cNvContentPartPr/>
              <p14:nvPr/>
            </p14:nvContentPartPr>
            <p14:xfrm>
              <a:off x="83880" y="533520"/>
              <a:ext cx="8542440" cy="28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46A081-E47D-4A1A-B293-4E460AF33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524160"/>
                <a:ext cx="856116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14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2021-10-31T04:58:11Z</dcterms:created>
  <dcterms:modified xsi:type="dcterms:W3CDTF">2021-10-31T05:00:24Z</dcterms:modified>
</cp:coreProperties>
</file>