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7T02:16:03.7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3302 720 0,'0'-21'0,"0"-1"31,0 44-15,0-1 0,0 0-16,0 0 0,-21 21 15,0 1-15,-1-1 0,22 0 16,-21 1-16,21 20 0,-21-20 16,0-1-16,21 0 0,-21 1 0,21-1 15,-21 0-15,21 1 0,-22-1 16,22 0-16,-21-21 0,21 22 0,0-22 15,0 0-15,-21 0 0,21 0 16,0 1-16,0-1 0,0 0 0,-21-21 16,21-21-1,0 0 1,0-22-16,0 22 16,21 0-16,-21-21 0,21 20 15,-21-20-15,0 0 0</inkml:trace>
  <inkml:trace contextRef="#ctx0" brushRef="#br0" timeOffset="319.81">3217 783 0,'0'0'15,"21"-84"1,-21 62-16,0 1 0,22 0 16,-1 21-16,-21-21 15,21 21 1,0 21-16,0-21 0,-21 21 15,0 22-15,0-1 16,0 0-16,21 22 0,-21-22 0,0 22 16,0-1-16,0 1 0,0-1 15,0-21-15,0 22 0,0-22 0,0 22 16,-21-22-16,21 0 0,0 1 16,0-22-16,0 21 0,0-21 0,0 1 15,0 20-15,0-21 16,0 0-16,0 0 15,-21-42 17,21 0-32,-21 0 0,21 0 0,-21 21 15</inkml:trace>
  <inkml:trace contextRef="#ctx0" brushRef="#br0" timeOffset="505.72">2984 1418 0,'43'0'16,"-22"0"-1,0 0-15,0 0 0,0 0 0,1-21 16,-1 21-16,21 0 0,-21 0 16,0-21-16,22 0 0,-22 21 15,0 0-15,0-21 0,0 21 16</inkml:trace>
  <inkml:trace contextRef="#ctx0" brushRef="#br0" timeOffset="1348.25">4170 1143 0,'0'0'0,"-21"-21"16,-1 21-16,1 0 15,0 0-15,-21 0 0,21 0 16,-1 21-16,1 0 0,-21 0 0,21-21 16,0 22-16,-22-1 0,22 21 15,0-21-15,0 0 0,21 1 0,0-1 16,-21 0-16,21 21 0,0-21 15,0 1-15,0-1 0,21-21 16,0 21-16,0-21 16,0 0-16,0 0 0,1 0 0,-1 0 15,21-21-15,-21 21 0,0-21 16,1-1-16,-1 22 0,0-21 16,21 0-16,-42 0 0,21 0 0,1 0 15,-1-1-15,-21 1 0,21 0 16,-21 0-16,0 0 0,0 0 15,0-1-15,0 1 0,0 0 0,0 0 16,0 0 0,0 42-1,0 0-15,0 0 16,0 22-16,0-22 0,0 21 0,0 0 16,0 1-16,0-1 15,0 0-15,0 22 0,42 296 31,-21-276-31,1-20 0,-1 21 0,0-1 16,-21 22-16,42-21 0,-21-1 0,1 1 16,20 0-16,-21-1 0,127 234 31,-127-255-31,1 22 0,20-21 0,-21-1 16,0 1-16,-21-1 0,0-21 0,0 22 15,0-22-15,0 1 0,-21-1 0,21-21 16,-42 21-16,21-20 0,-1-1 15,-20 0-15,21 0 0,0 0 16,-22-21-16,22 0 0,-21 0 0,21 0 16,-22-21-16,22-21 0,-21 21 15,21-22-15,0-20 0,-22 20 0,22-41 16,0-1-16,-21 0 0,20 1 0,1-1 16,0-21-16,0 0 0,0 1 15,0-1-15,21 0 0,0 21 0,0-21 16,0 22-16,0 20 0,0-20 15,0-1-15,0 21 0,0 1 0,0-1 16,21 1-16,0-1 0,0 1 16,0-1-16,0 22 0,1 0 0,20-1 15,-21 1-15,0 0 16,0-1-16,22 22 0,-22-21 0,0 21 16</inkml:trace>
  <inkml:trace contextRef="#ctx0" brushRef="#br0" timeOffset="3460.04">4424 1270 0,'0'0'0,"0"21"0,21-21 46,0 0-46,0 0 0,22-21 16,-22 21-16,0-21 0,0 0 0,21 0 16,-20-1-16,-1 22 0,0-21 15,0 0-15,0 0 0,-21 0 0,0 0 16,0-1-16,0 1 0,-21 21 16,0 0-1,-21 0-15,20 0 0,1 21 16,0 1-16,0-1 0,0 0 15,0 0-15,-1 0 0,1 22 16,21-22-16,-21 21 0,21-21 0,0 0 16,0 1-16,0-1 0,0 0 15,0 0-15,21 0 0,0 0 0,1-21 16,-1 22-16,21-22 0,-21 0 16,22 0-16,-22 0 0,21 0 0,-21 0 15,22 0-15,-1-22 0,-21 1 16,21 21-16,1-21 0,-22 0 0,0 0 15,0 0-15,0-1 0,1 1 0,-1 0 16,-21 0-16,21 0 0,-21 0 16,0-1-16,0 1 0,0 0 15,0 0-15,0 42 32,0 0-32,0 0 15,0 1-15,0-1 0,0 21 0,0-21 16,-21 0-16,21 22 0,-43 63 31,43-85-31,0 0 0,0 0 16,0 0-16,22-42 47,-22 0-32,21 21-15,-21-21 0,21 0 16,-21-1-16,0 1 0,21-21 0,0 21 15,0 0-15,-21-22 0,22 22 16,-1 0-16,0 0 0,0-22 0,0 22 16,0 0-16,1 21 15,-1 0-15,0 0 0,0 21 0,85 106 32,-85-106-32,0 1 15,-21-1-15,21 0 0,1 0 16,-22 0-16,21 0 0,0-21 0,0 22 15,0-22 1,0 0-16,1 0 0,-1 0 16,0 0-16,0 0 0,0 0 15,0-22-15,1 1 0,-1 0 16,0 0-16,-21 0 0,21 0 0,0-1 16,0-20-16,1 21 0,20-21 15,-21-1-15,0 22 0,0-21 0,1 21 16,-1-1-16,-21 1 0,21 0 15,0 21-15,0 0 0,-21 21 16,21 0 0,-21 1-16,0-1 0,0 0 0,0 0 15,0 0-15,22 0 16,-22 1-16,0-1 0,0 0 16,0 0-1,0-42 16,0 0-15,0 0 0,0-1-16,0 1 0,0 0 15,0 0-15,-22 21 0,22-21 16,-21 0-16,0 21 0,0 0 16,0 0-16,0 0 15,-1 21-15,1 0 16,0 0-16,0 0 0,21 0 0,-21 1 15,0 20-15,-1-21 0,1 0 16,21 22-16,0-22 0,0 0 0,-21 0 16,21 0-16,0 0 0,0 1 15,0-1-15,0 0 0,21-21 16,0 0 0,1 0-16,-1 0 0,0 0 15,0 0-15,0 0 0,0-21 16,1 0-16,-1-1 0,0 1 0,0 0 15,0 0-15,0-21 0,1 20 16,-1-20-16,21 0 0,-21-22 16,0 22-16,1 0 0,-22-22 0,21 22 15,0-22-15,-21 22 0,21 0 16,-21-1-16,0 1 0,0 21 0,0-22 16,0 22-16,0 0 0,0 0 15,0 0-15,-21 42 31,21 0-15,0 21-16,-21-20 0,21 20 0,0 21 16,0-20-16,-21-1 0,21 22 15,-22-22-15,22 0 0,0 22 0,0-22 16,0 0-16,0 1 0,0-1 16,0 0-16,0-20 0,0-1 15,0 21-15,22-21 0,-1 0 0,0 1 16,0-22-16,0 21 0,22 0 15,-22-21-15,0 0 0,0 21 0,21-21 16,-20 0-16,-1 0 0,0 0 16,21 0-16,-21 0 0,1 0 0,-1 0 15,0-21-15,21 0 0,-21 0 16,1-1-16,-1 22 0,0-42 0,21 21 16,-21 0-16,1 0 0,-1-1 15,-21 1-15,21-21 0,-21 21 0,21 0 16,-21-1-16,0 1 0,0 0 15,0 0-15,0 0 16,-21 21-16,0 0 0,0 0 0,-1 0 16,1 0-16,0 0 15,0 0-15,0 0 0,0 21 0,-1 0 16,1 0-16,0 0 0,0 1 16,0 20-16,0-21 0,21 0 0,0 0 15,0 1-15,-22-1 0,22 0 16,0 0-16,0 0 0,0 0 15,22 1 1,-1-22-16,0 0 0,0 0 16,0 0-1,0 0-15,1-22 0,-1 1 0,0 21 16,21-21-16,-21 0 0,1 0 0,-1 0 16,0-22-16,-21 22 0,21 0 15,-21 0-15,21-22 0,-21 22 0,21 0 16,-21 0-16,0 0 0,0 42 47,0 0-47,0 0 0,0 22 15,0-22-15,0 0 0,0 21 16,0-21-16,0 1 0,0-1 0,22 0 16,-22 0-16,21 0 0,-21 0 15,21 1-15,0-22 0,0 21 0,0-21 16,1 0-16,-1 0 15,0 0-15,0 0 0,21 0 0,-20 0 16,-1 0-16,21 0 0,0-21 0,-20-1 16,20 1-16,0 21 0,-21-21 15,1 0-15,-1-21 0,0 20 0,-21 1 16</inkml:trace>
  <inkml:trace contextRef="#ctx0" brushRef="#br0" timeOffset="4143.64">2963 2307 0,'0'0'0,"-21"0"0,-42 0 15,41 0 1,22-21-16,-21 21 31,42 0 1,1-21-32,-1 21 15,0 0-15,0 0 0,21 0 0,1 0 16,-1-21-16,22 21 0,-22-21 15,43 21-15,-22 0 0,22 0 0,-1-22 16,1 22-16,21 0 0,-21-21 16,20 21-16,1 0 0,0-21 0,21 0 15,0 21-15,0 0 0,0 0 16,21-21-16,0 21 0,-21 0 0,22-21 16,-1 21-16,-21 0 0,21 0 15,-21-22-15,21 22 0,-21-21 16,-21 21-16,21 0 0,0-21 0,-21 21 15,21 0-15,-21-21 0,-22 21 16,22-21-16,-21 21 0,-22 0 0,1 0 16,-1-21-16,1 21 0,-22 0 15,-21 0-15,22 0 0,-22 0 0,0 0 16,0 0 0,-21-22-16,0 1 15</inkml:trace>
  <inkml:trace contextRef="#ctx0" brushRef="#br0" timeOffset="4308.55">7408 1884 0,'0'0'0,"-21"0"31,0 21-15,21 0-1,0 0 17</inkml:trace>
  <inkml:trace contextRef="#ctx0" brushRef="#br0" timeOffset="5050.13">8128 2879 0,'0'0'16,"-21"-21"0,0-1-16,-1 22 15,1 0-15,0 0 0,0 0 16,0 0-16,0 0 16,-1 0-16,1 0 0,-21 0 0,0 0 15,20 22-15,-20-1 0,0 0 16,21 0-16,-22 21 0,22-20 0,-21 20 15,21 0-15,-1 1 0,1 20 16,21-21-16,0 22 0,-21-1 0,21-20 16,0 20-16,0-20 0,0-1 0,0 0 15,21 1-15,0-22 0,1 21 16,-1-21-16,21 0 0,0 1 0,-20-1 16,20-21-16,21 0 15,-20 0-15,-1 0 0,22 0 0,-22 0 0,0 0 16,22 0-16,-22-21 0,0-1 15,1 1-15,20 0 0,-42 0 16,22 0-16,-1 0 0,0-22 0</inkml:trace>
  <inkml:trace contextRef="#ctx0" brushRef="#br0" timeOffset="5600.84">8678 2667 0,'0'21'16,"0"22"-1,0-22-15,0 0 0,0 21 0,0 1 16,0-1-16,0 0 0,0 1 16,0 20-16,0-21 0,0 22 0,0-1 15,0-20-15,0 20 0,0-20 16,0-1-16,0 0 0,0 1 0,0-1 15,0-21-15,0 0 0,0 0 0,0 1 16,0-1-16,0 0 0,0 0 16,-21-21 15,21-21-15,0 0-16,-21 0 0,21-1 15,0 1-15,0 0 0,0-21 16,0 21-16,21-22 0,0 1 0,0 0 15,1-1-15,20 22 0,-21-21 16,21 21-16,-20-22 0,20 22 0,0 21 16,1-21-16,-22 21 0,21-21 15,-21 21-15,0 0 0,22 0 0,-22 21 16,0 0-16,0 0 0,0 22 0,-21-22 16,0 21-16,22 0 0,-22-20 15,0 20-15,0 0 0,0-21 0,0 22 16,0-22-16,-22 0 0,22 0 15,0 0-15,-21 1 0,0-1 16,21 0-16,-21-21 0,21 21 0,-21-21 31,21-21-15,21 0 0</inkml:trace>
  <inkml:trace contextRef="#ctx0" brushRef="#br0" timeOffset="6148.12">9800 3175 0,'0'0'0,"0"-21"0,0 0 31,-21 0-31,0 21 0,0 0 0,-1 0 16,-20 0-16,21 0 0,0 0 0,0 21 15,-22-21-15,22 21 0,0 21 16,0-21-16,0 22 0,-1-22 0,1 21 16,0 1-16,21-1 15,0-21-15,-21 21 0,21-20 0,-21 20 16,21-21-16,0 0 0,0 0 0,0 1 16,0-1-16,21 0 15,0-21-15,0 0 16,0 0-16,1 0 0,-1 0 15,0 0-15,0-21 0,21 0 0,-20-1 16,-1 1-16,21 0 0,-21 0 0,22 0 16,-22 0-16,0-22 0,0 22 15,0-21-15,-21 21 0,21-22 0,-21 22 16,22-21-16,-22 21 0,0-1 16,0 1-16,0 42 15,0 1 1,0 20-16,0-21 15,0 127 1,0-105-16,0-22 16,0 0-16,0 0 0,0 0 0,0 0 15,0 1-15,0-1 0,21 0 16,0-21-16,0 0 16,0 0-16,22 0 0,-22 0 0,21 0 15,-21-21-15,22 0 0,-1 21 16,-21-22-16,21 1 0,-20 0 15,20 0-15</inkml:trace>
  <inkml:trace contextRef="#ctx0" brushRef="#br0" timeOffset="6520.23">10456 3154 0,'0'0'0,"0"-21"0,0 0 16,0 42 31,0 0-47,0 21 0,0-21 0,-21 22 15,21-1-15,-21-21 0,21 43 0,0-22 16,0 0-16,0 1 0,0 20 16,0-20-16,0 20 0,0-21 0,0 22 15,0-1-15,0 22 0,0-21 0,21 20 16,-21-20-16,21 20 16,-21-20-16,0 21 0,0-22 0,21 1 15,-21-1-15,0 22 0,0-22 0,0 1 16,0 20-16,0-20 0,0-1 15,0-20-15,0 20 0,0-20 0,0-1 16,0 0-16,-21 1 0,21-22 0,0 21 16,0-21-16,0 0 0,0-42 31,0 0-31,0-21 16,0 21-16,21-22 0,1 1 0,-1 0 15,0-22-15,0 22 0,0-43 16,0 22-16,-21-1 0,22-21 15</inkml:trace>
  <inkml:trace contextRef="#ctx0" brushRef="#br0" timeOffset="6860.23">10668 3810 0,'0'0'0,"-21"-63"0,0-1 0,-1 1 16,1 20-16,21-20 0,-21 20 16,0-20-16,0 21 0,21-1 0,0 1 15,0 21-15,0-22 0,0 22 0,0 0 16,0-21-16,0 21 0,0-1 15,21 1-15,21 21 0,-21-21 16,1 0-16,20 21 0,0 0 16,-21 0-16,22 0 0,-1 0 0,-21 0 15,22 0-15,-22 21 0,0-21 0,0 21 16,-21 0-16,0 22 0,0-22 16,0 21-16,0-21 0,-21 22 0,-21-22 15,20 21-15,-20-21 0,0 22 16,-1-22-16,22 0 0,-21 0 0,0 0 15,20 1-15,-20-22 0,21 21 0,0-21 16,0 0 0,42 0 15,-21-21-31,21-1 0,0 1 16,0 0-16,0 0 0,22 0 0</inkml:trace>
  <inkml:trace contextRef="#ctx0" brushRef="#br0" timeOffset="7152.35">11261 2752 0,'0'0'16,"21"0"-16,-21-21 0,0 42 31,0 0-31,0 0 0,0 0 16,-21 22-16,-1-1 0,22 0 0,-21-21 15,0 22-15,0 20 0,0-20 16,0-1-16,-1 21 0,22-20 0,0-1 16,-21 0-16,21 1 0,0-22 0,0 21 15,0-21-15,0 1 0,0-1 16,0 0-16,21 0 0,1-21 0,-1 0 16,0 0-16,0 0 15,0 0-15,0 0 0,1 0 0,-1-21 16,0 0-16,-21 0 0,21-1 15,-21 1-15</inkml:trace>
  <inkml:trace contextRef="#ctx0" brushRef="#br0" timeOffset="7344.3">11049 3217 0,'0'0'0,"42"0"46,-21 0-30,1 0-16,-1 0 0,0 0 0,0 0 16,0 0-16,0 0 0,1 0 15,20 0-15,-21-21 0,0 0 16,0 21-16,1 0 0,20-21 0</inkml:trace>
  <inkml:trace contextRef="#ctx0" brushRef="#br0" timeOffset="7724.24">11515 3239 0,'0'0'15,"0"21"-15,21-21 32,0-21-17,0-1-15,0 22 16,0-21-16,1 21 0,-1-21 15,0 0-15,0 0 0,0 21 0,0-21 16,1-1-16,-22 1 0,0 0 16,0 0-1,-22 21 1,1 0-16,0 0 0,0 21 16,0-21-16,0 21 0,-1 22 0,1-22 15,0 0-15,0 21 0,21-21 16,-21 22-16,21-1 0,0-21 0,0 22 15,0-22-15,0 0 0,0 21 16,0-21-16,0 1 0,0-1 0,0 0 16,21-21-16,-21 21 0,21-21 15,21 0-15,-20 0 0,20 0 16,0 0-16,1 0 0,-1 0 0,0-21 16</inkml:trace>
  <inkml:trace contextRef="#ctx0" brushRef="#br0" timeOffset="8127.82">12128 3217 0,'0'0'0,"-21"-21"0,21 0 0,-21 0 16,21 0-16,-21 21 0,21-21 15,0-1-15,0 1 0,0 0 16,21 21 0,0 0-16,0 0 0,1-21 0,-1 21 15,0 0-15,21 0 0,-21 0 16,1 21-16,-1-21 0,0 21 0,0 0 15,0 22-15,0-22 0,-21 21 0,0 1 16,0-22-16,0 21 0,0 0 16,0 1-16,0-22 0,0 0 0,-21 21 15,0-20-15,21-1 0,0 0 16,-21-21-16,21 21 0,-21-21 16,21 21-16,-21-21 0,21-21 31,0 0-31,0 0 0,0 0 0,0-1 15,0 1-15,21 0 0,0-21 16,0 21-16,-21-22 0,21 1 0,0 21 16,1-22-16,-22 22 0,21-21 0,0 21 15,-21 0-15,21-1 0,0 1 16,0 0-16,1 0 0,-1 21 16,0 0-16,0-21 15,0 21-15,0 0 0</inkml:trace>
  <inkml:trace contextRef="#ctx0" brushRef="#br0" timeOffset="8379.67">12827 3281 0,'0'0'0,"-21"0"0,0 0 16,42 0 15,0-21-15,0 0-16,0 21 0,0 0 15,1-22-15,-1 22 0,0 0 16,0-21-16,0 21 0,22 0 16,-22-21-16,0 21 0,0-21 0,0 21 15,0-21-15,1 21 0,-1 0 16</inkml:trace>
  <inkml:trace contextRef="#ctx0" brushRef="#br0" timeOffset="8944.56">13695 2900 0,'0'0'0,"0"-21"15,0 0 1,21-1 0,0 22-16,0 0 15,0 0-15,1 0 0,-1 0 0,0 0 16,-21 22-16,21-22 0,0 21 0,-21 0 16,0 0-16,0 0 0,0 0 15,0 1-15,0-1 0,-21 0 0,0 0 16,0 21-16,0-20 0,-1-1 15,-20 0-15,21 21 0,-21-21 0,20 1 16,1-22-16,-21 21 0,21 0 16,0-21-1,42 0 17,0-21-32,0 0 0,0 21 15,0-22-15,1 22 0,-1-21 0,0 21 16,0 0-16,0 0 0,22-21 15,-22 21-15,0 0 0,21 0 0,-21 0 16,1 0-16,-1 21 0,0 0 16,0 1-16,0-1 0,0 0 15,-21 0-15,22 21 0,-22-20 0,0-1 0,0 21 16,0-21-16,0 0 16,-22 1-16,1-1 0,0 0 0,0 0 15,0 0-15,0 0 0,-22 1 0,-20 20 16,20-42-1,22 0-15,0 21 0,0-21 0,0 0 16,0 0-16,-1 0 0,-20 0 16,21 0-16,0 0 0,0 0 0,-1 0 15</inkml:trace>
  <inkml:trace contextRef="#ctx0" brushRef="#br0" timeOffset="9574.58">8636 4233 0,'0'0'0,"-21"-21"0,0 21 0,-1-21 0,1 21 16,0 0-1,0 0-15,21-21 0,21 21 47,0 0-47,22 0 0,-1 0 16,0 21-16,22-21 0,-1 0 0,1 0 16,20 21-16,1-21 0,0 0 15,21 0-15,-1 21 0,22-21 0,0 0 16,22 0-16,-1 22 0,21-22 0,-21 0 15,22 0-15,-1 21 0,0-21 16,1 0-16,-1 21 0,-21-21 0,21 0 16,1 0-16,-1 21 0,0-21 0,-20 0 15,20 0-15,-21 21 0,0-21 16,22 0-16,-22 0 0,0 0 0,-21 0 16,0 21-16,0-21 0,0 0 0,-21 0 15,0 22-15,-22-22 16,22 0-16,-42 0 0,20 21 0,-20-21 15,-1 0-15,-20 0 0,-1 21 0,0-21 16,-21 0-16,22 0 0,-22 0 16,0 21-16,0-21 0,22 0 15</inkml:trace>
  <inkml:trace contextRef="#ctx0" brushRef="#br0" timeOffset="9708.51">14859 4530 0,'0'0'16,"21"0"15</inkml:trace>
  <inkml:trace contextRef="#ctx0" brushRef="#br0" timeOffset="43611.91">5186 6075 0,'0'0'0,"0"-21"16,0 0-16,0-1 15,0 1-15,0 0 16,0 42 31,0 0-47,0 1 0,0 20 0,0-21 15,0 21-15,0 1 0,0-1 16,0 22-16,0-22 0,0 21 0,0-20 16,0 20-16,0-20 0,0 20 15,0-21-15,0 1 0,0-1 16,0-21-16,0 22 0,0-22 0,0 0 15,0 0-15,0 0 0,0 0 0,0 1 16,0-44 31,0 1-47,0 0 16,0 0-16,0 0 0,21 0 0</inkml:trace>
  <inkml:trace contextRef="#ctx0" brushRef="#br0" timeOffset="44004.68">5503 6541 0,'0'0'0,"0"21"0,0 0 15,0 0-15,0 0 16,21-21 15,1 0-15,-22-21-16,21 21 0,0 0 16,-21-21-16,0 0 0,0 0 15,0-1-15,0 1 16,0 0-16,0 0 0,-21 21 15,0 0 1,-1 0 0,22 21-16,0 0 15,-21 0-15,21 1 16,0-1-16,21-21 16,1 0-1,-1 0 1</inkml:trace>
  <inkml:trace contextRef="#ctx0" brushRef="#br0" timeOffset="45109.05">7366 6033 0,'0'0'0,"0"-22"0,0 1 15,0 0-15,0 0 16,0 0-16,0 0 15,0 42 32,0 0-47,0 0 16,-21 0-16,21 22 0,0-1 0,-21 0 16,21 22-16,-22-22 0,1 22 0,0-1 15,0 1-15,0-1 16,0 1-16,-1-1 0,1-21 0,-21 22 15,21-22-15,-22 1 0,22-22 0,0 21 16,0-21-16,21 0 0,0 1 16,0-44-1,0 1 1,0 0-16,0 0 0,21 0 16,0-22-16,0 1 0,-21 0 0,22-1 15,-1 1-15,0 0 0,-21-1 16,21 1-16,0 0 0,-21-1 0,21 22 15,-21 0-15,22 21 0,-1 0 16,-21 21-16,0 0 16,0 1-16,0 20 0,0 0 15,0 1-15,0-22 0,21 21 0,-21 0 16,0 1-16,0-22 0,0 21 16,0-21-16,21 1 0,0-1 0,0 0 15,-21 0-15,22 0 0,-1-21 0,0 0 16,0 0-16,21 0 0,-20 0 15,20 0-15,-21 0 0,21 0 0,1 0 16,-1 0-16,0-21 0,-20 0 0,20 21 16,0-21-16,-21 0 0,1-22 15,-1 22-15,0-21 0,0-1 16,-21 1-16,0 0 0,0-1 0,0-20 16,0 21-16,0-1 0,0-20 15,0 20-15,0 1 0,-21 0 0,21-1 16,-21 1-16,0 0 0,-1-1 15,1 1-15,-21 21 0,0 0 0,20 0 16,-20-1-16,0 22 0,-1 0 16,1 0-16,0 0 0,21 0 0,-22 0 15,22 22-15,-21 20 0,21-21 0,-1 21 16,1-20-16,21 20 0,0 0 16,0 1-16,0-1 0,0 0 15,0 22-15,0-22 0,21 0 0,1 1 16,-1-1-16,0 0 0,21-20 15,-21-1-15,1 21 0,20-21 0,0 0 16,-21-21-16,22 22 0,-1-22 16,0 0-16,1 0 0,-1 0 0,0 0 15,-20 0-15,20 0 0,0 0 0,-21 0 16,22-22-16,-22 1 0,0 0 16,21 0-16,-20 0 0</inkml:trace>
  <inkml:trace contextRef="#ctx0" brushRef="#br0" timeOffset="45623.76">8318 6287 0,'0'0'0,"22"0"16,-22-106 0,0 85-1,-22 21-15,1 0 0,0 0 16,0 0-16,0 0 0,0 0 16,-1 21-16,1 0 0,0 0 15,0 0-15,0 0 0,0 22 0,-1-1 16,22 0-16,0-20 0,-21 20 0,21 0 15,0 1-15,0-1 0,0-21 16,0 21-16,0-20 0,0-1 0,0 0 16,0 0-16,21 0 15,1-21-15,-1 0 16,0 0-16,0 0 0,0 0 16,0-21-16,1 0 0,-1 0 15,0 0-15,0-22 0,-21 22 16,0 0-16,21-21 0,0-1 0,-21 22 15,0-21-15,0-1 0,0 1 16,0 21-16,22 0 0,-22 0 0,0-1 16,0 1-16,0 42 31,0 1-31,0-1 0,0 21 0,0-21 16,0 22-16,0-22 0,0 21 15,0 0-15,0-20 0,0-1 0,0 21 16,0-21-16,0 0 0,0 1 15,21-1-15,-21 0 0,21-21 16,0 0-16,0 0 16,0 0-16,1 0 0,-1 0 15,0 0-15,0-21 0,0 0 16,0-1-16,1 1 0,-22 0 16,21-21-16,0 21 0,-21-22 0,21 1 15,0 0-15,0-1 0</inkml:trace>
  <inkml:trace contextRef="#ctx0" brushRef="#br0" timeOffset="45871.61">8784 5906 0,'-21'0'0,"0"0"16,21 21-16,-21-21 0,21 21 16,-22 21-16,22-21 0,0 1 15,0 20-15,-21 0 0,21-21 0,-21 22 16,21-1-16,0 0 0,0 1 15,-21-22-15,21 21 0,0 1 0,0-1 16,-21-21-16,21 21 0,0-20 0,0-1 16,0 0-16,0 0 0,0 0 15,0 0-15,0 1 0,21-22 16,0 21-16,0-21 0,0 0 16,1 0-16,-1 0 15,0-21-15,0-1 0</inkml:trace>
  <inkml:trace contextRef="#ctx0" brushRef="#br0" timeOffset="46356.58">9123 6350 0,'0'0'0,"0"-21"0,0-21 31,0 20-31,0 1 0,0 0 0,-21 21 16,21-21-16,-22 21 0,1 0 15,0 0 1,0 0-16,0 21 0,0 0 15,-1 0-15,22 1 0,-21-1 0,0 21 16,0-21-16,21 22 0,0-1 16,0-21-16,-21 21 0,21-20 0,0-1 15,0 0-15,0 0 0,0 0 0,0 0 16,21-21-16,0 22 16,0-22-16,0 0 0,1 0 15,-1 0-15,0-22 0,0 1 0,0 0 16,0 0-16,1 0 15,-22-22-15,21 22 0,-21-21 16,0 21-16,0-22 0,0 22 0,0-21 16,0 21-16,0 0 0,0-1 15,0 1-15,0 0 0,0 42 32,0 0-32,0 1 15,0 20-15,0-21 0,0 0 0,0 22 16,0-22-16,0 21 0,0-21 0,0 22 15,0-22-15,0 0 0,0 0 16,0 0-16,0 0 0,21 1 16,0-22-16,0 21 0,0-21 0,1 0 15,-1 0-15,0 0 16,0-21-16,0-1 0,0 1 16,-21 0-16,22 0 0</inkml:trace>
  <inkml:trace contextRef="#ctx0" brushRef="#br0" timeOffset="46623.42">8530 6160 0,'21'0'15,"0"0"-15,1 0 16,-1 0-16,21 0 0,-21 0 16,22 0-16,-1 0 0,-21 0 0,21 0 15,1-22-15,-22 22 0,21 0 0,-21 0 16,1 0-16,-1 0 16</inkml:trace>
  <inkml:trace contextRef="#ctx0" brushRef="#br0" timeOffset="47565.9">9694 6033 0,'0'0'0,"0"-22"15,0 1 1,-21 21 15,0 21-31,21 22 16,-21-22-16,21 0 0,0 21 0,0 1 16,-21-1-16,21 0 0,-22 1 15,1 20-15,21-20 0,0 20 0,-21-21 16,0 1-16,0-1 0,21 0 15,0-20-15,-21 20 0,21-21 0,-22 0 16,22 0-16,-21-21 16,21 22-16,0-44 15,0 1 1,0 0-16,0 0 0,0 0 16,0 0-16,0-22 0,0 22 0,0-21 15,21-1-15,-21 1 0,0 21 0,0-21 16,22 20-16,-22 1 15,0 0-15,0 0 0,21 21 16,-21 21-16,21 0 16,-21 22-16,21-22 0,-21 21 15,0-21-15,21 22 0,0-22 0,1 21 16,-22-21-16,21 0 0,0 1 0,0 20 16,0-42-16,0 21 0,1 0 15,-1-21-15,21 0 0,-21 0 0,0 0 16,22 0-16,-22 0 0,0 0 0,21 0 15,-20 0-15,20-21 0,-21 0 16,0 0-16,0 0 0,22-1 0,-22-20 16,-21 21-16,21-21 0,0-1 15,-21 1-15,21 0 0,-21-22 16,0 22-16,0-1 0,0 1 0,0-21 16,-21 20-16,0 1 0,0 0 0,-21-1 15,20 1-15,-20 0 0,0 20 16,-1 1-16,1 0 0,0 0 0,-22 21 15,22 0-15,0 0 0,-1 21 0,1 0 16,0 0-16,-1 1 0,22 20 16,0 0-16,0 1 0,21-22 0,0 21 15,0 0-15,0 1 0,0-1 16,42-21-16,-21 22 0,0-1 0,1-21 16,-1 0-16,21 0 0,-21 1 15,22-1-15,-1 0 0,-21 0 16,21-21-16,-20 0 0,-1 0 0,21 0 15,-21 0-15,0 0 0,1 0 0,20 0 16,-21 0-16,0-21 0,0 0 16,1 21-16,-1-21 0,0-1 0</inkml:trace>
  <inkml:trace contextRef="#ctx0" brushRef="#br0" timeOffset="48017.93">10435 6244 0,'-21'0'32,"0"0"-32,21-21 15,0 0 1,0 0-16,21 21 16,0-21-16,0 21 0,-21-22 0,21 22 15,1 0-15,-1 0 0,0 0 0,0 0 16,0 0-16,0 0 0,1 22 15,-1-1-15,0 0 0,-21 0 16,0 21-16,21-20 0,-21-1 0,0 21 16,0-21-16,0 22 15,0-1-15,-21-21 0,0 0 0,21 22 16,-21-22-16,21 0 0,-22-21 0,22 21 16,-21 0-1,21-42 1,0 0-1,0 0-15,0 0 0,0-1 16,0 1-16,0 0 0,21 0 0,-21-21 16,22 20-16,-22-20 0,21 21 0,0 0 15,-21 0-15,21-1 0,0 1 16,0 0-16,1 0 0,-1 0 0,0 21 16,0-21-16,0 21 31,0-22-31,1 22 0</inkml:trace>
  <inkml:trace contextRef="#ctx0" brushRef="#br0" timeOffset="48223.82">11007 6138 0,'0'22'0,"0"-1"0,0 0 0,0 0 16,0 21-16,0-20 16,0-1-16,0 0 0,0 21 0,0-21 15,0 1-15,0 20 0,0-21 0,0 0 16,0 0-16,0 1 0,0-1 15,0 0 1,21-21 15,0 0-31,-21-21 16,21 0-16,-21-1 0,0 1 0,0 0 16</inkml:trace>
  <inkml:trace contextRef="#ctx0" brushRef="#br0" timeOffset="48588.61">11049 5863 0,'-85'21'16,"170"-42"-16,-191 64 0,85-22 16,21 0-16,-21 0 0,21 0 0,0 0 15,0 1-15,0-1 0,21 0 0,0-21 16,0 21-16,0-21 0,1 0 15,-1 0-15,0 0 0,0 0 0,0 0 16,0 0-16,1 0 0,-1 0 16,0 0-16,0-21 0,-21 0 0,0 0 15,0-1-15,0 1 0,0 0 16,0 0-16,0 0 0,-21 0 16,21-1-16,-21 1 0,0 21 0,-1-21 15,-20 21-15,21 0 0,0 0 16,0 0-16,-1 21 15,1 0-15,0 1 0,21 20 16,0-21-16,0 0 0,0 0 0,0 1 16,0-1-16,0 0 0,0 0 15,21 0-15,0-21 0,1 21 0,-1 1 16,0-22-16</inkml:trace>
  <inkml:trace contextRef="#ctx0" brushRef="#br0" timeOffset="48987.7">11324 6138 0,'0'-21'31,"0"42"-15,0 1-16,21-1 16,-21 0-16,0 0 0,0 21 15,0-20-15,0-1 0,0 0 0,0 21 16,21-21-16,-21 1 0,0-1 15,22 0-15,-22 0 0,0 0 0,21 0 16,0-21 0,-21-21-1,21 0 1,-21 0-16,0 0 0,21 0 16,-21-1-16,0-20 0,0 21 15,21-21-15,1 20 0,-22-20 0,21 0 16,-21 21-16,21-1 0,0-20 15,-21 21-15,21 21 0,-21-21 0,21 21 16,1 0-16,-1 0 31,0 0-31,-21 21 16,21-21-16,-21 21 16,21-21-16,-21 21 0</inkml:trace>
  <inkml:trace contextRef="#ctx0" brushRef="#br0" timeOffset="49760.26">11769 6244 0,'0'0'0,"0"21"0,21-21 31,0 0-15,0 0-16,0 0 0,0-21 15,1 21-15,-1-21 0,0 21 16,0-21-16,0 0 0,-21 0 15,21-1-15,-21 1 16,-21 21 0,0 0-16,0 0 0,-21 0 15,20 21-15,1 1 0,0-22 16,0 21-16,0 0 0,21 0 16,0 21-16,-21-20 0,21-1 0,0 0 15,0 21-15,0-21 0,0 1 0,0-1 16,0 0-16,21 0 0,-21 0 15,21 0-15,0-21 0,0 0 0,0 0 16,1 0-16,20 0 0,-21 0 0,21 0 16,-20 0-16,20-21 0,-21 0 15,21 0-15,1 21 0,-22-21 0,21-22 16,-21 22-16,22 0 0,-22 0 16,0 0-16,-21-22 0,21 22 15,-21 0-15,0 0 0,0 0 0,0 0 16,0-1-16,0 1 0,-21 42 31,21 1-31,0-1 16,-21 0-16,21 0 0,-21 0 0,21 22 15,0-22-15,0 0 0,-21 21 16,21-21-16,0 1 0,0-1 0,0 0 16,0 0-16,0 0 0,0 0 0,0 1 15,0-1-15,0-42 47,-22 21-47,22-22 16,0 1-16,0 0 0,0 0 0,0-21 15,0 20-15,0-20 0,0 21 0,0-21 16,22-1-16,-1 1 0,21 0 16,-21 20-16,22-20 0,-22 21 0,21-21 15,0 20-15,1 1 0,-22 21 0,21 0 16,1 0-16,-1 21 0,0-21 15,1 43-15,-1-22 0,-21 0 0,21 21 16,-20 1-16,-22-22 0,0 21 16,0 1-16,0-1 0,0 0 15,0-21-15,0 22 0,0-22 0,0 21 16,-22-21-16,1 1 0,0-1 0,0-21 16,0 21-16,0-21 0,-1 0 15,1 0-15,0 0 0,0 0 16,0 0-16</inkml:trace>
  <inkml:trace contextRef="#ctx0" brushRef="#br0" timeOffset="50732.53">5313 8043 0,'0'0'0,"-21"-21"0,-1 0 16,22 0-16,0 0 15,-21 0-15,21-1 16,0 1-16,0 0 0,0 0 16,0 0-16,21 21 15,1 0-15,-1 0 0,21 0 16,-21 0-16,0 0 0,1 21 15,20 0-15,-21 0 0,21 22 16,-20-1-16,20 0 0,-21 1 0,0 20 16,-21-21-16,0 22 0,0-22 15,0 1-15,0 20 0,-21-21 0,-21-20 16,21 20-16,-22 0 0,1-21 0,0 22 16,20-22-16,-20 0 0,0 0 15,21 0-15,-1 1 0,1-22 16,0 0-16,0 0 0,0 0 15,21-22-15,-21 22 16,21-21-16,0 0 0,0 0 0,0 0 16,0 0-16,0-1 0,0-20 0,0 21 15,0-21-15,0 20 0,21 1 16,0 0-16,0 0 0,0 0 0,0 21 16,22 0-16,-22 0 0,21 21 0,-21 0 15,22 0-15,-22 22 0,0-22 16,0 0-16,0 21 0,1-21 0,-1 1 15,-21-1-15,0 21 0,21-21 0,-21 0 16,21 1-16,0-22 16,-21 21-16,21 0 0,1-21 0,-1 21 15,0-21-15,0 0 16,0 0-16,0 0 0,-21-21 16,22 0-16,-1 21 0</inkml:trace>
  <inkml:trace contextRef="#ctx0" brushRef="#br0" timeOffset="51001.37">6138 8424 0,'0'22'15,"0"-44"-15,0 65 0,0-22 0,0 0 16,0 0 0,21-21-1,1 0-15,-1 0 16,-21-21-16,21 21 0,0-21 15,-21 0-15,0 0 0,0-1 16,0 1-16,0 0 0,0 0 16,-21 0-16,0 21 15,0 0-15,-1 0 0,1 0 16,0 0-16,0 0 0,0 0 16,21 21-1</inkml:trace>
  <inkml:trace contextRef="#ctx0" brushRef="#br0" timeOffset="51432.13">7641 7895 0,'0'0'16,"0"-42"-16,-21 21 0,0 0 0,21-1 0,-21 1 15,21 0-15,0 0 0,0 0 16,0 63-1,0-21-15,0 22 16,0-1-16,0 0 0,0 1 16,0 20-16,0 1 0,0-1 0,0-21 15,0 22-15,0-22 0,0 22 16,0-22-16,0 0 0,0 1 16,0-22-16,0 21 0,0-21 0,0 1 15,0-1-15,0 0 0,0 0 16,0-42 15,0 0-31,0 0 16,0-1-16</inkml:trace>
  <inkml:trace contextRef="#ctx0" brushRef="#br0" timeOffset="51737.01">7451 8170 0,'0'0'0,"0"-42"0,-22 0 15,22-1-15,-21 1 0,21 21 16,0-21-16,0 20 0,0 1 0,0 0 15,0 0-15,21 0 0,1 0 16,-1-1-16,21 1 0,0 21 0,-20-21 16,20 21-16,0 0 0,1 0 0,-1 0 15,0 0-15,1 0 0,-1 0 16,0 21-16,-21 0 0,1 1 0,-1 20 16,0-21-16,-21 21 0,0-20 0,0 20 15,-21 0-15,0-21 0,-1 22 16,1-1-16,-21-21 0,0 22 15,-1-22-15,1 0 0,0 0 0,20 0 16,-20 0-16,21 1 0,0-22 16,0 0-16,42 0 31,0 0-31,0-22 16,0 1-16,22 0 0,-22 21 0</inkml:trace>
  <inkml:trace contextRef="#ctx0" brushRef="#br0" timeOffset="52216.48">8361 7832 0,'0'21'32,"0"0"-32,0 0 15,-21 0-15,-1 22 0,22-22 16,-21 21-16,21 1 0,0-1 0,-21 0 15,21 1-15,-21-22 0,21 21 0,0 0 16,0 1-16,0-22 0,0 21 16,0-21-16,0 1 0,0-1 0,0 0 15,21 0-15,0-21 0,0 21 0,1-21 16,-1 0-16,0 0 0,21 0 16,-21 0-16,1 0 0,20 0 0,-21 0 15,21-21-15,-20 0 0,20 0 16,-21 0-16,0-1 0,0 1 15,1 0-15,-1 0 0,-21-21 0,0 20 16,0-20-16,0 0 0,0-1 0,0-20 16,-21 21-16,-1-1 0,1 1 15,0 0-15,-21 20 0,21-20 0,-22 21 16,22 0-16,-21 21 0,21-21 0,-22 21 16,22 0-16,0 0 0,-21 0 15,20 0-15,1 21 0,0-21 0,0 21 16,0 0-16,21 0 0,-21 0 0,21 22 15,0-22-15,0 0 0,0 21 16,0-20-16,21-1 0,-21 21 16,21-21-16,0 0 0,0 1 0,0-22 15,-21 21-15,22-21 0,-1 0 16,0 0-16,0 0 0</inkml:trace>
  <inkml:trace contextRef="#ctx0" brushRef="#br0" timeOffset="52484.33">8996 7811 0,'0'0'0,"0"-22"0,-21 44 31,21-1-15,0 21-16,0-21 0,0 22 0,0-1 15,0 0-15,0 1 0,0-1 16,0 21-16,0-41 0,0 20 0,0 0 15,0-21-15,0 22 0,0-22 0,0 0 16,0 0-16,0 0 0,0 1 16,0-1-16,21-21 15,-21-21 1,0-1 0,0 1-16</inkml:trace>
  <inkml:trace contextRef="#ctx0" brushRef="#br0" timeOffset="52717.22">8996 7853 0,'0'0'0,"21"-21"16,-21 0-16,0-1 0,21 22 15,0 0-15,0 0 16,1 22-16,-1-1 0,-21 0 16,21 0-16,0 21 0,0 1 15,0-22-15,-21 21 0,22-21 0,-1 22 16,0-22-16,-21 21 0,0-21 0,0 1 15,21-1-15,-21 0 0,0 0 16,21-21-16,-21 21 0,21-21 31,1 0-31,-22-21 0,21 0 16</inkml:trace>
  <inkml:trace contextRef="#ctx0" brushRef="#br0" timeOffset="53159.97">9715 7726 0,'0'0'16,"0"-21"-16,0 42 31,-21-21-31,0 21 0,0 0 16,0 0-16,-22 22 0,22-22 0,0 0 0,0 21 16,0-20-16,0 20 15,-1-21-15,1 0 0,0 0 0,21 1 16,0-1-16,0 0 0,0 0 0,-21-21 15,21 21-15,21-42 32,-21 0-32,21 0 0,0 0 15,-21-1-15,22 1 0,-1 0 16,0-21-16,0-1 0,21 22 0,-20-21 16,-1 21-16,0-22 0,0 22 15,0-21-15,-21 21 0,21 0 16,1-1-16,-22 44 15,0-1-15,0 0 16,0 0-16,0 21 0,0 1 16,0-1-16,0 0 0,0 1 0,0 20 15,0-20-15,0-1 0,0 0 0,0 1 16,0-1-16,0-21 0,0 21 16,0-20-16,0-1 0,21 0 0,-21 0 15,21 0-15,0 0 16,0-21-16</inkml:trace>
  <inkml:trace contextRef="#ctx0" brushRef="#br0" timeOffset="54196.08">4995 9758 0,'0'0'0,"0"-21"0,0 0 15,0-1 1,0 1-16,21 21 16,-21-21-16,22 0 15,-1 21-15,0-21 0,0 21 16,0 0-16,0 0 0,1 0 15,-1 0-15,0 21 0,0 0 16,0 0-16,-21 22 0,0-22 16,0 21-16,0-21 0,0 22 15,0-1-15,0-21 0,-21 21 0,0-20 16,0-1-16,-22 21 0,22-21 16,0 0-16,0 1 0,0-22 0,0 21 15,-1-21 1,22-21-1,0-1 1,22 22-16,-1-21 16,-21 0-16,21 21 0,0-21 0,0 21 15,0 0-15,22-21 0,-22 21 0,0 0 16,21 0-16,-20 0 0,20 0 16,0 0-16,-21 21 0,22 0 15,-22-21-15,21 21 0,-21 0 0,-21 22 0,22-22 16,-22 0-16,0 0 15,0 22-15,0-22 0,-22 21 0,1-21 16,-21 22-16,21-22 0,-22 0 0,1 21 16,21-21-16,-21 1 0,-1-1 15,22-21-15,0 21 0,0-21 0,-22 0 16,22 0-16,0 0 0,0 0 0,0 0 16,0-21-16,-1 21 0,1-21 15,0-1-15,21 1 0,-21 0 0,0 0 16,0 21-16,21-21 0,0 0 15,0-1-15,0 1 0,0 0 16,0 0 0,21 0-16,0 21 0,0-21 15,0 21-15</inkml:trace>
  <inkml:trace contextRef="#ctx0" brushRef="#br0" timeOffset="54399.96">5990 10033 0,'21'0'0,"-42"0"0,63 0 15,-20 0-15</inkml:trace>
  <inkml:trace contextRef="#ctx0" brushRef="#br0" timeOffset="54840.02">6689 9610 0,'0'0'0,"0"-21"15,0-1-15,21 1 16,0 21-16,21-21 16,1 21-16,-1 0 0,21-21 15,-20 21-15,20 0 0,1-21 0,-1 21 16,22-21-16,-22 21 0,1 0 15,-1 0-15,1-22 0,-22 22 0,22 0 16,-43 0-16,21 0 0,-21 0 0,-42 0 31,0 0-31,0 22 0,-21-22 16,-1 0-16,1 21 0</inkml:trace>
  <inkml:trace contextRef="#ctx0" brushRef="#br0" timeOffset="55112.87">7112 9525 0,'0'-21'31,"21"21"-15,-21 21-16,21 0 0,-21 22 0,0-22 16,0 21-16,0 22 0,0-22 15,0 0-15,0 22 0,0-22 16,0 0-16,0 22 0,0-22 0,0 1 15,0-1-15,0-21 0,0 21 0,0-20 16,0 20-16,0-21 0,0 0 16,0 0-16,0 1 0,0-1 15,21-21-15,1 0 16,-22-21-16,21-1 16,0 1-16,0 0 0</inkml:trace>
  <inkml:trace contextRef="#ctx0" brushRef="#br0" timeOffset="55500.88">7472 10012 0,'0'0'0,"21"0"0,0 0 0,0 0 15,0 0-15,1 0 0,-1 0 16,0 0-16,0 0 0,0 0 15,0-21-15,22 21 0,-22-21 0,0 21 16,0-22-16,-21 1 0,21 21 16,-21-21-16,0 0 0,0 0 0,0 0 15,0-1-15,-21 1 16,0 21-16,0 0 0,0 0 0,-22 0 16,22 0-16,0 0 0,-21 21 15,21-21-15,-1 43 0,1-22 0,0 0 16,0 21-16,21-20 0,0 20 0,-21-21 15,21 21-15,0 1 0,0-22 16,0 0-16,0 21 0,0-20 0,0-1 16,0 0-16,0 0 0,21 0 0,0 0 15,0 1-15,0-22 0,1 0 16,-1 0-16,21 0 0,-21 0 0,22 0 16,-22 0-16,0 0 0,21-22 15,-21 1-15,22 21 0</inkml:trace>
  <inkml:trace contextRef="#ctx0" brushRef="#br0" timeOffset="55935.64">8403 9821 0,'0'0'16,"21"-21"-16,-21 0 0,0 0 0,0 0 0,-21 21 31,0 0-31,0 0 0,0 21 16,-1-21-16,-20 21 0,21 0 0,0 0 15,-22 1-15,1 20 16,21-21-16,0 0 0,21 0 16,-21-21-16,21 22 0,0-1 0,0 0 15,21-21 1,0 21-16,21-21 0,-21 0 16,1 0-16,-1 21 0,21-21 0,-21 0 15,0 21-15,1-21 0,20 22 0,-21-22 16,0 21-16,0-21 0,1 21 15,-22 0-15,0 0 16,0 0-16,0 1 0,-22-1 16,-20-21-16,21 21 0,-21 0 15,20-21-15,-20 21 0,0 0 16,-1-21-16,1 0 0,21 0 0,-21 0 16,20 0-16,-20 0 0,21 0 15,0 0-15,0 0 0,-1 0 16,22-21-16,0 0 15,0 0-15,22 0 16,-1 0-16,0-1 0,0 1 16,21 0-16,-20 0 0</inkml:trace>
  <inkml:trace contextRef="#ctx0" brushRef="#br0" timeOffset="56236.47">8975 9525 0,'0'0'0,"0"-21"16,-22 21-1,1 0-15,0 0 0,0 21 0,21 0 16,-21 0-16,0 1 0,21 20 0,0 0 16,0-21-16,-22 22 0,22-1 15,0 22-15,-21-22 0,21 0 0,0 1 16,0-1-16,0-21 0,0 21 0,0 1 15,0-22-15,0 0 0,0 0 16,0 0-16,0 1 0,21-1 16,1-21-16,-1 21 0,0-21 0,0 0 15,0 0-15,0 0 16,1 0-16,-1 0 0,0 0 0,0-21 16,0 21-16,-21-21 0,0-1 0</inkml:trace>
  <inkml:trace contextRef="#ctx0" brushRef="#br0" timeOffset="56448.35">8763 9948 0,'0'0'0,"-21"0"0,0 0 16,21 22-16,21-22 31,0 0-31,0 0 0,0 0 15,22 0-15,-22-22 0,21 1 0,0 21 16,1-21-16,-1 0 0,0 0 16,1 0-16,-22-1 0,21 22 0,1-21 15,-1 0-15</inkml:trace>
  <inkml:trace contextRef="#ctx0" brushRef="#br0" timeOffset="56720.24">9567 9504 0,'0'0'0,"0"-21"0,-21 21 32,0 21-17,21 0-15,-21 0 0,21 22 0,-21-1 16,21 0-16,0 1 0,0-1 16,0 0-16,-22 1 0,22-1 0,0 0 15,0 1-15,-21-22 0,21 21 0,0-21 16,0 22-16,0-22 0,0 0 15,0 0-15,0 0 0,21-42 47,-21 0-31,0 0-16,0 0 0,0-1 0</inkml:trace>
  <inkml:trace contextRef="#ctx0" brushRef="#br0" timeOffset="56964.71">9483 9567 0,'0'0'0,"0"-21"0,0 0 16,21 0-16,0 42 16,-21 0-16,0 0 0,21 1 15,-21 20-15,21-21 0,0 21 16,1 1-16,-1-1 0,0 0 16,0 1-16,21-1 0,-20 0 0,20-20 15,-21 20-15,0-21 0,0 0 0,1 0 16,-1 1-16,0-1 0,-21 0 15,21 0-15,0-21 0,0 0 16,1 0 0,-22-21-16,21 21 15,-21-21-15,0 0 0,21-1 0,-21 1 16,21-21-16</inkml:trace>
  <inkml:trace contextRef="#ctx0" brushRef="#br0" timeOffset="57227.82">10202 9292 0,'0'0'0,"0"-21"0,-21 21 16,0 21-1,21 0-15,-21 1 0,0 20 16,-1-21-16,22 43 0,-21-22 16,0 21-16,21-20 0,-21 20 0,0 1 15,0-22-15,21 22 0,-22-22 0,22 0 16,-21 1-16,21-1 0,0-21 15,0 0-15,0 22 0,0-22 16,0 0-16,0 0 0,21-21 16,1 0-1,-1 0-15,0 0 0,0 0 16,0 0-16,0-21 0,1 0 0,-1 0 16,0-1-16</inkml:trace>
  <inkml:trace contextRef="#ctx0" brushRef="#br0" timeOffset="57961.39">10922 9313 0,'-127'-42'31,"106"42"-31,-22 0 0,22 21 16,0 0-16,-21 1 0,21-1 0,-1 0 15,1 21-15,-21 1 0,21-1 0,21 0 16,-21 1-16,21 20 0,-22-21 16,22 1-16,0-1 0,0 22 0,0-22 15,0-21-15,22 21 0,-1 1 0,0-22 16,0 0-16,0 0 0,0 0 16,22 1-16,-22-22 0,21 21 0,-21-21 15,22 0-15,-1 0 0,-21 0 16,22 0-16,-22 0 0,21 0 15,-21 0-15,0-21 0,1 21 0,-1-22 16,0 1-16,0 0 0,0 0 0,-21 0 16,0 0-16,0-1 0,0 1 15,0 0-15,0 0 0,-21 0 0,0 0 16,-21-1-16,-1 1 0,22 21 0,-21 0 16,-1 0-16,22 0 0,-21 0 15,21 0-15,-22 0 0,22 0 0,0 0 16,0 0-16,42 0 47,0 0-47,0 0 0,1 0 15,-1 0-15,0 0 0,0 0 16,0-21-16,22 21 0,-22-21 0,0 21 16,0 0-16,0-21 0,0 0 0,1 21 15,-1 0 1,-21 21-16,0 0 15,0 0-15,0 0 0,0 0 0,0 1 16,0 20-16,0-21 0,0 21 16,0-20-16,0 20 0,0 0 0,0-21 15,-21 22-15,21-1 0,0 0 0,0 1 16,0-1-16,0 22 16,0-22-16,0 0 0,0 22 0,0-22 15,0 0-15,0 22 0,0-22 0,21 1 16,-21-1-16,0 0 0,21 1 0,-21-1 15,0-21-15,0 21 0,0-20 16,0 20-16,0-21 0,0 0 0,0 0 16,0 1-16</inkml:trace>
  <inkml:trace contextRef="#ctx0" brushRef="#br0" timeOffset="73304.25">3873 6646 0,'0'-21'16,"22"21"171,-22-21-187,21 21 0,0-21 16</inkml:trace>
  <inkml:trace contextRef="#ctx0" brushRef="#br0" timeOffset="74051.82">4043 6477 0,'0'-21'16,"0"0"0,0 42 62,0 0-63,0 0-15,0 0 0,0 1 16,0-1-16,0 0 0,0 0 0,0 0 16,0 22-16,0-22 0,0 0 15,0 21-15,0-21 0,0 22 0,0-22 16,0 0-16,0 21 0,0-20 0,0-1 16,0 0-16,0 0 0,0 0 15,21 0-15,-21 1 0,0-1 16,21-21-16,-21 21 15,21-21 1,-21 21-16,21-21 16,1 0-1,-1 0-15,0-21 0,0 0 16,0 21-16,22-21 0,-1-1 16,0 1-16,22 0 0,-1 0 0,1-21 15,20-1-15,22 1 0,-21 0 16,21-1-16,-22-20 0,43-1 0,-21 1 15,21-1-15,0 22 0,-21-22 16,21 22-16,-21-21 0,0 20 16,-22 22-16,1-21 0,0-1 0,-22 22 15,22 0-15,-22-21 0,1 21 16,-1-1-16,-20 1 0,20 0 0,-20 21 16,-22-21-16,21 0 0,-21 21 15,0 0-15,1-21 0,-1 21 16,-21 21 140,-21 0-156,-1-21 0,22 21 16</inkml:trace>
  <inkml:trace contextRef="#ctx0" brushRef="#br0" timeOffset="75040.22">4191 8424 0,'0'-42'32,"0"21"-32,0 0 15,0 42 48,0 0-63,0 0 0,0 0 15,0 1-15,0-1 0,0 21 0,0-21 16,0 0-16,0 1 16,0-1-16,0 0 0,0 0 0,0 21 15,21-20-15,-21-1 0,0 0 16,21 0-16,-21 0 0,0 0 16,21-21-16,-21 22 15,22-22-15,-1 0 0,0 0 0,21 0 16,-21-22-16,1 22 0,20-21 15,0 0-15,22 0 0,-1-21 16,1 20-16,-1 1 0,1-21 0,20 0 16,-20-1-16,21 1 0,-1 0 15,22-1-15,-21-20 0,21 20 0,-1-20 16,-20 21-16,0-1 0,-1 1 16,1 0-16,-21-1 0,-22 1 15,21 21-15,-20 0 0,-1-1 0,-21 1 16,0 0-16,1 21 0,-1 0 0,0-21 15,0 21 1,0-21-16,0 21 31,-21-21-31,22 21 32,-22 21 14,-22-21-46,1 21 0,0-21 16,21 21-16</inkml:trace>
  <inkml:trace contextRef="#ctx0" brushRef="#br0" timeOffset="81604.61">4254 9313 0,'0'-21'31,"22"21"48,-1 0-64,0 0-15,0 0 0,21 0 16,-20 0-16,-1 0 0,21 0 0,0 0 15,1-21-15,-1 21 0,0 0 16,1 0-16,-1-21 0,0 21 0,1 0 16,-1-21-16,0 21 0,1 0 0,-1 0 15,22-21-15,-22-1 0,0 22 16,22 0-16,-1-21 0,1 21 16,-1 0-16,1-21 0,-1 21 0,1 0 0,20-21 15,-20 0-15,-1 21 0,1 0 16,-1-21-16,1 21 0,-1 0 15,1-22-15,-22 22 0,22 0 0,-1-21 16,-20 21-16,20 0 0,1-21 16,-22 0-16,21 21 0,1 0 0,-1-21 15,1 21-15,-1-21 0,1 21 0,-1 0 16,1-22-16,-1 1 0,1 21 16,-1 0-16,-20-21 0,20 21 0,-20 0 15,20-21-15,-21 21 0,22 0 16,-1-21-16,-20 21 0,20 0 15,1 0-15,-22-21 0,22 21 0,-1 0 16,1-22-16,-1 22 0,1 0 16,-1 0-16,1-21 0,-1 21 0,1 0 15,-1 0-15,1-21 0,-1 21 0,1 0 16,-1 0-16,22-21 0,-22 21 16,1 0-16,-1 0 0,22-21 0,-22 21 15,1 0-15,-1 0 0,1 0 0,-22-21 16,22 21-16,-22 0 0,22 0 15,-22 0-15,0-22 0,1 22 0,20 0 16,-21 0-16,1 0 0,-1 0 16,22-21-16,-22 21 0,0 0 0,1 0 15,20-21-15,-21 21 0,1 0 16,-1 0-16,0 0 0,1 0 0,-1 0 16,0 0-16,1 0 0,-1 0 15,0 0-15,-20 0 0,20 0 0,0 0 16,-21 0-16,22 0 0,-1 0 0,-21 0 15,22 0-15,-1 0 0,0 0 16,1 0-16,-1 0 0,0 0 0,1 0 16,-1 0-16,0 0 0,-21 0 0,22 0 15,-1 0-15,-21 0 0,22 0 16,-22 0-16,0 0 0,21 0 0,-21 0 16,1 21-16,-1-21 0,0 21 15,0-21-15,0 22 0,0-22 16,22 21-16,-22-21 0,0 21 0,0 0 15,0 0-15,1 0 16,-1 1-16,0-22 0,-21 21 0,21 0 16,0 0-16,-21 0 0,0 0 0,21-21 15,1 22-15,-22-1 0,0 0 16,0 0-16,21 0 0,-21 0 0,0 1 16,0-1-16,21 0 0,-21 0 0,0 0 15,0 0-15,0 1 0,0-1 16,0 0-16,0 0 0,0 0 0,0 0 15,0 1-15,0-1 0,21 0 16,-21 0-16,0 0 0,0 0 0,21 1 16,-21-1-16,21 0 0,-21 21 15,0-21-15,0 1 0,0-1 0,22 21 16,-22-21-16,0 0 0,21 1 0,-21 20 16,0-21-16,0 0 0,0 22 15,0-22-15,0 0 0,0 0 0,0 0 16,0 22-16,0-22 0,0 0 0,0 0 15,-21 0-15,21 0 0,0 1 16,-22-22-16,22 21 0,0 0 0,0 0 16,0 0-16,0 0 0,0 1 0,-21-1 15,21 0-15,-21 0 0,21 0 0,-21 0 16,21 1-16,0-1 16,0 0-16,-21 0 0,0 0 0,21 0 15,-22 1-15,22-1 0,-21 21 0,0-21 16,0 0-16,0 1 0,0-1 15,-1 0-15,1 0 0,0 0 0,0 0 16,0 1-16,-22-1 0,22 0 0,0 0 16,-21 0-16,21 0 0,-22 1 0,22-22 15,-21 21-15,21 0 0,-22 0 16,1-21-16,21 21 0,-22 0 0,1-21 16,21 22-16,-21-22 0,-1 21 15,22 0-15,-21-21 0,-1 21 0,22-21 0,-21 21 16,0 0-16,20-21 15,-20 22-15,0-1 0,21 0 0,-22-21 16,1 21-16,0-21 0,-1 21 0,-20-21 16,20 21-16,1-21 0,-21 0 0,20 22 15,1-22-15,-22 21 0,22-21 16,-21 0-16,20 0 0,1 21 0,-22-21 16,22 0-16,-21 0 0,20 0 0,-20 0 15,20 0-15,-20 0 0,21 21 0,-22-21 16,1 0-16,20 0 0,-20 0 0,-1 0 15,1 0-15,-1 0 16,22 0-16,-22 0 0,1 0 0,-1 0 16,22 0-16,-21 0 0,-1 0 0,22 0 15,-22 0-15,1 0 0,20 21 0,-20-21 16,-1 0-16,1 0 0,21 21 16,-22-21-16,1 0 0,-1 22 0,1-1 15,-1-21-15,1 0 0,20 21 0,-20-21 16,-1 0-16,1 21 0,20-21 0,-20 0 15,21 0-15,-22 21 0,22-21 0,-22 0 16,1 0-16,20 0 0,-20 0 16,21 0-16,-22 0 0,1 0 15,20 0-15,-20 0 0,20 0 0,-20 0 16,21 0-16,-1 0 0,1 0 0,0 0 16,-1 0-16,1 0 0,0 0 15,-1 0-15,1 0 0,0 0 0,-1 0 16,1 0-16,0 0 0,-1 0 0,1 0 15,21 0-15,-22 0 0,1 0 0,0 0 16,-1 0-16,1 0 0,0 0 16,-1 0-16,1 0 0,0 0 0,-1 0 15,22-21-15,-21 21 0,0 0 0,-1 0 16,22 0-16,-21 0 0,21 0 0,-22 0 16,22-21-16,-21 21 0,21 0 15,-22 0-15,22 0 0,-21 0 16,21-21-16,-1 21 0,-20 0 0,21 0 15,-21-21-15,20 21 0,-20 0 0,21 0 16,-21-22-16,20 1 0,1 21 0,-21 0 16,21-21-16,-22 21 0,22-21 15,-21 21-15,21-21 0,0 21 0,-22-21 16,22 21-16,0-22 0,-21 1 0,20 0 16,1 21-16,-21-21 0,21 0 15,0 0-15,-1 21 0,1-22 0,-21 1 16,21 21-16,0-21 0,-1 0 0,1 0 15,0 21-15,0-21 0,0-1 16,21 1-16,-21 21 0,-1-21 0,1 0 16,0 0-16,21 0 0,-21 21 15,0-22-15,0 1 0,21 0 0,-22 0 16,22 0-16,-21 0 0,0-1 0,21 1 16,0 0-16,-21 0 0,21 0 15,-21 0-15,21-1 0,0 1 0,0 0 16,0 0-16,-21 0 0,21-22 0,-22 22 15,22 0-15,0-21 0,0 21 16,-21-1-16,21 1 0,0 0 0,0-21 16,-21 21-16,21-1 0,0 1 0,0 0 15,0 0-15,0 0 0,0 0 16,0-1-16,0 1 0,0 0 16,0 0-16,0 0 0,0 0 15,0-1-15,21 1 0,-21 0 0,21 0 16,-21 0-16,22 0 0,-1-1 15,-21-20-15,21 21 0,0 0 0,-21-22 16,21 22-16,0 0 0,1-21 16,-22 21-16,21-1 0,0 1 0,-21 0 15,21 0-15,0 0 0,-21 0 0,21-1 16,1 1-16,-1 21 16,0-21-16,0 21 0,0 0 15,0-21-15,1 0 0,-1 21 16,0 0-16,0 0 0,0-21 15,0 21-15,1 0 0,-1 0 0,0 0 16,0-22-16,0 22 0,22 0 0,-22 0 16,0 0-16,0 0 0,0 0 15,0 0-15,1 0 0,-1-21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7T02:17:31.7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2222 1926 0,'0'0'0,"0"-21"0,-21 0 0,0 0 16,21 0-1,0-1 1,-21 22-16,21-21 0,-21 21 31,21 21-31,0 1 0,0-1 16,0 21-16,0 0 0,0-20 15,0 20-15,0 0 0,0 22 16,0-22-16,0 0 0,0 1 16,0 20-16,0-20 0,0-1 15,0 21-15,0-20 0,0-22 0,0 21 16,0 1-16,0-22 0,21 0 15,-21 0-15,0 0 0,0 0 0,21 1 16,-21-44 15,0 1-31,0 0 0,0 0 16,21 0-16,0 0 0,-21-22 0</inkml:trace>
  <inkml:trace contextRef="#ctx0" brushRef="#br0" timeOffset="307.91">2582 2286 0,'0'0'0,"0"42"32,21-42-32,1 22 0,-1-22 15,0 0 1,0 0-16,0 0 0,-21-22 15,21 22-15,1-21 16,-22 0-16,0 0 16,0 0-16,-22 21 31,1 0-31,0 0 16,0 0-16,0 0 0,21 21 31</inkml:trace>
  <inkml:trace contextRef="#ctx0" brushRef="#br0" timeOffset="1355.81">4254 1609 0,'0'0'0,"0"-21"31,-21 21-31,0 0 31,21 42-31,0-21 0,0 0 16,0 22-16,0-1 0,-21 0 0,21 22 16,-21-22-16,21 0 0,0 22 15,-21-22-15,-1 1 0,1-1 0,21 21 16,-21-20-16,0-1 0,0 0 15,0 1-15,-1-22 0,22 21 0,-21-21 16,0 1-16,21-1 0,0 0 0,0 0 16,-21-21-16,0 0 15,21-21 1,0 0 0,0-22-16,0 22 0,0 0 0,0-21 15,0 21-15,0-22 0,0 1 16,0 21-16,21-22 0,-21 22 0,21-21 15,0 21-15,-21 0 0,0-1 16,21 1-16,1 21 0,-1 0 16,0 21-16,0 22 15,-21-22-15,21 0 0,0 0 16,-21 0-16,22 22 0,-1-22 0,-21 0 16,21 21-16,0-20 15,0-1-15,0 0 0,1 0 0,-1-21 0,0 21 16,21 0-16,-21-21 15,1 0-15,20 0 0,-21 0 0,21 0 16,-20 0-16,20 0 0,-21-21 16,21 0-16,-20 0 0,20 0 0,-21 0 15,0-1-15,0 1 0,1 0 16,-1 0-16,0 0 0,-21-22 0,0 22 16,0-21-16,21 0 0,-21-1 15,0 1-15,0-22 0,0 22 0,0-21 16,0 20-16,0-20 0,-21 20 15,21 1-15,-42 0 0,20-1 16,1 22-16,-21 0 0,21 0 0,-22 0 16,1 0-16,0 21 0,-1 0 15,1 0-15,0 0 0,-1 0 0,1 21 16,0 0-16,21 0 0,-1 21 16,1 1-16,0-1 0,0 0 15,21 1-15,0 20 0,0-20 0,0-1 16,0 0-16,0 1 0,21-1 15,21 0-15,-20-21 0,20 1 0,0-1 16,1 0-16,-1 0 0,0-21 0,22 0 16,-22 0-16,0 0 15,1 0-15,20 0 0,-42 0 0</inkml:trace>
  <inkml:trace contextRef="#ctx0" brushRef="#br0" timeOffset="1920.12">5482 1757 0,'0'0'0,"-21"-21"0,0 21 16,0 0-16,-1 0 15,1 0-15,0 0 0,-21 0 0,21 21 16,-1 0-16,1 0 0,0 0 15,0 22-15,21-22 0,-21 21 0,0-21 16,-1 22-16,22-22 0,0 21 16,0 1-16,-21-22 0,21 21 0,0-21 15,0 0-15,0 1 0,0-1 0,0 0 16,0 0-16,0 0 0,0 0 16,21-21-16,1 0 0,-1 0 15,0 0-15,0 0 0,0 0 16,0 0-16,1-21 0,-1 0 0,0 21 15,0-21-15,0 0 0,-21 0 16,21-1-16,1 1 0,-22-21 16,21 21-16,-21-22 0,21 22 0,-21-21 15,0 21-15,0-22 0,0 1 16,21 21-16,-21-21 0,0 20 0,0 1 16,0 0-16,0 42 31,0 0-31,0 1 0,0-1 15,0 0-15,0 21 0,0-21 0,0 22 16,0-1-16,0-21 0,0 22 16,0-22-16,0 0 0,0 0 0,0 0 15,0 0-15,0 1 0,21-1 16,0-21-16,1 21 0,-1-21 16,0 0-16,0 0 0,0 0 15,0 0-15,1 0 16,-1-21-16,0 21 0,-21-21 0</inkml:trace>
  <inkml:trace contextRef="#ctx0" brushRef="#br0" timeOffset="2227.94">5948 1376 0,'-21'85'32,"21"-64"-32,-22 21 0,22 0 15,0 22-15,0-22 0,-21 22 0,21-22 16,-21 0-16,21 22 0,0-22 0,0 1 16,0-1-16,-21 0 0,21-21 15,0 22-15,0-22 0,0 0 0,0 21 16,0-20-1,0-1-15,21-21 0,-21 21 16,21-21-16,0 0 0,1 0 16,-1 0-16,0 0 0,0-21 15,0 0-15</inkml:trace>
  <inkml:trace contextRef="#ctx0" brushRef="#br0" timeOffset="2772.64">6540 1820 0,'0'0'0,"0"-21"15,-42-42-15,21 63 16,21-21-16,-21 21 0,0 0 16,-1 0-16,1 0 0,0 0 0,0 0 15,0 0-15,0 21 0,-1 21 16,1-21-16,0 22 0,0-22 0,21 21 15,0 0-15,-21-20 0,21 20 16,-21 0-16,21-21 0,0 1 0,0 20 16,0-21-16,0 0 0,0 0 15,0 1-15,21-22 16,0 0-16,0 0 0,0 0 16,0 0-1,1 0-15,-1 0 0,0-22 0,0 22 16,0-21-16,-21 0 0,21 0 0,1 0 15,-1 0-15,0-1 0,-21-20 16,0 21-16,21 0 0,0-22 0,-21 22 16,0-21-16,0 21 0,21 0 15,-21-1-15,0 1 0,22 21 16,-22 21 0,0 1-16,0-1 0,0 0 15,0 0-15,0 0 0,0 22 16,0-22-16,0 0 0,0 21 0,0-21 15,0 1-15,0-1 0,0 0 16,0 0-16,21 0 16,0-21-16,0 0 0,-21 21 0,21-21 15,22 0-15,-22 0 0,0 0 16,0 0-16,0 0 0,0-21 0,22 21 16,-22-21-16,0 0 0,0 0 0,0 0 15</inkml:trace>
  <inkml:trace contextRef="#ctx0" brushRef="#br0" timeOffset="3051.47">6032 1630 0,'0'0'0,"22"0"0,-1 0 15,21 0-15,-21 0 0,0 0 16,1-21-16,-1 21 0,21 0 0,-21 0 16,0-21-16,1 21 0,-1 0 15,0 0-15,0 0 0,0 0 16</inkml:trace>
  <inkml:trace contextRef="#ctx0" brushRef="#br0" timeOffset="4035.92">7662 1397 0,'0'0'0,"0"-21"0,0 0 0,0 0 0,0-1 31,-21 22-15,0 0-16,21 22 15,0-1-15,0 21 0,-21-21 0,21 43 16,-21-22-16,21 22 0,0-1 15,-22 1-15,22-1 0,-21 1 0,21-1 16,-21-21-16,0 22 0,0-22 16,21 1-16,-21-1 0,-1 0 0,1 1 15,21-22-15,-21 0 0,21 0 0,-21 0 16,0-21-16,21 21 16,-21-42-1,21 0-15,0 0 16,0 0-16,0 0 0,0-1 15,0 1-15,0-21 0,0 21 0,0-22 16,0 22-16,0-21 0,0 0 16,0 20-16,0 1 0,0 0 0,21 0 15,0 21 1,0 21-16,0 0 16,-21 22-16,21-22 0,1 0 15,-22 21-15,21-21 0,0 1 0,0 20 16,-21-21-16,21 0 0,0 0 0,1-21 15,-1 22-15,0-1 0,0-21 16,0 0-16,0 21 0,1-21 16,-1 0-16,21 0 0,-21 0 15,0 0-15,22-21 0,-22 21 0,21-21 16,-21-1-16,1 1 0,20 0 0,-21 0 16,0 0-16,0 0 0,1-22 15,-1 1-15,-21 0 0,0-1 0,0 1 16,0-22-16,0 22 0,0-21 15,0-1-15,0 22 0,0-1 0,-21-20 16,-1 21-16,-20 20 0,21-20 16,-21 0-16,-1 21 0,22-1 0,-21 1 15,-1 0-15,1 0 0,0 21 16,-1 0-16,1 0 0,0 0 16,21 21-16,-22 0 0,22 22 15,0-22-15,0 0 0,21 21 0,0 1 16,0-1-16,0 0 0,0-21 0,21 22 15,0-1-15,21 0 0,-20-20 16,-1 20-16,21-21 0,-21 21 0,22-20 16,-22-1-16,0 0 0,0-21 15,0 21-15,22-21 0,-22 21 16,0-21-16,0 0 0,0 0 16,0 0-16,1 0 15,-1 0-15,-21-21 0,21 21 0,0-21 16</inkml:trace>
  <inkml:trace contextRef="#ctx0" brushRef="#br0" timeOffset="4703.95">8276 1778 0,'0'0'0,"-21"0"16,0-21-1,21 0 1,0 0-16,0-1 0,0 1 0,21 0 16,0 21-1,0-21-15,0 21 0,1 0 16,-1 0-16,0 0 0,0 21 16,0 0-16,0 0 0,1 1 0,-1-1 15,-21 21-15,21-21 0,0 22 16,-21-22-16,21 0 0,-21 21 0,0-21 15,0 1-15,0-1 0,0 21 16,0-21-16,-21-21 0,0 21 0,21 1 16,-21-22-16,21 21 0,-21-21 0,-1 0 31,22-21-15,0-1-1,0 1-15,0-21 0,0 21 16,0 0-16,22-22 0,-22 22 0,21-21 15,0-1-15,0 22 0,0-21 16,0 0-16,1 20 0,-1-20 0,0 21 16,0 0-16,0 0 0,0 21 15,1-22-15,-1 22 0,0-21 0,0 21 16,0 0-16,0 0 0,1 0 16,-1 0-1,-21 21 1,0 1-16,0-1 15,0 0-15,0 21 0,0-21 0,0 22 16,0-22-16,0 21 0,0 1 16,0-22-16,0 21 0,0-21 0,0 22 15,0-22-15,0 0 0,0 0 16,0 0-16,0 0 0,0 1 16,0-1-1,0-42 16,0-1-15,0 1-16,0 0 0,0 0 0,0 0 16</inkml:trace>
  <inkml:trace contextRef="#ctx0" brushRef="#br0" timeOffset="5059.75">8975 1355 0,'0'0'0,"-85"21"31,64 0-31,0 0 0,21 0 0,-22-21 0,22 22 16,0-1-16,0 0 15,0 0-15,22-21 16,-1 0-16,0 0 16,0 0-16,0 0 0,0 0 15,22 0-15,-22-21 0,0 0 16,0 21-16,0-21 0,-21-1 15,0 1-15,0 0 0,0 0 16,0 0-16,-21 21 16,0-21-16,0 21 0,0 0 0,0 0 15,-1 0-15,1 21 0,-21-21 16,42 21-16,-21 0 0,0-21 0,21 21 16,0 0-16,0 1 0,0-1 15,0 0-15,0 0 0,0 0 16,21-21-16,-21 21 0,21 1 0,0-22 15,0 21-15,0-21 0</inkml:trace>
  <inkml:trace contextRef="#ctx0" brushRef="#br0" timeOffset="5499.53">9229 1651 0,'0'21'0,"0"0"0,0 1 15,0-1 1,0 0-16,0 0 0,0 0 0,0 0 16,0 1-16,0-1 0,0 0 0,0 0 15,21 0-15,-21 0 0,21 1 16,-21-1-16,0 0 0,0 0 0,0 0 16,0 0-16,0 1 15,0-1-15,21-42 47,-21-1-47,21 1 0,-21 0 16,0 0-16,21 0 0,1 0 15,-1-22-15,0 1 0,-21 0 16,21-1-16,0 1 0,22 0 16,-22 20-16,0-20 0,0 0 0,0 21 15,0-1-15,1 1 0,-1 0 16,-21 42 15,0 0-15,0 1-16,-21-1 15,21 0-15,0 0 16,0 0-16</inkml:trace>
  <inkml:trace contextRef="#ctx0" brushRef="#br0" timeOffset="6312.06">9610 1884 0,'0'0'0,"0"21"0,0 0 16,21-21-16,0 0 15,0 0-15,0 0 16,0 0-16,1-21 0,-1 21 16,0-21-16,21 0 0,-21 21 15,1-21-15,20-1 0,-42 1 0,21 0 16,0 0-16,-21 0 0,0 0 15,0-1-15,0 1 16,0 0-16,-21 21 16,0 0-16,0 0 0,0 0 15,-22 21-15,22 22 0,0-22 0,0 0 16,0 21-16,-1-21 0,22 1 16,0 20-16,0-21 0,0 0 0,0 22 15,0-22-15,0 0 0,0 0 16,0 0-16,22 0 0,-1-21 15,0 22-15,0-22 0,0 0 16,0 0-16,22 0 0,-22 0 0,21 0 16,1 0-16,-22 0 0,21 0 0,0-22 15,-20 22-15,20-21 16,-21 0-16,21 0 0,-20 21 0,-1-21 16,0 0-16,0-1 0,0-20 0,-21 21 15,21 0-15,-21-22 0,0 22 16,0-21-16,0 21 0,0-22 0,0 22 15,0 0-15,0 42 32,0 0-32,0 1 15,0 20-15,0-21 0,0 0 0,-21 22 16,21-22-16,0 0 0,0 21 16,0-21-16,0 1 0,0-1 0,0 0 15,0 0-15,-21 0 0,21 0 16,0 1-1,-21-44 32,21 1-47,0 0 16,0 0-16,0 0 0,0 0 16,0-22-16,0 22 0,0-21 0,21-1 15,0 1-15,0 0 0,22-1 16,-1 1-16,-21 0 0,22 21 0,-1-22 15,0 22-15,22 21 0,-22-21 16,0 21-16,22 0 0,-22 21 16,1 0-16,-1 0 0,0 22 0,1-1 15,-1 0-15,-21 1 0,0-1 16,0 22-16,1-22 0,-22 0 0,0 1 16,0-22-16,0 21 0,0-21 15,0 0-15,0 1 0,-22-1 0,1 0 16,0-21-16,0 21 0,0-21 15,0 0-15</inkml:trace>
  <inkml:trace contextRef="#ctx0" brushRef="#br0" timeOffset="7456.48">2371 3704 0,'-22'0'16,"1"0"-16,0 0 0,0 0 0,0 0 16,0 0-16,-1 0 0,1 0 15,0 0-15,0 0 0,0 0 0,0 0 16,21-21 0,0 0-16,0 0 15,0 0 1,21-1-16,0 22 0,0-21 15,0 0-15,0 21 0,22 0 16,-22 0-16,21-21 0,-21 21 0,1 0 16,20 0-16,-21 0 0,21 21 15,-20 0-15,20 0 0,-21 1 0,0-1 16,0 0-16,1 21 0,-1 1 16,-21-22-16,0 21 0,0 0 0,0 22 15,0-22-15,0 1 0,-21 20 16,-1-21-16,1 22 0,0-22 0,0 1 15,-21-1-15,20 0 0,-20 1 16,0-22-16,21 21 0,-22-21 16,22 0-16,0-21 0,-21 22 15,20-22-15,1 0 0,0 0 0,0 0 16,0 0-16,0-22 16,-1 22-16,1-21 0,21 0 0,0-21 15,0 21-15,-21-22 0,21 22 16,0-21-16,0-1 0,0 1 0,0 0 15,0 21-15,0-22 0,0 22 16,21-21-16,0 21 0,1 21 0,-1 0 16,0 0-16,0 0 0,21 0 15,1 21-15,-22 0 0,21 0 0,-21 21 16,22-20-16,-22-1 16,0 21-16,0-21 0,22 22 0,-43-22 15,21 21-15,0-21 0,0 0 16,-21 1-16,0-1 0,21 0 0,0 0 15,-21 0-15,22-21 0,-1 0 16,0 0-16,0 0 16</inkml:trace>
  <inkml:trace contextRef="#ctx0" brushRef="#br0" timeOffset="7643.4">3111 4085 0,'0'0'0,"0"21"32,0 1-1</inkml:trace>
  <inkml:trace contextRef="#ctx0" brushRef="#br0" timeOffset="8129.12">4233 3704 0,'0'0'0,"-42"-84"31,42 62-31,0 1 0,0 0 16,0 0-16,0 0 16,0 42-1,0 21 1,0-21-16,0 22 0,0-1 0,0 0 16,0 1-16,0 20 0,21-20 15,-21 20-15,21 1 0,-21-22 16,0 21-16,0-20 0,0-1 0,0 0 15,0 1-15,0-22 0,0 0 16,0 0-16,0 0 0,0 1 0,0-1 16,0-42 15,0-1-15</inkml:trace>
  <inkml:trace contextRef="#ctx0" brushRef="#br0" timeOffset="8467.79">4106 3810 0,'0'0'16,"0"-42"-16,0 21 0,0-22 0,-21 22 0,21 0 15,0 0-15,0 0 0,0-1 16,0 1-16,0 0 0,21 21 0,0-21 16,1 0-16,-1 0 0,0 21 15,21-22-15,-21 1 0,22 21 0,-1 0 16,22 0-16,-22 0 0,0 21 0,1 1 15,-1-1-15,0 0 0,-21 0 16,22 21-16,-22-20 0,-21 20 0,0-21 16,0 21-16,0-20 0,-21 20 15,-22-21-15,22 21 0,-21-20 0,0-1 16,-1 21-16,1-21 16,0 0-16,-1 1 0,22-22 0,-21 21 15,21 0-15,-1-21 0,1 0 16,21-21-1,0 0-15,0-1 16,21 1-16,1 0 16,-1 0-16,0 21 0,0-21 0</inkml:trace>
  <inkml:trace contextRef="#ctx0" brushRef="#br0" timeOffset="8959.96">5080 3535 0,'-42'63'31,"42"-20"-31,-22-22 0,1 0 16,21 21-16,0-20 0,-21 20 0,0-21 16,0 21-16,21 1 0,-21-1 15,21-21-15,0 22 0,-22-1 0,22 0 16,0-21-16,0 22 0,0-22 0,0 0 15,0 0-15,22 0 16,-1 1-16,0-1 0,0-21 0,0 0 16,0 0-16,1 0 0,20 0 15,-21 0-15,21 0 0,-20-21 0,-1 21 16,21-22-16,-21 1 0,0 0 0,22 0 16,-22 0-16,0-22 0,0 22 15,0-21-15,1 21 0,-22-22 0,0 22 16,0-21-16,0 0 0,0-1 15,0 22-15,-22-21 0,1-1 0,0 22 16,0-21-16,0 21 0,0 0 16,-22-1-16,22 1 0,0 0 0,-21 21 15,20 0-15,-20 0 0,21 0 0,0 0 16,-22 21-16,22 0 16,0 1-16,0-1 0,0 0 0,21 0 15,0 0-15,0 0 0,0 1 16,0-1-16,0 21 0,0-21 0,21 0 15,0 1-15,0-1 0,22-21 16,-22 0-16,0 0 0,21 0 16,-21 0-16</inkml:trace>
  <inkml:trace contextRef="#ctx0" brushRef="#br0" timeOffset="9239.81">5948 3535 0,'-21'21'16,"21"0"-1,0 0-15,-22 22 0,22-22 16,-21 0-16,21 21 0,0-20 0,0 20 16,0-21-16,0 21 0,0-20 15,0-1-15,0 0 0,0 21 0,0-21 16,0 1-16,0-1 0,0 0 15,0 0-15,0-42 47,21 0-47,-21 0 16,0-1-16</inkml:trace>
  <inkml:trace contextRef="#ctx0" brushRef="#br0" timeOffset="9479.67">5927 3535 0,'0'0'0,"21"0"0,0 0 16,-21 21-16,21 0 15,0 0-15,0 1 0,1-1 0,-22 0 16,21 0-16,0 21 0,0-20 16,-21-1-16,21 0 0,0 0 0,1 0 15,-22 0-15,0 1 16,21-22-16,-21 21 15,21-42 17,-21-1-17,0 1-15,0 0 0</inkml:trace>
  <inkml:trace contextRef="#ctx0" brushRef="#br0" timeOffset="9960.12">6646 3323 0,'0'0'0,"-21"21"16,0 1-16,0-1 0,0 0 15,-1 21-15,-20-21 0,21 22 0,0-22 16,-22 21-16,22 1 0,0-22 16,-21 21-16,21-21 0,-1 0 15,1 22-15,0-22 0,21 0 0,-21 0 16,0 0-16,21 1 15,21-44 17,0 1-17,0 0-15,0 0 0,22 0 0,-22 0 16,0-22-16,0 22 0,22-21 16,-22 21-16,0-22 0,21 1 0,-21 0 15,64-64 1,-85 85-16,0 42 31,0 21-31,0-21 0,0 22 16,0-1-16,0 0 0,0 1 15,0 20-15,0-21 0,0 1 16,0-1-16,0 0 0,0 1 0,0-1 16,0-21-16,0 22 0,0-1 15,0-21-15,0 0 0,0 22 0,0-22 16,0 0-16,0 0 0,0-42 47</inkml:trace>
  <inkml:trace contextRef="#ctx0" brushRef="#br0" timeOffset="11139.66">2095 5842 0,'-21'0'32,"21"-21"-32,0 0 15,0 0 1,0-1-16,21 22 15,1-21-15,-1 21 16,0 0-16,0-21 0,0 21 0,22 0 16,-22 0-16,0 0 0,0 0 15,21 21-15,-20 0 0,-22 1 0,21-1 16,-21 21-16,0 0 0,0-20 16,0 20-16,0-21 0,-21 21 0,-1-20 15,1-1-15,0 0 0,0 0 16,0 0-16,-22 0 0,22 1 0,0-1 15,0-21-15,0 0 16,21-21 31,0-1-47,0 1 0,21 21 16,-21-21-16,21 21 0,0-21 15,22 21-15,-22-21 0,21 21 0,0 0 16,1 0-16,-1 0 0,0 0 15,22 0-15,-22 0 0,1 0 0,-1 21 16,-21 0-16,21 21 0,-20-20 16,-22-1-16,0 0 0,0 21 0,0-21 15,-22 1-15,1 20 0,0-21 16,-21 21-16,-1-20 0,1 20 0,0-21 16,-1 0-16,1 0 0,0 1 15,-1-22-15,1 21 0,0-21 16,-1 0-16,1 0 0,21 0 0,-21 0 15,20 0-15,1 0 0,0 0 16,0 0-16,0 0 0,0-21 0,-1 21 16,1-22-16,21 1 0,0 0 15,0 0-15,0 0 0,0 0 16,0-1-16,0 1 0,0 0 16,21 0-16,1 0 0,-1 0 0</inkml:trace>
  <inkml:trace contextRef="#ctx0" brushRef="#br0" timeOffset="11343.54">3069 6011 0,'0'0'16,"21"-21"-16,0 21 0,1 0 0,-22 21 46,0 1-30</inkml:trace>
  <inkml:trace contextRef="#ctx0" brushRef="#br0" timeOffset="12044.57">4276 5440 0,'0'0'16,"-22"21"-16,22 0 15,0 0-15,-21 22 0,21-1 16,0 0-16,0 22 0,0-22 0,0 22 15,0-22-15,0 22 16,0-22-16,-21 21 0,21-20 0,0-1 16,0 0-16,-21 1 0,0-1 0,21 0 15,-21-20-15,21 20 0,0-21 16,-22 0-16,22 0 0,0 1 0,-21-22 16,21-22 15,0 1-31,0 0 0,0 0 15,0 0-15,0 0 0,21-22 0,-21 22 16,22-21-16,-22-1 0,21 1 0,-21 0 16,0-22-16,21 22 0,0-22 15,0 1-15,-21-1 0,21 22 16,1-21-16,-22 20 0,21 1 16,-21 0-16,21 20 0,-21 1 0,21 21 15,-21 21 1,0 1-16,21 20 0,-21 0 0,21 1 15,-21 20-15,0-21 0,22 22 0,-22-1 16,21-20-16,-21-1 0,0 22 16,0-22-16,21 0 0,-21-21 0,21 22 15,-21-22-15,21 21 0,-21-21 16,0 1-16,0-1 0,21 0 0,1 0 16,-22-42 15</inkml:trace>
  <inkml:trace contextRef="#ctx0" brushRef="#br0" timeOffset="12660.22">4043 6160 0,'0'0'0,"0"21"31,21-21-16,0 0-15,0 0 0,22 0 16,-22 0-16,21-21 0,0-1 16,1 22-16,-1-21 0,22 0 0,-1 0 15,-21 0-15,22 0 0,-1-1 0,1 1 16,-22 0-16,1 0 0,-1 0 16,0 0-16,1-1 0,-22 22 0,0-21 15,-21 42 1,0 1-1,0-1-15,0 0 0,0 0 16,0 21-16,0-20 0,0-1 0,0 21 16,0-21-16,0 0 0,0 22 0,0-22 15,0 0-15,0 0 16,0 0-16,0 1 0,21-22 0,0 21 16,0-21-16,1 0 0,-1 0 15,0 0-15,0 0 16,0 0-16,0 0 0,1-21 0,-1-1 15,0 22-15,0-21 0,-21 0 0,21 0 16,0-21-16,1 20 0,-22 1 16,0-21-16,21 21 0,-21-22 0,21 1 15,-21 21-15,0-21 0,0-1 16,0 22-16,0 0 0,0 0 0,0 0 16,0 42 15,0 0-31,0 0 0,0 21 0,0-20 15,0-1-15,0 21 0,0-21 16,0 22-16,21-22 0,-21 21 0,0-21 16,0 0-16,21 1 0,0-1 15,-21 0-15,0 0 0,22 0 0,-1 0 16,0-21-16,0 22 0,0-22 16,0 0-16,1 0 15,-1-22-15,21 1 0,-21 0 0,0 21 16</inkml:trace>
  <inkml:trace contextRef="#ctx0" brushRef="#br0" timeOffset="12959.97">5927 5376 0,'0'0'0,"0"-21"0,-22 0 15,1 21-15,0 0 16,21 21-1,0 0-15,0 1 0,-21 20 0,21 0 16,0 1-16,0 20 0,-21-21 16,21 22-16,0-22 0,0 22 0,0-1 15,0-20-15,-21-1 0,21 0 0,0 1 16,-22-1-16,22 0 16,0-21-16,0 22 0,0-22 0,0 0 15,0 0-15,0 0 0,0 1 0,22-22 16,-1 0-16,0 0 15,0 0-15,0 0 0,0 0 16,1-22-16,20 1 0,-21 0 0,0 0 16</inkml:trace>
  <inkml:trace contextRef="#ctx0" brushRef="#br0" timeOffset="13386.8">6286 5842 0,'0'21'15,"-21"0"-15,0 1 16,21-1-16,-21 0 0,21 0 16,0 0-16,0 0 0,-21 1 0,21-1 15,0 0-15,0 0 0,0 0 16,0 0-16,0 1 0,0-1 0,0 0 16,21 0-16,0 0 15,0-21-15,0 0 0,1 21 0,-1-21 16,0 0-16,0 0 0,0 0 15,0 0-15,1 0 0,20-21 0,-21 0 16,0 21-16,0-21 0,1 0 16,-22 0-16,0-1 0,21 1 0,-21 0 15,0 0-15,0 0 0,0-22 16,0 1-16,-21 21 0,-1-21 0,22 20 16,-21-20-16,-21 21 0,21-21 15,0 20-15,-1 22 0,1-21 0,0 21 16,0 0-16,0 0 0,0 0 0,-1 21 15,1-21-15,0 22 16,21-1-16,-21 0 0,0 0 16,21-42 31,0 0-47</inkml:trace>
  <inkml:trace contextRef="#ctx0" brushRef="#br0" timeOffset="13632.6">5715 5652 0,'42'0'32,"-21"-22"-32,1 22 0,20 0 0,0 0 15,1-21-15,-22 21 0,21-21 16,0 21-16,1-21 0,-1 21 0,0 0 15,1-21-15,-22 21 0,21 0 0,-21-21 16,1 21-16,-1 0 0,0 0 16,0 0-16</inkml:trace>
  <inkml:trace contextRef="#ctx0" brushRef="#br0" timeOffset="14131.93">7578 5440 0,'0'0'0,"-22"-21"0,22 0 16,-21 21-16,0 0 15,0 0 1,21 21-16,0 0 0,-21 0 16,21 0-16,-21 22 15,21-1-15,0 0 0,0 1 0,0-1 16,0 0-16,0 1 0,0-1 0,0 0 15,0-21-15,0 22 0,0-22 16,0 0-16,0 0 0,0 0 0,0 1 16,0-1-16,0 0 15,0-42 17</inkml:trace>
  <inkml:trace contextRef="#ctx0" brushRef="#br0" timeOffset="14419.77">7218 5969 0,'0'0'16,"0"21"-16,0 0 0,0 1 0,0-1 16,0 21-16,0-21 0,0 0 0,0 1 15,0-1-15,21 0 0,0-21 0,0 21 16,0 0-16,1 0 15,-1-21-15,21 0 0,-21 0 0,0 0 16,22 0-16,-22 0 0,21 0 16,-21 0-16,22 0 0,-22-21 15,0 21-15,21-21 0,-20 21 0,-1-21 16,0 0-16,0 21 0,0-21 16,-21-1-16,21 1 0,-21 0 0,0 0 15,0 0-15,0-22 0,-21 22 16,0 0-16,21 0 0</inkml:trace>
  <inkml:trace contextRef="#ctx0" brushRef="#br0" timeOffset="14668.64">7345 5419 0,'-21'0'0,"42"0"47,0 0-47,0 0 0,21 0 15,-20 0-15,-1-21 0,0 21 16,21 0-16,-21 0 0,22-22 0,-22 22 16,21 0-16,-21 0 0,1 0 15,20-21-15,-21 21 0,0 0 0,0-21 16,1 21-16,-1 0 0</inkml:trace>
  <inkml:trace contextRef="#ctx0" brushRef="#br0" timeOffset="14940.48">8170 5292 0,'0'0'0,"0"21"0,21-21 31,1 0-15,-1 0-16,0 0 0,0 0 0,0 0 15,0 0-15,22 0 0,-22 0 16,0 0-16,0 0 0,22 0 16,-22-21-16,0 21 0,0 0 0,0 0 15,0 0-15,1 0 16,-44 0-1,1 0-15,0 0 16</inkml:trace>
  <inkml:trace contextRef="#ctx0" brushRef="#br0" timeOffset="15195.33">8361 5292 0,'-21'0'31,"21"21"-31,0 0 15,0 0-15,0 0 0,0 1 0,0-1 16,0 21-16,0-21 0,0 22 16,0 20-16,-22-21 0,22 1 0,0-1 15,0 22-15,0-22 0,0 0 0,0 1 16,0-1-16,0 0 0,-21-21 16,21 22-16,0-22 0,0 0 0,0 0 15,0 0-15,0 1 0,21-22 31,1 0-31,-1 0 16,0 0-16</inkml:trace>
  <inkml:trace contextRef="#ctx0" brushRef="#br0" timeOffset="15632.08">9631 5144 0,'0'0'0,"0"-22"0,-21 1 0,-1-21 15,22 21 1,0 0-16,-21 21 16,0 0-16,0 42 15,21-21-15,0 21 0,0 1 16,-21-1-16,21 0 0,0 22 0,0-22 16,-21 22-16,21-1 0,0-20 15,0 20-15,0 1 0,0-22 0,0 0 16,-22 1-16,22-1 0,0 0 15,0-21-15,0 22 0,0-22 16,0 0-16,0 0 0,0 0 16,22-21-16,-1 0 0,0 0 15,0 0-15,0 0 16,0-21-16,1 0 0,-1 0 0,0 0 16</inkml:trace>
  <inkml:trace contextRef="#ctx0" brushRef="#br0" timeOffset="16947.33">9250 5673 0,'0'0'0,"-21"0"0,42 0 47,0 0-47,21 0 0,-21 0 0,1 0 16,20-21-16,0 21 0,1-22 15,-1 22-15,0-21 0,22 0 0,-22 0 16,22 21-16,-22-21 0,21 0 16,-20 21-16,-1-22 0,0 22 0,1 0 15,-22 0-15,0 0 0,0 0 0,0 0 16,-21 22 0,0-1-16,-21 0 15,0 21-15,0-21 0,21 1 16,-21 20-16,21-21 0,-21 21 0,21-20 15,-22-1-15,22 21 0,0-21 0,0 0 16,0 1-16,0-1 0,0 0 16,22-21-16,-1 21 0,0-21 0,0 0 15,0 0-15,0 21 0,1-21 0,20 0 16,-21 0-16,0 0 0,0 0 16,22 0-16,-22-21 0,0 0 0,0 21 15,0-21-15,1 0 0,-1 21 16,-21-22-16,0 1 0,0 0 15,0 0-15,0-21 0,0 20 0,0 1 16,-21-21-16,-22 21 0,22 0 16,0-1-16,-21 1 0,-1 0 0,22 0 15,-21 0-15,21 21 0,-1 0 0,1-21 16,0 21-16,42 0 31,22 0-31,-22-22 0,21 22 16,0 0-16,-20 0 0,41-21 15,-21 21-15,1 0 0,-1-21 16,0 21-16,1 0 0,-1-21 16,0 0-16,1 21 0,-1 0 0,0 0 15,-20-21-15,20 21 0,-21 0 0,0 0 16,-21 21 15,-21 0-31,0-21 16,0 21-16,0 0 0,21 0 15,-22 22-15,1-22 0,0 21 0,21-21 16,0 22-16,0-22 0,-21 21 16,21-21-16,0 1 0,0-1 15,0 0-15,0 0 0,0 0 0,0 0 16,0 1-16,21-22 0,0 21 16,0-21-16,1 0 0,-1 0 15,0 0-15,0 0 0,0 0 0,0 0 16,1 0-16,-1-21 0,0-1 15,0 1-15,0 21 0,-21-21 16,0 0-16,0 0 0,0 0 0,0-1 16,0 1-16,0-21 0,0 21 15,-21-22-15,0 22 0,0-21 0,0 21 16,-1-22-16,1 22 0,0 0 16,0 0-16,0 21 0,0-21 15,21 0-15,-22 21 0,1 0 16,42 0-1,1 0-15,-1-22 16,0 22-16,0 0 0,21 0 0,-20 0 16,20-21-16,0 21 0,1 0 15,-1-21-15,0 21 0,-21-21 0,22 21 16,-1-21-16,0 0 0,-20 21 16,-1-22-16,0 1 0,0 0 0,0 0 15,0 0-15,-21 0 0,0-22 0,0 22 16,0-21-16,0 21 0,0-1 15,0-20-15,0 21 0,-21-21 16,0 20-16,0 1 16,0 21-16,0 0 15,-1 21-15,1 22 16,21-22-16,0 21 0,-21 1 0,0-1 16,21 0-16,-21 1 0,21-1 0,0 0 15,0 22-15,0-22 0,-21 0 16,21 22-16,0-22 0,0 1 0,0-1 15,0 0-15,0 1 0,0-1 16,0-21-16,21 21 0,0-20 0,0-1 16,0 0-16,0 0 0,1-21 0,-22 21 15,21 0-15,0-21 16,0 0-16,0 0 0,0 0 0,1 22 16,-1-22-16,0 0 15,0 0 1,-21-22-16,0 1 0,21 0 15,-21 0-15,0 0 16</inkml:trace>
  <inkml:trace contextRef="#ctx0" brushRef="#br0" timeOffset="17123.25">11536 5757 0,'0'0'0,"0"22"31,0-1-15,-21-21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7T02:18:32.6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8572 339 0,'0'0'0,"0"-21"16,0-1 0,0 1-16,0 0 15,0 0-15,0 0 16,-21 21-16,21-21 0,0-1 16,-21 22-1,0 0 1,0 0-16,21 22 15,0-1 1,-21 0-16,21 21 0,0 1 16,0-22-16,0 21 0,0 22 15,0-22-15,-22 21 0,22-20 0,-21 20 16,21 1-16,-21-1 0,0 1 16,0-1-16,21 1 0,-21-22 0,-1 22 15,1-22-15,21 0 0,0 1 0,-21-1 16,21-21-16,-21 0 0,21 22 15,-21-22-15,21 0 0,0 0 16,0 0-16,-21-21 0,-1 0 31,22-21-31,-21 0 0,21 0 16,0 0-16,0-1 16,0-20-16,0 21 0,0-21 0,0-1 15,0 1-15,0 0 0,0-1 0,0 1 16,21 0-16,-21-1 0,22 22 15,-22 0-15,0 0 0,0 0 0,21-1 16,-21 1-16,21 21 16,0 0-1,0 0-15,-21 43 0,0-22 16,21 0-16,1 21 0,-22 1 0,21-1 16,-21-21-16,0 21 0,21 1 0,0-1 15,-21-21-15,21 22 0,0-22 16,-21 0-16,22 0 0,-1 0 15,0 0-15,0-21 0,0 0 16,0 22-16,22-22 0,-1 0 0,-21 0 16,22 0-16,-1 0 0,0-22 0,1 1 15,-1 0-15,0 0 0,1 0 16,-1 0-16,-21-22 0,21 1 0,-20 21 16,-1-22-16,0-20 0,0 21 15,0-1-15,-21-20 0,0 20 0,0-20 16,0 21-16,0-1 0,0-20 15,0 20-15,0 1 0,-21 0 0,0-22 16,0 22-16,-22 21 0,1-22 16,21 1-16,-43 21 0,22 0 15,0 0-15,-22-1 0,22 1 0,-22 21 16,22 0-16,0 0 0,-1 21 16,1 1-16,0-1 0,21 0 0,-1 21 15,-20 1-15,21 20 0,21-21 16,0 1-16,-21 20 0,21-20 0,0 20 15,0-21-15,0 1 0,21-1 0,-21 0 16,21 1-16,21-1 0,-20-21 16,20 0-16,-21 1 0,21-1 0,1 0 15,-1-21-15,0 0 0,1 0 16,-1 0-16,0 0 0,1 0 16,-22 0-16,21 0 0,-21 0 15,22 0-15,-22-21 0,0 21 0,0-21 16</inkml:trace>
  <inkml:trace contextRef="#ctx0" brushRef="#br0" timeOffset="631.7">9779 889 0,'21'-21'0,"-42"42"0,42-63 0,-21 21 16,0-1-16,0 1 16,0 0-16,0 0 0,0-21 0,-21 20 15,0 22-15,21-21 0,-21 0 16,-1 21-16,1 0 0,21-21 0,-21 21 16,0 0-16,0 0 0,0 0 0,-22 21 15,22 0-15,0 0 0,0 1 16,0-1-16,-1 21 0,1 0 0,0 1 15,0-1-15,0 0 0,21 1 16,0-1-16,-21 0 0,21-20 16,0 20-16,0-21 0,0 21 0,0-20 15,0-1-15,21 0 16,0 0-16,0-21 0,0 0 0,0 0 16,1 0-16,-1 0 0,0 0 15,0 0-15,0-21 0,0 21 0,1-21 16,-1 0-16,21-1 0,-21 1 0,0-21 15,-21 21-15,22-22 0,-1 1 16,0 0-16,-21-1 0,21 1 0,-21 21 16,0-21-16,0-1 0,0 22 15,0 0-15,0 0 0,0 0 0,0-1 16,-21 22 15,21 22-31,0-1 0,-21 0 0,21 21 16,-21-21-16,21 22 0,0-1 15,0 0-15,0 1 0,0-22 0,0 21 16,0 1-16,0-22 0,0 0 0,21 21 16,-21-21-16,21 1 0,-21-1 15,21-21-15,0 21 0,0-21 0,1 0 16,-1 0-16,0 0 16,0 0-16,0 0 0,0 0 0,22-21 15,-22 0-15,0-1 0,21 1 16,-20-21-16</inkml:trace>
  <inkml:trace contextRef="#ctx0" brushRef="#br0" timeOffset="927.53">10372 423 0,'0'0'0,"0"-42"0,0 21 0,0 0 16,0 0-16,0-1 0,0 1 0,0 0 15,0 42 1,0 0-16,-22 1 15,22 20-15,-21 0 0,21-21 16,0 43-16,0-22 0,-21 1 0,21-1 16,-21 21-16,21-20 0,0 20 15,0-20-15,-21 20 0,21-21 16,-21 1-16,21-1 0,-22-21 0,22 22 16,0-22-16,-21 21 0,21-21 0,0 0 15,0 1-15,0-1 0,0 0 16,21-21-1,1 0 1,-1 0-16,0-21 0,0 0 16,0-1-16</inkml:trace>
  <inkml:trace contextRef="#ctx0" brushRef="#br0" timeOffset="1495.4">10837 804 0,'0'0'0,"-21"-105"31,0 83-31,0 1 0,0 0 16,-1 21-16,1 0 16,0 0-1,0 21-15,0 0 0,21 1 16,-21-1-16,-1 21 0,1-21 0,21 22 15,-21-1-15,0 0 0,21 1 0,0-1 16,-21 0-16,21 1 0,0-22 16,0 21-16,0-21 0,0 22 0,0-22 15,0 0-15,0 0 16,0 0-16,21-21 0,0 0 16,0 0-16,0 0 0,1 0 15,-1-21-15,0 21 0,0-21 16,-21 0-16,21 0 0,0-1 0,1-20 15,-1 0-15,0 21 0,0-22 16,-21 1-16,21-22 0,-21 22 16,21 21-16,-21-21 0,22 20 0,-22-20 15,0 21-15,0 42 32,0 0-32,0 0 15,0 1-15,0 20 0,0 0 0,0-21 16,-22 22-16,22-1 0,0-21 0,0 22 15,0-22-15,0 21 0,0-21 16,0 0-16,0 1 0,0-1 0,0 0 16,22 0-16,-1-21 15,0 0-15,0 0 16,0 0-16,0 0 0,1 0 0,-1 0 16,0-21-16,0 0 0,0 21 15,0-43-15,1 22 0,-1 0 0</inkml:trace>
  <inkml:trace contextRef="#ctx0" brushRef="#br0" timeOffset="1792.76">9969 529 0,'0'0'16,"22"0"0,-1 0-16,0 0 0,0 0 15,21 0-15,1 0 0,-1 0 0,0 0 16,1 0-16,20 0 0,-20 0 0,-1 0 16,0 0-16,1 0 0,-1 0 15,0 0-15,1 0 0,-1-21 0,-21 21 16,0 0-16,0 0 0,1 0 15</inkml:trace>
  <inkml:trace contextRef="#ctx0" brushRef="#br0" timeOffset="2827.39">11811 487 0,'0'0'0,"21"-21"0,-21-43 31,21 43-31,-21 42 31,-21 0-31,21 1 16,0 20-16,-21 0 0,21 1 0,-21-1 15,0 21-15,-1-20 0,22 20 16,-21 1-16,0-1 0,21 1 0,-21-22 16,0 22-16,0-22 0,21 0 0,0 1 15,-22-1-15,22 0 0,-21-21 16,21 1-16,0-1 0,0 0 0,0 0 31,0-42-15,0 0-16,0 0 15,21-1-15,1 1 0,-22 0 16,0-21-16,21 21 0,-21-22 0,21 1 16,-21 0-16,0-1 0,21 1 15,-21 0-15,21-1 0,-21 22 0,21-21 16,-21 21-16,22 21 15,-22 21 1,0 0-16,0 0 0,21 21 0,-21-20 16,0 20-16,0 0 0,0-21 15,0 22-15,0-1 0,21-21 16,-21 22-16,21-22 0,-21 0 0,21 0 16,0 0-16,1 0 0,-1-21 15,0 22-15,0-22 0,0 0 0,0 0 16,1 0-16,20 0 0,-21 0 0,21 0 15,-20-22-15,20 22 0,-21-21 16,21 0-16,-20 0 0,20-21 0,-21 20 16,0-20-16,0 0 0,1-22 15,-1 22-15,0-22 0,-21 22 0,0-21 16,0-1-16,0 22 0,0-22 0,0 22 16,0 0-16,-21-1 15,0 1-15,-1 0 0,1-1 0,-21 1 16,21 21-16,-22 0 0,1-1 15,0 1-15,-1 21 0,1 0 0,0 0 16,-22 0-16,22 21 0,0 1 16,-1 20-16,1 0 0,21-21 0,-22 22 15,43-1-15,0 0 0,0 1 0,0-1 16,0 0-16,0 1 0,0-22 16,22 21-16,-1-21 0,0 22 0,21-22 15,-21 0-15,22 0 0,-22-21 16,21 21-16,1-21 0,-22 22 0,21-22 15,-21 0-15,22 0 0,-22 0 16,0 0-16,0 0 0,0 0 16,0-22-16,1 1 0,-1 21 0,-21-21 15,21 21-15,0 0 16</inkml:trace>
  <inkml:trace contextRef="#ctx0" brushRef="#br0" timeOffset="3312.11">12615 868 0,'0'0'0,"-21"-85"16,21 64-1,0 0 1,21 21 0,0 0-16,1 0 15,-1 0-15,0 0 0,0 21 0,-21 0 16,21 0-16,0 1 0,1-1 16,-1 21-16,0-21 0,-21 22 0,21-1 15,-21-21-15,21 21 0,-21-20 16,0 20-16,0-21 0,0 0 15,0 0-15,0 1 0,0-1 0,0 0 16,0 0-16,-21-21 0,0 21 16,0-21-1,21-21 1,0 0-16,0 0 16,0 0-16,0-1 0,0 1 15,0 0-15,0-21 0,21 21 0,-21-22 16,21 22-16,0 0 0,-21-21 15,21 20-15,1 1 0,-1 0 0,0 0 16,0 0-16,0 0 0,0-1 16,1 1-16,-1 21 0,21-21 15</inkml:trace>
  <inkml:trace contextRef="#ctx0" brushRef="#br0" timeOffset="3556.69">13420 720 0,'0'0'0,"0"42"15,0-21 1,-22 22-16,1-22 0,21 0 16,0 21-16,0-21 0,-21 22 0,21-22 15,-21 21-15,21-21 0,0 1 0,0-1 16,0 0-16,0 0 16,0 0-16,0 0 0,0 1 0,0-1 15,21-42 48,-21-1-63,21 1 0</inkml:trace>
  <inkml:trace contextRef="#ctx0" brushRef="#br0" timeOffset="3927.47">13293 487 0,'0'0'0,"-22"0"0,1 0 0,21 21 16,-21 0-16,21 0 15,-21-21-15,21 22 0,0-1 0,0 0 16,0 0-16,21 0 16,0-21-16,0 0 15,1 0-15,-1 0 0,0 0 16,0 0-16,0 0 0,0 0 15,1-21-15,-1 0 16,-21 0-16,0 0 0,0-1 16,0 1-16,0 0 0,0 0 15,0 0-15,-43 0 0,22 21 16,0 0-16,-21 0 16,21 0-16,-1 0 0,1 0 0,0 21 15,0-21-15,0 21 0,0 0 0,21 0 16,0 0-16,0 1 15,0-1-15,0 0 0,0 0 16,21-21-16,0 21 0,0-21 16,0 21-16</inkml:trace>
  <inkml:trace contextRef="#ctx0" brushRef="#br0" timeOffset="4372.32">13674 762 0,'0'21'31,"0"0"-15,0 1-16,0-1 0,0 0 16,0 0-16,0 21 0,0-20 0,0-1 15,0 0-15,0 21 0,0-21 16,0 1-16,0-1 0,0 0 15,-22 0-15,22 0 0,0 0 16,22-21 15,-1-21-15,-21 0-16,21 0 0,0 0 16,-21 0-16,21-1 0,0-20 15,-21 21-15,22-21 0,-1-1 0,0 22 16,-21-21-16,21-1 0,0 22 0,-21 0 15,21 0-15,-21 0 16,22 0-16,-22 42 47,0 0-47,0 0 16,0 0-16,0 0 15,0 1-15</inkml:trace>
  <inkml:trace contextRef="#ctx0" brushRef="#br0" timeOffset="4775.09">14097 953 0,'21'0'15,"0"0"1,0 0-1,1 0-15,-1-22 0,-21 1 0,21 21 16,0-21-16,-21 0 16,21 0-16,-21 0 0,0-1 15,0 1-15,0 0 0,0 0 16,-21 0 0,0 21-16,0 0 0,0 0 15,21 21-15,-22 0 16,1 0-16,0 0 0,0 22 0,21-22 15,-21 21-15,21 1 0,-21-22 16,21 21-16,0-21 0,0 22 0,0-22 16,0 0-16,0 0 0,0 0 0,0 0 15,21 1-15,0-1 0,0-21 16,0 21-16,0-21 0,1 0 0,20 0 16,-21 0-16,21 0 0,-20 0 0,-1 0 15,21 0-15,-21 0 0,0-21 16,1 21-16,-1-21 0,0-1 0,0 1 15,0 0-15</inkml:trace>
  <inkml:trace contextRef="#ctx0" brushRef="#br0" timeOffset="5256.81">14626 868 0,'0'0'0,"0"-42"15,0-22 1,0 43-16,0 42 31,0 0-31,0 0 0,0 1 16,0 20-16,0-21 0,0 0 0,0 22 15,-21-22-15,21 21 0,0-21 16,-21 0-16,21 1 0,0-1 0,0 0 16,0 0-16,-21 0 0,21 0 0,0 1 15,-22-22-15,22 21 16,0-42 31,0-1-47,0 1 0,0 0 15,0 0-15,0 0 0,22-22 16,-22 22-16,21-21 0,0 0 0,-21-1 16,21 1-16,0 21 0,0-22 15,1 22-15,-1 0 0,0-21 0,21 42 16,-21-21-16,1-1 0,20 22 0,0 0 16,-21 0-16,22 0 0,-1 22 15,-21-1-15,22 0 0,-22 0 0,21 21 16,-42-20-16,21 20 0,-21-21 15,0 21-15,0 1 0,0-22 16,0 21-16,0 1 0,0-22 0,0 0 16,-21 21-16,21-21 0,-21 1 15,0-22-15,21 21 0,-21 0 0,21 0 16,-22-21 0,22-21-1,0 0 1</inkml:trace>
  <inkml:trace contextRef="#ctx0" brushRef="#br0" timeOffset="5827.41">15833 381 0,'-22'0'0,"44"0"0,-65 0 16,22 0-16,0 0 15,42 0 1,0 0 0,0 0-16,22 0 0,-1 0 15,0-21-15,1 21 0,20 0 0,-20 0 16,20 0-16,1 0 0,-1 0 16,1 0-16,-1 0 0,-21 0 0,22 0 15,-22 0-15,1 0 0,-22 0 16,0 0-16,0 0 0,-42 0 31,0 0-31,-22 0 16,22 0-16,-21 0 0,21 0 0,-22 0 15,1 0-15,21 0 0,-21 0 16</inkml:trace>
  <inkml:trace contextRef="#ctx0" brushRef="#br0" timeOffset="6099.26">16192 360 0,'22'0'15,"-1"21"1,-21 0 0,0 0-16,0 1 15,0-1-15,0 0 0,0 21 16,0-21-16,0 22 0,0-1 0,0 0 16,0 1-16,0-1 0,0 0 15,-21 22-15,-1-22 0,22 1 0,0-1 16,0 0-16,-21-21 0,21 22 15,-21-22-15,21 0 0,0 0 0,0 0 16,0 1-16,0-1 0,0 0 16,21-21 15,0-21-31,-21 0 0,43-1 0,-22 22 16</inkml:trace>
  <inkml:trace contextRef="#ctx0" brushRef="#br0" timeOffset="6488.03">16637 868 0,'21'0'47,"0"0"-47,0 0 16,1 0-16,-1-21 0,0 21 15,0-21-15,0 21 0,0-22 16,1 1-16,-1 21 0,0-21 16,0 21-16,-21-21 0,0 0 15,0 0-15,0-1 16,-21 22 0,0 0-16,0 0 15,-1 0-15,1 22 0,0-1 0,0 0 16,0 0-16,0 0 0,-1 0 15,1 22-15,0-22 0,21 21 0,0-21 16,-21 22-16,21-22 0,0 0 16,0 0-16,0 0 0,0 1 0,0-1 15,0 0-15,21-21 0,0 0 16,0 0 0,1 0-16,-1 0 0,21 0 0,-21 0 15,22-21-15</inkml:trace>
  <inkml:trace contextRef="#ctx0" brushRef="#br0" timeOffset="6927.78">17420 720 0,'0'0'0,"0"-21"0,0-1 32,-21 22-32,0 0 15,0 0-15,-1 0 0,1 0 16,-21 22-16,21-1 0,-22-21 0,22 21 15,0 0-15,0 0 0,0-21 16,0 21-16,-1 1 0,22-1 0,0 0 16,0 0-16,22-21 15,-1 21 1,0-21-16,0 0 0,0 0 0,22 21 16,-22-21-16,0 0 0,21 22 15,-21-22-15,1 21 0,-1-21 0,0 21 16,0-21-16,0 21 0,0-21 15,-21 21-15,0 0 0,0 1 16,0-1-16,-21 0 16,0-21-16,0 21 0,0-21 15,-22 0-15,22 21 0,-21-21 0,0 0 16,-1 0-16,22 21 0,-21-21 16,21 0-16,-22 0 0,22 0 0,0 0 15,0 0-15,0 0 16,-1 0-1,22-21-15,0 0 16,22 21-16,-1-21 16,0 0-16</inkml:trace>
  <inkml:trace contextRef="#ctx0" brushRef="#br0" timeOffset="7472.61">17865 254 0,'0'0'15,"0"-21"-15,0 42 32,0 0-32,0 0 0,0 1 15,0-1-15,0 21 0,-22 0 16,1-20-16,21 20 0,-21 0 0,21 1 15,-21-1-15,0 0 0,21 22 0,-21-22 16,21 0-16,-22 1 0,22-1 16,-21 0-16,21 1 0,0-1 0,0-21 15,0 22-15,0-22 0,0 0 16,0 0-16,0 0 0,0 0 16,21-21-16,1 0 0,-1 0 15,0 0-15,0 0 0,0 0 16,0 0-16,1 0 0,-1-21 0,0 0 15,0 0-15,0 0 0,22 0 16,-22-1-16,0-20 0,0 21 0,0 0 16,-21 0-16,0-1 15,21 1-15,-21 0 0,22 21 16,-22 21 0,0 0-16,-22 1 15,22-1-15,-21 0 0,21 0 0,-21 0 16,21 0-16,0 1 0,0-1 15,0 0-15,0 0 0,0 0 16,0 0 0,21-21-1,0 0-15,1 0 0,-1 0 16,0-21-16,0 0 0,0 0 0,0 0 16</inkml:trace>
  <inkml:trace contextRef="#ctx0" brushRef="#br0" timeOffset="7804.42">18330 466 0,'0'0'0,"-21"0"0,0 0 16,0 0-16,0 21 0,-1-21 0,22 21 16,0 0-1,0 0-15,0 1 16,22-22-1,-1 0-15,0 0 0,0 0 16,0 0-16,0-22 0,-21 1 16,22 21-16,-22-21 0,0 0 15,0 0-15,0 0 0,0-1 16,0 1-16,-22 21 16,1 0-16,0 0 0,0 0 15,0 0-15,0 0 0,-1 0 16,1 21-16,0 1 0,0-1 15,21 0-15,-21-21 16,21 21-16,0 0 16</inkml:trace>
  <inkml:trace contextRef="#ctx0" brushRef="#br0" timeOffset="8015.3">17547 677 0,'0'0'16,"-21"0"-16,21 22 0,21-22 31,0 0-31,0 0 16,1 0-16,20 0 0,-21 0 0,21 0 15,1 0-15,-1 0 0,-21 0 0,22 0 16,-22 0-16,0 0 0,0 0 15</inkml:trace>
  <inkml:trace contextRef="#ctx0" brushRef="#br0" timeOffset="8590.96">18521 804 0,'0'0'0,"-21"0"15,-1 0-15,22 22 16,0-1-16,-21 0 0,21 0 16,0 21-16,-21-20 0,21-1 15,0 21-15,0-21 0,0 0 0,0 22 16,0-22-16,0 0 0,-21 0 15,21 0-15,0 1 0,0-1 16,0 0-16,-21-42 47,21 0-31,0-1-16,0 1 0,0 0 15,0 0-15,0-21 0,21-1 0,0 22 16,0-21-16,0-1 0,1 1 15,20 0-15,-21 21 0,21-22 0,1 22 16,-1 0-16,0 0 0,1 0 16,-22 21-16,21 0 0,1 0 0,-22 0 15,21 0-15,-21 21 0,0 0 16,1 0-16,-1 21 0,-21-20 16,21 20-16,-21-21 0,0 21 0,0-20 15,0 20-15,0-21 0,0 0 16,-21 0-16,0 1 0,-1-1 0,22 0 15,-21 0-15,0 0 0,0 0 16,0-21 0,0 0-16,21-21 31,21 0-31,0 21 0</inkml:trace>
  <inkml:trace contextRef="#ctx0" brushRef="#br0" timeOffset="9584.11">19791 656 0,'0'0'0,"-64"-84"15,43 84 1,0 0-16,0 0 0,-22 0 15,22 0-15,-21 0 0,21 0 0,-22 0 16,22 21-16,-21 0 0,21 0 16,-22 21-16,22-20 0,-21 20 15,21-21-15,0 21 0,-1 1 0,1-1 16,21 0-16,0-20 0,0 20 16,0 0-16,0-21 0,0 1 0,0-1 15,0 0-15,21 0 0,1 0 0,20-21 16,-21 0-16,0 0 0,22 0 15,-1 0-15,-21 0 0,21 0 0,-20-21 16,20 21-16,0-21 16,-21-21-16,1 20 0,20 1 0,-21-21 0,0 0 15,0 20-15,1-20 0,-1 0 16,0-1-16,0 1 0,-21 21 16,0 0-16,21 0 0,-21-1 0,0 1 15,0 42 16,-21 1-31,21-1 0,-21 21 16,0-21-16,21 22 0,-21-1 0,21 0 16,-22 1-16,22-1 0,-21 0 0,21 22 15,-21-22-15,0 0 0,21 22 16,0-22-16,0 1 0,0-1 0,0 21 16,0-20-16,0 20 0,-21-20 15,21 20-15,0-21 0,0 22 16,0-1-16,0-20 0,0 20 0,0 1 15,-21-22-15,21 22 0,0-1 16,0-21-16,0 22 0,0-1 0,-22 1 16,22-1-16,-21 1 0,21-1 0,0 1 15,0-1-15,0-20 0,0 20 16,0-20-16,0-1 0,0 0 0,0 1 16,0-1-16,0-21 0,0 21 0,0-20 15,0-1-15,21-21 16,-21 21-16,0-42 15,0 0-15,0-1 16,0 1 0,0-21-16,0 21 0,-21 0 0,21-22 15,0 1-15,0 0 0,0-1 0,-21-20 16,21-1-16,-21 1 0,0-1 16,21 1-16,0-1 0,-21 22 0,21-22 15,-22 1-15,1-1 0,0 1 0,21 21 16,-21-22-16,0 1 0,21-1 15,-21 1-15,21-1 0,0 1 0,0 20 16,0-20-16,0 20 0,21 1 16,0 0-16,0-1 0,0 1 15,22 0-15,-22-1 0,21 22 0,0-21 0,-20 21 16,20 0-16,0-1 16,-21 1-16,22 0 0,-22 21 0,0-21 15,21 21-15,-20-21 16,-1 21-16,-21-21 31,0 42 16</inkml:trace>
  <inkml:trace contextRef="#ctx0" brushRef="#br0" timeOffset="9736.06">19960 1291 0,'0'0'16,"0"21"0,-21-21 15,0 0-15,0 0-16,-1 22 0,-20-22 15</inkml:trace>
  <inkml:trace contextRef="#ctx0" brushRef="#br0" timeOffset="11056.88">8594 1799 0,'0'0'0,"-22"0"0,1 0 16,0 0-16,0 0 0,0 0 0,0 0 16,-1 0-16,1 0 15,0 0-15,0 0 0,0 0 31,42 0 1,0 0-17,0 0-15,0 0 0,1 0 16,-1 0-16,21 0 16,-21 0-16,22 0 0,-22 0 0,21 0 15,0 0-15,1 0 0,-1 0 0,0 0 16,1 0-16,20 0 0,-20 0 15,-1 0-15,21 0 0,-20 0 0,20 0 16,1 0-16,-22 0 0,22 0 16,-1 0-16,1 0 0,-1 0 0,22 0 15,-1 0-15,1 0 0,21 0 0,0-21 16,0 21-16,-22 0 0,22 0 16,0 0-16,0 0 0,21 0 0,-21 0 15,21 0-15,0 0 16,-22 0-16,22 0 0,-21 0 0,0 0 15,21 0-15,-21 0 0,21 0 0,0 0 16,0 0-16,0 0 0,0 0 16,0 0-16,0 0 0,0 0 0,21 0 15,-21 0-15,21 0 0,-21-21 0,21 21 16,-21 0-16,22 0 0,-1 0 16,0 0-16,-21 0 0,21 0 0,-21 0 15,21 0-15,-21 0 0,0-21 16,21 21-16,-21 0 0,0 0 0,22 0 15,-44 0-15,22 0 0,0 0 0,-21 0 16,0 0-16,21 0 16,-21 0-16,21 0 0,-21-21 0,21 21 15,-21 0-15,-1 0 0,22 0 16,-21 0-16,0 0 0,0 0 0,21 0 16,-21 0-16,0 0 0,-1 0 0,1 0 15,-21-22-15,21 22 0,-22 0 16,22 0-16,-21 0 0,0 0 0,-1 0 15,22 0-15,-21 0 0,-1 0 16,1 0-16,-21-21 0,-1 21 0,22 0 16,-43 0-16,22 0 15,-22 0-15,21 0 0,-20 0 0,-1-21 0,-21 21 16,22 0-16,-22 0 0,0 0 16,0 0-16,0 0 0,0 0 15,1 0-15,-1 0 16,-21-21-1,0 0 17</inkml:trace>
  <inkml:trace contextRef="#ctx0" brushRef="#br0" timeOffset="11207.79">19410 1630 0,'0'21'15,"-21"-21"1,-1 0 0,22 21-16,-21-21 15,0 0-15,0 21 16,0-21-16</inkml:trace>
  <inkml:trace contextRef="#ctx0" brushRef="#br0" timeOffset="23595.7">2222 3006 0,'22'-21'0,"-22"-1"15,0 1 1,0 0-16,0 0 15,0 0-15,0 0 16,0-1 0,-22 22 15,1 22-15,21-1-16,0 0 15,0 21-15,0-21 0,0 1 16,0 20-16,0 0 0,0 1 0,0 20 15,0-21-15,0 22 0,0-22 0,0 22 16,0-22-16,0 0 16,0 1-16,0-1 0,0 0 0,21-20 15,1 20-15,-1-21 0,-21 0 16,21 0-16,0 1 0,0-22 0,0 21 16,22-21-16,-22 0 0,0 0 15,0 0-15,22 0 0,-22 0 0,21 0 16,-21 0-16,22-21 0,-22-1 0,21 1 15,-21 0-15,0-21 0,22 21 16,-22-22-16,0 22 0,0-21 16,0-22-16,1 22 0,-1 0 0,0-22 15,-21 22-15,0-1 0,0-20 0,21 21 16,-21-1-16,0 1 16,0 0-16,0-1 0,0 1 0,0 21 15,0-22-15,0 22 0,0 0 0,0 0 16,0 0-16,0 42 47,0 0-47,0 0 15,0 0-15,0 1 16,0-1-16,21-21 16</inkml:trace>
  <inkml:trace contextRef="#ctx0" brushRef="#br0" timeOffset="24099.41">3429 3090 0,'0'0'0,"21"-21"31,-21 0-31,0 0 15,-21 21-15,0 0 16,0 0-16,-1 0 0,1 0 0,0 0 16,0 0-16,0 0 0,0 21 15,-1 0-15,-20 0 0,21 1 16,0-1-16,21 0 0,-21 0 16,21 0-16,0 0 0,0 1 15,0-1-15,0 0 0,0 0 0,21 0 16,0-21-16,0 21 0,0 1 15,0-22-15,1 21 0,-1 0 0,0-21 16,0 21-16,0 0 0,0-21 16,1 21-16,-1 1 0,0-22 15,-21 21-15,0 0 0,0 0 16,0 0-16,-21-21 16,0 21-16,-1-21 0,-20 22 0,21-22 15,-21 0-15,20 0 0,1 0 16,-21 0-16,21 0 0,0 0 0,-1 0 15,1 0-15,0 0 0,0 0 16,21-22-16,-21 22 0,21-21 16,0 0-16,0 0 15,0 0 1,21 0-16,0 21 0,0-22 16,0 22-16</inkml:trace>
  <inkml:trace contextRef="#ctx0" brushRef="#br0" timeOffset="24484.2">3641 3387 0,'42'0'31,"-21"0"-31,0-21 16,0-1-16,-21 1 15,22 0-15,-1 21 0,-21-21 16,0 0-16,0 0 16,0-1-16,0 1 15,-21 21 1,-1 0-16,1 0 0,21 21 16,-21-21-16,0 22 0,0-1 0,21 0 15,-21 0-15,21 21 0,-22-20 16,22-1-16,-21 21 0,21-21 0,0 0 15,0 1-15,0-1 0,0 0 16,0 0-16,0 0 0,0 0 0,21-21 16,1 0-16,-1 22 0,0-22 15,0 0-15,0 0 0,0 0 16,1 0-16,-1 0 0,0-22 0,-21 1 16,21 21-16,0-21 0,0 0 15</inkml:trace>
  <inkml:trace contextRef="#ctx0" brushRef="#br0" timeOffset="24835.99">3937 3281 0,'0'0'0,"0"-21"0,0-22 31,0 22-31,21 0 0,-21 0 16,21 21-16,0 0 0,1 0 16,-1 0-1,0 0-15,-21 21 0,0 0 16,21 0-16,0 1 0,-21-1 15,21 0-15,-21 0 0,0 0 0,0 22 16,22-22-16,-22 0 0,0 0 0,0 0 16,0 0-16,0 1 0,0-1 15,0 0-15,0 0 16,-22-21 15,22-21-31,0 0 16,0 0-16,0-1 0,0 1 15,0 0-15,0 0 0,0 0 0,0 0 16,0-1-16,0 1 0,0 0 16,22 0-16,-22 0 0,21 0 15,0-1-15,0 22 0,-21-21 16,21 21-16,0 0 0</inkml:trace>
  <inkml:trace contextRef="#ctx0" brushRef="#br0" timeOffset="25343.19">4635 3090 0,'-42'22'31,"21"-22"-31,21 21 0,-21 0 0,21 0 16,0 0-16,0 0 0,0 1 0,-21-1 15,21 21-15,0-21 0,0 0 16,0 1-16,0-1 0,0 0 0,0 0 15,-22 0-15,22 0 16,0 1-16,0-1 16,0-42 31,0-1-47,0 1 15,0 0-15,0-21 16,0 21-16,0-1 0,0-20 0,0 21 15,0-21-15,22 20 0,-1-20 16,21 21-16,-21 0 0,22 0 0,-1-1 16,-21 1-16,21 21 0,1 0 0,-1 0 15,-21 0-15,22 0 0,-22 0 16,21 21-16,-21 1 0,0 20 0,1-21 16,-22 21-16,0-20 0,0 20 15,0 0-15,0-21 0,0 22 0,0-22 16,0 0-16,0 21 0,0-20 0,-22-1 15,22 0-15,-21-21 16,21 21-16,-21-21 0,21 21 16,0-42 15,0 0-31,21 21 0,0-21 0,1 0 16</inkml:trace>
  <inkml:trace contextRef="#ctx0" brushRef="#br0" timeOffset="25899.89">5694 3154 0,'21'-42'16,"-21"20"-16,0 1 15,-21 0-15,0 21 16,-1 0-16,1 0 0,0 0 0,0 0 15,0 0-15,0 0 0,-1 0 16,-20 21-16,21 0 0,0 1 0,0-1 16,-1 0-16,1 21 0,21-21 15,-21 22-15,0-22 0,21 21 0,-21 1 16,21-22-16,0 0 0,0 0 0,0 21 16,0-20-16,21-1 15,0 0-15,0-21 16,0 0-16,1 0 0,-1 0 0,0 0 15,0 0-15,0 0 0,22-21 16,-22 21-16,0-21 0,0-1 0,0 1 16,0 0-16,1 0 0,-1-21 0,0 20 15,-21-20-15,0 21 0,21-21 16,-21 20-16,21-20 0,-21 21 0,0 0 16,0 0-16,0-1 15,0 44 1,-21-22-16,21 21 0,-21 0 15,21 21-15,0-21 0,0 1 16,0 20-16,0-21 0,0 0 16,0 22-16,0-22 0,0 0 0,0 0 15,0 0-15,21-21 0,0 21 16,-21 1-16,21-22 0,1 0 0,-1 21 16,0-21-16,0 0 0,0 0 0,22 0 15,-22 0-15,0-21 0,0-1 16,0 22-16,0-21 0,22 0 0,-22 0 15,0 0-15,0-22 0</inkml:trace>
  <inkml:trace contextRef="#ctx0" brushRef="#br0" timeOffset="26547.73">6223 3112 0,'0'0'0,"0"-22"0,0 1 0,0 42 32,0 1-17,-21-1-15,0 21 0,21-21 16,-22 0-16,22 22 0,0-22 0,0 0 15,-21 21-15,21-20 0,0-1 0,-21 0 16,21 0-16,0 0 0,0 0 16,0 1-16,0-44 47,0 1-47,0 0 0,0 0 15,0 0-15,0 0 16,0-22-16,0 22 0,21-21 0,0 21 15,1-22-15,-22 22 0,21-21 0,0 21 16,0-1-16,0 1 0,22 0 16,-22 0-16,0 21 0,0 0 0,0 0 15,0 0-15,22 0 0,-22 21 16,0 0-16,0 0 0,-21 22 16,0-22-16,0 21 0,0-21 0,0 22 15,0-22-15,0 0 0,0 21 16,0-20-16,0-1 0,-21 0 15,21 0-15,-21-21 0,0 21 16,0-21 0,21-21-1,0 0 1,0 0-16,0 0 0,21-1 16,-21 1-16,21 0 0,0-21 0,0 21 15,22-22-15,-22 1 0,21 21 0,0-22 16,1 22-16,-1 0 0,0 0 15,1 21-15,-1 0 0,0 0 16,-20 0-16,-1 0 0,0 21 0,0 0 16,-21 0-16,0 1 0,0 20 0,0-21 15,0 0-15,0 22 0,-21-22 16,0 0-16,0 0 0,21 0 16,-22 0-16,1 1 0,21-1 0,0 0 15,-21-21-15,21 21 0,-21-21 16,42-21 15,0 0-31,0 21 0,1-21 0,-1-1 16</inkml:trace>
  <inkml:trace contextRef="#ctx0" brushRef="#br0" timeOffset="26911.83">7175 3196 0,'0'21'15,"22"-21"1,-1 0-16,0 0 0,0 0 16,0-21-16,0 21 0,1-21 0,-1 21 15,0-21-15,21 21 0,-21-21 16,1 0-16,-1-1 0,-21 1 16,21 0-16,-21 0 0,0 0 0,0 0 15,0-1-15,-21 22 16,0 0-16,-1 0 15,1 0-15,0 0 0,-21 22 0,21-22 16,-1 42-16,1-21 16,0 0-16,21 0 0,-21 22 0,21-22 15,0 21-15,0-21 0,0 1 0,0-1 16,0 0-16,0 0 0,21 0 16,0 0-16,0-21 0,22 0 0,-22 22 15,21-22-15,-21 0 0,22 0 16,-1 0-16,0 0 0,1-22 0,-1 1 15,0 0-15,1 0 0,20 0 0,-20 0 16,-1-1-16</inkml:trace>
  <inkml:trace contextRef="#ctx0" brushRef="#br0" timeOffset="27515.99">4212 2074 0,'0'0'0,"0"-21"16,0 0-16,0 0 15,0 0-15,0 0 0,0-1 16,0 44 15,0-1-31,0 0 0,0 0 0,0 0 16,0 22-16,0-1 0,0 0 15,0 1-15,0-1 0,0-21 0,0 21 16,0 1-16,0-1 16,0-21-16,0 22 0,0-22 0,0 0 15,21 0-15,0 0 0,22-21 0,-22 0 16,21 0-16,-21 0 0,22 0 16,-1 0-16,0 0 0,22-21 0,-22 0 15,1 0-15,-1 0 0,0-1 16,1 1-16,-1-21 0,0 21 0,-21-22 15,1 1-15,-1 21 0,0-21 0,-21-1 16,0 22-16,0-21 0,0 21 16,0-1-16,0 1 0,0 0 0,0 0 15,-21 21 1,0 0 0,21 21-1,0 0-15,21-21 16,0 0-16,0 21 15</inkml:trace>
  <inkml:trace contextRef="#ctx0" brushRef="#br0" timeOffset="27795.65">5503 1905 0,'0'-21'31,"-21"21"-31,21 21 0,0 0 16,-21 0-16,0 1 0,0 20 16,-1 0-16,22-21 0,-21 22 0,0-1 15,21-21-15,-21 22 0,21-1 16,-21-21-16,21 21 0,0-20 0,-21 20 16,21-21-16,0 0 0,-22 0 15,22 1-15,0-1 0,0 0 16,22-42 15,-22 0-31,21-1 0,0 1 0</inkml:trace>
  <inkml:trace contextRef="#ctx0" brushRef="#br0" timeOffset="28203.42">5419 2011 0,'0'-21'0,"0"42"0,21-63 0,-21 20 16,0 1-16,21 0 0,0 21 0,-21-21 15,21 21-15,0 0 0,1-21 16,-1 21-16,0 0 0,0 0 0,0 0 16,0 0-16,1 0 15,-1 21-15,-21 0 0,0 0 16,0 0-16,0 1 0,0-1 0,-21 0 16,-1 0-16,1 0 15,0 0-15,-21 1 0,21-1 0,-22-21 16,1 21-16,21 0 0,-22-21 15,1 21-15,21-21 0,0 0 0,0 0 16,-1 21-16,1-21 0,21 22 31,0-1-31,0 0 16,21-21-16,1 21 16,-1-21-16,0 21 0,0 0 15,0-21-15,0 22 0,1-1 16,-1 0-1,0 0-15,0-21 16,0 0 0,0 0-1,1 0-15,-1 0 0,0-21 16</inkml:trace>
  <inkml:trace contextRef="#ctx0" brushRef="#br0" timeOffset="28527.23">6244 1905 0,'0'0'0,"-21"0"31,0 0-31,0 21 0,21 0 16,-22 1-16,1-1 0,0 0 15,0 0-15,0 0 0,21 22 0,-21-1 16,-1-21-16,1 21 0,0 1 0,21-22 15,0 21-15,-21-21 0,21 22 16,0-22-16,0 21 0,0-21 0,21 1 16,0-1-16,0-21 0,1 21 15,-1 0-15,21-21 0,-21 0 16,22 0-16,-22 0 0,21 0 0,0 0 16,-20 0-16,20 0 0,-21 0 15,0-21-15,0 0 0,1 21 0,-1-21 16,0-1-16,-21 1 0</inkml:trace>
  <inkml:trace contextRef="#ctx0" brushRef="#br0" timeOffset="29083.63">3238 4424 0,'0'0'0,"-21"-21"0,0 0 0,21-1 16,-21 1-16,21 0 0,-21 0 15,0 21 1,21 21-1,0 0-15,0 22 16,0-22-16,0 21 0,0 0 0,0 22 16,21-22-16,0 22 0,-21-1 15,21 1-15,-21-1 0,0 1 16,21-1-16,-21 1 0,21-1 0,-21 1 16,0-1-16,0 1 0,0-22 15,0 22-15,0-22 0,0 0 0,0 1 16,0-1-16,0-21 0,0 0 0,0 0 15,0 1-15,0-44 32,0-20-32,0 21 0,-21 0 15,21-22-15,0 1 0,0 0 16,0-1-16</inkml:trace>
  <inkml:trace contextRef="#ctx0" brushRef="#br0" timeOffset="29395.45">3069 4614 0,'0'0'0,"0"-42"0,0 0 0,-21 21 16,21-22-16,-21 22 0,21 0 0,0-21 16,0 20-16,0 1 0,0 0 15,0 0-15,21 0 0,0 0 0,0-1 16,22 1-16,-22 21 0,0-21 16,21 21-16,1 0 0,-22 0 0,21 0 15,0 0-15,-20 21 0,20 0 0,-21 22 16,21-22-16,-20 0 0,-1 21 15,-21-20-15,0 20 0,0 0 16,0-21-16,-21 22 0,-1-22 0,-20 21 16,21-21-16,-21 1 0,20-1 15,-20 0-15,21 0 0,0 0 16,0-21-16,-1 0 0,22 21 0,0-42 31,0 0-15,22 0-16,-1 21 0,0-21 0,0 0 15,21 21-15</inkml:trace>
  <inkml:trace contextRef="#ctx0" brushRef="#br0" timeOffset="29903.19">4106 4297 0,'0'-21'0,"0"42"0,0-63 16,0 20-16,0 1 15,0 0-15,-21 21 0,21-21 0,-21 21 16,0 0-16,0 0 0,-1 0 16,1 0-16,0 0 0,0 21 15,0 0-15,0 22 0,-1-22 0,-20 21 16,21-21-16,0 22 0,0-1 16,-1 0-16,1 1 0,0-1 15,21-21-15,0 21 0,-21 1 16,21-22-16,0 0 0,0 0 0,0 0 15,0 1-15,21-22 0,0 0 0,0 0 16,1 0-16,-1 0 0,0 0 16,0 0-16,0-22 0,0 1 0,22 0 15,-22 21-15,0-21 0,0 0 0,0-22 16,1 22-16,-1 0 0,0 0 16,-21-21-16,0 20 0,0-20 0,0 21 15,0 0-15,21 0 0,-21-1 16,0 1-16,0 42 31,0 1-31,0-1 0,-21 0 16,21 0-16,0 21 0,0-20 0,0 20 15,0-21-15,0 0 0,0 0 0,0 1 16,0-1-16,0 0 0,0 0 16,0 0-16,0 0 0,0 1 15,21-22 1,0 0-16,0 0 0,1 0 15,-1-22-15,0 22 0,0-21 0</inkml:trace>
  <inkml:trace contextRef="#ctx0" brushRef="#br0" timeOffset="30323.98">4678 4424 0,'0'0'0,"21"-21"0,0 0 15,-21-1-15,21 1 0,-21 0 0,0 0 16,-21 21-1,0 0-15,-21 0 0,20 0 16,1 0-16,0 0 0,-21 0 0,21 21 16,-1 0-16,1-21 0,0 21 15,0 1-15,0-1 0,21 0 0,-21 0 16,21 0-16,0 0 16,0 1-16,21-1 0,0-21 15,0 21-15,0-21 0,0 0 16,1 21-16,20-21 0,-21 21 15,0-21-15,0 0 0,1 21 0,-1-21 16,0 22-16,-21-1 0,0 0 16,0 0-16,0 0 15,-21-21-15,0 21 0,-1-21 16,1 0-16,-21 22 0,21-22 0,0 0 16,-1 0-16,1 0 0,0 0 15,0 0-15,0 0 0,0 0 16,-1 0-16,22-22 0,0 1 15,0 0-15,0 0 16,22 0 0,-1 21-16,0 0 15,0-21-15,0 21 0</inkml:trace>
  <inkml:trace contextRef="#ctx0" brushRef="#br0" timeOffset="30763.31">5355 4339 0,'0'0'0,"0"-21"0,-21 21 16,0 0 0,0 0-16,-1 0 0,1 0 15,0 0-15,-21 21 0,21-21 0,-1 21 16,1 1-16,0-1 0,0 0 0,21 0 15,0 0-15,0 0 16,0 1 0,21-22-16,0 0 0,0 21 0,1-21 15,-1 21-15,21-21 0,-21 0 16,0 21-16,1-21 0,20 21 0,-21-21 16,-21 21-16,21-21 0,-21 22 15,21-22-15,-21 21 0,0 0 16,0 0-16,-21-21 0,0 21 15,0-21-15,0 21 0,-22 1 0,22-22 16,0 21-16,-21-21 0,21 0 16,-1 0-16,-20 0 0,21 21 0,0-21 15,0 0-15,-1 0 0,1 0 16,21-21 0,0 0-16,0-1 15,0 1-15,21 0 16,1 21-16,-1-21 0,0 0 0</inkml:trace>
  <inkml:trace contextRef="#ctx0" brushRef="#br0" timeOffset="31387.92">5736 4339 0,'-21'0'15,"0"0"-15,0 21 16,-1 1-16,1-1 16,21 0-16,0 0 0,-21 0 0,21 0 15,-21 1-15,0 20 0,21-21 16,0 0-16,0 0 0,-21 22 16,21-22-16,0 0 0,-22 0 0,22 0 15,0 1-15,22-22 31,-1 0-15,-21-22-16,21 1 0,0 0 16,0 0-16,0 0 15,-21 0-15,22-1 0,-22 1 0,21 0 16,0 0-16,0 0 0,-21 0 0,21 21 16,-21-22-16,21 22 0,1 0 15,-1 0 1,-21 22-1,0-1-15,0 0 16,0 0-16,0 0 0,0 0 0,21-21 16,-21 22-16,21-1 0,-21 0 0,21 0 15,0-21 1,1 0-16,-1 0 0,0 0 16,0 0-16,0 0 0,0 0 15,1 0-15,-1-21 0,-21 0 0,21 21 16,0-21-16,0-1 0,-21 1 15,0 0-15,0 0 0,0 0 0,0 0 16,0-22-16,0 22 0,0 0 16,0 0-16,0 0 0,0-1 15,0 1-15,-21 21 16,0 0 0,42 21 15,0-21-31,0 0 0</inkml:trace>
  <inkml:trace contextRef="#ctx0" brushRef="#br0" timeOffset="32143.87">6646 4318 0,'-21'-42'31,"0"42"-31,0 0 0,0 0 16,-1 0-16,1 0 0,0 21 0,21 0 16,-21-21-16,0 21 0,0 0 15,-1 1-15,1-1 0,21 0 0,-21 0 16,21 21-16,-21-20 0,21-1 0,0 0 16,0 0-16,0 0 0,0 0 15,0 1-15,0-1 16,0 0-16,21 0 0,0-21 15,0 0-15,1 0 0,-1 0 16,0 0-16,0 0 0,0 0 16,0 0-16,1 0 0,-1-21 0,0 21 15,0-21-15,0 0 0,0 21 0,1-22 16,-22 1-16,0 0 0,21 0 16,-21 0-16,0 0 0,0-22 0,0 22 15,0-21-15,0 21 0,-21-1 0,21-20 16,-22 21-16,1 0 0,0 0 15,0 21-15,0 0 0,0 0 0,-1 0 16,1 0-16,0 0 0,0 21 0,0-21 16,21 21-16,0 0 15,-21 0-15,21 0 0,0 1 0,0-1 16,0 0-16,0 0 0,0 0 0,0 0 16,0 1-16,21-1 0,0 0 15,0 0-15,0-21 0,22 0 16,-22 0-16,0 0 0,0 0 0,0 0 15,22 0-15,-22 0 0,0 0 16,21 0-16,-21-21 0,1 21 0,20-21 16,-21 0-16,21 21 0,-20-22 0,20 1 15,-21 0-15,21 0 0,-20 0 16,-1 0-16,-21-1 16,21 22-16,-21 22 15,0-1 1,0 0-16,0 0 15,0 0-15,-21 0 0,21 1 0,0-1 16,0 0-16,0 0 0,0 0 0,0 0 16,0 1-16,0-1 0,0 0 15,21 0 1,0-21-16,0 0 0,0 0 0,1 0 16,-1 0-16,21 0 15,-21 0-15,0 0 0,1-21 0,20 0 16,-21 21-16,21-21 0,-20 21 15,-1-22-15</inkml:trace>
  <inkml:trace contextRef="#ctx0" brushRef="#br0" timeOffset="32688.56">7705 4360 0,'0'0'0,"0"-21"16,0 0-16,-22 21 0,1-21 15,0 21-15,0 0 0,0 0 16,0 0-16,-1 0 0,1 21 15,0 0-15,0-21 0,21 21 16,-21 1-16,0-1 0,-1 0 0,22 0 16,-21 0-16,21 0 0,0 1 15,-21-1-15,21 0 0,0 0 16,0 0-16,0 0 0,0 1 16,0-1-16,21-21 15,0 0-15,1 0 16,-1 0-16,0 0 0,0 0 0,0 0 15,0 0-15,1 0 0,-1-21 16,0 21-16,-21-22 0,21 1 16,0 0-16,0 0 0,-21 0 0,22-22 15,-1 22-15,-21-21 0,21 0 16,0-1-16,-21 1 0,0 0 0,21-22 16,-21 22-16,21-1 0,-21 1 15,0 0-15,22 21 0,-22-1 0,0 1 16,0 42-1,0 1 1,0-1-16,-22 21 0,1 0 0,0 1 16,21-1-16,0 0 0,-21 1 15,0-1-15,21 0 0,0-20 0,-21 20 16,21 0-16,0-21 0,0 1 0,0 20 16,0-21-16,0 0 15,0 0-15,21-21 0,0 22 16,0-22-16,0 0 15,0 0-15,1 0 0,-1 0 0,0-22 16,21 22-16,-21-21 0,22 0 16,-1 0-16,0 21 0,1-21 0,-22 0 15</inkml:trace>
  <inkml:trace contextRef="#ctx0" brushRef="#br0" timeOffset="32935.39">8551 4212 0,'0'21'63,"0"1"-32,0-1-15,-21 0-16</inkml:trace>
  <inkml:trace contextRef="#ctx0" brushRef="#br0" timeOffset="33123.28">8445 4593 0,'0'0'0,"-21"0"32,0 0-1,21-21-15,0 0-1,0 0-15</inkml:trace>
  <inkml:trace contextRef="#ctx0" brushRef="#br0" timeOffset="33555.12">8340 2985 0,'0'21'16,"21"-21"31,-21 21-16,21-21-15,-21 21-16</inkml:trace>
  <inkml:trace contextRef="#ctx0" brushRef="#br0" timeOffset="33720.03">8340 3281 0,'0'0'0,"0"21"0,0 0 15,0-42 48,0 0-63,-22 0 16</inkml:trace>
  <inkml:trace contextRef="#ctx0" brushRef="#br0" timeOffset="34155.78">7705 2096 0,'0'21'47,"-22"-21"-47,22 21 31,0 0-16,0 0 1</inkml:trace>
  <inkml:trace contextRef="#ctx0" brushRef="#br0" timeOffset="34311.69">7683 2328 0,'0'22'47,"22"-22"-47</inkml:trace>
  <inkml:trace contextRef="#ctx0" brushRef="#br0" timeOffset="64995.71">2307 2265 0,'21'0'15,"-21"-21"142,21 21-126,1-21-31,-1 21 0,0 0 0,21 0 15,-21-22-15,22 1 0,-1 21 16,22-21-16,-22 21 0,21-21 0,1 21 16,-1-21-16,1 0 0,-1 21 15,1-22-15,21 1 0,-22 0 16,1 0-16,-1 21 0,1-21 0,-1 0 16,1-1-16,-22 22 0,0-21 15,1 21-15,-22 0 0,21-21 0</inkml:trace>
  <inkml:trace contextRef="#ctx0" brushRef="#br0" timeOffset="65432.45">1312 3493 0,'0'0'0,"-21"0"16,21-22 0,21 22-16,0-21 0,1 0 15,20 0-15,-21-21 0,21 20 16,1-20-16,-1 21 0,22-21 0,-22-1 15,21 22-15,1-21 0,-22 21 16,22-22-16,-1 22 0,-20 0 0,20 0 16,1 0-16,-22-1 0</inkml:trace>
  <inkml:trace contextRef="#ctx0" brushRef="#br0" timeOffset="65967.16">2180 4636 0,'0'21'31,"21"-21"-16,0-21-15,1-1 0,-1 22 16,0-21-16,0 0 0,21 0 16,-20 0-16,20 0 0,0-1 0,-21 1 15,22 0-15,-1 0 0,0 0 16,1 0-16,-22-1 0,21 1 16</inkml:trace>
  <inkml:trace contextRef="#ctx0" brushRef="#br0" timeOffset="128196.7">9271 2540 0,'0'-21'0,"0"0"16,0 0-16,-21-1 15,21 1-15,-21 21 0,21-21 16,0 0-16,0 0 0,0 0 15,-22 21-15,22-22 0,0 1 0,0 0 16,0 0-16,0 0 16,22 0-16,-1 21 0,0-22 15,0 22-15,0-21 0,0 21 16,22-21-16,-22 21 0,21 0 0,-21 0 16,22 0-16,-1 0 0,0 0 0,1 0 15,-1 0-15,-21 0 16,0 0-16,1 21 0,-1 0 0,-21 1 15,0-1-15,0 0 0,0 21 16,0 1-16,-21-1 0,-1 0 0,-20 22 16,21-22-16,-21 22 0,-1-1 0,1 1 15,21-1-15,-22 1 0,1-22 16,0 21-16,21 1 0,-22-22 0,22 22 16,0-1-16,0-20 0,0 20 15,21-21-15,0 22 0,0-22 0,0-21 16,0 22-16,21-1 0,0-21 15,0 0-15,21 22 0,-20-22 0,-1-21 16,21 21-16,0 0 0,1-21 0,-1 0 16,0 0-16,22 0 0,-22 0 15,1 0-15,-1 0 0,0 0 16,1 0-16,-22 0 0,0-21 0,21 21 16,-21-21-16,1 0 15,-22 0-15,0-1 0,0 1 16,0 0-16,0 0 0,-22 21 15,1 0-15,0 0 16,0 0-16,0 0 0,0 0 0,-22 21 16,22 0-16,0 0 0,0 1 15,0-1-15,-1 0 0,22 21 16,-21-21-16,21 22 0,0-1 0,0-21 0,0 22 16,0-1-16,0 21 15,0-20-15,0-1 0,0 0 0,21 22 16,1-22-16,-1 1 0,-21-1 0,0 0 15,21 1-15,-21-1 0,21-21 0,-21 21 16,21-20-16,-21-1 0,0 0 16,0 21-16,0-21 0,0 1 15,0-1-15,0 0 0,-21-21 0,0 21 16,0-21-16,21 21 0,-21-21 16,-1 21-16,1-21 0,0 0 15,0 0-15,0 0 16,0 0-1,-1 0-15</inkml:trace>
  <inkml:trace contextRef="#ctx0" brushRef="#br0" timeOffset="128399.59">9800 4805 0,'0'0'0,"21"0"16,0 0-1,-21 21 48,0 0-48</inkml:trace>
  <inkml:trace contextRef="#ctx0" brushRef="#br0" timeOffset="170252.31">6202 6668 0,'-21'21'0,"-1"-21"31,22 21-31,-21-21 0,0 0 31,0 0-15,0 0 15,21-21-15,-21 21-16,21-21 0,0-1 15,0 1-15,0 0 16,0 0-16,0 0 0,0 0 0,21-1 16,0 1-16,0 0 0,-21 0 15,21 0-15,0 21 0,1-21 0,-1 21 16,0-22-16,0 22 0,0 0 15,0 0 1,-21 22-16,22-22 16,-22 21-16,21 0 0,-21 21 15,0-21-15,0 1 0,0 20 0,0 0 16,0 1-16,0-1 0,-21 0 0,-1 1 16,-20-1-16,21 0 0,0 1 15,0 20-15,-1-21 0,-20 1 0,21-1 16,0 0-16,-22 1 0,22-22 0,0 21 15,0-21-15,0 1 0,0 20 16,-1-42-16,22 21 0,0 0 0,-21-21 16,0 0-16,21-21 31,0 0-15,0 0-16,0 0 0,0-22 0,0 22 15,0 0-15,0-21 0,21 20 16,-21 1-16,21 0 0,1 0 0,-1 21 15,-21-21-15,21 21 0,0 0 0,0 0 16,0 0-16,1 0 16,-1 0-16,0 21 0,0 0 0,0 0 15,0 0-15,-21 1 0,22-1 0,-1 0 16,-21 21-16,21-21 0,0 1 16,-21-1-16,21 0 0,0 0 15,-21 0-15,22 0 0,-1 1 0,0-22 16,0 21-16,0-21 15,0 0-15,1 0 16,-22-21-16,21-1 0,0 1 16,0 0-16,-21 0 15,0 0-15,0 0 0,0-1 16,0 1-16,0 0 0,0 0 16,0 0-16,0 0 0,0-1 15,0 1-15,0 0 16</inkml:trace>
  <inkml:trace contextRef="#ctx0" brushRef="#br0" timeOffset="170595.13">7260 6604 0,'0'0'0,"0"21"47,0 0-47,-21 1 0,21-1 16,0 0-16,-21 21 0,21-21 0,0 22 15,0-1-15,-21-21 0,21 22 16,-22-1-16,1 0 0,21-21 0,0 22 15,-21-1-15,0-21 0,0 22 0,21-22 16,-21 21-16,21-21 0,0 0 16,0 1-16,0-1 0,0-42 31,0-1-15</inkml:trace>
  <inkml:trace contextRef="#ctx0" brushRef="#br0" timeOffset="170935.73">7302 6541 0,'0'0'0,"22"0"0,-1-22 0,0 22 15,0 0-15,0 0 16,0 0-16,1 0 0,-1 22 0,0-22 15,0 42-15,0-21 0,0 21 0,1 1 16,-1-1-16,-21 0 16,0 1-16,21-1 0,-21 0 0,0 1 15,0-1-15,0 0 0,0 1 0,0-1 16,0 0-16,0-20 0,0 20 16,0-21-16,0 0 0,0 0 0,0 1 15,0-1-15,0 0 16,-21-21-1,21-21 1,0 0-16,-21-1 16,-1 22-16,1-21 0,0 0 0</inkml:trace>
  <inkml:trace contextRef="#ctx0" brushRef="#br0" timeOffset="171196.58">7175 7112 0,'0'0'15,"-21"-21"-15,42 21 32,1-21-32,-1 21 15,0 0-15,0 0 0,0 0 0,0 0 16,1-21-16,-1 21 0,0 0 0,0 0 16,21 0-16,-20-22 0,-1 22 15,0-21-15,21 21 0,-21 0 0,1 0 16,-1 0-16,0 0 0,0 0 15,-21-21-15,21 21 0</inkml:trace>
  <inkml:trace contextRef="#ctx0" brushRef="#br0" timeOffset="171575.36">8043 6964 0,'21'0'31,"1"0"-31,-1 0 15,-21-21 1,0 0 0,0-1-1,0 1-15,-21 21 32,-1 0-32,1 0 15,0 0 1,0 21-16,21 1 15,0-1 1,-21-21-16</inkml:trace>
  <inkml:trace contextRef="#ctx0" brushRef="#br0" timeOffset="171999.99">8445 6625 0,'0'0'16,"0"-21"-16,0 0 16,-21 21-1,0 0 1,21 21-16,-21-21 0,21 21 15,-21 0-15,21 1 0,0-1 0,0 21 16,-21-21-16,21 22 0,0-22 16,-22 21-16,22-21 0,0 22 15,0-1-15,0 0 0,-21-21 0,21 22 16,0-1-16,0-21 0,0 22 0,0-22 16,0 21-16,0-21 0,0 0 15,21 1-15,-21-1 0,22 0 0,-1-21 16,0 21-16,0-21 0,-21 21 0,21-21 15,0 0-15,1 0 0,-1 0 16,0 0-16,0 0 0,0 0 0,0 0 16,1-21-16,-1 0 0,0 21 0,0-21 15,0 0-15,0-1 0,1 22 0,-1-21 16,-21 0-16,21 0 16,-21 0-16,21 0 0,-21-1 0,0 1 15,0 0-15,0 0 0,0 0 16</inkml:trace>
  <inkml:trace contextRef="#ctx0" brushRef="#br0" timeOffset="172243.41">8445 6964 0,'22'0'32,"-1"0"-32,0-21 15,0 21-15,0 0 0,0 0 0,1-21 16,-1 21-16,0 0 0,0 0 16,-21-22-16,21 1 0,0 21 0,1 0 15,-22-21-15,21 21 0</inkml:trace>
  <inkml:trace contextRef="#ctx0" brushRef="#br0" timeOffset="172519.26">8424 6646 0,'0'0'15,"0"-21"-15,21 21 16,1 0-16,-1-21 16,0 21-16,0-21 0,0 21 15,0 0-15,1-21 0,-1 21 16,0 0-16,0 0 16,0-21-16,0 21 0,1 0 15,-1 0-15</inkml:trace>
  <inkml:trace contextRef="#ctx0" brushRef="#br0" timeOffset="173267.64">10668 6583 0,'0'0'0,"-21"0"0,-22 21 0,22-21 16,-21 21-16,21-21 0,-22 21 0,1-21 15,0 22-15,-1-22 0,1 21 16,0-21-16,-1 21 0,1 0 0,0-21 15,-1 21-15,-20 0 0,21 1 0,-1-1 16,1 0-16,-22 0 0,22 21 0,21-20 16,-21 20-16,-1-21 0,22 21 15,0 1-15,0-1 0,0 0 0,-1 1 16,1 20-16,21-20 0,0 20 16,0-21-16,0 1 0,0 20 0,0-20 15,0-1-15,0 0 0,0 1 0,0 20 16,21-21-16,1 1 0,-22-1 15,21 0-15,0 1 0,21-1 16,-21 0-16,1 1 0,20-1 0,-21 0 16,21 1-16,1-1 0,-22-21 0,21 22 15,1-22-15,-1 21 0,0-21 0,1 0 16,-1 1-16,0-1 0,1 0 16,-1 0-16,0 0 0,1-21 0,-1 21 15,0-21-15,1 22 0,-1-22 0,0 0 16,1 0-16,-1 0 0,0 0 0,22 0 15</inkml:trace>
  <inkml:trace contextRef="#ctx0" brushRef="#br0" timeOffset="173627.44">11663 8255 0,'0'0'0,"42"-42"0,0 21 0,1-22 15,-22 1-15,21 0 0,1-1 0,-22 22 16,0-21-16,21-1 0,-21 1 0,1 0 15,-22-1-15,21 1 0,-21 0 16,0-1-16,0 1 0,0 0 0,0-22 16,0 22-16,0 0 0,0-22 0,-21 22 15,-1-22-15,1 22 0,0 0 16,0-1-16,-21 1 0,20 0 16,1-1-16,-21 22 0,0-21 0,20-1 15,-20 1-15,0 21 0,-1-21 0,1 20 16,0 1-16,-1 0 0,-20 0 15,21 0-15,-22 0 0,22-1 0,-22 22 16,1 0-16,-1-21 0,1 21 16,-1 0-16,1 0 0,-1 0 0,22 0 15,-22 21-15,22-21 0,0 22 0,-1-22 16,1 21-16,0 0 0,21-21 16,-1 21-16,1-21 0,0 0 15,0 0-15,0 0 0</inkml:trace>
  <inkml:trace contextRef="#ctx0" brushRef="#br0" timeOffset="174023.73">10329 5525 0,'-21'63'31,"21"-42"-31,0 22 0,0-22 15,0 21-15,0 22 0,0-22 16,0 0-16,0 22 0,0-22 0,0 0 16,0 1-16,-21-1 0,21 0 15,0 1-15,-21-1 0,21-21 0,0 22 16,0-22-16,-21 0 0,21 0 16,0 0-16,0 0 0,0 1 15,0-44 1,0 1-1,0 0-15</inkml:trace>
  <inkml:trace contextRef="#ctx0" brushRef="#br0" timeOffset="174375.79">10054 5842 0,'0'0'0,"0"-21"0,0 0 0,0 0 16,0-1-16,0 1 15,0 0-15,0 0 0,21 0 0,0 0 16,1-1-16,20 1 0,0 0 16,1 21-16,-22-21 0,21 0 0,0 21 15,1 0-15,-1 0 0,-21 0 16,22 0-16,-22 0 0,21 21 0,-21 0 16,0 0-16,1 22 0,-22-22 0,0 21 15,0 0-15,0 1 0,0-22 16,-22 21-16,-20 1 0,21-22 0,0 21 15,-22-21-15,22 0 0,-21 1 0,21-1 16,0 0-16,-22 0 16,22-21-16,21 21 0,-21-21 0,21 21 15,-21-21-15,42 0 47,0-21-47,0 0 0,0 21 16</inkml:trace>
  <inkml:trace contextRef="#ctx0" brushRef="#br0" timeOffset="174779.56">10583 6096 0,'0'-21'15,"21"21"1,-21-21-16,22 21 16,-1 0-16,0 0 0,0 0 15,0 0-15,0 0 16,1 0-16,-1 0 0,0 0 16,0 21-16,0-21 0,0 21 0,-21 0 15,22 0-15,-22 1 16,0-1-16,0 0 0,0 0 15,0 0-15,0 0 0,-22-21 16,22 22-16,-21-22 0,0 0 16,0 0-16,21-22 31,0 1-31,0 0 16,21 21-16,0-21 0,0 0 15,1 0-15,-22-1 0,21 1 0,0 21 16,0-21-16,0 0 0,22 0 0,-22 0 15,0-1-15,21 1 0</inkml:trace>
  <inkml:trace contextRef="#ctx0" brushRef="#br0" timeOffset="175407.21">11366 5927 0,'0'21'0,"-21"0"16,0-21-16,21 21 0,-21 0 0,21 1 15,-21-1-15,0 0 0,21 0 0,0 0 16,-22 0-16,22 1 16,0-1-16,0 0 0,0 0 15,0 0-15,0 0 16,22-21-16,-1 0 16,0 0-16,0 0 0,0 0 15,0 0-15,1 0 0,-1 0 0,0-21 16,0 0-16,21 21 0,-20-21 0,-1 0 15,0 0-15,0-1 0,-21 1 16,21 0-16,-21 0 0,0 0 16,0 0-16,0-1 0,0 1 15,-21 0-15,0 21 0,0-21 16,0 21-16,-1 0 0,1 0 16,0 0-16,0 0 15,21 21 1,21-21 15,0 0-31,0 0 0,1 0 0,-1 0 16,0 0-16,0 0 0,0 0 0,0-21 15,1 21-15,-1 0 0,21 0 16,-21-21-16,0 21 0,1 0 0,-1 0 16,0 0-16,0 0 15,-21 21-15,0 0 16,0 0-16,0 0 0,0 1 0,0-1 15,0 21-15,0-21 0,0 0 16,0 22-16,0-1 0,0 0 16,0 1-16,0-1 0,0 0 0,0 1 15,0-22-15,0 21 0,0 1 0,0-1 16,0-21-16,0 0 0,0 0 16,0 1-16,0-1 0,0 0 0,0-42 46,0 0-46,0-1 0,0 1 16</inkml:trace>
  <inkml:trace contextRef="#ctx0" brushRef="#br0" timeOffset="175603.17">11832 5842 0,'0'0'0,"0"-21"0,0-43 31,0 43-15,-21 21 0,21 21-1,0 1 1,21-22 0,-21 21-16</inkml:trace>
  <inkml:trace contextRef="#ctx0" brushRef="#br0" timeOffset="175931.39">12150 5969 0,'0'0'0,"63"-42"31,-42 21-31,-21-1 16,-21 22 15,0 0-15,0 0-16,21 22 0,-21-1 15,-1 0-15,1-21 0,21 21 0,0 0 16,0 0-16,-21 1 0,21-1 0,0 0 16,0 0-16,0 0 15,0 0-15,0 1 16,21-22-16,0 0 0,1 0 15,-1 0-15,21 0 16,-21 0-16,0 0 0,1 0 0,-1 0 16,0 0-16,21-22 0</inkml:trace>
  <inkml:trace contextRef="#ctx0" brushRef="#br0" timeOffset="176207.24">12700 5842 0,'0'0'0,"-85"21"31,85 0-31,-21 1 0,0-1 0,21 0 0,-21 0 16,21 21-16,0-20 0,0-1 0,0 0 16,0 0-16,0 0 0,0 0 15,0 1-15,0-1 16,21 0-16,0-21 0,0 0 15,0 0-15,1 0 0,-1 0 0,0 0 16,0 0-16,0 0 0,22 0 16,-22-21-16,0 21 0,0-21 0,0-1 15,22 22-15,-22-21 0,0-21 0,0 21 16</inkml:trace>
  <inkml:trace contextRef="#ctx0" brushRef="#br0" timeOffset="176456.09">13144 5779 0,'0'0'0,"0"-43"0,22 1 16,-1 21-16,-21-22 0,21 22 0,-21 0 15,0 0-15,0 0 0,0 0 0,0 42 32,0 0-17,0 0-15,0 21 0,0-20 0,-21 20 16,0-21-16,21 21 0,-22 1 16,1-1-16,21 0 0,0-20 0,-21 20 15,21 0-15,-21-21 0,21 1 0,0 20 16,0-21-16,0 0 0,0 0 15,0 1-15,0-1 0,21-21 16,0 21-16,0-21 0,1 0 16,-1 0-16,0 0 15,0 0-15,0 0 0,0-21 16</inkml:trace>
  <inkml:trace contextRef="#ctx0" brushRef="#br0" timeOffset="176703">13060 5906 0,'0'0'0,"-21"0"0,21 21 16,21-21 0,0 0-16,0 0 15,0 0-15,22 0 0,-1 0 16,-21 0-16,21 0 0,1 0 0,-1 0 15,-21-21-15,22 21 0,-22 0 16,0 0-16,0 0 0,21 0 0,-42-22 16,22 22-16,-1 0 0</inkml:trace>
  <inkml:trace contextRef="#ctx0" brushRef="#br0" timeOffset="177454.98">10837 8573 0,'21'0'32,"1"21"-32,-1-21 15,0 0-15,21 0 0,-21 0 16,1 0-16,20 0 0,-21 0 0,21-21 16,1 21-16,-1-22 0,0 22 15,1-21-15,-1 0 0,0 21 0,1-21 16,-22 0-16,21 0 0,-21 21 0,22-22 15,-22 1-15,0 0 0,0 0 16,0 0-16,1 0 0,-22-1 0,0 1 16,21 0-16,-21 0 0,0 0 0,0 0 15,0-1-15,0 1 16</inkml:trace>
  <inkml:trace contextRef="#ctx0" brushRef="#br0" timeOffset="178231.71">7112 7662 0,'0'0'0,"-21"0"0,0 0 16,42 0 15,0 0-31,21 0 0,-21 0 16,22 0-16,20 0 0,-20 0 0,20 0 15,1 0-15,20-21 0,-20 21 0,-1 0 16,22 0-16,-22 0 0,22 0 16,-21 0-16,20-21 0,-20 21 0,-1 0 15,-20 0-15,-1 0 0,0 0 0,-21 0 16,1 0-16,-1 0 15,0 0-15,0 0 16,-21-21-16,-21 21 16,0 0-1,0 0-15,-1 0 0,-20 0 0,21 0 16,0 0-16,-22 0 0,1 0 0,0 0 16,21 0-16,-22 0 0,-20 0 0</inkml:trace>
  <inkml:trace contextRef="#ctx0" brushRef="#br0" timeOffset="178511.55">7324 7768 0,'0'0'0,"42"0"0,-21 0 0,21 0 0,1 0 16,-1 0-16,0 0 0,22 0 16,-1 0-16,1 0 0,-22 0 0,22 0 15,-1-21-15,1 21 0,-22 0 16,22 0-16,-22 0 0,0 0 0,1 0 0,-1 0 16,-21 0-16,21 0 15,-20 0-15,-1 0 0,0 0 0</inkml:trace>
  <inkml:trace contextRef="#ctx0" brushRef="#br0" timeOffset="209627.49">12150 6943 0,'-22'0'15,"1"0"-15,0 0 0,0 0 16,21 21 15,21-21 16,21 0-47,-20 0 0,20 0 0,21 0 16,1 0-16,-22 0 15,22 0-15,20 0 0,-20 0 0,21 0 0,-1 0 16,1 0-16,-22 0 0,22 0 0,0 0 16,-1 0-16,1 0 15,-21 0-15,20 0 0,-20 0 0,-1 0 16,-20 0-16,-1 0 0,21 0 0,-41 0 15,20 0-15,-21 0 0,21 0 16,-20 0-16,-1 0 16,-21-21-1,-21 0 17,-1 21-17,1 0-15,21-22 0,-21 22 0,0 0 0,0 0 16</inkml:trace>
  <inkml:trace contextRef="#ctx0" brushRef="#br0" timeOffset="210091.26">12255 7154 0,'22'0'16,"-1"0"0,0 0-16,21 0 0,-21 0 15,22 0-15,-1 0 0,0 0 0,22 0 16,-1-21-16,1 21 0,-1-21 0,22 21 15,0 0-15,-1-21 0,1 21 16,0 0-16,-22-21 0,22 21 0,-22 0 16,22-21-16,-43 21 0,22-22 15,-22 22-15,22 0 0,-43-21 16,21 21-16,-21 0 0,1 0 0,-1 0 16,0-21-16</inkml:trace>
  <inkml:trace contextRef="#ctx0" brushRef="#br0" timeOffset="-195524.69">1609 2074 0,'0'0'0,"21"0"16,-21 22-16,21-22 78,-21-22-47,21 22-31,-21-21 0,21 21 16,-21-21-16,0 0 0,0 0 16,0 0-16,0-1 15,0 1-15,0 0 16,0 0-16,0 0 0,-21 21 15,0 0-15,0 0 16,0 0-16,-22 0 0,22 0 0,-21 0 16,-1 21-16,1 0 0,0 0 15,-22 0-15,22 1 0,0-1 16,-1 0-16,1 21 0,0-21 16,-1 1-16,1 20 0,0-21 15,-1 0-15,1 22 0,21-22 0,-22 21 16,1-21-16,21 22 0,0-22 15,0 21-15,-1-21 0,1 22 0,0-22 16,21 21-16,0-21 0,0 22 16,0-22-16,0 0 0,0 21 15,21-21-15,0 1 0,1-1 0,-1 0 16,0 21-16,21-21 0,-21 1 16,1-1-16,20 0 0,-21 0 0,0 0 15,22 0-15,-22 1 16,21-1-16,-21 0 0,0 0 0,22 0 15,-22 22-15,0-22 0,21 21 16,-20-21-16,-1 22 0,-21-1 0,21 0 16,-21-21-16,21 22 0,-21-1 15,0 0-15,0 1 0,0-1 16,0 0-16,-21-20 0,0 20 0,0 0 16,-1 1-16,1-1 0,-21 0 15,21 1-15,-22-1 0,22 0 0,0 1 16,-21-1-16,21 0 0,-1 1 15,-20-1-15,21-21 0,0 21 16,0-20-16,-1-1 0,22 0 16,-21 0-16,21 0 0,-21-21 0,21 21 15,-21-21-15,21 22 0,21-22 63,0 0-63,0 0 15,1 0-15,-1 21 16,-21 0-16,21 0 16,0-21-16,-21 21 0,0 0 15,21 1 1,-21-1-16,0 0 0,0 0 0,0 0 16,0 0-16,0 22 0,0-22 15,0 21-15,0-21 0,0 22 0,0-1 16,0 0-16,-21 1 0,21-1 15,-21 0-15,0 1 0,0 20 0,-1-20 16,1-1-16,0 0 0,0 22 16,0-22-16,0 0 0,-1 22 15,1-22-15,-21 22 0,21-1 0,0 1 16,-22-22-16,22 22 0,0 20 16,-21-20-16,20-1 0,1 1 0,0-1 15,-21 1-15,21-1 16,-1 22-16,22-22 0,-21 1 0,21 21 15,-21-22-15,21 1 0,0-1 16,0 1-16,0-1 0,0 1 0,21-1 16,0 1-16,1-1 0,20 1 15,-21-1-15,21 1 0,-20-1 0,20 1 16,0-22-16,1 21 0,-1-20 16,0 20-16,1-20 0,-1-1 0,0 0 15,22-21-15,-22 22 0,22-1 0,-1-21 16,1 0-16,-1 1 15,1-1-15,-1 0 0,1-21 0,-1 0 0,1 0 16,-1 0-16,1 0 16,-1 0-16,1 0 0,-1 0 0,-21 0 15,22-21-15,-22 0 0,1-1 0,-1 22 16,0-21-16,1 0 0,-22 21 16,0-21-16,0 0 0,0 21 0,0-21 15,-21-1-15,0 1 47,0 0-16,0 0-15,0 0 0</inkml:trace>
  <inkml:trace contextRef="#ctx0" brushRef="#br0" timeOffset="-194528.57">11388 3133 0,'0'21'47,"0"0"-47,0 0 16,-22 22-16,22-22 0,0 21 15,0 0-15,0 1 0,-21-1 0,21 0 16,0 1-16,0-1 0,0 0 15,-21 1-15,21-22 0,-21 21 0,21 1 16,0-22-16,0 0 0,-21 0 0,21 21 16,-21-20-16,21-1 15,-22 0-15,1-21 32,21-21-17,0 0-15,0-1 0,0 1 16,0 0-16,0 0 0,21 0 15,1-22-15,-1 22 0,0 0 16,0-21-16,0 21 0,22-1 0,-22 1 16,21 0-16,-21 21 0,0 0 15,22 0-15,-22 0 0,0 0 0,0 0 16,0 21-16,1 0 0,-22 1 0,21-1 16,-21 21-16,0-21 0,0 0 15,0 22-15,0-22 0,0 0 0,0 21 16,0-20-16,0-1 0,-21 0 15,21 0-15,-22-21 0,22 21 0,-21 0 16,21 1-16,0-44 47,0 1-47,0 0 0,0 0 16</inkml:trace>
  <inkml:trace contextRef="#ctx0" brushRef="#br0" timeOffset="-193764.96">12107 3598 0,'0'0'0,"21"0"16,-21-21-16,0 0 0,0 0 0,0 0 16,-21 21-16,0 0 15,0 0-15,0 0 16,0 0-16,-1 0 15,1 21-15,0 0 0,0 21 16,0-20-16,0-1 0,21 0 0,0 21 16,-22-21-16,22 1 0,-21 20 15,21-21-15,0 0 0,-21 0 0,21 1 16,0-1-16,0 0 0,0 0 0,0 0 16,21-21-1,0 0-15,1 0 0,-1 0 0,0 0 16,0-21-16,0 0 15,0 21-15,1-21 0,-1 0 0,0-1 16,0 1-16,0 0 0,0-21 16,1 21-16,-22-1 0,0-20 15,21 21-15,-21 0 0,0 0 0,0-1 16,21 1-16,-21 0 0,0 42 31,0 0-31,-21 1 16,21 20-16,-21-21 0,21 0 15,0 0-15,0 1 0,0-1 0,0 0 16,0 0-16,0 0 0,0 0 16,0 1-16,0-1 0,0 0 0,0 0 15,21-21-15,0 0 0,0 21 16,0-21-16,0 0 16,1 0-16,-1 0 0,21 0 0,-21-21 15,0 21-15,1-21 0,-1 0 0,0 0 16,0 21-16,21-22 0,-42-20 15,22 21-15,-1 0 0,0 0 0,-21-1 16,0 1-16,0 0 0,21 0 16,-21 42 15,0 0-31,0 0 16,0 1-16,0-1 15,21 0-15,-21 0 0,0 0 16,0 0-16,21-21 0,-21 22 15,22-1-15,-1-21 16,0 0-16,0 0 16,0 0-16,0 0 0,1 0 15,-1 0-15,0 0 0,0 0 0,0-21 16,0-1-16,1 22 0,-1-21 16,0 0-16,0 0 0</inkml:trace>
  <inkml:trace contextRef="#ctx0" brushRef="#br0" timeOffset="-193228.87">13208 3620 0,'0'0'0,"0"-22"0,0 1 16,0 0-16,0 0 15,-21 0-15,0 21 16,-1 0-16,1 0 16,0 0-16,0 0 0,0 0 15,0 0-15,-1 21 0,1 0 16,0 21-16,0-20 0,21-1 15,0 0-15,-21 21 0,21-21 0,-21 1 16,21 20-16,0-21 0,0 0 16,0 0-16,0 1 0,0-1 0,0 0 15,0 0-15,21-21 16,0 0-16,0 0 16,0 0-16,22 0 0,-22 0 15,0 0-15,21 0 0,-21-21 0,22 0 16,-22 0-16,21-1 0,1-20 15,-22 21-15,21-21 0,-21-1 0,0 1 16,1 0-16,-1-1 0,0 1 16,0-22-16,-21 22 0,0-21 0,0 20 15,0 1-15,0 0 0,0-1 0,0 22 16,0 0-16,0 0 16,-21 21-16,0 21 15,0 0-15,21 0 16,-22 22-16,22-1 0,0 0 15,-21 1-15,21 20 0,0-21 0,0 1 16,0-1-16,0 0 0,0 1 16,0-1-16,0-21 0,0 22 0,0-22 15,0 0-15,0 0 0,0 0 16,21-21-16,1 21 0,-1-21 0,0 22 16,0-22-16,0 0 0,0 0 15,1 0-15,-1-22 16,0 22-16,0-21 0,0 0 0,0 21 15</inkml:trace>
  <inkml:trace contextRef="#ctx0" brushRef="#br0" timeOffset="-192006.85">14118 3239 0,'0'0'0,"0"-22"16,-21 22-16,0 0 15,0 0-15,-1 22 0,1-22 16,0 21-16,0 0 0,0 21 0,-22-21 16,22 22-16,0-22 0,21 21 0,-21 1 15,0-1-15,0-21 0,21 21 16,0-20-16,-22 20 0,22-21 16,0 21-16,0-20 0,0-1 0,0 0 15,0 0-15,0 0 0,0 0 16,22 1-16,-1-1 0,0-21 15,21 0-15,-21 0 0,1 0 16,20 0-16,-21 0 0,21 0 0,1 0 16,-1-21-16,0-1 0,1 1 0,-1 0 15,0 0-15,-20 0 0,20 0 16,-21-1-16,21 1 0,-20-21 0,-1 21 16,-21 0-16,21-1 0,-21 1 0,0 0 15,0 0-15,0 42 31,-21-21-15,0 21-16,21 0 0,-22 1 0,1-1 16,0 21-16,21-21 0,0 0 0,0 1 15,0-1-15,0 0 0,0 0 16,0 0-16,0 0 0,0 1 16,21-22-16,0 21 0,1-21 15,-1 0-15,0 0 0,0 0 16,0 0-16,0 0 0,1 0 0,-1 0 15,0-21-15,0 21 0,-21-22 0,21 1 16,0 0-16,-21 0 16,0 0-16,0 0 0,0-1 0,0 1 15,0 0-15,0 0 0,0 0 16,0 0-16,-21-1 0,0 22 16,0 0-16,0 0 0,0 0 0,-1 0 15,1 0-15,0 0 16,0 0-16,0 0 0,63 22 31,-21-22-31,0 0 16,22 0-16,-22 0 0,21 0 0,1 0 15,-1 0-15,21 0 0,-20-22 16,20 22-16,-20 0 0,20 0 16,-21-21-16,22 21 0,-22-21 0,-21 21 15,22 0-15,-22 0 0,0 0 16,0-21-16,0 21 0,-42 0 31,0 0-31,0 0 0,-21 0 16,20 0-16,1 21 0,-21 0 0,0 0 15,20 1-15,-20-1 0,21 0 16,-21 0-16,20 0 0,1 0 0,21 1 16,-21-1-16,0 0 15,21 0-15,0 0 0,0 0 16,21 1-16,0-22 15,0 0-15,1 0 16,-1 0-16,21 0 0,-21 0 0,0 0 16,1 0-16,-1 0 0,21 0 0,-21-22 15,0 22-15,1-21 0,-1 0 16,0 0-16,21 0 0,-21-22 0,1 1 16,-1 21-16,0-21 0,0-1 0,-21-20 15,21 20-15,0 1 0,-21-21 16,22 20-16,-22 1 0,0 21 0,0-22 15,0 22-15,0 0 0,0 0 16,0 0-16,-22 21 31,1 21-31,0 0 0,0 21 16,21 1-16,-21-1 0,0 0 0,21 1 16,-22-1-16,22 0 0,0 1 15,0-1-15,0 0 0,0 1 0,0-1 16,0-21-16,0 0 0,0 22 0,0-22 15,0 0-15,0 0 0,0 0 16,0 1-16,0-1 0,22 0 16,-1-21-16,0 21 15,0-21-15,0 0 0,0 0 16,1 0-16,-1 0 0,0-21 16,0 0-16,0 21 0,0-21 15</inkml:trace>
  <inkml:trace contextRef="#ctx0" brushRef="#br0" timeOffset="-191573.1">15748 3662 0,'21'0'31,"0"0"-31,0 0 16,1 0-16,-1 0 16,0-21-16,0 0 0,0 21 15,-21-22-15,0 1 0,21 21 0,-21-21 16,0 0-16,0 0 16,-21 0-1,0 21 1,0 0-16,0 0 0,0 21 0,-1 0 15,1 0-15,0 0 0,0 0 16,0 22-16,21-22 0,-21 0 0,21 0 16,-22 22-16,22-22 0,0 0 15,0 0-15,0 0 0,0 0 0,22-21 16,-1 22-16,0-22 0,0 21 16,21-21-16,-20 0 0,20 0 0,-21 0 15,21 0-15,1 0 0,-22 0 16,21 0-16,1 0 0,-22 0 0,21-21 15,-21 21-15,22-22 0,-22 1 0,0 21 16,21-21-16,-21 0 0,1 0 16</inkml:trace>
  <inkml:trace contextRef="#ctx0" brushRef="#br0" timeOffset="-178729.84">6032 9271 0,'0'21'16,"0"0"0,0 1-1,22-22-15,-1 0 16,0 0-16,0 0 15,0 0-15,0 0 0,1 0 16,-1 0-16,0-22 16,0 22-16,-21-21 0,21 0 0,0 21 15,-21-21-15,22 0 0,-22 0 16,0-1-16,0 1 16,0 0-16,-22 21 15,1-21-15,0 21 0,0 0 0,-21 0 16,20 0-16,-20 0 0,21 0 15,-21 21-15,20-21 0,-20 21 0,21 0 16,0 1-16,-22-1 0,22 0 16,0 0-16,21 21 0,0-20 0,-21-1 15,21 21-15,0-21 0,0 22 0,0-22 16,0 0-16,21 21 16,0-21-16,0 1 0,1-1 0,-1 0 15,0 0-15,0 0 0,0-21 0,22 0 16,-22 0-16,0 0 0,0 0 15,21 0-15,-20 0 0,-1 0 0,0-21 16,0 0-16,0 0 16,-21 0-16,0-1 15,-21 22-15,0 0 0,0 0 16,0 0-16,-1 0 0,-20 22 16,21-22-16,-21 21 0,-1 0 0,22 21 15,-21-21-15,21 22 0,-22-22 16,22 21-16,0 1 0,0-22 15,0 21-15,-1 0 0,22-20 0,0 20 16,0-21-16,0 0 0,0 0 0,0 1 16,22-1-16,-1 0 0,0 0 15,21-21-15,-21 0 0,22 21 0,-22-21 16,21 0-16,1 0 0,-22 0 0,21 0 16,-21-21-16,22 0 0,-22 21 15,21-21-15,-21 0 0,22-1 0,-22 1 16,0 0-16,21 0 0,-21 0 0</inkml:trace>
  <inkml:trace contextRef="#ctx0" brushRef="#br0" timeOffset="-178509.96">6498 9673 0,'0'0'0,"0"-42"32,21 63-17,0 0-15,1 0 16,-1 22-16,0-22 0,0 0 15,0 0-15,0 0 0,1 1 0,-1-1 16,0 0-16,0 0 0,0 0 16,0 0-16,1 1 0,-22-1 15,21-21-15,0 21 0,0-21 32,-21-21-17,0 0-15</inkml:trace>
  <inkml:trace contextRef="#ctx0" brushRef="#br0" timeOffset="-178300.74">6879 9546 0,'0'0'0,"-63"43"32,41-22-32,1 0 0,0 0 0,0 21 15,0-20-15,0 20 0,-1-21 16,1 21-16,0-20 0,0 20 0,0-21 15,0 0-15,-1 0 0,1 22 16,21-22-16,0 0 0,0 0 16,21-21-1,1 0-15,-1 0 0</inkml:trace>
  <inkml:trace contextRef="#ctx0" brushRef="#br0" timeOffset="-177997.91">7260 9313 0,'0'0'0,"0"-21"15,0 0-15,0 42 32,0 0-17,0 22-15,0-22 0,0 21 0,-21 1 16,21 20-16,0-21 0,-21 22 15,21-22-15,0 1 0,0 20 0,0-21 16,0 1-16,-21-1 0,21-21 0,0 22 16,0-22-16,0 0 15,0 0-15,0 0 0,21-21 16,0 0 0,0 0-16,0 0 0,-21-21 0,21 21 15,-21-21-15,22 0 0,-22 0 16</inkml:trace>
  <inkml:trace contextRef="#ctx0" brushRef="#br0" timeOffset="-177761.05">7112 9716 0,'-21'0'15,"42"0"-15,-42 21 0,0-21 0,42 0 31,0 0-31,0 0 16,0 0-16,22 0 0,-22 0 16,0 0-16,0-21 0,0 21 15,0-22-15,1 22 0,-1-21 0,0 21 16,0-21-16,0 21 0,0-21 0,1 21 16,-22-21-16,21 21 15</inkml:trace>
  <inkml:trace contextRef="#ctx0" brushRef="#br0" timeOffset="-177385.26">7429 9800 0,'0'0'0,"0"21"0,22-21 16,-1 0 0,0 0-16,0 0 0,0 0 15,0 0-15,22-21 0,-22 21 16,0-21-16,0 0 0,0 0 0,1 0 15,-1-1-15,0 1 0,-21 0 0,0 0 16,21 21-16,-21-21 0,0 0 16,0-1-16,-21 1 15,0 21-15,0 0 0,-1 0 16,1 21-16,0 1 0,-21-22 16,21 21-16,21 21 0,-22-21 15,1 0-15,21 22 0,-21-22 0,21 21 16,0-21-16,0 1 0,0 20 15,0-21-15,0 0 0,0 0 0,0 1 16,21-22-16,0 21 0,1-21 0,-1 0 16,0 21-16,21-21 0,-21 0 15,22 0-15,-22 0 0,21 0 0,-21 0 16,1 0-16,20 0 0,-21-21 0,0 21 16,-21-21-16,21-1 15</inkml:trace>
  <inkml:trace contextRef="#ctx0" brushRef="#br0" timeOffset="-177053.45">7959 9800 0,'0'-21'0,"0"127"0,0-191 0,21 43 0,-21 21 16,0 0-16,21-1 0,-21 1 0,0 0 16,21 21-16,0-21 0,-21 0 0,21 21 15,1 0-15,-1-21 0,0 21 16,0 0-16,0 0 0,0 0 16,1 0-16,-1 21 0,0 0 15,0 0-15,0 0 0,0 0 0,1 22 16,-22-22-16,0 0 0,0 21 0,0-20 15,0 20-15,0-21 0,0 0 16,0 0-16,0 1 0,0-1 16,0 0-16,-22 0 15,1-21 1,21-21-16,0 0 16,0 0-16,0-1 0,0 1 15,0 0-15,0 0 0,0 0 0,21 0 16,1-1-16,-22-20 0,21 21 15,-21 0-15,21-22 0,0 22 0,-21 0 16,21 21-16,0-21 0,1 0 0,-1 0 16,0 21-16,0 0 15</inkml:trace>
  <inkml:trace contextRef="#ctx0" brushRef="#br0" timeOffset="-176525.47">8805 9589 0,'0'0'0,"-21"-22"15,0 22-15,21 22 32,0-1-32,0 0 15,0 0-15,0 0 0,0 0 16,0 22-16,0-22 0,-21 0 0,21 0 0,0 0 15,0 22-15,-21-22 0,21 0 16,0 0-16,0 0 0,0 1 16,-22-1-16,22 0 15,-21-21 1,21-21 0,0 0-1,0-1-15,0 1 0,0 0 16,0-21-16,0 21 0,21-22 0,1 1 15,20 0-15,-21-1 0,21 1 16,1 0-16,-1-1 0,22 22 16,-22 0-16,0 0 0,1 0 0,-1 21 15,0 0-15,1 0 0,-22 0 16,21 21-16,-21 0 0,0 0 0,-21 21 16,22 1-16,-22-1 0,21-21 0,-21 22 15,0-1-15,0 0 0,0 1 16,0-1-16,0-21 0,0 21 0,-21-20 15,-1-1-15,22 0 0,-21 0 0,21 0 16,-21-21-16,0 21 0,42-42 47,0 0-47,0 0 16,1 0-16</inkml:trace>
  <inkml:trace contextRef="#ctx0" brushRef="#br0" timeOffset="-175799.2">9885 9567 0,'0'0'0,"-85"-84"16,64 84-1,0 0-15,0 0 16,-1 0-16,1 0 0,0 0 0,0 21 15,0 0-15,0 0 0,-1 0 16,22 22-16,-21-22 0,0 21 0,0 1 16,21-1-16,0-21 0,-21 21 0,21 1 15,-21-22-15,21 0 0,0 21 16,0-20-16,0-1 0,0 0 16,21-21-1,0 0-15,0 0 0,0 0 16,0 0-16,1 0 0,-1-21 0,21 0 15,-21 21-15,0-22 0,1-20 0,-1 21 16,0 0-16,21-22 0,-42 22 0,21-21 16,1 0-16,-1 20 15,-21-20-15,21 21 0,-21 0 0,0 0 16,0-1-16,0 44 31,-21-1-31,21 21 0,0-21 0,0 0 16,-21 22-16,21-22 0,0 21 0,0-21 15,0 1-15,0 20 0,0-21 16,0 0-16,0 0 0,21 1 16,0-1-16,0-21 0,0 0 15,22 0-15,-22 0 0,21 0 0,0 0 16,-20 0-16,20 0 0,0 0 0,-21-21 16,22-1-16,-22 1 0,21 0 15,-21-21-15,1 21 0,-1-22 0,0 1 16,0 0-16,0-22 0,-21 22 15,0-1-15,21 1 0,-21 0 0,22-1 16,-22 1-16,0 21 0,0 0 0,0 0 16,0-1-16,-22 22 15,1 22-15,21-1 0,-21 21 16,0-21-16,21 22 0,-21 20 0,21-21 16,0 1-16,0 20 0,0-20 15,0-1-15,0 0 0,0 1 0,0-1 16,0-21-16,0 21 0,21-20 0,0-1 15,0 0-15,0 0 0,1-21 16,-1 0-16,0 0 0,0 0 16,0 0-16,0 0 0,1 0 0,-1 0 15,0-21-15,0 0 0</inkml:trace>
  <inkml:trace contextRef="#ctx0" brushRef="#br0" timeOffset="-175288.5">11853 9292 0,'0'0'0,"0"-21"16,-21-106-1,21 106-15,0 0 16,-21 21-16,21 21 16,0 0-16,0 0 15,0 0-15,0 22 0,-21-1 0,21 0 16,0 1-16,-21 20 0,21-20 16,0 20-16,0-21 0,-22 22 0,1-22 15,21 1-15,-21-1 0,21 0 16,0 1-16,-21-22 0,21 0 15,-21 0-15,21 0 0,0 0 0,-21-21 16,21-21 15,0 0-31,-22 0 0,1 0 16,0-22-16</inkml:trace>
  <inkml:trace contextRef="#ctx0" brushRef="#br0" timeOffset="-172436.29">11493 9377 0,'0'0'0,"0"-21"0,0-22 15,0 22-15,0-21 0,0 21 0,0-22 16,22 22-16,-22 0 16,21 0-16,0 0 0,0 0 0,0-1 15,0 1-15,22 0 0,-22 0 0,21 0 16,1 21-16,-1 0 0,0 0 16,-21 0-16,22 21 0,-1 0 0,0 0 15,1 22-15,-22-22 0,0 21 16,0 0-16,-21-20 0,0 20 0,0 0 15,0-21-15,-21 22 0,0-22 0,-21 21 16,-1-21-16,1 22 0,0-22 16,-1 0-16,22 0 0,-21 0 0,21 1 15,-1-1-15,1-21 0,0 0 16,0 0-16,0 0 16,0 0-16,21-21 0,0-1 15,0 1-15,0 0 0,21 21 31,0 21-31,-21 0 16,21 1-16,0-1 0,-21 0 0,21 0 16,1 21-16,-22-20 0,21-1 15,0 0-15,-21 21 0,21-21 0,0-21 16,0 22-16,1-1 0,-1 0 0,0-21 16,0 0-16,21 0 0,-20 0 15,20 0-15,0 0 0,-21 0 16,22 0-16,-1 0 0,0-21 0,-20 0 15,20-1-15,-21 22 0,21-21 0,-20 0 16,-1 0-16,21 0 0,-21-22 16,-21 22-16,21 0 0,-21-21 0,0 21 15,0-22-15,0 22 0,0 0 0,0-21 16,0 20-16,-21 1 0,21 0 16,-21 21-16,21-21 0,-21 21 0,0 0 15,0 21 1,21 0-16,-22 0 0,22 22 15,0-22-15,-21 0 0,21 21 0,0 1 16,0-22-16,0 21 0,0-21 16,0 1-16,0 20 0,0-21 15,0 0-15,21 0 0,1 1 16,-1-1-16,0-21 0,0 0 16,21 0-16,-20 0 0,-1 0 15,21 0-15,-21-21 0,22-1 0,-1 22 16,0-21-16,1 0 0,-1-21 0,0 21 15,1-1-15,-1-20 0,0 21 16,1-21-16,-22 20 0,21-20 0,-21 21 16,0 0-16,-21 0 0,0-1 15,-21 22 1,0 0-16,0 0 16,-21 0-16,20 22 0,1-1 0,0 0 15,0 0-15,0 0 0,21 22 0,0-22 16,0 0-16,0 0 0,0 0 15,0 22-15,21-22 0,0-21 0,0 21 16,0 0-16,1 0 0,-1-21 0,0 0 16,0 21-16,0-21 0,0 0 15,1 0-15,-22-21 32,0 0-17,-22 21-15,1-21 0,0 0 16,0 21-16,0-21 0,0-1 0,-1 22 15,1-21-15,0 21 0,21 21 32,0 1-32,0-1 0,0 0 15,21 0-15,0 0 0,1-21 16,-1 21-16,0-21 0,21 0 16,-21 22-16,22-22 0,-22 0 0,21 0 15,1 0-15,-22 0 0,21 0 0,0 0 16,-20 0-16,20-22 0,-21 1 15,21 21-15,-20-21 0,-1 0 0,21 0 16,-21 0-16,0-1 0,-21 1 0,22 0 16,-22-21-16,21 21 15,-21-22-15,0 22 0,0 0 0,0-21 16,0 20-16,0 1 0,0 0 0,0 0 16,0 42 15,0 0-31,0 0 0,0 1 15,0 20-15,-21-21 0,21 21 0,0-20 16,0-1-16,0 21 0,0-21 16,0 0-16,0 1 0,0-1 0,0 0 15,21 0-15,0 0 0,0-21 16,0 0-16,0 0 16,1 0-16,-1 0 0,0 0 15,0-21-15,0 0 0,0 21 0,1-21 16,-1 0-16,0-1 0,-21 1 15,21 0-15,0-21 0,-21 21 0,21-22 16,-21 22-16,0-21 0,0 21 0,0-22 16,0 22-16,0 0 0,-21-21 0,0 20 15,0 1-15,21 0 16,-21 21-16,0 0 0,-22 0 0,22 0 0,0 0 16,0 0-16,0 0 0,-1 21 15,1 0-15,0 1 0,0-1 16,0 21-16,21-21 0,0 22 0,0-1 15,0-21-15,0 21 0,0 1 0,0-22 16,0 21-16,0-21 0,21 22 16,0-22-16,-21 0 0,21 0 0,0-21 15,1 21-15,-1-21 0,0 0 0,0 0 16,0 0-16,0 0 0,22 0 16,-22 0-16,0 0 0,21-21 0,-20 0 15,20 0-15,-21 0 0,0 0 0,22-1 16,-22 1-16,0-21 0,0 21 15,0-22-15,0 22 0,1-21 16,-1 21-16,-21-22 0,0 22 0,21 0 16,-21 0-16,0 0 0,0 0 15,0 42 1,0 0 0,-21 0-16,21 0 0,0 0 0,0 1 15,-21-1-15,21 21 0,0-21 16,0 0-16,0 22 0,0-22 0,0 0 15,0 0-15,0 0 0,0 1 0,0-1 16,21-21-16,-21 21 0,21-21 16,0 0-16,0 0 0,0 0 0,1 0 15,-1 0-15,0 0 16,0 0-16,0-21 0,0 0 16,1-1-16,-22 1 0,21 0 0,0 0 15,0 0-15,-21 0 0,0-22 0,21 22 16,-21 0-16,21-21 0,-21 20 15,0 1-15,0 0 0,0 0 0,0 0 16,0 42 15,0 0-31,-21 0 0,21 0 16,-21 1-16,21 20 0,0-21 0,0 0 16,0 0-16,0 1 0,0-1 0,0 0 15,0 0-15,0 0 16,0 0-16,21-21 15,0 0-15,1 0 0,-1 0 16,0 0-16,0 0 16,0 0-16,0-21 0,1 21 0,-1-21 15,0 0-15,0 0 0,0 0 0,-21-22 16,0 22-16,21 0 0,-21 0 16,22-22-16,-22 22 0,0 0 0,0 0 15,0 0-15,0 0 0,0 42 47,0 0-31,0 0-16,0 0 0,0 0 15,0 1-15,0-1 0,0 0 16,0 21-16,0-21 0,0 1 0,0-1 16,0 0-16,0 0 0,21 0 0,0 0 15,0 1-15,0-22 0,-21 21 16,21-21-16,1 0 0,-1 0 0,0 0 15,0 0-15,0 0 0,0 0 0,1 0 16,-1-21-16,21-1 0,-21 1 16,22 0-16,-22 0 0,21-21 0,0 20 15,-20-20-15,20 21 0,-21-21 0,0 20 16,0-20-16,1 0 16,-1 21-16,0-1 0,-21 1 0,0 0 15,0 0-15,0 42 31,0 0-31,-21 0 0,0 1 0,21-1 16,-22 0-16,22 0 0,-21 0 0,21 0 16,0 22-16,0-22 0,0 0 15,0 0-15,0 0 0,0 1 0,0-1 16,0 0-16,0 0 0,0 0 31,21-21-31,-21-21 31,0 0-15,0 0-16,0 0 0,0-1 16,-21 1-16,0 21 15,0 0 1,0 0-16,0 21 16,21 1-16,0-1 15,0 0-15,0 0 0,0 0 16,0 0-16,21 1 0,0-22 15,0 0-15,0 21 16,0-21-16,22 0 0,-22 0 0,0 0 16,21 0-16,-20 0 0,20 0 0,-21-21 15,21 21-15,-20-22 0,20 1 16,0 0-16,-21 21 0,22-42 0,-22 21 16,21-1-16,-21 1 0,1-21 0,-1 21 15,0-22-15,0 22 0,-21-21 16,0 21-16,0-22 0,0 22 0,0 0 15,-21 21-15,0 0 16,0 0-16,-1 0 0,1 21 16,-21 0-16,21 22 0,0-22 0,-1 21 15,22-21-15,0 22 0,0-22 0,0 21 16,0-21-16,0 1 0,0 20 16,22-21-16,-1 0 15,0-21-15,21 21 0,-21-21 0,22 0 16,-1 0-16,0 0 0,1 0 0,-1 0 15,0 0-15,1-21 0,-1 21 16,0-21-16,-20 0 0,20 21 0,-21-21 16,0 0-16,-21-1 0,0 1 0</inkml:trace>
  <inkml:trace contextRef="#ctx0" brushRef="#br0" timeOffset="-171840.83">6667 11324 0,'0'0'0,"0"-21"16,0 0-16,0 0 15,0 0-15,0 42 31,0 0-31,0 0 0,0 0 0,0 22 16,0-1-16,0 0 0,0 1 16,0-1-16,0 21 0,0-20 0,0-1 15,0 0-15,0 1 0,0-22 0,0 21 16,0-21-16,0 22 0,0-22 16,0 0-16,0 0 0,0 0 15,22-21 1,-1-21-1,-21 0-15,21 21 0,0-21 16</inkml:trace>
  <inkml:trace contextRef="#ctx0" brushRef="#br0" timeOffset="-171561.91">6964 11642 0,'0'63'16,"0"-42"-1,21-21 1,0 0-16,0 0 16,0-21-1,1 21-15,-22-21 16,0 0-16,0 0 16,0 0-16,-22 21 31,1 0-16,0 0 1,21 21-16,0 0 16</inkml:trace>
  <inkml:trace contextRef="#ctx0" brushRef="#br0" timeOffset="-171133.14">8509 10901 0,'0'0'16,"-64"-64"0,43 64-16,21-21 15,0 42 1,0 1-16,0-1 0,0 0 0,0 21 16,0 1-16,0-1 0,0 21 15,0 1-15,0-1 0,0 1 0,0-1 16,0 1-16,0-1 0,0-20 0,0-1 15,0 0-15,0 1 0,0-1 16,0-21-16,0 22 0,0-22 0,0 0 16,0 0-16,0-42 47,0 0-47,0 0 0,0-1 15,0 1-15</inkml:trace>
  <inkml:trace contextRef="#ctx0" brushRef="#br0" timeOffset="-170805.32">8382 11134 0,'0'0'0,"0"-43"0,0 1 15,0 0-15,0-1 0,-21 22 0,21-21 0,0 21 16,0-22-16,0 22 0,21-21 16,0 21-16,0 0 0,0-1 15,22 1-15,-22 21 0,21 0 0,1 0 16,-1 0-16,0 0 0,1 21 15,-1 1-15,0 20 0,-21-21 0,22 21 16,-22 1-16,0-22 0,-21 21 0,0 1 16,0-1-16,0 0 0,-21 1 15,0-22-15,-22 21 0,1 0 0,0-20 16,21 20-16,-22-21 0,1 0 0,21 0 16,0 1-16,-1-1 15,1-21-15,0 0 0,21 21 0,-21-21 16,42 0 15,0 0-31,22 0 0,-22 0 16,0 0-16,21 0 0,-21 0 0,22 0 15</inkml:trace>
  <inkml:trace contextRef="#ctx0" brushRef="#br0" timeOffset="-170421.55">8975 11451 0,'0'-21'47,"0"0"-47,0 0 0,0 0 15,21-1-15,0 1 0,-21 0 16,21 21-16,0 0 0,0-21 16,1 21-16,-1 0 0,0 0 15,0 21-15,0 0 0,0 0 16,1 1-16,-1-1 0,0 21 0,0-21 15,-21 0-15,0 22 0,0-22 0,0 0 16,0 21-16,0-20 0,0-1 16,0 0-16,-21 0 0,0 0 0,0 0 15,-1-21-15,1 0 16,21-21 15,0 0-31,0 0 0,0 0 16,0 0-16,21-1 0,1 1 0,-22 0 15,21-21-15,0 21 0,0-22 16,0 1-16,0 21 0,1-22 0,-1 22 16,21-21-16,-21 21 0,22-22 15,-22 22-15,21 0 0,0 21 0</inkml:trace>
  <inkml:trace contextRef="#ctx0" brushRef="#br0" timeOffset="-169748.93">9885 11218 0,'0'0'0,"-21"43"0,-1-22 0,1 21 16,0-21-16,0 22 0,0-1 0,0-21 16,21 22-16,-22-22 0,22 0 0,-21 21 15,21-21-15,0 1 0,0-1 16,0 0-16,0 0 0,21 0 16,1-21-16,-1 0 0,0 0 15,21 0-15,-21 0 0,22 0 16,-22-21-16,21 0 0,-21 21 0,22-21 15,-1 0-15,-21 21 0,0-22 0,22 1 16,-22 0-16,0 0 16,0 0-16,-21 0 0,0-22 0,0 22 15,0 0-15,0 0 0,0 0 0,-21-1 16,-21 1-16,21 0 0,-1 0 16,-20 21-16,21 0 0,-21 0 0,20 0 15,1 0-15,0 0 0,0 0 0,0 0 16,21 21-1,21-21 1,0 0-16,21 0 16,-20 0-16,20-21 0,-21 21 15,21-21-15,1 21 0,-22-21 0,21-1 16,1 22-16,-22-21 0,21 21 16,-21-21-16,22 21 0,-22 0 15,0-21-15,0 21 0,0 0 0,0 0 16,1 0-16,-1 0 0,-21 21 15,21 0-15,-21 0 0,21 1 16,-21-1-16,21 21 0,-21-21 0,0 22 16,0-1-16,0 0 0,0 22 15,0-22-15,0 22 0,0-22 0,0 21 16,0 1-16,0-1 0,0 1 16,0-1-16,0 22 0,0-21 0,0 20 0,0-20 15,0 20-15,0-20 0,0-1 16,0 22-16,0-21 0,0-1 15,0 22-15,0-43 0,0 22 0,0-1 16,0-21-16,0 1 0,0-22 16,0 21-16,0-21 0,0 1 15,0-44 1,0 1-16,0 0 0,0 0 0,0-21 16,0-1-16,0 1 0,21-22 15,-21 22-15,0-21 0,22-1 0</inkml:trace>
  <inkml:trace contextRef="#ctx0" brushRef="#br0" timeOffset="-169433.11">10562 11599 0,'0'0'0,"-21"-42"0,21 0 0,-21-1 0,21 1 16,0 0-16,0 21 0,0-1 0,0-20 16,0 21-16,0 0 0,0 0 15,0-1-15,21 22 0,0-21 0,21 0 16,-20 21-16,20 0 0,0-21 15,-21 21-15,22 0 0,-1 0 0,-21 21 16,22-21-16,-22 21 0,0 22 0,-21-22 16,0 21-16,0-21 0,0 22 15,0-1-15,-21-21 0,0 21 0,-1-20 16,1 20-16,-21-21 0,0 0 0,20 0 16,-20 1-16,21-1 15,-21 0-15,20-21 0,1 0 0,21 21 16,21-42 15,1 0-31,20 0 16,-21-1-16,0 1 0,0 21 0,1-21 15</inkml:trace>
  <inkml:trace contextRef="#ctx0" brushRef="#br0" timeOffset="-168796.85">10985 11494 0,'0'0'16,"64"-22"-1,-43 1-15,0 0 16,0 0-16,1 21 0,-1-21 0,0 0 16,0-1-16,0 1 0,0 0 15,1 0-15,-22 0 0,21 0 0,-21-1 16,21 22-16,-21-21 0,0 0 16,-21 21-1,0 21-15,-1 0 0,-20 1 16,21-1-16,0 0 0,0 0 15,-1 21-15,1-20 0,0 20 0,21-21 16,-21 0-16,21 22 0,0-22 16,0 0-16,0 0 15,0 0-15,21-21 0,0 0 0,0 21 16,1-21-16,20 0 0,-21 0 0,0 0 16,0 0-16,22 0 0,-22 0 15,0-21-15,21 21 0,-20-21 0,-1 0 16,0 0-16,0 0 0,0-1 0,-21 1 15,21-21-15,1 21 0,-1 0 0,-21-22 16,21 22-16,-21 0 0,21 0 16,0 0-16,-21-1 0,21 1 0,1 0 15,-1 21-15,-21-21 0,21 21 16,0 0-16,0 0 0,0 0 16,1 0-16,-1 21 0,0 0 0,0 0 15,0 22-15,0-22 0,-21 0 16,22 21-16,-22-20 0,21 20 0,-21-21 15,0 0-15,0 0 0,0 22 0,0-22 16,-21 0-16,-1 0 16,1-21-16,0 0 15,0 0-15,21-21 16,-21 0-16,21 0 16,0 0-16,0-1 0,0 1 15,0 0-15,0-21 0,0-1 16,21 22-16,0-21 0,-21 0 0,21 20 15,0-20-15,1 21 0,20-21 16,-21 20-16,0 1 0,22 0 0,-22 0 16,0 21-16,21-21 0,-21 0 0,22-1 15,-22 22-15,21-21 0</inkml:trace>
  <inkml:trace contextRef="#ctx0" brushRef="#br0" timeOffset="-168077.26">12488 10837 0,'0'0'16,"21"0"-16,-42 22 15,0-1-15,21 0 16,-21 21-16,0-21 0,21 22 16,-21-22-16,-1 21 0,22 1 15,-21-1-15,21 21 0,0-20 0,-21-1 16,21-21-16,-21 22 0,21-1 0,0-21 16,0 21-16,0-20 0,0-1 15,0 0-15,0 0 0,0 0 0,21-21 16,0 0-16,0 21 0,1-21 0,-1 0 15,0 0-15,0 0 0,0 0 16,0-21-16,1 21 0,-1-21 0,21 0 16,-21 0-16,0 0 0,1-1 0,-1 1 15,0 0-15,0 0 16,0-21-16,0 20 0,1 1 0,-22-21 16,0 21-16,0 0 0,0 42 31,-22 0-31,22 0 15,0 21-15,0-20 0,-21-1 0,21 0 16,0 21-16,0-21 0,0 1 16,0-1-16,0 0 0,0 0 0,21 0 15,-21 0-15,22-21 16,-1 0-16,0 0 0,0 0 0,0 0 16,22 0-16,-22 0 0,0-21 15,0 21-15,0-21 0,0 0 0,1 0 0,-1 0 16,0-1-16,0 1 15,0 0-15,-21 0 0,0-21 0,21 20 16,-21 1-16,0 0 0,0 0 0,0 0 16,0 0-16,0 42 31,0 21-31,-21-21 0,21 0 0,-21 22 16,21-1-16,0 0 0,0 1 15,-21-1-15,21 0 0,0 1 0,0-1 16,0 22-16,0-22 0,0 21 0,0-20 15,0 20-15,0 1 0,0-1 16,0 1-16,0-22 0,0 22 0,0-1 16,0-21-16,0 22 0,0-22 15,0 1-15,0-1 0,0 21 0,0-20 16,0-22-16,0 21 0,0 1 16,0-22-16,0 0 0,0 0 0,-21-21 15,0 0-15,-1 0 0,1 0 16,0-21-16,21 0 15,-21-22-15,21 22 0,0-21 0,-21 0 16,0-1-16,21-20 0,-22 20 0</inkml:trace>
  <inkml:trace contextRef="#ctx0" brushRef="#br0" timeOffset="-167861.39">12340 11282 0,'0'0'0,"0"-21"0,0 0 16,21 21-1,0 0-15,1 0 0,20 0 0,-21 0 16,21-22-16,1 22 0,-1 0 0,0 0 16,1-21-16,-1 21 15,22-21-15,-22 21 0,21-21 0,-20 21 16,-1-21-16,0 21 0,1 0 0</inkml:trace>
  <inkml:trace contextRef="#ctx0" brushRef="#br0" timeOffset="-166865.66">13864 11388 0,'0'63'31,"21"-63"0,-21-21-31,43 0 0,-22 21 0,0-21 16,21 0-16,-21-1 0,22 1 15,-1-21-15,-21 21 0,22 0 0,-1-22 16,-21 22-16,21-21 0,-20 21 0,-1-22 16,-21 22-16,0-21 0,0 21 15,0-22-15,0 22 0,0 0 16,0 0-16,-21 0 0,-1-1 0,22 1 16,-21 21-16,0 0 0,0 0 15,-21 0-15,20 21 0,1 1 0,0-1 16,0 0-16,0 21 0,0 1 0,21 20 15,-22 1-15,1-1 0,0 1 16,21 20-16,-21-20 0,21-1 0,-21 22 16,21-22-16,0 1 0,0 21 0,0-22 15,0 22-15,0-1 0,0 1 16,0 0-16,0-22 0,0 22 0,0 0 16,0-1-16,21-20 0,-21 20 15,0 1-15,0 0 0,0-22 16,0 22-16,0-22 0,0 1 0,0-22 15,0 22-15,0-22 0,0-21 0,0 22 16,21-22-16,0-21 0,0 0 0,1 0 16,-1 0-16,21 0 0,0-21 15,-20-1-15,20 1 0,0-21 0,1 0 16,-1 20-16,0-20 0,1-21 0,-1 20 16,0-20-16,-21-1 0,1 22 15,-1-22-15,0 1 0,-21-1 0,0 1 16,0-1-16,0-20 0,0 20 0,-21 1 15,-22-22-15,22 0 0,-21 22 16,-22-1-16,22 1 0,0 21 16,-22-1-16,1 1 0,20 0 0,-20 20 15,21 1-15,20 0 0,-20 0 0,21 0 16,0 21-16,0 0 0,-1 0 16,22-21-16,0-1 15,22 1 1,20 21-16,-21-21 0,0 0 15,22 21-15,-1-21 0,0 0 0,1-1 16,-1 1-16,0-21 0,1 21 0,-1 0 16,0-1-16,1-20 0,-22 21 15,21 0-15,-21-22 0,0 22 16,1 0-16,-22 0 0,0 0 16,0 0-16,0-1 15,0 44 1,0-1-16,0 0 15,-22 0-15,22 0 0,0 22 0,0-22 16,-21 0-16,21 0 0,0 21 0,-21-20 16,21-1-16,0 0 0,0 0 15,0 0-15,0 0 16,0-42 15,21 21-31,-21-21 16,0 0-16,21 0 0</inkml:trace>
  <inkml:trace contextRef="#ctx0" brushRef="#br0" timeOffset="-166480.91">14690 10859 0,'-43'0'31,"22"21"-31,0 0 0,0 0 15,21 0-15,0 0 16,0 1-16,0-1 16,21-21-1,0 0-15,0 0 0,0 0 0,1 0 16,-1 0-16,0 0 0,0 0 0,0-21 16,0 21-16,1-22 0,-22 1 15,21 21-15,-21-21 0,0 0 0,0 0 16,0 0-16,0-1 15,0 1-15,-21 21 0,-1-21 0,1 21 16,0 0-16,0 0 0,0 0 0,0 0 16,-1 0-16,1 0 0,0 0 15,0 0-15,0 21 0,0 0 0,-1 1 16,22-1-16,0 0 16,0 0-16,0 0 0,0 0 15,0 1-15,0-1 0,22 0 16,-1-21-16,0 0 0,21 0 0,-21 0 15</inkml:trace>
  <inkml:trace contextRef="#ctx0" brushRef="#br0" timeOffset="-166193.7">15325 10668 0,'0'0'0,"0"-21"0,0 0 31,-22 42-31,1 0 16,0 0-16,0 22 0,0-22 16,0 21-16,-1 0 0,1 1 0,21-1 15,-21 0-15,0 22 0,0-22 0,0 22 16,21-22-16,0 0 0,0 22 16,-22-22-16,22 1 0,0-22 0,0 21 15,0-21-15,0 0 0,0 1 0,0-1 16,0 0-16,22-21 15,-1 0 1,0-21-16,0 0 16</inkml:trace>
  <inkml:trace contextRef="#ctx0" brushRef="#br0" timeOffset="-165768.91">15325 11176 0,'0'21'0,"0"0"0,0 1 16,21-22-16,0 21 16,0-21-1,0 0-15,0 0 0,1 0 0,-1 0 16,0-21-16,0-1 0,0 1 16,0 21-16,1-21 15,-1 0-15,0 0 0,-21 0 16,0-1-16,0 1 0,0 0 15,0 0-15,0 0 0,0 0 16,-21 21-16,0 0 0,-22 0 16,22 0-16,0 0 0,-21 0 0,20 21 15,-20 0-15,21 0 0,0 0 16,-22 0-16,43 1 0,-21 20 16,21-21-16,0 21 0,0-20 0,0 20 15,0-21-15,21 0 0,-21 0 0,22 1 16,20-22-16,-21 21 0,0-21 15,22 0-15,-22 0 0,21 21 16,-21-21-16,22 0 0,-22 0 0,21 0 16,-21 0-16,0 0 0,1-21 0,-1 21 15,0-21-15,0-1 0,0 22 16,-21-21-16,0 0 0,0 0 16,21 21-16,-21-21 0</inkml:trace>
  <inkml:trace contextRef="#ctx0" brushRef="#br0" timeOffset="-165607">15981 11345 0,'0'22'0,"0"-1"16,-21-21 31,-1 0-47</inkml:trace>
  <inkml:trace contextRef="#ctx0" brushRef="#br0" timeOffset="-164640.9">6540 12996 0,'-21'-63'31,"21"42"-31,0 0 0,0-1 0,0 1 16,21 0-16,1 0 16,-1 0-16,0 0 0,0-1 0,0 1 15,22 21-15,-22-21 0,0 21 0,0 0 16,0 0-16,22 0 0,-22 0 15,0 21-15,0 0 0,0 22 0,0-1 16,1 0-16,-22 1 0,0 20 16,0-20-16,0-1 0,0 0 0,-22 22 15,1-22-15,-21 0 0,21 1 0,-22-22 16,1 21-16,0 1 0,-1-22 16,1 0-16,0 21 0,-1-21 15,1-21-15,0 22 0,21-1 16,-22-21-16,22 0 0,0 0 0,0 0 15,0-21-15,-1-1 0,22 1 0,0 0 16,0 0-16,0 0 0,0 0 16,0-1-16,0 1 0,0 0 0,0-21 15,0 21-15,0-1 0,0 1 0,22 0 16,-1 21 0,0 0-16,0 0 0,0 0 0,0 21 15,1 0-15,20 1 0,-21-1 16,0 0-16,0 0 0,-21 21 0,22-20 15,-1 20-15,0-21 0,-21 0 16,21 0-16,0 22 0,-21-22 16,0 0-16,21-21 0,-21 21 0,22 0 15,-1-21-15,0 0 16,0-21 0,0 21-16,-21-21 0</inkml:trace>
  <inkml:trace contextRef="#ctx0" brushRef="#br0" timeOffset="-164485.64">7133 13293 0,'21'0'0,"-42"0"0,63 0 16,-20 0 15,-1 0-15,-21-21-16</inkml:trace>
  <inkml:trace contextRef="#ctx0" brushRef="#br0" timeOffset="-163741.12">8488 12806 0,'0'0'0,"-21"63"31,21-41-31,21-1 15,0-21-15,0 0 16,21 0-16,-20 0 16,20 0-16,0 0 0,1-21 0,-1-1 15,0 22-15,1-21 0,-1 0 16,0 0-16,-21 0 0,22 0 0,-22-1 16,0-20-16,0 21 0,0 0 0,-21 0 15,0-1-15,0 1 0,0 0 16,-21 0-16,0 21 0,-21-21 0,-1 21 15,1 0-15,0 0 0,-1 0 0,-20 0 16,21 0-16,-22 0 0,22 21 16,-1 0-16,1 0 0,0 0 0,-1 1 15,22 20-15,0 0 0,0 1 16,21-1-16,0-21 0,0 21 16,0 1-16,0-22 0,21 21 0,21-21 15,-20 1-15,20-1 0,-21 0 16,21 0-16,1-21 0,-1 0 0,0 0 15,1 21-15,-1-21 0,0 0 0,1 0 16,-22 0-16,0 0 0,-21-21 31,-21 21-31,0 0 16,0 0-16,-22 0 0,1 0 0,-22 0 16,22 21-16,0 0 0,-1-21 0,1 22 15,0-1-15,-1 0 0,22 21 16,0-21-16,0 1 0,0-1 15,21 21-15,-21-21 0,21 0 0,0 1 16,0-1-16,0 0 0,21 0 16,0 0-16,0-21 0,0 21 0,0-21 15,22 0-15,-1 0 0,-21 0 16,22 0-16,20 0 0,-21 0 0,1-21 16,20 0-16,-20 21 0,-1-21 0,0 0 15,22 0-15,-22-1 0,-21 1 16,22 0-16</inkml:trace>
  <inkml:trace contextRef="#ctx0" brushRef="#br0" timeOffset="-163521.25">9229 13039 0,'0'-21'0,"0"42"32,0 0-32,21 0 0,0 0 0,-21 0 15,21 1-15,-21 20 0,21-21 0,0 21 16,-21-20-16,22-1 0,-22 0 15,21 0-15,0 0 0,-21 0 0,0 1 16,0-1-16,21-21 0,-21 21 16,21-21-1,-21-21 1,0 0 0,21-1-16</inkml:trace>
  <inkml:trace contextRef="#ctx0" brushRef="#br0" timeOffset="-163293.39">9567 12954 0,'0'0'0,"-21"0"31,0 21-31,0 0 0,0 1 16,-22-1-16,22 21 0,0-21 16,0 0-16,0 22 0,-22-22 15,22 21-15,0-21 0,0 1 0,0-1 0,-1 21 16,1-21-16,21 0 15,0 1-15,0-1 16,21-21-16,1 0 16,-1 0-16,0 0 0,0 0 15,21 0-15,-20-21 0,-1 21 0,0-22 16</inkml:trace>
  <inkml:trace contextRef="#ctx0" brushRef="#br0" timeOffset="-163028.53">9969 12975 0,'0'0'0,"0"-21"0,-21 21 31,0 21-31,0 0 16,0 1-16,0-1 0,21 21 0,-22-21 16,22 22-16,-21-1 0,21-21 0,0 21 15,0-20-15,0 20 0,0-21 16,0 21-16,0-20 0,0-1 0,0 0 15,0 0-15,0 0 16,0 0-16,21-21 0,1 0 0,-1 0 16,0 0-16,0 0 0,0 0 15,22-21-15,-22 0 16,0 0-16,21 0 0,-21 0 0,1 21 16</inkml:trace>
  <inkml:trace contextRef="#ctx0" brushRef="#br0" timeOffset="-162388.9">10393 13187 0,'0'21'0,"-21"0"15,21 0-15,21-21 32,0 0-17,0 0-15,0 0 16,0 0-16,1-21 0,-1 21 0,0-21 15,0 0-15,0 21 0,0-21 16,1 0-16,-1-1 0,-21 1 0,0 0 16,21 21-16,-21-21 0,0 0 0,0 0 15,0-1-15,0 1 0,-21 0 16,0 21-16,-1 0 0,1 0 16,0 0-16,0 0 0,0 21 0,0-21 15,-1 21-15,22 22 0,-21-22 16,0 0-16,21 21 0,-21-20 0,21 20 15,0-21-15,0 21 0,0-20 0,0 20 16,0-21-16,0 0 16,0 0-16,0 1 0,0-1 0,21 0 15,0-21-15,0 21 0,1-21 0,-1 0 16,0 0-16,21 0 0,-21 0 16,1 0-16,20-21 0,-21 21 0,21-21 15,-20 0-15,20-1 0,-21 1 0,21 0 16,-20-21-16,20 21 0,-21-22 15,0 1-15,22 0 0,-22-22 0,0 22 16,0-22-16,0 1 0,0 20 0,1-20 16,-22 21-16,21-1 0,-21 1 15,0 21-15,0-22 0,21 22 16,-21 42 0,0 22-1,-21-22-15,0 21 0,21 22 0,0-22 16,-22 22-16,22-22 0,-21 21 15,21-20-15,0-1 0,0 22 0,0-22 16,0 0-16,0-21 0,0 22 0,0-22 16,0 21-16,21-21 0,1 1 15,-22-1-15,21-21 0,0 21 0,0-21 16,0 0-16,0 0 0,1 0 16,-1 0-16,0-21 0,0 0 0</inkml:trace>
  <inkml:trace contextRef="#ctx0" brushRef="#br0" timeOffset="-160497.23">12065 13377 0,'-85'43'16,"170"-86"-16,-191 86 0,106-64 31,0-1-31,21 22 0,-21-21 16,43 0-16,-22 0 0,0 0 15,21 0-15,-21-22 0,22 22 0,-1-21 16,-21-1-16,22 1 0,-1 0 0,-21-1 16,0 1-16,22 0 0,-22-1 15,-21 22-15,0 0 0,0 0 16,0 0-16,-21 42 16,-1 0-1,-20 0-15,21 0 0,0 22 0,0-1 16,21 0-16,0-20 0,0 20 0,0 0 15,0 1-15,0-22 0,0 0 16,0 21-16,21-21 0,-21 1 0,21-1 16,-21 0-16,21 0 0,-21 0 15,-21-42 32,0 0-47,0 0 16,-1 0-16,1-1 0,0 1 15,0 21-15,0-21 0,0 0 0,-1 21 16,1 0 0,21 21-16,0 0 0,0 0 15,0 1-15,0-1 16,21 0-16,1 0 0,-22 0 0,21 0 16,0 1-16,21-22 0,-21 21 0,1-21 15,-1 0-15,21 0 0,-21 0 16,0 0-16,22 0 0,-22 0 0,21 0 15,-21-21-15,22-1 0,-22 1 0,21 21 16,-21-21-16,1 0 0,20-21 16,-21 20-16,0 1 0,0-21 15,1 0-15,-1-1 0,-21 1 0,21 0 16,-21-22-16,21 22 0,-21-1 16,0-20-16,0 21 0,0-1 0,0 22 15,0 0-15,0 0 0,0 0 0,0 42 31,0 0-31,0 21 0,-21-21 0,21 22 16,-21-1-16,0 22 0,21-22 0,0 0 16,0 22-16,-22-22 0,22 0 15,0 1-15,-21-1 0,21-21 0,0 22 16,0-22-16,0 0 0,0 0 16,0 0-16,0 0 0,0 1 15,0-44 16,21 22-31,1-21 0,-22 0 16,21 0-16,-21 0 0,21 0 16,0-1-16,0 1 0,0 0 0,-21 0 15,22 0-15,-1 21 0,-21-21 16,21 21-16,0 21 16,-21 0-1,0 0-15,0 0 0,0 0 16,0 1-16,21-1 0,-21 0 15,21-21-15,-21 21 0,22 0 0,-1 0 16,0-21-16,0 22 0,0-22 16,0 0-16,1 21 0,-1-21 0,21 0 15,-21 0-15,0 0 0,22 0 0,-22 0 16,21 0-16,-21 0 0,22-21 16,-22-1-16,21 22 0,1-21 0,-22 0 15,21 0-15,-21 0 0,0 0 16,1-22-16,-1 22 0,0 0 0,0-21 15,-21 20-15,21 1 0,-21-21 0,0 21 16,0 0-16,-21-1 16,0 22-16,0 0 0,0 0 15,-1 0-15,1 22 0,0-22 0,0 21 16,0 0-16,0 0 0,21 21 16,0-20-16,-22-1 0,22 21 0,0-21 15,0 0-15,0 1 0,0 20 0,0-21 16,0 0-16,22 0 0,-1 1 15,0-1-15,0-21 0,21 0 16,-20 21-16,-1-21 0,0 0 0,0 0 16,21 0-16,-20 0 0,20-21 15,-21 21-15,0-21 0,22 21 0,-22-22 16,21 1-16,-21 0 0,22 0 0,-22 0 16,21 0-16,-21-1 15,0 1-15,1 0 0,-1-21 0,0 21 16,-21-1-16,0-20 0,0 21 0,0 0 15,0 0-15,-21 21 16,0 0-16,-1 0 0,22 21 16,-21-21-16,0 21 0,0 0 15,0 21-15,21-20 0,0-1 0,0 21 16,0-21-16,0 0 0,0 1 0,0-1 16,0 21-16,21-21 0,0 0 15,0 1-15,0-22 16,1 0-16,-1 21 0,21-21 0,-21 0 15,22 0-15,-22 0 0,21 0 0,-21 0 16,22 0-16,-1-21 0,-21 21 16,21-22-16,-20 1 0,20 0 0,-21 0 15,0 0-15,22 0 0,-22-1 0,0 1 16,0-21-16,0 0 0,0-1 16,1 1-16,-22 0 0,0-1 0,0-20 15,21 20-15,-21 1 0,0-21 16,0 20-16,0 22 0,0-21 0,0 21 15,0-1-15,-21 1 0,-1 21 16,1 0 0,0 0-16,21 21 0,0 1 15,-21-1-15,0 21 0,21 0 0,-21 1 16,21-1-16,0 0 0,0 1 0,0 20 16,0-20-16,0-1 0,0 0 15,0 1-15,0-1 0,0-21 0,0 21 16,0-20-16,0-1 0,0 0 0,21 0 15,0 0-15,0 0 0,0-21 16,0 0-16,1 0 16,-1 0-16,0 0 0,0 0 15,0 0-15,0-21 0,1 0 16,-1 0-16,0 0 0,0 0 16,0-1-16,22 1 0,-22 0 15,-21 0-15,21-21 0,0 20 16</inkml:trace>
  <inkml:trace contextRef="#ctx0" brushRef="#br0" timeOffset="-160224.39">14774 12933 0,'0'0'0,"0"21"16,0 0-1,21-21-15,1 0 16,-1 0-16,0 0 15,0 0-15,0 0 0,22 0 0,-22 0 16,21 0-16,-21-21 0,22 21 0,-1-21 16,0 21-16,-21 0 0,22 0 15,-22-21-15,0 21 0,0 0 0,0 0 16,-21-21-16,22 21 16,-1 0 30</inkml:trace>
  <inkml:trace contextRef="#ctx0" brushRef="#br0" timeOffset="-160040.49">15981 13272 0,'0'0'0,"-21"0"0,-1 0 16,1 0-1,0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7T02:23:24.8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974 296 0,'0'0'0,"0"-21"0,0 0 15,0 0 1,0 42 15,0 0-15,0 0-16,0 1 0,0 20 15,0-21-15,0 21 0,0 1 0,0-1 16,0 0-16,-22 1 0,22-1 16,0 0-16,-21 1 0,21-1 0,-21 22 15,21-22-15,0-21 0,0 21 16,0 1-16,0-22 0,0 0 0,0 0 15,0 0-15,0 1 0,0-44 32,0 1-17,0 0-15,21 0 0,0 0 0,1 0 16,-22-22-16,21 22 0,-21-21 16,21 21-16,0-1 0,-21-20 15,21 21-15,0-21 0,-21 20 0,22 1 16,-22 0-16,21 21 0,-21-21 15,21 21-15,0 0 16,0 0-16,-21 21 16,0 0-16,0 0 15,21 1-15,-21 20 0,0-21 16,0 0-16,0 22 0,0-1 0,0-21 16,0 21-16,0-20 0,0-1 15,22 0-15,-22 0 0,0 0 16,21 0-16,0 1 0,0-22 0,0 0 15,0 0-15,22 0 16,-22 0-16,0 0 0,21-22 0,1 1 16,-22 0-16,21 0 0,-21 0 15,22-22-15,-22 22 0,0-21 0,0 21 16,0-22-16,1 1 0,-1 0 16,-21-1-16,0 22 0,0-21 15,0 0-15,0-1 0,0 1 0,-21 21 16,-1 0-16,1-1 0,0 1 15,0 0-15,0 0 0,0 21 16,-1 0-16,1 0 0,0 0 16,0 21-16,0-21 0,0 21 0,-1 0 15,1 1-15,0-22 0,21 21 16,-21 0-16,21 0 0,0 0 0,0 0 16,0 1-16,21-22 15,0 0-15,22 0 0,-22 0 16,0 0-16</inkml:trace>
  <inkml:trace contextRef="#ctx0" brushRef="#br0" timeOffset="540.05">2053 127 0,'0'0'0,"0"21"0,0 0 0,0 1 0,0 20 16,0 0-16,-21-21 0,21 43 16,0-22-16,-21 1 0,21-1 15,0 0-15,0 22 0,-21-22 0,-1 0 16,22 1-16,0-1 0,0 0 0,-21-20 16,21 20-16,-21-21 15,21 21-15,0-20 0,-21-1 0,21 0 16,0-42 31,0 0-47,0-1 0,0 1 15,0 0-15,0-21 0,0 21 0,0-22 16,21 22-16,0-21 0,0-1 16,1 22-16,-1-21 0,0 21 15,21 0-15,-21-1 0,22 1 0,-22 21 16,21 0-16,-21 0 0,22 0 15,-22 0-15,21 21 0,-21 1 16,1-1-16,-1 0 0,-21 0 0,0 0 16,0 22-16,0-22 0,0 21 15,0-21-15,-21 22 0,-1-22 0,22 0 16,-21 0-16,0 0 0,0 0 16,0 1-16,21-1 15,-21-21-15,21-21 47,21-1-47,0 1 0,0 0 16</inkml:trace>
  <inkml:trace contextRef="#ctx0" brushRef="#br0" timeOffset="1304.06">2794 529 0,'0'0'0,"0"21"31,0 1-15,0-1-16,-21 0 0,21 0 0,0 0 15,-21 0-15,21 1 0,-22 20 16,22-21-16,0 0 0,0 0 16,0 1-16,0 20 0,0-21 0,0 0 15,0 0-15,22 1 16,-1-22-16,0 0 0,21 0 15,-21 0-15,22 0 0,-22 0 0,21-22 16,-21 22-16,22-21 0,-1 0 16,-21 0-16,22 0 0,-22 0 0,21-1 15,-21-20-15,0 21 0,-21 0 16,22-22-16,-22 22 0,21 0 0,-21 0 16,21-21-16,-21 20 0,0 1 15,0 0-15,0 0 16,0 42 15,0 0-15,0 0-16,0 1 0,-21 20 0,21-21 15,0 21-15,-21-20 0,21 20 16,0 21-16,0-20 0,0 20 0,0-20 16,0 20-16,0 1 0,0-22 15,0 21-15,0 1 0,0-1 0,0-20 16,0 20-16,0 1 0,0-1 15,0 22-15,0-22 0,0 1 0,0-1 16,0 1-16,0-1 0,0 1 0,0-1 16,0 1-16,0-1 15,0-20-15,0 20 0,0-20 0,-22 20 16,22-21-16,-21 1 0,-21-22 16,21 21-16,0-21 0,-1 1 0,1-1 15,0 0-15,-21-21 0,21 0 0,-1 0 16,1 0-16,-21 0 0,21-21 15,0 0-15,-22-22 0,22 1 0,-21 21 16,21-43-16,-1 22 0,1-22 16,-21 22-16,21-43 0,0 22 15,21-22-15,-22 1 0,22-1 0,0 0 16,0 1-16,0-1 0,0 0 0,22 22 16,-1-1-16,0 1 0,0-1 15,0 1-15,22 20 0,-22-20 16,21 21-16,0-1 0,-20 1 15,20 21-15,-21-22 0,21 22 0,-20-21 16,-1 21-16,0 0 0,0-1 16,0 22-16,0-21 0</inkml:trace>
  <inkml:trace contextRef="#ctx0" brushRef="#br0" timeOffset="2293.19">4932 296 0,'0'0'0,"0"22"16,0-1-16,0 0 16,0 0-16,0 21 0,-21-20 0,21 20 15,-22 21-15,1-20 0,0-1 16,0 22-16,0-1 0,0-21 16,-22 22-16,22-22 0,-21 22 15,21-22-15,-22 0 0,22-20 0,0 20 16,0-21-16,0 0 0,-1 0 0,22 1 15,0-44 17,0 1-32,0 0 15,0-21-15,0 21 0,0-22 0,0 1 16,0 21-16,0-22 0,22-20 16,-1 21-16,-21-1 0,21 22 0,0-21 15,-21-1-15,21 22 0,0 0 16,-21 0-16,0 0 0,22 21 15,-1 0-15,-21 21 0,21 0 16,-21 0-16,0 0 0,21 22 0,-21-22 16,21 21-16,-21 1 0,0-1 15,0 0-15,0 1 0,0-1 0,0 0 16,21-21-16,-21 22 0,22-22 16,-22 0-16,21 0 0,0 0 0,0-21 15,-21 22-15,21-22 0,22 0 0,-22 0 16,0 0-16,0 0 0,21 0 15,-20 0-15,-1-22 0,21 22 0,-21-21 16,0 0-16,22 0 0,-22 0 16,0-22-16,0 22 0,-21 0 15,21-21-15,-21-1 0,22 1 16,-22 0-16,0-1 0,0 1 0,0 0 16,0-1-16,-22-20 0,1 21 15,0-1-15,0 1 0,0 0 0,0 20 16,-22-20-16,22 0 0,-21 21 15,-1-1-15,1 1 0,0 21 0,-1 0 16,-20 0-16,21 0 0,-1 0 16,1 21-16,21 1 0,-22 20 0,22-21 15,21 21-15,0 1 0,0-1 16,0 0-16,0-20 0,21 20 16,1 0-16,20-21 0,-21 1 0,0 20 15,22-21-15,-22 0 0,21 0 16,-21-21-16,0 22 0,22-22 0,-22 0 15,0 0-15,0 0 0,0 0 16,1 0-16</inkml:trace>
  <inkml:trace contextRef="#ctx0" brushRef="#br0" timeOffset="38592.29">5736 847 0</inkml:trace>
  <inkml:trace contextRef="#ctx0" brushRef="#br0" timeOffset="39196">5863 847 0,'0'-21'0,"0"-1"16,0 1-16,0 0 16,0 0-16,0 0 15,0 0-15,0-1 16,0 1-16,0 0 15,-21 21 1,0 0-16,0 0 16,-1 21-16,1 0 0,0-21 0,0 43 15,0-22-15,0 0 0,-1 21 16,1 1-16,0-22 0,21 21 0,-21 1 16,21-1-16,-21-21 0,21 21 15,-21-20-15,21 20 0,0-21 0,0 0 16,0 0-16,0 1 0,0-1 15,21 0-15,0-21 16,0 0-16,0 0 0,0 0 0,1 0 16,-1 0-16,0 0 0,0-21 15,0 0-15,0-1 0,1 1 0,-1 0 16,0-21-16,0 21 0,-21-22 16,21 1-16,0 0 0,-21-22 0,0 22 15,22-1-15,-22 22 0,21-21 16,-21 0-16,0 20 0,0 1 0,0 0 15,0 0-15,21 21 16,-21 21 0,0 0-16,0 0 15,0 1-15,0 20 0,0-21 16,0 21-16,0-20 0,0 20 0,21 0 16,-21-21-16,0 22 0,0-22 15,21 21-15,0-21 0,1 1 0,-22-1 16,21 0-16,0-21 0,-21 21 15,21-21-15,0 0 0,0 0 16,1 0-16,-1 0 16,0 0-16,0-21 0,0-21 15,0 20-15,-21-20 0,22 21 16</inkml:trace>
  <inkml:trace contextRef="#ctx0" brushRef="#br0" timeOffset="39475.83">6498 233 0,'0'0'0,"-21"0"15,0 0-15,21 21 16,0 0-16,0 22 0,-21-22 16,21 21-16,0 0 0,-22 1 0,22-1 15,0 0-15,0 1 16,0-1-16,0 0 0,0 1 0,0-1 15,0 0-15,0 1 0,0-22 16,0 21-16,0-21 0,0 22 0,0-22 16,0 0-16,0 0 0,0 0 15,0 1-15,22-22 16,-1 0-16,0 0 16,0-22-16,-21 1 0,21 0 0</inkml:trace>
  <inkml:trace contextRef="#ctx0" brushRef="#br0" timeOffset="40000.54">6985 656 0,'0'-21'0,"0"0"16,0 0-1,-21 21-15,0 0 16,-1 0-16,1 0 0,0 0 15,0 0-15,0 21 0,0-21 0,21 21 16,-22 0-16,1 0 0,0 1 16,0-1-16,21 21 0,0-21 0,-21 22 15,21-22-15,0 21 0,-21-21 16,21 22-16,0-22 0,0 21 16,0-21-16,0 0 0,21 1 0,0-1 15,0 0-15,0-21 16,0 0-16,1 0 0,-1 0 0,0 0 15,0 0-15,0 0 0,0 0 16,1-21-16,-1 0 0,0-1 0,0 1 16,-21 0-16,21 0 0,0-21 15,1 20-15,-22-20 0,0 0 0,0 21 16,21-22-16,-21 22 0,0 0 16,0 0-16,21 0 0,-21-1 0,0 44 31,0-1-31,0 0 15,0 0-15,0 21 0,0-20 0,0 20 16,0-21-16,0 21 0,0-20 16,0-1-16,0 21 0,0-21 0,0 0 15,0 1-15,21-1 0,0 0 16,0 0-16,1-21 16,-1 0-16,0 0 0,-21-21 15,21 21-15,0-21 16,0 0-16</inkml:trace>
  <inkml:trace contextRef="#ctx0" brushRef="#br0" timeOffset="40299.78">6392 445 0,'0'0'0,"0"21"0,21-21 31,1 0-31,20 0 0,-21 0 16,21 0-16,-20 0 0,20 0 16,0 0-16,1 0 0,-1 0 15,0 0-15,1 0 0,-22 0 0,21 0 16,-21 0-16,22 0 0,-22 0 15,0 0-15,0 0 16,0 0-16</inkml:trace>
  <inkml:trace contextRef="#ctx0" brushRef="#br0" timeOffset="41328.4">8509 318 0,'0'0'0,"0"-22"0,0-62 31,0 63-31,0-1 0,0 44 47,0 20-47,-21-21 0,21 21 0,0 1 16,-21-1-16,-1 22 15,22-22-15,-21 21 0,0-20 0,21-1 0,-21 22 16,0-22-16,21 21 0,-21-20 16,-1-1-16,22 0 0,0 1 15,-21-22-15,21 0 0,-21 21 16,21-20-16,0-1 0,0-42 31,0-1-15,0 1-16,0 0 0,0 0 0,0-21 15,0-1-15,0 1 0,0 0 16,21-1-16,-21 1 0,21 21 0,-21-22 16,0 1-16,0 21 0,22 0 15,-22 0-15,0-1 0,21 22 16,-21 22-1,0-1-15,0 0 0,0 0 16,21 21-16,-21-20 0,21 20 0,-21-21 16,21 21-16,-21 1 0,21-22 15,1 21-15,-22-21 0,21 22 0,0-22 16,0 0-16,0 0 0,22 0 16,-22 1-16,0-22 0,0 0 0,21 0 15,-20 0-15,20 0 0,-21 0 0,21 0 16,-20 0-16,20-22 0,-21 1 15,0 0-15,0 0 0,1 0 0,-1-22 16,-21 1-16,21 21 16,-21-21-16,21-22 0,-21 22 0,0-1 15,0 1-15,0 0 0,0-22 16,0 22-16,-21-22 0,0 22 0,0-21 16,-22 20-16,1 1 0,21 0 15,-22-1-15,1 1 0,0 0 0,-1 20 16,1 1-16,0 0 0,-1 21 0,22 0 15,-21 0-15,21 0 0,0 21 16,-1 22-16,1-22 0,21 21 0,-21 0 16,21 22-16,0-22 0,0 1 15,0 20-15,21-21 0,0 1 0,1-1 16,-1 0-16,0 1 0,0-22 16,0 21-16,0-21 0,22 1 15,-22-1-15,21 0 0,-21-21 0,22 21 16,-22-21-16,0 0 0,21 0 15,-20 0-15,-1 21 0,0-21 16,0 0-16,0 0 16,0 0-16,-21-21 0,22 21 15,-1-21-15,-21 0 16</inkml:trace>
  <inkml:trace contextRef="#ctx0" brushRef="#br0" timeOffset="41840.16">9313 720 0,'-21'0'16,"0"-21"-16,0 21 15,0-22-15,21 1 16,0 0-1,0 0-15,0 0 16,21 21-16,-21-21 16,21 21-16,0 0 0,0 0 15,0 0-15,1 0 0,-1 0 16,0 0-16,0 21 0,0 0 16,0 0-16,-21 0 0,22 0 15,-22 22-15,21-22 0,-21 21 0,21-21 16,-21 22-16,0-1 0,0-21 15,0 22-15,0-22 0,0 0 0,0 21 16,-21-21-16,21 1 0,-21-22 16,21 21-16,-22-21 15,22-21 1,0-1 0,0 1-16,0 0 15,0-21-15,0 21 0,0-1 16,22-20-16,-22 21 0,21-21 0,-21 20 15,21-20-15,-21 21 0,0 0 16,21 21-16,0-21 0,-21-1 0,21 22 16,1-21-16,-1 21 0,0 0 15,0 0-15,0 0 16,0 0-16,1 0 16</inkml:trace>
  <inkml:trace contextRef="#ctx0" brushRef="#br0" timeOffset="42080.02">9927 635 0,'0'42'31,"0"-20"-31,0-1 0,0 0 16,0 21-16,0-21 0,0 1 15,0-1-15,0 21 0,0-21 0,0 0 16,0 1-16,0-1 0,0 0 15,0 0-15,0 0 16,21-21 15,-21-21-31,21 0 16,-21 0-16</inkml:trace>
  <inkml:trace contextRef="#ctx0" brushRef="#br0" timeOffset="42435.82">9991 296 0,'0'0'0,"-22"0"0,1 0 15,0 0-15,0 0 0,0 0 16,0 22-16,21-1 16,0 0-16,0 0 0,0 0 0,0 0 15,0 1-15,0-1 0,21 0 16,0-21-16,0 21 0,0-21 0,0 0 15,1 0-15,-1 0 0,0 0 16,0 0-16,0 0 0,0 0 0,1 0 16,-1 0-16,-21-21 0,21 0 15,-21 0-15,0-1 0,0 1 16,0 0-16,0 0 0,0 0 0,-21 0 16,0-1-16,-1 1 0,1 21 15,0 0-15,0 0 0,0 0 16,0 0-16,21 21 0,-22 1 15,1-1-15,0 21 0,21-21 0,0 0 16,0 1-16,0 20 0,0-21 16,0 0-16,0 0 0,0 1 0,21-1 15,0 0-15</inkml:trace>
  <inkml:trace contextRef="#ctx0" brushRef="#br0" timeOffset="42856.03">10329 699 0,'0'21'32,"0"0"-32,0 0 15,0 0-15,0 0 16,0 1-16,0-1 0,0 0 15,0 0-15,0 0 0,0 0 16,0 1-16,0-44 63,21 22-63,-21-21 0,0 0 15,0 0-15,22 0 0,-22-22 0,0 22 16,0 0-16,21-21 0,-21 21 15,21-1-15,-21 1 0,0 0 0,0 0 16,21 0-16,0 21 0,-21-21 16,21 21-16,1 0 31,-1 21-15,-21 0-16</inkml:trace>
  <inkml:trace contextRef="#ctx0" brushRef="#br0" timeOffset="43264.28">10689 762 0,'0'0'0,"21"0"31,0 0-16,1 0-15,-22-21 0,21 0 16,0 21-16,-21-21 0,21 21 16,0-22-16,-21 1 0,21 0 15,-21 0-15,0 0 0,22 0 16,-22-1-16,0 1 0,0 0 16,-22 21-1,1 0-15,0 0 0,0 21 16,21 0-16,-21 1 0,0-1 0,-1 0 15,22 0-15,0 21 0,-21-20 16,21 20-16,0-21 0,-21 21 0,21-20 16,0-1-16,0 21 0,0-21 15,0 0-15,21 1 0,0-22 0,1 21 16,-1 0-16,0-21 0,21 0 0,-21 0 16,22 0-16,-22 0 15,21 0-15,1-21 0,-22 0 0,21-1 16,0 1-16,1 0 0,-22 0 15,21 0-15</inkml:trace>
  <inkml:trace contextRef="#ctx0" brushRef="#br0" timeOffset="43703.48">11282 677 0,'0'0'0,"0"-21"0,0 0 0,0 0 15,-21 21 17,21 21-32,-22 0 0,22 0 15,0 1-15,0-1 16,0 0-16,0 0 0,0 21 15,0-20-15,0-1 0,0 0 0,0 0 16,0 0-16,0 0 16,0 1-16,0-44 47,0 1-47,0 0 15,-21 0-15,21 0 0,0 0 16,0-1-16,0 1 0,0 0 0,0-21 15,0 21-15,0-1 0,21 1 16,1 0-16,-1-21 0,0 21 16,0 21-16,0-22 0,22 1 0,-22 21 15,21 0-15,-21 0 0,0 0 16,22 0-16,-22 0 0,0 0 0,0 21 16,0 1-16,1-1 0,-22 0 15,0 21-15,21-21 0,-21 1 0,0 20 16,0-21-16,0 21 0,0-20 15,0 20-15,0-21 0,0 0 0,0 22 16,-21-22-16,21 0 0,-22-21 0,22 21 16,0 0-16,0-42 31</inkml:trace>
  <inkml:trace contextRef="#ctx0" brushRef="#br0" timeOffset="44287.66">13081 85 0,'0'0'16,"-21"0"-16,0 0 0,-1 0 0,1 0 16,0 0-16,0 0 0,0 0 15,0 0-15,42 0 31,0 0-31,0 0 0,21 0 16,1 0-16,-1 0 0,0 0 16,1 0-16,20 0 0,-20 0 0,20 0 15,-21 0-15,22 0 0,-22 0 16,1 0-16,-1 0 0,0 0 16,1 0-16,-22 0 0,0 0 0,0 0 15,0 0-15,-42 0 31,0 0-31,0 0 0,0 21 16,-1-21-16,1 0 0,-21 0 0</inkml:trace>
  <inkml:trace contextRef="#ctx0" brushRef="#br0" timeOffset="44564.5">13420 148 0,'0'21'16,"0"1"-1,-22-1 1,22 0-16,0 0 0,0 21 0,0-20 16,0 20-16,0 0 0,0-21 15,-21 22-15,21-1 0,-21 0 0,21-20 16,-21 20-16,21 0 0,-21 1 16,21-22-16,0 21 0,0 0 0,0-20 15,0-1-15,0 21 0,0-21 0,0 0 16,0 1-16,0-1 15,21-21 17,0 0-32,0 0 0,0-21 15,-21-1-15,22 22 0</inkml:trace>
  <inkml:trace contextRef="#ctx0" brushRef="#br0" timeOffset="44972.41">13652 677 0,'0'22'16,"22"-22"15,-1 0-15,0 0-1,0 0-15,0-22 0,0 22 0,1-21 16,-1 21-16,0-21 0,0 21 15,0-21-15,0 0 0,1 21 0,-22-21 16,21 21-16,-21-22 0,0 1 16,-21 21-1,-1 0-15,1 0 0,0 0 0,0 0 16,0 0-16,0 21 0,-1 1 16,1-1-16,0 0 0,21 0 15,0 0-15,-21 0 0,21 1 0,-21 20 16,21-21-16,0 0 15,-21 0-15,21 1 0,0-1 0,0 0 16,0 0-16,0 0 0,21 0 16,0-21-16,0 0 15,0 0-15,0 0 0,1 0 16,-1-21-16,0 0 0,0 0 16,21 0-16,-20 21 0</inkml:trace>
  <inkml:trace contextRef="#ctx0" brushRef="#br0" timeOffset="45475.85">14457 529 0,'0'0'0,"0"-21"15,-21 21 17,-1 0-32,1 0 0,0 0 15,21 21-15,-21 0 0,0-21 16,21 22-16,-21-1 0,-1 0 15,22 0-15,0 0 32,22-21-17,-1 0-15,0 0 16,0 0-16,0 0 16,0 0-16,1 0 0,-1 0 0,0 0 15,0 0-15,0 0 0,0 0 0,1 0 16,-1 0-16,0 21 0,0 1 15,0-22-15,-21 21 0,21-21 0,-21 21 16,22 0-16,-22 0 16,0 0-16,0 1 0,0-1 0,0 0 15,0 0-15,-22-21 0,1 21 0,0 0 16,0 1-16,0-1 0,0-21 16,-22 21-16,22-21 0,0 0 0,-21 21 15,20-21-15,-20 0 0,21 0 16,0 0-16,0 0 0,-1 0 15,1 0-15,0-21 0,0 21 0,0-21 16,0 0-16,21-1 0,-22 1 16,22 0-16,0 0 0,0 0 15,0 0-15,0-1 16,22 1-16,-1 0 16,0 0-16,0 21 0,0-21 0</inkml:trace>
  <inkml:trace contextRef="#ctx0" brushRef="#br0" timeOffset="46044.53">14880 0 0,'0'0'0,"-21"0"16,21 21 15,0 0-31,0 22 16,0-1-16,0-21 0,0 22 0,0-1 15,0 0-15,0 1 0,0-1 16,0 0-16,0 1 0,0-1 16,0 0-16,0 1 0,0-22 0,-21 21 15,21 0-15,0-20 0,0 20 16,0-21-16,0 21 0,0-20 0,0-1 15,0 0-15,21 0 0,-21 0 16,21 0-16,0 1 0,0-22 16,1 0-16,-1 0 0,0 0 15,0 0-15,0-22 16,0 1-16,1 0 0,-1 0 0,0 0 16,0 0-16,0-22 0,0 22 15,1-21-15,-1-1 0,0 22 16,0-21-16,0 21 0,-21 0 0,0-1 15,21 1-15,-21 0 0,0 42 32,0 0-32,-21 1 15,21-1-15,-21 0 0,21 21 16,0-21-16,0 1 0,0-1 0,0 0 16,0 0-16,0 0 0,0 0 15,0 1-15,21-1 16,0-21-16,1 0 15,-1 0-15,0 0 16,0-21-16,-21-1 0,21 1 16,0 21-16</inkml:trace>
  <inkml:trace contextRef="#ctx0" brushRef="#br0" timeOffset="46243.66">15430 212 0,'0'0'15,"-21"-21"-15,0 21 0,0 0 16,0 0 0,21 21 15,0 0-15,0 0-1</inkml:trace>
  <inkml:trace contextRef="#ctx0" brushRef="#br0" timeOffset="46439.75">14626 508 0,'0'0'0,"0"21"15,21-21 16,0 0-31,1 0 0,-1 0 16,0 0-16,21 0 0,1 0 0,-22-21 16,21 21-16,0-21 0,1 21 0,-1 0 15,0 0-15</inkml:trace>
  <inkml:trace contextRef="#ctx0" brushRef="#br0" timeOffset="47007.5">15727 487 0,'0'21'16,"-21"0"-16,-1-21 16,22 21-16,-21-21 0,21 22 0,-21-22 15,21 21-15,0 0 0,0 0 16,0 0-16,-21 0 0,21 1 0,0-1 15,0 0-15,0 0 0,0 0 0,0 0 16,-21 1-16,21-1 0,0 0 16,0 0-16,0 0 0,0 0 0,0 1 15,0-44 32,0 1-31,0 0-16,0 0 0,0 0 0,0 0 15,0-1-15,0-20 0,0 21 0,0-21 16,21 20-16,0 1 0,21-21 16,-20 21-16,-1 0 0,21-22 0,-21 22 15,22 0-15,-22 21 0,21-21 16,0 21-16,1 0 0,-1 0 0,-21 0 16,22 0-16,-1 21 0,-21 0 0,21 0 15,-20 0-15,-1 1 0,0 20 16,0-21-16,0 0 0,-21 22 15,0-22-15,0 21 0,0-21 0,0 0 16,0 22-16,0-22 0,0 0 16,0 0-16,-21 0 0,0-21 0,0 22 15,21-1-15,-21-21 0,-1 0 16,1 0-16,0 0 16,21-21-1,0-1 1,21 1-16,-21 0 0,21 0 0</inkml:trace>
  <inkml:trace contextRef="#ctx0" brushRef="#br0" timeOffset="47783.86">16912 487 0,'0'0'15,"0"-21"-15,0 0 16,-21 21-16,0 0 0,0 0 0,-1 0 16,1 0-16,0 0 15,0 0-15,0 0 0,0 0 0,-1 21 16,-20 0-16,21 0 0,0 21 0,0-20 16,-1-1-16,1 21 15,21-21-15,0 22 0,-21-22 0,21 0 16,0 21-16,0-21 0,0 1 0,0-1 15,0 0-15,21 0 0,0 0 16,1-21-16,-1 0 0,0 0 16,0 0-16,0 0 0,0 0 15,1 0-15,-1-21 0,0 0 0,0 0 16,0 0-16,0-1 0,1 1 16,-22 0-16,21 0 0,0-21 0,0 20 15,-21 1-15,21-21 0,-21 21 16,21 0-16,-21-1 0,22 22 0,-22-21 15,0 0-15,0 42 47,0 0-47,-22 22 0,22-22 16,-21 21-16,21-21 0,-21 22 0,0-1 16,21 22-16,0-22 0,-21 21 0,21-20 15,-21 20-15,21 1 0,0-22 16,0 22-16,-22-1 0,22-21 0,0 22 15,0-1-15,0 1 0,0-1 16,0 1-16,0-1 0,0 1 16,0-1-16,0 1 0,0-22 0,0 22 15,0-22-15,0 22 0,0-22 0,0 0 16,0 1-16,0-1 0,0 0 16,0-21-16,0 22 0,0-22 0,0 0 15,0 0-15,0 0 0,-21-21 0,0 0 16,0 0-16,0 0 15,0 0-15,-1 0 0,22-21 0,-21 0 16,0 0-16,0 0 0,21 0 0,-21-1 16,0 1-16,-1 0 0,1 0 15,0 0-15,0-22 0,0 22 16,0 0-16,-1 0 0,1 0 0,21-22 16,-21 22-16,21 0 0,-21 0 15,21 0-15,0 0 0,0-1 0,0 1 16,0-21-16,0 21 0,0 0 0,0-1 15,0-20-15,21 21 0,0-21 16,0-1-16,1 22 0</inkml:trace>
  <inkml:trace contextRef="#ctx0" brushRef="#br0" timeOffset="48415.75">18288 508 0,'0'-21'15,"0"0"1,0 0-1,0-1-15,-21 1 16,21 0-16,0 0 16,0 0-16,0 0 15,0-1-15,21 22 0,0-21 0,0 21 16,0-21-16,1 21 16,20 0-16,0 0 0,-21 0 0,22 0 15,-22 0-15,21 0 0,-21 0 16,1 0-16,-1 21 0,0 0 0,-21 22 15,21-22-15,-21 21 0,0-21 16,0 1-16,0 20 0,-21-21 0,0 21 16,0-20-16,-1-1 0,-20 0 0,21 0 15,0 0-15,0 0 0,-1 1 16,1-22-16,0 21 0,0-21 0,0 21 16,0-21-16,21 21 15,-22-21 1</inkml:trace>
  <inkml:trace contextRef="#ctx0" brushRef="#br0" timeOffset="48856.39">18330 1228 0,'0'0'0,"0"21"16,0 0-16,21-21 31,1 0-15,-1 0-16,0 0 15,0-21-15,-21 0 16,21 21-16,-21-21 0,0-1 15,0 1-15,0 0 16,-21 21-16,0 0 16,0 0-16,0 0 0,-1 0 15,1 21-15,0 0 0,0 1 16,21-1 0,0 0-16,0 0 15,21-21 1,0 0-16,0 0 15,1 0-15,-1 0 0,0 0 16,-21-21-16,21 21 16,-21-21-16,0 0 15,-21-1 17,0 22-32,0 0 0,-1 0 15</inkml:trace>
  <inkml:trace contextRef="#ctx0" brushRef="#br0" timeOffset="50316.56">952 2667 0,'22'-21'0,"-22"42"31,0 0-31,0 0 16,0 1-16,0 20 0,0-21 15,0 21-15,-22 1 0,1-1 0,21 0 16,0 1-16,-21-1 0,0 0 16,0 1-16,21 20 0,0-20 0,-21-1 15,21 0-15,-22 1 0,22-22 16,-21 21-16,21-21 0,0 0 16,0 1-16,0-1 0,0 0 15,0-42 16,0 0-31,21-22 0,-21 22 16,22-21-16,-1-1 0,-21 1 0,21 0 16,0-22-16,-21 22 0,21-22 15,0 22-15,1-21 0</inkml:trace>
  <inkml:trace contextRef="#ctx0" brushRef="#br0" timeOffset="50519.43">995 2836 0,'0'0'0,"0"-42"16,21 0-16,-21 21 0,0-1 0,0 1 0,0 0 15,0 42 1,21 0-1,-21 22-15,0-22 0,0 21 0,21-21 16,-21 22-16,0-1 0,0 0 16,0 1-16,0-1 0,0 22 0,0-22 15,0 0-15,0 1 0,0-1 16,0 0-16,0 1 0,0-1 16,0-21-16,0 0 0,21 0 0,-21 1 15,0-1-15,22-21 0,-22-21 31</inkml:trace>
  <inkml:trace contextRef="#ctx0" brushRef="#br0" timeOffset="50728.31">741 3239 0,'0'0'0,"-21"0"31,42 0-15,21 0-16,-21 0 16,0 0-16,22 0 15,-22 0-15,21 0 0,-21 0 0,22 0 16,-22-22-16,21 22 0,-21-21 0,22 21 16,-22 0-16,21-21 15</inkml:trace>
  <inkml:trace contextRef="#ctx0" brushRef="#br0" timeOffset="51197.05">1757 3112 0,'0'0'0,"21"0"0,0-43 31,-21 22-31,0 0 0,0 0 16,-21 21-1,0 0 1,0 0-16,-1 0 0,1 0 16,-21 0-16,21 21 0,-22 0 0,22-21 15,0 21-15,0 0 0,0 1 16,0-1-16,21 0 0,-22-21 0,22 21 16,0 0-16,0 0 15,22-21-15,-1 0 16,21 22-16,-21-22 0,0 0 0,22 0 15,-22 21-15,21-21 0,-21 21 16,1 0-16,20-21 0,-21 21 16,0-21-16,0 21 0,-21 1 15,0-1-15,0 0 0,0 0 16,0 0-16,-21 0 16,-21-21-16,21 22 0,0-22 0,-22 21 15,1-21-15,21 0 0,-22 0 16,22 0-16,-21 0 0,21 0 0,-22 0 15,22 0-15,0 0 0,0-21 16,0-1-16,21 1 0,0 0 16,0 0-1,0 0-15,21 21 0</inkml:trace>
  <inkml:trace contextRef="#ctx0" brushRef="#br0" timeOffset="51711.69">2900 2921 0,'0'0'0,"0"-21"16,0 42-1,0 0-15,21 0 16,-21 22-16,0-1 16,0 0-16,21 22 0,-21-22 0,0 43 15,21-22-15,-21 1 0,0 21 16,0-22-16,0 22 0,0-1 0,0 1 16,0 0-16,0-1 0,0 1 15,0 21-15,0-21 0,0-1 0,0 22 16,0-21-16,0-1 0,0 22 0,0-21 15,0 0-15,0-1 0,0-20 16,0-1-16,0 1 0,0-22 0,0 0 16,0 1-16,0-22 0,0 0 0,0-42 31,0 0-31,0-22 0,0 22 16</inkml:trace>
  <inkml:trace contextRef="#ctx0" brushRef="#br0" timeOffset="52072.52">2879 3366 0,'0'0'16,"-43"-149"0,43 107-16,0 21 0,0 0 0,0 0 15,0-1-15,0 1 16,21 0-16,1 0 0,-1 0 0,21 21 15,-21 0-15,0 0 0,22 0 16,-22 0-16,0 0 0,21 21 0,-20-21 16,-1 21-16,0 0 0,0 22 15,0-22-15,-21 0 0,0 21 0,0 1 16,0-22-16,-21 21 0,0-21 16,0 0-16,0 22 0,-1-22 0,1 0 15,-21 0-15,21 0 0,0-21 16,-1 22-16,1-22 0,0 0 15,21-22 17,0 1-32,21 0 15,0 0-15,1 0 0,-1-22 16</inkml:trace>
  <inkml:trace contextRef="#ctx0" brushRef="#br0" timeOffset="52752.18">3365 3260 0,'43'0'31,"-22"0"-31,0-21 0,0-1 16,0 1-16,1 21 0,-22-21 15,21 0-15,-21 0 0,21 21 16,-21-21-16,0-1 0,0 1 0,0 0 15,-21 21 1,0 0-16,-1 0 0,1 0 0,0 21 16,0 0-16,0-21 15,0 43-15,21-22 0,-22 0 0,22 21 16,0 1-16,0-22 0,0 21 16,0 1-16,0-22 0,0 0 0,0 21 15,22-21-15,-1 1 0,0-22 16,0 21-16,0-21 0,0 0 15,22 0-15,-22 0 0,21 0 16,-21 0-16,22 0 0,-22 0 0,0 0 16,21-21-16,-20-1 0,-1 1 0,0 0 15,0 0-15,0 0 0,0 0 16,-21-1-16,0-20 0,0 21 0,0 0 16,22-22-16,-22 22 0,0 0 15,21 0-15,-21 0 0,21 21 0,-21-21 16,21 21-16,0 0 0,0 0 15,1 0-15,-1 0 0,0 0 16,0 0-16,0 0 0,0 21 16,1 0-16,-1 0 0,-21 0 15,21 22-15,0-22 0,-21 0 0,0 0 16,0 0-16,0 0 0,0 1 16,0-1-16,0 0 0,0 0 0,0 0 15,-21-21-15,21 21 0,-42-21 31,42-21-15,0 0-16,0 0 0,0 0 16,0 0-16,0-1 0,0 1 0,0-21 15,0 21-15,0 0 0,0-1 16,0-20-16,0 21 0,21 0 0,-21 0 16,21 21-16,-21-22 0,21 1 15,0 0-15,0 0 16,1 21-16,-22-21 0</inkml:trace>
  <inkml:trace contextRef="#ctx0" brushRef="#br0" timeOffset="53159.95">6032 2625 0,'-21'-21'16,"21"42"15,0 0-31,0 0 16,0 21-16,0-20 0,0 20 0,-21 0 15,21 1-15,0-1 0,-21 0 0,21 1 16,0-1-16,0 0 0,-21 1 16,0-1-16,21 0 0,-22 1 0,22-22 15,0 0-15,0 0 0,0 0 16,0 0-16,0 1 0,-21-22 15,0 0 1</inkml:trace>
  <inkml:trace contextRef="#ctx0" brushRef="#br0" timeOffset="53771.73">5503 3154 0,'-21'-21'0,"42"42"0,-84-63 0,42 42 15,21-22-15,0 1 16,21 21-1,21 0 1,-21-21-16,22 21 0,-1 0 0,0-21 16,22 0-16,-22 21 0,22-21 0,-1 21 15,1-22-15,-1 1 0,-21 0 16,22 0-16,-22 0 0,1 0 0,-1-1 16,0 1-16,1-21 0,-22 21 15,0 0-15,-21-1 0,0 1 16,0-21-16,0 21 0,0 0 0,-21-1 15,0 1-15,-1 0 16,1 21-16,0 0 16,0 21-16,21 0 0,-21 1 15,21-1-15,0 21 0,0 0 0,0-20 16,0 20-16,0 0 0,0 1 16,0-1-16,0 0 0,0 1 0,0-22 15,0 21-15,0-21 0,-21 22 0,21-22 16,0 0-16,0 0 0,0 0 15,0 0-15,0 1 0,0-44 47,0 1-47,0 0 0,0 0 16,21 0-16,-21-22 0,21 22 16,0 0-16,0-21 0,-21 21 0,21-22 15,1 22-15,-1 0 0,21 0 16,-21 0-16,0 21 0,22 0 0,-22 0 15,0 0-15,0 0 0,0 21 16,1 0-16,-22 0 0,0 0 0,21 0 16,-21 22-16,0-22 0,0 0 0,0 0 15,0 0-15,-21 1 0,21 20 16,-22-21-16,22 0 0,-21 0 16,21 1-16,0-1 15,21-42 1,1 21-1,-22-22-15,21 1 0</inkml:trace>
  <inkml:trace contextRef="#ctx0" brushRef="#br0" timeOffset="54088.55">6689 3069 0,'21'0'15,"-21"-21"-15,21 21 16,0 0-16,-21-21 15,21 21-15,0 0 0,1-21 16,-1 21-16,0-21 0,0-1 16,0 1-16,0 21 0,1-21 15,-22 0-15,0 0 0,-22 21 32,1 21-17,0 0-15,21 0 0,-21 0 0,0 1 16,0 20-16,-1-21 0,22 0 15,0 0-15,0 22 0,0-22 0,0 0 16,0 0-16,0 0 0,22 1 16,-1-1-16,0 0 0,0-21 15,0 0-15,22 0 0,-22 0 0,21 0 16,-21 0-16,22 0 0,-1-21 0,0 21 16</inkml:trace>
  <inkml:trace contextRef="#ctx0" brushRef="#br0" timeOffset="54628.26">8509 3112 0,'0'0'0,"-21"-22"0,21 1 15,0 0-15,0 0 0,0 0 16,0 0-16,0-1 16,0 1-16,0 0 0,0 0 0,0 0 15,21 0-15,0-1 0,0 22 0,22-21 16,-22 0-16,21 21 15,0 0-15,1 0 0,-1 0 0,0 21 16,1 0-16,-1 1 0,-21-1 16,22 0-16,-22 21 0,0-21 0,-21 22 15,0-22-15,0 21 0,0 1 0,0-22 16,-21 21-16,0-21 0,-1 22 16,1-22-16,0 0 0,0 0 0,0 0 15,0 0-15,-1-21 0,22-21 31,0 0-31,0 0 16,0 0-16,0 0 0,0-22 0,0 22 16,0 0-16,22-21 0,-22 20 15,0-20-15,21 21 0,0-21 0,0 20 16,0 1-16,0-21 0,1 21 16,-1 0-16,0-1 0,21 1 0,-21 0 15,1 21-15,-1-21 0,0 0 16,0 21-16,0 0 0</inkml:trace>
  <inkml:trace contextRef="#ctx0" brushRef="#br0" timeOffset="55295.7">9334 2773 0,'0'0'0,"0"127"32,0-85-32,0-21 0,0 22 15,0-22-15,0 0 0,0 21 16,0-20-16,0-1 0,0 21 0,0-21 15,0 0-15,0 1 0,0-1 16,22-21-16,-1 0 16,0 0-16,0 0 0,0-21 15,0-1-15,1 1 16,-1 0-16,0 0 0,0 0 0,-21 0 16,21-1-16,0 1 0,-21 0 0,22-21 15,-22 21-15,21-1 0,-21-20 16,21 21-16,-21 0 0,0 0 15,0-1-15,0 1 16,0 42 0,0 1-16,0-1 15,0 21-15,0-21 0,0 0 16,0 1-16,0 20 0,0-21 0,0 21 16,0-20-16,0-1 0,0 21 0,0-21 15,0 0-15,21 1 16,0-1-16,0-21 0,1 0 0,-1 0 15,0 0-15,0 0 0,0 0 16,22-21-16,-22-1 0,21 1 0,-21 0 16,22 0-16,-22 0 0,21 0 15,-21-22-15,22 1 0,-22 21 0,0-22 16,0 1-16,0-21 0,0 20 16,1 1-16,-22-22 0,0 22 0,0-21 15,0 20-15,0 1 0,0 0 16,0-1-16,0 22 0,0 0 0,0 0 15,-22 21 1,22 21-16,-21 0 0,21 0 0,-21 22 16,21-1-16,0 0 0,-21 22 0,0-22 15,21 22-15,-21-22 0,21 0 16,0 1-16,0-1 0,0 0 0,0 1 16,0-1-16,0-21 0,0 21 15,0-20-15,0-1 0,21 21 16,0-21-16,0-21 0,0 21 0,0-21 15,1 0-15,-1 0 0,0 0 16,0 0-16,21-21 0,-20 21 0,-1-21 16,0 0-16</inkml:trace>
  <inkml:trace contextRef="#ctx0" brushRef="#br0" timeOffset="55723.85">10499 2942 0,'0'0'0,"0"21"16,0 1 0,21-22-16,0 0 15,0 0-15,0 0 0,0 0 16,1 0-16,-1 0 0,0 0 16,0 0-16,0-22 0,0 1 0,1 0 15,-1 0-15,-21 0 0,0 0 16,0-1-16,0 1 15,0 0-15,0 0 0,0 0 0,-21 0 16,-1 21-16,1 0 16,0 0-16,0 0 15,0 21-15,0 0 0,-1 0 0,1 0 16,0 0-16,21 1 0,0 20 16,-21-21-16,21 21 0,0-20 0,0-1 15,0 21-15,0-21 0,0 0 0,0 1 16,0-1-16,21 0 0,0-21 15,-21 21-15,21-21 0,1 0 0,-1 21 16,0-21-16,0 0 16,0 0-16,0 0 0,1-21 15,-1 0-15,0 21 0,-21-21 16,21 21-16,0-21 0,-21-1 0,21 22 16,-21-21-16,0 0 0</inkml:trace>
  <inkml:trace contextRef="#ctx0" brushRef="#br0" timeOffset="56792.38">12107 3175 0,'0'0'0,"0"-21"15,0 0-15,0 0 16,0-1-16,21 1 15,1 21-15,-22-21 0,21 0 0,0 0 16,0 0 0,-21-1-16,21 1 15,0 0-15,1 0 16,-22 0-16,0 0 16,21 21-16,-21-22 0,21 1 15,-21 0-15,0 0 0,21 0 16,-21 0-16,0-1 0,0 1 15,0 0-15,0 0 0,0 0 16,0 0-16,0 42 16,0 0-1,0 0-15,0 21 0,0-20 16,0 20-16,0 0 0,0 1 16,-21-22-16,21 21 0,-21 0 0,21-20 15,0 20-15,0-21 0,0 0 16,0 0-16,0 1 0,21-1 0,0 0 15,0-21-15,0 0 0,22 0 0,-22 0 16,0 0-16,21 0 0,-20 0 16,-1 0-16,21-21 0,-21 0 0,22-1 15,-22 1-15,0 0 0,21 0 0,-21 0 16,-21 0-16,0-22 0,22 22 16,-22-21-16,0 21 0,0-22 0,-22 22 15,1 0-15,0-21 16,0 20-16,0 22 0,0-21 0,-1 21 15,1 0-15,0 0 0,0 0 0,0 0 16,0 0-16,-1 0 16,22 21-16,22-21 31,-1 0-31,21 0 0,-21 0 0,22 0 16,-1 0-16,0 0 0,1 0 0,-1-21 15,0 21-15,22-21 0,-22 0 16,0 21-16,1-21 0,-1 0 15,-21-1-15,22 1 0,-22 21 16,0-21-16,0 0 0,-21 0 16,0 0-16,0-1 15,0 44 1,0-1 0,0 21-16,-21-21 0,0 22 15,21-1-15,-21 0 0,21 1 0,0-1 16,-22 0-16,22 22 0,-21-1 0,21-20 15,-21 20-15,21 22 0,0-22 16,0 22-16,-21-22 0,21 22 0,-21 0 16,21-1-16,0 1 0,-21 0 0,21-1 15,0 22-15,0-21 0,0 21 16,0-22-16,0 1 0,0 21 16,0-21-16,42-1 0,-21 1 0,0 21 15,0-43-15,1 22 0,-1-22 16,21 1-16,-21-1 0,0-20 0,1-1 15,-1-21-15,0 0 0,-21 1 0,-21-22 32</inkml:trace>
  <inkml:trace contextRef="#ctx0" brushRef="#br0" timeOffset="56979.54">13293 5249 0,'-43'-42'15,"22"21"-15,85 84 0,-149-168 0,43 83 0,20-20 16,1-21-16,0 20 0,-21-20 0,21-1 16,-1 1-16,1-1 0,0 1 15,0-22-15,0 0 0,0 22 0,21-22 16,0 1-16,0-1 0,0 0 15,0 1-15,0 20 0,0 1 16,0-1-16,21 1 0,0-1 0,0 1 16,0-1-16,22 22 0,-1-22 0,0 22 15,-21 0-15,22-1 0,-1 1 16,0 0-16,1 20 0,-22-20 0,21 21 16,-21 0-16,22 0 0,-22-1 0,0 1 15</inkml:trace>
  <inkml:trace contextRef="#ctx0" brushRef="#br0" timeOffset="57340.44">14690 2604 0,'0'0'15,"0"-22"-15,0 1 0,-22-21 0,22 21 16,-21 0-16,21-1 0,0 1 16,0 0-16,0 0 0,0 42 31,-21 0-31,21 0 0,0 1 16,0 20-16,0 0 0,0 1 0,0 20 15,0-21-15,0 22 0,0-22 16,0 1-16,-21 20 0,21-21 0,0 1 15,-21-22-15,21 21 0,0-21 16,0 22-16,0-22 0,0 0 0,0 0 16,21-21 15,-21-21-31,21 21 0,0-21 16,0 0-16</inkml:trace>
  <inkml:trace contextRef="#ctx0" brushRef="#br0" timeOffset="57776.29">14922 2455 0,'0'0'0,"0"-42"16,22 21-16,-22 42 15,0 21 1,0-20-16,-22 20 0,22 0 0,-21 1 16,21-1-16,-21 0 0,21 22 0,0-22 15,0 0-15,-21 1 0,21-22 16,0 21-16,-21 1 0,21-22 15,0 0-15,0 0 0,0 0 0,0 0 16,-21 1-16,21-1 0,0-42 31,0-1-15,0 1-16,0 0 0,21 0 0,-21 0 16,21 0-16,0-22 0,0 22 0,-21-21 15,43-1-15,-22 1 0,0 21 16,0-21-16,0 20 0,0 1 0,22 21 15,-22 0-15,0 0 0,0 0 16,0 0-16,1 21 0,-1 1 0,-21-1 16,21 0-16,-21 21 0,21-21 0,-21 22 15,0-22-15,0 21 0,0-21 16,0 1-16,0 20 0,0-21 0,0 0 16,-21 0-16,21 1 15,-21-22-15,21 21 0</inkml:trace>
  <inkml:trace contextRef="#ctx0" brushRef="#br0" timeOffset="58152.09">15557 2900 0,'0'0'0,"22"0"16,-1 0-16,0 0 0,0 0 16,0 0-16,0 0 0,1 0 15,-22-21-15,21 21 0,0-21 16,0 21-16,-21-22 0,21 1 16,-21 0-16,0 0 15,0 0-15,0 0 16,-21 21-16,0 0 0,0 0 15,0 0-15,-1 21 16,1 0-16,21 0 0,-21 0 0,0 0 16,0 22-16,21-22 0,-21 21 0,21-21 15,0 22-15,0-22 0,0 0 16,0 21-16,0-20 0,0-1 0,21-21 16,0 21-16,0 0 0,0-21 15,0 0-15,1 0 0,-1 0 0,21 0 16,-21 0-16,0 0 0,1-21 0,-1 0 15,21 0-15,-21-1 0,0 1 16</inkml:trace>
  <inkml:trace contextRef="#ctx0" brushRef="#br0" timeOffset="58377">14859 2731 0,'0'0'0,"-21"0"0,21 21 15,21-21 17,0 0-32,0 0 0,22-21 0,-1 21 15,0-22-15,22 22 16,-22-21-16,22 0 0</inkml:trace>
  <inkml:trace contextRef="#ctx0" brushRef="#br0" timeOffset="59099.59">17420 3006 0,'0'0'0,"21"0"0,0 0 0,1-21 16,-1 21-16,-21-22 0,21 22 16,0-21-16,0 0 0,0 21 0,-21-21 15,0 0-15,22 0 16,-22-1-16,0 1 0,0-21 0,0 21 16,0 0-16,-22-1 0,22-20 0,-42 21 15,21 0-15,0 21 0,-22 0 16,22 0-16,-21 0 0,0 0 0,20 21 15,-20 0-15,21 21 0,-21-20 16,20 20-16,1 0 0,-21-21 0,21 22 16,0-1-16,21 0 0,-22-20 0,22 20 15,0 0-15,0-21 0,0 1 16,0-1-16,22 0 0,-22 0 0,42 0 16,-21-21-16,0 0 0,22 0 15,-22 0-15,21 0 0,-21 0 16,22 0-16,-1-21 0,-21 0 0,21 0 15,1 0-15,-22-1 0,0 1 16,21 0-16,-20-21 0,-1 21 0,-21-22 16,21 22-16,-21-21 0,0-1 15,0 1-15,0 21 0,0-21 0,0 20 16,0 1-16,0 42 31,-21 22-31,21-22 0,0 21 0,0-21 16,0 22-16,0-22 0,0 21 15,0-21-15,0 22 0,0-22 0,0 0 16,0 0-16,21 0 0,0 1 16,0-1-16,0-21 0,1 0 15,-1 21-15,0-21 0,0 0 0,0 0 16,0 0-16,1 0 0,-1-21 0,0 0 16,0 21-16,0-22 0</inkml:trace>
  <inkml:trace contextRef="#ctx0" brushRef="#br0" timeOffset="59503.76">18119 2731 0,'0'0'0,"0"-22"0,0 1 0,0 0 16,0 0-16,0 42 15,0 0-15,0 0 0,-22 1 16,22 20-16,0-21 16,0 21-16,0-20 0,0-1 0,0 21 15,0-21-15,0 0 0,0 1 0,0-1 16,0 0-16,0 0 15,22-21-15,-1 0 16,0 0-16,0 0 0,0 0 16,0 0-16,1-21 0,-1 0 15,0 0-15,0-1 0,0 1 0,0 0 16,1-21-16,-1 21 0,-21-22 16,0 1-16,21 21 0,-21-22 0,21 22 15,-21-21-15,0 21 16,0 42-1,0 0-15,0 21 0,0-20 16,0 20-16,-21-21 0,21 21 16,-21 1-16,21-22 0,0 21 0,0-21 15,0 1-15,0-1 0,0 0 16,0 0-16,0 0 0,21 0 16,0-21-16,0 0 0,0 0 15,1 0-15,-1 0 0,21-21 16,-21 21-16,0-21 0</inkml:trace>
  <inkml:trace contextRef="#ctx0" brushRef="#br0" timeOffset="60104.31">18923 2455 0,'0'0'0,"0"-42"0,21 0 0,-21-1 0,0 22 16,0 0-16,0 42 31,-21 22-31,0-22 0,21 42 15,-21-20-15,21-1 0,-22 21 0,1 1 16,21-22-16,-21 22 0,21-22 0,0 0 16,-21 1-16,21-1 0,0 0 15,0-20-15,0-1 0,0 21 0,0-21 16,0 0-16,0 1 16,21-22-16,0 0 0,0 0 15,1 0-15,-1 0 0,0 0 0,0-22 16,0 1-16,0 0 0,1 21 15,-1-21-15,0-21 0,0 20 0,0 1 16,0-21-16,1 21 0,-1 0 16,-21-22-16,0 22 0,21 21 0,-21-21 15,0 42 1,0 0-16,-21 22 16,21-22-16,-21 0 0,-1 21 0,22-21 15,-21 1-15,21 20 0,0-21 16,0 0-16,0 22 0,0-22 15,0 0-15,0 0 0,21 0 16,1-21-16,-1 0 0,0 0 16,0 0-16,21 0 0,-20 0 0,-1 0 15,21 0-15,-21-21 0,22 0 16,-22 21-16,0-21 0,0 0 0,0-22 16,0 22-16,1 0 0,-22-21 15,21-1-15,-21 22 0,0-21 0,0-1 16,0 1-16,-21 0 0,-1 21 0,1-1 15,0 1-15,-21 21 0,21 0 16,-22 0-16,1 0 0,21 0 0,-22 0 16,22 0-16,-21 21 15,21-21-15,-22 22 0,22-22 0,0 0 16,0 0-16,0 0 0,0 0 16</inkml:trace>
  <inkml:trace contextRef="#ctx0" brushRef="#br0" timeOffset="60320.18">18563 2540 0,'0'0'0,"0"-21"0,0 0 16,21 21-16,0-21 0,22 21 16,-1 0-16,0-22 0,22 22 15,-22 0-15,22-21 0,-1 0 16,1 21-16,20-21 0,-20 21 0,21-21 15,-22 21-15,1 0 0,-1-21 16,1 21-16,-22-22 0,-21 22 0,21 0 16,-84-21-1,21 21-15</inkml:trace>
  <inkml:trace contextRef="#ctx0" brushRef="#br0" timeOffset="60828.43">14457 2794 0,'0'0'0,"-21"0"0,-1 21 0,1-21 16,42 0 15,1 0-31,-1 0 0,0 0 15,21 0-15,-21 0 0,22-21 16,-1 21-16,22-21 0,-22 0 0,21 21 16,1-21-16,21-1 0,-22 22 15,22-21-15,-1 0 0,-20 0 0,21 0 16,-1 21-16</inkml:trace>
  <inkml:trace contextRef="#ctx0" brushRef="#br0" timeOffset="62012.28">19621 2836 0,'0'0'15,"0"-21"-15,0 0 16,0 0-16,22 21 15,-1-21-15,0 21 16,0 0-16,0 0 0,0 0 16,22 21-16,-43 0 0,21 0 15,0 0-15,0 22 0,0-22 16,-21 21-16,22-21 0,-22 1 0,0-1 16,0 21-16,0-21 0,0 0 15,0 1-15,0-1 0,0 0 16,0 0-1,-22-21-15,1 0 16,21-21 0,0 0-1,0 0-15,0-1 0,0 1 16,0 0-16,0 0 0,21 0 16,1 0-16,-22-1 0,21-20 0,0 21 15,0 0-15,0-22 0,0 22 16,1 0-16,-1 21 0,0-21 0,0 21 15,0 0-15,0 0 0,1 0 0,-1 0 16,0 21-16,0 0 0,0 0 16,0 1-16,1 20 0,-22-21 0,0 0 15,21 22-15,-21-22 0,0 0 16,0 21-16,0-21 0,0 1 16,0-1-16,-21 0 0,21 0 15,0 0 1,-22-21-16,22-21 31,0 0-31,0 0 0,22 0 16,-22-1-16,21 1 0,0 0 0,0 0 15,0-21-15,0 20 0,22 1 16,-22-21-16,21 0 0,-21 20 0,22-20 16,-1 21-16,0 0 0,1 0 15,-1-1-15,0 22 0,1 0 16,-1 0-16,0 22 0,-20-1 15,-1 0-15,21 21 0,-21-21 0,-21 22 16,0-1-16,0-21 0,0 22 0,0-22 16,0 21-16,0-21 0,-21 22 15,-21-22-15,21 0 0,-1 0 0,1 0 16,0 0-16,0-21 0,21 22 16,21-22-1,0 0 1,0-22-16,1 1 0,20 0 15</inkml:trace>
  <inkml:trace contextRef="#ctx0" brushRef="#br0" timeOffset="62472.02">21378 2879 0,'0'0'16,"21"-85"-1,-42 85 1,0 0-16,0 0 15,0 0-15,0 0 0,-1 0 16,1 21-16,0 0 0,0 1 16,0-1-16,0 0 0,-1 21 0,1-21 15,0 1-15,21 20 0,-21-21 16,21 0-16,-21 0 0,21 1 0,0-1 16,0 0-16,0 0 0,21-21 15,0 0 1,0 0-16,0 0 0,1 0 0,-1 0 15,0 0-15,0-21 0,0 0 16,0 0-16,1-1 0,-1 1 16,0 0-16,0 0 0,-21 0 0,21 0 15,-21-1-15,21-20 0,-21 21 16,0 0-16,0 0 0,22-1 16,-22 44-1,0-1-15,0 0 16,0 0-16,0 0 0,0 0 0,0 1 15,0-1-15,0 0 16,0 0-16,0 0 0,0 0 0,0 1 16,0-1-16,21 0 0,0-21 15,0 0-15,0 0 16,0 0-16,1 0 0,-1 0 0,0-21 16,0 21-16,0-21 0</inkml:trace>
  <inkml:trace contextRef="#ctx0" brushRef="#br0" timeOffset="62740.03">21971 2392 0,'0'0'0,"0"-42"15,0-22 1,0 43-16,-21 21 16,0 0-16,21 21 0,-22 0 15,1 22-15,21-1 0,-21 21 0,21-20 16,-21 20-16,21-20 0,0 20 15,-21 1-15,21-22 0,-21 0 0,21 1 16,-22-1-16,22 0 0,0-21 0,0 1 16,0-1-16,0 0 0,0 0 15,0 0-15,22-21 32,-1-21-17,0 21-15,0-21 0,0 0 0</inkml:trace>
  <inkml:trace contextRef="#ctx0" brushRef="#br0" timeOffset="62984.31">22225 2582 0,'0'43'16,"0"-22"-16,0 0 0,0 0 0,0 22 15,0-22-15,-21 0 0,21 21 0,-21-21 16,-1 22-16,22-22 15,0 0-15,0 0 0,-21 0 0,21 1 16,0-1-16,0 0 0,0 0 16,21-21-1,1 0 1,-1 0-16,0 0 0,0-21 16,0 0-16,0 21 0,1-21 0,-1-1 15,0 1-15</inkml:trace>
  <inkml:trace contextRef="#ctx0" brushRef="#br0" timeOffset="63664">22521 2773 0,'0'0'0,"0"-21"0,21 0 0,-21-1 16,0 1-16,0 42 31,-21 1-31,0-1 0,21 0 16,-21 0-16,0 0 0,21 0 16,-21 22-16,21-22 0,0 0 0,0 0 15,0 0-15,0 1 16,0-1-16,0 0 0,21-21 15,0 0 1,0 0 0,-21-21-1,0 0 1,0-1-16,0 1 0,0 0 16,0 0-16,21-21 0,-21 20 0,21-20 15,-21 21-15,22-21 0,-1 20 16,0-20-16,0 21 0,0 0 0,0 0 15,1-1-15,-1 22 0,0 0 16,21 0-16,-21 0 0,1 0 0,20 22 16,-21-1-16,0 0 0,0 21 15,1-21-15,-1 22 0,0-22 0,-21 21 16,21-21-16,-21 22 0,0-22 0,0 0 16,0 0-16,0 22 15,0-22-15,-21-21 0,21 21 0,-21 0 16,0-21-16,21 21 15,-22-21-15,1 0 0,0 0 16,21-21 0,0 0-1,0 0-15,0 0 0,21-1 0,0-20 16,22 21-16,-22-21 0,0-1 16,21 1-16,-20 0 0,20-1 0,-21 1 15,21 21-15,1-22 0,-1 22 16,-21 0-16,22 21 0,-1 0 0,-21 0 15,21 0-15,-20 21 0,-1 22 0,0-22 16,0 0-16,-21 21 0,0 1 16,0-1-16,0-21 0,0 21 15,0 1-15,0-22 0,-21 21 16,0-21-16,21 1 0,-21-1 0,21 0 16,0 0-16,-22-21 0,22 21 0,-21-21 15,21 21-15,-21-21 16,0-21-1,21 0 1,0 0-16,0 0 0</inkml:trace>
  <inkml:trace contextRef="#ctx0" brushRef="#br0" timeOffset="63867.88">23072 2201 0,'0'0'16,"-22"0"-16,1 0 0,0 0 0,0 0 16,0 0 15,0 0-15,-1-21-16,1 21 15,0 0-15,0 0 0,0 0 16</inkml:trace>
  <inkml:trace contextRef="#ctx0" brushRef="#br0" timeOffset="64047.91">21675 2455 0,'0'0'16,"-22"22"-16,22-1 0,0 0 15,22-21 1,-1 0-16,21 0 0,-21 0 15,22 0-15,-1 0 0,0 0 0,1 0 16,-1-21-16,0 0 0,1 21 16,-1-22-16</inkml:trace>
  <inkml:trace contextRef="#ctx0" brushRef="#br0" timeOffset="64803.98">24617 2900 0,'0'0'0,"21"0"0,0 0 0,0 0 16,0-21-16,1 0 0,-1 21 16,0-22-16,0 22 0,0-21 0,-21 0 15,0 0-15,0 0 0,0 0 0,0-1 16,0-20-16,0 21 15,-21 0-15,0-22 0,0 22 0,0 0 16,-1 0-16,1 0 0,0 21 16,-21 0-16,21 0 0,-1 0 0,-20 21 15,21 0-15,0 21 0,0-20 16,-1 20-16,1 0 0,0-21 0,0 22 16,21-1-16,0-21 0,0 22 0,0-22 15,0 0-15,0 0 0,0 0 16,0 0-16,21 1 0,0-22 0,-21 21 15,21-21-15,1 0 0,-1 0 16,0 0-16,21 0 0,-21 0 16,1 0-16,-1 0 0,0-21 0,0-1 15,21 1-15,-20 0 0,-1 0 16,0 0-16,0-22 0,21 22 0,-20-21 16,-1 0-16,0-22 0,0 22 15,0-22-15,0 22 0,1-22 0,-1 22 16,0 0-16,-21-1 0,0 1 15,0 21-15,0 0 0,0 0 0,0-1 16,0 44 0,-21-1-16,0 0 0,-1 21 15,22 1-15,-21-1 0,0 0 0,21 22 16,-21-22-16,21 22 0,0-22 16,0 0-16,0 1 0,0-1 15,0 0-15,0 1 0,0-22 16,0 0-16,0 0 0,0 0 0,0 0 15,0 1-15,21-1 0,0-21 0,0 0 16,1 0-16,-1 0 16,21 0-16,-21 0 0,0-21 0</inkml:trace>
  <inkml:trace contextRef="#ctx0" brushRef="#br0" timeOffset="65911.46">25442 2709 0,'0'-21'0,"0"42"0,21-63 0,-21 21 0,0 0 15,-21 21 1,0 0-16,0 0 16,0 21-16,0 0 15,-1 0-15,1 0 0,0 1 0,0-1 16,0 0-16,0 0 0,21 0 16,0 0-16,-22 1 0,22-1 0,0 0 15,0 0-15,0 0 16,22-21-1,-1 0-15,0 0 16,0 0-16,0-21 16,0 0-16,1 21 0,-22-21 15,21 0-15,0-1 0,-21 1 16,21-21-16,0 21 0,-21 0 0,21-1 16,-21 1-16,0 0 0,0 0 0,22 21 15,-22 21 1,0 0-16,0 0 15,0 1-15,0-1 0,0 0 16,0 0-16,0 0 0,0 0 0,0 1 16,0-1-16,0 0 15,21-21 1,0 0-16,0 0 0,0 0 16,0 0-16,1 0 0,20 0 15,-21 0-15,0-21 0,0 0 0,1 21 16,-1-22-16,0-20 0,0 21 15,0-21-15,0 20 0,-21-20 0,22-21 16,-1 20-16,0 1 0,-21 0 16,21-22-16,-21 22 0,21-1 0,-21 22 15,0-21-15,0 21 0,0 0 0,0 42 32,-21 0-17,21 21-15,-21-21 0,0 22 16,21-1-16,-21 22 0,21-22 15,0 0-15,-22 1 0,22-1 16,0 0-16,0 1 0,0-22 0,0 21 16,0-21-16,0 22 0,22-22 15,-1-21-15,-21 21 0,21 0 0,0-21 16,0 0-16,22 0 0,-22 0 0,0 0 16,21 0-16,-21 0 0,22 0 15,-22 0-15,21-21 0,-21 0 0,1 0 16,20-1-16,-21 1 15,0 0-15,0-21 0,1 21 0,-1-22 0,0 1 16,-21 21-16,0-22 16,0 22-16,0 0 0,0 0 0,-21 21 15,0 0 1,-1 0-16,1 0 0,0 42 0,0-21 16,0 1-16,-22-1 0,22 21 15,0-21-15,0 22 0,0-22 0,21 0 16,0 0-16,0 0 0,0 0 0,0 1 15,0-1-15,21-21 32,0 0-32,0 0 15,0 0-15,1 0 0,-1-21 0,0-1 16,0 22-16,0-21 16,-21 0-16,21-21 0,1 21 0,-1-1 15,0 1-15,-21 0 0,0 0 0,21 0 16,-21 42-1,0 0 1,0 0-16,0 22 0,-21-22 16,21 0-16,0 0 0,0 0 0,0 0 15,0 1-15,0-1 16,21-21-16,-21 21 0,21-21 16,0 0-16,1 0 0,-1 0 15,0 0-15,0 0 0,0-21 16,0 21-16,1-21 0,-1-1 15,0 1-15,0 0 0,-21 0 16,21 0-16,0-22 0,-21 22 0</inkml:trace>
  <inkml:trace contextRef="#ctx0" brushRef="#br0" timeOffset="66165.37">25654 2328 0,'0'22'0,"106"-1"31,-85-21-31,21 21 0,1-21 16,20 0-16,-21 0 0,1 0 0,-1 0 15,0 0-15,1 0 0,-1 0 16,-21 0-16,0 0 0,22 0 0,-22 0 15,-21-21 1</inkml:trace>
  <inkml:trace contextRef="#ctx0" brushRef="#br0" timeOffset="67416.38">1143 4953 0,'21'0'16,"0"0"-16,0-21 0,1 0 16,-1 0-16,0-1 15,21 1-15,-21 0 0,1 0 0,-1 0 16,0 0-16,0-1 0,0 1 15,-21 0-15,0 0 0,0 0 16,0 0-16,0-1 0,-21 1 0,0 0 16,0 21-16,0 0 0,-22 0 15,1 0-15,21 0 0,-22 0 16,1 0-16,21 21 0,-21-21 16,20 21-16,1 1 0,0-1 0,0 0 15,0 21-15,21-21 0,0 1 16,0 20-16,0-21 0,0 21 0,0-20 15,21-1-15,-21 0 0,21 0 16,0 0-16,22 0 0,-22 1 0,0-1 16,21 0-16,-21-21 0,22 21 15,-1 0-15,-21 0 0,0 1 16,22-1-16,-22 0 0,0 21 16,0-21-16,-21 1 0,0-1 15,0 21-15,0-21 0,-21 0 0,0 22 16,0-22-16,-22 0 0,1 0 15,21 0-15,-21 1 0,-1-1 0,1-21 16,0 0-16,-1 0 0,1 0 16,21 0-16,-22 0 0,1 0 0,21 0 15,-21-21-15,20-1 0,1 1 16,0 0-16,0 0 0,0-21 16,0 20-16,21-20 0,0 21 0,-22-21 15,1-1-15,21 22 0,0-21 16,0-1-16,0 22 0,0-21 15,21 21-15,1 0 0,20-1 16,-21-20-16,21 21 0,-20 0 0,20 0 16</inkml:trace>
  <inkml:trace contextRef="#ctx0" brushRef="#br0" timeOffset="67924.09">1714 4403 0,'0'0'0,"-21"0"0,21 21 0,-21 0 0,21 0 15,0 0-15,-21 1 0,21 20 16,-21-21-16,21 21 0,0 1 0,0-1 16,0 22-16,0-22 0,0 21 15,0 1-15,0-22 0,0 22 0,0-22 16,0 22-16,0-22 0,-21 0 15,21 1-15,0-1 0,0-21 0,0 0 16,0 0-16,0 1 0,0-1 16,0 0-16,21-21 31,-21-21-31,0 0 0,0-1 0,21 1 16,-21 0-16,21 0 15,-21-21-15,0-1 0,21 22 0,0-21 16,-21-1-16,22 1 0,-1 0 15,0-1-15,0 1 0,0 21 0,22 0 16,-22 21-16,0 0 0,0 0 16,0 0-16,0 21 0,-21 0 15,22 21-15,-22-20 0,21 20 0,-21-21 16,0 21-16,0 1 0,0-22 16,0 21-16,0-21 0,0 22 15,0-22-15,-21 0 0,21 0 0,0 0 0,-22 1 16,22-1-1,0-42 1,0-1 0,22 1-16</inkml:trace>
  <inkml:trace contextRef="#ctx0" brushRef="#br0" timeOffset="69839.91">2519 4805 0,'-85'21'15,"64"0"-15,0 0 16,0 22-16,-1-22 0,22 21 0,-21 1 16,0-22-16,0 21 0,0 0 15,21 1-15,-21-1 0,21 0 0,0-20 16,0 20-16,0-21 0,0 0 15,0 0-15,0 1 0,21-22 0,0 0 16,0 21-16,0-21 0,0 0 16,1 0-16,20 0 0,-21 0 0,0-21 15,22-1-15,-22 22 0,0-21 16,0 0-16,21 0 0,-20 0 16,-1 0-16,-21-1 0,21-20 0,-21 21 15,0 0-15,0-22 0,0 22 16,0-21-16,0 0 0,-21 20 0,0-20 15,-1 21-15,1-21 0,-21 20 16,21 22-16,0-21 0,-22 21 0,22 0 16,0 0-16,-21 21 0,20 1 15,1-1-15,0 0 0,0 0 0,0 21 16,21-20-16,0 20 0,0 0 16,0-21-16,0 22 0,0-1 0,0 0 15,0-20-15,0 20 16,21-21-16,0 0 0,0 0 0,0 1 15,22-22-15,-22 21 0,0-21 0,21 0 16,1 0-16,-1 0 0,-21 0 16,22 0-16,-1 0 0,-21-21 0,21 21 15,1-22-15,-22 1 0,0 0 16,21 0-16,-20 0 0,-1 0 0,-21-22 16,21 22-16,-21-21 0,21 21 15,-21-22-15,0 1 0,21 21 0,-21 0 16,0-22-16,0 22 0,0 0 15,0 42 1,0 0 0,0 0-16,0 1 0,0-1 15,0 0-15,-21 21 0,21-21 0,0 22 16,0-22-16,0 21 0,0-21 16,0 1-16,0-1 0,0 0 0,0 0 15,0 0-15,21 0 0,0-21 16,1 0-16,-1 0 0,0 0 15,0 0-15,0 0 0,0-21 16,1 21-16,-1-21 0,0 0 16,0 0-16,0 0 0,-21-1 0,21-20 15,-21 21-15,22-21 0,-1 20 16,-21-20-16,0 21 0,0 0 16,21 0-16,-21-1 0,21 1 15,-21 0-15,0 0 0,0 0 16,0 42 171,0 0-187,0 0 16,0 0-16,0 1 0,0-1 16,0 0-16,0 21 0,0-21 0,0 1 15,0-1-15,0 21 0,0-21 16,0 0-16,0 1 0,0-1 15,0 0-15,21 0 0,0 0 16,1-21-16,-1 0 0,0 21 0,0-21 16,21 0-16,-20 0 0,-1 0 15,21 0-15,-21 0 0,22-21 16,-22 0-16,0 21 0,0-21 0,21 0 16,-20 0-16,-1-22 0,0 22 15,0-21-15,0-1 0,0 1 0,-21 0 16,0-1-16,22 1 0,-22-21 15,21 20-15,-21 1 0,0 0 0,0-1 16,0 22-16,21-21 0,-21 21 0,0-1 16,0 1-16,0 0 15,-21 42 17,21 0-32,-21-21 0,21 43 15,0-22-15,0 0 0,0 21 0,0 1 16,0-1-16,0 0 0,0 1 15,0-1-15,0 0 0,0 1 0,0-1 16,0 0-16,0 1 0,0-22 16,0 21-16,21-21 0,0 1 0,0 20 15,0-42-15,-21 21 0,21 0 0,1-21 16,20 0-16,-21 0 0,0 0 16,0 0-16,22 0 0,-22 0 0,0 0 15,21 0-15,-20 0 0,20-21 16,-21 0-16,21 21 0,-20-21 15,-1 0-15,0-1 0,0 1 0,-21 0 16,0 0-16,21 0 0,-21-22 16,0 22-16,0-21 0,0 21 0,0-22 15,0 22-15,-21 0 0,21 0 0,-21 0 16,0 0-16,0 21 0,-1 0 16,1 0-16,0 0 0,0 0 0,0 0 15,0 21-15,-1 0 0,22 0 16,-21 21-16,0-20 0,21 20 0,0-21 15,0 21-15,0-20 0,0-1 0,0 21 16,0-21-16,0 0 0,0 1 16,0-1-16,0 0 0,21 0 15,0-21-15,1 0 16,-1 0-16,0 0 0,0 0 0,21 0 16,-20 0-16,-1-21 0,0 0 0,21 0 15,-21-1-15,1 1 0,-1 0 16,0-21-16,0-1 0,0 1 0,0 0 15,-21-1-15,0-20 0,0-1 0,0 22 16,0-21-16,0-1 0,0 22 16,0-1-16,0 1 0,0 21 0,0-21 15,0 20-15,0 44 16,-21-1 0,0 0-16,21 21 0,0 1 15,0-1-15,0 21 0,0 1 16,0-22-16,0 22 0,0-1 0,0 1 15,0-22-15,0 0 0,0 1 16,0-1-16,21 0 0,0-20 0,1 20 16,20-42-16,-21 21 0,21 0 0,1-21 15,-22 0-15,21 0 0,1 0 16,-1-21-16,-21 21 0,21-21 0,1 0 16</inkml:trace>
  <inkml:trace contextRef="#ctx0" brushRef="#br0" timeOffset="70583.47">6286 4911 0,'-21'-21'31,"21"-1"-31,-21 1 0,21 0 0,0 0 16,0 0-16,0 0 16,0-1-16,0 1 0,0 0 15,21 0 1,0 21-16,1 0 16,-1 0-16,0 0 0,0 0 15,0 0-15,0 21 0,1 0 0,-1 0 16,0 22-16,-21-22 0,21 21 15,-21-21-15,21 22 0,-21-1 0,0 0 16,0-20-16,0 20 0,0-21 0,0 21 16,0-20-16,0-1 0,-21 0 15,21 0-15,-21 0 0,21 0 16,-21-21 0,21-21-1,0 0-15,0 0 0,0 0 16,0 0-16,0-1 0,0-20 15,21 21-15,0-21 0,-21-1 0,21 1 16,0 0-16,1-1 0,-1 22 0,21-21 16,-21 21-16,22-1 0,-22 1 15,0 21-15,21 0 0,-21 0 0,1 0 16,20 0-16,-21 21 0,-21 22 16,21-22-16,-21 21 0,0 1 0,0-1 15,0 0-15,0-21 0,0 22 0,0-1 16,-21 0-16,0-20 0,21-1 15,-21 21-15,21-21 0,-21 0 0,-1-21 16,22 22-16,0-1 16,22-42 15,-1-1-31,0 1 0,0 21 0</inkml:trace>
  <inkml:trace contextRef="#ctx0" brushRef="#br0" timeOffset="71004.24">7281 4763 0,'0'0'0,"0"21"31,-21-21-31,0 21 0,0 0 16,0 0-16,21 0 0,-22 22 0,1-22 15,21 21-15,-21-21 0,21 22 16,-21-22-16,0 21 0,21-21 0,0 22 15,0-22-15,0 0 0,0 0 0,0 0 16,21 1-16,0-22 16,0 0-16,0 0 0,1 0 0,-1 0 15,21 0-15,-21 0 0,0-22 16,22 1-16,-22 21 0,21-21 0,-21 0 16,1-21-16,-1 20 0,0 1 0,0-21 15,-21 21-15,0-22 0,0 1 16,0 0-16,0 21 0,-21-22 15,0 1-15,0 21 0,-1 0 0,1-1 16,0 22-16,-21 0 0,21 0 16,-1 0-16,-20 0 0,21 0 0,0 22 15,0-1-15,-1 0 0,1 0 0,21 0 16,0 0-16,0 1 0,0-1 16,0 0-16,21 0 0,1-21 15,-1 0-15,0 0 0,21 0 0,-21 0 16</inkml:trace>
  <inkml:trace contextRef="#ctx0" brushRef="#br0" timeOffset="71291.44">8043 4509 0,'0'0'0,"0"-22"0,0 1 0,-21 21 15,0 0 1,0 0-1,0 21-15,-1 1 0,22 20 0,-21-21 16,0 0-16,0 22 0,0-1 16,0 0-16,21 22 0,-22-22 0,1 0 15,0 1-15,21-1 0,0 0 0,-21 1 16,21-1-16,0 0 16,0-20-16,0-1 0,0 0 0,0 0 15,21 0-15,0 0 0,0-21 0,1 0 16,20 0-16,-21 0 0,0 0 15,22 0-15,-22-21 0,0 0 0,21 0 16,-21 0-16,1 0 0,-1-1 0,0-20 16</inkml:trace>
  <inkml:trace contextRef="#ctx0" brushRef="#br0" timeOffset="71476.33">7641 4805 0,'0'0'0,"-21"21"0,0-21 0,21 21 16,21 0 0,0-21-16,0 0 0,22 0 15,-1 0-15,-21 0 0,43 0 0,-22 0 16,0-21-16,1 0 0,20 0 0,-21 21 16,1-21-16,-1 0 0</inkml:trace>
  <inkml:trace contextRef="#ctx0" brushRef="#br0" timeOffset="72535.74">9483 4509 0,'0'0'0,"0"-22"0,0 1 0,0 0 15,0 0-15,0 0 0,0 0 16,0 42 15,0 0-31,-22 0 0,22 0 0,0 22 16,0-1-16,0 0 0,-21 1 0,21-1 16,0 21-16,0-20 0,0 20 15,0-20-15,0 20 0,0-21 0,0 1 16,-21-1-16,21-21 0,0 22 0,-21-22 15,21 0-15,0 0 16,-21-21-16,21 21 0,0-42 31,0 0-31,0 0 16,0 0-16,0-1 0,0 1 0,0-21 16,21 21-16,0-22 0,0 22 15,0-21-15,1 21 0,20-22 0,-21 22 16,0 0-16,22 0 0,-22 21 0,0 0 15,21 0-15,-21 0 0,22 0 16,-22 0-16,0 21 0,0 0 16,0 22-16,-21-22 0,0 0 0,0 21 15,0-21-15,0 22 0,0-22 16,-21 0-16,0 21 0,0-20 0,0-1 16,0 0-16,-1-21 0,-20 21 0,21 0 15,0-21-15,0 0 0,-1 0 16,1 0-16,0 0 0,0 0 0,21-21 15,-21 0-15,0 0 16,21 0-16,-22 21 0,22-22 0,0 1 16,0 0-16,0 0 15,0 42 17,0 0-32,0 0 15,0 1-15,0-1 0,22-21 16,-22 21-16,21 0 0,0-21 0,0 21 15,0-21-15,0 0 0,1 0 0,20 0 16,-21 0-16,21 0 0,-20 0 16,20 0-16,0 0 0,1 0 0,-1-21 15,0 0-15,22 0 0,-22 21 0,0-43 16,1 22-16,-1 0 0,0-21 16,1 21-16,-1-22 0,-21 1 0,0 0 15,1 20-15,-22-20 0,0 21 16,0 0-16,0 0 0,0-1 15,0 1-15,-22 21 0,1 0 16,0 0-16,0 21 16,0 1-16,0-1 0,-1 21 0,1-21 15,21 0-15,-21 22 0,21-1 0,0-21 16,0 0-16,0 22 0,0-22 16,0 0-16,21 0 0,22 0 0,-22 1 15,0-22-15,0 0 0,21 21 0,-20-21 16,20 0-16,-21 0 0,21 0 15,1-21-15,-22 21 0,0-22 0,0 1 16,22 0-16,-22 0 0</inkml:trace>
  <inkml:trace contextRef="#ctx0" brushRef="#br0" timeOffset="73740.25">11705 5144 0,'0'0'16,"-21"0"-1,21-22 1,0 1 0,21 0-16,0 0 0,0 0 15,1 0-15,-1-22 0,21 22 0,-21-21 16,22 21-16,-22-22 0,21 1 15,-21 0-15,0-1 0,1 1 16,-1 0-16,0-1 0,0 1 0,-21 0 16,21 20-16,-21-20 0,0 21 15,0 0-15,0 0 0,-21 21 16,0 21 0,21 0-16,-21 0 0,21 21 15,0-20-15,0 20 0,0 0 0,0 1 16,0-1-16,0 0 0,-21 1 15,21-1-15,0 0 0,-22 1 0,22-1 16,0-21-16,-21 21 0,21-20 16,0 20-16,0-21 0,0 0 15,0 0-15,0-42 32,0 0-32,0 0 15,21 0-15,1 0 0,-22-22 0,21 22 16,0-21-16,0 21 0,0-22 15,-21 22-15,21 0 0,1 0 0,-1 0 16,0-1-16,0 1 0,0 21 0,0 0 16,1 0-1,-22 21-15,21 1 0,-21-1 16,21 0-16,-21 0 0,0 0 16,0 22-16,0-22 0,21 0 15,-21 21-15,21-21 0,0 1 0,-21-1 16,0 0-16,22 0 0,-1 0 0,0-21 15,0 21-15,0-21 0,0 0 16,1 0-16,-1 0 0,0 0 0,0 0 16,0 0-16,22-21 0,-22 21 0,0-21 15,0 0-15,0 0 0,0 0 16,1-1-16,-1 1 0,0-21 0,-21 21 16,21-22-16,-21 1 0,0 21 15,0-21-15,0 20 0,0-20 0,0 21 16,0 0-16,-21 0 0,0-1 15,0 1-15,-1 21 16,1 0-16,0 0 0,0 21 16,0 1-16,21-1 0,-21 0 0,-1 21 15,22-21-15,-21 22 0,21-1 16,0 0-16,-21 1 0,21-1 0,0-21 16,-21 22-16,21-22 0,0 0 0,0 0 15,0 0-15,0 0 0,21 1 16,0-22-16,0 0 0,1 0 15,-1 0-15,0 0 0,0 0 0,0-22 16,0 1-16,-21 0 0,22 0 16,-1 0-16,0 0 0,0-1 15,-21 1-15,0-21 0,0 21 0,21 0 16,-21-1-16,0 1 0,0 0 16,0 0-16,0 42 31,0 0-31,0 0 0,0 1 15,0-1-15,0 0 0,0 0 0,0 0 16,0 0-16,0 1 0,0-1 16,0 0-16,0 0 0,0 0 0,0 0 15,21-21-15,1 0 16,-1 0-16,0 0 16,0 0-16,0 0 0,0 0 15,1-21-15,20 0 0,-21 21 0</inkml:trace>
  <inkml:trace contextRef="#ctx0" brushRef="#br0" timeOffset="74128.03">13229 4847 0,'0'0'0,"0"-21"0,0 0 0,0 0 16,0 0 0,0-1-16,0 1 15,21 21-15,22 0 0,-22 0 16,0 0-16,0 0 0,0 0 15,22 0-15,-22 0 0,0 0 16,0 21-16,0 1 0,0-1 0,1 0 16,-1 0-16,-21 0 0,0 0 15,0 22-15,0-22 0,0 0 0,0 21 16,0-20-16,0-1 0,-21 0 0,-1 0 16,1 0-16,0-21 15,0 0-15,21 21 0,0-42 31,0 0-31,0 0 16,0 0-16,21 0 0,0-1 16,0 1-16,-21-21 0,22 21 0,-1-22 15,0 22-15,-21-21 0,21 21 16,0 0-16,-21-1 0,21 1 0,1 0 16,-1 21-16,0-21 15,0 21-15,0 0 0,0 0 16,1 0-16</inkml:trace>
  <inkml:trace contextRef="#ctx0" brushRef="#br0" timeOffset="74705.35">14287 4826 0,'0'0'16,"0"-21"-16,22 0 0,-22 0 0,0-1 15,0 1-15,0 0 0,0-21 16,0 21-16,0-1 0,0 1 0,-22 21 16,1-21-16,0 0 0,0 21 15,0 0-15,0 0 0,-22 0 16,22 21-16,0 0 0,0 0 0,0 1 16,-22 20-16,22-21 0,0 21 15,0 1-15,0-1 0,-1-21 0,1 22 16,21-1-16,0-21 0,0 21 15,0-20-15,0-1 0,0 0 16,0 0-16,0 0 0,21 0 0,1-21 16,-1 0-16,0 0 0,21 0 0,-21 0 15,1 0-15,20-21 0,-21 21 16,0-21-16,22 0 0,-22 0 0,0 0 16,21-22-16,-21 22 0,1-21 0,-1-1 15,0 1-15,0 0 0,-21-1 16,0 1-16,21-21 0,-21 20 0,0 1 15,0 0-15,0-1 0,0 1 16,0 0-16,0-1 0,0 22 0,0 0 16,0 0-16,0 42 15,0 0 1,-21 0-16,21 22 0,0-22 0,0 21 16,0 0-16,0 1 0,0-1 0,0 0 15,0 1-15,0-1 0,0 0 16,0 1-16,0-1 0,21 0 0,-21 1 15,21-22-15,1 0 0,-1 0 0,0 0 16,0-21-16,0 0 0,0 22 16,22-22-16,-22 0 0,0 0 0,21-22 15,-20 22-15,20-21 0,-21 0 0,0 0 16</inkml:trace>
  <inkml:trace contextRef="#ctx0" brushRef="#br0" timeOffset="76299.8">15134 4593 0,'0'0'0,"0"-21"0,0 0 16,0 0-16,0 0 15,-21 21-15,0 0 16,0 0 0,-1 0-16,1 21 15,21 0-15,-21 0 0,21 0 0,-21 0 16,0 1-16,21 20 0,-21-21 16,21 21-16,0 1 0,-22-22 0,22 21 15,0-21-15,0 22 0,0-22 0,0 0 16,0 0-16,0 0 0,0 1 15,22-1-15,-1-21 0,0 0 0,0 0 16,21 0-16,-20 0 0,20 0 0,0 0 16,1-21-16,-22 21 0,21-22 15,0 1-15,1 0 0,-1 0 0,-21 0 16,22 0-16,-22-22 0,0 22 16,21 0-16,-21-21 0,-21 20 15,22 1-15,-1 0 0,0 0 16,-21 42 15,0 0-15,-21 0-16,21 1 0,0-1 15,-21 0-15,21 0 0,0 21 0,0-20 16,0-1-16,0 0 0,0 0 16,0 0-16,21 0 15,0 1-15,0-22 0,0 0 0,0 0 16,1 0-16,-1 0 0,0 0 15,0 0-15,0 0 0,0 0 0,1-22 16,-1 1-16,0 21 0,-21-21 0,21 0 16,-21 0-16,21 0 0,-21-22 15,0 22-15,0 0 0,0 0 0,0-22 16,-21 22-16,0 0 0,0 0 0,21 0 16,-21 21-16,-1-21 0,1 21 15,0 0-15,0 0 16,42 0 15,0 0-31,0 0 0,1 0 16,20 0-16,0 0 0,-21 0 15,22 0-15,-1 0 0,0 0 0,1 0 16,-1 0-16,0 0 0,1 0 0,-1 0 16,-21 0-16,22-22 0,-22 22 15,0 0-15,-21-21 16,-21 21-1,0 0 1,-22 0-16,22 21 0,0 1 0,0-22 16,0 21-16,-1 0 0,1 0 15,0 0-15,0 0 0,0 1 16,0-1-16,21 21 0,0-21 0,0 0 16,0 1-16,0-1 0,0 0 15,0 0-15,0 0 0,0 0 0,0 1 16,0-1-16,21-21 0,0 0 15,0 0-15,0 0 0,0 0 16,1 0-16,-1 0 0,21 0 0,-21-21 16,0-1-16,1 1 0,20 0 15,-21 0-15,0 0 0,0-22 16,1 1-16,-1 21 0,0-21 0,-21-1 0,21 1 16,-21 21-16,21-22 0,-21 1 15,0 0-15,0-1 0,0 22 16,21-21-16,-21 21 0,0 0 15,0-1-15,0 1 0,0 42 32,0 1-32,-21-1 0,21 21 15,-21-21-15,21 0 0,0 22 0,0-22 16,-21 21-16,21 1 0,-21-22 16,21 21-16,0 0 0,0 1 0,0-22 15,0 21-15,0-21 0,0 22 0,0-22 16,21 0-16,0 0 0,0 0 15,0-21-15,1 22 0,-1-22 0,0 0 16,21 0-16,-21 0 0,22 0 16,-22 0-16,21-22 0,-21 1 15,22 21-15,-22-21 0,0 0 0,0 0 16,22-22-16,-22 22 0,0 0 16,-21-21-16,0 21 0,21-22 0,-21 22 15,0 0-15,0-21 0,0 20 16,0 1-16,-21 21 15,0 21 1,21 1-16,-21-1 0,21 0 16,-22 21-16,22-21 0,0 1 15,0 20-15,0-21 0,0 0 16,0 0-16,0 1 0,0-1 16,22 0-16,-1 0 0,0-21 0,0 21 15,0-21-15,0 0 0,1 0 0,-1 0 16,0 0-16,21 0 0,-21 0 15,1-21-15,-1 0 0,0 21 0,0-21 16,0 0-16,0-1 0,-21 1 0,22 0 16,-22 0-16</inkml:trace>
  <inkml:trace contextRef="#ctx0" brushRef="#br0" timeOffset="79460.08">18521 4720 0,'0'-21'16,"21"21"-16,-21-21 0,21 0 0,-21 0 15,0-1-15,0 1 0,21 0 0,-21-21 16,21 21-16,-21-22 0,0 1 16,0 0-16,22-22 0,-22 22 0,21-1 15,-21 1-15,0 0 16,0-1-16,0 1 0,0 21 0,0 0 0,0 42 31,0 21-31,0-21 16,0 22-16,0-1 0,0 0 15,-21 1-15,21-1 0,0 22 0,0-22 16,0 0-16,0 1 0,-22-1 0,22 0 16,0 1-16,0-22 0,0 0 15,-21 21-15,21-21 0,-21 1 0,21-1 16,0 0-16,0-42 31,0 0-15,0-1-16,0 1 0,0 0 15,21 0-15,-21 0 0,21-22 0,1 22 16,-1 0-16,0 0 0,0-21 16,0 20-16,22 22 0,-22-21 0,0 0 15,0 21-15,21 0 0,-20 0 0,-1 0 16,21 21-16,-21 0 0,0 1 16,1-1-16,-1 0 0,0 0 0,-21 0 15,0 0-15,0 22 0,0-22 16,0 0-16,0 0 0,0 0 15,0 1-15,-21-1 0,0 0 0,-1-21 16,22 21-16,-21-21 16,0 0-16,0 0 0,0 0 15,0 0-15,-1-21 0,22 0 16,-21 21-16,0-21 0,21-1 16,-21 1-16,21 0 0,-21 21 15,21-21-15,0 42 31,0 0-31,0 0 16,0 1-16,21-1 16,0 0-16,0-21 0,-21 21 0,21-21 15,1 21-15,-1-21 0,0 21 16,0-21-16,21 0 0,-20 0 16,-1 0-16,21 0 0,0 0 0,-20-21 15,20 0-15,0 21 0,1-21 16,-1 0-16,0 0 0,1-1 0,-22 1 15,21 0-15,-21-21 0,0 21 0,1-1 16,-1-20-16,-21 21 0,0-21 16,0 20-16,0-20 0,0 21 0,0 0 15,0 0-15,0-1 0,-21 22 16,-1 0-16,1 0 16,0 0-16,0 22 0,21 20 15,0-21-15,0 0 0,-21 0 16,21 22-16,0-22 0,0 21 0,0-21 15,0 1-15,0 20 0,0-21 16,21 0-16,-21 0 0,21-21 0,0 22 16,0-1-16,1-21 0,-1 0 0,0 0 15,0 0-15,21 0 0,-20 0 16,-1 0-16,21-21 0,-21 21 0,0-22 16,1 1-16,-1 21 0,0-21 15,0 0-15,0 0 0,0 0 0,1-22 16,-1 22-16,0 0 0,-21-21 0,21 20 15,0 1-15,0 0 0,-21 0 16,22 21-16,-1 0 16,-21 21 15,0 0-31,0 0 16,21-21-1,-21 22-15,21-44 47,-21 1-47,0 0 16,0 0-16,0 0 15,0 0 1,-21 21 0,21 21-1,-21 0-15,21 0 0,-21 0 16,-1 0-16,22 1 0,0-1 0,-21 21 15,21-21-15,-21 0 0,21 1 16,0-1-16,0 0 0,0 0 0,0 0 16,0 0-16,21 1 0,0-1 15,1 0-15,-1-21 0,21 21 0,-21-21 16,22 0-16,-1 0 0,-21 0 0,21 0 16,1 0-16,-1 0 0,0 0 15,22 0-15,-22-21 0,1 0 16,-1 0-16,0-1 0,1 1 0,-22 0 15,21 0-15,-21 0 0,0 0 16,1-22-16,-1 22 0,-21 0 0,0-21 16,0-1-16,0 22 0,0-21 15,0 21-15,0-1 0,0 1 0,-21 0 16,-1 21-16,1 0 0,0 0 0,0 0 16,0 21-16,0-21 15,-1 21-15,1 22 0,0-22 0,0 0 16,0 21-16,0-20 0,-1 20 0,22-21 15,0 0-15,-21 0 0,21 22 16,0-22-16,0 0 0,0 0 16,21 0-16,-21 1 15,22-22-15,-1 0 0,0 0 0,0 0 16,0 0-16,0 0 0,1 0 16,-1-22-16,0 22 0,0-21 15,0 0-15,0 0 0,-21 0 16,22 0-16,-22-1 0,0-20 0,0 21 15,0 0-15,0-22 0,0 22 16,0 0-16,0 0 0,0 0 0,0 0 16,0 42-1,0 0 1,0 0-16,-22 0 16,22 0-16,0 22 0,0-22 15,0 0-15,0 0 0,0 0 0,0 1 16,0-1-16,0 0 0,22 0 0,-1 0 15,0 0-15,0-21 16,0 0-16,0 0 0,22 0 0,-22 0 16,0 0-16,0 0 0,0 0 15,1 0-15,20 0 0,-21-21 0,0 0 16,-21 0-16,21 0 0,1 0 0,-1-1 16,-21 1-16,0 0 0,21-21 15,0 21-15,-21-22 0,21 22 0,-21-21 16,0 21-16,0-1 0,0 1 15,21 21-15,-21 21 32,0 1-32,0 20 0,0-21 15,-21 0-15,21 0 0,0 1 16,0-1-16,0 0 0,0 0 0,0 0 16,0 0-16,0 1 0,0-1 15,0 0-15,0 0 0,21-21 16,1 0-16,-1 0 0,0 0 15,0 0-15,0 0 16,0 0-16,1 0 0,-22-21 0,21 21 16,0-21-16,-21 0 0,21-1 15,-21 1-15,21 0 0,0 0 16,-21-21-16,0 20 0,22-20 0,-22 21 16,21-21-16,-21 20 0,0 1 0,0 0 15,0 42 16,0 0-31,-21 1 16,21 20-16,-22-21 0,22 0 0,0 0 16,0 22-16,0-22 0,0 0 0,0 0 15,0 0-15,0 1 0,0-1 16,0 0-16,0 0 0,22 0 16,-1 0-16,0-21 15,0 0-15,0 0 0,0 0 16,1 0-16,-1 0 0,21 0 0,-21 0 15,0-21-15,1 0 0,20 21 0,-21-21 16,21 0-16,-20 0 0,-1-1 16,0-20-16,0 21 0,0-21 15,0 20-15,-21-20 0,0 21 0,22-21 16,-22 20-16,0 1 0,0 0 0,-22 21 31,22 21-15,0 0-16,0 22 0,-21-22 0,21 0 15,0 0-15,0 0 16,0 22-16,0-22 0,0 0 0,0 0 16,0 0-16,0 1 0,0-1 15,0 0-15,21-21 0,-21 21 16,0-42 31,0 0-32,0 0-15,0-1 16,-21 22-16,21-21 16,-21 21-16,0 0 31,21 21-31,0 1 16,0-1-16,0 0 0,0 0 15,0 0-15,21-21 16,0 21-16,0-21 0,1 22 15,-1-22-15,0 0 0,21 0 16,-21 0-16,1 0 0,-1 0 0,21 0 16,-21-22-16,22 1 0,-22 21 0,21-21 15,-21 0-15,22 21 0,-22-21 16,0 0-16,0-22 0,21 22 0,-20-21 16,-1 21-16,0-22 0,0 1 15,0 0-15,0-1 0,-21 1 16,0 0-16,0 20 0,0 1 0,0 0 15,0 0-15,-21 21 16,0 0-16,0 21 0,0 0 16,21 0-16,-21 22 0,-1-22 15,22 21-15,-21 1 0,21-22 0,0 21 16,0-21-16,0 0 0,0 1 0,0-1 16,0 0-16,0 0 0,0 0 15,21-21-15,1 21 0,-1-21 0,0 0 16,0 0-16,0 0 15,0 0-15,1 0 0,-1 0 16,0 0-16,0 0 0,0 0 0,0-21 16,1 21-16,-1-21 0,0 21 15,0-21-15,0 21 0,0-21 0,1 21 16,-22-21-16,0-1 0</inkml:trace>
  <inkml:trace contextRef="#ctx0" brushRef="#br0" timeOffset="79644.05">22987 4551 0,'0'0'0,"0"21"31,-21-21-15,0 0-1,-1 0-15,1 0 16,0 0-16,0 0 0,0 0 15,0 0-15</inkml:trace>
  <inkml:trace contextRef="#ctx0" brushRef="#br0" timeOffset="82011.92">1778 7027 0,'21'0'0,"0"0"16,0 0-16,1-21 16,-1 0-16,-21 0 15,0 0-15,0 0 0,0-1 16,0 1-16,0 0 0,-21 0 16,-1 0-16,-20 0 0,21-1 15,0 1-15,-22 21 0,22 0 16,-21 0-16,0 0 0,20 0 0,-20 0 15,0 21-15,21 1 0,-22-1 16,22 0-16,-21 0 0,21 21 16,-1-20-16,1 20 0,21-21 15,0 21-15,0-20 0,0 20 0,0 0 16,0-21-16,21 1 0,1 20 16,-1-21-16,0-21 0,21 21 0,-21-21 15,22 0-15,-22 0 0,21 0 16,1 0-16,-22-21 0,21 0 0,0 0 15,-20 0-15,20-1 0,-21 1 16,21-21-16,-20 21 0,-1-22 0,0 22 16,0-21-16,0 0 0,0-1 15,1 1-15,-22 0 0,0-1 0,0 1 16,0-22-16,0 22 16,0 0-16,0-1 0,0 1 0,0 0 15,0 21-15,0-1 0,0 44 16,0-1-1,0 0-15,-22 0 0,22 21 16,-21 1-16,21-1 0,0 22 0,-21-22 16,21 0-16,0 1 0,0-1 15,0 0-15,0 1 0,0-1 0,0 0 16,21 1-16,0-1 0,1-21 16,-1 21-16,0-20 0,0-1 0,21 0 15,1-21-15,-1 0 16,0 0-16,1 0 0,20 0 0,-20 0 15,20-21-15,1 0 0,-22-1 0,21 1 16,-20 0-16,-1 0 0,0 0 16,1-22-16,-22 22 0,21 0 0,-21-21 15,-21 21-15,0-22 0,0 22 16,0-21-16,0 21 0,0-22 0,-21 22 16,0 0-16,0 0 0,-21 21 15,20 0-15,1 0 0,-21 0 0,21 0 16,-22 0-16,22 21 0,0 0 15,-21 0-15,21 0 0,-22 22 0,22-22 16,0 21-16,0-21 0,0 22 16,-1-22-16,22 21 0,-21-21 15,21 1-15,0-1 0,0 0 0,0 0 16,21 0-16,1-21 0,-1 0 16,21 0-16,-21 0 0,0 0 0,22 0 15,-1-21-15,-21 21 0,22-21 16,-22 0-16,21 0 0,-21-1 0,22 1 15,-22 0-15,0 0 0,-21 0 16,21-22-16,-21 22 0,21-21 0,-21 21 16,0-22-16,0 22 0,0 0 0,0-21 15,0 21-15,0 42 16,0 0 0,-21 0-1,21 21-15,-21-20 0,21-1 0,0 21 16,0-21-16,0 22 0,0-22 15,0 21-15,0-21 0,0 0 0,0 22 16,21-22-16,0-21 0,0 21 0,1 0 16,-1-21-16,21 0 0,-21 0 15,22 0-15,-22 0 0,21 0 0,-21-21 16,0 0-16,22 0 0,-22 21 16,21-21-16,-21-1 0,1-20 0,-1 21 15,0 0-15,0-22 0,0 22 16,-21-21-16,0 0 0,0-1 0,0 1 15,0 0-15,0-22 0,0 22 16,0-1-16,0 1 0,0 0 16,0 21-16,0-1 0,0 1 0,-21 21 15,0 0-15,21 21 16,-21 1-16,21 20 0,0 0 0,-21 1 16,-1-1-16,22 0 0,-21 22 0,21-22 15,0 0-15,0 1 0,0-1 16,0 0-16,0 1 0,0-1 0,0-21 15,21 22-15,1-22 16,-1 0-16,21 0 0,-21 0 0,0 0 16,22-21-16,-1 0 0,0 0 0,1 0 15,-1 0-15,0 0 0,1-21 16,-1 0-16,0 21 0,1-21 0,-1 0 16,-21 0-16,22-1 0,-22-20 0,0 21 15,0 0-15,0-22 0,0 22 16,-21-21-16,0 0 0,0 20 0,0-20 15,0 21-15,0 0 0,0 0 16,-21 21-16,0 0 16,0 0-16,0 42 0,0-21 0,-22 0 15,22 22-15,0-22 16,0 21-16,0-21 0,-1 22 0,22-22 16,0 0-16,-21 21 0,21-21 15,0 1-15,0-1 0,0 0 16,21-21-16,1 0 0,-1 0 15,0 0-15,0 0 0,0 0 16,-21-21-16,21 0 0,1 21 0,-1-22 16,0 1-16,0 0 0,-21 0 0,0 0 15,21 0-15,-21-22 0,21 22 16,-21 0-16,0-21 0,0 20 0,22 1 16,-22 0-16,0 42 31,0 0-31,0 22 0,0-22 15,0 0-15,0 21 16,0-20-16,0-1 0,0 0 0,0 21 16,21-21-16,0-21 0,0 22 0,-21-1 15,21-21-15,0 0 0,22 0 16,-22 0-16,21 0 0,-21 0 0,1 0 16,20 0-16,-21-21 0,21 21 0,-20-22 15,-1 1-15,21 0 0,-21 0 16,0 0-16,-21 0 0,22-1 0,-22-20 15</inkml:trace>
  <inkml:trace contextRef="#ctx0" brushRef="#br0" timeOffset="82255.99">3260 6583 0,'0'0'0,"0"21"0,21-21 32,0 0-32,21 0 15,-21 0-15,22 0 0,-1 0 0,0-21 16,22 21-16,-22-21 0,1 21 16,20 0-16,-21-21 0,1 21 15,-1-22-15,0 22 0,-20 0 0,20-21 16,-21 21-16,0 0 0</inkml:trace>
  <inkml:trace contextRef="#ctx0" brushRef="#br0" timeOffset="84296.15">4995 6668 0,'-21'-22'0,"0"-62"32,21 63-32,0-1 15,21 22-15,0 0 16,-21 22-16,21-22 15,-21 21-15,22 21 0,-1-21 0,0 22 16,-21-1-16,21-21 0,-21 21 16,21 1-16,-21-1 0,0-21 0,0 22 15,0-22-15,0 0 0,0 21 16,0-21-16,0 1 0,0-1 16,0 0-16,21-21 31,-21-21-31,0 0 15,22 21-15,-22-22 0,0 1 0,21 0 16,-21 0-16,0 0 0,21-22 0,-21 22 16,21 0-16,0-21 0,-21-1 15,21 22-15,1-21 0,-22 21 0,21-22 16,-21 22-16,21 0 0,0 21 0,0 0 16,0 0-16,-21 21 15,22 0-15,-22 1 16,21-1-16,-21 21 0,0-21 15,0 0-15,0 22 0,0-22 0,21 0 16,-21 21-16,0-20 0,21-1 0,-21 0 16,0 0-16,0 0 0,21-21 15,-21 21-15,21-21 0,1 0 16,-1 0-16,0 0 16,0 0-16,0 0 15,0-21-15,1 0 0,-1 0 16,0 0-16,0 0 0,0-22 0,0 22 15,-21-21-15,22 21 0,-1-22 16,0 22-16,-21-21 0,21 21 16,0-22-16,0 22 0,-21 0 0,22 21 15,-1 0-15,-21 21 16,21 0 0,-21 0-16,0 1 0,21-1 0,-21 21 15,0-21-15,0 0 0,0 1 16,0 20-16,21-21 0,-21 0 0,21 0 15,-21 1-15,22-1 0,-22 0 16,21 0-16,0-21 0,0 0 16,0 0-16,0 0 15,1 0-15,-1 0 0,0 0 16,0 0-16,-21-21 0,21 0 16,0 0-16,1 21 0,-1-22 0,0-20 15,0 21-15,-21 0 0,21 0 0,0-22 16,1 22-16,-22-21 0,21 21 15,-21-1-15,0 1 0,21 0 0,0 21 16,0 0 0,-21 21-16,0 22 15,0-22-15,0 0 0,0 21 0,0-21 16,0 1-16,0 20 0,0-21 16,0 0-16,0 0 0,0 1 0,21-1 15,1 0-15,-22 0 0,21 0 16,0-21-16,0 0 15,0 0-15,0 0 0,1 0 16,-1 0-16,0 0 0,0 0 16,0-21-16,-21 0 0,0 0 15,0 0-15,0-1 0,0 1 16,0 0-16,0-21 0,0 21 0,0-1 16,-21-20-16,0 21 0,0 0 15,0 0-15,-1-1 0,1 1 0,0 21 16,0 0-16,0 0 0,21-21 0,-21 21 15,42 21 17,21-21-32,-21 0 0,0 0 15,22 0-15,-1 0 0,0 0 16,1 0-16,-1 0 0,22 0 0,-1 0 16,-21-21-16,22 21 0,-22-21 0,22 0 15,-22 21-15,0-21 0,1 21 16,-1 0-16,-21-22 0,0 22 0,1 0 15,-1 0-15,-42 0 32,-1 0-32,1 0 0,0 0 15,0 22-15,0-22 0,0 21 0,-1 0 16,1 0-16,0 0 0,0 0 0,0 22 16,0-22-16,-1 0 0,22 21 15,-21-20-15,0-1 0,0 21 16,21-21-16,0 0 0,0 1 0,0-1 15,0 0-15,0 0 0,0 0 0,0 0 16,21 1 0,0-22-16,0 0 0,1 0 15,-1 0-15,0 0 0,0-22 16,0 22-16,0-21 0,-21 0 16,22 0-16,-1 21 0,0-21 15,-21-22-15,21 22 0,-21 0 0,21-21 16,0 21-16,-21-22 0,0 1 0,0 0 15,22-1-15,-22 1 0,0 0 16,0-1-16,0 1 0,0 0 16,0 20-16,0-20 0,0 21 0,0 0 15,0 0-15,0 42 32,-22 0-32,22 21 0,0 1 15,0-22-15,0 21 0,0 0 16,0 1-16,0 20 0,0-20 0,0-22 15,0 21-15,0 0 0,0 1 16,0-22-16,0 21 0,0-21 0,0 1 16,22-1-16,-1 0 0,0-21 15,0 21-15,0-21 0,0 0 16,1 0-16,-1 0 0,21 0 16,-21 0-16,0 0 0,1-21 0,-1 0 15,0 21-15,0-21 0,0-1 0,0 1 16,1 0-16,-1-21 0,-21 21 15,0-1-15,21 1 0,-21-21 0,0 21 16,21 0-16,-21-1 0,0 1 16,0 0-16,0 42 15,-21 0 1,21 1-16,0-1 0,0 21 16,0-21-16,0 0 0,0 1 0,0-1 15,0 0-15,0 0 0,0 0 0,0 0 16,21-21-16,0 0 0,-21 22 15,21-22-15,1 0 0,-1 0 16,0 0-16,0-22 0,0 22 16,-21-21-16</inkml:trace>
  <inkml:trace contextRef="#ctx0" brushRef="#br0" timeOffset="84487.53">8001 6392 0,'0'0'0,"-64"-21"16,43 21 0,0 21-1,21 1 1,0-1 0,21-21-1,0 0-15</inkml:trace>
  <inkml:trace contextRef="#ctx0" brushRef="#br0" timeOffset="85528.06">8086 6837 0,'21'0'31,"0"0"-15,0-21-16,0 21 0,0-21 0,1 21 15,-1-22-15,0 22 0,0-21 0,0 0 16,0 21-16,22-21 0,-22 0 16,0 0-16,21-22 0,-20 22 0,-1 0 15,0 0-15,0 0 0,-21-22 0,0 22 16,21 0-16,-21-21 0,0 20 16,0 1-16,0 0 0,0 0 0,0 0 15,0 0-15,0-1 0,-21 22 0,0 0 31,0 0-31,0 0 0,21 43 16,-22-22-16,22 21 0,0 1 16,0-1-16,-21 21 0,21-20 15,0 20-15,0 1 0,0-22 0,0 22 16,-21-1-16,21-21 0,-21 22 0,0-1 16,21 1-16,0 21 0,-21-22 15,21 22-15,-22-22 0,1 1 0,21 20 16,0-20-16,-21 21 0,0-22 0,0 1 15,21-1-15,0 22 0,0-22 16,0 1-16,-21-1 0,21-20 0,0 20 16,0-21-16,0 1 0,0-1 15,21-21-15,-21 0 0,21 1 0,0-22 16,21 0-16,-20 0 0,20-22 16,-21 22-16,21-21 0,1-21 0,-1 21 15,0-22-15,1 1 0,-1 0 0,0-1 16,-20-20-16,20 21 0,-21-22 0,0 1 15,0 20-15,-21-20 0,0-1 16,0 1-16,0-1 0,0 1 0,-21-1 16,-21 1-16,21-1 0,-22 1 0,22-1 15,-21 22-15,0 0 0,-1-1 16,1 1-16,0 21 0,-1 0 0,1-1 16,21 1-16,-22 0 0,22 21 15,0 0-15,0 0 0,21-21 16,21 21-1,0-21-15,0 21 16,1 0-16,-1-21 0,21-1 0,-21 22 16,22-21-16,-22 0 0,21 0 15,0 0-15,-20 0 0,20-22 0,0 22 16,-21-21-16,22 21 0,-22-1 16,21-20-16,-21 21 0,-21 0 15,22 0-15,-22-1 0,21 1 0,-21 0 0,0 0 16,-21 21 15,-1 0-31,22 21 0,-21 0 16,21 0-16,-21 1 0,21-1 15,0 21-15,0-21 0,0 0 0,0 1 16,0-1-16,0 0 0,0 0 16,0 0-16,0 0 15,21-21 16,-21-21-31,21 0 0,-21 0 16</inkml:trace>
  <inkml:trace contextRef="#ctx0" brushRef="#br0" timeOffset="85705.1">8869 6308 0,'0'0'0,"-21"-21"31,-1 21-31,22 21 32,22-21-17,-1 0-15,0 21 0,0 0 16</inkml:trace>
  <inkml:trace contextRef="#ctx0" brushRef="#br0" timeOffset="86020.41">9271 6371 0,'0'0'15,"-21"0"1,0 0-16,-1 0 0,1 0 16,0 0-16,0 0 0,0 21 15,21 1-15,-21-1 0,-1 0 16,22 0-16,-21 0 0,21 22 15,-21-22-15,21 21 0,-21-21 0,21 22 16,0-22-16,0 21 0,0-21 16,0 0-16,21 1 0,0-1 0,0 0 15,1 0-15,-1-21 0,0 0 0,21 21 16,-21-21-16,1 0 0,20 0 16,-21 0-16,21 0 0,-20 0 0,20 0 15,-21-21-15,21 21 0,-20-21 0,20 0 16,-21 21-16,21-21 0,-20-1 15,20 1-15,-21 0 0</inkml:trace>
  <inkml:trace contextRef="#ctx0" brushRef="#br0" timeOffset="86516.3">9842 6456 0,'0'-21'0,"0"42"0,0-63 0,-21 20 16,0 22-16,0 0 0,0-21 15,0 21-15,-1 0 0,1 0 0,0 0 16,0 0-16,0 0 0,0 0 15,-1 21-15,1 1 0,0-1 0,0 0 16,21 0-16,-21 0 0,21 22 0,-21-22 16,21 21-16,-22-21 0,22 0 15,0 22-15,0-22 0,0 0 0,0 0 16,0 0-16,0 1 0,0-1 16,22-21-16,-1 21 0,0-21 15,0 0-15,0 0 0,0 0 16,1 0-16,-1 0 0,0 0 0,0-21 15,0 21-15,0-21 0,1-1 16,-1 1-16,0 21 0,-21-21 0,21-21 16,0 21-16,0-1 0,1-20 0,-22 21 15,21-21-15,-21 20 0,0-20 16,0 21-16,0-21 0,0 20 0,21 1 16,-21 0-16,-21 63 31,21-20-16,0-1-15,0 21 0,0-21 0,0 22 16,0-1-16,0-21 0,0 21 16,0-20-16,21-1 0,-21 21 0,21-21 15,0 0-15,0 1 0,1-1 16,-1-21-16,0 0 16,0 0-16,0 0 0,0 0 0,1 0 15,-1 0-15,0-21 0,0-1 16,0 1-16,0 0 0,1 0 15,-1-21-15</inkml:trace>
  <inkml:trace contextRef="#ctx0" brushRef="#br0" timeOffset="86771.51">10541 6033 0,'0'0'0,"0"-22"0,-42 22 31,42 22-31,0-1 15,-22 0-15,22 21 0,-21-21 0,0 22 16,21-22-16,-21 21 0,21 1 0,0 20 16,-21-21-16,21 1 0,-21-1 15,21 0-15,-22 1 0,22-1 0,0-21 16,0 0-16,0 22 0,0-22 16,0 0-16,0 0 15,22-21-15,-1 0 16,0 0-16,0 0 0,0 0 15,0-21-15,1 0 0</inkml:trace>
  <inkml:trace contextRef="#ctx0" brushRef="#br0" timeOffset="87024.36">10795 6265 0,'0'0'15,"-21"0"16,21 22-31,0-1 0,-21 0 0,-1 0 16,22 21-16,0-20 0,0 20 16,0 0-16,-21 1 0,21-22 0,0 21 15,0-21-15,0 22 0,0-22 0,0 0 16,0 0-16,0 0 0,0 0 16,0 1-16,21-22 15,1 0-15,-1 0 0,0 0 0,0 0 16,21 0-16,1-22 0,-22 1 15,21 0-15,1 21 0,-1-21 16</inkml:trace>
  <inkml:trace contextRef="#ctx0" brushRef="#br0" timeOffset="87760.02">11409 6350 0,'0'0'0,"0"-21"0,0 0 16,0 0-16,-21 21 15,-1 21 1,1 0-16,21 0 0,-21 0 0,21 0 15,-21 22-15,0-22 0,21 21 16,0-21-16,0 22 0,-21-22 0,21 0 16,0 21-16,0-20 0,0-1 0,0 0 15,0 0-15,0 0 16,21 0-16,0-21 16,0 0-16,0 0 15,0 0-15,1 0 16,-22-21-16,21 0 0,-21 0 15,0 0-15,0 0 0,0-1 16,0-20-16,0 21 0,0 0 16,0-22-16,0 22 0,0-21 0,0 21 15,21-22-15,0 22 0,-21 0 16,21 0-16,0 0 0,1 0 0,-1-1 16,0 22-16,0-21 15,0 21-15,0 0 0,1 0 16,-1 0-16,0 0 0,0 21 0,0 1 0,0-1 15,-21 0-15,0 0 0,22 21 16,-22-20-16,0 20 0,21-21 16,-21 21-16,0-20 0,0-1 0,0 21 15,0-21-15,0 0 0,0 1 0,0-1 16,0 0-16,0 0 16,-21-21-1,-1 0-15,22-21 31,0 0-31,0 0 16,0-1-16,0 1 0,0 0 0,0-21 16,0 21-16,22-22 15,-1 1-15,0 21 0,-21-22 0,42 1 16,-21 21-16,1-21 0,-1 20 0,21 1 16,-21 0-16,22 0 0,-22 0 15,21 21-15,-21 0 0,0 0 0,1 0 16,20 21-16,-42 0 0,21 0 0,0 22 15,-21-22-15,0 21 0,0 0 16,0 1-16,0-22 0,0 21 0,0 1 16,0-22-16,-21 0 0,0 21 0,0-21 15,21 1-15,-21-22 0,-1 21 16,22 0-16,-21-21 0,21-21 47,0 0-47,0-1 0</inkml:trace>
  <inkml:trace contextRef="#ctx0" brushRef="#br0" timeOffset="87972.2">11747 6054 0,'0'0'0,"-21"0"0,0 0 16,0 0-16,0 0 15,0 0-15,-1 0 0,1 0 63,0 0-47,0 0-16</inkml:trace>
  <inkml:trace contextRef="#ctx0" brushRef="#br0" timeOffset="88200.07">10160 6202 0,'0'0'0,"0"21"0,21-21 15,0 0-15,0 0 0,1 0 16,-1 0-16,21 0 0,-21 0 0,22 0 15,-22 0-15,21 0 0,0 0 16,-20 0-16,20 0 0,0 0 0,-21 0 16,22 0-16,-22 0 0,0-21 0,21 21 15,-20-21-15,-1 21 16,0 0-16</inkml:trace>
  <inkml:trace contextRef="#ctx0" brushRef="#br0" timeOffset="89912.04">13420 6519 0,'0'0'0,"21"0"0,21-21 15,0 0-15,-20 0 0,20 0 16,-21 0-16,21-1 0,-20 1 0,-1 0 16,0 0-16,-21 0 0,0 0 0,0-1 15,0 1-15,0 0 0,0 0 16,0-21-16,-21 20 0,0 1 0,-1 0 15,1 21-15,-21-21 0,21 21 16,-22 0-16,22 0 0,-21 0 0,21 0 16,-22 0-16,1 21 0,21 0 0,-21 0 15,20 1-15,-20-1 0,21 21 16,0-21-16,0 22 0,21-1 16,0 0-16,0 1 0,0-1 0,0-21 15,0 21-15,0-20 0,21 20 16,0-21-16,0 0 0,21 0 0,-20-21 15,20 0-15,-21 22 0,21-22 0,1 0 16,-1 0-16,-21 0 0,22-22 16,-22 1-16,21 21 0,-21-21 0,0 0 15,1 0-15,-1 0 0,0-22 16,0 22-16,0 0 0,0-21 16,-21 20-16,0-20 0,22 21 0,-22-21 0,21 20 15,-21 1-15,0-21 0,0 21 16,0 0-16,0 42 31,0 0-31,0 0 16,0 0-16,0 22 0,0-22 0,0 0 15,0 21-15,0-21 0,0 22 0,0-22 16,0 0-16,21 0 0,0 0 16,0-21-16,-21 22 0,43-22 0,-22 0 15,0 0-15,0 0 0,0 0 0,0 0 16,22 0-16,-22-22 0,21 1 15,-21 0-15,1 0 0,20 0 0,-21 0 16,0-1-16,0 1 0,1 0 16,-1-21-16,0 21 0,0-1 15,-21 1-15,0 0 0,0 0 0,0 0 16,0 0-16,0 42 31,-21 0-31,21 0 0,0 0 16,-21 0-16,21 22 0,-21-22 0,21 21 15,0 1-15,0-22 0,0 21 16,0-21-16,0 0 0,0 22 0,0-22 16,0 0-16,0 0 15,21-42 17,0 0-17,-21 0-15,21 0 0,0-1 0,-21 1 16,21-21-16,1 21 0,-22-22 0,21 22 15,0-21-15,0 21 0,0-22 16,0 22-16,-21 0 0,22 0 0,-1 21 16,-21 21 15,0 0-31,0 0 0,0 1 16,21 20-16,-21-21 0,0 0 0,21 0 15,-21 22-15,21-22 16,-21 0-16,21 0 0,1 0 0,-1 1 15,21-22-15,-21 21 0,0-21 0,22 0 16,-22 0-16,0 0 0,21 0 16,-20 0-16,20 0 0,0 0 0,-21 0 15,22-21-15,-22-1 0,21 1 0,-21 0 16,1 0-16,-1-21 0,0 20 16,0 1-16,0-21 0,-21 21 0,0-22 15,0 22-15,0 0 0,0 0 0,0-21 16,-21 20-16,21 1 15,-21 21-15,-21 0 0,20 0 0,1 0 16,0 0-16,0 0 0,-21 0 0,20 21 16,1 1-16,0-22 15,0 21-15,-21 0 0,42 0 0,-22 0 16,1 22-16,21-22 0,-21 0 0,21 0 16,0 21-16,0-20 0,0-1 15,0 0-15,0 0 0,21 0 16,0-21-16,1 0 0,-1 0 15,0 0-15,21 0 0,-21 0 16,1 0-16,20-21 0,-21 0 0,0 0 16,0 0-16,22-22 0,-22 22 0,0-21 15,0 21-15,22-22 0,-22 1 16,0 0-16,0-1 0,0 1 0,0 0 16,1-1-16,-22 22 15,0-21-15,21-1 0,-21 22 0,0 0 16,0 0-16,-21 21 15,-1 21 1,22 0-16,-21 22 0,0-22 0,0 21 16,21 0-16,0 1 0,0-1 0,0 0 15,0-20-15,0 20 0,0 0 16,0 1-16,0-1 0,0 0 0,21-21 16,21 22-16,-20-22 0,-1 0 15,21 0-15,0 0 0,-20 1 16,20-22-16,0 0 0,-21 0 0,22 0 0,-1 0 15,-21-22-15,0 1 16,22 0-16,-22 0 0,0 0 0</inkml:trace>
  <inkml:trace contextRef="#ctx0" brushRef="#br0" timeOffset="92318.86">16616 6181 0,'0'-21'16,"0"-1"-16,0 1 15,0 0-15,0 0 16,21 0-16,-21 0 0,21 21 15,0-22-15,0 1 16,1 21-16,-1 0 0,0 0 16,0 21-16,0 1 15,0-1-15,-21 0 0,0 0 0,22 21 16,-1-20-16,-21-1 0,0 0 0,0 21 16,0-21-16,0 22 15,0-22-15,0 21 0,0-21 0,0 1 16,0-1-16,0 0 0,-21 0 0,21 0 0,-22-21 31,22-21-15,0 0-16,0 0 15,0 0-15,0-1 0,0-20 16,0 21-16,22 0 0,-1-22 0,0 22 16,-21-21-16,21 0 0,0 20 15,0-20-15,1 21 0,-1 0 0,0 0 16,21-1-16,-21 1 0,1 21 0,-1 0 15,0 0 1,0 21-16,-21 1 0,21-1 0,-21 0 16,0 0-16,0 0 0,0 22 0,0-22 15,0 0-15,0 0 0,0 21 16,0-20-16,0-1 0,0 21 0,0-21 16,0 0-16,0 1 0,0-1 15,0 0-15,21-42 31,-21 0-15,22-1-16,-22 1 0,0 0 16,0 0-16,21-21 0,-21 20 0,21 1 15,-21 0-15,21-21 0,0 21 16,-21-22-16,21 22 0,1-21 16,20 21-16,-21-1 0,0 1 0,0 0 15,1 21-15,-1 0 0,0 0 16,0 0-16,0 21 15,-21 0-15,21 1 0,-21-1 0,0 0 16,0 21-16,0-21 0,0 1 16,0 20-16,0-21 0,0 21 0,0-20 15,0-1-15,0 21 0,0-21 16,0 0-16,0 1 0,22-1 0,-1 0 16,0-21-16,0 21 0,0-21 15,0 0-15,1 0 0,-1 0 16,0 0-16,21 0 0,-21 0 0,1-21 15,-1 21-15,0-21 0,21 0 0,-21-1 16,1 1-16,-1 0 0,0-21 16,0 21-16,0-1 0,-21 1 0,0-21 15,21 21-15,-21 0 0,0-22 0,0 22 16,0 0-16,0 0 0,0 0 16,0-1-16,-21 22 0,0 0 15,0 0-15,0 0 0,0 0 16,-1 0-16,1 0 0,0 22 0,0-1 15,0 0-15,0 0 0,-1 0 0,1 22 16,21-22-16,0 0 16,-21 0-16,21 0 0,0 0 0,0 1 15,0-1-15,0 0 0,0 0 0,0 0 16,21-21-16,0 21 0,1-21 16,-1 0-16,0 0 0,0 0 15,0-21-15,0 0 0,1 21 16,-22-21-16,21 0 0,0 0 15,-21-22-15,21 22 0,-21 0 16,21 0-16,-21 0 0,0-1 16,21 1-16,-21 0 0,0 0 0,0 0 15,0 42 17,0 0-32,0 0 15,0 0-15,0 1 0,0-1 16,0 0-16,0 0 0,0 0 15,0 0-15,0 1 0,0-1 0,0 0 16,0 0-16,0 0 0,22-21 0,-1 21 16,0 1-16,0-22 15,0 0-15,0 0 0,1 0 0,20 0 16,-21 0-16,0 0 0,0-22 0,1 1 16,-1 0-16,0 0 0,0 0 15,0 0-15,0-1 0,1 1 0,-1-21 16,0 21-16,0 0 0,-21-22 15,21 22-15,-21 0 0,21 0 16,-21 0-16,0 42 31,0 0-31,-21 0 16,0 0-16,21 0 0,-21 1 16,21-1-16,0 0 0,0 0 15,0 0-15,0 0 0,0 1 0,0-1 16,0 0-16,21 0 0,0-21 15,0 0-15,1 21 0,-1-21 16,0 0-16,21 0 0,-21 0 0,1 0 16,20 0-16,-21-21 15,0 21-15,0-21 0,1 0 0,-1 0 16,0 21-16,0-22 0,0 1 0,-21-21 16,21 21-16,1 0 0,-22-1 15,0 1-15,0-21 0,21 21 0,-21 0 16,0-1-16,21 22 0,-21 22 31,0-1-31,-21-21 0,0 21 16,-1 0-16,22 0 0,0 0 15,-21 1-15,21-1 0,-21 0 0,21 0 16,-21 0-16,21 0 0,0 1 16,0-1-16,-21 0 15,21 0-15,0 0 16,0-42 15,0 0-31,0 0 16,0 0-16,0-1 0,21 1 15,-21 0-15,21 0 0,0 0 16,0-22-16,-21 22 0,22 0 0,-1 0 16,0 0-16,0 0 0,0 21 15,0-22-15,1 22 16,-22 22-1,21-1-15,-21 0 16,0 0-16,0 0 0,21 0 0,-21 1 16,0-1-16,0 0 0,0 0 0,0 0 15,21 0-15,0-21 0,-21 22 16,21-1-16,1-21 0,-1 21 0,0-21 16,21 0-16,1 0 15,-1 0-15,-21 0 16,0-21-16,0 21 0,1-21 15,-1-1-15,-21 1 0,21 0 0,0 0 16,-21 0-16,0 0 0,21-22 16,0 1-16,1 21 0,-1-43 15,0 22-15,0 0 0,-21-1 0,21 1 16,0 0-16,1-1 0,-22 1 16,0 21-16,0 0 0,0-1 0,0 1 15,-22 42 1,1 1-16,0 20 15,0 0-15,0-21 0,21 22 16,-21-1-16,21 22 0,-22-22 0,22-21 16,0 21-16,0 1 0,0-1 0,0-21 15,0 22-15,0-22 0,0 0 16,0 0-16,0 0 0,0 0 16,0 1-16,22-1 0,-22 0 15,21-21-15,0 0 0,-21 21 16,21-21-16,0 0 0,0 0 0,1 0 15,-1 0-15,0 0 16,0-21-16,-21 0 0,21 21 0,0-21 16,1-1-16,-1 22 0,-21-21 0,21 0 15,-21 0-15,21 0 0</inkml:trace>
  <inkml:trace contextRef="#ctx0" brushRef="#br0" timeOffset="92547.75">19494 5927 0,'-21'0'0,"42"0"0,-42 21 0,42-21 31,1 0-31,20 0 16,-21 0-16,0 0 0,22 0 15,-22 0-15,21 0 0,-21-21 0,22 21 16,-22 0-16,0-21 0,0 21 0,0 0 15,0 0-15,-21-22 0,0 1 16,0 0 0,-21 21-16,0 0 0</inkml:trace>
  <inkml:trace contextRef="#ctx0" brushRef="#br0" timeOffset="92767.62">18965 5821 0,'0'0'0,"-21"21"0</inkml:trace>
  <inkml:trace contextRef="#ctx0" brushRef="#br0" timeOffset="94588.32">20235 6202 0,'0'0'0,"21"0"0,1 0 0,-1 0 0,0-21 15,0 21-15,0-21 16,0-1-16,-21 1 0,0 0 16,0 0-16,0 0 0,0 0 15,0-43-15,-21 43 16,0 21-16,0-21 0,0 0 0,0-1 15,-1 22-15,1 0 0,0 0 0,0 0 16,0 0-16,0 22 0,-1-1 16,1-21-16,0 21 0,0 21 0,0-21 15,0 1-15,21-1 0,0 21 16,-22-21-16,22 0 0,0 22 16,0-22-16,0 0 0,0 0 0,0 0 15,0 1-15,0-1 16,22-21-16,-1 0 15,0 0-15,0 0 0,0 0 0,0 0 16,1 0-16,-1-21 0,0 21 16,0-22-16,0 22 0,22-21 0,-22 0 15,0 0-15,0 0 0,0 0 0,0-1 16,1 1-16,-1 0 0,0-21 16,-21 21-16,0-1 0,0 1 0,0 0 15,0 0-15,-21 42 31,0 0-15,-1 0-16,22 1 0,0-1 16,0 21-16,0-21 0,0 0 0,0 1 15,0-1-15,0 0 0,0 0 0,0 0 16,22 0-16,-1-21 0,0 22 16,0-1-16,0-21 0,0 0 0,22 0 15,-22 0-15,0 0 0,21 0 0,-20 0 16,20 0-16,-21 0 0,21-21 15,-20 21-15,20-22 0,-21 1 0,0 21 16,0-21-16,1 0 0,-1 0 16,0 0-16,-21-22 0,21 22 15,-21 0-15,0 0 0,0 0 0,0-1 16,0 1-16,0 0 0,0 42 31,0 0-31,0 1 16,-21-1-16,0 0 0,21 21 15,-21-21-15,21 1 0,0-1 0,-22 0 16,22 0-16,0 0 0,-21-21 16,21 21-16,21-42 62,1 0-62,-1 0 16,0 0-16,-21 0 0,21-1 15,0 1-15,-21 0 0,21 0 0,1 21 16,-22-21-16,21 0 0,0 21 16,0 0-16,0 0 15,-21 21-15,21 0 16,1 0-16,-22 0 0,0 0 16,21 1-16,0-1 0,-21 0 15,21 0-15,-21 0 0,21 0 16,0-21-16,-21 22 0,22-22 15,-1 0-15,0 0 16,0 0 0,0 0-16,-21-22 15,0 1-15,21 21 0,1-21 16,-22 0-16,21 0 0,0 0 0,0-1 16,0-20-16,-21 21 0,43 0 15,-22-22-15,0 22 0,0 0 0,0 0 16,0 0-16,1 0 0,-1 21 0,0 0 15,-21-22-15,21 22 16,-21 22 0,0-1-1,0 0-15,0 0 16,0-42 31,0 0-32,0 0 1,-21 21-16,21-22 0,-21 1 16,0 21-1,21-21-15,-22 21 0,1 0 16,0 0-16,0 0 16,21 21-16,0 0 15,-21 1-15,0-1 0,21 0 0,0 0 16,0 21-16,-22-20 0,22-1 15,0 0-15,0 21 0,0-21 0,0 1 16,0-1-16,0 0 0,22 0 0,-1 0 16,21 0-16,-21-21 15,0 0-15,22 0 0,-22 22 0,21-22 16,1 0-16,-22 0 0,21 0 0,0 0 16,-20-22-16,20 1 15,-21 21-15,21-21 0,-20 0 0,-1 21 0,0-21 16,0-22-16,0 22 0,0 0 15,1-21-15,-22 21 0,0-22 16,0 22-16,0-21 0,0 21 0,0-1 16,0 1-16,0 0 0,-22 21 15,1 21 1,0 0-16,21 1 0,-21 20 16,21-21-16,-21 21 0,21-20 0,-21-1 15,21 21-15,0-21 0,0 0 0,0 1 16,0 20-16,21-21 15,0 0-15,0 0 0,0-21 16,0 0-16,1 0 0,-1 0 0,0 0 0,0 0 16,21 0-16,-20 0 15,-1 0-15,0-21 0,0 0 0,0 21 16,0-21-16,1 0 0,-1 0 0,-21-1 16</inkml:trace>
  <inkml:trace contextRef="#ctx0" brushRef="#br0" timeOffset="94996.21">23558 5715 0,'0'0'0,"0"-21"0,-21 21 31,21 21-31,0 0 16,-21 22-16,21-22 15,0 21-15,0 0 0,0-20 0,0 20 16,0 0-16,0-21 0,0 22 0,0-22 16,0 0-16,0 0 0,0 0 15,0 1-15,0-1 0,0 0 16,21-21 15,0 0-31,1-21 0,-1 0 16</inkml:trace>
  <inkml:trace contextRef="#ctx0" brushRef="#br0" timeOffset="95428.42">24215 5609 0,'0'-21'15,"-22"21"-15,1 0 16,0 21-16,0 0 0,-21-21 0,20 22 15,1-1-15,-21 0 0,21 0 0,0 0 16,-1 0-16,22 1 0,0-1 16,0 0-16,0 0 0,0 0 0,0 0 15,0 1-15,22-22 16,-1 0-16,21 21 0,-21-21 16,0 0-16,22 0 0,-22 0 15,0 0-15,0 0 0,22 21 16,-22-21-16,0 0 0,0 21 0,0-21 15,-21 21-15,0 0 0,0 1 16,0-1-16,0 0 0,0 0 16,-21 0-16,0 0 0,0-21 15,0 22-15,-22-22 0,22 0 16,-21 0-16,21 21 0,-1-21 0,-20 0 16,21 0-16,0 0 0,0 0 0,-1 0 15,1 0-15,0 0 0,21-21 16,-21 21-16,0-22 15,0 1-15,21 0 0,-22 0 16,22 0-16,0 0 16,0-1-16,-21 22 0,21-21 0</inkml:trace>
  <inkml:trace contextRef="#ctx0" brushRef="#br0" timeOffset="95640.29">23622 5546 0,'0'-21'0,"0"42"0,-21-64 15,0 43-15,21-21 16,-22 21 0,1 0 15,0 0-16,0 21-15</inkml:trace>
  <inkml:trace contextRef="#ctx0" brushRef="#br0" timeOffset="96580.53">2392 8149 0,'0'0'0,"21"-21"0,-21-42 15,0 41-15,0 1 16,-21 21-1,21 21 1,-21 1 0,21 20-16,-22-21 0,22 21 15,0 1-15,0 20 0,-21-20 0,21-1 16,-21 21-16,21-20 0,-21 20 16,21-20-16,0-1 0,0 0 0,0 1 15,0-1-15,0 0 0,0 1 16,0-22-16,0 0 0,0 0 0,21 0 15,0-21-15,0 0 0,1 21 16,-1-21-16,0 0 16,0 0-16,0-21 0,0 21 0,1-21 15,-1 0-15,-21 0 0,0 0 16,21-1-16,-21 1 0</inkml:trace>
  <inkml:trace contextRef="#ctx0" brushRef="#br0" timeOffset="96800.4">2074 8573 0,'0'0'0,"64"0"32,-43 0-32,0 0 0,21 0 15,-20-22-15,20 22 0,-21 0 0,21-21 16,1 0-16,-1 21 0,-21-21 15,22 21-15,-1-21 0,-21 21 0,0-21 16,0 21-16,1-22 0,-1 22 16,0 0-16</inkml:trace>
  <inkml:trace contextRef="#ctx0" brushRef="#br0" timeOffset="97237.31">2667 8805 0,'0'0'0,"0"22"0,42-1 31,-21-21-31,1 0 16,-1 0-16,0 0 0,0-21 0,0-1 15,0 1-15,1 0 0,-1 0 16,0 0-16,0 0 0,0-1 0,0 1 15,1 0-15,-22 0 0,21 0 16,-21 0-16,21-22 0,-21 22 0,0 0 16,0 0-16,0 0 0,0-1 15,0 1-15,0 0 0,0 0 16,-21 21-16,0 0 16,-1 21-1,1-21-15,21 42 0,-21-20 0,21-1 16,0 21-16,0-21 0,0 22 0,0-22 15,0 0-15,0 21 0,0-21 16,0 22-16,0-22 0,21 0 0,-21 0 16,21 0-16,1 1 0,-1-22 15,0 21-15,0-21 0,0 0 0,0 0 16,1 0-16,20 0 0,-21 0 16,21 0-16,-20-21 0,20-1 15,0 22-15,-21-21 0</inkml:trace>
  <inkml:trace contextRef="#ctx0" brushRef="#br0" timeOffset="97991.76">3789 8446 0,'0'0'0,"0"-22"0,0 1 16,0 0-16,-21 0 16,-1 21-1,1 0-15,0 0 0,0 0 0,0 0 0,0 0 16,-1 21-16,-20-21 15,21 21-15,0 0 0,0 1 0,-1-1 16,1 0-16,0 21 0,0-21 0,0 1 16,0 20-16,21-21 0,0 21 15,0-20-15,0 20 0,0-21 0,0 0 16,0 0-16,0 1 0,0-1 16,21 0-16,0-21 0,0 0 0,0 0 15,0 0-15,1 0 0,-1 0 0,0 0 16,21-21-16,-21 0 0,1-1 15,20 1-15,-21 0 0,0 0 0,0 0 16,1-22-16,-1 22 0,0-21 16,0 0-16,0-1 0,-21 1 15,21 0-15,-21-1 0,0 1 0,0 0 16,0-1-16,0 1 0,0 0 16,0 20-16,0 1 0,0-21 0,0 21 15,0 42 1,-21 0-1,21 21-15,-21-20 0,21 20 0,0-21 16,0 21-16,-21 1 0,21-1 16,0 0-16,0 1 0,0-1 0,0 0 15,0 1-15,0-1 0,0 0 0,0-20 16,0 20-16,0 0 16,0 1-16,0-22 0,21 0 0,0 0 15,0 0-15,1 0 0,20-21 0,-21 0 16,0 0-16,0 0 0,1 0 15,-1 0-15,21 0 0,-21-21 0,0 21 16,-21-21-16,22 0 0,-1 0 16,0 0-16,0-22 0,0 22 0,-21 0 15,21-21-15,-21 20 0,0 1 0,0-21 16,0 21-16,0 0 0,0-1 16,0 1-16,0 42 31,-21 1-16,21-1-15,0 0 0,0 0 0,0 0 16,0 0-16,0 1 0,0-1 0,0 0 16,0 0-16,0 0 0,0 0 15,21-21-15,1 0 16,-1 0-16,0-21 31,-21 0-31,21 21 0,-21-21 0</inkml:trace>
  <inkml:trace contextRef="#ctx0" brushRef="#br0" timeOffset="98340.56">4297 8213 0,'-64'42'31,"64"-21"-31,0 0 0,0 1 16,0-1-16,0 0 15,21-21 1,1 0-16,-1 0 0,0 0 16,0 0-16,0 0 15,-21-21-15,21 0 16,-21-1-16,0 1 16,0 0-16,0 0 15,0 0-15,-21 21 0,0 0 16,21-21-16,-21 21 0,0 0 0,0 21 15,-1 0-15,22 0 16,-21-21-16,21 21 0,0 0 16,0 1-16,0 20 0,0-21 0,0 0 15,0 0-15,0 1 0,0-1 16,21 0-16,1 0 0,-1-21 0,21 21 16</inkml:trace>
  <inkml:trace contextRef="#ctx0" brushRef="#br0" timeOffset="99640.5">4889 8403 0,'-63'-42'31,"42"42"-31,0 0 0,-1 0 16,1 0-16,21 21 0,-21 0 0,21 0 15,-21 1-15,0-1 0,21 0 16,0 21-16,0-21 0,0 22 16,-21-22-16,21 21 0,0-21 0,0 1 15,0 20-15,0-21 0,0 0 16,0 0-16,21 1 0,0-1 0,0-21 16,0 21-16,0-21 0,1 0 0,20 0 15,64 0 1,-85 0-16,0-21 0,0 0 15,0 21-15,1-22 0,-1 1 0,0 0 16,-21 0-16,0 0 0,21 0 16,-21-1-16,0 1 0,0 0 0,0 0 15,0 0-15,0 0 0,0-22 0,-21 22 16,0 0-16,0 0 16,-1-22-16,1 22 0,0 21 0,0-21 15,0 21-15,0 0 0,-22 0 0,22 0 16,0 0-16,0 0 0,0 0 15,21 21-15,-22 0 0,1 1 0,21-1 16,0 21-16,0-21 0,0 0 0,0 22 16,0-22-16,0 0 0,0 0 15,0 22-15,0-22 0,21 0 0,1 0 16,-1 0-16,0 0 0,0-21 0,21 22 16,-20-22-16,-1 0 0,21 0 15,-21 0-15,0 0 0,22 0 0,-22 0 16,21 0-16,-21-22 0,22 1 15,-22 0-15,0 0 0,21 0 16,-20 0-16,-1-1 0,0 1 0,0 0 16,0-21-16,0 21 0,-21-1 0,0-20 15,0 21-15,0 0 0,0-22 16,0 22-16,0 0 0,0 0 16,0 42-1,0 0 1,0 0-16,0 1 0,0-1 15,0 0-15,0 0 0,0 21 0,0-20 0,0-1 16,0 0-16,0 0 0,0 21 16,0-20-16,0-1 0,0 0 15,0 0-15,22 0 0,-1-21 16,0 0-16,0 0 16,0 0-16,0 0 0,1 0 0,-1 0 15,0 0-15,21-21 0,-21 0 0,1 0 16,-1 0-16,0-1 15,0 1-15,0-21 0,-21 21 0,0 0 16,0-1-16,21-20 0,-21 21 0,0 0 16,0 0-16,0-1 0,0 1 15,0 0-15,0 42 32,0 0-32,0 1 15,0-1-15,0 0 0,0 0 0,0 0 16,0 0-16,0 22 0,0-22 0,0 0 15,0 0-15,0 0 0,0 1 16,0 20-16,22-21 0,-1 0 16,0 0-16,0-21 0,0 0 0,0 22 15,1-22-15,-1 0 0,21 0 16,-21 0-16,0 0 0,22 0 0,-1-22 16,-21 1-16,22 21 0,-22-21 0,0 0 15,21 0-15,-21 0 16,1-1-16,-1 1 0,0 0 0,0-21 0,-21 21 15,0-1-15,0-20 0,0 21 16,0 0-16,0 0 0,0-1 0,0 1 16,-21 21-1,0 0-15,0 0 0,-1 21 0,1 1 16,21-1-16,-21 0 0,21 0 0,-21 0 16,21 0-16,0 1 0,0-1 15,0 0-15,0 0 0,0 0 0,0 0 16,0 1-16,21-1 0,0 0 0,0 0 15,-21 0 1,22 0-16,-1 1 0,-21-1 16,0 0-1,0 0-15,-21-21 16,-1 0-16,1 0 0,0 0 0,0 0 16,0 0-16,0 0 0,-1 0 15,1 0-15,21-21 16,0 0-16,0 0 15,0-1-15</inkml:trace>
  <inkml:trace contextRef="#ctx0" brushRef="#br0" timeOffset="100271.98">7239 8742 0,'0'0'0,"21"-21"0,0 0 16,0-1-16,1 1 0,-1 0 15,-21 0 1,21 21-16,-21-21 0,0 0 0,21-1 16,-21 1-16,21 0 0,-21 0 0,21-21 15,-21 20-15,0 1 0,0 0 16,0 0-16,0 0 0,0 0 0,0-1 16,0 44 15,0-1-31,0 0 0,0 0 0,0 0 15,0 22-15,0-22 0,0 21 0,0 0 16,0-20-16,0 20 16,0 21-16,0-20 0,0-1 0,0 22 15,0-22-15,0 21 0,0-20 0,0 20 16,0 1-16,0-22 0,0 22 0,0-1 16,0-21-16,0 22 0,0-1 15,0 1-15,0-1 0,0 1 0,0-1 16,0 1-16,-21-1 0,0 1 0,0-1 15,0-20-15,0-1 0,-1 0 0,22 1 16,-21-22-16,0 0 0,0 0 16,21 0-16,-21-21 0,0 0 15,21-21-15,0 0 16,-22 0-16,22 0 0,-21 0 16,21-22-16,0 22 0,0-21 15,-21-1-15,0 1 0,21 0 16,-21-1-16,0-20 0,21 21 0,0-22 15,0 1-15,0-1 0,0 1 0</inkml:trace>
  <inkml:trace contextRef="#ctx0" brushRef="#br0" timeOffset="100687.74">7387 7916 0,'0'0'0,"-21"-21"0,0 21 15,0 0-15,-1 0 0,22 21 16,-21 1-16,0-1 0,21 0 16,0 0-16,0 0 0,0 0 15,21-21 1,0 0-16,1 0 15,-1 0-15,0 0 0,0-21 0,-21 0 16,21 21-16,0-21 16,-21 0-16,0 0 0,0-1 15,0 1-15,0 0 16,-21 21-16,0 0 0,0 0 16,0 0-16,0 0 0,-1 0 15,1 0-15,0 21 16,21 0-16,-21 1 0,21-1 0,0 21 15,0-21-15,0 0 0,0 22 0,0-22 16,0 21-16,0-21 0,0 1 16,21-1-16,0 0 0,0 0 0,22-21 15,-22 21-15</inkml:trace>
  <inkml:trace contextRef="#ctx0" brushRef="#br0" timeOffset="101759.59">7959 8170 0,'0'0'0,"0"-21"0,0 0 0,-22 0 15,1 21-15,0 0 0,21-21 0,-21 21 16,0 0-16,0 0 16,-1 0-16,1 21 0,21 0 0,-21 0 15,0 0-15,21 1 0,-21-1 16,0 21-16,21-21 0,0 22 15,0-22-15,-22 21 0,22-21 0,0 22 16,0-22-16,0 0 0,0 21 0,0-21 16,0 1-16,22-22 0,-22 21 15,21 0-15,0-21 0,0 0 0,0 21 16,0-21-16,1 0 0,20 0 0,-21 0 16,0 0-16,0 0 0,1-21 15,-1 21-15,0-21 0,0 0 0,0-1 16,0 1-16,1 0 0,-22 0 0,0 0 15,0 0-15,0-22 0,0 22 16,0-21-16,0-1 0,0 1 16,-22 0-16,1 21 0,0-22 0,0 1 15,0 21-15,-22 0 0,22-1 16,0 22-16,-21 0 0,21 0 0,-1 0 16,1 0-16,0 22 0,0-1 0,0 0 15,0 21-15,21-21 0,0 22 16,0-1-16,0 0 0,0-20 0,0 20 15,0 0-15,21-21 0,0 1 0,0 20 16,0-21-16,0 0 0,1 0 16,20-21-16,-21 22 0,21-22 0,1 0 15,-1 0-15,-21 0 0,22 0 0,-1 0 16,0 0-16,1 0 16,-22-22-16,21 22 0,0-21 0,-20 0 15,-1 0-15,21-21 0,-21 20 0,22-20 16,-22 0-16,0-1 0,0 1 15,0-21-15,0 20 0,-21 1 0,0-22 16,22 22-16,-22 0 0,0-1 0,0 22 16,0-21-16,0 21 0,0 0 15,0-1-15,0 44 32,0-1-32,-22 0 15,22 0-15,0 21 0,0 1 16,0-1-16,0 22 0,-21-22 0,21 0 15,0 22-15,0-22 0,0 0 16,0 1-16,0-1 0,0 0 0,0-20 16,0 20-16,0-21 0,0 0 0,0 0 15,21 1-15,-21-1 0,22-21 16,-1 0-16,0 0 0,0 0 16,0 0-16,0 0 0,1 0 0,-1 0 15,0-21-15,0 21 0,-21-22 16,21 1-16,0 0 0,-21 0 0,0 0 15,0 0-15,0-1 0,0 1 0,0 0 16,0 0-16,0 0 16,0 0-16,-21 21 15,0 0-15,21-22 16,21 22 15,0 0-31,1 0 0,-1 0 0,0-21 16,0 21-16,0-21 0,0 21 15,22 0-15,-22-21 0,0 21 0,0 0 16,0-21-16,-21 42 63</inkml:trace>
  <inkml:trace contextRef="#ctx0" brushRef="#br0" timeOffset="102831.98">10477 8361 0,'0'21'47,"0"0"125,0 0-141,22-21 32,-1 0-63,-21-21 16,0 0-16,21 21 0,0-21 15,-21 0-15,21 0 0,-21-1 0,0 1 16,21 0-16,-21 0 0,22-21 15,-22 20-15,0 1 0,0-21 0,0 21 16,0 0-16,0-22 0,21 22 0,-21 0 16,0 0-16,0 42 31,0 0-31,0 21 16,0-20-16,0 20 0,-21-21 15,21 21-15,0-20 0,-22 20 0,22-21 16,0 0-16,0 22 0,0-22 0,0 0 15,0 0-15,0 0 16,0 0 0,22-21-16,-1-21 15,0 0 1,-21 0-16,0 0 0</inkml:trace>
  <inkml:trace contextRef="#ctx0" brushRef="#br0" timeOffset="103223.75">10753 7726 0,'-64'42'32,"43"-21"-32,21 1 15,-21-22-15,21 21 0,0 0 16,21-21-1,0 0-15,0 0 16,0 0-16,1 0 0,-1 0 0,0 0 16,0-21-16,0 21 0,0-21 0,1 21 15,-22-22-15,21 22 0,-21-21 16,0 0-16,0 0 16,0 0-16,-21 0 0,-1 21 15,1 0-15,0-22 0,0 22 16,0 0-16,0 0 0,-1 0 15,1 22-15,21-1 0,-21 0 16,21 0-16,0 0 0,0 0 16,0 1-16,0-1 0,0 0 0,0 0 15,0 21-15,0-20 0,21-1 16,0 0-16,1 0 0,-1-21 16,0 21-16,21 0 0,-21-21 0</inkml:trace>
  <inkml:trace contextRef="#ctx0" brushRef="#br0" timeOffset="105606.07">11324 7980 0,'-21'0'16,"0"0"0,0 21-16,21 0 0,-22 0 15,22 1-15,-21 20 0,21-21 16,0 0-16,0 0 0,0 22 0,-21-22 15,21 0-15,0 0 0,0 0 0,0 1 16,0-1-16,0 0 0,0 0 16,0 0-16,0 0 0,0-42 47,0 0-32,21 0-15,-21 0 0,0 0 0,0-1 16,0 1-16,21-21 0,1 21 15,-22-22-15,21 1 0,0 0 0,0-1 16,0 1-16,22 21 0,-22-21 16,0 20-16,21 1 0,-21 0 0,22 21 15,-22 0-15,0 0 0,21 0 16,-20 0-16,-1 21 0,0 0 0,-21 1 16,21-1-16,-21 21 0,21-21 0,-21 22 15,0-1-15,0-21 0,0 21 16,0-20-16,0 20 0,0-21 0,0 0 15,0 0-15,-21 1 0,21-1 0,0 0 16,0 0 0,21-21-1,0 0-15,1 0 0,-1-21 0,0 21 16,0-21-16,0 0 16,22-1-16,-22 1 0,0 0 0,0-21 15,21 21-15,-20-22 0,-1 1 0,0 21 16,0-22-16,0 1 0,0 21 15,-21-21-15,22 20 0,-22 1 0,0 0 16,0 0-16,-22 21 16,1 0-1,21 21-15,-21 0 0,21 0 0,-21 1 16,21-1-16,0 21 0,0-21 0,0 22 16,0-22-16,0 0 0,0 21 15,0-21-15,21 1 0,-21-1 16,21 0-16,-21 0 0,21-21 0,1 21 15,-1 0 1,-21 1-16,0-44 31,-21 1-15,21 0-16,-22 0 16,1 21-16,0-21 0,0 21 15,0 0 1,0 0-16,21 21 15,0 0-15,0 0 0,0 0 16,0 1-16,0-1 16,21-21-16,0 21 0,-21 0 0,42-21 15,-21 0-15,1 21 0,-1-21 0,21 0 16,-21 0-16,22 0 0,-22 0 16,0 0-16,21 0 0,-21 0 0,22-21 15,-22 0-15,0 0 0,0 21 0,0-21 16,22-1-16,-43-20 0,21 21 15,0-21-15,0-1 0,0 1 0,-21 0 16,22-1-16,-1-20 0,-21 20 0,21 1 16,0-21-16,-21 20 0,21 1 15,-21 0-15,21-1 0,-21 1 0,0 21 16,0-22-16,0 22 0,0 0 16,-21 42-1,21 0 1,-21 1-16,0 20 0,21-21 0,0 21 15,0-20-15,-21 20 0,0 0 16,-1 1-16,22-1 0,-21 0 0,21 1 16,-21-1-16,21 0 0,-21 1 0,21-1 15,0 0-15,0 1 0,0-22 16,0 0-16,0 21 0,0-21 0,21 1 16,0-22-16,0 21 0,1-21 0,-1 0 15,21 0-15,-21 0 16,0 0-16,22 0 0,-22 0 0,21-21 15,1 21-15,-22-22 0,0 1 0,21 0 16,-21 0-16,1 0 0,-1 0 16,0-22-16,0 22 0,-21-21 0,0-1 15,0 22-15,21-21 0,-21 21 0,0 0 16,0-1-16,0 1 0,-21 21 16,0-21-16,0 21 15,0 0-15,-1 0 0,1 21 0,21 0 16,-21 1-16,21-1 0,-21 0 15,21 21-15,-21-21 0,21 22 0,0-22 16,0 21-16,0 1 0,0-22 16,0 0-16,0 21 0,21-21 15,0 1-15,0-1 0,0-21 0,1 21 16,-1 0-16,21-21 0,0 0 0,-20 0 16,20 0-16,0 0 0,1 0 15,-1 0-15,0 0 0,1 0 0,-1-21 16,0 21-16,1-21 0,-1 0 0,0-1 15,-21-20-15,22 21 0,-22-21 16,0 20-16,0-20 0,0 0 0,1 21 16,-22-22-16,0 1 0,0 21 0,0 0 15,0-1-15,0 1 0,-22 21 16,1 0-16,0 0 0,0 0 16,0 0-16,0 0 0,-1 21 0,1 1 15,0-1-15,0 0 0,-21 21 16,20-21-16,1 1 0,0 20 0,-21 64 15,21-85 1,21 0-16,0 0 0,0 0 16,0 1-16,0-1 0,21 0 15,0-21-15,0 0 0,0 0 16,0 0-16,1 0 16,-1-21-16,0 0 0,0 21 0,0-22 15,-21 1-15,21 0 0,1 0 0,-1-21 16,-21 20-16,0 1 15,21-21-15,-21 21 0,21-22 0,-21 22 16,0 0-16,0 0 0,0 0 16,0 42-1,0 0-15,0 0 16,0 22-16,0-22 16,0 0-16,0 0 0,0 0 0,0 22 15,0-22-15,0 0 0,0 0 0,0 0 16,21 0-16,0 1 0,-21-1 15,22-21-15,-1 21 0,0 0 0,21-21 16,-21 0-16,22 0 0,-22 0 16,21 0-16,1 0 0,-1 0 0,0 0 15,1 0-15,-1 0 0,0-21 16,1 0-16,-1 0 0,0-1 0,-21 1 16,1 0-16,-1-21 0,0 21 15,-21-22-15,21 22 0,-21-21 0,0-1 16,0 22-16,0 0 0,0-21 0,-21 21 15,0 21-15,0-22 0,-1 22 16,1 0-16,0 0 0,0 0 0,-21 0 16,20 0-16,1 22 0,0-1 0,0 0 15,-21 0-15,20 21 0,1-20 16,21 20-16,0-21 0,-21 21 16,21-20-16,0 20 0,0-21 0,0 0 15,0 0-15,0 1 0,0-1 16,0 0-16,21 0 0,0-21 0,1 0 15,-22 21-15,21-21 0,0 0 0,0 0 16,0 0-16,0 0 16,1-21-16,-1 0 0,-21 0 0,21 21 15,0-43-15,-21 22 0,21 0 0,0-21 16,-21-1-16,22 1 0,-1 0 16,-21-1-16,21 1 0,0 0 0,-21-1 15,0 1-15,21 0 0,0-1 16,-21 1-16,0 0 0,0 21 15,0-1-15,0 1 0,0 0 0,0 0 16,0 42 15,0 21-31,0-20 0,0 20 16,-21 0-16,21 1 0,0-1 0,0 0 16,0 1-16,0 20 0,0-21 15,0 1-15,0-1 0,0 0 0,0 1 16,0-22-16,0 0 0,0 21 0,21-20 15,1-22-15,-1 21 0,-21 0 16,21-21-16,0 0 0,0 0 0,0 0 16,1 0-16,-1 0 15,0-21-15,0 0 0,0-1 16,0 1-16,1 21 0,-1-42 0,-21 21 16,21 0-16,-21-1 0,21 1 0,-21 0 15</inkml:trace>
  <inkml:trace contextRef="#ctx0" brushRef="#br0" timeOffset="105927.88">12531 7895 0,'0'0'0,"21"0"0,0 0 0,21 0 16,1 0-16,-1 0 0,0 0 0,1 0 16,20-21-16,1 21 0,-1 0 15,-21 0-15,22 0 0,-1 0 0,-20 0 16,-1-21-16,0 21 0,1 0 15,-22 0-15,0 0 0,0 0 16,-21-21 0</inkml:trace>
  <inkml:trace contextRef="#ctx0" brushRef="#br0" timeOffset="107187.71">16298 7832 0,'0'-21'0,"0"-106"31,0 105-31,0 1 0,0 0 16,0 0 0,0 42-1,0 0-15,0 0 0,0 1 16,0 20-16,-21-21 15,21 21-15,0-20 0,-21 20 0,21 0 16,0 1-16,0-22 0,-21 21 0,21 0 16,0-20-16,-21 20 0,21-21 15,0 0-15,0 0 0,0 1 0,0-1 16,21-21 0,0 0-16,0-21 15,0-1-15,0 22 0,-21-21 16,22 0-16,-1 0 0,0-21 0,0 20 15,0 1-15,0-21 16,1 21-16,-1-22 0,0 22 0,0 0 16,-21 0-16,21 0 0,0 0 0,-21-1 15,22 22 1,-1 22 0,-21-1-16,0 0 15,0 0-15,0 0 0,0 0 0,0 1 16,0-1-16,0 0 0,0 0 0,0 0 15,21 0-15,-21 1 0,21-22 16,-21 21-16,21 0 0,0-21 16,1 0-16,-1 0 0,0 0 15,0 0 1,0 0-16,0 0 0,-21-21 0,22 0 0,-1-1 16,-21 1-16,21 0 0,0 0 15,-21 0-15,0-22 0,21 22 16,0 0-16,1-21 0,-22 21 0,0-1 15,21-20-15,-21 21 0,21 0 0,-21 0 16,0-1-16,0 1 16,21 21-16,-21 21 31,0 1-31,0-1 0,0 0 0,0 0 16,0 0-16,0 0 0,0 22 0,-21-22 15,21 21-15,0-21 16,0 1-16,0 20 0,0-21 0,0 0 15,0 0-15,0 1 0,21-1 0,0-21 16,-21 21-16,21-21 0,1 0 16,-1 0-16,0 0 0,0 0 0,21 0 15,-20 0-15,-1 0 0,21 0 0,-21-21 16,22 0-16,-22-1 0,21 1 16,-21 0-16,0-21 0,22 21 0,-22-1 15,0-20-15,0 21 0,0-21 0,-21 20 16,0 1-16,22-21 0,-22 21 15,0 0-15,0-1 0,0 1 0,-22 21 32,1 0-32,0 21 15,0 1-15,21-1 0,-21 0 0,21 21 16,0-21-16,0 1 0,0-1 0,0 0 16,0 21-16,0-21 0,0 1 15,0-1-15,21 0 0,0 0 16,0 0-16,0-21 0,1 0 15,-1 0-15,0 0 0,0 0 0,0 0 16,0-21-16,1 21 0,-1-21 16,-21 0-16,21 0 0,0-1 15,0 1-15</inkml:trace>
  <inkml:trace contextRef="#ctx0" brushRef="#br0" timeOffset="109979.89">19029 7874 0,'0'21'0,"0"-42"0,-21 42 16,21 0-16,0-42 31,0 0-15,21 0-16,0 0 0,0 0 15,0-1-15,0 1 0,1 0 0,-1-21 16,0 21-16,0-22 0,0 1 15,22 0-15,-22-22 0,0 22 0,21-22 16,-21 22-16,-21 0 0,22-1 16,-22 1-16,0 0 0,0 20 15,0 1-15,0 0 0,-22 21 16,1 0-16,0 0 16,0 21-16,0 0 0,0 22 15,-1-22-15,1 21 0,21-21 0,0 22 16,0-1-16,0-21 0,0 22 15,0-22-15,0 21 0,21-21 0,1 0 16,-22 22-16,21-22 0,0 0 0,0 0 16,0 0-16,0 1 0,1-22 15,-1 21-15,-21 0 0,21-21 16,-21 21-16,21-21 0,-42 0 31,0 0-31,0 0 16,-1 0-16,1-21 0,0 0 15,0 21-15,0-21 0,0-1 0,-1 1 16,1 0-16,0 21 16,21 21 15,0 0-31,0 1 16,21-22-16,0 21 0,1 0 0,-1 0 15,0-21-15,-21 21 0,21-21 16,0 0-16,22 21 0,-22-21 15,0 0-15,21 0 0,-21 0 0,1 0 16,20 0-16,0 0 0,-21-21 0,22 21 16,-22-21-16,0 0 0,21 21 15,-20-21-15,-1 0 0,0-22 0,0 22 16,0-21-16,-21-1 0,21 1 0,1 0 16,-22-1-16,21-20 0,-21 21 15,0-22-15,21 22 0,-21-22 0,21 22 16,-21 21-16,0-22 0,0 22 15,0 0-15,0 0 0,0 42 16,0 21 0,-21-20-16,21 20 15,-21 0-15,0 1 0,21-1 0,-22 21 16,22-20-16,0-1 0,-21 0 0,0 1 16,21-1-16,0 0 0,0 1 15,-21-22-15,21 0 0,0 21 0,0-20 16,-21-22-16,21 21 0,0 0 0,21-21 47,-21-21-47,21 0 0,-21-1 0,21 1 15,0 0-15,1 0 0,-22-21 16,21 20-16,0 1 0,0-21 16,-21 21-16,21-22 0,0 22 0,-21 0 15,0 0-15,22 21 0,-1 0 16,-21 21-16,0 0 15,0 0-15,0 1 0,0-1 16,0 21-16,0-21 0,0 0 0,21 1 16,-21-1-16,0 0 0,21 0 0,-21 0 15,0 0-15,21-21 0,-21 22 16,21-22-16,1 0 0,-1 0 16,0 0-16,0 0 0,0 0 0,0 0 15,1 0-15,-1 0 16,0 0-16,0-22 0,21 1 0,-20 21 15,-1-21-15,0-21 0,0 21 0,0-1 16,0-20-16,1 21 0,-22-21 16,21 20-16,-21 1 0,21 0 0,-21 0 15,0 0-15,0 42 16,-21-21 0,21 21-16,-21 0 0,21 22 0,0-22 15,-22 0-15,22 0 0,-21 21 0,21-20 16,0-1-16,0 0 0,0 0 15,0 0-15,0 0 0,21 1 16,1-1-16,-1-21 16,0 21-16,0-21 0,21 0 15,-20 0-15,-1 0 0,0 0 0,21 0 16,-21 0-16,1-21 0,-1 21 0,0-21 16,0-1-16,21 1 0,-20 21 15,-22-42-15,21 21 0,0 0 0,-21-1 16,0-20-16,0 0 0,0 21 0,0-22 15,0 1-15,0 0 0,0 20 16,-21-20-16,0 21 0,-1 0 0,1 0 16,0 21-16,0 0 0,0 0 15,-22 0-15,22 21 0,-21 0 0,21 0 16,-22 21-16,22-20 0,0 20 0,0 0 16,0 1-16,21-1 15,0-21-15,0 21 0,0 1 0,0-22 16,21 0-16,-21 0 0,21 0 0,21 1 15,-20-1-15,-1 0 0,0-21 16,21 0-16,-21 0 0,22 21 0,-1-21 16,0 0-16,-20 0 0,20 0 0,0-21 15,-21 0-15,22 21 0,-1-21 16,0-1-16,-20 1 0,20 0 16,-21-21-16,0 21 0,0-22 0,1 22 15,-1-21-15,-21 21 0,21-22 16,-21 22-16,0 0 0,0 0 0,0 0 0,0 42 31,0 0-31,-21 0 16,21 0-16,-21 22 0,21-22 0,0 0 15,-22 21-15,22-21 0,0 22 16,0-22-16,0 0 0,0 0 0,0 0 16,0 1-16,22-1 0,-1-21 15,0 0-15,0 0 0,0 0 16,0 0-16,1 0 15,-1 0-15,0 0 0,0-21 16,0-1-16,0 22 0,1-21 0,-1 0 16,0-21-16,-21 21 0,21-1 15,-21-20-15,21 21 0,-21-21 0,0 20 16,21-20-16,-21 21 0,0 0 16,22 21-16,-22 21 15,0 0-15,0 0 16,0 22-16,0-22 0,0 0 15,-22 21-15,22-21 0,0 1 0,0 20 16,0-21-16,0 0 0,0 0 0,0 1 16,22-22-16,-1 21 0,-21 0 15,21-21-15,0 0 0,0 0 16,0 0-16,1 0 0,-1 0 0,0 0 16,0 0-16,0 0 0,0-21 15,1 21-15,-1-21 0,0-1 0,0-20 16,-21 21-16,21-21 0,0 20 0,-21-20 15,22-21-15,-22 20 0,21 1 16,-21-22-16,0 22 0,21 0 0,-21-1 16,0 1-16,0 21 0,0 0 0,0 0 15,-21 21 17,21 21-32,-21 21 0,21-21 15,0 22-15,-22-1 0,22 0 0,0 1 16,0-1-16,0 0 0,0 1 15,0-22-15,0 21 0,0 0 16,22-20-16,-22 20 0,21-21 0,0 0 16,-21 0-16,21 1 0,0-1 0,0 0 15,1-21-15,20 0 16,-21 21-16,21-21 0,-20 0 0,20 0 16,0 0-16,1 0 0,20 0 0,-21 0 15,22-21-15,-22 0 0,1 21 16,-1-21-16,0-22 0,1 22 0,-22 0 15,0-21-15,0 20 0,-21-20 16,0 0-16,0 21 0,0-22 0,0 22 16,0 0-16,-21 0 0,0 0 15,-22-1-15,22 22 0,-21 0 16,21 0-16,-22 0 0,1 0 0,0 0 16,-1 22-16,1-1 0,21 0 0,-21 21 15,20-21-15,1 22 0,0-22 16,0 21-16,21 1 0,0-22 15,0 21-15,0-21 0,0 0 0,0 22 0,0-22 16,21 0-16,0 0 16,0-21-16,1 0 0,-1 21 0,0-21 15,21 0-15,-21 0 0,1 0 0,20 0 16,-21-21-16,0 21 16,0-21-16,22 0 0,-22 0 0,0 0 15,0-22-15,0 22 0,1-21 0,-1-22 16,0 22-16,0-22 0,0 22 15,0-21-15,-21-1 0,22 22 0,-1-22 16,0 22-16,-21 0 0,0-1 16,21 22-16,-21 0 0,0 0 0,0 0 15,0-1-15,-21 22 16,0 22-16,21-1 16,-21 0-16,-1 21 0,1-21 0,21 43 15,-21-22-15,21 1 0,0 20 16,0-21-16,0 22 0,0-22 15,0 1-15,0-1 0,0 0 0,0 1 16,21-22-16,0 0 0,-21 0 16,22 0-16,-1 0 0,0 1 0,0-22 15,0 0-15,0 0 0,1 0 16,-1 0-16,0 0 16,0-22-16,0 1 0,0 0 15</inkml:trace>
  <inkml:trace contextRef="#ctx0" brushRef="#br0" timeOffset="111599.8">24574 7535 0,'22'-21'15,"-1"0"1,0 0-16,-21 0 0,21 0 15,0-1-15,-21 1 0,0 0 16,21 0-16,-21 0 0,22-22 16,-22 22-16,0 0 0,0-21 0,0 21 15,0-1-15,-22 1 0,1 0 0,0 21 16,0-21-16,0 21 16,0 0-16,-1 0 0,-20 0 0,21 0 0,0 21 15,-22 0-15,22 0 0,0 1 0,-21-1 16,21 21-16,-1-21 15,1 22-15,0-22 0,21 21 0,0-21 16,0 0-16,0 22 0,0-22 0,0 0 16,0 0-16,21 0 15,0-21-15,1 0 0,-1 22 0,0-22 16,0 0-16,0 0 0,22 0 16,-22 0-16,0 0 0,21 0 0,-21-22 15,1 22-15,20-21 0,-21 0 0,0 21 16,-21-21-16,21 0 0,1 0 15,-22-1-15,21 22 0,-21-21 0,0 0 16,21 0-16,-21 0 0,21 0 16,-21 42 15,0 0-31,0 0 0,0 21 16,0-20-16,0 20 0,-21 0 15,21 1-15,-21-1 0,21 0 0,-21 1 16,21-1-16,0 0 0,0 1 0,0 20 15,0-21-15,-22 22 0,22-22 16,0 22-16,0-1 0,-21-20 0,21 20 16,0-21-16,0 22 0,0-1 0,0-20 15,0 20-15,0 1 16,0-22-16,0 22 0,0-1 0,0 1 0,0-1 16,0 1-16,0-22 0,0 21 15,-21-20-15,21-1 0,0 0 0,0 1 16,0-1-16,0-21 0,0 22 15,0-22-15,-21 0 0,0-21 32,0-21-32,21 0 15,-22-1-15,22 1 0,0 0 0,-21-21 16,0-1-16,0 1 0,0 0 16,21-22-16,-21 1 0,-22-1 0,22 1 15,0-1-15,21-20 0,-21 20 16,21 1-16,0-1 0,0 22 0,0-22 15,0 1-15,21 20 0,0 1 16,0 0-16,0-1 0,1 1 0,-1 0 16,21-1-16,-21 1 0,22 0 15,-22-1-15,21 22 0,0-21 0,-20 21 16,20-22-16,0 22 0,1-21 0,-1 21 16,0 0-16,1-1 0,-1 1 15,-21 21-15,21-21 0,-20 21 0,-1-21 16,0 21-16,0 0 0,-21-21 47,0 0-16,0-1-31,21 22 0,-21-21 16,21 21-16,1-21 0,-1 0 15,0 0-15,0 0 16,-21-1-16,21 1 0,-21 0 15,0 0-15,0 0 0,0 0 16,-21 21 0,0 0-16,0 21 15,0-21-15,-1 42 0,-20-21 0,42 0 16,-21 22-16,0-22 0,21 21 16,-21-21-16,21 22 0,0-22 15,0 0-15,0 0 0,0 0 0,0 1 16,21-1-16,0-21 0,0 21 15,0-21-15,0 0 0,22 0 16,-22 0-16,0 0 0,0 0 0,0 0 16,1 0-16,20-21 0,-21 21 15,0-21-15,0-1 0,1 1 0,-1-21 16,0 21-16,0-22 0,0 1 16,0 0-16,1-1 0,-22 1 0,21 0 15,-21-22-15,0 22 0,21 0 16,0 20-16,-21-20 0,21 0 15,-21 21-15,0-1 0,0 1 0,0 0 16,21 0-16,-42 21 31,0 21-31,0 0 0,0 0 0,21 22 16,-21-22-16,-1 21 0,1 22 16,21-22-16,-21 0 0,21 1 0,0-1 15,0 0-15,0 1 0,0-1 0,0 0 16,0 1-16,0-22 0,0 0 15,21 21-15,-21-20 0,21-22 16,1 21-16,-22 0 0,21-21 0,0 0 16,0 0-16,0 0 0,0 0 15,1 0-15,20 0 0,-21 0 0,0 0 16,22-21-16,-22 0 0,0-1 0,21 1 16,-21 0-16,1 0 0</inkml:trace>
  <inkml:trace contextRef="#ctx0" brushRef="#br0" timeOffset="111860.65">25527 7324 0,'0'0'0,"21"0"31,21 0-31,-20 0 0,20 0 0,0 0 16,1 0-16,-1 0 0,0 0 15,22-21-15,-22 21 0,22 0 0,-22-22 16,0 22-16,1 0 0,-1-21 0,0 0 16,-21 21-16,1 0 0,-1-21 15,0 21-15,-42 0 32,-22 21-32,22 0 0,-21-21 0,-22 21 15,22 1-15</inkml:trace>
  <inkml:trace contextRef="#ctx0" brushRef="#br0" timeOffset="112795.34">2455 9991 0,'0'0'0,"0"-21"16,-21 21-1,0 0-15,0 0 16,21 21-16,0 0 15,0 0-15,0 21 0,0-20 0,-21 20 16,21 21-16,0-20 0,0 20 16,0 1-16,0-1 0,0-20 0,0 20 15,0-21-15,0 22 0,-22-22 16,22 1-16,-21-1 0,0 0 16,21-21-16,-21 22 0,21-22 0,-21 0 15,21 0-15,-21-21 0,21 21 16,-22-21-1,1-21 1,21 0-16,-21 21 0,0-21 0,0 0 16,0 0-16</inkml:trace>
  <inkml:trace contextRef="#ctx0" brushRef="#br0" timeOffset="113468.49">1757 10647 0,'0'0'0,"21"0"47,0 0-47,21 0 16,-20 0-16,20 0 0,-21 0 0,21-21 15,1 0-15,20-1 0,1 1 16,-22 0-16,43 0 0,-22 0 0,1-22 16,-1 22-16,22-21 0,-22 21 0,1-22 15,-22 22-15,22-21 0,-22 21 16,0 0-16,-20-1 0,-1 1 0,0-21 15,-21 21-15,0 0 16,0-1-16,0 1 0,-21 0 0,0 21 16,-1 0-16,1 0 0,0 0 15,0 0-15,0 0 0,0 0 16,-1 0-16,1 21 0,0 0 0,21 1 16,0 20-16,0-21 0,0 21 15,0 1-15,0-1 0,0 0 0,0 22 16,0-22-16,0 1 0,0 20 15,0-21-15,0 1 0,0-22 0,0 21 16,0 1-16,0-22 0,-21 0 0,21 21 16,0-21-1,-21 1-15,21-44 47,0 1-47,0 0 0,0-21 0,21 21 16,0-1-16,0-20 0,0 21 15,1-21-15,-1 20 0,0 1 0,0-21 16,0 42-16,0-21 0,1 21 16,-1 0-16,0 0 0,0 0 15,0 21-15,-21 0 0,0 0 16,0 22-16,0-22 0,0 0 0,0 21 16,0-21-16,0 1 0,0 20 0,0-21 15,0 0-15,0 0 0,0 1 16,0-1-16,0 0 15,0 0 1,0-42 15,0 0-31,0 0 16,0-1-16,0 1 0,0 0 16</inkml:trace>
  <inkml:trace contextRef="#ctx0" brushRef="#br0" timeOffset="113888.25">3154 10732 0,'0'0'0,"0"21"0,21-21 15,0 0 1,0 0-16,0-21 0,1 21 15,-1-22-15,0 1 0,0 0 16,0 0-16,0 21 0,1-21 0,-1 0 16,0-1-16,0-20 0,0 21 0,-21 0 15,0 0-15,0-1 0,0 1 16,0 0-16,0 0 0,0 0 16,0 0-16,0-1 0,-21 22 15,0 0-15,0 0 0,0 22 16,-1-1-16,1 0 0,21 21 0,0-21 15,-21 22-15,21-1 0,0-21 16,0 22-16,0-1 0,0-21 0,0 21 16,0-20-16,0-1 0,0 0 15,21 0-15,-21 0 0,21-21 0,1 0 16,-1 21-16,0-21 0,0 0 0,0 0 16,0 0-16,1 0 0,-1 0 15,0 0-15,0-21 0,0 0 0,0 21 16,1-21-16,20 0 0,-21 0 15,0-1-15</inkml:trace>
  <inkml:trace contextRef="#ctx0" brushRef="#br0" timeOffset="115785.29">4911 10605 0,'-22'0'0,"22"-22"16,0 1-1,22 0 1,-22 0-16,21 0 0,-21 0 0,21 21 15,-21-22-15,21 1 0,-21-21 0,0 21 16,0 0-16,0-1 0,0 1 16,0 0-16,0 0 0,-21 0 15,0 21-15,0 0 0,-1 0 0,1 0 16,-21 0-16,21 0 0,-22 0 16,1 0-16,0 21 0,-1 0 15,1 0-15,0 0 0,21 1 0,-22 20 16,22-21-16,0 21 0,0 1 15,21-22-15,-21 21 0,21 1 0,0-22 16,0 21-16,0-21 0,0 0 0,21 1 16,0-1-16,-21 0 0,21 0 15,0-21-15,0 0 0,1 0 0,-1 0 16,0 0-16,0 0 0,0 0 0,0 0 16,1-21-16,20 21 15,-21-21-15,0 0 0,0-1 0,22 1 16,-22 0-16,0 0 0,0-21 0,22 20 0,-22-20 15,0 0-15,0-1 16,0 1-16,-21 0 0,21-1 0,-21 1 16,22 0-16,-22-1 0,0 22 0,0-21 15,0 0-15,0 20 0,0-20 16,0 21-16,0 0 0,0 0 16,-22 21-16,22 21 15,-21 0-15,21 0 0,0 0 16,0 0-16,0 22 0,0-1 0,0 0 15,0 1-15,0-1 0,0 0 16,0 1-16,0-1 0,0 0 0,0 1 16,0-1-16,21 0 0,-21-20 15,22 20-15,-22-21 0,0 0 0,21 0 16,0 1-16,0-1 0,0-21 16,0 21-16,1-21 0,-1 0 15,21 0-15,-21 0 0,0 0 0,22-21 16,-22 21-16,21-21 0,-21-1 15,22 1-15,-22 0 0,0 0 0,0 0 16,0-22-16,1 22 0,-1-21 0,-21 21 16,0-22-16,0 22 0,0-21 15,0 21-15,0-22 0,0 22 16,0 0-16,-21 0 0,-1 21 16,22-21-16,-21 21 0,0 0 0,0 0 15,0 21-15,0 0 16,-1 0-16,22 0 0,-21 1 0,21 20 15,-21-21-15,21 21 0,-21-20 16,21 20-16,0-21 0,0 21 0,0-20 16,0-1-16,0 0 0,0 0 0,0 0 15,0 0-15,21-21 16,0 0 0,0 0-16,1 0 15,-1-21-15,-21 0 0,21 21 0,0-21 0,0 0 16,-21 0-16,21-1 15,1-20-15,-22 21 0,0 0 0,21-22 16,-21 22-16,21 0 0,-21 0 0,0 0 16,0 0-16,21 42 31,-21 0-31,0 0 0,0 0 0,0 22 16,0-22-16,0 0 0,21 21 15,-21-21-15,0 1 0,0 20 0,0-21 16,21 0-16,1 22 0,-22-22 0,21 0 15,0-21-15,0 21 16,0 0-16,0-21 0,1 0 0,-1 21 16,0-21-16,0 0 0,0 0 0,22 0 15,-22 0-15,0-21 0,0 21 0,0-21 16,0 0-16,22 0 0,-22 0 16,0-1-16,0-20 0,0 0 0,1-1 15,-1 1-15,-21 0 0,21-1 0,0-20 16,0-1-16,0 22 0,1 0 15,-22-22-15,21 22 0,-21 0 0,0-1 16,21 22-16,-21-21 0,0 21 16,-21 21-1,0 0-15,-1 21 0,22 0 16,-21 0-16,0 0 0,21 0 0,0 22 16,-21-1-16,0 0 0,21-20 15,-21 41-15,21-21 0,0 1 0,0-1 16,0 0-16,-22 1 0,22-1 0,0 0 15,0 1-15,0-22 0,0 21 16,0-21-16,0 1 0,22-1 0,-1 0 16,-21 0-16,21-21 0,0 0 0,21 21 15,-20-21-15,-1 0 0,0 0 0,0 0 16,21-21-16,-20 21 0,20-21 16,-21 0-16,0 0 0,0-1 0,22 1 15,-22 0-15,0 0 0,-21 0 16,0 0-16,21-22 0,-21 1 15,0 21-15,0-22 0,0 22 0,0-21 16,0 21-16,0 0 0,-21-1 0,21 1 16,-21 21-16,0 0 0,0 0 15,-1 21-15,22 22 16,-21-22-16,0 0 0,21 21 0,-21-20 16,21-1-16,0 21 0,0-21 0,0 22 15,0-22-15,0 0 0,0 0 16,0 0-16,0 0 0,0 1 15,21-22-15,0 0 0,0 0 16,1 0-16,-1 0 16,0 0-16,0-22 15,0 22-15,-21-21 0,21 0 0,-21 0 16,22 0-16,-22-22 0,0 22 0,21 0 16,-21-21-16,21 21 0,-21-22 15,0 22-15,0 0 0,0 0 0,21 21 16,-21 21-1,0 0-15,0 0 16,0 0-16,0 22 0,0-22 0,0 0 16,21 21-16,-21-20 0,0-1 0,0 0 15,21 21-15,1-42 0,-22 21 16,21 1-16,0-1 0,0-21 0,0 0 16,0 0-16,1 0 15,-1 0-15,0 0 0,21 0 0,-21-21 16,1 21-16,-1-22 0,0 1 15,0 0-15,0 0 0,0 0 0,1-22 16,-22 22-16,0-21 0</inkml:trace>
  <inkml:trace contextRef="#ctx0" brushRef="#br0" timeOffset="116040.14">6032 10224 0,'-21'21'15,"42"-21"-15,1 0 16,-1 0-16,21 0 0,-21 0 0,22 0 16,-22-21-16,21 21 0,0 0 15,1 0-15,-1-22 0,0 22 0,-20-21 16,20 21-16,0 0 0,1 0 0,-22 0 15,21 0-15,-21 0 0,0 0 0,1-21 16,-1 21-16,0 0 0</inkml:trace>
  <inkml:trace contextRef="#ctx0" brushRef="#br0" timeOffset="118079.47">7937 10520 0,'0'42'16,"22"-42"15,-1 0-31,21 0 0,-21-21 16,0 21-16,22-21 0,-22 0 15,21 0-15,1-1 0,-1 1 0,-21-21 16,21 21-16,1 0 0,-22-22 0,0 22 16,0-21-16,0 21 0,1-22 15,-1 1-15,-21 21 0,21-22 0,-21 1 16,0 0-16,0 21 0,0-22 15,0 22-15,0-21 0,-21 21 0,0-1 16,-1 1-16,1 21 16,0 0-16,0 0 0,0 0 15,0 21-15,-1 1 0,1-1 16,0 21-16,0-21 0,0 22 0,0-1 16,21 0-16,-22 1 0,22-1 0,-21 0 15,21 22-15,0-22 0,0 22 0,0-1 16,0 1-16,0-1 0,0 1 15,0-1-15,-21 1 0,21-1 16,-21 1-16,0-1 0,21 1 0,0 20 16,-21-20-16,-1 20 0,1-20 15,0 21-15,0-22 0,0 22 0,0-22 16,-1 22-16,22-22 0,-21 1 0,21-1 16,-21 1-16,21-1 0,-21-20 0,21 20 15,0-20-15,0-22 0,0 21 16,0-21-16,0 0 0,21 1 15,0-22-15,0 0 0,1 0 16,-1-22-16,0 1 0,21 0 16,-21-21-16,1 21 0,-1-22 15,21 22-15,-21-21 0,22-22 0,-22 22 16,21 0-16,-21-22 0,22 1 16,-22 20-16,0-41 0,0 20 0,0 1 15,-21-22-15,0 21 0,0-20 16,0 20-16,0 1 0,-21-1 0,0-20 15,0 41-15,0-20 0,-1-1 0,-20 22 16,21 0-16,-21-1 0,20 22 0,1 0 16,-21 0-16,21 0 0,0-1 15,-22 22-15,22 0 0,42 0 47,0 0-47,1 0 16,-1 0-16,0 0 0,21-21 0,-21 21 15,1-21-15,20 0 0,-21 0 16,21 0-16,-20-1 0,20 1 0,-21 0 16,21 0-16,-20 0 0,20-22 0,-21 22 15,0 0-15,-21 0 0,21 0 16,-21 0-16,0-1 16,-21 22-1,0 0-15,0 0 16,0 0-16,21 22 15,0-1 1,0 0-16,0 0 16,0 0-16,21 0 0,0 1 15,0-1-15,0 0 0,1 0 16,-1-21-16,0 0 16,0 0-16,0 0 0,0 0 15,1 0-15,-1 0 0,21-21 0,-21 0 16,0 21-16,22-21 0,-22-1 15,21 1-15,-21 0 0,1 0 0,-1 0 16,0 0-16,0 21 0,-21-22 0,0 1 16,0 0-16,0 0 0,0 0 15,0 42 17,-21 0-17,21 0-15,0 0 0,0 22 16,0-22-16,0 0 0,0 0 0,0 0 15,0 1-15,0-1 0,0 0 16,21 0-16,0 0 0,0-21 16,1 21-16,-1-21 0,0 0 15,0 0-15,0 0 0,0-21 16,1 21-16,-1-21 0,0 0 0,0 0 16,-21 0-16,21-1 0,-21 1 0,0 0 15,0 0-15,0 0 0,0 0 16,0-1-16,0 1 0,-21 0 15,0 0-15,0 0 0,0 0 0,-1-1 16,1 22-16,0-21 0,0 21 16,0 0-1,42 0 1,0 0-16,0 0 16,0 0-16,1 0 0,-1 0 15,21 0-15,-21 0 0,22 0 0,-22 0 16,0 0-16,21 0 0,-21 0 0,1 0 15,-1 0-15,0 0 16,0 0-16,-21 21 16,0 1-16,0-1 0,0 0 15,0 0-15,0 0 0,0 0 16,0 22-16,0-22 0,0 0 0,0 0 16,0 0-16,0 1 0,0-1 15,0 0-15,0-42 47,0 0-31,0-1-16,0 1 0,0 0 0,0 0 15,0 0-15,0 0 0,21-22 0,0 22 16,1 0-16,-1-21 0,0 20 16,21 1-16,-21 0 0,1 0 15,20 21-15,-21 0 0,0 0 0,22 0 16,-22 0-16,0 21 15,0 0-15,0 0 0,-21 1 0,0-1 16,21 21-16,-21-21 0,0 0 0,0 1 16,0-1-16,0 21 0,0-21 0,0 0 15,0 1-15,0-1 16,-21 0-16,21 0 16,-21-21-16,0 0 15,21-21 1,0 0-16,0 0 0,0-1 15,0 1-15,0 0 0,21 0 0,0 0 16,0-22-16,1 22 0,-1-21 16,0 0-16,21 20 0,1-20 0,-22 0 15,21 21-15,0-1 0,1 1 0,-1 0 16,-21 21-16,22 0 0,-22 0 16,0 21-16,0 0 0,0 1 0,0-1 15,-21 0-15,0 21 0,0-21 0,0 22 16,0-22-16,0 21 0,0-21 15,0 1-15,-21 20 0,0-21 0,21 0 16,0 0-16,-21 1 0,21-1 16,-21-21-16,21 21 0,-21-21 15</inkml:trace>
  <inkml:trace contextRef="#ctx0" brushRef="#br0" timeOffset="118481.33">11599 9758 0,'0'0'16,"0"-21"-16,0 0 0,0-128 31,0 128-31,0 42 16,0 1-1,0-1-15,0 21 0,0-21 16,0 22-16,0 20 0,0-21 15,0 1-15,0-1 0,-21 0 0,21 1 16,-21-1-16,21 0 0,-21 1 0,21-22 16,0 21-16,0-21 0,0 1 15,-21-1-15,21 0 0,0 0 0,0 0 16,-22-21 15</inkml:trace>
  <inkml:trace contextRef="#ctx0" brushRef="#br0" timeOffset="119124.16">11049 10033 0,'21'-21'32,"21"21"-32,-20 0 0,20 0 15,-21-21-15,21 21 0,1-21 0,-1 21 16,22-22-16,-22 1 0,0 21 0,22-21 15,-22 0-15,22-21 0,-22 20 16,0 1-16,22-21 0,-22 21 0,0-22 16,1 1-16,-22 21 0,21-21 0,-21 20 15,-21-20-15,0 21 0,0-21 16,0 20-16,0 1 0,-21 21 0,0-21 16,0 21-16,0 0 0,0 0 15,-1 0-15,1 0 0,0 21 0,21 0 16,-21 1-16,21 20 0,-21 0 15,21 1-15,0-1 0,0 21 0,0-20 16,0-1-16,0 22 0,0-22 0,0 0 16,0 1-16,0-1 0,0 0 15,0 1-15,0-22 0,0 21 0,0-21 16,0 0-16,-21 1 0,21-1 0,0 0 16,0 0-1,0-42 1,0 0-1,0 0-15,0-1 0,21 1 16,-21 0-16,21 0 0,-21 0 0,21-22 16,0 1-16,0 21 0,1-21 0,-1-1 15,0 22-15,21-21 0,-21 21 16,22-1-16,-22 22 0,0 0 0,21 0 16,-20 0-16,-1 0 0,0 22 0,0-1 15,0 0-15,0 0 0,-21 21 0,22-20 16,-22 20-16,0-21 0,0 0 15,0 22-15,0-22 0,0 0 0,0 0 16,-22 0-16,1 0 0,21 1 16,-21-1-16,0 0 0,21-42 47,0 0-32,21-1-15,0 1 0,-21 0 16,21 0-16</inkml:trace>
  <inkml:trace contextRef="#ctx0" brushRef="#br0" timeOffset="119484.96">12319 10012 0,'0'0'0,"21"21"16,0 0-16,0-21 16,1 0-16,-1 0 15,0 0-15,0 0 0,0 0 0,0 0 16,1 0-16,20 0 0,-21-21 0,0 0 15,0 0-15,1 21 16,-22-21-16,0-1 0,21 1 0,-21 0 16,0 0-16,0 0 0,0 0 15,-21-1-15,-1 1 16,1 0-16,0 21 0,0 0 0,0 0 16,0 0-16,-1 21 0,1 0 0,0 1 15,0 20-15,0-21 0,21 21 16,0 1-16,0-22 0,0 21 15,0-21-15,0 1 0,0 20 0,0-21 16,21 0-16,0 0 0,0-21 0,0 22 16,1-22-16,-1 0 0,0 0 15,0 0-15,0 0 0,0 0 0,22 0 16,-22 0-16,0 0 0,0 0 0,0-22 16,1 1-16,-22 0 0,21 0 15,0 0-15</inkml:trace>
  <inkml:trace contextRef="#ctx0" brushRef="#br0" timeOffset="120735.8">13758 10160 0,'0'21'31,"21"-21"-15,1 0-16,-22-21 15,21 0-15,0 21 0,-21-21 16,21 0-16,0-1 0,-21 1 0,21 0 16,-21 0-16,22 0 0,-22-22 0,0 22 15,0-21-15,0 0 0,0 20 16,0 1-16,0-21 0,0 21 15,0 0-15,-22 21 16,1 0-16,0 21 16,21 0-16,0 0 0,-21 0 0,21 0 15,0 22-15,0-1 0,0-21 0,0 22 16,0-22-16,0 21 0,0-21 16,0 0-16,0 1 0,21-1 0,-21 0 15,21 0-15,0 0 0,1-21 16,-1 0-16,0 0 0,0 0 0,0 0 15,0 0-15,1 0 16,-1-21-16,0 21 0,0-21 0,-21 0 16,21 0-16,0 21 0,1-22 15,-1-20-15,0 21 0,-21 0 16,42-22-16,-21 22 0,1-21 0,-1 21 16,21 0-16,-21-22 0,0 22 0,22 21 15,-22-21-15,21 21 0,-21 0 16,1 0-16,-1 0 0,0 0 0,0 21 15,-21 0-15,0 0 0,0 1 0,0-1 16,0 0-16,0 21 0,0-21 16,0 1-16,0-1 0,-21 0 0,0 0 15,0 0-15,-1 0 0,1 1 16,0-1-16,0-21 16,21-21 15,21-1-31,0 1 15,0 0-15,-21 0 0,22-21 0,-1 20 16,0-20-16,0 21 0,0-21 0,0 20 16,1-20-16,-1 21 0,0 0 15,-21 0-15,21-1 0,0 22 16,-21 22 0,0-1-16,0 0 15,0 0-15,-21 0 0,0 0 0,0 1 16,21-1-16,0 0 0,-21 21 15,21-21-15,-22 1 0,22-1 16,0 0-16,0 0 0,0 0 0,0 0 16,0 1-16,22-1 0,-1-21 15,0 0-15,0 0 0,0 0 0,0 0 16,1 0-16,20 0 0,-21 0 16,21 0-16,-20 0 0,20-21 0,-21 21 15,21-22-15,-20 1 0,20 0 0,-21 0 16,0 0-16,0 0 0,1-22 15,-1 22-15,0-21 0,-21-1 0,0 1 16,0 0-16,0-1 0,0 1 16,0 0-16,0-1 0,0 1 15,0 21-15,0 0 0,0 0 0,0-1 16,0 44 0,0-1-16,0 0 15,0 21-15,0-21 0,0 22 0,0-1 16,-21 0-16,21 1 0,0-1 0,-21 0 15,21 1-15,0-22 0,0 21 16,0-21-16,0 1 0,0-1 0,0 0 16,0 0-16,0 0 0,21-21 15,0 0-15,0 0 16,0 0-16,0 0 16,1-21-16,-1 0 0,0 0 15,-21 0-15</inkml:trace>
  <inkml:trace contextRef="#ctx0" brushRef="#br0" timeOffset="120923.69">15134 9737 0,'0'21'31,"21"-21"-31,0 0 16,1 0-16,-1 0 0,0 0 0,21 0 15,-21-21-15,1 21 0,20-21 0,-21 21 16,0-22-16,22 22 0,-22 0 16,0-21-16,0 21 0</inkml:trace>
  <inkml:trace contextRef="#ctx0" brushRef="#br0" timeOffset="121645.68">15515 9906 0,'0'0'16,"0"21"-16,21-21 16,0 0-1,1 0-15,-1-21 16,0 21-16,0-21 0,0 0 0,0 0 16,1 21-16,-22-22 0,21 1 15,-21 0-15,21-21 0,-21 21 0,0-1 16,0 1-16,0 0 0,0 0 0,0 0 15,-21 21 1,0 0-16,-1 21 16,22 0-16,-21 0 0,0 0 0,0 22 15,21-1-15,0-21 0,0 22 16,0-22-16,0 21 0,0-21 16,0 22-16,0-22 0,0 0 0,0 0 15,21 0-15,-21 0 0,21-21 16,0 22-16,1-22 0,-1 0 0,0 0 15,0 0-15,0 0 0,0 0 0,1 0 16,-1 0-16,0 0 0,-21-22 16,21 1-16,0 0 0,-21 0 15,0 0-15,0 0 0,0-1 0,21-20 16,-21 21-16,22 0 0,-1-22 16,-21 22-16,21-21 0,0 21 0,0 0 15,0-1-15,1 1 0,-1 0 16,0 0-16,0 21 0,0 0 15,0 0-15,22 0 0,-22 0 0,0 0 16,0 21-16,0-21 0,1 42 0,-1-20 16,0-1-16,-21 0 0,21 21 15,-21-21-15,21 1 0,-21 20 0,0-21 16,0 0-16,0 0 0,0 1 0,0-1 16,0 0-16,0 0 0,-21 0 15,0-21-15,0 0 16,0 0-1,21-21 1,0 0 0,0 0-16,21 0 0,0-1 15,-21 1-15,21 0 0,-21 0 0,21 0 16,0-22-16,-21 22 0,22 0 16,-1 0-16,0 0 0,0 21 0,-21-21 15,21-1-15,0 22 0,1 0 0,-1-21 16,0 21-16,0 0 15,0-21-15</inkml:trace>
  <inkml:trace contextRef="#ctx0" brushRef="#br0" timeOffset="122160.33">16870 9589 0,'0'0'0,"-21"0"31,21 21-15,-22-21-16,22 21 0,0 0 0,0 0 16,0 0-16,0 22 0,0-22 0,0 0 15,0 21-15,0-20 0,0-1 16,-21 0-16,21 21 0,0-21 0,0 1 16,-21-1-16,21 0 0,0 0 15,0 0 1,-21-21-1,21-21 1,0 0-16,0 0 16,0 0-16,0-1 0,21 1 15,-21-21-15,21 21 0,0-22 0,1 22 16,-1-21-16,0 0 0,0-1 0,0 22 16,0-21-16,1-1 0,20 22 15,-21 0-15,21 0 0,-20 21 0,20 0 16,-21 0-16,21 0 0,-20 21 0,20 21 15,-21-20-15,0 20 0,0-21 16,-21 21-16,0 1 0,0-1 0,0-21 16,0 22-16,-21-22 0,0 21 15,21-21-15,-21 0 0,0 1 16,0-1-16,-1 0 0,1-21 16,0 21-16,42-21 46,0 0-46,1-21 16,-1 21-16,0-21 0</inkml:trace>
  <inkml:trace contextRef="#ctx0" brushRef="#br0" timeOffset="122924.21">17992 9631 0,'0'0'0,"0"-21"0,0 0 0,-22-22 16,1 22 0,0 21-16,0 0 0,0 0 0,0 0 15,-1 0-15,1 0 0,-21 0 0,21 21 16,-22 22-16,22-22 0,0 21 16,-21-21-16,21 22 0,-22-1 15,22-21-15,0 21 0,0 1 0,21-22 0,0 21 16,0-21-16,0 1 15,0-1-15,0 0 0,0 0 0,0 0 16,0 0-16,21-21 0,0 0 0,0 0 16,0 0-16,1 0 0,-1 0 15,21 0-15,-21 0 0,0-21 0,1 0 16,-1 0-16,0 0 0,0 0 0,0-1 16,0 1-16,1-21 0,-1 0 15,0 20-15,0-20 0,-21 0 0,21-1 16,0 22-16,-21-21 0,0 21 0,0 0 15,22-1-15,-22 44 16,0-1 0,0 21-16,-22-21 0,22 22 15,0-22-15,-21 21 0,21-21 16,-21 22-16,21-22 0,0 21 0,0-21 16,0 0-16,0 1 0,0-1 0,0 0 15,21 0-15,0-21 0,1 21 16,-1-21-16,0 0 0,0 0 15,0 0-15,0 0 0,1 0 0,-1-21 16,0 21-16,0-21 0,0 0 0,-21 0 16,21-1-16,1-20 0,-1 21 15,0-21-15,0-1 0,0 1 0,0 0 16,1-1-16,-1-20 0,0 20 0,0 1 16,0-21-16,0 20 15,1 22-15,-22-21 0,21 21 0,-21-1 16,0 1-16,0 0 0,0 42 15,-21 22 1,-1-22-16,1 21 0,0 0 0,0 1 16,0-1-16,0 22 0,-1-22 0,1 21 15,21-20-15,0-1 0,0 0 16,0 1-16,0-1 0,0-21 0,0 22 16,0-22-16,0 0 0,0 0 0,21-21 15,1 21-15,-1-21 0,0 0 16,0 0-16,0 0 0,22 0 15,-22 0-15,0 0 0,21-21 0,-21 0 16,22 0-16,-22 0 0,0-1 16,21 1-16,-20-21 0</inkml:trace>
  <inkml:trace contextRef="#ctx0" brushRef="#br0" timeOffset="123436.19">20129 9440 0,'0'22'0,"0"-44"0,0 1 0,0 0 0,22 0 0,-1 0 16,0 0-16,-21-1 15,21 1-15,0 0 0,-21 0 0,0-21 16,21 20-16,-21 1 0,0 0 15,0 42 1,0 22 0,0-22-16,0 21 0,0 0 0,0 1 15,0-1-15,0 0 0,0 22 16,-21-1-16,21-20 0,0 20 0,0-20 16,-21-1-16,0 0 0,21 1 15,-21-1-15,21-21 0,-21 0 0,21 22 16,-22-22-16,22 0 15,22-42 17,-22 0-32,21-1 15,-21 1-15</inkml:trace>
  <inkml:trace contextRef="#ctx0" brushRef="#br0" timeOffset="126247.56">20151 9440 0,'0'-42'0,"0"84"0,0-105 0,0 21 0,0 20 15,0 1-15,0-21 0,0 21 16,21 0-16,0-1 0,0-20 0,21 21 16,-20 0-16,20 0 0,0 21 15,1-22-15,-1 22 0,0 0 16,1 0-16,-1 0 0,0 22 0,1-1 16,-1 0-16,-21 0 0,0 21 15,0-20-15,-21 20 0,0 0 0,0-21 16,0 22-16,-21-22 0,-21 21 0,21-21 15,-22 1-15,1-1 0,0 0 16,-1 0-16,1 0 0,0 0 0,-1-21 16,1 0-16,21 22 0,0-22 0,0 0 15,-1 0-15,1-22 16,21 1-16,0 0 16,0 0-16,0 0 15,0 0-15,0-1 16,0 44-1,0-1-15,0 0 16,21 0-16,-21 0 0,22 0 16,-22 22-16,21-22 0,0 21 0,-21-21 15,21 22-15,0-22 0,0 0 0,1 0 16,-1 0-16,21 1 0,-21-1 16,22 0-16,-1-21 0,0 21 0,1-21 15,-22 0-15,21 0 0,0 0 0,1 0 16,-1 0-16,0 0 0,1-21 15,-22 0-15,21 0 0,-21-1 16,22 22-16,-22-42 0,0 21 0,0 0 16,0-22-16,1 22 0,-22-21 0,0 0 15,21-1-15,-21 22 0,0-21 16,0-1-16,0 22 0,0 0 0,0 0 16,0 0-16,-21 42 31,21 0-31,-22 0 0,22 22 15,0-22-15,-21 21 0,21 0 0,0-20 0,-21 20 16,21-21-16,0 21 0,0-20 16,0 20-16,0-21 0,0 0 15,21 0-15,0-21 0,1 22 0,-22-1 16,21-21-16,0 0 0,0 0 16,0 0-16,22 0 0,-22 0 0,0 0 15,0-21-15,21-1 0,-20 1 0,-1 0 16,21 0-16,-21 0 0,0-22 15,1 22-15,20-21 0,-21 0 0,0-1 16,-21 22-16,21-21 0,-21 21 0,22-22 16,-22 22-16,0 0 0,0 0 15,-22 21 1,1 21-16,0 0 0,21 0 16,0 0-16,0 22 15,0-22-15,0 21 0,0-21 0,0 22 16,0-22-16,0 0 0,0 21 0,0-20 15,0-1-15,0 0 0,0 0 16,21-21-16,-21 21 0,0 0 16,0-42 15,-21 0-15,21 0-16,-21 0 15,21 0-15,0-1 0,-21 1 16,21 0-16,-21 21 0,21 21 31,0 0-31,0 1 16,0-1-16,0 0 0,0 0 0,0 0 15,21 0-15,0 1 0,0-1 16,0-21-16,0 21 0,1-21 16,-1 0-16,21 0 0,-21 0 0,22 0 15,-22 0-15,21 0 0,0 0 0,-20 0 16,-1-21-16,21 21 0,-21-21 15,0-1-15,1 1 0,20 0 0,-21 0 16,0-21-16,0 20 0,1-20 0,-1 0 16,0 21-16,-21-22 0,21 1 15,-21 0-15,21 20 0,-21 1 16,0 0-16,0 0 0,0 42 31,-21 0-31,21 0 0,-21 22 16,21-22-16,-21 21 0,21-21 0,0 22 15,0-22-15,0 21 0,0-21 16,0 22-16,0-22 0,0 0 0,0 0 16,21 0-16,0 1 0,0-1 15,0-21-15,1 0 0,-1 0 16,0 0-16,0 0 0,0 0 0,0 0 16,1-21-16,-22-1 0,21 1 15,0 0-15,0 0 0,-21 0 16,0 0-16,0-22 0,21 1 0,-21 21 15,0-22-15,0 1 0,0 0 0,0 21 16,0-22-16,-21 1 0,21 21 16,-21 0-16,0-1 0,-22 1 0,22 21 15,0 0-15,0 0 0,-21 0 0,20 0 16,1 21-16,0 1 0,0-1 16,0 0-16,0 0 0,21 21 15,-22-20-15,22 20 0,0 0 0,0 1 0,0-22 16,0 21-16,0 0 0,22-20 15,-1-1-15,-21 0 0,21 0 16,0 0-16,0 0 0,0 1 0,1-22 16,-1 0-16,21 0 0,-21 0 15,0 0-15,1 0 0,20 0 0,-21 0 16,0-22-16,22 1 0,-1 0 0,-21 0 16,21 0-16,1 0 0,-22-22 15,21 22-15,-21-21 0,1 21 0,-1-22 16,0 22-16,0 0 0,-21 0 15,21 0-15,-21-1 0,-21 22 16,0 0 0,21 22-16,-21-1 0,0 0 0,21 0 15,0 21-15,0-20 16,-22-1-16,22 21 0,0-21 0,0 22 16,0-22-16,0 0 0,0 0 0,0 0 15,0 0-15,0 1 0,22-1 16,-1-21-16,0 21 0,0-21 0,0 0 15,0 0-15,1 0 0,-1 0 16,0 0-16,0 0 0,0-21 16,0 21-16,-21-21 0,22-1 0,-1 1 15,0-21-15,-21 21 0,21-22 16,-21 22-16,21-21 0,-21 0 0,0 20 16,21-20-16,-21 21 0,0 0 15,22 0-15,-22 42 31,0 0-15,-22 0-16,22 0 0,-21 22 16,21-22-16,0 0 0,0 0 0,0 21 15,0-20-15,0-1 0,0 0 0,0 0 16,0 0-16,0 0 0,0 1 16,0-1-16,21-21 0,1 0 15,-1 0-15,0 0 0,0 0 16,0 0-16,0 0 15,1 0-15,-1 0 0,0-21 0,0 21 16,0-22-16,-21 1 0,21 0 0,-21 0 16,22-21-16,-22 20 0,0 1 15,0-21-15,0 21 0,0 0 0,0-1 16,21 1-16,-21 0 16,21 21-1,-21 21-15,0 0 16,0 1-16,0-1 0,0 0 0,21 0 15,-21 0-15,0 0 0,21-21 16,-21 22-16,0-1 0,0 0 16,0 0-16,0 0 0,21-21 0,-21 21 15,0 1-15,22-22 0,-1 21 16,0-21-16,0 0 16,0 0-16,0 0 0,1 0 15,-1 0-15,0 0 0,0 0 16,0-21-16,0 21 0,-21-22 0,22 1 15,-1-21-15,0 21 0,0-22 16,0 22-16,-21-21 0,21 0 0,1 20 16,-1-20-16,0 21 0,-21 0 0,0 0 15,21-1-15,-42 44 32,21-1-17,0 0-15,-21 0 0,21 0 0,-21 22 16,21-22-16,0 0 0,0 0 15,0 0-15,0 0 0,0 1 0,0-1 16,0 0-16,0 0 0,21 0 16,-21 0-16,21-21 15,-21 22 1,21-22-16,-21-22 31,0 1-31,-21 21 16,0-21-16,21 0 15,-21 21-15,21-21 0,-22 21 16,1 0 0,21 21-16,0 0 15,0 0 1,0 0-16,21-21 16,1 22-16,-1-22 0,0 0 15,0 0-15,0 0 0,22 0 0,-22 0 16,21 0-16,0 0 0,-20 0 0,20 0 15,0 0-15,-21 0 0,22 0 16,-22-22-16,21 22 0,-21-21 16,1 0-16,-1 0 0,0 0 0,0-22 15,-21 22-15,0-21 0,0 21 16,0-22-16,0 22 0,0 0 0,0 0 16,0 0-16,0 0 0,-21 21 0,0 0 15,0 0-15,-1 21 0,22 0 16,-21 21-16,21-21 0,0 1 15,0-1-15,0 21 0,0-21 0,0 0 16,0 1-16,0-1 0,0 0 0,21 0 16,1 0-16,-1-21 0,21 21 15,-21-21-15,22 0 0,-22 0 0,21 0 16,0 0-16,1 0 0,-1 0 16,-21 0-16,22 0 0,-22-21 15,0 0-15,0 21 0,-21-21 0,0 0 16,0 0-16</inkml:trace>
  <inkml:trace contextRef="#ctx0" brushRef="#br0" timeOffset="127660.39">8996 12446 0,'21'0'31,"0"0"-31,0-21 16,0 0-16,1 21 0,20-21 16,-21-1-16,0 1 0,0-21 0,1 21 15,20 0-15,-21-22 0,0 1 16,0 0-16,-21-1 0,22 1 0,-1 0 15,-21-1-15,0 1 0,0 21 0,0-22 16,0 1-16,0 21 0,0 0 16,0 0-16,0-1 0,0 1 0,0 0 15,0 42 17,-21 0-32,21 1 0,0 20 15,0 0-15,0-21 0,0 22 0,0 20 16,0-20-16,0 20 15,0-21-15,0 22 0,0-22 0,0 1 16,0-1-16,0 0 0,0-21 0,0 22 16,21-22-16,-21 0 0,21 0 15,0 0-15,0-21 0,0 0 16,1 0-16,-1 0 0,0 0 0,0 0 16,21-21-16,-20 0 0,-1 21 15,0-21-15,0 0 0,0 0 0,0-1 16,1-20-16,-1 21 0,-21 0 0,0-22 15,21 22-15,-21-21 0,21 21 16,-21 0-16,0-1 0,0 1 0,0 42 31,0 1-15,0-1-16,0 0 0,0 21 0,0-21 16,-21 1-16,21-1 0,0 0 0,0 0 15,0 0-15,0 0 0,0 1 16,21-22-1,0 0-15,0 0 16,1-22-16,-1 1 0</inkml:trace>
  <inkml:trace contextRef="#ctx0" brushRef="#br0" timeOffset="128032.24">9991 11748 0,'0'0'0,"-22"-22"0,1 22 15,0 0-15,0 0 0,0 0 0,0 22 16,21-1-16,-22-21 16,22 21-16,0 0 0,0 0 0,0 0 15,22 1-15,-1-22 0,0 0 16,0 0-16,0 0 0,0 0 16,1 0-16,-1 0 0,0 0 0,0 0 15,0 0-15,0-22 0,1 1 16,-1 0-1,-21 0-15,0 0 0,0 0 16,-21-1-16,-1 22 0,1-21 16,0 21-16,-21 0 0,21 0 15,-1 0-15,1 0 0,-21 0 0,21 0 16,0 0-16,-1 21 0,22 1 16,-21-1-16,21 0 0,0 0 15,0 0-15,0 0 0,0 1 0,21-1 16,1 0-16,-1 0 0,0 0 0,0-21 15,21 0-15,1 0 0,-1 0 16,0 0-16</inkml:trace>
  <inkml:trace contextRef="#ctx0" brushRef="#br0" timeOffset="128887.76">10626 11472 0,'0'0'0,"-64"0"16,64 22 0,0-1-16,0 0 0,-21 0 15,21 21-15,0 1 0,0-1 0,0 0 16,0 1-16,-21-1 0,21 0 0,0 1 16,0-1-16,0 22 15,0-22-15,0-21 0,0 21 0,-21 1 16,21-22-16,-22 21 0,22-21 0,0 1 15,0-1-15,0 0 16,0-42 15,0 0-31,0-1 16,0 1-16,0 0 0,0 0 0,0-21 16,22 20-16,-1-20 0,0 0 0,0 21 15,0-22-15,0 22 0,22 0 16,-22 0-16,0 0 0,0 21 15,22 0-15,-22 0 0,0 0 16,-21 21-16,21 0 0,-21 0 0,0 0 16,0 0-16,0 1 0,0-1 15,-21-21-15,0 21 0,21 0 0,-21 0 16,-1-21-16,1 21 0,0-21 0,0 0 16,0 22-16,0-22 15,-1 0-15,1 0 0,0 0 16,0 0-16,0 0 15,21-22-15,0 44 47,0-1-31,0 0-16,0 0 0,21 0 16,-21 0-16,21 1 0,0-1 0,-21 0 15,21-21-15,1 21 0,-1 0 16,0-21-16,21 0 0,-21 21 0,22-21 15,-22 0-15,21 0 0,1 0 0,-1 0 16,0 0-16,1-21 0,-1 0 16,0 21-16,1-21 0,-1 0 0,-21 0 15,21-1-15,-20 1 0,-1-21 16,0 21-16,0-22 0,-21 1 0,0 21 16,0-21-16,0-1 0,0 22 15,0-21-15,0 21 0,0-1 0,-21 22 16,0 0-16,0 0 15,-1 22-15,1 20 0,21-21 16,-21 21-16,21-20 0,-21 20 0,21 0 16,0-21-16,0 22 0,0-22 0,0 0 15,0 0-15,0 0 0,21 1 16,0-1-16,0-21 0,1 0 0,-1 21 16,0-21-16,0 0 0,0 0 15,0 0-15,1-21 0,-1 21 16,0-21-16,-21-1 0,21 1 15,0 0-15</inkml:trace>
  <inkml:trace contextRef="#ctx0" brushRef="#br0" timeOffset="129407.62">13293 11451 0,'-22'-21'0,"44"42"0,-44-63 15,1 42 1,0-21-16,0 21 0,0 0 16,21 21-16,-21 0 0,-1 0 15,22 0-15,0 22 0,0-1 16,-21 0-16,21 22 0,-21-1 16,21 1-16,-21-1 0,21 22 0,-21 0 15,0-1-15,21 1 0,-22 0 16,1-1-16,0 22 0,0-21 0,0 21 15,0 0-15,-1-22 0,1 22 0,0-21 16,0-1-16,21 1 0,-21 0 0,0-1 16,-1-20-16,1-1 0,21 1 15,-21-1-15,21-20 0,0-1 0,0 0 16,0-20-16,0-1 0,0 0 0,0 0 16,0-42-1,0 0 1,0 0-16,0-22 0,0 1 0,0 0 15,21-1-15,0-20 0,1 20 0,-22-20 16,21-22-16,0 22 0</inkml:trace>
  <inkml:trace contextRef="#ctx0" brushRef="#br0" timeOffset="129767.4">12848 11938 0,'0'0'0,"-21"-42"0,0-1 0,0 1 16,-1 21-16,1 0 0,21-22 0,0 22 15,0 0-15,0-21 0,0 21 0,0-22 16,0 22-16,0-21 16,21 21-16,1-22 0,20 22 0,0-21 15,1 21-15,-1-1 0,0 1 0,22 21 16,-22 0-16,22 0 0,-22 0 16,21 21-16,-20 1 0,-1 20 0,0-21 15,1 0-15,-22 22 0,0-22 0,-21 21 16,0-21-16,0 22 0,0-22 15,0 0-15,-21 21 0,-21-21 0,20 1 16,-20-22-16,21 21 0,-21 0 0,20-21 16,-20 21-16,21-21 0,0 0 15,0 0-15,-1 0 0,1 0 0,21-21 47,21 21-47,-21-21 0,22 21 16,-1-21-16,0-1 0,0 22 0,0-21 15,0 21-15,1-21 0</inkml:trace>
  <inkml:trace contextRef="#ctx0" brushRef="#br0" timeOffset="130140.19">13483 11578 0,'0'0'16,"0"-21"-16,21 21 16,-21-21-16,0 0 0,21 21 15,-21-21-15,22-1 0,-1 1 16,0 0-1,0 21-15,0 0 0,0-21 0,1 21 16,-1 0-16,21 0 0,-21 21 0,0 0 16,1-21-16,-1 43 0,0-22 15,0 0-15,0 21 0,-21-21 0,0 22 16,0-22-16,0 21 0,0-21 0,0 1 16,-21 20-16,21-21 0,-21-21 15,0 21-15,0 0 0,-1-21 16,1 0-16,21-21 31,0 0-31,0 0 16,0 0-16,0 0 0,21-1 15,-21-20-15,22 21 0,-22-21 0,21 20 16,0-20-16,-21 21 0,21-21 16,0 20-16,0 1 0,1 0 0,20 0 15,-21 0-15,0 21 0,0 0 16,1 0-16,20-21 0,-21 21 0,0 0 15,0 0-15</inkml:trace>
  <inkml:trace contextRef="#ctx0" brushRef="#br0" timeOffset="130824.28">14330 11409 0,'0'85'15,"-21"-64"-15,-1 0 16,22 0-16,-21 0 0,0 0 15,21 22-15,-21-22 0,21 0 0,-21 0 16,21 0-16,0 1 0,0-1 0,0 0 16,0 0-16,0 0 0,21-21 15,0 21-15,0-21 0,0 0 16,22 0-16,-22 0 0,0 0 0,0 0 16,22-21-16,-22 0 0,0 21 15,0-21-15,0 0 0,0 0 0,1-1 16,-1 1-16,-21 0 0,0 0 15,0-21-15,0 20 0,0 1 16,0-21-16,0 21 0,-21-22 0,21 22 16,-22 0-16,1 0 0,0 21 0,0 0 15,0 0-15,0 0 0,-1 0 16,1 0-16,0 0 0,21 21 0,-21-21 16,21 21-16,0 0 15,21-21-15,0 0 0,0 0 16,1 0-16,-1 0 0,21 0 0,-21 0 15,0 0-15,22 0 0,-22 0 0,21-21 16,-21 21-16,22-21 0,-22 21 16,0-21-16,21 21 0,-20 0 15,-1-21-15,0 21 0,0 0 0,0 0 16,0 0 0,-21 21-16,0 0 0,0 0 15,0 0-15,0 22 0,0-22 16,0 21-16,0 1 0,0-1 0,0 0 15,0 1-15,-21-1 0,21 0 0,-21 22 16,21-22-16,0 22 0,0-1 0,0 1 16,0-1-16,-21 1 15,21 20-15,-21-20 0,21-1 0,0 22 0,0-22 16,0 22-16,0 0 0,0-22 16,0 22-16,-21 0 0,21-22 0,0 1 15,0-1-15,-22 1 0,22-1 16,0 1-16,0-22 0,0 0 0,0 1 15,0-1-15,0-21 0,0 0 0,22-21 32,-1-21-32,-21 0 0,21-21 15,0 20-15,-21-20 0,21 0 0,0-1 16</inkml:trace>
  <inkml:trace contextRef="#ctx0" brushRef="#br0" timeOffset="131152.09">15071 11938 0,'0'0'0,"0"-42"0,0-170 31,0 191-31,0 0 0,0 0 16,0-1-16,21 1 0,0 0 0,0 21 16,21-21-16,-20 0 0,20 21 0,0 0 15,-21 0-15,22 0 0,-22 0 16,0 21-16,0 0 0,0 0 0,-21 0 15,0 1-15,0-1 0,0 21 16,-21-21-16,0 0 0,0 1 0,0-1 16,-22 0-16,1 0 0,0 0 15,-1 0-15,22 1 0,-21-22 0,0 21 16,20-21-16,1 0 0,0 0 16,0 0-16,21-21 15,21-1 1,0 1-16,0 21 15,1-21-15,-1 0 0,21 0 0,-21 21 16</inkml:trace>
  <inkml:trace contextRef="#ctx0" brushRef="#br0" timeOffset="131780.38">15494 11705 0,'0'0'0,"21"0"15,21 0 1,-20 0-16,-1-21 0,0 21 15,0-21-15,0 0 0,0 21 16,-21-21-16,22-1 0,-1 22 0,0-21 16,-21 0-16,0 0 0,0 0 15,-21 21 1,0 0-16,-1 21 16,1-21-16,0 21 0,0 0 15,0 0-15,0 1 0,21-1 16,0 0-16,0 21 0,0-21 15,0 1-15,0-1 0,0 0 16,0 0-16,21 0 0,0-21 0,0 21 16,0-21-16,0 22 0,22-22 15,-22 0-15,0 0 0,0 0 0,0 0 16,1 0-16,20 0 0,-21-22 0,0 1 16,0 21-16,1-21 0,-22 0 15,21 0-15,0 0 0,0-1 0,-21 1 16,21 0-16,0-21 0,1 21 0,-22-1 15,21 1-15,0 0 0,21 21 16,-21 0-16,1-21 0,-1 21 16,0 0-16,0 0 0,0 21 0,0 0 15,1 0-15,-1 1 0,-21-1 16,0 0-16,21 0 0,-21 0 0,21 22 16,-21-22-16,0 0 0,0 0 0,0 0 15,0 0-15,0 1 16,0-1-16,-21-21 15,0 0 1,21-21-16,0-1 16,0 1-16,0 0 0,0 0 15,0 0-15,0 0 0,0-1 0,0-20 16,0 21-16,21-21 16,-21 20-16,21-20 0,0 21 0,0-21 15,-21-1-15,22 22 0,-1-21 0,0 21 16,0-22-16,21 22 0,-20-21 15,-1 21-15,21-22 0,-21 22 0,22 0 16</inkml:trace>
  <inkml:trace contextRef="#ctx0" brushRef="#br0" timeOffset="132499.96">16997 11007 0,'0'0'16,"0"21"0,0 0-16,0 0 0,-21 0 15,-1 1-15,1 20 0,21-21 0,-21 21 16,21-20-16,-21 20 0,21 0 15,0-21-15,-21 22 0,21-1 16,-21-21-16,21 22 0,0-22 0,0 21 16,0-21-16,0 22 0,0-22 0,0 0 15,0 0-15,0 0 0,0 0 16,0 1-16,21-1 0,0-21 16,0 0-16,0 0 0,0 0 15,1 0-15,-1 0 16,0 0-16,0 0 0,0-21 0,0-1 15,1 1-15,-1 0 0,0 0 16,-21 0-16,0 0 0,21-1 0,-21 1 16,0 0-16,21 21 15,-21-21-15,0 42 16,0 0-16,-21-21 16,21 21-16,-21 22 0,21-22 15,-21 0-15,21 0 0,0 0 0,0 1 16,0-1-16,0 0 0,0 0 0,0 0 15,21-21-15,0 21 0,0-21 16,0 0-16,1 0 0,-1 0 0,21 0 16,-21 0-16,0 0 0,1 0 15,20 0-15,-21-21 0,0 21 0,0-21 16,1 0-16,-1 0 0,0 0 0,0-1 16,-21 1-16,21 0 0,0 0 15,-21 0-15,0 0 0,0-1 0,22 1 16,-22 0-16,0 42 31,-22 22-31,22-22 0,-21 0 16,0 0-16,0 21 0,0-20 15,21 20-15,-21 0 0,-1 1 0,1-1 16,21 21-16,-21-20 0,21 20 0,0 1 16,0-22-16,0 22 0,0-22 15,-21 21-15,21 1 0,0-22 16,0 22-16,0-22 0,0 22 0,0-1 0,0-21 15,0 22-15,0-1 16,0-20-16,0 20 0,0-20 0,21-1 16,-21 0-16,0 1 0,0-1 0,0-21 15,0 0-15,0 0 0,0 1 0,-21-22 16,0 0 0,21-22-16,0 1 0,0 0 15,0 0-15,-21-21 0,21-1 0,0 1 16,-22 0-16</inkml:trace>
  <inkml:trace contextRef="#ctx0" brushRef="#br0" timeOffset="132735.82">16764 11536 0,'0'0'0,"42"-42"31,-21 42-31,22 0 0,-22 0 0,0-22 16,21 22-16,-20 0 0,20 0 0,-21-21 15,0 21-15,22-21 16,-22 21-16,0 0 0,21 0 0,-21-21 16,1 21-16,-1 0 0,0-21 0,0 21 15,0-21-15</inkml:trace>
  <inkml:trace contextRef="#ctx0" brushRef="#br0" timeOffset="133707.26">17928 11642 0,'0'0'0,"0"21"0,0 0 16,21-21-16,0 0 15,1-21-15,20 21 0,-21-21 16,0 0-16,22-1 0,-1 1 0,0 0 16,1 0-16,-1 0 0,0-22 15,1 22-15,-22-21 0,21 0 0,-21-1 16,0 1-16,1 0 0,-1-1 0,-21 1 15,0 0-15,0 20 0,0 1 16,0 0-16,0 0 0,-21 0 0,-1 21 16,1 0-16,0 0 0,0 0 15,-21 0-15,20 21 16,1 0-16,0 0 0,0 0 0,0 22 16,0-1-16,-1 0 0,22 1 0,0-1 15,-21 22-15,21-22 0,0 21 16,0-20-16,0 20 0,0 1 0,0-1 15,0-20-15,0 20 0,0 1 0,0 20 16,0-20-16,0-1 0,0 1 0,0-1 16,-21 1-16,0-1 0,0 1 15,21-22-15,-21 22 0,-1-1 0,1 1 16,21-1-16,-21 1 0,0-1 16,0-21-16,21 22 0,0-22 15,-21 22-15,21-22 0,0 0 0,0-20 16,0 20-16,0-21 0,0 0 0,0 0 15,21-21-15,0 0 0,0 0 16,0 0-16,22 0 16,-22-21-16,0 0 0,0 0 0,21 0 15,-20-22-15,20 22 0,0-21 0,-21 0 16,22-1-16,-22 1 0,21-22 0,-21 22 16,1-21-16,-1-1 0,-21 22 15,0-22-15,0 1 0,0-22 0,-21 22 16,-1-1-16,1-21 0,-21 22 15,21-1-15,-22 1 0,1-1 16,0 22-16,-1 0 0,1-1 0,21 22 16,-21 0-16,20 0 0,22 0 0,0 0 15,22 21 17,-1-22-32,0 22 0,0 0 0,21 0 15,-20-21-15,20 0 0,0 21 16,-21-21-16,22 21 0,-1-21 0,0 21 15,1-21-15,-1-1 0,-21 22 0,22-21 16,-22 0-16,0 21 0,0-21 16,0 21-16,0-21 15,-21 0 1,-21 21 0,0 0-16,0 0 0,0 21 15,21 0-15,-21 0 0,21 0 0,-22-21 16,1 43-16,21-22 0,0 0 15,0 0-15,0 0 0,0 0 16,0 1-16,0-1 0,21-21 47,1-21-47,-1-1 0</inkml:trace>
  <inkml:trace contextRef="#ctx0" brushRef="#br0" timeOffset="134076.06">18796 11197 0,'-21'0'0,"-22"43"16,43-22-16,-21-21 0,21 21 16,0 0-16,0 0 15,21-21 1,1 0-16,-1 0 0,0 0 15,0 0 1,0 0-16,-21-21 0,21 0 16,-21 0-16,0 0 0,0-1 15,0 1-15,0 0 16,0 0-16,-21 0 0,0 21 0,0-21 16,0 21-16,0 0 0,-1 0 15,1 0-15,0 0 16,21 21-16,0 0 0,0 0 15,0 0-15,0 0 0,0 1 16,0-1-16,0 0 16,21-21-16,0 0 0,1 0 15,-1 0-15,0 0 16,0 0-16</inkml:trace>
  <inkml:trace contextRef="#ctx0" brushRef="#br0" timeOffset="134337.04">19135 10986 0,'0'0'0,"0"-22"0,0 44 47,0-1-47,-22 0 0,22 0 0,-21 21 16,21-20-16,0 20 0,0 0 15,-21 22-15,21-22 0,-21 0 0,0 1 16,21-1-16,0 0 0,0 1 0,-21-1 15,21-21-15,0 0 0,0 22 16,0-22-16,0 0 0,0 0 0,0 0 16,21-21-16,0 0 15,0 0-15,0-21 16,0 0-16,1 21 0</inkml:trace>
  <inkml:trace contextRef="#ctx0" brushRef="#br0" timeOffset="134695.93">19262 11494 0,'63'0'31,"-42"0"-31,0 0 0,1 0 0,-22-22 16,21 22-16,0-21 0,0 0 15,-21 0-15,21 21 0,-21-21 16,21 0-16,-21-1 0,0 1 15,-21 21 1,0 0-16,0 0 0,-21 0 16,20 0-16,1 21 0,0 1 0,0-1 15,0 0-15,0 21 0,21-21 16,-22 1-16,22 20 0,0-21 0,0 0 16,0 22-16,0-22 0,0 0 0,0 0 15,22-21-15,-1 21 0,0-21 16,0 21-16,0-21 0,0 0 0,1 0 15,-1 0-15,0 0 0,0 0 0,0 0 16,0 0-16,1-21 0,-1 21 16,0-21-16,-21 0 0,21 21 0,0-21 15,-21-22-15,0 22 0,21 0 16</inkml:trace>
  <inkml:trace contextRef="#ctx0" brushRef="#br0" timeOffset="136187.54">20468 11472 0,'0'43'16,"0"-86"-16,0 107 15,21-64-15,0 0 16,1 0-16,-1 0 0,0-21 16,0 0-16,0 21 0,0-22 0,1 1 15,-1 21-15,0-21 0,0 0 16,-21 0-16,0-22 0,0 22 0,0-21 16,0 21-16,0-22 0,0 22 0,0 0 15,0-21-15,-21 21 0,0-1 16,0 22-16,-22 0 0,22 0 15,-21 0-15,21 22 0,-22-1 0,1 0 16,21 0-16,-22 21 0,22 1 16,-21-22-16,21 21 0,0 1 15,-1-1-15,1-21 0,0 21 0,21-20 16,0 20-16,0-21 0,0 0 0,0 0 16,0 1-16,21-22 0,0 21 15,22-21-15,-22 0 0,0 0 0,21 0 16,-20 0-16,20 0 0,0 0 0,-21 0 15,22-21-15,-22-1 0,0 1 16,21 21-16,-20-42 0,-1 21 0,0 0 16,-21-1-16,0-20 0,21 21 0,-21-21 15,0 20-15,0 1 0,0-21 16,0 21-16,0 0 16,-21 21-16,0 0 0,21 21 15,0 0-15,-21 0 0,21 0 16,-22 0-16,22 1 0,0 20 0,0-21 15,0 21-15,0-20 0,0-1 0,0 0 16,22 0-16,-1 0 0,0 0 16,0 1-16,0-22 0,0 0 0,22 21 15,-22-21-15,21 0 0,-21 0 0,22 0 16,-22 0-16,21 0 0,-21-21 16,22-1-16,-22 22 0,21-21 0,-21 0 15,1 0-15,-1 0 0,0-22 0,0 22 16,-21-21-16,0 21 0,21-22 15,-21 22-15,0-21 0,0 21 16,0 0-16,0 42 16,0 0-1,-21 0-15,21 0 0,0 22 16,0-22-16,-21 0 0,21 0 0,-21 21 16,21-20-16,0-1 0,0 0 0,-21 0 15,21 0-15,0 0 16,0-42 15,21 0-15,-21 0-16,21 21 15,0-21-15,-21-22 0,21 22 0,0 0 16,-21 0-16,22-21 0,-1 20 16,0 1-16,0 0 0,0 21 15,0 0-15,-21 21 16,0 0-16,0 1 0,0-1 15,22 0-15,-22 0 0,0 0 16,21 0-16,-21 1 0,21-1 0,0 0 16,-21 0-16,21-21 0,0 21 0,1-21 15,-1 0-15,0 21 0,21-21 16,-21 0-16,22 0 0,-22 0 0,0 0 16,21 0-16,1 0 0,-22 0 15,0-21-15,21 21 0,-20-21 16,-1 0-16,21 0 0,-42 0 0,21-1 15,0 1-15,-21-21 0,22 21 0,-22-22 16,0 1-16,0 21 0,0-21 16,0 20-16,0 1 0,0 0 0,-22 0 15,1 21-15,0 0 0,0 0 0,0 0 16,-22 21-16,22 0 0,-21 0 16,21 1-16,-22-1 0,1 21 15,21-21-15,0 22 0,0-22 0,-1 21 16,22-21-16,0 0 0,0 1 15,0 20-15,0-21 0,0 0 16,0 0-16,22-21 0,-1 22 16,0-22-16,0 0 0,0 0 15,0 0-15,1 0 0,-1-22 16,0 1-16,0 21 0,0-21 0,0 0 16,1 0-16,-22 0 0,21-22 15,0 22-15,0-21 0,-21-1 0,21 1 16,0-21-16,-21 20 0,0 1 0,22 0 15,-22-1-15,21 1 0,-21 0 16,0 20-16,0 1 0,0 0 16,0 0-16,0 42 15,0 0 1,-21 0-16,21 22 0,-22-1 0,22-21 16,0 43-16,0-22 0,0 0 0,0 1 15,0-1-15,0 0 0,0-20 16,0 20-16,0-21 0,22 21 0,-22-20 15,21-1-15,0-21 0,-21 21 0,21 0 16,0-21 0,0 0-16,-21-21 15,22 0-15</inkml:trace>
  <inkml:trace contextRef="#ctx0" brushRef="#br0" timeOffset="138063.89">22881 11599 0,'85'0'31,"-64"0"-31,0 0 0,0-21 15,0 21-15,1-21 0,-1 0 0,0 0 16,0 0-16,0-1 0,-21 1 16,21 0-16,-21-21 15,22 21-15,-22-22 0,0 22 0,0-21 16,0 21-16,0-22 0,0 22 0,0 0 16,0 0-16,0 0 0,-22 21 15,1 21 1,0 0-16,0 0 0,21 0 0,-21 22 15,21-22-15,-21 21 0,21 0 16,-22-20-16,22 20 0,0-21 0,0 0 16,0 0-16,0 22 0,0-22 0,22 0 15,-1 0 1,0-21-16,0 0 0,0 21 16,0-21-16,1 0 0,-1 0 0,0 0 15,0-21-15,0 0 16,0 21-16,-21-21 0,22 0 0,-1 0 15,0-1-15,0 1 0,0 0 0,0-21 16,1 21-16,20-22 0,-21 22 0,0 0 16,22 0-16,-22 0 0,0-1 15,0 22-15,0 0 0,0 0 0,1 0 16,-1 0-16,-21 22 0,0-1 16,0 0-16,0 21 0,0-21 0,0 22 15,0-22-15,0 0 0,0 21 0,-21-20 16,21-1-16,-22 21 0,1-21 15,0-21-15,21 21 0,-21 1 16,0-1-16,0-21 0,21 21 16,-22-21-16,22-21 31,0 0-31,22 21 16,-22-22-16,21 1 0,0 0 0,0 0 15,0 0-15,22 0 0,-22-22 16,0 22-16,0-21 0,0 21 0,22-22 15,-22 22-15,0 0 0,0 0 0,-21 0 16,21-1-16,-21 44 31,0-1-31,-21 21 0,0-21 16,21 0-16,-21 22 0,0-22 16,21 21-16,0-21 0,0 1 0,0 20 15,0-21-15,0 0 0,0 0 0,0 1 16,0-1-16,21-21 15,0 0-15,0 21 0,0-21 0,22 0 16,-22 0-16,0 0 0,21 0 0,-21 0 16,1 0-16,-1 0 0,21-21 0,-21 0 15,0 21-15,1-22 16,-1 1-16,0-21 0,0 21 0,0-22 16,0 22-16,1-21 0,-22 21 0,21-22 15,0 1-15,0 21 0,0 0 16,0 0-16,1-1 0,-1 22 15,0 22 1,-21-1-16,0 0 16,0 0-16,0 21 0,0-20 0,0-1 15,0 0-15,0 0 0,0 0 0,0 0 16,0 1-16,0-1 31,0-42 0,0-1-31,0 1 0,0 0 16,0 0-16,0-21 0,0 20 16,0 1-16,0 0 0,0-21 0,0 21 15,0-1-15,0 1 0,0 0 16,-21 21 0,0 0-16,-1 0 15,1 21-15,21 22 0,-21-22 0,0 21 16,21-21-16,0 22 0,-21-22 0,21 21 15,-21-21-15,21 22 0,0-22 16,0 0-16,0 21 0,0-21 0,0 1 16,21-22-16,0 21 0,-21 0 15,21-21-15,0 0 0,22 21 0,-22-21 16,0 0-16,0 0 0,21 0 16,-20 0-16,-1 0 0,21 0 0,-21-21 15,22 21-15,-22-21 0,21 0 0,-21-1 16,22 1-16,-22 0 0,21 0 15,-21 0-15,0-22 0,1 22 0,-1-21 16,0 0-16,-21 20 0,0 1 0,0-21 16,0 21-1,-21 21-15,0 0 0,-1 21 16,1 0-16,0 0 0,0 22 16,0-22-16,0 0 15,21 21-15,0-21 0,-22 1 0,22 20 16,0-21-16,0 0 0,0 0 15,0 1-15,0-1 0,22-21 16,-1 21-16,0-21 0,0 0 16,0 0-16,0 0 0,22 0 0,-22 0 15,0 0-15,0-21 0,22 0 16,-22 21-16,0-22 0,0 1 0,0-21 16,0 21-16,1-22 0,-1 1 0,0 0 15,0-22-15,0 22 16,0 0-16,-21-22 0,0 22 0,0-1 15,22 22-15,-22-21 0,0 21 0,0 0 16,0-1-16,-22 44 16,1-1-1,21 0-15,0 21 0,-21 1 0,0-22 16,21 42-16,0-20 0,0-1 16,0 0-16,0 1 0,0-1 0,0 0 15,0-21-15,0 22 0,0-22 0,21 0 16,-21 0-16,21 0 0,-21 1 15,21-22-15,1 0 0,-1 0 16,0 0 0,-21-22-16,21 22 0,0-21 15,-21 0-15</inkml:trace>
  <inkml:trace contextRef="#ctx0" brushRef="#br0" timeOffset="138456">26098 11176 0,'0'0'0,"0"-21"0,-21 0 31,0 21-31,0 0 0,0 0 0,-22 0 16,22 0-16,0 21 0,-21 0 15,21-21-15,-1 21 0,-20 0 0,21 1 16,21-1-16,-21 0 0,21 0 15,0 0-15,0 0 0,0 1 16,21-1-16,0-21 16,0 0-16,0 21 0,22 0 15,-22-21-15,0 0 0,0 21 0,0 0 16,-21 1-16,22-22 0,-22 21 16,0 0-16,-22 0 15,1-21-15,0 0 16,0 21-16,0-21 0,0 0 0,-1 0 0,-20 0 15,21 21-15,0-21 16,0 0-16,-22 0 0,22 0 0,0 0 16,0 0-16,21-21 15,0 0 1,0 0-16</inkml:trace>
  <inkml:trace contextRef="#ctx0" brushRef="#br0" timeOffset="139596.79">26352 10880 0,'0'0'16,"-21"0"-16,0 0 0,0 0 16,0 0-16,21 21 0,0 0 0,-21 0 15,21 0-15,-22 22 0,22-22 16,-21 21-16,21 1 0,-21-1 0,21 0 15,0 1-15,0-1 0,-21 0 16,21 1-16,-21-1 0,21 0 0,0-21 16,-21 22-16,21-22 0,0 0 0,0 0 15,0 0-15,0 1 16,0-44 15,0 1-31,21 21 16,-21-21-16,21 0 0,-21 0 15,21 0-15,0-1 0,0 1 0,-21 0 16,22 0-16,-1 21 16,-21 21-1,0 0 1,0 0-16,0 1 16,0-1-16,21 0 0,-21 0 15,21-21-15,-21 21 0,21-21 16,0 0-16,1 0 0,-22 21 15,21-21-15,0 0 0,0 0 16,0 0-16,0 0 0,1-21 16,-1 21-16,-21-21 15,21 0-15,-21 0 0,0 0 0,21-1 16,-21 1-16,21 0 0,-21 0 0,0 0 16,0 0-16,0-1 0,0 1 15,-21 21 16,0 21-31,0 1 0,0-1 16,21 0-16,0 0 0,0 0 16,-22 0-16,22 1 0,0-1 0,0 0 15,0 0 1,0 0-16,22-21 16,-1 0-16,0 0 0,0 0 15,0 0-15,0 0 16,1 0-16,-1 0 0,-21-21 0,21 0 15,0 21-15,0-21 0,-21 0 0,21-1 16,-21 1-16,22 0 0,-22 0 16,0 0-16,0 0 0,0-1 0,0 1 15,-22 21 17,22 21-32,-21 1 15,0-1-15,21 0 0,0 0 0,0 0 16,0 0-16,0 1 15,0-1-15,0 0 0,0 0 16,21 0-16,0-21 16,1 0-16,-1 0 0,0 0 15,0 0-15,0 0 0,0 0 16,-21-21-16,22 0 0,-1 0 0,-21 0 16,21-1-16,0 1 0,0-21 15,-21 0-15,21-1 0,1 1 16,-22 0-16,0-1 0,21 1 0,0 0 0,-21-1 15,21 22-15,-21-21 16,0 21-16,0-1 0,0 1 0,-21 21 31,0 0-31,0 21 16,-1 1-16,22-1 0,-21 21 0,0 0 16,0-20-16,21 20 0,0 0 15,0 1-15,-21-1 0,21 0 0,0 1 16,0-22-16,0 21 0,0-21 0,0 0 15,21 1-15,-21-1 0,21 0 16,-21 0-16,21-21 0,0 0 16,1 0-16,-1 0 0,0 0 15,0 0-15,0-21 16,0 21-16,1-21 0,-1 0 0,0-1 16,0 1-16,0 0 0</inkml:trace>
  <inkml:trace contextRef="#ctx0" brushRef="#br0" timeOffset="139841.14">26903 11197 0,'0'0'0,"0"21"15,21-21 16,0 0-31,0 0 0,0 0 0,1 0 16,-1 0-16,-21-21 0,21 21 16,0 0-16,0-21 0,0 21 15,1 0 1</inkml:trace>
  <inkml:trace contextRef="#ctx0" brushRef="#br0" timeOffset="140072.25">27474 11536 0,'-21'0'16,"0"0"15,0 0-15,0 0-1,-1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7T02:26:23.6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1079 572 0,'0'0'0,"0"-22"16,0 1-1,22 0-15,-22 0 16,0 42 31,0 0-47,0 0 15,0 1-15,0-1 0,0 21 16,0 0-16,0 1 0,0-1 0,0 22 16,0-22-16,0 21 0,0-20 15,0 20-15,0-20 0,0-1 16,0 0-16,0 1 0,21-1 0,-21-21 16,0 0-16,0 0 0,0 1 15,21-22-15,0 0 16,0 0-16,-21-22 15,21 22-15,1-21 16,-22 0-16,0 0 0,21-21 0,0 20 16,-21-20-16,0 0 0,21-1 15,-21 1-15,21 0 0,-21-1 16,21 22-16,-21-21 0,0 21 0,22 0 16,-22-1-16,21 1 0,0 21 31,-21 21-31,21 1 0,-21-1 0,0 21 15,21-21-15,-21 22 16,21-1-16,-21-21 0,22 21 0,-22 1 0,0-22 16,21 21-16,0-21 15,0 1-15,-21-1 0,21 0 16,0 0-16,1-21 0,-1 0 0,0 0 16,21 0-16,-21 0 0,1 0 15,-1 0-15,21 0 0,-21-21 0,0 0 16,1 0-16,-1-1 0,-21 1 15,21-21-15,-21 0 0,21-1 0,-21 1 16,0 0-16,0-1 0,0 1 16,0 0-16,0 20 0,-21-20 15,0 21-15,0 0 0,-1 0 16,1-1-16,0 22 0,0-21 16,0 21-16,0 0 0,-1 0 15,1 0 1,42 0 15,1 0-15,-1 0-16</inkml:trace>
  <inkml:trace contextRef="#ctx0" brushRef="#br0" timeOffset="567.66">2244 296 0,'0'0'0,"0"-21"16,-22 21-16,1 0 15,0 0-15,0 21 16,21 1-16,0 20 0,0-21 16,0 21-16,0 1 0,0-1 15,0 0-15,0 1 0,0-1 0,0 22 16,0-22-16,0 21 0,0-20 15,0-1-15,0 22 0,0-22 16,-21-21-16,21 21 0,0 1 16,0-22-16,0 0 0,0 0 15,0 0-15,0 1 0,-21-22 32,21-22-32,0 1 15,0 0-15,0 0 0,0 0 16,0 0-16,0-22 0,0 1 15,0 0-15,21-1 0,0 1 0,0 0 16,0-1-16,0 1 0,1 21 16,20 0-16,-21-22 0,21 43 0,1-21 15,-22 21-15,21 0 0,-21 0 16,22 0-16,-1 21 0,-21-21 16,0 21-16,1 1 0,-1 20 15,0-21-15,-21 21 0,0-20 16,0 20-16,0-21 0,0 21 0,0-20 15,-21 20-15,21-21 0,-21 0 16,-1 0-16,1 1 0,0-1 0,21 0 16,-21-21-16,0 21 0,0-21 15,21-21 17,0 0-32,0 0 15,21-1-15</inkml:trace>
  <inkml:trace contextRef="#ctx0" brushRef="#br0" timeOffset="1164.58">3217 656 0,'0'0'0,"0"-21"0,0-21 15,-21 42-15,0-21 0,0 21 16,0 0-16,-1-22 0,1 22 16,0 0-16,0 0 15,0 0-15,0 0 0,-1 22 0,1-1 16,0 0-16,0 0 0,0 0 16,0 22-16,-1-22 0,1 21 0,21 0 15,-21 1-15,21-1 0,0 0 16,0 1-16,0-22 0,0 21 15,0-21-15,0 1 0,0-1 0,21 0 16,0 0-16,1-21 0,-1 0 16,0 0-16,0 0 0,0 0 0,0 0 15,1 0-15,20-21 0,-21 0 16,0 0-16,0-1 0,1 1 16,-1 0-16,0-21 0,0 21 15,0-22-15,-21 1 0,21 0 0,-21 20 16,0-20-16,0 21 0,0 0 15,0 0-15,0-1 0,0 1 16,0 42 0,-21 1-16,21-1 15,0 0-15,-21 0 0,21 21 0,0-20 16,0 20-16,0 0 0,0 1 16,0-22-16,0 21 0,0-21 0,0 0 15,0 1-15,0-1 0,21 0 16,-21 0-16,21 0 0,1-21 15,-1 0-15,0 0 0,0 0 16,0 0-16,0 0 0,22-21 0,-22 21 16,0-21-16,21 0 0,-20-22 15,-1 22-15,0-21 0,0 0 16,0-1-16,22 1 0,-43 0 0</inkml:trace>
  <inkml:trace contextRef="#ctx0" brushRef="#br0" timeOffset="1431.56">3789 318 0,'0'-22'0,"0"44"0,-21-22 31,21 21-31,0 0 0,0 0 16,-22 21-16,22 1 0,0-22 0,-21 21 16,21 1-16,0-1 0,0 0 15,0 1-15,0-1 0,0 0 0,-21 1 16,21-1-16,0 0 0,0-21 15,0 22-15,0-22 0,0 21 0,0-21 16,0 1-16,0-1 0,21 0 16,0-21-16,1 0 15,-1 0-15,0 0 16,0-21-16,-21 0 16,21-1-16,-21 1 0,0 0 15</inkml:trace>
  <inkml:trace contextRef="#ctx0" brushRef="#br0" timeOffset="1628.44">3577 635 0,'0'21'16,"0"-42"-16,21 42 15,0-21-15,22 0 0,-22 0 16,21 0-16,1 0 15,-1-21-15,0 21 0,1-21 0,-22 21 16,21-21-16,0 21 0,-20-21 16,-1 21-16,0 0 0</inkml:trace>
  <inkml:trace contextRef="#ctx0" brushRef="#br0" timeOffset="2088.17">5207 572 0,'0'0'0,"0"-22"0,-21 22 31,21 22-31,0-1 15,0 0-15,0 0 0,0 0 16,0 22-16,0-1 0,0-21 0,0 21 16,0 1-16,0-1 0,0 0 15,0-20-15,0 20 0,0-21 0,0 0 16,0 0-16,0 1 0,0-1 16,21-21-1,0 0-15,0 0 16,0 0-16,1-21 0,-1-1 0</inkml:trace>
  <inkml:trace contextRef="#ctx0" brushRef="#br0" timeOffset="2508.15">5863 550 0,'-42'0'16,"21"0"-16,-1 0 0,-20 0 15,21 22-15,-21-22 0,20 21 16,-20-21-16,21 21 0,0-21 16,0 21-16,-1 0 0,1-21 0,21 21 15,0 1 1,21-22-16,1 21 16,-1-21-16,0 0 0,21 0 15,-21 21-15,22-21 0,-1 0 0,-21 21 16,22-21-16,-1 21 0,-21 0 15,21-21-15,-20 22 0,-1-1 0,-21 0 16,0 0-16,0 0 16,0 0-16,0 1 0,0-1 0,-43 0 15,22 0-15,0-21 16,0 21-16,-21-21 0,20 0 0,1 0 16,-21 0-16,21 0 15,0 0-15,-1 0 0,1 0 0,0 0 16,0 0-16,0 0 0,0 0 15,21-21-15,0 0 16,0 0-16,0 0 16,0-1-16,0 1 0,0 0 0</inkml:trace>
  <inkml:trace contextRef="#ctx0" brushRef="#br0" timeOffset="2724.13">5165 296 0,'-22'0'32</inkml:trace>
  <inkml:trace contextRef="#ctx0" brushRef="#br0" timeOffset="3688.1">7387 339 0,'0'-21'16,"0"42"-1,0 0 1,0 0-16,0 21 0,0-20 15,0 20-15,0-21 0,0 21 16,0 1-16,-21 20 0,21-20 0,0-1 16,-21 21-16,0-20 0,-1-1 15,1 0-15,21 1 0,-21-1 0,21 0 16,-21-20-16,21-1 0,-21 0 16,21 0-16,0 0 0,0-42 31,0 0-31,0 0 15,21 0-15,0-22 16,-21 22-16,21-21 0,-21 21 0,0-22 16,21 1-16,-21 0 0,22 20 15,-22 1-15,0 0 0,0 0 0,0 0 16,21 21-16,0 0 16,-21 21-16,0 0 15,0 0-15,0 0 0,0 1 16,0 20-16,21-21 0,-21 21 0,0-20 15,21 20-15,-21-21 0,21 21 16,-21-20-16,22-1 0,-22 0 0,21 0 16,0 0-16,0 0 0,0-21 15,0 0-15,1 22 0,20-22 16,-21 0-16,21 0 0,-20 0 0,20-22 16,0 22-16,1-21 0,-1 0 15,-21 0-15,21-21 0,-20 20 0,20-20 16,-21 0-16,0-1 0,0 1 15,1 0-15,-22-1 0,0 1 0,0 0 16,0-22-16,0 22 0,0 0 16,-22-1-16,1 1 0,-21 0 0,21-1 15,-22 1-15,1 0 0,-21 20 16,20 1-16,1 0 0,-22 21 0,22 0 16,0 0-16,-22 0 0,43 21 15,-21 0-15,-1 1 0,22 20 16,0-21-16,0 21 0,21 1 15,0 20-15,0-20 0,0-1 0,0 0 0,42 1 16,-21-1-16,1 0 16,-1-21-16,21 22 0,-21-22 0,22 0 15,-1 0-15,0 0 0,1 1 16,-1-22-16,0 0 0,1 0 0,-1 0 16,0 0-16,1 0 0,-1-22 15,0 22-15</inkml:trace>
  <inkml:trace contextRef="#ctx0" brushRef="#br0" timeOffset="4219.47">8657 635 0,'0'0'0,"0"-21"16,-63-21 15,41 42-31,1 0 0,0-22 0,0 22 15,0 0-15,0 0 0,-1 0 16,22 22-16,-21-1 0,0 0 16,0 0-16,0 0 0,21 0 0,-21 22 15,-1-1-15,22 0 0,0-20 16,-21 20-16,21 0 0,-21 1 0,21-1 16,0-21-16,0 21 0,0-20 15,0-1-15,0 0 0,21 0 16,0-21-1,1 0-15,-1 0 0,0 0 16,0-21-16,0 0 0,0 0 16,1-22-16,-1 22 0,0-21 15,0 21-15,0-22 0,-21 1 0,21 0 16,-21-1-16,22 1 0,-22 21 16,0-22-16,0 22 0,0 0 0,0 0 15,0 0-15,0 42 31,0 0-31,0 0 0,0 22 16,0-22-16,0 21 0,0 0 16,0 1-16,0-22 0,0 21 0,0 1 15,21-22-15,-21 21 0,21-21 16,-21 0-16,0 1 0,21-1 0,0 0 16,0-21-16,1 0 0,-1 0 15,0 0-15,0 0 0,0 0 16,0 0-16,1-21 0,-1 0 15,0-1-15</inkml:trace>
  <inkml:trace contextRef="#ctx0" brushRef="#br0" timeOffset="4503.43">9165 275 0,'0'0'0,"-21"0"16,21 21-1,0 1-15,0-1 16,-21 21-16,21 0 0,0 1 0,-21-22 16,21 21-16,0 1 0,0-1 0,0 0 15,0 1-15,0 20 0,0-21 16,0-20-16,0 20 0,0 0 16,-22 1-16,22-22 0,0 21 15,0-21-15,0 0 0,0 1 0,0-1 16,0 0-16,22-21 15,-1 0-15,0 0 16,0 0-16,0-21 16,22 0-16,-22-1 0</inkml:trace>
  <inkml:trace contextRef="#ctx0" brushRef="#br0" timeOffset="5004.22">9715 614 0,'0'0'0,"-21"0"0,0 0 0,21-21 16,-21 21-16,-21 0 0,20 0 16,1 0-16,0 0 0,0 0 0,0 0 15,0 0-15,-1 21 0,1 0 16,0 0-16,0 0 0,0 22 0,0-22 16,-1 21-16,22 1 0,-21-1 15,21-21-15,0 21 0,0 1 0,0-22 16,0 0-16,0 0 0,0 0 15,0 1-15,21-1 0,1 0 16,-1-21-16,0 0 0,0 0 16,0 0-16,0 0 0,1 0 15,-1-21-15,0 0 0,0-1 0,21 1 16,-20 0-16,-1-21 0,0-1 16,0 22-16,0-21 0,0 0 0,-21-1 15,22 22-15,-22-21 0,21 21 16,-21-22-16,0 22 0,0 0 15,0 42 1,0 0-16,0 0 16,-21 22-16,21-22 0,-22 21 15,22 1-15,0-1 0,0-21 0,0 21 16,0-20-16,0 20 0,0-21 0,0 0 16,0 0-16,0 1 15,22-1-15,-1-21 0,0 0 0,0 21 16,0-21-16,0 0 0,1 0 15,-1 0-15,0-21 0,21 21 0,-21-21 16,1-1-16,-1 1 0,0 0 16,0-21-16,0 21 0</inkml:trace>
  <inkml:trace contextRef="#ctx0" brushRef="#br0" timeOffset="5259.96">8869 487 0,'-21'0'0,"42"0"0,-42 21 16,42-21-16,0 0 15,0 0-15,21 0 0,1 0 0,-1 0 16,0 0-16,22 0 0,-22 0 15,1 0-15,-1-21 0,0 21 0,1 0 16,-1 0-16,-21 0 0,0-21 16,0 21-16,1 0 0</inkml:trace>
  <inkml:trace contextRef="#ctx0" brushRef="#br0" timeOffset="5784.41">11620 381 0,'0'0'0,"-21"-21"0,21-21 0,0 20 16,0 1-16,0 0 0,-21 0 16,21 0-16,0 42 31,-21 0-31,21 0 0,0 22 0,-21-1 16,21 0-16,0 1 0,0 20 15,0-21-15,-21 22 0,21-22 0,0 1 16,-22 20-16,22-21 0,0 1 15,0-1-15,0 0 0,0-20 0,0-1 16,0 0-16,0 0 0,0 0 16,0 0-16,22-42 31,-22 0-31</inkml:trace>
  <inkml:trace contextRef="#ctx0" brushRef="#br0" timeOffset="6200.18">11261 381 0,'0'0'15,"-22"-21"-15,1 0 0,0 0 0,0 21 16,21-22-16,0 1 0,0 0 0,0 0 16,0-21-16,0 20 0,42 1 15,-21 0-15,22 0 0,-1 0 16,0 0-16,1 21 0,20 0 0,-20 0 15,20 0-15,22 0 0,-22 21 16,22 0-16,0 21 0,-22 1 16,1-1-16,20 21 0,-41-20 0,-1-1 15,0 22-15,-21-22 0,1 21 0,-22-20 16,0-1-16,-22 0 0,-20 1 16,0-1-16,-1 0 0,1 1 0,-21-22 15,-1 21-15,1-21 0,-1 1 16,22-1-16,-22 0 0,22 0 0,0-21 15,-1 0-15,1 0 16,21 0-16,-22 0 0,22 0 0,0 0 16,0 0-16,0-21 0,0 0 15,21 0-15,0-1 0,0 1 16,0 0-16,0 0 16,21 21-16,0-21 0,0 21 0,0-21 15,0-1-15,1 22 0,-1 0 16</inkml:trace>
  <inkml:trace contextRef="#ctx0" brushRef="#br0" timeOffset="6651.61">12319 656 0,'0'-21'0,"0"0"0,21 0 16,0 0-16,0-1 16,1 22-1,-1 0-15,0 0 0,0 0 16,0 0 0,0 0-16,1 22 0,-1-1 0,-21 0 15,21 0-15,-21 0 0,21 22 16,-21-22-16,0 21 0,0-21 0,0 22 15,0-22-15,0 21 0,0-21 16,0 0-16,-21 1 0,21-1 0,-21 0 16,21 0-1,0-42 1,0 0-16,0 0 16,0-1-16,0 1 0,0 0 15,0 0-15,0 0 0,0 0 0,21-22 16,-21 22-16,21 0 15,-21-21-15,21 20 0,0 1 0,1 0 16,-1 0-16,-21 0 0,21 0 16,0-1-16,21 22 0,-20-21 0,-1 0 15,0 21-15,0-21 16</inkml:trace>
  <inkml:trace contextRef="#ctx0" brushRef="#br0" timeOffset="6842.53">12975 508 0,'0'0'0,"0"21"0,0 106 31,0-84-31,0-22 0,0 0 0,0 0 16,-21 21-16,21-20 0,0-1 15,0 0-15,-21 0 0,21 0 0,0 0 16,21-42 31,-21 0-47,21 0 15</inkml:trace>
  <inkml:trace contextRef="#ctx0" brushRef="#br0" timeOffset="7179.79">13039 275 0,'-22'0'16,"44"0"-16,-65 21 0,22-21 0,0 22 0,21-1 15,-21 0-15,0 0 16,21 0-16,0 0 0,0 1 16,21-22-1,0 0-15,0 0 0,0 0 0,0 0 16,1 0-16,-1 0 0,0 0 16,0-22-16,-21 1 0,21 21 0,-21-21 15,0 0-15,0 0 16,0 0-16,0-1 15,-21 22-15,0-21 0,0 21 16,0 0-16,-1 0 0,1 0 16,0 0-16,0 0 0,0 21 0,0-21 15,21 22-15,0-1 16,0 0-16,0 0 0,0 0 16,21-21-16</inkml:trace>
  <inkml:trace contextRef="#ctx0" brushRef="#br0" timeOffset="7619.54">13314 550 0,'21'0'15,"0"0"1,-21 22-1,21-22-15,-21 21 16,21 0-16,-21 0 0,22 0 16,-22 0-16,0 1 0,0 20 0,0-21 15,21 21-15,-21-20 0,0 20 16,0-21-16,0 0 0,0 0 16,0 1-16,0-1 0,0 0 0,0 0 15,21-21 16,0-21-31,-21 0 16,21 0-16,0-1 0,-21-20 16,22 21-16,-1 0 0,-21-22 15,21 22-15,-21-21 0,21 21 0,-21 0 16,0-22-16,21 22 0,0 0 16,-21 0-16,22 0 0,-22-1 15,21 22 1,0 0-1,0 22 1</inkml:trace>
  <inkml:trace contextRef="#ctx0" brushRef="#br0" timeOffset="8433.07">13885 762 0,'21'-21'31,"1"0"-15,-1 21-16,0-21 15,0 21-15,0-22 0,0 1 0,1 21 16,-22-21-16,21 0 0,0 21 16,-21-21-16,21 0 0,-21-1 15,-21 22 1,0 0-16,-22 0 15,22 0-15,0 0 0,0 22 16,0-1-16,0 0 0,-1 21 0,1-21 16,0 22-16,21-22 0,-21 21 15,21-21-15,0 22 0,0-22 0,0 0 16,0 21-16,21-20 0,0-1 0,0-21 16,1 21-16,-1 0 15,21-21-15,-21 0 0,22 0 0,-22 0 16,21 0-16,0 0 0,-20-21 15,20 0-15,0 0 0,-21-1 0,22 1 16,-22 0-16,21 0 0,-21-21 16,1 20-16,-1-20 0,0 21 0,-21-21 15,0-1-15,21 22 0,-21 0 0,21-21 16,-21 20-16,0 1 0,0 0 16,0 42-1,-21 0 1,21 1-16,-21-1 0,21 21 0,-21-21 15,21 0-15,0 22 16,0-22-16,-21 21 0,21-21 0,-22 22 16,22-22-16,0 0 0,0 0 0,0 0 15,0 1-15,0-1 0,-21 0 16,21 0-16,-21-21 16,21-21-1,0 0 1,0 0-16,0-1 0,0 1 15,0 0-15,0-21 0,0 21 16,0-22-16,21 22 0,0-21 0,1-1 16,-1 22-16,21-21 0,-21 0 15,22 20-15,-22-20 0,21 21 0,0 0 16,1 21-16,-22 0 0,21 0 16,1 0-16,-22 0 0,0 0 0,21 21 15,-21 0-15,-21 21 0,0-20 16,22-1-16,-22 21 0,0-21 0,0 22 15,0-1-15,-22-21 0,22 21 16,-21-20-16,21 20 0,-21-21 0,0 0 16,21 0-16,0 1 0,-21-1 15,0-21 1,21-21 0,0-1-1</inkml:trace>
  <inkml:trace contextRef="#ctx0" brushRef="#br0" timeOffset="8924.79">16214 233 0,'0'0'16,"-22"0"-16,1 0 0,42 0 31,1 0-16,20 0-15,0 0 0,1 0 0,20 0 16,-21 0-16,22 0 0,-22 0 16,22-21-16,-1 21 0,-20 0 0,-1 0 15,0 0-15,-21 0 16,1 0-16,-1 0 0</inkml:trace>
  <inkml:trace contextRef="#ctx0" brushRef="#br0" timeOffset="9231.61">16573 275 0,'0'21'15,"-21"1"-15,21-1 16,0 0-16,0 0 15,0 0-15,0 22 0,0-22 0,0 21 16,0-21-16,0 22 0,0-1 16,0-21-16,0 21 0,0-20 0,-21 20 15,21 0-15,0-21 0,0 1 16,-21 20-16,21-21 0,-21 0 0,21 0 16,0 1-16,0-44 46,0 1-46,21 0 16</inkml:trace>
  <inkml:trace contextRef="#ctx0" brushRef="#br0" timeOffset="9612.33">16827 677 0,'0'-21'16,"22"21"0,-1-21-1,-21 0-15,21 21 0,0-21 16,0 0-16,0 21 16,-21-22-16,0 1 0,22 21 15,-22-21-15,0 0 0,-22 21 31,1 0-15,0 21-16,0 0 16,21 0-16,-21 1 0,0-1 0,21 0 15,0 21-15,0-21 0,-22 1 16,22-1-16,0 21 0,0-21 0,0 0 16,0 1-16,0-1 0,0 0 15,0 0-15,0 0 0,22-21 16,-1 0-16,0 0 15,0 0-15,0 0 0,0 0 0,1 0 16,20-21-16</inkml:trace>
  <inkml:trace contextRef="#ctx0" brushRef="#br0" timeOffset="10020.01">17526 593 0,'0'0'0,"0"-21"0,0-1 0,-21 22 31,0 0-15,-1 0-16,1 0 0,-21 0 16,21 22-16,0-22 0,-1 21 15,1-21-15,0 21 0,0-21 16,21 21-16,0 0 16,0 0-16,21-21 0,0 22 15,0-22-15,1 21 0,-1-21 16,21 21-16,-21-21 0,0 21 0,1 0 15,-1-21-15,0 21 0,0 1 16,0-22-16,0 21 0,-21 0 0,0 0 16,0 0-16,0 0 15,-21-21-15,0 22 0,-21-22 16,21 0-16,-22 0 0,22 21 16,-21-21-16,21 0 0,-22 0 15,22 0-15,0 0 0,0 0 16,0 0-16,-1 0 0,1-21 0,21-1 15,0 1 1,0 0-16,0 0 0,0 0 16,21 0-16,1-1 15,-1 1-15,0 0 0</inkml:trace>
  <inkml:trace contextRef="#ctx0" brushRef="#br0" timeOffset="10551.8">17949 85 0,'0'0'16,"0"21"0,0 0-1,-21 0-15,21 22 0,0-1 0,-21 0 16,21 1-16,0 20 0,0-21 15,0 1-15,-21-1 0,0 22 16,-1-22-16,22 0 0,0 1 16,0-1-16,0 0 0,-21-21 0,21 22 15,0-22-15,0 21 0,0-21 16,0 1-16,21-22 0,-21 21 0,22-21 16,-1 21-16,0-21 0,0 0 15,0 0-15,0 0 0,1-21 16,-1 0-16,0-1 0,0 1 15,0 0-15,0 0 0,1 0 0,-1 0 16,-21-22-16,21 22 0,-21 0 16,21 0-16,0-22 0,-21 22 0,0 0 15,0 42 17,0 0-32,0 1 15,0-1-15,0 0 0,0 21 16,0-21-16,0 1 0,0-1 15,0 0-15,0 0 16,21-21-16,1 0 0,-1 0 16,0 0-16,0 0 15,0 0-15,0-21 0,1 21 16,-22-21-16,21 0 0,-21-1 16,21 1-16,-21 0 0</inkml:trace>
  <inkml:trace contextRef="#ctx0" brushRef="#br0" timeOffset="10747.69">18436 318 0,'0'0'0,"-21"0"0,0 0 16,0 0-16,-1 0 16,1 0-16,0 0 15,21 21-15,0 0 31,-21-21 1</inkml:trace>
  <inkml:trace contextRef="#ctx0" brushRef="#br0" timeOffset="10935.66">17738 529 0,'21'21'32,"0"-21"-32,0 0 15,0 0-15,0 0 0,1 0 0,20 0 16,-21 0-16,21 0 16,-20 0-16,20-21 0,0 21 0,1 0 15,-1 0-15</inkml:trace>
  <inkml:trace contextRef="#ctx0" brushRef="#br0" timeOffset="11480.35">18648 550 0,'0'22'31,"0"-1"-15,0 0-16,0 0 15,0 0-15,0 0 16,0 1-16,0-1 0,0 0 16,0 0-16,0 0 0,0 0 0,-21 1 15,21-1-15,0 0 0,0 0 16,0 0-16,-22 0 0,22 1 16,-21-22 30,21-22-46,-21 22 16,21-21-16,0 0 0,0 0 0,0 0 16,0 0-16,0-1 0,0 1 15,0-21-15,21 21 0,0-22 16,1 22-16,-1 0 0,21-21 0,-21 21 16,22-1-16,-1 1 0,-21 0 0,21 0 15,1 21-15,-1 0 0,0 0 16,-20 0-16,20 0 0,-21 0 0,0 21 15,22 0-15,-43 0 0,21 1 16,-21 20-16,0-21 0,0 0 0,0 22 16,0-22-16,0 0 0,0 0 15,-21 21-15,21-20 0,-22-1 0,1 0 16,0 0-16,21 0 16,-21-21-16,0 21 15,21-42 16,21 0-31,0 21 16</inkml:trace>
  <inkml:trace contextRef="#ctx0" brushRef="#br0" timeOffset="12207.88">19791 466 0,'0'0'0,"-21"-21"0,-1-1 16,1 22-16,0 0 0,0 0 16,0 0-16,0 0 0,-1 0 0,-20 0 15,21 0-15,0 22 0,-22-22 16,22 42-16,-21-21 0,21 0 0,-22 0 16,22 22-16,0-22 0,0 21 15,0-21-15,0 1 0,21 20 0,0-21 16,0 0-16,0 0 0,0 1 15,0-1-15,21-21 0,0 21 0,0-21 16,21 0-16,-20 0 16,-1 0-16,21 0 0,-21 0 0,22 0 15,-22-21-15,0 0 0,21-1 16,-21 22-16,1-21 0,-1 0 0,0 0 16,0 0-16,0 0 0,-21-1 15,21 1-15,-21-21 0,22 42 0,-22-21 16,0 0-16,0 42 31,0 0-15,-22 0-16,22 0 0,-21 0 0,0 22 15,21-22-15,-21 21 0,0 1 16,0-1-16,21 21 0,-22-20 0,22-1 16,-21 0-16,21 1 0,0-1 15,0 22-15,0-22 0,0 0 16,0 1-16,0-1 0,0 0 0,0 1 15,0-1-15,0 21 0,0-20 16,0-1-16,0 22 0,0-22 0,-21 0 16,21 1-16,0-1 0,0 0 0,-21 1 15,0-22-15,21 21 0,-21-21 16,-1 0-16,1 1 0,21-1 0,-21-21 16,0 0-16,0 21 0,0-21 15,-1 0-15,1 0 16,0 0-16,0 0 0,-21-21 0,20 21 0,1-21 15,0-1-15,-21 1 16,21 21-16,-1-21 0,1 0 0,0 0 16,0 0-16,21-1 0,0 1 0,-21 0 15,21 0-15,-21 21 0,21-21 16,0 0-16,0-1 0,0 1 16,0 0-16,0 0 0,0 0 15,21 0-15,0-22 0,0 22 16,0 0-16,0-21 0</inkml:trace>
  <inkml:trace contextRef="#ctx0" brushRef="#br0" timeOffset="12732.21">21188 466 0,'0'-21'16,"-21"21"-1,21-22-15,-22 22 16,22-21-16,-21 21 0,21-21 15,0 0-15,0 0 16,0 0-16,0-1 16,0 1-16,0 0 0,0 0 15,21 0-15,1 0 16,-1 21-16,0 0 0,21 0 0,-21 0 16,1 0-16,-1 0 0,0 0 15,0 0-15,0 0 0,0 21 0,-21 0 16,0 0-16,0 21 15,0-20-15,0 20 0,0-21 0,0 21 16,-21-20-16,0 20 0,0-21 16,21 0-16,-21 0 0,0 22 0,21-22 15,-22-21-15,1 21 0,21 0 0,-21 0 16,21 1-16,-21-22 16,21 21-16,-21-21 0,21 21 31</inkml:trace>
  <inkml:trace contextRef="#ctx0" brushRef="#br0" timeOffset="13267.95">21188 1291 0,'0'0'0,"0"21"0,-21 1 32,42-22 14,0 0-30,-21-22-16,0 1 16,0 0-1,0 0-15,-21 21 47,21 21-47,-21 0 16,21 0-16,-22-21 15,22 22-15,0-1 16,22-21 31,-1 0-31,0-21-16,-21-1 15,0 1 1,-21 21 46,0 0-62</inkml:trace>
  <inkml:trace contextRef="#ctx0" brushRef="#br0" timeOffset="14615.88">804 2265 0,'0'0'0,"0"-21"16,0 0-16,0-1 0,0 1 16,0 0-16,0 0 0,0 0 15,0 0 1,0-1-16,-21 22 0,21-21 16,0 42 15,0 1-31,0 20 0,0-21 15,0 21-15,0 1 0,0-1 16,0 0-16,0 22 0,0-1 0,-21-20 16,21 20-16,0 1 0,0-22 15,-21 22-15,0-22 0,-1 0 16,22 22-16,0-43 0,-21 21 0,21 1 16,0-22-16,-21 0 0,21 21 15,0-21-15,0 1 16,0-44 15,0 1-31</inkml:trace>
  <inkml:trace contextRef="#ctx0" brushRef="#br0" timeOffset="15199.46">571 2498 0,'-63'-127'32,"63"106"-17,0-1-15,0 1 0,21-21 0,0 21 16,22 0-16,-22-22 0,21 22 16,0 0-16,1-21 0,-1 20 15,22 1-15,-22 0 0,0 21 0,1 0 16,-1 0-16,21 0 0,-20 0 15,-1 42-15,0-20 0,1 20 0,-22 0 16,0 1-16,0-1 0,-21 21 16,0-20-16,-21 20 0,0-20 15,-21 20-15,-1-21 0,1 22 0,-22-22 16,22 1-16,-21-1 16,20 0-16,-20-21 0,20 22 0,1-22 15,21 0-15,-21 0 0,20-21 16,1 0-16,0 0 15,21-21 1,0 0-16,0 0 0,0-22 16,0 22-16,0 0 0,21 0 15,0 0-15,1 21 16,-1 0 0,0 21-16,0 0 15,0 0-15,-21 0 0,21 22 0,1-22 16,-1 0-16,-21 0 15,21 22-15,0-22 0,-21 0 0,21 0 16,0 0-16,-21 0 0,22 1 16,-1-1-16,0 0 0,0 0 15,0-21-15,0 0 0,1 0 0,-1 0 16,21 0-16,-21 0 0,0 0 16,1 0-16,-1-21 0,0 21 0,0-21 15,0 0-15,0-1 0,1 1 16</inkml:trace>
  <inkml:trace contextRef="#ctx0" brushRef="#br0" timeOffset="15592.23">1503 2942 0,'0'0'0,"0"21"0,21-21 31,0 0-31,0 0 16,0 0-16,1-21 0,-1 21 16,0-21-16,0 0 0,0 21 15,-21-21-15,21 0 0,1-1 0,-22 1 16,21 0-16,-21 0 0,0 0 16,0 0-16,0-1 0,0 1 15,-21 0-15,-1 21 16,1 0-16,0 0 0,0 0 0,0 0 15,0 21-15,-1 0 0,1 1 16,0-1-16,0 0 0,0 0 0,0 21 16,-1-20-16,22-1 0,0 21 15,0-21-15,0 0 0,0 22 16,0-22-16,0 0 0,0 0 0,22-21 16,-1 21-16,0 1 0,0-22 15,0 0-15,0 0 0,22 0 0,-22 0 16,21 0-16,1 0 0,-22 0 15</inkml:trace>
  <inkml:trace contextRef="#ctx0" brushRef="#br0" timeOffset="16107.47">2349 2625 0,'0'0'0,"-84"0"31,41 21-31,22 0 16,0 0-16,0 0 0,0 1 16,0-1-16,-1 0 0,1 21 0,21-21 15,-21 1-15,21 20 0,-21-21 16,21 21-16,0-20 0,0-1 0,0 0 16,0 0-16,0 0 0,0 0 15,21 1-15,0-22 16,0 0-16,1 0 0,-1 0 15,0-22-15,0 22 0,0-21 0,22 0 16,-22 0-16,0 0 0,21 0 16,-21-1-16,1 1 0,-1 0 0,-21 0 15,0-21-15,21 20 0,-21 1 16,0-21-16,0 21 0,0 0 16,0-1-16,0 1 0,-21 21 31,21 21-31,0 1 15,0-1-15,0 0 0,0 0 0,0 0 16,0 0-16,0 1 0,0 20 16,0-21-16,0 0 0,0 0 0,21 1 15,-21-1-15,21 0 0,-21 0 16,21 0-16,0-21 0,1 21 0,-1-21 16,21 0-16,-21 0 0,22 0 0,-22 0 15,21 0-15,0 0 0,1 0 16,-1 0-16,0-21 0,1 0 15,-1 0-15,0 0 0,1 0 16,-22-1-16</inkml:trace>
  <inkml:trace contextRef="#ctx0" brushRef="#br0" timeOffset="16827.89">3217 2731 0,'0'0'0,"0"-22"0,-21 22 16,0-21-16,0 21 0,0 0 15,-1 0-15,1 0 0,0 0 16,0 0-16,-21 0 0,20 0 0,1 21 15,-21 1-15,21-1 0,0 0 16,-1 0-16,1 0 0,21 0 16,0 1-16,0-1 0,0 21 0,0-21 15,0 0-15,0 1 0,0-1 16,0 0-16,0 0 0,21 0 0,1-21 16,-1 0-16,-21 21 0,21-21 15,0 0-15,0 0 0,0 0 0,1 0 16,-1-21-16,0 21 0,0-21 15,21 0-15,-42 0 0,22 0 0,-1-1 16,0 1-16,0-21 0,-21 21 16,21-22-16,-21 1 0,21 0 0,-21-1 15,0 1-15,0 0 0,22-1 16,-22-20-16,21 21 0,-21-1 0,21 1 16,-21 21-16,0-22 0,0 22 15,0 0-15,0 0 0,0 42 31,-21 0-31,21 0 16,0 22-16,-21-1 0,21 0 0,0 22 16,0-22-16,0 1 0,0-1 15,-22 21-15,22-20 0,0-1 0,0 0 16,0-20-16,0 83 16,0-83-16,22-1 0,-1 0 15,0-21-15,0 21 0,0-21 16,0 0-16,22 0 0,-22 0 0,21 0 15,-21 0-15,22-21 0,-22 21 16,21-21-16,-21 0 0,22-1 16,-22 1-16,0 0 0,0 0 0,0 0 15,1 0-15,-22-1 0,0 1 16,0 0-16,0 0 0,0 0 0,0 0 16,0-1-16,0 44 15,0-1 1,0 0-16,0 0 0,0 0 0,0 0 15,0 1-15,0-1 16,0 0-16,0 0 0,0 0 0,0 0 16,21 1-16,-21-1 0,21 0 0,0-21 15,0 21-15,0-21 16,1 0-16,-1 0 0,0 0 0,0 0 16,0-21-16,0 0 15,1 21-15,-22-21 0,0-1 0,21 1 16,0 0-16</inkml:trace>
  <inkml:trace contextRef="#ctx0" brushRef="#br0" timeOffset="17163.7">3789 2328 0,'0'0'0,"-21"22"0,-1-1 0,22 0 0,0 21 16,0-21-16,0 1 0,0-1 0,0 0 15,0 0-15,0 0 0,22-21 16,-1 21-16,0-21 0,0 0 16,0 0-16,0 0 0,1-21 15,-1 21-15,-21-21 0,0 0 0,21 21 16,-21-21-16,0 0 0,0-1 16,0 1-16,0 0 0,-21 0 15,0 0-15,-1 21 16,1 0-16,0-21 0,0 21 0,0 0 15,0 0-15,-1 0 0,1 21 0,21 0 16,-21-21-16,21 21 0,-21 0 16,21 0-16,0 22 0,0-22 0,0 0 15,0 0-15,0 0 16,21 1-16,0-22 0</inkml:trace>
  <inkml:trace contextRef="#ctx0" brushRef="#br0" timeOffset="17732.24">4276 2625 0,'0'0'15,"-22"0"-15,22 21 16,0 0-16,-21 0 0,21 22 16,0-22-16,0 0 0,0 0 15,0 0-15,0 0 0,0 1 0,0 20 16,0-21-16,0 0 16,-21 0-16,21 1 0,0-1 15,-21-21-15,21 21 16,0-42 15,0 0-31,0-1 16,0 1-16,0 0 0,0-21 0,21 21 15,0-1-15,-21-20 0,21 21 16,1-21-16,-1 20 0,21-20 0,-21 21 16,22-21-16,-22 20 0,21 1 0,0 21 15,1 0-15,-1 0 0,-21 0 16,22 0-16,-22 0 0,0 21 15,21 1-15,-21-1 0,1 0 16,-22 0-16,0 0 0,21 22 0,-21-22 16,0 21-16,0-21 0,0 0 0,0 1 15,0-1-15,0 21 0,-21-21 16,-1-21-16,22 21 0,-21 1 0,21-1 16,-21-21-16,21 21 0,21-21 46,0-21-30,1 0-16</inkml:trace>
  <inkml:trace contextRef="#ctx0" brushRef="#br0" timeOffset="18595.74">5440 2604 0,'0'0'16,"0"-22"-16,0 1 0,-21 0 0,-1 21 16,1-21-16,0 21 15,0 0-15,0 0 16,0 21-16,-1-21 0,1 21 0,0 0 16,-21 1-16,21 20 0,-1-21 15,22 0-15,-21 0 0,0 22 0,0-22 16,21 0-16,0 0 0,0 22 15,0-22-15,0 0 0,0 0 16,0 0-16,21-21 16,0 0-16,0 0 0,1 0 0,-1 0 15,0 0-15,0 0 0,0 0 0,0 0 16,1-21-16,-1 0 0,0 0 16,0 21-16,0-21 0,0-1 0,1 1 15,-22 0-15,0 0 0,21 0 16,-21 0-16,21-1 0,-21 1 0,0 0 15,0 42 32,0 0-47,-21 1 0,21-1 16,0 0-16,0 21 0,-21-21 0,21 22 16,-22-1-16,22 0 0,0 1 0,0-1 15,0 22-15,0-1 0,0 1 16,0-1-16,-21 1 0,21-1 0,0 22 15,0-22-15,0 1 0,0-1 0,0 1 16,0 20-16,0-20 16,0 21-16,21-22 0,-21 1 0,22 20 15,-1-20-15,0-1 0,-21 22 0,21-22 16,0 1-16,0-1 0,1 1 0,-22-22 16,21 22-16,0-22 0,0 22 15,0-22-15,0 0 0,-21-21 0,22 22 16,-22-22-16,21 0 0,-21 0 0,-21-21 31,-1 0-31,1 0 0,0-21 16,0-21-16,0 21 0,-22-22 0,22 1 15,-21 0-15,0-22 0,-1 22 16,-20-22-16,20 1 0,1-22 16,0 22-16,-1-1 0,22-21 0,-21 22 15,21-22-15,21 22 0,0-22 0,-21 22 16,21-1-16,0 22 0,0-22 15,0 22-15,0 0 0,21-1 0,-21 1 16,21 0-16,0-1 0,0 1 0,0 0 16,1 20-16,-1-20 0,0 21 15,0-21-15,0 20 0,22 1 0,-22 0 16,-21 0-16,21 21 0,0-21 16,0 0-16,0 21 0,-21-22 15,0 1 16</inkml:trace>
  <inkml:trace contextRef="#ctx0" brushRef="#br0" timeOffset="19088.52">6858 2223 0,'0'0'0,"21"0"0,-21-22 15,0 44 1,0-1-1,0 0-15,0 21 0,-21 1 16,21-22-16,-21 21 0,21 22 0,0-22 16,-21 0-16,21 1 0,-22-1 0,1 0 15,21 1-15,0-1 0,-21 0 16,0-21-16,21 1 0,0-1 0,0 0 16,0 0-16,0 0 0,0-42 46</inkml:trace>
  <inkml:trace contextRef="#ctx0" brushRef="#br0" timeOffset="19748.14">6456 2667 0,'0'0'0,"21"0"31,0 0-31,0 0 0,0-21 16,22 21-16,-1-21 0,0 0 16,1 21-16,-1-22 0,0 1 15,1 0-15,20 0 0,-20 0 16,-1 0-16,0-1 0,1 1 0,-1 0 16,-21 0-16,21 0 0,-20 0 0,-22-1 15,0 1-15,0 0 0,0 0 16,0 0-16,-22 21 15,1 0 1,0 0-16,21 21 16,0 0-16,0 21 0,0-20 15,0-1-15,0 21 0,0 0 16,0 1-16,0-1 0,0-21 0,0 22 16,0-1-16,0 0 15,0-21-15,0 22 0,0-22 0,0 21 16,0-21-16,0 1 0,0-1 0,0 0 15,0 0-15,0-42 47,0 0-47,0 0 16,21-1-16,0-20 0,-21 21 0,22-21 16,-1 20-16,0-20 0,0 0 15,0 21-15,0-22 0,22 22 0,-1-21 16,-21 21-16,22-1 0,-1 1 15,-21 21-15,21 0 0,1 0 16,-22 0-16,0 21 0,21 1 0,-20-1 16,-22 0-16,0 0 0,0 21 15,0-20-15,0-1 0,0 21 0,0-21 16,0 0-16,-22 22 0,1-22 16,0 0-16,21 0 0,-21 0 0,0 1 15,21-1 1,0-42 15,21 21-31,0-22 0,0 1 16,-21 0-16</inkml:trace>
  <inkml:trace contextRef="#ctx0" brushRef="#br0" timeOffset="20107.93">7832 2604 0,'0'21'0,"21"-21"16,0 0-16,0 0 0,0 0 16,0 0-16,1 0 15,-1-21-15,0 21 0,21-22 0,-21 22 16,1-21-16,-1 0 0,0 0 0,0 21 16,0-21-16,-21 0 0,0-1 15,0 1-15,0 0 16,-21 21-16,0 0 15,0 0-15,0 0 0,-1 21 16,1 0-16,0 1 0,-21-1 0,21 0 16,-1 0-16,1 21 0,0-20 15,21-1-15,0 21 0,0-21 0,0 0 16,0 22-16,0-22 0,0 0 16,21-21-16,0 21 0,1 0 0,-1-21 15,0 0-15,0 0 0,21 0 0,-20 0 16,-1 0-16,21 0 0,0 0 15,-20 0-15,20 0 0,-21-21 16,0 0-16</inkml:trace>
  <inkml:trace contextRef="#ctx0" brushRef="#br0" timeOffset="20887.71">9779 2794 0,'0'0'0,"63"-21"31,-41 0-31,-1 0 0,0-1 0,0 1 16,0 0-16,0 0 0,-21 0 0,0 0 16,0-1-16,0-20 0,0 21 15,0-21-15,-21 20 0,0 1 0,0-21 16,0 21-16,0 0 0,-22-1 15,1 1-15,21 21 0,-22 0 0,1 0 16,21 0-16,-21 0 0,-1 0 16,1 21-16,21 1 0,-22-1 0,22 21 15,-21 0-15,21 1 0,0-1 0,-1 0 16,22 1-16,0-1 0,0 0 16,0 1-16,0-22 0,0 21 0,0-21 15,22 1-15,-1-1 0,0 0 16,21-21-16,-21 0 0,1 0 15,20 0-15,-21 0 0,21 0 0,1 0 16,-1 0-16,-21-21 0,22 0 16,-1-1-16,21 1 0,-20 0 0,-1-21 15,0-1-15,-20 22 0,20-21 0,0 0 16,-21-22-16,1 22 0,-1-1 16,0-20-16,-21 21 0,0-1 0,0 1 15,0 0-15,0-1 0,0 1 16,0 0-16,0 20 0,0 1 0,0 0 15,-21 21-15,0 0 0,-1 0 16,1 0-16,0 21 16,21 22-16,-21-22 0,21 21 15,0 0-15,0 1 0,0-1 0,0 0 16,0 1-16,0-1 0,0 0 16,0 22-16,0-22 0,0-21 0,21 22 15,0-1-15,-21-21 0,21 22 16,1-22-16,-1 0 0,-21 0 0,21-21 15,21 21-15,-21-21 0,1 0 0,-1 0 16,21 0-16,-21 0 0,22 0 16,-22-21-16,21 21 0,0-21 0,-20 0 15</inkml:trace>
  <inkml:trace contextRef="#ctx0" brushRef="#br0" timeOffset="21371.43">10816 2413 0,'0'0'0,"0"-21"0,0 0 0,0 0 0,0-1 15,0 1-15,-21 0 0,0 21 16,0 0-16,-1 0 0,1 0 16,0 0-16,0 0 0,0 0 0,-22 21 15,22 0-15,0 1 0,0-1 0,0 21 16,0-21-16,-1 22 0,22-1 16,-21-21-16,21 21 0,-21-20 0,21 20 15,0-21-15,0 0 0,0 0 16,0 1-16,0-1 0,0 0 15,0 0-15,21-21 16,0 0-16,1 0 0,-1 0 16,0 0-16,0-21 0,0 21 0,22-21 15,-22 0-15,0-1 0,21-20 0,-21 21 16,1 0-16,-1-22 0,0 1 16,-21 21-16,21-21 0,-21-1 0,0 22 15,21-21-15,-21 21 0,0-1 0,0 1 16,0 0-16,-21 21 15,0 21 1,21 22 0,-21-22-16,21 21 0,0-21 0,0 22 15,0-1-15,0-21 0,0 21 0,0 1 16,0-22-16,0 0 0,0 21 16,0-20-16,0-1 0,0 0 0,21 0 15,0-21-15,0 0 0,0 0 16,1 0-16,20 0 0,-21 0 15,0 0-15,0 0 0,1-21 0,-1 0 16,0 0-16,0-1 0,21 1 0,-20-21 16</inkml:trace>
  <inkml:trace contextRef="#ctx0" brushRef="#br0" timeOffset="21636.52">11324 2117 0,'0'0'0,"0"-43"16,0 1-1,-21 63 17,21 0-32,-21 1 0,0 20 15,21-21-15,0 21 0,0-20 0,-22 20 16,22 0-16,-21 1 0,21-1 0,0 0 16,0 1-16,0-1 0,0 0 15,0 1-15,0-22 0,0 21 0,0-21 16,0 0-16,0 1 0,21-1 15,-21 0-15,22-21 0,-1 0 16,0 21-16,21-21 0,-21 0 0,1 0 16,-1 0-16,21-21 0,-21 0 15</inkml:trace>
  <inkml:trace contextRef="#ctx0" brushRef="#br0" timeOffset="22116.4">11832 2392 0,'0'0'0,"0"-21"0,0 0 0,0-1 15,0 1-15,-21 0 16,0 21-16,0 0 0,-1 0 16,1 0-16,0 0 0,0 21 15,0 0-15,0 1 0,-1-1 16,1 0-16,0 0 0,0 21 0,0 1 16,21-22-16,0 21 0,-21-21 15,21 22-15,0-22 0,0 0 0,0 0 16,0 0-16,0 1 0,0-1 0,21-21 15,-21 21-15,21-21 16,0 0-16,0 0 0,0 0 0,1-21 16,-1 0-16,0-1 0,0 1 15,0 0-15,0 0 0,-21 0 16,22-22-16,-22 22 0,21-21 16,-21 0-16,21-1 0,-21 22 0,0-21 15,0 21-15,0-1 0,0 1 16,0 0-16,0 42 31,0 0-31,0 1 0,-21-1 16,21 21-16,-21-21 0,21 22 0,0-22 15,0 21-15,0-21 0,0 22 16,0-22-16,0 0 0,21 0 0,0 0 16,-21 0-16,21-21 0,0 22 0,22-22 15,-22 0-15,0 0 0,0 0 16,0 0-16,22 0 0,-22 0 15,0 0-15,0-22 0,0 1 0,0 0 16,-21 0-16,22 0 0</inkml:trace>
  <inkml:trace contextRef="#ctx0" brushRef="#br0" timeOffset="22339.51">11218 2074 0,'0'0'0,"-42"22"0,21-22 16,0 0-16,21 21 0,0 0 15,21-21 1,0 0-16,0 0 0,21 0 16,-20 0-16,20 0 0,0 0 0,-21 0 15,22 0-15,-1 0 0,0 0 0,-20 0 16,-1-21-16,21 21 0,-21 0 15</inkml:trace>
  <inkml:trace contextRef="#ctx0" brushRef="#br0" timeOffset="23172.43">13102 2392 0,'0'0'0,"-21"0"0,0 0 15,0 21-15,42-21 31,21-21-31,-21 21 0,22-21 16,-1 0-16,0-1 0,1 22 0,-1-21 16,21 0-16,-20 0 0,-1 0 15,0 0-15,1-1 0,-22-20 0,0 21 16,21 0-16,-42 0 0,22-22 0,-22 22 16,0 0-16,0 0 0,0-22 15,0 22-15,0 0 0,-22 0 0,22 0 16,-21 21-16,0-21 0,-21 21 15,21 0-15,-1 0 0,1 0 0,0 0 16,0 21-16,0 0 0,0 0 16,-1 21-16,1 1 0,21-1 15,-21 0-15,0 22 0,0-1 0,21 1 16,-21 21-16,21-22 0,-22 22 16,22-22-16,-21 22 0,0 0 0,0-1 15,21-20-15,-21 20 0,0 1 0,-1 0 16,1 21-16,21-22 0,-21 1 15,0 0-15,0-1 0,0 1 0,21 21 16,-22-22-16,22 1 0,-21 0 0,21-1 16,0 1-16,0-21 0,0 20 15,0-41-15,0 20 0,0-21 0,0 1 16,0-1-16,21-21 0,1 0 16,-1-21-16,0 0 0,0 0 0,21 0 15,1-21-15,-22 0 0,21-21 16,22 21-16,-22-22 0,0-20 0,1 20 15,20-20-15,-20-1 0,-1 1 0,0-22 16,1 22-16,-1-1 0,-21-20 0,0-1 16,0 21-16,-21-20 0,0-1 15,0 22-15,-21-22 0,0 0 0,-21 22 16,21-1-16,-22 1 0,-20-1 16,20 22-16,1 0 0,-21-1 0,20 1 15,1 0-15,0 20 0,-1 1 0,1 0 16,21 0-16,0 21 15,21-21-15,21 21 32,21 0-32,-21 0 15,0 0-15,22 0 0,-22-21 0,21 21 16,-21 0-16,22-22 0,-22 22 16,21-21-16</inkml:trace>
  <inkml:trace contextRef="#ctx0" brushRef="#br0" timeOffset="23596.15">13674 2455 0,'0'0'0,"-22"0"0,22-21 0,0 0 16,0 0-16,0 0 16,0 0-16,0-1 0,0 1 15,22 0-15,-1 0 16,0 0-16,21 0 0,-21 21 15,1 0-15,-1-22 0,21 22 0,-21 0 16,0 0-16,22 0 0,-22 0 16,0 22-16,0-1 0,0 0 0,1 0 15,-1 21-15,-21-20 0,0-1 16,0 21-16,0-21 0,0 0 16,-21 22-16,21-22 0,-22 0 0,1 0 15,0 0-15,21 1 16,-21-22-16,21 21 0,-21-21 0,21-21 31,0-1-31,0 1 16,0 0-16,21 0 0,-21 0 15,21 0-15,0-1 0,-21 1 16,21 0-16,-21 0 0,22 0 0,-1 0 16,-21-1-16,21 1 0,0 0 0,0 0 15,0 21-15,1 0 16,-1-21-16,0 21 0,0 0 0,0 0 15,0 0-15</inkml:trace>
  <inkml:trace contextRef="#ctx0" brushRef="#br0" timeOffset="24535.41">14584 2244 0,'-21'21'31,"-1"0"-16,1 0-15,0 0 16,0 22-16,0-22 0,0 0 16,21 0-16,0 22 0,0-22 0,0 0 0,0 0 15,0 0 1,0 0-16,0 1 16,21-22-16,0 0 15,0 0-15,0 0 0,0 0 16,1 0-16,-22-22 0,21 22 0,-21-21 15,0 0-15,0 0 16,0 0-16,0 0 0,0-1 0,0 1 16,0 0-16,0 0 0,0 0 15,0 0-15,0-1 0,0 1 0,0 0 16,0 0-16,21 21 0,0-21 16,0 0-16,0 21 0,1 0 15,-1 0-15,0 0 0,0 0 16,0 0-16,0 0 0,1 0 0,-1 21 15,-21 0-15,21-21 0,0 21 16,-21 0-16,21 22 0,-21-22 0,0 0 16,0 0-16,0 0 0,0 22 15,0-22-15,0 0 0,0 0 0,0 0 16,0 0-16,0 1 0,-21-22 16,0 21-1,21-42 1,0-1-16,0 1 15,0 0-15,0 0 16,0 0-16,0 0 0,0-1 0,0-20 16,0 21-16,21 0 0,0-22 15,0 22-15,1 0 0,-1 0 0,0 21 16,0-21-16,0 0 0,22 21 0,-22 0 16,0 0-16,0 0 0,0 0 15,0 0-15,1 21 0,-1 0 0,0 0 16,0 0-16,0 0 0,0 1 15,-21 20-15,0-21 0,0 0 0,0 22 16,0-22-16,0 0 0,0 0 16,0 0-16,0 0 0,0 1 15,0-1-15,-21-21 32,0-21-17,21-1 1,0 1-16,0 0 0,0 0 15,0-21-15,0 20 0,21 1 0,0-21 16,1 21-16,-1-22 0,21 22 16,-21 0-16,22-21 0,-1 21 0,0-1 15,-21 1-15,22 21 0,-1-21 0,0 21 16,-20 0-16,20 0 16,-21 0-16,0 21 0,0 0 0,1 1 15,-1-1-15,-21 0 0,0 0 0,0 0 16,0 22-16,0-22 0,0 21 15,0-21-15,0 22 0,0-22 0,-21 0 16,21 21-16,-22-21 0,1-21 16,21 22-16,0-1 0,-21-21 0,0 0 15</inkml:trace>
  <inkml:trace contextRef="#ctx0" brushRef="#br0" timeOffset="26296.93">17039 2011 0,'21'0'125,"0"0"-125,-21-21 16,22 21-16,-22-21 0,21 21 15,0-22-15,-21 1 0,21 21 0,0-21 16,-21 0-16,21 0 15,-21 0-15,0-1 0,0 1 16,0 0-16,0 0 0,0 0 16,-21 21-16,0-21 15,0 21-15,0 0 0,0 0 0,-1 0 16,1 21-16,0 0 0,0 0 16,0 0-16,0 0 0,21 22 0,0-22 15,-22 21-15,22-21 0,0 22 16,0-22-16,0 21 0,0-21 0,0 1 15,0-1-15,0 0 0,22 0 0,-1-21 16,0 21-16,0-21 0,0 0 16,0 21-16,1-21 0,-1 0 0,21 0 15,-21 0-15,0 0 0,22 0 16,-22 0-16,0 0 0,0-21 0,-21 0 16,0 0 15,-21 21-31,0 0 0,0 0 0,0 0 15,-1 0-15,1 21 0,-21-21 16,21 21-16,0 0 0,21 1 0,-22 20 16,22-21-16,-21 0 0,0 22 0,21-22 15,0 21-15,0-21 0,0 22 16,0-22-16,0 0 0,0 0 0,21 0 16,0 0-16,1-21 0,-1 0 15,0 0-15,0 0 0,0 0 0,0 0 16,22 0-16,-22 0 0,0 0 15,21-21-15,-20 0 0,-1 0 16,0 0-16,21 0 0,-21-1 0,1-20 16,-1 21-16,0 0 0,0-22 15,0 22-15,0 0 0,1-21 0,-1 21 16,0-1-16,0 1 0,0 0 0,0 21 16,1 0-16,-1 0 0,0 0 15,0 21-15,-21 0 16,21 1-16,-21-1 0,0 0 15,0 0-15,0 0 0,0 22 0,0-22 16,0 0-16,0 0 0,-21 0 16,21 0-16,-21 1 0,21-1 15,0 0-15,0 0 16,0-42 0,0 0-1,0 0-15,0-1 16,21 1-16,0 0 0,-21-21 0,21 21 15,1-1-15,-1 1 0,-21-21 0,21 21 16,0 0-16,0-22 0,0 22 16,-21 0-16,22 21 0,-22-21 0,21 0 15,-21 42 1,0 0 0,0 0-16,0 0 15,-21 0-15,21 1 0,-22-1 0,22 21 16,0-21-16,0 0 0,0 1 0,0-1 15,0 0-15,0 0 0,0 0 16,0 0-16,22-21 0,-1 22 0,0-22 16,0 0-16,0 0 0,0 0 15,1 0-15,20 0 0,-21 0 0,21-22 16,1 22-16,-22-21 0,21 0 16,-21 0-16,22 0 0,-22 0 15,21-22-15,-21 22 0,1 0 0,-1-21 0,-21 20 16,21-20-16,-21 0 0,21 21 15,-21-22-15,21 1 0,-21 21 16,0-22-16,0 22 0,0 0 16,0 0-16,0 0 0,0 0 0,-21 42 31,21 0-31,-21 0 0,0 21 16,21 1-16,0-22 0,-21 21 0,-1 1 15,22-1-15,-21-21 0,21 21 16,0 1-16,0-22 0,0 21 0,-21-21 15,21 1-15,0-1 16,0 21-16,0-21 0,0 0 0,21-21 16,0 0-16,1 0 0,-1 0 15,0 0-15,0 0 16,0-21-16,0 0 0,1 0 16,-22 0-16</inkml:trace>
  <inkml:trace contextRef="#ctx0" brushRef="#br0" timeOffset="26503.8">18457 2096 0,'-21'0'0,"42"0"0,-21 0 31,21 0-31,1 0 16,-1 0-16,0 0 0,0-22 15,0 22-15,0 0 0,1 0 0,20-21 16,-21 21-16,0-21 0,0 21 16,1 0-16,-1 0 0</inkml:trace>
  <inkml:trace contextRef="#ctx0" brushRef="#br0" timeOffset="27211.4">18796 2286 0,'0'0'0,"0"21"31,21-21-15,0 0 0,0-21-16,1 21 0,-1-21 15,0 21-15,0-21 0,-21 0 0,21 21 16,-21-22-16,0 1 0,0 0 15,0 0-15,0 0 0,-21 21 32,0 0-32,0 21 15,0-21-15,-1 21 0,1 0 16,21 0-16,0 22 0,-21-22 16,21 0-16,0 0 0,0 0 0,0 1 15,0 20-15,0-21 0,0 0 16,0 0-16,21-21 0,0 22 0,1-1 15,-1-21-15,0 0 0,0 0 16,0 0-16,0 0 0,1 0 0,-1 0 16,0 0-16,0-21 0,0 21 0,0-22 15,1 1-15,-1 0 0,-21 0 16,21 0-16,-21 0 0,21-1 16,-21 1-16,0 0 15,21 0-15,0 0 0,1 0 0,-22-1 16,21 1-16,0 21 0,0 0 0,0-21 15,22 21-15,-1 21 16,-21-21-16,0 21 0,-21 1 16,21-1-16,1 0 0,-1 0 15,-21 0-15,0 22 0,0-22 0,0 0 16,0 0-16,0 21 0,0-20 0,0-1 16,0 0-16,-21 0 15,21 0-15,-22-21 0,1 0 16,21-21 15,-21 0-31,21 0 16,0 0-16,0-1 0,0 1 0,0 0 15,21 0-15,-21 0 0,21 0 0,1-1 16,-22 1-16,21 0 0,0 0 16,0 0-16,0 21 0,-21-21 0,21 21 15,1 0-15,-1-22 0,0 22 16,0 0-16,0-21 0</inkml:trace>
  <inkml:trace contextRef="#ctx0" brushRef="#br0" timeOffset="27700.12">19960 2159 0,'-21'0'15,"21"21"-15,-21-21 16,21 21-16,0 1 0,-21-1 0,21 0 15,0 0-15,0 0 0,0 0 16,0 1-16,0-1 0,0 0 0,0 21 16,0-21-16,-22 1 0,22-1 0,0 0 15,0 0-15,-21-21 16,21 21-16,-21-21 47,21-21-47,0 0 0,0 0 15,0 0-15,0-1 0,0-20 16,0 21-16,0 0 0,21 0 0,0-1 16,1-20-16,-1 21 0,0 0 15,0 0-15,21-1 0,-20 1 0,20 0 16,-21 0-16,21 21 0,-20 0 16,20 0-16,0 0 0,-21 0 15,1 0-15,20 21 0,-21 0 0,-21 0 0,21 1 16,-21-1-16,0 0 0,0 0 15,0 21-15,0-20 0,0-1 16,-21 0-16,0 21 0,21-21 16,-21 1-16,0-1 0,-1 0 15,22 0-15,-21-21 0,0 21 16,21-42 15,21 21-31,0-21 16</inkml:trace>
  <inkml:trace contextRef="#ctx0" brushRef="#br0" timeOffset="28451.58">20955 2159 0,'0'0'0,"-21"-21"0,0 21 16,-1 0-16,1 0 15,0 0-15,0 0 0,0 0 0,0 0 16,-22 0-16,22 21 0,0 0 16,-21 0-16,20 1 0,-20-1 0,21 21 15,0-21-15,0 22 0,-1-1 16,1-21-16,21 21 0,-21-20 0,21-1 16,0 21-16,0-21 0,0 0 15,21 1-15,0-22 16,1 0-16,-1 0 0,0 0 0,0 0 15,0 0-15,0 0 0,22-22 0,-22 22 16,0-21-16,0 0 0,0 0 16,1 0-16,-1-22 0,0 22 0,0 0 15,0-21-15,-21 21 0,21-22 16,-21 22-16,22 0 0,-22-21 0,21 20 16,-21 1-16,0 0 15,0 42 1,0 0-16,0 1 15,-21-1-15,21 0 0,-22 0 16,22 0-16,-21 22 0,21-22 0,0 21 16,0-21-16,0 0 0,0 22 15,0-22-15,0 0 0,0 0 0,21 0 16,1-21-16,-1 0 0,0 0 16,0 0-16,0 0 0,0 0 15,1 0-15,-1 0 0,0-21 0,21 0 16,-21-21-16,1 21 0,-1-22 15,0 22-15,0-21 0,0-1 0,0 22 16,1-21-16,-1 0 16,0-1-16,-21 1 0,21 21 0,-21-22 15,21 1-15,-21 21 0,0-21 0,0 20 16,0 1-16,-21 42 16,0-21-16,21 43 15,-21-22-15,0 0 0,21 21 16,0 1-16,-22-1 0,22-21 0,-21 22 15,21-1-15,0 0 0,0 1 16,0-1-16,0-21 0,21 21 0,-21-20 16,22 20-16,-1-21 0,0 0 0,0 0 15,0-21-15,0 0 0,1 22 16,-1-22-16,0 0 0,0 0 16,0 0-16,0-22 0,1 1 15,-1 0-15,-21 0 0,21-21 0,0 20 16,0-20-16</inkml:trace>
  <inkml:trace contextRef="#ctx0" brushRef="#br0" timeOffset="28928.3">22500 1990 0,'0'0'0,"0"-21"0,0-1 16,0 1-16,0 0 15,0 0-15,21 0 16,-21 0-16,0-1 0,21 1 0,1 0 16,-1 0-16,-21 0 0,21 0 15,-21-1-15,21 22 0,0 0 16,-21 22 0,0 20-16,0-21 15,0 21-15,0 1 0,0 20 0,0-20 16,-21-1-16,0 21 0,21-20 0,-21-1 15,21 0-15,-21 1 0,21-1 16,-22 0-16,22 1 0,-21-22 0,21 21 16,0-21-16,0 1 0,0-1 15,0 0-15,0-42 32</inkml:trace>
  <inkml:trace contextRef="#ctx0" brushRef="#br0" timeOffset="29420.02">22627 2011 0,'0'0'0,"0"-42"0,21-1 15,-21 1-15,0 21 0,21-22 0,1 1 16,-1 21-16,0-21 0,0-1 16,21 22-16,-20 0 0,20-21 0,-21 20 15,21 22-15,1-21 0,-1 21 16,0 0-16,1 0 0,-22 0 0,21 21 15,-21 1-15,22 20 16,-22 0-16,0 1 0,0-1 0,-21 0 16,0 1-16,0-1 0,-21 0 0,0-21 15,0 22-15,-22-22 0,1 21 16,0-21-16,-22-21 0,22 22 0,-22-1 16,22-21-16,-21 0 0,20 21 15,22-21-15,-21 0 0,21 0 0,-22 0 16,22 0-16,0 0 15,21-21-15,0 0 16,0-1-16,21 22 16,0 0-16,0 0 15,1 22-15,-1-1 16,0 0-16,0 0 0,-21 21 16,21-20-16,0 20 0,1-21 0,-22 21 15,21-20-15,0 20 0,-21-21 0,21 21 16,0-20-16,-21-1 0,21 0 15,1 0-15,-1 0 0,0-21 16,0 0-16,0 0 16,0 0-16,1 0 0,-1 0 15,0 0-15,-21-21 0,21 0 16,0 0-16,0 0 0,-21-1 0,22 1 16</inkml:trace>
  <inkml:trace contextRef="#ctx0" brushRef="#br0" timeOffset="30105.63">23262 2265 0,'21'0'16,"0"0"-16,1-21 15,-1 21 1,0 0-16,0-21 0,0 21 16,0 0-16,1-22 0,-1 1 15,-21 0-15,21 21 16,-21-21-16,0 0 0,-21 21 31,0 0-31,-1 0 0,1 0 16,0 0-16,0 21 0,0 0 15,0 0-15,21 0 0,-22 1 0,1-1 16,21 21-16,-21-21 0,21 0 0,0 1 16,0-1-16,0 0 0,0 0 15,0 0-15,0 0 0,0 1 16,21-22-16,0 0 15,1 0-15,-1 0 0,0 0 0,0 0 16,0 0-16,22-22 16,-1 22-16,0-21 0,1 0 0,-1 0 15,0 0-15,1 0 0,20-1 0,-21 1 16,22-21-16,-22 21 0,1 0 16,-22-1-16,21 1 0,-21 0 0,0 0 15,-21 0-15,-21 21 16,0 0-16,-21 0 15,21 0-15,-22 0 0,22 0 16,0 21-16,-21-21 0,20 21 0,1 0 16,0-21-16,21 21 0,0 1 0,0-1 15,0 0 1,0 0-16,42-21 16,-20 21-16,-1-21 0,0 21 15,0-21-15,21 22 0,-20-22 0,-1 21 16,0-21-16,-21 21 0,21-21 0,-21 21 15,0 0-15,-21 0 16,0-21 0,0 0-16,-1 0 0,-20 0 15,21 0-15,0 0 0,-22 0 0,22 0 16,0 0-16,0 0 0,0 0 16,0 0-16,-1-21 0,22 0 31,22 0-16,-1 21-15,0-21 0,0 21 16</inkml:trace>
  <inkml:trace contextRef="#ctx0" brushRef="#br0" timeOffset="32284.38">24469 2117 0,'0'0'0,"-22"0"15,1 0 1,0 0-16,0 0 0,21 21 16,-21 0-16,0 0 0,-1 0 15,1 1-15,0-1 0,21 0 0,-21 0 16,21 21-16,-21-20 0,21-1 16,0 0-16,0 0 0,0 0 0,0 0 15,0 1-15,0-1 0,21 0 16,0-21-16,0 0 0,0 0 15,1 0-15,-1 0 0,0 0 16,0 0-16,0 0 0,22 0 16,-22-21-16,0 0 0,0 21 0,-21-22 15,21 1-15,0 0 0,1 0 16,-22-21-16,0 20 0,21 1 16,-21-21-16,0 21 0,0-22 0,0 22 15,0-21-15,0 21 0,0 0 16,0-1-16,-21 22 0,-1-21 0,1 21 15,0 0-15,0 0 0,0 0 16,0 0-16,-1 21 0,-20 1 0,21-1 16,0 0-16,0 0 0,-1 21 0,1-20 15,0 20-15,21-21 0,0 0 16,0 22-16,0-22 0,0 0 0,0 0 16,0 0-16,0 0 0,21 1 15,0-1-15,1 0 0,-1-21 0,0 0 16,0 21-16,0-21 15,22 0-15,-22 0 0,0 0 0,0 0 16,0 0-16,0-21 0,22 21 0,-22-21 16,0 0-16,0-1 0,0 1 15,22 0-15,-22 0 0,-21 0 0,21 0 16,0-1-16,0-20 0,-21 21 16,0 0-16,0 0 0,22-1 15,-22 1-15,-22 42 31,1 1-31,21-1 0,0 0 16,-21 0-16,21 0 0,-21 0 16,21 1-16,0-1 0,0 0 15,0 0-15,0 0 0,0 0 16,0 1-16,0-1 0,21 0 16,0-21-1,0 0-15,1 0 16,-1 0-16,0-21 0,0 21 0,0-21 15,0-1-15,1 1 0,-1 0 16,-21 0-16,21 0 0,0 0 0,0-1 16,0 1-16,1 0 0,-22 0 15,0 0-15,21 0 0,-21-1 0,21 1 16,-21 42 15,0 1-31,0-1 16,-21 0-16,21 0 0,0 0 15,0 0-15,0 1 0,0-1 0,0 0 16,0 0-16,0 0 0,0 0 16,0 1-16,0-1 15,21-21 1,0 0-16,0 0 0,0 0 16,1 0-16,-1 0 0,0-21 0,0 21 15,0-22-15,0 1 0,1 0 16,-1 0-16,-21 0 0,21 0 0,0-1 15,-21-20-15,0 21 16,21 0-16,-21 0 0,21 21 0,-21-22 16,0 1-16,0 42 31,0 1-15,0-1-16,0 0 15,-21 0-15,21 0 0,0 0 16,0 1-1,0-1-15,0 0 16,0 0 0,21-21-16,1 0 15,-1 0 1,0-21-16,-21 0 16,21 21-16,-21-21 0,21-1 0,-21 1 15,21 0-15,-21 0 16,22 21-16,-22-21 0,0 0 0,0-1 15,-22 22 17,1 0-17,0 0 1,0 22 0,21-1-16,0 0 15,0 0-15,0 0 16,0 0 15,21-21-15,0 22-1,0-1-15,1 0 16,-1 0-16,0-21 16,-21 21-16,21 0 15,0 1-15,0-1 16,1-21-1,-1 0-15,0 0 16,0 0-16,0 0 16,0-21-16,1-1 15,-1 22-15,-21-21 0,21 0 0,0 0 16,0 0-16,0 21 0,22-21 16,-22-1-16,0 1 0,0 0 0,0 0 15,1 0-15,-1 0 0,0-1 16,-21 1-16,0 0 15,-21 21 17,0 21-32,-1-21 0,22 21 15,-21-21-15,0 22 0,0-22 0,21 21 16,-21 0-16,0-21 0,21 21 16,-22-21-16,22 21 0,0 0 15,-21 1-15,21-1 31,21-21-15,1 0 0,-1 0-16,0 0 15,-21-21 17,0 42 46,21-21-63,0 0-15,0 0 16,1 0-16,-1 0 16,0 0-16,21 0 0,-21 0 0,1-21 15,20 21-15,-21 0 0,0-22 16,22 22-16,-22-21 0,0 0 15,0 0-15,0 0 16,-21 0-16,21-1 0,-21 1 0,0 0 16,0 0-16,-21 21 15,0 0 1,0 0-16,0 21 0,0 0 0,-1 0 16,1 1-16,21-1 0,0 0 15,0 0-15,-21 21 0,21-20 0,0-1 16,0 0-16,0 0 15,0 0-15,21 0 0,0-21 16,1 0-16,-1 0 16,0 0-16,0 0 15,0 0-15,0 0 0,1 0 16,20-21-16,-21 0 0</inkml:trace>
  <inkml:trace contextRef="#ctx0" brushRef="#br0" timeOffset="34279.47">2498 4995 0,'0'-21'32,"0"0"-32,0 0 0,0 0 15,0-22-15,21 22 0,-21-21 16,21 21-16,-21 0 0,0-22 0,0 22 16,0 0-16,-21 0 0,0 0 15,-1-1-15,-20 1 0,21 0 0,-21 0 16,-1 21-16,1 0 15,0 0-15,-1 0 0,1 0 0,0 21 16,-1 0-16,22 0 0,-21 1 16,21 20-16,-1-21 0,1 43 0,0-22 15,0 0-15,0 22 0,21-22 16,0 0-16,0 1 0,0-1 0,0 0 16,0-20-16,21-1 0,0 0 15,0 0-15,0 0 0,1-21 0,20 0 16,0 0-16,-21 0 0,22-21 15,-1 21-15,0-21 0,1 0 0,20-22 16,-20 22-16,-22-21 16,21 21-16,0-22 0,-20 22 0,-1-21 15,0 0-15,-21-1 0,0 22 16,0-21-16,0 21 0,0-1 0,0 1 16,0 0-16,0 0 0,0 42 31,0 21-31,0-20 15,0 20-15,0-21 0,0 21 0,0 1 16,0-22-16,21 21 0,0-21 16,0 22-16,1-22 0,20 0 0,-21 0 15,21-21-15,-20 0 0,20 21 0,-21-21 16,21 0-16,1 0 16,-22 0-16,21-21 0,-21 0 0,22 21 15,-22-21-15,0 0 0,0-22 16,0 22-16,1 0 0,-22 0 0,0-21 15,0 20-15,0 1 0,0 0 16,0 0-16,0 0 0,0 0 0,-22 42 31,22 0-31,0 0 16,0 0-16,0 0 0,-21 22 16,21-22-16,0 0 0,0 21 0,0-20 15,0-1-15,0 0 0,0 0 16,0 0-16,0 0 15,21-21 17,-21-21-32,22 0 0,-1 0 15,0 0-15,0 0 0,-21-1 16,21-20-16,0 21 0,1 0 0,-1 0 16,-21-1-16,21 1 0,0 0 0,0 0 15,0 21-15,1 0 16,-1 21-16,-21 0 0,21-21 0,0 21 15,0 22-15,0-22 0,1 0 16,-1 0-16,-21 22 0,21-22 16,0 0-16,0 0 0,0 0 15,1 0-15,20 1 0,-21-1 0,0-21 16,22 0-16,-1 0 0,-21 0 0,21 0 16,1 0-16,-1 0 0,0 0 15,-20 0-15,20-21 0,0-1 0,1 1 16,-22 0-16,21 0 0,-21 0 15,0 0-15,22-22 0,-43 22 0,21-21 16,-21 21-16,0-22 0,0 22 0,0-21 16,0 21-16,0-22 0,-21 22 15,0 0-15,-1 0 0,1 21 0,0 0 16,0 0-16,0 0 16,-22 0-16,22 0 0,0 0 0,-21 21 15,21 0-15,-1 21 0,1-20 0,0 20 16,0 0-16,21 1 0,-21-22 15,21 21-15,0 0 0,0-20 0,0 20 16,0-21-16,21 0 0,0 0 16,0 1-16,0-22 0,1 0 0,-1 0 15,0 0-15,0 0 0,0 0 0,0-22 16,1 22-16,20-21 0,-21 0 16,0 0-16,0 0 0,1-22 0,-1 22 15,0-21-15,-21 0 0,21-1 16,0 22-16,-21-21 0,21-1 15,-21 1-15,0 0 0,0-1 0,0 1 16,0 0-16,0-1 0,0 1 16,0 21-16,0-21 0,0 20 15,0 44 1,0-1-16,0 0 0,0 21 16,0 1-16,0-1 0,0 0 15,0 1-15,0-1 0,0 0 0,0 1 16,0-1-16,0 0 0,22 1 0,-1-1 15,-21-21-15,21 21 0,0-20 16,0-22-16,0 21 0,1 0 16,-1-21-16,21 0 0,-21 0 15,0 0-15,1 0 0,-1 0 16,21-21-16</inkml:trace>
  <inkml:trace contextRef="#ctx0" brushRef="#br0" timeOffset="35615.71">5884 4995 0,'0'0'0,"21"0"31,1-21-16,-1 0-15,-21 0 0,21 0 16,0-22-16,0 22 0,0-21 0,-21 21 16,22-22-16,-1 22 0,0-21 0,0 0 15,-21 20-15,0-20 0,0 0 16,0 21-16,0-1 0,0-20 0,-21 21 16,0 21-16,0 0 15,-1 0-15,1 0 0,0 0 0,0 21 16,0-21-16,0 21 0,-1 0 15,22 1-15,0-1 0,0 0 16,0 0-16,0 0 0,22 0 16,-1-21-16,0 22 0,0-1 0,0-21 15,22 21-15,-22-21 0,0 21 16,0 0-16,21 0 0,-20 1 0,-1-1 16,0-21-16,0 21 0,0 0 0,-21 0 15,21 0-15,-21 1 0,22-1 16,-22 0-16,21 0 0,0-21 15,0 21 1,0-21-16,0 0 0,1 0 16,-1-21-16,0 0 15,0 0-15,0 0 0,0-1 16,-21 1-16,22 0 0,-1 0 0,0-21 16,0 20-16,-21-20 0,0 21 0,21-21 15,-21 20-15,21-20 0,-21 21 16,0 0-16,0 0 0,0-1 0,0 1 15,0 42 17,0 1-32,0-1 0,-21 0 0,21 0 15,0 0-15,0 22 0,0-22 0,0 0 16,0 21-16,0-21 0,0 1 16,0 20-16,0-21 0,0 0 15,0 0-15,21 1 0,1-1 0,-1-21 16,0 21-16,0-21 0,0 0 15,0 0-15,22 0 0,-22 0 0,0 0 16,21-21-16,-20 0 0,-1-1 0,21 1 16,-21 0-16,0 0 0,1 0 15,-1 0-15,0-1 0,-21-20 0,0 21 16,0 0-16,21 0 0,-21-22 16,0 22-16,0 0 0,0 42 31,0 0-16,0 0-15,-21 1 0,21-1 0,0 0 16,0 21-16,0-21 0,0 1 0,0 20 16,0-21-16,0 0 0,0 0 15,0 1-15,21-1 0,0 0 0,0-21 16,1 0-16,-1 21 0,0-21 0,21 0 16,-21 0-16,1 0 0,20 0 15,-21-21-15,0 0 0,22 0 0,-22 21 16,0-22-16,0 1 0,0 0 0,0 0 15,-21-21-15,22 20 16,-22 1-16,0 0 0,0 0 0,0 0 0,0 0 16,0-1-16,0 1 0,-22 21 15,1 0 1,21 21-16,-21 1 16,21-1-16,0 0 0,-21 0 0,21 0 15,0 85 1,-21-85-16,21 0 0,0 22 15,-21-43-15,21 21 0,0 0 0,0 0 16,-22-21 15,22-21-15,0 0-16,0 0 0,0 0 16,0-1-16,0 1 0,0-21 0,0 21 15,0-22-15,22 22 0,-1-21 0,0 21 16,0-22-16,0 1 0,0 21 15,22 0-15,-1-22 0,-21 22 0,22 21 16,-1 0-16,0 0 0,1 0 16,-1 0-16,-21 21 0,21 1 0,-20-1 15,-1 0-15,0 21 0,-21-21 0,0 22 16,21-1-16,-21 0 0,0 1 16,0-22-16,0 21 0,0 1 0,0-1 15,0-21-15,0 21 0,-21-20 16,21-1-16,-21 0 0,0 0 15,21 0-15,-22-21 0</inkml:trace>
  <inkml:trace contextRef="#ctx0" brushRef="#br0" timeOffset="36031.57">9504 4255 0,'0'0'16,"-21"-22"-16,21 1 0,0 0 0,-22 0 16,22 0-16,0 42 15,0 0 1,0 0-16,0 22 0,0-22 16,0 21-16,0 0 0,0 1 15,0-1-15,0 0 0,0 1 0,-21-1 16,21 0-16,0 1 0,0-1 0,-21-21 15,21 22-15,-21-22 0,21 0 16,0 0-16,0 0 0,0 0 0,-21-21 47,21-21-47</inkml:trace>
  <inkml:trace contextRef="#ctx0" brushRef="#br0" timeOffset="36652.21">8996 4614 0,'21'0'31,"0"22"-31,0-22 0,0 0 16,22 0-16,-22 0 0,21 0 0,1 0 16,-1-22-16,0 1 0,1 21 15,-1-21-15,21 0 0,1 0 0,-22 0 16,22-1-16,-1 1 0,-20 0 0,-1 0 15,0 0-15,1 0 16,-1-22-16,-42 22 0,21 0 0,-21-21 0,0 20 16,0 1-16,0 0 0,0 0 15,-21 21-15,0-21 0,0 21 16,-1 0-16,1 21 16,0 0-16,21 21 15,0-20-15,0 20 0,0 0 0,0 1 16,0-1-16,0 0 0,-21 1 0,21-1 15,0 0-15,0 1 0,0-22 16,0 21-16,0 0 0,0-20 0,0 20 16,0-21-16,0 0 0,-21 0 0,21 1 15,0-1-15,0-42 47,0-1-47,0 1 0,21 0 16,0 0-16,0-21 0,0 20 0,1-20 15,-1 21-15,0-21 0,21-1 0,1 22 16,-22-21-16,21 21 0,0-1 16,-20 1-16,20 0 0,0 21 0,-21 0 15,1 0-15,-1 0 0,0 21 0,0 0 16,-21 1-16,0-1 0,0 0 16,0 21-16,0-21 0,0 1 0,0-1 15,0 21-15,0-21 0,0 0 0,-21 1 16,21-1-16,-21 0 0,21 0 15,0 0-15,21-21 32,0 0-17,-21-21-15,21 0 0,0 0 0,1 0 16</inkml:trace>
  <inkml:trace contextRef="#ctx0" brushRef="#br0" timeOffset="37048">10583 4593 0,'64'64'31,"-43"-64"-15,0 0-16,0 0 0,0 0 16,1 0-16,20 0 0,-21 0 0,0-21 15,0 21-15,1-22 0,-1 22 0,0-21 16,0 0-16,0 21 0,-21-21 15,0 0-15,0 0 0,0-1 0,0 1 16,0 0-16,0 0 0,0 0 0,-21 0 16,0-1-16,0 22 15,0 0-15,-1 0 0,1 0 16,0 22-16,0-1 0,0 21 16,0-21-16,-1 22 0,1-22 15,0 21-15,21 0 0,-21-20 0,21 20 16,-21 0-16,21-21 0,0 22 15,0-22-15,0 0 0,0 0 0,0 0 16,21 1-16,0-1 0,0-21 0,0 0 16,1 0-16,-1 0 0,21 0 15,-21 0-15,0 0 0,1-21 0,20-1 16,-21 1-16,0 0 0,0 0 0,1 0 16,-1 0-16</inkml:trace>
  <inkml:trace contextRef="#ctx0" brushRef="#br0" timeOffset="37483.8">12425 4064 0,'0'0'0,"21"-21"16,-21-21-16,0 20 0,0 1 0,0 0 16,0 0-16,-21 21 15,21 21 1,-21 0-16,21 22 15,-22-1-15,22 0 0,0 22 0,0-22 16,0 0-16,0 22 0,-21-22 16,21 1-16,0 20 0,-21-21 0,21-20 15,0 20-15,0 0 0,0-21 16,0 1-16,0 20 0,0-21 16,0 0-16,21-21 0,0 0 15,1 0-15,-1 0 0,0 0 16,0 0-16,0 0 0,0-21 0,1 21 15,-1-21-15,0 0 0,-21 0 0,21-1 16,-21 1-16</inkml:trace>
  <inkml:trace contextRef="#ctx0" brushRef="#br0" timeOffset="37683.72">12277 4339 0,'0'0'0,"0"21"0,0 1 15,21-22 1,0 0-16,0 0 16,0 0-16,0 0 0,1 0 0,-1 0 15,21 0-15,-21 0 0,22 0 16,-22 0-16,21-22 0,-21 22 0,22-21 16,-22 0-16,0 21 0,21-21 0,-21 21 15</inkml:trace>
  <inkml:trace contextRef="#ctx0" brushRef="#br0" timeOffset="38700.12">12785 4487 0,'0'43'32,"21"-43"-32,0 0 15,0 0-15,-21-21 0,21 21 16,0-22-16,1 1 0,-1 21 15,0-21-15,0 0 0,0 0 0,-21 0 16,21-1-16,-21 1 0,0 0 16,0-21-16,0 21 15,0-1-15,-21 22 16,0 0 0,0 0-16,21 22 0,-21-1 15,0 0-15,-1 21 0,1-21 0,21 1 16,-21 20-16,0-21 0,21 21 0,-21-20 15,21 20-15,0-21 0,0 0 16,0 0-16,0 1 0,0-1 0,0 0 16,0 0-16,21-21 0,0 21 15,21-21-15,-20 0 0,-1 0 16,21 0-16,0 0 0,1-21 0,-1 21 16,0-21-16,1 0 0,-1 21 0,0-21 15,1-1-15,-1 1 0,0 0 16,1 0-16,-22-21 0,21 20 15,-21 1-15,1 0 0,-22-21 0,0 21 16,0-1-16,0 1 0,0 0 16,0 0-16,-22 21 15,1 0-15,0 0 0,0 0 16,0 21-16,0 0 0,-1 0 0,22 1 16,0-1-16,0 0 0,0 0 0,0 0 15,0 0-15,0 1 0,0-1 16,22 0-16,-1-21 0,0 21 0,-21 0 15,21 0-15,0-21 0,0 22 0,-21-1 16,22-21-16,-22 21 16,0 0-1,-22-21 1,1 0-16,0 0 0,0 0 16,0 0-16,0 0 0,-1 0 0,1 0 15,0-21-15,0 21 0,0 0 0,42 0 63,0 0-63,0 0 15,0 0-15,1 0 0,-1 0 0,0 0 16,0 0-16,0 0 0,22 0 0,-22-21 16,0 21-16,21-21 15,-21 21-15,1-22 0,20 1 0,-21 0 16,21 0-16,-20 0 0,-1 0 0,21-1 15,-21 1-15,0 0 0,1 0 16,-1-21-16,0-1 0,0 22 0,0-21 16,-21-1-16,21 1 0,-21 0 0,0-1 15,0 1-15,0 21 0,0 0 16,0 0-16,0 42 16,0 0-1,-21 21-15,0 1 0,21-1 0,-21 0 16,0 1-16,21-1 0,-21 21 0,-1-20 15,22-22-15,-21 21 16,21 1-16,0-22 0,0 21 0,0-21 16,0 0-16,0 1 0,0-1 0,0 0 15,21-21-15,1 0 16,-1 0-16,0 0 0,0 0 16,0 0-16,0-21 0,1 21 0,-1-21 15,-21-1-15,21 1 0,0 0 16</inkml:trace>
  <inkml:trace contextRef="#ctx0" brushRef="#br0" timeOffset="38880.03">13843 4318 0,'0'0'0,"-21"0"0,0 0 0,21 21 0,0 0 16,0 1-1,0-1-15,21-21 16,0 0-16,0 0 0,0 0 15,0 0-15,1 0 0,-1 0 16,0 0-16,0 0 0,0 0 0,0-21 16,1 21-16,-1-22 0</inkml:trace>
  <inkml:trace contextRef="#ctx0" brushRef="#br0" timeOffset="39516.75">15155 4255 0,'0'0'0,"0"-22"16,0 1-1,21 21-15,1-21 0,-1 0 0,0 0 16,0 0-16,0-22 0,0 22 16,1 0-16,-1 0 0,0 0 0,-21-1 15,0-20-15,0 21 0,0 0 16,-21 0-16,-22 21 0,22 0 15,-21 0-15,0 0 0,20 0 16,-20 0-16,0 0 0,-1 0 0,22 21 0,-21 0 16,21 0-16,0 0 0,-1 0 15,22 22-15,0-22 0,0 21 16,0-21-16,22 1 0,-1 20 0,21-21 16,-21 21-16,22-20 0,-22-1 15,21 21-15,0-21 0,1 0 0,-22 1 16,21 20-16,-21-21 0,1 0 15,-1 0-15,0 1 0,-21-1 0,0 0 16,0 0-16,0 0 0,-21-21 0,-22 21 16,1 1-16,21-22 0,-43 0 15,22 21-15,0-21 0,-1 0 16,1 0-16,0 0 0,-1 0 0,1 0 16,21 0-16,0-21 0,0 21 15,-1-22-15,22 1 0,-21 0 0,21 0 16,0 0-16,0 0 0,0-1 0,0-20 15,0 21-15,0 0 0,0-22 16,21 22-16,1 0 0,-1 0 0,0 0 16,0 0-16,21-1 0,-20 1 0,20 21 15</inkml:trace>
  <inkml:trace contextRef="#ctx0" brushRef="#br0" timeOffset="40237.31">15769 4043 0,'0'0'0,"-21"0"31,0 21-15,0 0-16,21 0 0,-22 1 0,22 20 15,-21-21-15,21 21 0,-21-20 16,0 20-16,21-21 0,0 21 0,0-20 15,-21-1-15,21 21 0,0-21 0,0 0 16,0 1-16,0-1 16,21 0-16,0-21 0,0 0 15,0 0-15,1 0 0,-1 0 0,21 0 16,-21 0-16,0 0 0,22 0 16,-22-21-16,21 21 0,-21-21 0,1-1 15,20 1-15,-21 0 0,0 0 0,0 0 16,1-22-16,-1 22 0,0 0 15,0-21-15,-21 21 0,0-22 0,0 22 16,0 0-16,0 0 0,-21 0 16,0-1-16,0 22 0,-22 0 15,22 22-15,0-22 0,0 21 16,0 0-16,21 0 16,-22 21-16,22-20 0,0-1 0,0 0 15,0 21-15,0-21 0,0 1 0,22-1 16,-1 0-16,0 0 15,0 0-15,0-21 0,-21 21 16,21-21-16,1 0 0,-22 22 16,21-22-16,0 0 15,0 0-15,0 0 0,0 0 16,1 0-16,-1 0 16,0 0-16,0-22 0,0 1 0,22 0 15,-22 21-15,0-21 0,0 0 0,0 0 16,0-22-16,1 22 15,-22 0-15,21 0 0,-21 0 0,21 21 16,-21-22-16,0 44 16,0-1-1,0 0-15,-21 0 0,0 0 0,21 0 16,0 1-16,0-1 0,-22 0 0,22 0 16,-21 0-16,21 0 0,0 1 15,21-44 32,1 22-47</inkml:trace>
  <inkml:trace contextRef="#ctx0" brushRef="#br0" timeOffset="40608.04">16637 3810 0,'0'0'0,"0"-21"16,-21 0-16,0 0 0,-1 21 0,1 0 15,-21 0-15,21 0 0,-22 21 16,22-21-16,-21 21 0,21 0 0,0 0 16,21 0-16,0 1 0,0 20 0,0-21 15,0 0-15,0 0 0,0 1 16,21-1-16,0-21 0,0 0 0,0 21 16,0-21-16,22 0 15,-22 0-15,0 0 0,21-21 0,-20 21 16,-1-21-16,0-1 0,-21 1 0,21 0 15,-21 0-15,21 0 0,-21 0 16,0-1-16,0 1 0,0-21 0,0 21 16,-21 0-16,0 21 0,0-22 15,0 22-15,-22 0 0,22 0 16,0 0-16,0 0 0,-22 22 0,22-1 16,0 0-16,0 0 15,21 0-15,0 22 0,-21-22 0,21 21 0,0-21 16,0 22-16,0-22 0,21 21 15,-21-21-15,21 0 0,21 1 16,-20-1-16</inkml:trace>
  <inkml:trace contextRef="#ctx0" brushRef="#br0" timeOffset="40959.83">16933 4106 0,'0'0'0,"0"-21"0,0 0 16,0 42 15,0 0-31,0 1 0,0-1 0,0 0 16,0 21-16,0-21 0,-21 22 0,0-1 15,21 0-15,-21 1 0,21-1 16,-21 0-16,-1 1 0,22-1 0,-21 0 16,0 22-16,0-22 0,0 22 15,21-1-15,-43 22 0,22-22 0,0 1 16,0 21-16,0-22 0,0 1 0,-22 20 15,22-20-15,0-1 0,0 1 0,-22-1 16,22 1-16,21-22 0,-21 22 16,21-22-16,-21 0 0,21-21 0,0 1 15,0 20-15,0-21 16,21-42 0,0 0-16,-21 0 15,21-1-15,1 1 0,-1-21 16,-21 0-16,21-1 0,0 1 0</inkml:trace>
  <inkml:trace contextRef="#ctx0" brushRef="#br0" timeOffset="41267.67">16827 4466 0,'-21'64'0,"42"-191"0,-21 190 0,0-169 0,0 43 16,22 21-16,-22 20 0,21-20 0,0 21 15,-21-21-15,21 20 16,0 22-16,-21-21 0,21 21 0,1-21 15,-1 21-15,0 0 0,0 21 16,0 0-16,0 1 0,1-1 0,-22 0 16,0 21-16,21-21 0,-21 22 0,0-1 15,0-21-15,0 22 0,0-22 16,-21 0-16,21 0 0,-22 0 0,1 0 16,0 1-16,0-1 0,0-21 0,0 0 15,-1 21-15,1-21 16,0 0-16,0 0 0,0 0 15,0 0-15,-1-21 16,22 0 0,0-1-16,22 1 0,-1 0 15,0 0-15,0 0 0</inkml:trace>
  <inkml:trace contextRef="#ctx0" brushRef="#br0" timeOffset="41559.5">17505 3831 0,'0'0'0,"21"-21"0,0 0 0,-21 0 0,0 0 16,0-1-16,21 1 0,-42 42 31,0 1-15,0-1-16,21 0 0,-21 21 16,-1 1-16,1-1 0,0 0 0,0 1 15,21-1-15,-21 21 0,0-20 16,21-1-16,-22 0 0,22 1 0,0-1 15,0-21-15,0 22 0,0-22 0,0 0 16,0 0-16,0 0 0,0 0 16,22-21-16,-1 0 0,0 0 0,0 0 15,0 0-15,0 0 16,1 0-16,-1-21 0,0 0 0,0 21 16,0-42-16,0 21 0,1-1 0,-1 1 15</inkml:trace>
  <inkml:trace contextRef="#ctx0" brushRef="#br0" timeOffset="41788.37">17484 3979 0,'0'0'0,"-22"0"31,22 22-31,22-22 16,-1 0-16,0 0 15,0 0-15,0 0 0,0 0 0,1 0 16,20 0-16,-21 0 0,0 0 0,22 0 16,-22 0-16,0 0 15,0 0-15,21 0 0,-20 0 16,-1 0-16,0 0 0</inkml:trace>
  <inkml:trace contextRef="#ctx0" brushRef="#br0" timeOffset="42035.68">18457 4487 0,'0'0'0,"-21"0"16,0 0-16,0 0 31,0 0-15,21-21 15</inkml:trace>
  <inkml:trace contextRef="#ctx0" brushRef="#br0" timeOffset="64731.53">4699 6985 0,'21'-21'0,"0"21"0,-21-21 16,21 21-16,-21-21 0,0-1 15,22 1-15,-22 0 16,0 0-16,0 0 15,0 0-15,0-1 16,-22 22 0,1 0-1,0 22-15,0-1 0,21 0 16,-21 21-16,0-21 0,-22 22 16,22-1-16,0 22 0,-21-22 0,20 21 15,-20 1-15,0-1 0,21 1 16,-1-1-16,-20 1 0,21-1 0,0 1 15,0-22-15,-1 1 0,1 20 0,0-21 16,21 1-16,0-1 0,-21 0 16,21-20-16,-21 20 0,21-21 0,0 0 15,0 0-15,-21-21 0,21-21 32,0 0-32,0 0 15,21 0-15,-21-22 0,21 1 16,0 21-16,0-43 0,-21 22 0,21 0 15,1-22-15,-1 1 0,21-1 16,-21-20-16,0 20 0,1 1 0,20-1 16,-21 1-16,0-1 0,0 22 15,1-22-15,-1 22 0,0 21 0,-21-22 16,0 22-16,21 0 0,-21 0 0,21 0 16,-21 42-1,21 0-15,-21 21 16,0 1-16,0 20 15,0-20-15,22 41 0,-22-20 0,0-1 16,0 1-16,0 20 0,0-20 16,0-22-16,0 22 0,0-1 0,0-20 15,0-1-15,0 0 0,0-21 0,0 22 16,0-22-16,0 21 0,21-21 16,-21 1-16,0-1 0,0 0 15,0-42 16,-21 0-31,21-1 0,-22 22 0,-20-21 16</inkml:trace>
  <inkml:trace contextRef="#ctx0" brushRef="#br0" timeOffset="64931.41">4149 7747 0,'0'0'15,"-22"0"-15,44 0 31,-1 0-31,0 0 0,0 0 16,0-21-16,22 21 0,-1 0 0,0 0 16,1-21-16,-1 21 0,0 0 15,1 0-15,-1 0 0,-21-21 0,21 21 16,-20 0-16,20 0 16,-21 0-16,0-22 0,0 22 0,1 0 15</inkml:trace>
  <inkml:trace contextRef="#ctx0" brushRef="#br0" timeOffset="65600.05">5503 7705 0,'0'0'0,"21"0"0,64-43 31,-85 22-31,21 21 0,-21-21 0,0 0 15,0 0-15,0 0 0,0-1 16,-21 1-16,0 0 0,0 0 16,0 0-16,-1 0 0,-20 21 0,21-22 15,-21 22-15,20 0 0,-20 0 16,21 0-16,-21 0 0,20 22 0,-20-22 16,21 21-16,0 21 0,-22-21 0,22 0 15,0 22-15,21-1 0,-21-21 16,21 22-16,0-1 0,0 0 0,0 1 15,0-1-15,0 0 0,0-21 16,0 22-16,0-1 0,0-21 0,21 0 16,-21 1-16,21-1 0,0 0 15,1-21-15,-1 0 0,0 0 16,0 0-16,21 0 0,-20-21 16,-1 0-16,21-1 0,-21 1 0,22-21 15,-22 21-15,21-22 0,-21 22 16,22-21-16,-1 0 0,-21-1 0,21 1 15,-20 0-15,-1-22 0,0 22 16,0-22-16,0 1 0,0-1 0,-21 22 16,0-22-16,0 1 0,0 21 0,0-22 15,0 22-15,0-1 0,0 1 16,0 21-16,-21 0 0,0 0 0,21-1 16,-21 1-16,0 21 15,0 0-15,-1 21 0,1 1 16,21 20-16,0 0 0,-21 1 0,21 20 15,-21 1-15,21-1 0,0 22 16,0-22-16,0 1 0,0-22 0,0 22 16,0-22-16,0 21 0,21-41 15,0 20-15,0 0 0,1-21 0,-1 1 16,0-1-16,-21 0 0,21 0 0,0 0 16,0-21-16,1 0 0,-1 0 15,0 0-15,0 0 0,0 0 16,0 0-16,1 0 0,-1-21 0,0 21 0,0-21 15,-21 0-15</inkml:trace>
  <inkml:trace contextRef="#ctx0" brushRef="#br0" timeOffset="66015.81">6138 7535 0,'0'-21'0,"0"42"0,-21-42 31,21 42-16,0 1-15,0-1 16,0 0-16,0 0 16,0 0-16,0 0 0,0 1 0,0 20 15,21-21-15,-21 0 0,0 0 0,0 1 16,0 20-16,0-21 0,0 0 16,21 0-16,-21 1 0,0-1 15,22-21-15,-1 0 31,-21-21-31,21 21 0,-21-22 16,0 1-16,0 0 0,21-21 16,-21 21-16,21-1 0,0-20 0,-21 21 15,0-21-15,22 20 0,-1-20 16,0 21-16,-21-21 0,21 20 16,0 1-16,-21 0 0,21 0 0,1 0 15,-1 21-15,0 0 47,-21 21-31,21 0-1,-21 0-15</inkml:trace>
  <inkml:trace contextRef="#ctx0" brushRef="#br0" timeOffset="67332.46">6921 7747 0,'0'0'0,"22"0"0,-1-21 0,0 21 15,-21-21-15,21 0 0,0-1 16,-21 1-16,0 0 0,0 0 16,0 0-16,0 0 15,0-1-15,0 1 0,0 0 0,-21 0 16,0 0-16,0 0 0,0 21 0,-1 0 15,1 0-15,0 0 0,0 0 16,0 0-16,-22 0 0,22 21 16,0 0-16,-21 0 0,21 21 0,-1-20 15,1 20-15,0-21 0,0 21 16,0-20-16,21 20 0,-21-21 0,21 0 16,0 22-16,0-22 0,0 0 0,0 0 15,0 0-15,0 0 0,21 1 16,0-22-16,0 0 0,0 0 0,0 0 15,1 0-15,-1 0 0,0 0 16,21 0-16,-21 0 0,1-22 0,-1 1 16,0 0-16,0 0 0,0 0 0,0 0 15,1-1-15,-1 1 0,-21 0 16,0 0-16,21 0 0,-21-22 16,0 22-16,0 0 0,0 0 0,0 0 15,0 0-15,-21 42 31,21 0-31,0 0 16,0 0-16,0 0 0,0 1 16,0-1-16,0 21 0,0-21 0,0 0 15,0 1-15,0-1 0,0 21 0,0-21 16,21 0-16,0 1 0,0-1 16,0 0-16,1-21 15,-1 0-15,0 0 0,0 0 0,0 0 0,0 0 16,22 0-16,-22-21 15,0 0-15,0 21 0,0-22 0,1 1 16,-1 0-16,-21 0 0,21 0 0,0 0 16,-21-22-16,21 22 0,-21 0 15,0 0-15,0 0 0,0-1 0,0 1 16,0 0-16,-21 42 31,21 0-31,-21 1 16,21-1-16,0 0 0,0 0 15,0 0-15,0 0 0,0 1 0,-21 20 16,21-21-16,0 0 0,0 0 16,0 1-16,0-1 0,0 0 15,0 0-15,0 0 0,0-42 47,0 0-47,0 0 0,21 0 16,0-1-16,-21 1 0,21 0 0,-21 0 15,21-21-15,1 20 0,-1 1 16,-21 0-16,21 0 0,-21 0 0,21 21 16,-21-21-16,21 21 15,0 0-15,-21 21 16,0 0-16,0 0 16,0 0-16,22 0 0,-22 1 0,0-1 15,21 0-15,-21 0 0,0 0 16,0 0-16,21 1 0,-21-1 0,21 0 15,-21 0-15,21-21 0,0 21 0,1-21 16,-1 21-16,0-21 16,0 0-16,0 0 0,0 0 0,1 0 15,-1-21-15,0 21 0,0-21 16,0 0-16,0 0 0,22 0 0,-22-22 16,0 22-16,0 0 0,0-21 15,-21-1-15,22 22 0,-1-21 0,0-1 16,-21 1-16,0 0 0,21-1 15,-21-20-15,21 21 0,-21-1 0,0-20 16,0 20-16,0 1 0,0 21 16,0-21-16,0 20 0,0 1 15,-21 21-15,0 0 0,21 21 16,0 1-16,-21-1 0,0 21 16,21 0-16,-22 1 0,22 20 0,0-20 15,0-1-15,-21 0 0,21 22 0,0-22 16,-21 0-16,21 1 0,0-22 15,0 21-15,0 1 0,0-22 0,0 21 16,0-21-16,0 22 0,0-22 16,0 0-16,0 0 0,21-21 15,0 21-15,1-21 0,-1 0 0,0 0 16,0 0-16,0 0 0,22 0 16,-22-21-16,0 0 0,0 0 0,21 0 15,-20-1-15,-1 1 0,0 0 0,0 0 16,0 0-16,0-22 0</inkml:trace>
  <inkml:trace contextRef="#ctx0" brushRef="#br0" timeOffset="67555.55">7853 7578 0,'0'0'0,"0"21"15,21-21-15,0 0 0,0 0 0,0 0 16,22 0-16,-22 0 0,21 0 16,-21 0-16,22 0 0,-1 0 0,-21 0 15,22-21-15,-22 21 0,21 0 0,-21-21 16,0 21-16,-21-22 0,22 22 16,-22-21-16,21 21 0</inkml:trace>
  <inkml:trace contextRef="#ctx0" brushRef="#br0" timeOffset="69064.31">9165 7874 0,'0'0'0,"21"0"0,-21-21 16,21 21-16,1-21 0,-1 0 0,0 21 15,0-22-15,0 1 0,0 21 0,-21-21 16,0 0-16,0 0 0,0 0 16,0-1-16,0 1 0,0 0 0,0 0 15,0-21-15,-21 20 0,0 1 16,0-21-16,0 21 0,-22 0 0,22 21 16,0-22-16,-21 22 0,21 0 15,-22 0-15,22 0 0,-21 22 16,-1-1-16,1 0 0,0 0 0,21 0 15,-22 22-15,22-22 0,-21 21 0,21 0 16,-1-20-16,1 20 0,21-21 16,0 21-16,0-20 0,0 20 0,0-21 15,0 0-15,0 0 0,0 1 0,21-1 16,1-21-16,-1 0 16,0 0-16,0 0 0,21 0 0,-20 0 15,20-21-15,-21 21 0,21-22 0,-20 1 16,20 0-16,0 21 15,-21-21-15,22 0 0,-22-22 0,0 22 16,0 0-16,0 0 0,1-21 0,-1 20 16,-21 1-16,0-21 0,0 21 15,0 0-15,0-1 0,0 1 0,0 0 16,0 42 15,0 0-31,0 1 0,0-1 16,-21 21-16,21-21 0,0 0 0,0 22 15,0-22-15,0 21 0,0-21 16,0 1-16,0 20 0,21-21 0,-21 21 16,21-20-16,0-1 0,0 0 15,0 0-15,1 0 0,20 0 16,-21-21-16,0 0 0,22 22 0,-1-22 16,0 0-16,1 0 0,-1 0 0,0-22 15,1 1-15,-1 0 0,0 21 16,1-42-16,-1 21 0,0-1 0,-21 1 15,22 0-15,-22-21 0,0 21 0,0-1 16,-21-20-16,0 21 0,0-21 16,0-1-16,0 22 0,-21-21 0,0 21 15,0-1-15,0 1 0,-1 0 16,-20 0-16,21 21 0,-21 0 16,20 0-16,-20 0 0,21 21 0,-21 0 15,20 0-15,1 1 0,0-1 16,0 0-16,0 21 0,0-21 0,21 1 15,0 20-15,0-21 0,0 0 0,0 0 16,0 1-16,0-1 0,0 0 16,21 0-16,0 0 0,0-21 0,0 0 15,0 21-15,22-21 0,-22 0 0,21 0 16,-21 0-16,22 0 0,-22-21 16,21 21-16,-21-21 0,1 0 15,-1 21-15,0-21 0,0 0 0,0-1 0,-21 1 16,21 21-16,-21-21 15,0 0-15,0 0 0,0 0 0,0-1 16,0 1-16,0 0 0,0 42 47,0 0-31,0 1-16,0 20 0,-21-21 15,21 0-15,0 22 0,-21-22 0,21 21 16,0 0-16,0 1 0,0-1 0,0 0 15,0 1-15,0 20 0,0-20 16,0 20-16,0-21 0,0 22 0,0-1 16,0-20-16,0 20 0,0 1 15,0-1-15,0 1 0,0-1 0,0 22 16,0-22-16,0 1 0,21-1 16,-21 22-16,0-21 0,21-1 0,-21-21 15,0 22-15,0-1 0,22 1 0,-1-22 16,-21 1-16,21-1 0,-21 0 0,0 1 15,21-22-15,-21 0 0,0 0 16,0 0-16,0-42 16,0 0-1,0 0-15,0-22 0,-21 22 0,0-21 0,21-22 16,-21 22-16,-1 0 0,1-22 16,0 1-16,21-1 0,-21-20 15,21 20-15,-21-21 0,21 22 0,0-22 16,0 22-16,0-1 0,0 1 0,0-1 15,0 22-15,21-22 0,-21 22 16,21 0-16,0-22 0,0 22 0,1 0 16,-1-1-16,21-20 0,-21 20 0,0 1 15,1 0-15,-1-22 0,21 22 16,-21 0-16,0 20 0,-21-20 0,22 0 16,-1 21-16,-21-1 0,21 1 0,-21 0 15,0 0-15</inkml:trace>
  <inkml:trace contextRef="#ctx0" brushRef="#br0" timeOffset="69724.38">10541 7662 0,'0'-21'15,"21"0"1,-21 0-16,0 0 15,0 0-15,21 21 0,-21-22 16,0 1-16,0 0 0,0 0 16,0 0-16,0 0 15,-21 21 1,0 21 0,21 0-16,-21 0 0,0 0 15,21 0-15,0 1 0,0 20 0,0-21 16,-22 0-16,22 0 0,0 1 15,0-1-15,0 0 0,0 0 0,0 0 16,0 0-16,22-21 0,-22 22 0,21-22 16,0 0-16,0 0 0,0 0 15,0 0-15,1 0 0,-1 0 0,21 0 16,-21 0-16,22 0 0,-22-22 16,21 22-16,0-21 0,-20 0 15,20 0-15,0 0 0,1 0 0,-22-1 16,21 1-16,-21-21 0,0 21 0,1 0 15,-1-22-15,0 22 0,-21-21 16,0 21-16,0-1 0,0 1 0,0 0 16,-21 21-16,0 0 15,-1 0-15,1 21 0,0-21 16,0 21-16,0 1 0,0 20 0,-1-21 16,1 0-16,21 22 0,0-22 0,0 0 15,0 0-15,0 21 0,0-20 16,0-1-16,0 0 0,21 0 15,1 0-15,-22 0 0,21 1 0,0-22 16,-21 21-16,0 0 0,21 0 16,-21 0-1,-21-21 1,0 0-16,0 0 0,-1 0 0,1 0 16,0 0-16,0 0 0,0 0 15,0 0-15,-1 0 0,1 0 0,21-21 16,-21 21-16,21-21 0,0 0 15,0 0-15</inkml:trace>
  <inkml:trace contextRef="#ctx0" brushRef="#br0" timeOffset="71123.24">12361 7726 0,'21'0'15,"-21"-21"1,0 0-16,22-1 16,-22 1-16,21 0 0,-21 0 0,0 0 15,21 0-15,0-1 0,-21-20 16,21 21-16,-21-21 0,0 20 15,0-20-15,0 0 0,21 21 0,-21-22 16,0 1-16,0 21 0,0-22 0,0 22 16,0 0-16,0 0 15,0 42 1,-21 0-16,21 0 16,-21 1-16,21 20 0,0 0 15,0-21-15,0 22 0,-21-1 0,21 0 16,-21 1-16,21-22 0,0 21 0,0-21 15,0 22-15,0-22 0,0 0 16,0 0-16,0 0 0,0 1 16,21-22-16,0 0 0,0 0 15,0 0 1,1 0-16,-1 0 0,0-22 16,0 1-16,0 0 0,0 0 15,1 0-15,-22 0 0,0-22 16,21 22-16,-21 0 0,0-21 0,0 20 15,0-20-15,0 0 0,0 21 0,-21-22 16,21 22-16,-22-21 0,1 21 16,0-1-16,0 22 0,0-21 0,0 21 15,-1 0-15,22 21 32,0 1-17,22-22 1,-1 0-16,0 0 0,0 0 15,21 0-15,-20 0 0,20 0 0,0 0 16,1-22-16,-1 1 0,21 0 16,-20 0-16,-1 21 0,0-21 0,1 0 15,-1-1-15,0 1 0,-20 21 0,-1-21 16,0 0-16,-21 0 0,0 0 16,0-1-16,0 1 0,0 0 15,0 0 1,-21 21-16,0 0 15,-1 21 1,22 0-16,-21-21 16,21 21-16,-21 1 0,21 20 0,0-21 15,0 21-15,0-20 0,0 20 0,0 0 16,0 1-16,0 20 0,0-21 16,0 22-16,0-22 0,0 22 0,21-1 15,0-20-15,1 20 0,-22 1 16,21-1-16,-21 1 0,0-1 0,21 22 15,-21-22-15,0 22 0,0-22 0,0 22 16,0 0-16,0-22 0,0 22 0,0 0 16,0-1-16,0 1 15,0 21-15,0-22 0,0 1 0,0 0 16,0-22-16,0 22 0,0 0 0,0-22 16,-21 1-16,21 20 0,0-20 0,0-1 15,0-20-15,0 20 0,0-21 16,0 1-16,0-1 0,0 0 0,0-20 15,0-1-15,0 0 0,-21-21 16,-1-21 0,1-22-1,0 22-15,0-21 0,21 0 0,-42-1 16,20-20-16,1-1 0,0 1 0,-21-22 16,21 22-16,-1-22 0,1 0 15,0-21-15,0 22 0,21-22 16,0 21-16,0 1 0,0-1 0,0 0 15,0 1-15,21 20 0,0 1 0,0-22 16,1 21-16,-1 1 0,0-1 16,21 1-16,-21 21 0,22-22 15,-22 22-15,21-22 0,1 22 0,-1 0 16,0-1-16,-21 22 0,22-21 0,-22 21 16,0-1-16,0 1 0,0 21 15,-21-21-15,-21 21 47</inkml:trace>
  <inkml:trace contextRef="#ctx0" brushRef="#br0" timeOffset="72311.84">15134 6964 0,'0'-21'0,"0"0"16,0-1 0,0 44 15,0-1-15,-21 21-16,21-21 0,0 22 15,0 20-15,0-21 0,0 22 0,0-22 16,0 22-16,0-22 0,-21 0 0,21 22 15,0-43-15,-21 21 0,21 1 16,0-22-16,0 0 0,0 0 16,0 0-16,0 1 0,0-1 15,21-21 1,-21-21 0,0-1-16,0 1 0,0 0 15</inkml:trace>
  <inkml:trace contextRef="#ctx0" brushRef="#br0" timeOffset="72748.59">14753 6943 0,'0'0'0,"0"-21"15,0-1 1,0 1-16,21 21 0,0 0 15,22 0-15,-22-21 0,21 0 0,22 21 16,-22 0-16,22 0 0,-1 0 16,1 0-16,-1 0 0,22 0 0,-22 0 15,1 0-15,-1 21 0,1 0 16,-1 0-16,1 1 0,-22 20 0,0-21 16,1 21-16,-22 1 0,21-1 0,-42 0 15,0 1-15,0-1 16,0 0-16,0 1 0,-21-1 0,-21 0 15,-1 1-15,1-1 0,0-21 0,-1 22 16,-20-22-16,21 0 0,-22 0 16,1 0-16,20 0 0,-20 1 0,20-22 15,-20 0-15,21 21 0,-1-21 0,1 0 16,21 0-16,-22 0 0,1 0 16,21 0-16,0 0 0,0 0 0,-1 0 15,1-21-15,21-1 16,0 1-1,0 0-15,0 0 0,21 21 16,1-21-16,20 0 0,-21-1 16</inkml:trace>
  <inkml:trace contextRef="#ctx0" brushRef="#br0" timeOffset="73092.31">16235 6900 0,'0'-21'0,"0"42"0,0-63 0,0 21 16,-21 21-1,21 21 1,-22 0-16,22 22 0,0-22 0,-21 0 15,21 21-15,0 1 0,0-1 16,0 0-16,0 1 0,0 20 0,0-21 16,0 1-16,0-1 0,0-21 0,0 22 15,0-22-15,0 21 0,0-21 16,0 0-16,0 1 0,0-1 16,0-42 15,21-1-31,1 1 15</inkml:trace>
  <inkml:trace contextRef="#ctx0" brushRef="#br0" timeOffset="73489.5">16108 6837 0,'0'0'0,"0"-21"0,0 0 15,21-1-15,0 22 0,0 0 16,22 0-16,-1-21 0,0 21 16,1 0-16,20 0 0,-21 0 15,22 0-15,-1 21 0,-20 1 0,20-22 16,-20 21-16,-1 21 0,0-21 16,1 0-16,-22 22 0,0-22 0,0 21 15,0-21-15,-21 22 0,0-1 0,0 0 16,0-20-16,-21 20 0,0 0 15,-21 1-15,-1-1 0,1-21 0,0 21 16,-1-20-16,-20 20 0,20-21 0,-20 0 16,21 0-16,-1 1 15,-20-22-15,20 21 0,1-21 0,21 0 0,-21 21 16,20-21-16,1 0 0,0 0 16,0 0-16,42-21 46,0 0-46,22-1 16,-22 1-16,0 21 0</inkml:trace>
  <inkml:trace contextRef="#ctx0" brushRef="#br0" timeOffset="73804.25">17293 6689 0,'0'0'0,"0"-21"32,42 21-32,-20 0 0,20-22 15,0 22-15,1-21 0,20 21 0,-21 0 16,1 0-16,20-21 0,-20 21 15,-1 0-15,21 0 0,-20 0 0,-22 0 16,21 0-16,-21 0 0,22 0 16,-43 21-1,-21 0 1,-1-21-16,1 0 0,0 22 16,0-22-16,-21 0 0,20 21 0</inkml:trace>
  <inkml:trace contextRef="#ctx0" brushRef="#br0" timeOffset="74092.09">17695 6689 0,'-21'-21'16,"21"42"0,0 0-16,-21-21 0,21 42 15,0-21-15,0 22 0,0-22 16,-21 21-16,21 1 0,0 20 0,0-21 15,0 1-15,0 20 0,0-20 16,-21 20-16,21-21 0,-22 22 0,22-22 16,0 1-16,0-1 0,0 0 0,-21-21 15,21 22-15,0-22 0,0 0 16,0 0-16,0 0 0,0 1 16,0-44 15,0 1-16</inkml:trace>
  <inkml:trace contextRef="#ctx0" brushRef="#br0" timeOffset="75343.66">4381 8700 0,'0'0'0,"-42"0"31,63 0 0,0 0-15,1 0-16,-1 0 0,0 0 0,0 0 15,21 0-15,1 0 0,-1 0 16,0 0-16,22 0 0,-1 0 0,1 0 16,-1-22-16,1 22 0,21 0 0,-1 0 15,1-21-15,21 21 0,-22 0 16,43-21-16,-21 21 0,0 0 0,21-21 16,-21 21-16,21 0 0,-21-21 15,42 0-15,-21 21 0,0 0 16,21-22-16,0 22 0,0 0 0,-21-21 15,43 21-15,-22-21 0,21 21 0,1-21 16,-22 21-16,21-21 0,0 21 16,1-21-16,20 21 0,-20-22 0,-1 22 15,21-21-15,-20 0 0,20 21 0,1-21 16,-1 21-16,1-21 0,-1 21 16,22-21-16,0 21 0,-22-22 15,22 22-15,-22-21 0,22 21 0,-22-21 0,1 21 16,21-21-16,-22 0 15,22 21-15,-1-21 0,1-1 0,-21 22 16,20-21-16,1 0 0,0 0 0,-1 21 16,-20-21-16,-1 0 0,22-1 15,0 22-15,-22-21 0,1 0 0,-1 0 16,1 21-16,20-21 0,-20 0 16,-1 21-16,-20-22 0,20 1 0,-21 21 15,22-21-15,-22 21 0,22 0 0,-22-21 16,-21 21-16,22 0 0,-22-21 15,21 21-15,-21 0 0,0-21 0,1 21 16,-22-22-16,0 22 0,0 0 0,0 0 16,-22-21-16,1 21 15,0 0-15,0 0 0,-21 0 0,-1 0 16,1-21-16,-22 21 0,1 0 0,-1 0 16,-20 0-16,-22 0 0,21 0 15,-21 0-15,1 0 0,-22-21 31</inkml:trace>
  <inkml:trace contextRef="#ctx0" brushRef="#br0" timeOffset="75471.59">19875 7726 0,'0'21'31,"-21"-21"-31,0 0 0,0 21 15,0-21-15</inkml:trace>
  <inkml:trace contextRef="#ctx0" brushRef="#br0" timeOffset="77139.73">910 9885 0,'0'-21'31,"0"0"1,0-1-17,0 1 17,0 0-17,0 0 1,0 0-16,0 0 15,0-1-15,-21 22 16,21-21-16,0 0 0,-21 0 0,21 0 16,-21 0-16,21-1 15,0 1-15,0 0 16,-22 21 31,22 21-47,0 0 15,0 1-15,0-1 0,0 21 16,0 0-16,0 1 0,0-1 16,0 0-16,0 1 0,0-1 0,0 0 15,0 1-15,0-1 0,0 0 16,0 1-16,0-1 0,0 0 0,0 1 16,0-1-16,0 0 0,0 1 15,0-22-15,0 21 0,0-21 0,0 22 16,0-22-16,0 0 15,0 0-15,0-42 32,0 0-32,0 0 15,22 0-15</inkml:trace>
  <inkml:trace contextRef="#ctx0" brushRef="#br0" timeOffset="80116.66">1524 10097 0,'-21'0'16,"21"-22"46,-21 22-62,21-21 32,0 42 30,0 1-31,0-1-15,-22-21-16,22-21 125,0-1-78,-21 22-16,21 22 32,0-1-63,0 0 31,-21-21-31,21-21 140,0 0-108,-21 21 15,21 21-32,0 0 16,0 0-31,0 0 32,21-21 46,-21-21-63,0 0 1,0 0-16,0 0 16,0-1-1,0 44 32,0-1-47,0 0 0,0 0 16,21 0-1,0-21 1,1 0 0,-1 0-1,0 0 1,-21-21 0,0 0-1,0 0-15,0 0 16,-21 21-1,0-22-15,-1 22 16,1 0-16,0 0 16,21 22-1,0-1-15,0 0 16,0 0-16,0 0 16,0 0-1,21 1-15,0-22 31,1 0-31,-1 0 0,0 0 16,0-22 0,-21 1-16,0 0 15,0 0 1,0 0 0,-21 21-1,0 0 1,0 0-1,-1 0 1,22 21-16</inkml:trace>
  <inkml:trace contextRef="#ctx0" brushRef="#br0" timeOffset="80688.33">2730 9652 0,'0'0'0,"0"-21"0,-21 0 16,0 0-16,0-1 15,0 22 1,0 0-16,21 22 16,0-1-16,0 0 0,0 21 15,0 1-15,0-1 0,0 0 0,0 1 16,0-1-16,0 0 15,0 1-15,0-1 0,0-21 0,0 21 16,0 1-16,0-22 0,0 21 0,0-21 16,0 1-16,0-1 0,0 0 15,0 0-15,0 0 0,0 0 16,0-42 15,0 0-31</inkml:trace>
  <inkml:trace contextRef="#ctx0" brushRef="#br0" timeOffset="81295.99">2328 9927 0,'0'0'0,"-21"-21"0,-42-106 16,63 106-1,0-21-15,0 20 0,0-20 0,21 21 16,21-21-16,-21 20 0,22-20 15,-1 21-15,21 0 0,-20 21 0,20-21 16,1 21-16,-22 0 0,22 0 16,-22 21-16,0 0 0,22 21 0,-22 1 15,0-1-15,-20 0 0,20 1 0,-21-1 16,0 21-16,0-20 0,-21-1 16,0 0-16,0-20 0,0 20 15,0 0-15,0-21 0,0 22 16,0-22-16,0 0 0,0 0 0,0 0 15,0 1-15,-21-1 16,0-21 0,21-21-16,0-1 15,0 1-15,0 0 0,0 0 16,0 0-16,0 0 0,0-22 0,0 1 16,0 21-16,0-22 0,0 1 15,0 0-15,21-22 0,0 22 0,1 0 16,-22-22-16,21 22 0,21-1 15,-21 22-15,0-21 0,22 21 16,-22 0-16,0 21 0,21 0 0,1 0 16,-22 0-16,21 21 0,-21 21 15,22-21-15,-22 22 0,0-1 0,0 0 16,0 22-16,-21-22 0,0 0 16,0 1-16,0 20 0,0-20 0,0-22 15,0 21-15,-21 0 0,21-20 0,0 20 16,-21-21-16,21 0 0,-21 0 15,21 1-15,0-1 0,-21-21 32,0 0-17,-1-21 1,22-1 0</inkml:trace>
  <inkml:trace contextRef="#ctx0" brushRef="#br0" timeOffset="82107.83">4212 10012 0,'0'0'0,"0"-64"16,0 43-1,-21 0-15,0 21 0,21-21 0,-21 0 16,-1 0-16,1-1 0,0 22 0,0-21 16,0 0-16,0 21 15,-1 0-15,1 0 0,0 0 0,0 0 16,21 21-16,-21 0 0,0 1 16,21 20-16,0-21 0,-22 21 0,1-20 15,21 20-15,-21-21 0,21 21 16,0-20-16,0 20 0,0-21 15,0 0-15,0 0 0,0 1 0,0-1 16,0 0-16,21 0 0,0-21 16,1 0-16,-1 0 15,0 0-15,0 0 0,0-21 16,0 0-16,1 0 0,-1 21 16,0-22-16,0 1 0,0-21 0,0 21 15,1 0-15,-1-1 0,0-20 0,-21 21 16,0-21-16,0 20 0,21-20 15,-21 21-15,0 0 0,0-22 0,0 22 16,0 42 15,0 1-31,0-1 0,0 0 16,0 21-16,0-21 0,0 22 16,0-22-16,0 0 0,0 21 0,0-20 15,0-1-15,0 21 0,21-21 0,-21 0 16,21 1-16,1-1 0,-1-21 15,-21 21-15,21 0 0,0-21 0,0 0 16,22 0-16,-22 0 0,0 0 16,0 0-16,21 0 0,-20-21 0,-1 0 15,21 21-15,-21-21 0,0-1 0,1 1 16,-1 0-16,0-21 16,0 21-16,-21-1 0,0 1 0,21-21 0,-21 21 15,0 0-15,21-1 0,-21 1 16,0 42 15,0 1-31,0-1 0,0 0 16,0 0-16,0 0 0,0 0 15,0 1-15,0-1 0,0 0 0,0 0 16,0 0-16,0 0 0,0 1 16,0-1-16,22-21 31,-1 0-31,0 0 15,-21-21-15,21-1 16,0 1-16</inkml:trace>
  <inkml:trace contextRef="#ctx0" brushRef="#br0" timeOffset="82475.19">4784 9504 0,'-22'21'0,"44"-42"0,-44 63 0,1 1 16,21-22-16,0 0 0,0 21 15,0-21-15,0 1 0,0-1 0,0 0 16,21 0-16,1-21 16,-22 21-16,21-21 0,0 0 0,0 0 15,0 0-15,0 0 0,-21-21 0,22 0 16,-1 21-16,0-21 0,-21 0 15,0-1-15,21 1 0,-21 0 0,0 0 16,0 0-16,0 0 0,0-1 16,0 1-16,-21 21 0,0-21 0,21 0 15,-21 21-15,-1 0 0,1 0 0,0 0 16,0 0-16,0 0 16,0 0-16,-1 21 0,1-21 15,21 21-15,0 0 0,0 1 0,0-1 16,0 0-16,0 0 15,0 0-15</inkml:trace>
  <inkml:trace contextRef="#ctx0" brushRef="#br0" timeOffset="83323.87">5313 9758 0,'-21'-21'16,"21"42"-1,0 0 1,0 0-16,0 0 0,-22 22 16,22-22-16,0 0 15,0 21-15,-21-20 0,21-1 0,0 0 16,0 21-16,0-21 0,-21 1 0,21-1 16,0 0-16,-21 0 0,21 0 15,0-42 32,21 0-47,0 0 16,-21 0-16,21-1 0,-21 1 0,22 0 15,-1-21-15,-21 21 16,21-1-16,-21 1 0,21-21 0,0 21 16,0 0-16,1 21 0,-1 0 15,0 0-15,0 0 16,0 21-16,-21 0 0,0 0 15,21 21-15,1-20 0,-22-1 16,0 0-16,21 0 0,0 0 0,-21 0 16,21 1-16,-21-1 0,21 0 0,0 0 15,1-21-15,-1 21 0,0-21 16,21 0-16,-21 0 0,1 0 16,-1 0-16,0 0 0,0 0 0,0-21 15,22 0-15,-22 21 16,0-21-16,0 0 0,0-1 0,0 1 15,1-21-15,-1 21 0,0-22 0,0 1 16,0 0-16,-21-1 0,0-20 16,0 21-16,21-1 0,-21-20 0,0 20 15,0 1-15,0 21 0,0-21 0,0 20 16,0 1-16,0 0 0,-21 42 31,21 0-31,0 22 0,0-1 0,0 0 16,0 1-16,0-1 0,-21 22 15,21-22-15,0 21 0,0-20 0,0-1 16,0 0-16,0 1 0,0-22 16,0 21-16,0-21 0,0 1 15,0-1-15,0 0 0,21 0 16,0-21-16,1 0 0,-1 0 16,0 0-16,0-21 15,0 0-15,0 0 0,1-1 16</inkml:trace>
  <inkml:trace contextRef="#ctx0" brushRef="#br0" timeOffset="83527.75">6075 9758 0,'0'21'0,"0"0"16,21-21-1,0 0-15,0 0 0,0 0 16,1 0-16,-1 0 0,0-21 16,21 21-16,-21-21 0,1 21 0,-1-21 15,0 21-15,21-21 0,-21 21 0,1-22 16</inkml:trace>
  <inkml:trace contextRef="#ctx0" brushRef="#br0" timeOffset="85231.66">6794 10075 0,'22'0'15,"-44"0"-15,65 0 0,-22 0 0,0 0 16,0 0-16,0 0 0,1 0 15,-1 0-15,-21-21 0,21 0 0,0 21 16,0-21-16,0 21 0,-21-21 16,0 0-16,0-1 0,0 1 15,0 0-15,0 0 0,0 0 0,0 0 16,0-1-16,-21 1 0,0-21 0,0 21 16,0 0-16,-22-1 0,22 1 15,0 21-15,-21 0 0,21 0 0,-22 0 16,22 0-16,-21 21 0,21 1 0,-1-1 15,-20 0-15,21 0 0,0 21 16,0-20-16,-1 20 0,1 0 0,0-21 16,21 22-16,0-22 0,0 21 15,0-21-15,0 22 0,0-22 0,0 0 16,0 0-16,21 0 16,0 1-16,1-22 0,-1 0 0,0 0 15,0 0-15,0 0 0,0 0 16,22 0-16,-22 0 0,21-22 0,-21 1 15,1 0-15,20 0 0,-21 21 0,21-42 16,-20 20-16,-1 1 0,0 0 16,0-21-16,0 21 0,-21-22 0,0 22 15,0-21-15,0 21 0,21-1 0,-21 1 16,0 0-16,0 0 0,0 42 31,0 0-31,0 0 0,0 1 16,0-1-16,0 0 0,0 21 15,0-21-15,0 1 0,0 20 0,22-21 16,-22 0-16,21 0 0,0 1 16,0-1-16,0 0 0,0 0 15,1-21-15,-1 0 0,0 0 0,0 0 16,0 0-16,22 0 0,-22 0 0,0 0 16,0-21-16,21 21 0,-20-21 15,-1 0-15,0-1 0,0 1 0,0 0 16,0 0-16,1 0 0,-22-22 0,0 22 15,0-21-15,0 21 0,0-22 16,0 22-16,0 0 0,0 0 0,-22 21 31,22 21-15,-21 0-16,21 0 0,0 1 0,0 20 16,0-21-16,0 0 0,0 22 15,0-22-15,-21 0 0,21 0 0,0 0 16,0 0-16,0 1 0,0-1 0,0 0 15,0 0-15,0-42 47,0 0-31,21 21-16,-21-21 0,0-1 0,21 1 16,-21 0-16,22-21 0,-1 21 15,-21-22-15,21 22 0,0 0 0,-21 0 16,21 0-16,0-1 0,-21 1 15,22 21-15,-1 0 0,0 21 16,0 1-16,-21-1 0,21 0 16,-21 0-16,21 0 0,1 22 15,-1-22-15,-21 0 0,21 0 0,0 0 16,0 0-16,0 1 0,1-22 16,-1 0-16,0 21 0,0-21 15,0 0-15,0 0 0,1 0 0,-1 0 16,0 0-16,-21-21 0,21 21 15,0-22-15,0 1 0,1 21 16,-1-42-16,-21 21 0,21 0 0,0-1 16,0-20-16,-21 21 0,21-21 0,1 20 15,-22-20-15,21 21 0,-21 0 16,0 0-16,21-1 0,-21 44 31,0-1-31,0 0 16,0 0-16,0 0 0,0 0 15,0 1-15,0-1 16,0-42 31,0-1-31,0 1-16,0 0 0,0 0 15,0 0-15,-21 0 0,21-1 16,-21 22-16,21-21 0,0 0 0,-22 21 15,1 0 1,21 21-16,-21 0 16,21 22-16,-21-22 0,21 0 15,-21 21-15,21-20 0,0-1 16,0 21-16,0-21 0,0 0 16,0 22-16,0-22 0,0 0 0,0 0 15,0 0-15,0 1 0,21-22 0,-21 21 16,21 0-16,0-21 0,0 0 15,1 21-15,-1-21 0,0 0 0,21 0 16,-21 0-16,22 0 0,-22 0 0,21-21 16,-21 21-16,22-21 0,-22 0 15,21-1-15,-21 1 0,1 0 0,20 0 16,-21 0-16,0-22 0,0 22 0,1-21 16,-22 21-16,0-22 0,0 22 15,0-21-15,0 21 0,0 0 16,0-1-16,-22 22 0,1 0 15,0 22-15,0-1 16,0 0-16,0 0 0,21 21 0,0-20 16,-22 20-16,22-21 0,-21 21 0,21-20 15,0-1-15,0 0 0,0 0 16,0 0-16,0 0 0,0 1 0,21-1 16,1 0-16,-1-21 0,0 0 15,0 0-15,0 0 0,0 0 16,1 0-16,-1 0 0,0 0 0,0-21 15,21 21-15,-20-21 0,-1-1 16,21 1-16</inkml:trace>
  <inkml:trace contextRef="#ctx0" brushRef="#br0" timeOffset="85704.38">10308 9610 0,'0'0'0,"0"-21"0,42-85 32,-42 127-1,0 0-31,0 0 0,0 0 15,0 1-15,0 20 0,0 0 0,0-21 16,0 22-16,0-22 0,0 21 16,0-21-16,0 22 0,0-22 0,0 0 15,0 0-15,0 0 0,0 1 16,0-1-16,22-21 31,-1-21-15</inkml:trace>
  <inkml:trace contextRef="#ctx0" brushRef="#br0" timeOffset="86995.64">10435 9462 0,'0'21'31,"0"0"-15,0 0-16,0 0 0,0 22 0,0-22 15,0 21-15,-21-21 16,21 22-16,0-22 0,0 21 0,0-21 0,0 22 16,0-22-16,0 0 0,0 0 0,0 0 15,21 0 1,0-21-16,0 0 0,1 0 16,-1 0-16,0 0 0,0 0 0,0 0 15,0 0-15,1-21 0,-1 21 16,0-21-16,0 0 0,0 0 0,0 0 15,1-1-15,-1 1 0,-21-21 16,0 21-16,0-22 0,0 22 0,0-21 16,0 21-16,0-22 0,-21 22 0,-1 0 15,1 0-15,0 0 0,-21 0 16,21 21-16,-1 0 0,1 0 0,0 0 16,0 0-16,0 0 0,21 21 15,0 0-15,0 0 16,21 0-1,0-21-15,0 0 0,0 0 16,22 0-16,-22 0 0,21 0 0,1 0 16,-1 0-16,21 0 0,-20-21 0,-1 21 15,0-21-15,1 0 0,-1 21 16,0-21-16,1-1 0,-22 22 0,21-21 16,-21 0-16,1 0 0,-1 0 15,-42 21 32,21 21-47,-22 0 0,22 0 16,0 0-16,0 1 0,0 20 0,0-21 15,0 21-15,0 1 0,0-1 0,0 22 16,0-22-16,0 0 0,0 1 16,-21-1-16,21 21 0,-21-20 0,21-1 15,0 22-15,-21-22 0,0 0 0,0 22 16,-1-1-16,22 1 0,0-1 0,0 1 15,0-1-15,-21 1 0,21-1 16,0-20-16,0 20 0,0 1 16,0-22-16,0 21 0,0 1 0,0-22 15,0 22-15,0-22 0,0 0 0,0 1 16,0-1-16,0 0 0,0-20 16,0-1-16,0 0 0,0 0 0,-21 0 15,0-21-15,0 0 16,0 0-16,-1-21 0,22 0 0,-21 0 15,0 0-15,0-22 0,21 1 16,-21 0-16,0-1 0,21 1 0,-22 0 16,22-22-16,0 1 0,0-1 0,0 1 15,0-1-15,0 1 0,0-22 16,0 21-16,0 1 0,22-1 16,-22 1-16,21 21 0,0-22 0,21 22 15,-21-1-15,1 22 0,-1-21 0,21 21 16,-21-22-16,22 22 0,-22 0 15,21-21-15,-21 21 0,0-1 0,22 1 16,-22 0-16,0 0 0,21 0 0,-20 0 16</inkml:trace>
  <inkml:trace contextRef="#ctx0" brushRef="#br0" timeOffset="87411.41">12975 9208 0,'0'0'0,"0"-22"0,0 1 0,0 0 15,0 0-15,0 0 16,0 42 15,0 21-31,0-21 0,0 1 16,0 20-16,0 0 0,0-21 16,0 22-16,-21-1 0,21 0 0,-21 1 15,21-1-15,-21 0 0,21 1 0,0-22 16,-22 21-16,22-21 0,-21 22 15,21-22-15,0 0 0,0 0 16,21-42 15,1 0-31,-1 0 16,0 0-16,0-22 0</inkml:trace>
  <inkml:trace contextRef="#ctx0" brushRef="#br0" timeOffset="87884.12">13377 9038 0,'0'0'0,"0"-21"0,0 42 31,0 0-31,0 1 16,0 20-16,0 0 0,0 1 0,0-1 16,0-21-16,0 21 0,0 1 0,0-1 15,0 0-15,-21 1 0,21-22 16,0 21-16,0 1 0,-21-22 15,21 0-15,0 0 0,-21 0 0,21 0 16,0 1 0,0-44-1,0 1-15,0 0 16,0 0-16,0 0 0,0 0 16,0-1-16,0-20 0,0 21 0,21 0 15,0-22-15,0 1 0,0 21 0,1-21 16,20 20-16,-21 1 0,0 0 15,22 0-15,-22 21 0,0 0 0,21 0 16,-21 0-16,1 0 0,-1 0 0,-21 21 16,21 0-16,0 0 15,-21 22-15,21-22 0,-21 21 0,0-21 16,0 22-16,0-1 0,0-21 0,0 22 16,0-1-16,0-21 0,0 0 15,-21 0-15,21 1 0,-21-1 0,21 0 16,0 0-16,-21-21 15,21-21 1,0 0 0,0 0-16,21-1 0</inkml:trace>
  <inkml:trace contextRef="#ctx0" brushRef="#br0" timeOffset="88303.93">13906 9419 0,'0'21'0,"0"-42"0,0 64 0,0-22 15,22-21 1,-1 0 0,0 0-16,0 0 0,0 0 15,0-21-15,1-1 0,-1 22 0,0-21 16,0 0-16,0 0 15,-21 0-15,0 0 0,0-1 16,0 1-16,0 0 0,0 0 16,0 0-16,-21 21 0,0 0 15,-21 0-15,20 21 16,1-21-16,0 21 0,0 0 0,-21 0 16,20 22-16,1-22 0,0 21 0,21-21 15,0 22-15,-21-1 0,21-21 16,0 22-16,0-22 0,0 21 0,0-21 15,21 0-15,-21 1 0,21-1 0,0 0 16,1-21-16,-1 0 0,0 21 16,0-21-16,0 0 0,22 0 15,-22 0-15,0-21 0,21 21 0,-21-21 16,1 0-16,-1-1 0,0 1 16,0-21-16,0 21 0,0 0 0</inkml:trace>
  <inkml:trace contextRef="#ctx0" brushRef="#br0" timeOffset="88591.39">12467 9313 0,'0'0'16,"-21"0"-16,42 0 31,0 0-31,0 0 0,1-21 0,20 21 16,-21 0-16,21-21 0,1 21 16,20 0-16,-20-21 0,-1 21 0,21 0 15,-20 0-15,20-21 0,-20 21 0,-1 0 16,0-21-16,1 21 15,-1-22-15</inkml:trace>
  <inkml:trace contextRef="#ctx0" brushRef="#br0" timeOffset="89047.41">15430 8975 0,'22'-21'0,"-44"42"0,65-64 15,-43 1-15,21 21 0,0 0 16,-21 0-16,0-1 0,21 1 0,-21 0 16,0 42 15,0 0-31,0 1 0,0 20 16,-21 0-16,21 1 0,-21 20 15,21-21-15,0 1 0,-21-1 0,21 0 16,-21 1-16,21-1 0,0 0 0,0-20 15,0 20-15,0-21 0,0 0 16,0 0-16,0 1 0,0-1 0,0 0 16,21-21-16,0 0 0,0 0 15,0 0-15,0 0 16,1 0-16,-1-21 0,0 0 16,0-1-16</inkml:trace>
  <inkml:trace contextRef="#ctx0" brushRef="#br0" timeOffset="89248.29">15261 9165 0,'0'0'16,"0"21"-16,21-21 16,0 0-16,1 0 15,-1 0-15,21 0 0,-21 0 0,22 0 16,-1 0-16,0 0 0,1 0 0,-22 0 15,21 0-15,0-21 0,1 0 16,-1 21-16,-21-21 0,22 21 0,-22 0 16</inkml:trace>
  <inkml:trace contextRef="#ctx0" brushRef="#br0" timeOffset="89931.44">15833 9250 0,'0'21'0,"0"-42"0,0 63 15,0-21-15,0 1 16,21-22-16,0 0 16,0 0-16,0 0 15,0 0-15,1 0 0,-22-22 0,21 1 16,0 21-16,0-21 0,0 21 0,0-21 16,1 0-16,-1 0 15,-21-1-15,0 1 16,0 0-16,0 0 0,-21 21 15,-1 0-15,1 0 0,0 0 16,0 0-16,0 0 0,0 0 0,-1 21 16,1 0-16,0 0 0,0 1 15,0 20-15,0-21 0,21 0 0,-22 0 16,22 22-16,-21-22 0,21 0 0,0 0 16,0 22-16,0-22 0,0 0 15,0 0-15,21 0 0,1 0 16,-1-21-16,0 0 0,0 0 15,21 0-15,-20 0 0,20 0 16,0-21-16,1 0 0,-1 21 0,0-21 16,1 0-16,-1 0 0,0-1 15,1 1-15,-1 0 0,0-21 0,-21 21 16,22-1-16,-22 1 0,0-21 0,0 21 16,-21 0-16,0-1 0,0 1 15,-21 21 1,0 0-16,0 0 0,0 21 0,-1 1 15,1-22-15,0 21 0,0 0 16,0 0-16,21 0 0,0 0 0,0 1 16,0-1-16,0 0 0,21-21 15,0 21-15,0 0 0,-21 0 16,21-21-16,1 22 0,-1-1 0,0 0 16,0-21-16,0 21 0,0-21 0,-21 21 15,0 0-15,0 1 16,0-1-1,-21-21-15,0 0 0,-21 0 0,21 0 16,-1 0-16,-20 0 0,21 0 16,0 0-16,-22 0 0,22 0 0,0-21 15,21-1-15,0 1 0,0 0 16,0 0-16,0 0 16,21 0-16,0-1 0,1 1 0,20 0 15</inkml:trace>
  <inkml:trace contextRef="#ctx0" brushRef="#br0" timeOffset="90200.29">16954 8784 0,'0'0'0,"0"-21"0,0 42 32,-21 0-32,21 1 15,-21 20-15,0 0 0,21 1 16,-21-1-16,0 0 0,21 22 15,-22-22-15,1 0 0,21 1 0,-21-1 16,21 0-16,-21 1 0,21-22 16,0 21-16,0-21 0,0 22 0,0-22 15,0 0-15,21 0 0,-21 0 16,21-21-16,0 0 0,1 0 16,-1 0-16,0 0 0,0-21 15,0 21-15,0-21 0,1 0 0,-22 0 16</inkml:trace>
  <inkml:trace contextRef="#ctx0" brushRef="#br0" timeOffset="90391.66">16743 9165 0,'21'0'31,"0"0"-16,0 0-15,0 0 0,1 0 16,-1 0-16,0-21 0,0 21 16,0-21-16,0 21 0,1-21 0,-1 21 15,0-21-15</inkml:trace>
  <inkml:trace contextRef="#ctx0" brushRef="#br0" timeOffset="91149.25">17632 9462 0,'21'0'0,"0"0"15,0 0-15,0-22 16,1 22-16,-22-21 0,21 21 16,-21-21-16,21 21 0,-21-21 0,0 0 15,0 0-15,0-1 0,0 1 0,0 0 16,0 0-16,0 0 0,-21 0 15,0-1-15,-1 1 0,1 0 0,0 0 16,0 21-16,-21 0 0,20 0 16,1 0-16,-21 0 0,21 0 0,0 21 15,-22 0-15,22 0 0,0 1 16,0-1-16,0 21 0,-1-21 16,1 0-16,0 22 0,21-22 0,0 21 15,0-21-15,0 22 0,0-22 0,0 0 16,0 0-16,21 0 0,0 1 15,1-22-15,-1 0 0,0 0 0,21 0 16,-21 0-16,1 0 0,-1 0 0,21 0 16,-21-22-16,0 22 0,22-21 15,-22 0-15,0 0 0,21 0 0,-20 0 16,-1-1-16,0-20 0,0 21 0,0-21 16,0-1-16,1 22 15,-1-21-15,-21-1 0,0-20 0,21 21 16,-21-1-16,0 1 0,0 0 0,0 20 15,0-20-15,0 21 0,0 42 32,-21 0-32,21 0 0,-21 22 15,21-1-15,0 0 0,0 1 0,0-1 16,0 0-16,0 1 0,0-1 0,0 0 16,0-20-16,0 20 0,0-21 15,0 21-15,0-20 0,0 20 0,0-21 16,0 0-16,21 0 0,0 1 0,0-22 15,-21 21-15,21-21 16,22 0-16,-22 0 0,0 0 0,0 0 16,21 0-16,-20-21 0,20-1 0,0 22 15,1-21-15,-22 0 0</inkml:trace>
  <inkml:trace contextRef="#ctx0" brushRef="#br0" timeOffset="91606.26">18584 9165 0,'0'0'0,"0"-21"0,-42-21 31,21 42-31,0 0 0,-1 0 16,1 0-16,0 0 0,0 0 0,0 21 15,0 0-15,-22 0 0,22 0 0,0 1 16,-21-1-16,20 21 0,1-21 16,0 0-16,21 22 0,0-22 0,-21 0 15,21 21-15,0-20 0,0-1 0,0 0 16,0 0-16,0 0 0,21 0 15,0-21-15,0 0 0,1 0 16,-1 0-16,0 0 0,0 0 16,21 0-16,-20-21 0,-1 0 0,0 21 15,0-21-15,0 0 0,0 0 16,1-22-16,-1 22 0,0 0 0,-21-21 16,21 20-16,0-20 0,-21 0 15,21 21-15,-21-1 0,0-20 0,0 21 16,0 0-16,0 42 15,0 0 1,0 0-16,0 0 0,0 1 0,0 20 16,0-21-16,0 0 0,0 22 15,0-22-15,0 21 0,0-21 0,0 0 16,22 1-16,-1-1 0,-21 0 0,21 0 16,0 0-16,0-21 0,0 0 15,1 21-15,20-21 0,-21 0 0,0 0 16,0 0-16,1-21 0,-1 0 0,21 0 15,-21 0-15,0 0 16</inkml:trace>
  <inkml:trace contextRef="#ctx0" brushRef="#br0" timeOffset="91860.12">19177 8700 0,'0'-22'0,"0"44"0,-21-44 16,0 44-1,-1-1-15,22 21 0,-21 0 0,0 1 16,21-1-16,-21 22 0,0-22 16,21 0-16,-21 22 0,21-22 15,-22 22-15,1-22 0,21 0 0,0-21 16,0 22-16,0-22 0,0 21 16,0-21-16,0 1 0,0-1 0,0 0 15,0 0-15,21-21 0,-21 21 16,22-21-16,-1 0 0,0 0 15,0 0-15,0 0 0,22-21 0,-22 21 16,0-21-16</inkml:trace>
  <inkml:trace contextRef="#ctx0" brushRef="#br0" timeOffset="92331.9">19685 9144 0,'0'0'0,"0"-21"0,0-64 16,-21 64-1,0 0-15,-1 21 0,-20 0 16,21 0-16,-21 0 0,20 21 0,-20 0 16,21 0-16,-21 1 0,20-1 0,-20 21 15,21-21-15,0 22 0,0-22 16,-1 21-16,22-21 0,-21 0 0,21 22 16,0-22-16,0 0 0,0 0 15,0 0-15,0 1 0,0-1 16,21 0-16,1-21 0,-1 0 0,0 0 15,0 0-15,0 0 0,0 0 16,1 0-16,-1-21 0,0 0 16,21 21-16,-42-22 0,21 1 0,1 0 15,-1 0-15,0 0 0,0 0 0,-21-22 16,21 22-16,-21-21 0,21 21 16,-21-22-16,0 22 0,0 0 0,0 0 15,0 42 1,0 0-1,-21 0-15,21 22 0,-21-22 16,21 21-16,0-21 0,0 22 0,0-22 0,0 0 16,0 0-16,0 0 15,0 0-15,0 1 0,21-1 0,0 0 16,1-21-16,-1 0 0,0 21 0,0-21 16,0 0-16,0 0 0,1 0 15,-1 0-15,0-21 0,0 21 0,0-21 16,-21 0-16,21-1 0</inkml:trace>
  <inkml:trace contextRef="#ctx0" brushRef="#br0" timeOffset="92547.83">19050 9017 0,'0'0'15,"-21"21"-15,0-21 0,-1 21 0,44-21 32,-1 0-17,21 0-15,-21 0 0,0 0 16,22 0-16,-22-21 0,21 21 0,-21-21 16,22 0-16</inkml:trace>
  <inkml:trace contextRef="#ctx0" brushRef="#br0" timeOffset="92991.63">20870 8954 0,'0'42'32,"0"-21"-32,0 0 0,0 0 15,0 22-15,0-22 0,0 21 16,0-21-16,-21 1 0,21-1 16,0 21-16,-21-21 0,21 0 0,0 1 15,-21-1-15,21 0 0,0 0 16,21-21 15,0 0-31</inkml:trace>
  <inkml:trace contextRef="#ctx0" brushRef="#br0" timeOffset="93397.42">21421 8996 0,'0'0'0,"21"-21"0,-21 0 15,-21 21 1,-1 0 0,1 21-16,0 0 0,0 0 0,-21 0 15,20 0-15,1 1 0,0-1 16,0 0-16,0 0 0,0-21 0,21 21 16,-22 0-16,22 1 0,22-22 31,-1 21-31,0-21 0,0 0 15,0 0-15,22 0 0,-22 0 0,0 0 16,0 0-16,0 0 0,0 0 16,1 0-16,-1 0 0,0 21 15,0 0-15,0-21 0,-21 21 0,0 0 16,0 1 0,-21-1-16,0-21 0,0 0 15,0 21-15,-1-21 0,-20 0 0,21 21 16,-21-21-16,-1 0 0,22 0 15,-21 0-15,21 0 0,-1 0 0,1 0 16,0 0-16,0 0 0,0 0 0,0 0 16,21-21-16,-22 21 0,22-21 15,0 0-15,0-1 0</inkml:trace>
  <inkml:trace contextRef="#ctx0" brushRef="#br0" timeOffset="93600.3">20891 8678 0,'-21'0'32,"0"0"-32,21 22 15,21-22 16,0 0-31,1 0 0,-1 0 0</inkml:trace>
  <inkml:trace contextRef="#ctx0" brushRef="#br0" timeOffset="94312.03">22585 8932 0,'0'0'0,"21"0"31,0 0-31,0 0 0,22-21 16,-22 21-16,21-21 0,0 0 0,1 21 16,-1-21-16,0 0 15,1-1-15,-1 1 0,0 0 0,-20 0 0,20 0 16,-21 0-16,-21-1 0,0-20 16,0 21-16,0 0 0,0 0 15,0-1-15,-21 1 0,0 21 0,0-21 16,-22 21-16,22 0 0,-21 0 0,-1 0 15,1 0-15,0 0 0,-1 21 16,1 0-16,0 1 0,-1-1 0,1 0 16,21 21-16,0 1 0,0-1 15,-1 0-15,22 1 0,0-22 0,0 21 16,0 0-16,0-20 0,22 20 0,-1-21 16,21 0-16,-21 0 0,22 1 15,-22-22-15,21 21 0,0-21 0,1 0 16,-1 0-16,-21 0 0,22 0 0,-22 0 15,21 0-15,-21 0 16,-21-21-16,21 21 0,-21-22 16,0 1-16,-21 21 0,0 0 15,0 0-15,0 0 0,-22 0 16,22 0-16,-21 0 0,0 0 0,-22 21 16,22 1-16,-1-1 0,1 0 0,0 0 15,-1 0-15,22 0 0,-21 22 16,21-22-16,0 0 0,21 0 0,0 0 15,0 1-15,0-1 0,0 0 0,0 0 16,21 0-16,21-21 0,-21 0 16,0 0-16,22 21 0,-1-21 0,0 0 15,1 0-15,-1 0 0,22 0 16,-22-21-16,0 0 0,22 21 16,-22-21-16,0 0 0,1 0 0,-1-1 15,22 1-15</inkml:trace>
  <inkml:trace contextRef="#ctx0" brushRef="#br0" timeOffset="94798.75">23516 8848 0,'0'0'15,"0"-21"-15,-21 21 0,0 0 0,0 0 16,-1 0-16,1 0 0,0 0 0,0 21 16,0 0-16,0 0 0,-1 0 15,1 22-15,0-1 0,-21-21 16,42 21-16,-21-20 0,-1 20 0,1-21 15,21 21-15,-21-20 0,21-1 16,0 21-16,0-21 0,0 0 16,0 1-16,21-1 15,0-21-15,1 0 16,-1 0-16,0 0 0,0 0 0,0 0 16,0-21-16,1 21 0,-1-22 0,0 1 15,0 0-15,0 0 16,0 0-16,1 0 0,-22-1 0,21 1 0,0-21 15,-21 21-15,0-22 0,21 22 16,-21-21-16,21 21 0,-21 0 16,0-1-16,0 44 15,0-1 1,0 0-16,0 0 0,0 0 16,0 22-16,-21-22 0,21 21 0,0-21 15,0 22-15,0-22 0,-21 0 0,21 0 16,0 0-16,0 0 0,0 1 15,0-1-15,0 0 0,21-21 16,0 0-16,0 0 0,1 0 16,-1 0-16,21 0 15,-21 0-15,22-21 0,-22 21 0,21-21 16,0-1-16,1 1 0,-1 0 0,0 0 16,1 0-16</inkml:trace>
  <inkml:trace contextRef="#ctx0" brushRef="#br0" timeOffset="96047.69">24236 8975 0,'0'0'0,"21"-21"0,0-1 15,-21 1-15,0 0 16,-21 21 0,0 0-16,0 21 0,-1-21 15,1 21-15,-21 1 0,21-1 0,0 21 16,-1-21-16,1 0 0,0 1 16,21-1-16,0 0 0,0 0 0,0 0 15,0 0-15,0 1 0,21-1 16,0-21-16,1 0 0,-1 0 15,0 0-15,0 0 0,0 21 16,0-21-16,1 0 0,-1 0 16,0 0-16,-42 0 47,0 0-47,-1 0 0,1 0 15,-21 0-15,21 0 0,0 0 16,-1 0-16,1 0 0,0 0 0,0 0 15,0 0-15,0 0 0,-1 0 16,1 0-16,21 21 31,21 0-15,1-21-16,-22 21 0,21-21 16,0 0-16,0 22 0,0-22 15,0 0-15,1 0 0,-1 0 0,0 0 16,0 0-16,21 0 0,-20 0 0,20 0 15,-21 0-15,21 0 0,-20-22 16,20 1-16,-21 21 0,21-21 0,-20 0 16,-1 0-16,0 0 0,0-1 0,0 1 15,0 0-15,-21 0 16,0-21-16,22 20 0,-22 1 0,0 0 16,21 0-16,-21 0 0,0 42 31,0 0-31,0 0 15,-21 0-15,21 1 0,0 20 16,-22-21-16,22 0 0,0 0 0,0 1 16,0-1-16,0 0 0,0 0 0,0 0 15,22 0-15,-1-21 16,0 0-16,0 0 0,0 0 16,22 0-16,-22 0 0,21 0 0,-21 0 15,22 0-15,-22 0 0,21 0 0,-21-21 16,0 21-16,22-21 0,-22 0 15,0 21-15,-21-21 0,21 0 0,0-1 16,1 1-16,-1-21 0,-21 21 16,21 0-16,0-1 0,-21 1 0,0-21 15,21 42-15,-21-21 0,21 0 0,-21 42 32,0 0-17,0 0-15,0 0 0,0 0 0,0 22 16,-21-22-16,0 21 15,21-21-15,-21 22 0,21-1 0,-21-21 16,0 22-16,21-1 0,-22 0 0,22 1 16,0 20-16,0-21 0,-21 22 15,21-22-15,0 22 0,-21-1 0,21-20 16,0 20-16,0 1 0,0-22 0,0 21 16,0 1-16,0-22 0,0 22 15,0-1-15,0 22 0,0-22 0,0-20 16,21 20-16,-21 1 0,0-1 0,21 1 15,-21-22-15,0 22 0,0-22 0,0 0 16,0 1-16,0 20 16,0-42-16,0 22 0,-21-1 0,0-21 0,0 0 15,0 0-15,0 1 0,-1-1 16,-20 0-16,21-21 0,0 0 0,0 0 16,-1 0-16,1 0 0,0 0 15,0 0-15,0-21 0,0 21 0,-1-21 16,1-22-16,21 22 0,-21-21 0,21 21 15,0-22-15,0 1 0,0-22 0,0 22 16,0-21-16,0-1 0,0 1 16,21-1-16,0-21 0,1 22 0,-1-1 15,0 1-15,21-1 0,1 1 0,-22-1 16,21 1-16,0-1 0,1 22 16,-22 0-16,21-22 0,1 22 15,-22 0-15,0-1 0,21 22 0,-21-21 16,1-1-16,-1 22 0,0-21 15,0 21-15,0 0 0,-21-22 0,21 22 16,1 21-16,-1-21 0,0 0 0,-21 0 16,21-1-16,-21 1 15,21 21-15,-21-21 16,0 0-16</inkml:trace>
  <inkml:trace contextRef="#ctx0" brushRef="#br0" timeOffset="96244.58">25739 9398 0,'0'21'16,"-22"-21"15</inkml:trace>
  <inkml:trace contextRef="#ctx0" brushRef="#br0" timeOffset="99576.43">1016 11494 0,'0'21'156</inkml:trace>
  <inkml:trace contextRef="#ctx0" brushRef="#br0" timeOffset="100319.53">1079 11536 0,'-21'0'0,"0"0"15,0 0 17,21-21-1,0 0-15,0-1-1,0 1-15,0 0 0,0 0 16,0 0-16,21 0 15,0-1-15,0 1 16,1 21-16,-1 0 16,0 0-16,0 0 15,0 21-15,0 1 16,1-1-16,-22 21 16,0-21-16,21 22 0,0-22 0,-21 21 15,0 0-15,0-20 0,0 20 16,0-21-16,0 21 0,0 1 0,0-22 15,-21 21-15,0-21 0,-1 22 16,1-1-16,0-21 0,0 22 0,0-22 16,0 21-16,-22-21 0,22 0 15,0 1-15,0-1 0,0 0 0,-1-21 16,1 0-16,0 0 0,0 0 16,0 0-16,0 0 0,-1 0 0,22-21 15,-21 0-15,0-1 0,21 1 16,-21 0-16,21-21 0,0 21 15,-21-22-15,21 22 0,-21-21 16,21-1-16,0 22 0,0 0 0,0-21 16,0 21-16,0-1 0,21 1 15,0 21-15,0 0 0,0 0 0,0 0 16,1 0-16,-1 0 0,0 21 16,21 1-16,-21-1 0,22 0 15,-22 0-15,0 0 0,21 22 0,-20-22 16,-1 0-16,0 21 0,21-21 15,-21 1-15,1 20 0,-22-21 0,21 0 16,0 0-16,0 1 16,-21-1-16,0 0 0,21 0 15,0-21-15,-21 21 16,0-42 15,22 0-31,-22 0 0</inkml:trace>
  <inkml:trace contextRef="#ctx0" brushRef="#br0" timeOffset="100565.37">1884 11748 0</inkml:trace>
  <inkml:trace contextRef="#ctx0" brushRef="#br0" timeOffset="101307.39">3006 11303 0,'0'-21'31,"0"0"-16,-22 0-15,22 42 47,0 0-47,0 0 0,0 0 16,0 22-16,0-1 0,0 0 0,0 1 16,0-1-16,0-21 0,0 21 15,0 1-15,0-1 0,0-21 0,0 22 16,0-22-16,0 0 0,0 0 0,0 0 15,0 0-15,0 1 0,0-1 16,0-42 47,0-1-63,0 1 0</inkml:trace>
  <inkml:trace contextRef="#ctx0" brushRef="#br0" timeOffset="101960.13">2836 11430 0,'-21'-21'0,"42"42"0,-63-63 15,42 21-15,0-1 16,0 1-16,0 0 0,0 0 15,0 0-15,0 0 0,0-22 16,21 22-16,0 0 0,-21 0 0,21 0 16,1-1-16,-1 1 0,21 0 0,-21 21 15,0-21-15,1 21 0,-1 0 16,0 0-16,21 0 0,-21 0 0,22 21 16,-22 0-16,21 0 0,-21 22 15,22-1-15,-22 0 0,21 1 0,-21-1 16,1 22-16,-1-22 0,0 0 15,0-21-15,-21 22 0,21-1 16,-21-21-16,0 22 0,0-22 0,0 0 16,0 0-16,0 0 0,0 0 15,0-42 32,0 0-47,0 0 0,0 0 16,0 0-16,0-1 0,0-20 15,0 21-15,0-21 0,21-1 0,1 1 16,-1 0-16,0-22 0,0 22 16,0-1-16,0 1 0,1 0 15,-1-1-15,0 22 0,0-21 0,0 21 16,0 21-16,1 0 0,-1 0 16,0 0-16,0 0 0,0 21 15,0 0-15,-21 21 0,0 1 0,0-1 16,22 0-16,-22 1 0,0-1 15,0 22-15,0-22 0,0 0 0,0 1 16,0-1-16,0 0 0,0-21 16,0 22-16,0-22 0,0 21 0,0-21 15,0 1-15,0-1 0,0 0 16,0 0-16,21-21 31,0-21-15,-21 0-16,21 0 0</inkml:trace>
  <inkml:trace contextRef="#ctx0" brushRef="#br0" timeOffset="103063.66">4403 11367 0,'0'0'0,"0"-22"15,0 44 16,-22-1-15,22 0-16,0 0 0,-21 0 16,21 22-16,0-22 0,0 0 0,0 0 15,0 0-15,0 0 0,0 1 16,0-1-16,0 0 0,0 0 16,21-21-1,1 0-15,-1 0 0,0 0 16,0 0-16,0 0 0,0 0 15,1-21-15,-1 21 0,0-21 16,-21 0-16,21 21 0,-21-22 0,21 1 16,-21 0-16,0 0 0,0-21 0,0 20 15,0 1-15,0 0 0,-21 0 16,0 0-16,0 0 0,0-1 16,-1 22-16,1-21 0,0 21 0,0 0 15,0 0-15,0 0 0,-1 0 16,1 0-16,42 0 31,22 0-31,-22-21 16,21 21-16,1 0 0,20-21 0,-21 0 0,22 21 15,-22-21-15,22 21 0,-1-22 16,-20 22-16,-1-21 0,0 0 16,-21 21-16,22 0 0,-22-21 0,-42 21 46,0 0-46,-1 0 0,1 21 0,0 0 16,0 0-16,0 22 0,-22-22 16,22 21-16,0-21 0,0 22 0,-21-1 15,20 0-15,1-20 0,0 20 16,0 0-16,0-21 0,21 22 0,-21-22 16,21 0-16,0 0 0,0 0 0,0 1 15,21-22-15,0 0 16,0 21-16,0-21 0,0 0 0,22 0 15,-22 0-15,21 0 0,-21-21 0,1-1 16,20 1-16,-21 21 0,21-21 16,-20-21-16,-1 21 0,0-1 0,0 1 15,0-21-15,0 0 0,1-1 0,-1 1 16,-21 0-16,0-1 0,0-20 16,0 20-16,21 1 0,-21 0 0,0-1 15,0 1-15,0 0 0,0-1 0,0 22 16,0 0-16,0 0 0,-21 0 15,21 0-15,-21 21 0,21 21 32,0 0-32,0 21 0,-22-21 15,22 22-15,0 20 0,0-20 0,-21 20 16,21-21-16,0 22 0,0-1 16,0-20-16,0 20 0,0-20 0,0-1 15,0 0-15,0-21 0,21 22 0,1-22 16,-1 0-16,0 0 0,0 0 15,0-21-15,0 0 0,1 0 0,20 0 16,-21 0-16,0 0 0,0 0 0,22-21 16,-22 0-16,0 21 0,0-21 15,0 0-15,1 0 0,-1-1 0,0 1 16,-21 0-16,0 0 0,0 0 16,0-22-16,0 22 0,0 0 15,0 0-15,0 42 31,0 0-31,0 0 0,0 22 16,-21-22-16,21 0 0,0 0 0,0 0 16,0 1-16,0-1 0,0 0 0,0 0 15,0 0-15,0 0 16,21-21-16,0 0 16,0 0-16,-21-21 0,21 21 0,1-21 15,-22 0-15</inkml:trace>
  <inkml:trace contextRef="#ctx0" brushRef="#br0" timeOffset="103228.57">5736 11155 0,'0'0'0,"-21"-21"0,0 0 16,21-1-16,-21 22 0,21-21 16,-22 21-16,1 0 15,21 21 16</inkml:trace>
  <inkml:trace contextRef="#ctx0" brushRef="#br0" timeOffset="104275.97">6032 11557 0,'-21'0'15,"42"0"-15,-21 0 31,22-21-31,20 21 16,-21-21-16,21 0 0,1 21 0,-1-22 16,0 1-16,1 0 0,-1-21 15,0 21-15,22-1 0,-22-20 0,1 21 16,-1 0-16,0-22 0,1 1 0,-22 21 16,0 0-16,0-22 0,-21 22 15,0 0-15,0-21 0,0 21 0,0-1 16,0 1-16,-21 21 0,0-21 15,0 0-15,-1 21 0,1 0 16,0-21-16,0 21 0,-21 0 0,20 0 16,1 0-16,0 0 0,0 0 0,0 0 15,0 21-15,21 0 0,-22 0 16,1 22-16,0-1 0,21 0 0,0 1 16,0 20-16,-21 1 0,21-1 0,0 1 15,0 20-15,0-20 0,0-1 16,0 1-16,0 20 0,0-20 0,0 21 15,0-22-15,0 22 0,0-1 16,0 1-16,0 0 0,0-22 0,0 22 16,0 0-16,0-22 0,0 22 15,0-1-15,0-20 0,0 21 0,0-22 16,0 1-16,0-22 0,0 21 16,21-20-16,-21-22 0,21 0 0,0 0 15,1-21-15,20 0 0,-21 0 0,21 0 16,-20-21-16,20 0 0,0 0 15,1-22-15,-1 1 0,0 0 0,1-1 16,-1-20-16,0-1 0,-21 22 0,22-21 16,-22-1-16,21 1 0,-21-1 15,1-21-15,-22 22 0,0-1 0,0-20 16,0 20-16,-22 1 0,-20-1 0,21 1 16,-21 20-16,-1 1 15,1 0-15,-22-1 0,22 22 0,-21 0 16,20 0-16,-20 0 0,20 0 0,-20 21 15,21 0-15,20 0 0,-20 0 16,21 0-16,0 0 0,42 0 31,21 0-31,-21 0 16,1-22-16,20 22 0,0-21 0,1 21 16,-1-21-16,0 0 0,22 0 0,-22 0 15,0-22-15,1 22 0,-1 0 16,0-21-16,-20-1 0,20 22 15,-21-21-15,0 21 0,0-22 0,-21 22 16,0 0-16,0 0 0,0 0 16,0-1-16,0 44 15,0-1 1,-21 0-16,21 0 0,0 21 16,-21-20-16,21-1 0,0 21 0,0-21 15,0 0-15,0 22 0,0-22 16,0 0-16,0 0 0,0 0 15,0 1-15,21-22 0,-21 21 16,21-21 0,-21-21-1,22 21-15,-22-22 0,21 1 16</inkml:trace>
  <inkml:trace contextRef="#ctx0" brushRef="#br0" timeOffset="104459.86">7070 11070 0,'0'0'15,"0"21"17,0 1-17,0-1 1,21-21-16</inkml:trace>
  <inkml:trace contextRef="#ctx0" brushRef="#br0" timeOffset="105605.21">7620 11176 0,'0'0'0,"0"-21"0,-21 21 15,0 0-15,-1 0 16,1 0-16,0 0 0,0 0 16,0 0-16,0 21 0,-1 0 0,1 0 15,0 1-15,0-1 0,0 21 0,0-21 16,-1 22-16,22-1 0,0-21 16,0 21-16,0 1 0,0-22 0,0 21 15,0-21-15,0 1 0,0-1 0,22 0 16,-1 0-16,21 0 0,-21 0 15,0-21-15,22 0 0,-22 22 0,21-22 16,1 0-16,-1 0 0,0 0 16,1 0-16,-1 0 0,0-22 15,1 1-15,-1 21 0,0-21 0,1 0 16,-22 0-16,21 0 0,-21-1 0,22 1 16,-22 0-16,0 0 0,-21 0 15,21-22-15,-21 22 0,0-21 0,0 21 16,0 0-16,0-1 0,0 1 0,0 0 15,-21 0-15,21 0 0,-21 21 16,0 0-16,-22 0 0,22 0 0,0 0 16,0 0-16,0 21 0,-1-21 15,-20 21-15,21 0 0,21 0 0,-21 1 16,0 20-16,-1-21 0,22 0 16,0 22-16,0-22 0,0 0 15,0 0-15,0 0 0,0 0 0,0 1 16,0-1-16,0 0 0,22 0 15,-1-21-15,0 21 16,0-21-16,0 0 0,0 0 16,1 0-16,-1 0 0,0 0 0,0-21 15,0 0-15,0 21 16,-21-21-16,0 0 0,22-1 0,-1 1 16,-21 0-16,0-21 0,0 21 0,0-1 15,21-20-15,-21 21 0,0 0 16,0 0-16,0-1 0,0 1 15,0 42 32,0 1-47,0-1 0,0 0 0,0 0 16,0 0-16,0 0 0,0 1 16,0-1-16,0 0 0,0 0 0,21 0 15,-21 0-15,0 1 0,21-22 16,-21 21-16,21-21 0,-21 21 15,22-21-15,-22 21 0,21-21 16,0 0-16,0 0 16,0 0-1,0 0-15,1 0 0,-1 0 16,0-21-16,0 0 0,0 0 16,0-1-16,1 1 0,-22 0 15,21-21-15,0-1 0,0 22 0,0-21 16,43-149-1,-43 128-15,-21 21 0,0-1 16,0 22-16,21-21 0,-21 21 0,0-22 16,0 22-16,0 0 0,0 0 15,-21 42 17,21 21-32,0-21 0,0 22 15,0-1-15,-21 0 0,21 1 16,0-1-16,0 0 0,-21 1 0,21-1 15,0 0-15,0 1 0,0-22 0,0 21 16,0-21-16,0 1 0,0 20 16,0-21-16,0 0 0,0 0 15,0 1-15,0-1 0,21-21 16,-21 21 0,21-21-16,0 0 15,0 0-15,0-21 0,1 21 16,-1-21-16,-21-1 0,21 1 15,0 0-15,0 0 0,0 0 16</inkml:trace>
  <inkml:trace contextRef="#ctx0" brushRef="#br0" timeOffset="105856.06">9102 11113 0,'0'0'0,"0"21"31,0 0-31,0 0 15,0 0-15,0 0 0,-22 1 16,22 20-16,0-21 0,0 0 0,-21 22 16,21-22-16,0 0 0,0 0 0,-21 0 15,21 0-15,0 1 16,0-1-16,0 0 0,0 0 0,0 0 16,0 0-1,21-21-15,0 0 16,1 0-16,-1 0 0,0 0 0,0-21 15,0 21-15,0-21 0,1 0 0,20 0 16</inkml:trace>
  <inkml:trace contextRef="#ctx0" brushRef="#br0" timeOffset="106671.6">9504 11197 0,'0'-21'0,"-43"42"16,22 0-1,0 1-15,21-1 16,0 0-16,0 21 0,-21-21 0,21 1 16,-21 20-16,21-21 0,0 0 0,0 0 15,0 1-15,0-1 0,0 0 16,0 0-16,0 0 0,21-21 31,0 0-15,0 0-16,0 0 15,1 0-15,-22-21 0,0 0 16,0 0-16,0 0 0,0-1 16,0 1-16,0 0 0,0-21 15,0 21-15,0-1 0,0 1 0,0 0 16,0 0-16,0 0 0,-22 0 16,22-1-16,0 1 0,0 0 15,0 0 1,22 0-16,-1 21 15,0 0-15,0 0 0,0 0 16,0 0-16,1 0 16,-1 0-16,21 0 0,-21 21 0,0 0 15,1 0-15,-1 0 0,0 1 0,0 20 16,-21-21-16,21 0 0,0 0 16,-21 22-16,22-22 0,-22 0 0,0 0 15,0 0-15,0 1 0,0-1 0,0 0 16,0 0-16,-22-21 15,22 21-15,-21-21 0,0 0 16,0 0 0,21-21-1,0 0-15,0 0 16,0 0-16,0-1 16,21-20-16,0 21 0,0-21 0,-21 20 15,22-20-15,20 0 0,-21-1 16,0 22-16,22-21 0,-22 21 0,21 0 15,-21-1-15,22 1 0,-22 21 0,21 0 16,-21 21-16,0 1 0,1-1 16,-1 0-16,-21 21 0,0-21 0,0 22 15,0-22-15,0 21 0,0 1 0,0-22 16,0 21-16,0-21 0,0 0 16,0 1-16,0-1 0,0 0 0,0 0 15,0 0-15,-21-21 0,21 21 31,0-42 16,0 0-47,0 0 16,0 0-16,0 0 0,0-1 16,0 1-16</inkml:trace>
  <inkml:trace contextRef="#ctx0" brushRef="#br0" timeOffset="106900.47">9906 10880 0,'0'0'0,"-21"0"0,0 0 16,-1 0-1,1 0-15,0 0 0,21 21 16</inkml:trace>
  <inkml:trace contextRef="#ctx0" brushRef="#br0" timeOffset="107076.36">8869 11049 0,'-21'0'0,"42"0"0,-64 21 0,43 0 16,0 1-1,22-22-15,-1 0 0,0 0 16,0 0-16,0 0 0,22 0 16,-1 0-16,0 0 0,-21 0 0,22-22 15,-1 1-15,0 21 0,-20 0 0,20-21 16</inkml:trace>
  <inkml:trace contextRef="#ctx0" brushRef="#br0" timeOffset="108140.08">11578 11155 0,'0'0'0,"0"-21"0,0-22 15,0 22-15,0 0 0,0 0 16,0 0-16,-21 0 0,21-1 16,-21 22-16,0 0 15,-1 22 1,1-22-16,21 42 16,-21-21-16,21 0 0,-21 22 0,21-1 15,-21-21-15,21 21 0,-21 1 16,21-1-16,0-21 0,0 0 0,0 22 15,0-22-15,0 0 0,0 0 0,21-21 16,0 21-16,0-21 0,0 0 16,0 0-16,22 0 0,-1 0 15,-42-21-15,21 21 0,0-21 16,1 0-16,-22 0 0,0 0 16,0-1-16,0 1 0,0 0 0,0 0 15,0 0-15,-22-22 0,22 22 0,-21 0 16,0 0-16,0 0 15,0 0-15,0-1 0,-1 1 0,1 21 16,21-21-16,21 21 31,1-21-31,-1 21 0,21 0 16,-21 0-16,0 0 0,22-21 0,-1 0 16,-21 21-16,22-22 0,-1 22 15,0-21-15,-21 21 0,22-21 0,-1 21 16,-21-21-16,0 21 0,1 0 15,-1 0-15,-42 21 47,21 0-47,-22 0 0,22 1 16,0-1-16,0 21 0,0-21 0,0 22 16,-21-1-16,21 0 0,0 1 0,-21-1 15,21 21-15,0-20 0,0 20 0,0-20 16,0 20-16,-21-21 0,21 22 15,0-1-15,-21 1 0,21-1 0,0 1 16,0-1-16,-21 1 0,21 21 0,-22-1 16,22-20-16,-21 20 0,21 1 15,0 0-15,-21-1 0,21 1 16,-21 0-16,21-22 0,0 22 0,0-22 0,0 1 16,0-1-16,0-20 0,0-1 15,0-21-15,0 22 0,0-22 16,0 0-16,-21-21 15,21-21-15,-21 21 16,-1-21-16,1-22 0,0 22 0,0-21 16,0-1-16,0 1 0,-1-21 15,-20-1-15,21 1 0,0-1 0,-22-21 16,22 22-16,-21-22 0,21 1 0,0 20 16,21-21-16,0 1 0,0 20 15,0-20-15,0 20 0,21 1 0,-21 20 16,21 1-16,0 0 0,21-1 0,-20 1 15,-1 21-15,0-22 0,21 22 16,-21 0-16,22-21 0,-1 21 16,0-22-16,1 22 0,20 0 0,-20-21 15,20 20-15</inkml:trace>
  <inkml:trace contextRef="#ctx0" brushRef="#br0" timeOffset="108471.91">13695 10943 0,'0'0'0,"-21"0"0,21-21 0,-22 0 16,22 0-16,0 0 0,-21-1 15,21 1-15,-21 21 0,21-21 0,-21 21 16,0 21 15,21 0-31,0 22 0,0-22 0,0 21 16,0-21-16,0 22 0,0-1 15,-21 0-15,21 1 0,0-1 0,0 0 16,0 1-16,0-22 0,-22 21 16,22-21-16,0 22 0,0-22 15,-21 0-15,21 0 0,-21-21 16,0 0-1,0 0-15</inkml:trace>
  <inkml:trace contextRef="#ctx0" brushRef="#br0" timeOffset="109075.57">12975 11261 0,'0'0'0,"64"-21"31,-43-1-31,0 22 0,21 0 0,1-21 15,-1 21-15,0-21 0,22 0 16,-22 21-16,22-21 0,-22 0 0,21-1 16,1 1-16,-22 0 0,22 0 0,-22 0 15,22 0-15,-22-1 0,0 1 0,1-21 16,-1 21-16,-21 0 0,0-1 16,0 1-16,-21 0 0,0 0 0,0 0 15,0 0-15,-21 21 16,0 0-16,0 0 0,0 0 0,0 0 15,-1 21-15,1 0 0,0 0 16,21 0-16,0 22 0,-21-22 16,21 21-16,-21-21 0,21 22 15,0-1-15,-21 0 0,21 1 0,0-1 16,0 0-16,0 1 0,0-22 0,0 21 16,-22-21-16,22 0 0,0 22 15,0-22-15,0 0 0,0-42 47,0 0-47,0 0 0,22-1 16,-22 1-16,21-21 0,0 21 0,-21-22 15,21 1-15,0 21 16,0-21-16,1 20 0,20 1 0,-21-21 16,21 42-16,-20-21 0,20 21 0,-21 0 15,0 0-15,22 0 0,-22 0 16,0 21-16,0 0 0,0 0 0,-21 0 15,0 22-15,0-22 0,0 21 0,0-21 16,0 1-16,0 20 0,0-21 16,-21 0-16,0 0 0,21 1 0,-21-1 15,21 0-15,0 0 16,0-42 15,21 0-31,0 0 0,0-1 16</inkml:trace>
  <inkml:trace contextRef="#ctx0" brushRef="#br0" timeOffset="109452.35">14372 11134 0,'0'21'16,"21"-21"-16,-21 21 0,21-21 0,1 0 15,-1 0 1,0 0-16,0 0 0,0 0 0,0 0 15,22 0-15,-22-21 0,0 0 16,0 21-16,0-21 0,1-1 16,-22 1-16,0 0 15,0 0-15,0 0 16,0 0-16,-22 21 16,1 0-16,0 0 0,0 0 15,0 0-15,0 0 0,-1 0 0,1 21 16,0 0-16,0 21 0,0-21 15,0 1-15,21 20 0,0-21 0,0 21 16,0-20-16,0-1 0,0 21 0,0-21 16,0 0-16,0 1 0,0-1 15,21-21-15,0 21 0,0 0 0,0-21 16,0 0-16,1 0 0,-1 0 0,21 0 16,-21 0-16,0 0 15,22-21-15,-22 0 0,0 0 0,21-1 16,-20 1-16</inkml:trace>
  <inkml:trace contextRef="#ctx0" brushRef="#br0" timeOffset="109872.11">15960 10541 0,'0'0'0,"0"-21"16,0 0-16,0 0 0,0-1 15,0 44 1,0-1-1,-22 0-15,1 0 0,21 21 0,-21 1 16,21-1-16,0 0 0,-21 1 16,0-1-16,21 0 0,-21 1 15,21-1-15,0-21 0,-22 22 0,22-1 16,0-21-16,0 21 0,0-20 0,0-1 16,0 0-16,0 0 0,0 0 15,22-21-15,-1 0 0,0 0 16,0 0-16,0 0 0,22 0 0,-22-21 15,0 21-15,0-21 0,0 0 16,0 0-16,1-1 0,-22 1 0,0 0 16</inkml:trace>
  <inkml:trace contextRef="#ctx0" brushRef="#br0" timeOffset="110044.01">15790 10880 0,'0'0'0,"-21"21"0,0 21 31,42-42-15,0 0-16,0 0 16,1 0-16,-1 0 0,0 0 15,21 0-15,1 0 0,-22 0 0,21-21 16,0 0-16,-20 21 0,20-21 0,-21 21 16</inkml:trace>
  <inkml:trace contextRef="#ctx0" brushRef="#br0" timeOffset="110755.6">16277 10880 0,'0'0'16,"0"21"-16,-21-21 0,21 21 0,0 0 15,0 0-15,21-21 47,0 0-47,0 0 0,1-21 16,-1 21-16,0-21 0,0 21 0,0-21 15,0 21-15,1-21 0,-22 0 16,0-1 0,0 1-16,0 0 0,-22 21 31,1 0-31,0 0 0,0 0 16,0 21-16,0 0 0,21 1 0,-22-1 15,1 0-15,0 0 0,21 0 16,-21 0-16,0 1 0,21-1 0,0 0 15,0 0-15,0 0 0,0 0 0,0 1 16,0-1-16,0 0 0,21-21 16,0 21-16,0-21 0,22 0 0,-22 0 15,21 0-15,0 0 0,1 0 16,-22 0-16,21 0 0,1-21 16,-1 0-16,0 21 0,1-21 0,-22-1 15,21 1-15,0 0 0,1 0 0,-22 0 16,21 0-16,1-1 0,-22 1 15,0 0-15,0 0 0,0 0 0,-21 0 16,0-1-16,-21 22 16,0 0-16,0 0 15,0 0-15,-1 0 0,1 0 0,0 22 16,0-22-16,21 21 0,0 0 0,-21-21 16,21 21-16,0 0 0,0 0 15,0 1-15,0-1 16,21-21-16,-21 21 0,21 0 0,0 0 15,0-21-15,1 21 0,-1 1 0,0-1 16,0-21-16,0 21 16,-21 0-16,0 0 15,0 0-15,-21-21 16,0 0-16,0 0 16,0 0-16,-1 0 0,1 0 0,-21 0 15,21 0-15,0 0 0,-1 0 0,-20 0 16,21 0-16,0 0 15,21-21-15,0 0 0,0 0 16,0 0-16,21 0 16,0-1-16,0 1 0</inkml:trace>
  <inkml:trace contextRef="#ctx0" brushRef="#br0" timeOffset="111036.45">17462 10520 0,'0'-21'0,"0"42"0,0-63 0,22 42 16,-22 21 0,0 0-16,-22 0 15,1 21-15,0-20 0,21 20 0,-21 0 16,0 1-16,0-22 0,-1 63 16,1-41-16,21-22 15,-21 21-15,21-21 0,-21 1 0,21 20 16,0-21-16,0 0 0,0 0 0,0 1 15,0-1-15,21-21 16,0 0-16,0 0 0,1 0 16,-1 0-16,0 0 0,0-21 15,0-1-15,0 1 0,-21 0 16,22 0-16</inkml:trace>
  <inkml:trace contextRef="#ctx0" brushRef="#br0" timeOffset="111219.34">17251 10732 0,'0'0'0,"0"21"15,21-21-15,0 0 16,0 0-16,0 0 0,1 0 16,20 0-16,-21 0 0,21 0 0,-20 0 15,20 0-15,-21 0 0,21-21 0,-20 21 16,-1-22-16,21 22 0,-21 0 15,0-21-15</inkml:trace>
  <inkml:trace contextRef="#ctx0" brushRef="#br0" timeOffset="112023.88">18605 10922 0,'85'-42'31,"-64"21"-31,-21-1 0,0 1 16,0 0-16,0 0 15,0 0-15,-21 21 0,21-21 0,-21-1 16,0 22-16,0-21 15,-1 21-15,1 0 0,0-21 0,0 21 16,0 0-16,0 21 0,-1-21 16,-20 21-16,21 1 0,0 20 15,0-21-15,-1 0 0,22 22 0,-21-22 16,21 21-16,-21-21 0,21 0 0,0 22 16,0-22-16,0 0 0,0 0 15,0 0-15,21 1 0,0-22 16,1 0-16,-1 0 0,0 0 0,0 0 15,0 0-15,22 0 0,-22 0 16,21-22-16,-21 22 0,22-21 0,-1 0 16,-21 0-16,21 0 0,-20 0 15,20-22-15,-21 22 0,21-21 16,-20 21-16,-1-22 0,21 1 0,-42 0 16,21-22-16,0 22 0,-21-1 0,22-20 15,-22 21-15,0-1 0,0 1 16,0 21-16,0-22 0,0 22 0,0 42 15,0 1 1,0-1-16,-22 21 0,22 0 16,-21 1-16,21-1 0,0 0 0,0 22 15,0-22-15,0 1 0,0-1 16,0-21-16,0 21 0,0-20 0,0 20 16,0-21-16,0 0 0,21 0 15,1 1-15,-1-22 0,-21 21 0,21-21 16,0 0-16,0 21 0,0-21 15,1 0-15,20 0 0,-21 0 0,0 0 16,22 0-16,-1 0 0,-21-21 0,21 21 16,1-21-16,-1-1 0,-21 1 15,22 21-15,-1-21 0,-21 0 0</inkml:trace>
  <inkml:trace contextRef="#ctx0" brushRef="#br0" timeOffset="113132.29">19727 10753 0,'0'-43'15,"-21"107"-15,42-85 0,-21-64 0,0 64 0,0 0 16,0 0-16,0-1 0,-21 22 15,0 0-15,0 0 16,0 0-16,-1 0 0,1 0 0,0 22 16,0-1-16,0 0 0,0 0 0,-1 0 15,1 0-15,0 1 0,0-1 16,0 21-16,21-21 0,0 0 0,0 1 16,-21-1-16,21 0 0,0 0 0,0 0 15,0 0-15,21-21 16,0 0-16,0 0 15,0 0-15,0 0 0,1 0 0,-1 0 16,0-21-16,0 21 16,0-21-16,0 0 0,1 0 15,-1 0-15,0-1 0,-21 1 0,21 0 16,-21 0-16,21-21 0,-21 20 0,21-20 16,-21 21-16,0 0 0,0 0 15,0 42 1,0 0-1,0 21-15,0-21 0,0 1 16,0-1-16,0 21 0,0-21 0,0 0 16,0 1-16,0-1 0,0 0 0,0 0 15,0 0-15,22 0 0,-1 1 16,0-22-16,0 0 0,0 21 16,0-21-16,1 0 0,-1 0 0,0 0 15,0 0-15,21 0 0,-20 0 0,-1-21 16,0-1-16,0 22 0,0-21 15,0 0-15,1 0 0,-1 0 0,0-22 16,0 22-16,-21-21 0,21 0 0,-21-1 16,21 1-16,-21 0 0,22-22 15,-22 22-15,0-1 0,0 1 0,0 0 16,21-1-16,-21 22 0,0 0 0,0 0 16,0 42-1,0 0-15,-21 0 0,21 1 16,-22 20-16,22 21 0,0-20 15,-21-1-15,21 0 0,-21 1 16,21-1-16,0 0 0,0 1 0,0-1 16,0-21-16,0 22 0,0-22 0,21 0 15,0 0-15,-21 0 0,22 0 16,-1 1-16,0-22 0,0 0 0,0 0 16,22 0-16,-22 0 0,0 0 0,21 0 15,-21 0-15,22 0 0,-22 0 0,21-22 16,-21 1-16,22 21 0,-22-21 15,0 0-15,21 0 0,-42 0 0,22-1 16,-1-20-16,-21 21 0,21-21 0,-21 20 16,0-20-16,0 0 15,0 21-15,0-1 0,0 1 0,-21 0 16,0 21-16,-1 0 0,1 0 0,0 0 16,0 21-16,0 0 0,0 1 15,-1-1-15,1 21 0,0 0 0,0-20 16,21 20-16,0-21 0,0 0 0,0 22 15,0-22-15,0 0 0,0 0 16,0 0-16,21-21 16,0 21-16,0-21 0,1 0 15,-1 0-15,0 0 0,0 0 16,0 0-16,0-21 0,-21 0 16,22 21-16,-1-21 0,0 0 0,-21 0 15,0-1-15,21 1 0,0 0 16,-21-21-16,21 21 0,-21-1 0,0-20 15,22 21-15,-22 0 0,21 0 0,-21 42 32,0 0-32,0 0 0,0 21 15,-21-20-15,21-1 0,-22 21 0,22-21 16,0 0-16,0 1 0,0-1 16,0 0-16,0 0 0,0 0 0,22-21 15,-1 21-15,0-21 0,0 0 0,0 0 16,0 0-16,1 0 15,-1 0-15,0-21 16,0 0-16,0 21 0,-21-21 0,0 0 16,21 0-16,-21-1 0,22-20 0</inkml:trace>
  <inkml:trace contextRef="#ctx0" brushRef="#br0" timeOffset="113364.16">19981 10456 0,'0'0'0,"0"22"0,21-22 16,1 0 0,-1 0-16,21 0 15,-21 0-15,22 0 0,-1 0 0,0 0 16,1 0-16,20 0 0,-21-22 0,22 1 15,-22 21-15,1 0 0,-1-21 16,0 21-16,1-21 0</inkml:trace>
  <inkml:trace contextRef="#ctx0" brushRef="#br0" timeOffset="113783.92">22458 10668 0,'0'-21'16,"0"0"-16,0 0 16,0-1-16,0 1 0,21 21 15,-21-21-15,21 21 0,-21 21 32,0 0-32,0 1 15,0-1-15,0 0 0,0 21 0,0-21 16,0 1-16,0-1 0,0 0 0,0 0 15,0 0-15,0 0 0,-21 1 16,21-1 0</inkml:trace>
  <inkml:trace contextRef="#ctx0" brushRef="#br0" timeOffset="114167.77">22542 10245 0,'-21'0'0,"42"0"0,-63 0 16,21 0-16,0 21 0,21 0 16,0 0-16,-21-21 15,21 21-15,0 1 0,21-22 16,0 0-1,0 0-15,0 0 0,0 0 0,22 0 16,-22 0-16,21 0 0,-21-22 0,1 22 16,20-21-16,-21 21 0,0-21 15,0 0-15,-21 0 0,0 0 16,0-1-16,0 1 0,-21 0 0,0 21 16,0-21-16,0 21 0,0 0 15,-1 0-15,1 0 0,-21 0 16,21 0-16,0 0 0,-1 0 0,1 21 15,0 0-15,0 0 0,0 1 16,21 20-16,0-21 0,-21 0 0,21 22 16,0-22-16,0 21 0,0-21 0,0 0 15,0 1-15,21-1 0,0 0 16,21 0-16,-21-21 0,22 0 0,-22 21 16</inkml:trace>
  <inkml:trace contextRef="#ctx0" brushRef="#br0" timeOffset="114623.56">23114 10456 0,'0'-21'15,"0"42"-15,0 1 16,0-1-16,-21 0 16,21 21-16,0-21 0,0 1 0,0-1 15,0 0-15,0 0 0,0 0 0,0 0 16,0 1-16,0-1 0,0 0 15,0 0-15,-21-21 0,21 21 0,-22-21 16,22 21-16,-21-21 31,0 0-31,21-21 16,-21 0-16,0 0 16,21 0-16,0 0 0,0-1 15,0 1-15,0-21 0,0 21 0,21-22 16,0 1-16,0 0 0,22-1 0,-22 1 15,21 21-15,0-21 0,1 20 16,20 1-16,-20 0 0,-1 21 0,21 0 16,-20 0-16,-1 21 0,0 0 0,1 22 15,-1-22-15,-21 21 0,0 1 16,1-1-16,-22 0 0,0 1 0,0-1 16,0-21-16,0 21 0,0-20 0,-22-1 15,1 21-15,0-21 0,0-21 16,0 21-16,0 1 0,-1-1 15,1-21-15,0 21 0,0-21 0,0 0 16,0 0-16,-22 21 0,22-21 16,-21 0-16</inkml:trace>
  <inkml:trace contextRef="#ctx0" brushRef="#br0" timeOffset="116320.01">2561 13229 0,'0'21'0,"21"-21"16,0 0-16,1 0 16,-1 0-16,0-21 15,0 21-15,21-21 0,-20 0 0,-1 0 16,21 0-16,-21-1 0,22 1 16,-22 0-16,0-21 0,0 21 15,0-22-15,0 22 0,-21-21 0,0 21 16,0-22-16,0 22 0,0-21 15,0 21-15,0-1 0,0 1 0,-21 21 16,0 0-16,0 0 0,0 0 16,0 0-16,-1 0 0,22 21 0,-21 1 15,0-1-15,0 0 0,21 21 16,-21 1-16,21-1 0,0 0 0,0 1 16,0 20-16,0-21 0,0 1 15,0-22-15,21 21 0,0 1 0,0-22 16,0 0-16,1 0 0,-1 0 15,0 0-15,0 1 0,0-22 16,0 0-16,1 0 0,-1 0 0,0 0 16,0 0-16,0 0 0,0-22 15,-21 1-15,22 0 0,-1 0 0,0 0 16,-21 0-16,21-1 0,0 1 16,0-21-16,-21 21 0,22-22 0,-1 22 15,0-21-15,0 0 0,0-1 0,0 22 16,1 0-16,-1 0 15,0 0-15,0-1 0,0 22 0,0 0 0,1 0 16,-1 22-16,-21-1 0,21 21 16,-21-21-16,0 0 0,0 22 15,0-1-15,0-21 0,0 22 0,0-22 16,0 0-16,0 21 0,-21-21 16,21 1-16,-21-1 0,-1 0 0,22 0 15,-21-21 1,21-21 15,0 0-31,0 0 0,21-1 0,1 1 16,-22-21-16,21 21 0,0-22 15,0 22-15,-21-21 0,21 0 0,-21-1 16,21 22-16,1-21 0,-22 21 0,21-1 16,-21 1-16,0 42 31,0 1-31,0-1 0,0 21 0,0-21 15,0 22-15,0-22 0,-21 21 16,21-21-16,0 0 0,0 22 0,0-22 16,0 0-16,0 0 0,0 0 15,42 1-15,-21-1 0,0-21 0,0 21 16,22-21-16,-22 0 0,21 0 0,-21 0 16,22 0-16,-22 0 0,0 0 15,21-21-15,-20 0 0,-1-1 0,0 1 16,21 0-16,-21 0 0,-21 0 15,22-22-15,-1 1 0,0 0 16,-21-1-16,21 1 0,-21 0 0,0-1 16,0-20-16,0 21 0,0-1 15,0 1-15,0 0 0,0 20 0,0 1 16,0 0-16,0 0 0,-21 21 16,21 21-16,0 0 15,-21 22-15,21-22 0,0 21 0,0 22 16,0-22-16,0 0 0,0 22 15,0-22-15,0 0 0,0 1 0,0-1 16,0 0-16,0 1 0,0-22 16,0 0-16,0 0 0,0 0 0,0 1 15,21-22-15,0 0 0,0 0 16,0 0-16,1 0 16,-1 0-16,0 0 0,0-22 0,0 22 15,-21-21-15,21 0 0,1 0 0</inkml:trace>
  <inkml:trace contextRef="#ctx0" brushRef="#br0" timeOffset="116519.89">4085 12891 0,'0'0'0,"0"21"0,0 0 0,0 0 0,0 0 15,0 0 1,21-21-1,0 0-15,1 0 0,-1 0 16,21 0-16,-21-21 0,0 21 16,22-21-16,-22 21 0,0-21 0,21 0 15,-20 21-15,-1-21 0</inkml:trace>
  <inkml:trace contextRef="#ctx0" brushRef="#br0" timeOffset="117007.66">4678 13123 0,'-21'0'0,"42"0"16,-21 0 15,0-21-31,21 0 0,0 21 16,0-21-16,22 0 0,-22 0 15,0-1-15,0 1 0,-21 0 16,21 0-16,-21 0 0,21 0 0,-21-1 16,0 1-16,0 0 0,-21 21 15,0 0-15,0 0 16,0 0-16,0 21 0,-1 0 0,22 1 15,-21-1-15,0 21 0,0-21 16,21 22-16,-21-22 0,21 21 0,0-21 16,0 22-16,0-22 0,0 21 15,0-21-15,0 0 0,0 1 16,21-22-16,0 21 0,0 0 0,0-21 0,1 0 16,-1 0-16,0 0 15,0 0-15,21 0 0,-20 0 0,20 0 16,-21-21-16,21 0 0,-20-1 0,-1 22 15,21-21-15,-21 0 0,0 0 16,1 0-16,-22 0 0,0-1 0,21 1 16,-21 0-16,0 0 0,0-21 0</inkml:trace>
  <inkml:trace contextRef="#ctx0" brushRef="#br0" timeOffset="117305.05">5186 12996 0,'0'-42'16,"0"21"-16,0 0 16,0 105-16,21-189 0,0 83 15,0 22-15,0 0 0,1 0 16,-1 0-16,0 22 15,0-1-15,21 0 0,-20 0 16,-1 0-16,0 0 0,0 1 0,0-1 16,-21 0-16,21 21 0,-21-21 0,0 1 15,0-1-15,0 0 0,0 0 16,0 0-16,-21-21 16,21 21-16,-21-21 15,21-21 1,0 0-1,0 0-15,0 0 0,0 0 16,0-1-16,21 1 0,-21 0 0,21-21 16,-21 21-16,0-1 0,22 1 0,-1 0 15,0 0-15,0 21 16,-21-21-16,21 21 0,0 0 0,1-21 16,20 21-16,-21-22 0,0 22 0</inkml:trace>
  <inkml:trace contextRef="#ctx0" brushRef="#br0" timeOffset="117792.09">6138 12891 0,'0'0'0,"0"127"31,0-106-31,0 0 0,0 0 0,-21 0 16,21 0-16,0 1 0,0-1 15,0 0-15,0 0 0,-21-21 16,21 21-16,0-42 47,0 0-47,0 0 0,0 0 15,0-1-15,0-20 16,21 21-16,0-21 0,-21 20 0,21-20 16,1 0-16,-1 21 0,0-22 0,0 22 15,21 0-15,-20 0 0,-1 0 16,0 21-16,21 0 0,-21 0 0,1 21 16,-1 0-16,0 0 0,-21 0 0,21 0 15,-21 1-15,21 20 0,-21-21 16,0 0-16,0 0 0,0 22 0,0-22 15,0 0-15,0 0 0,0 0 0,0 1 16,0-1-16,-21-21 16,21 21-16,-21-21 0,21-21 47</inkml:trace>
  <inkml:trace contextRef="#ctx0" brushRef="#br0" timeOffset="118559.93">7239 12764 0,'0'0'0,"-21"-22"0,0 1 15,-1 21-15,1-21 0,0 21 16,0 0-16,0 0 0,0-21 0,-1 21 15,1 0-15,0 0 0,0 0 16,-21 21-16,42 0 0,-22 0 0,1 1 16,0-1-16,0 21 0,21-21 0,-21 22 15,21-22-15,0 21 0,0-21 16,0 22-16,-21-22 0,21 21 0,0-21 16,0 0-16,21 1 0,0-1 15,0-21-15,0 0 16,0 0-16,1 0 0,-1 0 0,0 0 15,0 0-15,0 0 0,0-21 16,1-1-16,-1 22 0,0-21 16,0 0-16,0 0 0,-21 0 0,21-22 15,-21 22-15,22 0 0,-22-21 0,0-1 16,0 22-16,0-21 0,0 21 16,0 0-16,0-22 0,0 22 15,0 42 1,0 0-16,0 1 15,0-1-15,0 21 0,0-21 0,0 22 16,0-22-16,0 21 0,21-21 0,-21 0 16,0 1-16,21-1 0,-21 0 15,0 0-15,21 0 0,0 0 16,0-21-16,1 0 0,-1 0 16,0 0-16,0 0 0,0 0 15,0 0-15,1-21 0,-1 0 16,0 21-16,21-21 0,-21-21 0,1 20 15,-1-20-15,0 21 0,0-21 16,0-1-16,0 1 0,1 0 0,-22-22 16,0 22-16,21-1 0,-21 1 0,0 0 15,0-1-15,0 1 0,0 21 16,0 0-16,0 0 0,-21-1 0,-1 44 16,1-1-1,21 0-15,0 0 0,-21 21 16,21 1-16,-21-1 0,21 22 0,0-22 15,-21 0-15,21 22 0,0-22 0,0 0 16,0 22-16,0-43 0,0 21 16,21 1-16,0-22 0,0 0 0,0 0 15,1 0-15,-1 1 0,0-22 0,0 0 16,0 0-16,0 0 16,1 0-16,-1-22 0,0 22 0,0-21 15</inkml:trace>
  <inkml:trace contextRef="#ctx0" brushRef="#br0" timeOffset="121471.77">9377 13039 0,'0'0'0,"-21"21"16,-1-21-16,1 0 0,21-21 15,0 0 1,0-1-16,0 1 15,21 0-15,1 0 0,-1-21 0,0 20 16,0-20-16,0 21 0,0-21 0,1-1 16,-1 22-16,0-21 0,0-1 15,0 1-15,-21 21 0,0-21 0,0 20 16,0 1-16,-21 21 31,0 0-31,0 0 0,21 21 0,-21 1 16,21-1-16,-22-21 0,22 21 0,0 0 15,0 0-15,0 0 0,0 22 16,22-22-16,-22 0 0,21 0 0,0 0 16,0 1-16,0-1 0,0 0 15,-21 21-15,22-21 0,-1 1 0,-21-1 16,0 0-16,21 0 0,-21 0 0,21 0 16,-21 1-16,21-1 0,-21 0 15,21 0-15,1-21 0,-1 0 16,0 0-16,0 0 0,0 0 15,0 0-15,22 0 0,-22 0 16,0-21-16,21 0 0,-20 21 0,20-21 16,-21-22-16,21 22 0,-20 0 0,-1-21 15,0-1-15,0 22 0,0-21 16,0-1-16,-21 1 0,22 21 0,-22-21 16,0 20-16,0-20 0,0 21 0,0 0 15,-22 21 1,1 0-16,0 0 0,21 21 15,-21 0-15,0 0 0,21 22 16,-21-22-16,21 0 0,-22 21 16,22-21-16,-21 22 0,21-22 15,0 21-15,0-21 0,0 1 0,0 20 16,0-21-16,0 0 0,0 0 16,21-21-16,1 22 0,-1-1 0,0-21 15,0 0-15,0 0 0,0 0 0,22 0 16,-22 0-16,21 0 0,-21 0 15,22-21-15,-22-1 0,21 1 0,-21 0 16,22 0-16,-22-21 0,21 20 16,-21-20-16,1 21 0,-1-21 15,0-1-15,-21 22 0,0-21 0,0 21 0,0-1 16,0 1-16,0 0 0,-21 21 31,0 0-31,21 21 16,-22 0-16,22 1 0,0 20 0,0-21 15,0 0-15,0 22 0,0-22 16,0 21-16,0-21 0,0 0 0,22 1 16,-22-1-16,0 0 0,0 0 15,21-21-15,-21 21 0,0-42 47,-21 21-47,21-21 16,0 0-16,-22 21 0,1-21 15,21-1-15,-21 22 0,0 0 32,21 22-32,0-1 15,0 0-15,0 0 16,0 0-16,21-21 0,0 21 0,0 1 16,1-22-16,-1 0 0,0 21 0,21-21 15,-21 0-15,22 0 0,-22 0 16,21 0-16,1 0 0,-1 0 0,-21-21 15,21 21-15,1-22 0,-1 1 0,-21 0 16,0 0-16,1 0 16,-1 0-16,0-1 0,0 1 0,-21-21 15,21 21-15,-21-22 0,0 22 0,0-21 16,0 0-16,0 20 0,0-20 16,0 21-16,0 0 0,0 0 15,0 42 1,-21 0-16,21 0 15,-21 0-15,21 0 0,0 22 0,-21-22 16,21 21-16,-21-21 0,21 22 0,0-22 16,0 21-16,0-21 0,0 1 15,0-1-15,0 0 0,21 0 0,0 0 16,0 0-16,-21 1 0,21-22 16,0 0-16,1 0 0,-1 0 15,0 0-15,0 0 0,0 0 0,0 0 16,1 0-16,-1-22 0,0 1 0,0 0 15,0 0-15,-21 0 0,21 0 16,-21-1-16,22-20 0,-22 21 0,0-21 16,0-1-16,0 22 0,0-21 0,0-1 15,0 22-15,-22-21 0,1 21 16,0 0-16,0-1 0,-21 1 0,20 21 16,1 0-16,-21 0 0,21 0 0,-22 0 15,22 21-15,0 1 0,-21-1 16,21 0-16,21 21 0,-22-21 15,22 22-15,0-1 0,-21 0 0,21-20 16,0 20-16,0 0 0,0-21 16,21 1-16,1 20 0,-1-21 0,21 0 15,-21-21-15,0 21 0,22-21 0,-22 0 16,21 0-16,-21 0 0,22 0 16,-22 0-16,0 0 0,21-21 0,-20 0 15,-1 0-15,21 0 0,-21 0 0,0-1 16,1 1-16,-1 0 0,0 0 15,0-21-15,0 20 0,-21 1 0,21-21 16,-21 21-16,0 0 0,0-1 0,0 1 16,0 0-1,0 42 1,0 0 0,0 1-16,-21-1 0,21 0 15,0 21-15,0-21 0,-21 1 0,21-1 16,0 21-16,0-21 0,0 0 0,0 1 15,0-1-15,0 0 0,21 0 16,0-21-16,1 0 0,-1 21 16,0-21-16,0 0 0,0 0 0,0 0 15,1 0-15,-1 0 0,0-21 16,0 0-16,0 21 0,0-21 16,1 0-16,-1-1 0,0-20 0,0 21 15,0 0-15,-21-22 0,0 22 16,21-21-16,1 21 0,-22 0 0,0-22 15,0 22-15,0 0 0,21 0 16,-21 42 0,0 0-1,0 0-15,0 0 0,0 1 0,0-1 16,-21 21-16,21-21 0,0 0 16,0 1-16,0 20 0,0-21 0,0 0 15,0 0-15,0 1 0,0-1 0,21 0 16,0-21-16,21 0 15,-21 21-15,1-21 0,-1 0 16,0 0-16,21 0 0,-21 0 0,1-21 16,20 21-16,-21-21 0,0 0 0,22-1 15,-22 1-15,0 0 0,0 0 16,-21-21-16,21 20 0,-21 1 0,21-21 16,-21 21-16,0 0 0,0-1 0,0 1 15,0 0-15,0 0 0,0 42 31,0 0-31,0 0 16,0 1-16,0-1 0,0 0 16,0 0-16,0 0 0,0 0 15,0 22-15,0-22 0,0 0 16,0 0-16,0 0 0,22 1 16,-1-22-16,0 0 15,0 0-15,0 0 0,0 0 0,1 0 16,-1 0-16,0-22 15,21 22-15,-21-21 0,1 0 0,-1 0 16,0 0-16,21 0 0,-21-1 0,22 1 16,-22 0-16,21-21 0,-21 21 15,22-1-15,-22 1 0,0 0 16,0 0-16,-21 0 0,-21 21 31,0 21-15,0 0-16,21 0 0,0 0 15,0 1-15,-21-1 0,21 0 16,0 0-16,0 0 0,0 0 0,0 1 16,0-1-16,0 0 0,0 0 15,0 0-15,-22-21 63,1 0-63,21-21 15,0 0-15,-21 21 0,0-21 16,0 21-16,0-21 0,21-1 16,-22 22-16,1 0 15,21 22 1,0-1-16,0 0 16,0 0-16,0 0 0,0 0 15,21-21-15,1 0 16,-1 0-16,0 22 0,0-22 0,0 0 15,22 0-15,-22 0 0,0 0 0,21 0 16,1 0-16,-22 0 0,21 0 16,0-22-16,1 22 0,-22-21 0,21 21 15,-21-21-15,1 0 0,-1 0 16,0 0-16,0-1 0,-21 1 16,21-21-16,-21 21 0,0 0 0,0-22 15,0 22-15,0 0 0,0 0 0,0 0 16,-21 21-1,0 0-15,0 0 0,21 21 16,0 0-16,-21 0 0,21 21 0,-22-20 16,22-1-16,0 21 0,0-21 15,0 0-15,0 1 0,0-1 16,0 0-16,0 0 0,0 0 0,22 0 16,-1-21-16,0 0 15,0 0-15,0 0 16,0 0-16,1-21 0,-22 0 15</inkml:trace>
  <inkml:trace contextRef="#ctx0" brushRef="#br0" timeOffset="121923.48">14520 12425 0,'0'0'0,"21"-21"0,-21 0 0,22-1 16,-22 1-16,21 0 0,0 0 0,-21 0 16,0 0-16,21 21 15,-21-22-15,21 22 0,-21 22 16,0-1-16,0 21 16,0-21-16,0 0 0,0 22 0,0-22 15,0 0-15,0 21 0,0-20 16,0-1-16,0 21 0,0-21 0,-21 0 15,21 1-15,-21-1 0,21 0 0,0 0 16,0 0 0,21-21-1,0 0-15,0-21 0,22 21 16,-22-21-16,0 0 16,0 0-16,22-1 0</inkml:trace>
  <inkml:trace contextRef="#ctx0" brushRef="#br0" timeOffset="122252.46">15176 12277 0,'0'0'16,"0"-21"-16,-21 21 31,-21 21-31,21 0 0,-22 0 0,22 0 16,-21 0-16,21 1 0,0-1 0,-1-21 16,1 21-16,21 0 0,0 0 15,0 0-15,21-21 16,1 0-16,20 0 0,-21 0 15,0 0-15,22 0 0,-22 0 16,21 0-16,-21 22 0,0-22 0,22 0 16,-22 0-16,0 21 0,0-21 0,-21 21 15,21 0-15,-21 0 16,0 0-16,-21-21 16,0 22-16,0-22 0,0 21 0,0-21 15,-22 0-15,22 0 0,0 0 16,-21 0-16,20 0 0,-20 0 0,21 0 15,-21 0-15,20 0 0,1 0 0,0 0 16,0-21-16,0-1 0,0 1 16,-1 21-16</inkml:trace>
  <inkml:trace contextRef="#ctx0" brushRef="#br0" timeOffset="122427.59">14626 12107 0,'0'0'0,"0"-21"31,-21 21 16</inkml:trace>
  <inkml:trace contextRef="#ctx0" brushRef="#br0" timeOffset="123112.09">16700 12234 0,'0'0'0,"22"0"47,-1-21-32,0 21-15,0-21 0,21 21 0,-20-21 16,20 0-16,0 21 0,1-21 15,-22-1-15,21 1 0,-21 0 0,22 0 16,-22 21-16,0-21 0,-21 0 16,0-1-16,0 1 15,0 0-15,-21 21 0,0 0 16,-1 0-16,1 0 0,-21 0 16,21 0-16,-22 21 0,22-21 0,0 21 15,-21 1-15,21-1 0,-1 0 0,1 21 16,0-21-16,21 1 0,0 20 15,0-21-15,0 0 0,0 0 0,0 1 16,0-1-16,21 0 0,0-21 0,22 21 16,-22-21-16,0 21 0,0-21 15,22 0-15,-22 0 0,0 0 0,21 0 16,-21 0-16,1 0 0,-1 0 16,0 0-16,-21-21 15,-21 21 1,0 0-16,-1 0 15,1 0-15,-21 0 0,21 0 0,-22 21 16,22-21-16,-21 21 0,21 1 0,0-22 16,-1 21-16,-20 0 0,42 0 15,-21 0-15,0 0 0,21 1 16,0-1-16,0 0 0,0 0 16,21-21-1,0 0-15,0 0 0,0 0 0,22 0 16,-22 0-16,0 0 0,21 0 0,1 0 15,-22 0-15,21 0 16,1-21-16,-1 21 0</inkml:trace>
  <inkml:trace contextRef="#ctx0" brushRef="#br0" timeOffset="124764.73">17738 12277 0,'0'0'0,"21"-43"0,-21 22 15,0 0-15,0 0 0,0 0 0,0 0 16,0-1-16,-21 1 15,-1 21-15,1 0 16,0 21-16,0-21 0,0 22 16,0 20-16,-1-21 0,1 0 15,0 22-15,0-22 0,0 0 0,21 21 16,0-21-16,-21 1 0,21 20 16,-22-21-16,22 0 0,0 0 0,0 1 15,0-1-15,0 0 16,22-21-16,-1 0 15,0 0-15,0 0 0,0 0 16,0 0-16,1 0 0,-1-21 0,0 21 16,0-21-16,0-1 0,0 1 15,1 0-15,-1 0 0,-21 0 16,21 0-16,0-1 0,-21-20 0,21 21 16,-21 0-16,0-22 0,0 22 15,0 0-15,0 0 0,0 0 0,21 0 16,-21 42-1,0 0 1,0 0-16,0 0 0,0 0 0,-21 22 16,21-22-16,0 0 0,-21 21 0,21-20 15,0-1-15,0 0 0,0 0 16,0 0-16,0 0 0,0 1 0,21-22 16,0 21-16,1-21 0,-1 21 15,0-21-15,0 0 0,0 0 16,0 0-16,22 0 0,-22 0 0,0 0 15,21 0-15,-20-21 0,20 21 16,-21-21-16,21-1 0,1 1 16,-22 21-16,21-21 0,1 0 0,-22 0 15,0-22-15,0 22 0,-21 0 0,0 0 16,0 0-16,0 0 0,0-1 16,-21 22-16,0 0 0,0 0 15,-1 0-15,1 0 0,21 22 16,-21-1-16,21 0 0,-21 0 0,21 0 15,0 0-15,0 1 0,0-1 0,0 0 16,21 0-16,0 0 0,0 0 16,1 1-16,-1-1 15,0-21-15,-21 21 16,-21-42 31,0 21-47,-1-21 15,1 21-15,21-22 16,-21 22-16,0 0 0,21 22 47,0-1-47,0 0 16,21-21-1,0 0-15,0 21 0,1-21 16,-1 0-16,0 0 0,21 0 0,-21 0 15,22 0-15,-22 0 0,0 0 16,21 0-16,-20-21 0,20 21 0,-21-21 16,21 21-16,-20-21 0,-1-1 0,0 1 15,0 0-15,0 0 0,0 0 16,1 0-16,-22-1 0,0-20 0,21 21 16,-21-21-16,21 20 0,-21 1 0,0 0 15,0 0-15,0 0 0,0 42 31,0 0-31,0 0 16,-21 0-16,21 22 0,-21-22 16,-1 0-16,22 21 0,0-20 0,0-1 15,0 0-15,0 0 0,0 0 16,0 0-16,0 1 0,22-1 16,-1-21-16,0 0 0,0 21 0,0-21 15,0 0-15,1 0 0,20 0 16,-21 0-16,0 0 0,0 0 0,22-21 15,-22 21-15,0-21 0,0-1 0,0 1 16,1 0-16,-22 0 0,21 0 16,0 0-16,-21-22 0,21 22 0,-21 0 15,0-21-15,0 20 0,0 1 16,0 0-16,0 0 0,0 0 16,0 42 15,0 0-31,0 0 0,0 0 15,0 1-15,0-1 0,0 21 0,0-21 16,-21 0-16,21 22 0,-21-1 0,0-21 16,21 22-16,0 105 15,0-106 1,0 0-16,0 1 0,0-1 0,0 0 0,0 1 16,0 20-16,0-20 15,0-1-15,0 0 0,0 1 0,0-1 16,21 0-16,-21 1 0,0-1 0,0 0 15,0 1-15,0-1 0,21 0 0,-21 22 16,0-22-16,0-21 0,0 22 16,0-1-16,0-21 0,0 21 0,0-20 15,-21-1-15,0 0 0,-1 0 16,1-21 0,0 0-16,0 0 0,21-21 15,0 0-15,-21 0 16,21-1-16,0-20 0,-21 21 0,21-21 15,0-1-15,0 22 0,0-21 16,0-1-16,0 1 0,0-21 0,0 20 16,0 1-16,0 0 0,21-22 0,0 22 15,0-22-15,0 1 0,0 20 16,1 1-16,-1-21 0,0 20 0,-21 1 16,21 21-16,0-22 0,0 22 15,1-21-15,-22 21 0,21 21 0,-21-21 16,21-1-16,-21 1 0,0 0 15,21 21-15,-21-21 0,21 21 16,-21-21-16,21 0 16,1-1-16,-1 22 0,0-21 0,0 21 15,0-21-15</inkml:trace>
  <inkml:trace contextRef="#ctx0" brushRef="#br0" timeOffset="125003.69">20172 12531 0,'0'0'16,"0"21"-16,-21-21 31,21 21-15,-22-21 31,1 0-47</inkml:trace>
  <inkml:trace contextRef="#ctx0" brushRef="#br0" timeOffset="128455.4">1079 14393 0,'0'0'0,"0"22"0,0-1 16,22-21 15,-22 21-31,21-21 63,-21-21 46,0 0-78</inkml:trace>
  <inkml:trace contextRef="#ctx0" brushRef="#br0" timeOffset="129299.91">1037 14415 0,'0'0'0,"-21"0"31,0 0 1,21-22 61,0 1-93,0 0 16,21 21-16,0 0 0,0-21 16,0 21-16,1 0 0,-1 0 0,0-21 15,0 21-15,0 0 0,0 0 16,1 0-16,-1 0 0,0 21 15,0 0-15,0 0 0,0 0 0,-21 1 16,0-1-16,0 0 0,0 21 16,-21-21-16,0 22 0,0-22 15,-21 21-15,20-21 0,-20 1 0,21-1 16,0 0-16,0 0 0,-1-21 16,1 21-16,0-21 0,21-21 46,0 0-46,0 0 16,21 21-16,0-21 0,-21-1 16,22 22-16,-1-21 0,0 21 0,21 0 15,-21 0-15,22-21 0,-22 21 16,21 0-16,-21 0 0,22 0 0,-1 21 16,-21 0-16,22 1 0,-22-1 15,21 0-15,-21 0 0,0 0 0,1 0 16,-22 1-16,0 20 0,0-21 15,0 0-15,0 22 0,-22-22 16,1 0-16,-21 21 0,21-21 16,-22 1-16,22-1 0,-21-21 15,21 21-15,-22-21 0,1 0 0,0 0 16,21 0-16,-22 0 0,1 0 16,21 0-16,0-21 0,-22 21 0,22-21 15,0-1-15,0 22 0,0-21 16,21 0-16,-22 21 0,22-21 15,-21 0-15,0 21 16,21-21-16,21 21 47,0 0-47,1 0 0,-1 0 16,0 0-16</inkml:trace>
  <inkml:trace contextRef="#ctx0" brushRef="#br0" timeOffset="130528.96">1884 14669 0,'0'21'0,"0"0"16,0 0 15,0-42 32,0 0-48,0 0 1,0-1 15,-21 22-15,-1 0-1,22 22-15,0-1 16,0 0-16,0 0 16,0-42 62,0 0-63,0 42 95,-21-21-1</inkml:trace>
  <inkml:trace contextRef="#ctx0" brushRef="#br0" timeOffset="135671.51">3471 14351 0,'21'0'141,"-21"-21"-47,0 0-1,22 21-61,-1 0 46,-21-21-47,0-1 235,0 1-220,0 0 33,21 21-79,0 0 296,-21-21 970,21 21-1266,-21-21 16,21 21-16,-21-21 15,0-1 1,22 1-16,-22 0 16,0 0-1,0 0-15,0 0 16,0 42 15,0 0-31,0 0 16,0 21-16,0 1 0,0-1 0,0 22 15,0-1-15,0-21 0,0 22 16,0-1-16,0 1 0,-22-22 0,22 1 16,-21 20-16,21-42 0,0 22 0,0-1 15,0-21-15,-21 0 0,21 0 16,0 1-16,0-1 0,0 0 15,-21-21 1,21-21 0,0 0-1,0-1-15,0 1 0,0-21 16,0 21-16,0 0 0,0-22 16,0 22-16</inkml:trace>
  <inkml:trace contextRef="#ctx0" brushRef="#br0" timeOffset="138580.23">3471 14330 0,'0'0'16,"0"-21"-16,-21 0 0,21-1 0,-21 22 15,21-21-15,0 0 0,0 0 16,0 0-16,0 0 0,21-1 16,0 1-16,0 0 0,22 0 15,-1 0-15,-21 0 0,22 21 0,-1-22 16,0 22-16,1 0 0,-1 0 15,0 0-15,1 0 0,-1 0 0,0 0 16,-21 22-16,22-1 0,-22-21 16,0 21-16,0 0 0,0 0 0,-21 0 15,0 22-15,0-22 0,0 0 0,0 0 16,0 22-16,-21-22 0,0 0 16,0 0-16,-21 21 0,20-20 15,1-1-15,-21-21 0,21 21 16,-22 0-16,22-21 0,-21 0 0,21 0 15,0 0-15,-1 0 0,1 0 16,0-21-16,21 0 16,0 42 15,21 0-31,0 0 16,-21 0-16,22 1 0,-1 20 15,0-21-15,0 0 0,-21 0 0,21 1 16,0-1-16,1 0 0,-1 0 15,0 0-15,0-21 0,-21 21 16,21-21-16,0 0 0,22 0 16,-22 0-16,0 0 0,0 0 0,0 0 15,1-21-15,-1 21 0,21-21 0,-21 0 16,0 0-16,1 0 0,-1-1 16,0 1-16,0-21 0,0 21 0,0 0 15,1-22-15,-22 22 0,21-21 16,-21-1-16,0 22 0,0 0 0,0 0 15,0 0-15,0 0 16,-21 42 0,-1 0-1,22 21-15,-21-21 0,21 22 16,0-22-16,0 21 0,0 1 0,0-22 16,0 21-16,0-21 0,0 0 15,0 22-15,0-22 0,0 0 16,21 0-16,1-21 0,-1 0 15,0 0-15,0 0 0,0 0 0,0 0 16,1-21-16,20 0 0,-21 21 0,21-21 16,-20 0-16,20-1 0,-21-20 15,21 21-15,-20-21 0,-1 20 16,0-20-16,0 0 0,-21 21 0,0-22 16,21 22-16,-21 0 0,0 0 15,0 0-15,-21 42 31,21 0-31,0 21 16,0-21-16,0 1 0,-21 20 16,21-21-16,0 0 0,0 22 0,0-22 15,0 0-15,0 0 0,0 0 16,21 0-16,-21 1 0,21-1 0,0-21 16,1 21-16,-1-21 0,0 0 0,0 0 15,0 0-15,0 0 0,1 0 16,20 0-16,-21 0 0,0-21 15,0 0-15,1-1 0,-1 1 16,0 0-16,0 0 0,-21 0 0,21-22 16,0 22-16,-21-21 0,22 21 0,-22-22 15,0 1-15,0 21 0,0 0 16,0 0-16,21-1 0,-21 44 31,0 20-31,0-21 16,0 0-16,0 22 0,0-22 0,-21 21 15,21-21-15,0 22 0,-22-22 16,22 0-16,0 0 0,0 0 0,0 0 16,0 1-16,-21-1 15,0 0-15,0-21 32,21-21-17,0 0-15,0-1 0,0 1 0,0 0 16,0 0-16,0 0 0,0-22 15,0 1-15,0 21 0,0-21 0,21-1 16,0 22-16,0-21 0,-21 21 0,22-1 16,-1 1-16,0 0 0,0 0 15,0 21-15,0 0 0,1 0 0,-1 0 16,0 21-16,0 0 0,-21 0 16,21 1-16,-21 20 0,21-21 15,-21 21-15,0-20 0,0 20 0,0-21 16,0 21-16,0-20 0,22-1 15,-1 0-15,-21 0 0,21 0 0,0 0 16,0 1-16,0-22 0,22 0 0,-22 21 16,0-21-16,21 0 0,1 0 15,-22 0-15,21 0 0,1-21 0,-22 21 16,21-22-16,-21 1 0,22 0 16,-22 0-16,0 0 0,0 0 0,0-22 15,0 22-15,-21-21 0,22 21 0,-22-22 16,0 22-16,0 0 0,0-21 15,0 20-15,0 1 16,-22 21 0,1 0-16,0 21 0,21 1 15,0-1-15,-21 0 0,21 21 0,-21-21 16,21 22-16,-21-22 0,21 0 16,0 21-16,0-20 0,-22-1 0,22 0 15,-21 0-15,21 0 0,-21 0 0,21 1 16,0-44 15,0 1-15,0 0-16,0 0 0,0 0 15,0 0-15,0-22 0,21 22 16,0-21-16,1 21 0,-22-22 16,21 22-16,0 0 0,0 0 0,-21 0 15,21-1-15,0 22 0,1 0 0,-1 0 16,0 0-1,-21 22-15,0-1 0,0 0 0,21 0 16,0 0-16,-21 22 0,0-22 16,21 0-16,-21 0 0,22 0 0,-1 0 15,-21 1-15,21-1 0,0 0 16,0 0-16,0-21 16,1 0-16,20 0 0,-21 0 0,0 0 0,0 0 15,22 0-15,-22 0 0,0-21 16,21 21-16,-20-21 0,-1 0 15,0-1-15,0 1 0,0 0 0,-21 0 16,21 0-16,-21-22 0,22 22 16,-22 0-16,0-21 0,21 21 0,-21-1 15,21 22-15,-21-21 0,0 42 32,0 1-32,0 20 0,-21-21 15,21 0-15,-21 22 0,21-22 16,0 0-16,0 21 0,0-21 15,0 1-15,0-1 0,0 0 0,0 0 16,21-21-16,0 21 0,0-21 0,0 0 16,0 0-16,1 0 0,20 0 15,-21 0-15,21 0 0,-20 0 0,-1 0 16,21 0-16,-21 0 0,0-21 16,1 0-16,-1 0 0,0 0 0,0-1 15,-21 1-15,0-21 0,0 21 0,0 0 16,0-22-16,0 22 0,0 0 15,0 0-15,0 42 32,-21 21-17,21-21-15,-21 1 0,21-1 0,0 21 16,0-21-16,-21 0 0,21 1 0,-22-1 16,22 0-16,0 0 0,0 0 15,0-42 16,22 0-15,-22 0-16,21 0 0,0-1 0,-21-20 16,21 21-16,0-21 0,0 20 15,-21-20-15,22 21 0,-1 0 0,0-22 16,0 22-16,0 0 0,0 21 16,1 0-1,-22 21-15,0 0 16,0 1-16,0-1 0,0 0 0,0 21 15,0-21-15,0 1 0,0 20 16,0-21-16,0 0 0,0 0 0,0 1 16,0-1-16,21 0 0,0 0 0,0-21 15,0 21-15,22-21 0,-1 0 16,-21 0-16,21 0 0,1 0 0,-1 0 16,0 0-16,1 0 0,-1-21 15,0 0-15,1 0 0,-22 0 0,21-1 16,-21 1-16,1 0 0,-1 0 15,-21-21-15,0 20 0,0-20 16,0 21-16,0-21 0,0 20 0,0 1 16,-21 0-16,-1 0 0,1 21 0,0 0 15,0 0-15,-21 0 0,20 0 16,1 21-16,0-21 0,0 42 0,0-20 16,0-1-16,-1 21 0,1 0 0,0-20 15,21-1-15,-21 21 0,21-21 16,0 0-16,0 1 0,0-1 15,21 0-15,0-21 0,0 0 16,1 0-16,-1 0 0,0 0 0,0 0 16,0 0-16,22-21 0,-22 0 0,0-1 15,0 22-15,0-21 16,0 0-16,-21 0 0,22 0 0,-1 0 16,-21-1-16,0 1 0,21 21 15,-21 21 16,0 1-31,0-1 0,-21 0 16,21 21-16,0 1 0,-21-22 16,21 21-16,0 0 0,0 22 0,0-22 15,0 1-15,0 20 0,0-21 16,0 22-16,0-1 0,0 1 0,0 21 16,0-22-16,0 1 0,0 20 15,0-20-15,21-1 0,-21 1 0,21 20 16,-21-20-16,0-1 0,0-20 15,0 20-15,0 1 0,0-22 0,0 22 16,0-22-16,0-21 0,0 21 0,0-20 16,-21-1-16,0 0 0,-1-21 15,1 0-15,0 0 0,0 0 0,0 0 16,21-21-16,0 0 0,-21-1 0,21 1 16,0 0-16,0-21 0,0-1 15,0 22-15,0-42 0,0 20 0,0 1 16,0-21-16</inkml:trace>
  <inkml:trace contextRef="#ctx0" brushRef="#br0" timeOffset="138791.37">7705 14097 0,'0'0'16,"-22"-21"-16,1 0 15,21 0 1,21 21 31,1 0-31</inkml:trace>
  <inkml:trace contextRef="#ctx0" brushRef="#br0" timeOffset="139192.14">9525 14076 0,'0'0'15,"0"-21"-15,0 0 0,0-1 0,0 1 16,0 42 15,0 1-31,-21-1 0,21 0 16,0 21-16,0-21 0,-21 22 0,21 20 15,0-20-15,0-1 0,0 21 16,0-20-16,-22-1 0,22 0 16,-21 1-16,0-1 0,21-21 0,0 0 15,0 1-15,-21-1 0,21 0 0,-21-21 16,21-21 15,-21 0-31,-1 21 0</inkml:trace>
  <inkml:trace contextRef="#ctx0" brushRef="#br0" timeOffset="139803.79">9038 14436 0,'0'0'0,"-21"0"0,42 0 47,21 0-47,-20 0 0,-1 0 0,21 0 15,0 0-15,1 0 0,-1-21 0,0 21 16,1-22-16,-1 22 0,0-21 15,1 0-15,20 0 0,-20 0 0,-1 0 16,21-1-16,-20 1 0,-1 0 16,0 0-16,1 0 0,-22 0 0,0-1 15,0-20-15,-21 21 0,0 0 0,0 0 16,0-1-16,-21 1 16,0 21-16,21-21 0,-21 21 0,0 0 15,-1 0-15,1 21 16,21 0-16,-21 1 0,0-1 0,21 0 15,-21 21-15,21 1 0,0-1 0,-21 0 16,-1 1-16,22-1 0,0 0 16,0 1-16,-21-1 0,21 0 0,-21-21 15,21 22-15,-21-22 0,21 0 16,-21 0-16,21 0 0,0 1 0,0-1 16,0-42 15,0-1-31,21 1 0,-21 0 15,21 0-15,0-21 0,0 20 0,1-20 16,-1 0-16,21-1 16,-21 22-16,22-21 0,-1 21 0,-21 0 15,21-1-15,1 1 0,-22 21 16,0 0-16,21 0 0,-20 21 0,-22 1 16,21-1-16,-21 0 0,0 21 0,0 1 15,0-22-15,0 21 0,0 0 16,0-20-16,0-1 0,-21 21 0,21-21 15,0 0-15,0 1 0,-22-22 0,22 21 16,22-21 15,-1-21-15,0-1-16,0 1 16,-21 0-16,21 0 0,-21 0 0</inkml:trace>
  <inkml:trace contextRef="#ctx0" brushRef="#br0" timeOffset="140143.64">10287 14415 0,'21'0'16,"21"21"-1,-20-21-15,-1 0 16,0 0-16,0 0 16,0-21-16,0 21 0,1-22 0,-1 22 15,-21-21-15,21 0 0,0 21 16,-21-21-16,21 0 0,-21 0 0,0-1 15,0 1-15,0 0 0,0 0 16,-21 21-16,0 0 16,0 0-16,0 0 0,-1 21 15,1 0-15,0 0 0,21 22 16,-21-22-16,0 21 0,21 1 0,-21-22 16,21 21-16,0-21 0,0 22 0,0-22 15,0 0-15,0 0 16,21 0-16,0 0 0,0 1 0,0-22 15,0 0-15,1 21 0,20-21 0,-21 0 16,21 0-16,1 0 0,-1 0 16,-21-21-16,22 21 0,-1-22 0,0 1 15,1 0-15,-1 21 0</inkml:trace>
  <inkml:trace contextRef="#ctx0" brushRef="#br0" timeOffset="140571.46">12531 13970 0,'0'0'0,"0"-21"0,0 0 0,-22 21 16,22-21-16,0-1 0,-21 1 15,0 21 1,21 21-16,-21 1 16,21-1-16,0 21 15,0-21-15,0 22 0,0-1 0,0 0 16,0 1-16,0-1 0,-21 0 0,21 1 15,0-1-15,0-21 0,0 21 16,0-20-16,0 20 0,0-21 0,0 0 16,0 0-16,21-21 15,0 0-15,0 0 0,0 0 16,1 0-16,-1 0 0,0-21 0,0 0 16,0 0-16,0 0 0,1 0 15,-22-1-15,0-20 0,0 21 0</inkml:trace>
  <inkml:trace contextRef="#ctx0" brushRef="#br0" timeOffset="140759.75">12234 14139 0,'0'0'16,"0"22"0,21-22-16,1 0 0,20 21 15,-21-21-15,0 0 0,22 0 16,-22 0-16,21 0 0,0 0 0,-20 0 15,20 0-15,-21 0 0,21 0 0,1 0 16,-22 0-16,21 0 16,1-21-16,-22 21 0,21 0 0,-21-22 15</inkml:trace>
  <inkml:trace contextRef="#ctx0" brushRef="#br0" timeOffset="141139.75">12933 14161 0,'0'0'0,"0"21"31,21-21-15,0 0-1,0 0-15,0 0 0,1-21 0,-1 21 16,0-22-16,0 22 0,0-21 16,0 21-16,1-21 0,-1 0 15,0 21-15,-21-21 0,0 0 0,0-1 16,0 1-16,-21 21 15,0 0 1,-1 0-16,1 21 0,0 1 0,-21-22 16,21 21-16,-1 21 0,1-21 0,0 0 15,0 1-15,0 20 0,0-21 16,21 21-16,0-20 0,0 20 0,0-21 16,0 0-16,0 0 0,0 1 15,21-1-15,-21 0 0,21-21 0,21 0 16,-21 0-16,22 0 0,-22 0 15,21 0-15,1 0 0,20 0 0,-21-21 16,22 0-16,-22-1 0,22 1 16,-22 0-16,0-21 0,1 21 0,20-1 15</inkml:trace>
  <inkml:trace contextRef="#ctx0" brushRef="#br0" timeOffset="141455.59">13801 14055 0,'0'0'0,"0"-21"0,-22 21 0,1 0 16,0 0-16,-21 21 0,21 0 0,-1-21 15,1 21-15,0-21 0,0 21 16,21 0-16,0 1 0,0-1 16,0 0-16,0 0 15,0 0-15,21-21 16,0 21-16,0-21 0,-21 22 0,22-1 16,-1-21-16,0 21 0,0 0 15,-21 0-15,0 0 0,0 1 16,0-1-16,0 0 15,-21-21-15,0 21 16,0-21-16,-1 0 0,1 0 0,0 0 16,0 0-16,0 0 0,0 0 15,-1 0-15,1 0 0,21-21 16,0 0-16,0 0 16,0-1-16,0 1 0,0 0 15,0 0-15,0 0 0,21 0 0,1-1 16,-1 1-16,0-21 0</inkml:trace>
  <inkml:trace contextRef="#ctx0" brushRef="#br0" timeOffset="141735.42">14457 13716 0,'0'0'0,"-21"0"31,-1 0-31,1 21 0,0-21 15,0 43-15,0-22 0,0 0 0,-1 21 16,1-21-16,0 22 0,0-1 16,0 0-16,0-20 0,21 20 0,0 0 15,-22-21-15,22 22 0,0-22 0,0 21 16,0-21-16,0 22 0,0-22 16,0 0-16,22 0 0,-1-21 0,0 21 15,0 1-15,0-22 0,0 0 16,1 0-16,-1 0 0,0 0 0,0-22 15,21 1-15,-20 0 0,-1 0 0,0 0 16,-21 0-16</inkml:trace>
  <inkml:trace contextRef="#ctx0" brushRef="#br0" timeOffset="141908.37">14139 14012 0,'0'0'0,"-21"0"0,0 0 16,0 0-16,42 0 31,0 0-31,21 0 0,-20 0 16,20 0-16,0 0 0,-21 0 0,22 0 15,-1 0-15,0 0 0,1 0 16,-22 0-16</inkml:trace>
  <inkml:trace contextRef="#ctx0" brushRef="#br0" timeOffset="142536.01">15367 13991 0,'21'0'0,"-42"0"0,84 0 16,-41-21-16,20 21 0,0-21 16,-21 21-16,22-21 0,-1 0 0,-21-1 15,0 1-15,1 0 0,-22 0 16,0 0-16,0 0 0,0-1 15,-22 1-15,1 0 0,-21 21 16,0 0-16,-1-21 0,1 21 16,0 0-16,-1 0 0,1 0 0,0 0 15,20 21-15,-20 0 0,21-21 0,0 21 16,21 1-16,0-1 0,0 0 16,0 0-16,42 21 0,-21-20 0,22-1 15,-1 21-15,0-21 0,1 0 16,-1 22-16,0-22 0,1 0 0,-1 21 15,0-20-15,-21-1 0,1 21 0,-1-21 16,0 0-16,-21 1 0,0-1 16,0 21-16,0-21 0,-21 0 0,0-21 15,-1 22-15,-20-1 0,0-21 16,-1 0-16,1 0 0,0 0 0,-1 0 16,-20 0-16,21 0 0,-1 0 15,1 0-15,0-21 0,20-1 16,-20 1-16,21 0 0,0-21 0,21 21 15,0-1-15,0 1 0,0-21 0,0 21 16,0 0-16,0-22 0,21 22 16,0 0-16,0 21 0,22-21 0,-1 0 15,0-1-15,1 22 0,-1-21 0,21 21 16,-20 0-16</inkml:trace>
  <inkml:trace contextRef="#ctx0" brushRef="#br0" timeOffset="143250.25">16044 13907 0,'0'0'0,"0"-22"31,0 44 1,-21-1-32,0 0 0,21 0 15,-21 0-15,21 0 0,-21 22 0,21-22 16,-22 0-16,1 0 0,21 0 15,0 22-15,-21-22 0,21 0 0,0 0 16,0 0-16,0 1 0,0-1 16,21 0-16,0-21 15,1 0-15,-1 0 0,0 0 0,21 0 16,-21 0-16,22 0 0,-1 0 16,0-21-16,22 21 0,-22-21 0,1-1 15,-1 1-15,0 0 0,1 0 0,-1-21 16,0 20-16,1 1 0,-22-21 15,0 21-15,-21-22 0,0 22 0,0 0 16,0 0-16,-21 0 0,0 0 16,-1 21-16,-20 0 0,21 0 0,0 0 15,0 0-15,-1 0 0,1 21 0,0 0 16,21 0-16,-21-21 16,21 21-16,0 0 0,0 1 0,0-1 15,0 0-15,0 0 0,21 0 0,0 0 16,-21 1-16,21-1 0,1-21 15,-22 21-15,21 0 0,0 0 0,0 0 16,0-21-16,0 0 16,1 22-16,-1-22 0,0 0 0,0 0 15,0 0-15,0 0 0,1 0 0,-1 0 16,0-22-16,0 1 0,0 21 16,0-21-16,22 0 0,-43 0 0,21 0 15,0-1-15,0 1 0,-21 0 16,0 0-16,0 0 0,21 0 15,-21-1-15,0 44 32,-21-1-17,21 0-15,0 0 0,0 0 0,-21 0 16,21 1-16,0-1 0,-21 0 16,21 0-16,0 0 0,0 0 15,21-21 32,0-21-47,-21 0 0,21 21 16</inkml:trace>
  <inkml:trace contextRef="#ctx0" brushRef="#br0" timeOffset="143567.53">17060 13758 0,'0'22'0,"0"-44"0,-21 65 0,21-22 0,0 0 16,0 0-16,0 0 15,21-21 1,0 0 0,1 0-16,-1 0 0,0-21 15,0 0-15,-21 0 0,21 21 16,-21-21-16,0 0 0,0-1 15,0 1-15,0 0 0,0 0 0,0 0 16,0 0-16,-21-1 0,0 22 16,0 0-16,0 0 15,-1 0-15,1 22 16,0-1-16,21 0 0,0 0 16,-21 0-16,21 0 0,0 1 0,0-1 15,0 0-15,0 0 0</inkml:trace>
  <inkml:trace contextRef="#ctx0" brushRef="#br0" timeOffset="143955.6">17441 13885 0,'0'0'0,"0"-21"15,0 42 16,-21 1-31,21-1 0,0 0 0,-21 0 16,21 21-16,-21 1 0,21-22 16,0 42-16,-21-20 0,-1-1 0,22 22 15,-21-22-15,0 21 0,0 1 16,0-1-16,0 1 0,21-1 0,-22-20 16,1 20-16,0 1 0,21-22 0,0 22 15,0-1-15,-21-21 0,21 22 16,0-22-16,0 1 0,0 20 0,0-21 15,-21 1-15,21-1 0,0-21 0,0 22 16,0-22-16,0 21 0,-21-21 16,21 0-16,0-42 31,0 0-15,0 0-16,21-21 0,0 20 0,-21-20 15,21 0-15,0-1 0,0-20 0,1 21 16,-1-22-16,21 1 0</inkml:trace>
  <inkml:trace contextRef="#ctx0" brushRef="#br0" timeOffset="144255.44">17441 14436 0,'0'0'0,"0"-43"0,21-20 0,-21 21 15,0-1-15,0 1 0,22 0 0,-22 20 16,21 1-16,-21 0 0,21 0 16,-21 0-16,21 0 0,0-1 0,0 22 15,22 0-15,-22 0 0,0 0 16,0 0-16,0 0 15,1 0-15,-1 22 0,0-1 0,0 0 16,-21 0-16,0 0 0,0 0 0,0 1 16,0 20-16,0-21 0,0 0 15,0 0-15,-21 22 0,0-22 0,0 0 16,-1-21-16,1 21 0,0 0 16,-21-21-16,21 0 0,-1 0 0,1 0 15,0 0-15,0 0 0,21-21 31,0 0-31,0 0 16,21 0-16,0 0 0,0 21 16,1-22-16,-1-20 0</inkml:trace>
  <inkml:trace contextRef="#ctx0" brushRef="#br0" timeOffset="144542.26">18161 13695 0,'0'0'0,"0"-21"16,0 42 0,0 0-16,0 0 15,-21 0-15,0 22 0,21-22 0,0 21 16,-22-21-16,1 22 0,21-22 0,-21 21 16,21 1-16,0-22 15,0 0-15,0 21 0,0-21 0,0 1 16,0-1-16,0 0 0,0 0 0,0 0 15,0 0-15,0 1 0,0-1 16,21-21-16,0 0 16,1 0-1,-1-21-15,-21-1 0,21 22 0,0-21 16,0 0-16,-21 0 0,21 0 0</inkml:trace>
  <inkml:trace contextRef="#ctx0" brushRef="#br0" timeOffset="144736.16">17970 13970 0,'0'0'0,"22"0"32,-1 0-32,0 0 15,0 0-15,0 0 0,0 0 0,1 0 16,-1 0-16,0 0 0,0 0 15,0 0-15,0 0 0,1 0 0,20 0 16,-21 0-16</inkml:trace>
  <inkml:trace contextRef="#ctx0" brushRef="#br0" timeOffset="145103.98">19452 14055 0,'0'0'0,"0"-43"31,21 43-15,-21 22 0,0-1-16,0 0 0,0 0 15,0 0-15,0 0 16,0 1-16,0-1 0,0 0 0,0 0 16,-21 0-16,21 0 15,0-42 32</inkml:trace>
  <inkml:trace contextRef="#ctx0" brushRef="#br0" timeOffset="145292.87">19494 13780 0,'0'-22'16,"-21"22"-1,0 0 1,21 22 15,21-22-31,0 0 16,1 0-16,-1 0 16</inkml:trace>
  <inkml:trace contextRef="#ctx0" brushRef="#br0" timeOffset="145727.63">19854 13843 0,'0'106'31,"-21"-85"-31,21 0 16,0 0-16,-21 1 0,21-1 15,-21 0-15,21 0 0,0 0 16,0 0-16,0 1 0,-21-22 15,21 21-15,-22-21 16,1 0 15,21-21-31,0-1 16,0 1-16,0 0 0,0 0 16,21 0-16,1-22 0,-1 22 15,0-21-15,21 21 0,-21-22 16,22 22-16,-22-21 0,0 21 0,21 0 15,-20-1-15,20 1 0,-21 21 16,21 0-16,-20 21 0,-1 1 0,0-1 16,0 0-16,-21 21 0,0-21 15,0 22-15,0-1 0,0-21 0,0 22 16,0-22-16,0 21 0,0-21 0,0 0 16,-21 1-16,21-1 0,0 0 15,-21 0-15,0-21 0,21 21 0,-22-21 16,1 0-1</inkml:trace>
  <inkml:trace contextRef="#ctx0" brushRef="#br0" timeOffset="146652.16">21802 14076 0,'0'0'0,"21"0"16,0-21-16,0 0 16,0-1-16,0 22 0,-21-21 0,22 0 15,-1 0-15,-21 0 0,0 0 16,0-22-16,0 22 0,0 0 16,0 0-16,0 0 0,-21-22 0,-1 22 15,1 0-15,0-21 0,0 20 16,-21 1-16,20 21 0,-20-21 15,21 21-15,-21 0 0,-1 0 16,22 0-16,-21 21 0,21 0 0,-22 1 16,22-1-16,0 21 0,0-21 0,0 22 15,21-1-15,0 0 0,-22 1 16,22-22-16,0 21 0,0-21 0,0 22 16,0-22-16,0 0 0,0 0 15,22-21-15,-1 21 0,0-21 0,0 0 16,21 0-16,-20 0 0,20 0 0,0 0 15,-21 0-15,22 0 16,-1-21-16,0 0 0,1 0 0,-1 0 0,0-1 16,1-20-16,-1 21 0,0-21 15,-20-1-15,20 1 0,-21 0 16,0-22-16,22 22 0,-43-22 0,21 22 16,0-22-16,-21 22 0,21 0 15,-21-1-15,0 22 0,0-21 0,0 21 16,0 0-16,-21 21 15,0 0-15,21 42 16,-21-21-16,21 21 0,0 1 0,-22-1 16,22 22-16,-21-22 0,21 21 15,-21-20-15,21 20 0,0-20 16,0-1-16,0 0 0,0-21 0,0 22 0,0-22 16,0 0-16,21 0 15,0 0-15,1-21 0,-1 0 0,0 0 16,0 0-16,0 0 0,22 0 0,-22 0 15,0 0-15,21-21 0,-21 21 16,1-21-16,20 0 0,-21 21 0,0-21 16,0 0-16,1-1 0,-22 1 15,0 0-15,21 0 0,-21 0 0,21 21 16,-21 21 15,-21 0-31,0 0 0,21 0 0,-22 1 16,22-1-16,0 0 0,-21 0 15,0 0-15,21 0 16,0 1-16,21-44 47</inkml:trace>
  <inkml:trace contextRef="#ctx0" brushRef="#br0" timeOffset="146844.04">22627 13526 0,'0'-22'16,"0"44"-16,0-65 0,0 22 0,-21 21 31,0 0-15,42 0 15,0 0-31,0 0 15,-21 21-15</inkml:trace>
  <inkml:trace contextRef="#ctx0" brushRef="#br0" timeOffset="149280.53">22860 13780 0,'0'0'0,"21"0"0,0 0 16,0 0-16,1 0 15,-1 0-15,0 0 0,0-22 16,21 22-16,-20-21 0,-1 0 16,21 0-16,-21 0 0,22 0 0,-22-1 15,21-20-15,-21 21 0,0 0 0,1-22 16,-1 22-16,0-21 0,0 21 16,-21-22-16,0 22 0,0 0 0,0 0 15,0 0-15,0 0 0,0-1 16,-21 22-16,0 0 0,0 0 0,-22 0 15,22 0-15,0 22 16,0-1-16,0 21 0,-1-21 16,1 22-16,21 20 0,-21-21 0,0 22 15,0-1-15,21 1 0,-21-1 16,-1 1-16,1-22 0,0 22 0,21-1 16,-21 1-16,0-1 0,0 1 0,21-1 15,-22 1-15,1-1 0,0 1 16,0-1-16,0 1 0,0-1 0,-1-20 15,1 20-15,0-21 0,21 1 0,0-1 16,0-21-16,0 22 16,0-22-16,21-21 15,0 0-15,1 0 0,-1 0 0,0-21 16,0-1-16,21 1 0,-20 0 16,20 0-16,-21-21 0,21-1 0,-20 1 15,20 0-15,-21-1 0,0-20 0,0 20 16,1-20-16,-22-1 0,0 22 15,0-21-15,0 20 0,0-20 0,0 20 16,-22 1-16,1 0 0,21-1 16,-21 22-16,21 0 0,0 0 0,0 0 15,0 0-15,0-1 0,21 1 16,0 21 0,1 0-16,-1-21 0,21 21 0,-21-21 15,22 21-15,20-21 0,-21 0 16,22-1-16,-1 1 0,22 0 0,-21 0 15,-1 0-15,22-22 0,-22 22 0,1-21 16,-22 0-16,0 20 0,1-20 16,-22 21-16,0-21 0,0 20 0,-21 1 15,0 0-15,0-21 0,-21 21 16,21-1-16,-21 22 0,0 0 16,0 0-16,-1 0 0,-20 0 0,21 0 15,0 22-15,0 20 16,-1-21-16,1 21 0,0 22 0,0-22 15,0 22-15,0-1 0,-1 22 16,22-22-16,0 1 0,0-1 0,0 1 16,-21-1-16,21 1 0,0-22 0,-21 22 15,21-1-15,-21 1 0,21-1 16,-21 1-16,0-1 0,-1-20 0,1 20 16,-21-21-16,21 1 0,0-1 0,-1 0 15,-20 1-15,21-22 0,21 21 16,-21-21-16,21 1 0,0-1 15,21-21 1,0 0-16,0 0 16,22 0-16,-22-21 0,21-1 0,-21 1 15,22 0-15,-1 0 0,0 0 0,1-22 16,-1 22-16,0-21 0,1 0 16,-22-1-16,21 1 0,-21-22 0,0 22 15,-21-21-15,0-1 0,0 22 0,0-22 16,0 22-16,-21-22 0,0 22 15,0 21-15,0-21 0,-22-1 16,22 22-16,-42-21 0,42 21 0,-22 21 16,22 0-16,21-22 0,-21 22 15,42 0 17,0 0-32,22 0 0,-22 0 15,21 0-15,0-21 0,1 21 0,-22-21 16,21 21-16,1-21 0,-1 0 15,0 0-15,1-1 0,-1 1 0,0 0 16,-21 0-16,22 0 0,-22-22 16,0 22-16,0 0 0,0 0 0,-21 0 15,0 0-15,0-1 0,-21 22 32,0 0-32,0 0 0,21 22 15,-21-1-15,0 0 0,21 0 16,0 0-16,0 22 0,0-22 15,0 21-15,0-21 0,0 22 0,0-22 16,0 0-16,0 0 0,0 0 16,21 0-16,0-21 15,0 0-15,0 0 16,0 0-16,1 0 0,-1-21 16,0 21-16,0-21 0,0 0 0,0 0 15,1 0-15,-1-1 0,0 1 16,0-21-16,0 21 0,0 0 15,1-22-15,-1 22 0,0 0 0,0 21 16,-21-21-16,0 0 0,21 21 0,-21 21 31,0 0-31,0 0 16,0 0-16,-21 0 0,21 1 0,0-1 16,0 0-16,0 21 0,0-21 15,0 1-15,0-1 0,0 0 0,0 0 16,0 0-16,21-21 0,0 0 15,1 21-15,-1-21 0,0 0 16,0 0-16,0 0 0,0 0 0,1 0 16,20-21-16,-21 21 0,0-21 15,0 21-15,22-21 0,-22 0 16,0 0-16,0-1 0,0 1 0,1 0 0,-22-21 16,0 21-16,0-1 0,0 1 15,0 0-15,0 0 0,0 0 16,0 0-16,-22 21 15,1 0-15,0 0 0,0 21 16,0 0-16,0 0 0,-1 0 16,1 0-16,21 1 0,0 20 0,0-21 15,0 0-15,0 0 0,0 1 0,0-1 16,21 0-16,-21 0 0,22-21 16,20 21-16,-21-21 0,0 0 0,22 0 15,-22 0-15,21 0 0,-21 0 16,0 0-16,22 0 0,-22 0 15,0 0-15,0-21 0,22 0 0,-22 21 16,0-21-16,0 0 0,-21-1 16,21-20-16,0 21 0,-21 0 0,22 0 15,-22-1-15,0 1 0,0 42 32,-22-21-32,22 22 15,-21-1-15,0 0 0,21 0 16,0 0-16,-21 0 0,0 1 0,21-1 15,-21 0-15,21 0 0,0-42 63,21 21-63,-21-21 16,21 0-16,0-1 0,0 1 0,0 0 15,1 0-15,-1 0 0,0-22 16,21 22-16,-21 0 0,1 0 15,20 0-15,-21 21 0,0 0 16,-21 21-16,0 0 16,0 0-16,0 22 0,0-22 0,0 0 15,0 0-15,0 0 0,0 0 16,0 1-16,0-1 0,0 0 16,0 0-16,21-21 0,1 21 0,-1-21 15,0 0-15,21 0 16,-21 0-16,1 0 0,-1 0 0,21 0 15,-21 0-15,0-21 0,22 0 16,-22 0-16,0 0 0,0-1 0,0 1 16,1-21-16,-1 21 0,0-22 15,0 1-15,0 0 0,-21-1 0,21 1 16,1 0-16,-1-1 0,-21 1 0,0 0 16,21 21-16,-21-22 0,0 22 15,21 0-15,-21 0 0,0 0 0,-21 21 31,0 21-31,0 0 0,-1 0 16,1 21-16,0-20 0,0 20 0,0 0 16,0-21-16,21 22 0,0-1 15,0 0-15,0 1 0,0-1 0,0 0 16,0 1-16,0-1 0,0-21 16,0 0-16,21 1 0,0-1 0,-21 0 15,21 0-15,-21 0 0,21-21 0,0 0 16,-21 21-16,22-21 0,-1 0 15,0 0-15,0 0 16,0-21-16,-21 0 16,21 21-16,1-21 0,-1 0 0,-21 0 15,21-1-15,0-20 0,0 21 0,-21 0 16,21-22-16</inkml:trace>
  <inkml:trace contextRef="#ctx0" brushRef="#br0" timeOffset="149580.21">26204 13377 0,'0'0'0,"-21"0"0,21 22 0,-21-22 16,42 0 0,0 0-1,0 0-15,1 0 0,-1 0 0,0 0 16,21 0-16,-21-22 0,1 22 15,-1 0-15,21-21 0,-21 21 0,0 0 16,1 0-16,-1 0 0,0-21 0,0 21 16,0 0-16,0 0 0,1 0 15,-22-21-15,21 21 0,0 0 16,-42 0 15,0-21-15,-1 21-16</inkml:trace>
  <inkml:trace contextRef="#ctx0" brushRef="#br0" timeOffset="151903.99">9334 15769 0,'0'0'0,"0"21"15,22-21 17,-1 0-32,0 0 0,-21-21 15,21 0-15,0 21 0,0-21 0,1 0 16,-1 0-16,0-1 0,-21 1 16,21 0-16,-21 0 0,21 0 0,-21 0 15,0-1-15,0-20 0,0 21 16,0 0-16,0-22 0,0 22 0,-21 0 15,0 0-15,0 0 0,0 0 0,21-1 16,-22 22-16,1 0 16,0 0-16,21 22 0,-21-1 0,0 21 15,21-21-15,-21 0 0,21 22 16,0-1-16,0-21 0,0 22 16,0-22-16,0 21 0,0-21 0,0 22 15,21-22-15,-21 0 0,21 0 16,0-21-16,0 21 0,0 0 0,1-21 15,-1 0-15,21 0 0,-21 0 0,0 0 16,22 0-16,-22-21 0,21 0 16,-21 0-16,22 21 0,-22-21 0,0 0 15,21-1-15,-20 1 0,-1 0 16,-21-21-16,0 21 0,21-1 0,-21 1 16,0-21-16,0 21 0,0 0 0,0-1 15,0 1-15,-21 21 0,0 0 16,-1 21-1,22 1-15,0 20 16,0-21-16,0 0 0,0 22 16,0-22-16,0 21 0,-21-21 0,21 0 15,0 22-15,0-22 0,0 0 0,0 0 16,0 0-16,0 1 16,0-44 15,0 1-16,0 0-15,0 0 0,0 0 16,21 0-16,-21-1 0,22-20 0,-1 21 16,0-21-16,0 20 0,0-20 15,0 21-15,1-21 0,-1 20 0,0 22 16,0-21-16,0 21 0,0 0 16,1 0-16,-1 21 0,-21 1 0,0-1 15,21 0-15,0 21 0,-21-21 0,0 1 16,0-1-16,21 21 0,-21-21 15,21 0-15,-21 1 0,0-1 0,0 0 16,22 0-16,-1 0 16,0-21-1,0 0-15,0 0 0,0 0 16,1 0-16,-1-21 16,0 0-16,0 0 0,0 0 15,-21-1-15,21 1 0,-21 0 0,0-21 16,22 21-16,-22-1 0,0-20 15,0 21-15,0 0 0,0 0 0,0-1 16,0 1-16,0 42 16,0 22-1,0-22-15,0 0 0,0 0 16,0 22-16,-22-22 16,22 21-16,0-21 0,0 0 0,0 1 15,0-1-15,0 0 0,0 0 0,0 0 16,22-21-16,-1 21 0,0-21 15,0 0-15,0 0 0,0 0 16,1 0-16,-1 0 0,0-21 0,0 21 16,0-21-16,0 0 0,22 21 15,-22-21-15,0 0 0,0-1 0,-21-20 16,21 21-16,1 0 0,-1-22 0,-21 22 16,0 0-16,21 0 0,-21 0 15,21 0-15,-21-1 0,0 44 31,0-1-31,0 0 16,-21 21-16,21-21 0,0 1 0,-21 20 16,21-21-16,0 0 0,0 22 15,0-22-15,0 0 0,0 0 0,21 0 16,0 0-16,0-21 0,0 0 16,1 0-16,-1 0 0,0 0 15,0 0-15,0 0 0,22 0 0,-22-21 16,0 0-16,0 21 0,0-21 15,0 0-15,1 0 0,-1-1 0,-21 1 16,21-21-16,-21 21 0,0-22 0,21 22 16,-21 0-16,0 0 15,0 0-15,0 0 0,0-1 0,0 44 16,-21-1 0,0 0-16,21 0 0,-21 21 15,21-20-15,0-1 0,0 0 0,-22 21 16,22-21-16,0 1 0,0-1 15,-21-21-15,21 21 0,0 0 0,21-21 47,1-21-47,-22 0 0</inkml:trace>
  <inkml:trace contextRef="#ctx0" brushRef="#br0" timeOffset="152073.1">11197 15325 0,'-42'0'16,"21"0"-16,-1 0 15,1 0-15,21 21 16</inkml:trace>
  <inkml:trace contextRef="#ctx0" brushRef="#br0" timeOffset="152567.4">11515 15558 0,'0'0'0,"0"-22"0,-22 22 15,22-21-15,0 0 0,0 0 16,0 0-16,0 0 0,22-1 16,-1 1-16,0 0 0,0 21 0,0-21 15,0 21-15,1 0 0,-1 0 16,21 0-16,-21 21 0,0-21 0,22 21 15,-22 22-15,0-22 0,0 0 16,0 21-16,-21-21 0,0 22 0,0-22 16,0 21-16,0-21 0,0 22 0,-21-22 15,0 0-15,0 0 0,0 0 16,0-21-16,-1 22 0,1-22 16,0 0-1,21-22 1,0 1-16,0 0 0,0 0 15,0 0-15,21 0 0,0-1 0,1 1 16,-22-21-16,21 21 0,0 0 16,0-22-16,0 22 0,0-21 0,1 21 15,-1-1-15,0 1 0,21 0 16,-21 0-16,106 0 16,-105 21-16,20 0 15</inkml:trace>
  <inkml:trace contextRef="#ctx0" brushRef="#br0" timeOffset="154973.28">12404 15367 0,'0'0'0,"0"21"16,-22-21-16,1 21 0,0-21 16,21 22-16,-21-1 0,0 0 0,0 0 15,-1 0-15,1 0 0,0 1 16,21-1-16,0 0 0,0 0 0,0 0 15,0 0-15,0 1 0,0-1 16,0 0-16,21 0 0,0-21 16,1 0-16,20 21 0,-21-21 15,0 0-15,22 0 0,-22 0 0,21 0 16,-21 0-16,22 0 0,-22-21 16,0 21-16,0-21 0,0 0 0,0 21 15,1-21-15,-1-1 0,0 1 16,-21-21-16,0 21 0,0-22 0,0 22 15,0-21-15,0 21 0,0-22 0,-21 1 16,0 21-16,-1-21 0,1 20 16,0 22-16,-21-21 0,21 21 15,-1 0-15,1 0 0,-21 0 0,21 0 16,0 21-16,-22 1 0,22-1 0,0 0 16,0 21-16,0-21 0,21 22 15,0-22-15,0 21 0,0-21 16,0 22-16,21-22 0,0 0 0,0 0 15,21 0-15,-20 1 0,20-1 0,-21 0 16,21-21-16,-20 0 0,20 21 16,-21-21-16,21 0 0,1 0 0,-1 0 15,-21 0-15,22-21 0,-1 0 0,0 21 16,-21-21-16,1-1 0,20 1 16,-21 21-16,0-21 0,0-21 15,-21 21-15,0-1 0,22 1 0,-22-21 16,0 21-16,0 0 0,0-1 15,0 1-15,0 42 32,-22-21-32,22 22 0,-21-1 0,21 21 15,0-21-15,0 0 0,0 1 0,-21-1 16,21 0-16,-21 0 0,21 0 16,-21 0-16,21 1 0,0-1 15,-21-21-15,21-21 47,0-1-47,0 1 0,0 0 16,0 0-16,21-21 15,0 20-15,-21 1 0,21-21 0,0 21 16,0 0-16,1-22 0,-1 22 16,0 0-16,0 21 0,0 0 15,0 0-15,1 0 0,-22 21 0,0 0 16,0 0-16,21 1 0,-21-1 15,21 0-15,-21 21 0,21-21 0,0 1 16,-21-1-16,21 0 0,1 0 0,-1 0 16,0 0-16,0-21 0,0 22 15,0-22-15,1 0 0,20 21 0,-21-21 16,0 0-16,0 0 0,1 0 16,-1 0-16,21 0 0,-42-21 15,21 21-15,0-22 0,1 1 0,-1 21 16,0-21-16,-21 0 0,0 0 15,21-22-15,-21 22 0,0 0 0,0-21 16,0 21-16,0-1 0,0-20 0,0 21 16,0 0-16,0 42 31,-21 0-31,21 0 0,-21 0 16,21 1-16,0 20 0,0-21 0,-21 0 15,21 0-15,-22 22 0,22-22 0,0 0 16,0 0-1,0 0-15,0 1 16,0-44 15,0 1-15,0 0-16,0 0 0,0 0 0,0 0 16,0-22-16,0 22 0,22 0 15,-1-21-15,-21 20 0,21-20 0,0 21 16,0 0-16,-21 0 0,21-1 15,1 1-15,-1 21 16,0 21-16,-21 1 0,0-1 16,0 0-16,0 0 15,0 21-15,0-20 0,0-1 0,0 0 16,0 0-16,0 0 0,0 0 0,0 1 16,0-1-16,0 0 0,0 0 15,0-42 32,21 21-47,-21-21 0,0 0 16,0-1-16,0 1 0,21 0 15,0 0-15,1 0 0,-1-22 0,-21 1 16,21 21-16,0-21 0,21 20 16,-20-20-16,-1 21 0,0 0 15,21 0-15,-21-1 0,1 22 0,-1 0 16,0 0-16,-21 22 15,0-1-15,0 21 0,0-21 16,0 0-16,0 22 0,0-22 0,0 21 16,0-21-16,0 1 0,0 20 15,0-21-15,0 0 0,0 0 0,0 1 16,21-22-16,0 21 16,0-21-16,1 0 0,-1 0 15,0 0-15,0 0 0,21 0 0,-20 0 16,20-21-16,0 21 0,-21-22 15,22 1-15,-1 0 0,-21 0 16,22 0-16,-22 0 0,0-1 0,0-20 16,0 21-16,-21-21 0,0 20 15,0-20-15,0 21 0,0 0 0,0 0 16,-21 21 0,0 0-16,0 21 0,0 0 15,-1 0-15,22 0 0,0 0 0,-21 22 16,21-22-16,0 0 15,0 21-15,0-20 0,0-1 0,0 0 0,0 0 16,0 0-16,0 0 0,21-21 0,-21 22 16,22-22-16,-1 0 15,0 0-15,0 0 0,0 0 0,0 0 16,1 0-16,-1 0 0,0 0 0,0 0 16,0-22-16,0 1 0,1 0 15,-1 0-15,0 0 0,0 0 0,0-1 16,0-20-16,1 21 0,-1-21 15,0-1-15,-21 22 0,0 0 0,21 0 16,-21 0-16,21-1 0,-21 44 16,0-1-1,0 0-15,0 0 0,-21 21 0,0-20 16,21-1-16,-21 21 0,0-21 16,21 0-16,0 22 0,-22-22 15,1 0-15,0 0 0,21 0 16,0 1-1,-21-22-15,21-22 32,0 1-32,21 21 0,0-21 15,0 0-15,1 0 0,-1-22 0,0 22 16,0 0-16,0-21 0,0 21 0,1-1 16,-1-20-16,21 21 0,-21 0 15,0 0-15,1 21 0,-1 0 0,0 0 16,0 0-16,0 0 15,-21 42-15,0-21 0,0 0 0,0 0 16,0 22-16,0-22 0,0 21 0,21-21 16,-21 1-16,0-1 0,0 0 15,0 0-15,22 0 0,-22 0 0,21-21 16,0 0-16,-21 22 0,21-22 16,0 0-16,0 0 0,1 0 15,-1-22-15,0 1 0,0 21 0,-21-21 16,21 0-16,0 0 0,1 0 15,-1-22-15,-21 22 0,21-21 16,0-1-16,0 1 0,0-21 0,1 20 16,-22 1-16,21 0 0,0-1 15,-21 1-15,21 0 0,-21 20 0,0 1 16,0 0-16,0 42 16,0 0-16,-21 1 15,21-1-15,-21 21 0,0-21 16,-1 22-16,1 20 0,0-21 0,21 1 15,-21-1-15,21 0 0,-21-20 0,21 20 16,-21 0-16,21-21 0,0 1 16,0-1-16,0 0 0,0 0 0,0 0 15,0 0-15,0 1 16,21-22-16,0 0 16,0 0-16,0-22 15,0 1-15,1 0 16,-1 0-16,0 0 0,-21 0 15,21-1-15,-21 1 0</inkml:trace>
  <inkml:trace contextRef="#ctx0" brushRef="#br0" timeOffset="155173.16">15642 15177 0,'0'0'0,"-21"0"0,21 21 0,0 0 15,0 0 1,21-21-16,0 21 15,0-21-15,1 0 0,-1 0 16,21 0-16,-21 0 0,0 0 16,1 0-16,20 0 0,-21 0 0,0 0 15,0 0-15,22 0 0,-22-21 0,0 21 16,0-21-16,22 21 0,-22 0 16,21-21-16</inkml:trace>
  <inkml:trace contextRef="#ctx0" brushRef="#br0" timeOffset="155652.31">17632 15240 0,'0'0'0,"0"-21"0,0 0 0,0 0 16,0-1-16,21 1 0,-21 0 0,21 0 15,-21 0-15,0 42 32,0 0-32,0 21 15,0 1-15,0-22 0,0 21 16,0 1-16,-21-1 0,21 0 0,-21-21 16,0 22-16,21-22 0,-22 0 15,22 0-15,0 0 0,0 1 0,0-1 16,22-21-1,-1 0 1,0 0-16,21-21 0,-21-1 16,1 22-16,20-21 0,-21 0 0,21 0 15,-20 0-15,-1-22 0,0 22 16</inkml:trace>
  <inkml:trace contextRef="#ctx0" brushRef="#br0" timeOffset="155980.13">18013 15240 0,'42'-63'0,"-21"41"0,22-41 15,-22 42-15,-148 190 0,254-359 16,-148 190-1,-1 21-15,1-21 16,0 21-16,0 0 0,-21 0 16,20 0-16,1 1 0,0-1 15,21 0-15,0 0 0,0 0 16,0 0-16,0 1 0,0-1 16,21-21-16,0 0 0,1 21 15,-1-21-15,21 0 0,-21 0 16,22 21-16,-22-21 0,21 0 0,-21 21 15,0 0-15,1-21 0,-1 22 16,0-22-16,-21 21 0,0 0 16,-21 0-16,0-21 15,-22 21-15,22-21 16,0 0-16,-21 0 0,20 0 0,1 0 16,-21 0-16,21 0 0,0 0 15,-1 0-15,1 0 0,21-21 16,0 0-16,-21 0 0,21 0 15,0-1-15,0 1 0,0-21 16</inkml:trace>
  <inkml:trace contextRef="#ctx0" brushRef="#br0" timeOffset="156160.01">17907 14901 0,'-21'0'63,"21"22"-32,21-22-31,0 0 0</inkml:trace>
  <inkml:trace contextRef="#ctx0" brushRef="#br0" timeOffset="156844.63">19177 14944 0,'0'0'0,"-21"0"15,42 0 17,0 0-17,21 0-15,-20-21 0,20 21 16,-21-22-16,21 22 0,1 0 16,-1-21-16,0 21 0,-20-21 0,20 21 15,-21-21-15,0 21 0,0-21 16,-21 0-16,0-1 0,0 1 15,-21 21-15,0 0 16,0 0-16,0 0 0,-22 0 16,22 0-16,-21 0 0,21 0 0,-22 0 15,22 21-15,0 1 0,0-22 16,0 21-16,21 0 0,-21 21 0,21-21 16,0 1-16,0-1 0,0 0 0,21 0 15,0 0-15,21 0 16,-21 1-16,1-1 0,20-21 0,-21 21 15,21-21-15,1 0 0,-22 21 16,21-21-16,-21 0 0,22 0 0,-22 0 16,0 0-16,0 0 0,-21-21 31,-21 0-31,0 21 16,0 0-16,0 0 0,-1 0 15,1 0-15,-21 0 0,21 0 0,-22 0 16,22 0-16,0 21 0,0 0 0,-21 0 15,20 0-15,1 1 0,21-1 16,-21 0-16,21 0 0,0 0 16,0 0-16,0 1 0,0-1 15,0 0-15,0 0 0,21 0 16,0-21-16,1 0 0,-1 0 0,21 0 16,-21 0-16,22 0 0,-22 0 15,21 0-15,0 0 0,1 0 0,-1 0 16,0-21-16,1 21 0,-1-21 0,-21 0 15</inkml:trace>
  <inkml:trace contextRef="#ctx0" brushRef="#br0" timeOffset="158459.7">20235 15050 0,'0'0'0,"0"-22"0,0 1 16,0 0-16,0 0 0,0 0 16,0 0-1,-21 21 1,0 0-16,0 0 15,0 21-15,21 0 0,-22-21 16,1 21-16,21 21 0,-21-20 0,21-1 16,0 21-16,0-21 0,-21 0 15,21 22-15,0-22 0,0 0 0,0 0 16,0 0-16,0 1 0,0-1 16,0 0-16,21-21 31,0-21-16,0 0-15,1 21 0,-22-22 16,21 1-16,-21 0 0,21 0 16,-21 0-16,21-22 0,0 22 0,-21 0 15,0 0-15,21-21 0,1 20 16,-22 1-16,0 0 0,21 21 16,-21 21-1,0 0 1,0 22-16,0-22 0,0 0 15,0 0-15,-21 22 0,21-22 16,0 0-16,0 0 0,0 0 0,0 0 16,0 1-16,0-1 15,21-21 1,0 0-16,0 0 0,0 0 16,0 0-16,22 0 0,-22 0 15,0-21-15,21 21 0,-20-22 0,20 1 16,-21 0-16,21 0 0,1 0 0,-1-22 15,-21 22-15,22 0 0,-1 0 16,-21 0-16,0 0 0,0-1 0,1 22 16,-22-21-16,-22 21 15,1 0 1,21 21-16,-21-21 0,0 22 0,21-1 16,-21-21-16,21 21 15,0 0-15,0 0 0,0 0 0,0 1 16,0-1-16,0 0 0,0 0 15,0 0-15,0 0 0,0 1 16,0-1-16,21 0 0,-21 0 16,-21-21 31,0-21-32,-1 0-15,1 0 16,21-1-16,0 1 15,-21 21-15,21-21 16,-21 21-16,21 21 16,0 0-1,0 1-15,0-1 16,0 0-16,21 0 16,0-21-16,0 21 0,1-21 15,-1 0-15,0 21 0,21-21 16,-21 0-16,1 0 0,20 0 0,-21 0 15,21 0-15,-20 0 0,20-21 0,-21 21 16,0-21-16,0 0 0,1 0 16,-1 0-16,0 21 0,0-43 15,0 22-15,0 0 0,-21 0 0,22-22 16,-22 22-16,0 0 0,0 0 16,0 0-16,0 0 0,0-1 15,0 44 1,0-1-1,0 0-15,0 0 0,0 0 16,0 0-16,0 1 0,0-1 16,0 0-16,0 0 0,0 0 0,0 0 15,0 1-15,0-1 0,21 0 16,0-21-16,0 0 16,0 0-16,0 0 0,1 0 15,-1 0-15,0 0 0,0 0 16,0-21-16,0 0 0,1-1 15,-1 1-15,21 0 0,-21 0 0,0 0 16,-21-22-16,22 22 0,-1 0 16,0-21-16,0 21 0,-21-1 0,0 1 15,21 0-15,-21 0 0,21 21 16,-21-21-16,0 42 31,0 0-31,-21 0 16,21 0-16,-21 22 0,21-22 15,0 0-15,0 21 0,0-20 0,0 20 0,-21-21 16,21 21-16,-21-20 16,21 20-16,-21-21 0,21 21 0,0 1 15,-22-22-15,22 21 0,-21 1 0,0-22 16,21 21-16,-21-21 0,0 22 16,0-1-16,-1-21 0,22 21 0,-21 1 15,0-1-15,0 0 0,21 1 0,0-1 16,-21 0-16,0 1 0,21-1 15,0 0-15,0 1 0,0-22 0,0 0 16,0 0-16,-22 0 0,22 1 16,0-1-16,-21 0 0,0-21 15,0 0 1,0 0-16,0-21 16,21 0-16,0-1 0,-22 1 15,1 0-15,21 0 0,0-21 0,0-1 16,0 22-16,0-21 0,0-1 0,0 1 15,0-21-15,0 20 0,21 1 16,1 0-16,-1 20 0,0-20 0,0 0 16,0-1-16,22 22 0,-22-21 15,21 21-15,-21-22 0,22 22 0,-22 0 16,0 0-16,21 0 0,-21 0 16,22-1-16,-22 1 0,21 21 15,-21-21-15,1 0 0,20 21 0,-21-21 16,0 21-16,0 0 0,1 0 0</inkml:trace>
  <inkml:trace contextRef="#ctx0" brushRef="#br0" timeOffset="158744.54">22521 15431 0,'0'21'63,"-21"-21"-32,0 0-15</inkml:trace>
  <inkml:trace contextRef="#ctx0" brushRef="#br0" timeOffset="163204.29">931 16870 0,'0'-21'16,"0"0"30,0-1 17,0 1-47,0 0-1,21 21 1,-21-21-16,0 0 15,22 21-15,-22-21 0,0-1 0,0 1 16,0 0-16,0 0 16,0 0-16,0 0 15,-22 21 17,22 42-17,0-21-15,-21 21 16,21 1-16,-21-1 0,21 0 15,-21 22-15,0-22 0,0 22 0,21-22 16,-22 0-16,1 1 16,0-1-16,21-21 0,-21 0 0,21 22 15,-21-22-15,21 0 16,0-42 15,21 0-31,0 0 16,0-1-16,0 1 0,1 0 15,-1 0-15,0 21 0,0-21 16,0 21-16,0 0 0,1-21 16,-1 21-16,0-22 0,21 22 0,-21 0 15,22 0-15,-22-21 0,0 21 16,21 0-16,-20 0 0,20-21 16,-21 21-16,0 0 0,0-21 15,1 21-15,-22-21 16,21 0-16,-21-1 0,0 1 15,0 0-15,0 0 16,0 0-16,0 0 0,0-1 16,-21 1-16,-1 0 0,1 21 15,21-21-15,-21 21 16,0 0-16,21 21 0,-21 0 16,21 0-16,0 1 0,0 20 15,0 0-15,0 1 0,0-1 16,0 0-16,0 1 0,0-1 15,0-21-15,0 21 0,0 1 16,-21-22-16,21 21 0,0-21 16,0 1-16,0-1 0,0 0 0,0 0 15,0 0-15,0 0 16,0-42 15,21 0-15,0 0-16</inkml:trace>
  <inkml:trace contextRef="#ctx0" brushRef="#br0" timeOffset="163504.1">1757 17209 0,'0'0'0,"0"21"0,42-21 15,-21 0 1,0 0 0,1-21-16,-1-1 15,-21 1-15,21 0 16,-21 0-16,0 0 0,0 0 16,0-1-1,-21 22-15,0 0 16,-1 0-16,1 0 0,0 0 15,0 0-15,0 0 0,21 22 16,21-22 0</inkml:trace>
  <inkml:trace contextRef="#ctx0" brushRef="#br0" timeOffset="164631.98">2815 17018 0,'0'-21'16,"0"42"-16,0-63 0,-21 21 0,21-1 0,0 1 16,0 0-16,0 0 15,-21 21 1,21 21-16,-21 0 15,21 0-15,0 22 0,0-22 16,0 21-16,0 1 0,0-22 0,0 21 16,0 0-16,0-20 0,0 20 15,0-21-15,0 0 0,0 0 0,0 1 16,0-1-16,0 0 0,0 0 16,0-42 15,0 0-31,0 0 15,21-1-15,0 1 16,0 0-16,-21-21 0,21 21 0,-21-1 16,21-20-16,1 21 0,-22-21 15,21 20-15,-21 1 0,21 21 16,0 0-16,0 0 16,-21 21-16,21 22 15,1-22-15,-22 0 0,0 0 16,0 0-16,21 22 0,-21-22 15,21 0-15,-21 0 0,0 0 0,0 1 16,21-22-16,-21 21 0,21-21 16,0 0-1,1 0-15,-1 0 0,0 0 16,0-21-16,0 21 0,0-22 16,-21 1-16,22 0 0,-1 0 15,0 0-15,-21 0 0,21-22 0,-21 22 16,21 0-16,-21-21 0,0 20 15,0-20-15,0 21 0,21 0 0,-21 0 16,0-1 0,22 22-16,-22 22 15,0-1-15,0 0 0,0 0 16,0 0-16,0 0 0,0 22 0,0-22 16,0 0-16,0 21 0,0-20 15,0-1-15,0 0 0,21 0 0,-21 0 16,21 0-16,0 1 0,0-1 15,0-21-15,1 0 0,-1 0 16,0 0-16,21 0 0,-21 0 16,1 0-16,20 0 0,0 0 0,-21 0 15,22-21-15,-22-1 0,21 22 16,-21-21-16,1 0 0,-1 0 16,0 0-16,0 0 0,-21-1 15,0 1-15,0 0 0,0-21 0,0 21 16,0-1-16,-21 1 0,0 0 15,0 21-15,-1 0 0,1 0 16,21 21 0,0 0-16,-21 1 0,21-1 0,0 0 15,0 21-15,0-21 0,0 1 16,0 20-16,0-21 0,21 0 0,0 0 16,-21 1-16,22-1 0,-1-21 15,0 21-15,0-21 0,0 21 16,0-21-16,1 0 0,-1 0 15,21 0-15,-21 0 0,0 0 16,22-21-16,-22 21 0,21-21 16,1 0-16,-1-1 0,0 1 0</inkml:trace>
  <inkml:trace contextRef="#ctx0" brushRef="#br0" timeOffset="165839.82">5122 16955 0,'0'0'0,"21"-85"31,-21 64-31,-21 0 0,0-1 16,0 1-16,0 21 0,0 0 16,-1 0-16,1 0 0,0 21 15,21 1-15,-21-1 0,0 0 0,21 21 16,0-21-16,-21 22 0,21-1 15,-22 0-15,22-20 0,0 20 0,0 0 16,0-21-16,0 22 0,0-22 16,0 21-16,0-21 0,0 1 0,0-1 15,22 0-15,-1 0 16,0 0-16,0 0 0,0 1 0,22-22 16,-22 0-16,0 21 15,0-21-15,21 0 0,-20 0 0,-1 0 16,21 0-16,-21 0 0,0-21 15,22 21-15,-22-22 0,21 22 0,-21-21 16,22 0-16,-22 0 0,21 21 16,-21-21-16,22 0 0,-22-1 0,21 1 15,-21-21-15,1 21 0,20 0 16,-21-1-16,0-20 0,-21 21 0,0 0 16,0-22-16,0 22 0,0 0 15,0 0-15,0 0 0,-21 0 16,0 21-16,0 0 0,0 0 15,-1 0-15,1 0 0,0 0 16,-21 21-16,21 0 0,-1 0 0,1 0 16,-21 22-16,21-22 0,0 0 15,21 21-15,-22-21 0,22 1 0,-21 20 16,21-21-16,0 0 0,0 0 16,0 1-16,0-1 0,0 0 15,21-21-15,1 0 0,-1 0 16,0 0-16,0 0 0,21 0 0,-20 0 15,-1 0-15,21 0 16,-21-21-16,0 0 0,1-1 0,20 1 0,-21 0 16,0 0-16,-21 0 0,21 0 15,-21-1-15,22 1 0,-22 0 16,0 0-16,0 0 0,0 0 0,0 42 31,0 0-31,0 0 16,0 0-16,0 0 0,0 22 15,0-22-15,0 0 0,0 0 0,0 0 16,0 1-16,21-1 0,0-21 16,-21 21-16,21 0 0,0-21 0,0 0 15,1 0-15,-1 0 0,21 0 16,-21 0-16,0 0 0,1 0 16,-1-21-16,0 0 0,0 21 15,0-21-15,0-1 0,-21 1 0,0-21 16,22 21-16,-22 0 0,0-43 15,0 22-15,0 21 0,0-1 16,0 1-16,0 0 0,0 42 16,0 0-1,0 1-15,0-1 0,0 0 0,-22 0 16,22 0-16,0 22 0,0-22 16,0 0-16,0 0 0,0 0 0,0 0 15,-21 1 1,21-1-16,-21-21 15,0 0 1,0-21 15,21-1-31,0 1 0,0 0 0,0 0 16,0-21-16,0 20 0,21-20 0,0 0 16,0-1-16,0 1 0,22 0 15,-22-1-15,21 1 0,1 21 0,-1 0 16,0 21-16,1 0 0,-22 0 15,21 21-15,-21 0 0,22 21 0,-22-20 16,-21 20-16,0 0 0,21 1 16,-21-1-16,0 0 0,0-21 0,0 22 15,-21-1-15,0-21 16,-1 22-16,1-22 0,0 0 0,0 0 16,21 0-16,0 0 15,0-42 1,21 0-1</inkml:trace>
  <inkml:trace contextRef="#ctx0" brushRef="#br0" timeOffset="167888.17">7641 17251 0,'0'-21'47,"0"0"-47,0-1 0,0 1 0,0 0 15,21 0-15,0 0 0,1 0 0,-1-22 16,0 1-16,0 0 0,0 20 16,0-20-16,1 0 0,20-1 0,-21 22 15,0 0-15,0 0 0,1 0 16,-1 21-16,0 0 15,0 21-15,-21 0 16,0 0-16,0 0 16,0 1-1,0-44 17,0 1-32,0 0 15,0 0 1,-21 0-16,0 0 0,0-1 15,-1 22-15,1 0 0,0 0 16,0 0-16,0 0 16,0 22-16,21-1 0,-22 0 15,22 21-15,-21-21 0,21 22 16,0-1-16,-21-21 0,21 22 16,0-1-16,0 0 0,0-21 15,0 22-15,0-22 0,0 21 0,0-21 16,21 1-16,0-1 0,1 0 15,-1 0-15,21-21 0,-21 21 0,22-21 16,-22 0-16,21 0 0,-21 0 16,22 0-16,-22 0 0,21 0 0,0-21 15,-20 0-15,20 21 0,-21-21 0,21 0 16,-20-1-16,-1-20 0,0 21 16,0-21-16,-21 20 0,0-20 0,0 21 15,0 0-15,0 0 16,0-1-16,0 1 0,0 0 15,-21 21-15,0 0 0,0 21 16,21 0-16,-22-21 16,22 22-16,0-1 0,0 0 15,0 0-15,22 0 16,-1 0-16,-21 1 0,21-22 16,0 21-16,0 0 0,-21 0 0,21-21 15,1 21-15,-1 0 0,-21 1 0,21-22 16,0 21-16,0-21 15,-21 21-15,21-21 0,1 0 0,-1 0 16,0 0 0,0 0-16,0 0 0,0 0 15,1 0-15,-1 0 0,0-21 16,0 21-16,0-21 0,0-1 0,1 22 16,-1-21-16,0 0 0,0 0 15,0 0-15,-21-22 0,0 22 0,21 0 16,-21-21-16,0 21 0,0-1 0,0 1 15,0 0-15,0 0 0,-21 21 16,0 0 0,0 21-16,0-21 15,0 42-15,21-20 0,0-1 0,-22 0 16,22 21-16,0-21 0,0 1 16,0 20-16,0-21 0,0 0 15,0 0-15,22 1 0,-1-1 0,21 0 16,-21 0-16,22-21 0,-22 21 15,21-21-15,0 0 0,1 0 0,-1 0 16,22 0-16,-22 0 0,0 0 16,22 0-16,-22-21 0,0 21 0,22-21 15,-22 0-15,1 21 0,-1-21 16,0-1-16,-21 1 0,1 0 0,20 0 16,-42 0-16,0 0 0,0-1 15,0-20-15,0 21 0,0 0 0,0 0 16,-21-1-16,21 1 0,-21 21 0,-1 0 15,1 0-15,-21 0 16,21 0-16,0 0 0,-1 0 0,1 21 16,-21 1-16,21-1 0,0 0 15,-1 0-15,22 21 0,0-20 0,-21-1 16,21 0-16,0 0 0,0 21 16,0-20-16,0-1 0,0 0 15,21-21-15,1 0 0,-22 21 16,21-21-16,0 0 0,0 0 0,0 0 15,0 0-15,1 0 0,-1-21 0,0 0 16,0 21-16,-21-21 16,21-1-16,0 1 0,-21 0 0,0 0 15,0 0-15,22 0 0,-22-22 16,0 22-16,0 0 0,21 0 0,-21 0 16,0-1-16,0 44 15,0-1 1,0 0-16,0 21 0,0-21 0,0 22 15,0-22-15,0 0 0,0 21 16,0-20-16,0-1 0,0 0 0,0 0 16,0 0-16,21 0 0,0 1 15,0-22-15,22 0 0,-22 0 16,0 0-16,21 0 16,-21 0-16,22 0 0,-22 0 0,21 0 15,-21-22-15,22 1 0,-22 0 0,0 0 16,0 0-16,0 0 0,1-22 15,-1 1-15,-21 0 0,0-1 0,21 1 16,-21 0-16,0-22 0,21 22 16,-21-1-16,0 1 0,0 21 0,0-21 15,0 20-15,0 1 16,0 42-16,0 1 16,0-1-16,0 21 0,0 0 15,0 1-15,-21-1 0,21 0 0,-21 1 16,0-1-16,21 0 0,0-20 15,0 20-15,0 0 0,0-21 16,0 1-16,0-1 0,0 0 0,0 0 16,21 0-16,0 0 0,0-21 15,0 22-15,22-22 0,-22 0 0,0 0 16,21 0-16,-21 0 0,1 0 16,20 0-16,-21-22 0,0 22 0,0-21 15,1 0-15,-1 21 0,0-21 16,0 0-16,0-22 0,-21 22 0,0 0 15,0 0-15,0-21 0,0 20 16,0 1-16,-21 21 16,0 0-1,0 21-15,0 1 0,-1-1 16,22 0-16,0 0 0,0 0 0,-21 0 16,21 1-16,0-1 0,0 0 15,0 0-15,21 0 0,1 0 16,-1-21-16,0 0 15,0 0-15,0 0 0,0 0 16,1 0-16,-1 0 0,0 0 16,-21-21-16,21 0 0,0 0 0,0 0 15</inkml:trace>
  <inkml:trace contextRef="#ctx0" brushRef="#br0" timeOffset="168119.44">9948 16891 0,'0'0'0,"-21"0"0,42 0 31,0 0-31,1-21 0,-1 21 0,0 0 16,21 0-16,-21-21 0,22 21 0,-1 0 15,0 0-15,-20-21 16,20 21-16,0 0 0,-21 0 0,1 0 16</inkml:trace>
  <inkml:trace contextRef="#ctx0" brushRef="#br0" timeOffset="168536.2">12023 16552 0,'0'0'0,"21"0"15,-21 22-15,0-1 0,0 0 16,21 21-16,-21 1 0,0-1 16,0 21-16,0-20 0,0 20 15,0-20-15,0 20 0,0-21 16,0 1-16,-21-1 0,21-21 0,-21 22 15,21-22-15,-22 0 0,22 0 16,0 0-16,0 0 0,-21-21 31,0 0-31,0-21 16,0 21-16</inkml:trace>
  <inkml:trace contextRef="#ctx0" brushRef="#br0" timeOffset="169143.42">11620 16997 0,'64'0'31,"-22"0"-31,-21 0 0,22 0 16,-1 0-16,0 0 0,1 0 0,-1 0 16,22 0-16,-22-21 0,21 21 15,1-21-15,-22-1 0,22 22 0,-22-21 16,0 0-16,1 0 0,-1 0 15,0 0-15,-20-1 0,-1-20 16,-21 21-16,0 0 0,0-22 0,0 22 16,0 0-16,0 0 0,-43 0 0,22 21 15,0 0-15,0 0 16,0 0-16,0 0 0,-1 21 16,1 0-16,0 0 0,21 22 0,0-1 15,0 0-15,-21 1 0,21-1 16,0 0-16,0 1 0,-21-1 0,21 0 15,0 1-15,0-22 0,0 21 16,0-21-16,0 0 0,0 1 0,0-1 16,0 0-16,0-42 47,0 0-32,21-1-15,0 1 0,0-21 16,0 21-16,1-22 0,-1 1 15,21 0-15,-21 21 0,22-22 0,-22 22 16,21 0-16,-21 0 0,22 21 16,-22 0-16,0 0 0,0 0 0,0 21 15,-21 21-15,0-21 0,0 22 16,0-22-16,0 21 0,0 1 0,0-22 16,0 21-16,0-21 0,-21 0 15,21 1-15,-21-1 0,0 0 0,21 0 16,0 0-16,21-21 47,0-21-47,0 0 15,0 0-15</inkml:trace>
  <inkml:trace contextRef="#ctx0" brushRef="#br0" timeOffset="169484.23">12848 17082 0,'21'0'0,"0"0"15,1 0 1,-1 0-16,0 0 16,0 0-16,0 0 0,0 0 15,1-22-15,20 22 0,-21-21 16,0 0-16,0 0 0,1 21 0,-1-21 16,-21 0-16,0-1 0,0 1 15,0 0-15,0 0 0,-21 21 16,-1 0-16,1 0 15,-21 0-15,21 0 0,-22 21 0,22-21 16,0 21-16,0 0 0,0 22 0,0-22 16,-1 0-16,22 0 0,-21 22 15,21-22-15,0 0 0,0 0 0,0 0 16,21 0-16,1 1 16,-1-1-16,0-21 0,0 0 15,0 21-15,22-21 0,-1 0 16,-21 0-16,21 0 0,1 0 0,-1 0 15,22 0-15,-22-21 0,0 21 0,1-21 16</inkml:trace>
  <inkml:trace contextRef="#ctx0" brushRef="#br0" timeOffset="169912.03">14732 16574 0,'-21'-22'0,"42"44"0,-42-65 0,21 22 16,-21 0-16,-1 21 16,1 0-16,0 21 15,21 0-15,0 22 16,0-1-16,0 0 0,0 1 16,0-1-16,0 0 0,0 22 0,0-22 15,0 0-15,0 1 0,0-22 16,0 21-16,0-21 0,0 1 0,21-1 15,0 0-15,1-21 0,-1 0 16,-21 21-16,21-21 0,0 0 0,21 0 16,-20 0-16,-1-21 0,0 21 15,0-21-15,0 0 0,0-1 0,-21 1 16,0 0-16,0 0 0</inkml:trace>
  <inkml:trace contextRef="#ctx0" brushRef="#br0" timeOffset="170083.93">14520 16849 0,'0'0'0,"0"21"31,21-21-31,1 0 0,20 0 16,-21 0-16,21 0 0,-20 0 16,20 0-16,0 0 0,1 0 0,20 0 15,-21 0-15,1-21 0,-1 21 16,22-21-16,-22-1 0</inkml:trace>
  <inkml:trace contextRef="#ctx0" brushRef="#br0" timeOffset="170696.35">15113 16891 0,'0'0'16,"-21"21"-16,42-21 46,0-21-46,0 21 0,0-21 16,1 0-16,-1 21 0,21-21 16,-21-1-16,0 22 0,1-21 0,-1 0 15,-21 0-15,0 0 0,0 0 16,-21 21 0,-1 0-1,1 0-15,0 0 0,0 21 0,0 0 16,0 0-16,-1 21 0,1-20 15,0-1-15,0 21 0,0-21 0,21 0 16,-21 22-16,21-22 0,0 0 16,0 0-16,0 0 0,21 1 15,21-22-15,-21 0 0,0 0 16,22 0-16,-1 0 0,-21 0 16,22 0-16,-1 0 0,0 0 0,1 0 15,-1-22-15,0 1 0,-21 21 16,22-21-16,-1 0 0,-21 0 0,0 0 15,1-22-15,-1 22 0,-21 0 16,0 0-16,0 0 0,0-1 0,0 1 16,0 0-16,-21 21 31,21 21-31,-22 0 0,22 1 16,0-1-16,0 0 0,0 0 0,0 0 15,0 0-15,0 22 0,0-22 16,22 0-16,-1 0 0,-21 0 15,0 1-15,0-1 0,21-21 0,-21 21 16,0 0-16,0 0 16,-21 0-16,0-21 15,-1 0-15,1 0 16,0 0-16,0 0 0,21-21 16,-21 0-16,21 0 0,0 0 15,0 0-15,0-22 0,21 22 0</inkml:trace>
  <inkml:trace contextRef="#ctx0" brushRef="#br0" timeOffset="170940.21">16087 16447 0,'0'21'32,"0"0"-32,-22 0 0,1 0 0,21 22 15,-21-22-15,0 21 0,21 0 16,0-20-16,-21 20 0,21 0 0,-21 1 15,21-1-15,0-21 0,0 21 16,0 1-16,0-22 0,0 0 0,0 0 16,0 22-16,0-22 0,0 0 15,21 0-15,0-21 16,0 0 0,0 0-16,-21-21 15,0 0-15</inkml:trace>
  <inkml:trace contextRef="#ctx0" brushRef="#br0" timeOffset="171116.1">15748 16828 0,'0'-22'16,"21"22"0,-21-21-16,21 21 0,0 0 15,22 0-15,-22-21 0,21 21 16,-21 0-16,22 0 0,-1-21 0,0 21 15,22-21-15,-22 21 0,22 0 16,-1-21-16,-20 21 0</inkml:trace>
  <inkml:trace contextRef="#ctx0" brushRef="#br0" timeOffset="171804.18">16870 16933 0,'21'0'16,"0"0"-16,0 0 0,0 0 0,1-21 15,-1 21-15,0-21 0,0 0 0,0 21 16,0-21-16,1 0 0,-1-1 15,0 1-15,-21 0 0,0-21 0,0 21 16,0-1-16,0 1 0,0 0 16,0 0-16,-21 21 0,0 0 0,-1 0 15,-20 0-15,21 0 0,0 21 0,-22 0 16,1 0-16,21 1 0,-21-1 16,-1 21-16,22 0 0,-21-20 15,21 20-15,-1 0 0,1-21 16,0 1-16,21 20 0,0-21 0,0 0 15,0 0-15,0 1 0,0-1 16,21-21-16,0 21 0,1-21 0,-1 0 16,0 0-16,21 0 0,-21 0 15,22 0-15,-22 0 0,21-21 0,-21 0 16,22-1-16,-22 1 0,0 0 0,21 0 16,-20 0-16,-1-22 0,0 1 15,0 0-15,0-1 0,0 1 0,-21 0 16,0-22-16,0 22 15,22 0-15,-22-1 0,0 1 0,0 21 16,0 0-16,0-1 0,0 1 0,-22 42 31,22 1-31,-21-1 0,0 21 0,0-21 16,21 43-16,-21-22 0,21 0 16,-21 22-16,21-22 0,0 1 0,0-1 15,0 0-15,0 1 0,0-1 16,0-21-16,21 0 0,0 22 0,0-43 15,0 21-15,0 0 0,1-21 16,20 0-16,-21 21 0,21-21 0,1 0 16,-1 0-16,-21 0 0,22 0 15,-1 0-15,0-21 0,1 21 16,-1-21-16,0 0 0,-21-1 0,22 1 16,-22 0-16,21 0 0</inkml:trace>
  <inkml:trace contextRef="#ctx0" brushRef="#br0" timeOffset="172815.9">17865 16912 0,'0'-106'31,"0"85"-31,-43-21 16,22 42-16,85 169 0,-149-338 0,64 169 0,0 0 16,-22 0-16,22 21 0,0 0 0,-21 0 15,20 1-15,1-1 0,0 21 0,0-21 16,0 0-16,21 1 0,0 20 16,0-21-16,0 0 0,0 0 15,0 1-15,21-1 16,0-21-16,0 0 15,0 0-15,1 0 0,-1 0 16,0 0-16,21-21 0,-21 21 0,1-22 16,-1 1-16,-21 0 0,21 0 15,0 0-15,0 0 0,-21-22 0,0 22 16,0 0-16,0-21 0,21 20 16,-21 1-16,0 42 15,0 1-15,0-1 16,0 0-16,0 0 0,0 0 15,0 0-15,0 1 0,0-1 16,0 0-16,0 0 0,22 0 16,-1 0-16,0-21 0,0 22 15,0-22-15,0 0 0,1 0 16,-1 0-16,0 0 0,0 0 0,21 0 16,-20-22-16,-1 1 0,0 0 0,0 0 15,0 0-15,0-22 0,-21 22 16,0-21-16,22-22 0,-22 22 0,0 0 15,21-22-15,-21 22 0,0 0 16,0-22-16,0 22 0,0 21 16,0-22-16,0 22 0,0 0 15,0 42 1,0 0-16,-21 22 0,-1-22 0,22 21 16,-21 0-16,21 1 0,0 20 15,0-20-15,0 20 0,0-21 0,0 1 16,0-1-16,21 0 0,1 1 15,-1-22-15,0 0 0,0 21 0,0-20 16,22-1-16,-22-21 0,21 21 16,-21-21-16,22 0 0,-22 0 0,21 0 15,-21 0-15,22 0 0,-22 0 16,0-21-16,0 0 0,21-1 16,-20 1-16,-22-21 0,21 21 0,0-22 15,-21 1-15,0 0 0,0-1 16,0 22-16,0-21 0,0 21 0,0 0 15,-21 21 1,0 0-16,-1 0 0,1 21 0,0 0 16,0 0-16,0 0 0,0 22 15,-1-22-15,1 0 0,0 0 0,21 0 16,0 0-16,0 1 0,0-1 0,0 0 16,0 0-16,0 0 15,21-21-15,0 0 16,1 0-16,-1 0 0,0 0 15,0-21-15,-21 0 0,21 21 16,0-21-16,1-22 0,-1 22 16,0 0-16,0 0 0,0 0 0,-21-22 15,0 22-15,21 21 0,-21-21 16,0 42 0,0 0-16,0 1 0,-21-1 15,21 0-15,0 0 0,0 21 16,0-20-16,0-1 0,0 0 0,0 21 15,0-21-15,0 1 16,21-22-16,-21 21 0,22 0 0,-1-21 0,0 0 16,0 21-16,0-21 0,0 0 15,1 0-15,-1 0 16,0-21-16,0 21 0,0-21 16,-21 0-16,0-1 0,21 1 0,-21-21 15,22 21-15,-22-22 0</inkml:trace>
  <inkml:trace contextRef="#ctx0" brushRef="#br0" timeOffset="173027.78">18097 16489 0,'0'0'0,"-21"21"15,0-21-15,21 21 16,21-21-16,0 0 0,1 0 15,20 0-15,0 0 0,1 0 16,-1 0-16,0 0 0,22 0 0,-22 0 16,22 0-16,-22 0 0,21 0 15,-20 0-15,-1 0 0,0 0 0,-20 0 16</inkml:trace>
  <inkml:trace contextRef="#ctx0" brushRef="#br0" timeOffset="173559.79">20362 16616 0,'0'0'0,"0"-21"0,0 0 0,-21 21 16,21-22-16,0 1 0,0 0 15,-21 21-15,21 21 31,0 22-31,0-22 16,0 21-16,0 0 0,0 22 0,0-1 16,0-20-16,0 20 0,-21 1 15,21-1-15,-21 1 0,-1-1 0,22 22 16,-21-22-16,0 1 0,0 21 0,21-22 16,-21 22-16,0-22 15,-1 1-15,22-1 0,0 1 0,0-1 16,-21-20-16,21 20 0,0-21 15,0-20-15,0 20 0,0-21 0,0 21 16,0-20-16,0-1 16,21-21-1,-21-21-15,0-1 16,0 1-16,22 0 0,-1 0 0,-21-21 16,21-1-16,-21-20 0,21 20 15</inkml:trace>
  <inkml:trace contextRef="#ctx0" brushRef="#br0" timeOffset="173908.59">20214 16976 0,'0'-43'0,"0"86"0,-21-107 15,21 22-15,0 21 0,0-22 16,0 22-16,0 0 0,0 0 0,0-21 16,21 42-16,0-22 0,22 1 15,-22 0-15,42 0 0,-20 0 0,-1 21 16,21 0-16,1-21 0,-1 21 15,-20 0-15,20 0 0,-20 21 0,-1 0 16,-21 0-16,21 21 16,-42-20-16,0 20 0,0 0 0,0-21 15,0 22-15,0-22 0,-42 21 16,21-21-16,-21 1 0,20 20 0,-20-21 16,0-21-16,-1 21 0,1 0 0,21-21 15,-21 0-15,20 0 0,1 0 16,0 0-16,0 0 15,21-21 17,0 0-32,21 21 15,0 0-15,0-21 0,1 21 0,20 0 16,-21-21-16</inkml:trace>
  <inkml:trace contextRef="#ctx0" brushRef="#br0" timeOffset="174542.5">21040 16849 0,'0'0'0,"0"-64"31,0 43-31,0 0 16,0 0-1,0 0 1,21 21-1,0 0 1,0 0 0,0 0-16,-21-22 0,21 22 15,1 0-15,-22-21 16,21 21 15,0 0 0,-21-21-31,21 21 16,0 0-16,0 0 16,1 0-1,-1 0-15,0 0 0,-21 21 16,0 0-16,21 1 0,0-1 16,-21 21-16,0-21 0,0 22 0,0-22 15,0 21-15,0-21 0,0 22 16,0-22-16,0 0 0,0 0 0,0 0 15,0 0-15,0 1 16,-21-22-16,21-22 31,0 1-15,0 0 0,0 0-16,0 0 0,0 0 0,21-22 15,-21 22-15,21 0 0,1-21 0,-22 20 16,21-20-16,0 21 0,0 0 15,0 0-15,0-1 0,1 22 16,-1-21-16,0 21 16,0 0-16,0 0 0,0 0 15,1 0-15,-1 0 16,0 0-16,-21-21 0</inkml:trace>
  <inkml:trace contextRef="#ctx0" brushRef="#br0" timeOffset="174739.38">21738 16637 0,'21'0'15,"-42"0"1,42 21-1,-21 0-15,0 1 0,0-1 16,-21 0-16,21 0 0,-21 21 0,21-20 16,0-1-16,0 0 0,0 0 15,0 0-15,0 0 0,0 1 0,0-1 16,0 0-16,0 0 31,21-21-15,0 0-16,-21-21 15,0 0-15,21 0 0,1-1 16,-1 1-16,-21 0 0</inkml:trace>
  <inkml:trace contextRef="#ctx0" brushRef="#br0" timeOffset="175057.2">21865 16425 0,'0'0'15,"-21"0"-15,0 0 0,0 0 16,-1 0-16,1 0 0,21 22 15,0-1-15,0 0 16,0 0-16,21-21 16,1 0-1,-1 0-15,0 0 0,0 0 0,0 0 16,0 0-16,1 0 0,-22-21 16,0 0-1,0 0-15,0-1 16,-22 1-1,1 21-15,0-21 0,0 21 16,0 0-16,0 0 0,-1 21 16,22 0-16,-21 1 0,21-1 15,0 0-15,0 0 0,0 0 0,0 0 16,0 1-16,0-1 0,21 0 16,-21 0-16,22-21 0,20 21 15</inkml:trace>
  <inkml:trace contextRef="#ctx0" brushRef="#br0" timeOffset="175727.82">22310 16616 0,'0'0'0,"21"-21"15,-21 0 1,-21 21 0,-1 0-1,22 21-15,-21-21 0,0 21 0,21 0 16,0 0-16,-21 22 0,21-22 15,-21 0-15,21 21 0,-21-21 0,21 1 16,0-1-16,0 0 0,0 21 16,0-21-16,0 1 0,21-22 0,0 21 15,0 0-15,0-21 0,0 0 16,1 21-16,20-21 0,-21 0 16,0 0-16,22 0 0,-1 0 0,-21 0 15,21-21-15,1 21 0,-22-21 16,21 0-16,-21-1 0,1-20 0,-1 21 15,0-21-15,-21 20 0,0-20 16,0 0-16,0 21 0,0-22 0,-21 22 16,0 0-16,-1 0 0,1 0 0,0-1 15,0 22-15,0 0 0,-22 0 16,22 0-16,0 22 0,0-1 0,0 0 16,0 0-16,-1 0 0,22 22 15,-21-22-15,21 21 0,0-21 16,0 0-16,0 22 0,0-22 15,0 0-15,0 0 0,21-21 0,1 21 16,-1 1-16,0-22 0,0 0 0,0 0 16,0 0-16,1 0 0,-1 0 15,0 0-15,0 0 0,21-22 0,-20 1 16,-1 0-16,0 0 16,21 0-16,-21 0 0,1-22 0,20 22 0,-21-21 15,0 21-15,0-1 0,1 1 16,-1 0-16,-21 0 0,21 21 15,-21 21 1,0 0-16,0 22 16,0-22-16,0 0 0,0 21 0,-21-21 15,21 1-15,0-1 0,0 0 16,0 0-16,0 0 0,0 0 0,0 1 16,21-22-16,-21 21 15,21-21-15,0 0 16,0 0-16,1 0 0,-1 0 15,-21-21-15,21-1 0,0 1 0</inkml:trace>
  <inkml:trace contextRef="#ctx0" brushRef="#br0" timeOffset="176528.43">23961 16235 0,'0'0'0,"21"0"0,0-127 31,0 106-31,-21 0 0,0-1 0,0 44 32,0-1-32,-21 21 0,0-21 15,0 43-15,-1-22 0,22 0 16,-21 1-16,0-1 0,0 0 15,21 1-15,0-1 0,-21 0 0,21-20 16,0 20-16,0-21 0,0 0 16,0 22-16,0-22 0,0 0 15,21 0-15,0-21 16,0 0-16,0 0 0,1 0 0,20 0 16,-21 0-16,0 0 0,22 0 15,-22-21-15,0 0 0,0 0 0,21-1 16,-20 1-16,-1 0 0,0 0 15,0 0-15,0 0 0,0-1 0,-21 1 16,0 0-16,22 0 0,-44 42 47,1 0-47,21 0 0,-21 1 16,21 20-16,-21-21 0,21 0 0,0 22 15,0-22-15,0 21 0,0-21 16,0 0-16,0 1 0,21-1 0,0-21 15,-21 21-15,21 0 0,1-21 16,20 0-16,-21 0 0,0 0 0,0 0 16,1 0-16,-1 0 0,0-21 15,0 0-15,0 21 0,-21-21 0,0-22 16,21 22-16,-21 0 0,0-21 16,0 20-16,0-20 0,0 21 15,-21-21-15,21 20 0,-21 1 0,0 0 16,0 0-16,0 21 0,-1 0 15,1 0-15,0 0 0,0 0 0,0 0 16,0 0-16,-1 0 0,1 0 16,0 0-16,0 0 15,0 0-15,0 0 0,-1 0 16</inkml:trace>
  <inkml:trace contextRef="#ctx0" brushRef="#br0" timeOffset="176724.7">23474 16404 0,'42'0'15,"-21"0"1,22 0-16,-1 0 0,-21 0 16,43 0-16,-22 0 0,21 0 0,-20 0 15,20 0-15,1 0 0,-22 0 16,22 0-16,-22-21 0,21 21 0,-20 0 15,-1 0-15,0-21 0</inkml:trace>
  <inkml:trace contextRef="#ctx0" brushRef="#br0" timeOffset="177047.97">25612 16129 0,'0'0'0,"0"-21"15,-22 21 1,1 21 0,0 0-16,21 0 0,-21 22 15,21-1-15,0 0 0,-21 1 16,0-1-16,21 0 0,0 1 0,0-1 15,0 0-15,-22-20 0,22 20 16,0 0-16,0-21 0,0 1 0,0 20 16,0-21-16,0 0 15,0 0-15,-21-21 16,0-21 0,21 0-16</inkml:trace>
  <inkml:trace contextRef="#ctx0" brushRef="#br0" timeOffset="177864.18">25104 16447 0,'0'0'16,"0"-22"-16,21 22 15,0 0-15,0 0 0,21 0 0,1 0 16,-22 0-16,21 0 0,22 0 16,-22 0-16,22-21 0,-1 21 0,1 0 15,-1 0-15,22-21 0,-22 21 16,22-21-16,-22 21 0,1-21 0,-1 0 15,-20-1-15,-1 1 0,0 0 16,-20 0-16,-1 0 0,-21-22 16,0 1-16,0 21 0,0-21 0,0-1 15,0 22-15,-21 0 0,-1-21 16,1 42-16,0-22 0,0 22 0,0 0 16,0 0-16,21 22 0,-22-1 15,1 21-15,21 0 0,-21 1 0,21-1 16,-21 0-16,21 22 0,0-22 15,0 1-15,-21-1 0,21 0 0,-21 1 16,21-1-16,0-21 0,0 21 0,-22-20 16,22-1-16,-21 0 0,21 0 15,-21 0-15,21 0 0,0-42 47,21 0-31,0 0-16,1 0 0,-1 0 0,21-1 15,-21-20-15,0 21 0,22 0 0,-22 0 16,21-1-16,-21 1 0,1 21 16,-1 0-16,0 0 0,0 0 0,-21 21 31,0 1-31,0-1 0,0 21 0,0-21 16,0 0-16,0 1 0,21-1 15,-21 21-15,21-21 0,1 0 0,-22 1 16,21-1-16,0 0 15,0 0-15,0-21 0,0 21 0,1-21 16,20 0-16,-21 0 0,21 0 16,1 0-16,-22 0 0,21 0 0,1-21 15,-1 0-15,0 0 0,1 0 16,-1-1-16,-21 1 0,0-21 0,0 21 16,1 0-16,-22-22 0,0 1 0,0 21 15,0 0-15,0-1 0,0 1 16,-22 21-16,1 0 0,0 0 0,0 0 15,0 21-15,0 1 0,-1-1 16,1 0-16,0 0 0,0 0 0,21 0 16,0 1-16,0-1 15,0 0-15,0 21 0,0-21 0,0 1 16,0-1-16,21 0 0,0-21 16,0 21-16,1-21 0,-1 0 0,0 0 15,0 0-15,21 0 0,-20 0 0,-1 0 16,21-21-16,-21 0 0,0 21 15,1-21-15,-1-1 0,-21 1 0,0 0 16,0 0-16</inkml:trace>
  <inkml:trace contextRef="#ctx0" brushRef="#br0" timeOffset="179703.91">21653 18013 0,'-21'0'16,"42"-21"15,1 0-31,-1-1 16,0 22-16,0-21 0,21 0 0,1 0 16,-1 0-16,0-22 0,1 22 15,-1-21-15,-21 21 0,22-22 0,-22 1 16,0 21-16,0-21 0,-21 20 15,0-20-15,0 21 0,0 0 0,-21 21 16,0 0-16,0 0 0,-22 0 16,22 0-16,-21 0 0,-1 21 0,1 0 15,0 21-15,21-20 16,-1 20-16,1-21 0,21 21 0,0-20 16,0 20-16,0-21 0,21 21 15,1-20-15,-1 20 0,0-21 16,0 0-16,21 0 0,-20 1 0,-1-1 15,0 0-15,0 0 0,0 0 16,-21 0-16,21-21 0,-21 22 0,-21-22 16,0 0-1,-21 0-15,21 0 0,-22 0 0,1 0 16,21 0-16,-22-22 0,1 22 16,0-21-16,21 21 0,-22-21 0,22 0 15,0 0-15,21 0 16,0-1-16,0-20 0,0 21 0,0-21 15,42 20-15,-21 1 0,22-21 16,-1 21-16,0 0 0,22-1 0,-22 1 16,22 21-16,-22-21 0,0 21 15,1-21-15,20 21 0,-42 0 16,22 0-16,-1 0 0,-21 21 0,0 0 16,-21 0-16,0 22 15,0-22-15,0 0 0,0 0 0,0 0 16,-21 1-16,21 20 0,0-21 15,-21 0-15,0 0 0,21 1 16,0-1-16,0 0 16,0 0-16,21-21 47,0-21-47,22 0 0,-22 21 0,0-21 15,0-1-15,0 1 0,22 0 16,-22 0-16,0-21 0,0 20 0,-21 1 15,21 0-15,-21 0 0,21 0 16,-21 0-16,0 42 31,0 0-31,0 0 16,-21 0-16,21 0 0,0 1 16,0-1-16,0 0 0,0 0 15,0 0-15,0 0 0,0 1 16,0-1-16,21-21 0,1 0 15,-1 0-15,0 0 0,0 0 16,0 0-16,22 0 0,-22 0 0,0 0 16,21-21-16,-21 21 0,1-22 15,-1 1-15,0 21 0,0-21 16,0 0-16,0 0 0,-21 0 0,0-22 16,0 22-16,0 0 0,0 0 15,0 0-15,0 42 31,0 0-15,0 0-16,0 0 0,0 22 16,0-22-16,0 0 0,0 0 15,0 0-15,0 0 16,22-21-16,-1 0 0,0 0 16,0 0-16,0 0 0,0 0 15,1 0-15,-1 0 0,0-21 16,0 0-16,0 0 0,0 0 0,1 0 15,-1-1-15,0-20 0,0 21 16,0-21-16,-21-22 0,0 22 0,0-1 16,21 1-16,-21-21 15,22 20-15,-22 1 0,0 21 0,0-22 16,0 22-16,0 0 0,0 0 16,0 42-1,0 0-15,0 0 16,0 22-16,0-1 0,0 0 0,0 1 15,0-1-15,0 0 0,0 1 16,-22-1-16,22 0 0,0 1 0,0-1 16,0 0-16,0-20 0,0-1 15,0 0-15,0 0 0,0 0 0,22 0 16,-1-21-16,0 0 16,0 0-16,0 0 15,0 0-15,1 0 0,20-21 16,-21 0-16,0 0 0,22 0 0,-22 0 15,21-1-15,-21 1 0,0 0 16,1 0-16,-1 0 0,-21 0 0,21-1 16,-21 1-16,0 0 0,-21 21 15,0 0 1,-1 21-16,1 0 0,0 1 0,0-1 16,0 0-16,0 0 0,21 21 15,0-20-15,0-1 0,0 0 0,0 0 16,0 0-16,0 0 0,0 1 15,0-1-15,21-21 16,0 21-16,0-21 0,0 0 16,0 0-16,22 0 0,-22 0 0,21 0 15,-21-21-15,22 0 0,-1-1 16,-21 1-16,22 21 0,-22-21 0,0-21 16,0 21-16,0-1 0,0 1 15,-21-21-15,22 21 0,-22 0 0,0-1 16</inkml:trace>
  <inkml:trace contextRef="#ctx0" brushRef="#br0" timeOffset="179931.76">23453 17611 0,'0'0'15,"0"21"-15,21-21 31,0 0-31,0 0 16,21 0-16,-20 0 0,20 0 16,0-21-16,-21 21 0,22 0 0,-22-21 15,0-1-15,0 22 0,0 0 16,-21-21-16,0 0 16,0 0-16,0 0 15</inkml:trace>
  <inkml:trace contextRef="#ctx0" brushRef="#br0" timeOffset="180123.66">23326 17441 0,'0'0'15,"-43"0"-15,22 22 0,0-22 0,0 0 16,21 21 0,21-21 30,0 0-46,0-21 16,0-1-16,1 22 16,-1 0-16</inkml:trace>
  <inkml:trace contextRef="#ctx0" brushRef="#br0" timeOffset="183392.4">24977 17717 0,'0'0'16,"21"21"-16,-21 0 0,21-21 0,0 0 15,0 21-15,0-21 0,1 0 0,-1 0 16,0 0-16,0 0 0,0 0 15,0 0-15,1 0 0,-1-21 16,0 21-16,0-21 0,0 21 0,0-21 16,1-1-16,-1 22 0,-21-21 15,0 0-15,21 0 0,-21 0 0,0 0 16,0-1-16,0 1 0,0-21 16,0 21-16,0 0 0,-21 21 15,21-22-15,-21 22 16,-1 0-16,1 0 0,0 22 15,0-1-15,21 21 16,-21-21-16,21 22 0,0-22 0,0 21 16,0-21-16,0 0 0,0 1 15,0 20-15,0-21 0,0 0 16,21 0-16,0-21 16,0 0-16,0 0 0,1 0 15,-1 0-15,0 0 16,0 0-16,0 0 0,0-21 15,-21 0-15,22 21 0,-1-21 0,0 0 16,-21 0-16,21-1 0,0 1 16,0 0-16,1 0 0,-22-21 0,21 20 15,0 22-15,0-21 0,0 0 16,0 21-16,1 0 16,-1 0-16,0 0 0,0 0 0,-21 21 15,0 22-15,21-22 0,-21 0 16,0 21-16,0-21 0,0 1 0,0 20 15,0-21-15,-21 0 0,21 0 16,-21 1-16,0-1 0,0 0 16,21 0-16,-22-21 15,22-21 17,22 21-17,-1-21-15,0 0 0,0-1 16,-21 1-16,21 0 0,0 0 15,1 0-15,20-22 0,-21 22 0,0 0 16,0-21-16,1 21 0,-1-1 16,-21 1-16,0 0 0,21 21 15,-42 0 1,0 21-16,21 0 16,-22 1-16,1-1 15,0 0-15,21 21 0,0-21 0,0 1 16,-21 20-16,21-21 0,0 0 15,0 0-15,0 1 0,0-1 0,0 0 16,21 0-16,0 0 16,22-21-16,-22 0 0,0 0 15,0 0-15,21 0 0,-20 0 0,20 0 16,0 0-16,-21 0 0,22-21 16,-22 0-16,21 0 0,-21 0 15,1 21-15,-1-43 0,0 22 0,-21 0 16,0-21-16,0 20 0,21 1 0,-21-21 15,0 21-15,0 0 16,-21 21 0,0 0-16,0 21 15,-1 0-15,22 0 0,-21 0 16,21 0-16,0 1 0,0 20 0,0-21 16,0 0-16,0 0 0,0 1 15,0-1-15,0 0 0,0 0 16,21-21-16,1 0 0,-1 21 15,0-21-15,0 0 16,0 0-16,0 0 0,1 0 0,-22-21 16,21 21-16,0-21 15,0 0-15,-21 0 0,21 21 0,0-43 16,1 22-16,-22 0 0,21 0 16,0-22-16,0 22 0,-21 0 0,21 0 15,0 0-15,-21 0 0,22 21 16,-44 0 78,22-22-79,-21 22 1,0 0-1,0 0-15,0 0 0,0 22 16,21-1-16,-22 0 0,1 0 16,21 21-16,0-20 0,-21 20 0,21-21 15,-21 0-15,21 22 0,0-22 16,0 0-16,0 0 0,0 0 16,0 0-16,21 1 0,0-22 0,0 21 15,1-21-15,-1 0 0,0 21 16,21-21-16,-21 0 0,1 0 0,20 0 15,-21 0-15,0 0 16,22-21-16,-22 21 0,0-21 0,21-1 16,-21 1-16,1 0 0,20 0 15,-21-21-15,0 20 0,0-20 0,1 0 16,-1 21-16,0-22 0,0 22 16,-21 0-16,0 0 0,0 0 15,0 42 1,0 0-16,0 0 15,0 0-15,-21 0 0,21 22 0,-21-22 16,21 0-16,-21 21 16,21-20-16,0-1 0,0 0 0,0 0 0,0 0 15,0 0 1,21-21-16,0 0 0,-21 22 0,21-22 16,0 0-16,0 0 15,1 0-15,-1 0 0,0 0 16,0-22-16,0 22 0,0-21 0,-21 0 15,22 0-15,-1 0 0,0 0 16,-21-1-16,21-20 0,-21 21 0,21 0 16,0 0-16,-21-22 0,0 22 15,0 42 17,0 0-32,0 1 0,0-1 15,0 0-15,0 0 0,0 21 0,0-20 16,0-1-16,0 0 0,0 0 15,0 0-15,0 0 0,0 1 0,22-1 16,-1-21 0,0 21-1,0-21-15,0 0 0,0 0 0,1 0 16,-1-21-16,0 0 16,0-1-16,0 1 0,0 0 0,1 0 15,-1-21-15,0-1 16,0 1-16,-21 0 0,21-1 0,0 1 15,1 0-15,-1-1 0,-21 1 16,0 0-16,21 20 0,-21 1 0,0 0 16,21 0-16,-42 42 31,0-21-31,0 42 0,-1-20 16,1 20-16,21 0 0,-21 1 15,21-22-15,-21 21 0,21 0 0,-21 1 16,21-1-16,0-21 15,0 22-15,0-22 0,0 0 0,0 21 0,0-21 16,0 1 0,0-1-16,0 0 15,21-21 1,0 0 0,0 0 46,0 0-46,1 0-1,-1 0 1,0 0-16,0 0 16,0 0-16,0-21 15,1 21-15,-1-21 16,0-1-16,0 22 15,0-21-15,22 0 0,-22 0 0,0 0 16,0 0-16,0-1 0,0 1 16,-21 0-16,0 0 0,22 21 0,-22-21 15,-22 42 17,1-21-32,21 21 15,-21 0-15,0 0 0,21 1 16,0-1-16,-21 0 0,21 0 15,0 0-15,0 0 16,0 1-16,21-1 16,0-21-16,0 0 15,0 0-15,1 0 16,-1 0-16,0 0 0,0 0 0,21 0 16,-20-21-16,-1-1 0,21 22 15,-21-21-15,0 0 0,1 0 0,-1-21 16,0 20-16,0 1 0,-21-21 15,21 21-15,-21 0 0,21-1 16,-21 44 15,0-1-31,-21 0 0,21 0 16,-21 0-16,21 0 0,0 1 16,0 20-16,0-21 0,0 0 15,0 0-15,0 1 0,0-1 16,21-21-1,0 0-15,1 0 16,-1 0-16,0-21 16,-21-1-16,0 1 0,0 0 15,0 0-15,0 0 0,0-22 16,0 22-16,0 0 0,0-21 16,-21 21-16,21-1 0,-21 1 15,21 0-15,-22 0 0,22 0 16,0 0-1,22 21 1,-1 0-16,0 0 0,0-22 0,0 22 16,0 0-16,1 0 0,20 0 15,-21 0-15,0 0 0,0 0 0,1 22 16,-1-1-16,0 0 0,-21 0 16,0 0-16,0 22 0,21-22 15,-21 0-15,0 21 0,0-21 0,0 1 16,0-1-16,0 21 15,0-21-15,0 0 0,0 1 16,0-1 0,-21-42 15,21-1-31,0 1 16,0 0-16,0 0 0,0 0 15,21 0-15,0-22 0,0 1 16,22 0-16,-1-1 0,0 1 15,1 0-15,20-1 0,-20 1 0,20 21 16,-21 0-16,1-1 0,-1 22 0,0 0 16,1 0-16,-22 22 15,0-1-15,0 0 0,-21 21 0,0 1 16,0-1-16,0 0 0,0 1 16,0-1-16,-21-21 0,21 21 15,-21-20-15,0 20 0,0-21 0,-22 0 16,22-21-16,0 21 0,0-21 15,0 0-15,-1 0 0,1 0 0,0 0 16,0 0-16,0 0 0,0 0 16,-1-21-16,22 0 15,-21 0-15</inkml:trace>
  <inkml:trace contextRef="#ctx0" brushRef="#br0" timeOffset="183559.3">29041 17209 0,'0'0'0,"0"-22"0,-22 22 16,1 0-16,0 0 16,0 22-1,0-1-15,21 0 16,-21-21-16,-1 0 0,1 21 16,0-21-16,0 0 15</inkml:trace>
  <inkml:trace contextRef="#ctx0" brushRef="#br0" timeOffset="183744.21">27580 17399 0,'0'0'0,"-42"0"0,-1 21 16,1-21-16,21 0 0,0 21 0,21 1 16,21-22-1,0 0-15,0 0 16,22 0-16,-1 0 0,0 0 15,22 0-15,-22 0 0,22 0 0,-22-22 16,0 1-16,1 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7T03:41:32.7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1630 1566 0,'21'0'31,"0"-21"-15,0 0 0,-21 0-16,21 21 15</inkml:trace>
  <inkml:trace contextRef="#ctx0" brushRef="#br0" timeOffset="868.69">1990 466 0,'0'0'15,"-22"-43"1,22 22-16,0 0 16,0 0-16,0 0 0,0 0 15,0-1-15,0 1 0,0 0 16,-21 21-16,21-21 0,0 0 15,0 42 17,0 21-32,0 1 15,0-1-15,0 0 0,-21 22 16,21 20-16,0-20 0,-21 21 0,21-1 16,0 1-16,0-22 0,-21 22 15,21 0-15,-21-22 0,21 1 0,0-22 16,0 0-16,0 1 0,0-1 15,0 0-15,-22-20 0,22-1 0,0 0 16,0 0-16,0 0 16,-21-21-1,21-21 1,0 0-16,0-21 0,0 20 16,0 1-16,0-21 0</inkml:trace>
  <inkml:trace contextRef="#ctx0" brushRef="#br0" timeOffset="1457.4">1778 572 0,'0'0'16,"-21"-22"-16,21 1 0,-21-21 15,21 21-15,0 0 0,0-22 16,0 22-16,0-21 0,0 21 0,0-22 15,0 22-15,21-21 0,0 21 16,0-22-16,0 22 0,0-21 16,22 21-16,-1-1 0,0 1 0,1 0 15,20 21-15,1 0 0,-1 0 16,1 21-16,-1 0 0,1 22 0,-1-22 16,1 42-16,-22-20 0,0 20 15,1 1-15,-43-1 0,0 22 0,0-22 16,-21 1-16,-22 21 15,1-1-15,-22-20 0,1 20 0,-1-20 16,1-1-16,-1 1 0,1-22 16,21 1-16,-1-1 0,1-21 0,0 0 15,20 0-15,1-21 0,-21 0 16,21 0-16,21-21 16,-21 21-16,21-21 0,0-21 0,0 21 15,0-1-15,0-20 0,0 0 16,0 21-16,0-22 0,21 22 0,-21 0 15,21 0-15,0 21 0,0 0 16,0 21-16,1 0 16,-22 0-16,0 0 15,21 22-15,0-22 0,-21 21 0,21-21 16,-21 22-16,0-22 0,0 21 16,21-21-16,-21 22 0,21-22 15,-21 0-15,22 0 0,-1 0 0,0-21 16,0 22-16,0-22 0,0 0 15,1 0-15,-1 0 0,0 0 0,0 0 16,21 0-16,-20 0 0,20 0 16,-21 0-16,0-22 0,0 1 0,22 0 15,-22 0-15</inkml:trace>
  <inkml:trace contextRef="#ctx0" brushRef="#br0" timeOffset="1853.29">2709 1249 0,'0'21'0,"-21"-21"16,21 21-16,21-21 31,0-21-15,1 0-16,-1 21 0,0-21 0,0 0 15,0-1-15,0 1 0,1 0 16,-1 0-16,-21 0 0,21 0 15,-21-1-15,0 1 0,0 0 16,-21 21 0,0 0-16,-1 21 0,1-21 15,0 21-15,0 1 0,0 20 16,21-21-16,-21 21 0,-1-20 0,22-1 16,0 21-16,-21-21 0,21 0 15,0 1-15,0-1 0,0 0 0,0 0 16,0 0-16,21 0 15,1-21-15,-1 0 0,0 0 0,0 0 16,0 0-16,22 0 0,-22 0 16,21-21-16,0 21 0,1-21 15,-22 0-15,21 0 0,1 0 16,-1-1-16,-21 1 0,21-21 0</inkml:trace>
  <inkml:trace contextRef="#ctx0" brushRef="#br0" timeOffset="2745.07">3471 1037 0,'0'0'16,"21"-21"-16,-21 0 0,0 0 0,0 0 15,0-1-15,-21 22 16,0 0-16,0 0 0,0 22 16,0-1-16,-1 0 0,-20 0 15,21 0-15,0 0 0,0 22 0,-1-22 16,1 21-16,21-21 0,-21 22 16,21-22-16,-21 0 0,21 0 15,0 0-15,0 1 0,0-1 0,0 0 16,21-21-1,0 0-15,0 0 16,1 0-16,-1 0 0,0-21 16,0 0-16,0-1 0,22 1 15,-22 0-15,0 0 0,0-21 0,-21 20 16,21-20-16,0 21 0,1 0 16,-1 0-16,-21-1 0,0 1 0,21 0 15,-21 0-15,21 21 16,-21 21-16,0 0 15,0 0-15,0 1 16,0 20-16,0-21 0,0 0 0,0 22 16,0-22-16,0 0 0,0 21 15,0-21-15,0 1 0,0-1 0,21 0 16,-21 0-16,21-21 0,1 21 16,20 0-16,-21-21 0,21 0 0,-20 0 15,20 0-15,0 0 0,1 0 0,-1 0 16,0-21-16,1 0 0,-1 0 15,-21 0-15,21 0 0,1-1 0,-22-20 16,21 21-16,-21-21 0,1-1 16,-22 22-16,0-21 0,0-1 0,0 22 15,0-21-15,0 21 16,0 0-16,0-1 0,-22 22 0,1 0 16,0 0-16,0 0 0,0 0 15,0 0-15,-1 0 0,1 22 0,0 20 16,0-21-16,0 0 0,21 22 15,-21-22-15,21 0 0,-22 21 0,22-21 16,0 1-16,0 20 0,0-21 16,0 0-16,0 0 0,0 1 15,22-1-15,-1-21 0,0 0 16,0 0-16,0 0 0,0 0 16,1-21-16,-1-1 0,21 1 15,-21 0-15,0 0 0,1-21 16,20-1-16,-21 1 0,0 0 15,0-22-15,1 1 0,-1-1 0,0 1 16,0-1-16,0 1 0,-21-1 16,0 22-16,0-22 0,0 22 0,0 0 15,0-1-15,0 22 0,0 0 16,-21 21-16,0 0 0,0 21 16,0 21-16,21 1 0,-22-1 15,22 0-15,-21 22 0,21-22 0,0 22 16,0 20-16,0-20 0,0-1 15,0-20-15,0 20 0,21-20 16,1 20-16,-1-21 0,0-20 16,0 20-16,0-21 0,22 0 0,-22-21 15,21 0-15,0 0 0,149 0 16,-128-21 0,-20 0-16,20 0 0,-20-22 0</inkml:trace>
  <inkml:trace contextRef="#ctx0" brushRef="#br0" timeOffset="3169.49">5778 254 0,'0'0'0,"0"-21"0,-21 0 0,21 0 0,0 42 31,0 0-31,0 21 0,0 1 0,0-1 16,0 0-16,0 22 0,-21-1 16,21 1-16,-21-1 0,0 22 0,0-22 15,21 1-15,-22-1 0,22 1 16,0-1-16,-21-20 0,21-1 0,-21 0 16,21-20-16,0-1 0,0 0 15,-21 0-15,21 0 0,-21-42 31,0 0-15</inkml:trace>
  <inkml:trace contextRef="#ctx0" brushRef="#br0" timeOffset="3804.98">5080 889 0,'-21'-21'31,"42"21"-31,0 0 0,0 0 15,0 0-15,22-21 0,-1 0 0,0 21 16,22-22-16,-1 1 0,1 0 16,21 0-16,-22 0 0,22 0 15,-22-1-15,22-20 0,-22 21 16,1-21-16,-22-1 0,1 1 0,-1 0 16,0-1-16,-21 1 0,1 0 15,-22-1-15,0 1 0,0 21 0,0-22 16,0 22-16,0 0 0,-22 0 15,1 21-15,0 0 0,0 0 0,0 0 16,0 21-16,21 21 0,-22-20 16,1 20-16,0 21 0,21-20 15,-21 20-15,21 1 0,0-22 16,0 22-16,0-1 0,-21 22 0,21-22 16,0 1-16,0-1 0,0-20 15,-21 20-15,21-21 0,0 1 0,0-1 16,0 0-16,0-20 0,0 20 0,0-21 15,0 0-15,0 0 16,0-42 0,0 0-1,0 0-15,0 0 0,21 0 0,-21-22 16,21 1-16,0 0 0,0-1 16,-21 1-16,21 0 0,22-1 0,-22 1 15,0 0-15,21 20 0,-20 1 16,-1 0-16,0 21 0,0 0 15,21 0-15,-20 21 0,-22 0 16,21 1-16,0-1 0,-21 21 0,21-21 16,-21 22-16,0-1 0,0 0 15,0-21-15,0 22 0,-21-22 0,21 21 16,-21-21-16,21 1 0,-21-1 0,21 0 16,0 0-1,0-42 16,0 0-31,21 0 0,0-1 0,-21 1 16,21-21-16</inkml:trace>
  <inkml:trace contextRef="#ctx0" brushRef="#br0" timeOffset="4152.79">6562 995 0,'0'0'0,"21"0"15,0 0 1,0 0-16,0 0 0,0-21 16,1 0-16,-1-1 0,0 1 15,0 0-15,21 0 0,-20-21 0,-1 20 16,0 1-16,0 0 0,0 0 16,-21 0-16,0 0 0,-21 21 15,-21 0 1,21 0-16,-22 21 0,22 0 15,-21 0-15,-1 21 0,22-20 0,-21 20 16,21 0-16,0 1 0,-1-22 16,22 21-16,-21 0 0,21-20 0,0-1 15,0 0-15,0 0 0,21 0 16,1 0-16,20-21 0,-21 0 0,0 0 16,22 0-16,-1 0 0,0 0 15,-21 0-15,22-21 0,-1 0 16,0 0-16,-20 0 0,20 0 0,-21-1 15</inkml:trace>
  <inkml:trace contextRef="#ctx0" brushRef="#br0" timeOffset="4920.81">8191 1122 0,'0'0'0,"0"-21"0,22 0 16,-1-1-16,-21 1 15,21 0-15,-21-21 0,21 21 16,-21-1-16,0-20 0,0 21 0,0-21 16,0 20-16,0-20 0,-21 21 15,0 0-15,-22 0 0,22-1 0,0 1 16,-21 21-16,-1 0 0,22 0 15,-21 0-15,0 0 0,-1 0 0,1 21 16,21 1-16,-22 20 0,1-21 16,21 21-16,0 1 0,0-1 0,-1 0 15,22 1-15,0-1 0,0 0 16,0 1-16,0-22 0,0 0 0,0 0 16,22 0-16,-1 1 0,0-1 15,21-21-15,-21 0 0,1 0 0,20 0 16,-21 0-16,21-21 0,-20 21 15,20-22-15,0 1 0,-21-21 16,22 21-16,-22 0 0,0-22 0,21 1 16,-20 0-16,-1-22 0,0 22 15,0-22-15,-21 22 0,21-22 0,0 1 16,-21 21-16,22-22 0,-22 1 16,0 20-16,0-20 0,0 20 0,0 1 15,0 21-15,0 0 0,0 0 16,0 63-16,-22-21 15,22 21-15,-21 1 0,21 20 16,-21-20-16,21 20 0,0 1 0,0-1 16,0 1-16,0-1 0,0 1 15,0-22-15,0 21 0,0-20 16,0-1-16,21 0 0,0 1 0,-21-22 16,22 21-16,-1-21 0,0 1 15,0-1-15,0-21 0,0 0 16,22 0-16,-22 0 0,0-21 15,21-1-15,-20 22 0,20-21 0,-21-21 16</inkml:trace>
  <inkml:trace contextRef="#ctx0" brushRef="#br0" timeOffset="5393.53">9038 699 0,'0'0'0,"0"-22"0,0 1 15,-21 21 1,0 0-16,0 0 0,-1 0 0,-20 0 15,21 0-15,0 0 0,-22 21 16,22 1-16,0-1 0,-21 21 0,21-21 16,-1 22-16,1-1 0,0 0 15,0 1-15,0-1 0,0 0 0,21 1 16,-22-1-16,22-21 0,0 21 16,0-20-16,0-1 0,0 0 15,22-21-15,-1 0 0,0 0 16,0 0-16,0 0 15,0-21-15,22 0 0,-22-1 0,0 1 16,0 0-16,0-21 0,22 21 16,-22-22-16,0 1 0,0 0 0,-21-1 15,21 1-15,1 0 0,-1 20 16,-21-20-16,0 21 0,0 0 16,0 42-1,0 0-15,-21 21 16,21-20-16,0 20 0,-22-21 15,22 21-15,0 1 0,-21-22 0,21 21 16,0-21-16,0 22 0,0-22 16,0 0-16,0 21 0,21-42 15,1 22-15,-1-1 0,0-21 0,0 0 16,0 0-16,0 0 0,1 0 16,20 0-16,-21 0 0,21-21 0,-20-1 15,20 1-15,-21 0 0,21-21 16,-20 21-16</inkml:trace>
  <inkml:trace contextRef="#ctx0" brushRef="#br0" timeOffset="5657.39">9546 212 0,'0'0'0,"-21"0"0,0 21 15,21 0-15,0 0 0,-21 22 16,-1-22-16,22 21 0,-21 22 0,21-22 15,0 21-15,0-20 0,-21 20 16,21 1-16,0-1 0,0-20 0,0 20 16,0 1-16,0-22 0,0 0 15,0 1-15,0-1 0,0-21 0,0 21 16,0-20-16,0-1 0,0 0 0,21-21 16,0 21-16,1-21 15,-1 0-15,0 0 0,0-21 16,0 0-16,0 0 15,1-1-15</inkml:trace>
  <inkml:trace contextRef="#ctx0" brushRef="#br0" timeOffset="6121.07">10012 804 0,'0'0'0,"0"-21"0,21 0 0,-21 0 0,0 0 15,0 0 1,-21 21-16,0 0 0,-1 0 15,1 0-15,0 21 0,-21 0 16,21 0-16,-1 0 0,-20 22 0,21-22 16,0 21-16,0 0 15,-1 1-15,1-22 0,21 21 0,0-21 16,-21 1-16,21 20 0,0-21 0,0 0 16,0 0-16,21-21 15,0 0-15,1 0 0,-1 0 16,0 0-16,0 0 0,0-21 15,22 0-15,-22 0 0,0 0 0,0 0 16,21-22-16,-20 22 0,-1-21 16,0-1-16,0 1 0,-21 0 15,21 21-15,-21-1 0,21-20 0,-21 21 16,0 42 0,0 0-16,0 0 15,0 22-15,0-22 0,-21 21 16,21-21-16,0 22 0,0-22 0,0 0 15,0 21-15,0-20 0,0-1 16,21 0-16,1 0 0,-1-21 16,0 0-16,0 0 0,0 0 15,0 0-15,22 0 0,-22 0 0,0-21 16,0 0-16,0 0 0,1-22 0,-1 22 16,0 0-16,0-21 0</inkml:trace>
  <inkml:trace contextRef="#ctx0" brushRef="#br0" timeOffset="6329.01">9377 487 0,'0'0'0,"-43"0"0,1 21 16,21-21-16,0 0 0,0 0 15,21 21-15,21-21 16,0 0-1,21 0-15,-21 0 0,22 0 0,-1 0 16,22 0-16,-22 0 0,0 0 16,22-21-16,-22 21 0,0-21 0,22 21 15</inkml:trace>
  <inkml:trace contextRef="#ctx0" brushRef="#br0" timeOffset="7193.55">11345 804 0,'0'0'0,"-42"22"0,21-1 0,-22-21 16,22 0-16,0 21 0,63-42 31,-20 0-15,-1-1-16,21 1 0,0 0 0,-20 0 15,20-21-15,0 20 0,1-20 16,-22 21-16,21-21 0,0-1 15,1 1-15,-22 0 0,21-1 0,-21-20 0,1 20 16,-22-20-16,0 21 16,0-22-16,0 22 0,0-1 0,-22 1 15,1 42-15,0 0 0,0 0 16,-21 0-16,20 0 0,1 0 0,0 0 16,-21 0-16,21 0 0,-1 21 0,1 43 15,0-22-15,0 43 0,21-22 16,-21 1-16,0 20 0,21 1 0,-22-21 15,22 20-15,0 22 0,-21-21 16,21-1-16,-21 22 0,21-21 0,-21 21 16,21-22-16,0 22 0,0 0 15,-21 0-15,21-21 0,-21 20 0,21 1 16,0 0-16,-22 0 0,1 0 16,0 0-16,0-1 0,21 1 0,0-21 15,-21 0-15,21-1 0,0-20 16,0-1-16,0 1 0,0-22 0,0 22 15,0-43-15,0 21 0,0-21 0,0 0 16,21 1-16,0-22 16,0 0-16,0-22 0,1-20 0,20 21 15,-21-21-15,21-1 0,1-20 0,-1-1 16,0 1-16,1-22 16,-1 0-16,22 1 0,-22-22 0,0 21 15,1-21-15,-22 22 0,21-22 0,-21 0 16,-21 0-16,0 22 0,0-22 15,0 21-15,-21 0 0,-21 1 0,21 20 16,-22 1-16,1-1 0,0 1 0,-1 20 16,1 1-16,-22 21 0,22-21 15,0 20-15,-1 22 0,1 0 0,0 0 16,21 0-16,-1 0 0,1 0 16,0 0-16,42 0 31,0 0-31,1 0 15,-1 0-15,0 0 0,0-21 16,0 21-16,22-21 0,-22 21 0,0-21 16,0 21-16,0-21 0</inkml:trace>
  <inkml:trace contextRef="#ctx0" brushRef="#br0" timeOffset="7592.66">11684 804 0,'-21'-21'31,"0"0"-31,21 0 16,0 0-16,21 21 15,0-21-15,0 21 0,0-22 16,0 22-16,1 0 0,20 0 16,-21 0-16,21 0 0,-20 0 0,20 0 15,-21 22-15,21-1 0,-20-21 0,-1 42 16,0-21-16,0 0 0,-21 1 15,0 20-15,0-21 0,0 0 0,0 0 16,0 1-16,0-1 0,0 0 16,-21 0-16,0-21 0,0 0 0,-1 0 15,1 0 1,0 0-16,21-21 16,0 0-16,0 0 15,0-1-15,0-20 0,0 21 0,0 0 16,0 0-16,0-22 0,0 22 0,21 0 15,0 0-15,1 21 0,-1-21 16,0-1-16,0 22 0,0 0 0,0 0 16,1-21-16,-1 21 0,0 0 15,0 0-15,0 0 0,0 0 0,1 0 16</inkml:trace>
  <inkml:trace contextRef="#ctx0" brushRef="#br0" timeOffset="8452.23">12467 656 0,'-21'0'0,"21"21"16,-21-21-16,0 22 0,-1-1 15,1 0-15,0 0 0,0 0 0,21 22 16,0-22-16,-21 0 0,21 0 16,0 21-16,0-20 0,0-1 0,0 0 15,0 0-15,0 0 16,21-21-16,0 0 0,0 0 0,0 0 15,1 0-15,-1 0 16,0 0-16,0-21 0,-21 0 16,21 0-16,-21 0 15,0-22-15,0 22 0,0 0 16,0 0-16,0-22 0,0 22 0,0-21 16,0 21-16,0 0 0,0-1 15,0 1-15,0 0 0,0 0 0,0 0 16,21 21-16,1 0 0,-1 0 15,0 0-15,0 0 0,0 0 16,0 21-16,1-21 0,-1 21 0,0 21 16,0-20-16,0-1 0,0 21 15,1-21-15,-22 22 0,0-22 0,21 21 16,-21-21-16,0 22 16,0-22-16,0 0 0,0 0 0,0 0 15,0 0-15,0 1 16,-21-22-16,21-22 31,0 1-31,0 0 0,0 0 0,0 0 16,0 0-16,0-22 0,0 22 0,0-21 15,21-1-15,0 22 0,0 0 16,0-21-16,0 21 0,1-1 0,-1 22 16,0-21-16,21 21 0,-21 0 15,1 0-15,-1 0 0,0 0 0,0 0 16,0 21-16,0 1 0,1-1 15,-1 0-15,-21 21 0,0-21 16,21 22-16,-21-1 0,0-21 0,0 22 16,0-22-16,0 0 0,0 0 15,0 0-15,0 0 0,0 1 0,-21-22 16,0 0 0,-1-22-1,22 1 1,0 0-16,0 0 0,0-21 0,0 20 15,22-20-15,-1 21 0,-21-21 16,42-1-16,-21 1 0,0 0 0,22 20 16,-22-20-16,21 21 0,-21 0 15,22 0-15,-22 21 0,21 0 16,-21 0-16,1 0 0,-1 0 0,0 21 16,0 21-16,-21-21 0,0 0 15,0 22-15,0-1 0,0 0 0,-21 1 16,0-1-16,0 0 0,-1-20 0,1 20 15,0-21-15,0 0 0,21 0 16,-21 1-16,21-1 0,-21-21 16</inkml:trace>
  <inkml:trace contextRef="#ctx0" brushRef="#br0" timeOffset="9213.76">14774 614 0,'21'0'31,"1"0"-31,-1 0 0,0 0 0,0 0 16,0-21-16,0 0 0,22 21 15,-22-22-15,21 1 0,1 0 0,-1-21 16,-21 21-16,21-1 0,1-20 16,-1 21-16,-21-21 0,22-1 0,-22 1 15,0 21-15,-21-22 16,0 1-16,0 21 0,0 0 0,-21 0 16,0 21-16,-22 0 0,1 0 15,0 0-15,-1 21 0,-20 0 0,-1 21 16,22-21-16,-22 22 0,22-1 0,0 0 15,-1 22-15,1-22 0,21 1 16,0-1-16,0 0 0,21 1 0,-22-1 16,22-21-16,0 21 0,0-20 15,0 20-15,22-21 0,-1 0 0,0 0 16,0-21-16,21 22 16,-20-22-16,20 0 0,0 0 0,1 0 15,-22 0-15,21 0 0,0-22 16,1 1-16,-22 21 0,0-21 0,0 21 15,-21-21-15,-21 21 16,-21 0-16,21 0 16,-22 0-16,1 0 0,0 21 0,-1 0 15,1 22-15,0-22 0,20 21 16,1-21-16,0 22 0,0-1 0,0-21 16,21 21-16,0-20 0,0-1 15,0 0-15,0 0 0,0 0 0,0 0 16,21-21-16,0 22 0,0-22 15,22 0-15,-1 0 0,-21 0 0,21 0 16,1 0-16,-1 0 0,0 0 16,1-22-16,-22 22 0,21-21 15,-21 0-15,1 21 0,20-21 0</inkml:trace>
  <inkml:trace contextRef="#ctx0" brushRef="#br0" timeOffset="9688.49">15473 720 0,'0'0'15,"21"-21"-15,0-1 0,0 22 0,0-21 0,1 21 16,-1 0 0,0 0-16,0 0 0,0 0 15,0 21-15,1 1 0,-1-1 0,-21 0 16,0 0-16,0 21 0,0-20 16,0 20-16,0 0 0,0-21 0,0 22 15,-21-22-15,21 0 0,-22 21 16,1-20-16,0-1 0,0-21 0,0 21 15,0 0-15,-1-21 0,1 0 16,21-21 0,0 0-16,21 0 15,1-1-15,-1 1 16,0-21-16,0 21 0,21-22 0,-20 1 16,-1 21-16,0-21 0,21 20 15,-21-20-15,1 21 0,-1 0 0,0 21 16,-21-21-16,0 42 31,-21-21-31,0 21 0,-1 0 0,1 21 16,0-20-16,0 20 0,0-21 15,0 21-15,-1-20 0,22 20 0,-21-21 16,21 21-16,-21-20 0,21-1 16,0 0-16,0 0 0,0 0 0,0 0 15,0 1-15,21-22 0,0 0 16,1 0-16,-1 0 15,0 0-15,21 0 0,1-22 0,-22 22 16,21-21-16,0 0 0,1-21 16,-1 21-16</inkml:trace>
  <inkml:trace contextRef="#ctx0" brushRef="#br0" timeOffset="9929.37">16362 677 0,'0'0'0,"-21"0"16,-1-21-16,1 21 0,0 0 0,0 0 15,0 0-15,0 21 0,-1 1 0,1-1 16,0 0-16,0 0 0,0 21 16,0-20-16,21 20 0,-22 0 15,22 1-15,-21-22 0,21 21 16,0-21-16,0 22 0,0-22 0,0 0 16,0 0-16,0 0 0,21 0 15,1-21-15,-1 0 0,0 0 16,0 0-16,0 0 0,22 0 0,-22-21 15,0 21-15,21-21 0,-21 0 16,22 0-16,-22 0 0</inkml:trace>
  <inkml:trace contextRef="#ctx0" brushRef="#br0" timeOffset="10533.37">16637 826 0,'0'0'0,"-21"0"15,21 21 1,21-21 0,0 0-1,0 0-15,0 0 16,1-21-16,-1 21 0,21-22 0,-21 22 16,0-21-16,1 0 0,-1 21 15,-21-21-15,0 0 0,0 0 16,-21 21-1,-1 0-15,-20 0 16,21 0-16,0 0 0,-22 21 0,1 0 16,21 0-16,-21 0 0,20 22 15,-20-22-15,21 21 0,0 0 0,0-20 16,21 20-16,-22-21 0,22 0 16,0 22-16,0-22 0,0 0 0,22 0 15,-1-21-15,0 21 0,0-21 0,0 0 16,22 0-16,-22 0 0,21 0 15,-21 0-15,22 0 0,-22-21 0,21 0 16,0 0-16,1 0 16,-1-22-16,0 22 0,1-21 0,-22-1 0,21 1 15,1 0-15,-1-1 16,-21-20-16,0 21 0,22-1 0,-22 1 16,-21 0-16,21-22 0,-21 43 15,0-21-15,0 20 0,0 1 0,0 0 16,-21 21-1,0 21-15,-1-21 0,1 43 0,0-22 16,0 21-16,0 0 0,0 1 16,-1-1-16,1 22 0,21-22 0,0 0 15,-21 22-15,21-22 0,0 0 0,0 1 16,0-1-16,0-21 0,0 22 16,0-22-16,21 0 0,0 0 15,1-21-15,-1 0 0,0 0 16,0 0-16,0 0 0,22 0 0,-22 0 15,21-21-15</inkml:trace>
  <inkml:trace contextRef="#ctx0" brushRef="#br0" timeOffset="11198.1">18203 783 0,'0'0'15,"-21"21"-15,0-21 0,0 22 0,21-1 16,-21-21-16,21 21 15,21-21 1,0 0-16,21-21 0,-21 0 0,22-1 16,-1 22-16,0-21 15,1 0-15,-1 0 0,-21 0 0,22 0 16,-22-1-16,0 1 0,0 0 16,-21-21-16,0 21 0,0-1 0,0 1 15,0 0-15,-21 0 0,-21 21 16,20 0-16,-41 0 0,21 0 0,-1 0 15,-20 0-15,20 0 0,1 21 0,0-21 16,-1 21-16,22 0 0,-21-21 16,21 22-16,0-1 0,21 0 0,0 0 15,0 0-15,0 0 0,0 1 16,21 20-16,0-21 0,0 0 0,21 0 16,-20 22-16,20-22 15,0 21-15,1-21 0,-1 22 0,-21-22 16,21 21-16,-20-21 0,-1 22 15,0-22-15,-21 21 0,0-21 0,0 1 16,0-1-16,-21 0 0,0 0 0,-22 0 16,1 0-16,-22-21 0,22 0 15,-21 0-15,20 0 0,-20 0 0,20 0 16,1 0-16,0 0 0,-1-21 16,22 0-16,-21 0 0,21 0 0,0 0 15,21-1-15,0 1 0,0-21 16,0 0-16,0-1 0,0 1 0,21 0 15,0-1-15,0 1 0,21 0 16,-20-22-16,20 22 0,0-1 16,1 22-16,-1-21 0,21 0 0</inkml:trace>
  <inkml:trace contextRef="#ctx0" brushRef="#br0" timeOffset="12411.36">18902 148 0,'-21'0'16,"-1"21"-16,22 1 0,-21 20 15,0-21-15,0 21 0,21 1 16,-21 20-16,0-20 0,-1-1 0,22 0 16,-21 22-16,0-22 0,0 22 15,21-22-15,0 21 0,-21-20 0,0-1 16,21 0-16,-22 1 0,22-1 15,0-21-15,0 0 0,0 1 0,0-1 16,0 0-16,0-42 47,0 0-47,0-1 16,0-20-16,22 21 0,-22 0 0,21-22 15,0 22-15,0 0 0,-21 0 16,21-21-16,0 42 0,1-22 0,-22 1 15,21 21-15,0 0 16,0 0-16,-21 21 0,0 1 16,0-1-16,0 0 0,0 0 15,0 21-15,0-20 0,0-1 0,0 0 16,21 0-16,-21 21 0,21-20 16,1-1-16,-22 0 0,21-21 15,0 0-15,0 21 0,0-21 16,0 0-16,1 0 0,20 0 15,-21 0-15,21 0 0,-20-21 0,20 0 16,0 0-16,1-1 0,-1 1 16,0 0-16,1-21 0,-22 21 0,21-22 15,-21 1-15,22 21 0,-43-22 16,21 22-16,-21 0 0,0 0 0,0 0 16,-21 21-1,-1 0-15,1 0 0,0 0 16,-21 21-16,21-21 0,-22 21 0,22 0 15,0 22-15,0-22 0,0 0 0,-1 21 16,22-21-16,0 1 0,0 20 16,0-21-16,0 0 0,0 0 15,0 1-15,0-1 0,22 0 0,-1 0 16,0-21-16,0 21 0,21-21 16,-20 0-16,20 0 0,0 0 0,1 0 15,-1 0-15,0 0 0,1-21 16,-1 0-16,0 0 0,-21 0 0,22-1 15,-22-20-15,0 21 0,0-21 16,0 20-16,-21-20 0,0 0 0,0 21 16,0-1-16,0 1 0,0 0 0,-21 21 31,0 0-31,0 0 16,0 21-16,21 0 0,-21 1 15,21 20-15,-22-21 0,22 21 0,-21-20 16,21 20-16,0-21 0,0 0 15,0 22-15,0-22 0,0 0 0,0 0 16,21 0-16,1-21 0,-1 21 16,0-21-16,0 0 0,0 0 0,0 0 15,1 0-15,-1 0 0,21 0 0,-21-21 16,0 0-16,1 0 0,20 0 16,-21 0-16,0-22 0,0 22 0,1-21 15,-1-1-15,0-20 0,0 21 16,0-1-16,0-20 0,1 20 15,-1-20-15,0-1 0,0 22 16,0-21-16,0 20 0,-21-20 0,0 20 16,22 1-16,-22 21 0,0 0 15,0 0-15,-22 21 16,1 21-16,0 0 16,0 21-16,0-21 0,0 43 0,-1-22 15,1 1-15,0 20 0,21-21 0,0 22 16,0-1-16,0 1 0,0-1 15,0-20-15,0 20 0,0-20 0,0-1 16,0 0-16,21 1 0,-21-1 16,21-21-16,-21 0 0,22 0 15,-1 1-15,-21-1 0,21-21 16,0 0-16,0 0 0,0 0 0,1 0 16,-1 0-16,21 0 0,-21-21 15,22-1-15,-22 1 0,21 0 0,-21 0 16,0-21-16,22 20 0,-22-20 0,0 0 15</inkml:trace>
  <inkml:trace contextRef="#ctx0" brushRef="#br0" timeOffset="12657.26">20066 593 0,'21'0'15,"0"0"-15,22 0 0,-1 0 16,0 0-16,1 0 0,20 0 0,-21-21 16,22 21-16,21 0 0,-22 0 15,1 0-15,-1 0 0,1 0 0,-1 0 16,-21 0-16,1-22 0,20 22 16,-42 0-16,22 0 0,-1 0 0,-21 0 15,0 0-15,1 0 0,-65 0 16,1 0-1</inkml:trace>
  <inkml:trace contextRef="#ctx0" brushRef="#br0" timeOffset="13844.64">2095 2011 0,'-42'0'0,"84"0"0,-105 0 15,42 0-15,0 21 0,-1-21 16,1 0-16,0 0 0,0 0 15,0 0-15,21 21 16,21-21 15,0 0-31,0 0 16,22 0-16,-1 0 0,0 0 16,22 0-16,20 0 0,1-21 0,0 21 15,21-21-15,21 21 0,-22 0 16,1 0-16,21 0 0,0-21 0,0 21 15,0 0-15,21 0 0,1 0 0,20 0 16,-21 0-16,21-21 0,22 21 16,-1 0-16,-20 0 0,20 0 0,22-22 15,-22 22-15,22 0 0,-21 0 16,20 0-16,1-21 0,0 21 16,-1 0-16,1 0 0,21 0 15,0-21-15,-1 21 0,-20 0 0,21 0 16,0 0-16,0-21 0,-1 21 15,1 0-15,0 0 0,21-21 0,-21 21 16,21 0-16,-21-21 0,21-1 0,0 22 16,-21-21-16,21 21 0,-22-21 15,22 0-15,-21 21 0,0-21 0,21 21 16,-21-21-16,0-1 0,0 22 16,-1-21-16,1 21 0,0-21 0,0 21 15,-21-21-15,20 21 16,-20-21-16,21 21 0,-21-21 0,-1 21 15,1 0-15,0-22 0,-22 22 0,22 0 16,-22 0-16,1 0 0,-1 0 16,-20 0-16,20 0 0,1 0 0,-22 0 15,0 0-15,1 0 0,-22 0 16,21 0-16,-21 0 0,22 0 0,-22 0 16,-21 0-16,21 22 0,-21-22 15,0 0-15,0 0 0,-21 21 0,21-21 16,-21 0-16,21 0 0,-43 0 15,22 0-15,-21 0 0,-1 0 0,-20 0 16,-1 0-16,1 0 16,-1 0-16,1 0 0,-22 0 0,1 0 15,-1 0-15,0 0 0,-21 0 16,22 0-16</inkml:trace>
  <inkml:trace contextRef="#ctx0" brushRef="#br0" timeOffset="13960.57">20447 1609 0,'0'0'0,"-21"0"0,0 0 0,-1 0 16,1 0-16,0 21 15</inkml:trace>
  <inkml:trace contextRef="#ctx0" brushRef="#br0" timeOffset="15196.66">1672 5144 0,'0'-22'15,"0"1"-15,0 0 16,0 0-16,0 0 16,0 0-16,0-1 15,0 1-15,0 0 16,0 0-16,0 0 16,-21 21-1,0 0 1,21 21-16,0 0 0,0 21 15,0-20-15,0 20 0,0-21 16,0 21-16,0 1 0,0-1 16,0 0-16,0 1 0,0 20 0,0-20 15,0 20-15,0 1 0,0-1 16,0 22-16,0-1 0,0-20 16,-21 21-16,21-1 0,0 1 15,-22 0-15,22-1 0,-21 1 0,21 21 16,0-22-16,-21 22 0,0 0 15,0-21-15,0 42 0,-1-21 0,22 21 16,-21-22-16,0 22 0,0 0 16,0-21-16,21 21 0,0 0 0,-21 0 15,-1 0-15,22 0 0,-21 0 16,21-21-16,-21 21 0,21-21 0,0 21 16,-21-21-16,0 0 0,21-22 15,0 22-15,0-21 0,-21-1 16,21-20-16,-22 21 0,22-43 0,-21 21 15,21-20-15,0-22 0,0 21 16,0-63 0,0-21-16</inkml:trace>
  <inkml:trace contextRef="#ctx0" brushRef="#br0" timeOffset="17161.43">1651 4911 0,'-21'0'15,"42"0"32,0 0-47,0 0 0,0 0 16,1 0-16,20 0 0,0-21 16,1 21-16,-1-22 0,21 22 0,1 0 15,-1-21-15,43 21 0,-21-21 16,21 21-16,0-21 0,21 21 0,-22-21 15,1 21-15,21-21 0,0-1 16,21 22-16,-21-21 0,22 21 0,-1-21 16,0 21-16,0 0 0,0-21 15,22 21-15,-1 0 0,-21-21 0,0 21 16,0-21-16,1 21 0,-1 0 16,0 0-16,-21-22 0,21 22 15,-42 0-15,21 0 0,-21 0 16,-22 0-16,22-21 0,-21 21 0,-22 0 15,22 0-15,-21 0 0,-1 0 0,1 0 16,-22-21-16,0 21 0,-21 0 16,22 0-16,-22 0 0,0 0 15,0 0 1,-21 21 0,0 0-16,0 1 15,0-1-15,-21 0 16,21 0-16,0 0 0,0 0 0,-21 22 15,21-1-15,0 0 16,0 1-16,0-1 0,0 22 0,0-22 16,-21 21-16,21-20 0,0 20 15,0-20-15,0 20 0,0 1 0,0 20 16,0-20-16,0 20 0,0 1 0,0 0 16,0-1-16,0 1 0,0 0 15,0-1-15,0 22 0,0-21 0,0 21 16,0 0-16,0-1 0,0 1 15,0 0-15,0 0 0,0 0 0,-21 0 16,-1 21-16,22-22 0,-21 1 0,0-21 16,0 21-16,0 0 15,21-1-15,-21 1 0,-1-21 0,1 0 16,0 20-16,0-20 0,0-21 0,0 20 16,21 1-16,-22-22 0,1 22 15,21 0-15,-21-22 0,0 1 0,21-1 16,-21 1-16,21-1 0,0 1 0,-21-22 15,-1 22-15,22-22 0,-21 0 16,21 22-16,-21-22 0,21 0 0,0 1 16,-21-1-16,0 0 0,21 1 0,0-22 15,-21 21-15,21-21 0,-22 1 16,22-1-16,-21 0 0,21 0 0,-21 0 16,0-21-1,0 0-15,0 0 16,-1 0-16,1 0 0,0 0 15,0 0-15,-21 0 0,20-21 16,-20 21-16,21 0 0,-21 0 0,-1 0 16,1 0-16,-22-21 0,22 21 15,-21 0-15,-1 0 0,1 0 0,-1 0 16,1 0-16,-1 0 0,22 0 16,-43 0-16,22 0 0,-22 0 0,0 0 15,1 0-15,-22 0 0,21 21 16,-21-21-16,0 0 0,1 0 15,-1 21-15,0-21 0,-21 0 0,0 0 0,21 21 16,-21-21-16,21 0 0,-21 0 16,21 22-16,22-22 0,-22 0 15,0 0-15,0 21 0,0-21 0,1 0 16,-1 21-16,0 0 0,0-21 16,21 0-16,1 21 0,-1-21 0,0 0 15,22 0-15,-1 21 0,-20-21 0,41 0 16,-20 0-16,21 0 0,-1 0 15,1 22-15,0-22 0,-1 0 0,22 0 16,0 0-16,0 0 16,0 0-16,-1 0 0,1 0 0,0 0 15,0 0-15,0 0 16,0 0-16,-1 0 16,1 0 15,0 0-31,0 0 15,0 0-15,0 0 16,-1 0-16,1 0 0,0 0 16,0 0-16,0 0 0,0 0 0,-1 0 15,1 0 1,0 0-16,0 0 16,21-22 30,0 1-30,0 0 0,21-21-1,-21 21-15,0-1 16,0 1-16,0 0 0,0-21 0,0 21 16,0-1-16,0-20 0,21 21 15,-21 0-15,0-22 0,21 22 0,-21-21 16,0 21-16,0-22 15,22 1-15,-1 0 0</inkml:trace>
  <inkml:trace contextRef="#ctx0" brushRef="#br0" timeOffset="18193.02">1990 3937 0,'-22'0'31,"44"-21"-15,-1 21-1,0-21-15,0 21 0,0-21 0,0-1 16,22 1-16,-1 21 0,-21-21 15,22 0-15,-22 0 0,0 0 0,0-1 16,0 1-16,-21 0 0,0 0 16,0 0-16,0 0 0,-21-1 15,0 22-15,-21 0 16,-1 0-16,1 0 0,21 0 0,-22 0 16,1 0-16,0 0 0,21 22 15,-22-1-15,1-21 0,21 21 16,0 0-16,-1 0 0,1 0 0,0 1 15,21-1-15,0 0 16,0 0-16,0 0 0,0 0 0,21 1 16,0 20-16,22-21 0,-22 21 15,21-20-15,-21 20 0,22 0 16,-1 1-16,0-1 0,1-21 0,-22 21 16,21 1-16,1-1 0,-22-21 15,0 22-15,-21-22 0,0 21 16,0-21-16,-21 0 0,-22 1 0,22-1 15,-21 0-15,0 0 0,-1-21 16,-20 0-16,20 0 0,1 0 0,-21 0 16,20 0-16,1 0 0,0-21 15,-1 21-15,1-21 0,21 0 16,-22-22-16,22 22 0,0-21 0,21 21 16,0-22-16,0 1 0,0 0 15,0-1-15,0 1 0,21 21 16,0-22-16,1 22 0,20 0 0,-21 0 15,0 21-15,22 0 0,-1 0 16,-21 0-16,21 0 0,-20 0 16,20 0-16,-21 0 0</inkml:trace>
  <inkml:trace contextRef="#ctx0" brushRef="#br0" timeOffset="18557.11">2349 4382 0,'0'0'15,"22"0"-15,-1 0 0,0 0 0,0 0 16,0-22-16,0 22 16,1-21-16,-1 0 0,21 0 0,-21-21 15,0 20-15,22-20 16,-22 21-16,0-21 0,0 20 0,-21-20 16,0 21-16,0-21 0,0 20 15,0 1-15,-21 0 0,0 21 0,0 0 16,-22 0-16,22 0 0,-21 0 15,0 42-15,-1-20 0,1 20 0,21 0 16,-22 1-16,22-1 0,0 0 16,0 1-16,21 20 0,0-21 15,0-20-15,0 20 0,0 0 0,0-21 16,21 1-16,0-1 0,22 0 16,-22 0-16,0-21 0,21 0 0,-21 0 15,22 0-15,-22 0 0,21 0 16,1 0-16,-22 0 0,21-21 15,0 0-15,1 0 0,-22-22 0,21 1 16,-21 0-16,22-1 0</inkml:trace>
  <inkml:trace contextRef="#ctx0" brushRef="#br0" timeOffset="18840.93">3154 3196 0,'0'0'0,"-21"-21"0,-1 21 15,1 21-15,0 0 16,0 22-16,21 20 0,-21-20 16,0 20-16,-1 1 0,22-1 0,0 1 15,0-1-15,-21 1 0,21 20 16,0-20-16,-21 20 0,21-20 0,0-1 16,0 1-16,0-1 0,0-20 15,0-1-15,0 0 0,0 1 0,0-22 16,0 0-16,0 0 0,0 0 15,21-21-15,0 0 16,1 0 0,-1-21-16,-21 0 15,0 0-15,0 0 0,21 0 16</inkml:trace>
  <inkml:trace contextRef="#ctx0" brushRef="#br0" timeOffset="19241.14">3069 4149 0,'0'21'0,"0"0"16,0 0 0,21-21-16,0 0 15,1 0 1,-1 0-16,0 0 0,0 0 16,0 0-16,0-21 0,22 21 15,-22-21-15,0 0 0,0 0 16,0-1-16,1 1 0,-22 0 15,0 0-15,0 0 0,0 0 16,0-1-16,-22 22 0,-20 0 16,21 0-16,0 0 0,0 0 15,-1 22-15,1-1 0,-21 0 16,21 0-16,21 0 0,-21 22 0,21-22 16,-22 21-16,22-21 0,0 22 15,0-22-15,0 0 0,0 21 0,0-21 16,0 1-16,22-22 0,-22 21 15,21 0-15,0-21 0,0 0 0,0 0 16,22 0-16,-22 0 0,21 0 16,-21 0-16,22 0 0,-1-21 15,0 0-15,-21-1 0,22 1 0,-1 0 16,-21 0-16,0 0 0,1-22 16,-1 1-16,0 21 0</inkml:trace>
  <inkml:trace contextRef="#ctx0" brushRef="#br0" timeOffset="19681.91">3704 3958 0,'0'0'15,"0"21"1,0 22 0,0-22-16,0 0 0,0 21 15,0-20-15,0 20 0,0-21 16,0 21-16,0-20 0,0-1 16,-21 0-16,21 0 0,0 0 0,0 0 15,0 1-15,0-1 16,-21-21-1,21-21 1,-21 21-16,21-22 16,0 1-16,0 0 0,0 0 0,0 0 15,0 0-15,0-22 0,0 22 16,0-21-16,0-1 0,0 1 0,21 21 16,0-21-16,0 20 15,0-20-15,0 21 0,1 0 0,-1 21 16,21 0-16,-21 0 0,0 0 15,1 0-15,-1 0 0,0 21 0,0 0 16,0 0-16,0 0 0,-21 22 0,0-1 16,0-21-16,0 22 0,0-1 15,0-21-15,0 21 0,0-20 0,0-1 16,0 0-16,-21 0 0,21 0 16,0 0-16,-21-21 15,21-21 16,0 0-15,0 0-16,0 0 0</inkml:trace>
  <inkml:trace contextRef="#ctx0" brushRef="#br0" timeOffset="19929.81">4276 3895 0,'0'21'16,"0"0"-16,-22 0 16,1 0-16,21 1 0,0 20 0,0-21 0,-21 0 15,21 22-15,-21-22 16,21 0-16,0 0 0,-21 0 0,21 0 16,0 1-16,0-1 0,0 0 15,0-42 16,0 0-31,21-1 16,-21 1-16,21 0 0</inkml:trace>
  <inkml:trace contextRef="#ctx0" brushRef="#br0" timeOffset="20313.91">4276 3598 0,'0'0'0,"-22"0"0,1 0 0,0 0 15,0 22-15,0-1 16,21 0-16,0 0 16,0 0-16,0 0 0,0 1 0,0-1 15,0 0-15,0 0 16,21-21-16,0 0 0,0 0 16,0 0-16,1 0 15,-1 0-15,0 0 0,0 0 16,0-21-16,0 0 0,1 0 0,-22-1 15,0-20-15,0 21 16,0 0-16,0 0 0,0-1 0,-22-20 16,1 21-16,21 0 0,-21 21 15,0-21-15,0 21 0,0 0 0,-1 0 16,1 0-16,0 21 0,0 0 16,0 0-16,21 0 0,0 0 0,-21 22 15,21-22-15,0 21 0,0-21 16,0 1-16,0 20 0,0-21 0,0 0 15,0 0-15,0 1 0,21-1 16,0 0-16,0 0 0,21-21 16</inkml:trace>
  <inkml:trace contextRef="#ctx0" brushRef="#br0" timeOffset="20736.53">4720 3810 0,'0'0'0,"-21"0"32,0 21-32,21 0 0,-21-21 15,21 22-15,0-1 0,-22 21 0,22-21 16,-21 0-16,21 22 16,-21-22-16,21 21 0,0-21 0,0 1 15,0 20-15,0-21 0,0 0 16,0 0-16,21-21 0,0 22 0,1-22 15,-1 0-15,0 0 0,0 0 0,0 0 16,22 0-16,-22 0 0,0 0 16,21-22-16,-21 1 0,1 0 0,-1-21 15,0 21-15,0-22 0,0 22 16,0-21-16,1 21 0,-22-22 0,0 1 16,0 21-16,0 0 0,0-1 15,0 1-15,0 0 0,-22 21 31,1 21-15,21 0-16,0 1 16,0-1-16,0 0 0,0 0 15,0 0-15,0 0 0,0 1 16,21-22-16,1 0 16,-1 0-16</inkml:trace>
  <inkml:trace contextRef="#ctx0" brushRef="#br0" timeOffset="21389.27">5440 3768 0,'0'0'0,"-21"0"16,-1 0-16,1 0 0,21 21 16,0 0-16,-21 0 0,0 0 0,21 1 15,0-1-15,-21 0 0,21 0 16,0 21-16,0-20 0,0 20 0,0-21 15,0 0-15,0 22 0,0-22 16,0 0-16,0 0 0,0 0 16,0 0-16,-21-42 31,21 0-15,0 0-16,0 0 15,0 0-15,0-1 0,0-20 0,0 21 16,0-21-16,0-1 0,0 22 15,21-21-15,0 21 0,0-1 0,0 1 16,0 0-16,22 0 0,-22 0 16,21 21-16,-21 0 0,22 0 0,-22 0 15,21 0-15,-21 0 0,22 0 0,-22 21 16,0 0-16,0 0 0,0 22 16,1-22-16,-1 0 0,-21 21 0,0-21 15,0 22-15,0-22 0,0 21 16,0-21-16,0 1 0,0-1 15,0 0-15,0 0 0,-21 0 0,-1-21 16,1 0 0,0 0-1,21-21-15,0 0 0,0-21 16,0 20-16,0 1 0,0-21 16,21 0-16,0 20 0,1-20 15,-1 0-15,21-1 0,0 22 0,1-21 16,-1 21-16,-21 0 0,22-1 0,-1 22 15,0 0-15,-21 0 0,22 0 16,-22 0-16,0 22 0,0 20 0,0-21 16,-21 0-16,0 22 15,0-22-15,0 21 0,0 0 0,0 1 16,-21-22-16,0 21 0,21-21 0,-21 1 16,0 20-16,0-42 0,-1 21 15,1 0-15,0-21 0,0 0 0,0 0 16</inkml:trace>
  <inkml:trace contextRef="#ctx0" brushRef="#br0" timeOffset="50129.13">16933 4339 0,'0'-21'31,"0"0"-31,0 0 15,0 0 1,0-1-16,0 1 0,0 0 16,21 0-16,-21 0 0,0 0 0,0-1 15,0 1-15,0 0 16,0 0 0,22 42 30,-22 0-46,0 0 0,0 1 16,0-1-16,0 21 0,0-21 0,0 22 16,0-22-16,0 21 0,0 0 15,0-20-15,0 20 0,0 0 0,-22-21 16,22 22-16,0-1 0,0 0 16,0 1-16,0-1 0,0 0 0,-21 22 15,21-22-15,0 22 0,0-22 16,0 22-16,-21-22 0,21 21 15,0-20-15,0-1 0,-21 22 0,21-22 16,0 0-16,0 22 0,0-22 16,0 22-16,0-22 0,-21 0 0,21 22 15,0-22-15,0 22 0,-21-22 0,21 0 16,0 22-16,0-22 0,0 0 16,0 1-16,0-1 0,0 0 0,0 22 15,0-22-15,0 1 0,0 20 16,0-21-16,0 22 0,0-1 0,0-20 15,0 20-15,0-20 0,0 20 16,0-21-16,0 22 0,0-22 0,0 1 16,0-1-16,0 21 0,0-20 15,0-1-15,0 22 0,0-22 0,0 21 16,0 1-16,0-22 0,0 1 0,0 20 16,0-21-16,0 22 0,0-22 15,0 1-15,0-1 0,0 21 0,0-20 16,-22-1-16,22 22 0,0-22 0,0 0 15,0 22-15,0-22 0,-21 22 16,21-22-16,0 0 0,0 1 16,0 20-16,0-21 0,0 1 0,0-1 15,0 0-15,0 1 0,0-22 16,0 21-16,0 1 0,-21-1 0,21 0 16,0 1-16,0-22 0,0 21 0,0 0 15,0-20-15,0 20 0,0-21 16,0 21-16,0-20 0,0 20 0,0-21 15,0 0-15,0 0 0,0 1 0,0 20 16,-21-21-16,21 0 0,0 0 16,0 1-16,0-1 0,-21 0 0,21 0 15,0 0-15,0 0 0,0 1 16,0-1-16,0 0 0,0 0 16,0 0-16,0 0 0,0 1 15,0-1-15,0 0 0,0 0 16,0 0-16,0 0 0,0 1 0,0-1 15,0 0-15,0 0 16,0 0 0,0 0-16,-21-21 15,21-21 1,0 0-16,0-21 16,0 21-16,0-1 0,0-20 15,0 0-15</inkml:trace>
  <inkml:trace contextRef="#ctx0" brushRef="#br0" timeOffset="53001.23">16997 4022 0,'0'-21'0,"21"21"109,0 0-109,0 0 0,0 0 16,1 0-16,-1 0 0,21 0 15,-21 0-15,22 0 0,-22 0 16,21 0-16,0 0 0,1 0 0,20 0 15,-20 0-15,20-22 0,1 22 16,-22 0-16,21 0 0,1-21 0,-1 21 16,1-21-16,-1 21 0,22 0 15,-21 0-15,20-21 0,1 21 0,0 0 16,-1 0-16,1-21 0,-22 21 16,22 0-16,-21 0 0,-1 0 0,1 0 15,20-21-15,-20 21 0,-1 0 16,22 0-16,-22 0 0,22 0 15,-21 0-15,20-22 0,-20 22 16,20 0-16,-20 0 0,-1 0 0,22-21 16,-21 21-16,-1 0 0,22 0 15,-22 0-15,22 0 0,0 0 0,-22-21 16,22 21-16,-1 0 0,1 0 16,-21 0-16,-1 0 0,22 0 0,-22 0 15,-20 0-15,20 0 0,1 0 16,-1 0-16,1-21 0,-1 21 0,22 0 15,-22 0-15,22 0 0,-22 0 16,22-21-16,0 21 0,-22 0 0,1 0 16,20 0-16,-41 0 15,20 0-15,1 0 0,-22 0 0,0 0 16,22 0-16,-22 0 0,22 0 16,-22 0-16,22 0 0,-1 0 0,1 0 15,-1 0-15,1 0 0,-1 0 16,1 0-16,-1 0 0,-21 0 0,22 0 15,-22 0-15,22 0 0,-22 0 16,0 0-16,1 0 0,-1 0 0,-21 0 16,22 0-16,-22 21 0,21-21 15,-21 0-15,0 0 0,1 0 0,-1 0 16,0 0 15,-21 21 32,0 0-48,0 0-15,0 1 16,0-1-16,-21 0 0,21 0 16,0 0-16,0 0 0,-21 1 15,21-1-15,-22 21 0,22-21 0,0 22 16,0-1-16,0-21 15,0 21-15,0 1 0,0-1 0,0 0 16,0-20-16,0 20 0,0 0 16,0 1-16,0-1 0,0 0 0,0 1 15,0 20-15,0-21 0,0 22 16,0-1-16,0 1 0,0-1 0,0 1 16,0-1-16,0 1 0,0-22 0,0 22 15,0-1-15,0 1 0,0 20 16,0-20-16,0-1 0,0 22 0,0-21 15,0 20-15,0-20 16,0-1-16,0 1 0,0-1 0,22 22 0,-22-22 16,0 22-16,0-21 0,0 20 15,0 1-15,0-22 0,0 22 16,0-21-16,0-1 0,0 1 0,0 20 16,0-20-16,0 20 0,0 1 15,0-21-15,0 20 0,0-20 0,0 20 16,0-20-16,0 21 0,0-22 0,0 22 15,0-1-15,0-20 0,-22 21 16,22-22-16,0 22 0,0-22 0,-21 1 16,21 20-16,-21-20 0,21-1 15,0 1-15,0-1 0,0 1 0,-21-1 16,21 22-16,0-21 0,0-1 0,0-21 16,0 22-16,-21-1 15,21-20-15,0 20 0,0-20 0,0-1 16,0 21-16,0-20 0,0 20 0,0-20 15,0 20-15,0-21 0,0 1 16,0-1-16,0 0 0,0 22 0,0-22 16,0-21-16,0 22 0,0-1 0,0-21 15,0 22-15,0-22 0,0 21 16,0-21-16,0 0 0,0 1 0,0-1 16,0 21-16,0-21 0,0 0 15,0 1-15,0-1 0,0 0 16,0 0-16,0 0 0,0 0 15,0 1 1,0-1 0,-21-21-1,-1 0 1,22 21 0,-21-21-16,0 0 15,0 0-15,0 0 0,0 0 16,-1 0-16,1 0 0,0 0 15,0 0-15,0 0 0,-22 0 16,22 0-16,-21 0 0,21 0 0,-22 0 16,1 0-16,-21 0 0,20 0 15,-20 0-15,-1 0 0,1 0 16,-1 0-16,22 0 0,-22 0 0,1 0 16,-1 0-16,1 21 0,-1-21 0,1 0 15,-1 0-15,1 0 0,-1 0 16,-20 0-16,20 0 0,-20 21 0,-1-21 15,0 0-15,1 0 0,-1 0 0,0 0 16,1 0-16,-1 0 0,-21 0 16,21 0-16,1 21 0,-1-21 0,0 0 15,1 0-15,-1 0 0,22 22 16,-22-22-16,21 0 0,1 0 0,-22 0 16,22 21-16,-1-21 0,1 0 15,-22 0-15,0 0 0,1 0 16,-1 0-16,0 0 0,1 0 0,-1 0 15,0 0-15,1 0 0,-1 0 0,0 0 16,22 0-16,-1 0 0,1 0 16,-1 0-16,1 0 0,-1 0 0,1 0 15,-22 0-15,22 0 0,-1 0 0,1 0 16,-1 0-16,-20 0 0,20 0 16,1 0-16,-1 0 0,22 0 0,-22 0 15,1 0-15,20 0 0,1 0 16,-21 0-16,20 0 0,1 0 0,0 0 15,-22-21-15,22 21 0,-1 0 16,1 0-16,-21 0 0,20 0 16,1-22-16,0 22 0,-1 0 0,1 0 15,0 0-15,20 0 0,-20-21 0,21 21 16,0 0-16,0 0 16,-1 0-16,22-21 15,-21 21 16,21-21-15,-21 21 0,0 0-1,0 0 1,0 0-16,-1 0 16,1 0-16,0 0 0,0 0 15,0 0-15,0 0 16,-1 0-16,1 0 31,21-21 32,0 0-63,21-1 0,1 1 0,-22 0 15</inkml:trace>
  <inkml:trace contextRef="#ctx0" brushRef="#br0" timeOffset="53568.91">16722 9589 0,'0'-22'0,"0"1"16,0 0-1,21 21 17,-21 21-17,0 22-15,0-22 0,0 0 16,0 21-16,0-21 0,0 22 15,0-1-15,0 0 0,0 1 0,0-1 16,0 22-16,0-22 0,0 0 16,0 1-16,0 20 0,0-21 0,0 1 15,0-1-15,0 22 0,0-22 0,0-21 16,0 21-16,-21-20 0,21 20 16,0-21-16,0 0 0,-22 0 0,22 1 15,0-1-15,0-42 47,0-1-47,0 1 16,0 0-16,0-21 0</inkml:trace>
  <inkml:trace contextRef="#ctx0" brushRef="#br0" timeOffset="58640.85">16849 5503 0,'0'0'0,"-22"0"16,22 22-16,-21-22 15,42 0 63,1 0-78,-1 0 16,0 0-16,0 0 0,0 0 16,22 0-16,-22 0 0,21 0 15,-21 0-15,22 0 0,20 0 0,-21-22 16,1 22-16,20 0 0,-20 0 16,20 0-16,-21-21 0,22 21 0,-22 0 15,22 0-15,-22-21 0,22 21 16,-22 0-16,21 0 0,-20-21 15,20 21-15,1-21 0,-1 21 0,1 0 16,-1 0-16,1-21 0,-1 21 16,1 0-16,-1 0 0,1 0 0,20-22 15,-20 22-15,-22 0 0,22 0 16,-1-21-16,1 21 0,-1 0 0,22 0 16,-22-21-16,22 21 0,0-21 0,-1 21 15,1 0-15,0 0 0,-1-21 16,1 21-16,-21 0 0,20 0 15,-20 0-15,-1 0 0,1-21 16,-1 21-16,1 0 0,20 0 0,-20 0 16,-1-22-16,22 22 0,-21 0 15,-1 0-15,22-21 0,-22 21 0,1 0 16,-22 0-16,22 0 0,-1-21 0,-21 21 16,22 0-16,-22 0 0,22 0 15,-22 0-15,22 0 0,-22 0 0,21 0 16,-20-21-16,20 21 0,1 0 15,-22 0-15,22 0 0,-1 0 0,-21 0 16,22 0-16,-22 0 16,22 0-16,-22 0 0,0 0 0,1 0 15,-1 0-15,0 0 0,1 0 0,-22 0 16,21-21-16,-21 21 0,22 0 16,-22 0-16,0 0 0,21 0 0,-20 0 15,20 0-15,-21 0 0,21 0 16,1-21-16,-1 21 0,-21 0 0,22 0 15,-1 0-15,0 0 0,1 0 16,-1 0-16,-21 0 0,21 0 0,1-22 16,-22 22-16,21 0 0,-21 0 15,1 0-15,-1 0 0,0 0 16,0 0 0,-21-21-16,21 21 15,0 0-15,1 0 31,-1 0-31,0 0 16,0 0 0,0 0-16</inkml:trace>
  <inkml:trace contextRef="#ctx0" brushRef="#br0" timeOffset="72087.06">17145 6964 0,'0'0'0,"-21"0"0,0 0 0,-1 0 16,1 0-16,0 0 0,42 0 62,0 0-46,1 0-16,-1 0 16,0 0-16,0 0 15,0 0-15,0 21 0,1-21 16,-1 0-16,0 0 0,21 0 15,-21 0-15,22 0 0,-1 0 16,0 0-16,-20 0 0,20 0 0,0 0 16,1 0-16,-1 0 0,21 0 0,-20 0 15,20 0-15,-20 0 0,41 0 16,-20-21-16,20 21 0,22 0 0,-21 0 16,21 0-16,-22 0 0,22 0 15,-21-21-15,21 21 0,-22 0 0,22 0 16,0 0-16,0 0 0,21 0 0,-21 0 15,0 0-15,-1 0 0,1 0 16,0-21-16,0 21 0,0 0 0,0 0 16,-1 0-16,1 0 0,0 0 15,-21 0-15,21 0 0,-22 0 16,1 0-16,-22 0 0,22 0 0,-21 0 16,-1 0-16,22 0 0,-22 0 15,22 0-15,-22 0 0,1 0 0,21 0 16,-22 0-16,1 0 0,-1 0 0,1 0 15,-22 0-15,21 0 0,-20 0 16,20 0-16,-20 0 0,-1 0 0,21 0 16,-20 0-16,20 0 0,-20 0 15,-1 0-15,0 0 0,1 0 0,-1 0 16,0 0-16,1 0 0,-22 0 0,21 0 16,-21 0-16,0 0 15,1 0-15,-1 0 0,0 0 16,-42 0 15,0 0-31,-1 0 0,1 0 16,21-22-16</inkml:trace>
  <inkml:trace contextRef="#ctx0" brushRef="#br0" timeOffset="76264.58">16764 8657 0,'0'0'0,"-21"0"15,21 21 16,21-21 1,0 0-32,0 0 0,0 0 15,22 0-15,-22 0 0,21 0 16,1 0-16,20 0 0,-21 0 16,22 0-16,21 0 0,-22 0 0,22 0 15,-1 0-15,22 0 0,-21 0 0,21-21 16,0 21-16,-1 0 0,22 0 15,-21 0-15,21 0 0,0 0 0,0 0 16,-21 0-16,21 0 0,0 0 16,0 0-16,0 0 0,0 0 0,0 0 15,0 0-15,0 0 0,-21 0 0,21 0 16,-21 0-16,21 0 16,0 0-16,-21 0 0,21 0 0,-22 0 0,1 0 15,0 0-15,0 0 0,-21 0 16,20 0-16,-20 0 0,21-21 15,0 21-15,-22 0 0,22 0 0,0 0 16,-21 0-16,-1 0 0,1-21 0,-21 21 16,20 0-16,1 0 0,-22 0 15,1 0-15,21 0 0,-22 0 0,-21 0 16,22 0-16,-22 0 0,22 0 16,-22 0-16,0 0 0,1 0 0,-1 0 15,0 0-15,1 0 0,-1 0 0,-21 0 16,22 0-16,-1 0 15,-21 0-15,21 0 0,-20 0 0,-1 0 16,0 0-16,0 0 0,0 0 0,0 0 16,1 0-16,-1 0 0,0 0 15,0 0-15,-21-21 47,-21 0-47,0-1 16</inkml:trace>
  <inkml:trace contextRef="#ctx0" brushRef="#br0" timeOffset="80261">18542 4064 0,'0'-21'0,"0"0"16,0 0-1,0-1 1,0 1 0,0 42 46,0 1-62,0-1 0,0 0 0,0 0 16,0 21-16,0-20 0,0 20 15,-21 0-15,21-21 0,0 22 16,-21-1-16,21 0 0,0 1 0,0-1 16,-22 22-16,22-22 0,-21 0 15,21 1-15,0 20 0,0 1 0,0-22 16,-21 21-16,21 1 0,-21 21 0,21-22 15,0 1-15,0-1 0,-21 1 16,21 20-16,-21-20 0,21 20 0,-22 1 16,22-21-16,0 20 0,0 1 15,0 0-15,0-22 0,0 22 0,0-1 16,0 1-16,0 0 0,0-1 0,0 1 16,0 0-16,0-1 15,0 22-15,0-21 0,0 0 0,0-1 16,0 1-16,0 21 0,0-22 0,0 1 15,0 21-15,0-21 0,0-1 16,0 1-16,0 21 0,0-22 0,22 1 16,-22 21-16,0-21 0,0-1 0,0 1 15,0 0-15,0-1 0,0 1 0,0 0 16,0-1-16,0 1 0,0 0 16,0-1-16,0-20 0,0 20 0,0-20 15,0 21-15,0-22 0,0 22 0,-22-22 16,22 1-16,0-1 0,0 1 15,0-22-15,0 0 0,0 1 16,0-1-16,0 0 0,0-20 0,0-1 16,0 0-16,0 0 0,0 0 0,0-42 31,0 0-15,0 0-16,22 0 0,-1-1 0,0-20 15,0 0-15,0-1 0,0-20 0</inkml:trace>
  <inkml:trace contextRef="#ctx0" brushRef="#br0" timeOffset="80780.69">20320 3683 0,'-21'0'15,"21"21"-15,0 0 16,0 1-16,0-1 16,0 0-16,0 0 15,0 0-15,0 0 16,0 1-16</inkml:trace>
  <inkml:trace contextRef="#ctx0" brushRef="#br0" timeOffset="81344.37">20468 3874 0,'0'-22'15,"0"1"1,-21 21-16,0 21 31,21 1-31,-21-1 16,21 0-16,0 21 0,0-21 15,0 22-15,0-1 0,-22 0 16,22 1-16,-21-1 0,21 0 16,-21 22-16,21-22 0,0 1 0,-21 20 0,0-21 15,0 22-15,21-1 16,-22 1-16,1-1 0,21 22 0,-21-21 15,0 20-15,21 1 0,-21 0 0,0-22 16,21 22-16,0 21 0,-22-22 16,1 22-16,21-21 0,-21 21 0,21-22 15,0 22-15,0 0 0,0 0 0,-21 0 16,21-1-16,0 1 0,-21 21 16,21-21-16,0 0 0,0 21 0,0-21 15,0 21-15,0-21 0,-21 21 0,21-22 16,0 22-16,-22-21 15,22 21-15,0-21 0,0 0 0,0 21 16,0-21-16,-21 0 0,21-1 0,0 1 16,0 0-16,-21 0 0,21 0 0,0 0 15,0-22-15,0 22 0,0-21 16,0-1-16,0 1 0,0 21 0,0-43 16,0 22-16,0 0 0,0-22 0,0 22 15,21-22-15,-21 1 0,21-1 0,-21 1 16,0-22-16,0 22 0,22-22 15,-22 0-15,0 1 0,0-1 0,21-21 16,-21 0-16,0 1 0,0-44 31,0 1-31,0-21 0,0 0 16,0-1-16</inkml:trace>
  <inkml:trace contextRef="#ctx0" brushRef="#br0" timeOffset="82405.19">21675 3768 0,'0'21'31,"0"0"-31,0 0 16,0 0-16,0 1 15,0-1-15,0 0 0,0 21 0,0 1 16,0-22-16,0 42 0,0-20 16,0-1-16,0 21 0,0-20 0,0 20 15,0-20-15,0 20 0,0 1 0,0-22 16,0 43-16,0-22 0,-22 1 16,22 20-16,-21-20 0,21 20 0,0 1 15,0 0-15,0-1 0,0 1 0,-21 0 16,21 21-16,0-1 15,0-20-15,0 21 0,0 0 0,0-22 16,0 22-16,0 0 0,0 21 0,0-21 16,0 0-16,0 21 0,0-21 15,-21-1-15,21 22 0,0 0 0,-21-21 16,21 21-16,0-21 0,0 21 0,-21 0 16,21-21-16,-22 21 0,22-21 0,0 21 15,0-21-15,0-1 0,0 22 16,0-21-16,0 0 0,0 21 0,0-21 15,0-21-15,0 20 0,0 1 0,0 0 16,0-21-16,0 21 0,0-22 16,0 1-16,0 21 0,0-43 15,0 22-15,22-22 0,-22 22 0,21-43 16,-21 22-16,0-1 0,21-20 0,-21-1 16,21-21-16,-21 22 0,21-43 15,-21 21-15,0-42 16,0-1-16,0 1 0,0-21 0,0 0 15</inkml:trace>
  <inkml:trace contextRef="#ctx0" brushRef="#br0" timeOffset="83557.11">18500 2752 0,'-22'0'16,"1"0"0,21 21-1,21-21 1,1 0-16,-1 0 16,0 0-16,0 0 0,21-21 0,-20 21 15,-1-21-15,21 21 0,-21-22 16,22 1-16,-22 0 0,0 0 15,0 21-15,0-21 0,0 0 0,-21-1 16,0 1-16,0 0 0,0 0 16,0 0-16,-21 21 15,0 0-15,-21 0 0,21 0 16,-1 0-16,1 21 0,-21-21 0,21 21 16,0 0-16,-22 22 0,22-22 15,21 0-15,-21 0 0,21 0 0,-21 22 16,21-22-16,0 0 0,0 0 15,0 0-15,0 0 0,0 1 0,21-22 16,0 21-16,0-21 0,0 21 16,1-21-16,-1 0 15,0 0-15,0 0 0,0 0 16,0 0-16,-21-21 31,-21 21-15,0 0-16,-21 21 0,21-21 15,-22 21-15,22 0 0,-21 0 0,-1 1 16,22-1-16,0 21 0,-21-21 16,21 22-16,-1-22 0,1 21 0,0-21 15,21 22-15,0-1 0,0-21 16,0 0-16,0 0 0,0 1 0,21-1 16,0 0-16,1 0 0,-1-21 15,21 0-15,-21 0 0,22 0 16,-1 0-16,-21 0 0,21 0 0,1-21 15,-22 21-15,21-21 0,-21 0 16,22-1-16,-22 1 0,21 0 0</inkml:trace>
  <inkml:trace contextRef="#ctx0" brushRef="#br0" timeOffset="84105.8">19050 2985 0,'0'-43'31,"0"22"-31,21 21 16,0 0-16,0 0 0,1 0 0,20 0 15,-21 0-15,0 0 0,22 0 16,-22 0-16,0 21 0,0 0 0,0 1 16,0-1-16,1 0 0,-22 0 0,0 21 15,0-20-15,0-1 0,-22 21 16,1-21-16,0 0 0,0 1 0,-21-1 15,20 0-15,1 0 0,0 0 16,0 0-16,0-21 0,0 0 16,21 22-16,0-44 31,21 1-31,0 0 0,0 0 0,0 0 16,22 0-16,-22-22 0,21 22 15,-21 0-15,22-21 0,-1 20 0,0 1 16,-21-21-16,22 21 0,-22 0 15,0-1-15,0 1 0,0 0 0,-21 0 16,-21 21 0,0 0-1,0 21-15,0 0 0,0 0 0,-1 1 16,1-1-16,0 0 0,21 0 16,-21 21-16,0-20 0,21-1 0,0 21 15,0-21-15,0 0 16,0 1-16,0-1 0,0 0 0,0 0 15,0 0-15,21 0 0,0-21 16,0 0-16,0 22 0,22-22 16,-22 0-16,0 0 0,21 0 0,-20 0 15,20 0-15,-21 0 0,0 0 16,0-22-16,22 22 0,-22-21 0</inkml:trace>
  <inkml:trace contextRef="#ctx0" brushRef="#br0" timeOffset="84380.64">20193 2815 0,'0'0'0,"0"-21"0,0 0 15,-21 21 1,0 0-16,-1 0 0,22 21 0,-21 0 16,0-21-16,0 21 0,0 22 0,0-22 15,-1 0-15,1 0 0,21 22 16,-21-22-16,21 21 0,-21-21 0,21 0 15,0 22-15,0-22 0,0 0 16,0 0-16,0 0 0,0 1 16,21-1-16,0 0 0,0-21 0,1 0 15,-1 0-15,0 0 0,0 0 0,21 0 16,-20 0-16,20 0 0,0-21 16,1 21-16,-22-21 0,21-1 15,0 1-15,1-21 0</inkml:trace>
  <inkml:trace contextRef="#ctx0" brushRef="#br0" timeOffset="85041.26">20574 2921 0,'0'0'0,"-21"0"16,0 21-16,-1-21 0,22 21 16,-21-21-16,21 22 15,21-22 1,1 0-16,-1 0 15,0 0-15,0 0 0,21 0 16,-20 0-16,-1-22 0,0 22 0,21-21 16,-21 0-16,1 21 0,-1-21 0,-21 0 15,21 0-15,-21-1 0,21 1 16,-21 0-16,0 0 16,-21 21-16,0 0 15,0 0-15,-1 0 0,-20 0 0,21 21 16,0 0-16,0-21 0,-1 21 15,1 22-15,0-22 0,0 0 16,0 0-16,21 22 0,0-22 0,0 0 16,0 0-16,0 0 0,0 0 0,0 1 15,0-1-15,21 0 0,0 0 16,0-21-16,0 21 0,1-21 0,-1 0 16,0 0-16,0 0 0,21 0 15,1 0-15,-22 0 0,21-21 0,-21 0 16,22 21-16,-1-21 0,0-22 0,-20 22 15,20 0-15,0-21 0,-21-1 16,22 22-16,-22-21 0,0-22 0,0 22 16,0 0-16,1-22 0,-22 22 15,0 0-15,0-22 0,0 22 16,0 21-16,0-22 0,0 22 0,0 0 16,-22 42-1,1 21-15,0-20 16,0 41-16,0-21 0,21 1 15,-21 20-15,21 1 0,-22-22 0,22 22 16,-21-22-16,21 0 0,0 1 0,0-1 16,0-21-16,0 21 0,0-20 15,21-1-15,1 0 0,-1 0 0,0 0 16,0-21-16,21 0 0,-20 0 16,20 0-16,-21 0 0,21 0 15,1 0-15,-1-21 0,0 0 0,-20 21 16,20-21-16,0 0 0,1-1 15,-22 1-15,21 0 0,0 0 0</inkml:trace>
  <inkml:trace contextRef="#ctx0" brushRef="#br0" timeOffset="100012.46">1101 11091 0,'0'0'0,"0"-21"0,0 0 16,0 0-16,0 0 31,-22 21-15,1 0-16,0 21 16,21 0-16,0 0 0,0 22 15,-21-1-15,21 0 0,0 22 0,0-22 16,0 22-16,0-22 0,-21 0 15,21 1-15,0 20 0,0-42 0,0 22 16,0-1-16,0-21 0,0 21 16,-21-20-16,21-1 0,0 0 15,0 0-15,0-42 47</inkml:trace>
  <inkml:trace contextRef="#ctx0" brushRef="#br0" timeOffset="100285.27">1376 11345 0,'0'0'15,"0"22"-15,0-1 0,-21 0 16,-1 21-16,1-21 15,0 1-15,0 20 0,-21-21 0,20 0 16,1 22-16,0-22 0,0 0 16,0 21-16,0-21 0,-1 1 15,1-22-15,0 21 0,0 0 0,21-42 47,0 0-31,0-1-16,0 1 0,21 0 0,0 0 15,-21-21-15</inkml:trace>
  <inkml:trace contextRef="#ctx0" brushRef="#br0" timeOffset="100484.8">1249 11409 0,'0'0'0,"21"0"0,0 0 16,-21 21-16,21-21 0,0 21 16,-21 0-16,22 1 0,-22-1 0,0 21 15,21-21-15,-21 0 0,21 1 16,-21-1-16,0 0 0,0 0 0,21 0 15,0-21-15,-21 21 0,21-21 16,1 0-16,-1 0 16,0 0-16,0 0 15,0 0-15,-21-21 0,21 21 0,-21-21 16,22 0-16,-1-21 0,-21 20 16</inkml:trace>
  <inkml:trace contextRef="#ctx0" brushRef="#br0" timeOffset="100696.68">1714 11049 0,'0'0'0,"0"21"31,0 22-31,0-22 0,0 42 0,0-20 16,0-1-16,0 21 0,0-20 0,-21 20 16,21-20-16,-21-1 0,21 0 15,0-21-15,0 22 0,0-22 0,-21 21 16,21-21-16,0 1 15,0-1-15,21-42 32,0-1-32</inkml:trace>
  <inkml:trace contextRef="#ctx0" brushRef="#br0" timeOffset="101092.25">1841 11536 0,'0'0'16,"0"21"-16,0 0 0,0 0 15,22-21 1,-1 0-16,0 0 0,0-21 16,0 21-16,0-21 15,1 0-15,-22 0 0,21 0 0,0-1 16,-21 1-16,0 0 0,0 0 15,0 0-15,0 0 0,0-1 0,0 1 16,0 0-16,0 0 0,-21 21 16,0 0-1,-1 21-15,1 0 0,0 0 16,0 22-16,21-22 0,-21 0 16,21 21-16,-21 1 0,21-22 0,0 0 15,0 21-15,0-20 0,0-1 16,0 0-16,0 0 0,0 0 0,0 0 15,21 1-15,0-22 0,0 0 16,0 0-16,0 0 0,1 0 16,-1 0-16,0 0 0,0-22 15,0 22-15,0-21 0,22 0 0,-1-21 16</inkml:trace>
  <inkml:trace contextRef="#ctx0" brushRef="#br0" timeOffset="101576.92">2540 10837 0,'0'0'0,"-42"43"16,42-22-16,-22 21 0,22 1 16,0-1-16,0 0 0,0 1 0,0 20 15,-21-21-15,21 22 0,0-22 16,0 1-16,-21-1 0,21 0 0,0 1 15,0-1-15,0-21 0,0 0 16,-21 0-16,21 1 0,0-1 0,-21-21 16,21 21-16,0-42 31,0 0-15,0-1-16,0 1 0,0 0 15,0-21-15,0 21 0,0-22 0,0 22 16,21-21-16,106-64 31,-85 85-31,1 21 0,-1 0 0,0 0 16,-21 0-16,22 21 0,-22-21 0,0 21 15,0 0-15,0 22 0,-21-22 0,0 0 16,0 0-16,0 21 0,0-20 16,-21-1-16,0 0 0,0 0 0,-21 0 15,-1 0-15,1 1 16,-22-1-16,22 0 0,0-21 0,-1 0 15,22 21-15,0-21 0,-21 0 0,21 0 16,-1 0 0,22-21-16,0 0 0,22 0 15</inkml:trace>
  <inkml:trace contextRef="#ctx0" brushRef="#br0" timeOffset="102373.36">3260 11091 0,'0'0'0,"0"-21"0,21 0 0,-21 0 0,0 0 16,0 0-16,21-1 15,-21 1-15,0 0 0,0 0 0,0 0 16,0 0-16,0-1 0,0 1 0,0 0 16,0 42 15,0 0-15,0 1-16,0 20 0,0 0 0,0-21 0,0 22 15,0 20-15,0-20 0,0 20 16,0-21-16,0 1 0,0 20 15,0-20-15,0-1 0,0 0 0,0 1 16,-21-22-16,21 0 0,0 21 16,0-21-16,0 1 0,-21-22 15,-1 0 17,22-22-32,0 1 0,0 0 15,0 0-15,0 0 0,0 0 16,0-22-16,0 22 0,0-21 15,22-1-15,-1 22 0,0-21 0,21 0 16,-21 20-16,22 1 0,-22 0 16,21 0-16,1 21 0,-1 0 0,0 0 15,-21 0-15,22 21 0,-22 0 16,0 0-16,0 1 0,0 20 0,-21-21 16,0 21-16,0-20 0,0 20 15,0-21-15,-21 0 0,0 0 0,0 1 16,-21 20-16,20-42 0,-20 21 0,21 0 15,-21 0-15,20-21 0,1 0 16,-21 22-16,21-22 0,0 0 0,-1 0 16,1 0-1,21-22 1,0 1-16,0 0 0,21 0 16,1 0-16,-1 0 15</inkml:trace>
  <inkml:trace contextRef="#ctx0" brushRef="#br0" timeOffset="102904.59">4318 11134 0,'0'0'0,"0"-21"0,0-1 15,0 1-15,0 0 0,0 0 16,-21 0-16,0 21 0,-1-21 0,22-1 15,-21 22-15,0 0 0,0 0 16,0 0-16,0 0 0,-1 0 0,1 22 16,0-1-16,0 0 15,0 0-15,0 21 0,21 1 0,-22-1 16,1 0-16,21 1 0,-21-1 0,21-21 16,0 22-16,0-1 0,0-21 15,0 0-15,0 0 0,0 1 0,0-1 16,0 0-16,21-21 15,0 0 1,1 0-16,-1 0 0,-21-21 16,21 0-16,0-1 0,0 1 0,0 0 15,1 0-15,-1 0 0,0-22 16,0 22-16,0-21 0,-21 0 0,21 20 16,-21-20-16,22 21 0,-22 0 15,0 0-15,0-1 0,0 1 0,0 42 31,0 1-31,0-1 16,0 21-16,0-21 0,0 0 16,0 22-16,0-1 0,0-21 0,0 22 15,0-22-15,-22 0 0,22 0 16,0 0-16,0 0 0,0 1 0,0-1 16,22-21-1,-1 0 1,0 0-16,0-21 0,0-1 0,0 22 15</inkml:trace>
  <inkml:trace contextRef="#ctx0" brushRef="#br0" timeOffset="103297.36">4868 10964 0,'0'-21'0,"0"42"0,0-63 0,0 21 15,-21 21 1,0 0-16,0 21 15,0 0-15,-22-21 0,22 21 0,-21 1 16,21-1-16,-1 0 0,1 0 16,0 0-16,21 0 0,0 1 0,0-1 15,0 0-15,0 0 16,21 0-16,0-21 16,1 0-16,20 0 0,-21 0 0,21 0 15,-20 0-15,-1 21 0,21-21 16,-21 0-16,0 22 0,1-1 15,-1-21-15,-21 21 0,21-21 0,-21 21 16,0 0-16,-21 0 16,0 1-16,-1-22 0,1 21 0,0-21 15,-21 21-15,21-21 0,-22 0 0,22 21 16,0-21-16,-21 0 0,20 0 16,1 0-16,0 0 0,0 0 0,0 0 15,21-21 1,0 0-16,0 0 15,21 21-15,0-22 0,0 1 0,22 0 16</inkml:trace>
  <inkml:trace contextRef="#ctx0" brushRef="#br0" timeOffset="103692.77">5165 11155 0,'0'0'0,"21"21"32,0-21-32,0 0 15,0 0-15,0-21 0,-21 0 0,22 21 16,-1-21-16,0-1 0,0 22 16,0-21-16,0 0 0,1 21 0,-1-21 15,-21 0-15,0 0 16,0-1-16,-21 22 31,-1 0-31,1 0 0,0 0 0,-21 22 16,21-22-16,21 21 0,-22 0 0,1 0 15,0 0-15,21 22 0,0-22 16,0 0-16,0 0 0,0 0 0,0 0 16,0 22-16,0-22 0,0 0 15,0 0-15,0 0 16,21-21-16,0 0 0,1 0 15,-1 0-15,0 0 0,21 0 0,-21 0 16,22 0-16,-1-21 0,0 0 16,1 21-16,20-21 0</inkml:trace>
  <inkml:trace contextRef="#ctx0" brushRef="#br0" timeOffset="104212.48">6096 10964 0,'0'0'0,"0"-21"0,0 0 16,-21 0-16,0 21 15,-1-21-15,1 21 0,0 0 0,0 0 16,0 0-16,0 0 0,-22 0 16,22 0-16,0 0 0,0 0 15,-22 21-15,22 0 0,0 0 0,0 0 0,0 22 16,0-22-16,-1 21 0,22-21 16,0 22-16,0-22 0,0 21 15,0-21-15,0 1 0,0-1 0,0 0 16,0 0-16,0 0 0,22 0 0,-1-21 15,0 0-15,0 22 0,0-22 16,0 0-16,1 0 0,20 0 0,-21 0 16,0-22-16,22 22 0,-22-21 15,21 0-15,-21 0 0,0 0 0,1-22 16,-1 1-16,21 21 0,-21-21 16,0-1-16,1 1 0,-22 0 0,21-1 15,0 1-15,0-22 0,-21 22 16,0 0-16,0-22 0,21 22 0,-21 0 15,0-1-15,0 22 0,0-21 16,0 21-16,-21 21 16,0 0-16,21 21 0,-21 0 15,0 21-15,-1 1 0,1-1 16,0 21-16,21-20 0,-21 20 0,21-20 16,-21-1-16,21 21 0,0-20 0,0-1 15,0 0-15,0-20 0,0 20 16,0-21-16,0 21 0,21-20 15,0-1-15,0 0 0,0-21 16,1 0-16,-1 0 16,0 0-16,0 0 0,0 0 0,-21-21 15,21 21-15,1-21 0,-1-1 0</inkml:trace>
  <inkml:trace contextRef="#ctx0" brushRef="#br0" timeOffset="104402.37">6456 11261 0,'0'0'0,"0"-21"78,0-1-62</inkml:trace>
  <inkml:trace contextRef="#ctx0" brushRef="#br0" timeOffset="115638.38">17865 11769 0,'0'-21'31,"0"-1"-15,0 1-16,0 0 15,0 0-15,0 0 16,-22 21-16,22-21 15,-21 21-15,0 0 0,0 0 0,0 0 16,0 0-16,-1 0 0,1 0 0,0 0 16,0 21-16,0-21 15,0 21-15,-1 0 0,1 0 0,0 0 0,-21 1 16,42-1-16,-21 0 0,-1 0 16,1 0-16,21 22 0,0-22 15,0 0-15,0 0 0,0 0 0,0 0 16,0 1-16,0-1 0,0 0 0,21 0 15,1-21 1,-1 0-16,0 0 0,0 0 0,0 0 16,0 0-16,1-21 0,-1 21 0,0-21 15,21 0-15,-21 21 0,1-22 16,-1 1-16,0-21 0,0 21 0,21 0 16,-20-1-16,-1-20 0,0 0 15,0 21-15,0-22 0,0 1 16,1 0-16,-22-1 0,21 1 0,0 0 15,0-1-15,0 1 0,-21 0 0,21-1 16,1 1-16,-22 21 0,0-22 16,0 22-16,0 0 0,0 42 31,0 0-31,0 22 0,-22-1 16,1-21-16,21 43 0,-21-22 0,0 0 15,21 1-15,-21 20 0,21-20 16,0-1-16,-21 0 0,21 1 0,0-1 15,0 0-15,0 1 0,0-22 16,0 21-16,0-21 0,0 22 0,0-22 16,21 0-16,0-21 0,0 21 15,0-21-15,0 0 0,1 0 0,-1 0 16,21 0-16,-21 0 0,22 0 0,-1-21 16,0 0-16,-21 0 0,22-1 15,-22 1-15,21 0 0,-21-21 0,22 21 16,-22-1-16,0-20 0,0 21 0,-21 0 15,0 0-15,21-22 0,-21 22 16,0 0-16,0 0 0,-21 21 16,0 0-1,0 0-15,0 0 16,0 21-16,-1 0 0,1 0 0,0 0 16,21 1-16,-21-1 0,21 0 0,-21 21 15,21-21-15,-21 1 0,21-1 16,0 21-16,0-21 0,0 0 0,0 1 15,21-1-15,0-21 0,0 21 0,0-21 16,-21 21-16,43-21 0,-22 0 16,0 0-16,0 0 0,21 0 0,-20-21 15,20 0-15,0 21 0,-21-21 0,22-1 16,-22 1-16,21 0 0,-21 0 16,22-21-16,-22 20 0,0 1 15,0 0-15,-21 0 0,0 0 0,21 0 16,-21-1-16,0 1 15,-21 21 1,0 0-16,0 21 0,0-21 16,21 22-16,0-1 0,-21 0 15,21 0-15,0 0 0,0 0 0,0 1 16,0-1-16,0 0 0,0 0 0,0 0 16,21-21-16,0 21 0,-21 1 15,21-1-15,-21 0 0,0 0 16,-21-21 31,0-21-47,0 21 0,-1-21 15,22 0-15,-21 21 0,0-22 16,21 1-16,0 42 31,0 1-31,0-1 16,0 0-16,0 0 0,0 0 15,21-21-15,-21 21 0,21 1 0,1-22 16,-1 0-16,0 0 16,0 0-16,0-22 15,0 22-15,1-21 0,-1 0 16,0 0-16,21 0 0,-21 0 16,1-22-16,20 1 0,-21 0 0,21 20 15,-20-20-15,20-21 0,-21 20 0,0 1 16,0-22-16,1 22 0,-1-21 15,-21 20-15,0-20 0,0 20 0,0 1 16,0 0-16,0 21 0,0-1 0,0 1 16,-21 42-1,-1 1-15,1 20 0,-63 191 32,84-191-32,-22 0 0,22 1 15,-21-1-15,21 0 0,0 1 16,-21-1-16,21-21 0,-21 22 0,21-22 15,0 21-15,0-21 0,0 0 16,0 1-16,0-44 31,0 1-15,0 0-16,0 0 0,21 0 0,0 0 16,0-1-16,1 1 0,-1 0 0,0-21 15,0 21-15,21-1 0,-20 22 16,-1-21-16,0 0 0,0 21 15,0 0-15,0 0 0,1 0 0,-22 21 16,0 0 0,-22-21-16,1 22 15,-21-22-15,21 21 0,0-21 0,-22 0 16,22 21-16,0-21 0,0 0 0,0 21 16,-1-21-16,1 21 0,21 0 15,0 1-15,0-1 16,0 0-16,0 0 15,0 0-15,0 0 16,21 1-16,1-22 0,-22 21 0,21-21 16,0 0-16,0 0 0,0 0 15,0 0-15,22 0 0,-22 0 16,0 0-16,21 0 0,1-21 0,-1-1 16,0 22-16,1-21 0,-1 0 0,0 0 15,1 0-15,-22 21 0,0-21 16,0-1-16,0-20 0,-21 21 0,0 0 15,0 0-15,0-1 0,0 1 16,-21 21-16,0 0 16,0 0-16,0 0 0,0 0 15,-1 21-15,22 1 0,0-1 16,0 0-16,0 0 16,0 0-16,0 0 0,22 1 15,-22-1-15,21 0 0,-21 0 0,0 0 16,0 0-16,0 1 0,0-1 15,0 0-15,0 0 16,0 0-16,-21-21 16,-1 0-16,1 0 0,0 21 0,0-21 15,0 0-15,0 0 0,-1-21 16,22 0 0,0 0-16,0 0 0,22-22 0,-22 22 15,42-21-15,-21 21 0</inkml:trace>
  <inkml:trace contextRef="#ctx0" brushRef="#br0" timeOffset="115914.38">20426 11134 0,'0'0'0,"0"-21"0,-21 42 31,-1 0-31,1 0 0,0 21 0,0 1 16,-21-1-16,20 0 0,1 1 0,-21 20 15,21-20-15,0-1 0,-1 21 16,1-20-16,0-1 0,0 0 0,0-20 16,21 20-16,0-21 0,0 21 15,0-20-15,0-1 0,0 0 0,0 0 16,0 0-16,0 0 0,0 1 16,21-22-1,-21-22-15,21 22 16,-21-21-16,0 0 0,0 0 15,0 0-15</inkml:trace>
  <inkml:trace contextRef="#ctx0" brushRef="#br0" timeOffset="116660.95">20024 11748 0,'-22'0'15,"44"0"-15,-44-22 16,22 1 0,22 21-1,20-21-15,-21 0 0,0 21 16,22-21-16,-1 21 0,0-21 0,1 21 15,-1 0-15,0-22 0,1 22 16,-22 0-16,21 0 0,-21 0 0,22 0 16,-22 0-16,-21 22 15,0-1-15,0 0 16,-21 0-16,-1 0 0,1 0 0,0 1 16,0 20-16,0-42 0,0 21 0,-1 0 15,1 0-15,21 1 0,0-1 16,0 0-16,0 0 0,0 0 15,21 0 1,1-21-16,-1 0 0,0 0 16,0 0-16,0 0 0,22 0 0,-22-21 15,0 21-15,0-21 0,21 0 0,-20 0 16,-1 0-16,-21-1 16,0-20-16,0 21 0,0 0 0,0 0 15,0-1-15,-21 1 0,-1 0 0,1 0 16,-21 21-16,21-21 0,0 21 15,-22 0-15,22 0 0,0 0 0,0 0 16,0 0-16,42 0 31,0 0-31,21 0 16,-21 0-16,22 0 0,-1 0 0,0-21 16,1 21-16,-1 0 0,0-22 0,1 1 15,-1 21-15,-21-21 0,22 21 16,-22 0-16,21 0 0,-21-21 0,0 21 15,-21 21 17,-21 0-32,0 0 0,0 1 0,0-1 15,0 0-15,-1 21 0,1-21 0,0 22 16,0-1-16,0 0 0,-22 1 16,22 20-16,0-20 0,0 20 15,0-21-15,0 22 0,-1-1 0,1-20 16,0 20-16,0 1 0,0-22 15,0 22-15,-1-22 0,1 21 0,0-20 16,0-1-16,0 0 0,21 1 0,-21-1 16,21 0-16,-22-20 0,22-1 15,0 0-15,0 0 0,0-42 32,0 0-32,22 0 0,-22-1 15,21-20-15,-21 0 0,21 21 16,0-43-16,-21 22 0,21-1 0,0-20 15,-21 21-15</inkml:trace>
  <inkml:trace contextRef="#ctx0" brushRef="#br0" timeOffset="116912.81">20701 11811 0,'21'-63'0,"-42"126"0,63-169 16,-21 85-16,1-21 0,-22 21 0,21-1 16,0 1-16,0 0 0,-21 0 15,21 21-15,0 0 0,1 0 0,-1 0 16,0 0-16,0 0 0,0 0 15,-21 21-15,21 0 16,-21 0-16,0 1 0,0-1 0,0 21 16,0-21-16,-21 0 0,0 1 0,0-1 15,-21 0-15,20-21 16,-20 21-16,0 0 0,-1-21 0,22 21 16,-21-21-16,21 0 0,-22 0 0,22 0 15,42-21 16,22 0-31,-22 21 0</inkml:trace>
  <inkml:trace contextRef="#ctx0" brushRef="#br0" timeOffset="117196.64">22161 10964 0,'0'0'0,"0"-21"0,22 0 0,-22 0 15,-22 42 1,1 0 0,-21 22-16,21-1 0,-22 21 0,-20 1 15,21-1-15,-22 22 0,1-21 16,-1 20-16,1 1 0,-1-22 0,1 1 16,20-1-16,1 1 0,0-1 0,-1-20 15,1-1-15,21 0 0,0-20 16,-1 20-16,1-21 0,21 0 15,0 0-15,-21 1 0,0-22 0,0 21 16,0-21-16,-1 0 16,1 0-16</inkml:trace>
  <inkml:trace contextRef="#ctx0" brushRef="#br0" timeOffset="120715.7">21188 14245 0</inkml:trace>
  <inkml:trace contextRef="#ctx0" brushRef="#br0" timeOffset="122048.97">17949 12869 0,'0'0'16,"0"22"-16,0-1 0,-21-21 0,21 21 15,0 0-15,21-21 16,0 0-1,1-21-15,-1 21 16,0-21-16,0 0 0,0 21 0,-21-22 16,21 1-16,-21 0 0,0 0 15,0 0-15,0 0 16,-21 21-16,0 0 0,0 0 0,0 0 16,-22 0-16,22 0 0,0 0 15,-21 0-15,21 21 0,-1 0 0,1-21 16,0 21-16,0 0 0,0 0 15,21 1-15,-21-1 0,21 0 0,0 0 16,0 0-16,0 0 0,0 1 0,0-1 16,21 0-16,0 0 15,0 0-15,0 0 0,0 1 16,1-1-16,-1 0 0,0 0 0,0 21 16,0-20-16,0-1 0,1 0 15,-22 0-15,0 21 0,0-20 0,0-1 16,0 0-16,0 0 0,-22 0 0,-20 0 15,21 1-15,-21-1 16,20 0-16,-20-21 0,0 0 0,-1 0 0,1 0 16,0 0-16,-1 0 0,1 0 15,0-21-15,21 0 0,-22-1 0,22 1 16,0 0-16,21 0 0,0 0 0,0 0 16,0-1-16,0 1 0,0 0 15,0 0-15,0 0 0,0 0 16,21-1-16,0 22 0,22-21 0,-22 0 15,0 0-15,21 21 0,-21-21 16,22 0-16</inkml:trace>
  <inkml:trace contextRef="#ctx0" brushRef="#br0" timeOffset="122336.74">18436 12658 0,'0'0'0,"0"-21"0,0 42 32,-21 0-32,21 0 15,-21 0-15,21 22 0,-21-1 0,-1 0 16,1 1-16,21 20 0,-21-21 0,0 1 16,0-1-16,0 0 0,21 1 15,-22-1-15,1 0 0,0-20 0,21 20 16,0-21-16,0 0 0,0 0 0,0 1 15,21-22 1,0 0-16,1 0 0,-1-22 16,0 22-16,0-21 15,0 0-15,0 0 0</inkml:trace>
  <inkml:trace contextRef="#ctx0" brushRef="#br0" timeOffset="122532.63">18161 13166 0,'-21'0'16,"42"0"15,0 0-31,0 0 16,22 0-16,-22 0 0,0 0 15,21 0-15,-21 0 0,22 0 0,-1-21 16,-21 21-16,22 0 0,-22 0 15,21 0-15</inkml:trace>
  <inkml:trace contextRef="#ctx0" brushRef="#br0" timeOffset="123996.37">19050 13314 0,'0'0'0,"0"-21"16,0 0-16,21 21 0,-21-22 15,0 1-15,0 0 0,0 0 16,0 0-16,0 0 0,0-1 0,0 1 16,-21 0-16,0 21 0,0-21 15,-1 21-15,1 0 0,0 0 0,0 0 16,0 0-16,-22 0 0,22 21 15,0 0-15,-21 0 0,21 1 0,-1-1 16,1 0-16,0 0 0,0 21 0,0-20 16,0-1-16,21 21 15,0-21-15,0 0 0,0 1 0,0-1 16,0 0-16,0 0 0,21 0 0,-21 0 16,21-21-16,0 0 0,0 0 15,0 0-15,1 0 0,-1 0 0,0 0 16,0 0-16,0 0 0,0-21 0,1 0 15,-1 21-15,0-21 0,0 0 16,0 0-16,-21-1 0,21 1 0,1 0 16,-1 0-16,0-21 0,-21 20 15,21 1-15,0 0 0,-21 0 0,0 0 16,0 0-16,21-1 0,-21 44 31,0-1-31,-21-21 16,21 21-16,0 0 0,0 0 0,0 0 15,0 1-15,0-1 0,0 0 16,0 0-16,0 0 0,0 0 0,21 1 16,1-1-16,-1-21 15,0 0-15,0 0 0,0 0 16,0 0-16,1 0 0,-1 0 0,0-21 16,0-1-16,0 22 0,0-21 15,1 0-15,-1 0 0,0 21 0,-21-21 16,0 0-16,0-1 0,21 1 0,-21 0 15,0 0-15,0 0 16,0 42 0,0 0-1,-21 0-15,0-21 0,21 21 16,0 1-16,-21-1 0,21 0 0,-22 0 16,1 0-16,21 0 0,0 1 15,0-1-15,-21 0 0,21 0 16,0-42 15,21 21-31,0-21 16,1 0-16,-1-1 15,0 1-15,0 0 0,0 0 16,0 0-16,1 0 0,20 21 0,-21-22 16,0 22-16,0 0 0,1 0 15,-22 22 1,0-1-16,0 0 15,21-21-15,-21 21 0,0 0 0,0 0 16,21 1-16,0-22 16,-21 21-16,21-21 0,0 0 0,1 0 15,-1 0-15,0 0 0,0 0 16,0 0-16,22 0 0,-22 0 16,0 0-16,21 0 0,-21-21 0,22 21 15,-22-22-15,0 22 0,0-21 16,0 0-16,1 0 0,-22 0 0,0 0 15,0-1-15,0 1 0,0 0 16,0 0-16,-22 0 0,1 0 16,0-1-16,0 1 0,0 21 0,0 0 15,-1 0-15,1 0 0,0 0 0,0 0 16,0 21-16,0 1 0,21-1 16,-22 0-16,1 0 0,0 0 0,21 0 15,0 1-15,0-1 0,0 0 16,0 0-16,0 0 15,0 0-15,21-21 0,0 0 16,1 0-16,-1 0 0,0 0 16,0 0-16,0 0 0,85-63 31,-85 42-31,0 0 0,1-1 16,-22 1-16,21 0 0,0-21 0,0 21 15,0-22-15,0 1 0,-21 0 0,22-1 16,-22 1-16,21 0 0,0-1 15,-21 1-15,0 0 0,0 20 0,0 1 16,0 0-16,0 0 0,-21 42 31,21 21-31,-21-20 0,-1 41 16,1-21-16,0 1 0,21 20 16,0-20-16,-21-1 0,21 21 0,-21-20 15,21-1-15,0 0 0,0-20 0,0 20 16,0-21-16,0 0 0,21 22 15,-21-22-15,21-21 0,0 21 0,0 0 16,22-21-16,-22 0 0,0 0 0,0 0 16,22 0-16,-22 0 0,21 0 15,0 0-15,-20-21 0,20 21 0,0-21 16,1 0-16,-1-1 0,0 1 0,1 0 16,-1 0-16,0 0 15</inkml:trace>
  <inkml:trace contextRef="#ctx0" brushRef="#br0" timeOffset="124689.35">21018 13018 0,'0'0'0,"-21"0"16,0 0-16,0 0 15,0 21-15,-22-21 0,22 21 0,0 0 16,0 0-16,-21 22 0,20-22 0,1 0 16,0 0-16,0 0 0,0 0 15,0 1-15,21-1 0,0 0 0,0 0 16,0 0-16,21 0 31,0-21-31,0 0 0,0 0 0,0 0 16,1 0-16,-1-21 0,0 21 15,0-21-15,0 21 0,0-21 0,1 0 16,-1 21-16,0-21 0,0-1 0,-21 1 16,0 0-16,21 0 0,-21 0 15,21 0-15,-21-1 0,0 1 0,0 0 16,0 42 15,0 0-31,0 1 0,0-1 0,-21 0 16,21 21-16,-21-21 0,21 1 15,0-1-15,0 0 0,0 0 16,0 0-16,0 0 0,0 1 0,0-1 16,21-21-16,0 21 15,1-21-15,-1 0 0,0 0 0,0 0 16,0 0-16,22-21 0,-22 21 0,21-21 15,-21-1-15,22 1 0,-22 0 16,0 0-16,0 0 0,0-22 0,0 22 16,1-21-16,-1 0 0,0-1 0,-21 1 15,0 0-15,0-1 0,0 1 16,21 0-16,-21-1 0,0 1 0,0 0 16,21-1-16,-21 22 0,0 0 15,0 0-15,0 0 0,0 42 16,-21 0-1,0 0-15,0 21 0,0 1 16,21-1-16,-22 0 0,1 1 0,0-1 16,21 22-16,0-22 0,-21 0 0,21 1 15,0-22-15,-21 21 0,21-21 16,0 22-16,0-22 0,0 0 0,0 0 16,0 0-16,0 0 0,21-21 15,-21 22-15,21-22 16,0 0-1,0 0-15,1 0 0,-1 0 16,0-22-16,0 1 0,0 21 16,22-21-16</inkml:trace>
  <inkml:trace contextRef="#ctx0" brushRef="#br0" timeOffset="125441.1">21844 13123 0,'0'0'0,"0"-21"0,-21 42 31,0-21-31,21 22 0,-22-1 16,1 0-16,0-21 0,0 21 16,21 0-16,-21 0 0,21 1 15,-21-1-15,21 0 0,0 0 0,-22 0 16,22 0-16,0 1 16,22-1-16,-1-21 15,0 0-15,0 0 0,0 0 16,0 0-16,1 0 0,-1-21 15,-21-1-15,21 1 0,-21 0 16,0 0-16,0 0 16,0 0-16,0-1 0,0 1 0,-21 0 15,21 0-15,0 0 0,-21 0 0,21-1 16,0 1-16,0 0 16,0 0-16,0 0 15,21 0-15,0 21 0,0-22 16,21 22-16,-20 0 0,-1-21 15,21 21-15,-21 0 0,0 0 0,22 0 16,-22 0-16,0 0 0,0 0 0,-21 21 16,21 1-16,-21-1 0,22 0 15,-22 21-15,0-21 0,0 1 0,0-1 16,21 21-16,-21-21 0,21 0 16,-21 1-16,0-1 0,0 0 15,0 0-15,0 0 0,0 0 16,0-42 31,0 0-47,-21 21 0,21-21 15,0 0-15,0 0 0,0-22 0,0 22 16,0 0-16,0-21 0,21 20 0,0-20 16,0 21-16,0-21 0,22 20 15,-1-20-15,0 21 0,1 0 0,-1 0 16,0-1-16,1 1 0,-1 21 15,0 0-15,-20 0 0,-1 21 0,21 1 16,-42-1-16,21 21 0,-21-21 0,0 22 16,0-1-16,0-21 0,0 21 15,0-20-15,0 20 0,0-21 16,0 0-16,-21 0 0,21 1 0,0-1 16,0 0-16,-21 0 0,21 0 15,-21-21-15,21 21 0,21-42 47,0 0-47,0 21 16,0-21-16</inkml:trace>
  <inkml:trace contextRef="#ctx0" brushRef="#br0" timeOffset="125840.84">23093 13166 0,'-21'0'0,"21"21"0,21-21 47,0 0-47,0 0 0,0 0 0,0 0 16,1 0-16,20-21 0,-21 21 0,0-21 16,0 21-16,1-22 0,-1 1 15,0 21-15,-21-21 0,0 0 0,0 0 16,0 0-16,0-1 0,0 1 15,-21 21-15,0 0 16,-22 0-16,22 21 0,0 1 16,-21-1-16,20 0 0,1 0 15,-21 0-15,21 0 0,0 22 0,-1-22 16,1 0-16,0 0 0,21 0 0,0 1 16,0-1-16,0 0 0,0 0 15,21-21-15,0 21 0,1-21 0,-1 0 16,0 0-16,0 0 0,0 0 0,0 0 15,22 0-15,-22 0 0,21 0 16,-21 0-16,1 0 0,20 0 0,-21-21 16,0 21-16,0-21 0,1 21 0,-1-21 15,-21 0-15,21 21 16</inkml:trace>
  <inkml:trace contextRef="#ctx0" brushRef="#br0" timeOffset="126037.71">23516 13356 0,'0'0'0,"-21"0"0,0 0 16,0 0-1,21-21 1,0 0-1</inkml:trace>
  <inkml:trace contextRef="#ctx0" brushRef="#br0" timeOffset="172545.44">6900 6392 0,'21'0'31,"1"0"-15,-22 22 77,0-1-77</inkml:trace>
  <inkml:trace contextRef="#ctx0" brushRef="#br0" timeOffset="173213.35">6667 6858 0,'0'0'0,"0"21"0,0 0 16,-21-21-1,21 22-15,21-44 63,1 1-63,-1 0 0,0 21 16,0-21-16,0 0 0,22 21 15,-22-21-15,21-1 0,-21 1 0,22-21 16,-1 21-16,0 0 0,1-22 0,-1 22 15,0-21-15,1-1 0,20 1 16,-21 0-16,22 21 0,-22-22 0,43 1 16,-22 0-16,1-1 0,21 22 0,-1-21 15,-20-1-15,20 1 0,1 21 16,-21-21-16,20-1 0,-20 22 16,20-21-16,-20-1 0,-1 1 0,1 0 15,21-1-15,-22 1 0,1 0 16,-1 21-16,1-22 0,-1 1 0,1 21 15,-22 0-15,21-22 0,-20 22 16,-1 0-16,22 0 0,-43 0 0,21-1 16,0 22-16,1-21 0,-22 0 0,0 0 15,0 21-15,0-21 0,1 21 16,-1 0-16,0-21 0,-21-1 31,-21 22 32,0 0-48</inkml:trace>
  <inkml:trace contextRef="#ctx0" brushRef="#br0" timeOffset="173684.41">9292 5165 0,'0'21'15,"21"-21"17,0 0-32,1 0 0,-1 0 15,0 0-15,0 0 0,0 0 16,0 0-16,1 0 16,-1 0-16,0 0 0,0-21 0,0 21 15,0 0 1,-21-21-16,0 42 31,-21 0-15,21 0-16,-21 21 0,0-20 0,0-1 15,0 21-15,21-21 0,-22 0 16,1 22-16,0-22 0,21 21 0,-21-21 16,0 22-16,21-22 0,0 0 0,-21 0 15,21 0-15,-22 1 0,22-1 16,0 0-16</inkml:trace>
  <inkml:trace contextRef="#ctx0" brushRef="#br0" timeOffset="175100.35">16679 6668 0,'-21'0'47,"0"0"-47,0 0 16,0-22-16,-1 22 15,1 0-15,21-21 0,-21 21 16,0-21-16,0 0 0,0 21 16,-1-21-16,1 21 0,0-21 0,-21-1 15,21 1-15,-1 0 0,1 0 0,0 0 16,-21 0-16,21-1 15,-1 1-15,-20 0 0,21-21 0,0 21 16,-22 21-16,22-22 0,-21 1 0,0 0 16,20 0-16,-20 0 0,0 0 15,-1 21-15,1-22 0,0 1 0,-22 0 16,22 0-16,0 0 0,-22 0 0,22 21 16,-22-22-16,22 1 0,0 0 15,-1 0-15,1 0 0,0 21 0,-1-21 16,1-1-16,0 1 0,20 0 0,-20 21 15,0-21-15,21 0 16,-22 0-16,22-1 0,-21 22 0,21-21 0,-22 0 16,22 0-16,-21 0 15,21 0-15,-22-1 0,22 1 0,-21 0 16,21 21-16,-1-21 0,-20 0 0,21 0 16,-21-1-16,20 1 0,-20 0 15,0 0-15,21 0 0,-22 0 0,1-1 16,0 1-16,-1 0 0,1 0 15,0 0-15,-1 0 0,22-1 0,-21 1 16,21 0-16,-22 0 0,22 0 0,0 0 16,0-1-16,0 22 15,21-21-15,-22 21 0,22-21 16,0 0 0,-21 21-16,21-21 78,0 0-63,21-1-15,1 22 16</inkml:trace>
  <inkml:trace contextRef="#ctx0" brushRef="#br0" timeOffset="175594.08">14055 4868 0,'-22'0'31,"1"0"-31,0 0 0,0 0 16,0 22-16,0-22 0,-22 0 15,43 21-15,-42 0 0,21-21 16,0 0-16,-1 21 0,1-21 16,0 0-16,0 21 0,0-21 15,0 0-15,-1 0 0,22 21 0,-21-21 16,0 0-16,0 0 16,21 22-16,0-1 31,0 0-31,0 0 15,0 0-15,0 0 16,0 1-16,0-1 16,0 0-16,0 21 0,0-21 0,0 1 15,0 20-15,0-21 0,0 0 16,21 22-16,0-22 0,-21 0 0,21 21 16,1-21-16,-22 1 0,21-1 15,0 0-15,-21 0 0,21 0 16,0 0-16,0 1 0,1-22 15,-1 21-15,0-21 16,-21-21 15,0-1-31,-21 1 16</inkml:trace>
  <inkml:trace contextRef="#ctx0" brushRef="#br0" timeOffset="176408.7">11028 4064 0,'0'0'0,"0"-21"0,0 0 0,0 0 0,0-1 16,0 1-16,0 42 31,0 1-31,0 20 0,0-21 15,0 21-15,-21 1 0,21-1 16,-22 0-16,22 1 0,-21-1 0,0 0 16,21 1-16,-21-1 0,0-21 0,0 22 15,21-22-15,-22 21 0,1-21 16,21 0-16,0 1 0,-21-22 0,21 21 16,-21-21-16,21 21 0,0-42 46,0 0-46,0-1 0,0 1 0,0 0 16,0-21-16,0 21 16,21-22-16,0 1 0,-21 0 0,21-1 15,1 1-15,-22-22 0,21 22 16,0-21-16,-21 20 0,21 1 0,-21 0 16,21 20-16,-21 1 0,0 0 0,0 42 31,0 0-31,0 22 0,0-1 15,0 0-15,0 1 0,0-1 16,0 0-16,0 1 0,0-1 0,0 0 16,0 1-16,0-1 0,0-21 15,0 22-15,0-22 0,0 0 0,0 0 16,0 0-16,21-21 0,-21 21 16,22-21-16,-22-21 46,-43 21-46</inkml:trace>
  <inkml:trace contextRef="#ctx0" brushRef="#br0" timeOffset="176873.43">10604 4445 0,'22'0'31,"-1"0"-31,0 0 0,0 0 15,21 0-15,-20 0 0,20-21 16,0 0-16,1 21 0,20-21 0,-21 21 16,1-22-16,-1 22 0,0-21 15,1 0-15,-1 0 0,0 0 0,1 21 16,-22-21-16,0-1 0,0 1 0,0 0 16,-21 0-16,0 42 46,0 0-46,0 0 16,-21 1-16,21 20 0,-21-21 0,21 21 16,0 1-16,0-1 0,0 0 15,0 1-15,-21-1 0,21 22 0,-21-1 16,21 1-16,-21-1 0,21 1 0,0-1 16,-22 22-16,1-22 0,21 1 15,0-1-15,-21 1 0,0-22 0,21 22 16,-21-22-16,21 21 0,-21-20 15,21-1-15,0-21 0,0 22 0,0-22 16,-22 0-16,22 0 0,0 0 0,0-42 47,0 0-47,0 0 0,0 0 16,0-22-16,0 1 0,0 0 0,0-1 15</inkml:trace>
  <inkml:trace contextRef="#ctx0" brushRef="#br0" timeOffset="177216.23">11345 4339 0,'0'0'16,"0"-21"-16,0 0 0,21 0 15,-21 0-15,0-1 0,22 1 0,-1 21 16,-21-21-16,21 21 0,0 0 0,0-21 15,0 21-15,1 0 0,-1 0 16,0 0-16,0 21 0,0 0 0,0 0 16,1 1-16,-1-1 0,-21 0 0,0 0 15,0 0-15,0 22 0,0-22 16,-21 0-16,-1 0 0,1 0 0,0 0 16,-21 1-16,21-22 0,-22 21 15,22 0-15,-21-21 0,21 0 0,-1 21 16,1-21-16,0 0 0,0 0 0,42 0 47,-21-21-32,21 21-15,0-21 0,1 21 16</inkml:trace>
  <inkml:trace contextRef="#ctx0" brushRef="#br0" timeOffset="177704.95">12086 4191 0,'0'0'0,"0"-21"16,0 0-16,0 0 15,-21 21 1,0 0-16,0 0 0,-1 0 16,1 0-16,-21 21 0,21 0 0,0 0 15,-1 0-15,1 22 0,0-22 16,0 0-16,0 21 0,0-21 0,21 22 15,0-22-15,-22 0 0,22 21 0,0-20 16,0-1-16,0 0 0,0 0 16,0 0-1,22-21-15,-1 0 16,0 0-16,0 0 0,0 0 0,0 0 16,1-21-16,-1 21 0,0-21 15,21 0-15,-21 0 0,1-1 16,-1-20-16,0 21 0,0 0 0,0-22 15,-21 22-15,21-21 0,-21 21 0,22 0 16,-22-1 0,0 44-1,0-1-15,0 0 0,0 0 16,0 0-16,0 0 0,-22 1 0,22-1 16,0 0-16,0 0 0,0 0 0,0 0 15,0 1-15,0-1 16,0 0-16,22-21 0,-1 0 15,0 0-15,0 0 16,0 0-16,0 0 16,1 0-16,20 0 0,-21-21 0,21 0 15,-20 21-15</inkml:trace>
  <inkml:trace contextRef="#ctx0" brushRef="#br0" timeOffset="177977.8">12700 4085 0,'-42'-21'31,"84"42"-31,-106-42 0,43 21 0,0 0 16,0 0-16,0 21 0,0 0 15,-1 1-15,22-1 16,-21 21-16,0 0 0,0-20 0,21 20 16,0 0-16,-21-21 0,21 1 0,0 20 15,0-21-15,0 0 0,0 0 16,0 1-16,0-1 0,21 0 15,-21 0-15,21-21 0,0 0 0,0 0 16,1 0-16,-1 0 0,0 0 16,0 0-16,21 0 0,-20-21 0,-1 21 15,0-21-15,0 0 0,0-1 0,22 1 16,-22-21-16</inkml:trace>
  <inkml:trace contextRef="#ctx0" brushRef="#br0" timeOffset="178457.52">13060 3852 0,'0'0'0,"-21"0"0,-1 0 0,1 22 15,21-1-15,-21 0 0,0 21 0,21 1 16,0-1-16,0 0 0,-21 1 16,21-1-16,0 0 0,-21 1 0,21-1 15,0 0-15,0 1 0,0-22 16,0 21-16,0-21 0,0 0 0,0 1 15,0-1-15,0 0 0,0 0 0,0 0 16,0-42 31,0 0-47,0 0 16,0 0-16,0-1 0,21-20 0,0 21 15,-21-21-15,21 20 0,0-20 0,22 0 16,-22 21-16,0-1 0,21 1 15,1 0-15,-1 0 0,-21 0 0,21 21 16,-20 0-16,20 0 0,-21 21 16,0 0-16,0 0 0,1 0 15,-22 1-15,0 20 0,0-21 0,21 21 16,-21-20-16,0 20 0,0-21 16,0 0-16,0 0 0,-21 1 0,-1-1 15,22 0-15,0 0 0,-21-21 0,0 21 16,21-42 31,21 0-47,0 0 15,1 0-15</inkml:trace>
  <inkml:trace contextRef="#ctx0" brushRef="#br0" timeOffset="178845.3">13589 4297 0,'0'0'0,"0"21"16,0 0-16,21-21 15,0 0-15,0 0 16,1 0-16,-1-21 0,0 0 16,0 21-16,0-21 0,0 0 15,1-1-15,-1 1 0,-21 0 16,0-21-16,0 21 0,0-1 15,0 1-15,0 0 0,0 0 16,-21 21-16,-1 0 16,-20 21-16,21 0 0,0 0 15,0 22-15,-1-1 0,-20 0 0,21-20 16,21 20-16,-21 0 0,21-21 0,0 22 16,0-22-16,0 0 0,0 0 15,0 0-15,21 1 0,0-1 0,0-21 16,0 0-16,22 0 0,-22 0 0,21 0 15,-21 0-15,22 0 0,-1 0 16,0 0-16,1-21 0,-1 21 0,0-22 16,1 1-16,-1 0 0,-21 0 15,22 0-15,-22-22 0,-21 22 16,0 0-16</inkml:trace>
  <inkml:trace contextRef="#ctx0" brushRef="#br0" timeOffset="179448.18">11303 5969 0,'0'0'0,"-21"21"31,21 0-31,0 1 0,0-1 15,0 21-15,0-21 0,0 22 0,0-1 16,0 21-16,0-20 0,0 20 0,0-20 16,0 20-16,0-21 0,0 1 15,-21 20-15,21-20 0,0-1 16,0 0-16,-22-21 0,22 22 0,0-22 16,-21 0-16,21 0 0,0 0 15,0 1-15,0-1 16,0-42-1,0-1-15,0 1 16,0 0-16,0 0 0,0 0 16,0-22-16,0 22 0,0-21 0</inkml:trace>
  <inkml:trace contextRef="#ctx0" brushRef="#br0" timeOffset="179762.01">11091 6181 0,'0'0'0,"0"-43"0,0 22 0,0 0 16,0 0-16,0 0 0,0 0 15,0-1-15,0 1 0,0 0 0,21 0 16,1 21-16,-1-21 0,21 0 16,0-1-16,1 22 0,-1 0 0,0 0 15,1 0-15,20 0 0,-20 22 0,-1-1 16,0 0-16,-21 21 0,22-21 16,-22 1-16,0 20 0,-21-21 0,0 21 15,0-20-15,0 20 0,-21-21 16,0 0-16,0 0 0,-1 1 0,-20-1 15,0 0-15,21 0 0,-22 0 16,22 0-16,-21-21 0,21 0 16,-1 22-16,1-22 0,0 0 0,0 0 15,0 0-15,21-22 16,0 1-16,0 0 16,21 21-16,0-21 0,0 0 0,0 21 15,1-21-15,-1 21 0,0-22 0</inkml:trace>
  <inkml:trace contextRef="#ctx0" brushRef="#br0" timeOffset="180213.35">11980 5948 0,'-21'21'31,"21"0"-31,-21-21 0,21 21 16,0 1-16,-21-1 0,0 21 0,21-21 15,-22 0-15,22 22 0,-21-22 16,21 0-16,0 0 0,0 22 0,0-22 16,0 0-16,0 0 0,0 0 0,0 0 15,0 1-15,21-1 0,1 0 16,-1-21-16,0 0 0,0 0 16,0 0-16,22 0 0,-22 0 0,21 0 15,-21 0-15,0-21 0,22 0 16,-22-1-16,0 1 0,0 0 0,0 0 15,1 0-15,-22-22 0,21 22 0,-21-21 16,0 0-16,0 20 0,0-20 16,-21 0-16,-1-1 0,1 22 0,0 0 15,0-21-15,0 42 0,0-21 0,-1 21 16,1 0-16,0 0 0,0 0 16,0 0-16,0 21 0,-22 0 0,43 0 15,-21 0-15,0 0 0,21 1 16,-21-1-16,21 0 0,0 21 15,0-21-15,0 1 0,0-1 0,0 0 16,0 0-16,21 0 16,0 0-16,0-21 0,0 0 0,1 0 15,-1 0-15,21 0 0,-21 0 0</inkml:trace>
  <inkml:trace contextRef="#ctx0" brushRef="#br0" timeOffset="180506.18">12700 5863 0,'0'0'0,"0"-21"0,0 0 0,0 0 16,0 0-16,0-1 15,0 44 17,0-1-32,0 0 0,0 0 0,0 0 15,0 22-15,0-22 0,0 21 16,0 0-16,0-20 0,-21 20 0,21-21 15,-21 21-15,21-20 0,0-1 0,0 0 16,0 21-16,-22-21 0,22 1 16,0-1-16,0 0 0,0 0 15,0 0-15,0-42 32,0 0-17,0 0-15</inkml:trace>
  <inkml:trace contextRef="#ctx0" brushRef="#br0" timeOffset="180805.01">12488 6181 0,'0'0'0,"0"21"0,-21 0 0,0 0 0,0 0 16,21 1-16,0-1 0,-21 0 0,21 0 15,0 0-15,0 22 0,0-22 16,0 0-16,21 0 0,0 0 15,0 0-15,21-21 0,-20 0 16,-1 22-16,21-22 0,-21 0 16,0 0-16,22 0 0,-22 0 0,21 0 15,-21-22-15,22 1 0,-22 21 0,0-21 16,0 0-16,22 0 0,-22 0 16,-21-1-16,21 1 0,0 21 0,-21-21 15,21 0-15,-21 0 0,0 0 16,0-1-16,0 1 15,0 0-15,0 0 0,-21 21 16,0-21-16,0 0 0</inkml:trace>
  <inkml:trace contextRef="#ctx0" brushRef="#br0" timeOffset="181064.86">12425 5863 0,'0'0'0,"0"-21"15,21 0 1,0 21-16,21-21 0,-20 21 16,-1-21-16,21 21 0,0-22 0,1 22 15,-1 0-15,0-21 0,1 21 16,-22 0-16,21-21 0,1 21 0,-22 0 16,0 0-16,-42 0 46,0 0-46,-1 0 0,1 0 16,0 0-16,21 21 16,-21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7T04:06:48.1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3831 3725 0,'0'-21'47,"21"0"-31</inkml:trace>
  <inkml:trace contextRef="#ctx0" brushRef="#br0" timeOffset="1120.31">4085 2498 0,'0'0'0,"0"-21"15,0 42 48,0 0-63,0 0 0,0 0 16,0 0-16,0 1 0,0-1 15,0 0-15,0 0 0,0 0 0,0 0 16,0 22-16,0-22 0,0 0 15,0 0-15,0 22 0,0-22 0,0 0 16,0 21-16,0-21 0,0 1 16,0 20-16,0-21 0,0 21 0,0-20 15,0 20-15,0 0 0,0 1 16,0-1-16,0 0 0,0-21 0,0 22 16,0-1-16,0 0 0,0 1 15,0-1-15,0 0 0,0-20 0,0 20 16,0 0-16,0-21 0,0 22 15,0-22-15,0 21 0,0 1 16,0-1-16,0-21 0,0 21 0,0 1 16,0 20-16,0-20 0,0-1 15,0 0-15,0 1 0,0-1 0,0 0 16,21 1-16,-21-1 0,0 0 16,0 1-16,0-1 0,0 0 0,21 1 15,-21-1-15,22 0 0,-22 1 0,0-1 16,0 21-16,0-20 0,21-1 15,-21 22-15,0-22 0,21 0 0,-21 1 16,0 20-16,0-21 0,0 1 16,0-1-16,0 0 0,21 1 15,-21-1-15,21 22 0,-21-22 16,0 0-16,0 1 0,0 20 0,21-21 16,-21 22-16,22-22 0,-22 1 15,0-1-15,0 0 0,21 22 0,-21-22 16,21 0-16,-21-20 0,0 41 0,0-21 15,0 1-15,21-1 0,-21 0 16,21 1-16,-21 20 0,0-20 0,0-1 16,0 0-16,21 1 0,-21-1 15,0 0-15,22 1 0,-22-1 0,0 0 16,0 1-16,0-22 0,0 21 16,0 0-16,21-20 0,-21 20 15,0 0-15,0 1 0,0-1 0,0 0 16,0 1-16,0-22 0,0 21 15,0 0-15,0 1 0,0-1 0,0 0 16,0-20-16,0 20 0,0-21 16,0 21-16,0-20 0,0-1 0,0 0 15,21 0-15,-21 0 0,0 0 16,-21-21 15,21-21-31,-21 0 0</inkml:trace>
  <inkml:trace contextRef="#ctx0" brushRef="#br0" timeOffset="4527.71">4064 2582 0,'0'0'0,"21"0"0,-21-21 16,0 0 0,0 0-16,21 21 15,-21-21 1,21 21-1,1 0 17,-1 0-32,0 0 15,0 0-15,0 0 16,22 0-16,-22 0 0,0 0 0,21 0 16,1 0-16,-1 0 0,0-21 15,1 21-15,-1 0 0,0 0 0,1 0 16,-1 0-16,21 0 15,-20 0-15,20 0 0,-20 0 0,20 0 16,-21 0-16,22 0 0,-1 0 16,-20 0-16,20-22 0,22 22 0,-22 0 15,22 0-15,-21 0 0,20 0 16,1 0-16,-22-21 0,22 21 0,-21 0 16,-1 0-16,1 0 0,-1 0 15,1 0-15,-1 0 0,22 0 0,-1-21 16,1 21-16,0 0 0,-1 0 15,22 0-15,-21 0 0,21 0 0,-22 0 16,22-21-16,-21 21 0,42 0 16,-21 0-16,21 0 0,-21 0 15,21 0-15,-22 0 0,1 0 16,21 0-16,-21 0 0,21 0 0,-21 0 16,21 0-16,0 0 0,-21 0 15,21 0-15,-21 0 0,-1 21 0,22-21 16,-21 0-16,21 0 0,0 0 15,21 0-15,-21 0 0,0 0 0,0 0 16,22 0-16,-1 0 0,0 0 16,0 0-16,0 0 0,0 0 0,-21 0 15,22 0-15,-1-21 0,0 21 16,0 0-16,0 0 0,0 0 0,-21 0 16,0 0-16,0 0 15,22 0-15,-22 0 0,0 0 0,0 0 16,0 0-16,0 0 0,0 0 15,0 0-15,0-21 0,21 21 0,-21 0 16,21 0-16,-21 0 0,0 0 16,-21 0-16,21 0 0,0 0 0,0 0 15,0 0-15,0 0 0,-21 0 16,21 0-16,-43 0 0,1 0 0,0 0 16,-1 0-16,-20 0 0,-1 0 0,1 0 15,-1 0-15,-20 0 0,20 0 16,-21 0-16,1 0 0,-22 0 15,0 0-15,0 0 0,0 0 16,1 0-16,-22 21 94,0 0-79,0 0-15,0 0 0,0 1 16,0-1-16,0 0 16,0 0-16,0 0 0,0 22 0,0-22 15,0 21-15,0-21 0,0 22 16,0-1-16,0 0 0,0 1 16,0-1-16,0 0 0,0 1 0,0 20 15,0 1-15,0-1 0,0 1 16,0-1-16,0 1 0,0-1 0,0 22 15,0-22-15,0 1 0,0 20 16,0-20-16,0 21 0,0-1 0,0 1 16,0 0-16,0-1 0,0 1 15,0 0-15,0-1 0,0 1 0,0 0 16,0-1-16,0 1 0,0 21 0,0-22 16,0 1-16,0 0 0,0-22 15,0 22-15,0 0 0,0-1 16,0-20-16,0 20 0,0-20 15,0-1-15,0 22 0,0-21 0,0-22 16,0 21-16,0 1 0,0-22 0,0 22 16,0-1-16,0 1 0,0-1 15,0 1-15,0-1 0,0 1 0,0-1 16,0-20-16,0 20 0,0-21 16,0 1-16,0-1 0,0 0 0,0 1 15,0-22-15,0 21 0,0 1 16,0-22-16,0 21 0,0-21 15,-22 22-15,22-22 0,0 21 0,0-21 0,0 0 16,0 22-16,0-22 0,-21 0 16,21 0-16,0 0 0,0 1 15,0-1-15,0 0 0,0 0 16,0 0-16,0 0 16,0 1-16,0-1 0,0 0 15,0 0 1,0 0-1,0 0 1,0 1 0,0-1-1,0 0 1,0 0 0,0 0-16,0 0 15,0 1 1,0-1-1,0 0-15,0 0 16,0 0 15,-21-21 1,0 0-32,0 0 15,0 0-15,-1 0 16,1 0-16,0 0 0,0 0 0,0 0 15,0 0-15,-22 0 16,22 0-16,0 0 0,0 0 0,0 0 16,-22 0-16,22 0 0,-21 0 15,-1 0-15,1 21 0,-21-21 0,20 0 16,-20 0-16,-1 0 0,1 22 0,-22-22 16,22 21-16,-22-21 0,0 0 15,1 21-15,-1-21 0,0 0 0,1 21 16,-22-21-16,21 0 0,-21 0 15,0 21-15,-21-21 0,22 0 16,-22 0-16,21 21 0,-21-21 0,21 0 16,-21 0-16,-21 22 0,21-22 0,0 0 15,0 0-15,0 21 0,0-21 16,0 0-16,0 21 0,0-21 0,-21 0 16,21 0-16,0 21 0,0-21 0,-22 0 15,22 0-15,-21 21 0,0-21 16,0 21-16,21-21 0,0 0 0,0 0 15,-21 0-15,21 0 0,0 0 0,0 0 16,0 0-16,0 0 16,21 22-16,-21-22 0,21 0 0,-21 0 0,21 0 15,0 0-15,-21 21 0,0-21 16,22 0-16,-1 0 0,-21 21 16,21-21-16,0 21 0,0-21 0,0 0 15,-21 0-15,22 21 0,-1-21 0,0 0 16,0 0-16,21 21 0,-20-21 15,20 0-15,0 0 0,1 0 0,-22 22 16,21-22-16,0 0 0,-20 0 16,20 0-16,0 0 0,1 21 0,-1-21 15,21 0-15,-20 0 0,20 0 0,1 0 16,-1 0-16,-20 0 0,20 0 16,1 0-16,-1 0 0,1 0 0,-1 0 15,1 0-15,-1 0 0,1 0 16,-1 0-16,1 0 0,20 0 15,1 0-15,0 0 0,-1 0 0,22 0 16,-21 0-16,21 0 0,-1 0 0,1 0 16,0 0-16,0 0 0,0 0 15,0 0 1,-1 0 0,1 0-1,0 0 16,0 0-31,0 0 0,0 0 16,-1 0 0,1 0-16,0 0 15,0 0-15,0 0 0,0 0 16,-1 0-16,1-21 16,0 21-1,0 0-15,0 0 31,0 0-15,-1 0 0,1 0-1,0 0 17,0 0-17,0 0 1,21-22-1,0 1-15,-21 0 16,21 0-16,-22 0 16,22 0-16,-21-1 0,21 1 15,0 0-15,0 0 16,0 0-16,-21 0 0,21-1 16,0 1-16,-21 21 0,21-21 15,0 0-15,0 0 16,0 0-16,0-1 0,0 1 0,0 0 15,0-21-15,21 21 0,0-22 16</inkml:trace>
  <inkml:trace contextRef="#ctx0" brushRef="#br0" timeOffset="5994.97">4064 3916 0,'21'0'79,"0"0"-79,0 0 0,1 0 15,-1 0-15,0 0 0,0 0 16,0 0-16,22 0 0,-22 0 0,21 0 15,0 0-15,1 0 0,-1 0 16,0 0-16,1 0 0,-1 0 0,0 0 16,1 0-16,-1 0 15,0 0-15,22 0 0,-22 0 0,22 0 16,-22 0-16,22 0 0,20 0 0,1 0 16,0 0-16,20 0 0,1 0 15,21 0-15,-21-21 0,21 21 0,0 0 16,21 0-16,0-21 0,1 21 15,20 0-15,-21 0 0,0-22 0,22 22 16,-22-21-16,21 21 0,0 0 16,1 0-16,-22-21 0,21 21 0,1 0 15,20 0-15,-21-21 0,1 21 16,-1 0-16,0 0 0,22-21 0,-1 21 16,1-21-16,-22 21 0,22 0 15,-22 0-15,22-22 0,-22 22 16,21 0-16,-41 0 0,20 0 0,-21-21 15,21 21-15,-20 0 0,20 0 16,-21 0-16,0 0 0,-21-21 0,21 21 16,-21 0-16,22 0 0,-22 0 15,21 0-15,-21-21 0,21 21 0,-42 0 16,21 0-16,-21 0 0,21 0 16,-22 0-16,1-21 0,21 21 0,-42 0 15,21 0-15,-22 0 0,1 0 0,-21 0 16,-1 0-16,1 0 15,-22 0-15,-21 0 0,21 0 0,-20 0 16,-1 0-16,0 0 16,-21-21-1,21 21-15,0 0 16,0 0 0,1-22-16,-1 22 15,0 0 1,0 0-16,0 0 0,0-21 0,22 21 15,-22 0-15,0 0 16,21 0-16,-20-21 0,20 21 0,0 0 16,1 0-16,-1 0 15,-21 0-15,0 0 0,0 0 0,1 0 16,-1 0 31,0 0-32,0-21-15,0 21 0,22 0 0,-22 0 16,21-21-16,-21 21 0,22 0 16,-22 0-16,21 0 0,0 0 0,-20 0 15,-1 0-15,21 0 0,-21 0 16</inkml:trace>
  <inkml:trace contextRef="#ctx0" brushRef="#br0" timeOffset="7308.12">4847 5652 0,'-63'0'16,"41"0"0,1 0-16,-21 0 0,21 0 15,0 0-15,-1 0 0,1 0 16,0 0 15,42 0 47,0 0-78,1-22 0,20 22 0,-21 0 16,43 0-16,-22-21 0,21 21 15,-20-21-15,20 21 0,1 0 0,-1-21 16,1 21-16,20-21 16,1 21-16,21-21 0,0 21 0,0-22 0,-1 22 15,1 0-15,21-21 0,-21 21 16,42-21-16,-21 21 0,21-21 16,1 21-16,-1-21 0,0 21 0,21-21 15,1 21-15,-1-22 0,0 22 16,1 0-16,20-21 0,-21 0 0,22 21 15,-1 0-15,-20-21 0,-1 21 16,22 0-16,-1 0 0,22-21 0,-22 21 16,1 0-16,20 0 0,-20-21 0,-1 21 15,1 0-15,-22 0 0,22-22 16,-22 22-16,22-21 0,-22 21 16,21 0-16,-20-21 0,-1 21 15,-21 0-15,22-21 0,-22 21 0,21 0 16,0-21-16,-20 21 0,-22-21 0,21 21 15,0-22-15,-21 22 0,0-21 16,21 21-16,-21-21 0,-21 21 0,21-21 16,-21 0-16,-22 21 0,1-21 15,0 21-15,-22-22 0,22 1 0,-22 21 16,1-21-16,-1 0 0,-20 21 16,20-21-16,-20 21 0,-1 0 0,0-21 15,1 21-15,-1 0 0,-21-22 16,21 22-16,1 0 0,-22 0 15,21-21-15,-21 21 0,22 0 16,-22 0-16,0 0 0,21 0 0,-20 0 16,-1-21-16,21 21 0,-21 0 0,0 0 15,1 0-15,-1 0 0,0 0 16,0 0-16,21 0 0,-20 0 0,20 0 16,-21 0-16,21 0 0,1 0 15,-1 0-15,0 0 0,1 0 0,-22 0 16,21 0-16,-21 0 0,-42 0 15,0 21 1,-42-21-16,20 21 0,-41 1 16,-1-1-16,-42-21 0,0 21 15</inkml:trace>
  <inkml:trace contextRef="#ctx0" brushRef="#br0" timeOffset="8362.92">4657 6943 0,'0'0'0,"-22"0"0,1 21 0,0-21 16,0 0-16,21 21 0,-21-21 15,0 0-15,21 21 16,21-21 15,0 0-31,0 0 0,21 0 0,-20 0 16,20 0-16,0 0 0,1 0 16,20 0-16,-21 0 0,22-21 15,-1 21-15,1 0 0,-1-21 0,1 21 16,21 0-16,-1-21 0,1 21 15,21 0-15,-22-21 0,22-1 0,0 22 16,-21 0-16,21-21 0,21 21 0,-22 0 16,44-21-16,-22 21 0,21 0 15,-21-21-15,21 21 0,0 0 0,21-21 16,1 0-16,-1 21 0,0 0 16,-20-22-16,20 22 0,21-21 15,-20 21-15,-1 0 0,0-21 0,1 0 16,20 21-16,-20-21 0,20 21 15,1 0-15,-1-21 0,-21 21 0,22-22 16,-1 22-16,1-21 0,-1 21 0,1-21 16,-22 21-16,22-21 0,-22 21 15,22-21-15,-22 21 0,0-21 0,-21-1 16,22 22-16,-22-21 0,21 21 16,-21-21-16,1 21 0,-1-21 0,0 21 15,-21-21-15,21 0 16,-21 21-16,21-22 0,-21 22 0,0 0 15,0-21-15,-21 21 0,0 0 0,0-21 16,0 21-16,-1 0 0,1 0 16,-21-21-16,21 21 0,-22 0 0,1 0 15,0 0-15,-1 0 0,-20 0 16,-1-21-16,-20 21 0,-1 0 0,22 0 16,-43 0-16,21 0 0,0-21 0,1 21 15,-1 0-15,-21 0 0,22 0 16,-1-22-16,-21 22 0,21-21 0,-20 21 15,20 0-15,-21 0 0,0 0 16,0 0-16,1 0 0,-22-21 16,-22 21-1,-20 0 1,21 0-16,-21 0 0,-1 0 0,-20-21 16,20 21-16,-20 0 0,21-21 0,-22 21 15,1-21-15</inkml:trace>
  <inkml:trace contextRef="#ctx0" brushRef="#br0" timeOffset="9356.14">6773 2667 0,'0'0'0,"21"0"0,-21-21 0,22 0 16,-22 0-16,0-1 0,21 1 15,0 21-15,-21-21 0,21 0 0,0 21 16,-21-21-16,0 42 47,0 0-47,0 0 15,0 22-15,0-22 0,0 21 16,0 0-16,0 1 0,-21-1 0,21 22 16,0-22-16,0 21 0,0 1 15,0-1-15,0 22 0,0-21 0,0 20 16,0 1-16,0 0 0,0-1 16,0 1-16,0 21 0,0 0 0,21-1 15,-21 1-15,0 0 0,0 0 16,0 21-16,21-21 0,-21 21 15,0 0-15,0 0 0,0 0 0,22 0 16,-22-21-16,21 21 0,-21 0 16,21 0-16,-21-22 0,21 22 0,0-21 15,-21 21-15,0 0 0,21-21 16,1 0-16,-22 21 0,21-42 0,-21 20 16,21 1-16,-21-21 0,21 0 0,-21-1 15,21 1-15,-21 0 0,21-22 16,1 1-16,-22-1 0,0-21 0,21 22 15,-21-22-15,21-21 0,-21 22 0,0-22 16,0 0-16,0 0 16,0-42-1,0 0 1,0-21-16,21 20 0,-21-20 16,0-21-16,21-1 0,-21 1 0,21-1 15</inkml:trace>
  <inkml:trace contextRef="#ctx0" brushRef="#br0" timeOffset="10184.54">9758 2625 0,'0'0'0,"21"-43"0,-21 22 0,21 0 15,-21 0-15,0 0 0,0 0 16,0-1-16,0 1 0,0 0 0,0 0 15,0 0-15,0 0 16,0-1 0,0 44 15,0-1-31,0 0 0,0 21 16,0 1-16,0 20 0,0 1 15,0-1-15,0 1 0,0-1 0,0 1 16,0-1-16,0 22 0,0-1 15,0 1-15,0 0 0,0-1 0,0 1 16,0 21-16,21-21 0,-21-1 16,21 22-16,-21 0 0,0 21 0,22-21 15,-1 0-15,-21 21 0,21-22 16,0 22-16,0 0 0,0 0 16,-21 0-16,22 0 0,-1-21 0,0 21 0,-21 0 15,0 0-15,21-21 16,-21 21-16,21-21 0,-21 21 0,21 0 15,-21-21-15,0 21 0,0-21 0,22-1 16,-22 1-16,21 0 0,-21-21 16,21 21-16,-21-1 0,0-20 0,0 21 15,21-21-15,-21-22 0,0 22 0,0-22 16,21 22-16,-21-43 0,0 22 16,0-1-16,0-20 0,0-1 0,0 0 15,0 1-15,0-22 0,21 0 0,-21 0 16,22-21-1,-22-21 1,0 0-16,0-22 0,0 22 16,0-21-16,21-22 0,-21 22 0,21-21 15</inkml:trace>
  <inkml:trace contextRef="#ctx0" brushRef="#br0" timeOffset="11011.07">13166 2582 0,'0'0'15,"0"-21"-15,21 0 0,-21 0 0,0 0 0,0 0 16,0-1-16,0 1 16,0 42 15,0 1-31,0 20 15,0-21-15,0 21 0,0 1 16,0-1-16,0 0 0,0 22 0,0-22 16,0 22-16,0-22 0,0 22 15,0-22-15,21 43 0,-21-22 0,0 1 16,0 20-16,0 1 0,21 0 16,-21-1-16,21 1 0,-21 0 0,21-1 15,-21 22-15,0 0 0,0-21 0,22 20 16,-22 1-16,21-21 0,-21 21 15,0 0-15,0-1 0,0 1 0,21 0 16,-21 0-16,0 0 0,21 0 16,-21-1-16,0 22 0,0-21 15,21 0-15,-21 0 0,21 0 0,-21 0 16,0-1-16,0 1 0,0 21 16,0-21-16,0 0 0,0 21 0,0-21 15,0 0-15,0-1 0,0-20 0,0 21 16,0-21-16,0-1 0,0 1 15,0 0-15,0-22 0,0 1 0,0-1 16,0-21-16,0 22 0,0-22 0,0 1 16,0-1-16,0-21 0,0 21 0,0-20 15,22-1-15,-22 0 0,0 0 16,0-42 15,0 0-15,0 0-16,-22-1 0,22-20 0,-21 21 15</inkml:trace>
  <inkml:trace contextRef="#ctx0" brushRef="#br0" timeOffset="11799.63">7197 7599 0,'0'21'0,"0"0"16,0 0-16,0 22 15,0-22-15,0 21 0,0 1 0,0-1 16,0 0-16,21 1 0,-21 20 0,0 1 16,0-22-16,0 0 0,21 22 15,-21-22-15,0 0 0,0 1 0,21-22 16,-21 21-16,0-21 0,0 1 0,0-1 15,0 0-15,0-42 32</inkml:trace>
  <inkml:trace contextRef="#ctx0" brushRef="#br0" timeOffset="13639.26">2349 3112 0,'0'0'0,"0"-22"0,22 22 15,-1 0-15,-21-21 0,21 0 16,0 21-16,0-21 0,-21 0 16,21 21-16,-21-21 15,22-1-15,-1 22 0,-21-21 0,0 0 16,21 0-16,-21 0 16,0 0-16,0-1 0,0 1 15,-21 21-15,0-21 0,-1 21 16,-20 0-16,0-21 0,-1 21 15,1 0-15,0 0 0,-1 0 16,1 0-16,0 0 0,-1 0 16,1 21-16,0 0 0,-1-21 0,1 21 15,0 1-15,-1-1 0,1 21 16,0-21-16,-1 0 0,1 22 16,0-22-16,-1 0 0,1 21 0,21 1 15,-21-22-15,42 21 0,-22 1 16,22-22-16,0 21 0,0 0 15,0-20-15,22 20 0,-1-21 0,0 0 16,0 22-16,21-22 0,1 0 16,-22 21-16,21-21 0,1 1 0,-1-1 15,-21 0-15,21 0 16,1 0-16,-1 0 0,-21 1 0,22-1 16,-1 0-16,0 0 0,-21 0 15,22 22-15,-1-22 0,-21 21 16,22-21-16,-22 22 0,0-1 0,21 0 15,-21 1-15,1-1 0,-1 0 16,-21 1-16,21-1 0,0 0 0,0 1 16,-21-1-16,0 0 0,0-21 15,0 22-15,0-1 0,0-21 0,0 22 16,-21-1-16,0 0 16,-21 1-16,20-22 0,-20 21 0,0 0 0,-1 1 15,1-1-15,0-21 16,-1 22-16,22-1 0,-21-21 0,21 0 15,-22 0-15,22 1 0,0-1 16,0 0-16,0-21 0,0 21 0,-1-21 16,1 0-16,0 0 15,42 0 17,0 0-32,1 0 15,-1-21-15,0 21 0,0-21 0,0 21 16,0 0-16,22 0 15,-22 0-15,0 0 0,21 0 0,-20 0 16,20 0-16,0 0 0,-21 0 16,22 21-16,-22-21 0,0 21 0,21 0 15,-20-21-15,-1 21 0,0 1 16,0-1-16,0 0 0,0 0 0,1 21 16,-1-20-16,-21-1 0,21 21 15,-21 0-15,21 1 0,-21-1 0,0 0 16,0 1-16,0-1 0,21 22 15,-21-22-15,0 0 0,0 22 0,0-22 16,0 22-16,0-22 16,0 0-16,0 22 0,0-1 0,0-20 0,0 20 15,0 22-15,0-22 16,-21 1-16,21-1 0,-21 22 0,21-22 16,0 1-16,-21-1 0,0 1 15,21 21-15,-22-22 0,22 22 0,-21-22 16,21 22-16,-21-22 0,21 22 15,-21-21-15,21-1 0,0 1 0,0-1 16,0 22-16,0-22 0,0 1 0,0-1 16,0 22-16,0-22 0,0 1 15,0-1-15,0 1 0,0-1 0,0-20 16,21 20-16,0-20 0,0 20 16,1-21-16,-22 22 0,21-22 15,0 1-15,21 20 0,-21-21 16,1 1-16,20-1 0,-21 0 0,21 1 15,1-1-15,-1 0 0,-21-20 0,22-1 16,-1 21-16,0-21 0,1 0 16,-1 1-16,0-1 0,22-21 0,-22 21 15,22-21-15,-22 0 0,21 21 16,1-21-16,-22 0 0,22 0 0,-22 0 16,22 0-16,-22 0 0,21-21 0,-20 0 15,20 0-15,-20-1 0,20-20 16,-21 21-16,22-43 0,-1 22 15,1-21-15</inkml:trace>
  <inkml:trace contextRef="#ctx0" brushRef="#br0" timeOffset="21456.47">487 8382 0,'0'-21'16,"0"0"-1,0 0-15,0-1 16,0 1-1,0 0-15,0 0 16,21 21 0,0 0-16,0 0 15,0 0-15,1 0 0,-1 21 16,21 0-16,-21 22 0,0-22 0,22 21 16,-22-21-16,0 22 0,0-1 15,-21 0-15,0 1 0,21-22 0,-21 21 16,0 0-16,0-20 0,0 20 15,0-21-15,0 0 0,-21 0 0,21 1 16,-21-22 0,0 0-16,21-22 15,-21 22-15,21-21 0,0 0 16,0 0-16,0-21 0,0 20 0,-21-20 16,21 21-16,0-21 0,0-1 15,0 22-15,0-21 0,0-1 16,0 1-16,21 0 0,-21 21 0,21-22 15,0 22-15,-21 0 0,21 0 16,0 21-16,1 0 0,-1 0 16,-21 21-1,21-21-15,-21 21 0,21-21 0,-21 21 16,21-21-16</inkml:trace>
  <inkml:trace contextRef="#ctx0" brushRef="#br0" timeOffset="21920.72">1185 8234 0,'0'0'0,"0"-21"16,-21 21-16,0 0 0,0 21 16,21 0-1,-21 0-15,21 0 0,0 1 0,0 20 16,-22-21-16,22 21 15,0-20-15,-21-1 0,21 21 0,0-21 16,0 0-16,0 22 0,0-22 16,0 0-16,21 0 0,-21 0 15,22-21-15,-1 0 0,0 0 16,0 0-16,0 0 0,0 0 0,1 0 16,-1 0-16,0-21 0,0 0 15,0 0-15,22 0 0,-22 0 0,-21-1 16,21 1-16,-21-21 0,21 21 15,-21-22-15,0 22 0,0-21 0,0 0 16,-21 20-16,0-20 16,0 21-16,-1 0 0,1 0 0,0 21 15,0 0-15,0 0 0,0 0 16,-1 0-16,22 21 0,-21-21 0,0 21 16,21 0-16,-21 21 0,21-20 15,0-1-15,0 0 0,0 0 0,0 21 16,0-20-16,0-1 0,0 0 15,0 0-15,21-21 0,0 21 16,0-21-16,1 0 0,-1 0 16</inkml:trace>
  <inkml:trace contextRef="#ctx0" brushRef="#br0" timeOffset="22515.56">1609 8255 0,'0'0'0,"21"0"16,-21 21 0,0 0-16,0 1 15,0-1-15,0 0 0,0 0 0,0 21 16,0-20-16,0-1 0,0 0 16,0 0-16,0 0 0,0 0 0,0 1 15,0-1-15,0 0 0,0 0 16,21-21 15,-21-21-15,21 0-1,-21 0-15,21-1 0,-21 1 0,0 0 16,0 0-16,21 0 0,-21 0 16,22-1-16,-22 1 0,21 0 0,-21 0 15,21 21 1,0 0-16,-21 21 15,0 0-15,0 0 0,0 1 0,0-1 16,21 0-16,-21 0 0,0 0 16,0 0-16,21 1 0,-21-1 15,22-21-15,-22 21 16,21-21-16,0 0 16,0 0-16,0 0 15,-21-21-15,21 21 16,-21-21-16,0-1 0,0 1 0,0 0 15,0 0-15,0-21 0,0 20 16,0 1-16,0-21 0,0 21 0,0 0 16,0-1-16,0 1 0,0 0 15,0 0-15,0 42 47,0 0-47,0 0 16,22-21-1</inkml:trace>
  <inkml:trace contextRef="#ctx0" brushRef="#br0" timeOffset="22987.79">2582 8192 0,'0'0'0,"21"-22"0,1 22 15,-1-21-15,-21 0 0,21 0 16,-21 0-1,0 0-15,-21 21 16,0 0 0,-1 21-16,1 0 0,0 0 0,0 0 15,0 0-15,0 1 0,-1-1 16,1 0-16,21 0 0,-21 0 0,21 0 16,-21 1-16,21-1 0,0 0 15,21-21 1,0 21-16,0-21 0,22 0 15,-22 0-15,0 0 0,0 0 16,22 0-16,-22 21 0,0-21 0,0 0 16,0 0-16,0 0 0,1 21 15,-1-21-15,0 0 0,-21 22 16,0-1-16,0 0 0,0 0 16,-21 0-1,0 0-15,-22-21 0,22 22 16,0-22-16,-21 0 0,-1 21 0,22 0 15,-21-21-15,21 0 0,-22 0 16,22 0-16,0 0 0,-21 21 0,20-21 16,1 0-16,0 0 0,0 0 15,0 0-15,0 0 16,21-21-16,0 0 0,0 0 16,0-22-1,0 22-15,21 0 0</inkml:trace>
  <inkml:trace contextRef="#ctx0" brushRef="#br0" timeOffset="24497.35">6413 1461 0,'0'0'0,"0"21"0,-21-21 0,21 21 0,-21-21 16,21 21-16,0 0 15,-21-21-15,0 0 16,21-21 31,0 0-47,0 0 16,0 0-16,0-1 0,21 1 15,0 0-15,0-21 0,0 21 16,1-1-16,-1-20 0,21 0 0,-21 21 15,22-1-15,-1-20 0,21 21 16,-20 0-16,20 0 0,-20-1 16,-1 22-16,21 0 0,-20 0 0,-1 0 15,0 0-15,1 0 0,-1 22 0,0-1 16,1 0-16,-1 0 0,0 0 16,1 0-16,-1 22 0,0-22 15,22 21-15,-22-21 0,22 1 0,-22 20 16,22-21-16,-1 0 0,1 0 15,-1 1-15,22-1 0,-22 0 0,1 0 16,-1-21-16,22 0 0,-22 21 0,22-21 16,0 0-16,-1 0 0,1 0 15,0 0-15,21-21 0,-22 0 0,22 0 16,-21 0-16,-1-1 0,22 1 16,-21 0-16,21-21 0,0 21 0,-1-22 15,1 1-15,0 0 0,0-1 16,-21 1-16,-1-22 0,1 22 15,0 0-15,-22-1 0,1 1 0,-1 0 16,1 21-16,-22-1 0,-21 1 16,0 0-16,0 0 0,1 21 0,-44 21 47,1 0-47,21 0 15,0 1-15,-21-1 0,0 21 16,21-21-16,0 0 0,0 22 0,0-22 15,0 21-15,0-21 0,0 1 16,0-1-16,21 0 0,0 0 16,0 0-16,22 0 0,-22 1 0,21-1 15,1-21-15,20 21 0,1-21 16,-1 0-16,22 0 0,-1 0 0,1 0 16,0 0-16,21 0 0,-1 0 0,22 0 15,0 0-15,0 0 0,0-21 16,22 0-16,-22-1 0,21 1 0,0 0 15,0-21-15,0 21 0,22-22 16,-22 1-16,0 0 0,0-1 0,21 22 16,-20-21-16,-1 21 0,0-22 15,0 22-15,-21 0 0,21 0 0,-21 21 16,0 0-16,0 0 0,0 0 16,0 0-16,-21 0 0,0 0 15,-21 21-15,-1 0 0,-20 21 0,20-20 16,-41-1-16,-1 21 0,0-21 0,1 22 15,-22-22-15,-21 21 0,0-21 16,0 22-16,0-22 0,0 21 0,0-21 16,0 0-16,0 1 0,0-1 15,-21 0-15,21 0 0,-21 0 16,-1-21-16,1 0 16,0 0-16,21-21 15,-21 0-15,0 0 0,-22 21 16</inkml:trace>
  <inkml:trace contextRef="#ctx0" brushRef="#br0" timeOffset="24943.45">12298 85 0,'0'0'0,"21"-43"0,-21 22 0,0 0 15,21 21 17,-21 21-32,0 22 15,0 20-15,0-21 0,21 22 16,-21-1-16,0-20 0,0 20 16,0-20-16,0 20 0,0-21 0,0 1 15,0-22-15,0 21 0,0-21 16,0 22-16,0-22 0,0 0 0,0 0 15,0 0-15,0 1 0,-21-22 32,0 0-32,0 0 15,0-22-15</inkml:trace>
  <inkml:trace contextRef="#ctx0" brushRef="#br0" timeOffset="25147.33">11938 593 0,'0'21'31,"21"0"-31,0 0 16,0 0-16,1 1 0,-1-1 0,-21 0 15,21 0-15,0 0 0,0 0 16,-21 1-16,21-1 0,1 0 0,-1-21 16,-21 21-16,21-21 0,0 0 15,0 0-15,0 0 0,1 0 16,-1 0-16,0 0 0,0 0 0,0-21 15,0 0-15</inkml:trace>
  <inkml:trace contextRef="#ctx0" brushRef="#br0" timeOffset="25347.21">12615 550 0,'0'0'0,"0"-21"0,0 0 0,0 42 31,-21 0-15,21 1-16,-21-1 0,0 0 15,0 0-15,-1 21 0,22-20 0,-21-1 16,0 0-16,21 0 0,-21 0 16,21 0-16,0 1 15,0-1-15,21-21 16,0 0-16,0 0 16,1 0-16,20-21 0</inkml:trace>
  <inkml:trace contextRef="#ctx0" brushRef="#br0" timeOffset="27743.33">13314 212 0,'0'0'0,"0"-43"0,0 1 15,0 21-15,0 0 0,0-22 16,0 22-16,-21 21 16,-1 21-16,1 1 15,0 20-15,0 0 0,0 1 16,0-1-16,21 0 0,-22 22 15,1-22-15,0 0 0,21 1 0,0-1 16,-21 0-16,21 1 0,0-1 0,0-21 16,0 0-16,0 22 0,0-22 15,0 0-15,21 0 0,0-21 0,0 0 16,1 21-16,-1-21 0,21 0 16,-21 0-16,22-21 0,-1 21 0,0-21 15,1 0-15,-1 0 0,0 0 16,-21-1-16,22 1 0,-1-21 0,-21 21 15,22-22-15,-22 22 0,0-21 16,0 0-16,0 20 0,0 1 16,-21 0-16,0 0 0,0 0 0,0 42 31,0 0-31,-21 0 16,21 0-16,-21 1 0,0 20 0,21-21 15,0 21-15,-21-20 0,21-1 16,-21 0-16,21 21 0,0-21 0,0 1 15,0-1-15,0 0 0,0 0 16,0 0-16,21-21 0,0 0 16,0 0-16,21 0 0,-20 0 15,-1 0-15,0-21 16,0 21-16,21-21 0,-20 0 0,-1 0 16,0-1-16,0 1 0,0 0 0,0 0 15,-21-21-15,0 20 0,0 1 16,0-21-16,0 21 0,0-22 0,0 22 15,-21-21-15,21 21 0,-21 0 16,0 21-16,0 0 0,0 0 0,-22 0 16,22 21-16,0 0 0,0 0 0,-22 0 15,22 0-15,0 22 0,21-22 16,0 21-16,-21-21 0,21 1 16,0 20-16,0-21 0,0 0 15,0 0-15,21 1 0,0-22 0,0 21 16,1 0-16,20-21 0,-21 0 0,21 0 15,1 0-15,-1 0 0,0 0 16,1 0-16,-1 0 0,0-21 0,1 0 16,-1-1-16,0 1 0,1 0 0,-1 0 15,0-21-15,-20-1 0,-1 1 16,0 0-16,0-22 0,0 22 0,-21-22 16,0 22-16,0-22 0,0 22 15,0 0-15,0 21 0,0-22 0,0 22 16,-21 21-1,0 21-15,0 0 16,21 22-16,-21-1 0,-1 0 0,1 1 16,0-1-16,21 0 0,0 1 15,0 20-15,-21-42 0,21 22 0,0-1 16,0-21-16,0 22 0,0-22 0,0 0 16,0 0-16,21 0 0,-21 0 15,21 1-15,0-22 0,1 0 0,-1 21 16,0-21-16,0 0 0,0 0 0,0 0 15,22 0-15,-22-21 0,0-1 16,0 1-16,22 21 0,-22-42 0,0 21 16,0 0-16,0-1 15,-21 1-15,21-21 0,-21 21 0,22 0 16,-22-1-16,0 1 0,0 0 0,0 42 31,0 0-15,0 1-16,0-1 15,0 0-15,0 0 0,0 0 0,0 0 16,0 1-16,0-1 0,0 0 0,0 0 16,0 0-1,21-21-15,0 0 16,0 0-16,0 0 0,0 0 16,1 0-16,-1 0 0,21 0 15,-21-21-15,22 0 0,-22 21 0,0-21 16,21 0-16,-21-1 0,-21-20 15,22 21-15,-1 0 0,-21 0 0,21-1 16,-21 1-16,0 0 16,0 42-1,0 0-15,-21 1 16,21-1-16,-21-21 0,21 21 16,-22 0-16,22 0 0,0 0 0,0 1 15,0-1-15,22 0 16,-1-21-16,0 0 15,0 0-15,0 0 0,22 0 16,-22 0-16,21 0 0,0 0 16,-20 0-16,20 0 0,-21-21 0,0 0 15,0 21-15,1-22 0,-1 1 0,0 0 16,-21 0-16,21 21 0,-21-21 16,0 0-16,0-1 0,0 44 46,-21-1-46,21 0 0,-21-21 0,21 21 16,0 0-16,-21 0 0,-1 1 16,1-1-16,21 0 0,0 0 15,0-42 48,0 0-63,0 0 0,21-1 15,1 1-15,-1 0 0,0 0 0,0 0 16,-21 0-16,21-1 0,0 1 16,1 21-16,-1-21 0,-21 42 31,0 0-31,0 1 16,0-1-16,0 0 0,0 0 15,0 0-15,0 0 0,0 1 16,0-1-16,0 0 0,21-21 0,-21 21 15,21-21 17,0 0-17,0-21-15,1 0 16,-1 0-16,0-1 0,0 1 16,0 0-16,0-21 0,1 21 15,-1-1-15,0 1 0,0-21 0,0 21 16,0 0-16,-21-1 0,22 22 15,-22 22 1,0-1 0,0 0-16,0 0 0,0 0 0,-22 22 15,22-22-15,0 0 0,0 0 16,0 0-16,0 0 0,0 1 0,0-1 16,0 0-16,0 0 0,0 0 0,22-21 15,-1 21-15,0-21 0,0 0 16,0 0-16,22 0 0,-22 0 15,0 0-15,21 0 0,-21-21 16,22 21-16,-22-21 0,21 0 0,-21 0 16,22 0-16,-22-1 0,21 1 15,-21-21-15,1 21 0,-1 0 16,0-22-16,0 22 0,-21-21 0,0 21 16,0-1-16,0 1 15,-21 21 1,0 0-16,21 21 0,-21 1 15,-1-1-15,1 21 0,0-21 16,21 0-16,0 22 0,-21-22 0,21 0 16,-21 0-16,21 0 0,0 1 15,0-1-15,0 0 0,0 0 16,21 0-16,0-21 16,21 0-16,-20 0 0,-1 0 0,21 0 15,-21 0-15,22 0 0,-22 0 16,21-21-16,0 21 0,-20-21 15,20 0-15,-21 0 0,0-1 0,22 1 16,-22-21-16,0 21 0,0-22 16,-21 22-16,21-21 0,-21 21 0,21-22 15,-21 22-15,0 0 0,-21 21 32,0 21-32,0 0 0,21 22 0,-21-22 15,21 0-15,-21 21 16,21-20-16,0-1 0,-22 0 0,22 0 15,0 21-15,0-20 0,0-1 16,0 0-16,0 0 0,0 0 16,0 0-1,-21-21 1,0 0 0,0 0-16,0 0 0,-22 0 15,22 0-15,-21 0 0,0 0 0</inkml:trace>
  <inkml:trace contextRef="#ctx0" brushRef="#br0" timeOffset="28991.7">4487 2519 0,'0'0'0,"0"-21"31,-21 21 31,0 0-62,0 0 0,0 0 0,-1 0 16,1 0-16,-21 0 0,21 0 16,-22 0-16,22 0 0,0 0 0,0 0 15,0 0-15,0 0 0,-1 0 16,1 0-16,0 21 0,0-21 15,21 21 1,-21-21-16,21 21 16,0 0-16,-21-21 0,21 22 15,0-1-15,0 0 0,0 0 16,0 0-16,0 0 0,0 22 0,0-22 16,0 0-16,0 21 0,0 1 15,0-22-15,0 21 0,0 1 0,0-1 16,0 0-16,0 1 0,0-1 0,0 0 15,0 1-15,0-1 0,0 21 16,0-20-16,0-1 0,0 0 0,0 1 16,0-1-16,0 0 0,0 1 15,0-22-15,21 21 0,-21-21 16,21 1-16,-21 20 0,21-21 0,-21 0 16,0 0-16,0 1 15,21-22-15,-21 21 0,0 0 16,0-42 46,0 0-46,0-1-16,21 1 0,-21 0 16,0 0-16,0-21 0,0 20 15,0-20-15,22 0 0</inkml:trace>
  <inkml:trace contextRef="#ctx0" brushRef="#br0" timeOffset="31331.76">4106 2582 0,'0'0'0,"0"-21"16,21 21 62,1 0-78,-1 0 16,0 0-16,0 0 0,21 0 0,1 0 15,-1 0-15,0 0 0,22 0 16,-1 0-16,22 0 0,-21 0 0,20 0 16,22 0-16,-21 0 0,-1 0 15,1 0-15,0 0 0,-1-21 0,-20 21 16,21 0-16,-1 0 0,-20-21 16,20 21-16,-20 0 0,-1 0 15,1-21-15,-22 21 0,22 0 0,-22 0 16,0-21-16,1 21 0,-1 0 15,0 0-15,-20 0 0,20 0 0,-21-22 16,21 22-16,-20 0 0,-1 0 16,0 0-16,0 0 0,0 0 0,0 0 15,1 0-15,-1 0 0,0 0 16,0 0-16,0 0 16,0 0-16,1 0 0,-1 0 15,0 0-15,0 0 0,0-21 16,22 21-16,-22 0 0,0 0 0,21 0 15,-21 0-15,1 0 0,-1 0 16,0 0-16,0 0 31,-21 21 63,0 1-94,0 20 16,0-21-16,0 0 0,0 22 0,0-22 15,0 21-15,0-21 0,0 22 16,0-1-16,0 0 0,0-21 0,0 22 16,0-1-16,0 0 0,0-20 0,0 20 15,0 0-15,0 1 0,0-1 16,0 0-16,0 1 0,0-1 0,0-21 15,0 21-15,0 1 0,0-1 16,0-21-16,0 22 0,0-22 0,0 0 16,0 0-16,0 0 0,0 0 15,0 1-15,0-1 0,0 0 16,0 0-16,-21-21 0,21 21 16,0 0-16,-21-21 15,21 22 1,-21-22 15,-1 0-15,22 21-16,-21-21 15,0 0-15,0 0 0,0 0 16,0 21 0,-1-21-16,1 0 0,0 0 15,0 0-15,0 0 0,0 0 0,-1 0 16,1 0-16,0 0 0,-21 0 15,21 0-15,-22 0 0,1 0 0,0 0 16,20 0-16,-20 0 0,0 0 0,-22 0 16,22 0-16,0 21 0,-1-21 15,-20 0-15,20 0 0,1 0 0,-21 0 16,20 0-16,-20 0 0,20 0 0,-20 0 16,21 0-16,-22 21 0,22-21 15,-22 0-15,22 0 0,-22 0 0,22 0 16,-21 21-16,20-21 0,-20 0 0,20 0 15,-20 0-15,21 0 16,-1 22-16,-20-22 0,20 0 0,1 0 16,0 0-16,-1 0 0,1 0 15,0 0-15,-1 21 0,1-21 0,0 0 16,-1 0-16,22 0 0,-21 0 0,21 0 16,0 0-16,-1 0 0,1 0 15,0 21-15,0-21 0,0 0 16,0 0-1,-1 0 32,1 0 0,0 0-31,0 0 62,21-21-47,0 0-31,0-1 0,0 1 16,0 0-16,0 0 0,0 0 15,0-22-15,-21 22 0,21 0 16,0-21-16,-21 21 0,21-1 0,0-20 16,0 21-16,0 0 0,-22 0 15,22-1-15,0-20 0,-21 21 0,21 0 16,0 0-16,-21-1 0,21-20 16,0 21-16,0 0 0,0 0 0,0-1 15,0-20-15,0 21 0,0 0 0,0 0 16,-21-1-16,21 1 15,0 0-15,0 0 16,0 0-16,0 0 16,0-1-16,0 1 15,21 0 17,-21 0-32,0 0 0,0 0 15,21 21 16,-21-22-31,21 1 32,-21 0-17,22 21-15,-22-21 16,21 21-16,0-21 16,0 21-1,-21-21-15,21 21 0,0 0 16,1 0-16,-1-22 15,0 22-15,0 0 0,0 0 0,0 0 16,22 0-16,-1-21 0,0 21 16,22 0-16,-1 0 0,1 0 0,-1 0 15,22 0-15,0-21 0,-1 21 16,1 0-16,0 0 0,-1-21 0,1 21 16,21 0-16,-21 0 0,-1 0 15,22 0-15,-21 0 0,-22-21 16,22 21-16,-22 0 0,1 0 0,-22 0 15,1 0-15,-1 0 0,0 0 16,1 0-16,-22 0 0,0 0 0,0 0 16,0 0-16,0 0 0,1 0 0,-1 0 15,0-21-15,0 21 0,0 0 16,0 0-16,1 0 0,-1-22 31,0 22-15,0 0 46,-21-21-46,0 42 62,-21-21-62,0 0-1,0 0-15,-1 0 16,1 0-16,0 0 0</inkml:trace>
  <inkml:trace contextRef="#ctx0" brushRef="#br0" timeOffset="32759.74">3133 3090 0,'21'-21'0,"-21"0"15,0 0-15,0 0 16,-21 21 15,-1 0-31,1 0 16,0 0-16,21 21 16,-21 0-16,0 0 0,0 22 15,21-22-15,0 0 0,-22 21 16,1 1-16,21-22 0,0 21 15,0 0-15,0 1 0,0-1 16,0-21-16,0 22 0,0-22 0,21 21 16,1-21-16,-22 0 0,21 1 0,0-22 15,0 21-15,21-21 0,-20 0 16,-1 0-16,0 0 0,0 0 0,21 0 16,-20-21-16,-1 21 0,0-22 15,0 1-15,0 0 0,0 0 0,1 0 16,-1 0-16,0-1 0,-21-20 15,21 0-15,-21 21 0,0-22 0,0 1 16,0 0-16,0 20 0,0-20 16,-21 21-16,0-21 0,0 20 15,-1 1-15,1 0 0,-21 0 0,21 0 16,0 0-16,-22 21 0,22 0 16,0 0-16,-21 0 0,20 0 0,1 0 15,-21 0-15,21 0 0,0 21 16,-1 0-16,1 0 0,0 21 0,0-20 15,21 20-15,0 0 0,-21 1 16,21-1-16,0 0 0,0 1 0,0-1 16,0 0-16,0-21 0,21 22 15,0-22-15,0 21 0,0-21 0,1 1 16,-1-1-16,0-21 0,0 21 16,0-21-16,0 21 0,1-21 15,20 0-15,-21 0 0,0 0 0,0 0 16,1-21-16,20 0 0,-21 21 15,0-21-15,0-1 0,22 1 0,-22 0 16,0-21-16,0 21 0,0-22 16,-21 1-16,0 0 0,22-1 0,-22 1 15,0 0-15,0-1 0,0 1 16,-22 0-16,1 20 0,-21 1 0,21 0 16,-22 0-16,22 0 0,-21 0 15,21 21-15,-22 0 0,22 0 0,0 0 16,-21 0-16,21 21 0,-1 0 0,1 0 15,0 0-15,0 0 16,0 22-16,21-1 0,-21 0 0,-1-20 16,1 20-16,21 0 0,0 1 15,-21-22-15,21 21 0,0-21 0,0 0 16,0 22-16,0-22 0,0 0 16,0 0-16,21 0 0,-21 1 15,21-1-15,1-21 0,-1 21 16,0 0-16,0 0 0</inkml:trace>
  <inkml:trace contextRef="#ctx0" brushRef="#br0" timeOffset="33407.73">3302 4445 0,'0'0'0,"0"-21"0,0 0 16,0 0-16,0-1 0,0 1 15,0 0-15,0 0 0,0 0 0,0 0 16,0-1-16,0 1 0,0 42 31,0 1-15,0 20-16,0 0 0,0-21 16,0 22-16,0-1 0,0 0 0,0 1 15,0-1-15,0 0 0,0 1 16,0 20-16,0-20 0,0-1 0,0 0 15,0 1-15,0-1 0,0-21 16,0 0-16,0 0 0,0 1 16,21-22-1,-21-22 1,0 1-16,21-21 0,-21 21 16,21 0-16,-21-22 0,0 1 15,0 0-15,0 20 0,0-20 0,0 0 16,0-1-16,0 1 0,0 0 0,0-1 15,0 22-15,0 0 0,0 0 16,0 0-16,0 42 16,0 0-1,0 0-15,0 0 0,0 22 16,0-22-16,0 21 0,0-21 0,0 22 16,0-1-16,0-21 0,0 22 15,0-22-15,0 21 0,0-21 0,0 0 16,0 1-16,0-1 0,0 0 15,0 0-15,0 0 0,0 0 16</inkml:trace>
  <inkml:trace contextRef="#ctx0" brushRef="#br0" timeOffset="34248.54">3746 6308 0,'0'-21'0,"0"42"0,-21-42 16,21-1-16,0 1 15,0 0-15,0 0 16,0 0-16,0 0 16,21-1-1,1 22-15,-1 0 0,0 0 16,0 0-16,0 0 0,0 0 15,1 0-15,-22 22 0,21 20 16,0-21-16,0 0 0,0 22 0,-21-1 16,0 0-16,0 1 0,0-1 0,0 0 15,0 1-15,0-1 0,0 0 16,-21 1-16,-21-1 0,21 0 0,-22-21 16,1 22-16,0-22 15,-1 0-15,1 0 0,0 0 0,20 1 16,-20-22-16,0 0 0,21 21 0,-1-21 15,1 0-15,0 0 0,0 0 16,0-21-16,0-1 0,21 1 16,0 0-16,0-21 0,0 21 0,0-1 15,0-20-15,0 0 0,21 21 16,-21-22-16,21 22 0,0 0 0,0 0 16,0 21-16,1 0 0,-1 0 15,0 0-15,21 0 0,-21 21 0,1 0 16,-1 0-16,0 0 0,0 1 15,0 20-15,0-21 0,22 0 16,-22 22-16,0-22 0,0 0 0,0 0 16,1 0-16,-1 0 0,0 1 0,0-22 15,0 0-15,0 21 0,22-21 16,-22 0-16,0 0 0,0 0 16,-21-21-16,0-1 15,0 1 1</inkml:trace>
  <inkml:trace contextRef="#ctx0" brushRef="#br0" timeOffset="34942.97">3746 7387 0,'-21'0'0,"42"0"0,-63-21 0,42 0 16,0 0-16,0 0 15,0-1-15,21 22 16,0 0-1,1 0-15,-1 0 0,0 0 0,0 22 16,21-22-16,-20 21 0,-1 0 0,0 21 16,0-21-16,-21 1 0,0-1 15,21 21-15,-21-21 0,0 0 0,0 1 16,0 20-16,-21-21 0,0 0 0,0 0 16,0 22-16,-1-22 0,-20 0 15,21 0-15,0 0 0,-22 1 0,22-22 16,0 21-16,0-21 0,0 0 15,21-21 17,0-1-32,0 1 0,21 21 15,0 0-15,0-21 0,0 21 16,1 0-16,-1 0 0,0 0 0,0 0 16,21 0-16,-20 0 0,-1 0 0,0 21 15,0-21-15,0 21 0,0 1 16,1-1-16,-1 0 0,0 21 0,-21-21 15,0 22-15,0-1 0,0 0 0,0 1 16,0-22-16,0 21 0,-21 1 16,0-1-16,-1 0 0,1-21 15,0 22-15,-21-22 0,21 0 0,-1 0 16,-20 0-16,21-21 0,-21 0 16,-1 22-16,22-22 0,-21 0 0,21 0 15,-22 0-15,22 0 0,-21-22 0,21 1 16,-1 21-16,1-21 0,0 0 15,0 0-15,0 0 0,21-1 0,0 1 16,-21 0-16,21-21 0,0 21 0,0-22 16,0 1-16,0 0 0,0-1 0,0 1 15,21-22-15</inkml:trace>
  <inkml:trace contextRef="#ctx0" brushRef="#br0" timeOffset="35883.43">5249 1820 0,'0'0'0,"0"-21"0,0 0 16,21 0-16,-21 0 0,0 0 0,0-1 16,0 1-16,0 0 0,0 0 15,-21 21-15,0 0 16,0 0-16,0 21 0,21 0 15,0 0-15,-21 1 0,21 20 16,-22 0-16,22 1 0,0-1 0,0 21 16,0-20-16,0-1 0,0 0 15,0 22-15,0-22 0,0-21 0,22 22 16,-1-1-16,0-21 0,0 22 16,0-22-16,0 0 0,1-21 0,20 21 15,0-21-15,-21 0 0,22 0 0,-1 0 16,-21-21-16,22 21 15,-22-21-15,21 0 0,-21-1 0,0 1 0,22 0 16,-22 0-16,0-21 16,0-1-16,-21 22 0,0-21 0,21-1 15,-21 1-15,0 0 0,0-22 0,-21 22 16,21 0-16,-42-22 0,21 22 16,-22-1-16,22 1 0,-21 21 0,0 0 15,-22 0-15,22-1 0,-1 22 16,1 0-16,0 22 0,21-1 0,-22 0 15,22 21-15,0 1 0,0-1 16,21 0-16,0 1 0,0 20 0,0-21 16,0 1-16,0 20 0,0-20 0,21-22 15,0 21-15,-21 0 0,21-20 16,0 20-16,1-21 0,-1 0 16,21 0-16,-21 1 0,0-22 15,1 21-15,-1-21 0,21 0 0,-21 0 16,0 0-16,22 0 0,-22 0 0</inkml:trace>
  <inkml:trace contextRef="#ctx0" brushRef="#br0" timeOffset="36391.14">7853 1672 0,'0'-21'16,"0"42"-16,21-63 0,-21 21 16,0 0-16,0 42 31,0 0-31,0 0 15,0 0-15,0 22 0,0-22 0,0 21 16,0 0-16,0 1 0,0-1 16,0 22-16,0-22 0,0 0 15,0-21-15,0 22 0,0-1 0,0-21 16,0 0-16,0 1 0,0-1 16,21 0-16,-21 0 0,0 0 15,21-21 1,0-21-1,1 21-15</inkml:trace>
  <inkml:trace contextRef="#ctx0" brushRef="#br0" timeOffset="37235.03">11303 1609 0,'0'-64'31,"-21"43"-15,21 0-16,0 0 16,0 0-16,0-1 15,21 1 1,0 21-16,0-21 16,0 21-16,1 0 15,-1 21-15,-21 0 0,0 22 16,21-22-16,-21 21 0,21 1 0,-21-1 15,0 0-15,0 1 0,0 20 16,0-21-16,-21 1 0,0-1 0,0 0 16,-22 1-16,22-1 0,-21-21 0,-1 22 15,1-22-15,0 0 0,-1 0 16,1 0-16,0-21 0,21 21 16,-22-21-16,22 0 0,0 0 0,0 0 15,0 0-15,-1-21 16,22 0-16,0 0 15,0-21-15,0 20 0,0 1 0,0-21 16,0 21-16,22-22 0,-22 22 16,21-21-16,0 21 0,0 0 0,0-1 15,0 1-15,1 21 0,-1 0 16,0 0-16,0 0 0,21 21 0,-20 1 16,-1-1-16,0 0 0,0 21 0,0-21 15,0 1-15,1 20 0,-22-21 16,21 0-16,0 0 0,0 22 15,-21-22-15,21 0 0,0 0 16,-21 0-16,22-21 0,-1 0 16,0 0-16,0 0 0,0 0 15,0 0-15,1 0 0,-1 0 16,0-21-16,0 0 16,0 0-16,0 0 0,22 0 0,-22-1 15,0 1-15</inkml:trace>
  <inkml:trace contextRef="#ctx0" brushRef="#br0" timeOffset="37932.64">13674 1461 0,'0'0'16,"-22"-22"-1,22 1-15,0 0 16,0 0-16,22 21 16,-1-21-16,0 21 15,0 0-15,0 0 0,0 0 16,1 0-16,20 0 0,-21 0 0,0 0 15,0 0-15,-21 21 0,0 0 16,0 0-16,0 0 0,0 1 0,0-1 16,0 0-16,-21 0 0,0 21 0,0-20 15,0-1-15,-22 0 0,1 0 16,21 0-16,-21 0 0,20 1 0,-20-1 16,21-21-16,0 0 0,21 21 0,-21-21 15,21-21 16,0 0-15,21 21-16,0-22 0,0 1 0,0 21 16,0-21-16,1 21 0,-1 0 0,0-21 15,0 21-15,21 0 0,-20 0 16,-1 0-16,21 21 0,-21-21 0,0 21 16,1 0-16,-1 22 0,0-22 15,0 0-15,-21 21 0,0-20 0,0 20 16,0-21-16,0 21 0,0-20 0,-21 20 15,0-21-15,0 0 0,-1 0 16,-20 1-16,21-22 0,0 21 0,-22-21 16,22 0-16,0 0 0,-21 21 0,21-21 15,-1 0-15,1 0 0,-21 0 16,21 0-16,0 0 0,-1 0 16,1 0-16,0-21 0,-21 21 0,42-21 15,-21 21-15,-1 0 0,1-22 16,0 22-16,21-21 15,-21 21 1,0 0 0</inkml:trace>
  <inkml:trace contextRef="#ctx0" brushRef="#br0" timeOffset="39519.04">5440 9631 0,'0'0'0,"0"21"0,0 0 15,-21-21-15,21 21 16,0 1-16,21-22 31,0 0-31,0 0 16,0-22-16,0 22 0,22-21 16,-22 21-16,0-21 0,0 0 0,0 21 15,-21-21-15,22 21 0,-1-21 16,-21-1-1,-21 22 1,-1 0-16,1 0 0,0 0 16,0 0-16,-21 0 0,20 22 0,-20-1 15,21-21-15,-21 21 0,20 0 0,-20 0 16,21 0-16,0 1 0,0 20 16,21-21-16,0 0 0,0 0 0,0 1 15,0-1-15,0 0 0,0 0 0,0 0 16,21 0-16,0-21 0,21 22 15,-21-1-15,22 0 0,-22-21 0,21 21 16,1 0-16,-22 0 0,21-21 0,0 22 16,-20-1-16,20 0 15,-21 0-15,0 0 0,-21 0 0,0 1 16,0-1-16,0 0 0,0 0 16,-21 0-16,-21 22 0,21-22 15,-22 0-15,1-21 0,0 21 0,-1 0 16,1 0-16,0-21 0,-1 0 0,1 0 15,0 0-15,-1 0 0,1 0 0,21 0 16,-22-21-16,22 21 0,0-21 16,0 0-16,0-21 0,0 20 0,-1 1 15,1 0-15,21-21 0,0 21 0,0-1 16,0 1-16,0 0 0,0 0 16,0-21-16,21 20 15,1 1-15,-1 0 0,0 21 0,21-21 16,-21 21-16,22-21 0,-22 0 15,21 21-15,22-22 0</inkml:trace>
  <inkml:trace contextRef="#ctx0" brushRef="#br0" timeOffset="40723.87">6117 9567 0,'-42'-21'31,"21"42"-15,21 1-16,0-1 0,-22 0 16,22 0-16,0 21 0,-21-20 0,21 20 15,0 0-15,0 1 0,0-1 0,0 0 16,0 1-16,0-22 0,0 21 16,0 0-16,0 1 0,0-22 0,0 21 15,0-21-15,0 22 0,0-22 0,0 0 16,0 0-16,0 0 0,0 1 15,0-44 17,0 1-32,0 0 15,0 0-15,0 0 0,21 0 16,-21-1-16,22 1 0,-22 0 0,0 0 16,21-21-16,-21 20 0,21 1 0,-21 0 15,21 21-15,-21-21 0,21 21 16,0 21-1,-21 0-15,0 0 16,22 1-16,-22-1 0,0 0 0,0 0 16,0 0-16,0 0 0,0 1 15,21-1-15,0 0 0,-21 0 0,21 0 16,0 0-16,0 1 0,1-22 16,-1 0-16,0 0 15,0 0-15,0 0 0,22 0 0,-22 0 16,21 0-16,-21-22 0,0 1 0,22 0 15,-22 21-15,0-21 0,0 0 0,0 0 16,1-22-16,-1 22 0,0 0 16,-21 0-16,0-22 0,0 22 0,0 0 15,0 0-15,0 0 0,0 0 16,-21 21 0,0 0-16,-1 0 0,1 0 15,0 0-15,0 21 0,0-21 16,21 21-16,0 0 0,0 0 15,0 0-15,0 1 0,0-1 16,0 0-16,0 0 0,0 0 0,21 0 16,-21 1-16,21-1 0,0-21 15,0 0-15,1 21 0,-1-21 16,0 0-16,0 0 0,0 0 16,0 0-16,1 0 0,-1-21 0,0 0 15,0 21-15,0-22 0,0 1 0,1 0 16,-1 0-16,0 0 0,-21 0 0,21-1 15,0 1-15,-21 0 0,21 0 16,-21 0-16,0 0 0,0-1 0,0 1 16,-21 21 15,0 21-31,21 1 0,-21-1 16,0 0-16,21 0 0,0 0 0,0 0 15,-21 1-15,21-1 0,0 21 0,0-21 16,0 0-16,0 1 0,0-1 15,0 0-15,0 0 0,21 0 0,0-21 16,0 21-16,0-21 0,0 0 0,1 0 16,-1 0-16,0 0 0,0-21 0,0 0 15,0 21-15,22-21 0,-22 0 16,0 0-16,0-1 0,0 1 0,1-21 16,-1 21-16,0-22 0,0 22 15,-21-21-15,21 21 0,-21-22 0,21 1 16,-21 0-16,0-1 0,0 1 15,0 0-15,0-1 0,0 22 0,0 0 16,0 0-16,0 0 0,0 0 0,0 42 31,0 0-31,0 0 0,0 0 0,0 22 16,0-22-16,-21 21 0,21 0 0,0 1 16,0-1-16,-21 0 0,21 1 0,0-22 15,0 21-15,0 1 0,0-1 16,0-21-16,0 0 0,0 22 0,0-22 15,21 0-15,0 0 0,1 0 16,-1 0-16,0-21 0,0 0 16,0 0-16,0 0 0,1 0 15,-1-21-15,0 0 0,0 0 0,0 21 16,0-21-16,1 0 0,-1-22 0,0 22 16,0 0-16,0 0 0</inkml:trace>
  <inkml:trace contextRef="#ctx0" brushRef="#br0" timeOffset="40954.74">7366 9970 0,'0'21'15,"21"-21"1,0 0-1,0 0-15,1 0 0,-1 0 16,0 0-16,0 0 0,0 0 16,0 0-16,1 0 0,-1 0 15,-21-21-15,21 21 0,0-22 0,0 22 16,0-21-16</inkml:trace>
  <inkml:trace contextRef="#ctx0" brushRef="#br0" timeOffset="41423.49">8297 9800 0,'0'-21'16,"0"42"-16,0-63 0,0 21 0,-21 0 0,21-1 15,0 1-15,0 0 0,0 0 0,0 0 16,0 42-1,0 0 1,0 0-16,0 0 0,0 22 0,0-22 16,0 21-16,0 1 0,0-1 15,0 0-15,0 1 0,0-22 16,0 21-16,0-21 0,0 22 0,0-22 16,-21 21-16,21-21 0,-21 0 0,21 1 15,-21-1-15,21 0 16,0 0-1,0-42 1,0 0-16,21 21 16,-21-21-16</inkml:trace>
  <inkml:trace contextRef="#ctx0" brushRef="#br0" timeOffset="41891.22">8149 9927 0,'-21'-21'0,"42"42"0,-63-42 0,21 0 16,-1 0-16,22 0 0,0-1 15,0 1-15,0 0 0,0 0 0,0 0 16,0-22-16,0 22 0,22 0 0,-22-21 16,42 21-16,-21-1 0,0 1 15,22 0-15,-22 0 0,21 21 0,-21 0 16,22 0-16,-1 0 0,0 21 0,1 0 16,-1 0-16,0 1 0,1 20 15,-22 0-15,21 1 0,-21-1 0,0 0 16,1 22-16,-1-22 0,-21 0 15,21 1-15,-21-1 0,0 0 0,0-20 0,0 20 16,0-21-16,0 21 16,0-20-16,0-1 0,-21-21 0,21 21 15,0 0-15,-21-21 32,21-21-32,0 0 15,0 0-15,0-1 0,0 1 0,0 0 16,0-21-16,0 21 0,0-22 0,0 1 15,21 0-15,-21-1 0,21 1 0,0 0 16,-21-1-16,21 1 0,0 0 16,1 20-16,-1 1 0,0 0 15,-21 0-15,21 21 0,0 0 16,0 0-16,1 21 16,-22 0-16,0 0 0,21 1 15,-21-1-15,21 0 0,-21 0 0,21 0 16,-21 0-16,0 1 0,21-1 15,0 0-15</inkml:trace>
  <inkml:trace contextRef="#ctx0" brushRef="#br0" timeOffset="43299.41">9292 10097 0,'21'0'0,"-21"-22"16,0 1-16,0 0 0,0 0 15,0 0-15,0 0 0,0-1 16,0 1-16,0 0 16,-21 21-16,0 0 0,0 0 15,0 0-15,-1 0 0,1 21 16,0 0-16,0 1 0,0-1 16,0 0-16,-1 0 0,1 0 15,21 0-15,-21 1 0,21-1 0,0 0 16,0 0-16,0 0 0,0 0 15,21 1-15,0-22 0,1 21 0,-1-21 16,0 0-16,0 0 0,0 0 16,0 0-16,1 0 0,-1 0 0,0 0 15,0 0-15,0-21 0,0 21 0,1-22 16,-1 1-16,-21 0 0,21 0 16,-21 0-16,21 21 0,-21-21 15,0-1-15,0 1 0,0 0 0,0 0 16,0 0-16,0 42 31,0 0-31,0 0 0,0 0 16,-21 1-16,21-1 15,0 0-15,0 0 0,0 0 0,0 0 16,0 1-16,0-1 0,21 0 16,0-21-1,0 0-15,1 0 0,-1 0 0,0 0 16,0-21-16,0 21 0,0-21 15,1-1-15,-22 1 0,21 21 0,0-21 16,-21 0-16,0 0 0,21 0 0,-21-1 16,21-20-16,-21 21 0,0 0 15,0 0-15,0-1 0,0 1 0,0 42 47,0 1-47,0-1 0,0 0 16,0 0-16,0 0 0,-21 0 0,21 1 15,-21 20-15,21-21 0,0 0 16,0 0-16,0 1 0,0-1 16,0 0-16,0-42 47,0 0-47,0-1 15,21 1-15,-21 0 0,21 0 0,0 0 16,-21 0-16,0-1 0,22 1 15,-1 0-15,0 0 0,-21 0 16,21 0-16,0-1 0,-21 1 0,21 21 16,1 0-16,-22 21 31,21 1-31,-21-1 0,0 0 0,0 0 16,0 0-16,0 0 0,0 1 0,21-22 15,-21 21-15,0 0 0,0 0 0,0 0 16,21-21-16,-21 21 0,21-21 15,0 0-15,1 22 0,-1-22 16,0 0-16,0 0 16,0 0-16,0-22 0,1 22 15,-22-21-15,21 21 16,0-21-16,0 0 0,-21 0 0,21 21 16,0-21-16,1-1 0,-22-20 0,21 21 15,0 0-15,0 0 0,-21-1 0,21 1 16,0 21-16,-21-21 15,0 42 1,0 0-16,0 1 0,0-1 16,0 0-16,0 0 0,0 0 15,0 0-15,0 1 16,0-1-16,0 0 16,22 0-16,-1-21 0,-21 21 15,21-21-15,0 0 0,0 0 16,0 0-16,1 0 0,-1 0 0,0 0 15,-21-21-15,21 21 0,0-21 16,0 0-16,1 21 0,-1-21 0,0-1 16,0 22-16,0-21 0,0 0 0,1 0 15,-1 0-15,0-22 0,-21 22 0,21 0 16,0 0-16,0 0 0,-21 0 16,0-1-16,-21 44 31,0-1-31,0-21 0,0 21 0,0 21 15,-1-21-15,1 1 0,21-1 0,-21 0 16,21 0-16,0 0 0,0 0 16,0 1-16,0-1 0,0 0 0,0 0 15,21-21 1,-21 21-16,21-21 0,1 0 0,-1 0 16,0 0-16,0 0 0,0 0 15,0 0-15,1 0 0,-1-21 16,0 21-16,0 0 0,0-21 0,0 0 15,1 21-15,-1-21 16,-21-1 0,21 22-16</inkml:trace>
  <inkml:trace contextRef="#ctx0" brushRef="#br0" timeOffset="43547.37">11684 10266 0,'0'0'0,"0"21"0,-21-21 0,0 0 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7T04:07:35.8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6562 4233 0,'0'-21'16,"0"0"0,0 0-16,0 0 15,0 0-15,0 42 78,0 0-78,0 0 16,0 0-16,0 0 0,0 1 16,0-1-16,0 0 0,0 0 0,0 21 15,0-20-15,0-1 0,0 0 16,0 21-16,0-21 0,0 22 0,0-22 15,0 21-15,0-21 0,0 22 16,0-1-16,0 0 0,0 22 0,0-22 16,0 1-16,0 20 0,0-21 0,0 22 15,0-22-15,0 22 16,0-22-16,0 22 0,0-22 0,0 21 0,0 1 16,0-22-16,0 22 15,0-1-15,0 1 0,0-22 0,21 22 16,-21-1-16,0-21 0,0 22 0,21-22 15,-21 22-15,21-22 0,-21 22 16,0-1-16,0-21 0,0 22 0,0-1 16,21 22-16,-21-21 0,21-1 0,-21 1 15,0-1-15,0 1 0,0-1 16,22 22-16,-22-22 0,0 1 0,21 20 16,-21-20-16,0 21 0,0-22 0,0 1 15,21-1-15,-21 1 0,0-1 0,21 1 16,-21-22-16,0 21 0,0 1 15,0-22-15,0 22 0,0-22 16,0 0-16,0 22 0,21-22 0,-21-21 16,0 22-16,0-22 0,21 0 15,-21 0-15,0 0 0,0-42 16,0 0-16,22-21 16,-22 21-16</inkml:trace>
  <inkml:trace contextRef="#ctx0" brushRef="#br0" timeOffset="2824.72">6646 4191 0,'0'0'0,"21"0"78,1 0-78,-22 21 0,21-21 16,0 0-16,0 0 15,0 0-15,0 0 0,1 0 0,-1 0 16,21 0-16,-21 0 0,0 0 0,22 0 15,-22 0-15,21 0 0,-21 0 16,22 0-16,-1 0 0,0 21 0,1-21 16,-22 0-16,42 0 15,-20 0-15,-1 22 0,22-22 0,-1 0 0,1 0 16,-1 21-16,22-21 0,-1 0 16,1 0-16,0 0 0,-1 0 15,1 21-15,0-21 0,21 0 0,-1 0 16,1 0-16,21 0 0,0 21 15,-21-21-15,21 0 0,0 0 0,0 21 16,21-21-16,0 0 0,1 0 0,-1 0 16,0 21-16,0-21 0,0 0 15,22 0-15,-22 0 0,0 0 0,21 22 16,-21-22-16,1 0 0,-1 0 16,21 0-16,-21 0 0,22 21 0,-22-21 15,21 0-15,-21 0 0,22 0 0,-1 0 16,-21 21-16,21-21 15,1 0-15,-22 0 0,21 0 0,1 0 16,-1 0-16,-21 0 0,21 0 16,-20 0-16,20 0 0,-21 0 0,21 0 15,-20 21-15,-1-21 0,0 0 0,0 0 16,0 0-16,0 0 0,1 0 16,-1 0-16,0 0 0,0 0 0,-21 0 15,0 0-15,0 0 0,0 0 16,21 0-16,-21 0 0,0 0 0,0 0 15,-21 0-15,0 0 0,0 0 16,0 0-16,-22 0 0,22 21 16,-21-21-16,-1 0 0,1 0 0,-21 0 15,20 0-15,1 0 0,-22 0 0,1 0 16,21 0-16,-22 0 0,1 0 16,-22 0-16,21 0 0,1 0 15,-22 0-15,22 0 0,-22 0 0,0 0 16,-20 0-16,20 0 0,-21 0 0,0 0 15,0 0 1,-21 21 15,0 1-15,0-1 0,0 0-1,0 0-15,0 0 0,-21-21 0,21 21 16,0 1-16,0 20 0,0-21 15,-21 21-15,21-20 0,-21 20 0,21 0 16,0 1-16,0 20 0,0-21 0,0 1 16,0 20-16,-21-20 0,21-1 15,0 21-15,-21-20 0,21 20 0,0-20 16,-22 20-16,22 1 0,0-1 16,0 1-16,-21-1 0,21 1 0,-21-1 15,21 1-15,0-1 0,0 1 0,-21-1 16,21 1-16,-21 20 15,21-20-15,0 20 0,-21-20 0,21 21 16,0-22-16,0 22 0,0-22 0,0 1 16,0 20-16,-22-20 0,22-1 15,0 1-15,0 21 0,0-22 0,0 1 16,0-1-16,0 1 0,0-1 0,0-21 16,0 22-16,0-22 0,-21 22 15,21-22-15,0 0 0,0 1 0,0-1 16,0 0-16,-21 1 0,21-1 15,0 0-15,0 1 0,-21-22 0,21 21 16,0-21-16,0 22 0,0-22 0,0 21 16,-21-21-16,21 1 0,0-1 15,0 0-15,0 0 0,0 0 16,-21 0-16,21 1 0,0-1 16,0 0-16,0 0 0,0 0 15,0 0-15,0 1 16,0-1-16,0 0 15,-22 0-15,22 0 16,0 0 0,0 1-1,-21-22-15,0 21 16,0 0 0,0-21-1,0 0-15,-1 0 0,1 0 16,0 21-16,0-21 0,0 0 0,0 0 15,-1 0-15,1 0 0,-21 0 16,21 21-16,-22-21 0,22 0 0,-21 0 16,0 0-16,-1 0 0,-20 21 0,20-21 15,1 0-15,0 0 0,-22 0 16,22 22-16,0-22 0,-22 0 0,22 0 16,-22 21-16,1-21 0,-1 0 0,-20 0 15,20 21-15,-21-21 0,1 0 16,20 0-16,-20 21 0,-1-21 0,21 0 15,-20 21-15,20-21 0,-20 0 16,-1 21-16,0 1 0,1-22 16,-1 0-16,-21 21 0,21-21 0,-20 0 15,20 21-15,0-21 0,-21 0 0,22 0 16,-1 21-16,-21-21 0,0 0 16,1 0-16,-1 21 0,0-21 0,21 21 15,-21-21-15,1 0 0,20 0 0,-21 22 16,21-22-16,-20 0 0,20 0 15,-21 0-15,0 0 0,0 21 0,1-21 16,20 0-16,-21 0 0,0 0 0,0 0 16,1 0-16,-1 0 0,0 0 0,0 0 15,-21 0-15,21 21 16,0-21-16,1 0 0,-1 0 0,21 0 16,-21 0-16,0 21 0,1-21 0,-1 0 15,21 0-15,-21 0 0,0 0 16,22 21-16,-22-21 0,0 0 0,0 0 15,0 0-15,1 0 0,-1 0 0,-21 0 16,21 21-16,0-21 0,0 0 16,22 0-16,-22 0 0,21 0 0,-21 0 15,22 0-15,-22 0 0,21 0 16,-21 0-16,22 0 0,-1 0 0,-21 0 0,21 0 16,22 0-16,-22 0 0,1 0 15,-1 0-15,0 0 0,1 0 16,20 0-16,-21 0 0,22 0 0,-1 0 15,-20 0-15,20 0 0,22 0 16,-22 0-16,22-21 0,-21 21 0,20 0 16,1 0-16,0 0 0,-1 0 0,-20 0 15,20-21-15,1 21 0,0 0 0,21 0 16,-22 0-16,1-21 0,0 21 16,20 0-16,-20 0 0,21 0 0,0 0 15,0-21-15,-22 21 0,22 0 16,0 0-16,0 0 0,0-21 15,-1 21-15,1 0 0,0 0 16,0 0-16,0 0 0,0 0 0,-1 0 16,1-22-16,0 22 0,0 0 15,-21 0-15,20 0 0,1 0 0,0 0 16,-21 0-16,21 0 0,-1-21 0,-20 21 16,21 0-16,0 0 0,0 0 15,-22 0-15,22 0 0,-21 0 0,21 0 16,-1 0-16,-20 0 0,21 0 0,0 0 15,0 0-15,-22 0 0,22 0 16,0 0-16,0 0 0,0 0 16,-1 0-16,1 0 0,0 0 15,0 0 1,0 0 31,21-21-32,-21 0 1,21 0 0,-22 0-16,22-1 15,-21 1-15,21 0 16,-21 0-16,21 0 0,-21 0 16,21-1-16,0 1 0,-21-21 0,21 21 15,-21 0-15,21-1 0,0-20 16,0 21-16,0 0 0,0 0 0,0-1 15,0-20-15,0 21 0,0-21 16,0 20-16,21-20 0,0 0 0,0-22 16</inkml:trace>
  <inkml:trace contextRef="#ctx0" brushRef="#br0" timeOffset="3952.92">6604 6117 0,'0'0'0,"-21"0"0,0 0 16,42 0 47,0 0-48,0 0-15,0 0 0,22 0 16,-22 0-16,21 0 0,0 0 0,1 0 15,-1 0-15,0 0 0,1 0 16,20 0-16,-20 0 0,20 0 16,-21 0-16,22 0 0,-1 0 0,1 0 15,21 0-15,-1 0 0,1 0 16,0 0-16,20 0 0,1 0 0,0 0 16,21 0-16,-21 0 0,21 0 0,21 0 15,0 0-15,0 0 0,1 0 16,-1 0-16,21 0 0,22-21 0,-1 21 15,-21 0-15,22 0 0,-1 0 0,1 0 16,-1-21-16,1 21 0,-1 0 16,1 0-16,-1 0 0,1 0 0,-1 0 15,1-21-15,-1 21 0,1 0 16,-1 0-16,22 0 0,-21 0 16,-1 0-16,1-21 0,20 21 0,-20 0 15,-1 0-15,22 0 0,-43 0 16,22-22-16,-1 22 0,1 0 0,-1 0 15,1 0-15,-22 0 0,0 0 0,1 0 16,-1 0-16,0 0 0,-20 0 16,20-21-16,-21 21 0,-21 0 0,21 0 15,-21 0-15,21-21 0,-21 21 16,0 0-16,-21 0 0,0-21 16,0 21-16,-21 0 0,-1 0 0,1-21 15,-22 21-15,1 0 0,-1 0 16,-20-21-16,-1 21 0,0 0 0,-20 0 15,20 0-15,-21 0 0,0 0 16,0-22-16,1 22 0,-1 0 0,0 0 16,0 0-16,21 0 0,-20 0 0,20 0 15,0-21-15,1 21 0,-1 0 16,0 0-16,22 0 0,-22 0 0,0 0 16,22 0-16,-22 0 0,1-21 15,-1 21-15,0 0 0,-21 0 0,1 0 16,-1 0-16,0 0 0,-42 0 15,0 0 1,-22 0-16,1 0 0,0 0 16,-1 0-16</inkml:trace>
  <inkml:trace contextRef="#ctx0" brushRef="#br0" timeOffset="4888.16">10562 4445 0,'0'0'0,"0"-21"0,0 0 16,-21 21-16,21-21 16,-21 21-1,21 21 1,0 0-16,0 0 16,0 21-16,-21-20 0,21 20 0,0 0 15,0 22-15,0-1 0,0 1 16,-22 20-16,22 1 0,0 0 0,0-1 15,0 1-15,0 0 0,0-1 16,0 22-16,0 0 0,0 0 0,0-21 16,0 20-16,0 1 0,0 0 15,0 0-15,0 21 0,0-21 16,0 21-16,0-21 0,0-1 0,0 1 0,0 21 16,0-21-16,0 21 0,0-21 15,0 0-15,0 21 0,0-21 0,0-1 16,0 22-16,0-21 0,0 21 15,0-21-15,0 0 0,0 0 0,0 0 16,0-1-16,0 1 0,0-21 0,0 0 16,0-1-16,22-20 0,-22-1 15,0-20-15,21-1 0,-21 0 0,0-21 16,0 1-16,21-1 0,0-21 16,0-21-16,0-1 0,-21-20 15</inkml:trace>
  <inkml:trace contextRef="#ctx0" brushRef="#br0" timeOffset="5699.57">14711 4657 0,'0'0'0,"0"-21"0,21-1 15,-21 1-15,0 0 16,0 0-16,0 0 0,0 0 16,0-1-16,0 1 15,0 0 1,0 42 15,0 0-15,0 1-16,-21-1 0,21 21 15,0-21-15,-21 22 0,21 20 0,-22-21 16,22 43-16,0-21 0,0 20 16,-21-20-16,21 20 0,-21 1 0,21 21 15,-21-21-15,21 20 0,0-20 0,-21 21 16,21-21-16,-21 20 0,21-20 16,0 21-16,0 0 0,-22 0 0,22 21 15,0-22-15,-21 22 0,21-21 0,-21 21 16,21-21-16,0 21 0,0 0 15,-21-21-15,21 0 0,-21 21 0,21-21 16,-21-1-16,21 22 0,0-21 0,-22 0 16,1 0-16,21-21 15,-21 20-15,21-20 0,0-21 0,-21 20 16,21-20-16,0-1 0,0 1 0,0-22 16,0 0-16,0 1 0,0-22 0,0 0 15,0-42 16,0 0-31,0 0 0,0-1 0,0-20 16,21 0-16,-21-1 0,0-20 0,0 21 16</inkml:trace>
  <inkml:trace contextRef="#ctx0" brushRef="#br0" timeOffset="6655.38">8043 5122 0,'0'0'15,"-21"-21"-15,21 0 0,0 0 16,0 0-16,0 0 0,0 42 47,0 0-47,0 0 0,0 0 16,-21 0-16,21 22 0,0-22 15,0 21-15,0 1 0,0-22 0,0 21 16,0 0-16,0-20 0,0 20 15,0 0-15,0-21 0,0 22 16,21-22-16,0 21 0,-21-21 0,21 1 16,1-1-16,-1 0 0,0-21 0,0 0 15,0 0-15,0 0 0,22 0 16,-22 0-16,0-21 0,0 0 0,0-1 16,1 1-16,-1 0 0,0 0 0,0-21 15,0 20-15,0-20 0,-21 21 16,22-21-16,-22-1 0,0 1 0,0 0 15,0 20-15,0-20 0,0 0 0,0 21 16,0-1-16,0 1 0,0 0 16,0 0-16,-22 21 31,1 0-31,21 21 16,0 0-16,0 0 15,21-21 1,1 0-16</inkml:trace>
  <inkml:trace contextRef="#ctx0" brushRef="#br0" timeOffset="6956.21">8826 5038 0,'0'21'31,"0"0"-15,0 0-16,0 0 0,0 1 0,0-1 15,0 0-15,0 21 0,0-21 16,0 1-16,0 20 0,-21-21 0,21 0 16,0 22-16,-21-22 0,21 0 0,-21 0 15,21 0-15,0 0 0,0 1 16,0-1-16,0 0 0,0 0 16,0-42 15,0 0-31,0 0 0,0-1 15,0 1 1,0 0-16,0 0 0,0-21 0,0 20 16,21 1-16,-21-21 0</inkml:trace>
  <inkml:trace contextRef="#ctx0" brushRef="#br0" timeOffset="7308.17">8826 5186 0,'22'-21'16,"-44"42"-16,65-63 0,-43 20 0,21 1 0,0 0 16,-21 0-16,21 21 0,0-21 0,1 21 15,-1 0-15,0 0 16,0 0-16,0 0 0,0 21 15,1 0-15,-22 0 0,0 0 16,0 1-16,0-1 0,0 0 16,0 0-16,-22 0 0,1 0 15,0 1-15,-21-22 0,21 21 0,-1 0 16,-20-21-16,21 21 0,0-21 16,0 0-16,-1 0 0,1 0 0,21 21 15,-21-21-15,21 21 16,0 1-1,21-1-15,0-21 0,-21 21 16,22-21-16,-1 21 0,-21 0 16,21-21-16,0 21 0,-21 1 0,21-1 15,0 0-15,1 0 16,-22 0-16,21-21 16,0 0-16,-21 21 0,21-21 15,0 0-15,0 0 16,1 0-16,-1-21 15,-21 0-15,21 21 0,0-21 0,-21 0 16</inkml:trace>
  <inkml:trace contextRef="#ctx0" brushRef="#br0" timeOffset="7580.02">9440 5080 0,'0'0'0,"0"-21"0,0 42 31,0 0-31,0 0 0,0 1 16,-21-1-16,21 21 0,-21-21 16,0 22-16,21-22 0,0 21 0,-21 0 15,-1-20-15,22 20 0,0-21 0,0 21 16,0-20-16,0-1 0,0 0 16,0 0-16,0 0 0,0 0 0,22-21 15,-1 0-15,0 0 16,0 0-16,0 0 0,0 0 15,1 0-15,20-21 0,-21 21 0,0-21 16,0 21-16,22-21 0,-22 0 16,0 0-16,0 21 0</inkml:trace>
  <inkml:trace contextRef="#ctx0" brushRef="#br0" timeOffset="8248.57">11218 4974 0,'-21'0'16,"21"-21"-16,-21 21 0,0 0 15,0 0-15,-1 21 16,1-21-16,21 21 0,0 1 16,-21 20-16,0-21 0,21 21 0,0-20 15,0 20-15,-21 0 0,21 1 16,0-22-16,0 21 0,0 0 0,0 1 16,0-1-16,0-21 0,0 22 0,0-22 15,0 21-15,0-21 0,21 0 16,0 1-16,-21-1 0,21-21 0,0 0 15,1 0-15,-1 0 0,21 0 0,-21 0 16,0 0-16,22-21 0,-22-1 16,0 1-16,21-21 0,-20 21 0,20 0 15,-21-22-15,0 1 0,22 0 0,-22-1 16,0 1-16,-21 0 16,21-1-16,-21-20 0,0 20 0,0 1 15,0 0-15,0-1 0,0 1 0,0 21 16,0 0-16,0 0 0,0-1 15,-21 22-15,0 0 16,21 22-16,0-1 16,0 21-16,0-21 0,0 0 15,0 1-15,0 20 0,0-21 0,0 0 16,0 0-16,21 1 16,-21-1-16</inkml:trace>
  <inkml:trace contextRef="#ctx0" brushRef="#br0" timeOffset="8616.36">11874 5313 0,'0'0'0,"43"0"31,-43-21-31,21 21 0,-21-21 16,-21 21 0,0 0-16,-1 0 0,1 0 15,0 21-15,0-21 0,0 21 16,0 0-16,-1-21 0,1 21 15,21 0-15,0 1 0,0-1 16,0 0-16,0 0 0,0 0 16,21 0-16,1 1 15,-1-22-15,0 21 0,0-21 0,0 0 16,-21 21-16,21-21 0,1 0 16,-22 21-16,-22-21 31,1 0-31,0 21 0,0-21 0,0 0 15,0 0-15,-1 0 0,1 0 0,0 0 16,0 0-16,0 0 0,0 0 16,21-21 15</inkml:trace>
  <inkml:trace contextRef="#ctx0" brushRef="#br0" timeOffset="8944.17">12065 5482 0,'21'0'16,"-42"0"-16,63-21 0,-42 0 15,21 21-15,1-21 0,-1 0 16,-21-1-16,0-41 31,0 42-31,-21 21 16,-1 0-1,1 0-15,0 21 0,0 0 16,21 0-16,0 0 0,-21 1 0,21-1 16,-21 0-16,21 0 0,-22 0 15,22 0-15,0 1 0,0-1 0,0 0 16,0 0-16,0 0 0,22-21 16,-1 0-16,0 21 15,0-21-15,0 0 0,0 0 16,1 0-16,-1-21 0,0 0 0,0 21 15,0-21-15,0 0 16,1 21-16,-22-21 0,0-1 0</inkml:trace>
  <inkml:trace contextRef="#ctx0" brushRef="#br0" timeOffset="9280.02">12298 5355 0,'21'-21'31,"0"21"-31,0 0 0,0 0 15,-21 21 1,22-21-16,-22 21 0,21 1 16,-21-1-16,0 0 0,21 0 15,-21 0-15,21 0 16,-21 1-16,0-1 0,0 0 16,0 0-16,0 0 15,-21-21 1,0 0-16,21-21 31,0 0-31,0 0 16,0 0-16,0-1 0,0 1 15,0 0-15,0 0 0,0 0 16,21 0-16,0 21 16,-21-22-16,21 22 0,0 0 0,1-21 0,-1 21 15,0 0 1</inkml:trace>
  <inkml:trace contextRef="#ctx0" brushRef="#br0" timeOffset="9780.36">12742 5355 0,'-21'0'15,"21"21"1,0 1-16,-21-22 15,21 21-15,0 0 0,0 0 16,0 0-16,0 0 0,0 1 16,0-1-16,0 0 15,0 0-15,-21 0 16,21 0-16,0-42 47,0 0-47,0 0 15,0 0-15,0 0 16,0-1-16,0 1 0,0 0 16,0 0-16,0 0 0,21 0 15,-21-1-15,21 1 0,0 0 16,0 0-16,1 0 0,-1 21 0,0 0 16,21-21-16,-21 21 0,1 0 0,-1 0 15,0 21-15,0-21 0,0 21 16,0 0-16,-21 0 0,0 0 0,22 1 15,-22-1-15,0 0 0,0 0 0,0 0 16,0 0-16,0 1 0,0-1 16,0 0-16,-22 0 15,1-21-15,21 21 0,-21-21 16,21 21-16,-21-21 0,21-21 31,0 0-15</inkml:trace>
  <inkml:trace contextRef="#ctx0" brushRef="#br0" timeOffset="10240.14">13335 5376 0,'0'0'0,"21"-21"0,-21 0 16,0 0-16,21 21 0,-21-21 0,0 0 15,0-1 1,-21 22-1,0 0-15,0 22 16,0-1-16,-1-21 16,22 21-16,-21 0 0,0 21 0,0-20 15,21-1-15,-21 0 0,21 0 0,-21 0 16,21 0-16,0 1 0,0-1 16,0 0-16,0 0 15,21-21 1,0 0-16,0-21 15,0 21-15,0-21 0,-21 0 16,22 21-16,-1-22 0,-21 1 0,0 0 16,21 21-16,-21-21 0,21 0 15,-21 0-15,0-1 16,0 1-16,0 42 16,0 1-1,0-1-15,0 0 16,0 0-16,0 0 0,0 0 15,0 1-15,0-1 0,0 0 16,0 0-16,21-21 31,0 0-31,1 0 0,-1 0 16,0-21-16</inkml:trace>
  <inkml:trace contextRef="#ctx0" brushRef="#br0" timeOffset="10871.39">13568 5398 0,'0'0'0,"0"-22"0,0 1 16,0 42 15,0 1-31,0-1 16,-21-21-16,21 21 0,0 0 0,-22 0 16,22 0-16,0 1 0,0-1 15,-21 0-15,21 0 16,0 0-1,0-42 17,0 0-32,0 0 15,0 0-15,0-1 16,0 1-16,0 0 16,0 0-16,21 0 0,-21 0 0,0-1 15,22 1-15,-1 21 0,-21-21 0,21 21 16,0 0-16,0 0 15,0 0-15,1 0 16,-22 21-16,0 0 0,21 1 0,-21-1 16,21-21-16,-21 21 15,0 0-15,0 0 0,0 0 0,0 1 16,0-1-16,0 0 16,0-42 15,0 0-16,0-1 1,0 1-16,21 0 0,-21 0 16,21 0-16,-21 0 0,0-1 0,21 1 15,1 21-15,-22-21 0,21 0 16,0 21 0,0 21-1,-21 0-15,0 0 0,0 1 16,0-1-16,0 0 15,0 0-15,0 0 0,0 0 16,0 1-16,0-1 16,21-42 31</inkml:trace>
  <inkml:trace contextRef="#ctx0" brushRef="#br0" timeOffset="11172.22">14012 5440 0,'0'0'0,"21"0"16,1 0-1,-22-21 1,21 21-16,0 0 0,0-21 16,0 21-16,0-22 15,1 22-15,-22-21 0,0 0 16,0 0-1,-22 21 1,1 0-16,0 21 0,0 0 16,0 0-16,0 1 0,21-1 15,-22 0-15,1 0 0,21 0 16,0 0-16,0 1 0,0-1 0,0 0 16,0 0-16,0 0 0,0 0 15,21-21 1,1 0-16,20 0 0,-21-21 0,0 21 15,22-21-15</inkml:trace>
  <inkml:trace contextRef="#ctx0" brushRef="#br0" timeOffset="11619.48">14541 4974 0,'0'-21'0,"0"0"16,22 0-16,-1 21 0,0-21 15,-21-1-15,21 22 16,0-21-16,0 0 0,1 21 16,-22 21-1,0 0-15,0 1 16,0 20-16,0-21 0,0 21 0,0 1 16,-22-1-16,22 22 0,-21-22 0,21 0 15,0-21-15,-21 22 0,0-1 16,21-21-16,-21 22 0,21-22 0,0 21 15,0-21-15,-21 0 0,21 1 0,0-1 16,0 0-16,0-42 31,21 0-15,-21-1-16,0 1 0,0 0 16</inkml:trace>
  <inkml:trace contextRef="#ctx0" brushRef="#br0" timeOffset="11912.31">14647 4995 0,'0'0'16,"0"-42"-16,21 0 0,-21 21 0,0-1 16,0 1-16,0-21 0,22 21 0,-1 21 15,0-21-15,0-1 0,0 1 16,0 21-16,1 0 0,20-21 0,0 21 16,-21 0-16,22 0 0,-22 21 15,21 0-15,-21 1 0,1 20 16,-1 0-16,-21 1 0,0-1 0,0 0 15,0-21-15,0 22 0,-21-1 0,-1 0 16,1-20-16,-21 20 0,0-21 16,20 0-16,-20 0 0,21 1 0,-21-1 15,20 0-15,1-21 0,0 0 0,21 21 16,-21-21-16,21-21 31,21 21-15,-21-21-16</inkml:trace>
  <inkml:trace contextRef="#ctx0" brushRef="#br0" timeOffset="13099.64">15325 5313 0,'0'0'0,"21"0"0,0 0 15,0 0-15,0 0 0,0 0 0,-21-21 16,22 21-16,-1-21 0,-21-1 0,0 1 16,0 0-16,0 0 15,0 0-15,0 0 16,0-1-16,-21 1 16,-1 21-16,1 0 0,0 0 15,0 21-15,0 1 0,0-1 0,-1 0 16,1 0-16,0 0 0,0 22 0,0-22 15,0 0-15,-1 21 0,1-21 16,0 1-16,21 20 0,0-21 0,0 0 16,0 0-16,0 1 0,0-1 15,21-21-15,0 0 16,1 0-16,-1 0 0,0 0 0,0 0 16,0 0-16,0-21 0,1 21 15,-1-22-15,0 1 0,0 0 16,0 0-16,0 0 0,1 0 0,-22-1 15,0 1-15,21-21 0,-21 21 0,21 0 16,-21-1-16,0 1 0,0 0 16,0 42-1,0 0 1,0 1-16,0-1 0,-21 0 16,21 0-16,0 0 0,-21 0 0,21 1 15,0-1-15,0 0 0,0 0 0,0 0 16,0 0-16,21-21 15,0 0-15,0 22 0,0-22 16,0 0-16,1 0 0,-1 0 16,21 0-16,-21 0 0,0-22 0,1 22 15,20-21-15,-21 0 0,0 0 16,22 0-16,-22 0 0,0-1 0,0 1 16,0 0-16,0 0 0,-21 0 0,22 0 15,-22-1-15,0 1 0,-22 21 16,1 0-1,0 0-15,0 21 0,0-21 16,21 22-16,0-1 0,0 0 16,0 0-16,0 0 0,0 0 15,0 1-15,0-1 16,21 0-16,0-21 16,-21 21-16,21-21 0,-21 21 15,21-21-15,-42 0 47,0 0-47,0-21 16,0 21-16,0 0 15,-1 0 1,22 21 0,0 0 15,22-21-31,-1 0 15,0 0-15,0 0 0,0 0 0,0 0 16,1 0-16,-1 0 0,21 0 0,-21 0 16,22-21-16,-22 21 0,21-21 15,0 21-15,-20-21 0,20 0 0,0 21 16,-21-21-16,1-1 0,-1 1 0,0 0 16,-21 0-16,0 0 0,0 0 15,0-1-15,0 1 0,0 0 16,0 0-16,-21 21 0,0 0 15,-1 0-15,22 21 16,-21-21-16,21 21 0,0 0 16,0 1-16,0-1 0,0 0 0,0 0 15,0 0-15,0 0 0,0 1 16,0-1-16,0 0 0,21 0 16,-21 0-16,0 0 15,0 1-15,-21-22 16,0 0-16,0 0 15,0 0-15,0 0 0,-1 0 16,1 0-16,21-22 16,0 1-1,21 0-15,1 0 0</inkml:trace>
  <inkml:trace contextRef="#ctx0" brushRef="#br0" timeOffset="13647.32">16552 5186 0,'0'21'32,"0"0"-32,0 0 0,0 1 15,0-1-15,0 0 0,0 0 0,0 0 16,0 0-16,0 1 0,0-1 16,-21-21-16,21 21 0,0 0 15,0 0-15,-21-21 0,21 21 16,21-21 15,0-21-31,0 21 0,1-21 16,-1 0-16,0 0 0,0 0 15,0-1-15,0 1 0,1 0 0,-22 0 16,21 0-16,0 21 0,-21-21 16,21 21-16,-21 21 15,0 0 1,0 0-1,0 0-15,0 0 0,0 1 16,0-1-16,0 0 0,0 0 16,0 0-1,21-21-15,0 0 16,1 0-16,-1 0 0,0 0 0,0-21 16,0 0-16,-21 0 15,21 0-15,1-1 16,-22 1-16,0 0 0,0-21 0,0 21 15,0-1-15,0 1 0,0-21 0,0 21 16,0 0-16,-22-1 16,1 1-16,0 21 15,21 21 1,-21 1-16,21-1 16,0 0-16,0 0 0,0 0 15</inkml:trace>
  <inkml:trace contextRef="#ctx0" brushRef="#br0" timeOffset="14080.07">17399 5101 0,'0'0'0,"0"-21"0,-21 21 0,0 0 0,-1 0 16,1 0-16,0 0 0,0 21 15,0 0-15,0 1 16,-1-1-16,1 0 0,0 0 0,21 0 16,-21 0-16,0 22 0,21-22 0,-21 0 15,21 0-15,0 0 0,0 1 16,0-1-16,0 0 0,0 0 16,21-21-16,0 0 0,0 0 15,0 0-15,0 0 0,1 0 16,-1 0-16,0 0 0,0 0 0,0-21 15,0 0-15,1 21 0,-22-21 16,21-1-16,0 1 0,-21 0 0,0 0 16,0-21-16,0 20 0,0 1 15,0 0-15,0-21 0,0 21 0,0-1 16,0 1-16,-21 21 16,0 0-16,-1 0 0,1 0 0,0 0 15,0 0-15,0 21 0,0 1 0,21-1 16,0 0-16,-22 0 0,22 0 15,0 0-15,0 1 0,0-1 16,0 0-16,22-21 0,-1 0 16,0 0-16</inkml:trace>
  <inkml:trace contextRef="#ctx0" brushRef="#br0" timeOffset="14463.85">17568 5228 0,'0'0'0,"0"-42"15,0 21-15,21 21 0,-21-21 16,22 21-16,-1 0 16,0 0-1,0 0-15,-21 21 16,0 0-16,21 0 0,-21 0 16,0 0-16,21 1 15,-21-1-15,0 0 0,0 0 0,0 0 16,0 0-16,0 1 15,0-44 32,0 1-47,0 0 16,0 0-16,0 0 0,0 0 16,0-1-16,22 1 0,-22 0 0,21 21 15,-21-21-15,0 0 0,21 0 16,0-1-16,0 22 0,0 0 15,1 0 1,-1 0-16,0 0 16,0 22-16</inkml:trace>
  <inkml:trace contextRef="#ctx0" brushRef="#br0" timeOffset="15012.4">18309 5207 0,'21'0'0,"-42"0"0,63 0 0,-20 0 0,-22-21 31,0 0-15,0 0-16,0-1 15,-22 22-15,1 0 16,0 0-16,0 0 0,-21 0 16,20 0-16,1 22 0,0-22 0,0 21 15,0 0-15,0 0 0,-1 0 16,1 22-16,0-22 0,0 0 0,0 0 15,21 0-15,-21 0 0,21 1 0,0-1 16,0 0-16,0 0 0,0 0 16,21-21-16,0 0 15,0 0-15,0 0 0,0 0 0,1 0 16,-1 0-16,0-21 16,0 0-16,0 0 0,0 21 0,1-21 15,-22-1-15,21 1 0,0-21 16,0 21-16,-21 0 0,21-22 0,0 1 15,1 0-15,-22-1 0,21 1 16,-21 0-16,21-1 0,-21 1 0,0 21 16,0 0-16,0-1 0,0 44 31,0-1-31,-21 0 0,0 21 0,21-21 16,0 22-16,-22-22 0,22 21 15,-21 1-15,21-22 0,0 21 0,0-21 16,0 22-16,0-22 0,0 0 15,0 0-15,0 0 0,21 0 16,1-21-16,-22 22 0,21-1 0,0-21 16,0 0-16,0 0 0,0 0 0,1 0 15,-1 0-15,0 0 16,0 0-16,0 0 0,0 0 0,1-21 16,-22-1-16,21 22 0,0-21 0,0 21 15</inkml:trace>
  <inkml:trace contextRef="#ctx0" brushRef="#br0" timeOffset="15203.3">18627 5376 0,'0'0'0,"-22"22"16,1-22 0,0 0-1,0 0 16,0 0-31,0 0 0,-1 0 16,1 0-16,-21 0 0,0 0 0,-1 0 16,-20 0-16</inkml:trace>
  <inkml:trace contextRef="#ctx0" brushRef="#br0" timeOffset="17015.5">4847 4741 0,'0'-21'15,"-21"21"-15,0 0 0,0 0 16,-1 0-16,1 0 0,0 0 15,0 0-15,0 0 16,0 0-16,-1 0 0,1 21 0,0 1 16,0-1-16,0 0 0,21 21 15,-21-21-15,-1 22 0,1-1 0,0 0 16,21 1-16,0-1 16,0 0-16,-21 1 0,21-1 0,0 0 15,0 1-15,0-1 0,0 0 16,0-20-16,0 20 0,0 0 0,21-21 15,-21 22-15,42-22 0,-20 0 0,-1 0 16,21 0-16,-21 1 0,22-1 16,-1-21-16,0 0 0,-21 0 0,22 0 15,-1 0-15,0 0 0,1 0 16,-22-21-16,21-1 0,1 1 0,-22 0 16,21 0-16,-21 0 0,0 0 15,22-1-15,-22-20 0,0 21 0,0-21 16,0-1-16,-21 22 0,0-21 15,22-1-15,-22 1 0,0 0 16,0-22-16,0 22 0,0 0 0,-22-1 16,22 1-16,-21 0 0,0-1 15,-21 1-15,21 21 0,-22 0 0,22-1 16,-21 1-16,-1 21 0,1 0 16,-21 0-16,20 0 0,1 0 0,0 0 15,-1 0-15,1 21 0,0 1 16,20-1-16,-20 0 0,21 21 0,-21 1 15,20-1-15,22 0 0,-21 1 16,21-1-16,0 0 0,-21 1 0,21-1 16,0 0-16,0 1 0,0-1 15,0 0-15,0 1 0,0-22 16,0 21-16,21 0 0,-21-20 0,21 20 16,1-21-16,-1 0 0,0 0 15,0 1-15,21-1 0,-20 0 0,-1-21 16,21 0-16,-21 21 0,22-21 15,-1 0-15,-21 0 0,21 0 0,1-21 16,-22 21-16,21-21 0,1 0 0,-22-1 16,21 1-16,-21 0 0,22 0 15,-22 0-15,21-22 0,-21 22 16,0 0-16,-21-21 0,0 21 0,22-22 16,-22 22-16,0-21 0,0-1 15,0 1-15,0 0 0,0-22 16,-22 22-16,22 0 0,-21-1 0,0 1 15,0 0-15,0-1 0,0 22 0,-1 0 16,1 0-16,0 0 0,0 21 16,-21 0-16,-1 0 0,22 0 0,-21 0 15,-1 0-15,1 21 0,0 0 16,-1 0-16,1 0 0,21 0 0,-21 22 16,20-22-16,-20 21 0,21 1 15,0-1-15,21 0 0,0 1 0,0-22 16,0 42-16,0-42 0,0 22 15,0-1-15,0 0 0,0-20 16,0 20-16,21-21 0,0 21 0,0-20 16,0-1-16,1 0 0,20 0 15,-21 0-15,21 0 0,-20-21 0,20 0 16,0 0-16,1 0 0,-1 0 16,0 0-16,-21-21 0,22 0 0,-1 0 15,-21 0-15</inkml:trace>
  <inkml:trace contextRef="#ctx0" brushRef="#br0" timeOffset="17893">8424 3217 0,'0'0'0,"0"-21"16,0 0-16,0 0 0,-21 21 31,0 0-15,0 0-16,21 42 15,-21-21-15,-1 22 0,22-22 16,0 21-16,-21 1 0,0-1 0,21 0 16,-21 1-16,21-1 0,0 0 15,0 1-15,0-1 0,0-21 0,0 21 16,0-20-16,21-1 0,-21 21 15,21-21-15,0-21 0,22 21 0,-22 1 16,21-22-16,1 0 0,-1 0 0,0 0 16,1 0-16,-1 0 0,0 0 15,1-22-15,-1 1 0,0 0 16,1 21-16,-22-21 0,21 0 0,-21-22 16,0 22-16,1 0 0,-1-21 15,-21 21-15,0-22 0,0 1 0,0 0 16,0-1-16,0 1 0,0 0 15,0-1-15,-21 1 0,-1 0 0,-20 20 16,21-20-16,-21 21 0,-1 0 16,1 0-16,0 21 0,-1 0 0,1 0 15,21 0-15,-22 0 0,1 0 16,0 21-16,21 21 0,-22-21 0,22 22 16,0-1-16,-21 0 0,20 1 0,1 20 15,0-21-15,21 1 16,0 20-16,0-20 0,0-1 0,0-21 15,0 21-15,0 1 0,0-22 16,21 0-16,0 21 0,1-20 0,-1-1 16,21-21-16,-21 21 0,22 0 0,-22-21 15,21 0-15,0 0 0,1 0 16,-22 0-16,21 0 0,1 0 0,-22 0 16,21-21-16,-21 0 0,22 0 15,-22 21-15</inkml:trace>
  <inkml:trace contextRef="#ctx0" brushRef="#br0" timeOffset="18447.68">12763 2900 0,'0'0'0,"0"-21"0,-21 42 46,21 0-46,0 0 0,0 22 16,0-22-16,0 0 0,0 21 16,0 1-16,0-1 0,0 0 0,0 1 15,0-1-15,0 0 0,0 1 16,0-1-16,-21 0 0,21 1 0,0-22 16,0 21-16,0-21 0,0 0 15,0 1-15,0-1 0,0 0 0,0 0 16,0-42 15,0 0-31,21 21 16</inkml:trace>
  <inkml:trace contextRef="#ctx0" brushRef="#br0" timeOffset="19387.14">16658 3133 0,'0'-21'0,"-21"21"16,0-22-16,21 1 15,-21 0-15,21 0 16,0 0-16,0 0 16,0-1-16,0 1 0,21 0 15,0 0-15,0 21 0,0-21 0,0 0 16,1-1-16,20 22 15,-21-21-15,21 21 0,-20 0 0,-1 0 16,21 0-16,-21 0 0,0 21 16,1 1-16,-22-1 0,0 21 0,0-21 15,0 22-15,0-1 0,0 0 0,0 1 16,-22-1-16,1 0 0,0 22 16,-21-22-16,-1 0 0,1 1 0,0-1 15,-22 0-15,22 1 0,0-1 16,-22-21-16,22 22 0,-1-22 0,1 0 15,21 0-15,-21-21 0,20 21 16,1-21-16,42-21 31,1 0-15,-1 0-16,0 21 0,0-21 0,0-1 16,22 1-16,-22 0 0,21 0 0,-21 21 15,0 0-15,1 0 0,-1 0 16,0 0-16,0 0 0,0 21 15,0-21-15,-21 21 0,22 0 16,-1 1-16,0-1 0,0-21 0,-21 21 16,21 0-16,0-21 0,1 21 15,-1-21-15,0 21 0,21-21 16,-21 0-16,1 0 0,20 0 0,-21 0 0,0 0 16,22 0-16,-22-21 15,21 0-15,-21 21 0,0-21 0,1 0 16,-1 0-16,0-1 0,-21 1 0,21 0 15,-21 0-15,0 0 0,0-22 16,0 22-16,0 0 0,0 0 0,21 21 16,-21-21-16,-21 21 31,0 21-31,0 0 16,0-21-16,-1 21 0,1 0 0,-21 1 15</inkml:trace>
  <inkml:trace contextRef="#ctx0" brushRef="#br0" timeOffset="20525.22">4508 7832 0,'0'0'0,"0"21"0,0-42 47,0 0-47,22 21 0,-22-22 0,0 1 15,0 0-15,21 21 16,0-21-16,-21 0 0,21 0 0,-21-1 15,0 1-15,0 0 0,21 0 16,-21 0-16,21 0 0,-21-1 0,22 1 16,-22 0-16,0 0 0,0 0 15,21 21-15,-21 21 16,0 0 0,21 21-16,-21-20 0,0 20 15,0 0-15,0-21 0,0 22 0,0-1 16,0 0-16,-21 1 0,21-1 15,0 0-15,-21 1 0,21-22 0,0 21 16,0 1-16,0-22 0,0 21 0,0-21 16,0 0-16,0 1 0,0-1 15,0 0-15,21 0 0,-21 0 0,21-21 16,-21 21-16,0 1 16,0-1-1,-21-21-15,0 0 0,-1 21 16,1-21-16,-21 0 0,21 0 15,-22 21-15,1-21 0,0 0 0,21 0 16,-22 0-16,1 0 0,21 0 0,0 0 16,-1 0-16,1 0 0,42 0 47,1 0-47,-1 0 0,21 0 15,-21-21-15,22 21 0,-1 0 0,0 0 16,1-21-16,-1 21 0,0 0 15,1 0-15,-1-21 0,0 21 16,1 0-16,-1 0 0,0 0 0,-21-22 16,1 22-16,-1 0 0,0 0 15,0 0-15,0 0 0,0 0 16,1-21 15,-22 0-31</inkml:trace>
  <inkml:trace contextRef="#ctx0" brushRef="#br0" timeOffset="23444.37">7324 7641 0,'0'21'0,"21"-21"16,-21 22-16,0-44 63,0 1-48,0 0-15,0 0 16,-21 0-1,-1 21-15,1 0 0,0 0 16,0 0-16,0 0 16,0 21-16,-1 0 15,1 0-15,0 0 0,0 1 16,21-1-16,0 21 0,0-21 0,0 0 16,0 1-16,0-1 0,0 0 15,0 0-15,0 0 0,21 0 16,0-21-16,0 0 15,1 0-15,-1 0 0,0 0 16,0-21-16,-21 0 0,21 0 0,0 21 16,1-21-16,-1 0 0,-21-1 15,21 1-15,0 0 0,0 0 0,0-21 16,1 20-16,-1-20 0,0 21 16,0-21-16,0-1 0,-21 1 15,21 0-15,-21-22 0,22 22 0,-22-1 16,0 1-16,0 0 0,0 21 15,0-1-15,0 1 0,-22 21 0,1 0 16,0 0-16,0 0 0,21 21 0,-21 1 16,0-1-16,-1 21 0,22 0 15,0 1-15,0-1 0,0 0 0,0 1 16,0-1-16,0 0 0,0 1 16,0-1-16,0-21 0,22 22 0,-1-22 15,0 0-15,-21 0 0,21 0 0,0-21 16,22 21-16,-22-21 15,0 0-15,0 0 0,0 0 0,0 0 16,22 0-16,-22 0 0,0 0 0</inkml:trace>
  <inkml:trace contextRef="#ctx0" brushRef="#br0" timeOffset="24767.89">7832 7705 0,'-22'0'0,"22"-21"31,22 21-15,-1 0-16,-21-22 0,21 22 16,-21-21-16,21 21 15,-21-21-15,0 0 16,-21 21 0,0 0-16,0 0 0,-1 0 15,1 0-15,0 21 0,0-21 16,0 21-16,21 0 0,0 1 0,-21-1 15,21 0-15,0 0 0,0 0 16,0 0-16,0 1 0,21-22 16,-21 21-16,21-21 0,0 0 0,0 0 15,22 0-15,-22 0 0,0 0 16,21 0-16,-21 0 0,22 0 0,-22 0 16,0-21-16,0-1 0,0 22 0,1-21 15,-1 0-15,0 21 16,0-21-16,-21 0 0,0 0 0,0-1 15,0 1-15,0 0 0,0 0 0,0 0 16,0 42 15,0 0-31,0 0 16,0 0-16,0 1 0,0-1 16,0 0-16,0 0 0,0 0 15,0 0-15,0 1 0,0-44 63,0 1-48,21 0-15,-21 0 16,21 0-16,-21 0 0,0-1 16,0 1-16,22 21 0,-22-21 15,21 21-15,-21 21 16,21 0-1,-21 1-15,0-1 16,0 0-16,0 0 0,21-21 16,-21 21-16,0 0 0,21-21 15,-21 22-15,21-22 16,1 0-16,-1 0 16,0 0-16,0 0 15,0 0-15,-21-22 0,21 22 16,1-21-16,-22 0 0,21 21 0,0-21 15,-21 0-15,21 0 0,0-1 0,-21 1 16,21 21-16,1-21 0,-22 0 16,21 0-16,0 0 15,0 21 1,-21 21-16,0 0 16,0 0-16,0 0 15,0 0-15,0 1 16,0-1-16,0 0 0,21-21 15,-21 21-15,21-21 0,1 0 16,-1 0 0,0 0-16,0 0 0,0 0 15,0 0-15,1-21 0,-22 0 16,21 0-16,0-1 16,-21 1-16,21 21 15,-21-21-15,21 21 0,-21 21 47,0 0-47,0 1 16,0-1-16,0 0 15,0 0-15,0 0 0,21-21 16,1 0-16,-1 21 0,0-21 16,0 0-16,0 0 15,0 0-15,1 0 0,-1 0 0,0 0 16,0-21-16,0 21 0,0-21 0,1 0 15,-1 0-15,0 0 16,-21-1-16,0 1 0,0 0 0,0 0 16,0 0-16,0 0 0,0-22 0,0 22 15,0 0-15,-21 0 16,0 0-16,-1 21 0,1 0 0,0 0 16,0 0-16,0 0 0,0 21 0,-1 0 15,1 0-15,0 0 0,0 0 16,21 1-16,0 20 0,0-21 0,0 0 15,0 0-15,0 1 0,0-1 0,0 0 16,0 0-16,21 0 16,0 0-16,0-21 0,1 0 15,-1 0-15,0 0 0,0 0 16,0 0-16,0 0 0,1 0 16,-1 0-16,0-21 0,0 0 15,0 21-15</inkml:trace>
  <inkml:trace contextRef="#ctx0" brushRef="#br0" timeOffset="25012.75">9504 7620 0,'0'21'94,"-21"-21"-78,21 21-1</inkml:trace>
  <inkml:trace contextRef="#ctx0" brushRef="#br0" timeOffset="25688.59">7937 8340 0,'0'0'0,"0"-21"0,22 21 0,-1-22 16,0 22-16,-21-21 0,21 21 16,0-21-16,-21 0 0,0 0 15,0 0-15,0-1 16,0 1-16,-21 0 0,-21 21 15,21 0-15,-22 0 0,1 0 0,0 0 16,-1 0-16,1 0 16,0 21-16,20 0 0,-20 1 0,21-1 15,0 0-15,21 0 0,0 0 0,0 0 16,0 1-16,21-1 0,0 0 16,0 0-16,22 0 0,-22 0 0,21 1 15,0-1-15,1-21 0,-1 21 0,-21 0 16,22 0-16,-22-21 0,0 21 15,0-21-15,-21 22 0,0-1 0,0 0 16,-21-21-16,0 21 16,0-21-16,-22 0 15,1 0-15,0 0 0,20 0 0,-20 0 16,0 0-16,-1 0 0,22 0 0,-21 0 16,21 0-16,0 0 0,-1-21 15,1 21-15,21-21 0,-21 21 0,21-21 16,0-1-16,0 1 0,0 0 0,21 21 15,0-21-15,22 0 0,-22 0 16,21-1-16</inkml:trace>
  <inkml:trace contextRef="#ctx0" brushRef="#br0" timeOffset="26337.22">8276 8192 0,'0'42'16,"0"-21"-16,-21 0 15,0 0-15,21 1 0,-21-1 0,21 21 16,0-21-16,0 0 0,-22 1 16,22-1-16,-21 21 0,21-21 0,0 0 15,0 1-15,0-1 0,-21 0 0,21 0 16,0 0-16,-21-21 0,21 21 16,0-42 30,0 0-46,21 21 0,-21-21 16,21 0-16,-21 0 0,21-1 0,-21 1 16,22 0-16,-22 0 0,21 21 0,-21-21 15,21 0-15,0 21 16,-21 21 15,-21 0-31,21 0 16,-21-21-16,21 21 0,-21 0 0,-1-21 15,22 22-15,0-1 0,0 0 16,22 0 15,-1-21-31,0 0 16,0 0-16,0 0 16,0 0-16,1-21 0,-1 21 15,0-21-15,0 21 0,-21-21 0,21 21 16,0-22-16,1 1 0,-22 0 15,21 21-15,0-21 16,-21 42 15,0 0-31,0 0 16,0 1-16,0-1 0,0 0 16,0 0-16,0 0 15,21-21 16,0 0-15,-21-21-16,0 0 16,0 0-16</inkml:trace>
  <inkml:trace contextRef="#ctx0" brushRef="#br0" timeOffset="26500.13">8572 8361 0,'0'0'0,"-21"0"31,0 0-15,42 0 15,0 0-15,1 0-16,-1 0 16,0 0-16</inkml:trace>
  <inkml:trace contextRef="#ctx0" brushRef="#br0" timeOffset="26744.99">8869 8213 0,'0'0'0,"0"-21"0,0 42 31,0 0-15,0 0-16,0 0 0,-21 22 0,21-22 16,0 0-16,0 21 0,0-21 15,0 1-15,0-1 0,0 21 0,-22-21 16,22 0-16,0 1 0,0-1 0,0 0 15,0 0-15,0 0 16,22-21 15,-1-21-31,0 0 0,0 0 0,0 0 16,0-1-16,1 1 0</inkml:trace>
  <inkml:trace contextRef="#ctx0" brushRef="#br0" timeOffset="27163.75">9123 8192 0,'0'-22'15,"0"44"-15,21-65 0,-21 22 0,0 42 32,0 0-32,0 1 0,-21-1 15,0 0-15,21 21 0,0-21 0,0 22 16,-22-22-16,22 21 0,-21-21 16,21 22-16,0-22 0,0 0 0,0 0 15,0 22-15,0-22 0,0 0 0,0 0 16,0 0-16,21-21 15,1 0-15,-1 0 0,0 0 0,0 0 16,0 0-16,0 0 0,1 0 16,-1 0-16,0-21 0,0 21 0,0-21 15,0 0-15,1 0 0,-1 21 16,-21-22-16,0 1 0,21 0 0,-21 0 16,0 0-16,21 0 0,-21-1 15,-21 44 1,0-1-1,21 0-15,0 0 16,0 0-16,0 0 0,0 1 16,0-1-16,0 0 15,21-21-15,0 0 0,0 0 16,0 0-16,1 0 16,-1 0-16,0 0 0,0 0 15,-21-21-15,21 21 0,0-21 0,1 21 16,-1-22-16,0 22 0</inkml:trace>
  <inkml:trace contextRef="#ctx0" brushRef="#br0" timeOffset="29409.24">11705 7641 0,'21'-21'0,"0"21"16,-21-21-16,0 0 16,0 0-16,0-1 0,0 1 15,0 0-15,0 0 0,-21 0 16,21 0-16,-21-1 0,0 1 15,0 0-15,-22 0 0,22 0 0,0 21 16,-21 0-16,21 0 0,-22 0 0,1 0 16,21 0-16,-22 21 0,1 0 15,21 0-15,0 22 0,0-1 0,-1-21 16,22 21-16,-21 1 0,21-1 0,0-21 16,0 22-16,0-22 15,0 21-15,0-21 0,21 0 0,1 1 16,-1-1-16,0-21 0,0 21 15,0-21-15,0 0 0,22 0 16,-22 0-16,0 0 0,0-21 0,0 0 16,22 21-16,-22-22 0,0 1 0,21 0 15,-20-21-15,-1 21 0,0-1 16,0 1-16,0-21 0,0 21 0,-21-22 16,22 22-16,-22 0 0,0 0 0,0 0 15,0 0-15,0 42 31,0 0-31,0 0 0,0 0 16,0 0-16,0 22 0,0-22 16,0 0-16,0 21 0,0-20 0,0-1 15,0 0-15,21 0 0,0 0 0,0-21 16,0 21-16,22-21 0,-22 0 16,21 0-16,0 0 0,1 0 0,-1 0 15,-21 0-15,22 0 0,-1 0 0,0-21 16,1 0-16,-1 21 0,-21-21 15,0 0-15,0 0 0,1-1 0,-1 1 16,-21 0-16,0 0 0,0-21 16,0 20-16,0 1 0,0-21 15,0 21-15,-21-22 0,-1 22 0,1 0 16,0 0-16,0 21 0,0 0 0,0 0 16,-1 0-16,1 0 0,0 21 15,0 0-15,0 0 0,0 1 0,-1-1 16,1 21-16,0-21 0,0 22 0,21-22 15,0 0-15,0 21 0,0-21 16,0 1-16,0-1 0,0 0 0,0 0 16,21-21-16,0 21 0,0-21 0,1 0 15,20 0-15,-21 0 0,0 0 16,22 0-16,-22 0 0,0-21 16,21 0-16,-21 0 0,1 21 0,-1-43 15,0 22-15,0 0 0,0-21 0,0-1 16,-21 22-16,22-21 0,-22-22 15,21-168 1,-21 189-16,0 1 16,0 0-16,0 20 0,0 1 0,0 0 15,-21 21-15,-1 21 16,22 0-16,-21 1 16,21 20-16,0-21 0,0 21 0,0 1 15,0 20-15,-21-20 0,21-1 0,0 0 16,0 1-16,0-1 0,0 0 15,0 1-15,0-22 0,0 21 16,0-21-16,21 0 0,0 1 0,-21-1 16,22 0-16,-1-21 0,0 21 15,0-21-15,0 0 0,0 0 16,1 0-16,-1 0 0,0 0 0,0-21 16,0 21-16,0-21 0,1 0 0,-1-1 15,0 1-15,0 0 0,0 0 16,0 0-16,-21 0 0,22-1 0,-22 1 15,0 0-15,0 0 0,0 0 16,0 42 15,-22-21-31,22 21 16,0 0-16,0 0 0,0 1 0,0-1 16,0 0-16,0 0 0,0 0 15,0 0 1,0-42 31,0 0-32,0 0-15,22 0 0,-1 0 16,-21-1-16,21 1 0,-21 0 16,21 21-16,0 0 15,0 0 1,-21 21-16,22 0 15,-22 1-15,0-1 16,0 0-16,21-21 0,-21 21 0,21-21 16,-21 21-16,21-21 15,0 0-15,0 0 0,1 0 16,-1 0-16,0 0 0,0 0 16,0 0-16,0 0 0,1-21 15,-22 0-15,21 21 0,0-21 0,-21 0 16,0-1-16,21 1 0,0 21 0,-21-21 15,0 0-15,0 0 0,21 0 16,1 21 0,-22 21-1,0 0 1,0 0-16,0 0 0,0 0 16,0 1-16,0-1 0,0 0 15,21-21-15,-21 21 0,21-21 16,0 21-16,0-21 0,0 0 15,1 0-15,-1 0 0,0 0 16,0 0 0,0-21-16,0 21 0,-21-21 0,0 0 15,22 0-15,-1 21 0,-21-22 16,21 1-16,-21 0 0,0 0 16,0 0-16,21 21 31,-21 21-31,0 0 15,0 0-15,0 0 0,0 1 16,0-1-16,21 0 16,0-21-16,1 0 0,-1 0 15,0 0-15,0 0 0,0 0 16,0 0-16,1 0 0,-1 0 16,0 0-16,0-21 0,0 21 15,0-21-15,1 21 0,-22-22 0,21 1 16,0 0-16,-21 42 47,0 0-47,0 1 15,0-1-15,0 0 16,21-21 15,-21-21-31,21 0 16</inkml:trace>
  <inkml:trace contextRef="#ctx0" brushRef="#br0" timeOffset="29571.15">13737 7176 0,'0'0'15,"-21"0"-15,0 0 0,0 0 16,21 21-16,0 0 15</inkml:trace>
  <inkml:trace contextRef="#ctx0" brushRef="#br0" timeOffset="30520.6">15113 7091 0,'0'0'0,"0"-21"0,-21 21 0,0 0 15,-1 0 1,1 0-16,21 21 0,0 0 15,-21 0-15,0 22 0,21-1 0,-21 0 16,21 1-16,0-1 16,-21 0-16,-1-21 0,1 22 0,21-1 15,0 0-15,-21-20 0,21-1 0,-21 0 16,21 0-16,0 0 0,0 0 16,0 1-16,0-44 31,0 1-31,0 0 15,0 0-15,0 0 0,0 0 0,0-22 16,0 22-16,0-21 0,0-1 0,0 1 16,0 0-16,-21-1 15,21-20-15,0 21 0,0-1 0,0 1 16,0 0-16,0 20 0,0-20 0,0 21 16,0 0-16,0 42 15,21 0 1,0 0-16,0 22 0,0-1 15,1 0-15,-1 1 0,21-1 0,-21 0 16,0 1-16,1-1 0,20 0 0,-21 1 16,0-22-16,0 21 0,1-21 15,-1 0-15,-21 1 0,0-1 0,21 0 16,-21 0-16,0-42 47,0 0-47,0 0 0,0-1 15,0 1-15,0-21 0,0 0 16,21 20-16,-21-20 0,21-21 0,0 20 16,1 1-16,-1 0 0,0-1 15,0 1-15,0 0 0,0 20 0,1 1 16,-22 0-16,21 21 0,0 0 0,-21 21 16,0 0-16,21 1 15,-21-1-15,0 21 0,0 0 0,0 1 16,0-1-16,0 0 0,0 1 0,0-1 15,0-21-15,21 22 0,-21-1 16,0-21-16,0 21 0,0-20 16,21-1-16,1 0 0,-22 0 0,21 0 15,0-21-15,0 0 0,0 21 16,0-21-16,22 0 0,-22 0 0,0 0 16,21-21-16,-20 21 0,20-21 0,-21 0 15,21 0-15</inkml:trace>
  <inkml:trace contextRef="#ctx0" brushRef="#br0" timeOffset="32188.32">16108 7366 0,'0'0'16,"0"-42"-16,0 21 0,0-1 0,0 1 16,0 0-16,-21 0 15,-1 21-15,1 0 0,0 0 16,0 21-16,-21-21 0,20 21 16,1 0-16,0 1 0,0-1 0,21 0 15,-21 21-15,0-21 0,21 1 16,-22-1-16,22 0 0,0 21 0,0-21 15,0 1-15,0-1 0,22 0 16,-1-21 0,0 0-16,0 0 0,0 0 15,0 0-15,1-21 0,-1 21 0,0-21 16,0-1-16,0 1 16,0 0-16,1 0 0,-22 0 0,0 0 15,0-22-15,0 22 0,0 0 0,0 0 16,21 0-16,-21-1 0,0 1 15,0 42 1,0 1 0,0-1-16,0 0 15,0 0-15,0 0 0,0 0 0,21 22 16,-21-22-16,21 0 16,0 0-16,-21 0 0,21 1 0,1-22 15,-1 0-15,0 21 0,0-21 0,0 0 16,22 0-16,-22 0 15,0 0-15,21 0 0,-21-21 0,1-1 16,-1 22-16,0-21 0,-21 0 0,21 21 16,-21-21-16,21 0 0,-21-22 15,0 22-15,0 0 0,0 0 0,0 0 16,0 0-16,21-1 0,-21 44 31,0-1-31,0 0 16,-21 0-16,21 0 15,0 0-15,0 1 0,0-1 0,0 0 16,-21 0-16,21 0 0,0 0 16,0 1-1,21-22 1,-21-22 0,21 1-16,1 21 15,-1-21-15,-21 0 0,21 21 0,-21-21 16,21 0-16,0-1 0,-21 1 0,0 0 15,21 0-15,1 21 0,-22-21 16,0 0-16,21 21 16,-21 21-16,0 0 15,0 0-15,0 0 16,21 0-16,-21 1 0,0-1 16,21 0-16,0-21 0,0 21 0,1 0 15,-1-21-15,0 0 16,0 21-16,0-21 0,22 0 15,-22 0-15,0 0 0,21 0 0,-21-21 16,1 0-16,20 21 0,-21-21 16,21 0-16,-20 21 0,-1-21 0,0-1 15,0-20-15,-21 21 0,0 0 16,0 0-16,0-22 0,0 22 0,0-21 16,0 21-16,0-1 0,0 1 0,-21 0 15,0 21-15,0 0 16,-1 0-16,1 0 0,0 21 15,0-21-15,0 21 0,0 1 0,-1 20 16,1-21-16,0 0 0,21 0 16,0 22-16,-21-22 0,21 0 0,0 0 15,0 0-15,0 1 0,0-1 0,0 0 16,0 0-16,21-21 16,0 0-16,0 0 15,1 0-15,-1 0 0,0 0 0,-21-21 16,21 21-16,0-21 0,0 0 15,1-1-15,-1 1 0,0 0 16,-21 0-16,21 0 0,-21 0 16,0-1-16,21 1 0,0 0 15,-21 0-15,22 21 0,-22 21 32,0 0-32,-22 0 15,1 1-15,21-1 0,-21 0 0,21 0 16,0 0-16,0 0 0,0 1 15,0-1-15,0 0 0,0 0 0,21-21 16,0 21-16,22-21 0,-22 0 0,0 0 16,0 0-16,22 0 0,-22 0 15,0 0-15,21 0 0,-21-21 0,1 21 16,-1-21-16,21 0 0,-21 0 16,0-1-16,-21 1 0,22 0 15,-22 0-15,0 0 0,21-22 0,-21 22 16,0-21-16,0 21 0,0 0 15,0-1-15,0 1 0,-21 21 0,-1 0 16,1 0-16,0 0 0,0 0 16,0 0-16,0 21 0,-1 1 15,22-1-15,-21-21 0,21 21 0,-21 0 16,21 0-16,0 0 0,-21-21 16,21 22-16,0-1 15,21-21-15,0 0 16,0 0-1,1 21-15,-1-21 16,0 21 0,0 0-16,-21 0 15,21-21-15,-21 22 0,0-1 0,21 0 16,-21 0-16,22 0 0,-22 22 0,0-22 16,21 0-16,-21 0 0,0 21 15,21-20-15,-21-1 0,0 21 0,0-21 16,0 22-16,0-22 0,-21 21 0,-22 0 15,22-20-15,0 20 0,0-21 16,-21 0-16,20 0 0,1 1 0,-21-22 16,21 21-16,0-21 0,-1 0 15,-20 0-15,21 0 0,0 0 16,0 0-16,-1 0 0,22-21 0,-21-1 16,0 1-16,21 0 0,0 0 15,0 0-15,0 0 0,0-1 16,0 1-16,0 0 0,0-21 0,21 21 15,0-1-15,1-20 0,-1 21 0,21 0 16,-21-22-16</inkml:trace>
  <inkml:trace contextRef="#ctx0" brushRef="#br0" timeOffset="32544.22">17992 7324 0,'0'-21'0,"0"-1"16,21 22-16,0-21 0,-21 0 0,21 21 15,-21-21-15,0 0 0,21 0 16,0-1-16,-21 1 0,0 0 0,0 0 16,0 0-16,-21 21 31,0 0-31,21 21 15,0 0-15,-21 0 16,21 22-16,-21-22 0,21 21 0,-21-21 16,21 0-16,0 1 0,0 20 0,0-21 15,0 0-15,0 0 16,0 1-16,0-1 16,21-21-16,0 0 0,0 0 0,0 0 15,0 0-15,1 0 16,-1-21-16,0 21 0,0-22 0,0 22 15</inkml:trace>
  <inkml:trace contextRef="#ctx0" brushRef="#br0" timeOffset="32896.16">18373 7112 0,'0'0'0,"21"-21"0,-21 0 16,21 21-1,0 0 1,0 0-16,0 0 0,1 21 15,-1-21-15,0 21 0,0 0 16,0 22-16,0-22 0,1 0 16,-1 21-16,-21-21 0,0 1 0,0 20 15,0-21-15,0 0 0,0 22 16,0-22-16,-21 0 0,21 0 0,-22-21 16,1 21-16,0 0 15,0-21 1,21-21-1,0 0 1,0 0-16,21 0 0,0 0 16,-21-22-16,21 22 0,1 0 0,-1 0 15,0 0-15,0-22 0,-21 22 0,21 0 16,0 21-16,1-21 0,-1 0 16,-21-1-16</inkml:trace>
  <inkml:trace contextRef="#ctx0" brushRef="#br1" timeOffset="46612.23">5927 9440 0,'0'0'0,"21"0"16,-21-21-16,21 0 15,0 21-15,0-21 16,0 21 0,1-21-16,-44 21 47,1 0-32,-21 21-15,21-21 0,-22 21 0,22 0 16,-21 0-16,0 22 0,-1-1 15,1 0-15,0 1 0,-1-1 16,1 22-16,0-1 0,-1 1 0,22-1 16,-21 1-16,21-1 0,-1-21 15,1 22-15,21-1 0,-21 1 0,21-1 16,0-20-16,0 20 0,21-20 0,0-1 16,22 0-16,-22 1 0,21-22 15,1 21-15,-22-21 0,21 0 0,22 1 16,-22-22-16,0 21 0,1-21 0,-1 0 15,0 0-15,1 0 0,-1 0 16,0 0-16,-21 0 0,22 0 0,-22-21 16,0 21-16,0-22 0,0 22 15,1-21-15,-1 0 0,0 0 16,-21 0-16,21 0 0</inkml:trace>
  <inkml:trace contextRef="#ctx0" brushRef="#br1" timeOffset="46957.37">6540 9843 0,'0'0'0,"-21"0"0,21-22 16,-21 22-1,21 22-15,-21-22 16,21 21-16,0 0 0,0 21 0,0-21 16,0 22-16,0-22 0,0 21 15,0 1-15,0-22 0,0 21 0,0-21 16,-21 22-16,21-22 0,0 21 0,-21-21 16,21 0-16,0 22 0,0-22 15,0 0-15,-22 0 0,22 0 16,0-42 15,22 0-15,-1 0-16</inkml:trace>
  <inkml:trace contextRef="#ctx0" brushRef="#br1" timeOffset="47467.64">7048 10287 0,'-21'0'31,"21"-21"-31,0 0 16,0 0-1,21 21 1,-21 21-1,22 0 1,-22 0-16,0 0 16,0 0-16,0 1 0,0-1 15,-22 0-15,1 0 0,21 0 16,-21-21-16,21 21 0,-21-21 16,0 0-16,0 0 15,21-21 1,0 0-16,0 0 0,0 0 15,0 0-15,0-1 16,0 1-16,0 0 0,21 0 16,0 21-16,0-21 0,0 21 0,0 0 15,1 0-15,-1 0 0,0 0 0,0 0 16,0 0-16,0 21 0,1 0 16,-22 0-16,21 22 0,-21-22 15,0 0-15,0 21 0,0-21 0,0 22 16,-21-22-16,-22 21 0,22-21 15,-21 22-15,21-22 0,-22 21 16,1-21-16,0 1 0,20-1 0,-20 0 16,21-21-16,-21 21 0,20-21 15,1 0-15</inkml:trace>
  <inkml:trace contextRef="#ctx0" brushRef="#br1" timeOffset="48159.76">8234 9906 0,'0'0'0,"0"-21"31,-21 21-16,-1 0-15,1 0 0,0 21 16,0 0-16,0 0 16,0 1-16,-1 20 0,1-21 15,21 0-15,-21 22 0,0-22 0,0 21 16,0-21-16,21 22 0,0-1 0,-22-21 16,22 21-16,0-20 0,0 20 15,0-21-15,0 0 0,22 22 0,-1-22 16,21-21-16,-21 21 0,22 0 0,-1-21 15,0 0-15,1 0 0,-1 0 16,-21 0-16,21 0 0,1 0 16,-1-21-16,-21 0 0,22 0 0,-22-1 15,0-20-15,0 21 0,0-21 16,0 20-16,-21-20 0,0 0 0,0-1 16,0 1-16,0 0 0,0-1 0,0 1 15,0 0-15,0-1 0,-21 22 16,0-21-16,0 21 0,0 0 0,-22 21 15,22 0-15,0 0 0,-21 0 0,21 0 16,-22 0-16,1 21 16,21 0-16,-22 0 0,1 0 0,21 0 0,0 1 15,0-1-15,-1 0 0,1 0 16,0 0-16,21 0 0,-21 1 16,21-1-16,0 0 0,0 0 0,0 0 15,21-21-15,0 0 0,0 0 16,22 0-16,-22 0 0</inkml:trace>
  <inkml:trace contextRef="#ctx0" brushRef="#br1" timeOffset="48535.55">8996 9716 0,'21'0'0,"0"0"16,0 0-16,0 0 0,22 0 16,-22 0-16,0 0 0,21 0 15,1 0-15,-22 21 0,21 0 0,1 0 16,-1 0-16,0 0 0,1 22 0,-1-1 16,-21-21-16,21 22 0,-20-1 15,-22 0-15,0 1 0,0-1 0,0 0 16,0 1-16,0 20 0,0-21 0,-22 1 15,-20 20-15,21 1 0,-21-22 16,-1 0-16,1 22 0,-22-22 16,1 1-16,21-1 0,-22 0 0,1-21 15,20 22-15,1-22 0,0 0 0,-1 0 16,22 0-16,-21-21 0,21 22 16,-1-22-16,22-22 15,0 1-15,22 0 16,-1 0-16,0 0 0</inkml:trace>
  <inkml:trace contextRef="#ctx0" brushRef="#br1" timeOffset="49219.9">11430 9610 0,'0'0'0,"0"-21"16,21 21-16,0-22 0,-21 1 15,21 0-15,-42 21 31,0 0-15,0 0-16,0 0 0,-22 21 0,1 0 0,21 1 16,-21 20-16,-1 0 0,1 1 15,0-1-15,-1 21 0,22-20 16,-21 20-16,-1 1 0,22-1 0,-21-20 16,21 20-16,0 1 0,-1-1 0,22 1 15,0-1-15,0-21 0,0 22 16,22-22-16,-1 1 0,21-1 0,0 0 15,22 1-15,-22-22 0,22 0 0,-1 0 16,1 0-16,20-21 0,-20 0 16,-1 0-16,1 0 0,-22 0 0,22-21 15,-1 0-15</inkml:trace>
  <inkml:trace contextRef="#ctx0" brushRef="#br1" timeOffset="56972.83">13504 10774 0</inkml:trace>
  <inkml:trace contextRef="#ctx0" brushRef="#br1" timeOffset="58308.02">12192 10202 0,'0'-21'15,"-21"21"1,21 21 0,-21-21-1,21-21 32,21 0-47,0 0 16,-21 0-16,21 0 15,-21-1-15,0 1 16,0 0-16,0 0 0,0 0 0,0 0 16,0-1-16,0 1 0,-21 21 31,21 21-31,0 1 0,0-1 16,-21 0-16,21 0 0,0 21 0,0-20 15,0 20-15,0-21 0,0 21 16,0-20-16,0 20 0,0 0 0,0-21 15,0 22-15,0-22 0,0 0 0,0 21 16,0-20-16,0-1 16,0 0-16,0 0 0,0 0 0,0 0 15,-43-21 1,22 0-16,-21 22 16,0-22-16,-1 0 0,1 0 0,21 21 15,-22-21-15,1 0 0,21 0 0,0 0 16,0 0-16,-1 0 0,44 0 31,-1 0-31,0 0 16,21 0-16,1 0 0,-1 0 0,0 0 15,1 0-15,-1 0 0,0 0 0,1 0 16,-1 0-16,0 0 0,-21 0 16,22 0-16,-22 0 0,0 0 0,0 0 15,0 0-15,1-21 16,-1 21-1,-21-22-15,0 1 16</inkml:trace>
  <inkml:trace contextRef="#ctx0" brushRef="#br1" timeOffset="58632.89">12679 10520 0,'-21'0'47,"21"-21"-16,0 0-31,0-1 16,21 22 15,0 0-31,0 22 15,-21-1-15,0 0 0,0 0 0,21 0 16,-21 22-16,0-22 16,0 0-16,0 21 0,-21 1 0,0-22 0,0 0 15,0 21-15,-22-21 0,22 1 16,-21-1-16,21 0 0,-1 0 0,-20-21 16,21 21-16</inkml:trace>
  <inkml:trace contextRef="#ctx0" brushRef="#br1" timeOffset="59287.33">13420 10287 0,'0'-21'16,"0"0"0,21 21-16,-21-21 0,21 21 15,-21-22-15,21 22 0,-21-21 16,21 0-16,0 0 0,-21 0 16,0 0-16,22-1 0,-1 1 15,-21 0-15,0 0 16,0 42 15,0 21-31,0-20 16,0-1-16,0 0 0,-21 21 0,21-21 15,-22 22-15,22-1 0,-21 0 0,21 1 16,0-1-16,0-21 0,0 22 0,0-1 16,0-21-16,0 21 0,0-20 15,0 20-15,0-21 0,0 0 0,0 0 16,0 1-16,0-1 0,0 0 15,-21-21 1,0 0 0,0 0-16,0 0 0,-22 0 15,22 0-15,-21 0 0,-1 0 0,22 0 16,-21 0-16,0 0 0,20 0 16,1 0-16,0 0 0,0 0 0,63 0 46,-21 0-46,1 0 0,20 0 0,0 0 16,-21 0-16,22 0 0,-1 0 0,-21 0 16,22 0-16,-1 0 0,-21 0 15,0 0-15,22 0 0,-22 0 0,21 0 16,-21 0-16,0 0 0,1-21 16,-1 21-16,-21-21 15,21-1-15,-21 1 16,0 0-16,0 0 0</inkml:trace>
  <inkml:trace contextRef="#ctx0" brushRef="#br1" timeOffset="59692.1">13758 9483 0,'0'0'0,"-21"-21"16,63 21 15,-20 0-31,-1 21 0,21 0 0,0 0 16,1 0-16,-1 22 0,22-22 0,-22 21 15,21 0-15,-20 1 0,-1-1 16,0 0-16,1 22 0,-22-22 0,21 22 15,-42-22-15,0 22 0,0-1 0,0 1 16,0-1-16,0 22 16,-21-22-16,0 1 0,-21-1 0,20 1 15,-20-22-15,0 22 0,-22-22 0,22 0 16,0 1-16,-1-22 0,1 21 0,0-21 16,-1 0-16,1 1 0,21-1 15,-22 0-15,22-21 0,0 0 0,0 21 16,0-21-16,0 0 0,21-21 15,0 0-15,0 0 16,0-1-16</inkml:trace>
  <inkml:trace contextRef="#ctx0" brushRef="#br1" timeOffset="60271.51">15600 9377 0,'21'-21'0,"-42"42"0,63-63 0,-42 20 16,21 1-16,0 21 16,-21-21-16,-21 42 31,0 0-31,0 1 16,0 20-16,-22 21 0,1-20 0,21 41 15,-21-20-15,-1 21 0,1-22 0,0 22 16,-1-22-16,1 22 0,21-22 15,0 1-15,-1-22 0,22 22 0,0-1 16,0-20-16,22-1 0,-1 0 16,21 1-16,0-1 0,1-21 0,-1 0 15,0 0-15,22 1 0,-22-22 0,1 0 16,-1 0-16,0 0 0,1 0 16,-1 0-16,0 0 0,-21-22 15,22 1-15,-1 0 0,-21-21 0</inkml:trace>
  <inkml:trace contextRef="#ctx0" brushRef="#br1" timeOffset="61512.48">16573 9906 0,'0'-21'0,"-21"21"0,21-21 32,21 21 186,-21-21-139</inkml:trace>
  <inkml:trace contextRef="#ctx0" brushRef="#br1" timeOffset="62216.12">16616 9948 0,'0'-21'31,"0"0"-31,0 0 0,0 0 0,0 0 16,0-1-16,0 1 0,0 0 15,0 0-15,0 0 0,0 0 16,0-1-16,0 1 0,0 0 0,0 0 16,0 0-16,0 0 15,0 42 16,0 0-31,0 0 0,0 0 0,0 0 16,0 22-16,0-22 0,0 21 16,0 1-16,0-22 0,0 21 0,0 0 15,0-20-15,0 20 0,0-21 0,0 21 16,0-20-16,0 20 0,0-21 16,0 0-16,0 0 0,0 22 0,0-22 15,0 0-15,0 0 0,0 0 0,0 1 16,-21-1-16,21 0 15,-22-21 1,1 0 0,0 0-16,0 0 15,0 0-15,0 0 0,-22 0 0,22 0 16,0 0-16,-21 0 0,20 0 0,1 0 16,-21 0-16,21 0 0,0 0 15,-1 0-15,1 0 0,0 0 16,42 0 15,0 0-31,1 0 0,-1 0 16,21 0-16,-21 0 0,22 0 15,-1 0-15,-21-21 0,21 21 16,1 0-16,-22 0 0,21 0 0,1 0 16,-22-21-16,21 21 0,-21 0 15,0 0-15,1 0 0,-1 0 0,0 0 16,0-22-16,0 22 47,0 0-32</inkml:trace>
  <inkml:trace contextRef="#ctx0" brushRef="#br1" timeOffset="62956.66">17272 10287 0,'0'0'0,"21"0"0,-21 21 47,-21-21-32,0 0 1,0 0 0,-1 0-16,22-21 31,0 0-31,0 0 15,0 0 1,22 21-16,-22-22 16,21 22-1,0 0 1,-21 22 15,0-1-15,-21-21-1,0 0-15,-1 0 16,1 0 0,0 0-16,21-21 47,0-1-47,0 1 15,21 21 16,0 0-31,1 0 0,-1 0 16,0 0-16,0 0 0,0 21 16,0 1-16,-21-1 0,0 0 15,22 0-15,-22 0 0,0 22 0,0-22 16,0 21-16,0-21 0,-22 22 0,1-22 16,0 21-16,0-21 0,-21 0 15,-1 1-15,22-1 0,-21 0 0,-1 0 16,22-21-16,-21 21 0,21-21 15,0 0-15,-1 0 0,1 0 0,0 0 16,21-21-16,0 0 16,0 0-16</inkml:trace>
  <inkml:trace contextRef="#ctx0" brushRef="#br1" timeOffset="63600.85">17949 9864 0,'0'0'15,"0"-21"-15,0-1 0,0 1 16,0 0-16,0 0 15,0 0-15,0 0 0,0-1 16,0 1-16,0 0 0,21 0 0,1 21 16,-22-21-16,21 21 0,0 0 15,0-21-15,0 21 0,0 0 16,1 0-16,-1 0 0,0 21 0,0-21 16,0 42-16,-21-21 15,0 0-15,0 22 0,0-1 0,0 0 16,0 1-16,0-1 0,-21 0 0,0 1 15,0-1-15,0 0 0,-1-20 16,-20 20-16,21 0 0,-21-21 0,20 1 16,1-1-16,0 0 0,-21 0 0,21 0 15,-1 0-15,1-21 0,0 0 16,0 0-16,21 22 0,-21-22 0,0 0 16,21-22-16,0 1 15,0 0-15,0 0 16,0 0-16,0 0 0,0-1 0,0 1 15,0 0-15,21 0 0,0 0 16,0 0-16,-21-1 0,21 22 0,0 0 16,1 0-16,-1 0 15,0 0-15,-21 22 0,21-1 16,0 0-16,-21 0 0,21 0 0,1 0 16,-22 1-16,21-1 0,-21 0 15,21 0-15,0 0 0,0-21 0,-21 21 16,21-21-16,1 0 0,-1 22 0,0-22 15,0 0-15,0 0 16,0 0-16,1 0 0,-22-22 0,21 22 16,0-21-16,0 21 0,0-21 0,0 0 15,1 0-15,-1 0 0</inkml:trace>
  <inkml:trace contextRef="#ctx0" brushRef="#br1" timeOffset="63992.54">18648 9313 0,'0'0'0,"21"0"31,0 0-15,0 0-16,0 0 0,1 0 15,-1 0-15,0 0 0,21 0 16,-21 22-16,1-22 0,20 21 0,-21 0 16,0 0-16,0 0 0,22 22 0,-22-22 15,0 21-15,0 0 0,0 22 16,1-22-16,-1 22 0,-21-1 0,0-20 16,0 20-16,0-21 0,0 22 0,0-22 15,-21 1-15,-22-1 0,22 0 16,0 1-16,0-1 0,0 0 15,-22-21-15,22 22 0,0-22 0,-21 21 16,20-21-16,-20 1 0,21-1 0,0 0 16,-22-21-16,22 21 0,0-21 15,-21 0-15,21 0 0,-22 0 0,22 0 16,-21 0-16,-1 21 0,22-21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596D-35E7-4A09-806D-841B9DCED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08EDC-A535-4E56-9F1F-E34805C40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E46EB-3190-4144-933D-B1320EA1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EFB3-B469-4C47-9B15-61CBD80EC19D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124FC-037A-40C8-B3A9-01694FC7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82249-BF6E-4EA8-9C27-8E9AFF33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6091-E8F9-43E8-B26A-5DCF11B6E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82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D052-CFD2-4EC4-BEA7-FFD96A7D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18E68-5824-4260-83C4-7795C4277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0839C-ADBA-4C81-A2D7-11A1560B1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EFB3-B469-4C47-9B15-61CBD80EC19D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4F69D-2FDC-4AD4-B012-0862644FB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21A01-6984-4F4F-8D6D-DE04F4AE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6091-E8F9-43E8-B26A-5DCF11B6E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99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9514F9-F1E5-47A0-9488-D7C812CA6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16BA1-DF00-424A-85D9-A2CC24916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D7531-755A-40E6-900D-CD0039219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EFB3-B469-4C47-9B15-61CBD80EC19D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0A8FC-EADA-4E44-B7EF-85A82E53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24843-4A81-4E87-B297-7E1BD452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6091-E8F9-43E8-B26A-5DCF11B6E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36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A1CD-8BBC-4994-93A9-0028F3B26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E81F1-F75A-48A0-A3C6-30CF953D4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D21AF-EB5D-46C5-9E1D-325D6F53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EFB3-B469-4C47-9B15-61CBD80EC19D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6EACB-D00B-4230-AC4A-55F6A4F34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82BF9-B379-4525-ACB6-7A39A9BB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6091-E8F9-43E8-B26A-5DCF11B6E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15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6EAA-DFD9-49FB-9342-CECDA3370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038B6-F8D5-4DF6-BBEE-81FBF757C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C67F3-D769-4427-AB3E-E0DB1472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EFB3-B469-4C47-9B15-61CBD80EC19D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1E93C-9D8A-4A05-B4F6-BB564303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BE134-EE5F-4ED6-B70F-7F03E7ED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6091-E8F9-43E8-B26A-5DCF11B6E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00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A902-F6F1-4135-9B03-F894793E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A2A15-CDF9-413B-A51B-172DB22C0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AC1EB-C5C0-4085-BCFF-A4C98E827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CD8E5-36EE-49DB-9F2F-16D7A8B3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EFB3-B469-4C47-9B15-61CBD80EC19D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02D72-515F-4461-A03D-0FBC4F01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A9C2E-33A1-41D6-A7F1-B85F8150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6091-E8F9-43E8-B26A-5DCF11B6E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33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28A19-CAF0-4ABE-B722-DCC40D4A4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EEAE6-7401-4222-B809-411313CF5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37C2E-7881-4BD9-A9AF-FA37E716F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6B03CD-8576-42A6-BED8-60E40AD17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FA2E03-B1F4-46CE-9C07-F2297E146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9CFC11-5B03-4A5A-9319-D6EF85017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EFB3-B469-4C47-9B15-61CBD80EC19D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00E538-4BFF-4524-A62E-7A4EA98A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6838FD-F18E-43E9-A257-D4035377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6091-E8F9-43E8-B26A-5DCF11B6E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73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D29CA-15E1-411E-A960-D106981D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FB149-F26C-48DA-A373-43ED37A5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EFB3-B469-4C47-9B15-61CBD80EC19D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520ADE-B41C-43C1-B1EC-57FCC5AA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F6391-2890-4CBE-A8FA-36085D67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6091-E8F9-43E8-B26A-5DCF11B6E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74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D2FEFE-4B77-4465-806E-B29BB2B9B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EFB3-B469-4C47-9B15-61CBD80EC19D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615409-AFCC-4E40-9E4E-6D46C696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3BDC9-6460-4590-BD5A-61893C58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6091-E8F9-43E8-B26A-5DCF11B6E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26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FADE-5620-41DC-90E1-3294C5725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D46FB-9405-4978-978B-7DE06FA86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BE599-5FA1-4773-B55B-B53EBC916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FE959-7CF7-402D-BFA1-D75684FAC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EFB3-B469-4C47-9B15-61CBD80EC19D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40C23-9696-4A7A-A004-C779C1FE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350FB-97BD-4870-8DEA-7747B3E7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6091-E8F9-43E8-B26A-5DCF11B6E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5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AB0A-51A9-4CE3-9121-6D9423D2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A7B20-89A1-42F9-ADF1-DC1A4E8A0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11480-1A03-4166-BE50-6715C44C7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76174-0551-4A34-9957-4C7804FD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EFB3-B469-4C47-9B15-61CBD80EC19D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611D0-DE2F-4A59-8E09-2BAF78D9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6A5DE-1083-4939-B50F-01373BAB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6091-E8F9-43E8-B26A-5DCF11B6E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1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0A8180-F048-4DE7-B0D0-60EB0D69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A25A7-44D0-4601-A1C8-A9D116BB6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747F4-FBF0-4CF9-85C8-16D36EAAB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6EFB3-B469-4C47-9B15-61CBD80EC19D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C5CE4-C126-4AD7-86BD-8A5328C20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FC874-48C8-4F45-B278-1966C9A65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06091-E8F9-43E8-B26A-5DCF11B6E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82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F4EE-62B9-45DF-9D42-1C52CE934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50F57-E349-4617-90EB-C296E75A8C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52C96A-452C-4EA4-82E5-7DA0E401B4CC}"/>
                  </a:ext>
                </a:extLst>
              </p14:cNvPr>
              <p14:cNvContentPartPr/>
              <p14:nvPr/>
            </p14:nvContentPartPr>
            <p14:xfrm>
              <a:off x="1020960" y="213480"/>
              <a:ext cx="4336200" cy="390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52C96A-452C-4EA4-82E5-7DA0E401B4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1600" y="204120"/>
                <a:ext cx="4354920" cy="392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937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F4EE-62B9-45DF-9D42-1C52CE934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50F57-E349-4617-90EB-C296E75A8C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E566DD-0BC9-40C1-AE6E-E4C7312F275F}"/>
                  </a:ext>
                </a:extLst>
              </p14:cNvPr>
              <p14:cNvContentPartPr/>
              <p14:nvPr/>
            </p14:nvContentPartPr>
            <p14:xfrm>
              <a:off x="700920" y="449640"/>
              <a:ext cx="3452400" cy="191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E566DD-0BC9-40C1-AE6E-E4C7312F27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560" y="440280"/>
                <a:ext cx="3471120" cy="193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111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F4EE-62B9-45DF-9D42-1C52CE934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50F57-E349-4617-90EB-C296E75A8C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457F52-9D39-4F97-917D-3A4435F76FF4}"/>
                  </a:ext>
                </a:extLst>
              </p14:cNvPr>
              <p14:cNvContentPartPr/>
              <p14:nvPr/>
            </p14:nvContentPartPr>
            <p14:xfrm>
              <a:off x="99000" y="53280"/>
              <a:ext cx="7086960" cy="485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457F52-9D39-4F97-917D-3A4435F76F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43920"/>
                <a:ext cx="7105680" cy="487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6750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F4EE-62B9-45DF-9D42-1C52CE934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50F57-E349-4617-90EB-C296E75A8C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860D19-60DE-4C8E-88D3-376D2976C055}"/>
                  </a:ext>
                </a:extLst>
              </p14:cNvPr>
              <p14:cNvContentPartPr/>
              <p14:nvPr/>
            </p14:nvContentPartPr>
            <p14:xfrm>
              <a:off x="243720" y="0"/>
              <a:ext cx="9647280" cy="4983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860D19-60DE-4C8E-88D3-376D2976C0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-9360"/>
                <a:ext cx="9666000" cy="500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435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F4EE-62B9-45DF-9D42-1C52CE934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50F57-E349-4617-90EB-C296E75A8C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6C147D-FD30-4867-BD71-D6A41C42C520}"/>
                  </a:ext>
                </a:extLst>
              </p14:cNvPr>
              <p14:cNvContentPartPr/>
              <p14:nvPr/>
            </p14:nvContentPartPr>
            <p14:xfrm>
              <a:off x="182880" y="23040"/>
              <a:ext cx="10485360" cy="654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6C147D-FD30-4867-BD71-D6A41C42C5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13680"/>
                <a:ext cx="10504080" cy="656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677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F4EE-62B9-45DF-9D42-1C52CE934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50F57-E349-4617-90EB-C296E75A8C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8AD413-6372-4340-BE9D-A4EC2AE96A42}"/>
                  </a:ext>
                </a:extLst>
              </p14:cNvPr>
              <p14:cNvContentPartPr/>
              <p14:nvPr/>
            </p14:nvContentPartPr>
            <p14:xfrm>
              <a:off x="320040" y="0"/>
              <a:ext cx="8146080" cy="512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8AD413-6372-4340-BE9D-A4EC2AE96A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-9360"/>
                <a:ext cx="8164800" cy="514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222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F4EE-62B9-45DF-9D42-1C52CE934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50F57-E349-4617-90EB-C296E75A8C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25BD0B-BB9B-4C9C-BC15-D540486AEB9D}"/>
                  </a:ext>
                </a:extLst>
              </p14:cNvPr>
              <p14:cNvContentPartPr/>
              <p14:nvPr/>
            </p14:nvContentPartPr>
            <p14:xfrm>
              <a:off x="175320" y="0"/>
              <a:ext cx="5974200" cy="3764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25BD0B-BB9B-4C9C-BC15-D540486AEB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-9360"/>
                <a:ext cx="5992920" cy="378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194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F4EE-62B9-45DF-9D42-1C52CE934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50F57-E349-4617-90EB-C296E75A8C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7D2E39-1110-47EC-A2E6-42176E2B2299}"/>
                  </a:ext>
                </a:extLst>
              </p14:cNvPr>
              <p14:cNvContentPartPr/>
              <p14:nvPr/>
            </p14:nvContentPartPr>
            <p14:xfrm>
              <a:off x="1523880" y="1013400"/>
              <a:ext cx="5402880" cy="296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7D2E39-1110-47EC-A2E6-42176E2B22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4520" y="1004040"/>
                <a:ext cx="5421600" cy="298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3448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2021-11-27T04:19:56Z</dcterms:created>
  <dcterms:modified xsi:type="dcterms:W3CDTF">2021-11-27T04:20:22Z</dcterms:modified>
</cp:coreProperties>
</file>