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4T02:12:18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1122 0,'0'0'0,"-22"0"15,1-21 1,21 0-16,-21 21 16,0 0-1,21 21 17,0 0-17,0 0-15,0 0 0,0 0 0,0 1 16,0-1-16,21 0 0,-21 0 15,21 0-15,0-21 0,1 21 16,20 1-16,-21-22 0,0 0 0,22 0 16,-22 0-16,21 0 0,0 0 15,1 0-15,-1-22 0,0 1 0,1 0 16,-1 0-16,-21 0 0,22 0 16,-22-1-16,21 1 0,-21-21 0,-21 21 15,0 0-15,21-22 0,-21 22 16,0 0-16,0 0 15,0 0-15,-21 21 16,21 21 0,-21 0-16,21 0 0,-21 0 0,0 0 15,21 22-15,-21-22 0,21 21 16,-22 1-16,1-22 0,21 21 16,-21 0-16,21 22 0,-21-22 0,0 1 15,21 20-15,0 1 0,0-22 16,-21 21-16,21-20 0,-22-1 0,22 0 15,0 1-15,0-1 0,0-21 16,0 0-16,0 1 0,0-1 0,0 0 16,0-42 31,0 0-47,-21-1 0,0 1 15,0 0-15</inkml:trace>
  <inkml:trace contextRef="#ctx0" brushRef="#br0" timeOffset="260.83">1630 1715 0,'0'0'0,"21"0"31,0 0-31,0 0 0,22 0 16,-22 0-16,21 0 0,0 0 0,-20-22 15,20 1-15,0 21 0,1-21 16,-1 21-16,0 0 0,1-21 0,-1 21 16,0 0-16,1-21 0,-1 21 15,0 0-15,-21 0 0,1 0 16,-1 0-16,-21-21 0,21 21 16,0-22-1,-21 1 1</inkml:trace>
  <inkml:trace contextRef="#ctx0" brushRef="#br0" timeOffset="628.63">3175 931 0,'0'0'0,"0"-21"0,0 0 0,0 0 15,0 0-15,0 0 0,0 42 32,0 0-17,0 0-15,0 21 0,0-20 0,0 41 16,-21-21-16,0 1 0,21 20 16,-22-20-16,1 20 0,0-21 15,21 22-15,-21-1 0,0 1 0,21-22 16,0 22-16,-21-22 0,21 22 15,-22-22-15,22 0 0,0-21 0,0 22 16,0-22-16,0 0 0,0 0 16,0-42 15,22 0-31,-1 0 0,-21 0 16,21-22-16,0 1 15,-21 21-15,21-22 0</inkml:trace>
  <inkml:trace contextRef="#ctx0" brushRef="#br0" timeOffset="1056.27">3577 1334 0,'-21'42'31,"0"-42"-31,0 21 16,-1 0-16,1 0 0,0 22 0,0-22 15,0 21-15,21-21 0,-21 22 16,21-22-16,-22 21 0,22-21 0,-21 1 16,21 20-16,0-21 0,0 0 15,0 0-15,0 1 0,21-1 0,1-21 16,-1 21-16,0-21 0,0 0 16,21 0-16,-20 0 0,20 0 0,-21 0 15,21 0-15,-20-21 0,20 0 16,0-1-16,-21 1 0,22 0 0,-22 0 15,0-21-15,0-1 0,0 1 16,-21 21-16,0-22 0,0 1 16,0 0-16,0 21 0,0-1 15,-21 1-15,-21 0 0,21 0 0,0 21 16,-1 0-16,-20 0 0,0 0 16,21 0-16,-22 0 0,22 0 0,-21 0 15,21 21-15,-1-21 0,1 21 16,0 0-16,0-21 0,0 0 0,0 0 15</inkml:trace>
  <inkml:trace contextRef="#ctx0" brushRef="#br0" timeOffset="1396.08">2984 1185 0,'0'0'0,"-21"0"15,42 0 1,1 0 0,-1 0-16,0 0 0,21 0 15,1 0-15,-1 0 0,0-21 0,1 21 16,20 0-16,-21-21 15,22 21-15,-22 0 0,1-21 0,-1 21 16,0 0-16,-21 0 0,1 0 16,-1 0-16,0 0 78</inkml:trace>
  <inkml:trace contextRef="#ctx0" brushRef="#br0" timeOffset="2328.73">5122 1461 0,'0'0'0,"21"-22"0,1 22 0,-1-21 0,-21 0 16,21 0-16,-21 0 16,0 0-16,0-1 0,0 1 0,0 0 15,0 0-15,0 0 0,-21 21 16,0-21-16,21-1 0,-22 1 0,-83 21 31,62 0-31,22 0 0,-21 0 16,-1 0-16,1 21 0,0-21 15,-1 22-15,1-1 0,0 0 0,-1-21 16,1 21-16,0 0 0,-1 0 16,22 1-16,0-1 0,0 0 0,21 0 15,0 0-15,0 0 16,21-21-16,0 22 0,0-22 16,22 0-16,-22 0 0,21 0 15,1 0-15,-1 0 0,21 0 0,-20-22 16,-1 22-16,0-21 0,1 0 15,-22 21-15,21-21 0,1 21 0,-22-21 16,0 0-16,0 21 0,0-22 16,0 22-16,1 0 0,-1-21 15,0 21-15,-21 21 47,0 1-31,0-1-16,0 0 0,0 0 15,0 0-15,-21 0 0,21 1 0,-21-1 16,21 21-16,-22-21 0,22 22 16,0-22-16,0 21 0,0-21 0,-21 22 15,21-1-15,0-21 0,0 0 0,-21 22 16,21-22-16,0 0 0,0 0 16,0 0-16,0 0 0,0 1 15,0-1-15,-21-21 16,21 21-16,-21-21 15,0 0-15,-1 0 0,1 0 16,-21 0-16,21 0 0,0 0 0,-22 0 16,22 0-16,-21 0 0,21-21 15,-22 21-15,22 0 0,0 0 0,0 0 16,0 0-16,21-21 16,-22 21-1,44 0 48,-22-22-63,21 22 15</inkml:trace>
  <inkml:trace contextRef="#ctx0" brushRef="#br0" timeOffset="5216.04">2455 3006 0,'0'0'0,"-21"0"0,21-21 16,-21 21-16,0 0 16,21 21-1,0 0-15,0 0 16,0 0-16,0 0 16,21 1-16,0-1 0,0 0 0,0 0 15,1 0-15,20 0 0,-21 1 16,21-22-16,-20 21 0,20 0 0,0-21 15,1 0-15,-1 0 0,0 0 16,1 0-16,-1 0 0,0-21 16,1 21-16,-1-21 0,0-1 15,1 1-15,-22 0 0,21-21 0,-21 21 16,0-1-16,-21 1 0,0 0 16,0 0-16,0 0 0,0 0 0,0-1 15,-21 1-15,0 21 16,0 0-16,0 0 0,0 0 15,21 21-15,-22 1 16,1-1-16,21 0 0,-21 0 0,21 21 16,0-20-16,0 20 0,-21 0 15,21 1-15,0 20 0,-21-21 0,21 1 16,0 20-16,0-20 16,0-1-16,0 0 0,-21 1 0,21-1 15,0-21-15,0 21 0,0-20 0,0-1 16,0 0-16,0 0 15,0-42 17,0 0-17,0 0-15,0-1 16</inkml:trace>
  <inkml:trace contextRef="#ctx0" brushRef="#br0" timeOffset="5535.85">2561 3556 0,'0'0'16,"0"21"-16,21-21 0,22 0 16,-22 0-16,0 0 15,21 0-15,1 0 0,-1 0 0,0 0 16,1-21-16,-1 0 0,0 21 15,1-21-15,-1 21 0,0 0 0,-21-21 16,1 21-16,20 0 0,-21 0 16,-21-22 62</inkml:trace>
  <inkml:trace contextRef="#ctx0" brushRef="#br0" timeOffset="6688.19">4170 2900 0,'0'0'0,"0"-21"0,0 0 15,0 42 32,0 21-47,0-21 0,0 22 16,0-22-16,-21 21 0,21 0 0,0 22 15,-22-22-15,22 22 0,0-1 16,0-20-16,-21 20 0,21-21 16,0 1-16,0-1 0,0 0 0,0-20 15,0-1-15,0 0 0,0 0 16,21-21-1,1 0-15,-1 0 16,-21-21-16,21 0 0,0-22 16,0 22-16</inkml:trace>
  <inkml:trace contextRef="#ctx0" brushRef="#br0" timeOffset="7075.97">4720 3048 0,'0'0'0,"0"42"16,0-20-16,0-1 0,-21 0 0,0 0 16,21 21-16,-21-20 0,-1 20 0,1 0 15,21 1-15,0-1 0,0-21 16,-21 21-16,21 1 0,0-22 0,0 21 16,0-21-16,0 1 0,0-1 15,21 0-15,0-21 0,1 0 0,-1 21 16,0-21-16,21 0 0,-21 0 0,22 0 15,-22-21-15,21 0 0,-21 21 16,22-21-16,-22-1 0,21-20 16,-21 21-16,1-21 0,-1-1 0,0 22 15,-21-42-15,0 20 0,0 1 16,0 0-16,0-1 0,0 1 0,-21 21 16,-22 0-16,22-1 0,0 1 15,0 0-15,-21 21 0,20 0 0,1 0 16,-21 0-16,21 0 0,0 0 15,-1 0-15,1 0 0,0 0 0,0 0 16,0 0-16,0 0 16,-1 0-16</inkml:trace>
  <inkml:trace contextRef="#ctx0" brushRef="#br0" timeOffset="7357.83">3979 2985 0,'0'0'0,"21"0"15,1 0-15,20 0 16,0 0-16,-21 0 0,43-22 16,-22 22-16,22 0 0,-1-21 0,1 21 15,20 0-15,-20 0 0,-1 0 16,1 0-16,-1 0 0,-20-21 15,-1 21-15,0 0 0,1 0 16,-22 0-16,0 0 0,0 0 0,-21 21 31</inkml:trace>
  <inkml:trace contextRef="#ctx0" brushRef="#br0" timeOffset="9328.96">6159 3048 0,'0'-21'31,"0"0"-15,0 0-16,22 21 15,-22-22-15,0 1 0,21 21 0,0-21 16,-21 0-16,21 0 0,-21 0 16,21-1-16,-21 1 0,21 21 0,1-21 15,-22 0-15,0 0 16,21 21-1,-21 21 1,0 0-16,0 21 16,-21-20-16,21-1 15,-22 0-15,22 21 0,-21-21 16,21 22-16,0-1 0,0-21 0,0 22 16,0-1-16,0 0 0,0-21 0,0 22 15,0-22-15,0 21 0,0-21 16,0 1-16,0 20 0,0-21 0,0 0 15,0 0-15,0 1 16,0-1-16,0 0 47,-21-21-47,0 0 16,0 0-16,0 0 15,-1 0-15,1 0 0,-21 0 0,21 0 16,-22 0-16,22 0 0,0 0 15,-21 0-15,21 0 0,-1 0 0,1 0 16,0 0-16,0 0 0,0 0 16,42 0-1,21 0 1,-21 0-16,22 0 0,-1 0 16,0 0-16,22 0 0,-22 0 0,22 0 15,-22 0-15,22 0 0,-22 0 16,21 0-16,-20 0 0,20 0 15,-20 0-15,-1 0 0,0 0 0,1 0 16,-22 0-16,0 0 0,-42-21 31</inkml:trace>
  <inkml:trace contextRef="#ctx0" brushRef="#br0" timeOffset="16239.62">4847 5863 0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4T03:46:25.52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14309 4911 0,'0'-21'16,"21"21"0</inkml:trace>
  <inkml:trace contextRef="#ctx0" brushRef="#br0" timeOffset="1208.31">12615 4318 0,'0'0'15,"-21"0"-15,0 0 0,0 0 0,0 0 0,-1 21 16,1-21-16,-21 0 0,21 0 0,0 21 16,-1-21-16,-20 0 0,21 0 15,0 0-15,0 0 0,-1 22 0,22-1 32,22-21-17,-1 21-15,0-21 0,21 0 16,1 0-16,20 0 0,-21 0 15,22 0-15,-1 0 0,22 0 0,0 0 16,-1 0-16,22 0 0,-21 0 16,21 0-16,-22 0 0,22 0 0,-21 0 15,-22 0-15,22 0 0,-21 0 0,-1 0 16,1-21-16,-22 21 0,0 0 16,1 0-16,-22 0 0,0 0 0,-42-21 31,0 21-16,-1 0-15,1-22 0,0 22 16,-21-21-16,21 21 0,-1-21 16,1 21-16,0 0 0,0-21 0,0 21 15,0 0-15,-1 0 0,1 0 0,0 0 16,0-21-16,42 21 47,0 0-47,0 0 0,1 0 0,-1 0 15,21 0-15,0 0 0,-20 0 0,20 0 16,0 0-16,1 0 0,-22 0 16,21 21-16,-21 0 0,0-21 0,-21 21 15,0 0-15,0 1 0,0 20 16,0-21-16,-21 0 0,0 22 16,-21-22-16,21 0 0,-22 21 0,1-21 15,21 1-15,-22-1 0,22 0 16,0 0-16,0 0 0,0 0 0,0 1 15,21-1-15,0 0 16,21-21 0,0-21-16,21 21 0,1-21 15</inkml:trace>
  <inkml:trace contextRef="#ctx0" brushRef="#br0" timeOffset="2047.82">14690 4424 0,'0'0'0,"-22"-21"15,22 0-15,0-1 0,0 1 16,0 0-16,0 0 16,22 21-16,-22-21 0,21 21 15,0 0-15,0 0 0,0 0 16,0 21-16,1 0 16,-1 0-16,0 0 0,0 1 0,-21-1 15,0 21-15,21-21 0,-21 22 16,0-22-16,0 21 0,0-21 0,0 22 15,0-22-15,0 0 0,0 21 0,-21-21 16,0 1-16,21-1 0,0 0 16,-21 0-16,0-21 0,-1 0 15,1 0 1,0-21 0,21 0-16,0 0 0,0-1 0,0-20 15,0 21-15,0-21 0,21 20 16,0-20-16,-21 0 0,22 21 0,-1-22 15,21 1-15,-21 21 0,22 0 0,-22-1 16,21 1-16,0 0 0,1 0 16,-1 21-16,-21 0 0,22 0 0,-1 21 15,-21 0-15,0-21 0,22 21 16,-22 22-16,-21-22 0,0 0 0,21 21 16,-21-20-16,0-1 0,0 21 15,0-21-15,0 0 0,0 22 16,0-22-16,-21 0 0,21 0 0,0 0 15,-21 1-15,-1-22 16,22 21-16,-21-21 0,21-21 16,0-1-1,0 1-15,0 0 16,0 0-16,0 0 0,21 0 0,1-22 16,-1 22-16,0-21 0,0-1 0,0 22 15,22-21-15,-22 21 0,21 0 16,-21-22-16,0 43 0,22-21 15,-22 0-15,0 21 0,21 0 0,-20 0 16,-1 21-16,0 0 0,0 0 16,-21 1-16,21-1 0,-21 0 0,0 21 15,0-21-15,0 22 0,0-22 16,0 21-16,0-21 0,0 1 0,0 20 16,-21-21-16,0 0 0,21 0 0,-21 1 15,21-1-15,-21 0 16</inkml:trace>
  <inkml:trace contextRef="#ctx0" brushRef="#br0" timeOffset="2563.52">16383 4297 0,'0'0'0,"0"-21"0,-21 21 16,0 0-16,-1 0 16,1 0-16,0 21 0,0-21 0,0 21 15,0 0-15,-1 0 0,22 22 16,-21-22-16,0 0 0,0 21 0,0 1 16,0-22-16,21 21 0,0-21 15,-22 22-15,22-22 0,0 21 16,0-21-16,0 22 0,0-22 0,22 0 15,-1 0-15,0 0 0,0 1 16,21-22-16,-20 21 0,20-21 0,0 0 16,-21 0-16,22 0 0,-1 0 0,-21-21 15,22 21-15,-22-22 0,21 1 16,-21-21-16,22 21 0,-22 0 0,0-22 16,-21 1-16,21 0 0,-21 20 15,0-20-15,0 0 0,0-1 0,0 1 16,-21 0-16,0 21 0,0-1 0,-1 1 15,-20 0-15,21 0 0,-21 21 16,-1 0-16,1 0 0,0 0 16,20 21-16,-62 21 0,41-20 15,22 20-15,0-21 0,0 0 16,0 22-16,0-22 0,21 0 0,-22 21 16,22-21-16,0 1 0,0-1 15,0 0-15,22 0 0,-1 0 0,0-21 16,-21 21-16,42 1 0,-21-22 0,1 0 15,-1 0-15,21 0 0,-21 0 16,0 0-16,22 0 0,-22 0 0</inkml:trace>
  <inkml:trace contextRef="#ctx0" brushRef="#br0" timeOffset="2961.34">16827 4360 0,'0'0'0,"0"-21"0,0 0 15,22 21-15,-22-21 16,21 21-16,0 0 16,0 0-16,-21 21 15,21 0-15,0 0 0,1 1 0,-22-1 16,21 21-16,-21-21 0,21 0 0,-21 22 16,0-22-16,0 106 15,0-106 1,0 0-16,0 0 0,0 1 15,0-1-15,-21-21 16,21-21 0,0-1-1,0 1-15,0 0 0,21 0 0,-21 0 16,21-22-16,0 22 0,0-21 0,1 21 16,-1-22-16,0 22 0,0 0 15,0 0-15,0 0 0,1 0 0,-1-1 16,0 1-16,0 21 15,0 0-15,0 0 0,1 0 0,-1 0 16,0 0-16,-21 21 16,0 1-1</inkml:trace>
  <inkml:trace contextRef="#ctx0" brushRef="#br0" timeOffset="3299.14">17378 4593 0,'42'21'31,"-21"-21"-31,0-21 16,1 0-16,20 21 0,-21-21 0,0 0 15,22 0-15,-22 21 0,0-22 16,0 1-16,0 0 0,0 0 0,-21 0 16,0 0-16,0-1 15,0 1-15,-21 21 16,-21 0-16,21 0 15,0 0-15,-22 21 0,22 1 0,-21-1 16,21 0-16,-22 0 0,22 0 16,0 22-16,0-22 0,0 21 0,-1-21 15,22 22-15,0-22 0,0 0 16,0 21-16,0-21 0,22 1 0,-1-1 16,0 0-16,0 0 0,21-21 15,1 0-15,-1 0 0,-21 0 16,22 0-16,-1-21 0,0 21 0,1-21 15,-22 0-15,21-1 0,-21-20 0,0 21 16</inkml:trace>
  <inkml:trace contextRef="#ctx0" brushRef="#br0" timeOffset="3739.75">17992 3662 0,'0'0'0,"-22"-21"31,22 0-31,22 21 16,-1 0-16,0 0 0,21-22 15,1 22-15,20 0 0,-21 0 0,22 0 16,-1-21-16,1 21 0,-1 0 15,1 0-15,-1 0 0,1 0 0,-22 0 16,1 0-16,-1 0 0,0 0 16,-21 0-16,-42 0 31,-21 21-31,0-21 0,-1 0 0,1 0 16</inkml:trace>
  <inkml:trace contextRef="#ctx0" brushRef="#br0" timeOffset="3995.6">18267 3641 0,'0'0'0,"-21"21"15,21 0-15,0 0 16,0 0-16,0 1 0,-22-1 0,22 21 16,-21-21-16,0 22 0,21 20 0,-21-21 15,0 22-15,21-1 0,-21 1 16,-1-1-16,22-20 0,-21 20 0,21-20 15,-21-1-15,21 0 0,0-21 16,0 22-16,0-22 0,0 0 16,0 0-16,0 0 0,0 1 15,21-22 1,0 0-16,1-22 0,-1 22 16,0-21-16,0 0 0</inkml:trace>
  <inkml:trace contextRef="#ctx0" brushRef="#br0" timeOffset="4371.38">18521 4212 0,'-21'0'0,"21"43"16,-22-22-16,1 0 0,0 0 16,0 21-16,21-20 0,-21-1 15,0 21-15,21-21 0,-22 22 0,22-22 16,0 0-16,0 0 0,0 0 0,0 0 15,22-21-15,-1 22 0,0-1 16,21-21-16,-21 0 0,22 0 0,-1 0 16,-21 0-16,22 0 0,-1-21 15,0-1-15,1 1 0,-22 0 0,21 0 16,-21 0-16,0 0 0,22-22 0,-22 22 16,-21-21-16,0-1 0,0 1 15,0 0-15,0-1 0,0 1 0,0 21 16,0-21-16,-21 20 15,0 1-15,-1 21 0,1 0 0,0 0 16,-21 0-16,21 0 0,-1 0 0,-20 0 16,21 0-16,0 21 0,0 1 15,-1-22-15,1 21 0,21 0 0,0 0 16,21-21 0</inkml:trace>
  <inkml:trace contextRef="#ctx0" brushRef="#br0" timeOffset="5008.03">19389 3916 0,'0'0'0,"0"21"0,0 0 16,21-21-1,0 0-15,0 0 0,0 0 16,22 0-16,-1 0 0,0 0 0,-21-21 16,22 21-16,-1-21 15,0 21-15,1-21 0,-22 0 0,21 21 16,-21-22-16,22 1 0,-22 0 0,0 0 0,-21 0 16,0 0-1,-21-1-15,0 22 16,-22 0-16,1 0 0,0 0 15,-1 0-15,-20 22 0,-1-22 0,22 21 16,-21 0-16,20 0 0,1 0 0,0 0 16,-1 1-16,22-1 0,0 0 15,21 0-15,0 21 0,0-20 0,0-1 16,0 0-16,21 0 0,0 0 16,22 0-16,-22 1 0,21-1 15,0 0-15,1-21 0,-1 0 16,0 0-16,1 0 0,-22 0 0,21 0 15,1 0-15,-22 0 0,0 0 0,0 0 16,0 0-16,0 0 0,-21-21 16,-21 21-1,0 21-15,-21 0 16,-1-21-16,1 21 0,-21 0 0,20 1 16,-20-1-16,-1 21 0,1-21 0,20 0 15,-20 22-15,21-22 0,-1 21 16,22-21-16,-21 1 0,21 20 0,21-21 15,0 0-15,0 0 0,0 1 16,0-1-16,21 0 0,0 0 16,0-21-16,0 21 0,22-21 0,-1 0 15,0 0-15,1 0 0,-1 0 16,21 0-16,-20 0 0,-1 0 0,22-21 16,-22 0-16,21 0 0,-20 0 0,20-1 15,1 1-15</inkml:trace>
  <inkml:trace contextRef="#ctx0" brushRef="#br0" timeOffset="5307.86">20616 3344 0,'0'0'0,"-21"-21"0,0 21 15,0 0-15,0 0 0,-1 21 0,1 1 16,0 20-16,0 0 0,21 1 15,-21-1-15,0 21 0,-1-20 0,1 20 16,0 22-16,0-22 0,0 22 16,0 0-16,-1-1 0,1-20 0,0-1 15,0 22-15,0-43 0,21 22 0,-21-22 16,21 1-16,0-1 0,0-21 16,0 21-16,0-20 0,0-1 0,0 0 15,21-21 16,0 0-31,0-21 0,0 21 16,0-21-16,1-1 0</inkml:trace>
  <inkml:trace contextRef="#ctx0" brushRef="#br0" timeOffset="5703.63">20447 4466 0,'0'0'16,"0"21"-16,0 1 0,-21-22 0,21 21 15,0 0 1,21-21 0,0 0-16,0 0 0,22 0 0,-22 0 15,21 0-15,-21-21 0,22 0 16,-22 21-16,21-22 0,-21 1 0,22 0 16,-22 0-16,0 0 0,-21 0 15,0-1-15,0 1 0,0 0 0,0 0 16,-21 21-16,0 0 15,-1 0-15,-20 0 0,21 0 16,-21 21-16,20 0 0,-20 0 0,21 1 16,-21-1-16,20 21 0,1-21 15,0 0-15,21 1 0,0-1 16,0 21-16,0-21 0,0 0 0,0 1 16,0-1-16,21 0 0,0-21 15,1 0-15,-1 21 0,21-21 16,-21 0-16,22 0 0,-1 0 0,-21 0 15,21 0-15,1-21 0,-1 0 0,0 21 16,-20-21-16,20-1 0,-21 1 16,21-21-16,-20 21 0,-1 0 0</inkml:trace>
  <inkml:trace contextRef="#ctx0" brushRef="#br0" timeOffset="6343.26">21167 4318 0,'0'0'16,"0"-21"-16,0 42 31,0 0-31,0 0 15,-22 1-15,22-1 0,-21 0 16,21 21-16,-21-21 0,21 1 0,0-1 16,0 0-16,-21 0 0,21 0 0,-21 0 15,21 1-15,0-1 0,0 0 16,0 0-16,0-42 47,0 0-47,0-22 15,0 22-15,0 0 0,21 0 0,21-43 16,-42 22 0,21 21-16,1-21 0,-1 20 0,0 1 15,0-21-15,0 21 0,22 21 0,-22-21 16,0 21-16,0 0 0,0 0 16,0 21-16,-21 0 0,22 0 15,-22 0-15,0 22 0,21-22 16,-21 0-16,21 21 0,-21-21 0,0 1 15,0 20-15,0-21 0,0 0 0,0 0 16,0 1 0,0-1-16,0 0 15,0-42 17,0 0-32,0-1 0,0 1 15,0 0-15,0 0 0,21 0 0,0-22 16,22 1-16,-22 21 0,21-21 15,0-1-15,1 1 0,-1 21 0,0-22 16,1 22-16,-1 0 0,-21 21 16,0 0-16,22 0 0,-22 21 15,-21 0-15,21 1 0,-21 20 0,0-21 16,0 21-16,0-20 0,0 20 16,0-21-16,-21 21 0,0-20 15,0-1-15,21 21 0,-22-21 0,1 0 16,21 1-16,0-1 15,0-42 32,21-1-47,1 1 0</inkml:trace>
  <inkml:trace contextRef="#ctx0" brushRef="#br0" timeOffset="6727.06">22183 4509 0,'0'21'32,"21"-21"-1,0 0-31,0 0 0,0-21 16,0-1-16,22 22 0,-22-21 15,21 0-15,1 0 0,-1 0 0,-21 0 16,21-1-16,-20 1 0,-1 0 15,0 0-15,-21 0 0,0 0 0,-21 21 16,0 0-16,-1 0 16,-20 0-16,21 0 15,-21 21-15,-1 0 0,1 0 0,21 21 16,-22-20-16,22-1 0,0 0 0,0 21 16,21-21-16,0 1 0,0-1 15,0 0-15,0 0 0,0 0 0,0 0 16,21-21-16,0 22 0,0-1 15,22-21-15,-22 0 0,21 21 0,1-21 16,-22 0-16,42 0 0,-20 0 0,-1 0 16,0 0-16,1 0 0,-1-21 15,0 0-15,1-1 0,-1 1 0,-21 0 16,21-21-16</inkml:trace>
  <inkml:trace contextRef="#ctx0" brushRef="#br0" timeOffset="7150.83">23029 4276 0,'0'0'0,"0"21"31,-21 0-31,21 0 0,-21 0 0,21 1 16,-21 20-16,0-21 0,21 0 15,0 22-15,0-22 0,-22 0 0,22 0 16,-21 0-16,21 0 0,0 1 0,-21-1 16,21 0-16,0 0 15,0-42 16,0 0-15,0 0-16,21-1 0,0-20 0,1 21 16,-1 0-16,21-22 0,-21 1 0,0 0 15,22-1-15,-1 1 0,-21 0 16,22-1-16,-1 1 0,0 21 0,1 0 16,-1 0-16,0-1 0,1 22 15,-22 0-15,0 22 0,0-1 0,-21 0 16,0 21-16,0-21 0,0 22 0,0-1 15,0 0-15,-21-20 0,0 20 16,21 0-16,0-21 0,-21 22 0,21-22 16,-22 0-16,22 0 0,0 0 15,0 1-15,0-1 0,0 0 16,22-21-16,-1 0 16,0 0-16,0 0 15,0-21-15,0 0 0,1-1 16,-1 1-16,0 0 0</inkml:trace>
  <inkml:trace contextRef="#ctx0" brushRef="#br0" timeOffset="7508.51">24278 3704 0,'0'-21'0,"0"42"0,-21-42 31,0 21-31,0 21 0,-1 0 15,1 22-15,0-22 0,0 21 0,0 22 16,0-22-16,-22 22 0,22-1 16,0 1-16,-21-1 0,20-21 0,1 22 15,0-22-15,0 22 0,0-22 16,21 0-16,-21-20 0,21 20 0,0-21 16,0 0-16,0 0 0,0 1 0,0-1 15,0 0-15,21-21 31,0 0-31,0 0 16,0 0 0,-21-21 15,0 0-15,21-1-16,1 22 15</inkml:trace>
  <inkml:trace contextRef="#ctx0" brushRef="#br0" timeOffset="7795.34">23961 4085 0,'0'0'0,"-22"0"0,1 0 0,0 0 16,0 0-16,42 0 15,21 0-15,-20 0 16,20 0-16,0 0 0,1 0 16,-1 0-16,0 0 0,1 0 0,-1 0 15,-21 0-15,21 0 0,1 0 16,-22 0-16,21 0 0,-21 0 0,1 0 16,-1 0-16,0 0 15,-21-21 1</inkml:trace>
  <inkml:trace contextRef="#ctx0" brushRef="#br0" timeOffset="8114.85">25146 4001 0,'0'0'0,"0"-22"0,21 22 0,-21-21 0,0 0 32,-21 42-17,21 0 1,-21 1-16,0-1 0,-22 21 16,22-21-16,0 22 0,0-1 0,0 0 15,-22 1-15,22-1 0,0 0 16,21 1-16,-21-1 0,21 0 0,0 1 15,0-22-15,0 21 0,0-21 0,0 0 16,0 1-16,0-1 0,0 0 16,21 0-16,-21 0 0,21 0 0,0-21 15,0 22-15,1-22 0,-1 0 16,0 0-16,0 0 0,21 0 16,-20 0-16</inkml:trace>
  <inkml:trace contextRef="#ctx0" brushRef="#br0" timeOffset="8475.31">25717 3874 0,'0'0'0,"0"-22"16,22 22 15,20 0-31,-21 0 0,0 22 0,22-1 16,-1 21-16,-21-21 0,21 22 0,1-1 15,-22 0-15,21 1 0,-21-1 16,1 0-16,-1 1 0,-21-1 0,0 0 16,0 22-16,0-22 0,0 0 15,-21 1-15,-1-22 0,-20 21 0,21 1 16,0-22-16,-22 21 0,22-21 15,-21 22-15,21-22 0,-22 0 16,22 0-16,0-21 0,0 21 0,0 0 16,0-21-16</inkml:trace>
  <inkml:trace contextRef="#ctx0" brushRef="#br0" timeOffset="9971.29">11832 6011 0,'0'0'0,"-21"0"0,0 0 16,0 0-16,-1 0 0,1 0 16,0 0-16,0 0 0,0 0 0,0 0 31,42 0-16,0 0-15,0 0 16,21 0-16,1 0 0,-1 0 16,22 0-16,-22 0 0,85 0 15,-85 0-15,22 0 0,-1 0 16,1 0-16,-1 0 0,-20 0 0,20 0 16,-21 0-16,1 0 0,20 0 0,-20 0 15,-1 0-15,-21 0 0,21 0 16,-20 0-16,-1 0 0,-21-21 31,0 0-31,-21 21 16,-1-21-16,1 21 0,0-21 0,-21 21 15,21-21-15,-22 21 0,22-22 16,0 22-16,-21-21 0,20 21 16,1-21-16,0 21 0,-21 0 0,21-21 15,-1 21-15,1-21 16,42 21 31,1 0-47,-1 21 0,0-21 0,21 0 15,-21 0-15,1 0 0,20 21 16,-21-21-16,21 21 0,1-21 0,-1 0 16,0 0-16,-20 0 0,20 21 15,0-21-15,-21 0 0,22 0 0,-22 0 16,0 22-16,-21-1 15,0 0 1,-21-21-16,0 21 0,0-21 16,-1 21-16,-20 0 0,21-21 0,-21 22 15,20-1-15,1 0 0,-21 0 16,21 0-16,-22-21 0,22 21 0,0 1 16,0-1-16,0 0 0,0 0 0,-1-21 15,1 21-15,0 0 0,21 1 16,-21-22-1,21-22 32,0 1-47,21 21 16</inkml:trace>
  <inkml:trace contextRef="#ctx0" brushRef="#br0" timeOffset="12361.44">13843 5673 0,'0'0'0,"21"0"0,-21-21 0,0-1 15,0 1-15,0 0 16,0 0-16,-21 0 0,21 0 16,-21 21-16,0 0 0,21-22 15,-22 22-15,1 0 0,0 0 0,0 22 16,0-1-16,21 0 0,-21 0 15,-1 21-15,1 1 16,0-1-16,0 0 0,21 1 0,-21 20 16,21-20-16,-21-1 0,21 148 31,0-147-31,0-22 0,0 0 0,21 0 16,0 0-16,0-21 0,0 22 15,0-22-15,22 0 0,-22 0 0,0 0 16,21 0-16,1 0 0,-1-22 0,0 22 15,1-21-15,-1 0 0,22 0 16,-22 0-16,0 0 0,22-22 0,-22 22 16,0 0-16,-20-21 0,20 20 15,-21-20-15,0 21 0,0-21 16,1 20-16,-22-20 0,21 21 0,-21 0 16,0 0-16,-21 42 31,-1 0-31,22 0 0,-21 21 15,21-20-15,-21-1 0,0 21 16,21-21-16,0 22 0,-21-22 0,21 21 16,0-21-16,0 0 0,0 1 15,0-1-15,0 0 0,21 0 0,0 0 16,0-21-16,0 0 0,22 0 16,-22 0-16,0 0 0,0 0 15,0 0-15,22-21 0,-22 21 16,0-21-16,0 0 0,0 0 0,-21-1 15,22 1-15,-22 0 0,0 0 16,0 0-16,0 0 0,0-22 0,0 22 16,0 0-16,-22-21 0,1 20 15,0 1-15,0 21 0,0-21 0,0 0 16,-22 21-16,22 0 0,0 0 0,21-21 16,-21 21-16,42 0 31,0 0-31,0-21 15,0 21-15,22 0 0,-22 0 0,21 0 16,-21-22-16,22 22 0,-1 0 16,-21 0-16,22 0 0,-1 0 15,0 0-15,-21 0 0,22 0 0,-22 22 16,0-1-16,0 0 0,0 0 16,-21 0-16,22 0 0,-22 1 0,0-1 15,0 21-15,0-21 0,0 0 0,-22 1 16,22-1-16,-21 0 0,21 0 15,0 0-15,0 0 0,-21-21 0,21 22 16,-21-1-16,0 0 16,21-42 15,0 0-15,0-1-16,0 1 15,0-21-15,21 21 0,0 0 0,-21-22 16,21 22-16,0-21 0,1 21 15,20-22-15,-21 22 0,21-21 0,-20 21 16,20-1-16,0 1 0,1 21 0,-1 0 16,0 0-16,-21 0 0,22 0 15,-22 21-15,0 1 0,0-1 0,0 0 16,1 0-16,-22 21 0,0 1 16,0-22-16,0 21 0,0-21 0,0 22 15,0-22-15,0 21 0,0-21 0,-22 1 16,1 20-16,21-21 15,-21-21-15,21 21 0,-21 0 0,0-21 16,21 22-16,21-44 31,0 22-31,0-21 0,0 0 16,1 0-16,-1 0 0,0-22 0</inkml:trace>
  <inkml:trace contextRef="#ctx0" brushRef="#br0" timeOffset="12615.29">16150 5503 0,'0'-21'0,"0"42"0,0-63 0,-21 42 31,0 0-31,21 21 0,-21 0 16,-1 22-16,1-22 0,21 21 0,-21 1 15,0 20-15,0-21 0,21 1 16,-21 20-16,-1-20 0,22-1 0,0 0 15,-21 1-15,21-22 0,-21 21 0,21-21 16,0 0-16,0 1 0,0-1 16,0 0-16,0 0 0,21-21 15,0 0-15,1 0 0,-1 0 16,0 0-16,0 0 0,0-21 16,0 0-16</inkml:trace>
  <inkml:trace contextRef="#ctx0" brushRef="#br0" timeOffset="12835.16">15811 5821 0,'0'0'0,"-21"0"16,21 21-16,21-21 15,1 0-15,-1 21 0,0-21 16,0 0-16,21 0 0,-20 0 15,20 0-15,-21 0 0,21 0 0,1 0 16,-22 0-16,21 0 0,-21 0 0,1 0 16,-1 0-16,0 0 0,0-21 15</inkml:trace>
  <inkml:trace contextRef="#ctx0" brushRef="#br0" timeOffset="13275.91">16531 5990 0,'-21'0'32,"42"0"-17,-21-21-15,21 21 0,0-21 16,1 21-16,-1-21 0,21 21 0,-21-21 15,0-1-15,1 1 0,-1 21 0,-21-21 16,0 0-16,0 0 16,-21 21-1,-1 21-15,-20 0 16,21-21-16,-21 42 0,20-20 16,1-1-16,-21 0 0,21 0 0,0 21 15,21-20-15,0-1 0,0 0 16,0 0-16,0 0 0,0 0 0,0 1 15,21-1-15,0 0 0,0-21 16,0 0-16,0 0 0,22 0 16,-22 0-16,0 0 0,21 0 0,-20 0 15,-1 0-15,0 0 0,21 0 0,-21 0 16,1-21-16,-22 0 0,21 21 16,0-22-16,0 1 0,-21 0 15,21 0-15,0-21 0,-21 20 0,22 1 16,-22-21-16</inkml:trace>
  <inkml:trace contextRef="#ctx0" brushRef="#br0" timeOffset="13979.51">17039 5842 0,'21'0'0,"-21"-21"16,21 0-16,-21 0 0,22 21 16,-1 0-16,0-22 0,0 22 15,0 0-15,0 0 0,1 22 16,-1-1-16,0-21 0,0 21 16,0 0-16,22 21 0,-22-20 0,0-1 15,-21 21-15,21-21 0,-21 0 16,0 22-16,0-22 0,0 0 0,0 0 15,-21 0-15,21 1 0,-21-1 16,0 0-16,-1 0 0,1-21 16,21 21-16,-21-21 0,21-21 47,21 0-47,0 0 0,1 0 15,-1-1-15,21 1 0,-21 0 0,0 0 16,22-21-16,-22 20 0,0-20 15,21 21-15,-20-21 0,-1 20 0,0-20 16,0 21-16,0 0 0,0 0 16,-21 42-1,-21-21 1,0 21-16,0 21 0,21-21 16,-21 22-16,0-22 0,-1 21 0,1-21 15,0 22-15,21-22 0,-21 0 0,21 21 16,0-20-16,0-1 0,0 0 15,0 0-15,21 0 0,0-21 0,22 21 16,-22-21-16,0 22 0,0-22 0,21 0 16,-20 0-16,-1 0 0,21 0 15,-21-22-15,22 1 0,-22 21 0,21-21 16,-21 0-16,22 0 0,-22 0 16,21-22-16,-21 22 0,22-21 0,-22-1 15,0 1-15,0 0 0,0-1 16,0 1-16,1 0 0,-1-22 15,-21 22-15,0 0 0,0 20 0,0 1 16,0 0-16,0 0 0,-21 42 31,-1 0-31,1 0 0,0 22 0,21-1 16,-21 0-16,0 1 0,0-1 16,21 0-16,0 22 0,-22-43 0,22 21 15,0 1-15,0-1 0,0-21 0,0 0 16,0 1-16,0-1 15,0 0-15,22 0 0,-22 0 0,21-21 16,0 0-16,0 0 0,0 0 0,0 0 16,1 0-16,20 0 0,-21 0 15,0-21-15,22 21 0,-22-21 0,0 0 16,0 0-16,0-1 0</inkml:trace>
  <inkml:trace contextRef="#ctx0" brushRef="#br0" timeOffset="14167.56">17928 5906 0,'0'0'0,"-21"0"0,42 0 47,0 0-47,22 0 0,-22 0 15,21 0-15,-21 0 0,22 0 0,-22 0 16,21 0-16,-21-22 0,0 22 15,1-21-15</inkml:trace>
  <inkml:trace contextRef="#ctx0" brushRef="#br0" timeOffset="15170.98">19516 5757 0,'0'0'0,"21"-21"0,-21 0 0,0 0 15,0-21-15,0 20 0,-21 1 16,-1-21-16,1 21 0,0 0 0,0-1 15,0 1-15,0 0 0,-22 21 16,22 0-16,0 0 0,-21 0 0,20 0 16,1 0-16,-21 0 0,21 21 0,0 0 15,-22 1-15,22 20 0,0 0 16,0 1-16,0-1 0,-1 21 16,22-20-16,-21-1 0,21 0 15,-21 1-15,21-1 0,0 0 0,0-20 16,0 20-16,0-21 0,21 21 0,0-20 15,1-1-15,20-21 0,-21 21 16,21-21-16,22 0 0,-22 0 0,1 0 16,20 0-16,1 0 0,-1 0 0,1 0 15,-1-21-15,-21 0 0,22-1 16,-1 1-16,-20-21 0,-1 21 0,0-22 16,1 1-16,-22 0 0,21-1 15,-21 1-15,1-21 0,-1 20 0,0-20 16,-21 20-16,0-20 0,0 21 15,0-1-15,0 22 0,0-21 16,0 21-16,0-1 0,0 1 0,0 0 16,-21 21-16,0 0 15,-1 21-15,1 0 0,21 22 16,-21-22-16,0 21 0,21 1 0,-21 20 16,21-21-16,-21 22 0,21-22 15,-22 22-15,1-22 0,21 22 0,0-22 16,0 0-16,0 1 0,0-22 0,0 21 15,0-21-15,21 0 16,1 1-16,-1-22 0,0 21 0,0-21 16,0 0-16,0 0 0,1 0 0,20 0 15,-21 0-15,0-21 0,22 21 16,-1-22-16,-21 1 0,21 0 0,-20 0 16,20 0-16,-21-22 0,21 22 15,-20-21-15,-1 21 0,0-22 0,0 22 16,0 0-16,-21 0 0,0 0 0,0 0 15,0 42 1,-21 0-16,0 0 16,21 0-16,-21 22 0,0-22 15,-1 0-15,22 0 0,0 0 16,0 22-16,0-22 0,0 0 16,0 0-16,0 0 0,0 0 15,22-21 1,-1 0-16,0 0 0,0 0 15,0-21-15,-21 0 0</inkml:trace>
  <inkml:trace contextRef="#ctx0" brushRef="#br0" timeOffset="15511.45">20574 5525 0,'0'0'0,"-21"0"0,0 0 0,-1 0 15,1 21-15,0-21 0,0 21 0,21 0 16,0 0-16,0 0 16,0 1-16,0-1 0,21-21 15,0 0-15,22 0 0,-22 0 0,0 0 16,21 0-16,-21 0 0,1 0 16,-1 0-16,0-21 0,0-1 0,-21 1 15,0 0-15,0 0 16,0 0-16,0 0 0,-21-1 15,0 22-15,0-21 0,-1 21 16,1 0-16,0 0 0,0 0 0,0 0 16,0 0-16,-22 0 0,43 21 0,-21 1 15,0-1-15,21 0 0,-21 0 16,21 0-16,0 0 0,0 22 0,0-22 16,0 0-16,21 0 15,21 0-15,-21-21 0</inkml:trace>
  <inkml:trace contextRef="#ctx0" brushRef="#br0" timeOffset="16456.91">21336 5588 0,'0'-21'0,"0"42"0,0-63 15,-21 21-15,21-1 0,-21 22 0,-1-21 16,1 21-16,0 0 15,0 0-15,0 0 0,0 21 0,-1 1 16,1-1-16,0 0 0,0 21 0,0 1 16,0-1-16,21 0 0,-22 1 15,1-1-15,21-21 0,-21 21 0,21 1 16,0-1-16,0-21 0,0 22 16,0-22-16,21 21 0,0-21 0,1 0 15,20 1-15,-21-22 0,0 21 0,22 0 16,-22-21-16,21 0 15,0 0-15,1 0 0,-1 0 0,0 0 16,1 0-16,-22-21 0,21 0 0,1-1 16,-1 1-16,0 0 0,-21-21 15,22 21-15,-22-22 0,21-20 0,-21 20 16,1-20-16,-1-1 0,0 1 16,0-1-16,0 22 0,0-21 0,-21 20 15,0 1-15,0 21 0,0-22 0,0 22 16,0 0-16,0 0 15,0 42 1,0 0 0,-21 22-16,0-22 0,21 0 0,-21 21 15,21 1-15,0-1 0,-21 0 0,21 1 16,-21-1-16,21 0 0,-22 1 16,22-1-16,0 0 0,0-21 0,-21 22 15,21-22-15,0 0 0,-21 0 16,21 0-16,0 1 0,0-44 47,0 1-47,0 0 0,0 0 15,21 0-15,0 0 0,1-22 0,-1 22 16,0-21-16,0 21 0,0-22 16,0 22-16,22 0 0,-22 0 0,0 0 15,0-1-15,0 1 0,1 21 16,-1 0-16,0 0 0,0 0 0,0 21 31,-21 1-31,0-1 0,0 0 16,-21 0-1,0-21-15,0 0 0,0 21 16,-1-21-16,1 0 0,0 0 0,0 0 16,0 0-16,0 0 15,-1 0-15,1 0 16,0 0-16,21 21 31,0 1-31,0-1 0,0 0 16,0 0-16,0 0 0,0 22 15,0-22-15,0 21 0,0-21 0,0 0 16,21 1-16,0-1 0,1 0 16,-1 0-16,0 0 0,0 0 0,0 1 15,22-22-15,-22 0 0,21 21 0,-21-21 16,22 0-16,-22 0 0,21 0 15,-21 0-15,22-21 0,-22-1 16,0 22-16,0-21 0,21 0 0,-20 0 16,-1 0-16,0-22 0,21 22 15</inkml:trace>
  <inkml:trace contextRef="#ctx0" brushRef="#br0" timeOffset="16763.55">23262 5376 0,'0'0'0,"0"-21"0,-21 21 15,0 0-15,0 0 16,-1 0-16,1 21 0,21 1 16,-21-1-16,0 0 0,0 0 0,0 21 15,-1 1-15,1-22 0,0 42 16,0-20-16,0-1 0,0 0 0,21 1 15,0-1-15,0-21 0,-22 22 16,22-22-16,0 21 0,0-21 0,0 0 16,0 1-16,22-1 0,-1-21 15,0 21-15,0-21 0,0 0 0,0 21 16,22-21-16,-22 0 0,21 0 0,1 0 16,-22 0-16,21 0 0,0-21 15,-20 21-15,20-21 0</inkml:trace>
  <inkml:trace contextRef="#ctx0" brushRef="#br0" timeOffset="17124.34">24109 5313 0,'0'0'0,"21"0"15,0 0-15,21 0 0,-20 0 16,-1 0-16,21 0 0,0 21 16,1 0-16,-22 0 0,21 1 0,-21-1 15,1 21-15,-1 0 0,-21 1 16,0-1-16,0 0 0,0 22 0,-21-22 15,-1 1-15,1 20 0,0-21 16,0 1-16,0-1 0,-22-21 0,22 22 16,0-22-16,0 0 0,-21 0 15,20 0-15,1 0 0,0 1 16,0-22-16,0 0 16,0 0-16</inkml:trace>
  <inkml:trace contextRef="#ctx0" brushRef="#br0" timeOffset="18440.52">13144 7980 0,'-42'0'16,"84"0"-16,-105 0 0,21 0 0,20 0 0,1 0 15,-21-21-15,21 21 0,0 0 16,-1 0-16,44 0 31,-1 0-31,21 0 0,22 0 0,-1 0 16,1 0-16,20 0 0,1 0 0,0 0 15,-1 0-15,1 0 16,0 0-16,-1-21 0,1 21 0,0 0 16,-22 0-16,1 0 0,-22 0 0,0 0 15,-21 0-15,1 0 0,-22-22 16,-22 22-1,1 0-15,-21 0 0,21-21 0,0 21 16,-22 0-16,22-21 0,-21 21 16,21 0-16,-1-21 0,1 0 0,0 21 15,0 0-15,0-21 0,0 21 16,-1 0-16,22-22 0,-21 22 0,21-21 16,0 0-1,21 21 1,22 0-16,-22 0 0,0 0 15,21 0-15,1 0 0,-1 0 0,-21 0 16,22 0-16,-1 21 0,-21 0 16,0 1-16,0-22 0,-21 21 0,0 21 15,0-21-15,0 0 0,-21 1 0,0 20 16,0-21-16,-21 21 0,-1-20 16,1-1-16,0 21 0,-1-21 0,1 0 15,0 1-15,20-1 0,1 0 16,0-21-16,21 21 0,21-21 15,22 0 1,-22 0-16,21 0 0,0 0 0,1-21 16</inkml:trace>
  <inkml:trace contextRef="#ctx0" brushRef="#br0" timeOffset="20280.47">15579 8149 0,'0'0'0,"21"0"15,-21-21-15,0 0 0,21 0 16,-21 0-16,0-1 16,0 1-16,0-21 0,0 21 0,0 0 15,0-1-15,0 1 0,0 0 0,-21 0 16,0 0-16,-1 0 15,22-1-15,-42 1 0,21 21 0,0-21 16,-22 0-16,22 21 0,-21 0 0,0 0 16,-1 0-16,1 0 0,0 0 15,-22 21-15,22 0 0,-1 0 0,-20 1 16,21 20-16,-1-21 0,1 21 16,0 22-16,-1-22 0,22 1 0,0-1 15,0 21-15,21-20 0,0-22 0,0 21 16,0 1-16,0-22 0,21 0 15,0 0-15,21 0 0,-20 0 0,20-21 16,-21 0-16,21 0 0,1 0 0,-1 0 16,0 0-16,1-21 15,-1 21-15,22-21 0,-22 0 0,0 0 16,1-22-16,-1 22 0,0-21 0,1 0 16,-1-1-16,-21 1 0,21-22 15,1 22-15,-22-21 0,0 20 0,0-20 16,0 20-16,1-20 0,-1 21 15,-21-22-15,0 1 0,21 20 0,-21-20 16,21 20-16,-21 1 0,0 0 0,0 21 16,0-1-16,0 1 0,0 0 15,-21 21-15,0 21 16,21 0-16,-21 22 0,-1-22 16,1 21-16,0 1 0,21 20 15,-21-21-15,0 1 0,0 20 0,21-20 16,0 20-16,0-21 0,0 22 15,0-22-15,0 22 0,0-22 0,0 0 16,0 1-16,0-1 0,21 0 0,-21-20 16,21 20-16,0-21 0,0 0 15,0-21-15,1 21 0,20-21 0,-21 0 16,0 0-16,0 0 0,1 0 16,-1 0-16,0 0 0,0-21 0,21 0 15,-20 0-15,20 0 0,-21 0 0,0-22 16,22 22-16,-22-21 0,0-1 15,0 22-15,21-21 0,-20 0 16,-1-1-16,0 22 0,0 0 0,-21-21 16,0 20-16,21 22 0,-21-21 15,-21 42 1,0 1 0,21-1-16,-21 0 0,0 0 15,-1 0-15,22 22 0,-21-22 0,0 21 16,21 0-16,-21-20 0,21 20 15,0-21-15,0 21 0,0-20 0,0 20 16,0-21-16,0 0 0,21 0 0,-21 1 16,21-22-16,0 21 0,1-21 15,20 0-15,-21 0 0,0 0 16,22 0-16,-1 0 0,-21 0 0,21-21 16,1-1-16,-22 22 0,21-21 15,-21 0-15,22-21 0,-22 21 0,0-1 16,0-20-16,-21 0 0,0 21 0,0-22 15,0 1-15,0 0 0,0-1 16,0 22-16,0-21 0,-21 21 0,0-22 16,0 22-16,0 0 0,-1 0 15,-20 21-15,21 0 0,-21 0 0,-1 0 16,22 0-16,-21 0 0,-1 21 0,22 0 16,-21 0-16,21 0 0,0 22 15,-1-22-15,1 21 0,21 1 16,0-22-16,0 21 0,0 0 0,0 1 15,0-22-15,21 0 0,1 21 16,-1-20-16,0-1 0,21 0 0,-21-21 16,1 21-16,20-21 0,0 0 0,1 0 15,-22 0-15,21 0 0,0 0 16,1-21-16,-22 21 0,21-21 0,-21 0 16,22-1-16,-22-20 0,0 21 15,21 0-15,-20-22 0,-22 1 16,21 21-16,0-21 0,-21 20 0,21-20 15,-21 21-15,0 0 0,0 0 0,0 42 32,0 0-17,0 21-15,-21-21 0,21 22 16,0-1-16,0 0 0,0 1 0,0-22 16,0 21-16,0 1 0,0-22 0,0 0 15,21 21 1,0-21-16,0 1 0,1-22 0,-1 0 0,21 0 15,-21 0-15,22 0 16,-1-22-16,-21 1 0,21 0 0,1 0 16,20-43-16,-42 22 0,1 21 15,20-21-15,-21-1 0,-21 1 0,21 21 16,-21-22-16,0 22 0,21 0 16,-21 0-16,0 0 0,0 0 0,0 42 31,-21 0-31,0 0 0,21 0 15,-21 22-15,21-1 0,0-21 0,0 21 16,0 1-16,0-1 0,0 0 16,0-20-16,0 20 0,0-21 0,21 21 15,0-20-15,0-1 0,1-21 0,-1 21 16,21-21-16,-21 21 0,0-21 16,22 0-16,-22 0 0,21-21 0,-21 0 15,1 0-15,20-1 0,-21 1 16,0-21-16,0 21 0</inkml:trace>
  <inkml:trace contextRef="#ctx0" brushRef="#br0" timeOffset="20763.18">18140 7345 0,'0'-21'0,"0"42"0,-21-42 16,-1 42-16,22 21 15,-21-21-15,0 22 0,0-1 16,0 0-16,21 1 0,0 20 15,-21-20-15,-1-1 0,22 21 0,-21-20 16,21 20-16,0-20 0,0 20 0,0-21 16,0 1-16,0-1 0,0 0 15,0-20-15,0 20 0,0-21 0,0 0 16,-21 0-16,21-42 31,0 0-31,0 0 0,0 0 16,0 0-16,0-22 0,0 1 15,0 21-15,21-22 0,0 1 0,1 0 16,-1-1-16,0 1 0,21 21 0,-21-21 16,22 20-16,-1 22 15,0-21-15,1 21 0,-1 0 0,0 0 0,1 0 16,-1 21-16,-21 1 0,22-22 16,-22 21-16,0 21 0,0-21 15,-21 22-15,0-22 0,0 21 0,0-21 16,0 22-16,0-22 0,-21 21 15,0-21-15,0 22 0,-22-22 0,22 0 16,-21 0-16,21 0 0,-22 0 0,1-21 16,0 22-16,-1-22 0,22 0 15,-21 0-15,21 0 0,-1 0 0,1 0 16,0 0-16,21-22 0,-21 22 0,21-21 16,0 0-16,0 0 15,0-21-15,21 20 0,0-20 0</inkml:trace>
  <inkml:trace contextRef="#ctx0" brushRef="#br0" timeOffset="21076.01">19135 7239 0,'-22'0'16,"44"0"-16,-65 0 0,22 0 0,0 0 0,0 0 15,0 0-15,21 21 16,-22 22-16,22-1 0,-21 0 0,21 1 16,0-1-16,0 21 0,0 1 0,0-1 15,-21-20-15,21 20 0,0 1 16,-21-1-16,21-20 0,0 20 0,0-21 16,0 1-16,0-1 0,0-21 15,0 22-15,0-22 0,0 0 0,0 0 16,21-21-1,0-21 1,0 0-16,1 0 0,-1-1 0,0 1 16,-21 0-16,42-21 0</inkml:trace>
  <inkml:trace contextRef="#ctx0" brushRef="#br0" timeOffset="21454.81">19219 7811 0,'-21'21'16,"21"0"0,21-21-1,0 0-15,1 0 0,-1 0 16,0 0-16,21 0 0,-21 0 0,22 0 16,-22 0-16,0-21 0,21 21 15,-20-21-15,-1-1 0,0 22 16,0-21-16,-21 0 0,0 0 15,0 0-15,0 0 16,-21 21-16,0-22 0,0 22 16,-1 0-16,-20 0 0,21 0 0,-21 0 15,-1 22-15,22-1 0,-21 0 16,21 0-16,-1 0 0,1 0 0,0 22 16,0-22-16,21 21 0,0-21 0,0 22 15,0-22-15,0 0 0,0 21 16,0-20-16,21-1 0,21 0 0,-20 0 15,-1 0-15,21 0 0,0-21 16,1 0-16,-1 0 0,0 0 16,1 0-16,-1 0 0,22 0 0,-22 0 15</inkml:trace>
  <inkml:trace contextRef="#ctx0" brushRef="#br0" timeOffset="22208.41">20468 7535 0,'0'0'0,"-106"-21"31,85 21-31,0 0 0,0 0 16,0 0-16,-1 21 0,1 1 16,0-1-16,0 0 0,0 0 0,0 0 15,21 22-15,-22-22 0,22 21 0,-21 0 16,0-20-16,21 20 0,0 0 15,0 1-15,0 20 0,0-42 0,0 22 16,0-1-16,0 0 0,21-21 0,0 1 16,1 20-16,-1-21 0,0-21 15,21 21-15,-21-21 0,22 0 0,-22 0 16,21 0-16,1 0 0,-1 0 16,0 0-16,-21-21 0,22 0 0,-1 0 15,0 0-15,-20-22 0,20 1 16,0 0-16,-21-1 0,22-20 15,-22 20-15,21-20 0,-21-1 0,1 22 16,20-21-16,-21-1 0,0 1 0,0-1 16,1 22-16,-22-22 0,0 22 15,21 0-15,-21-1 0,0 22 0,0 0 16,0 0-16,0 0 0,0 42 16,-21-21-16,-1 42 15,22-21-15,-21 22 0,0-1 16,0 0-16,21 22 0,-21-22 0,0 22 15,-1-22-15,1 21 0,21-20 16,-21 20-16,21-20 0,-21 20 16,21-21-16,0 1 0,0-1 0,0 0 15,0-20-15,0 20 0,21-21 0,0 0 16,0 0-16,1-21 0,-1 0 16,0 0-16,0 0 0,0 0 0,22 0 15,-22 0-15,0-21 0,21 0 0,-21 0 16,1 0-16,20 0 0,-21-22 15,0 1-15,0 21 0,22-22 0,-22 1 16,0 21-16,-21 0 0,21 0 16,-21-1-16,21 22 0,-21 22 31,0-1-31,-21 0 0,21 0 16,-21 0-16,21 22 0,0-22 15,-21 0-15,21 0 0,0 0 0,0 0 16,0 1-16,0-1 0,0 0 15,0 0-15,21 0 0,0-21 16,0 0-16,1 0 0,-1 0 16,0 0-16,0-21 0,0 21 15</inkml:trace>
  <inkml:trace contextRef="#ctx0" brushRef="#br0" timeOffset="22399.29">21653 7599 0,'-21'-21'16,"42"42"-16,-84-42 0,42 0 0,0 21 0,-1 0 16,1 0-16,0 0 0,0 0 15,42 0 32,0 0-47,0 0 0,1 0 0,-1 0 16,0 0-16</inkml:trace>
  <inkml:trace contextRef="#ctx0" brushRef="#br0" timeOffset="23308.2">22140 7451 0,'0'0'0,"-106"21"31,85 0-31,21 0 0,-21 0 16,0 1-16,0-1 0,21 0 0,-21 0 16,-1 21-16,22-20 0,-21 20 15,21-21-15,0 21 0,0-20 16,0 20-16,0 0 0,0-21 0,21 22 16,1-1-16,-1-21 0,21 0 15,-21 1-15,0-1 0,1 0 0,20 0 16,-21-21-16,0 0 0,0 0 0,22 0 15,-22 0-15,0 0 0,0-21 16,0 21-16,22-42 0,-22 20 0,0 1 16,0-21-16,0 0 0,1-1 15,-22 1-15,21 0 0,0-1 0,0-20 16,0 20-16,0-20 0,1-1 0,20 22 16,-21-21-16,0 20 15,-21 1-15,21 0 0,1-1 0,-22 22 16,21 0-16,-21 0 0,0 0 15,0 42 1,0 0 0,-21 0-16,21 0 0,-22 22 0,22-22 15,-21 21-15,0 0 0,0-20 0,21 20 16,-21 0-16,21 1 0,0-22 16,-21 21-16,-1 0 0,22-20 0,-21-1 15,21 0-15,0 0 0,0 0 16,0 0-16,0 1 0,0-1 15,0-42 17,0-1-17,21 1-15,1 0 0,-1 0 16,0 0-16,-21 0 0,42-1 16,-21 1-16,1 0 0,-1 0 0,0 0 15,0 21-15,21-21 0,-20 21 16,-1 0-16,0 0 0,0 0 0,0 0 15,0 0-15,1 0 0,-1 21 0,-21 0 16,0 0 0,-21-21-16,-1 21 15,1-21-15,0 0 0,0 0 16,0 0-16,0 0 0,-1 0 16,-20 0-16,21 0 0,0 0 0,-22 0 15,22 0-15,0 0 0,0 0 16,0 21-16,0-21 15,21 22-15,0-1 0,0 0 16,0 0-16,0 0 16,0 0-16,0 1 0,0 20 0,0-21 15,21 0-15,-21 0 0,21 1 16,0-1-16,-21 0 0,21 0 0,0 0 16,1 0-16,-22 1 0,42-1 15,-21-21-15,0 21 0,0-21 16,1 0-16,20 0 0,-21 0 0,0 0 15,22 0-15,-1 0 0,-21-21 0,21 21 16,1-21-16</inkml:trace>
  <inkml:trace contextRef="#ctx0" brushRef="#br0" timeOffset="23627.15">24045 7197 0,'0'-21'0,"0"42"0,0-64 0,0 22 0,-21 0 16,0 21-16,0 0 15,0 0-15,-1 0 0,1 0 0,0 21 16,0 0-16,0 1 0,0-1 0,-1 21 16,1 0-16,0 1 15,0-1-15,0 0 0,0 1 0,-1 20 0,1-20 16,0-1-16,21 0 0,0 1 15,0-22-15,0 21 0,0 0 0,0-20 16,0 20-16,0 0 16,21-21-16,0 1 0,1-1 15,-1 0-15,0-21 0,21 0 0,-21 0 16,22 0-16,-22 0 0,21 0 16,1-21-16,-1 0 0,0 21 0,1-22 15</inkml:trace>
  <inkml:trace contextRef="#ctx0" brushRef="#br0" timeOffset="23986.97">24490 7112 0,'0'0'0,"0"-21"0,0 0 16,21 21 15,0 0-31,0 0 0,0 0 15,1 0-15,-1 21 0,0 0 16,21 0-16,1 0 0,-22 1 0,21 20 16,-21-21-16,22 21 0,-22 1 15,0-1-15,-21 0 0,0 1 0,0-22 16,0 21-16,0 1 0,0-1 16,0-21-16,0 21 0,0-20 0,-21 20 15,0-21-15,-1 0 0,1 0 16,21 1-16,-21-1 0,0 0 15,0 0-15,0-21 0,-1 21 0,1-21 16,0 21-16,0-21 16,0 0-1,0 0-15</inkml:trace>
  <inkml:trace contextRef="#ctx0" brushRef="#br0" timeOffset="25356.19">14457 9948 0,'0'22'16,"21"-22"0,0 0-16,0 0 0,0 21 0,22-21 15,-22 0-15,21 0 0,1 21 0,20-21 16,-21 21-16,22-21 0,-1 0 15,1 0-15,-22 0 0,22 0 0,-1 0 16,1 0-16,-22 0 0,0 0 0,1 0 16,-1 0-16,-21 0 15,0 0-15,1 0 0,-22-21 16,-22 21-16,1 0 16,-21-21-16,21 21 0,-22-21 15,22 21-15,-21 0 0,21-22 0,-22 22 16,22-21-16,0 21 0,0-21 0,0 21 15,21-21-15,0 0 32,21 21-17,0 0-15,0 0 0,22 0 0,-1 21 16,-21 0-16,21-21 0,-20 21 0,20-21 16,-21 21-16,0 1 15,-21-1-15,0 0 0,0 0 0,-21 0 16,0 0-16,0-21 15,-22 22-15,22-1 0,-21-21 16,0 21-16,20-21 0,-20 21 0,21-21 16,0 0-16,0 0 0,-1 21 0</inkml:trace>
  <inkml:trace contextRef="#ctx0" brushRef="#br0" timeOffset="26007.81">16468 10012 0,'0'0'0,"0"-64"31,0 43-31,0 0 0,0 0 0,0 0 16,0 0-16,0-1 0,0 1 0,0 0 16,0 0-16,-22 0 15,1 0-15,0 21 0,0-22 0,0 22 16,-22 0-16,22 0 0,0 0 16,-21 0-16,-1 22 0,22-1 0,-21 0 15,0 0-15,-1 21 0,22-20 0,-21 20 16,21 0-16,-22 1 0,22-22 15,0 21-15,0 0 0,0 1 0,-1-22 16,22 21-16,0-21 0,0 22 0,0-22 16,0 21-16,0-21 0,22 1 15,-1-1-15,0-21 0,0 21 0,0-21 16,22 0-16,-22 0 0,21 0 0,0 0 16,1-21-16,-22 0 15,21-1-15,1 1 0,-1 0 0,0 0 16,1 0-16,-1-22 0,-21 22 0,21-21 15,-20 0-15,-1-1 0,0 1 16,0 0-16,-21-22 0,0 1 0,21 20 16,-21-20-16,21-1 0,-21 1 0,0 20 15,0 1-15,0 0 0,0 21 16,0-1-16,0 1 0,0 42 31,0 1-31,0 20 0,0 0 0,-21 1 16,21 20-16,-21-21 0,0 22 0,21-22 15,0 22-15,-21-22 16,21 0-16,-21 1 0,21-1 0,0 0 16,0-20-16,0 20 0,0-21 0,0 0 15,0 0-15,21 1 0,0-1 16,0-21-16,0 0 0,0 0 16,1 0-16,-1 0 0,0 0 0,0 0 15,0-21-15</inkml:trace>
  <inkml:trace contextRef="#ctx0" brushRef="#br0" timeOffset="26415.58">16849 10012 0,'-43'-42'0,"22"20"16,21 1-16,0 0 0,0 0 0,0 0 16,0 0-16,0-1 15,0 1-15,21 21 0,0 0 16,1 0-16,-1 0 0,21 0 0,-21 0 15,22 0-15,-22 0 0,21 21 16,-21 1-16,22-1 0,-22 0 0,0 0 16,21 0-16,-21 22 0,1-22 0,-22 21 15,0-21-15,21 0 0,-21 1 16,0 20-16,0-21 0,0 0 0,-21 0 16,-1 1-16,1-1 0,0-21 15,21 21-15,-21-21 16,0 0-16,0 0 0,-1 0 15,22-21 1,0 0-16,0-1 16,0 1-16,0 0 0,22 0 0,-22 0 15,21 0-15,0-22 0,0 22 0,0-21 16,0 21-16,1-22 0,-1 22 16,0 0-16,0-21 0,21 20 0,-20 22 15,20-21-15,-21 0 0,21 21 0,-20 0 16,-1 0-16,0 0 0,0 0 15,21 0-15</inkml:trace>
  <inkml:trace contextRef="#ctx0" brushRef="#br0" timeOffset="27728.83">18076 10224 0,'0'0'0,"85"-43"15,-85 22 1,21 21-16,-21-21 0,21 0 0,0 0 16,-21-1-16,0 1 0,0 0 15,0 0-15,0 0 0,0 0 16,-21-22-16,-21 22 0,21 0 16,0 0-16,-1 0 0,-20 21 0,21-22 15,-21 22-15,20 0 0,-20 0 16,0 0-16,21 22 0,-22-1 0,1 0 15,21 0-15,-22 0 0,22 22 0,0-22 16,0 21-16,0-21 0,0 22 16,21-22-16,0 21 0,0-21 0,0 22 15,0-22-15,0 21 0,0-21 0,21 0 16,0 1-16,0-1 0,0-21 16,0 0-16,1 0 0,-1 0 0,0 0 15,0 0-15,21 0 0,-20-21 0,-1 21 16,0-22-16,21 1 15,-21 0-15,1 0 0,-1-21 0,0 20 16,0 1-16,0-21 0,0 21 0,1-22 16,-22 1-16,21 21 0,0-21 0,-21 20 15,0 1-15,0 0 0,21 0 16,-42 42 15,21 0-31,0 0 0,-21 1 16,0 20-16,21-21 0,0 0 0,0 0 15,0 22-15,0-22 0,0 0 16,0 0-16,0 22 0,0-22 16,21 0-16,0 0 0,21 0 0,-21 0 15,22 1-15,-1-22 0,0 21 0,22-21 16,-22 0-16,1 0 0,20 0 16,-21 0-16,22 0 0,-22-21 0,22-1 15,-22 22-15,0-21 0,1 0 0,-1-21 16,0-1-16,1 1 15,-22 0-15,-21 21 0,0-22 0,0 1 16,0 21-16,0-22 0,0 22 0,0 0 16,0 0-16,-21 0 15,0 21-15,-1 0 0,-20 0 0,21 0 16,-21 0-16,-1 21 0,1-21 0,0 21 16,-1 21-16,22-20 0,-21-1 15,21 0-15,-22 21 0,22-21 0,21 1 16,0 20-16,0-21 0,0 0 0,0 0 15,0 1-15,0-1 0,21-21 16,0 21-16,22-21 0,-22 0 0,0 21 16,21-21-16,-20 0 0,20 0 0,-21 0 15,21 0-15,-20-21 0,-1 0 16,21 21-16,-21-21 0,0-1 0,1 1 16,-1 0-16,-21 0 0,21 21 15,-21-21-15,21 0 0,-21-1 0,0 1 16,21 0-16,-21 0 15,21 0-15,-21 42 47,0 0-47,0 0 16,0 0-16,-21 1 0,21-1 0,-21 0 16,0 21-16,0-21 0,21 22 15,-21-1-15,-1 0 0,1 22 0,0-22 16,0 22-16,21-1 0,0 1 15,-21-1-15,21 1 0,-21 20 0,21 1 16,-22 0-16,22-1 0,0 1 16,0 21-16,0-21 0,0 20 0,0 1 15,0-21-15,0 21 0,22 0 0,-1-1 16,-21 1-16,21 0 0,-21 0 16,0-21-16,0 20 0,0-20 0,21 0 15,-21-1-15,0 1 0,0-21 0,0-1 16,-21 1-16,0-22 0,0 0 0,-22-21 15,22 1-15,-21-1 0,-1 0 16,-20-21-16,21 0 0,-1-21 0,-20 0 16,20-1-16,1 1 0,-21-21 0,20 0 15,1-22-15,0 1 0,-1-1 16,1-21-16,0 22 0,20-22 16,1-21-16,0 22 0,21-22 0,0 0 15,0 0-15,0 0 0,21 1 0,0-1 16,22 0-16,-1 0 0,0 0 0,1 0 15,-1 22-15,22-1 0,-1 22 16,-21-22-16,22 21 0,-22 1 0,22-1 16,-22 1-16,0 21 0,1-22 0,-1 1 15,0 20-15,-20-20 0,20 20 16,-21 1-16</inkml:trace>
  <inkml:trace contextRef="#ctx0" brushRef="#br0" timeOffset="29347.9">19537 10139 0,'0'0'15,"0"-21"-15,0 0 0,0-1 16,0 1-16,0 0 0,0 0 0,0 0 15,0-22-15,0 22 0,0-21 0,-21 21 16,21-22-16,-22 22 0,1-21 16,0 21-16,0 0 0,0-1 0,-22 1 15,22 21-15,0 0 0,-21 0 16,21 0-16,-22 21 0,1 1 16,21-1-16,-22 21 0,22-21 0,-21 22 15,21 20-15,0-21 0,-1 1 16,1-1-16,21 0 0,-21 1 0,21-22 15,0 21-15,0-21 0,0 22 0,0-22 16,21 0-16,0 0 0,-21 0 16,22 1-16,-1-22 0,0 0 0,0 0 15,21 0-15,-20 0 0,20 0 0,-21-22 16,21 1-16,1 0 0,-22 0 16,21 0-16,1 0 0,-22-1 0,0-20 15,21 21-15,-21-21 0,1-1 0,-1 1 16,0 21-16,-21-22 15,21 1-15,-21 0 0,21 21 0,-21-1 16,0 1-16,0 0 0,-21 42 31,21 0-31,-21 22 16,21-22-16,0 21 0,-21-21 0,21 22 16,0-22-16,0 21 0,0-21 15,0 22-15,0-22 0,21 0 0,0 0 16,0 0-16,0 1 0,1-1 15,20 0-15,-21-21 0,21 0 0,-20 0 16,20 0-16,-21 0 0,21 0 16,1 0-16,-22 0 0,21-21 0,-21 0 15,1-1-15,20 1 0,-21 0 16,0 0-16,0-21 0,1 20 0,-1-20 16,0 21-16,0-21 0,-21-1 0,21 22 15,-21-21-15,0 21 0,0-1 16,0 1-16,0 42 15,0 1 1,-21-1-16,0 0 0,21 0 16,-21 0-16,21 22 0,-21-22 15,21 0-15,0 21 0,-22-21 0,22 1 16,-21-1-16,21 0 0,0 0 0,0 0 16,0 0-16,-21-21 0,21 22 15,0-44 16,0 1-31,0 0 16,21 21-16,0-42 0,1 21 0,-22-1 16,21-20-16,0 21 0,21-21 0,-21 20 15,1-20-15,-1 21 0,21-21 16,-21 20-16,0 22 0,1-21 0,-1 21 16,0 0-16,0 0 0,-21 21 15,0 1-15,0-1 0,21 0 16,-21 21-16,0-21 0,0 1 15,21 20-15,-21-21 0,0 21 0,22-20 16,-1-1-16,0 21 0,-21-21 16,42 0-16,-21 1 0,1-1 0,20-21 15,0 21-15,1 0 0,-1-21 0,0 0 16,1 0-16,-1 0 0,0 0 16,22 0-16,-22 0 0,0 0 0,22-21 15,-22 0-15,1 0 0,-1 21 0,0-22 16,-21-20-16,1 21 0,20 0 0,-21-22 15,0 1-15,-21 0 16,21 21-16,-21-22 0,0 1 0,0 0 16,0-1-16,0 22 0,-21-21 0,0 21 15,0 21-15,-21-22 0,20 22 16,-20 0-16,0 0 0,-1 0 0,1 0 16,0 22-16,21-1 0,-22 21 15,1-21-15,21 22 0,-22-22 0,22 21 16,0 0-16,21-20 0,0 20 0,-21-21 15,21 21-15,0-20 0,0 20 0,0-21 16,21 0-16,-21 0 0,21 1 16,0-22-16,1 21 0,-1-21 15,21 0-15,-21 0 0,0 0 0,22 0 16,-22 0-16,21 0 0,-21-21 16,22 21-16,-22-22 0,21 1 0,-21-21 15,22 21-15,-22-22 0,0 22 0,0-21 16,22 0-16,-22-22 0,0 22 15,0-22-15,0 22 0,-21-22 0,21 22 16,1-21-16,-1 20 0,-21 1 0,0 21 16,0 0-16,0-1 0,0 1 15,-21 21 1,21 21-16,-22 1 0,1-1 0,0 21 16,0 0-16,21 22 15,-21-22-15,21 22 0,-21-22 0,21 22 16,0-22-16,0 21 0,0-20 0,0-1 15,0 0-15,0 1 0,21-22 16,0 21-16,0-21 0,0 22 0,0-22 16,22 0-16,-22 0 0,0-21 0,21 0 15,1 0-15,-1 0 0,-21 0 16</inkml:trace>
  <inkml:trace contextRef="#ctx0" brushRef="#br0" timeOffset="30859.58">22754 9885 0,'0'-42'16,"0"84"-16,-21-106 0,0 43 0,0 0 15,-1 0-15,-20 0 0,21 0 0,-21-1 16,20 22-16,-20 0 0,0 0 0,21 0 16,-22 0-16,22 0 0,-21 22 15,21-1-15,-22 0 0,22 21 0,0-21 16,0 22-16,0-22 0,-1 21 0,22 1 15,0-22-15,0 21 0,0-21 16,0 0-16,0 22 0,0-22 0,0 0 16,0 0-16,0 0 0,22 1 0,-1-22 15,0 21-15,0-21 16,0 0-16,0 0 0,1 0 0,-1 0 16,0 0-16,21 0 0,-21 0 0,1-21 15,20-1-15,-21 1 0,21 0 16,-20-21-16,20-1 0,-21 1 0,0 0 15,22-1-15,-22-20 0,21-1 0,-21 22 16,0-21-16,1-1 0,-1 1 16,0-1-16,-21 22 0,21-1 0,-21-20 15,0 42-15,0-22 0,0 1 0,0 21 16,0 0-16,0 0 0,-21 21 16,0 0-16,0 0 0,-1 0 15,1 21-15,0 0 0,0 21 16,0 1-16,21-22 0,0 21 15,-21 22-15,21-22 0,-22 21 0,22 1 16,0-22-16,0 22 0,0-22 16,0 22-16,0-22 0,0 0 0,0-21 15,22 22-15,-22-1 0,21-21 0,0 0 16,0 1-16,0-1 0,0-21 16,22 0-16,-22 21 0,0-21 0,21 0 15,-20 0-15,20 0 0,-21-21 0,21 21 16,-20-21-16,-1-1 0,21 1 15,-21-21-15,0 21 0,1-22 16,-1 1-16,-21 0 0,0-1 0,21 1 16,-21 0-16,0 21 0,0-22 15,0 22-15,0 0 0,0 0 0,-21 21 16,0 0-16,-1 0 16,22 21-16,-21 0 0,21 0 15,0 22-15,0-22 0,0 0 0,0 0 16,0 21-16,0-20 0,0-1 15,0 0-15,21 0 0,1 0 0,-1 0 16,-21 1-16,21-22 0,0 0 16,0 0-16,0 0 15,1 0 1,-1 0 0,0 0-1,0 0-15,0 0 0,-21-22 16,21 1-16,1 21 0,-1-21 0,0 0 15,0 0-15,0 0 0,22-1 16,-22 1-16,0 0 0,0 0 0,0 0 16,0 0-16,1-1 0,-1 1 0,-21 42 47,0 1-47,0-1 0,-21 0 0,-1 0 15,22 0-15,-21 0 16,21 1-16,-21-1 0,0 0 0,21 0 15,0 0-15,0 0 0,0 1 0,0-1 16,0 0-16,0 0 16,21-21-16,0 0 15,0 0-15,1 0 0,-1 0 0,21 0 16,-21 0-16,0-21 0,1 21 16,20-21-16,-21 0 0,0-1 0,0 1 15,1-21-15,-22 21 0,0-22 16,21 1-16,-21 21 0,0-21 0,0-1 15,-21 22-15,-1 0 0,1-21 0,-21 42 16,21-22-16,-22 22 16,1 0-16,21 0 0,0 0 0,-22 0 15,22 0-15,21 22 16,21-1 0,22-21-16,-22 21 0,21-21 15,1 21-15,-1-21 0,0 0 16,1 0-16,-1 0 0,0 0 15,22 0-15,-22 0 0,0-21 0,1 0 0,-1 21 16,0-21-16,1-1 0,-22 22 16,21-21-16,-21 0 0,1 21 0,20-21 15,-42 0-15,21 21 0,-42 0 32,0 21-32,0 0 15,-1 0-15,1 0 0,0 22 0,0-1 16,0 0-16,0 1 0,-1-1 15,1 22-15,0-22 0,0 21 0,21-20 16,0 20-16,0 1 0,0-1 0,-21 1 16,21-1-16,0 22 0,-21-22 15,21 22-15,-22-21 0,1-1 0,21 1 16,-21-1-16,0 1 0,0-1 0,0 1 16,-1-22-16,22 0 0,-21 22 15,0-22-15,0 0 0,0-20 16,21 20-16,0-21 0,-21 0 0,-1 0 15,22 1-15,0-44 32,0 1-17,22 0-15,-1-21 0,-21 21 0,21-22 16,0 1-16,0 0 0,0-1 0</inkml:trace>
  <inkml:trace contextRef="#ctx0" brushRef="#br0" timeOffset="31163.41">24320 10139 0,'22'-64'0,"-44"128"0,44-191 16,-22 63-16,0 1 0,0-1 16,21 22-16,-21 0 0,21-1 0,-21 22 15,21-21-15,0 21 0,-21 0 16,21-1-16,22 1 0,-22 0 0,21 0 16,1 21-16,-1 0 0,0-21 0,1 21 15,-1 0-15,0 0 0,1 0 16,-22 21-16,0 0 0,-21 0 0,0 22 15,0-22-15,0 21 0,-21-21 0,0 22 16,-22-1-16,1-21 0,21 21 16,-22-20-16,1-1 0,21 21 0,-21-21 15,20-21-15,1 21 0,0 1 0,0-22 16,0 0-16,0 21 16,-1-21-16,44-21 31,20 21-31,-21-22 15,21 1-15</inkml:trace>
  <inkml:trace contextRef="#ctx0" brushRef="#br0" timeOffset="31443.25">25696 9313 0,'0'0'0,"0"-21"16,0 0-16,-21 21 31,0 0-31,21 21 0,-21 0 0,0-21 16,-22 22-16,22 20 0,0-21 0,0 0 15,0 22-15,-1-1 0,1 0 16,0 1-16,0-1 0,21 0 0,0 1 16,0-22-16,0 21 0,0-21 15,0 22-15,0-22 0,0 0 0,0 0 16,0 0-16,21 0 0,0-21 15,0 22-15,1-22 0,-1 0 16,0 0-16,0 0 0,21 0 0,1 0 0,-22 0 16</inkml:trace>
  <inkml:trace contextRef="#ctx0" brushRef="#br0" timeOffset="31724.44">26416 9292 0,'21'0'15,"0"21"1,0 1-16,1-22 0,-22 21 16,21 0-16,0 0 0,-21 21 15,0-20-15,21 20 0,-21-21 0,0 21 16,0 1-16,0-1 0,-21 0 0,21 1 15,-21-1-15,0-21 0,-1 22 16,-20-22-16,21 21 0,0-21 0,0 0 16,-1 1-16,1-1 0,0-21 0,0 21 15,0-21-15,-22 0 0,22 21 16</inkml:trace>
  <inkml:trace contextRef="#ctx0" brushRef="#br0" timeOffset="57503">17060 9504 0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4T04:09:38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13018 0,'0'0'0,"0"-43"0,-21 1 15,0 0-15,21 20 0,-21-20 0,0 21 16,21-21-16,-21 20 0,-1 1 16,1 0-16,21 0 0,-21 21 15,21 21 1,0 0-16,0 0 0,0 22 16,0-1-16,0 22 0,0-1 15,0 1-15,0-1 0,-21 1 0,21-1 16,0 1-16,0-1 0,-21 1 15,0-22-15,-1 21 0,22-20 0,-21 20 16,0-20-16,21-22 16,0 21-16,-21-21 0,0 0 0,21 1 15,-21-1-15,21-42 16,0-1-16,0 1 16</inkml:trace>
  <inkml:trace contextRef="#ctx0" brushRef="#br0" timeOffset="279.16">1757 12658 0,'0'-43'0,"0"86"0,0-107 0,0 43 0,0 42 32,21 22-32,0-22 15,0 42-15,0-20 0,1 20 16,-1 1-16,21-1 0,-21 22 0,0-22 15,1 1-15,20-1 0,-21-20 16,0 20-16,22 1 0,-22-22 16,21 0-16,-21 1 0,0-1 0,1-21 15,20 0-15,-21 0 0,0 1 0,-21-1 16,21-21-16,1 0 0,-22-21 16,21-1-16,-21 1 0,21-21 15,-21 0-15,0 20 16</inkml:trace>
  <inkml:trace contextRef="#ctx0" brushRef="#br0" timeOffset="520.02">2646 12531 0,'0'-21'0,"0"42"0,0-85 0,0 43 16,0 0-16,-21 63 16,-1-21-1,1 22-15,0-1 0,21 22 16,0-1-16,-21 1 0,0 20 0,0 1 15,21-22-15,-22 22 0,1-21 16,0-1-16,0 1 0,0-1 16,0-21-16,21 1 0,0 20 0,0-42 15,0 22-15,0-22 0,0 0 16,0 0-16,21-21 0,0 0 16,0 0-16,0-21 0,0 0 15,1 0-15</inkml:trace>
  <inkml:trace contextRef="#ctx0" brushRef="#br0" timeOffset="927.5">2921 12954 0,'0'0'15,"0"-21"-15,0 42 16,0 0 0,-21 0-16,0 22 0,21-22 0,-22 21 15,1 1-15,0-22 0,21 21 16,0 0-16,-21 1 0,21-1 0,0 0 15,0-20-15,0 20 0,0 0 16,0-21-16,0 1 0,0-1 0,21 0 16,0 0-16,0 0 0,22-21 15,-22 0-15,0 0 0,21 0 0,-20-21 16,20 0-16,-21 0 0,0 0 16,22-22-16,-22 22 0,0-21 0,0-1 15,-21 1-15,0 0 16,0-1-16,0 1 0,0-21 0,-21 41 15,0-20-15,0 21 0,-1-21 16,-20 42-16,21-22 0,-21 22 0,-1 0 16,22 0-16,-21 0 0,21 22 0,-22-1 15,22 0-15,0 0 0,0 0 16,21 0-16,0 1 0,0 20 0,0-21 16,0 0-16,0 0 0,21 1 15,21-1-15,-21-21 0,22 0 16,-1 0-16,-21 0 0,43 0 15,-22-21-15</inkml:trace>
  <inkml:trace contextRef="#ctx0" brushRef="#br0" timeOffset="1187.34">3895 12637 0,'0'-22'0,"0"44"0,21-65 0,-21 22 0,0 0 15,0 42 1,-21 0-16,-1 0 0,22 1 15,-21 41-15,0-21 0,0 22 16,-21-1-16,20 1 0,1-1 0,0 1 16,0-1-16,0 1 0,0-1 15,-1-20-15,22 20 0,0-20 16,0-1-16,0 21 0,0-41 0,0 20 16,0 0-16,0-21 0,22 1 15,-1-1-15,0 0 0,0-21 0,0 0 16,0 0-16,1 0 0,-1-21 15,0 0-15,0-1 0,0-20 0,0 21 16</inkml:trace>
  <inkml:trace contextRef="#ctx0" brushRef="#br0" timeOffset="1371.24">3556 13166 0,'0'0'0,"-42"21"0,20-21 0,-20 21 16,21-21-16,0 0 0,21 21 15,0 0-15,21-21 16,0 0-16,0 0 0,22 0 16,-22 0-16,21 0 0,22 0 15,-22 0-15,0 0 0,22-21 0,-22 0 16,0 21-16,22-21 0,-22 21 0</inkml:trace>
  <inkml:trace contextRef="#ctx0" brushRef="#br0" timeOffset="1748.03">4191 13208 0,'0'21'0,"0"-42"0,-21 42 0,21 0 0,0 1 16,0-1-16,0 0 15,21-21 1,0 0-16,0 0 16,22 0-16,-22 0 0,21-21 0,0 0 15,-20 21-15,20-22 0,0 1 0,1 0 16,-1 0-16,-21 0 0,21-22 15,-20 22-15,-1 0 0,-21-21 0,0 21 16,0-1-16,0 1 0,0 0 16,-21 21-16,-22 0 0,22 0 0,-21 0 15,-1 0-15,1 21 0,0 0 16,-1 1-16,1 20 0,0 0 16,21 1-16,-22-1 0,22-21 0,0 21 15,0 1-15,21-1 0,84 191 31,-62-212-15,20 0-16,0 0 0,1-21 0,-1 22 16,21-22-16,-20 0 0,20 0 0,-20 0 15,20 0-15,1-22 0,-22 1 16,0 21-16,1-21 0,-22 0 16</inkml:trace>
  <inkml:trace contextRef="#ctx0" brushRef="#br0" timeOffset="2191.77">1841 13885 0,'-63'22'0,"126"-44"0,-168 44 0,62-1 16,22-21-16,0 0 0,0 0 15,21 21-15,21-21 16,0 0-16,21 0 0,1 0 16,-1 0-16,22 0 0,20 0 0,1 0 15,21 0-15,0 0 0,42-21 16,-21 21-16,21 0 0,0 0 0,0 0 15,0-21-15,22 21 0,-22 0 16,0 0-16,-21 0 0,21 0 0,-21 0 16,-21 0-16,21 0 0,-21 0 15,0 21-15,-43-21 0,22 0 16,-43 0-16,1 0 0,-1 0 0,-21 0 0,-21 21 16,-21-21-1,-21 0-15,20 0 0,-20 0 16,0 0-16,-1 0 0,-20 0 0,21 0 15,-22 0-15,1 0 0,-1 0 16,1 0-16</inkml:trace>
  <inkml:trace contextRef="#ctx0" brushRef="#br0" timeOffset="2539.57">1990 14034 0,'0'0'16,"-360"21"-1,296-21-15,1 0 0,-1 21 16,22-21-16,21 0 0,0 0 0,42 0 16,0 0-16,42 0 15,1 0-15,-1 0 0,22 0 0,21 0 16,0 0-16,21 0 0,21 0 16,0 0-16,0 0 0,657 0 31,-657 0-31,0 0 0,-21 0 0,0 0 15,-21 0-15,0 0 0,-1 0 16,-20 0-16,-21 0 0,-1 0 16,1 0-16,-22 0 0,-21-21 0,21 21 15,-20 0-15,-44 0 32,1 0-32,0 21 15,0-21-15,0 21 0,0-21 16,-22 21-16,1 0 0</inkml:trace>
  <inkml:trace contextRef="#ctx0" brushRef="#br0" timeOffset="3127.52">783 15325 0,'-21'0'15,"42"0"-15,-63 0 0,21 0 0,42 0 16,0 0 0,21 0-16,1 0 0,20 0 0,1 21 15,-1-21-15,22 0 0,-1 0 16,1 0-16,21 0 0,-21 0 16,20 0-16,-20 0 0,0 0 0,-1 0 15,-20 0-15,-1 0 0,-20 0 16,-1 0-16,0 0 0,-20 0 0,-22-21 15,-22 21 1,1-21-16,-21 21 0,21-22 16,0 22-16,-22-21 0,22 21 15,0-21-15,0 21 0,0-21 0,21 0 16,21 21 0,0 0-1,0 0-15,0 0 0,0 21 16,1 0-16,-1-21 0,-21 42 0,21-20 15,-21-1-15,0 0 0,0 21 16,-21-21-16,-22 1 0,22 20 0,-21-21 16,0 0-16,20 22 0,-20-22 15,0 0-15,-1 0 0,22 0 16,-21-21-16</inkml:trace>
  <inkml:trace contextRef="#ctx0" brushRef="#br0" timeOffset="3411.36">3133 14647 0,'-22'0'16,"22"22"-16,-21 20 15,21-21-15,-21 21 0,21 1 0,0 20 16,-21-20-16,21 20 0,-42 170 31,42-191-31,0 22 0,0-22 0,0 0 0,0 1 16,0-22-16,0 0 0,0 0 16,0 0-16,0 1 0,0-44 31,0 1-31</inkml:trace>
  <inkml:trace contextRef="#ctx0" brushRef="#br0" timeOffset="3872.1">2794 14986 0,'0'0'0,"0"-42"0,0-1 0,0 22 16,0-21-16,21 21 0,0-22 0,0 22 16,22 0-16,-22 0 0,21 21 15,1-21-15,-1 21 0,0 0 0,1 0 16,-1 0-16,21 0 0,-20 21 15,20 0-15,-20 0 0,-1 0 0,0 1 16,-21-1-16,-21 0 0,0 21 16,0-21-16,-21 1 0,-21-1 0,0 0 15,-1 21-15,-20-21 0,-1 1 16,1-1-16,20 0 0,-20-21 16,21 21-16,-1-21 0,1 0 0,21 0 15,0 0-15,21-21 16,21 21-16,0-21 0,21 21 15,1 0-15,-1 0 0,0 0 16,1 0-16,20 0 0,1 0 0,-1 0 16,1 21-16,-22 0 0,21 0 15,1 0-15,-22 22 0,1-22 0,-22 21 16,0 1-16,-21-22 0,0 21 16,-21 0-16,0-20 0,-22 20 0,1-21 15,-22 0-15,1 0 0,-1 22 16,1-43-16,-1 21 0,1 0 15,21 0-15,-1-21 0,1 0 0,0 0 16,20 0-16,22-21 16,0 0-16,0 0 0,43 0 15,-22-1-15,0-20 0,21 0 16,1 21-16,-1-22 0,22 1 0</inkml:trace>
  <inkml:trace contextRef="#ctx0" brushRef="#br0" timeOffset="4427.78">3852 15092 0,'0'0'0,"21"0"0,1 0 0,-22 21 0,0 0 16,0 0-16,0 22 16,0-22-16,0 0 0,-22 21 15,1 1-15,21-22 0,-21 21 0,21-21 16,0 22-16,0-22 0,0 0 0,0 0 16,0 0-16,21 1 0,0-1 15,1-21-15,20 0 0,-21 0 0,0 0 16,22 0-16,-22 0 0,21-21 15,0-1-15,-20 1 0,20 0 0,0 0 16,1-21-16,-1-1 0,-21 22 16,21-21-16,1-1 0,-22 1 0,0 0 15,0 21-15,0-1 0,1 1 0,-22 0 16,21 0-16,-21 42 16,0 0-16,0 0 15,0 1-15,0 20 0,-21 0 0,-1 1 16,1-1-16,0 21 0,0-20 15,0 20-15,0-20 0,-1 20 0,22 1 16,0 20-16,-21-20 0,21 20 16,0 1-16,0-21 0,0 20 0,0 1 15,0 0-15,0-22 0,0 22 0,0-1 16,0-20-16,21 21 0,-21-22 16,0 1-16,0-1 0,0 1 15,0-22-15,0 0 0,-42 1 0,21-1 16,0-21-16,-22 0 0,1-21 15,0 0-15,21 0 0,-22 0 0,1 0 16,0-21-16,-149-296 31,191 232-31,0 0 0,0 1 16,0-1-16,42-21 0,-20 21 0,20-20 16,0 20-16,1 21 0,20-20 0,-21 20 15,22 1-15,-1 20 0,1-20 16,-1 21-16,22-1 0,-21 1 15,-1 0-15,1-1 0</inkml:trace>
  <inkml:trace contextRef="#ctx0" brushRef="#br0" timeOffset="5075.91">6096 15028 0,'0'0'16,"0"22"-16,-21-1 0,0-21 15,21 21-15,21-42 32,0 0-32,0-1 0,0 1 15,0 0-15,1 0 0,-1 0 0,-21 0 16,21-22-16,-21 22 0,0-21 0,0 21 15,0-1-15,0-20 0,0 21 16,-21 21-16,0-21 0,-22 21 0,22 0 16,-21 0-16,-1 21 0,1-21 15,-21 42-15,20-21 0,1 1 0,-22 20 16,22 0-16,0-21 0,-1 22 0,1-1 16,0 0-16,21 1 0,-1-22 15,22 21-15,0-21 0,0 22 0,0-22 16,22 0-16,-1-21 0,0 21 15,21-21-15,-21 0 0,22 0 16,20 0-16,-20-21 0,-1 21 0,0-21 16,22 0-16,-22-22 0,0 22 15,1-21-15,-1 0 0,0-1 0,1 1 16,-1-22-16,-21 22 0,0-21 0,1-22 16,-1 21-16,0-20 0,0 20 15,-21-20-15,0 20 0,0 1 0,0-1 16,0 22-16,0-1 0,0 22 15,0 0-15,-21 21 0,0 0 0,0 0 16,21 21-16,-22 22 0,1-1 16,0 0-16,21 22 0,0-1 15,-21 1-15,21-1 0,0 22 0,0-43 16,0 22-16,0-1 0,0-20 0,0-1 16,21 0-16,0 1 0,-21-1 15,21-21-15,1 21 0,-1-20 0,0-1 16,0-21-16,0 21 0,0-21 15,1 0-15,20 0 0,-21 0 0,0-21 16,0 21-16,1-21 0,-1-1 0</inkml:trace>
  <inkml:trace contextRef="#ctx0" brushRef="#br0" timeOffset="5935.63">6667 14796 0,'-21'0'0,"42"0"0,-42 21 0,21 0 16,-21-21-16,21 21 0,0 0 15,21 0 1,0-21-16,1 0 0,20 0 16,-21 0-16,0 0 0,22 0 0,-1 0 15,-21 0-15,21-21 0,1 0 16,-22 21-16,0-21 0,0 0 16,0 0-16,-21-1 0,0 1 15,0 0-15,-21 0 0,-21 21 0,21 0 16,-22 0-16,1 0 0,0 0 15,-1 0-15,1 21 0,0-21 16,-1 21-16,22 0 0,-21 1 0,21-1 16,21 0-16,0 0 0,0 0 0,0 0 15,0 1-15,0-1 0,21-21 16,0 21-16,21 0 0,-20-21 0,20 0 16,0 21-16,1-21 0,20 0 0,-21 0 15,22 0-15,-22-21 0,1 0 16,20 0-16,-21 21 0,1-43 15,-1 22-15,0 0 0,1-21 0,-22-1 16,21 1-16,-21 0 0,1-22 16,-1 1-16,0 20 0,-21-20 0,21-64 15,-21 85-15,0-1 16,0 1-16,0 0 0,0-1 0,0 22 16,0 0-16,0 0 0,0 0 0,-21 21 15,0 21-15,0 0 16,21 0-16,-22 21 0,1 1 0,0 20 15,0 1-15,21-1 0,-21 22 16,21 0-16,-21-1 0,-1 22 0,22-21 16,0 21-16,0-1 0,0 1 15,-21 0-15,21 0 0,-21 0 0,21 0 16,0-1-16,-21 1 0,0 0 16,0 0-16,-1 0 0,1-22 0,0 22 15,0-21-15,0 0 0,0-1 16,-1 1-16,1 0 0,21-22 0,-21-21 15,0 22-15,21-22 0,-21 1 0,21-22 16,0 0-16,0 0 0,42-42 16,-21 0-1,0 0-15,22-22 0,-22 1 16,21 0-16,1-1 0,-1-20 0,21-1 16,-20 1-16,-1-1 0,0 1 15,1-22-15,-1 0 0,0 1 16,-20-22-16,-1 21 0,0 1 0,-21-1 15,0 0-15,0 1 0,-21-1 0,0 21 16,-22-20-16,1 20 0,0 22 16,-1 0-16,1-1 0,0 1 0,-1 21 15,1 0-15,0-1 0,-1 1 0,22 21 16,0 0-16,0-21 0,0 21 16,42 0-1,21 0-15,-21 0 16,212-42-1,-191 21-15,22-1 16</inkml:trace>
  <inkml:trace contextRef="#ctx0" brushRef="#br0" timeOffset="7271.39">8255 14647 0,'0'0'0,"0"-21"0,0 0 0,0 0 15,0 0-15,0 0 0,-21 21 0,0 0 16,-1 0-16,-20 0 0,21 0 15,-21 0-15,20 21 0,-20 0 0,0 21 16,21-21-16,-22 22 0,1-22 16,21 21-16,0 1 0,-22-1 0,22-21 15,0 21-15,21-20 0,0 20 16,0-21-16,0 0 0,0 0 16,0 1-16,0-1 0,0 0 0,21-21 15,0 0-15,0 0 0,1 0 0,-1 0 16,0 0-16,21 0 0,-21-21 15,1 21-15,-1-21 0,21-1 0,-21 1 16,0-21-16,1 21 0,20-22 16,-21 1-16,0 21 0,-21-21 0,21-1 15,1 22-15,-22 0 0,0 0 0,0 0 16,0-1-16,0 44 16,0-1-16,0 0 15,0 0-15,0 0 0,0 0 16,0 22-16,-22-22 0,22 0 15,0 21-15,0-20 0,0-1 0,0 0 16,0 0-16,0 0 0,0 0 16,22 1-16,-22-1 0,21-21 0,0 0 15,0 0-15,0 0 0,0 0 0,1 0 16,20 0-16,-21-21 0,0 21 16,22-22-16,-22 1 0,21 0 0,-21-21 15,0 21-15,1-22 0,-1 22 16,0-21-16,0 21 0,0-22 0,0 22 15,-21 0-15,0 0 0,0 0 16,0 42 0,0 0-1,-21 0-15,21 0 0,-21 22 0,21-22 16,-21 21-16,0-21 0,21 0 16,0 22-16,0-22 0,0 21 0,0-21 15,0 1-15,0-1 0,0 21 16,21-21-16,0-21 0,0 21 0,0-21 15,1 0-15,-1 0 0,21 0 0,-21 0 16,22 0-16,-1-21 0,0 0 16,1 0-16,-1 0 0,0-22 15,-21 1-15,22 0 0,-1-1 0,-21 1 16,0 0-16,1 21 0,-22-22 16,21 1-16,-21 21 0,0 0 0,0-1 15,-21 22 1,-1 0-16,1 0 0,0 22 15,0 20-15,0-21 0,0 0 0,21 22 16,0-22-16,0 21 0,0-21 16,0 22-16,0-22 0,0 21 0,0-21 15,0 0-15,21 22 0,21-22 0,-21 0 16,0 0-16,22 0 16,-22-21-16,21 0 0,-21 0 0,22 0 0,-1 0 15,0 0-15,1 0 0,-1-21 16,-21 0-16,22-21 0,-1 21 15,0-22-15,1 1 0,-22-22 0,21 22 16,0-21-16,-20-1 0,-1 1 16,21-22-16,-21 21 0,0 1 0,1-1 15,-1 1-15,0 21 0,0-1 0,-21 1 16,0 0-16,0 20 0,0 1 16,-21 21-1,0 21-15,0 1 16,-1 20-16,1 0 0,0 1 0,0 20 15,0-21-15,0 22 0,-1 21 16,1-22-16,21 1 0,-21-1 16,21 1-16,0-22 0,0 21 0,0-20 15,0 20-15,21-20 0,0-1 0,1-21 16,-1 21-16,0-20 0,0-1 16,0 0-16,0 0 0,22-21 0,-22 0 15,21 0-15,-21 0 0,22-21 0,-22 0 16,21-22-16,1 1 0,-22 0 15,21-1-15,0-20 0,-20-1 0,20 1 16,0-22-16,-21 22 0,22-22 16,-1 0-16,-21 1 0,22-1 15,-22 22-15,0-1 0,0 22 0,-21-1 16,0 1-16,0 21 0,0 0 16,-21 21-16,0 21 15,0 0-15,-1 0 0,1 22 0,0-1 16,-21 0-16,42 22 0,-21-22 15,21 22-15,-22-1 0,22 1 0,0-1 16,0 1-16,0-22 0,0 21 16,22-20-16,-1-1 0,0 0 0,0 1 15,0-1-15,0-21 0,1 0 0,-1 1 16,21-1-16,-21-21 0,0 0 16,22 0-16,-22 0 0,0 0 0,0-21 15,22-1-15</inkml:trace>
  <inkml:trace contextRef="#ctx0" brushRef="#br0" timeOffset="7448.29">10520 14542 0,'0'0'0,"-43"0"0,1 0 16,0 0-16,21 21 0,-1 0 16,1-21-16,0 21 0,21 0 15,21-21 1,0 0-16,22 0 0,-22 0 15,21 0-15,1 0 0,-1-21 0,0 21 16,1-21-16,20 0 0</inkml:trace>
  <inkml:trace contextRef="#ctx0" brushRef="#br0" timeOffset="8404.25">12531 14351 0,'0'-21'0,"0"42"0,-22-42 0,22 0 16,-21 0-16,21-1 15,-21 22-15,0 0 16,21 22-16,-21-1 0,21 0 0,-21 21 15,-1 1-15,1-1 0,21 0 16,-21 22-16,0-22 0,0 0 0,0 22 16,21-22-16,-22 1 0,22-1 0,-21 0 15,21-21-15,0 22 0,0-22 16,0 0-16,0 0 0,0 0 16,21-21-16,1 0 0,-1 0 0,0 0 15,0 0-15,0-21 0,22 0 16,-22 0-16,0 0 0,21 0 0,-21-22 15,1 22-15,20-21 0,-21-1 0,21-20 16,-20 21-16,20-1 0,-21 1 16,0 21-16,22 0 0,-22-22 0,0 43 15,-21 21 1,0 1-16,0-1 0,0 0 16,0 0-16,0 21 0,0-20 0,0 20 15,-21-21-15,21 21 0,0-20 16,0-1-16,0 0 0,0 0 0,0 0 15,0 0-15,0 1 0,21-1 16,0-21-16,0 0 0,0 0 16,1 0-16,20 0 0,-21 0 15,0-21-15,22 21 0,-22-22 0,21 1 16,-21 0-16,22-21 0,-22-1 16,21 22-16,-21-42 0,22 20 0,-22 1 15,0 0-15,0-1 0,0 1 0,0 0 16,1 21-16,-1-1 0,-21 1 15,0 42 1,0 1-16,0-1 0,0 0 16,-21 21-16,-1-21 0,1 22 0,0-1 15,21 0-15,0-20 0,-21 20 16,21-21-16,0 21 0,0-20 16,0 20-16,0-21 0,21 0 0,0 0 15,0 1-15,1-1 0,-1 0 0,21-21 16,-21 21-16,22-21 0,-1 0 15,-21 0-15,21 0 0,1 0 0,-1 0 16,0-21-16,1 0 0,-1 0 0,-21-1 16,22-20-16,-1 21 0,0-21 15,-21-1-15,1 1 0,-1 0 0,-21-1 16,0 1-16,0 0 0,0 20 0,0 1 16,0 0-16,-21 21 0,-1 0 15,-20 0-15,21 0 0,-21 21 16,20 0-16,1 1 0,-21 20 0,21-21 15,0 21-15,-1 1 0,1-1 16,21-21-16,-21 22 0,21-1 0,0-21 16,0 0-16,0 0 0,0 1 15,21-1-15,0 0 0,1-21 0,20 0 16,-21 0-16,21 0 0,-20 0 0,20 0 16,0 0-16,1-21 0,-1 0 15,0-1-15,1 1 0,-1 0 0</inkml:trace>
  <inkml:trace contextRef="#ctx0" brushRef="#br0" timeOffset="10959.31">14880 14415 0,'0'0'16,"-21"21"-16,-21 0 0,20 0 0,1 0 16,0 0-16,0 1 0,21-1 0,0 0 15,-21-21-15,21 21 0,21-21 32,21-21-17,-21 0-15,22-22 0,20 22 0,1-21 16,-1 0-16,1-1 0,-1-20 15,22 20-15,0-20 0,-22-1 0,1 22 16,-1-21-16,-21-1 0,1 1 0,-1 20 16,-21 1-16,-21 0 0,0-1 15,0 22-15,0 0 0,-21 21 0,-21 0 16,-1 0-16,1 0 0,0 0 16,-1 21-16,-20 0 0,21 22 15,-1-22-15,1 21 0,21 0 0,0-20 16,21 20-16,0 0 0,0 1 15,0-1-15,0 0 0,21 22 0,0-22 16,21 0-16,-21 22 0,1-22 0,20 1 16,-21 20-16,21-42 0,-20 22 15,-1-1-15,0-21 0,0 0 0,-21 0 16,0 1-16,-21-22 16,0 0-16,0 0 15,-22 0-15,22-22 0,-21 1 0,-22-21 16,22 21-16,0-22 0,-1 1 15,22 0-15,-21-1 0,21 22 0,-1 0 16,1 0-16,21 0 0,-21 21 0,21 21 16,0 0-1,0 0-15,0 0 0,0 22 0,21-22 16,0 21-16,64 43 16,-64-43-16,22-21 0,-1 1 15,0-1-15,1-21 0,20 0 0,-21 0 16,22 0-16,-1 0 0,-20 0 0,20-21 15,1 21-15,-22-43 0,22 22 16,-22-21-16,0 21 0,1-43 0,-22 22 16,21-22-16,-21 1 0,0-1 15,1 1-15,-1-22 0,0 22 0,-21-22 16,21 21-16,0-20 0,-21 20 16,21 22-16,-21 0 0,0-1 15,0 22-15,0 0 0,0 42 16,0 0-16,-21 22 0,0-1 15,0 0-15,21 1 0,-42 20 0,20-21 16,1 22-16,0-1 0,0 1 0,0-22 16,0 22-16,-1-1 0,1 1 15,21-22-15,0 0 0,0 1 0,0-1 16,0 0-16,0-20 0,0-1 16,0 0-16,0 0 0,21-21 31,1 0-31,-1-21 0,0 0 15,0 0-15,0-1 0,0-20 0,22 0 16,-22-1-16,21 1 0,-21 21 0,22-21 16,-22-1-16,0 22 0,21 21 15,-20-21-15,-1 21 16,-21 21-16,0 0 0,0 0 0,0 1 16,0 20-16,0-21 0,0 21 15,0 1-15,0-22 0,21 21 0,0-21 16,-21 22-16,21-22 0,0 0 15,1 0-15,-1 0 0,21-21 16,-21 22-16,22-22 0,-22 0 0,21 0 16,0 0-16,1 0 0,-22 0 0,21-22 15,1 1-15,-22 0 0,21 0 16,-21 0-16,22-22 0,-22 1 0,0 0 16,21-22-16,-21 22 0,1 21 15,-1-22-15,0 22 0,-21 0 0,0 0 16,21 21-16,-21 21 15,0 0-15,0 22 16,-21-22-16,21 21 0,0-21 0,0 22 16,0-22-16,0 21 0,0-21 15,0 22-15,0-22 0,21 0 0,0 0 16,0 0-16,1-21 0,20 21 16,-21-21-16,21 0 0,1 0 0,-1 0 15,0 0-15,1 0 0,-1-21 16,0 0-16,-20 0 0,20 0 0,-21 0 15,0-22-15,0 1 0,-21 0 16,0-22-16,0 22 0,0-1 0,0-20 16,0 21-16,-21-1 0,-21 22 0,21-21 15,-22 21-15,1-1 0,0 22 16,-1 0-16,1 0 0,0 0 16,-1 0-16,1 22 0,-21-1 0,41 21 15,-20-21-15,21 22 0,-21-1 0,42 21 16,0-20-16,0-1 0,0 0 15,0 22-15,21-22 0,0-21 16,21 22-16,-21-1 0,22-21 0,-1 0 16,0 1-16,22-1 0,-22 0 0,22 0 15,-22-21-15,22 0 0,-22 0 16,21 0-16,-20-21 0,-1 0 0,0 0 16,-20-1-16,20 1 0,0-21 0,-21 0 15,1-1-15,20-20 0,-21 20 16,0 1-16,0 0 0,1-1 0,-1 22 15,-21 0-15,-21 42 32,-1 0-32,22 22 15,-21-22-15,21 21 0,-21-21 0,21 22 16,0-22-16,-21 21 0,21-21 16,0 1-16,0-1 0,0 0 0,0 0 15,0 0-15,21-21 0,0 0 16,22 0-16,-22 0 0,0 0 0,21 0 15,-21 0-15,22 0 0,-1-21 0,-21 0 16,22 0-16,-22-22 0,21 22 16,0-21-16,-20 0 0,-1-1 15,21 1-15,-21 0 0,0-1 0,1 1 16,-1 21-16,0 0 0,-21-1 16,0 44-1,-21 20 1,0-21-16,-1 21 0,22-20 15,0 20-15,0 0 0,-21 1 0,21-22 16,0 21-16,0-21 0,0 22 16,0-22-16,21 0 0,1-21 0,-1 21 15,0-21-15,0 0 0,21 0 0,-20 0 16,-1 0-16,21 0 0,-21-21 16,22 0-16,-22 0 0,21-1 15,-21-20-15,0 0 0,1-1 0,-1 1 16,0-21-16,0 20 0,0-20 15,0-1-15,1 1 0,-1-1 0,0 1 16,0-1-16,-21 22 0,0-22 16,21 43-16,-21-21 0,0 21 0,0 0 15,-21 21-15,0 21 16,0 0-16,0 0 0,-1 21 16,1 1-16,0-1 0,0 0 15,0 22-15,0-22 0,21 1 0,-22 20 16,22 1-16,0-1 0,0-21 0,22 22 15,-1-1-15,21-20 0,-21 20 16,22-20-16,-1-1 0,0 0 16,1-21-16,20 22 0,1-22 0,-22 0 15,21-21-15,1 0 0,-1 0 0,-20 0 16,20 0-16,-20-21 0,20 21 16,-21-42-16,1 20 0,-1-20 0,-21-21 15,22 20-15,-22-20 0,0 20 16,0 1-16,-21 0 0,0-1 0,0 1 15,0 21-15,0 0 0,0 0 0,-21 21 16,0 0-16,-22 0 0,1 0 16,21 0-16,-21 21 0,-1 21 15,1-21-15,0 22 0,-1-1 0,22 0 16,0 1-16,0-22 0,21 21 16,-21 0-16,21 1 0,0-22 0,0 21 15,0-21-15,21 1 0,0-1 0,0 0 16,21-21-16,-20 21 0,-1-21 15,21 0-15,-21 0 0,22 0 0,-22-21 16,21 0-16,0 0 0,-20-22 16,20 1-16,0-22 0,1 1 0,-22-1 15,21 1-15,0-1 0,-20-20 0,20 20 16,-21-20-16,21-1 16,-20 0-16,-1 1 0,0 20 0,-21-21 15,0 22-15,0 21 0,0-22 16,0 22-16,0 21 0,0-1 0,0 1 15,-21 21-15,0 0 0,-1 21 16,1 1-16,0-1 0,0 21 16,0 0-16,21 22 0,-21-1 0,-1 1 15,1 21-15,0-22 0,0 1 16,21 20-16,-21-20 0,0 20 0,-1-20 16,1-1-16,21 1 0,0-1 0,0-20 15,0-1-15,0 0 0,0 1 16,0-1-16,21-21 0,1 0 0,-1 1 15,0-1-15,21-21 0,1 0 16,-1 0-16,21 0 0,1 0 16,21 0-16,-1 0 0</inkml:trace>
  <inkml:trace contextRef="#ctx0" brushRef="#br0" timeOffset="12022.7">21738 14055 0,'0'-21'0,"0"42"0,0-64 0,0 22 15,0 0-15,0 42 32,-21 0-32,0 1 15,0-1-15,21 21 0,-22 0 16,1 1-16,0-1 0,0 0 0,0 22 15,0-22-15,21 1 0,0 20 0,0-21 16,0-20-16,0 20 0,0-21 16,0 21-16,21-20 0,0-1 0,0-21 15,0 0-15,0 0 0,22 0 16,-22 0-16,21 0 0,-21 0 0,22-21 16,-1-1-16,0-20 0,1 21 0,-1-21 15,0-1-15,-20-20 16,20 20-16,0-20 0,1 21 0,-1-1 15,0 1-15,1 0 0,-22-1 0,0 22 16,0 0-16,0 0 0,-21 42 31,-21-21-31,21 21 0,-21 21 16,0-20-16,0-1 0,21 21 0,0 0 16,-22-20-16,22 20 0,0 0 0,0 1 15,0-1-15,0-21 0,0 21 16,0-20-16,22-1 0,-22 0 0,21 0 15,21 0-15,-21-21 0,0 0 16,22 0-16,-22 0 0,21 0 16,1-21-16,-1 0 0,0-21 0,1 20 15,-1-20-15,21-21 0,-20 20 16,-1-20-16,22 20 0,-22-20 0,0 21 16,1-1-16,-22 1 0,0 21 15,0-22-15,-21 22 0,21 21 0,-42 0 16,0 21-1,0 1-15,0-1 0,-1 0 16,1 0-16,21 21 0,0 1 0,0-22 16,0 21-16,0 1 0,0-1 15,21 0-15,1-21 0,-1 22 16,-21-22-16,21 21 0,-21-21 0,21 1 16,-21-1-16,-21-21 31,0 0-31,0 0 0,-1-21 15,-20 21-15,21 0 0,0-22 0,0 22 16,-1 0-16,1 0 0,0 0 0,0 0 16,21 22 15,21-22-31,0 21 0,0-21 16,22 0-16,-22 21 0,21-21 0,-21 0 15,22 0-15,-22 0 0,21 0 0,1 0 0,-22 0 16,21 0-16,0 0 15,1 0-15,-1-21 0,0 0 0,-20-1 16,20 1-16,0-21 0,1 0 16,-1 20-16,0-20 0,1 0 0,-1-1 15,0 1-15,-21 21 0,22-21 0,-22 20 16,-21 1-16,0 0 0,0 0 16,-42 21-16,20 0 0,-20 21 15,0 0-15,-1 0 0,1 1 16,0 20-16,21-21 0,-22 21 15,22 1-15,21-1 0,0 0 0,0 1 16,0-1-16,0-21 0,21 22 16,22-1-16,-1-21 0,0 0 0,22 0 15,-1 1-15,1-1 0,20 0 0,-20-21 16,21 0-16,-22 0 0,-21 0 16,22 0-16,-22-21 0,1 0 0,-1-1 15,0-20-15,-21 21 0</inkml:trace>
  <inkml:trace contextRef="#ctx0" brushRef="#br0" timeOffset="12871.21">12509 16171 0,'0'0'0,"0"-21"15,0 0-15,0 0 0,0 0 16,0-22-16,0 22 0,0 0 0,0-21 15,0 21-15,0-1 0,-21 65 32,0-22-32,0 42 0,0-20 15,0 20-15,-1 22 0,-20-22 16,21 22-16,-21 0 0,-1 21 0,22-22 16,-21 22-16,21 0 0,-22 0 15,22 0-15,-21-1 0,21 1 16,-1 0-16,1-21 0,0 21 0,0-22 15,0-20-15,21-1 0,0 1 16,0-22-16,0 0 0,0-20 0,0-1 16,0-42-1,21-1-15,0-20 0,0 0 0,0-22 16,22 1-16,-22-1 0</inkml:trace>
  <inkml:trace contextRef="#ctx0" brushRef="#br0" timeOffset="13180.04">12298 16468 0,'0'0'0,"0"-64"0,0 1 16,0-1-16,-21 22 0,-1 0 0,1-1 16,0 1-16,0 0 0,0-1 15,0 22-15,21-21 0,-22 21 0,22-22 16,0 22-16,0 0 0,0 0 16,22 0-16,-1 21 0,21-22 0,0 22 15,1 0-15,-1 0 0,0 0 16,1 22-16,-1-1 0,22 0 0,-22 0 15,0 21-15,-21 1 0,22-1 0,-43 0 16,0 1-16,0-1 0,0 0 16,0 1-16,-43-22 0,22 21 0,0-21 15,-21 22-15,-1-22 0,22-21 16,-21 21-16,0 0 0,20-21 16,1 0-16,0 21 0,0-21 0,42-21 31,21 0-31,-20 21 15,-1-21-15,21 0 0</inkml:trace>
  <inkml:trace contextRef="#ctx0" brushRef="#br0" timeOffset="13483.86">12890 16256 0,'0'0'15,"43"-21"1,-22 0-16,0 0 0,0-1 15,0 1-15,1-21 0,20 21 0,-21-22 16,21 1-16,-20 21 0,-1 0 16,0-22-16,-21 22 0,0 0 0,-21 21 15,0 0 1,-1 21-16,1 0 0,0 1 16,0-1-16,-21 21 0,20-21 0,22 22 15,-21-1-15,21-21 0,0 21 16,0-20-16,0 20 0,0-21 15,0 0-15,0 0 0,21 1 0,1-1 16,20-21-16,-21 21 0,0-21 16,22 0-16,-1 0 0,-21 0 0,21 0 15,-20 0-15,20 0 0,-21 0 16</inkml:trace>
  <inkml:trace contextRef="#ctx0" brushRef="#br0" timeOffset="13815.67">13462 16171 0,'0'-21'16,"0"42"-16,0-63 0,0 21 0,0 0 0,0 0 15,0-1-15,0-20 0,0 21 16,0 0-16,21 0 0,0-1 0,0 22 16,1-21-16,-1 0 0,0 21 15,0 0-15,21 0 0,-20 0 0,-1 0 16,0 21-16,21 0 0,-21 1 16,1-1-16,-1 21 0,-21 0 0,21-20 15,-21 20-15,0 0 0,0-21 16,0 22-16,0-22 0,0 21 0,0-21 15,-21 1-15,21-1 0,-21-21 16,-22 21 0,43-42-1,0 0-15,0-1 16,0 1-16,0 0 0,0-21 0,21 21 16,-21-22-16,22 22 0,-1-21 15,0 21-15,21-22 0,-21 22 16,1 0-16,20 0 0,-21 0 0,0 21 15,22 0-15,-22-22 0,0 22 16,0 0-16</inkml:trace>
  <inkml:trace contextRef="#ctx0" brushRef="#br0" timeOffset="14832.1">14287 16214 0,'0'0'0,"22"0"0,20 0 16,-21-21-1,21-1-15,-20 1 0,20 0 0,-21 0 16,21-21-16,1 20 0,-1-20 16,0 0-16,1-1 0,-1 1 0,0 0 15,-20-1-15,20 1 0,-21 0 0,0-1 16,0 1-16,-21 0 0,0 21 16,0-1-16,0 1 0,0 0 0,0 0 15,-21 21-15,0 0 16,0 0-16,0 21 0,0 0 0,-1 0 15,1 22-15,0-1 0,-21 0 0,21 1 16,-1 20-16,1 1 0,0-1 16,0 1-16,0 20 0,-22 1 0,43 0 15,-21-1-15,0 1 0,0 0 16,0 21-16,21-22 0,-21 22 16,21 0-16,0-21 0,0 20 0,0 1 15,0-21-15,0 21 0,0 0 16,0-22-16,0 22 0,0-21 0,0-1 15,0 1-15,0 0 0,0-22 0,0 1 16,0-1-16,21 1 0,0-22 16,0 0-16,-21 1 0,21-22 0,0 0 15,22-21-15,-22 0 0,21 0 16,-21-21-16,22-21 0,-1 20 0,22-20 16,-22 0-16,0-1 0,1 1 0,-1-21 15,0 20-15,-21-41 16,1 20-16,20-21 0,-42 1 0,0-1 15,0-21-15,0 22 0,-21-22 16,0 0-16,-22 0 0,1 0 0,-22 0 16,22 22-16,-21-1 0,-1 0 0,1 22 15,-1-1-15,1 22 0,20 0 16,1-1-16,0 22 0,20-21 0,1 21 16,0 21-16,21-21 0,0-1 0,0 1 15,21 0-15,0 21 16,22-21-16,-22 0 0,21 21 0,1-21 15,-1-1-15,0 1 0,22 0 16,-1 0-16,-20-21 0,41 20 16,-20 1-16,-1 0 0,1-21 0,-1 21 15,-20-1-15,-1 1 0,0 0 16,1 21-16,-22-21 0,0 21 0,-21-21 16,-21 21-1,0 0 1,-1 0-16,1 21 0,0 0 15,0 21-15,0-20 0,0 20 16,21 0-16,0-21 0,-22 22 0,22-1 16,0 0-16,0-20 0,0 20 0,0-21 15,22 21-15,-1-20 16,0-1-16,21-21 0,-21 21 0,22-21 16,-22 0-16,21 0 0,1 0 15,-1 0-15,0-21 0,-21 21 0,22-21 16,-1-22-16,-21 22 0,0-21 0,22-1 15,-43 1-15,21 0 0,-21-22 16,0 22-16,0 0 0,0 20 0,-21-20 16,0 21-16,-1 0 0,-20 0 15,21-1-15,-21 22 0,-1 0 0,1 0 16,0 0-16,-1 22 0,1-22 0,0 21 16,20 0-16,-20 0 0,21 0 15,0 22-15,21-22 0,0 0 16,0 0-16,0 0 0,21 0 0,0 1 15,21-1-15,-20-21 0,20 21 16,43-21-16,-43 0 0,0 0 16,1 0-16</inkml:trace>
  <inkml:trace contextRef="#ctx0" brushRef="#br0" timeOffset="15165.08">15769 16066 0,'0'-22'16,"0"44"-16,21-65 0,-21 22 0,0 0 15,21 0-15,-21 0 0,0-1 0,22 1 16,-1 0-16,0 0 0,-21 0 15,21 0-15,21-1 0,-20 22 0,-1 0 16,21-21-16,0 21 0,-20 0 16,20 0-16,0 0 0,-21 21 15,22 1-15,-22-1 0,21 0 0,-21 21 16,1-21-16,-22 22 0,0-1 0,0 85 31,-22-85-31,1-20 0,-21-1 0,21-21 16,0 21-16,-1-21 0,1 21 0,0-21 15,0-21 1,21 0-16,0 0 0,0-1 0,0 1 16,0 0-16,0-21 0,21-1 15,0 22-15,0-21 0,1 0 0,-1-1 16,21 22-16,0 0 0,1-21 16,-1 20-16,0 1 0,1 21 15,20-21-15,-20 0 0,20 21 0,-21 0 16,22 0-16,-22-21 0</inkml:trace>
  <inkml:trace contextRef="#ctx0" brushRef="#br0" timeOffset="15767.73">17039 15727 0,'0'0'0,"-21"0"0,21 21 15,-21 0-15,0-21 0,-1 21 16,1 1-16,0-1 0,0 0 0,0 0 16,0 0-16,-1 22 0,22-22 15,0 21-15,-21-21 0,21 22 0,0-22 16,0 21-16,0-21 0,0 0 15,0 1-15,0-1 0,0 0 16,21 0-16,-21 0 0,22-21 31,-22-21-31,0 0 0,0 0 16,0 0-16,0-22 0,0 22 0,0-21 16,0-1-16,0 1 0,21 0 0,-21-1 15,21 22-15,0-21 0,0 21 16,0 0-16,1-1 0,-1 1 15,21 0-15,-21 21 0,22 0 16,-1 0-16,0 0 0,1 0 0,-1 21 0,0 0 16,1 1-16,-1-1 0,0 0 15,-21 21-15,22 1 0,-22-22 16,0 21-16,0 0 0,0-20 0,-21 20 16,0-21-16,0 21 0,0-20 0,0-1 15,-21 0-15,0 0 0,0-21 16,0 0-16,0 0 0,-1 0 15,22-21 1,-21 0-16,21 0 0,0-1 0,0-20 16,21 21-16,1-21 0,-1-1 15,21 1-15,0 0 0,22-1 16,-22 22-16,1-21 0,20-1 0,1 22 16,-22-21-16,21 21 0,-20 21 0,-1 0 15,0 0-15,1 0 0,-1 0 16,-21 0-16,0 21 0,1 0 0,-22 21 15,0-20-15,0 20 0,0 0 0,0 1 16,0-1-16,-22 0 0,1 1 16,0-1-16,21-21 0,-21 21 0,21 1 15,-21-22-15,21 0 0,0 0 0,0 0 16,21-21 0,0 0-1,21 0-15</inkml:trace>
  <inkml:trace contextRef="#ctx0" brushRef="#br0" timeOffset="16032.58">19219 15600 0,'0'-21'0,"0"42"0,0-63 0,0-1 16,0 22-16,-21 21 0,0-21 0,0 21 15,0 0-15,-1 0 0,1 21 16,0 0-16,0 0 0,0 1 0,0-1 15,-1 21-15,1-21 0,0 22 16,21-1-16,0 0 0,-21 22 16,21-22-16,0 0 0,0 22 0,0-22 15,0 1-15,0-1 0,21 0 16,0 1-16,0-1 0,-21-21 0,22 0 16,20 0-16,-21 1 0,0-22 0,0 0 15,1 0-15,20 0 0,-21 0 16</inkml:trace>
  <inkml:trace contextRef="#ctx0" brushRef="#br0" timeOffset="16323.41">20108 15325 0,'0'0'0,"21"0"31,-21 21-31,22 0 0,-1 0 15,0 22-15,-21-22 0,42 21 16,-21 0-16,1 1 0,20 20 0,-21-20 16,0 20-16,0 1 0,1-1 0,-1 1 15,-21 20-15,0-20 16,0-1-16,0 1 0,-21-22 0,-22 22 0,22-22 16,-21 21-16,-1-20 0,1-1 0,0 0 15,-1-20-15,1 20 16,0-21-16,-1 21 0,22-20 0,-21-1 15,21 0-15,-22 0 0,22-21 16,-21 0-16,21 21 0,-22-21 0</inkml:trace>
  <inkml:trace contextRef="#ctx0" brushRef="#br0" timeOffset="16856.28">12827 16637 0,'0'0'0,"-42"-21"0,-1 21 15,22 0-15,0 0 0,0 0 0,63 0 32,-21 0-32,43 0 15,-1 0-15,22 21 0,21-21 16,0 0-16,21 0 0,0 0 0,21 0 15,21 21-15,22-21 0,-22 0 0,43 0 16,-1 0-16,1 0 0,21 0 16,0 0-16,-1 0 0,22 0 0,0 0 15,0 0-15,22 0 0,-1 0 16,0 0-16,-21 0 0,0 0 0,0 0 16,-21 0-16,0 0 0,-43 0 15,1 0-15,-22 0 0,-21 0 16,0 0-16,-42 0 0,0 0 0,-21 0 15,-22 0-15,1 0 0,-43 0 16,0-21-16,-21 0 0,-21 0 16,-22 21-16,1-21 15,-21 21-15,-1 0 0,1 0 0</inkml:trace>
  <inkml:trace contextRef="#ctx0" brushRef="#br0" timeOffset="17359">13652 16955 0,'0'0'0,"-84"0"0,-1 0 0,0 0 0,22 0 16,-1 0-16,1 0 0,-1 0 16,1 0-16,21 0 0,-1-22 0,1 22 15,0 0-15,20 0 0,1 0 16,42 0 0,1 0-16,41 0 0,1 0 15,-1 0-15,22 0 0,21 0 16,-22 0-16,43 0 0,0 0 0,21 0 15,1 0-15,20 0 0,0 0 16,22 0-16,-1 0 0,22 0 0,0 0 16,-1 0-16,22 0 0,0 0 15,0 0-15,21 0 0,0 0 0,0 0 16,0 0-16,0 0 0,-21 22 0,-1-1 16,1 0-16,-21-21 0,-22 21 15,-20-21-15,-22 0 0,-21 21 16,0-21-16,-21 0 0,-22 0 15,-20 0-15,-22 0 0,1 0 0,-1 0 16,-21 0-16,-21-21 16,0 0-1,0 0-15,-21 21 0,0-21 16</inkml:trace>
  <inkml:trace contextRef="#ctx0" brushRef="#br0" timeOffset="113530.77">12255 13631 0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4T03:36:12.5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3450 0 0,'-21'0'16,"42"0"109</inkml:trace>
  <inkml:trace contextRef="#ctx0" brushRef="#br0" timeOffset="1123.43">2074 1291 0,'0'0'0,"0"-21"0,0-21 31,0 21-31,0-1 0,0 1 16,-21 21 0,0 21-1,21 1 1,-21-1-16,0 21 0,21-21 16,0 22-16,-22 20 0,1-21 0,0 22 15,21-1-15,0 22 0,-21-21 16,21 20-16,-21-20 0,21-1 0,-21 1 15,21-1-15,0 1 0,0-1 16,-22-20-16,22 20 0,0-21 16,-21 1-16,21-22 0,0 21 15,0-21-15,0 1 0,0-1 16,0-42 0,0-1-1,0 1-15,21-21 0,-21 21 0,22-22 16,-22 1-16,0-21 0,21 20 15</inkml:trace>
  <inkml:trace contextRef="#ctx0" brushRef="#br0" timeOffset="1432.26">2032 1334 0,'21'-22'0,"-42"44"0,42-65 15,-21 22-15,0 0 0,21 21 16,0 0-16,1 0 15,-1 21-15,0 0 16,0 22-16,0-22 0,0 21 16,1 0-16,-1 22 0,0-1 0,0 1 15,0-1-15,0 1 0,1-1 16,-1 1-16,-21-1 0,0 1 0,0-22 16,0 1-16,21-1 0,-21 0 15,0 1-15,0-22 0,0 21 16,0-21-16,0 0 15,0 1-15,-21-44 32,0 1-32,-22 0 0,22 0 15,-21 0-15,21 0 0</inkml:trace>
  <inkml:trace contextRef="#ctx0" brushRef="#br0" timeOffset="1627.15">1820 2053 0,'21'0'32,"1"0"-32,-1-21 0,21 21 0,-21 0 15,0-21-15,22 0 0,-1 21 16,0-21-16,22 21 0,-22-22 0,22 1 16,-1 21-16,1-21 0,-1 0 15,-20 21-15,20-21 0,1 0 0,-22 21 16,0-22-16,22 1 0,-22 0 15,0 0-15</inkml:trace>
  <inkml:trace contextRef="#ctx0" brushRef="#br0" timeOffset="3587.41">3111 1588 0,'0'0'0,"0"-22"0,0 1 16,-21 21 0,0 0-1,0 21-15,0 1 0,0-1 0,-1 21 16,1 0-16,0 1 0,0-1 15,0 0-15,0 1 0,-1 20 0,1-20 16,21 20-16,-21-21 0,21 1 16,0-1-16,0 0 0,0 1 0,0-1 15,21-21-15,0 22 0,1-22 16,-1 0-16,21 0 0,-21-21 0,22 21 16,-22-21-16,21 0 15,0 0-15,1 0 0,-1-21 0,0 0 16,22 0-16,-22 0 0,1-1 15,-1-20-15,0 0 0,1-1 0,-1 1 16,0 0-16,-21-22 0,22 22 0,-22-22 16,0 1-16,0-22 0,-21 22 15,0-1-15,21 22 0,-21-22 0,22 22 16,-22 0-16,0-1 0,0 1 16,0 21-16,0-21 0,0 20 0,0 1 15,0 42 1,0 1-1,0-1-15,-22 21 16,1 0-16,21 1 0,0 20 0,-21-20 16,0 20-16,0 1 0,21 20 15,0-20-15,0-1 0,-21-20 0,21 20 16,0-21-16,0 22 0,0-22 16,0 1-16,0-1 0,21-21 0,0 21 15,0-20-15,0-1 0,0 0 0,22-21 16,-22 0-16,0 0 0,21 0 15,-20 0-15,20 0 0,0-21 0,-21 0 16,1-1-16,20-20 0,-21 21 16,21-21-16,-20-1 0,-1 22 0,21-42 15,-21 20-15,0 1 16,1 0-16,-22-1 0,21 22 0,0-21 16,-21 21-16,0-1 0,0 1 15,0 0-15,0 42 16,0 0-16,0 22 15,0-22-15,0 0 0,0 21 16,-21 1-16,21-22 0,0 21 0,-21 1 16,21-22-16,0 21 0,0-21 15,0 22-15,0-22 0,0 0 0,21 0 16,0 0-16,0 0 0,0-21 16,0 22-16,22-22 0,-22 0 0,21 0 15,1 0-15,-1 0 0,0-22 16,1 1-16,-1 0 0,0 0 15,1 0-15,-1 0 0,-21-22 0,21 22 16,-20-21-16,-1-1 0,0 22 16,0-21-16,0 21 0,0 0 0,-21-1 15,22 1-15,-22 0 0,0 0 16,0 42 0,0 0-16,-22 0 15,22 1-15,-21 20 0,21-21 16,-21 21-16,21-20 0,0-1 0,0 21 15,-21-21-15,21 22 0,0-22 16,0 0-16,0 0 0,0 0 16,21 0-16,0 1 0,0-1 0,1-21 15,20 0-15,0 0 0,-21 0 16,22 0-16,-1 0 0,0 0 0,-20-21 16,20 21-16,0-22 0,-21 1 15,22 0-15,-22-21 0,0 21 0,0-1 16,0-20-16,-21 0 0,0-1 0,0 22 15,0-21-15,0 0 0,-21-1 16,-21 1-16,21 0 0,0 20 0,-22-20 16,22 21-16,-21 21 0,-1 0 15,1 0-15,0 0 0,-1 0 0,1 21 16,0 0-16,-1 0 16,1 22-16,21-22 0,0 21 0,0 1 15,21-22-15,0 21 0,0 0 0,0-20 16,0 20-16,0-21 0,21 21 15,0-20-15,21-1 0,-21 0 0,22 0 16,-1 0-16,0-21 0,22 0 16,-22 0-16,22 0 0,-1 0 0,1 0 15,-22-21-15,22 21 0,-1-21 0,1 0 16,-22-22-16,0 22 0,1 0 16,-1-21-16,0 21 0,-21-22 0,1 22 15,-1-21-15,0-1 16,-21 22-16,0-21 0,0 21 0,21 0 15,-21-1-15,0 44 32,-21-1-32,21 0 0,0 0 0,0 0 15,-21 22-15,21-22 0,-21 21 16,21-21-16,-22 22 0,22-22 0,0 21 16,0-21-16,-21 0 0,21 1 0,-21 20 15,21-21-15,0 0 0,0 0 16,0 1-16,0-44 47,0 1-47,0 0 0,21 0 15,0-21-15,1 20 0,-1-20 16,-21 21-16,21-21 0,21-1 0,-21-20 16,1 20-16,-1 1 0,21 0 15,-21-1-15,22 22 0,-22 0 0,0 0 16,0 0-16,21 21 0,-20 0 0,-1 21 15,-21 0-15,21 0 0,0 0 16,-21 22-16,21-22 0,-21 21 16,0 1-16,0-22 0,0 21 0,0 0 15,0-20-15,0 20 0,0-21 0,0 21 16,21-20-16,1-1 0,-22 0 16,21 0-16,0-21 0,0 21 15,0-21-15,0 0 0,1 0 0,-1 0 16,21 0-16,-21 0 0,22 0 0,-1 0 15,-21-21-15,21 0 0,1 21 16,-1-21-16,0 0 0,1-22 0,-22 22 16,21 0-16,1-21 0,-1-1 15,-21 1-15,21 0 0,-20 20 0,-1-20 16,0 0-16,-21-1 0,0 22 0,0 0 16,0 0-16,0 0 0,-21 21 15,0 21 1,-1-21-16,-20 21 15,21 21-15,-21 1 0,42-22 16,0 21-16,0-21 0,0 22 0,0-22 16,0 0-16,0 21 15,0-20-15,0-1 0,21 0 0,0 0 0,0 0 16,0 0-16,0 1 0,1-1 16,-1 0-16,0 0 0,0-21 0,0 21 15,0 0-15,-21 1 0,0-1 16,0 0-1,-21 0-15,0-21 16,0 0-16,0 0 0,0 0 16,-22 0-16,22 0 0,0 0 15,0 0-15,0 0 0,-1 0 0,1-21 16,0 21-16,-21-21 0,21 0 0,-1-1 16,1 1-16,-21-21 0</inkml:trace>
  <inkml:trace contextRef="#ctx0" brushRef="#br0" timeOffset="3831.33">5503 1355 0,'0'0'0,"-42"0"31,21 0-31,21 21 63,-21-21-63,-1 0 0,1 0 16,0 0-16</inkml:trace>
  <inkml:trace contextRef="#ctx0" brushRef="#br0" timeOffset="4071.3">3831 1863 0,'0'0'0,"21"0"31,22 0-31,-22 0 0,21-21 15,0-1-15,1 22 0,20-21 16,-20 0-16,20 21 0,1-21 16,-1 21-16,1-21 0,-1 21 15,1 0-15,-1 0 0,1-21 0,-22-1 16,21 22-16,-41 0 0,20 0 0</inkml:trace>
  <inkml:trace contextRef="#ctx0" brushRef="#br0" timeOffset="4974.89">9038 2032 0,'21'0'0,"-42"0"0,63-21 16,-20 21-16,-1-21 0,-21 0 16,21 21-16,0-22 0,-21 1 15,0 0-15,0 0 0,21 0 0,-21 0 16,0-22-16,0 22 0,0 0 15,0-21-15,0 20 0,0-20 0,-21 21 16,0-21-16,0 20 0,-22 1 0,22-21 16,-21 21-16,0 21 15,-1-21-15,1-1 0,21 22 0,-22 0 16,1 0-16,0 0 0,-1 0 0,1 22 16,0-1-16,-1 21 0,1-21 15,21 22-15,0-1 0,0 21 0,-1-20 16,22 20-16,-21 1 0,21-1 15,0-20-15,0 20 0,0 1 0,0-22 16,0 0-16,21 1 0,-21-1 16,22 0-16,-1 1 0,0-22 15,0 0-15,0 0 0,22 0 0,-22-21 16,21 0-16,-21 0 0,22 0 16,-22 0-16,21 0 0,0-21 0,1 0 15,-22 0-15,21 0 0,1-1 0,-22-20 16,21 21-16,-21-21 0,22-1 15,-22 1-15,0 21 0,0-43 0,0 22 16,-21 0-16,0-1 0,0 1 16,0 0-16,0-1 0,0 1 0,0 21 15,0 0-15,0-1 0,0 1 0,0 42 32,0 1-32,0 20 0,-21-21 15,21 21-15,0 22 0,0-22 16,0 1-16,0-1 0,0 0 0,0 1 15,0-1-15,0 0 0,21-21 0,-21 22 16,21-22-16,1 0 0,-1 0 16,0 0-16,0 1 0,0-22 0,0 21 15,1-21-15,20 0 0,-21 0 0,0 0 16,22 0-16,-1 0 0,-21-21 16,21 21-16,-20-22 0,20 1 0,0-21 15,-21 21-15,22 0 0</inkml:trace>
  <inkml:trace contextRef="#ctx0" brushRef="#br0" timeOffset="5248.98">10393 1778 0,'0'21'46,"21"-21"-30,0 0-16,0 0 0,22 0 16,-22 0-16,0 0 15,21 0-15,-21-21 0,22 21 0,-22 0 16,21 0-16,-21 0 0,22-21 16,-22 21-16,0 0 0,0 0 0,-42 0 31,0 0-31,0 21 15</inkml:trace>
  <inkml:trace contextRef="#ctx0" brushRef="#br0" timeOffset="5422.87">10350 2011 0,'0'0'0,"0"21"0,22 0 16,-1-21-16,0 0 15,0 0-15,0 0 0,0 0 16,1 0-16,-1 0 0,21 0 0,-21 0 15,0 0-15,22 0 0,-22 0 16,0 0-16,0 0 0,0-21 0,22 21 16,-22-21-16,0 21 0,0-21 15,0 21-15</inkml:trace>
  <inkml:trace contextRef="#ctx0" brushRef="#br0" timeOffset="6207.42">11980 1799 0,'0'-21'16,"0"0"-1,0 0-15,0 0 16,0-1-16,0 1 0,0 0 15,0-21-15,0 21 0,21-1 0,1 1 16,-22 0-16,21 0 0,0 0 0,0 0 16,0 21-16,0-22 0,1 1 15,-1 21-15,0 0 0,0 0 0,0 0 16,22 0-16,-22 0 0,0 21 16,0 1-16,0-1 0,0 0 0,1 21 15,-22 1-15,0-1 0,21 0 16,-21 1-16,0-1 0,0 0 15,0 22-15,0-43 0,0 21 0,0 1 16,0-1-16,-21-21 0,21 21 0,0-20 16,0-1-16,-22 0 0,22 0 15,-21-21-15,21-21 32,0 0-32,0 0 15,0-1-15,0-20 0,0 21 0,0-21 16,0-1-16,0 1 0,0 0 15,21-1-15,1 1 0,-1-22 0,-21 22 16,42 0-16,-21-1 0,0 1 16,1 21-16,20 0 0,-21 0 15,0 21-15,22 0 0,-22 0 0,21 21 16,-21 0-16,22 0 0,-22 0 0,0 22 16,0-1-16,0 0 0,-21 1 15,0 20-15,0-21 0,0 1 0,0-1 16,0 0-16,0-20 0,0 20 15,0-21-15,0 21 0,0-20 0,0-1 16,0 0-16,0 0 0,0 0 16,0-42 15,21 0-31,1 21 0,-22-42 16,21 20-16,0 1 0</inkml:trace>
  <inkml:trace contextRef="#ctx0" brushRef="#br0" timeOffset="6655.16">13229 1863 0,'0'0'0,"0"21"31,21-21-31,0 0 0,1 0 16,-22-21-16,42 0 0,-21-1 15,0 1-15,0 0 0,1 0 16,-1 0-16,21-22 0,-21 22 0,0-21 16,-21 21-16,22-22 0,-22 22 0,0 0 15,21 0-15,-21 0 0,0 0 16,0-1-16,0 1 0,-21 21 16,-1 0-16,1 0 0,0 0 0,0 0 15,0 0-15,0 21 0,-1 1 0,1-1 16,0 0-16,0 21 0,0-21 0,21 22 15,0-1-15,-21 0 0,21-20 16,0 20-16,0 0 0,0 1 0,0-22 16,0 21-16,0-21 0,21 22 15,0-22-15,0 0 0,-21 0 16,21 0-16,0-21 0,1 21 0,-1-21 16,21 0-16,-21 0 0,0 0 0,22 0 15,-22 0-15,0 0 0,21 0 16,-20 0-16,-1-21 0,21 0 0,-21 0 15,22 0-15,-1-22 0,-21 22 16,21-21-16,-20 0 0,20-1 0,-21 1 16</inkml:trace>
  <inkml:trace contextRef="#ctx0" brushRef="#br0" timeOffset="7278.69">14055 1672 0,'21'-42'15,"-42"84"-15,63-105 0,-42 20 0,21 22 16,-21 0-16,0 0 0,21 0 0,-21 42 47,0 0-47,-21 0 0,0 22 0,21-22 15,-21 21-15,21 0 0,-21 1 16,-1-22-16,22 21 0,-21 1 0,21-1 16,0-21-16,-21 21 0,21-20 0,0-1 15,0 21-15,0-21 0,0 0 16,0 1-16,0-1 0,21-21 16,0 0-16,1 0 0,-1 0 15,0 0-15,0 0 0,21 0 16,-20 0-16,20-21 0,-21-1 0,21 1 15,-20 0-15,-1-21 0,21 21 0,-21-22 16,0 1-16,22 0 0,-22-1 16,0 22-16,0-21 0,0 21 0,1-1 15,-1 1-15,-21 0 0,21 0 16,0 21-16,-21 21 16,0 0-16,0 0 15,0 1-15,0-1 0,0 21 16,0-21-16,-21 22 0,0-22 0,21 21 15,-21-21-15,21 22 0,0-22 16,0 0-16,0 0 0,0 0 16,0 0-16,21 1 0,0-22 0,0 21 15,21-21-15,-20 0 0,-1 0 16,0 0-16,0 0 0,21 0 16,-20-21-16,20-1 0,-21 1 0,0 0 15,22 0-15,-22 0 0,0-22 0,0 22 16,0-21-16,0 0 0,-21-1 15,0-20-15,0 20 0,0 1 0,0 21 16,0-21-16,-21 20 0,0 1 16,0 0-16,-21 0 0,20 21 15,1 0-15,0 0 0,21 21 32,21-21-32,0 0 15,1 0-15,20 21 0,-21-21 0,21 0 16,1 0-16,-1 0 0,0 0 15,1 0-15,-1 0 0,0-21 0,1 21 16,-22-21-16,0 0 0,0 21 0</inkml:trace>
  <inkml:trace contextRef="#ctx0" brushRef="#br0" timeOffset="8015.21">17335 1228 0,'0'0'0,"22"-21"0,62-85 32,-84 85-32,0-1 0,0 44 31,-21-1-31,0 21 15,0 0-15,0 1 0,-22-1 0,22 0 16,-21 22-16,21-1 0,-22 1 16,1-1-16,21 1 0,-22-1 0,22 22 15,-21-43-15,0 22 0,20-1 16,1-20-16,-21-1 0,21 0 16,0 1-16,-1-22 0,1 0 0,21 0 15,0 0-15,0-42 31,21 0-31,1 0 0,-1 0 0,0 0 16,0-22-16,21 1 0,-20 0 16,-1-22-16,21 22 0,-21-22 0,22-20 15,-1 20-15,-21 1 0,21-1 16,1-21-16,-22 22 0,21-1 0,-21 1 16,1-1-16,-1 22 0,0 0 15,-21 21-15,0-1 0,21 22 16,-21 22-16,0-1 15,0 21-15,0 0 0,0 1 16,0 20-16,0-20 0,0 20 0,0 1 16,0 20-16,0-20 0,0-1 15,0 1-15,0-1 0,-21 1 0,21-22 16,0 0-16,0 1 0,0-1 0,0 0 16,0-20-16,0-1 0,0 0 15,0 0-15,0 0 0,-21-21 31,0 0-15,-1-21-16</inkml:trace>
  <inkml:trace contextRef="#ctx0" brushRef="#br0" timeOffset="8200.1">16722 1926 0,'21'0'16,"0"0"-1,0 0-15,0 0 0,22 0 16,-1 0-16,0 0 0,22 0 0,-1-21 16,1 21-16,20-21 15,1 0-15,0 0 0,-1-1 0,1 1 16,0 0-16,-1 0 0,1-21 0,0 20 16</inkml:trace>
  <inkml:trace contextRef="#ctx0" brushRef="#br0" timeOffset="8455.03">18330 1461 0,'0'0'0,"-21"-22"0,0 22 16,0 0-16,-22 0 0,22 0 0,-21 0 16,21 0-16,-22 0 0,1 22 15,21-1-15,-21 0 0,20 0 0,-20 21 16,0 1-16,21-1 0,-1 0 16,1 22-16,0-22 0,0 1 15,0 20-15,21-21 0,0 1 0,0-1 16,0 0-16,0 1 0,0-22 15,21 21-15,0-21 0,21 1 0,-20-1 16,20 0-16,-21-21 0,43 0 0,-22 0 16,0 0-16,22 0 0,-22 0 15,22 0-15,-1-21 0,1 0 0,-1-1 16,-21 1-16,22-21 0,-1 0 16,1-1-16</inkml:trace>
  <inkml:trace contextRef="#ctx0" brushRef="#br0" timeOffset="10003.15">19029 1228 0,'0'0'0,"0"-64"0,0 1 0,0-22 16,0 43-16,0 21 0,0-1 15,-21 22-15,-1 0 0,1 22 16,0 20-16,0-21 0,0 21 16,21 22-16,-21-22 0,-1 22 0,1-1 15,0 22-15,0-22 0,0 22 16,0-21-16,-1 20 0,1-20 0,0 20 15,0-20-15,0-1 0,0-20 16,-1 20-16,22-20 0,0-1 0,0 0 16,0-21-16,0 1 0,0 20 0,22-21 15,-1-21 1,0 0-16,21 0 0,-21 0 0,22 0 16,-1 0-16,-21-21 0,22 0 0,-1 0 15,0-1-15,1-20 0,-22 0 16,21 21-16,0-22 0,-20 1 0,20 0 15,-21-22-15,21 22 0,-20-1 16,-1 22-16,0-21 0,0 21 0,0 0 16,-21-1-16,0 1 0,0 42 15,0 1 1,0 20-16,0-21 0,0 0 0,0 22 16,0-22-16,-21 21 0,0 0 15,0-20-15,21 20 0,0-21 16,-21 21-16,21-20 0,-22-1 0,22 0 15,0 0-15,0 0 0,0 0 16,0 1-16,22-22 0,-1 21 16,0-21-16,0 0 0,0 0 0,22 0 15,-22 0-15,21-21 0,-21-1 16,22 1-16,-1 0 0,0 0 0,-21 0 16,22 0-16,-1-22 0,-21 22 15,22 0-15,-22-21 0,0 20 16,0 1-16,0 0 0,-21 0 0,0 42 31,-21-21-15,21 42-16,-21-20 0,21-1 15,-21 0-15,21 0 0,0 0 0,-21 0 16,21 22-16,-22-22 0,22 0 0,0 0 16,0 0-16,0 1 15,0-1-15,22-21 0,-1 0 16,0 0-16,0 0 0,0 0 15,0 0-15,1 0 0,-1 0 16,0-21-16,-21-1 0,0 1 0,21 0 16,-21 0-16,0 0 0,0 0 15,0-22-15,0 22 0,0-21 16,-21 21-16,0-1 0,0-20 0,-1 21 16,1 0-16,0 21 0,0-21 15,0-1-15,21 1 16,0 0-1,21 21-15,21 0 16,-21 0-16,22-21 0,-22 21 16,21 0-16,1 0 0,-1-21 0,0 21 15,1 0-15,20 0 0,-21 0 0,1 0 16,-1 21-16,0-21 0,-20 21 16,20 0-16,-21 0 0,0 1 0,0 20 15,-21-21-15,0 0 16,0 22-16,0-22 0,0 21 0,0-21 15,-21 22-15,0-22 0,0 0 0,0 0 16,21 21-16,-21-20 0,21-1 16,-22 0-16,1 0 0,21 0 15,0 0 1,0-42 0,0 0-1,21 0-15,1 0 16,-22 0-16,42-1 0,-21 1 0,0-21 15,0 21-15,22-22 0,-22 1 0,21 0 16,1-1-16,-1-20 16,0 21-16,1-1 0,-1 1 0,0 21 15,1 0-15,-1-1 0,-21 1 16,21 21-16,-20 0 0,-1 0 0,0 21 16,0 1-16,-21-1 0,0 0 15,0 21-15,0 1 0,0-1 0,0-21 16,0 21-16,-21 1 0,21-1 0,-21-21 15,21 22-15,-21-22 0,21 21 16,0-21-16,0 0 0,0 1 0,0-1 16,0 0-16,0 0 0,21 0 15,0-21-15,0 21 0,0-21 16,22 0-16,-22 0 0,0 0 0,21 0 16,1 0-16,-1 0 0,0-21 15,-21 21-15,22-21 0,-1 0 0,0-21 16,1 20-16,-1 1 0,0-21 0,22 21 15,-43-22-15,21 1 0,1 0 16,-22 21-16,0-22 0,0 22 0,-21-21 16,0 21-16,0-1 15,-21 22-15,0 0 0,-21 0 0,20 0 16,1 22-16,-21-1 0,21 0 16,0 0-16,-1 21 0,22-20 0,0 20 15,0-21-15,0 0 0,0 22 16,0-22-16,0 0 0,0 21 15,22-21-15,-22 1 0,21-1 0,-21 0 16,0 0-16,21 0 0,-21 0 16,0 1-16,0-1 15,-21-21-15,0 0 0,-1 21 16,1-21-16,0 0 0,0 0 16,0 0-16,0 0 0,-1-21 0,1 21 15,0-21-15,0 21 0,21-22 16,-21 1-16,0 0 0,-1-21 0,1 21 15,21-22-15</inkml:trace>
  <inkml:trace contextRef="#ctx0" brushRef="#br0" timeOffset="10227.19">20532 1207 0,'0'0'15,"-43"0"-15,1-22 0,21 22 0,0 0 0,-22 0 16,22 0-16,0 0 16,0 0-1,0 0 17,-1 0-32,1 0 15,0 0-15,0 0 0,-21 0 0</inkml:trace>
  <inkml:trace contextRef="#ctx0" brushRef="#br0" timeOffset="10432.07">18563 1439 0,'-21'22'16,"42"-44"-16,-63 44 0,21-22 0,21 21 0,21-21 31,0 0-31,0 0 0,21 0 15,1 0-15,-1 0 0,0-21 16,22 21-16,-22 0 0,22 0 0,-22-22 16,0 22-16,22-21 0,-22 21 0,1-21 15,-1 21-15,0-21 0</inkml:trace>
  <inkml:trace contextRef="#ctx0" brushRef="#br0" timeOffset="11003.81">23177 889 0,'0'0'0,"0"-21"0,0 0 15,0 0-15,0-1 16,-21 22-16,0 0 16,0 0-16,0 0 0,0 0 0,-22 0 15,22 22-15,-21-1 0,-1 21 16,1 0-16,-21 1 0,20 20 0,1 1 16,-22-1-16,22 22 15,-21 0-15,20-1 0,1 1 0,-22 0 0,22 20 16,-21-20-16,20 21 15,1-21-15,21-1 0,-22 22 0,22-21 16,0-1-16,21 22 0,0-42 0,0 20 16,0-20-16,21-1 0,0 1 15,1-22-15,20 1 0,-21-1 0,21-21 16,1 0-16,20 0 0,-20-21 0,-1 0 16,21 0-16,-20 0 0,20 0 15,-20 0-15,20-21 0,-21 0 0,22-21 16,-22 21-16,1-22 0,20 1 15,-21 0-15</inkml:trace>
  <inkml:trace contextRef="#ctx0" brushRef="#br0" timeOffset="11519.56">23601 1778 0,'0'0'16,"0"-42"-16,0-1 0,-21 1 0,-1 0 15,1 21-15,0-1 0,-21 1 0,-1 0 16,22 0-16,-21 21 0,0 0 15,20 0-15,-20 21 0,0-21 0,-1 42 16,22-20-16,-21 20 0,0 0 16,-1 1-16,22 20 0,-21-21 0,21 1 15,-1 20-15,1-20 0,0-1 16,21 0-16,0 1 0,0-22 16,0 21-16,0-21 0,0 0 0,21 1 15,0-1-15,1 0 0,-1-21 0,0 0 16,21 0-16,-21 0 0,22 0 15,-1 0-15,-21 0 0,22-21 0,-1 0 16,-21-1-16,21 1 0,-20-21 16,20 21-16,-21-22 0,21 1 0,-20-21 15,-1-1-15,0 1 0,0-1 16,0 1-16,0-1 0,1 1 0,-22-1 16,0 1-16,21-1 0,-21 22 0,21-1 15,-21 1-15,0 21 16,0 0-16,0 0 0,0-1 0,0 44 15,0-1 1,-21 21-16,21 0 0,-21 1 0,-1-1 16,22 22-16,-21-1 0,21 1 15,-21-1-15,21 1 0,-21-1 0,0 1 16,21-22-16,0 21 0,-21-20 0,21-1 16,0-21-16,0 22 0,0-22 15,0 21-15,0-21 0,0 0 16,21 1-16,0-22 0,21 0 15,-21 0-15,1 0 0,-1-22 16,0 22-16</inkml:trace>
  <inkml:trace contextRef="#ctx0" brushRef="#br0" timeOffset="11931.28">23812 1926 0,'-21'-21'0,"0"-42"31,21 41-31,0 1 0,0 0 16,21 21-16,0-21 0,1 0 0,-1 21 0,0 0 15,21 0-15,-21 0 0,22 0 16,-22 0-16,0 0 0,0 21 16,22 0-16,-22 0 0,0 22 15,-21-22-15,21 21 0,-21-21 0,0 22 16,0-22-16,0 21 0,0-21 0,0 0 15,0 22-15,0-22 0,0 0 16,-21 0-16,0-21 0,21 21 0,-21 1 16,21-44 15,0 1-31,0 0 16,0 0-16,0 0 0,21 0 15,0-22-15,-21 22 0,21-21 0,0-1 16,0 22-16,-21-21 15,22 21-15,-1 0 0,0-1 0,0 1 16,0 0-16,0 0 0,1 0 0,-1 21 16,0-21-16,0 21 0,0 0 15,22-22-15,-22 22 0,0 0 0</inkml:trace>
  <inkml:trace contextRef="#ctx0" brushRef="#br0" timeOffset="12148.15">24617 1693 0,'0'22'16,"0"-1"-16,0 0 15,0 0-15,-21 0 0,21 0 0,-22 1 16,22 20-16,-21-21 0,21 0 16,0 22-16,-21-22 0,21 0 0,-21 21 15,21-21-15,0 1 0,-21-1 16,21 0-16,0 0 0,0 0 16,0 0-16,21-21 31,0 0-31,-21-21 15,21 0-15,-21 0 0,0 0 16,21 0-16,-21-1 0</inkml:trace>
  <inkml:trace contextRef="#ctx0" brushRef="#br0" timeOffset="12327.05">24617 1609 0,'0'0'0,"0"-21"0,-21-1 0,-1 1 0,22 0 15,-21 0-15,21 0 0,-21 21 16,21-21-16,-21 21 15,21 21 17,0 0-17,0 0-15,21 0 0,0-21 16,0 21-16,1-21 0,-1 22 0,0-1 16</inkml:trace>
  <inkml:trace contextRef="#ctx0" brushRef="#br0" timeOffset="12703.14">24892 1757 0,'0'0'0,"0"-21"15,-21 21-15,21-21 16,21 42 15,-21 0-15,21 21-16,0-21 0,-21 1 0,21 20 15,-21-21-15,0 21 16,0-20-16,0-1 0,0 21 0,22-21 16,-22 0-16,0 1 0,0-1 0,0 0 15,21-21-15,-21 21 0,21-21 16,0 0 0,-21-21-16,21 21 15,0-21-15,-21 0 0,22-1 0,-1 1 16,-21 0-16,21-21 0,0 21 15,0-22-15,0 1 0,1 21 0,-22-22 16,21 22-16,0 0 0,0 0 16,0 0-16,-21 0 0,21-1 15,1 22-15,-1 0 16,0 0-16</inkml:trace>
  <inkml:trace contextRef="#ctx0" brushRef="#br0" timeOffset="13035.95">25400 2032 0,'0'0'0,"21"0"16,0 0-16,0 0 16,1-21-16,-1 0 0,0 0 15,0 21-15,0-22 0,0-20 0,1 21 16,-1 0-16,0 0 0,-21-22 15,0 22-15,21 21 0,-21-21 0,0 0 16,-21 21 0,0 21-16,0-21 0,-1 21 15,-20 0-15,21 22 0,21-22 16,-21 0-16,0 21 0,21-21 0,-22 1 16,22 20-16,0-21 0,0 0 0,0 0 15,0 1-15,0-1 0,22 0 16,-1-21-16,-21 21 0,21-21 0,0 0 15,0 0-15,22 0 16,-22 0-16,0 0 0,0 0 0,21 0 16,-20-21-16,-1 21 0</inkml:trace>
  <inkml:trace contextRef="#ctx0" brushRef="#br0" timeOffset="13387.75">25887 1799 0,'0'-21'16,"0"42"-16,0-63 0,21 42 0,-21-21 0,21 21 15,0-21-15,0 21 16,1 0-16,-1 0 0,0 0 16,0 21-16,0 0 0,0 0 15,-21 0-15,22 0 0,-1 1 16,0 20-16,-21-21 0,0 21 16,0-20-16,21-1 0,-21 21 0,0-21 15,0 0-15,0 1 0,0-1 0,0 0 16,-21 0-16,21 0 15,-21-21-15,0 0 16,-1 0-16,22-21 16,0 0-1,0 0-15,0 0 16,0-1-16,22-20 0,-1 21 0,0 0 16,-21 0-16,21-22 0,0 22 0,0 0 15,-21 0-15,22-22 16,-1 22-16,0 0 0,0 0 0,0 0 15,0 0-15,1-1 0,-1 22 16</inkml:trace>
  <inkml:trace contextRef="#ctx0" brushRef="#br0" timeOffset="13807.51">26183 1207 0,'0'0'0,"0"-22"0,0 1 0,0 0 15,0 0-15,0 0 16,21 21-16,0 0 0,1 0 16,-1 21-16,21-21 0,-21 21 0,22 0 15,-1 22-15,0-1 0,-21-21 16,22 21-16,-22 22 0,21-22 0,-21 1 15,1 20-15,-1 1 0,-21-1 16,0 22-16,0-22 0,0 1 0,0-1 16,0 1-16,0-1 0,-21-20 15,21 20-15,-43 1 0,22-22 0,0 21 16,0-20-16,-22-1 0,22 0 16,-21-20-16,0 20 0,20-21 15,-20 0-15,21 0 0,0-21 0,0 22 16,-1-22-16,1 0 0,0 0 15,42-22 17,0 22-32,1-21 0,-1 0 15,0 0-15,0 21 0,0-21 0</inkml:trace>
  <inkml:trace contextRef="#ctx0" brushRef="#br0" timeOffset="14047.38">26839 2265 0,'-42'0'15,"21"0"1,21 21 31,0 0-47,0 0 15</inkml:trace>
  <inkml:trace contextRef="#ctx0" brushRef="#br0" timeOffset="14271.08">26628 2773 0,'-43'42'31,"43"-21"-31,0 1 16,-21-22-16,21 21 0,-21-21 15,0 21-15,0-21 0,-1 21 0,1 0 16,-21-21-16,0 21 0,-22 1 15,22-1-15,-22 0 0,-20-21 0,20 21 16,-21 0-16,1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4T04:11:46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 1101 0,'-22'0'15,"1"0"17,0 0-17,21-21 32,-21 21-31,0 0-1,0 0-15,-1 0 16</inkml:trace>
  <inkml:trace contextRef="#ctx0" brushRef="#br0" timeOffset="607.97">1037 699 0,'0'0'16,"0"-43"-1,0 22-15,0 0 16,-21 21 0,21 21-1,0 21 1,0-20-16,-21 20 0,21 21 0,0-20 16,0 20-16,-21 1 15,-1-1-15,22 1 0,-21-1 0,21-20 16,-21 20-16,0 1 0,0-1 15,0 1-15,21-1 0,-22-21 16,1 22-16,0-22 0,21 22 0,0-22 16,-21 85-1,21-106-15,0 0 0,0 1 16,0-44 15,0 1-31,21 0 0,-21-21 16,0-1-16,0 1 0,21 0 15</inkml:trace>
  <inkml:trace contextRef="#ctx0" brushRef="#br0" timeOffset="951.77">974 868 0,'0'-21'0,"0"42"0,0-85 15,0 22-15,0 21 0,0 0 0,0 0 16,0-1-16,0 1 0,0 42 47,0 1-47,21-1 0,-21 21 0,21 22 15,-21-22-15,0 21 0,0 1 16,0-1-16,0 1 0,21-1 16,-21 1-16,0-1 0,0 1 0,0-1 15,0-20-15,0 20 0,0 1 16,0-22-16,0 22 0,0-22 0,0 0 15,0-21-15,0 22 0,0-22 16,0 0-16,0 0 0,0 0 16,0-42 31,0 0-47,0 0 0,-21 0 15,21-22-15</inkml:trace>
  <inkml:trace contextRef="#ctx0" brushRef="#br0" timeOffset="1612.39">593 1672 0,'0'0'0,"0"21"0,21-21 31,0 0-31,0 0 0,21 0 16,1-21-16,-22 0 0,21 21 15,22-21-15,-22 0 0,0 21 0,22-21 16,-22-1-16,22 22 0,-22-21 16,0 0-16,1 0 0,-1 21 15,0-21-15,-20 0 0,-1 21 0,0-22 16,0 1-16,0 21 0,-21-21 16,0 0-16,0 0 15,0 42 16,0 0-15,0 0-16,0 0 16,-21 22-16,21-22 0,-21 21 0,21 1 15,0-1-15,0-21 0,0 21 16,0 1-16,0-22 0,0 21 0,0-21 16,0 1-16,21-1 0,0 0 15,0-21-15,1 0 0,-1 0 0,21 0 16,-21 0-16,0 0 0,22 0 15,-22-21-15,21 0 0,-21-1 16,1-20-16,20 21 0,-21-21 0,0-1 16,0 1-16,-21 0 0,22-1 15,-1 1-15,-21 21 0,21-22 16,-21 22-16,0 0 0,0-21 16,0 21-16,0-1 0,0 44 31,0-1-31,0 0 0,0 0 15,0 0-15,0 0 0,0 1 16,0 20-16,0-21 0,-21 21 0,21-20 16,0 20-16,0-21 0,0 21 15,0-20-15,0-1 0,0 0 16,0 0-16,0 0 0,0 0 0,21-21 16,0 22-16,0-22 15,0 0-15,1-22 16,-1 22-16,0-21 0,0-21 15,0 21-15,22-22 0</inkml:trace>
  <inkml:trace contextRef="#ctx0" brushRef="#br0" timeOffset="1928.25">2476 699 0,'0'0'0,"0"-43"0,0 22 0,-21 0 16,21-21-16,0 20 0,-21 22 0,0-21 15,0 21 1,0 0-16,21 21 0,-22 1 16,22-1-16,0 0 0,-21 21 15,21 22-15,-21-22 0,0 22 0,21 20 16,-21-20-16,21-1 0,-21 22 16,-1-22-16,22 1 0,-21-1 0,0 1 15,21-1-15,0 1 0,-21-22 16,21 22-16,-21-22 0,21 0 15,0 1-15,0-1 0,0-21 0,0 0 16,0 1-16,0-1 0,21-21 16,0 0-16,0 0 0,0 0 15,22-21-15,-22-1 0,0-20 16,21 21-16,-20-21 0</inkml:trace>
  <inkml:trace contextRef="#ctx0" brushRef="#br0" timeOffset="2308.14">2688 1376 0,'21'-21'0,"-42"42"0,21-21 47,-21 21-47,0 0 0,21 0 16,-21 22-16,21-22 0,-22 21 0,22-21 16,0 22-16,0-22 0,0 21 15,0-21-15,0 22 0,0-22 0,0 0 16,127 43 15,-105-64-31,147-64 31,-148 43-31,21-21 0,-20 20 0,-1-20 16,0 0-16,0-1 0,-21 1 0,0 21 16,0-21-16,0-1 0,0 22 15,0 0-15,0 0 0,0 0 0,0-1 16,0 1-16,-21 21 0,0 0 15,0 0-15,-1 0 0,1 0 0,0 0 16,-21 0-16,21 0 0,-1 0 16,1 0-16,0 0 0,-21 0 15,21 0-15,-1 0 0,1 0 16,0 0-16,0 0 0,-21 0 0,20 0 16</inkml:trace>
  <inkml:trace contextRef="#ctx0" brushRef="#br0" timeOffset="2618.79">1863 1080 0,'0'0'0,"-43"0"0,1 0 0,21 0 0,0 0 16,-1 0-16,22-22 15,22 1 1,-1 21-16,21-21 0,22 21 0,-22-21 15,21 0-15,22 21 0,0-21 16,-1-1-16,1 1 0,0 21 0,-1-21 16,1 0-16,0 21 0,-22 0 15,-20-21-15,84 21 16,-106 0-16,0 0 0,-42 0 62,0 0-62</inkml:trace>
  <inkml:trace contextRef="#ctx0" brushRef="#br0" timeOffset="4023.13">4657 1058 0,'0'-21'16,"-22"21"-1,22-21-15,0 0 0,0 0 16,0 0-16,0-1 15,22 1-15,-1 0 0,0-21 0,21 21 16,-21-1-16,22-20 0,-1 21 16,0-21-16,-20 20 0,20-20 0,-21 21 15,0-21-15,0 20 0,-21 1 16,0 0-16,0 0 0,-21 0 16,-21 21-16,0 0 0,-1 0 15,1 0-15,-22 0 0,1 0 0,-1 0 16,1 0-16,21 21 15,-22-21-15,22 21 0,-1 0 0,22-21 16,0 21-16,0 1 0,21-1 16,0 0-16,0 0 0,0 0 0,21 0 15,0 1-15,0-1 0,1 21 16,20-21-16,-21 22 0,21-1 16,1 0-16,-1 1 0,0 20 0,1-21 15,-1 1-15,-21-1 0,0 0 16,1 1-16,-1 20 0,-21-20 0,0-22 15,0 21-15,-21 0 0,-1 1 0,-20-22 16,0 21-16,-1 1 16,-20-22-16,-1 0 0,22 0 0,-21 0 15,-1-21-15,22 0 0,-1 0 16,1 0-16,0 0 0,-1 0 0,22-21 16,0 0-16,0 0 0,0 0 15,0-22-15,-1 22 0,1-21 0,21-1 16,-21 1-16,21 0 0,0-22 15,0 22-15,0 0 0,0-1 16,-21 1-16,21 0 0,0 20 0,0 1 16,0-21-1,0 63-15,0 0 16,21 0-16,0 1 0,-21 20 0,21-21 16,1 21-16,-22 1 15,21-22-15,0 21 0,-21 1 0,21-22 16,0 21-16,0 0 0,1-20 15,-1-1-15,0 21 0,0-21 0,0 0 16,22 22-16,-1-22 0,0-21 16,-21 21-16,22 0 0,-1-21 0,0 0 15,1 0-15,20 0 0,-20 0 16,-1-21-16,0 0 0,1 0 16,-1 0-16,0-1 0,1 1 0,-22 0 15,21 0-15,-21-21 0,0 20 16,1-20-16,-1 0 0,-21 21 15,0-22-15,21 22 0,-21-21 0,21 21 16,-21-1-16,0 1 16,0 0-16,0 42 31,0 0-31,0 1 0,0-1 0,-21 21 16,21-21-16,-21 0 0,21 1 15,0 20-15,0-21 0,0 0 0,0 0 16,0 1-16,0-1 0,0 0 0,0 0 15,0 0-15,21-21 0,0 21 16,0-21-16,0 0 0,1 0 0,-1 0 16,0 0-16,0 0 15,0-21-15,0 0 0,1 0 0,-1 0 16,0 0-16,0-1 0,0 1 16,0-21-16,22 21 0,-43-22 0,21 22 15,0-21-15,0 21 0,-21 0 16,0-1-16,0 1 0,0 0 0,0 0 15,0 42 17,-21 0-32,21 22 15,-21-22-15,21 0 0,-21 0 0,21 21 16,0-20-16,0-1 0,0 0 16,0 0-16,0 21 0,0-20 15,0-1-15,0 0 0,21 0 16,0 0-16,0 0 0,0-21 15,1 22-15,20-22 0,-21 0 0,21 0 16,1 0-16,-22 0 0,21 0 16,1 0-16,-1 0 0,0 0 0</inkml:trace>
  <inkml:trace contextRef="#ctx0" brushRef="#br0" timeOffset="4747.72">6350 1207 0,'0'0'0,"0"-22"0,0-20 0,0 21 15,0-21-15,0 20 0,-21 1 16,0 0-16,-1 0 0,1 0 0,0 21 16,0 0-16,0 0 0,0 0 15,-1 0-15,1 0 0,0 0 0,-21 21 16,21 0-16,-1 21 0,1-20 16,-21 20-16,21-21 0,0 21 0,-1-20 15,1 20-15,21 0 0,0-21 16,0 1-16,0 20 0,0-21 0,0 0 15,0 0-15,21 1 16,1-22-16,-1 0 0,0 0 16,0 0-16,0 0 0,22 0 0,-22 0 15,21 0-15,-21 0 0,0-22 16,22 22-16,-22-21 0,0 0 0,0 0 16,0 0-16,-21 0 0,22-1 15,-22 1-15,21 21 0,-21-21 0,0 0 16,0 0-16,0 0 0,0-1 15,0 1-15,0 42 47,0 1-47,0-1 0,0 0 16,0 21-16,-21-21 0,21 22 0,-22-22 16,1 21-16,21 22 0,0-22 15,0 22-15,0-1 0,-21 1 16,21-1-16,0 1 0,0 20 0,0-20 15,0 20-15,0 1 0,0-21 16,0 41-16,0-20 0,0 0 0,-21-1 16,0 1-16,21-21 0,0 20 0,-21-20 15,-1-1-15,1 1 0,21-1 16,-21-20-16,0-1 0,0 0 0,0 1 16,-22-22-16,22 0 0,-21 0 15,-1 0-15,22-21 0,-21 0 16,0-21-16,-1 0 0,1 0 0,0-22 15,-1 1-15,1 0 0,21-1 16,0-20-16,-1-1 0,1 1 0,21-1 16,0-20-16,0 20 0,0-20 15,21 20-15,1-21 0,-1 22 0,21-1 16,-21 1-16,22-1 0,-1 1 0,0-1 16,1 1-16,-1-1 0,21 1 15,-20 21-15,-1-22 0,22 1 0,-22 20 16,0 1-16,1 21 0,20-22 15,-21 22-15,1 0 0,-1 0 16,0 0-16</inkml:trace>
  <inkml:trace contextRef="#ctx0" brushRef="#br0" timeOffset="5529.28">7197 1291 0,'0'0'0,"0"-21"0,0 0 16,0 0-16,0 0 0,0-1 16,-22 1-16,1 0 0,0 21 15,0-21-15,0 21 0,0 0 16,-22 0-16,22 0 0,-21 0 0,21 0 16,-22 0-16,22 21 0,-21 0 15,-106 106 1,126-106-16,1 22 15,21-22-15,0 0 0,0 0 0,0 0 16,0 1-16,0-1 0,0 0 16,21 0-16,22-21 15,-22 0-15,0 0 0,21 0 16,1 0-16,-22-21 0,21 0 0,1 0 16,-1 21-16,-21-22 0,21 1 15,-20 0-15,-1 0 0,0-21 16,0 20-16,0 22 0,-21-21 0,0 0 15,21 0-15,-21 0 0,22 21 16,-22-21-16,0 42 31,0 0-15,0 0-16,0 0 0,0 22 16,0-1-16,0 0 0,-22 1 0,22-1 15,0 21-15,-21 1 0,21-1 16,0 1-16,0 21 0,0-22 0,0 22 15,0-22-15,0 1 0,0 20 16,0 1-16,0 0 0,0-1 16,-21 1-16,21 0 0,0-1 0,0 1 15,0 21-15,0-21 0,0-1 16,0 1-16,0 0 0,0-1 0,0-20 16,0 20-16,0-20 0,0-1 0,0-20 15,0-1-15,0 0 0,0-20 16,0-1-16,-21 0 0,0-21 0,0 0 15,-1 0-15,1 0 0,-21-21 0,21-22 16,-22 22-16,1-21 0,0-22 16,-1 1-16,-20-1 0,21-20 0,-1-1 15,1 0-15,21 1 0,0-22 0,-1 21 16,22-21-16,0 22 16,0-22-16,0 21 0,22 1 0,-1-1 15,0 0-15,21 22 0,1-22 16,-1 0-16,0 22 0,1-22 0,-1 22 15,0-22-15,22 22 0,-22 20 0,0-20 16,1 20-16,-1 1 0,0 21 16,1-21-16,-22 20 0,21 1 0,-21 0 15</inkml:trace>
  <inkml:trace contextRef="#ctx0" brushRef="#br0" timeOffset="6163.86">7387 1291 0,'-21'0'15,"0"0"1,21-21-16,0 0 16,0 0-1,0 0-15,21-1 16,0 1-16,0 0 0,0 0 16,1 0-16,-1 0 0,0-1 0,0 1 15,0 0-15,-21 0 0,0 0 16,-21 42 15,0 0-31,0 0 0,0 0 16,-1 1-16,1 20 15,0-21-15,0 0 0,0 22 0,21-22 16,0 0-16,0 0 0,0 0 16,0 0-16,0 1 0,0-1 15,0 0-15,21-21 16,0 0-16,21 0 0,-20 0 15,20 0-15,0 0 0,1-21 16,20 0-16,-21-1 0,22 1 0,-22 0 16,1-21-16,20 21 0,-21-22 15,1 1-15,-22 0 0,21 20 0,-42-20 16,0 21-16,0 0 16,0 0-16,0-1 0,-21 22 15,0 0-15,-21 0 16,20 22-16,1-1 0,21 0 0,0 0 15,-21 21-15,21-20 0,0 20 16,0-21-16,0 21 0,21-20 0,0-1 16,1 21-16,-1-21 0,0 0 0,0 1 15,0-1-15,-21 0 0,0 0 16,0 0-16,0 0 0,-21-21 31,0 0-31,0 0 0,0 0 0,-22 0 0,1 0 16,21 0-16,-22 0 0,22 0 15,0-21-15,0 21 0,0-21 16,21 0-16,0 0 16,0 0-16,0-1 0,21 1 15,0 0-15,21 0 0,-20-21 0</inkml:trace>
  <inkml:trace contextRef="#ctx0" brushRef="#br0" timeOffset="6472.09">8467 466 0,'0'0'0,"21"-43"0,-21 22 16,21 0-16,-21 0 0,0 0 15,-21 21 1,0 21-16,21 0 0,-22 0 16,1 0-16,21 22 0,-21-1 15,0 0-15,21 1 0,-21 20 0,0 1 16,-1-1-16,22 1 0,-21-1 15,0 1-15,21-1 0,0 1 0,0-22 16,0 0-16,-21 1 0,21-1 0,0 0 16,0-20-16,0-1 0,0 0 15,0 0-15,0 0 0,21-21 0,0 0 16,0 0 0,1 0-16,-1 0 15,0-21-15,-21 0 0,21-21 16,0 20-16,22 1 0</inkml:trace>
  <inkml:trace contextRef="#ctx0" brushRef="#br0" timeOffset="6710.95">8805 931 0,'0'0'0,"0"-21"16,0 42 15,-21 1-31,0-1 0,0 21 16,0-21-16,-1 0 0,1 22 15,0-1-15,0-21 0,21 22 0,-21-22 16,21 0-16,-21 21 0,21-21 0,0 1 16,0-1-16,0 0 0,0 0 15,0 0-15,21-21 16,0 0-16,0 0 0,21 0 16,-20 0-16,-1 0 0,21-21 0,0 0 15,-20 21-15,20-21 0</inkml:trace>
  <inkml:trace contextRef="#ctx0" brushRef="#br0" timeOffset="7391.71">9250 995 0,'0'0'0,"0"-21"0,-21 21 31,21 21-31,-22 0 16,1 0-16,0 22 0,21-22 15,0 21-15,-21-21 0,21 0 0,0 43 16,0-43-16,0 21 15,0-20-15,0-1 0,0 0 0,21 0 16,0-21-16,0 21 16,1-21-16,-22-21 15,21 21 1,-21-21-16,0 0 16,0 0-16,0-1 0,0-20 0,0 21 15,0-21-15,0-1 0,0 22 16,0-21-16,0-1 0,0 1 0,0 21 15,21-21-15,0-1 0,0 22 16,0 0-16,1 0 0,20 0 0,0-1 16,-21 22-16,22 0 0,-1 0 15,0 0-15,1 22 0,-1-1 0,0 21 16,1-21-16,-22 22 0,0-1 16,21-21-16,-20 21 0,-22 1 15,0-1-15,0 0 0,0-20 0,0 20 16,0-21-16,0 0 0,-22 0 15,1 1-15,21-1 0,-21 0 0,0-21 16,0 0-16,21 21 0,-21-21 16,21-21-1,0 0-15,0 0 0,0-1 16,0 1-16,21-21 0,0 0 16,0-1-16,0 1 0,22 0 0,-1-22 15,0 22-15,1-1 0,-22-20 16,21 42-16,0-22 0,1 22 0,-1 0 15,0 21-15,1 0 16,-22 0-16,21 0 0,-21 0 0,1 21 16,-1 0-16,0 22 0,0-22 15,-21 21-15,21 1 0,-21-1 0,0 0 16,0 1-16,0-1 0,0 0 16,-21-21-16,0 22 0,21-22 0,0 0 15,-21 0-15,0 0 0,21 1 0,-22-1 16,44-42 15,-1 21-15,0-22-16</inkml:trace>
  <inkml:trace contextRef="#ctx0" brushRef="#br0" timeOffset="7799.47">11134 868 0,'0'0'16,"21"-42"-16,0 20 0,0 1 0,0 0 0,-21 0 15,0 0-15,0 0 0,0-1 16,-21 22-16,0 0 16,-21 0-16,20 0 0,-20 22 0,0-22 15,-1 21-15,1 0 0,21 0 16,-21 21-16,-1-20 0,22-1 0,21 0 16,0 0-16,0 21 0,0-20 15,0-1-15,0 0 16,21 0-16,0 0 0,22-21 15,-22 21-15,21-21 0,1 22 0,-22-22 16,21 0-16,0 21 0,-20-21 16,20 0-16,-21 21 0,0 0 0,0-21 15,-21 21-15,0 0 0,0 1 16,0-1-16,-21 0 16,0 0-16,-21-21 0,21 21 15,-22-21-15,1 21 0,21-21 16,-22 0-16,1 0 0,0 22 0,-22-22 15,43 0-15,-21 0 0,-1 0 16,1 0-16,21 0 0,0 0 16,0 0-16,-1 0 0,1 0 0,21-22 15,-21 22-15,21-21 0,0 0 16,-21 0-16,0 0 0</inkml:trace>
  <inkml:trace contextRef="#ctx0" brushRef="#br0" timeOffset="8015.88">9969 339 0,'0'0'0,"-21"0"0,0-21 0,0 21 0,0 0 16,0 0-16,-1-22 0,1 22 15,0 0 1,0 0-1,0 0-15,0 0 16,-1 22-16,1-22 16,-21 21-16</inkml:trace>
  <inkml:trace contextRef="#ctx0" brushRef="#br0" timeOffset="8219.76">8234 635 0,'0'0'0,"-21"0"0,-22 0 16,22 0-16,42 0 16,0 0-16,22 0 15,-22 0-15,42 0 0,-20 0 16,20 0-16,1 0 0,-1 0 0,1 0 16,20 0-16,-20 0 0,-1 0 15,1 0-15,-22 0 0,22 0 0,-22 0 16,0 0-16</inkml:trace>
  <inkml:trace contextRef="#ctx0" brushRef="#br0" timeOffset="8843.4">12552 931 0,'-43'0'0,"86"0"0,-128 0 0,64 0 0,-21-21 15,20 21-15,1 0 0,0 0 16,42-21 0,0 21-16,22 0 0,-1 0 15,22 0-15,-1 0 0,22 0 0,21 0 16,-1 0-16,1 0 0,21 0 15,-21-21-15,21 21 0,-21 0 0,0 0 16,-22 0-16,1 0 0,-21 0 16,-1 0-16,-21 0 0,1 0 15,-22 0-15,0 0 0,-42 0 32,0 0-32,-22 0 0,22 0 0,-21-21 15,0 21-15,-22 0 0,22 0 16,-22 0-16</inkml:trace>
  <inkml:trace contextRef="#ctx0" brushRef="#br0" timeOffset="9108.09">12531 953 0,'0'0'0,"-22"0"15,22 21 1,22-21-1,-1 0-15,21 0 0,0 0 16,1 0-16,-1 0 0,22 0 0,-1 0 16,1 0-16,-1 0 0,22 0 15,-22 0-15,22 0 0,-22 0 0,-20-21 16,20 21-16,1 0 0,-22 0 16,0-22-16,-20 22 0,20-21 0,-21 21 15,0-21-15,0 0 0,-21 0 16,0 0-16,0-1 15,0 1-15</inkml:trace>
  <inkml:trace contextRef="#ctx0" brushRef="#br0" timeOffset="9519.66">13547 423 0,'-22'0'0,"44"0"0,-44 22 31,22-1-31,0 0 15,0 0-15,0 0 16,0 0-16,22 1 0,-22-1 0,21 0 16,0-21-16,21 21 0,-21 0 15,1 0-15,20-21 0,0 22 16,1-1-16,-1-21 0,0 0 0,1 21 16,-1-21-16,0 0 0,-21 0 15,22 0-15,-22 0 0,0 0 0,0 0 16,-42 0-1,0 0 1,0 0-16,-22 0 0,1 21 0,0-21 16,-1 21-16,1 22 0,0-22 15,-1 21-15,1 0 0,0 1 16,-1-1-16,1 22 0,-21-22 16,20 0-16,1 1 0,-22-1 0,22 0 15,0 1-15,21-22 0,-22 21 0,22-21 16,0 0-16,0 1 0,21-1 15,0 0-15,21-21 16,0 0 0,0 0-16,0-21 0</inkml:trace>
  <inkml:trace contextRef="#ctx0" brushRef="#br0" timeOffset="29788.18">14732 614 0,'0'21'16</inkml:trace>
  <inkml:trace contextRef="#ctx0" brushRef="#br0" timeOffset="30671.67">14965 974 0,'-21'21'0,"42"-42"15,-64 63-15,22-21 0,0-21 0,21 21 16,-21-21-16,42-21 47,0 21-47,85-84 15,-64 41-15,-20 22 16,20-21-16,0-1 0,1 1 16,-1 0-16,0-1 0,1 1 0,-22-21 15,21 20-15,-21 1 0,0-22 16,-21 22-16,0 0 0,0-1 0,0 1 16,0 21-16,0 0 0,0 0 15,-21-1-15,21 1 0,-21 21 16,0 0-16,0 21 0,0 1 0,21-1 15,-22 21-15,1 0 0,0 1 16,0-1-16,0 22 0,0-1 0,-1 1 16,1 20-16,0 1 0,-21 0 15,21 20-15,-1-20 0,1 21 0,0 0 16,0 0-16,21-1 0,-21 22 0,21 0 16,-21 0-16,-1 0 0,22 0 15,-21 0-15,0 0 0,21 0 0,0 0 16,-21-21-16,21 0 0,-21-21 0,21-1 15,0 1-15,0-21 0,0-1 16,63 85 0,-42-127-16,22-21 0,-22 0 15,21-21-15,1-21 0,-1 21 16,0-22-16,22-20 0,-1 21 0,1-22 16,-1 1-16,1-1 0,-1-21 0,-20 1 15,-1 20-15,0-20 0,-21-1 16,1 0-16,-22 1 0,0 20 0,-22-21 15,1 22-15,-21-22 0,-22 22 0,-20-1 16,-1 22-16,0-22 0,1 22 16,-1 0-16,0-1 0,1 22 0,20 0 15,22 0-15,0 0 0,-1 0 16,22 21-16,0-22 0,21 1 0,0 0 16,0 0-16,21 0 15,21 21-15,1-21 0,-1-1 16,276-126-1,-234 106-15,-20 0 0,-1-1 16,1 22-16,-1-21 0,1-1 16,-22 22-16,0 0 0,-20 0 0,-1 21 15,0 0-15,-42 21 32,0 0-32,-1 0 0,1 1 15,0-1-15,21 0 0,-21 0 16,0 0-16,21 0 0,0 1 0,0-1 15,0 0-15,0 0 16,21-21 0,0-21-1,-21 0-15,21 21 0,0-21 16,-21-1-16</inkml:trace>
  <inkml:trace contextRef="#ctx0" brushRef="#br0" timeOffset="30827.61">15833 783 0,'0'0'0,"0"-21"0,0 0 0,-22 21 16,22-21-16,-21 21 16,21 21-1,0 0 1,0 0-16,21 0 16,-21 1-16,22-1 0,-1 0 15,0 0-15</inkml:trace>
  <inkml:trace contextRef="#ctx0" brushRef="#br0" timeOffset="31621.16">16129 1122 0,'0'0'0,"0"21"0,0 0 16,-21 0-16,0 1 0,21-1 16,0 0-16,-22 0 0,22 0 15,0 0-15,0 1 0,22-22 47,-22-22-47,21 1 16,0 0-16,0 0 0,-21 0 15,21 0-15,0-22 0,1 22 16,-1-21-16,0 21 0,0-22 0,0 22 16,0 0-16,1 0 0,-1 0 0,0 21 15,0 0-15,-21 21 16,0 0-16,0 0 0,0 0 15,0 0-15,0 22 0,0-1 16,0-21-16,0 22 0,0-22 0,21 0 16,0 0-16,-21 0 0,22 0 15,-1 1-15,21-1 0,-21-21 0,22 0 16,-1 0-16,0 0 0,1 0 0,-1 0 16,21 0-16,-20-21 0,20-1 15,-20 1-15,-1 0 0,21 0 0,-20-21 16,-1 20-16,-21-20 0,22 21 15,-22-21-15,0-1 0,-21 1 0,0 21 16,0-22-16,0 22 16,-21 0-16,0 0 0,-22 21 0,22 0 15,-21 0-15,-1 0 0,1 0 16,0 21-16,21 21 0,-22-20 0,22 20 16,-21 0-16,21-21 0,-1 22 15,1-1-15,21 0 0,0-20 0,0 20 16,0-21-16,0 0 0,0 0 0,0 1 15,0-1-15,21 0 0,1-21 16,-1 0-16,0 0 0,0 0 0,0 0 16,22-21-16,-22 0 0,21 21 15,0-43-15,1 22 0,-22-21 0,21-1 16,1 1-16,-1 0 16,0-22-16,1 1 0,-22-1 0,21 1 15,-21-1-15,22 1 0,-22-1 16,21-42-16,-21 43 0,-21-22 15,0 64-15,0 0 0,0 0 16,0 0-16,0 42 16,0 0-16,-21 0 0,21 21 15,-21 1-15,0-1 0,0 0 16,-1 22-16,1-1 0,0 1 0,0-1 16,0 1-16,0-1 15,-1 1-15,22-22 0,0 22 0,0-22 16,0-21-16,22 22 0,-1-22 15,21 0-15,-21-21 0,22 0 0,20 0 16</inkml:trace>
  <inkml:trace contextRef="#ctx0" brushRef="#br0" timeOffset="34235.31">18330 635 0,'-21'-21'32,"42"21"-32,22-21 15,-22 21-15,0-21 0,21 21 0,-21-22 16,22 1-16,-22 21 0,21-21 16,-21 0-16,1 0 0,-1 0 0,-21-1 15,0 1-15,0 0 16,-21 21-16,-22 0 0,1 0 0,0 0 15,-22 0-15,1 0 0,20 21 16,-20 0-16,-1 1 0,22-1 0,-22 0 16,43 21-16,-21-21 0,21 1 15,0 20-15,-1-21 0,22 21 0,0-20 16,0 20-16,22-21 0,-1 0 16,0 22-16,21-22 0,1 0 15,-1 0-15,0 0 0,-21 0 0,22 1 16,-1-1-16,-21-21 0,22 0 15,-22 21-15,0-21 0,-63 0 32,20 21-32,-20-21 0,0 21 15,-1 0-15,1-21 0,-21 43 16,20-22-16,1 0 0,0 0 0,-1 22 16,1-22-16,0 21 0,20-21 15,1 22-15,0-22 0,21 0 16,0 0-16,0 0 0,0 0 0,21 1 0,0-1 15,22-21-15,-22 21 16,21-21-16,1 0 0,20 0 0,-21 0 16,22 0-16,-1-21 0,1 0 15,21-1-15,-22 1 0,22 0 0,-22-21 16,22-1-16,-22 1 0,1-21 0,-1-1 16,-20 1-16,20-22 0,-20 0 15,20 22-15,-21-22 0,1 0 0,-1 1 16,-21 20-16,0-20 0,1 20 15,-22 1-15,0-1 0,0 22 16,0-22-16,0 43 0,0 0 16,0 0-16,-22 21 0,1 0 0,0 0 15,0 21-15,0 21 0,-22-21 16,22 43-16,-21-22 0,21 22 0,0-1 16,-22 1-16,22 20 0,0-20 0,0 21 15,0-22-15,-1 22 0,1-22 16,21 1-16,0-1 0,0 1 0,0-1 15,0-20-15,0-1 0,21-21 16,22 21-16,-22-20 0,21-1 0,-21 0 16,22 0-16,-1-21 0,0 0 15,1 0-15,-22 0 0,21 0 16,1-21-16,-1 0 0,0 0 0,1-1 16,-22-20-16,21 0 0,-21-1 15,0 1-15,1 0 0,-1-1 0,0 22 16,-21-21-16,0 21 0,0-22 15,0 22-15,-21 21 16,0 0-16,-1 21 0,1 1 16,0-1-16,0 0 0,0 21 0,0 1 15,-1-22-15,22 21 0,-21 0 16,21-20-16,0 20 0,0-21 0,0 21 16,21-20-16,1-1 0,-1 0 0,0-21 15,21 21-15,1 0 16,-22-21-16,21 0 0,0 0 0,1 0 15,-1 0-15,0 0 0,-20-21 0,20 0 16,-21 0-16,21 0 0,-20-22 16,-1 22-16,0-21 0,0-1 0,0 22 15,0-21-15,-21 21 0,0 0 16,0-1-16,0 1 0,0 42 16,0 1-1,0-1-15,-21 0 0,0 0 0,21 21 16,-21-20-16,0-1 0,21 0 15,-21 21-15,21-21 0,0 1 0,-22-22 16,22 21-16,0 0 0,0 0 16,22-21 15,-1-21-31,-21 0 0,21 21 16,0-21-16,0-22 0,22 22 0,-22-21 15,0 21-15,0-22 0,21 1 0,-20 0 16,-1-1-16,0 1 0,0 21 15,-21 0-15,21-1 0,-21 44 16,0-1 0,0 0-16,0 21 0,0-21 15,0 22-15,0-1 0,0 0 0,0 1 16,0-22-16,0 21 0,0-21 0,0 1 16,0-1-16,0 0 0,0 0 15,21 0-15,1-21 0,-1 0 16,0 0-16,0 0 0,0 0 0,0 0 15,1 0-15,-1-21 0,0 21 16,21-21-16,-21-21 0,22 20 0,-22-20 16,21 0-16,-21-1 0,22 1 15,-1 0-15,-21-1 0,22-20 16,-22 42-16,0-22 0,0 22 0,0 0 16,-21 0-16,0 42 15,0 21 1,-21-20-16,0 20 0,0-21 0,21 21 15,0 1-15,-21-1 0,21-21 16,0 22-16,0-1 0,0-21 16,21 0-16,-21 22 0,21-22 0,0 0 15,0 0-15,0 0 0,22-21 16,-22 21-16,21-21 0,-21 0 0,22 0 16,-22 0-16,21 0 0,-21-21 0,22 0 15,-22 21-15,0-42 0,21 21 16,-20-22-16,-1 1 0,0 0 0,21-1 15,-21-20-15,-21 20 16,22 1-16,-22 0 0,21-1 0,-21 22 16,0 0-16,-21 21 15,-1 0-15,1 42 16,0-20-16,0-1 0,21 21 0,0 0 16,-21-20-16,21 20 0,0-21 15,0 21-15,0-20 0,0 20 0,21-21 16,0 0-16,0 0 0,0-21 15,1 22-15,20-22 0,0 0 0,1 0 16,-1 0-16,21 0 0,-20 0 16,-1 0-16,0 0 0,1-22 0,-1-20 15,-21 21-15,22-21 0,-22-1 16,21 1-16,-21 0 0,0-1 0,1 1 16,-1 0-16,-21 20 0,0 1 15,0 0-15,0 42 16,0 0-16,-21 1 0,-1-1 15,1 21-15,0 0 0,0 1 16,0-22-16,21 21 0,-21 1 0,21-22 16,-22 21-16,22-21 0,-21 0 15,21 1-15,0-1 0,0 0 16,21-21 15,1-21-31,-1 0 0,0-1 16,0-20-16,0 21 0,0-21 15,1-1-15,20 1 0,-21-22 0,21 22 16,1-21-16,-1-1 0,-21 22 16,22 21-16,-22-22 0,0 22 0,0 0 15,0 21-15,0 0 0,-21 21 16,0 0-16,0 0 0,0 22 16,0-1-16,-21 0 0,21 1 0,0-1 15,0 0-15,0 1 0,0-1 16,0 0-16,0 1 0,0-1 0,21-21 15,1 0-15,-1 22 0,21-22 16,0 0-16,1-21 0,-1 0 16,0 0-16,-20 0 0,20 0 0,0 0 15,1 0-15,-22-21 0,21 0 16,0-22-16,1 22 0,-1-21 0,0-22 16,1 1-16,-1-1 0,0 1 15,1-22-15,-1 1 0,0 20 16,1-21-16,-1 22 0,-21-22 0,22 22 15,-22 20-15,0-20 0,-21 21 0,0 20 16,0 1-16,0 0 0,-21 42 16,0 0-16,-1 1 15,1 20-15,-21 0 0,21 22 16,0-22-16,-1 0 0,1 22 16,21-1-16,-21 1 0,0-1 0,0 1 15,21-1-15,0 1 0,0-1 16,0-20-16,0-1 0,0 0 0,0 1 15,0-22-15,21 21 0,-21-21 16,21 1-16,0-22 0,0 21 0,1-21 16,-1 0-16,21 0 0,-21 0 15,0-21-15,22-1 0,-22 22 0,21-42 16,-21 21-16,22 0 0,-22-22 0,0 1 16,0 21-16,0-21 15,1 20-15,-22 1 0,0 0 0,0 42 31,0 0-31,0 1 0,0 20 16,0-21-16,0 0 0,0 22 16,0-22-16,0 0 0,0 21 0,0-21 15,0 1-15,0-1 0,-22 0 16,1 0-16,0-21 16,0 0-16,0 0 0,0 0 15,-1 0 1,1 0-16,21-21 0,-21 0 15,21 0-15</inkml:trace>
  <inkml:trace contextRef="#ctx0" brushRef="#br0" timeOffset="34483.16">23072 677 0,'0'0'0,"-22"0"0,1 0 0,21-21 16,21 21-1,1 0-15,295 0 32,-253 0-32,-1 0 0,191 0 31,-190 0-31,-22 0 0,0-21 0,1 21 16,-1 0-16,-21 0 0,0 0 0,0 0 15,-21 21-15,-42 0 16,0 1-16,-22-22 0,-20 21 15,-22 0-15</inkml:trace>
  <inkml:trace contextRef="#ctx0" brushRef="#br0" timeOffset="35863.86">1058 3598 0,'0'-21'0,"0"42"0,0-63 0,0 21 16,0 0-16,-21 0 15,0 21 1,21 21 0,0 21-16,0 0 0,0 1 0,-21-1 15,21 0-15,0 1 0,-21 20 16,21 1-16,-22-22 0,22 22 0,0-22 15,-21 21-15,0-20 0,21-1 16,-21-21-16,21 22 0,0-22 0,0 0 16,-21-21-1,21-21 1,0 0-16,0-22 0,-21 22 0,21-21 16,0-1-16,0 1 15,0 0-15,0-22 0,0 22 0,21 0 16,-21-1-16,21-20 0,0 20 15,0 1-15,0 0 0,1-1 0,-1 1 16,0 21-16,0 0 0,0 0 16,22 21-16,-22 0 0,21 0 0,0 0 15,-20 21-15,20 0 0,0 21 16,-21-21-16,1 22 0,20-1 0,-21 0 16,0-20-16,0 20 15,-21 0-15,0 1 0,0-1 0,0 0 16,0 1-16,0-1 0,0-21 15,0 0-15,-21 0 0,21 1 16,-21-22-16,0 0 16,21-22-16,0-20 0,0 21 15,0 0-15,0-22 0,0 1 0,0 0 16,21-1-16,0 1 0,0 0 16,1-1-16,20 1 0,-21 0 0,21-22 15,1 22-15,-1 21 0,-21 0 16,22-1-16,-1 1 0,0 21 0,-21 0 15,22 21-15,-22 1 16,0 20-16,0-21 0,0 21 0,-21 1 16,0-1-16,0 0 0,0 22 15,0-22-15,0 1 0,0 20 0,-21-21 16,21 22-16,-21-22 0,21 1 16,-21-1-16,21-21 0,0 0 0,0 22 15,0-22-15,21-21 16,0-21-16,0 21 15,1-22-15</inkml:trace>
  <inkml:trace contextRef="#ctx0" brushRef="#br0" timeOffset="37380.17">2582 3641 0,'21'-21'0,"-42"42"0,42-64 0,-21 22 0,0 0 15,0 0-15,0 0 0,-21 21 16,0 0-16,0 0 0,0 0 0,0 0 15,-1 0-15,1 21 0,0 0 16,-21 21-16,21 1 0,-1-22 0,-20 21 16,21 22-16,0-22 0,0 0 15,-1 22-15,1-1 0,21-20 0,0 20 16,0-20-16,0-1 0,0 0 16,0 1-16,0-22 0,21 0 0,1 0 15,20 0-15,-21-21 16,21 0-16,1 0 0,-1 0 0,22-21 15,-22 0-15,0 0 0,22 0 16,-22-22-16,0 1 0,22 0 0,-43-1 16,21 1-16,1 0 0,-22-1 15,-21-20-15,0 20 0,0 1 0,0-21 16,0 20-16,0 1 0,-21 0 0,0-1 16,-1 22-16,-20-21 0,21 21 15,-21 21-15,-1 0 0,22 0 0,-21 0 16,-1 21-16,1 0 0,0 0 15,-1 21-15,1-20 0,0 20 16,21 0-16,-22 22 0,22-22 16,21 0-16,0 22 0,0-22 0,0 22 15,0-22-15,0 0 0,21 1 16,22-22-16,-22 21 0,21-21 0,0 1 16,1-1-16,-1-21 0,0 0 15,1 0-15,-1 0 0,22 0 0,-22-21 16,0-1-16,22 1 0,-22-21 15,0 21-15,1-22 0,-1 1 0,0 0 16,-20-1-16,20 1 0,-21 0 16,21-1-16,-20 1 0,-1 21 0,0-21 15,-21 20-15,0 1 16,21 0-16,-21 42 31,0 0-31,-21 1 0,0-1 0,21 21 16,-21-21-16,21 22 0,0-1 15,0 0-15,-22 1 0,22-1 0,0 0 16,0 1-16,0-1 0,22-21 16,-22 0-16,21 22 0,0-43 0,21 21 15,-21 0-15,1-21 0,20 0 0,0 0 16,-21 0-16,22-21 0,-1 0 16,0-1-16,1 1 0,-22 0 0,21-21 15,-21-1-15,22 1 16,-22 0-16,0-1 0,0 1 0,0 21 15,1-21-15,-22-1 0,0 1 0,21 21 16,-21 0-16,0-1 0,-21 44 31,21-1-31,-22 0 16,1 0-16,21 21 0,0-20 0,-21 20 16,21 0-16,-21-21 0,21 22 15,0-1-15,0-21 0,0 0 0,0 22 16,0-22-16,21 0 0,0-21 0,0 21 15,1-21-15,20 0 0,-21 0 16,21 0-16,-20 0 0,20-21 16,-21 0-16,21 0 0,1 0 15,-1-22-15,0 1 0,1 21 0,20-22 16,-20 1-16,20 0 0,-21-1 0,1 1 16,-1 0-16,0-1 0,-20 1 15,-1 21-15,0 0 0,0 0 0,-21-1 16,0 1-16,0 42 15,0 1-15,0-1 16,-21 0-16,0 0 0,21 21 16,0-20-16,0 20 0,-21 0 0,21 1 15,0-1-15,0 0 0,0-21 0,0 22 16,0-1-16,0-21 16,0 22-16,0-22 0,0 0 0,0 0 15,0 0-15,-22-21 16,1 0-1,21-21-15,-21 0 0,0 0 16,0 0-16,0-1 0,-1 1 16,1 0-16,0 0 0,0 0 15,21 0-15,-21 21 0,0 0 16,-1 0-16,22 21 16,0 0-16,0 0 0,0 0 15,0 0-15,0 1 0,0 20 0,22-21 16,-1 0-16,0 0 0,0 1 15,0-1-15,22 0 0,-1-21 16,0 21-16,1-21 0,20 0 0,1 0 16,-22 0-16,21 0 0,-20 0 15,20-21-15,-20 0 0,-1 0 0,21-1 16,-41 1-16,20 0 0,0-21 16,-21-1-16,22 1 0,-22 0 0,0-1 15,0 1-15,-21 0 0,0-1 0,21 22 16,-21-21-16,0 21 0,0 0 15,0-1-15,0 1 0,-21 21 0,0 0 16,0 0-16,0 0 0,0 21 16,-1 1-16,1 20 0,0-21 15,0 21-15,0 1 0,21-1 0,0 22 16,-21-22-16,21 0 0,0 1 16,0-1-16,0-21 0,0 21 0,0-20 15,21 20-15,0-21 0,0-21 0,21 21 16,-20-21-16,-1 0 0,21 0 15,0 0-15,1 0 0,-1 0 0,0-21 16,1 0-16,-1 0 0</inkml:trace>
  <inkml:trace contextRef="#ctx0" brushRef="#br0" timeOffset="37647.01">6286 3598 0,'0'0'0,"0"-42"0,22 0 0,-22-1 16,0 22-16,0 0 0,0 0 15,0 0-15,-22 21 0,1 0 16,0 21-16,0 0 0,0 0 16,21 22-16,-21-1 0,-1 0 0,1 1 15,0 20-15,21-21 0,-21 22 0,0-22 16,21 22-16,-21-1 0,21-20 16,-22 20-16,1-21 0,21 1 0,0-1 15,0 0-15,0 1 0,0-22 0,0 0 16,0 0-16,0 0 15,0 1-15,21-22 16,1-22-16,-1 1 16,0 0-16,0 0 0,21 0 0</inkml:trace>
  <inkml:trace contextRef="#ctx0" brushRef="#br0" timeOffset="37888.33">6646 3429 0,'0'-21'0,"0"42"0,0-21 31,-21 21-31,0 22 0,21-22 16,-21 21-16,0 22 0,-1-22 15,1 0-15,0 22 0,0-22 0,21 22 16,0-22-16,-21 0 0,21 1 16,-21 20-16,21-42 0,0 22 0,0-1 15,0-21-15,0 0 0,0 0 0,0 1 16,0-1-16,-22-42 31,1-1-15</inkml:trace>
  <inkml:trace contextRef="#ctx0" brushRef="#br0" timeOffset="38444.01">6096 4001 0,'-21'-22'0,"-43"1"15,85 21 16,1 0-31,-1 0 0,21 0 0,0 0 16,1 0-16,20-21 0,1 21 0,-1-21 16,22 0-16,317-43 15,-338 43 1,-1 21-16,1-21 0,-22 21 16,-21-21-16,0 21 0,0 0 15,1 0-15,-44 0 31,1 21-31,0 0 0,0 0 0,0 22 16,0-22-16,-22 21 0,22 0 0,0-20 16,0 20-16,21 0 0,0 1 15,0-22-15,0 21 0,0-21 0,0 0 16,0 1-16,21-1 0,21 0 0,-21 0 16,22 0-16,-22-21 0,21 0 15,1 0-15,-1 0 0,0 0 0,-21 0 16,22 0-16,-1-21 0,0 0 15,1 0-15,-1-22 0,-21 1 0,0 0 16,22-1-16,-22 1 0,0-21 0,-21 20 16,0 1-16,0 0 15,0-1-15,0 1 0,-21 21 0,0 0 16,0-1-16,-22 1 0,22 21 0,-21 0 16,-1 0-16,1 0 0,0 21 15,-22 1-15,22-1 0,0 21 0,20-21 16,-20 0-16,21 22 0,-21-1 15,42 0-15,0-20 0,0 20 0,0 0 16,0-21-16,21 22 0,0-22 0,0 0 16,21 0-16,1 0 0,-1-21 15,0 0-15,1 22 0,20-22 0,-20 0 16,20 0-16,-21 0 0,22 0 0,-22-22 16,1 1-16</inkml:trace>
  <inkml:trace contextRef="#ctx0" brushRef="#br0" timeOffset="38788.82">7980 3895 0,'0'-43'0,"0"86"0,21-107 16,0 43-16,0-42 0,0 41 16,-21 1-16,22 0 0,-1 21 15,0-21-15,0 21 0,21 0 0,-20 0 16,-1 0-16,0 0 0,0 21 16,21 0-16,-20 0 0,-1 22 15,0-22-15,-21 21 0,0-21 0,21 22 0,-21-1 16,0 0-16,0 1 15,0-1-15,0-21 0,0 22 0,0-1 16,0-21-16,0 0 0,0 0 0,0 1 16,0-44-1,0 1 1,0 0-16,0 0 0,21-21 16,-21 20-16,21-20 0,1 21 15,-1-21-15,0-1 0,0 22 0,0-21 16,0-1-16,1 22 0,20-21 15,-21 21-15,0 0 0,22-1 16,-22 1-16,0 0 0,21 21 0,-21 0 16,22 0-16,-22 0 0,0 0 15,0 0-15,0 21 0,1 0 0</inkml:trace>
  <inkml:trace contextRef="#ctx0" brushRef="#br0" timeOffset="39427.46">8932 4043 0,'0'0'15,"0"21"-15,-21-21 0,42 0 32,0 0-32,1-21 0,-1 21 0,21-21 15,-21 0-15,22-1 16,-1 1-16,-21 0 0,21 0 0,-20 0 16,20 0-16,-21-1 0,0 1 0,-21-21 15,0 21-15,0 0 16,0-1-16,-21 22 15,-21 0-15,21 22 0,-22-1 16,22 0-16,-21 21 0,-1-21 0,22 22 16,-21-22-16,21 21 0,0 1 0,-1-22 15,22 21-15,0-21 0,0 22 16,0-22-16,0 0 0,22 0 0,20 0 16,-21 0-16,0-21 0,22 0 0,-1 22 15,-21-22-15,21 0 16,1 0-16,-1 0 0,0 0 0,-20-22 15,20 1-15,-21 0 0,0 0 16,0 0-16,1-22 0,-1 1 0,0 0 16,0 21-16,0-22 0,0 1 0,1 0 15,20-1-15,-21 1 0,0 0 16,0 20-16,1 1 0,-1 0 0,21 0 16,-21 21-16,0 0 0,1 0 0,20 0 15,-21 21-15,0 0 0,-21 0 16,21 1-16,-21 20 0,22-21 15,-22 21-15,0 1 0,0-1 0,0 0 16,0 1-16,0-1 0,0 0 16,0 1-16,0-22 0,-22 21 0,22-21 15,-21 1-15,21-1 0,-21-21 16,21-21 0,0-1-1,21 1-15,0 0 0,1 0 16,-1-21-16,0 20 0,21-20 0,1 0 15,-1-1-15,0 1 0,-21 21 0,22-21 16,-1 20-16,0-20 0,-20 21 16,-1 0-16,21 21 0,-21-21 0,0 21 15,1-22-15,-1 22 0,0 0 16,0 0-16</inkml:trace>
  <inkml:trace contextRef="#ctx0" brushRef="#br0" timeOffset="40303.46">10541 3937 0,'-21'0'16,"42"0"-16,-42 21 0,63-21 31,0 0-31,1 0 0,41 0 16,1 0-16,0 21 0,42-21 15,-21 0-15,21 0 0,0 22 0,21-22 16,-21 0-16,21 0 0,-21 0 15,0 0-15,0 0 0,-21 0 0,0 0 16,-22 0-16,-20 0 0,-1-22 0,-20 1 16,-1 21-16,-21-21 0,-21 0 15,0 0-15,0 0 0,-21-1 0,-21 1 16,-1 0-16,1 0 0,-22 0 16,1 0-16,-22-1 0,22 22 0,-22-21 15,22 21-15,-1 0 0,1 0 16,20-21-16,1 21 0,21 0 15,0 0-15,42 0 16,0 0-16,21 0 16,1 0-16,20 0 0,-21 0 15,22 21-15,-1-21 0,1 0 0,-1 0 16,-20 21-16,20-21 0,-20 22 16,-22-22-16,21 21 0,-21-21 0,-21 21 15,0 0-15,0 21 0,0-20 0,0 20 16,-21-21-16,-21 21 0,21 1 15,-22-1-15,1 0 0,0 1 16,-1-1-16,1 0 0,0 1 0,-1-1 16,1-21-16,0 22 0,20-22 15,1 0-15,0 0 0</inkml:trace>
  <inkml:trace contextRef="#ctx0" brushRef="#br0" timeOffset="41059.55">13928 3514 0,'21'-43'0,"-42"86"0,42-107 16,-21 22-16,21 0 0,-21-1 16,0 1-16,0 0 0,0 20 0,0 1 15,0 0-15,0 0 0,0 0 16,0 42 0,0 21-16,0 1 0,0 20 0,-21 1 15,0-1-15,-1 22 0,1-22 16,0 1-16,-21-1 0,21 1 0,-22 20 15,22-20-15,-21-1 0,-1 1 16,22-22-16,-21 1 0,21 20 16,-22-42-16,22 22 0,0-22 0,0 0 15,21-42 1,0 0 0,21-1-16,0-20 0,0 0 0,1-22 15,-1 22-15,0-22 0,21 1 16,-21-22-16,22 22 0,-1-22 15,0 0-15,22-20 0,-22 20 0,22 0 16,-1 1-16,-20-1 0,20 21 0,-21 1 16,-20 21-16,20-1 0,-21 1 0,-21 21 15,0 42 1,0 21-16,0 1 16,0-1-16,0 21 0,0 1 15,0 21-15,-21-22 0,21 22 0,-21-1 16,0-20-16,21-1 0,0 1 0,0-1 15,0 1-15,-22-22 0,22 22 16,0-22-16,0 0 0,0-20 0,-21 20 16,21-21-16,0 0 0,-21 0 15,0 1-15,0-22 0,0 0 0,-1 0 16,1 0-16,-21 0 0,21-22 0,-22 1 16</inkml:trace>
  <inkml:trace contextRef="#ctx0" brushRef="#br0" timeOffset="42776">13525 3852 0,'-21'-21'0,"42"42"0,-63-42 0,42 0 0,0 0 16,21 21 0,0 0-16,22 0 0,-22 0 0,21 0 15,22 0-15,-1 0 0,1-21 16,-1 21-16,22 0 0,0 0 0,20 0 16,-20-21-16,0 21 0,-1 0 0,-20-22 15,-1 22-15,1-21 0,-1 0 16,-20 21-16,-1-21 0,-21 0 0,0 0 15,-21-1-15,0 1 16,-21 0 0,-21 21-16,21 0 0,0 0 0,-22 21 15,1-21-15,21 21 0,-22 1 16,22 20-16,-21-21 0,21 21 0,-22 1 16,22-22-16,21 21 0,0-21 0,0 22 15,0-1-15,0-21 0,0 22 16,21-22-16,1 0 0,-1 0 0,0 0 15,21 0-15,-21 1 0,22-22 16,-1 0-16,0 0 0,1 0 0,20 0 16,-20-22-16,20 1 0,-21 0 0,22 0 15,-1-21-15,1 20 16,-1-20-16,1 0 0,-22-1 0,22-20 16,-22 21-16,0-22 0,1 1 0,-1-1 15,0-21-15,-20 1 0,20 20 16,-21-20-16,0 20 0,0 1 0,-21-1 15,0 1-15,0 20 0,0 22 16,0-21-16,0 21 0,-21 21 16,0 0-16,0 0 0,0 42 15,21-21-15,-43 21 0,43 22 0,-42-22 16,42 22-16,-42 20 0,42-20 0,-21-1 16,-1 22-16,1-21 0,21-1 15,0 1-15,0-22 0,0 21 16,0-20-16,0-1 0,0-21 0,0 22 15,21-22-15,1 0 0,-1 0 16,0 0-16,0 0 0,0-21 0,0 0 16,22 0-16,-22 0 0,0-21 15,21 0-15,1 0 0,-22 0 0,21 0 16,-21-22-16,22 22 0,-1-21 0,-21 21 16,22-22-16,-22 1 0,0 0 15,21 20-15,-42 1 0,21 0 0,-21 0 16,22 21-16,-22 21 15,-22 0 1,1 0-16,21 1 0,-21 20 0,0-21 16,0 21-16,21-20 0,0 20 15,-21-21-15,21 0 0,0 22 0,-22-22 16,22 0-16,0 0 0,0 0 0,22 0 16,-1 1-16,0-22 0,0 0 15,0 0-15,22 0 0,-1 0 0,0 0 16,1-22-16,-1 1 0,0 0 15,1 0-15,-1 0 0,0 0 0,1-22 16,-1 22-16,0-21 0,-21 21 0,1-22 16,20 22-16,-21 0 0,-21 0 15,0 0-15,-21 42 16,0 0 0,21 0-16,-43 0 0,43 0 15,-42 22-15,42-22 0,-21 0 0,0 0 16,21 22-16,-21-22 0,21 0 15,0 0-15,0 0 0,0 0 0,0 1 16,21-22-16,0 21 0,0-21 16,0 0-16,43 0 15,-43 0-15,0 0 0,0 0 0,0-21 0,-21-1 16,22 1-16,-22-21 16,0 0-16,0 20 15,0-20-15,-22 21 0,1-21 0,0 20 16,0-20-16,0 21 0,0-21 15,-1 20-15,22 1 0,0 0 0,0 0 16,0 0-16,0 0 0,0-1 16,43 22-16,-22 0 0,21 0 15,1 0-15,-1 0 0,0 0 0,1 0 16,-1 0-16,0 0 0,1 22 16,-1-1-16,0 0 0,-21 0 0,22 0 15,-22 0-15,0 22 0,0-22 16,-21 21-16,0-21 0,0 1 0,0 20 15,-21-21-15,0 0 0,0 0 16,0 1-16,21-1 0,-22 0 16,1 0-16,0-21 0,0 21 0,0-21 31,21-21-31,0 0 16,0 0-16,21 0 0,0-1 15,0 1-15,0-21 16,1 0-16,20 20 0,-21-20 0,21 0 0,1-1 15,20 1-15,-20 0 0,20-1 16,-21 22-16,1-21 0,-1 42 0,0-21 16,1 21-16,-22 0 0,21 0 15,-42 21-15,0 0 0,0 0 16,0 0-16,0 22 0,0-1 0,-21-21 16,0 22-16,0-1 0,0-21 15,-1 21-15,22-20 0,0 20 0,0-21 16,0 0-16,0 0 0,0 1 0,0-1 15,22 0-15,-1 0 0,21-21 16,-21 0-16,0 0 0,22 0 0,-1 0 16,-21 0-16,22 0 0,-22 0 15,21-21-15,0 0 0,1 0 0,-1-1 16,0 1-16,1-21 0,-1 21 0,-21-22 16,22 22-16,-1-21 15,-21 0-15,0 20 0,-21-20 0,0 21 16,0 0-16,-21 21 15,0 0-15,-21 0 0,20 0 0,1 0 16,-21 21-16,21 0 0,0 0 0,21 22 16,0-22-16,0 0 0,0 21 15,0-21-15,0 22 0,0-22 0,0 21 16,0-21-16,0 22 0,21-22 0,-21 0 16,0 21-16,0-20 0,0-1 15,0 0-15,-21-21 16,-1 0-16,1 0 0,0 0 15,0 0-15,0 0 0,0 0 0,-1-21 16,1 0-16,0 21 0,0-22 16,0-20-16,0 21 15</inkml:trace>
  <inkml:trace contextRef="#ctx0" brushRef="#br0" timeOffset="42971.88">16976 3048 0,'-22'0'0,"44"0"0,-86-21 0,22 21 0,21 0 16,-1 0-16,1-21 0,0 21 15,0 0-15,0-21 16,0 21 15,-1 0-15,1 21-16,-21-21 0</inkml:trace>
  <inkml:trace contextRef="#ctx0" brushRef="#br0" timeOffset="43146.78">15282 3281 0,'-21'0'0,"42"0"0,-84 0 0,42 0 16,63 0-1,-21 0-15,21 0 16,22 0-16,-1 0 0,1 0 15,21-21-15,-22 21 0,22 0 0,-1-21 16,1-1-16,0 1 0,-1 21 0,1-21 16,0 0-16,-1 0 0</inkml:trace>
  <inkml:trace contextRef="#ctx0" brushRef="#br0" timeOffset="43571.78">18796 2434 0,'0'0'0,"-21"-63"16,21 42-1,-21-1-15,21 1 0,-22 21 16,1-21-16,0 21 16,0 0-16,0 0 0,0 0 0,-22 0 15,1 0-15,0 21 16,-1 0-16,1 1 0,0 20 0,-1 0 0,1 1 16,0-1-16,-1 0 15,22 1-15,0-1 0,0 0 0,21-21 16,0 22-16,0-1 0,0-21 0,21 0 15,0 1-15,21-1 0,-20 0 16,41-21-16,-21 21 0,22-21 0,-1 0 16,1 0-16,-1 0 0,1 0 15,-1 0-15,1-21 0,-22 0 0,22 0 16,-22-1-16,0 1 0,1-21 16,-1 0-16,-21-1 0,22 1 15</inkml:trace>
  <inkml:trace contextRef="#ctx0" brushRef="#br0" timeOffset="43972.55">19177 2328 0,'0'-63'15,"0"126"-15,-106-295 16,64 189-16,-1 1 0,1 21 16,-21 0-16,20-1 0,-20 1 0,-22 21 15,22 0-15,-22 21 0,0 1 16,1-1-16,20 21 0,-21-21 0,1 43 16,20-22-16,1 22 0,-1-1 15,22 1-15,-22 20 0,22-20 16,21 20-16,0-20 0,21-1 0,0 1 0,0-1 15,0 1-15,21-22 16,21 1-16,1-1 0,20 0 0,1-21 16,-1 22-16,22-22 0,-1 0 15,1 0-15,21-21 0,-21 0 0,20 0 16,-20 0-16,0-21 0,-1 0 0,1 0 16,0-22-16,-1 1 0,-20 0 15,21-22-15,-22 1 0,1-1 0,-22-20 16,0-1-16,1 21 0,-43-20 15,0-1-15,0 22 0,0-1 0,-43 1 16,1 20-16,-22 1 0,1 0 16,-1 20-16,1 1 0,-1 0 0,-20 0 15,20 21-15,-20 0 0,-1 21 16,0 0-16,1 0 0,-1 1 16,21-1-16,1 21 0,-1 0 0,1 1 15,21-1-15,-1 0 0,22 22 16,0-22-16,21 22 0</inkml:trace>
  <inkml:trace contextRef="#ctx0" brushRef="#br0" timeOffset="44591.33">19008 3768 0,'-22'0'0,"44"0"0,-65 0 15,43-21 17,21 21-32,22 0 0,-22 0 15,21 0-15,1 0 0,-1-22 0,0 22 16,1 0-16,20 0 0,-21-21 15,1 21-15,-1 0 0,0 0 0,-20 0 16,-1-21-16,-21 0 16,-43 21-16,22-21 15,-21 21-15,0 0 0,-1 0 0,1-21 16,21 21-16,-22 0 16,22 0-16,42 0 31,1 0-31,-1 0 0,21 21 0,0 0 15,-20-21-15,20 21 0,0 0 16,-21 0-16,1-21 0,-1 22 0,0-1 16,-21 0-16,0 0 0,0 0 15,0 0-15,-21-21 0,0 22 16,-1-1-16,-20-21 0,21 0 0,-21 21 16,20-21-16,1 0 0,0 0 15</inkml:trace>
  <inkml:trace contextRef="#ctx0" brushRef="#br0" timeOffset="45246.98">19981 3556 0,'0'0'0,"0"-21"0,0 42 31,-21-21-31,21 21 0,-21 0 0,21 1 15,0-1-15,-21 0 0,0 21 0,21-21 16,-22 1-16,22-1 0,0 0 16,0 21-16,-21-21 0,21 1 15,-21-1-15,21 0 0,0 0 16,0 0-16,0-42 47,0 0-47,0 0 0,0 0 15,21-1-15,-21-20 0,21 21 16,1 0-16,-22-22 0,21 22 0,0-21 16,0 21-16,0 0 0,0-1 0,-21 1 15,22 0-15,-1 21 0,0 0 16,0 0-16,0 0 0,0 0 16,1 21-16,-22 0 0,21 1 15,-21-1-15,21 0 0,-21 0 0,0 0 16,0 22-16,0-22 0,0 0 0,0 0 15,0 0-15,0 0 0,0 1 16,0-1-16,0 0 16,0-42 15,0 0-31,0-1 0,0 1 16,0 0-16,21 0 0,0 0 15,-21 0-15,43-22 0,-22 22 0,0-21 16,21 21-16,-21-22 15,22 22-15,-1 0 0,0 0 0,-20 0 16,20 21-16,0 0 0,-21 0 0,22 0 16,-22 21-16,0 0 0,0 0 15,-21 21-15,0-20 0,0 20 0,0-21 16,0 21-16,0-20 0,0 20 16,0-21-16,0 0 0,0 22 0,-21-43 15,21 21-15,0 0 0,-21 0 16,42-21-1,0-21 1</inkml:trace>
  <inkml:trace contextRef="#ctx0" brushRef="#br0" timeOffset="45623.9">21082 3577 0,'0'0'0,"0"-21"0,21 0 0,-21 0 15,-21 21 1,0 0-16,0 21 15,-1 0-15,-20 0 0,21 0 16,0 22-16,-22-22 0,22 21 0,0-21 16,0 1-16,21 20 0,0-21 0,0 21 15,0-20-15,0-1 16,0 0-16,0 0 0,21 0 0,0 0 0,0 1 16,22-1-16,-22-21 15,21 0-15,-21 0 0,22 0 0,-22 0 16,21-21-16,-21-1 0,22 22 15,-22-21-15,0-21 0,0 21 0,0 0 16,-21-22-16,0 22 0,0-21 0,0-1 16,0 22-16,0-21 0,-21 0 15,0 20-15,-21 1 0,21 0 0,-1 0 16,-20 21-16,0 0 0,21 0 16,-1 0-16,-20 0 0,21 0 15,0 0-15,21 21 0,0 0 0,0 0 16,0 1-16,0-1 15,21-21-15,0 0 0,0 0 16,22 0-16</inkml:trace>
  <inkml:trace contextRef="#ctx0" brushRef="#br0" timeOffset="45959.85">21505 3556 0,'0'0'0,"0"-21"0,21 21 0,-21 21 31,0 0-31,0 0 0,0 1 16,0-1-16,0 0 0,0 0 16,0 0-16,0 0 0,0 22 15,0-22-15,0 0 0,0 0 16,0 0-16,0 1 0,0-1 16,22-21-1,-1-21 1,0-1-1,0 22-15,-21-21 0,21-21 16,0 21-16,1 0 0,-1-1 0,0-20 16,-21 21-16,21 0 0,0 0 15,0-1-15,-21 1 16,22 21-16,-1 0 0,0 0 0,-21 21 31</inkml:trace>
  <inkml:trace contextRef="#ctx0" brushRef="#br0" timeOffset="46279.67">21844 3725 0,'21'0'0,"-42"0"0,42 22 16,0-22-16,0 0 15,1 0-15,-1 0 16,0 0-16,0 0 0,0 0 16,0-22-16,1 22 0,20-21 15,-21 21-15,0-21 0,0 0 0,1 0 16,-1 0-16,-21-1 0,0 1 15,0 0-15,0 0 0,0 0 16,-21 21-16,-1 0 16,-20 0-16,21 21 0,0-21 0,-22 21 15,22 0-15,-21 22 0,21-22 16,0 0-16,-1 21 0,1-21 0,0 1 16,21-1-16,0 21 0,0-21 0,0 0 15,0 1-15,0-1 0,21 0 16,0-21-16,1 0 0,-1 0 15,21 0-15,-21 0 0,0 0 16,22 0-16,-1 0 0,-21 0 16,22-21-16,-22 0 0,21-1 0,0 1 15</inkml:trace>
  <inkml:trace contextRef="#ctx0" brushRef="#br0" timeOffset="46530.93">22373 2985 0,'0'0'0,"-42"-22"0,21 1 0,-1 21 0,1-21 16,21 0-1,21 21-15,1 0 0,20 0 16,0 0-16,1 0 0,20 0 16,22 0-16,-22 0 0,22 0 0,-22 0 15,22 0-15,-21 0 0,-1 0 16,1 0-16,-22 0 0,43 21 31,-107-21-31,1 0 16,0 0-16,0 0 0,0 0 15,-22 0-15</inkml:trace>
  <inkml:trace contextRef="#ctx0" brushRef="#br0" timeOffset="46759.8">22839 2921 0,'0'0'0,"0"21"0,-64 22 16,64-22-16,-21 0 0,0 0 15,0 0-15,21 22 0,-21-1 0,-1 0 16,1 22-16,0-22 0,0 22 16,0-22-16,21 0 0,-21 22 0,-1-22 15,1 0-15,0 1 0,0-1 0,21-21 16,0 22-16,-21-22 0,21 0 16,-21 0-16,21 0 0,0 0 0,0 1 15,0-1-15,21-21 31,0 0-31,0 0 16,0-21-16,0 21 0,22-22 16</inkml:trace>
  <inkml:trace contextRef="#ctx0" brushRef="#br0" timeOffset="47071.56">22796 3641 0,'0'0'0,"-21"0"31,0 21-15,0 0-16,0 0 0,21 0 15,-21 1-15,21-1 0,0 0 16,0 0-16,0 0 0,0 0 16,21-21-16,0 0 15,21 0-15,-21 0 0,1 0 16,20 0-16,0 0 0,-21 0 0,22-21 16,-22 21-16,21-21 0,-21 0 15,1 0-15,-1 0 0,0-1 0,-21-20 16,0 21-16,0 0 0,0-22 15,0 22-15,-21 0 0,0 0 0,-1 21 16,-20-21-16,21 21 0,-21 0 16,-1 0-16,22 0 0,-21 0 0,21 21 15,-1-21-15,1 21 0,0-21 0,21 21 16,0 0 0,21-21-16,0 0 0</inkml:trace>
  <inkml:trace contextRef="#ctx0" brushRef="#br0" timeOffset="47671.26">23410 3344 0,'0'0'0,"0"-42"0,0 21 0,0 0 16,0 0-16,0-1 0,-21 1 0,21 0 16,-21 0-16,21 0 15,21 21 1,0 0-1,22-21-15,-1 21 0,-21 0 0,21 0 16,1-22-16,-1 22 0,22-21 16,-22 21-16,-21-21 0,21 0 15,1 21-15,-22-21 0,0 0 0,0-1 16,-21 1-16,0 0 16,-21 21-16,0-21 0,-21 21 0,20 0 15,-20 0-15,-21 0 0,20 0 16,1 0-16,0 0 0,-1 21 0,1 0 15,0 0-15,20 1 0,1-1 0,0 21 16,0-21-16,21 0 0,-21 22 16,21-22-16,0 21 0,0-21 0,0 1 15,0 20-15,21-21 16,0 0-16,0 0 0,0 1 0,1-22 16,-1 21-16,21-21 0,-21 0 15,0 0-15,1 0 0,-1 0 0,0 0 16,-21-21-16,21-1 0,-21 1 15,-21 21 1,0 0-16,0 0 16,-22 21-16,22 1 0,-21-1 15,21 21-15,-22-21 0,1 22 0,21-1 16,-22 0-16,22 1 0,-21-1 16,21-21-16,0 21 0,21 1 0,0-1 15,-22-21-15,22 22 0,0-1 16,0-21-16,22 21 0,-1-20 15,0-1-15,0 0 0,21-21 0,-20 0 16,20 0-16,0 0 0,1 0 16,-1 0-16,21 0 0,-20-21 0,20 0 15,-20-22-15,20 22 0,-21-21 16,22-1-16</inkml:trace>
  <inkml:trace contextRef="#ctx0" brushRef="#br0" timeOffset="47983.08">24532 2688 0,'0'0'0,"0"-42"0,0 21 16,0 0-16,-21 21 0,0 0 15,0 0-15,-1 0 0,1 42 16,-21-21-16,21 21 0,0 1 0,-1-1 16,1 22-16,0-22 0,0 21 15,0 1-15,0-1 0,-1 22 0,1 0 16,0-22-16,0 22 0,0-22 15,0 1-15,-1-1 0,1 1 0,0-22 16,21 22-16,-21-22 0,21 0 0,-21-20 16,0 20-16,21 0 0,0-21 15,0 1-15,-22-1 0,22 0 0,22-21 47,-1-21-47,0 0 0,0-1 16,0 1-16,0 0 0,1 0 15,-1 0-15</inkml:trace>
  <inkml:trace contextRef="#ctx0" brushRef="#br0" timeOffset="49519.2">24193 3768 0,'0'0'0,"22"0"47,-1 0-32,0 0-15,0 0 16,0 0-16,0 0 15,1-21-15,-1 21 0,-21-22 0,0 1 16,21 0-16,-21 0 0,21 0 16,-21 0-16,0-1 0,0 1 15,-21 21-15,0 0 16,0 0-16,-1 0 0,1 21 0,0 1 16,-21-1-16,21 0 0,-1 0 15,1 0-15,0 0 0,0 1 0,0 20 16,21-21-16,0 0 0,0 0 0,0 1 15,0-1-15,0 0 0,21 0 16,21-21-16,-21 0 16,1 0-16,-1 0 15,21 0-15,-21 0 0,0 0 0,22 0 16,-22-21-16,21 0 0,-21 21 0,1-21 16,20-1-16,-21-20 0,0 21 15,0 0-15,1 0 0,-1-1 0,-21 1 16,0 0-16,-21 42 31,-1-21-31,22 21 16,-21 1-16,0-1 0,21 0 15,-21 0-15,0 0 0,21 0 16,0 1-16,-21-1 0,21 0 16,-22-21-16,22 21 0,0 0 15,0-42 32,0 0-47,0 0 0,22 0 0,-1-1 16,-21 1-16,21 0 0,0 0 15,0 0-15,0 0 0,-21-1 0,22 22 16,-1-21-16,0 0 0,0 21 16,0 0-1,0 0-15,-21 21 16,0 0-1,0 1-15,0-1 0,0 0 16,0 0-16,0 0 0,0 0 16,0 1-16,0-1 15,22-21 17,-22-21-17,21-1-15,0 22 0,0-21 16,-21 0-16,21 0 0,0 0 0,1 0 15,-1-1-15,0 1 0,-21 0 16,21 0-16,0 21 16,-21 21 15,-21 0-31,21 0 0,-21 1 16,0-1-16,21 0 0,0 0 15,0 0-15,0 0 16,0 1-16,21-22 0,0 0 15,0 21-15,0-21 0,22 0 16,-22 0-16,0 0 0,0 0 0,0 0 16,22 0-16,-22 0 0,0-21 0,0-1 15,0 22-15,1-21 16,-1 0-16,-21 0 0,21 0 0,-21 0 16,21-1-16,-21 1 0,0 0 15,-21 21 1,0 0-16,0 0 15,-1 0-15,22 21 0,-21 0 16,0 1-16,0-22 0,21 21 0,-21 0 16,21 0-16,-21-21 0,21 21 15,0 0-15,0 1 16,21-22 0,0 0-16,0 0 15,0 0-15,0 0 0,1-22 16,-1 1-16,0 0 0,0 0 15,0 21-15,-21-21 16,21 21-16,-21 21 31,0 0-15,0 0-16,-21-21 0,21 21 16,0 1-1,21-22 1,1 0-16,-1 0 15,0 0-15,0 0 0,0 0 16,-21-22-16,21 22 0,1-21 16,-1 0-16,0 0 0,0-21 15,0 20-15,0-20 0,1 0 0,-1-1 16,0-20-16,0 21 0,0-22 16,0 1-16,1 20 0,-22-20 0,0 20 15,0 1-15,0 21 0,0 0 0,0 0 16,0-1-16,-22 22 15,1 0-15,0 0 0,21 22 16,-21-1-16,21 0 0,-21 21 16,21 1-16,-21-1 0,21 0 15,-22 22-15,1-22 0,21 0 0,-21 1 16,21-1-16,-21 0 0,21 1 16,0-22-16,-21 21 0,21-21 0,0 22 15,0-22-15,0 0 0,0 0 16,0 0-16,0 1 0,21-22 15,0 0 1,0 0 0,-21-22-16</inkml:trace>
  <inkml:trace contextRef="#ctx0" brushRef="#br0" timeOffset="49687.62">25527 3620 0,'0'0'0,"0"-22"0,-21 22 0,21-21 16,0 0-16,0 0 15,21 21 1,0 0 0,0 0-16,0 0 0,1 0 0,20 0 15,-21 0-15,0 0 0,22 0 16,-22 0-16,0 0 0,0 0 0,21 0 16,-20 0-16</inkml:trace>
  <inkml:trace contextRef="#ctx0" brushRef="#br0" timeOffset="49916">26077 3408 0,'0'0'0,"-21"0"15,21-21-15,-21 21 0,0 0 16,0 0-16,-1 21 0,1 0 0,21 0 16,-21 0-16,0 1 0,0-1 15,0 21-15,-1-21 0,22 0 0,-21 22 16,0-22-16,21 0 0,-21 0 15,21 0-15,0 1 0,0-1 0,0 0 16,0 0-16,0 0 16,21-21-1,0 0-15,0 0 16</inkml:trace>
  <inkml:trace contextRef="#ctx0" brushRef="#br0" timeOffset="50162.86">26204 3493 0,'0'-22'0,"0"44"0,0-65 16,0 22-16,21 21 15,1 0 1,-1 0-16,-21 21 0,0 0 16,21 1-16,-21-1 0,0 0 15,0 0-15,0 0 0,0 22 16,0-22-16,-21 0 0,0 21 0,-1-21 15,-20 1-15,21-1 0,-21 0 16,20 0-16,-20 0 0,21 0 0,-21 1 16,20-1-16,-20-21 0,21 21 15,0 0-15,0 0 0</inkml:trace>
  <inkml:trace contextRef="#ctx0" brushRef="#br0" timeOffset="53252.6">931 5842 0,'0'-21'16,"0"0"15,0 0-31,0-1 15,0 1-15,0 0 16,0 0-16,0 0 0,-21 0 0,0-1 16,21 1-16,-21 0 0,0 21 15,-1-21-15,1 0 0,0 21 16,-21 0-16,21 0 0,-22 0 0,-20 0 16,20 21-16,-20 0 0,-1 0 15,22 22-15,-21-1 0,-1 0 16,22 22-16,-22-22 0,22 22 0,21-22 15,-22 21-15,22-20 0,21-1 16,0 22-16,0-43 0,0 21 16,21 0-16,22-20 0,-22-1 15,21-21-15,1 0 0,20 0 0,1 0 16,-22 0-16,21 0 0,1-21 16,-22-1-16,22-20 0,-22 21 0,0-21 15,1-1-15,-1 1 0,0-22 16,-20 22-16,20-21 0,-21-22 15,0 21-15,0 1 0,1-22 0,-1 22 16,0-22-16,0 22 0,-21-22 16,0 21-16,21 1 0,-21-1 0,0 1 15,0 21-15,0 20 0,0-20 16,-21 84 0,21-20-16,-21 20 15,0 21-15,0-20 0,-1 20 16,22 1-16,-21 20 0,0-20 0,0 21 15,21-1-15,0 1 0,-21-22 16,21 22-16,-21-21 0,21-1 0,0-21 16,0 22-16,0-22 0,0 1 15,21-22-15,0 0 0,0 0 0,0 0 16,0-21-16,22 0 16,-22 0-16,21 0 0,1-21 0,-1 21 0,21-21 15,-20-21-15,-1 20 0,22 1 16,-22-21-16,21 0 0,-20-1 15,-1 1-15,-21-22 0,0 22 16,1 0-16,-22-1 0,0 1 16,0 0-16,0 21 0,-22-1 0,22 1 15,-42 0-15,21 21 0,0 0 16,0 0-16,-1 21 0,1 0 0,0 1 16,21-1-16,0 0 0,0 21 15,0-21-15,0 22 0,21-22 0,0 21 16,1-21-16,-1 22 0,0-22 15,0 21-15,0-21 0,0 1 0,1-1 16,-1 0-16,-21 0 0,21 0 16,0 0-16,0-21 0,0 22 15,1-22-15,-1 0 0,21 0 16,-21 0-16,22 0 0,-22 0 0,21 0 16,0-22-16,1 1 0,-1 0 15,0 0-15,1 0 0,20 0 0,-20-1 16,-1 1-16,0-21 0,-21 21 15,22 0-15,-22-22 0,0 22 0,0-21 16,-21 21-16,0-22 0,0 22 16,0 0-16,0 0 0,-21 0 0,0-1 15,0 22-15,-22 0 0,22 0 16,-21 0-16,0 0 0,-1 22 0,1-1 16,-22 0-16,22 21 15,21 1-15,-21-22 0,-1 21 0,22 0 16,-21 1-16,21-1 0,21-21 15,0 22-15,0-22 0,0 21 0,0-21 16,0 0-16,21-21 0,0 22 16,0-22-16,0 0 0,0 0 0,22 0 15,-22 0-15,21 0 0,1-22 16,-1 22-16,-21-21 0,21 0 0,1-21 16,-22 21-16,42-43 15,-20 43-15,-1-64 16,-21 43-16,-21 0 0,21 20 15,-21-20-15,0 21 0,22 0 0,-22 0 16,0 42 0,-22 0-16,1 0 15,0 0-15,21 0 0,-21 22 16,0-1-16,21-21 0,0 22 0,-21-1 16,21-21-16,0 21 0,0-20 15,0 20-15,21-21 0,0 0 0,0 0 16,21 1-16,1-1 0,20-21 15,-20 0-15,20 0 0,1 0 0,-1 0 16,1 0-16,-1 0 0,1 0 16,-22-21-16,21 21 0,1-22 15,-1 1-15,-20-21 0,-1 21 0,0 0 16,-20-22-16,-1 22 0,-21-21 16,0-1-16,0 22 0,0-21 0,-21 21 15,-22 0-15,22 21 0,-21 0 0,-1 0 16,1 0-16,0 0 0,-1 21 15,1 0-15,0 0 0,-1 0 0,1 22 16,0-22-16,21 0 0,-1 0 16,22 0-16,0 0 0,0 1 0,0-1 15,22-21-15,-1 0 16,0 21-16,21-21 0,-21 0 0,22 0 16,-22 0-16,21 0 0,1 0 15,-22 0-15,21-21 0,0 21 0,-20 0 16,20 0-16,-21 0 0,0 0 0,0 0 15,1 0-15,-1 0 0,-21 21 16,0 0-16,0 21 0,0-20 16,0 20-16,0-21 0,0 43 15,0-22-15,0 21 0,0 1 0,0-1 16,0 1-16,0 21 0,0-22 0,0 22 16,0-1-16,21 1 0,-21 0 15,0 21-15,0-22 0,0 22 16,0-21-16,0-1 0,0 22 0,-21-21 15,0-22-15,-1 22 0,-20 0 16,0-22-16,-22-20 0,1 20 0,20-21 16,-41 1-16,20-1 0,-20-21 0,-1 0 15,0-21-15,1 0 0,-1 0 16,0-21-16,1-21 0,-1 0 0,21-22 16,1 1-16,-1-22 0,22 21 15,21-41-15,0 20 0,21-21 0,0-21 16,21 21-16,21 0 0,1-21 0,41 0 15,-20 0-15,42 22 0,-22-22 16,22 0-16</inkml:trace>
  <inkml:trace contextRef="#ctx0" brushRef="#br0" timeOffset="53863.25">4403 5609 0,'0'0'0,"0"-21"16,21 0-16,0 0 0,0 21 15,-21-21-15,0-1 16,21 1-16,-21 0 16,-21 0-1,0 21-15,0 0 0,-22 0 0,1 0 16,21 0-16,-21 21 0,-1-21 0,22 21 15,-21 0-15,21 1 0,-1-1 16,1 0-16,0 0 0,21 0 0,0 0 16,0 1-16,0-1 0,0 0 15,21 0-15,0-21 0,1 0 16,-1 0-16,21 0 0,-21 0 16,22 0-16,-22 0 0,21 0 0,-21 0 15,22 0-15,-43-21 0,21 21 16,-42 0-1,-1 0-15,1 21 0,-21 0 16,0-21-16,-1 21 0,1 1 16,0-1-16,-1 0 0,1 0 0,0 0 15,20 0-15,-20 1 0,21-1 16,21 0-16,21 0 16,0-21-16,0 0 15,1 0-15,20 0 0,0 0 16,-21 0-16,22 0 0,-1 0 0,0 0 15,1 0-15,-22 0 0,21 0 16,-21 21-16,1 0 0,-1 1 16,-21-1-16,0 0 0,0 21 0,-21-21 15,-1 22-15,1-1 0,-21-21 16,0 22-16,20 20 0,-20-21 0,0 1 16,-1-1-16,22 0 0,-21-20 0,21 20 15,0-21-15,-1 0 0,1 0 16,21 1-16,21-22 15</inkml:trace>
  <inkml:trace contextRef="#ctx0" brushRef="#br0" timeOffset="55436.5">5546 5990 0,'0'-21'0,"21"0"16,0 21-16,-21-21 15,21 0-15,0-1 0,22-20 16,-43 21-16,21 0 0,0-22 0,-21 1 16,0 21-16,0-21 0,0-1 0,0 22 15,-191-42 1,149 63 0,0 21-16,-1 0 0,1 21 15,0 1-15,-1-1 0,1 0 0,21 22 16,-21-22-16,20 0 0,1 22 15,21-22-15,0-21 0,0 22 0,0-1 16,0-21-16,0 0 0,0 1 0,21-22 16,1 0-16,-1 0 0,21 0 15,0 0-15,-20 0 0,20 0 16,21 0-16,-20-22 0,-1-20 0,22 21 16,-22-21-16,21 20 0,-20-20 15,-1-21-15,0 20 0,1-20 0,-1-1 16,0 1-16,-20-1 0,20 1 0,-21-22 15,0 22-15,0-1 0,-21 1 16,0-22-16,0 21 0,22 22 16,-22-21-16,0 20 0,0 22 0,0 0 15,0 0-15,-22 21 0,1 0 16,0 42-16,0-21 0,0 22 16,0 20-16,-1-21 0,1 22 15,0-1-15,-21 22 0,21-21 0,-1 20 16,22-20-16,-21 20 0,21-20 15,-21-1-15,21 1 0,0-1 0,0-20 16,0-1-16,21 0 0,0 1 0,22-22 16,-22 0-16,0 0 0,21-21 15,1 0-15,-22 0 0,21 0 0,1 0 16,-1 0-16,0-21 0,1 0 16,-1 0-16,0 0 0,1-1 15,-1-20-15,0 0 0,1-1 0,-22 1 0,0 0 16,0-1-16,-21-20 0,0 21 15,0 20-15,-21-20 0,0 21 16,0 0-16,-1 0 0,-20 21 0,21 0 16,-21 0-16,20 0 0,1 21 15,0 0-15,0 0 0,21 0 0,0 0 16,0 1-16,0 20 0,0-21 16,0 0-16,21 22 0,0-22 0,0 0 15,1 0-15,-1 21 0,21-20 0,-21-1 16,0 0-16,1 0 0,-22 0 15,21-21-15,-21 21 0,21-21 16,-21 22-16,21-22 16,0 0-16,0 0 15,1-22-15,-1 22 0,0-21 0,21 0 16,-21 0-16,22 0 0,-22 0 16,21-22-16,1 22 0,-22 0 0,21-21 15,0 20-15,-20 1 0,20 0 16,-21 0-16,0 0 0,0 21 0,-21 21 31,-21 0-15,0 0-16,21 0 0,-21 22 0,0-22 15,0 21-15,-1-21 0,1 1 16,21 20-16,-21-21 0,21 0 16,0 0-16,0 1 0,0-1 15,21 0-15,0-21 0,1 0 16,-1 0-16,0 0 0,0 0 0,0 0 15,0 0-15,22 0 0,-22-21 0,0 0 16,0 21-16,0-22 0,1 1 16,-1 0-16,-21-21 0,0 21 0,0-22 15,0 22-15,0-21 0,0 21 0,-21-1 16,-22 1-16,22 0 0,0 0 16,-21 21-16,20 0 0,-20 0 0,21 0 15,0 0-15,0 0 0,42 0 31,21 21-31,-21-21 0,22 0 16,-1 0-16,0 0 0,-21 0 16,22 0-16,-1-21 0,0 21 0,22-21 15,-22 0-15,22 21 0,-22-22 0,22 1 16,-22 21-16,0-21 0,1 21 16,-22 0-16,21-21 0,-21 21 0,-21 21 31,0 0-31,0 0 0,-21 22 0,0-22 15,0 21-15,0 1 0,-1 20 0,1-21 16,0 22-16,21-1 16,0 1-16,-21-1 0,21 1 0,0 21 15,-21-1-15,21 1 0,0 0 0,-21-1 16,-1 1-16,1 0 0,21-1 16,-21 22-16,0-21 0,0-1 0,0 1 15,-1-21-15,1 20 0,0-20 16,0-1-16,21 1 0,0-22 0,0 0 15,-21 1-15,21-1 0,0-21 0,-21 0 16,21 1-16,0-44 16,0 1-16,21 0 0,0-21 15,0-1-15,21 1 16,-20-21-16,20-1 0,-21 1 0,21-22 16,1 0-16</inkml:trace>
  <inkml:trace contextRef="#ctx0" brushRef="#br0" timeOffset="55704.34">7747 6160 0,'0'0'0,"0"-64"0,-21-21 16,21 22-16,-21-1 0,21 22 0,0-21 16,0 20-16,0-20 0,0 20 15,21 22-15,0-21 0,21 21 0,1-22 16,-1 22-16,21 21 0,1-21 16,-1 21-16,1 0 0,-22 0 0,22 21 15,-22 0-15,0 1 0,1 20 16,-22-21-16,0 21 0,-21 1 15,0-1-15,0 0 0,-21 1 0,0-1 16,-22 0-16,1-20 0,0-1 0,-22 21 16,1-21-16,-1 0 0,1 1 15,-1-22-15,1 21 0,-1-21 0,22 0 16,0 21-16,20-21 0,1 0 0,0 0 16,21-21-1,0 0-15</inkml:trace>
  <inkml:trace contextRef="#ctx0" brushRef="#br0" timeOffset="56731.79">8932 5673 0,'-21'0'0,"42"0"0,-63-21 0,0 21 16,20 0-16,1 0 0,0-22 15,42 22 1,0 0-16,22 0 16,-1 0-16,22 0 0,-1 22 0,1-22 15,-1 0-15,22 21 0,-1-21 16,1 0-16,21 0 0,0 0 16,0 0-16,21 0 0,-22 0 15,1 0-15,0 0 0,0 0 0,-43 0 16,22 0-16,-21 0 0,-22-21 0,-21 21 15,0-22-15,0 22 0,-21-21 16,0 0-16,-21 21 0,-21-21 16,0 0-16,-1 21 0,1-21 0,-22 21 15,22-22-15,-21 22 0,20 0 16,-20-21-16,20 21 0,22 0 0,-21-21 16,21 21-16,21-21 0,21 21 15,0 0 1,21 0-16,1 0 0,-1 0 0,0 0 15,1 0-15,-1 0 0,0 0 16,1 0-16,-22 21 0,21 0 16,-21 0-16,1 1 0,-22-1 0,0 21 15,0 0-15,0 1 0,-22-1 0,1 0 16,-21 1-16,0-1 0,-1 0 16,-20 1-16,-1-1 0,1 0 0,-22 1 15,22-22-15,-22 21 0,21-21 0,1 1 16,-1-1-16,22 0 0,0 0 15</inkml:trace>
  <inkml:trace contextRef="#ctx0" brushRef="#br0" timeOffset="57435.38">11578 4995 0,'21'-21'16,"-21"42"15,0 1-31,-21-1 0,0 21 16,0 0-16,21 22 0,-43-22 15,22 22-15,0-1 0,0 1 16,0 20-16,0-20 0,-1-1 0,-20 1 15,21 21-15,0-43 0,-22 21 16,22 1-16,-21-22 0,21 1 0,0-1 16,21 0-16,0-21 0,0 1 0,0-1 15,0-42 17,21-1-32,0 1 0,-21 0 0,0-21 15,21-1-15,-21 1 0,21 0 16,-21-22-16,0 1 0,21-1 0,1-20 15,-1 20-15,0 1 0,0-22 0,0 21 16,0 1-16,1-22 16,-1 22-16,0-1 0,0 1 0,0 20 15,0 22-15,1-21 0,-1 42 16,0 0-16,0 0 0,-21 42 16,0 1-16,21-1 0,-21 21 0,0 1 15,21-1-15,-21 1 0,0-1 16,0 22-16,0-21 0,0-1 0,0 22 15,0-22-15,0-20 0,0 20 16,-21-21-16,0 1 0,21-1 0,0-21 16,-21 0-16,0 1 0,0-1 0,-1-21 15,1 0-15,0 0 0,0 0 16,0 0-16,-22 0 0,22-21 16,-21 21-16</inkml:trace>
  <inkml:trace contextRef="#ctx0" brushRef="#br0" timeOffset="57827.16">11049 5821 0,'-21'-21'0,"42"42"0,-63-63 15,20 20-15,22 1 0,43 21 32,-22 0-32,21 0 15,-21 0-15,43 21 0,-22-21 0,1 0 16,20 0-16,1 0 0,-1 0 16,22 0-16,-1-21 0,1 21 0,0-21 15,-1 0-15,1 0 0,0 0 16,-22-1-16,22 1 0,-43 0 15,22 0-15,-43 0 0,21 0 0,-21-22 16,-21 22-16,0 0 0,0 0 16,-42 21-16,21 0 15,0 0-15,-22 0 0,22 0 0,-21 0 16,0 21-16,-1 21 0,22-21 16,-21 1-16,21 20 0,-22 0 0,22 1 15,0-1-15,-21 0 0,20 1 0,22-1 16,0 0-16,-21 1 0,21-1 15,0-21-15,0 21 0,0-20 0,21-1 16,1 0-16,-1 0 0,0-21 0,21 0 16,1 0-16,-1 0 15,0 0-15,1 0 0,-1 0 0,21 0 16,-20-21-16,20 0 0,-20 0 0,-1-22 16,0 22-16,22-21 0,-22-1 15,-21-20-15</inkml:trace>
  <inkml:trace contextRef="#ctx0" brushRef="#br0" timeOffset="58085.01">12869 5398 0,'0'0'0,"21"-85"0,1 21 0,-1-20 16,0 20-16,-21 1 0,0 20 0,0-20 16,0 42-16,0-22 0,0 22 15,-21 21-15,0 0 0,-22 21 16,22 22-16,-21-1 0,21 0 0,-1 22 16,-20-22-16,21 22 15,-21-1-15,20 1 0,1-1 0,0 1 16,-21-1-16,21 1 0,-1-1 0,22 1 15,-21-1-15,21-20 0,-21-1 16,21 0-16,0 1 0,0-22 0,0 0 16,0 0-16,0 0 0,21 0 0,0-21 15,1 0-15,-1 0 16,21 0-16,-21-21 0,212-127 31,-191 127-31</inkml:trace>
  <inkml:trace contextRef="#ctx0" brushRef="#br0" timeOffset="58306.88">13208 5503 0,'0'0'0,"0"-21"0,0 42 31,-21-21-31,0 22 0,-1-1 16,1 21-16,0-21 0,0 22 16,-21-22-16,20 21 0,1-21 0,0 22 15,21-22-15,-21 21 0,21-21 16,0 0-16,0 1 0,0-1 0,0 0 15,0 0-15,21-21 0,21 21 16,-20-21-16,20 0 0,0 0 16,1 0-16,-1 0 0,0-21 15,1 0-15,20 0 0,-21 0 0,1-1 16,-1 1-16,-21-21 0,22 21 16</inkml:trace>
  <inkml:trace contextRef="#ctx0" brushRef="#br0" timeOffset="58940.52">13610 5715 0,'21'-21'15,"-21"0"-15,-42 84 0,63-84 0,0-42 0,-21 41 0,-21 22 31,0 0-31,0 22 0,0-1 16,-1 0-16,1 0 0,0 0 0,0 0 16,0 1-16,21 20 0,0-21 15,0 0-15,0 0 0,0 1 16,0-1-16,0 0 0,21-21 16,0 21-16,0-21 15,0 0-15,1 0 0,-1 0 16,0 0-16,-21-21 15,0 0-15,0 0 0,21-1 0,-21 1 16,0 0-16,0 0 0,0-21 0,0-1 16,21 1-16,-21 21 0,0-22 15,21 1-15,1 21 0,-22 0 0,21 0 16,0-1-16,0 1 0,0 0 0,22 21 16,-22 0-16,0 0 0,85 42 31,-85-20-31,0 20 0,0-21 0,0 21 15,-21-20-15,0 20 0,0 0 16,0-21-16,0 22 0,0-22 0,0 21 16,0-21-16,0 1 0,0-1 0,-21 0 15,21 0-15,-21-21 0,21 21 16,-21-21-16,0 0 16,21-21-16,0 0 15,0 0-15,0 0 16,21-1-16,0-20 0,0 21 0,22-21 15,-22-1-15,21 22 16,0-21-16,1-1 0,-1 1 0,0 21 16,1-21-16,-1 20 0,0 22 0,-20 0 15,20 0-15,-21 0 0,0 0 16,0 0-16,-21 22 0,0-1 0,0 21 16,0-21-16,0 22 0,0-22 0,0 21 15,-21 0-15,0 1 0,0-22 16,0 21-16,0-21 0,21 22 0,0-22 15,-22 0-15,22 0 0,0 0 0,0 1 16,22-22 0,-1 0-16,0 0 0,0 0 0,21 0 15,-20 0-15,20 0 0,0 0 16,-21-22-16,22 1 0,-1 0 16,0 0-16,22 0 0</inkml:trace>
  <inkml:trace contextRef="#ctx0" brushRef="#br0" timeOffset="59240.35">15092 5779 0,'42'-43'16,"-190"149"-16,254-169 0,-43-1 0,-20 22 0,-22 21 15,0-1-15,-21 1 0,0 0 0,-21 0 16,0 21 0,-1 0-16,-20 0 0,21 0 0,-21 21 15,-1 0-15,22-21 0,-21 21 0,21 1 16,-1-1-16,1 0 0,21 0 16,-21 0-16,21 0 0,0 1 15,21-1-15,0-21 0,1 21 16,-1 0-16,0-21 0,21 21 15,-21 0-15,1-21 0,-1 22 0,0-22 16,0 21-16,-21 0 0,0 0 16,-21 0-1,0-21-15,0 0 0,-22 21 16,22-21-16,-21 0 0,21 0 0,-22 0 16,1 0-16,-43 0 15,64 0-15,0-21 16,21 0-16,0 0 0,0 0 15,0 0-15</inkml:trace>
  <inkml:trace contextRef="#ctx0" brushRef="#br0" timeOffset="59431.24">14414 5080 0,'-21'-21'0,"42"42"0,-63-42 15,21 0-15,0 21 0,-22 0 16,43-21-16,-21 21 0,0 0 16,21 21 15,-21-21-15</inkml:trace>
  <inkml:trace contextRef="#ctx0" brushRef="#br0" timeOffset="59618.13">12763 5249 0,'0'0'0,"-42"0"0,21 22 0,0-22 16,42 0 0,21 0-16,1 0 0,20 0 15,22 0-15,21 0 16,-22 0-16,22 0 0,0 0 0,0 0 15,0-22-15,105 1 0</inkml:trace>
  <inkml:trace contextRef="#ctx0" brushRef="#br0" timeOffset="59903.97">15875 4847 0,'0'0'0,"0"-21"0,21 0 0,-21 0 16,0 0-16,0-1 0,0 1 16,-21 21-1,0 0-15,0 0 0,-1 0 16,1 0-16,0 0 0,-21 21 0,21 1 16,-22-1-16,1 21 0,0-21 15,20 22-15,-20-1 0,21-21 0,0 21 16,0-20-16,21 20 0,0-21 0,0 0 15,21 0-15,21 1 0,-21-1 16,22-21-16,-1 0 0,0 0 0,1 0 16,20 0-16,1 0 0,-22 0 15</inkml:trace>
  <inkml:trace contextRef="#ctx0" brushRef="#br0" timeOffset="60336.72">16192 4572 0,'0'0'0,"-42"-21"0,0-21 16,-255-22 0,234 64-1,-1 0-15,22 21 0,-21 0 0,-1 1 16,1 20-16,-1-21 0,22 21 0,-1 22 16,1-22-16,0 22 15,21-22-15,-1 22 0,1-1 0,21-21 16,0 22-16,21-22 0,1 1 0,20-1 15,0 0-15,1-21 0,20 22 16,1-22-16,-22 0 0,21 0 0,1 0 16,-1-21-16,-20 0 0,20 0 15,1 0-15,-22 0 0,22 0 0,-22-21 16,21 0-16,-20 0 0,-1-21 0,0-1 16,1 1-16,-1 0 0,0-22 15,-20 22-15,-1-43 0,-21 22 0,0-1 16,0 1-16,0 20 0,-43 1 15,1-22-15,0 43 0,-22-21 16,22 21-16,-43-22 0,22 22 0,-1 21 0,1-21 16,-1 21-16,1 0 15,-1 0-15,22 0 0,0 21 0,-1 0 16,22 1-16,-21-1 0,42 21 16,0-21-16,0 22 0,0-22 0,0 21 15,0 0-15,0 1 0,21-1 0</inkml:trace>
  <inkml:trace contextRef="#ctx0" brushRef="#br0" timeOffset="60807.76">15833 5863 0,'0'0'0,"-22"0"0,22-21 16,22 21 0,-1 0-16,21 0 0,0 0 0,22 0 15,-22 0-15,22 0 0,20 0 16,-20 0-16,21 0 0,-22 0 0,1 0 16,-1 0-16,1 0 0,-22 0 0,0 0 15,1 0-15,-22 0 0,0-21 16,0 21-16,-21-21 0,0 0 0,0-1 15,0 1-15,-21 21 0,0-21 16,-22 0-16,22 0 0,-21 0 16,21-1-16,0 22 0,-1-21 0,1 21 15,21-21 1,21 21-16,1 0 0,20 0 16,-21 0-16,21 0 0,1 0 15,-22 0-15,21 21 0,-21 0 0,1-21 16,-1 22-16,0-1 0,-21 0 0,0 0 15,0 0-15,0 0 16,0 1-16,-21 20 0,0-21 0,-1 0 0,-20 0 16,0-21-16,-1 22 0,22-1 15,-21 0-15,0-21 0,-1 21 16,1-21-16,0 0 0,20 0 0,-20 0 16</inkml:trace>
  <inkml:trace contextRef="#ctx0" brushRef="#br0" timeOffset="62687.89">18457 5906 0,'21'0'15,"-21"-22"1,0 1-16,0 0 0,0 0 16,0 0-16,0 0 0,-21-22 0,0 22 15,21-21-15,-21 21 0,-21-22 16,20 1-16,-20 21 0,21-22 0,-21 22 16,-22 0-16,22 21 0,-22 0 15,22 0-15,-22 0 0,-190 106 31,212-64-31,21 1 0,-85 211 32,106-212-32,0-21 0,0 21 0,21-20 15,0-1-15,1 0 0,20 0 16,-21 0-16,21-21 0,-20 0 0,20 0 16,0 0-16,1 0 0,20-21 15,-21 0-15,22 0 0,-1 0 0,1-1 16,-1-20-16,-20 0 0,20-1 0,1-20 15,-22-1-15,0 1 0,22-1 16,-22 1-16,1-1 0,-1-20 0,-21 20 16,21-20-16,-20-1 0,-1 21 15,0-20-15,0 20 0,-21 1 16,0-1-16,0 22 0,0 0 0,0 20 16,-21 1-16,0 0 0,0 21 15,-22 0-15,22 21 0,-21 22 0,-1-22 16,1 42-16,0 1 0,21-1 15,-22 1-15,22 20 0,0-20 0,0 21 16,0-22-16,21 22 0,0-1 16,0-20-16,0-1 0,0 1 0,0-1 15,21 1-15,0-22 0,21 1 0,-21-1 16,1-21-16,20 0 0,0 0 16,1 1-16,-22-22 0,21 0 0,0 0 15,22 0-15,-22 0 0,1-22 16,-1 1-16,0 0 0,1 0 15,-1-21-15,0-1 0,-21 22 0,22-21 16,-22-1-16,-21 1 0,0 0 16,0-1-16,0 1 0,0 21 0,-21 0 15,0 0-15,-1 21 0,1 0 0,0 0 16,0 0-16,0 0 0,0 21 16,21 0-16,-22 0 0,22 21 0,0-20 15,0 20-15,0-21 0,0 21 16,22-20-16,-1 20 0,0-21 0,0 0 15,0 0-15,22 1 0,-22-1 0,21 0 16,0-21-16,-20 0 16,20 0-16,0 0 0,1 0 0,-1 0 15,21 0-15,-20 0 0,-1-21 0,0 0 16,22-1-16,-22 1 0,1 0 16,20 0-16,-21 0 0,1-22 15,-22 22-15,21 0 0,-21-21 0,22 21 16,-43-1-16,21 1 0,0 0 15,-42 0 17,0 0-1,0 0-31,-1-1 16,1 1-16,0 21 15,0-21-15,0 21 16,0 0-16,-1 0 0,1 0 15,0 0-15,0 0 0,0 21 16,0-21-16,21 21 0,-22 1 16,1-1-16,21 0 0,0 0 0,0 0 15,-21 0-15,21 1 0,0-1 16,0 0-16,0 0 0,21 0 16,0 0-16,1-21 0,-1 0 0,0 22 15,0-22-15,0 0 0,0 0 16,22 0-16,-22 0 0,0 0 15,0 0-15,0 0 0,-21-22 16,22 22-16,-1-21 0,0 0 0,-21 0 16,0 0-16,21 0 0,0-1 0,-21 1 15,0 0-15,0 0 0,21 0 16,-21 0-16,0-1 16,0 44-1,0-1 1,0 0-16,0 0 0,0 0 0,-21 0 15,21 1-15,0-1 0,0 0 16,0 0-16,0 0 0,0 0 0,21 1 16,1-1-16,-1-21 15,21 21-15,-21-21 0,22 0 0,-1 0 16,21 0-16,-20 0 0,20 0 0,1 0 16,-1 0-16,1 0 0,-1-21 15,1 21-15,-1-21 0,-20-1 0,-1 1 16,0 0-16,-21-21 0,1 21 15,-1-22-15,-21 22 0,0 0 0,0 0 16,0 0-16,-21-1 0,-1 1 0,-20 21 16,0 0-16,-1 0 0,1 0 15,0 0-15,-22 0 0,22 0 16,0 0-16,-1 21 0,1 1 0,0-1 16,20 0-16,1 0 0,21 0 15,0 0-15,0 1 0,0-1 0,0 21 16,0-21-16,0 0 0,21 22 15,1-22-15,-1 21 0,-21 1 0,0-1 16,21 0-16,-21 1 0,21-1 0,-21 0 16,21 22-16,-21-22 0,0 22 15,21-1-15,1 1 0,-22-1 0,0 22 16,0-22-16,0 1 0,0-1 0,0 1 16,0-1-16,-22 1 15,-20-22-15,21 22 0,-21-22 0,-1 0 0,-20 1 16,20-22-16,1 0 0,-21 0 15,20 0-15,1 0 0,0-21 16,-22 0-16,22 0 0,21 0 0,-22-21 16,1 0-16,21 0 0,0-21 0,-1 20 15,22-20-15,0 0 0,0-1 0,22 1 16,20 0-16,0-22 0,1 1 16,20-22-16</inkml:trace>
  <inkml:trace contextRef="#ctx0" brushRef="#br0" timeOffset="63236.72">21865 5609 0,'0'0'0,"21"-21"0,-21 0 0,0 0 0,0 0 16,-21-1-16,0 22 0,0 0 16,-22-21-16,1 21 0,-170 43 31,170-43-31,42 21 0,-21 0 15,21 0-15,0 0 16,21-21-16,0 0 0,0 0 16,1 21-16,-1-21 0,21 0 15,-21 0-15,22 0 0,84 22 32,-127-1-17,0 0-15,-22-21 16,-20 21-16,21-21 0,-21 21 0,-1 0 15,1-21-15,0 22 0,-1-1 0,22-21 16,-21 21-16,21 0 0,-1-21 16,1 21-16,21 0 15,21-21 1,22 22-16,-22-22 0,21 0 0,1 0 16,-22 0-16,21 0 0,0 0 0,-20 0 15,20 0-15,-21 0 16,0 0-16,0 21 0,-21 0 15,0 0-15,0 0 0,0 0 16,-21 1-16,0-1 0,-21 0 16,21 21-16,-22-21 0,1 1 0,21 20 15,-22 0-15,1-21 0,0 22 0,-1-1 16,22-21-16,0 22 0,-21-1 16,21-21-16,21 0 0,0 0 15,0 22-15,21-43 16,0 0-16,0 0 0,21 0 0,1 0 15,-1 0-15</inkml:trace>
  <inkml:trace contextRef="#ctx0" brushRef="#br0" timeOffset="64568.21">22839 5800 0,'21'-43'0,"-42"86"0,63-128 0,-42 43 16,0-1-16,0 22 0,-21-21 15,0 21-15,0 0 0,-22 21 0,22 0 16,-21 0-16,-1 0 0,1 0 0,-21 0 16,20 21-16,1 0 0,0 21 15,-1-21-15,1 22 0,0-1 0,20 0 16,-20 1-16,21-1 0,21-21 16,0 22-16,0-1 0,0-21 15,0 0-15,0 0 0,21 1 0,0-1 16,0 0-16,1-21 0,20 0 0,0 0 15,1 0-15,-22 0 0,21 0 16,0 0-16,1 0 0,-1-21 0,0 0 16,1-22-16,-22 22 0,21-21 0,1-1 15,-1-20-15,-21 21 0,21-22 16,1 1-16,-22-1 0,21 1 0,-21 20 16,1-20-16,-1-1 0,21 1 15,-42 20-15,21 1 0,-21 0 16,21-1-16,-21 22 0,0 0 0,-21 21 31,0 21-31,0 0 0,0 22 0,0-22 16,-22 21-16,22 1 0,0-1 15,0 0-15,-22 22 0,22-22 0,0 22 16,21-1-16,0 1 0,-21-22 0,21 21 16,0-20-16,0 20 0,0-20 15,21-22-15,-21 21 0,21 0 0,0-20 16,1-1-16,-1 0 0,0-21 15,0 0-15,0 21 0,22-21 16,-22 0-16,0 0 0,0-21 0,21 21 0,-20-21 16,-1 0-16,21-1 0,-21-20 15,0 21-15,22-21 0,-22-1 16,0 1-16,0 0 0,22-1 0,-22 22 16,0-21-16,-21 21 0,21 21 15,-21 21 1,0 0-1,-21 0-15,21 0 0,-21 0 0,21 22 16,0-22-16,0 0 0,-21-21 0,21 21 16,0 0-16,0 1 0,0-1 15,21-21 1,0 0-16,21 0 0,-21 0 16,1 0-16,-1 0 0,21 0 15,-21-21-15,22 21 0,-22-22 0,0 1 16,21 0-16,-21 0 0,1 0 15,-1 0-15,0 21 0,0-22 0,0 22 16,-42 0 0,0 22-1,0-1-15,0 0 0,-1 0 0,22 21 16,-21-20-16,0-1 0,0 0 16,21 0-16,0 0 0,0 0 0,0 1 15,0-1-15,0 0 0,21-21 16,0 21-16,0-21 15,22 0-15,-22 0 0,0 0 16,0 0-16,0 0 0,1-21 0,-1 0 16,21 0-16,-42-1 0,21 1 15,0 0-15,1 0 0,-22-21 0,0-1 16,0 22-16,0-21 0,0-1 0,0 22 16,0 0-16,-22 0 0,1 0 15,0 0-15,-21 21 0,21 0 0,-1 0 16,-20 0-16,21 0 0,21 21 31,21-21-15,0 0-16,22 0 0,-22 0 15,21 0-15,-21 0 0,22 0 0,-22 0 16,21 0-16,-21 0 0,0 0 16,22-21-16,-22 21 0,0 0 0,21 0 15,-20-22-15,-22 44 16,0-1-1,0 0-15,0 21 0,0-21 0,-22 1 16,1 20-16,0 0 0,0 1 16,21-1-16,-21 0 0,0 1 0,-1-1 15,1 0-15,-21 22 0,21-22 16,0 0-16,-1 22 0,1-1 0,-21-20 16,21-1-16,0 22 0,-22-22 15,22 0-15,0 1 0,0-22 0,0 21 16,-1-21-16,1 22 0,21-22 15,-21-21-15,21 21 0,0 0 0,21-21 47,0-21-47,1 0 0,-1 0 0,0-1 16,0-20-16,0 0 0,0-1 16,1 1-16,20 0 0</inkml:trace>
  <inkml:trace contextRef="#ctx0" brushRef="#br0" timeOffset="64823.07">24172 5906 0,'0'-64'16,"0"128"-16,0-361 16,0 276-16,0-21 0,21 21 15,1 21-15,-1-22 0,21 22 16,-21 0-16,22 0 0,-1 0 0,-21 0 16,21 0-16,1 0 0,-22 22 15,21-1-15,-21 0 0,-21 0 0,0 0 16,0 0-16,0 22 0,0-22 0,-21 0 15,-21 0-15,21 0 0,0 1 16,-22-1-16,22 0 0,-21-21 16,21 21-16,-22-21 0,22 0 15,0 0-15,21 21 0,-21-21 16,42 0 0,0 0-16,0-21 15</inkml:trace>
  <inkml:trace contextRef="#ctx0" brushRef="#br0" timeOffset="65054.93">25146 5419 0,'0'-21'0,"0"42"0,-21-42 16,0 21 0,-22 0-16,22 0 0,-21 21 0,21 0 15,-22 0-15,22 0 0,-21 22 16,21-1-16,-1-21 0,1 21 0,0 1 15,0-1-15,21-21 0,0 22 0,0-22 16,0 21-16,0-21 0,0 0 16,0 1-16,0-1 0,21 0 0,0-21 15,0 0-15,22 0 0,-22 0 16,0 0-16,21 0 0,-20 0 0</inkml:trace>
  <inkml:trace contextRef="#ctx0" brushRef="#br0" timeOffset="65298.79">25421 5334 0,'0'0'0,"0"-21"0,0 0 15,21 21-15,-21-21 0,21 21 16,1 0-16,-1 0 16,0 0-16,0 0 0,21 21 15,-20 0-15,-1 0 0,21 0 0,-21 0 16,0 1-16,-21 20 0,0 0 15,0 1-15,0-1 0,-21 0 0,0 1 16,-21-1-16,21 0 0,-22 1 0,22-22 16,-21 21-16,-1 0 15,22-20-15,-21 20 0,21-21 0,-22 0 16,22 0-16,0 1 0</inkml:trace>
  <inkml:trace contextRef="#ctx0" brushRef="#br0" timeOffset="67243.85">720 7557 0,'0'0'0,"21"-22"0,-21 1 0,0 0 15,-21 42 1,-1 0-16,1 22 15,0-1-15,-21 22 0,21-1 16,-1 22-16,-20-1 0,21 1 16,-21 21-16,20-21 0,-20-1 0,0 1 15,-1 0-15,22-22 0,-21 1 16,21-1-16,0 1 0,-1-1 0,1-21 16,21-20-16,-21 20 0,21-21 15,0 0-15,0 0 0,-21-21 16,21-21-1,0 0-15,0 0 16</inkml:trace>
  <inkml:trace contextRef="#ctx0" brushRef="#br0" timeOffset="67883.48">42 8255 0,'0'0'0,"-21"-85"16,0 1-16,21 20 0,0-20 0,0-1 15,0 21-15,0-20 0,0 20 16,21-20-16,21-1 0,1 21 0,20 1 15,1-1-15,20 1 0,1 21 16,0-1-16,-1 22 0,22 21 0,-21 0 16,0 0-16,-1 21 0,1 0 15,-22 43-15,-20-22 0,-1 43 16,-21-22-16,-21 1 0,0 21 0,-21-1 16,-21-20-16,-1 20 15,-20 1-15,-1 0 0,-20-1 0,-1-20 16,0-1-16,1 1 0,-1-22 15,0 1-15,1-22 0,-1 0 0,22 0 16,20-21-16,-20 0 0,-43-85 31,106 64-31,0-21 0,21 0 16,0-1-16,0 1 0,22 0 0,-22 20 16,21 1-16,1 0 0,-1 21 15,0 21-15,1 0 16,-22 22-16,21-1 0,-21 22 0,0-22 15,-21 21-15,0 1 0,0-1 16,0 1-16,0-22 0,0 22 0,22-1 16,-22-20-16,0-1 0,21 0 15,0 1-15,0-22 0,-21 0 0,42 0 16,-20-21-16,-1 0 0,21 0 16,0 0-16,1-21 0,-1 0 15,0-22-15,1 22 0,-1-21 0,0 0 16,1 20-16,-1-20 0,0-21 15,-20 20-15,20 1 0,0 0 0,-21-1 16,1 1-16,-1 21 16,0 0-16,-21-1 0,0 44 15,0-1-15,0 0 16,-21 0-16,0 0 0,-1 22 0,1-22 16,0 21-16,0-21 0,0 0 15,21 22-15,0-22 0,-21 0 0,21 0 16,0 0-16,0 1 15,21-44 1</inkml:trace>
  <inkml:trace contextRef="#ctx0" brushRef="#br0" timeOffset="68036.39">1228 8170 0,'0'-42'0,"0"84"0,0-126 0,-22 41 16,1 22-16,21 0 0,-21 21 0,0 0 15,21 21 1,0 0-16,0 1 16,0-1-16,21 0 0,0 0 15,0 0-15,22 0 0</inkml:trace>
  <inkml:trace contextRef="#ctx0" brushRef="#br0" timeOffset="68724.27">1926 8530 0,'21'0'0,"-42"0"0,63 0 16,-20 0-16,-1 0 0,0 0 0,0-21 16,21 0-16,-20 0 0,-1 0 15,21-1-15,-21 1 0,0 0 0,1 0 16,-1-21-16,0 20 0,-21-20 16,0 21-16,0-21 0,0 20 0,-21-20 15,-22 21-15,22 0 0,-21 21 16,0 0-16,-1 0 0,1 21 0,0 0 15,-22 0-15,22 22 0,-22-22 16,22 21-16,0 0 0,-1 1 0,1-1 16,0 0-16,20 1 15,1-1-15,21-21 0,0 22 0,0-22 16,0 0-16,21 0 0,22 0 16,-22-21-16,42 0 0,-20 0 0,-1 0 15,22 0-15,-1-21 0,-21 21 16,22-21-16,-1 0 0,1 0 0,-22-1 15,22 1-15,-22 0 0,0 0 16,1-21-16,-22 42 0,0-22 0,0 1 16,-21 0-16,0 42 15,-21 0 1,0 1-16,0 20 0,0 0 16,-1 1-16,1 20 0,0 1 15,21 20-15,-21 1 0,21 0 0,0-1 16,0 22-16,0-21 0,0 21 15,0-1-15,0 22 0,0-21 0,0 0 16,0 0-16,0 21 0,0 0 16,0-21-16,0 21 0,0 0 0,0-21 15,-21-1-15,0-20 0,-22 0 0,22-1 16,-21-20-16,-1 21 0,-20-43 16,21 0-16,-22 1 0,1-22 0,-22-21 15,21 0-15,-20-21 0,-1-22 16,0-20-16,1-1 0,-1 1 15,0-22-15,22 0 0,21-20 0,-1-1 16,22-21-16,0 21 0,21 0 16,0 0-16,21 0 0,0 1 0,22-1 15,-1 0-15,21 0 0,22 0 16,-21 22-16,20-22 0,22 0 0,0 0 16,0 0-16,0 0 0,21 1 15,0-1-15,21 0 0,0 0 0,-21 21 16,21-20-16</inkml:trace>
  <inkml:trace contextRef="#ctx0" brushRef="#br0" timeOffset="69355.89">3514 7662 0,'21'-21'0,"-42"42"0,42-63 15,-21 21-15,0 0 0,-43 21 16,22 0-16,0 21 0,0 21 16,-21-21-16,20 22 0,-20-1 0,21 0 15,-21 22-15,20-1 0,1 1 16,0 21-16,0-22 0,0 1 0,0-1 15,21-21-15,0 1 0,-22-1 16,22 0-16,0 1 0,0-22 0,0 0 16,0 0-16,22-42 31,-1 0-31,0 0 16,0-22-16,0 22 0,0-21 15,1 0-15,20-22 0,-21 22 0,0-1 16,22 1-16,-22 21 0,0-21 0,0 20 15,0 22-15,0 0 0,-21 22 16,0-1-16,0 0 0,0 21 16,0 1-16,0-1 0,0 0 15,-21 1-15,21-1 0,0-21 0,0 21 16,0 1-16,0-22 0,0 21 16,21-21-16,1 1 0,-1-1 0,21-21 15,-21 0-15,22 0 0,-1 0 0,0 0 16,1 0-16,-1 0 15,21-21-15,-20-1 0,-1 1 0,0 0 16,1-21-16,-1-1 0,-21 1 0,22-21 16,-1 20-16,-21-41 0,0 20 15,22 1-15,-22-22 0,0 21 0,0 1 16,0-1-16,0-20 0,1 20 16,-22 22-16,0-22 0,21 43 0,-21-21 15,0 21-15,-21 21 16,-1 21-16,22 0 0,-21 21 15,0 1-15,0-1 0,0 0 0,0 1 16,-1 20-16,22 1 0,-21-1 16,21 1-16,-21-1 0,21-20 15,0 20-15,0 1 0,0-22 0,0 0 16,0 1-16,0-22 0,0 21 16,21-21-16,0 0 0,1-21 0,-1 0 15,0 0-15,21 0 0,-21 0 0,1 0 16,-1 0-16,21-21 0,-42 0 15</inkml:trace>
  <inkml:trace contextRef="#ctx0" brushRef="#br0" timeOffset="69523.8">4085 8107 0,'0'0'0,"-42"0"0,-22-21 16,85 0-1,1 21 1,20-22-16,0 22 0,22-21 0,20 21 15,1-21-15,0 0 0,21 21 16,-1-21-16,1 0 0,0-1 0,-21 22 16,21-21-16,-22 0 0,1 0 0</inkml:trace>
  <inkml:trace contextRef="#ctx0" brushRef="#br0" timeOffset="70131.46">5609 7768 0,'-169'21'31,"126"-21"-31,1 22 0,-21 20 15,20-21-15,1 21 0,0 1 0,-1 20 16,1-20-16,21 20 0,-22-21 16,22 1-16,21 20 0,0-20 0,0-1 15,0 0-15,0 1 0,21-22 0,1 0 16,20 21-16,-21-21 0,43-21 16,-22 22-16,21-22 0,1 0 0,21 0 15,-22 0-15,22 0 0,-22 0 16,22-22-16,-22 1 0,1 0 0,-1-21 15,1-1-15,-1 1 0,-20 0 16,-1-22-16,0 1 0,1-1 0,-22-20 16,21 20-16,-21-21 0,22 22 15,-22-22-15,0 1 0,0 20 0,0 1 16,-21-1-16,0 22 0,0-1 16,0 1-16,0 21 0,0 0 0,-21 42 15,0 21-15,0-21 16,0 22-16,0 20 0,-1-20 15,1 20-15,0 1 0,0-1 0,0 1 16,0 20-16,-1-20 0,22 20 16,-21-20-16,21-1 0,0 1 0,0-22 15,0 1-15,21-1 0,1 0 16,-1-21-16,0 22 0,0-22 0,0-21 16,0 0-16,1 0 0,20 0 15,-21 0-15,21 0 0,-20 0 0,20-21 16,0-22-16,1 22 0,-22-21 0,21 21 15,0-22-15,-20-20 0,-1 21 16,0-1-16,0 1 0,0 0 0,-21-1 16,0 22-16,-21 21 15,21 21-15,-42 0 16,21 22-16,-1-22 0,1 21 0,0 1 16,0-1-16,0-21 0,0 21 15,21-20-15,0 20 0,0-21 16,0 0-16,0 0 0,21-21 15,0 0-15,0 0 0,0 0 16,0-21-16,1 0 0</inkml:trace>
  <inkml:trace contextRef="#ctx0" brushRef="#br0" timeOffset="70289.37">6921 7811 0,'-21'-22'15,"42"44"-15,-63-65 0,21 22 0,0 21 16,0-21-16,-1 0 0,1 21 0,0 0 15,42 0 17,0 21-32,1 0 0,-1-21 15,21 21-15,0-21 0,1 21 0</inkml:trace>
  <inkml:trace contextRef="#ctx0" brushRef="#br0" timeOffset="70996.34">7408 7853 0,'0'0'15,"0"-21"-15,0 0 0,0-1 16,-21 1 0,0 21-16,0 0 0,0 0 0,-1 0 0,1 21 15,0 1-15,0-1 0,0 21 16,-22-21-16,22 43 0,0-22 16,21 22-16,-21-22 0,0 21 0,21-20 15,0 20-15,0-20 0,0-1 0,0 0 16,21 1-16,0-22 0,0 21 15,0-21-15,22 0 0,-22 1 0,21-22 16,-21 0-16,22 0 0,-1 0 0,0 0 16,1-22-16,-1 22 0,22-21 15,-22-21-15,0 21 0,22-22 0,-22 1 16,0 0-16,1-22 0,-1 1 16,0-1-16,1 1 0,-1-22 15,0 0-15,1 1 0,-1 20 0,-21-20 16,22-1-16,-22 21 0,0-20 0,0 41 15,-21-20-15,0 42 0,0-22 16,0 65 0,-21-1-16,0 21 15,0 0-15,-22 1 0,22 20 0,-21-20 16,21 20-16,-22 1 0,22-22 16,-21 21-16,21 1 0,-1-1 0,1 1 15,0-22-15,0 22 0,21-22 0,0 0 16,0-20-16,0 20 0,0-21 0,0 0 15,0 0-15,21-21 16,0 0-16,0-21 0,22 0 16,-22 0-16,0-21 0,21 20 15,1-20-15,-22 0 0,21-1 16,1 1-16,-1 0 0,-21-1 0,21 22 16,1-21-16,-22 21 0,0 0 0,0-1 15,0 22-15,1-21 0,-44 21 31,1 0-31,-21 21 0,21-21 0,-22 22 16,1-1-16,-21 0 0,20 21 16,-20 1-16,20-22 0,1 21 0,0 0 15,21 1-15,-1-1 0,1 0 0,21-20 16,0 20-16,0-21 16,0 21-16,21-20 0,1-1 0,20 0 15,-21 0-15,21 0 0,1 0 0,-1-21 16,22 0-16,-22 0 0,0 0 15,22 0-15,-22 0 0,0 0 0,22 0 16</inkml:trace>
  <inkml:trace contextRef="#ctx0" brushRef="#br0" timeOffset="71412.1">9059 7959 0,'0'0'0,"-21"0"15,0 0-15,0 0 0,0 0 16,21 21-1,0 0-15,21 0 0,0 0 16,21 1-16,1-22 0,20 21 16,1 0-16,-1-21 0,1 21 0,-1-21 15,1 0-15,20 21 0,-20-21 0,-1 0 16,-20 0-16,-1 0 0,0 0 16,1-21-16,-22 0 0,0 0 0,0 0 15,-21-1-15,0-20 0,0 21 0,0-21 16,-21 20-16,0 1 0,0 0 15,-22 0-15,22 21 0,0-21 0,0 21 16,0-21-16,-1 21 0,1 0 16,42 0-1,64 0 1,-43 21-16,1 0 0,-22-21 16,21 21-16,-21 0 0,1 0 0,-1 1 15,-21 20-15,0 0 0,0-21 16,-21 22-16,-1-1 0,-20 0 0,21 1 15,-43-1-15,22 0 0,-21 1 0,20-22 16,-20 21-16,-1-21 0,1 1 16,-1-1-16,22 0 0,-22 0 15,22 0-15,21-21 0,0 21 0</inkml:trace>
  <inkml:trace contextRef="#ctx0" brushRef="#br0" timeOffset="72022.59">11747 7281 0,'-21'0'16,"42"0"-16,-63 0 0,21 0 0,0 22 0,0-1 16,-1 21-16,1 0 0,0 22 15,-21-1-15,21 1 0,-1-1 0,1 1 16,0 21-16,0-22 0,0 22 0,0-22 15,-1 22-15,1-22 0,0-20 16,0 20-16,0-20 0,0-1 16,-1 0-16,1-21 0,0 1 0,21-1 15,0-42 1,0-22 0,0 22-16,0-21 0,0-1 0,0 1 15,0-21-15,21-1 0,0 1 0,1-1 16,-1-21-16,0 22 0,21-22 15,-21 1-15,22-1 0,-1 0 0,-21 1 16,22 20-16,-1 1 0,0-1 0,-21 22 16,22 21-16,-22-1 0,0 22 15,0 0-15,0 22 0,1 20 16,-22 21-16,21 1 0,-21-1 0,0 1 16,0-1-16,0 22 0,0-21 15,0-1-15,0 22 0,0-22 0,0 1 16,0-1-16,0 1 0,0-22 0,-21 22 15,21-22-15,-22 0 0,22-21 16,-21 1-16,21-1 0,-21 0 0,0 0 16,-21-21-16,20 0 0,-20 0 0</inkml:trace>
  <inkml:trace contextRef="#ctx0" brushRef="#br0" timeOffset="72397.38">11028 8192 0,'0'0'0,"-43"-22"0,22 1 0,-21 21 0,42-21 16,0 0-16,0 0 15,21 0-15,21 21 0,1-22 16,20 1-16,1 21 0,20-21 0,1 0 16,21 0-16,-21 0 0,20-1 15,1 1-15,21 0 0,-42 0 0,21 0 16,-22 0-16,1-1 0,-21 1 0,-1 0 16,-21 0-16,1 0 0,-22 0 15,0 21-15,-21-22 0,-21 22 16,-21 0-16,20 0 0,-20 0 0,0 0 15,-1 22-15,1-1 0,0 21 16,-1-21-16,1 22 0,0-22 16,21 21-16,-22 22 0,22-22 0,0 0 15,0 1-15,21-1 0,0 0 16,0-21-16,0 22 0,0-22 0,21 21 16,21-21-16,1 1 0,-22-22 0,42 0 15,-20 0-15,20 0 0,-21 0 16,22 0-16,-1-22 0,1 1 0,-1 0 15,1 0-15,-1-21 0,1-1 0,-1-20 16,1-1-16,-1 22 16,1-22-16,-1-20 0,1 20 0</inkml:trace>
  <inkml:trace contextRef="#ctx0" brushRef="#br0" timeOffset="73584.7">13335 7260 0,'0'0'0,"21"-63"0,0-1 16,-21 22-16,0 0 0,0-1 0,0 22 15,-21 21-15,-21 0 0,21 0 16,-22 21-16,1 22 0,0-1 0,-1 0 15,-20 43-15,20-22 0,1 1 0,0 21 16,-1-22-16,22 1 0,-21-1 16,21 1-16,0-1 0,-1 1 0,1-1 15,0 1-15,21-22 0,0 0 0,0 1 16,0-1-16,0 0 0,0-21 16,0 1-16,21-1 0,0-21 0,22 0 15,-22 0-15,21 0 0,1-21 0,-1 21 16,21-22-16,1-20 15,-22 21-15,22-21 0,-1-1 0,-20 1 16,20 0-16,-21-1 0,1 1 0,-1 0 16,-21-1-16,0 1 0,1 21 15,-22 0-15,0-1 0,0 1 0,-22 42 16,22 1 0,-42-1-16,21 0 0,0 21 15,0-21-15,-1 22 0,1-1 0,0 0 16,0-20-16,21 20 0,0 0 15,0-21-15,0 22 0,0-22 0,0 0 16,0 0-16,21 0 0,0-21 0,0 22 16,22-22-16,-22 0 0,21 0 15,1 0-15,-22 0 0,21-22 16,0 1-16,1 0 0,-1 0 0,0 0 16,-20 0-16,20-22 0,-21 22 15,0-21-15,0 21 0,1-1 0,-1 1 16,-21 0-16,0 0 0,-21 42 31,-1 0-31,1 0 0,21 1 0,-21 20 16,0-21-16,0 0 0,21 22 0,0-22 15,0 21-15,0-21 16,0 0-16,0 1 0,0-1 0,0 0 0,21-21 16,0 21-16,0-21 0,0 0 15,1 0-15,-1 0 0,0 0 16,0 0-16,-21-21 0,21 0 15,-21 0-15,0-22 0,0 22 0,0-21 16,0-1-16,0 1 0,0 0 16,0-1-16,0 1 0,0 0 0,21-1 15,1 22-15,-1-21 0,0 21 0,0 0 16,21 21-16,-20-22 0,20 22 16,-21 0-16,21 0 0,-20 0 15,20 22-15,-21-1 0,0 0 0,0 0 0,1 0 16,-22 22-16,0-22 0,0 21 15,0 0-15,0-20 0,0 20 16,0 0-16,0 1 0,0-22 0,0 21 16,0-21-16,0 0 0,-22 1 15,22-1-15,-21-21 0,0 0 16,21-21 0,0-1-16,0 1 0,0 0 15,0 0-15,0-21 0,42-1 0,-20 22 16,-1-21-16,21-1 0,-21 1 0,22 0 15,-22-1-15,21 22 0,-21 0 16,22 0-16,-22 0 0,0 21 0,0 0 16,0 0-16,-21 21 15,0 0-15,0 0 0,0 0 16,0 1-16,0 20 0,-21 0 0,21-21 16,0 22-16,-21-1 0,21-21 0,0 22 15,0-22-15,0 21 0,0-21 16,21 0-16,0 1 0,0-1 0,22-21 15,-22 0-15,21 0 0,1 0 16,-1 0-16,0 0 0,1-21 0,20-1 16,-21 1-16,22 0 0,-22-21 0,1 21 15,-1-22-15,0 1 0,-21-22 16,22 22-16,-22 0 0,0-22 16,0 22-16,-21 21 0,21-22 0,-21 22 15,0 0-15,-21 21 0,0 0 16,0 0-16,0 21 0,-22 22 15,22-22-15,0 21 0,0 0 0,0 1 16,0 20-16,-1-20 0,1-1 16,21 21-16,0-20 0,0-22 0,0 21 15,0-21-15,0 1 0,0-1 0,0 0 16,0 0-16,0-42 16,0 0-16,0 0 15,0-22-15,0 22 0</inkml:trace>
  <inkml:trace contextRef="#ctx0" brushRef="#br0" timeOffset="73747.39">14901 7218 0,'0'0'0,"-21"-42"0,0 20 0,-21-20 0,20 21 16,1 0-16,0 0 0,0 21 16,-21 0 46</inkml:trace>
  <inkml:trace contextRef="#ctx0" brushRef="#br0" timeOffset="73895.31">13462 7260 0,'0'0'0,"-64"0"0,22 21 15,0-21-15,21 0 0,42 0 16,21 0-1,0 0-15,22 0 0,-1 0 0,22 0 16,21 0-16,21 0 0,0 0 16,21-21-16,0 21 0</inkml:trace>
  <inkml:trace contextRef="#ctx0" brushRef="#br0" timeOffset="74143.17">16552 6773 0,'0'0'15,"0"-21"-15,0 0 0,0 0 0,-21 0 16,0 0-16,0 21 0,-22 0 0,1 0 16,0 0-16,-22 21 0,1 0 15,20 0-15,-20 0 0,21 22 0,-22-22 16,43 21-16,-21-21 0,20 22 0,1-22 16,21 21-16,0-21 0,0 22 15,0-22-15,0 0 0,43 21 0,-22-21 16,21 1-16,0-1 0,22-21 15,-22 21-15,22-21 0,-1 0 16,-20 0-16,20 0 0,-21-21 0,1 0 16,20-1-16,-42 1 0</inkml:trace>
  <inkml:trace contextRef="#ctx0" brushRef="#br0" timeOffset="74491.97">16700 6541 0,'0'0'0,"-42"-64"0,0 22 0,-22 21 0,1-1 16,-1 1-16,-20 21 0,-1 0 0,0 21 15,1 1-15,-1 20 0,0 0 16,22 22-16,-22-22 0,0 22 0,22-1 16,-1 1-16,22-22 0,0 21 15,42 1-15,0-22 0,0 22 16,21-22-16,21 22 0,1-22 0,-1 0 16,21 1-16,22-1 0,-21-21 15,20 0-15,22-21 0,-21 0 0,21 0 16,-1 0-16,-20-21 0,0 0 0,-1 0 15,-20-22-15,-1 1 0,1-21 16,-1 20-16,-20-20 0,-22-1 0,21-20 16,-42 20-16,0-21 0,0 22 15,-21-22-15,0 22 0,-21 20 0,-22 1 16,-21 0-16,1 21 0,-1 21 16,-21 0-16,0 21 0,1 0 15,20 21-15,0 1 0,1 20 0,20-21 16,1 22-16,20-1 0,1 1 0,42-1 15,0-20-15,0 20 0,21 1 0</inkml:trace>
  <inkml:trace contextRef="#ctx0" brushRef="#br0" timeOffset="74860.07">16383 7853 0,'-21'21'0,"42"-42"0,-42 63 0,21-21 16,0 1-1,42-22-15,-21 0 0,22 0 0,20 0 16,-21 0-16,22 0 0,21 0 16,-22-22-16,22 22 0,-1-21 0,1 0 15,0 21-15,-1-21 0,-20 0 0,-1 21 16,-20-21-16,-22-1 0,21 22 16,-42-21-16,0 0 0,-42 0 15,21 0-15,-22 21 0,1-21 0,0-1 16,-1 22-16,22 0 0,0 0 15,0 0-15,21-21 0,21 21 16,0 0-16,22 0 0,-22 0 16,21 21-16,0 1 15,22-1-15,-43 0 0,21 0 0,-20 0 16,-1 0-16,-21 22 0,0-1 0,0-21 16,-43 22-16,1-1 0,0 0 15,-22-21-15,-20 22 0,20-22 0,-21 21 16,22-21-16,-22 1 0,22-22 0,-22 0 15,43 0-15</inkml:trace>
  <inkml:trace contextRef="#ctx0" brushRef="#br0" timeOffset="75274.99">19219 7535 0,'0'0'0,"0"-21"0,0 0 16,0 0-16,0 0 15,0 0 1,-21 21-16</inkml:trace>
  <inkml:trace contextRef="#ctx0" brushRef="#br0" timeOffset="77338.98">19113 7557 0,'0'-43'16,"0"22"0,0 0-1,0 0 1,22 21 0,-22-21-1,21 21-15,-21-22 16,0 1 15,0 0-15,0 0-16,0 0 15,0 0-15,0-1 16,-21 1-16,21 0 0,-22 0 16,1 21-16,0-21 15,0 21-15,0 0 0,0 21 16,-1 0-16,-20 21 0,21 1 0,-21-1 15,-1 0-15,1 22 0,-22-1 16,22 1-16,0-1 0,-22 1 16,22-1-16,0 1 0,20-1 15,-20 1-15,21-1 0,21-20 0,0 20 16,0-20-16,21-1 0,106 43 16,-85-64-16,1 0 15,20-21-15,-20 0 0,20 0 0,1 0 16,-22 0-16,21 0 0,1-21 0,-1 0 15,1-1-15,-22 1 0,22-21 16,-22 21-16,22-22 0,-22 1 0,0 0 16,-21-1-16,22 1 0,-22 0 15,0 21-15,0-22 0,0 22 0,-21-21 16,0 21-16,0-1 0,-21 44 31,0-1-15,21 0-16,-42 0 0,21 21 0,-1-20 15,1 20-15,0 0 0,0-21 16,21 22-16,0-1 0,-21-21 0,21 22 16,0-22-16,0 0 0,0 0 0,21 0 15,0 0-15,0 1 0,0-22 16,1 0-16,20 0 0,0 0 0,-21 0 16,22 0-16,-1 0 0,0 0 0,-20 0 15,20-22-15,-21 1 0,21 0 16,-20 0-16,-1 0 0,0 0 15,0-22-15,-21 22 0,0-21 0,21-1 16,-21 22-16,0-21 0,0 21 16,0 0-16,0-22 0,0 22 0,0 0 15,0 0-15,0 0 16,0-1 281,-21 22-282,21-21 1,0 0 0,-21 21-1,0-21-15,0 0 16,-1 21 0,1 0-16,0 0 15,0 0-15,0 0 16,-22 0-16,22 0 0,0 0 15,0 0-15,-21 21 0,20 0 0,-20 0 16,21 0-16,-21 1 0,20-1 0,1 0 16,0 21-16,0 1 0,21-22 15,0 21-15,0 0 0,0-20 0,21 20 16,0-21-16,0 21 0,22-20 16,-1-1-16,22 0 0,-22-21 0,21 21 15,-20-21-15,20 0 0,1 0 0,-1 0 16,-20 0-16,20-21 0,1 0 15,-22 0-15,21-1 0,-20 1 0,-1 0 16,0 0-16,1-21 0,-22 20 16,0-20-16,0 0 0,0 21 15,1-1-15,-22-20 0,0 21 0,0 0 16,-22 42 0,1 0-16,0 0 15,0 0-15,-21 22 0,20-22 0,1 21 16,21 1-16,-21-22 0,0 21 0,0-21 15,21 22-15,0-22 0,0 0 16,0 0-16,-21 0 0,42-21 31,0-21-31,0 0 16,0 0-16,0 0 0,1-22 16,-1 22-16,21-21 0,-21-1 0,22 1 15,-22 0-15,21-1 0,-21 22 16,22-21-16,-22 21 0,0 0 0,-21-1 15,0 44 1,0-1-16,0 0 0,0 21 16,-21-21-16,21 22 0,0-1 0,0 0 15,0 1-15,0-1 0,0 0 16,21 1-16,0-22 0,21 21 0,-20-21 16,20 1-16,0-1 0,-21 0 0,22-21 15,-1 0-15,0 0 0,1 0 16,-1 0-16,22-21 0,-22 0 15,0-22-15,-21 22 0,22-21 0,-1-1 16,-21-20-16,22 21 0,-22-22 16,0 1-16,21-22 0,-21 21 15,1-20-15,-1-1 0,21 0 0,-21 1 16,0-1-16,1 22 0,-1-1 0,-21 22 16,0 21-16,0-22 0,-21 43 15,-1 21-15,1 1 16,0 20-16,-21 21 0,21 1 0,-22-1 15,22 1-15,-21-1 0,21 1 16,-1 21-16,1-22 0,21 22 16,0-22-16,0 22 0,0-22 0,0-20 15,0 63-15,0-64 0,21 0 16,1-21-16,-22 22 0,21-43 16,0 21-16,0-21 0,0 0 15,0-21-15,-21 0 0,22-1 16</inkml:trace>
  <inkml:trace contextRef="#ctx0" brushRef="#br0" timeOffset="77499.89">21103 7895 0,'-42'-21'0,"84"42"0,-127-42 0,64 21 0,-21-21 16,42 0-16,21 21 16,21 0-1,1 0-15,-1 0 0,0 0 0,22 0 16,21 0-16,-22 0 0,22 0 15,-22 0-15,22 0 0,-22 0 0,1 0 16,-1 0-16</inkml:trace>
  <inkml:trace contextRef="#ctx0" brushRef="#br0" timeOffset="78431.36">21886 8022 0,'0'0'16,"-21"21"-16,0-21 0,0 0 0,0 22 15,-1-22-15,65 0 31,-22 0-15,0 0-16,0-22 0,22 22 0,-22-21 16,21 21-16,-21-21 0,0 0 0,1 0 15,-1 0-15,0-1 0,0 1 16,-21 0-16,0 0 0,-21 21 16,0 0-16,0 0 15,-22 21-15,22 0 16,-21 0-16,21 1 0,-22-1 0,22 21 0,0-21 15,0 22-15,21-22 0,0 21 16,0-21-16,0 22 0,0-22 16,0 0-16,21 0 0,0-21 0,0 21 15,0-21-15,1 0 0,20 0 16,-21 0-16,21 0 0,-20 0 0,20 0 16,-21-21-16,0 0 0,0 0 0,1 0 15,20-1-15,-21-20 0,0 21 16,0-21-16,1-1 0,20 1 0,-21 0 15,0-1-15,22 22 0,-22-21 0,0 42 16,21-21-16,-21 21 0,1 0 16,-1 0-16,0 0 0,0 21 0,-21 0 15,0 0-15,0 21 0,0-20 16,0 20-16,0 0 0,0 1 16,0-22-16,-21 21 0,0-21 0,0 22 15,-1-22-15,1 0 0,21 0 0,-21-21 16,21 21-16,-21-21 0,21-21 31,0 0-31,21 0 16,0 0-16,0-22 0,1 22 15,20-21-15,-21-1 0,0 22 0,22-21 16,-22 0-16,0-1 0,21 22 16,-21 0-16,-21 0 0,22 0 0,-22-1 15,0 44 1,-22-1-16,1 0 15,0 0-15,0 21 0,0-20 0,0 20 16,-1 0-16,22 1 0,0-22 0,0 63 16,0-62-16,0 20 15,22-21-15,-1 0 0,21 0 0,0 1 16,-20-1-16,20-21 0,0 0 0,22 0 16,-22 0-16,0 0 0,1-21 15,-1 21-15,0-22 0,1-20 0,-22 21 16,21-21-16,-21-1 0,22-20 0,-22 20 15,21-20-15,-21-1 0,22 1 16,-1-22-16,-21 22 0,22-22 16,-1 0-16,-21 22 0,21-22 0,-20 22 15,-22 20-15,0 1 0,0 21 16,0 0-16,-22 21 0,1 0 16,0 21-16,-21 21 0,21 1 15,-22-1-15,22 21 0,-21 1 0,21-22 16,-1 22-16,1-1 0,21 1 0,0-1 15,-21 22-15,21-22 0,0-20 16,0 20-16,0-20 0,0 20 0,0-21 16,0-20-16,0 20 0,21-21 0,-21 0 15,21-21-15,1 0 16,-1 0-16</inkml:trace>
  <inkml:trace contextRef="#ctx0" brushRef="#br0" timeOffset="78595.25">23262 7895 0,'-21'-21'0,"42"42"0,-63-63 0,21 42 16,21-21-16,21 21 15,0-21 1,21 21-16,1 0 0,-1 0 0,21 0 16,1 0-16,21 0 0,-22 0 0,22 0 15,-1 0-15,1 0 0,-21 0 16,-1 0-16</inkml:trace>
  <inkml:trace contextRef="#ctx0" brushRef="#br0" timeOffset="79170.92">24363 7662 0,'0'-21'0,"0"42"0,-21-42 15,-1 21-15,1 0 0,-21 0 0,21 0 16,-22 0-16,22 21 0,-21 1 16,0-1-16,20 0 0,-20 0 0,21 21 15,-21 1-15,20-1 0,1 0 0,21 1 16,0-1-16,0 22 0,0-22 15,0 0-15,0 1 0,21-1 0,1 0 16,-1-21-16,21 1 0,-21-1 16,22 0-16,-22 0 0,21-21 15,0 0-15,-20 0 0,20 0 0,0 0 16,-21 0-16,22-21 0,-22 0 0,21-22 16,-21 1-16,22 0 0,-22-22 15,21 22-15,1-22 0,-22-20 0,21 20 16,0-20-16,1 20 0,-1-21 15,-21 22-15,22-22 0,-22 22 0,0 20 16,0-20-16,0 42 0,-21-22 0,0 22 16,-21 21-1,0 0-15,0 21 0,-22 22 0,22-22 16,-21 21-16,21 22 16,-22-22-16,22 0 0,0 22 0,0-22 15,0 22-15,21-1 0,0 1 0,-21-22 16,21 22-16,0-1 0,0-21 15,0 1-15,0-1 0,0 0 0,21-20 16,0 20-16,-21-21 0,21-21 0,0 21 16,0-21-16,1 0 0,20 0 15,-21 0-15,0-21 0,0 21 0,22-21 16,-22-21-16,0 20 0,21-20 0,-20 21 16,-1-21-16,0-1 0,-21 22 15,0 0-15,21 0 0,-21 0 0,-21 21 31,-43 84-15,64-63-16,-21-21 16,21 22-16,0-1 0</inkml:trace>
  <inkml:trace contextRef="#ctx0" brushRef="#br0" timeOffset="79326.85">25104 7874 0,'0'0'0,"0"-21"16,0 0-16,0 0 0,0-1 0,-22 22 16,1 0-16,0 0 15,0 0-15,42 0 32,0 0-17</inkml:trace>
  <inkml:trace contextRef="#ctx0" brushRef="#br0" timeOffset="79535.72">25442 7832 0,'-42'-21'31,"21"21"-31,0 0 0,-1 0 16,1 21-16,0 0 15,0 0-15,21 0 0,0 0 16,0 22-16,0-22 0,0 0 15,0 0-15,0 0 0,0 1 16,21-1-16,0-21 0,0 0 0,22 21 16,-22-21-16,21 0 0,1 0 15,-22 0-15,21-21 0</inkml:trace>
  <inkml:trace contextRef="#ctx0" brushRef="#br0" timeOffset="79979.61">25823 7768 0,'21'-42'0,"-42"84"0,64-126 16,-1 20-16,-21 22 0,0-1 15,-21 1-15,0 0 0,21-1 0,-21 22 16,0 0-16,-21 21 16,0 21-16,0 0 15,0 22-15,0-22 0,-1 21 0,1 1 16,0-1-16,21 0 0,-21 1 16,0-1-16,0 0 0,-1 1 0,22-22 15,-21 21-15,21 0 0,-21-20 0,21 20 16,0-21-16,0 0 0,-21-21 15,21 21-15,0-42 32,21 0-32,0 0 15,-21 0-15,43 0 0,-22-1 0,0 1 16,0 0-16,21 21 0,-20-21 16,-1 0-16,0 21 0,0 0 0,0-21 15,-21-1-15,-21 22 31,0 0-31,0 0 0,-22 0 0,22 22 16,0-1-16,0-21 0,0 21 0,0 0 16,-1 0-16,1 0 0,21 22 15,0-22-15,-21 0 0,21 0 16,0 0-16,0 1 16,0-1-16,21-21 0,0 21 15,1-21-15,20 0 0,0 0 0,1 0 16,-1 0-16,21 0 0,-20 0 15</inkml:trace>
  <inkml:trace contextRef="#ctx0" brushRef="#br0" timeOffset="80168.5">26437 7768 0,'0'0'0,"-21"0"0,0 0 16,0 0-16,-22 0 0,22 21 15,-21 1-15,21-1 0,-22 0 16,22 0-16,0 21 0,0-20 0,0 20 15,-1-21-15,22 21 0,0-20 16,0 20-16,0-21 0,0 21 0,22-20 16,20-1-16,-21 0 0,21 0 0,1 0 15,-1-21-15,-21 0 0,22 0 16</inkml:trace>
  <inkml:trace contextRef="#ctx0" brushRef="#br0" timeOffset="80379.39">26755 7811 0,'0'0'0,"21"-22"0,0 1 16,0 21-16,0 0 0,0 0 15,1 0-15,-22 21 0,0 1 0,0-1 16,0 0-16,0 21 0,0-21 16,0 22-16,-22-1 0,1 0 0,-21 1 15,21-1-15,0 0 0,-22 1 16,1-1-16,21-21 0,-22 22 0,1-22 15,0 21-15,-1-21 0,1 22 0,-21-22 16,20 0-16,-20 0 0</inkml:trace>
  <inkml:trace contextRef="#ctx0" brushRef="#br0" timeOffset="82873.07">931 10710 0,'21'0'0,"-42"0"0,64 0 16,-22 0-1,0 0-15,0 0 16,0-21-16,0 0 0,22 0 0,-22 0 15,0 0-15,0-1 0,0 1 16,-21 0-16,0-21 0,0 21 16,-42-1-16,21 1 0,-21 0 15,-1 0-15,-20 0 0,-1 21 0,1 0 16,-1 0-16,1 0 0,-1 0 16,1 21-16,-1 21 0,22-21 0,-22 43 15,22-22-15,21 22 0,-21-1 16,20 1-16,22-22 0,0 22 0,0-1 15,0-21-15,0 22 0,43-22 16,-22 1-16,0-1 0,21-21 0,-20 0 16,20 0-16,0-21 0,1 0 15,-1 0-15,0-21 0,1 0 16,-1-21-16,0 21 0,1-22 16,20-20-16,-21 20 0,22-20 0,-1-1 15,1 1-15,-22-22 0,22 1 16,-1-1-16,-20 0 0,-1 1 0,0-1 15,1 0-15,-22 1 0,0 20 16,0 1-16,-21-1 0,21 22 0,-21-1 16,0 22-16,0 0 0,-21 42 15,0 0-15,-21 1 16,20 20-16,1 0 0,0 22 0,0-1 16,0 22-16,0-22 0,-1 22 15,22 0-15,0-1 0,0 1 16,0 0-16,0-22 0,0 1 15,0-1-15,22-20 0,-1-1 0,0 0 16,21-21-16,-21 1 0,22-1 16,-1 0-16,22-21 0,-22 0 0,0 0 15,1 0-15,-1-21 0,0 21 16,1-21-16,-1-1 0,-21 1 0,21-21 16,-20 21-16,20-22 0,-21 1 15,0 21-15,0-21 0,1-1 0,-22 1 16,0 21-16,21 0 0,-21-1 0,0 44 31,-21-1-31,21 0 16,-22 0-16,1 0 0,21 22 15,-21-22-15,21 21 0,0-21 0,0 0 16,0 22-16,0-22 0,0 0 16,0 0-16,21-21 0,0 21 0,1-21 15,20 0-15,-21 0 0,21 0 16,1 0-16,-1 0 0,0-21 0,1 0 15,-1 0-15,22 0 0,-22 0 0,0-1 16,-21-20-16,1 21 0,-1-21 16,-21 20-16,0-20 0,0 0 0,0-1 15,0 22-15,-212-85 32,170 106-32,-22 0 0,22 22 15,-22-1-15,22 0 0,0 0 0,-1 21 16,1 1-16,21-22 0,0 21 0,0 1 15,21-22-15,0 21 0,0-21 16,0 0-16,0 1 0,0-1 0,21-21 16,0 0-16,21 0 0,1 0 15,-1 0-15,0 0 0,1 0 0,20-21 16,-21-1-16,22 1 0,-1-21 16,-20 21-16,20-22 0,-20 22 0,-1-21 15,0 0-15,1-1 0,-22 22 16,0-21-16,0-1 0,0 22 15,-21 0-15,21 0 0,-21 63 32,0-21-32,0 1 0,0 20 15,0-21-15,0 21 0,0 1 0,0-22 16,0 21-16,0-21 0,0 1 16,22-1-16,-22 0 0,21 0 0,0 0 15,0-21-15,0 0 16,0 0-16,22 0 0,-22-21 0,0 0 15,0 0-15,0 0 0,1-1 16,-1 1-16,0-21 0,0 21 0,0-22 16,0 1-16,1 0 0,-1-1 15,0 1-15,0 21 0,-21-21 16,21 20-16,-21 1 0,21 21 0,-21 21 16,0 1-1,0 20-15,0 0 0,0 1 16,0-1-16,-21 0 0,21 1 0,0-1 15,0 0-15,0 1 0,0-22 16,0 0-16,0 0 0,21 0 0,1 0 16,-1-21-16,0 0 0,21 0 0,-21 0 15,22 0-15,-1 0 0,-21-21 16,22 0-16,-1 0 0,0 0 0,-21 0 16,22-22-16,-22 1 0,0 0 15,0-1-15,0 1 0,-21-22 16,0 22-16,22-21 0,-22 20 0,0-20 15,0 20-15,0 1 0,0 0 0,0-1 16,0 22-16,0 0 0,0 0 16,0 42-1,0 21-15,0-20 0,0 20 16,-22 0-16,1 1 0,21-1 0,-21 21 16,0-20-16,21 20 0,-21-20 0,0 20 15,-1-21-15,1 1 0,21-1 16,-21 0-16,0-20 0,21-1 15,0 0-15,0 0 0,0-42 32,0 0-32,21 0 15,0-1-15,0-20 0,1 0 16,20 21-16,-21-22 0,21 1 16,-20 0-16,20 20 0,0-20 0,1 21 0,-1 0 15,0 21-15,1 0 0,-1 0 16,0 21-16,-21-21 0,22 42 15,-22-21-15,-21 1 0,0 20 0,0 0 0,0-21 16,-21 22-16,-22-1 0,22-21 16,-21 22-16,-22-22 0,22 21 15,-21-21-15,20 0 0,-20 1 0,20-1 16,1-21-16,0 0 0,21 0 16,-1 0-16,44-21 15,-1-1-15,0 1 16,21 0-16,-21-21 15,1 21-15,20-22 0,0 1 0,-21 0 0,22-22 16</inkml:trace>
  <inkml:trace contextRef="#ctx0" brushRef="#br0" timeOffset="83096.3">4551 10012 0,'0'0'0,"42"-21"0,22 0 31,-64 42-31,0 0 0,0 21 0,-22 1 16,1-1-16,21 0 0,-21 22 15,0-22-15,0 22 0,21-1 0,0-21 16,-21 22-16,21-1 0,-22-20 0,22-1 16,0 0-16,0 1 0,0-22 15,0 21-15,0-21 0,0 1 0,22-1 16,-1-21-16,0 0 0,0 0 0,0 0 16,22 0-16,-22 0 0,21 0 15,-21-21-15,22-1 0,-22 1 0,0 0 16,0 0-16</inkml:trace>
  <inkml:trace contextRef="#ctx0" brushRef="#br0" timeOffset="83432.11">4889 10562 0,'0'0'0,"-21"-21"0,0 21 15,42-21 17,0 21-32,22 0 15,-22-21-15,0 21 0,21-21 16,-20-1-16,20 1 0,0 0 0,-21 21 15,22-21-15,-22 0 0,0 0 0,0-1 16,0 1-16,-21 0 0,0 0 16,0 0-16,-21 21 15,0 0-15,0 0 0,-21 0 0,-1 0 16,1 21-16,21 0 0,-22 21 16,1-20-16,0 20 0,-1 0 0,22-21 15,0 22-15,0-1 0,21 0 0,0-20 16,0 20-16,0-21 0,21 21 15,233 43 1,-212-85 0,22 0-16,-1 0 0,1 0 15,-1-21-15,1 0 0,-1 21 0,22-43 16,-21 22-16,20 0 0,1-21 16</inkml:trace>
  <inkml:trace contextRef="#ctx0" brushRef="#br0" timeOffset="84055.75">6286 10118 0,'0'-43'0,"0"86"0,0-128 0,0 43 16,0 21-16,0-1 0,0 1 0,-21 21 16,0 0-16,0 21 0,0 1 15,0-1-15,-1 21 0,1-21 16,0 22-16,0-1 0,0 0 0,0 22 16,-1-22-16,22 0 0,0 1 15,0 20-15,0-20 0,0-1 0,0-21 16,0 21-16,0-20 0,22-1 15,20 0-15,-21 0 0,0 0 0,22-21 16,-1 0-16,-21 0 0,21 0 0,1-21 16,-1 0-16,0 0 0,1 0 15,-1-1-15,0-20 0,1 0 0,-1-1 16,-21 1-16,22-21 0,-22 20 0,21-20 16,-21-1-16,22-20 0,-22 20 15,0-21-15,0 22 0,0-22 0,0 22 16,-21-1-16,0 22 0,22 21 15,-22-22-15,-22 86 16,1-1-16,0 0 16,0 1-16,0 20 15,0 1-15,-1-1 0,1 1 0,0-1 16,0 1-16,21-1 0,-21 1 0,21-22 16,0 22-16,0-22 0,21 21 0,0-20 15,0-22-15,22 21 0,-22-21 16,21-21-16,-21 22 0,22-22 0,-1 0 15,-21 0-15,21-22 0,1 22 0,-22-21 16,21 0-16,-21-21 0,1-1 16,20 22-16,-21-21 0,0 0 15,0-1-15,1 1 0,-22 21 0,0-22 16,21 22-16,-21 0 16,0 42-1,-21 0-15,-1 1 0,22-1 0,-21 21 16,0-21-16,0 22 0,21-1 15,-21-21-15,21 21 0,-21-20 0,21-1 16,0 0-16,0 0 0,0 0 0,0 0 16,21-21 15,-21-21-31,21 0 0,-21 0 0</inkml:trace>
  <inkml:trace contextRef="#ctx0" brushRef="#br0" timeOffset="84203.66">7324 10033 0,'0'-42'0,"0"84"0,0-105 0,0 41 0,0 1 16,0 0-16,-22 21 0,22-21 15,0 42 17,22-21-32,-1 21 0,21-21 0,-21 21 15,22-21-15</inkml:trace>
  <inkml:trace contextRef="#ctx0" brushRef="#br0" timeOffset="84955.13">8043 10054 0,'0'-21'32,"-21"21"-32,0 0 0,0 0 15,-22 0-15,-20 42 16,42-20-16,0-1 0,-22 0 0,1 42 15,21-20-15,0-1 16,21-21-16,-22 64 0,22-43 16,0 1-16,0-1 0,22 21 15,20-41-15,-21-1 0,0 0 16,0 0-16,22 0 0,-22-21 0,21 0 16,1 0-16,126-42 15,-106 0 1,-20-1-16,-22 1 0,0 0 15,0-22-15,0 22 0,1-22 0,-1 1 16,21-1-16,-21 1 0,0-1 16,1-20-16,-1-1 0,-21 21 0,21 1 15,0-1-15,0 22 0,-21 0 16,0-1-16,0 22 0,0 0 0,0 42 16,0 0-16,0 22 15,-21-1-15,21 0 0,-21 1 16,0 20-16,0-20 0,-1 20 15,1-21-15,0 22 0,21-22 0,-21 1 16,0-1-16,21 0 0,-21 1 0,21-1 16,0-21-16,0 0 0,0 0 15,0 1-15,0-1 0,21-21 32,0-21-32,0-1 0,-21 1 15,42 0-15,-20 0 0,-1 0 0,21 0 16,0-22-16,1 22 0,-1-21 15,0 21-15,-20-1 0,20 1 0,0 0 16,-21 0-16,1 0 0,-1 21 16,0-21-16,-42 21 15,-22 0 1,22 0-16,-21 0 0,-22 21 0,22-21 16,0 21-16,-1 0 0,1 0 0,0 0 15,-1 1-15,1-1 0,21 0 16,0 0-16,21 21 0,0-20 0,0-1 15,0 21-15,0-21 0,0 22 0,0-22 16,42 21-16,-21-21 0,0 22 16,1-22-16,20 0 0,-21 0 0,0-21 15,22 21-15,-1 0 0,-21-21 0,21 0 16,1 0-16,-22 0 0,21 0 16,1 0-16,-1 0 0,0 0 15,1-21-15,20 21 0</inkml:trace>
  <inkml:trace contextRef="#ctx0" brushRef="#br0" timeOffset="85380.01">9694 10097 0,'0'0'0,"-42"-22"0,21 22 16,0-21-16,-1 21 0,1 0 0,0 0 16,42 0-1,0 0-15,22 0 16,-1 0-16,22 0 0,-1 0 15,1 0-15,-1 0 0,22 0 0,-22 0 16,1 21-16,20-21 0,-20 0 16,-22 0-16,22 0 0,-22 0 0,0 0 15,1 0-15,-1 0 0,-21-21 0,0 0 16,1 21-16,-1-21 0,-21 0 16,0 0-16,0-1 0,0 1 0,0 0 15,-21 0-15,-1 21 0,1-21 0,-21 0 16,21 21-16,0 0 0,21 21 47,21 0-47,0 0 0,0 0 15,0 0-15,0 1 0,1-1 0,-1 0 16,0 21-16,-21-21 0,0 22 0,0-22 16,0 21-16,-21-21 0,0 22 15,-22-1-15,1-21 0,0 22 0,-1-22 16,-20 21-16,-1-21 0,1 0 0,-1 1 15,22-1-15,-22 0 0,22 0 16,21-21-16,0 21 0</inkml:trace>
  <inkml:trace contextRef="#ctx0" brushRef="#br0" timeOffset="86042.5">12827 9864 0,'0'0'15,"0"-43"1,-21 65 0,0-1-16,-1 0 0,1 21 15,0 1-15,-21 20 0,21 1 16,-1-1-16,-20 1 0,21-1 0,-21 22 15,20-22-15,-20 1 0,21-1 16,-21 1-16,20-1 0,-20-20 0,21-1 16,0 0-16,0-21 0,-1 1 15,1-1-15,21 0 0,0-42 16,21 0 0,1-1-16,-1-20 0,0 0 15,0-1-15,21 1 0,-20-21 0,20-1 16,-21 1-16,21-22 0,1 21 0,-1-20 15,0-1-15,1 22 0,-1-22 16,0 0-16,1 1 0,-1-1 0,0 21 16,1 1-16,-22 21 0,0-1 0,0 22 15,-21 0-15,0 42 16,0 0-16,0 22 0,0-1 16,0 21-16,-21-20 0,0 41 0,0-20 15,0-1-15,21 1 0,-22-1 16,22 22-16,-21-21 0,21-1 0,0 22 15,0-22-15,0-20 0,0 20 0,21-21 16,1 1-16,-1-22 0,0 21 16,-21-21-16,0 1 0,0-1 0,-21-21 15,0 0-15,-22 0 16</inkml:trace>
  <inkml:trace contextRef="#ctx0" brushRef="#br0" timeOffset="87758.73">12255 10414 0,'0'0'0,"-21"-21"15,0-21-15,21 20 0,0 1 0,0 0 16,21 21-16,22-21 0,-22 21 16,21-21-16,0 21 0,22 0 0,-22 0 15,22 0-15,-1 0 0,22-21 0,0 21 16,-1 0-16,22 0 0,0 0 16,0-22-16,0 22 0,-22 0 0,1-21 15,232-63 1,-295 62-16,-22 1 15,0 0-15,0 0 16,0 0-16,-43 0 0,22 21 16,0 0-16,-21 0 0,20 0 0,-20 0 15,0 21-15,-1 0 0,1 0 16,0 21-16,-1-20 0,22 20 0,-21 0 16,21 1-16,0 20 0,-1-21 0,22 1 15,0-1-15,0 0 0,0 1 16,22-1-16,-1 0 0,0-20 0,21-1 15,1 0-15,-1 0 0,0-21 0,1 0 16,20 0-16,-21 0 16,22 0-16,-1 0 0,-20-21 0,20 0 0,1 0 15,-22-1-15,22-20 0,-22 0 16,21-1-16,-20 1 0,-1 0 16,0-22-16,1 1 0,-1-1 0,0 1 15,-20-1-15,-1-20 0,0-1 0,0 0 16,0 22-16,0-22 0,1 0 15,-22 22-15,0 21 0,21-1 0,-21 1 16,0 21-16,0 0 0,0 42 16,0 0-16,0 21 15,-21 1-15,21-1 0,-22 21 0,1 1 16,21-1-16,0 1 0,-21 21 0,21-22 16,-21 1-16,0-1 0,21 1 15,0-1-15,0 1 0,0-22 0,0 21 16,0-20-16,0-1 0,0 0 15,0 1-15,0-22 0,21 0 16,0 0-16,0 0 0,0 1 0,1-22 16,-1 0-16,0 0 0,21 0 0,-21-22 15,22 1-15,-22 0 0,0 0 16,21-21-16,1 20 0,-22-20 0,21 0 16,-21-1-16,22 1 0,-1 0 0,-21 21 15,0-22-15,22 1 0,-22 21 16,-21 0-16,21 21 0,-42 21 15,21 0 1,-21 0-16,0 21 0,-1-20 16,1 20-16,0 0 0,0-21 15,21 22-15,-21-22 0,21 21 0,0-21 16,0 1-16,0 20 0,0-21 16,21-21-16,0 21 0,0 0 0,0-21 15,1 0-15,-1 0 0,21 0 0,-21 0 16,22 0-16,-22-21 0,21 0 15,0 0-15,-20 0 0,20 0 0,0-1 16,-21-20-16,22 0 0,-1-1 16,-21 22-16,22-21 0,-1 0 0,-21-1 15,0 22-15,0 0 0,1 0 16,-22 0-16,-22 42 16,1 0-1,0 0-15,0 0 0,-21 0 0,20 22 16,1-22-16,0 21 0,0 1 0,0-22 15,21 21-15,-21-21 0,21 0 16,0 22-16,0-22 0,0 0 16,21 0-16,0-21 0,0 0 0,0 0 15,22 0-15,-22 0 0,0 0 16,0-21-16,0 0 0,0 0 0,1 0 16,-1-1-16,-21 1 0,0-21 15,0 0-15,0-1 0,0 22 0,0-21 16,0-1-16,0 1 0,0 0 15,0 21-15,0-1 0,0 1 0,0 0 16,-21 0-16,21 0 16,21 21-1,0 0-15,0 0 16,21 0-16,-20 0 0,-1 0 16,21 0-16,-21 0 0,0 0 0,22 0 15,-22 0-15,0 0 0,0 21 16,0 0-16,-21 0 0,22 22 15,-22-22-15,0 0 0,0 21 0,0-21 16,0 22-16,0-22 0,0 21 16,0-21-16,0 22 0,0-22 15,0 0-15,0 21 0,21-20 0,-21-1 16,0-42 15,0-1-31,0 1 16,0 0-16,21 0 0,0-21 0,0 20 15,0-20-15,1 0 0,20 21 16,-21-22-16,21 1 0,1 0 16,-1-1-16,0 1 0,1 21 0,-22 0 15,21-1-15,-21 1 0,1 21 16,-1 0-16,-21 21 0,0 1 0,0-1 16,0 0-16,0 0 0,-21 21 15,-1-20-15,22 20 0,-21-21 16,21 21-16,0-20 0,0 20 0,0 0 15,0-21-15,21 22 0,1-22 0,-1 0 16,21 21-16,-21-20 0,22-22 16,-1 21-16,0-21 0,1 0 0,-1 0 15,0 0-15,1 0 0,-1 0 0,0-21 16,1-1-16,-22 1 0,21 0 16,-21-21-16,0-1 0,22 22 15,-22-21-15,0 0 0,0-22 0,22 22 16,-22-1-16,0-20 0,21 21 15,-21-1-15,-21 1 0,22 21 0,-22 0 16,21-1-16,-21 44 16,-21 20-16,-1-21 0,1 0 15,0 22-15,0-1 0,-21 0 0,20 1 16,1-22-16,-21 21 0,21 0 0,0 1 16,-1-22-16,1 21 0,0-21 15,0 22-15,21-22 0,-21 0 16,21 0-16,-21-21 15,21-21 1,0 0-16,0 0 16</inkml:trace>
  <inkml:trace contextRef="#ctx0" brushRef="#br0" timeOffset="87951.95">16531 9462 0,'-190'-64'16,"380"128"0,-402-128-16,212 43 15,-21 21 17,0 0-32,0 0 15,0 0-15</inkml:trace>
  <inkml:trace contextRef="#ctx0" brushRef="#br0" timeOffset="88114.86">14668 9589 0,'-63'0'0,"126"0"0,-168 0 0,20 0 32,106 0-17,21 0-15,-20 0 0,41 0 0,-21 0 16,22-22-16,-1 22 0,22-21 0,0 0 15,-1 21-15,22-21 0</inkml:trace>
  <inkml:trace contextRef="#ctx0" brushRef="#br0" timeOffset="88480.65">17484 9017 0,'0'0'0,"-22"-21"15,1 0-15,0 0 0,21-22 16,-21 22-16,21 0 0,0 0 16,0 0-16,0-1 0,0 1 0,-21 0 15,0 21 1,-1 0-16,1 21 0,-21 0 15,21 1-15,-22 20 0,1-21 0,0 21 16,21 1-16,-22-1 0,22 0 16,21-20-16,0 20 0,0 0 0,0-21 15,0 1-15,21-1 0,0 0 16,22 0-16,-22 0 0,21 0 16,22-21-16,-22 0 0,22 0 0,-1 0 15,-21 0-15,22 0 0,-1 0 0,1 0 16,-1-21-16,-20 0 0,-1 0 15</inkml:trace>
  <inkml:trace contextRef="#ctx0" brushRef="#br0" timeOffset="88867.27">17886 8742 0,'-43'-21'0,"86"42"0,-128-63 0,43 20 0,-1 1 0,-20 21 16,-1 0-16,-20 0 0,20 0 15,-20 21-15,20 1 0,-21 20 16,22 0-16,-1 1 0,22 20 0,-21-21 15,20 22-15,22-1 0,-21-20 16,21 20-16,21-20 0,0-1 0,0 0 16,0 1-16,21-1 0,0 0 0,21-21 15,1 1-15,20 20 0,1-21 16,-1-21-16,1 21 0,-1-21 0,22 0 16,-1 0-16,-20 0 0,21-21 0,-22 21 15,1-21-15,-1 0 0,1-22 16,-22 22-16,21-21 0,-20 0 0,-22-1 15,21 1-15,-21-22 0,1 1 16,-1-1-16,-21 1 0,0-22 16,0 22-16,-21-1 0,-22 22 0,22 0 0,-21-1 15,-22 22-15,22 0 0,-22 0 16,-20 21-16,-1 0 0,0 0 16,1 21-16,-1 0 0,0 0 0,1 22 15,20-1-15,-20 0 0,41 1 16,1-1-16,0 0 0,20 22 0,1-22 15,21 0-15,0 1 0,0-1 0</inkml:trace>
  <inkml:trace contextRef="#ctx0" brushRef="#br0" timeOffset="89395.96">18182 10266 0,'0'0'0,"-42"0"0,21 0 0,-22 0 0,22 0 15,42 0 1,0 0-1,1-21-15,20 21 0,0 0 0,1 0 16,20-21-16,1 21 0,-1 0 16,1-22-16,-1 22 0,1-21 0,-22 21 15,21 0-15,-20-21 0,-1 0 0,0 21 16,-20-21-16,-1 21 0,0-21 16,-21-1-16,0 1 15,-42 21-15,20-21 0,1 0 0,-21 21 16,21-21-16,0 21 0,-1 0 15,1-21-15,0 21 0,42 0 32,0 0-32,1 0 15,20 0-15,-21 21 0,0 0 0,0 0 16,22 0-16,-22 0 0,-21 22 0,21-22 16,-21 21-16,0-21 0,0 22 15,0-22-15,-21 21 0,0-21 0,0 1 16,-1-1-16,-20 0 0,21 0 0,-21 0 15,20-21-15,1 0 0,21 21 16,21-42 0,22 21-16</inkml:trace>
  <inkml:trace contextRef="#ctx0" brushRef="#br0" timeOffset="90079.93">20087 10118 0,'0'0'0,"-42"21"16,21 0-16,-1-21 0,1 21 0,21 0 15,-21 1-15,21-1 16,21-21-16,0 0 0,1 0 0,20 0 15,0 0-15,1 0 16,-1 0-16,21 0 0,-20-21 0,-1-1 16,0 1-16,1 21 0,-22-21 0,0 0 15,-21-21-15,0 20 0,0 1 16,-21-21-16,0 0 0,-22 20 0,1-20 16,0 0-16,-1 21 0,-20-22 0,21 22 15,-22 0-15,22 21 0,-22 0 16,1 0-16,20 21 0,-20 0 0,-1 0 15,22 22-15,-21-1 0,20-21 16,1 22-16,21-1 0,0 0 0,-1 1 16,22-1-16,0-21 0,0 0 0,0 22 15,22-22-15,-1 0 0,0 0 16,21-21-16,-21 21 0,22-21 16,-1 0-16,22 0 0,-22 0 0,0-21 15,22 0-15,-22 21 0,22-21 0,-1-22 16,1 22-16,-1-21 0,1 21 15,-1-22-15,1-20 0,-1 21 0,1-22 16,-22-21-16,0 22 0,1-22 16,-1 22-16,0-1 0,-21-20 0,22 20 15,-43 1-15,21-1 0,-21 22 16,0-22-16,0 43 0,0-21 16,-21 42-16,0 21 15,-1 0-15,1 21 0,-21 1 0,21-1 16,-22 22-16,22 20 0,-21-20 15,21 20-15,0 1 0,-22-21 0,43 20 16,-21 1-16,21-22 0,0 1 16,0-22-16,0 22 0,21-22 0,0 0 15,22 1-15,-22-22 0,21 21 0,1-21 16,-1 1-16,0-22 0,1 0 16,-1 0-16,0 0 0,1 0 0,-1-22 15,0 22-15</inkml:trace>
  <inkml:trace contextRef="#ctx0" brushRef="#br0" timeOffset="91288.52">21124 10224 0,'21'-22'15,"1"-20"-15,-65 106 0,107-149 0,-43 43 0,0-1 16,-21-20-16,21 20 0,-21 1 0,0 0 16,0 21-16,0-1 0,0 1 15,-21 0-15,0 21 0,0 0 0,0 21 16,-22 0-16,22 22 0,0-22 0,-21 21 16,20 1-16,-20-22 0,21 21 15,0 0-15,0-20 0,-1 20 0,22-21 16,0 21-16,0-20 0,0-1 0,0 0 15,22 0-15,-1-21 0,0 21 16,21-21-16,-21 0 0,22 0 0,-1 0 16,-21 0-16,22 0 0,-1-21 0,0 21 15,-21-21-15,22 0 16,-22 21-16,21-21 0,-21-22 0,1 22 16,-1 0-16,-21-21 0,0 20 0,0-20 15,0 0-15,0-1 0,0 1 16,-21 0-16,-1 21 0,1-1 0,-21 1 15,21 21-15,-22 0 0,1 0 0,0 21 16,-1 1-16,22-1 0,-21 21 16,0-21-16,20 22 0,1-1 15,0-21-15,21 21 0,0-20 0,0 20 16,0-21-16,0 0 0,21 0 0,0 1 16,22-22-16,-1 21 0,0-21 15,1 0-15,-1 0 0,0 0 0,22 0 16,-22 0-16,1-21 0,20-1 15,-21 22-15,1-21 0,-1 0 0,0 0 16,1-21-16,-22 20 0,21-20 0,-21 21 16,-21-21-16,22-1 0,-22 22 15,21 0-15,-21 0 0,0 0 0,0 42 16,0 0 0,-21 0-16,-1 21 0,22-20 15,-21 20-15,0-21 0,21 21 0,0-20 16,0 20-16,0-21 0,0 0 15,0 0-15,0 1 0,0-1 16,21-21-16,0 21 0,1-21 0,-1 0 16,0 0-16,0 0 0,21 0 0,-20 0 15,20-21-15,-21 0 0,0 21 16,0-22-16,22 1 0,-22 0 0,0-21 16,0 21-16,0-22 0,-21 22 0,22-21 15,-1-1-15,0 1 0,-21 0 16,21 21-16,-21-1 0,21 1 0,-21 42 31,-21 22-31,0-22 16,0 21-16,0 1 0,-1-1 0,22 0 15,0 1-15,-21-1 0,21-21 0,0 21 16,0-20-16,0 20 0,0-21 16,21 0-16,-21 0 0,43 1 0,-22-1 15,21 0-15,-21-21 0,22 0 0,-1 0 16,0 0-16,1-21 0,20 0 15,-20-1-15,-22 1 0,21-21 0,-21 21 16,22-22-16,-22 1 0,0 0 16,0-1-16,21-20 0,-20-1 0,-1 1 15,0-22-15,0 22 0,-21-22 16,21 22-16,0-1 0,1 22 0,-22-1 16,21 1-16,-21 21 0,0 0 15,-21 42 1,-1 0-16,1 21 15,-21 1-15,21-1 0,0 22 0,-1-22 16,1 21-16,0-20 0,0 20 0,0-20 16,0-1-16,-1 0 0,1 1 15,21-1-15,0-21 0,0 21 0,-21-20 16,21-1-16,0 0 0,-21-21 0,21 21 16,21-21-1,0-21 1,0 0-16,22 21 0,-22-21 0,21-1 15,1 1-15,-1 0 0,0 0 16,1 0-16,-1 0 0,0 21 0,-21 0 16,22 0-16,-22 0 0,-21 21 15,0 0-15,0 0 16,0 0-16,-21 0 0,0 1 0,-1-1 16,-20 0-16,21 21 0,-21-21 0,-1 1 15,1-1-15,0-21 0,-1 21 16,1 0-16,0-21 0,-1 0 0,22 0 15,0 0-15,0 0 0,0 0 0,21-21 32,21 21-32,0-21 0,21 0 15,-21-1-15,22-20 0,-1 21 0</inkml:trace>
  <inkml:trace contextRef="#ctx0" brushRef="#br0" timeOffset="91516.39">23410 9292 0,'21'-42'0,"-42"84"0,64-105 0,-43 42 16,0 42 0,0 0-16,0 21 15,-22 1-15,1-1 0,-21 21 0,21 1 0,0-1 16,-1 22-16,-20-21 0,21 20 16,0-20-16,0-1 0,-1 1 15,22-1-15,0-20 0,-21-1 0,21 0 16,0 1-16,0-22 0,0 0 0,0 0 15,21 0-15,1-21 16,-1 0-16,0 0 0,0 0 0,0-21 16,0 21-16</inkml:trace>
  <inkml:trace contextRef="#ctx0" brushRef="#br0" timeOffset="91849.2">23453 10012 0,'-22'0'16,"22"21"-1,22-21 1,-1 0-16,0 0 16,0 0-16,0 0 0,0 0 0,22 0 15,-22 0-15,21 0 0,-21 0 0,1 0 16,20-21-16,-21 0 16,-21 0-16,0-1 0,0 1 0,0 0 15,0 0-15,-21 0 0,0 0 0,-22 21 16,22 0-16,-21 0 0,0 0 15,-1 0-15,1 21 0,0 0 0,-1 0 16,22 21-16,-21-20 0,21 20 16,-1 0-16,1-21 0,21 22 15,0-22-15,0 21 0,0-21 0,0 1 16,21-1-16,1 21 0,-1-42 0,0 21 16,21 0-16,-21-21 0,22 0 15,-1 0-15,0 0 0,1 0 16,20 0-16,-20 0 0,-1-21 0</inkml:trace>
  <inkml:trace contextRef="#ctx0" brushRef="#br0" timeOffset="92459.24">24193 9906 0,'0'0'0,"22"-63"0,20-43 16,-42 63-16,0 22 16,-21 21-1,0 21-15,-1 1 0,-20-1 16,21 21-16,0 0 0,0 1 0,-1-1 15,1 0-15,0 1 0,0-1 0,0 22 16,21-22-16,0 0 0,0 1 16,0-1-16,0-21 0,21 21 0,0-20 15,0 20-15,0-21 0,1 0 0,-1-21 16,0 0-16,21 0 0,-21 0 16,1 0-16,20-21 0,-21 0 0,21 0 15,-20 0-15,20-22 0,-21 22 0,21-21 16,-20-22-16,20 22 15,-21-22-15,21 1 0,-20-1 0,20-20 16,-21 20-16,21-20 0,-20-1 0,-1 21 16,21 1-16,-21-1 0,-21 1 15,0 21-15,0 20 0,0 1 0,0 0 16,-21 21-16,0 21 0,0 0 16,-22 1-16,22 20 0,-21 21 15,21-20-15,-22 20 0,22 1 0,-21 20 16,21-20-16,0-1 0,-1 1 0,1-1 15,21-20-15,0 20 0,0-20 16,0-1-16,0 0 0,0-21 0,0 22 16,0-22-16,21 0 0,1 0 15,-1-21-15,0 0 16,0 0-16,0 0 0,22-21 0,-22 0 16,0 0-16,21 21 0,-21-43 0,22 22 15,-22 0-15,21 0 0,-21-21 16,22 20-16,-22 22 0,0-21 0,-21 42 15,-21 1 1,-21-1-16,20 0 0,1 0 16,0 0-16,0 0 0,0 1 15,0-1-15,-1 0 0,22 0 0,-21 0 16,21 0-16,0 1 0,21-22 31,1-22-31</inkml:trace>
  <inkml:trace contextRef="#ctx0" brushRef="#br0" timeOffset="92628.15">24998 9948 0,'0'-21'0,"0"42"0,0-63 0,0 21 0,0 0 16,-43-22 0,22 43-1,0 0-15,21 22 31,0-1-31,0 0 16,21-21-16</inkml:trace>
  <inkml:trace contextRef="#ctx0" brushRef="#br0" timeOffset="93271.84">25188 9948 0,'0'0'0,"0"-21"15,21 21-15,-42 21 31,0 1-31,0-22 0,0 21 0,-22 21 16,22-21-16,0 0 0,0 1 0,0-1 16,0 0-16,21 0 15,-22 0-15,22 0 0,0 1 0,0-1 16,22-21-16,-1 21 0,0 0 0,0-21 16,0 0-16,22 0 0,-22 0 15,21 0-15,-21 0 0,0 0 0,22-21 16,-22 21-16,0-21 0,0 0 0,0-22 15,128-190 1,-128 191 0,21 0-16,-21-22 0,0 22 0,1 0 15,-1-1-15,-21 22 0,0-21 16,0 21-16,0 42 16,-21 0-16,-1 0 15,1 21-15,0-20 0,0 20 16,21 0-16,-21 1 0,0-1 0,-1 0 15,1 1-15,0-1 0,0 0 0,21-21 16,0 1-16,-21 20 0,0-21 16,21 0-16,0 0 0,0-42 47,21 0-47,0 0 15,0 0-15,21 21 0,-20-21 0,20-1 16,0 1-16,-21 0 0,22 21 15,-1-21-15,0 21 0,-20-21 16,20 21-16,-21 0 0,-21-21 16,-21 21-1,-21 0-15,20 0 0,-20 0 16,0 0-16,-1 0 0,1 0 16,0 21-16,-1 0 0,22-21 0,-21 21 15,21 0-15,21 0 0,0 1 16,0-1-16,0 0 0,0 0 15,0 0-15,21 0 0,0 1 16,0-1-16,22-21 0,-22 0 0,0 0 16,21 21-16,1-21 0</inkml:trace>
  <inkml:trace contextRef="#ctx0" brushRef="#br0" timeOffset="93507.7">26374 9800 0,'-22'0'0,"44"0"0,-65 0 16,22 0-16,0 21 0,0-21 0,0 43 15,-22-22-15,22 0 16,-21 21-16,21-20 0,-1 20 0,1-21 0,-21 21 16,21 1-16,21-22 0,0 0 15,-21 21-15,21-20 0,0-1 16,0 0-16,0 0 0,0 0 0,21 0 15,0-21-15,0 0 0,0 0 0,0 0 16,22 0-16,-22 0 0</inkml:trace>
  <inkml:trace contextRef="#ctx0" brushRef="#br0" timeOffset="93723.58">26670 9821 0,'0'0'0,"21"-21"16,-21 0-16,21 0 0,0 21 0,1 0 15,-1 0-15,0 21 16,-21 0-16,0 22 0,0-22 16,0 21-16,0-21 0,-21 22 0,0-1 15,21 0-15,-22-21 0,-20 22 16,21-1-16,0-21 0,0 22 0,-22-1 16,22-21-16,0 21 0,-21 1 0,-1-22 15,1 21-15,0-21 0,-1 22 16,-20-22-16,-1 21 0</inkml:trace>
  <inkml:trace contextRef="#ctx0" brushRef="#br0" timeOffset="94575.09">1799 12213 0,'0'-63'15,"0"126"-15,0-169 0,0 43 0,-21 21 0,21-22 16,0 43-16,-21-21 0,0 20 16,21 1-16,-22 21 0,1 0 15,0 21-15,0 22 0,0-1 16,0 22-16,-1-1 0,1 22 0,-21-22 15,21 22-15,0-22 0,-22 22 16,22-21-16,0-1 0,0 1 0,0-1 16,-1 1-16,1-22 0,0 21 15,0-41-15,21 20 0,0-21 0,-21 0 16,0 0-16,-1-21 0,1 0 16,0 0-16,-21 0 0,21 0 15</inkml:trace>
  <inkml:trace contextRef="#ctx0" brushRef="#br0" timeOffset="95795.74">741 12700 0,'0'0'0,"0"-42"0,0-22 16,0 22-16,0 0 0,0-1 0,21 22 15,0-21-15,0 42 0,0 0 16,22 0-16,-22 0 0,21 0 0,1 42 16,-1-21-16,0 22 0,22-1 15,-22 0-15,0 1 0,1 20 0,-1-21 16,0 1-16,1-1 0,-1 0 15,22 1-15,-22-1 0,0-21 0,1 0 16,-1 1-16,21-22 0,-20 0 16,-1 0-16,0 0 0,1-22 15,-1 1-15,0 0 0,-20 0 16,20-21-16,-21-1 0,0 1 0,0 0 16,1-1-16,-22 1 0,0-22 15,0 1-15,0-1 0,0 1 0,0-22 16,0 22-16,-22-22 0,1 0 15,0 22-15,0-22 0,-21 22 0,20-1 16,-20 22-16,0 0 0,-1 20 16,1 1-16,0 21 0,-1 0 15,1 0-15,0 21 0,-1 22 0,1-1 16,21 22-16,-21-1 0,-1 1 16,22 20-16,21-20 0,0 20 15,0-20-15,0-1 0,0 1 0,85 42 16,-43-64-16,0 0 15,22-20-15,-1 20 0,1-21 0,-1-21 16,1 0-16,21 0 0,-22 0 16,1 0-16,20 0 0,-20-21 0,20 0 15,-20 0-15,-1-1 0,1 1 16,-22 0-16,1 0 0,-22-21 0,0 20 16,-21-20-16,0 21 0,0 0 15,0 0-15,0-1 0,-21 1 16,0 0-16,-1 21 0,1 0 0,0 21 15,-21 0-15,21 1 0,-1-1 16,1 0-16,21 21 0,0-21 0,0 22 16,0-1-16,0-21 0,0 22 15,0-1-15,21-21 0,1 21 0,20-20 16,-21-1-16,21 0 0,1 0 16,-22-21-16,21 0 0,1 0 0,-1 0 15,0 0-15,1 0 0,-22-21 16,21 0-16,-21 0 0,22-22 15,-22 22-15,21 0 0,-21-21 0,0 20 16,1-20-16,-1 21 0,0-21 16,0 20-16,0-20 0,0 21 0,1 0 15,-1 21-15,-42 21 32,-1 0-32,1 0 0,0 0 0,0 22 15,0-22-15,0 0 0,21 21 16,-22-20-16,22 20 0,0-21 0,0 0 15,0 0-15,0 1 0,22-22 16,20 21-16,-21-21 0,0 0 0,22 0 16,-1 0-16,21-21 0,-20 21 15,20-22-15,-20 1 0,-1 0 0,21 0 16,-20 21-16,-1-42 0,-21 20 16,0 1-16,1 0 0,-22 0 15,0 0-15,0 0 0,0-1 0,-22 1 16,1 0-16,0 0 0,-21 0 15,-1 21-15,-20 0 0,21 0 0,-22 0 16,22 0-16,-1 0 0,1 0 0,21 0 16,0 0-16,21 21 15,21-21-15,0 0 0,21 0 16,1 0-16,20 0 0,-20 0 16,20 0-16,1 0 0,-1-21 0,-21 21 15,22 0-15,-1 0 0,1 0 16,-1 0-16,1 21 0,-22 0 0,22 0 15,-1 0-15,1 22 0,-22-1 16,0 0-16,1 22 0,-1-22 16,-21 43-16,0-22 0,1 1 0,-1 21 15,-21-1-15,0 1 0,0 0 0,0-1 16,0 1-16,-21 21 0,-1-22 16,1 22-16,0-21 0,0 0 0,0-1 15,0 1-15,-1 0 0,1-22 0,0 1 16,0-1-16,21-21 0,0 1 15,-21-1-15,21-21 0,21-42 16,0 0 0,0-21-16,0-1 0,22 1 15,-22 0-15,0-22 0,21 1 16,-20-1-16</inkml:trace>
  <inkml:trace contextRef="#ctx0" brushRef="#br0" timeOffset="96056.79">4572 12827 0,'0'0'15,"0"-85"-15,-21 1 0,21 20 0,0-126 16,0 147-16,0 1 16,21 21-16,0-21 0,0 20 15,0 1-15,22 0 0,-1 21 0,0 0 16,1 0-16,-1 0 0,0 0 16,1 0-16,-1 21 0,0 0 0,-20 1 15,-1 20-15,0-21 0,-21 21 16,0-20-16,0-1 0,-21 21 0,-22-21 15,22 0-15,-21 1 0,-22-1 0,22-21 16,-21 21-16,20 0 0,1-21 16,0 0-16,-1 0 0,22 0 0,0 0 15,21-21-15,21 21 16,21-21-16,-20 0 0</inkml:trace>
  <inkml:trace contextRef="#ctx0" brushRef="#br0" timeOffset="97800.02">5673 11896 0,'0'0'0,"-22"21"15,1 0-15,0 0 16,0 22-16,-21-1 0,20 0 0,-20 22 16,21-22-16,-21 22 0,20-1 0,-20-21 15,21 22-15,-21-22 0,20 22 16,1-22-16,0 0 0,21 1 0,0-1 15,0-21-15,0 0 0,0 1 0,0-1 16,0-42 0,0-1-16,0 1 15,21 0-15,0 0 0,1 0 0,-22-22 16,21 1-16,0 0 0,0 21 16,0-43-16,0 22 0,1-1 0,-1 1 15,0 0-15,-21 21 0,0-1 0,21 1 16,-21 42-1,0 22-15,0-22 0,0 21 16,0 1-16,0-1 0,0 0 16,21 1-16,-21-1 0,21 0 0,1 1 15,-1-22-15,21 21 0,0-21 16,1 22-16,-1-22 0,0-21 16,22 21-16,-22-21 0,22 0 0,-1 0 15,-20-21-15,-1 21 0,21-21 0,-20-1 16,-1-20-16,-21 21 0,22-21 15,-22 20-15,0-20 0,0-21 0,-21 20 16,0-20-16,0-1 0,0 1 0,0-22 16,0 0-16,-21 22 0,0-22 15,-22 22-15,22-1 0,-21 1 0,21 20 16,-22 1-16,-20 21 0,21 0 0,-1 21 16,-20 0-16,-1 0 0,1 21 15,20 0-15,-20 21 0,21 1 16,20 20-16,-20 1 0,21-1 0,21 1 15,0-1-15,0 1 0,21-1 16,21 1-16,1-1 0,20 1 0,1-22 16,-1 0-16,22 1 0,0-1 0,-22 0 15,22-20-15,-1-1 0,1 0 16,0 0-16,-1-21 0,1 0 0,-21 0 16,20-21-16,-20 0 0,-1 0 15,1-1-15,-22 1 0,0-21 0,1 21 16,-1-22-16,0 1 0,-20 0 0,-1-1 15,-21 1-15,0 0 0,0-1 16,0 22-16,0 0 0,0 0 16,-21 21-16,-1 21 0,-20 0 15,21 0-15,-21 1 0,20 20 0,1-21 16,0 21-16,0 1 0,21-1 16,0 0-16,0-20 0,0 20 0,21-21 15,0 21-15,0-20 0,22-1 16,-1 0-16,0 0 0,1 0 0,-1-21 15,0 0-15,1 0 0,-22 0 0,21 0 16,1 0-16,-22 0 0,21-21 16,-21 0-16,0 0 0,1 0 0,-1-1 15,0-20-15,-21 21 0,0-21 16,0-1-16,0 1 0,0 0 0,0-22 16,-21 22-16,-22-1 0,22 22 15,-21-21-15,21 42 0,-22-21 0,1 21 16,0 0-16,-1 21 0,1 0 0,0 0 15,-1 0-15,22 22 0,-21-22 16,21 21-16,21 1 0,0-22 0,0 21 16,0-21-16,21 22 0,21-22 15,-21 0-15,22 0 0,-22 0 16,64 0-16,-43-21 0,0 0 0,1 0 16,-1 0-16,0 0 0,22 0 0,-22-21 15,0 21-15,1-21 16,-1 0-16,0 0 0,-20 0 0,20-1 15,-21-20-15,0 21 0,22-21 0,-22 20 16,-21 1-16,21 0 0,0 0 16,-21 0-16,0 42 15,-21 0-15,0 0 0,21 22 16,-21-22-16,-1 21 0,1-21 16,21 22-16,-21-22 0,21 0 0,0 21 15,0-21-15,0 1 0,0-1 0,0 0 16,21 0-16,0 0 0,1-21 15,20 0-15,-21 21 0,21-21 0,-20 0 16,-1 0-16,21 0 0,-21-21 16,22 21-16,-22-21 0,0 0 15,0 0-15,0 0 0,0-1 0,1 1 16,-1-21-16,-21 21 0,21 0 0,-21-1 16,21 1-16,-21 0 0,21 0 15,-21 42 1,0 0-16,0 0 15,0 1-15,-21-1 16,21 0-16,0 0 0,0 0 0,0 0 16,0 1-16,21-22 0,0 21 15,-21 0-15,22-21 0,-1 0 0,0 0 16,0 0-16,0 0 16,-21-21-16,0 0 15,0-1-15,0 1 16,0 0-16,0-21 0,0 21 0,0-22 15,0 1-15,0 0 0,0-1 0,21-20 16,1 20-16,-1 1 0,21-21 16,0 20-16,-20 22 0,20 0 0,0 0 15,1 0-15,-1 21 0,0 0 0,-21 21 16,22 0-16,-22 0 0,0 21 16,0-20-16,0 20 0,-21 0 0,22 1 15,-22 20-15,0-21 0,0 1 16,0-1-16,0-21 0,0 22 15,0-1-15,0-21 0,0 0 0,0 0 16,0 1-16,0-1 0,-22-21 16,1 0-16,21-21 15,0-1 1,0 1-16,0 0 0,21-21 16,1 21-16,-1-1 0,21-20 0,0 0 15,1-1-15,20 1 0,-20-21 0,-1 20 16,21 1-16,-20 0 0,-1 20 15,-21 1-15,22 0 0,-22 21 0,0 0 16,0 21-16,-21 0 0,0 22 0,0-22 16,0 21-16,0 1 0,-21-1 15,0 0-15,0 1 0,-1-22 16,1 21-16,0-21 0</inkml:trace>
  <inkml:trace contextRef="#ctx0" brushRef="#br0" timeOffset="98299.28">10583 12510 0,'0'0'0,"-84"0"0,20-22 0,1 22 16,-1 0-16,1 0 0,20-21 16,22 21-16,0 0 0,42 0 15,21-21-15,-20 21 0,41 0 0,1-21 16,-1 21-16,22 0 0,338-21 31,-317 0-31,0 21 0,-22 0 0,1 0 16,-21-22-16,-1 22 0,-21-21 15,1 21-15,-22 0 0,-21-21 0,0 0 16,-21 0-16,-22 21 0,22-21 16,-21 21-16,0-22 0,20 1 15,-20 21-15,0-21 0,21 0 0,-1 21 16,1-21-16,21 0 0,21 21 16,1 0-1,-1 0-15,0 21 0,0 0 0,0 0 16,22 21-16,-22 1 0,0-1 0,0 0 15,0 1-15,-21-1 0,0 22 16,0-22-16,0 0 0,-21 1 16,0-1-16,-21 0 0,-1 1 0,22-1 15,-21-21-15,-1 0 0,1 0 16,21 1-16,0-1 0</inkml:trace>
  <inkml:trace contextRef="#ctx0" brushRef="#br0" timeOffset="98877.95">13652 12383 0,'-42'0'0,"84"0"0,-105 0 0,21-22 15,20 22-15,1-21 0,21 0 16,0 0-16,0 0 0,21 0 16,22-1-16,-1 1 0,-21 0 15,43 0-15,-22 0 0,0 0 0,22-1 16,-22 1-16,1 0 0,-22 0 16,21 21-16,-42-21 0,-21 21 15,0 0-15,-22 0 0,1 21 16,-21 0-16,-1 0 0,1 0 15,-22 22-15,21-22 0,-20 21 16,20-21-16,22 22 0,0-1 0,-1-21 16,22 22-16,21-22 0,0 21 0,0-21 15,0 22-15,21-22 0,0 21 16,22 0-16,-22-20 0,21 20 0,-21 0 16,22 1-16,-22-1 0,0 0 15,0 1-15,0-22 0,-21 21 0,0-21 16,0 0-16,-21 1 0,0-1 0,-21 0 15,-22-21-15,22 0 0,-22 0 0,1 0 16,-1 0-16,1 0 16,-1 0-16,1 0 0,21-21 0,-22 0 15,22-1-15,21 1 0,-22 0 0,22 0 16,0-21-16,21 20 0,-21-20 16,21 0-16,0-1 0,0 1 0,42 0 15,-21-1-15,0 1 0,22 21 16,-1-21-16,0 20 0,1 1 0,20 0 15,-20 0-15,20 0 0,1 0 16,-22 21-16,21 0 0</inkml:trace>
  <inkml:trace contextRef="#ctx0" brushRef="#br0" timeOffset="99211.75">13885 12637 0,'0'0'16,"0"21"-16,21-21 0,1 0 15,-1 0-15,0 0 0,0 0 16,0 0-16,0-21 0,22-1 0,-22 22 16,0-21-16,21 0 0,-20 0 15,20 0-15,-21 0 0,0-1 0,0 1 16,-21-21-16,0 21 0,0 0 0,0-1 16,-21 1-16,0 0 0,0 0 15,-21 21-15,-1 0 0,22 0 0,-21 0 16,-1 21-16,1 0 0,0 0 0,21 22 15,-22-1-15,22-21 16,0 22-16,0-1 0,21 0 0,-21 1 16,21-1-16,0 0 0,0 1 0,21-1 15,0-21-15,0 0 0,21 22 16,-20-43-16,20 21 0,0 0 0,1-21 16,20 0-16,-21 0 0,22-21 0,-22 0 15,22-1-15,-1 1 0</inkml:trace>
  <inkml:trace contextRef="#ctx0" brushRef="#br0" timeOffset="99471.6">15049 11853 0,'0'0'0,"22"-63"0,-1-1 16,0 1-16,0 21 0,0-22 16,-21 43-16,0-21 0,0 20 0,0 44 15,-21-1-15,0 0 16,0 21-16,0 1 0,-1 20 15,1 1-15,-21-1 0,21 1 0,0 20 16,-22 1-16,22 0 0,-21-1 0,21-20 16,-22-1-16,22 1 0,0-1 15,0 1-15,21-22 0,0 0 16,-21 1-16,21-1 0,0-21 0,0 22 16,0-22-16,0 0 15,21-21-15,0 0 0,0 0 16,-21-21-16,42 0 0</inkml:trace>
  <inkml:trace contextRef="#ctx0" brushRef="#br0" timeOffset="99802.73">15071 12531 0,'0'0'0,"21"0"32,0 0-17,0 0-15,0 0 16,0-21-16,1 21 0,20 0 0,0-22 15,-21 22-15,22-21 0,-1 21 16,0-21-16,-20 21 0,20-21 16,-21 21-16,-21-21 0,0 0 0,0-1 15,-21 22-15,-21 0 16,20 0-16,-20 0 0,0 22 16,-22-1-16,22 0 0,0 0 0,-1 0 15,1 22-15,21-22 0,0 0 0,-1 21 16,1-21-16,21 1 0,0 20 15,0-21-15,0 0 0,21 0 0,1 1 16,20-1-16,0 0 0,1-21 0,20 21 16,1-21-16,-1 0 0,22 0 15,-22 0-15,1 0 0,20 0 16,-20-21-16,-1 21 0,1-21 0</inkml:trace>
  <inkml:trace contextRef="#ctx0" brushRef="#br0" timeOffset="100272.39">16383 12446 0,'0'0'0,"21"-42"15,-21 21-15,0-22 0,0 22 0,0-21 16,0 21-16,-21 21 0,0 0 16,0 0-16,-22 21 0,1 0 15,21 0-15,-22 0 0,22 22 16,-21-22-16,0 21 0,20 0 0,1 1 16,0-1-16,0 0 0,0-20 15,21 20-15,0 0 0,0 1 0,0-22 16,21 21-16,0-21 0,0 22 0,22-22 15,-1 0-15,0-21 0,1 21 16,-1-21-16,21 0 0,1 0 0,-1 0 16,-20 0-16,20-21 0,-20 0 0,20-22 15,-21 22-15,-20-21 0,20 0 16,0-22-16,1 22 0,-22-22 0,21 1 16,-21-1-16,22-20 0,-1-1 0,-21 21 15,21-20-15,-20-1 16,20 22-16,0-22 0,-21 43 0,1-22 15,-1 22-15,0 21 0,0-22 0,-42 43 32,0 21-32,0 22 0,-1-1 15,-20 0-15,21 22 0,-21 21 0,20-22 16,1 1-16,0 20 0,0-20 16,0-1-16,21 1 0,0-1 0,0 1 15,0-1-15,0-20 0,21 20 0,0-21 16,0 1-16,22-1 0,-22-21 15,0 0-15,0 1 0,0-22 0,0 0 16,1 0-16,-1 0 0,0 0 16,0-22-16,-21 1 0</inkml:trace>
  <inkml:trace contextRef="#ctx0" brushRef="#br0" timeOffset="100416.3">17103 12446 0,'-22'0'0,"44"0"0,-65 0 16,22-21-16,0 21 0,21-21 15,0 0 1,21 21-16,21-22 0,-20 22 16,20-21-16,0 0 0,22 21 15,-1-21-15,1 0 0,20 0 16</inkml:trace>
  <inkml:trace contextRef="#ctx0" brushRef="#br0" timeOffset="100671.16">18584 11663 0,'0'0'16,"21"-21"-16,1-22 0,-22 22 0,0-21 16,0 21-16,-22 21 15,1 0-15,0 0 0,0 0 0,-21 0 16,20 21-16,-20 0 0,0 0 16,21 0-16,-22 1 0,22-1 0,-21 0 15,21 0-15,21 0 0,0 0 0,0 1 16,0-1-1,0 0-15,0 0 0,42-21 0,-21 21 16,0-21-16,22 0 0,-1 0 0,0 0 16,1 0-16,-1 0 0,0 0 15,1 0-15,-1-21 0,0 0 0,1 0 16,-1 0-16</inkml:trace>
  <inkml:trace contextRef="#ctx0" brushRef="#br0" timeOffset="101035.82">18965 11282 0,'-21'-42'0,"42"84"0,-84-127 0,20 43 15,1 21-15,0 0 0,-43-1 0,22 22 16,-1 0-16,-21 0 0,1 22 0,-1-1 16,22 21-16,-22 0 0,21 22 15,-20-22-15,20 22 0,1-22 16,20 22-16,1-1 0,21-21 0,0 22 16,21-1-16,0-20 0,21 20 0,0 1 15,21-22-15,-20 22 0,41-22 16,-21 21-16,1-41 0,20 20 0,1 0 15,-1-21-15,-20-21 0,20 22 0,1-22 16,-1 0-16,1-22 0,-22 22 16,21-42-16,-20 21 0,-1-21 15,0-1-15,1-20 0,-1 20 0,-21-20 16,22-1-16,-22 1 0,0-1 16,0-20-16,-21 20 0,0 1 0,0-1 15,-21 1-15,-21 20 0,-1 1 16,-20 21-16,-1-21 0,-20 42 0,-1 0 15,0 0-15,1 0 0,-22 21 0,21 0 16,-21 0-16,22 21 0,-1-20 16,21 20-16,1-21 0,-1 21 0,22-20 15,21-1-15,0 21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4T04:13:48.6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3281 762 0,'0'-21'0,"0"42"0,0-63 15,0 21-15,0-1 0,42 22 32,-21 0-17</inkml:trace>
  <inkml:trace contextRef="#ctx0" brushRef="#br0" timeOffset="795.91">2053 445 0,'-21'0'15,"42"0"-15,-63 0 0,21-22 0,-1 22 16,1 0-16,0 0 0,42 0 31,22 0-31,-1 0 16,21 0-16,1 0 0,21 0 15,20 0-15,-20 0 0,21 0 16,0 0-16,0 0 0,-1 0 0,1 0 16,0 0-16,0 0 0,-21 0 15,-1 0-15,-20 0 0,-22 0 0,0 0 16,-20 0-16,-44 0 16,1 0-16,-21 0 15,21 0-15,-22 0 0,1 0 16</inkml:trace>
  <inkml:trace contextRef="#ctx0" brushRef="#br0" timeOffset="1183.66">2815 402 0,'0'0'0,"0"21"16,0 1-16,0-1 15,0 0-15,0 0 0,0 0 16,0 0-16,0 22 0,0-22 15,0 21-15,0 1 0,0 20 16,0-21-16,0 22 0,0-22 16,0 22-16,0-1 0,0-20 0,21 20 15,-21-21-15,0 1 0,0 20 16,0-20-16,0-22 0,0 21 0,0 0 16,0 1-16,0-22 0,-21 21 15,0-21-15,-21 1 0,20-1 0,-20 0 16,0 0-16,-1-21 0,-20 0 15,21 21-15,-22-21 0,1 0 16,20 0-16,-20-21 0,20 0 16,-20 0-16,21 0 0,-1-1 0,1 1 15,0 0-15,20 0 0,1 0 16,-21 0-16,42-1 0,0 1 0,0 0 16,0 0-16,0 0 0,0 0 15,21-1-15,0 22 0,0-21 16,22 0-16,-22 21 0</inkml:trace>
  <inkml:trace contextRef="#ctx0" brushRef="#br0" timeOffset="1776.32">3344 1249 0,'0'0'0,"43"-21"0,-1-22 16,0 22-16,-21 0 0,1 0 16,-1 0-16,0 0 0,-21-1 0,0-20 15,0 0-15,0 21 16,-21-1-16,-22 22 0,22 0 0,-21 0 16,0 0-16,-1 0 0,1 0 15,-22 22-15,22 20 0,0-21 0,-22 21 16,22 1-16,0-1 15,-1 22-15,1-22 0,21 0 0,-22 1 16,22-1-16,21 0 0,0 1 16,0-22-16,0 21 0,0-21 0,21 22 15,1-22-15,-1 0 0,0-21 16,0 0-16,21 0 0,1 0 0,-22 0 16,21-21-16,1 21 0,-1-21 15,-21-1-15,21-20 0,1 21 0,-1-21 16,-21 20-16,22-20 15,-1 0-15,-21-1 0,0 1 0,0 0 16,1-1-16,-1-20 0,0 21 0,-21-1 16,0 22-16,0-21 0,0 21 15,0-1-15,0 44 16,0-1-16,0 0 0,0 21 16,0-21-16,0 22 0,0-1 15,-21 0-15,0 1 0,21-1 0,0 0 16,-22 1-16,22-1 0,0-21 15,0 22-15,0-22 0,0 21 0,0-21 16,22 0-16,-1-21 0,0 22 16,0-22-16,0 0 0,22 0 0,-22 0 15,21-22-15,-21 1 0,22 0 16,-1 0-16,0 0 0,-21-22 16,22 22-16,-22-21 0</inkml:trace>
  <inkml:trace contextRef="#ctx0" brushRef="#br0" timeOffset="2468.83">4127 974 0,'0'0'0,"0"21"0,0 0 16,0 0-16,0 0 0,0 22 0,-21-22 15,21 21-15,-21 1 0,21-1 16,0-21-16,0 21 0,0 1 0,0-22 16,0 0-16,0 21 15,0-20-15,0-1 0,0 0 0,21 0 16,0-21-16,1 0 0,-1 0 15,21 0-15,-21 0 0,22 0 16,-22-21-16,21 0 0,-21 0 0,22-1 16,-22 1-16,21 0 0,-21-21 15,0 21-15,1-22 0,-1 1 0,-21 0 16,0 20-16,0-20 0,0 0 16,0 21-16,0-1 0,-21 1 0,-1 0 15,1 21-15,0 0 16,42 0 15,0 0-31,22 0 0,-1 0 0,0 0 16,1 0-16,-1-21 0,22 21 15,-1 0-15,1-21 0,-22 0 0,21 21 16,-20 0-16,-1 0 0,0-22 16,-20 22-16,-1 0 0,-64 0 31,22 0-31,0 0 0,-21 22 15,-1-1-15,1 0 0,0 21 16,-1-21-16,1 22 0,0-1 0,21-21 16,-22 22-16,22-1 0,0 0 15,0 1-15,21-22 0,0 21 0,0-21 16,0 0-16,0 1 16,21-1-16,-21 0 0,21 0 0,21-21 15,-20 0-15,-1 0 0,21 0 0,-21 0 16,0 0-16,22-21 0,-22 0 15,21 0-15,-21-1 0,22 1 0,-22-21 16,0 21-16,0-22 0,0 1 16,1 0-16,-22-1 0,0-20 0,21 21 15,-21-1-15,0 1 0,0 21 16,0 0-16,0-1 0,0 44 16,0-1-16,-21 0 0,-1 21 15,1 1-15,0-1 0,0 0 0,21 1 16,0-1-16,0 0 15,0-21-15,0 22 0,0-22 0,0 21 16,21-21-16,0 1 0,0-22 0,22 21 16</inkml:trace>
  <inkml:trace contextRef="#ctx0" brushRef="#br0" timeOffset="2928.4">6858 614 0,'0'-21'0,"0"42"0,0-85 0,0 43 15,0-21-15,0 21 0,0-22 0,-21 1 16,0 21-16,-22 0 0,22 0 0,-21-1 16,-1 22-16,-20 0 0,-1 0 15,22 22-15,-21-1 0,20 0 16,-20 21-16,20 22 0,-20-22 0,21 22 15,-1 20-15,1 1 0,0 0 16,-1-1-16,22 22 0,0-21 0,21-22 16,0 22-16,0-22 0,0-20 15,21 20-15,0-20 0,0-1 0,22 0 16,-1 1-16,0-22 0,1 0 0,-1 0 16,22-21-16,-22 0 0,21 0 15,1 0-15,-1 0 0,1-21 0,-22 0 16</inkml:trace>
  <inkml:trace contextRef="#ctx0" brushRef="#br0" timeOffset="3561.04">7070 1185 0,'0'0'0,"0"-21"0,0 0 0,-22 21 16,1 0-16,0 0 0,0 21 16,0 0-16,-22 1 0,22-1 15,0 0-15,0 21 0,0-21 0,0 1 16,-1 20-16,22-21 0,0 0 0,0 22 15,0-22-15,0 0 16,22 0-16,-1 0 0,0-21 0,0 0 16,0 0-16,0 0 0,22 0 15,-22 0-15,0 0 0,0-21 16,0 21-16,1-21 0,-22 0 16,0 0-16,0-1 0,0 1 0,0 0 15,0 0-15,0-21 0,0 20 0,-22-20 16,1 0-16,21-1 0,0 22 15,0-21-15,0 0 0,0 20 0,0-20 16,21 21-16,22 0 0,-22 0 16,21 21-16,-21 0 0,22 0 15,-1 0-15,0 21 0,1 0 16,-1 0-16,0 21 0,1 1 0,-1-1 16,-21-21-16,0 22 0,1-1 15,-22 0-15,0-21 0,0 22 0,0-22 16,0 0-16,-22 0 0,22 0 15,-21 1-15,0-1 0,0 0 0,0-21 16,0 0-16,-1 0 16,1 0-16,21-21 15,0 0-15,0-1 16,0-20-16,21 21 0,1-21 0,-1-1 16,21 1-16,-21 0 0,22-22 0,-1 22 15,0-1-15,1 1 16,-1 0-16,21 21 0,-20-1 0,20 1 15,-20 21-15,20 0 0,-21 21 16,1 1-16,-22-1 0,0 21 0,0 0 16,-21-20-16,0 20 0,0 0 15,0-21-15,0 22 0,0-1 0,-21-21 16,0 0-16,0 22 0,0-22 16,-1 0-16,22 0 0,0 0 15,22-21 1</inkml:trace>
  <inkml:trace contextRef="#ctx0" brushRef="#br0" timeOffset="3827.75">8911 931 0,'0'-21'0,"0"42"0,-21-63 0,0 0 0,0 21 16,-1 21-16,-20-22 0,0 22 15,21 0-15,-22 0 0,1 22 0,0-1 16,-1 21-16,1-21 0,21 22 16,-22-1-16,22 0 0,0 1 0,0-1 15,0 21-15,0-20 0,21-1 16,0-21-16,0 22 0,0-1 16,0-21-16,0 0 0,21 0 15,0 1-15,21-1 0,-21 0 0,22-21 16,-1 0-16,-21 0 0,43 0 0,-22 0 15,0 0-15,1-21 0,20 21 16</inkml:trace>
  <inkml:trace contextRef="#ctx0" brushRef="#br0" timeOffset="4807.96">9165 1058 0,'21'0'0,"0"0"16,-21-21-1,22 0 1,-1 0-16,0 21 0,-21-21 16,21 0-16,0-1 0,-21 1 15,0 0-15,21 0 0,-21 0 0,0 0 16,-21 21 0,0 21-16,-64 42 15,43-42 1,21 22-16,0-22 0,-22 21 0,22 1 15,0-22-15,0 21 0,21-21 16,0 22-16,0-22 0,0 0 0,0 0 16,0 0-16,21 0 0,0-21 15,0 0-15,1 22 0,20-22 0,0 0 16,1 0-16,-1 0 0,0 0 16,1-22-16,20 1 0,-21 0 15,22 0-15,-22 0 0,22 0 0,-22-22 16,0 22-16,-20-21 0</inkml:trace>
  <inkml:trace contextRef="#ctx0" brushRef="#br0" timeOffset="5051.81">9758 1058 0,'42'-21'0,"-42"-21"0,-42 105 0,84-168 0,-21 83 16,-21 1-16,0 0 0,0 0 16,-21 21-1,0 42-15,0-21 0,0 22 16,-1-1-16,22 0 0,-42 64 16,21-42-16,21-1 0,0 1 15,-21 20-15,21-20 0,-21 21 16,21-1-16,0 1 0,-22 21 0,22-22 15,-21-20-15,0 21 0,0-1 16,0 1-16,0 0 0,-1-1 0,1-20 16,0-1-16,0-20 0,21-1 0,0 0 15,0-21-15,0 1 0,0-1 16,0-42 0,0-1-16,0 1 0,0 0 0,21-21 15,0-1-15,0-20 0,1-1 16,-1 1-16</inkml:trace>
  <inkml:trace contextRef="#ctx0" brushRef="#br0" timeOffset="5282.35">9652 1566 0,'0'0'0,"0"-105"0,0 20 0,21 21 15,-21-20-15,0-1 0,21 22 16,0 20-16,1-20 0,-1 42 0,0-22 16,21 22-16,-21 21 0,1 0 15,20 0-15,0 0 0,-21 21 0,1 0 16,-1 1-16,0-1 0,-21 21 15,0-21-15,0 22 0,-21-22 0,0 21 16,-1-21-16,-20 0 0,0 1 0,-1-1 16,1 0-16,0 0 0,-1-21 15,22 0-15,0 21 0,0-21 0,21-21 32,21 0-32,0 0 0,22 0 15</inkml:trace>
  <inkml:trace contextRef="#ctx0" brushRef="#br0" timeOffset="5735.83">10520 487 0,'0'0'0,"0"21"16,0 0-16,0 0 16,-21 22-16,-1-1 0,1 0 0,0 22 15,0-1-15,0 1 0,0-1 0,-1 1 16,22-22-16,0 22 0,-21-22 15,21 0-15,0 1 0,0-1 16,0-21-16,0 22 0,21-22 16,1-21-16,-1 21 0,21-21 0,-21 0 15,0 0-15,22 0 0,-1 0 0,0-21 16,1 0-16,-1-1 0,0 1 16,1 0-16,-1-21 0,0-1 0,1 1 15,-1 0-15,0-1 0,1 1 16,-22 0-16,0-1 0,-21 22 0,0 0 15,-21 21 1,-21 0-16,20 21 0,1 0 16,0 1-16,0-1 15,0 0-15,21 0 0,0 21 0,0-20 16,0-1-16,21 0 0,0 21 16,0-21-16,-21 1 0,21-1 0,1 0 15,-1 0-15,0 0 0,-21 0 0,0 1 16,0-1-16,-21-21 15,0 0-15,-1 0 16,-20 0-16,21 0 0,0 0 16,-22 0-16,22-21 0,-21-1 0,21 1 15</inkml:trace>
  <inkml:trace contextRef="#ctx0" brushRef="#br0" timeOffset="5891.74">10139 720 0,'63'0'32,"-42"0"-32,22 0 0,-1 0 0,0 0 15,22 0-15,-1-21 0,1-1 0,-1 22 16,1-21-16,-1 21 0,1-21 16</inkml:trace>
  <inkml:trace contextRef="#ctx0" brushRef="#br0" timeOffset="6467.83">14012 169 0,'0'0'15,"-21"-105"1,21 83-16,21 44 16,-21-1-16,21 0 0,1 21 15,-22 1-15,0 253 31,0-211-31,0 20 0,0 1 0,0 0 0,-22 21 16,1 0-16,-21 21 0,21 0 0,0 1 16,-1 20-16,1 21 0,0 1 15,0-1-15,0 22 0,0 0 16,21 21-16,0-1 0,0 1 0,0 21 16,0 0-16,0 21 0,0 1 15,0-1-15,0 21 0,0-21 0,0 22 16,-22-1-16,1 21 0,0 1 15,21 21-15,-21-22 0,0 22 0,0-1 16,-1 1-16,1 0 0,0 21 0,0-1 16,0-20-16,21 21 0,-43 0 0,22 0 15,0-1-15,0 1 0,0 0 16,-22-21-16,22 21 0,-21-22 0,21 1 16,0 0-16,-22-1 0,22-20 0,0-1 15,0-20-15,0-1 0,21-21 16,0 0-16,0-21 0,0-42 0,0 21 15,0-43-15,21-20 0,0-22 16,-21-21-16,21-43 0,0 1 16</inkml:trace>
  <inkml:trace contextRef="#ctx0" brushRef="#br0" timeOffset="7688.2">15727 868 0,'0'-21'15,"21"21"-15,-21-21 0,21-1 16,0 1-16,0 0 0,1 0 0,20 0 16,-21 0-16,21-1 0,-20 1 15,20 0-15,-21 0 0,21 0 0,-20 0 16,-22-1-16,0 1 0,0 0 0,-22 0 16,-20 21-16,21-21 15,-43 21-15,22 0 0,-21 0 0,-1 0 16,1 21-16,-1 0 0,1 0 15,-1 22-15,22-22 0,-1 0 16,22 21-16,0 1 0,21-22 16,0 21-16,21 0 0,0 1 0,22-1 15,-1 0-15,22 1 0,-22-1 16,21 0-16,-20-20 0,20 20 0,1 0 16,-22-21-16,0 22 0,1-22 0,-22 21 15,0-21-15,-21 1 0,0-1 16,-21 0-16,-21 0 0,-22 0 0,22 0 15,-22-21-15,-20 0 16,20 22-16,-21-22 0,1 0 0,20 0 16,1 0-16,-1-22 0,1 1 0,20 21 15,-41-127 1,84 85-16,0 0 16,42-1-16,-21 1 0,22 0 15,20-1-15,-21-20 0,22 20 0,-1 22 16,1-21-16,-1 21 0,1 0 15</inkml:trace>
  <inkml:trace contextRef="#ctx0" brushRef="#br0" timeOffset="8001.03">16214 1101 0,'21'21'0,"-42"-42"0,63 63 16,-42-21-16,21 0 0,0-21 0,0 0 15,1 22-15,-1-22 0,21 0 0,-21 0 16,22 0-16,-1-22 0,0 1 15,1 0-15,-1 0 0,-21 0 0,21 0 16,-20-22-16,-1 22 0,0-21 16,-21-1-16,0-62 15,-21 83-15,0 1 0,-22 0 16,1 21-16,-22 0 0,22 0 0,-21 21 16,-1 0-16,22 1 0,-22 20 15,22 0-15,0 1 0,-1-1 16,22 21-16,0-20 0,0-1 15,21 0-15,0 1 0,0-22 0,21 21 16,0-21-16,21 1 0,1-1 0,20-21 16,-20 0-16,20 0 0,1 0 15,20 0-15,-20 0 0,-1-21 0,1-1 16</inkml:trace>
  <inkml:trace contextRef="#ctx0" brushRef="#br0" timeOffset="8241.92">17589 148 0,'0'-63'16,"0"126"-16,0-169 0,0 64 0,-21 42 15,-127 106 17,106-43-32,21 1 0,-1 21 0,1-22 15,-21 22-15,21-1 0,21 1 16,-21 0-16,21-1 0,-22-20 0,22 21 15,0-22-15,0-21 0,0 22 16,0-22-16,22 1 0,-1-22 0,0 0 16,-21 0-16,21 0 0,0-21 0,0 0 15</inkml:trace>
  <inkml:trace contextRef="#ctx0" brushRef="#br0" timeOffset="8956.19">17484 1101 0,'0'0'0,"0"-21"0,0-1 31,21 22-31,0 0 0,0 0 16,0-21-16,0 21 0,1 0 15,-1-21-15,21 0 0,22 0 16,-43 0-16,21-1 0,-21 1 16,0 0-16,1 0 0,-1 0 0,-21 0 15,0-1-15,0 1 0,-43 21 16,22 0-1,0 0-15,-21 0 0,-1 21 16,1 1-16,0-1 0,21 21 0,-22-21 16,22 22-16,-21-1 0,21-21 15,-1 21-15,22 1 0,0-22 0,0 0 16,0 0-16,22 0 0,-1 1 0,21-1 16,0-21-16,1 0 0,-1 0 15,0 0-15,1 0 0,-1 0 0,0 0 16,22-21-16,-22 21 0,1-22 15,20 1-15,-21-21 0,1 21 16,-22 0-16,21-22 0,-21 1 16,1 0-16,-1 20 0,0-20 0,0 21 15,-21-21-15,21 20 0,-21 44 32,0-1-32,-21 0 15,0 21-15,-43 128 16,43-149-1,0 0-15,21 0 0,-21-21 16,21 21-16,0-42 31,0 0-31,21 0 16,0 0-16,0-1 16,1-20-16,-1 0 0,21-1 0,-21 1 15,22 0-15,-1-1 0,0 22 16,1-21-16,-1 21 0,21 0 0,-20-1 15,-1 22-15,22 0 0,-22 22 16,-21-1-16,21 0 0,-20 0 0,-1 21 16,-21 1-16,0-1 0,0 0 0,0 1 15,0-22-15,-21 21 0,-1 1 16,1-22-16,0 0 0,21 0 0,-21 0 16,0 0-16,42-21 31,0 0-16,0 0-15,0-21 0,1 0 0,20 0 16,-21 0-16</inkml:trace>
  <inkml:trace contextRef="#ctx0" brushRef="#br0" timeOffset="9128.04">19240 783 0,'0'0'0,"22"0"0,-22 64 31,-22-43-31,1 0 0,0 21 0,0 1 16,21-22-16,-21 21 0,0-21 0,-1 1 15,22-1-15,-21 0 16,21 0-16,0 0 0,0 0 0,0-42 47,0 0-47</inkml:trace>
  <inkml:trace contextRef="#ctx0" brushRef="#br0" timeOffset="9276.95">19198 741 0,'0'0'0,"0"-42"0,0-1 15,0 1-15,0 21 0,0-22 16,0 22-16,0 0 0,-21 0 0,0 21 16,0 0-1,21 21-15,0 0 16,0 0-16,21 1 16,0-1-16,21 0 0</inkml:trace>
  <inkml:trace contextRef="#ctx0" brushRef="#br0" timeOffset="10216.42">19643 762 0,'-22'21'15,"1"0"-15,0 1 16,0-1-16,0 0 0,21 21 16,-21-21-16,-1 22 0,22-22 0,0 21 15,0-21-15,0 106 16,0-105-1,22-1-15,-1-21 0,21 21 0,-21-21 16,0 0-16,22 0 0,-1 0 16,0 0-16,1 0 0,-1-21 0,-21 21 15,22-21-15,-22-1 0,21 1 16,-21 0-16,0 0 0,1-21 0,-1 20 16,-21-20-16,0 0 0,21-1 15,-21 22-15,0-21 0,0 21 0,-21 42 31,21 0-31,0 21 16,0-20-16,-21-1 0,21 21 16,-22-21-16,22 22 0,0-22 15,0 0-15,0 0 0,0 0 16,0 0-16,22 1 0,-1-1 0,21-21 16,-21 0-16,22 21 0,-22-21 15,0 0-15,21 0 0,-21 0 0,1 0 16,-1-21-16,0 0 0,-21-1 15,21 1-15,-21-21 0,21 21 0,-21-22 16,0 1-16,21 21 0,-21-21 16,0 20-16,22-20 0,-22 21 0,0 42 31,0 0-31,0 22 16,0-22-16,-22 0 0,1 21 15,21-21-15,-21 1 0,21 20 16,-21-21-16,0 0 0,21 0 0,-21-21 15,21 22-15,-22-22 16,22-22 15,0 1-31,22 0 0,-1 0 0,0 0 16,0-22-16,21 22 0,-20-21 16,20 0-16,0-1 0,22 1 0,-22 0 15,0 20-15,1 1 0,-1 0 16,0 0-16,1 21 0,-22 0 0,21 0 15,-21 0-15,1 21 0,-1 0 16,0 0-16,0 1 0,-21-1 16,0 21-16,21-21 0,-21 22 0,0-22 15,0 21-15,0-21 0,0 0 16,-21 1-16,0-1 0,21 0 0,-21 0 16,0-21-16,-1 0 15,1 0-15,21-21 0,-21 0 16,21 0-16,0-22 0,0 22 15,21-21-15,0 21 0,1-22 16,20 1-16,-21 0 0,21-1 0,1 1 16,20 0-16,-20-1 0,20 22 0,1 0 15,-22 0-15,21 21 16,1 0-16,-1 0 0,1 21 0,-22 0 16,1 21-16,-22 1 0,21-1 15,-42 22-15,0-22 0,0 21 0,-21 1 16,0-1-16,-22-20 0,22-1 0,-21 22 15,0-43-15,-1 21 0,22-21 16,-21 22-16,-1-22 0,22 0 0</inkml:trace>
  <inkml:trace contextRef="#ctx0" brushRef="#br0" timeOffset="10892.15">3238 2159 0,'0'0'0,"-63"0"0,-22 0 0,22 0 15,-22 21-15,22-21 0,20 0 16,-20 0-16,42 21 0,-1-21 0,65 22 16,-1-22-1,22 0-15,20 0 0,22 0 16,21 0-16,21 0 0,22 0 16,20-22-16,22 22 0,21-21 0,21 0 15,0 0-15,0 0 0,21 0 0,-21 21 16,-21-22-16,21 1 0,-22 21 15,1 0-15,-21 0 0,-22 0 0,-20 0 16,-1 0-16,0 0 0,-20 0 16,-22 0-16,0 0 0,-22 0 0,1 0 15,-21 0-15,0 0 0,-22 0 16,1 0-16,-22 0 0,-21 0 0,21 0 16</inkml:trace>
  <inkml:trace contextRef="#ctx0" brushRef="#br0" timeOffset="11479.6">16108 1969 0,'0'0'0,"-43"0"0,22 0 0,-21 0 0,0 0 0,20 0 16,1 0-16,0 0 0,-21 0 16,21 0-16,42 0 31,21 0-31,22 0 0,20 0 15,43 0-15,0 0 0,21 0 0,22 0 16,41 0-16,1 0 0,21 0 16,21 0-16,0 0 0,21 0 0,0 0 15,0 0-15,22 0 0,-43 0 16,21 0-16,-21 0 0,0 0 0,-21 0 16,-22 0-16,-20 0 0,-22 0 15,1 0-15,-43-22 0,-22 22 0,-20-21 16,-21 21-16,-22 0 0,-21-21 0,-42 0 31,-21 21-31,-22 0 0,-21 0 16,1 0-16,-43 0 0</inkml:trace>
  <inkml:trace contextRef="#ctx0" brushRef="#br0" timeOffset="12584.42">1863 3112 0,'0'-22'0,"0"44"0,0-86 0,0 43 16,0 0-16,-22 21 0,1-21 0,0-1 15,0 22-15,-21 0 0,20 0 16,1 0-16,-21 22 0,21-1 0,0 0 16,-22 21-16,22 1 0,0-1 15,0 21-15,0 1 0,-1 21 16,-20-22-16,21 1 0,0-1 16,-22 1-16,22-1 0,-21 1 0,0-22 15,-1 21-15,22-20 0,0-1 16,-21 0-16,20-20 0,1-1 0,21 0 15,-21-21-15,0 0 16,21-42 0,0 20-16,0 1 0,0-21 0,0 21 15,0-22-15,0 1 0,0 0 16,0-1-16,0 1 0,0 0 0,0-1 16,0 1-16,21 21 15,-21 0-15,21 0 0,0 21 16,43 84-1,-43-41-15,0-1 0,0-21 16,1 21-16,-1 1 0,21-1 0,-21-21 16,22 22-16,-22-22 0,21 0 15,0 0-15,-20-21 0,20 0 0,0 0 16,1 0-16,-1 0 0,0 0 16,1-21-16,-22 0 0,21 0 0,-21-1 15,22 1-15,-22-21 16,0 21-16,0-22 0,0 22 0,-21-21 0,0 0 15,0-1-15,0 22 16,21-21-16,-21 21 0,22 21 16,-22 21-1,0 0-15,0 21 0,0-21 16,0 1-16,0-1 0,0 21 16,0-21-16,0 0 0,0 1 0,0-1 15,0 0-15,0-42 47</inkml:trace>
  <inkml:trace contextRef="#ctx0" brushRef="#br0" timeOffset="12739.32">2053 3239 0,'0'-22'15,"0"44"-15,0-65 0,0 22 0,0 0 16,-21 21-16,0 0 15,21 21 1,0 0 0,21 0-1,0 1-15</inkml:trace>
  <inkml:trace contextRef="#ctx0" brushRef="#br0" timeOffset="13105.81">2540 3323 0,'0'0'0,"42"0"0,-21 0 15,22 0-15,-22 0 0,-21-21 0,21 21 16,-21-21-16,0 0 16,-21 21-1,0 0-15,0 0 16,-1 21-16,-20 0 0,21 0 0,-21 0 16,20 1-16,1-1 0,0 0 15,0 0-15,21 21 0,0-20 16,0-1-16,0 0 0,0 0 15,21 0-15,0-21 0,0 21 0,22 1 16,-22-1-16,0 0 0,21 0 16,-20-21-16,-1 21 0,-21 0 0,0 1 15,0-1-15,0 0 16,-21 0-16,-1 0 0,-20-21 0,0 21 16,-1 1-16,1-1 0,0-21 15,-22 21-15,22-21 0,0 0 0,20 0 16,-20 0-16,21 0 0,-21-42 15,42 20 1,0 1-16,21-21 16,63-64-16</inkml:trace>
  <inkml:trace contextRef="#ctx0" brushRef="#br0" timeOffset="13353.67">3006 2879 0,'0'0'0,"21"0"0,0-21 15,0 21-15,0 0 0,0 21 16,-21 0-16,0 0 16,0 21-16,0-20 0,0 41 15,0-21-15,0 22 0,0-22 0,0 22 16,-21-1-16,0 1 0,0-1 16,21 1-16,-21-22 0,0 22 15,-1-22-15,22-21 0,0 21 16,0-20-16,0 20 0,0-21 0,0 0 15,22-21-15,-1 0 16,0 0-16,0-21 0,0 0 16,22-21-16</inkml:trace>
  <inkml:trace contextRef="#ctx0" brushRef="#br0" timeOffset="13503.58">2900 3429 0,'-21'0'0,"42"0"0,-64 0 15,22 0-15,42 0 16,1 0-16,-1 0 16,21 0-16,0-21 0,22 21 15,-22-21-15,43 0 0,-22-1 0,22 1 16,0 0-16</inkml:trace>
  <inkml:trace contextRef="#ctx0" brushRef="#br0" timeOffset="15336.86">14563 2625 0,'0'0'0,"0"-21"0,0-1 0,0 1 15,0 0-15,0 0 16,0 42 0,-22 21-1,22 1-15,-21-1 0,21 0 0,0 22 16,-21-22-16,0 22 0,0-1 16,0-20-16,21 20 0,-22 1 15,1 105 1,21-127-16,0-21 0,0 22 15,0-22-15,21-21 16</inkml:trace>
  <inkml:trace contextRef="#ctx0" brushRef="#br0" timeOffset="15661.69">14859 2921 0,'0'0'0,"0"21"0,0 0 0,0 1 16,0-1-16,0 0 15,0 0-15,21-21 16,0 0 0,0 0-16,1 0 0,20 0 0,-21 0 15,0 0-15,0-21 0,1 21 0,-1-21 16,-21 0-16,0-1 0,0 1 15,0 0-15,-21 21 16,-22-21-16,22 0 0,-21 21 0,21 0 16,-22 0-16,22 0 0,-21 0 15,21 0-15,-1 21 0,22 0 0,0 0 16,0 0-16,0 1 0,0-1 16,22 0-16,-1-21 0,21 21 15,0-21-15</inkml:trace>
  <inkml:trace contextRef="#ctx0" brushRef="#br0" timeOffset="16072.45">16722 2519 0,'0'0'0,"-22"-42"16,1 42-16,0 21 15,0 0 1,21 21-16,-21 1 0,0 20 0,-1-21 16,-20 22-16,21-1 0,0-20 0,-22 20 15,1-20-15,0 20 0,-1 1 16,22-22-16,-21 21 0,0-20 0,20-1 16,-20 0-16,21 1 0,0-1 15,0-21-15,21 0 0,0 1 0,21-22 31,0-22-31</inkml:trace>
  <inkml:trace contextRef="#ctx0" brushRef="#br0" timeOffset="16300.32">16679 2561 0,'0'0'0,"21"-63"0,-21 20 0,0 22 15,22 0-15,-1 63 16,-21-20-16,0 41 15,0-21-15,0 22 0,0-1 0,0 1 16,0-22-16,0 22 0,0-1 0,0 1 16,0-1-16,0 1 0,0-1 15,0-20-15,0 20 0,0-21 16,0 1-16,0-22 0,21 21 0,0-21 16,-21 1-16,0-1 0,-21-21 31</inkml:trace>
  <inkml:trace contextRef="#ctx0" brushRef="#br0" timeOffset="16812.02">16129 3239 0,'-21'-22'0,"42"44"0,-63-65 16,42 22-16,0 0 0,0 0 0,21 21 0,0-21 16,21 21-16,1 0 0,-1 0 15,21-22-15,1 22 0,-1 0 16,22-21-16,-21 21 0,20-21 0,-20 21 15,20-21-15,1 0 0,-21 21 16,20-21-16,-41 21 0,20-22 0,-21 1 16,1 21-16,-22 0 0,-21-21 15,-21 42 1,0 0-16,-1 1 16,1-1-16,0 0 0,0 0 15,0 21-15,0-20 0,21 20 0,0 0 16,-22-21-16,22 1 0,0-1 15,0 0-15,0 0 0,0 0 0,0 0 16,22-21-16,-1 0 0,0 0 16,0 0-16,0 0 0,22-21 15,-22 0-15,21 21 0,0-21 0,1-21 16,-22 20-16,21 1 0,1-21 16,-22 21-16,21-22 0,-21 1 0,0 0 15,1 21-15,-1-22 0,-21 1 0,0 0 16,0 20-16,0 1 0,0 42 31,0 1-31,0 20 0,0-21 16,-21 21-16,-1 1 0,22-1 0,-21 0 15,21 1-15,0-1 0,0 0 16,0 1-16,0-22 0,0 21 16,0-21-16,0 1 0,21-1 0,22 0 15,-22-21-15,0 0 0,21 0 16,1 0-16,-1-21 0,0 0 0,1-1 15</inkml:trace>
  <inkml:trace contextRef="#ctx0" brushRef="#br0" timeOffset="17372.7">18415 2328 0,'0'0'0,"0"-42"0,0 0 0,0 21 0,0-1 15,-21 22 1,0 22-16,-1 20 15,1 0-15,0 22 0,-21-1 0,21 1 16,-1 20-16,-20 1 0,21-21 16,0 20-16,0-20 0,-1-1 0,1 1 15,21-1-15,0-20 0,64 168 32,-43-211-32,0 0 15,0 0-15,22 0 0,-1 0 16,0-21-16,-21 0 0,22 0 0,-1-22 15,0 1-15,1 0 0,-1-1 16,0 1-16,1 0 0,-22-1 0,0-20 16,0 21-16,0-1 15,1 22-15,-22 0 0,0 0 0,-22 42 16,1 0 0,-42 106-1,42-106-15,-1 22 0,22-1 16,0-21-16,0 21 0,0-20 15,0-1-15,0 0 0,22 0 0,-1 0 16,0 0-16,21-21 0,1 0 16,-22 0-16,21 0 0,0 0 0,1 0 15,-1-21-15,-21 0 0,22 0 0,-1 0 16,-21 0-16,0-22 16,-21 22-16,0-21 0,0-1 0,0 22 15,0-21-15,0 0 0,-21-1 16,0 1-16,0 21 0,0 0 0,-22-1 15,22 1-15,0 21 0,0 0 16,-22 0-16,22 0 0,0 0 0,0 0 16,0 0-16,0 21 0,-1-21 0,1 0 15,0 22-15,-21-22 0</inkml:trace>
  <inkml:trace contextRef="#ctx0" brushRef="#br0" timeOffset="17531.61">17865 2731 0,'0'0'0,"-22"-22"0,1 22 0,21-21 16,21 0-1,22 21-15,-22-21 0,21 21 0,22-21 16,-1 21-16,22-21 0,0-1 16,20 22-16,1-21 0,-21 0 0,21 0 15</inkml:trace>
  <inkml:trace contextRef="#ctx0" brushRef="#br0" timeOffset="18940.52">19939 2477 0,'21'-22'0,"-42"44"0,63-44 0,-21 1 16,-21 0-16,22 0 0,-22 0 0,0 0 15,0-22-15,0 22 0,0 0 16,0 0-16,-22 21 0,1 0 15,-21 0-15,21 0 0,-22 0 16,1 0-16,-21 0 0,20 21 0,-20 21 16,20-21-16,1 22 0,0-22 15,21 21-15,-1 1 0,22-1 16,0 0-16,0 1 0,0-22 0,22 21 16,20 0-16,0 1 0,1-22 15,20 21-15,-21 1 0,22-22 0,-22 21 16,1-21-16,-1 22 0,0-1 15,-21-21-15,1 21 0,-1-20 0,-21-1 16,0 21-16,0-21 0,0 0 16,-21 1-16,-22-22 0,1 21 0,0-21 15,-1 0-15,-20 0 0,20 0 0,-20 0 16,21 0-16,-22-21 0,22-1 16,-22 22-16,22-21 0,21 0 0,-22 0 15,22 0-15,0 0 16,21-1-16,0 1 0,0 0 0,0 0 15,0 0-15,21 21 16,0 0 0,1 21-16,-1 0 0,0 0 0,-21 0 15,21 22-15,0-22 0,22 21 16,-22-21-16,21 1 0,-21 20 0,22-21 16,-1 0-16,21 0 0,-20 1 15,-1-22-15,0 0 0,1 0 0,-1 0 16,0 0-16,1 0 0,-1-22 0,-21 22 15,22-21-15,-1 0 0,-21 0 16,0-21-16,22 20 0,-22-20 16,0 0-16,0 21 0,0-22 15,0 1-15,1 0 0,-1-1 0,0 1 16,-21 21-16,21 0 0,-21-1 0,0 44 31,-21-1-31,0 0 0,0 0 0,21 21 16,-22-20-16,1-1 0,0 21 15,21-21-15,0 22 0,0-22 0,0 0 16,0 0-16,0 0 0,0 0 16,21 1-16,0-22 0,22 0 0,-22 0 15,21 0-15,-21 0 0,22 0 0,-1 0 16,0-22-16,1 1 16,-22 0-16,21 0 0,1 0 0,-22 0 15,21-22-15,-21 22 0,22-21 16,-22-1-16,0 1 0,0 21 0,0-21 15,-21-1-15,0 22 0,0 0 0,-21 42 32,0 0-32,0 0 0,21 1 15,-21 20-15,-1-21 0,22 21 16,0-20-16,0-1 0,0 21 0,0-21 16,0 0-16,22 1 0,-1 20 0,21-21 15,-21 0-15,22-21 0,-1 21 16,0-21-16,1 0 0,-1 0 15,0 0-15,22 0 0,-1 0 16,1-21-16,-22 0 0,22 0 0,-1 0 16,-21 0-16,1-1 0,-22-20 0,21 0 15,-21-1-15,1 1 0,-1 0 16,-21-1-16,0 22 0,0-21 0,0 21 16,-21 0-16,-1 21 0,-20 0 15,21 0-15,-21 0 0,-22 21 0,22 0 16,-1 21-16,1-21 0,0 1 15,-1 20-15,1-21 0,0 0 16,21 0-16,-1 22 0,22-22 0,0 0 16,0 0-16,22 0 15,20-21-15,-21 0 0,21 0 0,-20 0 16,20 0-16,0 0 0,1 0 0,-1 0 16,-21-21-16,21 0 0,1 0 15,-22 21-15,21-21 0,-21 0 0,1-22 16,-1 22-16,0 21 0,-21-21 15,0 0-15,0 42 16,-21 0 0,0 0-16,-1 22 0,1-22 15,0 21-15,0 0 0,0 1 0,21-1 16,-21 22-16,21-22 0,0 21 16,0 1-16,0-1 0,0 1 15,21 21-15,-21-22 0,21 1 0,-21-1 16,0 22-16,0-22 0,0 22 15,0-22-15,0 1 0,0-1 0,0-20 16,-21-1-16,0 0 0,-22-20 0,22-1 16,0 0-16,-21-21 0,-1 0 15,22 0-15,-21-21 0,21-22 0,-22 22 16,22-21-16,0 0 0,0-1 0,0-20 16,21 20-16,0-20 0,0-1 15,0 22-15,0-21 0,21-1 0,0 1 16,21 20-16,1-20 15,-1-1-15</inkml:trace>
  <inkml:trace contextRef="#ctx0" brushRef="#br0" timeOffset="19433.3">22585 2985 0,'0'-22'0,"0"44"0,0-65 0,0 22 15,0 0-15,-21 0 0,-1 0 16,1-1-16,-21 22 0,0 0 0,20 0 15,-20 0-15,0 0 0,-1 0 0,1 22 16,0-1-16,-1 0 0,1 21 16,0-21-16,21 1 0,-1-1 0,1 0 15,21 0-15,0 0 16,0 0-16,0 1 0,21-22 0,1 0 16,-1 21-16,0-21 0,21 0 0,1 0 15,-22 0-15,21 0 0,0-21 16,-20-1-16,20 1 0,0 21 0,-21-21 15,1 0-15,-1 0 0,0 0 16,0-1-16,0 22 0,0-21 0,-21 42 31,0 1-31,0 20 0,-21 0 16,0 1-16,0-1 0,21 21 16,-21 1-16,0-1 0,21 22 0,-22-21 15,22-1-15,-21 22 0,21-22 16,-21 1-16,21-1 0,0 1 0,0-1 15,0 1-15,0-1 0,0 1 16,-21-22-16,21 0 0,-21 1 0,0-22 16,-1 0-16,1 0 0,0 0 0,0-21 15,0 0-15,0 0 0,-1-21 16,1 0-16,-21 0 0,21 0 0,21-22 16,-21 1-16,21 0 0,0-22 0,0 1 15,0 20-15,0-20 0,21-22 16,21 22-16,0-1 0</inkml:trace>
  <inkml:trace contextRef="#ctx0" brushRef="#br0" timeOffset="19941.27">22881 3027 0,'0'0'16,"0"-21"-16,21 21 0,-21-21 0,21 21 16,1 0-16,-1-22 0,0 1 15,0 0-15,21 21 0,-20-21 16,-1 0-16,0 0 0,21-1 0,-21 1 15,-21 0-15,0 0 0,22 0 16,-22 0-16,0-1 0,-22 1 16,1 21-16,0 0 0,-21 0 15,21 0-15,-22 21 0,22 1 16,-21-1-16,-1 0 0,22 21 0,0-21 16,0 22-16,0-22 0,21 0 15,0 21-15,0-20 0,0-1 0,0 0 16,21 0-16,21 0 0,-21-21 0,1 0 15,20 21-15,-21-21 0,21 0 16,1 0-16,-1 0 0,-21-21 0,22 0 16,-1 21-16,0-21 0,1 0 15,-22-22-15,21 22 0,0-21 16,1 0-16,-22-1 0,21 22 0,1-21 16,-22-1-16,0 22 0,-21 0 0,0 0 15,0 42 16,0 0-31,-21 22 0,21-22 0,0 21 16,0-21-16,-21 22 0,21-22 16,-22 21-16,22-21 0,-21 22 0,21-22 15,0 0-15,0 0 0,-21 0 0,0 0 16,0-21-16,0 0 16,-1 0-1,22-21 1,0 0-16,0 0 0,0 0 0,0 0 15,22-22-15</inkml:trace>
  <inkml:trace contextRef="#ctx0" brushRef="#br0" timeOffset="21024.67">24236 2074 0,'0'0'0,"21"0"0,-21 22 31,0-1-31,0 0 0,0 0 0,-21 21 15,0 1-15,-1-1 0,22 0 16,0 22-16,-21-22 0,0 22 16,0-1-16,21-20 0,0 20 0,-21-21 15,0 1-15,21-1 0,-22 0 16,22-20-16,0 20 0,0-21 0,0 0 16,0 0-16,22-21 15,-1 0-15,0 0 16,0 0-16,0 0 0,0-21 15,1 0-15,-1 0 0,21 0 0,-21 0 16,0-1-16,1-20 0,20 21 0,-21 0 16,-21 0-16,21-1 0,-21 44 31,0-1-15,-21 0-16,21 0 0,0 0 15,0 0-15,0 1 0,0-1 0,0 0 16,0 0-16,0 0 0,0 0 15,21 1-15,0-22 0,1 0 16,-1 0-16,0 0 0,0 0 16,21 0-16,-20 0 0,-1 0 0,21 0 15,-21-22-15,22 22 0,-22-21 16,21 0-16,-21 0 0,0 0 0,1 0 16,-1-1-16,0 22 0,0-21 0,-21 0 15,21 21-15,-21 21 31,-21 0-31,0-21 0,0 22 16,21-1-16,0 0 0,-21 0 16,21 0-16,0 0 0,0 1 15,21-22 1,-21 21-16,21-21 0,0 0 16,0 0-16,0 0 15,-21-21-15,22 21 0,-22-22 16,21 1-16,-21 0 0,0 0 15,0 0-15,0 0 0,0-1 16,21 1-16,-21 0 16,0 0-16,0 0 0,0 0 15,21 21 1,-21-22 0,21 22-16,0 0 0,1 0 15,-1 0-15,0 0 16,0 0-16,0 0 0,0 0 0,1 0 15,-1 0-15,0 0 0,0 0 16,0 22-16,0-1 0,-21 0 16,0 0-16,0 0 0,0 0 15,0 1-15,0-1 0,0 0 16,0 0 0,0 0-16,0 0 15,-21-21 1,0 0-16,21-21 31,0 0-31,0 0 16,21 0-16,0 0 15,1 21-15,-1-22 0,0 1 16,21 0-16,-21 0 0,1 0 0,-1 21 16,0 0-16,0 0 0,0 0 15,0 0-15,-21 21 16,0 0-16,0 0 15,-21 0-15,0 1 0,0-1 16,0 0-16,0 0 0,21 0 0,-22 0 16,1 1-16,0-22 15,0 0 17,21-22-32</inkml:trace>
  <inkml:trace contextRef="#ctx0" brushRef="#br0" timeOffset="21195.57">25104 2307 0,'0'0'0,"-22"-21"16,1 0-16,0 21 0,0 0 16,0 0-1,21 21 1,-21-21-16,-1 0 15,1 0-15</inkml:trace>
  <inkml:trace contextRef="#ctx0" brushRef="#br0" timeOffset="21408.45">23918 2371 0,'0'0'0,"-21"0"15,0 0-15,42 0 16,0 0-16,22 0 15,20 0-15,1 0 0,-22 0 16,43 21-16,-22-21 0,1 21 0,-1-21 16,1 0-16,20 0 0,-20 0 15,-1 0-15,-20 0 0,20 21 0,-21-21 16,1 0-16,-22 0 0,0 0 16,-21 21-16,0 1 0,-21-22 15</inkml:trace>
  <inkml:trace contextRef="#ctx0" brushRef="#br0" timeOffset="22447.26">14647 4487 0,'-63'0'31,"42"0"-31,-1 0 16,1 0-16,0 0 0,21-21 0,0 0 15,0 0-15,0 0 16,0 0-16,0-1 16,21 1-16,0 21 0,1-21 0,-1 0 15,21 0-15,-21 21 0,0 0 0,1 0 16,-1 0-16,0 21 0,0 0 16,21 0-16,-42 0 0,22 22 0,-22-1 15,0 0-15,0 1 0,0-1 16,0 0-16,0 1 0,-22 20 0,1-20 15,0 20-15,0-21 0,-21 1 0,20 20 16,-20-42-16,0 22 0,-1-1 16,1-21-16,-21 0 0,20 1 0,1-22 15,0 0-15,-1 0 0,1 0 0,0 0 16,20 0-16,-20 0 16,21-22-16,0 1 0,0 0 0,21-21 15,0 21-15,0-22 0,0 1 16,0 0-16,0-1 0,21 1 0,0 0 15,0 20-15,0 1 0,22 0 0,-22 0 16,21 21-16,-21 0 0,22 0 16,-22 0-16,21 21 0,-21 0 0,22 0 15,-22 22-15,0-1 0,0-21 0,0 22 16,0-1-16,-21 0 0,0 1 16,22-22-16,-22 21 0,0-21 0,21 0 15,-21 1-15,0-1 0,0 0 16,0 0-16,21-21 0,0 0 15</inkml:trace>
  <inkml:trace contextRef="#ctx0" brushRef="#br0" timeOffset="22615.63">15028 4868 0,'0'-21'31,"21"21"1,1 0-32,-1 0 15,0 0-15</inkml:trace>
  <inkml:trace contextRef="#ctx0" brushRef="#br0" timeOffset="27631.6">16573 4805 0,'0'0'0,"22"0"0,-1 0 0,0 0 16,0-21-16,0 0 16,0-1-16,1 1 0,-1 0 15,0 0-15,-21 0 0,0 0 0,0-1 16,0 1-16,0 0 0,0 0 16,0 0-16,-21 0 0,0-1 0,-1 1 15,1 21-15,-21-21 0,0 21 16,-1 0-16,1 0 0,0 0 0,-22 21 15,1 0-15,20 1 0,-20 20 0,-1 0 16,22 1-16,0-1 0,-1 21 16,1 1-16,21-22 0,0 22 0,21-1 15,0-20-15,0-1 0,21-21 16,0 21-16,21-20 0,1-1 16,20-21-16,1 0 0,-1 0 0,1 0 15,-1-21-15,1-1 0,-1 1 16,1-21-16,-1 21 0,-21-22 0,1 1 15,-1 21-15,-21-21 0,0-1 16,1 1-16,-22 0 0,0 20 0,0-20 16,0 21-16,0 0 0,0 0 15,-22 21 1,1 21-16,0 21 0,21 0 0,-21 1 16,0 20-16,21 1 0,0-1 15,-21 1-15,21 20 0,0-20 0,0 21 16,0-1-16,0-20 0,0 20 15,0 1-15,0 21 0,0-21 16,0-22-16,21 22 0,-21-1 0,21 1 16,-21 0-16,0-1 0,0 1 0,0-21 15,-21 20-15,0-20 0,-22-1 16,22-20-16,-21-1 0,-1 0 0,-20-21 16,21 1-16,-22-1 0,22-21 0,-22 0 15,1 0-15,-1-21 0,22-22 16,-22 22-16,22-21 0,0-22 15,-1 1-15,22-1 0,0 1 0,21-1 0,0 1 16,0-22-16,0 22 0,42-22 16,-20 21-16,20-20 0,21-1 15,1 0-15,21 1 0,-1-22 0,1 21 16,21 22-16</inkml:trace>
  <inkml:trace contextRef="#ctx0" brushRef="#br0" timeOffset="28167.3">17441 4826 0,'0'0'16,"-21"0"-16,0-21 0,0 21 15,0-21-15,-1 0 0,1-1 16,21 1-16,0 0 0,0 0 16,21 0-1,1 0-15,-1-1 0,0 1 0,-21 0 16,0 0-16,21 0 0,-42 21 31,0 21-31,-22 0 0,22 0 16,0 22-16,-21-1 0,21 0 15,-22 1-15,22 20 0,0-21 0,0 1 16,0-1-16,21 0 0,0 1 16,0-1-16,0-21 0,0 0 0,21 1 15,0-1-15,21-21 0,1 0 16,-1 0-16,0 0 0,1 0 0,20-21 15,-21-1-15,22 1 0,-22-21 16,22 0-16,-22-1 0,0 1 16,1 0-16,-1-22 0,0 1 0,1 20 15,-22-20-15,0-1 0,0 1 16,0-22-16,1 22 0,-1-1 0,-21 1 16,0 20-16,0 1 0,0 21 0,0 0 15,-21 21-15,-1 21 16,1 21-16,0-21 0,0 43 0,0-22 15,0 22-15,-1-22 16,1 21-16,21 1 0,-21-22 0,0 22 0,21-1 16,-21-20-16,21 20 0,0-21 15,0 1-15,0-1 0,0-21 16,0 22-16,21-22 0,0 0 0,0 0 16,0-21-16,1 0 15,-1 0-15</inkml:trace>
  <inkml:trace contextRef="#ctx0" brushRef="#br0" timeOffset="28308.22">17653 4741 0,'0'-21'0,"0"42"0,0-63 16,0 21-16,21 0 16,21 21-16,-20-21 0,20-1 15,0 22-15,1-21 0,-1 0 16,21 21-16,1-21 0,21 0 0</inkml:trace>
  <inkml:trace contextRef="#ctx0" brushRef="#br0" timeOffset="28676">18923 4297 0,'-148'63'16,"105"-41"-16,1 20 15,0 0-15,-1-21 0,1 22 16,-21-1-16,20 0 0,1 22 15,0-22-15,20 1 0,1-1 0,0 0 16,21 1-16,0-1 0,21-21 16,0 21-16,1-20 0,20-1 0,0 0 15,22 0-15,-22-21 0,22 0 0,-22 0 16,21 0-16,-20-21 0,20 0 16,-20 0-16,20-22 0,-21 22 0,1-21 15,-22-1-15,21 1 0,-21-21 16,1 20-16,-1-20 0,-21-1 0,0 1 15,0-1-15,0 1 0,0-1 16,-21 22-16,-1-22 0,-20 22 16,0 21-16,-1-21 0,1 42 0,0 0 15,-22 0-15,1 42 0,20-21 16,-20 21-16,21 22 0,-1-22 0,1 22 16,0-1-16,20-20 0,1 20 15,21 1-15,0-22 0,21 21 0,22-20 16,-1-1-16</inkml:trace>
  <inkml:trace contextRef="#ctx0" brushRef="#br0" timeOffset="29023.76">19812 4530 0,'0'0'0,"0"-43"15,0 22-15,0-21 0,0 21 16,0 0-16,-21 21 0,0 0 15,-1 21-15,1 21 0,0-21 16,0 22-16,0-1 0,0 21 0,-1 1 16,1 21-16,0-22 0,0 22 0,0-1 15,0 1-15,-1 0 0,1-1 16,0 1-16,21 0 0,0 21 0,-21-22 16,21 1-16,-21 0 0,0-1 0,21 1 15,-22-22-15,1 1 0,-21 21 16,21-43-16,0 21 0,-1 1 15,1-22-15,0 1 0,0-22 0,21 0 16,-21 0-16,21-42 16,0 0-1,0-22-15,21 1 0,0 0 0,0-1 16,22 1-16,-22-21 0,0-22 16,21 21-16,1-20 0</inkml:trace>
  <inkml:trace contextRef="#ctx0" brushRef="#br0" timeOffset="29283.61">19706 4911 0,'0'-85'16,"0"170"-16,0-233 0,21 63 0,-21 43 0,21-22 0,-21 22 16,22-1-16,-1 22 15,-21-21-15,21 21 0,0 0 0,0 21 16,0 0-16,1 0 0,20 0 0,-21 0 16,21 21-16,-20 0 0,20 0 15,-21 21-15,0-20 0,-21 20 0,0-21 16,0 21-16,0-20 0,0 20 15,-42-21-15,21 21 0,-22-20 0,1 20 16,0-21-16,-1 0 0,1 0 16,0 1-16,-1-22 0,1 21 0,21-21 15,0 0-15,0 0 0,42 0 16,0-21 0,21 21-16,-21-22 0,22 1 15,-1-21-15</inkml:trace>
  <inkml:trace contextRef="#ctx0" brushRef="#br0" timeOffset="30684.28">20722 4064 0,'0'0'0,"21"-21"0,0 0 0,1 0 16,-22-1-16,0 1 0,0 42 16,0 1-1,-22-1-15,22 21 0,-21 0 0,0-20 16,0 41-16,0-21 0,0 1 0,-1-1 15,1 0-15,0 22 0,21-22 16,-21-21-16,21 22 0,-21-1 16,21 0-16,0-20 0,0-1 0,0 21 15,0-21-15,0 0 0,0 1 0,21-22 16,0 0-16,0 0 0,0 0 16,22 0-16,-22 0 0,0 0 15,21-22-15,1 1 0,-22 21 0,21-21 16,1-21-16,-22 21 0,21-22 15,-21 22-15,22 0 0,-22-21 0,0 20 0,0 1 16,0 0-16,-21 0 16,21 21-16,-21 21 15,0 0 1,-21 0-16,0 1 0,0-1 0,21 0 16,0 21-16,-21-21 0,21 1 0,0-1 15,0 0-15,0 0 0,0 0 16,0 0-16,0 1 0,21-22 15,0 0-15,0 0 0,0 0 16,22 0-16,-22 0 0,21 0 0,1 0 16,-22-22-16,21 1 0,0 0 0,-20 0 15,20 0-15,0-22 0,-21 22 16,1 0-16,20-21 0,-21 21 16,-21-1-16,21 22 0,-42 22 31,0-1-31,0 0 0,21 0 15,-21 0-15,-1 22 0,22-22 16,0 0-16,0 0 0,0 0 0,0 0 16,0 1-16,0-1 0,0 0 15,0 0-15,22 0 0,20-21 0,-21 0 16,0 0-16,22 0 0,-22 0 0,21 0 16,0 0-16,-20-21 0,-1 21 15,0-21-15,0 0 0,0 0 0,-21-22 16,21 22-16,-21 0 15,0-21-15,0 20 0,0-20 0,0 21 16,-21 0-16,0-22 0,0 22 0,0 21 16,0-21-16,-1 0 0,1 21 15,0 0-15,42 0 32,0 0-32,1 0 0,-1 0 15,21 0-15,-21 0 0,22 0 16,-22 0-16,21 0 0,-21 0 0,22 0 15,-22 0-15,0 0 0,21 0 0,-21 0 16,1 0-16,-1 0 0,-21 21 16,0 0-16,21 0 0,-21 1 15,0-1-15,0 0 0,0 0 16,0 0-16,0 22 0,0-22 0,-21 0 16,21 0-16,0 0 0,0 0 0,0 1 15,0-1-15,-21 0 0,21 0 16,-22-21-16,22-21 31,0 0-31,0 0 0,0-1 16,0 1-16,22 0 0,-1 0 15,0-21-15,0 20 0,21-20 0,1 21 16,-1-21-16,-21 20 0,22-20 0,-1 21 16,0 0-16,1 0 15,-1 21-15,0 0 0,-21 0 0,1 0 16,20 0-16,-21 0 0,-21 21 15,0 0-15,0 0 0,0 0 0,0 22 16,0-22-16,0 0 0,-21 21 0,21 1 16,0-22-16,-21 21 0,21-21 15,0 22-15,0-22 0,0 0 0,21 21 16,0-21-16,0-21 0,0 22 16,1-1-16,20-21 0,0 0 0,-21 0 15,22 0-15,-1 0 0,0-21 16,1-1-16,-1 1 0,0 0 15,-20 0-15,20 0 0,0-22 0,-21 22 16,22-21-16,-22 0 0,21-1 16,-21 1-16,1 0 0,-1 20 0,0-20 15,-21 0-15,21 21 0,-21-1 0,0 1 16,-21 21-16,0 0 16,0 0-16,-1 0 0,1 0 0,0 21 15,0 1-15,21-1 0,-21 0 16,21 21-16,0-21 0,0 1 0,0 20 15,0-21-15,0 0 0,0 0 16,21 22-16,0-22 0,-21 0 0,21 0 16,-21 0-16,0 1 0,0-1 15,0 0-15,-21-21 16,0 0-16,0 0 0,0 0 16,-1 0-16,1 0 0,0 0 15,0 0-15,0-21 0,21 0 16,-21 21-16,21-22 0,0 1 0</inkml:trace>
  <inkml:trace contextRef="#ctx0" brushRef="#br0" timeOffset="30897.16">22458 3895 0,'0'0'0,"-43"0"0,22-21 15,0 21-15,21-22 0,-21 22 16,0 0-16,21-21 0,-21 21 16,-1 0-1,1 0 1,0 21-16,0-21 0,0 22 16,0-22-16</inkml:trace>
  <inkml:trace contextRef="#ctx0" brushRef="#br0" timeOffset="31112.14">19939 4233 0,'0'0'0,"-42"0"0,20 22 16,22-1-16,22-21 0,20 0 15,0 21-15,1-21 0,295 21 31,-232-21-31,0 0 0,-21 0 0,20 0 0,-41 0 16,-1 0-16,1 0 16,-22 0-16,-21 0 0,-21 21 0,-21 0 15</inkml:trace>
  <inkml:trace contextRef="#ctx0" brushRef="#br0" timeOffset="32064.32">868 7260 0,'0'0'0,"21"-42"0,-21 0 0,0-1 16,0 22-16,0-21 0,0 21 0,0-1 15,0-20-15,0 21 16,0 42-1,0 0-15,-21 22 16,21-1-16,0 21 0,-21 1 0,-1 21 16,1-22-16,0 1 0,0-1 15,0 1-15,0-1 0,-1-21 16,1 22-16,-21-22 0,21 1 0,0-1 16,-1-21-16,22 21 0,-21-20 15,0-1-15,0-21 0,0 0 0,0 0 16,-1 0-16,-20-21 0,21 21 15</inkml:trace>
  <inkml:trace contextRef="#ctx0" brushRef="#br0" timeOffset="32585.02">233 7133 0,'0'0'0,"0"-42"0,-43-149 15,43 149 1,0 0-16,0-1 0,43 1 0,-22 0 15,21 21-15,22-22 0,-1 1 16,1 21-16,-1 0 0,22-1 0,0 22 16,-1 0-16,-20 22 0,20 20 15,1 0-15,-21 1 16,-1-1-16,-21 21 0,1 1 0,-22-1 0,0 1 16,-21 21-16,0-22 0,-21 22 15,0-22-15,-22 22 0,1-43 16,0 22-16,-106 84 15,105-148 1,22 0-16,0 0 0,21-21 16,-21-22-16,21 22 0,0-21 0,0-22 15,0 1-15,0-1 0,0 1 16,21-22-16,0 22 0,0-22 16,0 0-16,22 22 0,20-22 0,-20 1 15,20-1-15,22 21 16,-22 22-16,1 0 0,20-1 0,-20 22 15,-1 21-15,1 0 0,-22 43 16,22-1-16,-43 0 0,21 22 0,-21-1 16,1 22-16,-22-22 0,0 22 15,0 0-15,0-1 0,-22 1 0,1-21 16,-21 20-16,21 1 0,-22-22 16,1 1-16,21-22 0,-21 1 0,20-1 15,-20 0-15,21-21 0,0 1 16,0-1-16,42-42 31,0-1-31</inkml:trace>
  <inkml:trace contextRef="#ctx0" brushRef="#br0" timeOffset="32935.82">1926 7387 0,'0'0'0,"0"21"0,0 22 15,0-22-15,21-21 32,0-21-32,1 21 15,20-21-15,-21-22 0,21 22 16,1-21-16,-1 21 0,-21-22 16,22 1-16,-22 0 0,-21-1 0,0 22 15,0-21-15,0 21 0,-21-22 16,-1 22-16,-20 21 0,21 0 0,-21 0 15,-1 0-15,1 21 0,0 22 16,-1-1-16,1 0 0,0 1 16,20 20-16,-20 1 0,21-1 0,0-21 15,21 22-15,0-22 0,0 1 16,0-1-16,0-21 0,42 21 0,-21-20 16,22-1-16,-22 0 0,21-21 15,22 0-15,-22 0 0,21 0 0,1 0 16,-1-21-16,1 0 0,21-22 15</inkml:trace>
  <inkml:trace contextRef="#ctx0" brushRef="#br0" timeOffset="33196.67">3196 6265 0,'0'0'0,"-21"0"0,-21 0 0,20 22 15,-20-1-15,0 42 0,-1-20 0,1 41 16,0-20-16,-1 20 0,1 1 0,0 0 16,-1-1-16,1 22 0,21-21 15,-21 0-15,20-1 0,1-20 16,0-1-16,21 1 0,0-22 0,0 0 16,0 1-16,0-22 0,0 0 15,0 0-15,21-21 0,0 0 16,22-21-16,-22 0 0,21-21 15,1 20-15,-22-41 0</inkml:trace>
  <inkml:trace contextRef="#ctx0" brushRef="#br0" timeOffset="33631.42">3429 6308 0,'0'0'0,"0"-21"0,0-1 15,0 1-15,-21 21 0,21 21 16,-21 1-16,-1 20 0,1 21 15,0 1-15,0-1 0,0 1 0,0 21 16,-1-1-16,1-20 0,0 20 16,21 1-16,-21 0 0,0-22 15,0 22-15,-1 0 0,22-22 0,0 1 0,-21-22 16,21 21-16,-21-20 0,21-22 16,0 0-16,0 0 0,0 0 0,0-42 31,0 0-31,0 0 0,0-21 15,21-1-15,0 1 0,1-22 16,-1 1-16,0-1 0,21 1 16,22-43-16,-22 43 0,0 20 15,1 22-15,-1 0 0,0 0 16,1 21-16,-1 0 0,-21 21 0,22 0 16,-22 0-16,0 22 0,0-22 15,-21 42-15,0-20 0,0 20 0,0-21 16,-21 1-16,0 20 0,-22-20 15,22-1-15,-21 0 0,21 1 16,-22-22-16,1 0 0,21 0 0,-21 0 0,20 0 16,1 1-16,0-22 0,0 0 15,-21 0-15,20 0 0,1 0 16,-21-22-16,21 1 0</inkml:trace>
  <inkml:trace contextRef="#ctx0" brushRef="#br0" timeOffset="33799.33">2328 7154 0,'0'0'0,"-21"0"0,21-21 16,21 21-1,0 0-15,1 0 16,41 0-16,-21 0 0,22 0 0,-1 0 16,22 0-16,0 0 0,-22-21 15,22 0-15,21 21 0,-22-21 16,1 0-16</inkml:trace>
  <inkml:trace contextRef="#ctx0" brushRef="#br0" timeOffset="34160.12">3958 6943 0,'-21'21'16,"0"0"-16,0 0 16,-22 0-16,22 22 0,-21-1 15,21 0-15,-22 1 0,1 20 16,21 1-16,-22-22 0,22 22 0,21-22 15,0 0-15,0 1 0,0-1 16,0 0-16,21-21 0,22 1 0,-1-1 16,-21 0-16,22-21 0,-1 0 15,21 0-15,-20 0 0,-1 0 0,-21 0 16,22 0-16,-1-21 0,0 0 0,-21-1 16,1-20-16,-1 21 0,0-21 15,-21 20-15,21-20 0,-21 0 0,0-22 16,0 22-16,0 0 0,-21-22 15,-21 22-15,20 21 0,-20-22 0,21 22 16,-21 0-16,-1 21 0,1 0 16,0 0-16,-1 0 0,1 0 15,0 21-15,-1 21 0,22-20 0,0-1 16,0 21-16,21 0 0,0-20 16,0 20-16,21-21 0,21 0 0,1 0 15,-1 1-15</inkml:trace>
  <inkml:trace contextRef="#ctx0" brushRef="#br0" timeOffset="34675.82">5122 7133 0,'0'-42'0,"0"84"0,0-105 0,-21 20 0,0 22 15,0 0-15,-22 0 0,22 0 0,-21 21 16,0 0-16,-1 0 0,1 0 15,0 21-15,-1 0 0,1 0 0,-22 22 16,22 20-16,0 1 0,-22-22 16,22 21-16,0 1 0,-1-1 0,1 1 15,0-1-15,20-20 0,22-1 0,0 0 16,0 1-16,0-22 0,0 0 16,22 0-16,20 0 0,-21-21 0,43 0 15,-22 0-15,0 0 0,22 0 16,-1-21-16,-20 0 0,20 0 15,1-21-15,-1 20 0,1-20 0,-1-21 16,-21 20-16,22-41 0,-1 20 16,-20-21-16,20 22 0,1-22 0,-22 1 15,0 20-15,1-21 0,-22 1 16,21-1-16,-21 0 0,-21 1 0,0 20 16,0 22-16,0-22 0,0 22 0,0 21 15,-21 0-15,0 21 0,0 0 16,0 21-16,-22 21 0,22 1 0,0 20 15,-21 1-15,21 20 0,-1 1 16,1 0-16,0-22 0,0 43 0,21-21 16,0-1-16,-21-20 0,21 20 15,0-20-15,0-1 0,0 1 16,0-22-16,21 1 0,0-1 0,0-21 16,0 0-16,1 0 0,20-21 0,0 0 15,1 0-15,20 0 0,1-21 16,-1 0-16</inkml:trace>
  <inkml:trace contextRef="#ctx0" brushRef="#br0" timeOffset="36554.89">6604 6519 0,'0'0'16,"0"-42"-16,0 0 0,-21-1 0,0 22 15,-1 0-15,1 0 0,-21 21 0,21 0 16,0 21-16,-22 0 0,22 22 15,-21-1-15,21 21 0,-22 1 0,1-1 16,21 1-16,-22-1 0,22 1 0,-21 21 16,21-22-16,-22 233 15,43-232-15,0-1 16,22 1-16,-1-22 0,0 1 0,0-1 16,21-21-16,1 21 15,-1-20-15,0-22 0,1 0 0,20 0 0,-20 0 16,20 0-16,-21 0 0,22-22 15,-22 1-15,22 0 0,-1 0 16,-20-21-16,20-1 0,-21 1 0,1 0 16,-1-22-16,-21 1 0,22-1 0,-43 1 15,21-22-15,-21 21 0,0 1 16,0-22-16,0 22 0,-21-22 0,-22 22 16,22-1-16,-21 1 0,-22 20 15,22 22-15,-22 0 0,1 0 0,-1 21 16,1 21-16,21 0 0,-22 0 15,1 22-15,20-1 0,1 21 16,0 1-16,-1-1 0,1 1 0,21-1 0,0 22 16,-1-21-16,22 20 15,0-20-15,0-1 0,0 1 0,0-1 16,22-20-16,-1-1 0,0 0 0,0 1 16,21-22-16,1 0 0,-1 0 15,22-21-15,-22 0 0,21 0 0,1 0 16,-1-21-16,-20 21 0,20-21 0,1-22 15,-1 22-15,-20-21 0,-1 21 16,21-22-16,-20 1 0,-1 0 0,-21-1 16,22 1-16,-22 21 0,0-21 15,0 42-15,-21-22 0,0 44 16,0-1 0,0 0-16,0 0 15,0 21-15,0-20 0,0 20 0,0-21 16,0 0-16,0 22 0,0-22 0,0 0 15,0 0-15,0 0 0,0 0 16,0 1-16,21-22 16,0 0-16,1 0 0,-1 0 0,0 0 15,0-22-15,0 1 0,22 21 16,-22-21-16,0-21 0,0 21 0,21-22 16,-20 22-16,-1-21 0,0-1 0,0 1 15,21 0-15,-20 21 16,-22-1-16,21 1 0,-21 0 0,0 0 15,0 0-15,0 42 16,0 0-16,-21 0 16,-1 0-16,1 22 0,21-22 0,-21 21 15,21 1-15,-21-22 0,21 21 16,0 0-16,0-20 0,0 20 0,0-21 16,0 0-16,0 22 0,0-22 0,21-21 15,0 21-15,0 0 0,1-21 16,-1 0-16,21 0 0,-21 0 0,22 0 15,-1 0-15,0-21 0,-21 0 16,22 0-16,20-1 0,-20 1 0,-1 0 16,0-21-16,1-1 0,-22 1 15,0 0-15,0-1 0,0 1 0,-21 21 16,0-21-16,0 20 0,0 1 16,0 0-16,-21 21 0,0 0 15,0 0-15,0 0 0,-1 0 0,1 21 16,0 22-16,0-22 0,0 0 15,0 21-15,21-21 0,-22 22 0,22-1 16,0-21-16,0 22 0,0-22 0,0 21 16,0-21-16,0 0 0,22 1 15,-1-1-15,0 0 0,0-21 0,21 21 16,-20-21-16,-1 0 0,21 0 16,0 0-16,-20 0 0,20-21 0,-21 21 15,21-21-15,-20 0 0,-1-1 16,21-20-16,-21 21 0,0-21 0,1-1 15,20 22-15,-21-21 0,-21-1 16,21 22-16,-21 0 0,21 0 0,-21 0 16,0 42-1,0 0 1,0 0-16,0 0 0,0 1 0,0-1 16,0 0-16,0 21 0,0-21 15,0 1-15,0-1 0,0 0 16,0 0-16,0 0 0,22-21 0,-22 21 15,42-21-15,-21 0 0,21 0 0,22 0 16,-22 0-16,1 0 0,20 0 16,-21-21-16,1 0 0,-1 0 0,0-21 15,1 20-15,-22-41 0,21 21 16,-21-22-16,22 1 0,-22-1 0,0 1 16,0-1-16,-21 1 0,21-22 0,-21 21 15,22-20-15,-22 20 0,0 1 16,0 20-16,0 1 0,0 0 0,0 21 15,-22 21-15,1 0 16,0 0-16,21 42 0,-21-21 16,0 21-16,0 1 0,-1 20 0,22 1 15,-21-22-15,0 22 0,0-1 16,21 1-16,0-1 0,-21 1 0,21-1 16,0-21-16,0 22 0,0-1 0,0-20 15,0-1-15,0 0 0,21-20 16,0-1-16,0 0 0,0 0 0,1-21 15,-1 0-15,0 0 0,0 0 0,21 0 16,-20-21-16,-1 0 0,0 0 16,21-1-16,-21 1 0,1-21 0,-1 0 15,0 20-15,0-20 0,0 21 16,-21-21-16,0 20 0,21 1 0,-21 0 16,0 42-1,-21 22 1,0-22-16,21 0 0,0 21 0,0-21 15,0 22-15,0-22 0,0 0 16,0 0-16,0 22 0,0-22 0,0 0 16,21 0-16,0-21 0,1 0 15,20 0-15,-21 0 16,0 0-16,0 0 0,22-21 0,-22 0 16,21 0-16,1-1 0,-22 1 15,21-21-15,-21 21 0,0-22 16,1 1-16,-1 0 0,0-1 0,-21 1 15,0 0-15,0-1 0,0 22 0,0 0 16,0 0-16,-21 0 0,-22 0 16,22 21-16,-21 0 0,0 0 0,-1 21 15,1 0-15,0 0 0,-1 0 0,1 0 16,21 22-16,0-22 0,-1 21 16,22-21-16,0 22 0,0-22 0,0 0 15,0 21-15,22-20 0,-1-1 0,21 0 16,-21-21-16</inkml:trace>
  <inkml:trace contextRef="#ctx0" brushRef="#br0" timeOffset="38155.55">10880 7006 0,'-22'-21'15,"44"42"-15,-65-63 0,22 21 0,0 0 16,0 21-16,-22 0 0,22 0 0,-21 0 15,0 0-15,-1 21 0,1 0 0,21 0 16,-22 21-16,1-20 0,0 20 16,21 0-16,-1 1 0,-20-1 0,42 0 15,0 1-15,-21-22 0,21 21 0,0 0 16,0-20-16,21-1 0,0 0 16,0 0-16,1 0 0,-1-21 15,0 0-15,0 0 0,21 0 0,-20 0 16,20 0-16,-21-21 0,21 0 0,-20 0 15,20 0-15,-21-1 0,21-20 16,-20 0-16,20-1 0,-21 1 0,0 0 16,22-1-16,-43 1 0,21 21 0,-21 0 15,21 0-15,-21-1 16,0 1-16,-21 21 0,0 21 16,-1 1-16,1-1 0,0 0 15,0 21-15,21-21 0,0 22 0,-21-22 16,21 21-16,0 1 0,0-22 15,0 21-15,0-21 0,0 0 0,21 1 16,0-1-16,0 0 0,22 0 16,-1-21-16,-21 0 0,43 0 0,-22 0 15,0 0-15,22 0 0,-1 0 0,22 0 16,-22 0-16,1 0 0,-1-21 16,-20-21-16,-1 20 0,0-20 0,1 21 15,-22-21-15,21-1 0,-42 1 0,0 0 16,0-1-16,0 22 0,0 0 15,0 0-15,0 0 0,-21-1 16,-21 22-16,21 0 0,-22 0 0,1 0 0,0 0 16,-1 0-16,1 22 15,21-1-15,-22 0 0,1 21 0,21-21 16,0 22-16,0-1 0,-1-21 0,22 22 16,0-1-16,0-21 0,0 21 15,0-20-15,0-1 0,22 0 0,20 0 16,-21 0-16,0-21 0,0 0 0,22 0 15,-22 0-15,0 0 0,21 0 16,-20 0-16,20-21 0,-21 0 0,0 0 16,22 0-16,-22-22 0,0 1 0,0 0 15,21-22-15,-20 22 0,-1-22 16,0 1-16,0-1 0,0 1 16,0-1-16,1 1 0,-22-1 0,0 1 15,0 20-15,0-20 0,0 21 16,0 20-16,0-20 0,-22 42 15,1 0-15,0 21 16,0 22-16,-21-1 0,20 0 0,1 1 16,21-1-16,-21 21 0,0-20 0,0 20 15,21 1-15,0-22 0,0 22 16,0-1-16,0 1 0,0-22 0,0 21 16,0-20-16,0-1 0,0 0 15,21-20-15,0 20 0,-21-21 16,21-21-16,0 21 0,1-21 0,-1 0 0,0 0 15,0 0-15,0-21 0,0 0 16,22 21-16,-22-42 0,21 20 16,1 1-16,-22-21 0,0 0 0,21 20 15,-21-20-15,1 21 0,-1 0 0,0 0 16,0-1-16,-21 1 0,0 42 31,0 1-31,0-1 0,0 0 16,0 0-16,0 0 0,0 0 15,0 1-15,0-1 0,0 0 0,0 0 16,0 0-16,21-21 0,0 0 16,1 21-16,-1-21 15,0 0-15,0 0 0,0 0 0,0 0 16,1-21-16,-1 0 0,21 21 0,-21-21 16,0 0-16,22 0 0,-22-22 15,0 22-15,0 0 0,0 0 0,-21 0 16,0-1-16,22 22 0,-22 22 31,0-1-31,0 0 16,0 0-16,0 21 0,0-20 15,0-1-15,0 0 0,0 0 16,0 0-16,0 0 0,0 1 0,0-1 0,21 0 16,0 0-16,0-21 15,21 21-15,-20-21 0,20 0 0,0 0 16,1 0-16,-1 0 0,0 0 0,1 0 15,-22 0-15,21-21 0,-21 0 16,22 0-16,-22 0 0,0-22 0,0 1 16,-21 21-16,0-22 0,0 1 0,0 0 15,0 21-15,-21-1 0,0 1 16,0 0-16,-22 21 0,1 0 0,0 0 16,-1 0-16,1 21 0,0 0 0,-1 1 15,22-1-15,-21 0 16,21 0-16,-1 21 0,1-20 0,0 20 15,21-21-15,0 0 0,0 22 0,0-22 16,0 21-16,0-21 0,0 22 16,21-1-16,0-21 0,1 21 0,-1 1 15,-21-1-15,21 22 0,0-22 0,-21 21 16,21-20-16,-21 20 0,0 1 16,0-1-16,0 1 0,-21-1 0,0 1 15,0-1-15,0 1 0,-1-1 0,1 1 16,0-1-16,-21 1 0,21-22 15,-1 22-15,1-22 0,0 21 0,-21-20 16,21-22-16,-1 21 0,1-21 0,0 1 16,0-1-16,0 0 0,0-21 15,-1 0-15,-20 0 0,21 0 16,0-21-16,0 0 0,-1-1 0,1-20 16,0 0-16,21-1 0,-21-20 0,21-1 15</inkml:trace>
  <inkml:trace contextRef="#ctx0" brushRef="#br0" timeOffset="38340.43">12467 6773 0,'-21'-42'0,"42"84"0,-84-105 0,41 63 15,1-21-15,0 0 0,42 21 31,0 0-15,1 0-16,-1 21 0</inkml:trace>
  <inkml:trace contextRef="#ctx0" brushRef="#br0" timeOffset="38887.78">14478 7260 0,'0'0'16,"0"-21"-16,0-21 0,0 21 0,0-1 16,0 1-16,0 0 0,0 42 31,0 0-31,-21 22 16,21-1-16,-21 0 0,21 1 0,-22-1 15,1 22-15,0-22 0,21 0 0,-21 1 16,0-1-16,0 0 0,-1 1 15,22-22-15,-21 0 0,0 21 0,0-21 16,21 1-16,21-22 47,0-22-47,0 1 0,1 0 0</inkml:trace>
  <inkml:trace contextRef="#ctx0" brushRef="#br0" timeOffset="39120.64">14647 7514 0,'0'21'16,"0"1"-1,0-1-15,21-21 0,1 0 16,-1 0-16,0 0 16,0 0-16,0 0 0,0 0 15,1-21-15,-22-1 0,0 1 16,0 0-1,-22 21-15,1 0 16,0 0-16,0 0 0,0 0 16,0 0-16,21 21 15</inkml:trace>
  <inkml:trace contextRef="#ctx0" brushRef="#br0" timeOffset="39864.32">14605 6964 0,'0'-21'0,"0"42"0,21-85 0,-21 43 16,0 0-16,21 0 0,-21 0 0,0 0 15,0 42 1,-21 0-16,0 21 0,0 1 16,0 20-16,-1-21 0,1 43 15,-21-21-15,21 20 0,0-20 0,-22 20 16,22-20-16,0-1 0,-21 1 0,20-22 15,1 22-15,0-22 0,0 0 16,0-20-16,21-1 0,-21 0 0,21 0 16,0 0-16,0-42 31,63-127-15,-42 106-16,0-1 15,1-20-15,-1-1 0,0 1 16,0-22-16,0 22 0,0-22 0,1 21 15,-1 1-15,0-1 0,-21 22 16,0-21-16,21 41 0,-21-20 0,0 63 31,0 0-31,0 22 0,-21-1 16,21 22-16,0-1 0,0 1 0,-21-1 16,21 1-16,0-1 0,0-21 15,0 22-15,0-22 0,0 1 16,0-1-16,0 0 0,0 1 0,21-22 15,-21 0-15,21 0 0,-21 0 0,0-42 47</inkml:trace>
  <inkml:trace contextRef="#ctx0" brushRef="#br0" timeOffset="40451.71">13885 7535 0,'0'0'15,"-21"0"-15,21 22 16,21-1-16,0-21 16,1 0-16,20 0 0,0 0 15,1 0-15,-1 0 0,21-21 0,1-1 16,-1 1-16,1 0 0,-1 0 0,22 0 16,-43-22-16,22 22 0,-22-21 15,22 21-15,-22-22 0,-21 1 0,22 0 16,-22-1-16,0 1 0,0 21 15,-21-21-15,0-22 0,0 43 16,0 0-16,0 0 0,-21-1 16,0 22-16,0 0 0,-1 22 15,1-1-15,21 0 0,-21 21 16,21 1-16,0 20 0,-21-21 16,21 22-16,-21-22 0,21 22 0,0-1 15,0-20-15,0-1 0,0 0 0,0 1 16,0-1-16,0-21 0,21 0 15,0 0-15,0 1 0,0-22 0,1 0 16,-1 0-16,21 0 0,-21 0 0,22 0 16,-1 0-16,0-22 0,1 1 15,-1-21-15,0 21 0,1-22 0,-1 1 16,0 0-16,1-22 0,-1 1 16,0 20-16,-21-20 0,22-1 15,-22 1-15,0 21 0,0-22 0,-21 22 16,21 21-16,-21-22 0,0 22 15,-21 21-15,0 21 16,0 0-16,0 1 0,-22 20 0,22 0 16,0 22-16,0-22 0,0 22 15,0-1-15,-1 1 0,1-22 16,0 21-16,21-20 0,0-1 0,0 0 0,0-20 16,0 20-16,21-21 0,0 0 15,1 0-15,20-21 0,-21 22 0,21-22 16,1 0-16,-1 0 0,22 0 15,-22 0-15,0-22 0,22 1 16</inkml:trace>
  <inkml:trace contextRef="#ctx0" brushRef="#br0" timeOffset="41413.18">16383 7493 0,'0'0'0,"0"-21"32,21 0-32,0 0 0,0-1 15,1 1-15,20 0 0,-21 0 0,21 0 16,-20 0-16,-1-1 0,21 1 16,-21 21-16,0 0 0,1 0 0,-22 21 15,0 1-15,0-1 0,0 21 16,0-21-16,0 22 0,-22-1 15,1 0-15,0 1 0,0-1 0,0-21 16,0 21-16,-1-20 0,22 20 16,-21-21-16,21 0 0,-21 0 0,21 1 15,0-44 17,21 1-17,0 0-15,1 0 0,-1-21 0,0 20 16,0-20-16,0 0 0,0-1 15,22-20-15,-22 21 0,0-1 0,21 1 16,-20 0-16,-1-1 0,0 22 0,0 0 16,0 21-16,0 0 0,-21 21 15,22 0-15,-22 0 0,0 1 16,0 20-16,0 0 0,21 1 16,-21-22-16,0 21 0,0 0 0,0-20 15,0 20-15,0-21 0,21 21 16,-21-20-16,21-1 0,-21 0 0,0 0 15,21-21-15,0 0 16,1 0-16,-1 0 16,0-21-16,0 0 15,0 0-15,0-1 0,1 1 0,-1-21 16,0 0-16,21-1 0,-21 1 0,22 0 16,-22-1-16,0 22 0,21-21 15,-20-1-15,-1 22 0,0 21 0,-21-21 16,0 42-1,0 0-15,0 1 0,0-1 16,0 21-16,0-21 0,0 22 0,0-1 0,0 0 16,0-21-16,0 22 0,0-1 15,0-21-15,21 22 0,0-22 16,0 0-16,22 0 0,-22 0 0,21 0 16,1 1-16,-1-22 0,-21 0 15,21 0-15,1 0 0,-1 0 0,22 0 16,-22 0-16,0-22 0,1 22 0,-1-21 15,0 0-15,-21 0 0,22-21 16,-22 20-16,0-20 0,0 0 0,-21-1 16,0-20-16,21 21 0,-21-1 0,0 1 15,0 21-15,0 0 0,-21-1 16,0 22-16,0 0 0,0 0 0,0 22 16,-1-1-16,1 0 0,0 0 15,0 21-15,0 1 0,0-22 16,-1 21-16,22 1 0,-21-22 0,21 21 15,0-21-15,0 0 0,0 1 16,21-1-16,1 0 0,20 0 0,-21 0 16,0-21-16,22 0 0,-1 0 0,0 0 15,1 0-15,20 0 0,-21 0 16,22-21-16,-22 21 0,22-21 0,-22 0 16,0 0-16,1-22 0,-1 1 0,0 0 15,1-1-15</inkml:trace>
  <inkml:trace contextRef="#ctx0" brushRef="#br0" timeOffset="41628.06">19219 6964 0,'0'0'0,"0"-42"0,0-1 0,0 22 16,0 0-16,0 0 0,-21 21 15,0 21-15,21 0 0,-42 0 16,20 22-16,1-22 0,0 42 0,0-20 16,0 20-16,0-21 0,-1 22 0,-20-1 15,42 1-15,-21-1 0,21-20 16,-21-1-16,21 0 0,0 1 0,0-1 15,0-21-15,21 0 0,0 1 0,0-1 16,22 0-16,-22-21 16,0 0-16,21 0 0,1 0 0,-22 0 15,21-21-15,-21 0 0,22-1 0,-1 1 16,-21 0-16</inkml:trace>
  <inkml:trace contextRef="#ctx0" brushRef="#br0" timeOffset="42348.54">19664 7070 0,'0'0'0,"21"-43"0,0 22 0,-21 0 15,0 0-15,0 0 0,0 42 16,-21 0-16,0 0 16,0 22-16,-1-1 0,1 0 0,-21 1 15,21 20-15,0-21 0,-1 22 0,1-22 16,0 22-16,0-22 16,0 0-16,21 1 0,0-22 0,0 21 15,0-21-15,0 1 0,0-1 0,21-21 16,0 0-1,0 0-15,0 0 0,1 0 0,-1-21 16,0-1-16,21 1 0,-21 0 0,22 0 16,-22-21-16,21 20 0,-21-20 15,1 0-15,-1 21 0,21-22 0,-42 22 16,21 0-16,0 21 0,-21 21 31,0 0-31,-21 0 0,21 1 16,-21-1-16,21 21 0,0-21 15,0 0-15,0 1 0,0-1 16,0 0-16,0 0 0,0 0 0,21 0 16,0-21-16,1 22 0,-1-22 15,0 0-15,0 0 0,21 0 0,-20 0 16,-1 0-16,21 0 0,-21 0 0,22-22 16,-1 1-16,-21 0 0,21 0 15,-20 0-15,20-22 0,-21 1 0,0 21 16,22 0-16,-43-22 0,21 22 0,-21 0 15,0 42 1,-21 0 0,21 1-16,-22-1 0,22 21 15,-21-21-15,21 0 0,0 1 16,0-1-16,0 0 0,0 0 0,0 0 16,21 0-1,1-21-15,-1 0 0,0 0 16,21 0-16,-21 0 0,22 0 0,-1-21 15,-21 21-15,22-21 0,-1 0 0,-21 0 16,0 0-16,0-22 0,1 22 16,-1-21-16,-21-1 0,0 1 0,0 21 15,0-21-15,0 20 0,-21 1 16,-1 0-16,-20 21 0,21 0 0,-21 0 16,-1 0-16,1 0 0,0 21 15,20 0-15,-20 1 0,21-1 16,21 0-16,0 0 0,0 0 0,0 0 15,0 1-15,21-1 0,0 0 0,0-21 16,22 21-16,-1-21 0,0 0 16,22 0-16</inkml:trace>
  <inkml:trace contextRef="#ctx0" brushRef="#br0" timeOffset="42973.18">21209 7451 0,'21'-21'0,"-42"42"0,63-85 0,-21 43 15,1-21-15,-1-1 0,-21 22 16,0 0-16,0-21 0,0 21 0,0-1 15,-21 22-15,-1 0 16,1 0-16,0 22 0,-106 147 31,106-127-31,21 1 16,0-22-16,-21 21 0,21-21 0,0 0 16,0 1-16,0-1 0,0 0 0,0 0 15,21-21-15,-21 21 16,21-21-16,0 0 0,0 0 0,1 0 15,-22-21-15,21 21 0,0-21 16,0 0-16,0 0 0,0-22 0,1 1 16,-1 0-16,0-1 0,21-20 15,-21-1-15,22 1 0,-22-1 0,21 22 16,-21-22-16,1 1 0,-1 21 16,0-22-16,0 22 0,-21 21 0,0-1 15,0 1-15,-21 21 16,0 21-16,0 1 0,-1-1 15,1 21-15,0-21 0,0 22 0,0-1 16,21 21-16,-21-20 0,21-1 16,0 22-16,0-22 0,0 21 0,0-20 15,21-1-15,0 0 0,0 1 16,0-1-16,0-21 0,1 0 0,-1 1 16,0-1-16,21 0 0,-21-21 0,1 0 15,20 0-15,-21 0 16,0-21-16,22 0 0,-22-1 0,21 1 15,-21 0-15,22-21 0,-22 21 0,0-22 16,21 1-16,-21 0 0,1 20 16,-1-20-16,0 21 0,0 21 15,-21 42 1,-21-21-16,0 1 0,0 20 16,-1 0-16,1 1 0,0-22 0,0 21 15,0 0-15,0-20 16,21-1-16,-22 0 0,1 0 0,21 0 15,-21 0-15,21 1 0,-21-22 0,0 0 16,0 0-16,-1 0 16,1 0-16</inkml:trace>
  <inkml:trace contextRef="#ctx0" brushRef="#br0" timeOffset="43189.75">19092 7049 0,'0'0'0,"-63"0"16,20 0-16,1 0 0,21 0 15,63 0 1,-21 0-16,22 0 0,-1 0 0,22 0 16,-1 0-16,22 0 0,-1-22 15,1 22-15,0-21 0,-1 21 0,1 0 16,-21-21-16,-1 21 0,1-21 0,-22 21 15</inkml:trace>
  <inkml:trace contextRef="#ctx0" brushRef="#br0" timeOffset="44117.21">23199 7197 0,'0'0'0,"21"-21"0,-21-1 0,21 1 16,-21 0-16,0 0 0,21 0 0,-21 0 15,21-1-15,-21 1 0,0 0 0,0 42 47,-21 0-47,0 1 0,0 20 0,0-21 16,-1 21-16,1 1 0,0-1 15,0 0-15,0 1 0,0-1 0,21-21 16,0 22-16,0-22 0,0 0 0,0 0 16,0 0-16,21 0 0,0-21 15,0 0-15,21 0 0,-20 0 0,-1 0 16,0 0-16,0 0 0,0-21 15,0 21-15,1-21 0,-1-21 0,-21 21 16,0-22-16,0 22 0,0-21 0,0-1 16,-21-20-16,-1 21 15,1-1-15,21 1 0,-21 0 16,0 20-16,21 1 0,0-21 0,0 21 16,0 0-16,21 21 15,0 0-15,22 0 0,-1 0 0,0 0 16,1 0-16,20 0 0,1 0 15,-1 0-15,22 0 0,-22 0 0,22-22 16,-22 22-16,1 0 0,-1-21 0,-20 0 16,20 21-16,-42-21 0,22 0 15,-22 21-15,0-21 0,-21-1 0,0 1 16,-21 21 15,0 0-31,0 21 0,-1 1 16,1-1-16,0 21 0,0-21 15,0 22-15,-22-1 0,22 21 0,0 1 16,0-1-16,0 1 0,-22-1 16,22 22-16,21-21 0,-21 20 0,21 1 15,-21-22-15,21 22 0,0 0 0,-21-1 16,21 22-16,0-21 0,0 0 16,0-1-16,-21-20 0,21 20 0,-22 1 15,1-21-15,0 20 0,21 1 16,-42-22-16,21 1 0,-1-1 15,1-20-15,0-1 0,-21 0 0,21 1 16,-22-22-16,22 0 0,0 0 0,0-21 16,-22 0-16,22 0 0,0-21 0,21 0 15,-21 0-15,0 0 0,21-22 16,-21-20-16,21-1 0,0 1 0,0-1 16,0-20-16,0-1 0,0 0 15,21-21-15,21 1 0,0-1 0,1 0 16,20-21-16,1 42 0,20-21 15,-20 1-15,21 20 0,-1 21 0,1 1 16,-22-1-16,1 22 0,-1 21 16,1 0-16,-22 0 0,1 21 0,-22 0 15,0 21-15</inkml:trace>
  <inkml:trace contextRef="#ctx0" brushRef="#br0" timeOffset="44775.31">17230 8827 0,'0'-43'0,"0"86"15,0-107-15,0 43 0,-22 0 0,1 0 16,-21 21-16,21 0 0,0 0 15,-22 0-15,1 42 0,21-21 0,-22 21 16,22 22-16,-21-22 0,21 22 0,-22-1 16,22-20-16,0 20 0,0-21 15,0 1-15,0-1 0,-1 0 0,1 1 16,0-1-16,21-21 0,0 0 16,-21 1-16,21-1 0,0 0 0,-21-21 15,21-21 1,0 0-16,0-1 15,0 1-15,0-21 0,21 21 0,0-22 16,0-20-16,0 21 0,1-22 16,-1 1-16,0-22 0,21 21 15,-21-20-15,22 20 0,-22 1 0,21-1 16,-21 1-16,22 20 0,-22 22 0,0 0 16,0 0-16,0 21 0,-21 21 15,0 21-15,0 1 0,0-1 16,0 22-16,0 20 0,0-20 15,0-1-15,0 1 0,-21-1 0,21 1 16,0-1-16,0-20 0,0 20 0,0-21 16,0-20-16,0 20 0,0-21 15,-21 0-15,-21 43 16,21-64-16,-1 0 16,-20 0-16,21 0 0</inkml:trace>
  <inkml:trace contextRef="#ctx0" brushRef="#br0" timeOffset="44941.22">16468 9335 0,'-22'-22'16,"44"44"-16,-65-65 0,22 22 0,21 0 0,0 0 16,21 21-16,0 0 15,1 0-15,20-21 0,0 21 16,1 0-16,-1 0 0,21 0 0,1 0 16,-1-22-16,1 22 0,21-21 15,-1 21-15,22-21 0,-21 0 16,-1 0-16,1 0 0,0-1 0,-22 1 15,22 0-15</inkml:trace>
  <inkml:trace contextRef="#ctx0" brushRef="#br0" timeOffset="45157.09">17907 8890 0,'0'0'0,"21"0"0,-21-21 0,-21 42 31,0 0-31,0 0 0,-22 1 16,22-1-16,0 21 0,0 0 15,0-20-15,-1 20 0,1 0 0,0 1 16,0-22-16,0 21 0,21-21 0,0 22 15,0-22-15,0 0 0,0 0 16,0 0-16,21 0 0,0-21 16,21 0-16,-20 0 0,20 0 0,0 0 15,-21 0-15,22 0 0,-1 0 16,22-21-16,-22 0 0,21 0 0,-20 0 16,20-22-16,-20 22 0,-1-21 0,0 0 15</inkml:trace>
  <inkml:trace contextRef="#ctx0" brushRef="#br0" timeOffset="46492.3">18648 8573 0,'0'0'16,"21"-64"-16,0 22 0,-21-43 31,0 106-31,-21 0 0,0 1 16,0 20-16,-1 0 0,1 1 0,0 20 16,-21 1-16,21-1 0,-1 1 0,1-1 15,0 1-15,0-1 16,21 1-16,0-22 0,0 21 0,0-20 15,0-22-15,0 21 0,0-21 0,21 22 16,0-43-16,0 21 0,1 0 16,20-21-16,-21 0 0,21 0 0,1 0 15,-1 0-15,-21 0 0,22-21 0,-1 21 16,0-21-16,1 0 0,-1-22 16,-21 22-16,21-21 0,1 21 0,-1-22 15,-21 1-15,22 0 0,-22-1 16,0 1-16,0 0 0,-21 20 15,0-20-15,0 21 0,0 42 32,-21 0-32,21 0 0,-21 22 0,0-1 15,-1-21-15,1 22 0,21-1 0,-21 0 16,21 1-16,-21-22 0,21 21 16,0-21-16,0 22 0,0-22 0,0 0 15,0 0-15,0 0 0,21-21 0,21 21 16,1-21-16,-1 22 0,0-22 15,22 0-15,-22 0 0,22 0 0,-1-22 16,1 1-16,-1 21 0,1-21 16,-1 0-16,-20 0 0,-1 0 15,0-22-15,-21 22 0,1 0 0,-1-21 16,0 20-16,-21 1 0,21 21 0,-42 0 31,0 21-31,0 1 0,-1-1 16,1 21-16,0-21 0,21 0 0,-21 1 15,0 20-15,21-21 0,-21 0 16,21 0-16,0 1 0,0-1 0,0 0 16,0 0-16,21-21 0,0 0 15,0 0-15,0 0 0,0 0 16,1 0-16,-1-21 16,0 0-16,-21 0 0,0-1 0,0 1 15,0 0-15,0 0 0,0 0 16,0-22-16,0 22 0,0-21 0,-21 0 15,21-1-15,0 1 0,-21 0 0,21-1 16,0 1-16,0 0 0,0 20 16,0-20-16,0 21 0,21 0 0,0 0 15,0-1-15,0 1 0,0 21 16,22 0-16,-22 0 0,21 0 0,1 0 16,-1 21-16,-21 1 0,21-1 0,1 21 15,-1-21-15,0 22 0,1-1 16,-22 0-16,0 1 0,0-22 15,-21 21-15,0 0 0,0 1 0,0-22 16,-21 21-16,21-21 0,-21 1 16,0-1-16,21 0 0,0 0 0,-21 0 15,-1-21-15,1 0 0,21-21 32,0 0-17,0 0-15,21 0 0,1-22 0,-1 22 16,0-21-16,21-1 0,-21 1 15,22 0-15,-1-22 0,0 22 16,1 0-16,-1-22 0,0 43 0,22-21 16,-22 20-16,1 1 0,-22 0 15,0 21-15,0 0 0,0 21 0,-21 0 16,0 1-16,0 20 0,0 0 16,-21 1-16,21-1 0,-21 0 0,0 1 15,0-1-15,-1 0 0,1 1 0,21-22 16,0 21-16,0-21 0,0 22 15,0-22-15,0 0 0,0 0 0,21 0 16,1-21-16,-1 21 0,0-21 0,21 0 16,-21 0-16,22 0 0,-22 0 15,21 0-15,1 0 0,-22 0 0,21-21 16,0 0-16,1 0 0,-1 0 16,0-22-16,1 22 0,-1-21 15,-21 0-15,0-1 0,22-20 0,-22 20 16,0-20-16,-21 21 0,0-1 0,0 1 15,0 0-15,0 20 0,0 1 16,-21 21-16,0 0 0,0 21 16,-1 1-16,1-1 0,0 21 0,0 0 15,21 1-15,-21-1 0,21 0 16,0 1-16,0-1 0,0-21 0,0 22 16,0-22-16,0 21 0,0-21 0,0 22 15,0-22-15,0 0 0,0 0 16,0 0-16,0 0 15,-21-21-15,-1 0 16,1 0-16,0 0 16,0 0-16,0 0 0,21-21 0,-21 0 15,-1 0-15,1 0 0</inkml:trace>
  <inkml:trace contextRef="#ctx0" brushRef="#br0" timeOffset="46679.7">20235 8340 0,'0'0'0,"-42"0"0,21-21 15,0 21-15,-1 0 0,1 0 0,0-22 16,0 22-16,0 0 47,0 0-47</inkml:trace>
  <inkml:trace contextRef="#ctx0" brushRef="#br0" timeOffset="46863.59">18457 8615 0,'0'0'0,"-42"0"0,21 21 0,0-21 16,42 0-16,0 0 15,21 0-15,1 0 0,20 0 0,22 0 16,-22 0-16,43 0 0,-21-21 16,42 21-16,0-21 0,0 0 0,21 21 15,0-22-15</inkml:trace>
  <inkml:trace contextRef="#ctx0" brushRef="#br0" timeOffset="47372.3">23008 8488 0,'0'0'15,"0"-21"-15,0 0 0,0-1 0,-21 1 16,0 0-16,0 0 0,-22 0 16,22 21-16,-21 0 0,21 0 0,-22 0 15,1 0-15,0 0 16,-22 21-16,22 0 0,-1 0 0,1 0 16,21 1-16,-21 20 0,20-21 0,1 0 15,0 0-15,21 22 0,0-22 16,0 0-16,0 0 0,21 0 0,0 1 15,22-22-15,-1 21 0,0 0 0,1-21 16,20 0-16,1 0 0,-1 0 16,1 0-16,-1 0 0,1 0 0,-22 0 15,22-21-15,-22 0 0</inkml:trace>
  <inkml:trace contextRef="#ctx0" brushRef="#br0" timeOffset="47752.6">23220 8107 0,'0'0'0,"-21"-42"0,-22-1 0,22 1 0,-21 21 16,-22 0-16,22-1 0,-22 22 16,1 0-16,-1 22 0,1-1 0,-1 0 15,-20 21-15,20 1 0,1-1 16,-1 21-16,1-20 0,-1 20 0,22 1 16,0-22-16,-1 22 0,1-22 0,21 0 15,21 22-15,0-22 0,0 0 16,21 22-16,0-22 0,21 1 0,-20-1 15,41 0-15,1-21 0,-1 22 16,1-22-16,20 0 0,1 0 0,0-21 16,-1 0-16,1 0 0,0 0 15,-22-21-15,22 21 0,-22-42 16,1 21-16,-22-22 0,22-20 0,-22 20 16,0-20-16,-21-1 0,22 1 0,-22-22 15,0 22-15,-21-22 0,0-21 16,0 22-16,0 20 0,-21-21 0,0 43 15,0-21-15,-22 20 0,1 22 16,-22 0-16,1 21 0,-1 0 0,-20 0 16,20 21-16,-20 21 0,20 1 0,-21-1 15,22 0-15,-1 1 0,1 20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4T04:15:16.5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16044 17082 0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4T02:12:50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3048 402 0,'0'0'0,"0"-21"0,0 0 16,0 0-16,0 0 0,0-1 0,0 1 15,0 42 1,0 22-16,0-1 16,-21 0-16,0 1 0,-22 20 0,22 22 15,-21-22-15,-1 22 16,1 0-16,0-1 0,-1 1 0,22-21 15,-21-1-15,21 1 0,-22-1 16,43-21-16,0 1 0,-21-1 0,21-21 16,0 0-16,0 1 0,21-22 15,1-22 1,-1 1-16,-21 0 16,21 0-16</inkml:trace>
  <inkml:trace contextRef="#ctx0" brushRef="#br0" timeOffset="260.85">3027 402 0,'0'0'0,"0"-106"31,0 128-15,0-1-16,0 0 0,0 42 0,0-20 15,-21 20-15,21 1 0,-22 20 16,1 1-16,0 0 0,21-1 15,-21-20-15,0 21 0,21-22 0,0 1 16,0-22-16,0 0 0,0 1 16,0-1-16,0-21 0,0 21 0,0-20 15,0-1-15,0-42 32,0-1-17</inkml:trace>
  <inkml:trace contextRef="#ctx0" brushRef="#br0" timeOffset="447.75">2286 1143 0,'0'0'15,"0"21"-15,21-21 16,0 0-16,22 0 16,-1 0-16,-21 0 0,21 0 15,22 0-15,-22 0 0,22 0 0,-22-21 16,22 0-16,-22 21 15,21-21-15,-20 21 0,-1 0 0,0-21 16,1 21-16,-1 0 0</inkml:trace>
  <inkml:trace contextRef="#ctx0" brushRef="#br0" timeOffset="1149.43">3810 1037 0,'0'0'0,"21"-21"0,-21 0 16,0 0-16,0 0 0,0-1 16,0 1-16,-21 21 15,0 0-15,0 0 0,-22 0 16,22 0-16,-21 21 0,-1 1 0,1-1 16,-21 21-16,20-21 0,1 22 15,0-1-15,-1 0 0,1 1 0,21-22 16,-22 21-16,22 0 0,0-20 15,0 20-15,21-21 0,0 0 16,0 0-16,0 1 0,0-1 0,21-21 16,0 0-16,0 0 15,22 0-15,-1 0 0,-21 0 0,43-21 16,-22-1-16,0 1 0,1 0 16,20 0-16,-20-21 0,-1 20 15,0-20-15,1 21 0,-1-21 16,-21 20-16,0 1 0,0 0 0,1 0 15,-22 0-15,0 0 0,0-1 16,0 44 15,0-1-31,0 21 0,-22-21 0,22 22 16,0-22-16,-21 21 0,0 22 16,21-22-16,-21 21 0,0 1 0,21-1 15,-21 22-15,-1 0 0,22-1 16,0 1-16,0 0 0,0-1 15,0 1-15,0 21 0,0-21 0,0 20 16,0-20-16,0 0 0,0-22 16,22 22-16,-22-22 0,21 1 0,0-22 15,-21 1-15,0 20 0,0-21 16,0-20-16,0 20 0,0-21 0,-21 21 16,-22-20-16,22-1 0,-21-21 0,0 0 15,-22 0-15,22 0 0,-22 0 16,22-43-16,-22 22 0,1 0 0,21-21 15,-1-1-15,1 1 0,0 0 16,20-1-16,1-20 0,0 21 0,21-22 16,0 22-16,0-22 15,0 1-15,0 20 0,0-20 0,21-1 16,0 22-16,22-21 0,-1-1 16,-21 1-16,43-1 0,-22 1 0,22-1 15,-1-21-15,1 22 0,-1-22 0</inkml:trace>
  <inkml:trace contextRef="#ctx0" brushRef="#br0" timeOffset="1524.73">4212 1312 0,'0'0'0,"-21"0"0,21 22 16,-21-22-16,21-22 31,21 1-31,0 21 0,0-21 0,0 0 16,1 0-16,-1-22 0,0 22 15,0 0-15,-21 0 0,0 0 0,0-22 16,0 22-16,0 0 16,-21 21-16,0 0 0,0 0 15,-1 21-15,1 0 0,-21 1 0,21-1 16,-22 0-16,22 21 0,0-21 15,0 22-15,0-1 0,0-21 16,21 22-16,0-22 0,0 0 0,0 21 16,0-21-16,0 1 0,21-1 15,21 0-15,-21-21 0,0 0 16,22 0-16,-1 0 0,0 0 16,1 0-16,-1-21 0,0 0 0,22-1 15,-22 1-15,22-21 0</inkml:trace>
  <inkml:trace contextRef="#ctx0" brushRef="#br0" timeOffset="1968.15">4889 995 0,'0'0'0,"-42"0"32,42 21-32,-21 0 0,21 0 0,-21 1 15,21-1-15,0 21 0,0-21 16,-21 22-16,21-22 0,-22 21 0,22-21 15,0 22-15,0-22 0,-21 0 16,21 0-16,0 0 0,0 0 0,-21 1 16,21-1-16,-21-21 31,21-21-15,-21-1-16,21 1 0,0 0 0,0 0 15,0 0-15,0-22 0,0 22 16,0-21-16,21 21 0,0-22 15,0 1-15,22 21 0,-22-21 0,21 20 16,0 1-16,1 0 0,20 0 16,-20 21-16,-1 0 0,0 0 15,1 21-15,-1 0 0,0 0 0,-21 22 16,1-22-16,-1 21 0,-21 1 16,0-22-16,0 21 0,0-21 0,0 22 15,-21-22-15,-1 21 0,1-21 16,0 0-16,0-21 0,0 22 0,21-1 15,-21-21-15,-1 21 16,22-42 0,0 0-16,22-1 15,-1 1-15</inkml:trace>
  <inkml:trace contextRef="#ctx0" brushRef="#br0" timeOffset="2531.82">6096 1016 0,'0'-21'0,"0"42"0,-21-42 16,0 0-16,-1 0 0,1-1 16,-21 1-16,21 21 0,-22 0 0,22-21 15,-21 21-15,0 0 0,-1 0 16,1 21-16,0 0 0,-1 1 0,22 20 15,-21-21-15,-1 21 0,22 1 16,0-1-16,0 0 0,0-20 0,0 20 16,21 0-16,0-21 0,0 22 15,0-22-15,0 0 0,0 0 0,21 0 16,0-21-16,0 22 0,21-22 16,-20 0-16,20 0 0,0 0 15,1 0-15,-1 0 0,0-22 0,22 1 16,-22 0-16,0 0 0,1-21 15,-22-1-15,21 1 0,1 0 0,-22-1 16,21-20-16,-21-1 0,22 1 16,-22-22-16,0 22 0,0-1 0,-21 22 15,21-22-15,-21 22 0,0 0 16,0 20-16,0-20 0,0 21 0,-21 21 16,0 0-1,0 21-15,0 0 0,-1 22 0,1-1 16,0 21-16,21-20 15,-21 20-15,0 22 0,0-22 0,-1 1 16,22-22-16,0 22 0,0-22 16,0 0-16,0 1 0,0-1 0,0 0 15,0-20-15,0-1 0,0 0 16,22 0-16,-1 0 0,0 0 0,21-21 16,-21 0-16,1 0 0,20 0 15,-21 0-15,21 0 0,1 0 0,20-21 16,-20 21-16</inkml:trace>
  <inkml:trace contextRef="#ctx0" brushRef="#br0" timeOffset="3016.05">7027 1080 0,'0'0'0,"0"-22"0,0 1 16,0 0-16,0 0 0,0 0 15,0 0-15,-21-1 0,0 22 16,0-21-16,0 21 0,-1 0 0,1 0 15,0 0-15,-21 0 0,21 21 16,-22 1-16,1-1 0,21 0 0,-22 21 16,1 1-16,21-1 0,-21 0 15,20-21-15,-20 22 0,21-1 0,0-21 16,21 22-16,0-22 16,0 0-16,0 0 0,0 0 0,0 0 15,21-21-15,0 0 0,0 0 16,0 0-16,22 0 0,-1 0 15,0 0-15,1-21 0,-1 0 0,0 0 16,1 0-16,-1-22 0,-21 22 16,22-42-16,-1 20 0,-21 1 0,0-21 15,0 20-15,1 1 0,-1 0 16,-21-1-16,0 22 0,0 0 16,0 0-16,0 42 15,-21 0-15,-1 0 0,1 22 16,0-1-16,0 0 0,0 1 15,0 20-15,21-21 0,0 1 0,0-1 16,0 0-16,0-20 0,0 20 16,21-21-16,0 21 0,21-20 0,-21-22 15,22 21-15,-1-21 0,0 0 16,1 0-16,20 0 0,1 0 0,-1-21 16,1 21-16,-1-22 0,1-20 15,-1 21-15</inkml:trace>
  <inkml:trace contextRef="#ctx0" brushRef="#br0" timeOffset="3668.52">2434 1778 0,'-42'-21'0,"84"42"0,-105-42 0,41 21 16,1 0-16,-21 0 0,21 0 0,0 0 16,-1 0-16,1 0 0,0 0 15,0 0-15,21 21 31,21 0-31,21-21 0,-20 21 16,41-21-16,1 0 0,-1 22 16,22-22-16,21 0 0,-1 0 0,22 0 15,0 0-15,22 21 0,20-21 16,0 0-16,1 0 0,20 0 0,1 21 16,20-21-16,1 0 0,0 0 15,-1 21-15,-20-21 0,20 0 0,-20 0 16,-22 21-16,1-21 0,-1 0 15,-21 0-15,-21 0 0,21 0 0,-42 0 16,0 0-16,0 0 0,0 0 16,-43 0-16,22 0 0,-22 0 15,-20 0-15,20 0 0,-21 0 0,1 0 16,-22 0-16,0-21 0,0 21 16,0 0-16,-42 0 31,0 0-31,0 0 0,0 0 15</inkml:trace>
  <inkml:trace contextRef="#ctx0" brushRef="#br0" timeOffset="3819.44">7302 1990 0,'0'42'31</inkml:trace>
  <inkml:trace contextRef="#ctx0" brushRef="#br0" timeOffset="5932.59">1799 3958 0,'0'-21'0,"0"0"16,0 0-16,0 0 15,0-1-15,0 1 16,21 21-16,-21-21 16,0 42 15,0 0-31,0 1 15,0-1-15,0 21 0,0 0 0,-21 1 16,21 20-16,0-20 0,-21 20 16,0 1-16,0-1 0,21-21 15,0 22-15,-22-22 0,1 1 0,21-1 16,-21 0-16,21-21 0,0 1 16,0-1-16,0 0 0,21-21 31,0-21-31,-21 0 15,22-22-15,-1 22 16</inkml:trace>
  <inkml:trace contextRef="#ctx0" brushRef="#br0" timeOffset="6245.41">2286 4297 0,'0'0'0,"0"21"0,0 0 0,21-21 31,0 0-15,-21-21-16,21 0 0,1 0 16,-22 0-16,0-1 0,0 1 0,0 0 15,0 0-15,0 0 16,0 0-16,-22 21 0,1 0 0,0 0 15,0 0-15,0 0 0,0 21 16,-1 0-16,22 0 0,-21 0 0,21 0 16,-21 1-16,21-1 0,0 0 15,0 0-15,21-21 16,22 0 0</inkml:trace>
  <inkml:trace contextRef="#ctx0" brushRef="#br0" timeOffset="7971.54">4741 3493 0,'0'0'0,"0"-22"0,21 22 0,-21-21 16,22 21-1,-22-21-15,21 21 0,-21-21 0,0 0 16,21 21-16,-21-21 0,0-1 16,0 1-16,0 0 15,0 0-15,0 0 16,0 0-16,0-1 15,-21 22 1,0 0-16,-1 0 0,1 22 16,0-1-16,0 21 0,0 0 0,0 1 15,-1-1-15,-20 22 0,21-1 16,0 1-16,-22-1 0,22 1 0,0-1 16,-21 1-16,21 20 0,-22-20 15,22-1-15,0 1 0,-21-1 0,20-20 16,1-1-16,0 0 0,0-21 15,0 22-15,21-22 16,-21-42 0,21-22-16,0 22 15,0-21-15,0 0 0,0-1 0,0-20 16,0 20-16,0-20 0,0 21 16,0-22-16,0 22 0,0-1 0,0 1 15,0 0-15,0-1 0,0 22 0,21 0 16,-21 0-16,0 0 0,21 21 15,0 0-15,0 0 0,0 21 0,1 0 16,-1 0-16,0 22 0,0-22 16,-21 21-16,21 0 0,0 1 15,-21-1-15,0 0 0,22 1 16,-1-1-16,0 0 0,0 1 0,0-1 16,0-21-16,1 0 0,20 1 15,-21-1-15,21 0 0,1-21 0,-1 0 16,0 0-16,1 0 0,-1-21 0,0 0 15,22-1-15,-22 1 0,1 0 16,-1-21-16,-21-1 0,21 1 0,-20-21 16,-1 20-16,0 1 0,0-22 15,-21 22-15,0-21 0,0 20 16,0-20-16,0-1 0,0 22 0,-21-22 16,0 22-16,-22-21 0,22 20 15,-42 1-15,20 0 0,-20 20 0,-1 1 16,1 0-16,-1 21 0,1 0 15,-1 0-15,1 0 0,-1 42 0,1-20 16,21 20-16,-1 21 0,1-20 16,21 20-16,0-20 0,-1 20 0,22 1 15,0-22-15,0 0 0,0 1 16,22-1-16,-1 0 0,21 1 0,0-22 16,1 0-16,-1 0 0,22-21 15,-22 0-15,21 0 0,1 0 0,-1 0 16,-20 0-16,20 0 0,-20-21 15,-1 0-15,0 21 0,1-21 16,-22-1-16,21 22 0,-21-21 0,0 0 16,-21 0-16,22 0 15</inkml:trace>
  <inkml:trace contextRef="#ctx0" brushRef="#br0" timeOffset="8445.29">5292 3895 0,'0'-21'16,"0"-1"-1,0 1-15,0 0 0,0 0 16,0 0-16,0 0 0,21-1 0,0 22 15,0-21-15,-21 0 0,21 21 16,0 0-16,1 0 0,-1 0 0,0 0 16,0 0-16,0 0 0,0 21 15,1 0-15,-1 1 0,0-1 0,0 0 16,-21 0-16,21 0 0,-21 22 16,0-22-16,21 21 0,-21-21 15,0 22-15,0-1 0,0-21 0,0 21 16,-21-20-16,0-1 0,21 0 15,-21 0-15,0-21 16,21-21 0,0 0-16,0 0 15,0-22-15,0 22 0,0-21 0,0 21 16,0-22-16,0 1 0,0 21 16,0-22-16,21 22 0,0 0 0,0-21 15,0 42-15,1-21 0,-1-1 0,0 1 16,0 21-16,21 0 15,-20-21-15,-1 21 0,0 0 0,21 0 16,-21 0-16,1 0 0</inkml:trace>
  <inkml:trace contextRef="#ctx0" brushRef="#br0" timeOffset="8896.03">6286 3662 0,'0'0'0,"-84"42"31,63-21-31,-1-21 0,1 22 16,0-1-16,0 21 0,0-21 0,0 0 16,-1 1-16,1 20 0,21-21 0,-21 21 15,21-20-15,-21 20 0,21-21 16,0 0-16,0 0 0,0 1 0,0-1 15,21 0-15,0-21 0,0 0 16,22 0-16,-22 0 0,0 0 0,21 0 16,1 0-16,-22-21 0,21 0 0,-21-1 15,22 1-15,-22 0 16,0-21-16,0 21 0,0-1 0,1-20 16,-22 0-16,21 21 0,-21-22 15,0 22-15,0-21 0,-21 21 0,-1-22 16,1 22-16,0 0 0,0 21 0,-21 0 15,20 0-15,-20 0 0,0 0 16,21 0-16,-22 0 0,1 21 0,0 0 16,20 0-16,1 1 0,-21-1 15,42 21-15,-21-21 0,21 0 0,0 1 16,0 20-16,0-21 0,0 0 0,21 0 16,0 1-16,0-22 0,0 0 15,22 0-15,-1 0 0</inkml:trace>
  <inkml:trace contextRef="#ctx0" brushRef="#br0" timeOffset="9247.96">6943 3683 0,'0'0'0,"0"-21"16,-22 21-16,1 0 15,0 0-15,0 0 16,0 21-16,21 21 15,-21-20-15,21 20 0,-22-21 16,22 43-16,0-22 0,0 21 16,-21 1-16,0-1 0,21 22 0,-21 0 15,21-1-15,-21 22 0,0 0 16,-1 0-16,1 21 0,0-21 0,0 21 16,-21-21-16,20-1 0,-20 1 0,0 0 15,21 0-15,-22 0 0,22-22 0,-21 1 16,21-21-16,-1-1 0,1 1 15,21-22-15,0 0 0,0-21 0,0 1 16,0-1-16,0-42 16,21-1-16,-21 1 0,22-21 15,-1 0-15,0-1 0,21 1 16,-21-22-16,1 1 0,-1-1 16,21-20-16</inkml:trace>
  <inkml:trace contextRef="#ctx0" brushRef="#br0" timeOffset="9540.15">6667 3937 0,'0'0'0,"-21"-42"0,-21-85 31,42 84-31,0 22 0,0 0 0,21 0 16,0 0-16,22 21 0,-1-21 0,0-1 15,22 22-15,-1 0 0,-20 0 16,20 0-16,1 0 0,-22 0 0,0 22 15,1-22-15,-1 21 16,-21 0-16,0 21 0,-21-21 0,0 1 16,0 20-16,-21-21 0,-21 21 0,-1-20 15,1-1-15,-21 21 0,-1-21 16,1 0-16,-1 1 0,1-1 0,20 0 16,-20 0-16,42-21 0,-22 0 0,43 21 15,0-42 1,21 0-16</inkml:trace>
  <inkml:trace contextRef="#ctx0" brushRef="#br0" timeOffset="11936.34">8488 3217 0,'0'-21'15,"0"-85"1,-21 106 0,-1 0-16,1 22 15,0-1-15,0 0 0,0 21 16,0 1-16,-1 20 0,-20-21 15,21 22-15,-21-1 0,20 1 0,-20-1 16,21 1-16,-21-22 0,20 22 0,1-22 16,-21 0-16,21 22 0,0-43 15,-1 21-15,1-20 0,0-1 0,21 0 16,0 0-16,-21-21 16,0 0-16,0-21 0,21 0 15,-22 0-15,22-1 0,0 1 0,-21-21 16,21 0-16,0-1 0,0 1 15,0-22-15,0 22 0,0-21 0,0 20 16,0 1-16,21 0 16,1-1-16,-22 1 0,0 21 0,21 0 15,0 21-15,0 0 16,0 21-16,-21 0 0,21 0 16,1 21-16,-1 1 0,-21-1 0,21 0 15,-21 1-15,21-22 0,-21 21 16,0 1-16,0-1 0,21 0 0,-21 1 15,21-22-15,-21 21 0,22 0 0,-1-20 16,0-1-16,0 0 0,0 0 16,22 0-16,-1-21 0,-21 0 15,21 0-15,1 0 0,-1 0 0,22-21 16,-22 0-16,0 0 0,22 0 16,-22-22-16,0 22 0,1-21 0,-22-1 15,21 1-15,-21 0 0,1-22 16,-22 22-16,0-22 0,0 1 0,0-1 15,0 22-15,-22-21 0,1-1 16,-21 22-16,0-22 0,20 22 0,-20 21 16,-21-22-16,20 22 0,1 0 0,21 0 15,-22 21-15,1 0 0,0 0 16,-1 0-16,1 21 0,0 21 0,-1-20 16,1 20-16,21 0 0,-21 1 15,20 20-15,1 1 0,0-22 16,21 21-16,0 1 0,0-22 0,0 22 0,0-22 15,21 0-15,0 1 16,22-22-16,-22 21 0,21-21 0,-21 1 16,22-1-16,-1-21 0,0 0 0,1 0 15,-1 0-15,0 0 0,1 0 16,-1 0-16,0 0 0,1-21 0,-1-1 16,-21 22-16,22-21 0,-1 0 15,-21 0-15,21-21 0,-20 20 0,20 1 16,-21 0-16,0-21 0,0 21 0,1-22 15,-1 22-15,0 0 0,-21 0 16,0 0-16,0-1 0,0 1 16,-21 21 15,21 21-31,-21 1 0,-1-1 0,1 21 16,21-21-16,-21 0 0,0 22 15,0-1-15,21-21 0,0 22 0,-21-22 16,21 21-16,0-21 0,0 22 0,0-22 15,0 0-15,0 0 0,0 0 16,21 0-16,0 1 0,0-22 0,0 0 16,22 0-16,-22 0 0,21 0 15,-21 0-15,22 0 0,-22-22 0,21 1 16,-21 0-16,22 0 0,-22 0 16,0 0-16,0-22 0,0 22 15,0-21-15,-21 21 0,0-22 0,0 1 16,0 0-16,0 20 0,0-20 0,0 21 15,-21-21-15,0 20 0,-21 1 16,21 0-16,-1 21 0,-20 0 0,0 0 16,21 0-16,-22 0 0,1 21 15,21-21-15,0 43 0,-22-22 0,22 0 16,0 21-16,0-21 0,0 22 0,-1-22 16,22 21-16,-21 1 0,21-22 15,0 21-15,0-21 0,0 0 0,0 1 16,43 20-16,-22-21 0,0-21 15,21 21-15,-21 0 0,22-21 16,-1 0-16,0 0 0,1 0 0,-1 0 16,0-21-16,-20 0 0,20 0 15,0 0-15,1 0 0,-1-1 0,0 1 16,-21 0-16,22-21 0,-22 21 0,21-1 16,-21 1-16,1 0 0,-1 0 15,0 0-15,0 0 0,-21-1 16,-21 22 15,21 22-15,0-1-16,-21 0 0,21 0 0,-21 0 15,21 0-15,-22 22 0,22-22 16,0 0-16,0 21 0,0-20 0,0-1 16,0 0-16,0 21 0,0-21 15,0 1-15,0-1 0,22 0 16,-1-21-16,0 21 0,0-21 0,0 0 15,22 0-15,-22 0 0,0-21 16,21 0-16,-21 0 0,1-1 0,-1 1 16,21-21-16,-21 21 0,0-22 0,1 22 15,-1-21-15,0 0 16,0 20-16,0 1 0,0 0 0,-21 0 16,22 0-16,-22 0 0,21 21 0,-21 21 31,0 0-31,0 0 15,0 0-15,-21 0 0,21 1 16,-22 20-16,22-21 0,0 0 0,0 0 16,0 1-16,0-1 0,0 0 15,0 0-15,22-21 16,-1 21-16,0-21 0,0 0 0,0 0 16,22 0-16,-22 0 0,0 0 0,0-21 15,0 0-15,0 0 0,1 0 16,-1 21-16,-21-22 0,0-20 15,0 21-15,0 0 0,0 0 0,0-22 16,0 22-16,-21 0 0,-1 0 16,1 0-16,0-1 0,-21 22 0,21-21 15,-1 21-15,1-21 0,0 21 16,0 0-16,21-21 16,21 21-16,0 0 15,22 0-15,-22-21 0,21 21 16,0 0-16,1 0 0,-1-21 15,0 21-15,1 0 0,-1 0 0,0 0 16,1 0-16,-1 21 0,-21 0 0,22 0 16,-22 0-16,0 0 0,0 1 15,-21-1-15,0 21 0,0-21 16,0 0-16,0 22 0,0-22 0,0 21 16,0-21-16,-21 1 0,21 20 0,-21-21 15,0 0-15,-1 0 0,22 1 16,0-1-16,-21 0 0,0 0 15,21-42 17,0 0-32,0 0 0,0-1 0,0 1 15,0 0-15,0 0 0,0 0 0,0-22 16,0 22-16,21-21 16,0 0-16,1-1 0,-1 1 0,0 21 15,21-22-15,1 1 0,-1 21 0,0-21 16,1 20-16,-1 1 0,0 21 15,22 0-15,-22 0 0,-21 21 0,22 1 16,-22-1-16,21 21 0,-42-21 16,21 22-16,-21-1 0,0-21 0,0 21 15,0 1-15,0-1 0,0-21 0,0 22 16,0-22-16,-21 0 0,0 21 16,0-21-16,21 1 0,-21-1 0,-1-21 15,1 21-15,21 0 0,-21-21 16,21-21-1,21 0 1,22 21-16</inkml:trace>
  <inkml:trace contextRef="#ctx0" brushRef="#br0" timeOffset="12100.27">11917 4001 0,'0'0'0,"-64"21"31,64 0-31,-21-21 0,0 0 0,0 21 0,0-21 16,-1 0-16,1 21 0,0-21 15,0 0-15,0 21 0</inkml:trace>
  <inkml:trace contextRef="#ctx0" brushRef="#br0" timeOffset="13188.62">1651 5948 0,'0'0'0,"-21"21"16,0-21-16,-1 0 0,1 0 0,0 0 16,0 0-16,0 0 0,0 0 15,-1 0 1,22-21-16,0 0 16,0 0-16,0-1 0,0 1 15,0 0-15,22-21 0,-1 21 0,0-1 16,0 1-16,21 0 0,-20 0 15,20 0-15,0 21 0,-21 0 0,22 0 16,-1 0-16,-21 0 0,22 0 16,-22 21-16,0 0 0,0 21 0,0-20 15,-21 20-15,0 0 0,0 1 16,0 20-16,0-21 0,0 1 0,0-1 16,-21 0-16,0 1 0,0-1 15,0 0-15,-22 1 0,1-1 0,0 0 16,-1 1-16,-20-22 15,20 0-15,-20 21 0,-1-20 0,22-22 16,0 21-16,-22-21 0,43 0 16,-21 0-16,-1 0 0,22-21 0,0-1 15,0 1-15,0 0 0,0-21 16,21 21-16,0-22 0,0 1 16,0 0-16,0 20 0,21-20 0,0 21 15,0 0-15,21-22 0,1 22 16,-1 21-16,0-21 0,1 21 0,20 0 15,-20 0-15,-1 0 0,-21 21 16,21-21-16,1 21 0,-22 1 0,0 20 16,0-21-16,0 21 15,-21 1-15,0-1 0,0 0 0,0 1 16,0-1-16,0 0 0,0-20 16,0 20-16,0-21 0,0 0 0,22 22 15,-1-43-15,-21 21 0,21 0 16,0-21-16,0 0 0,22 0 0,-22 0 15,0-21-15,21 0 0,-21-1 0,22 1 16</inkml:trace>
  <inkml:trace contextRef="#ctx0" brushRef="#br0" timeOffset="13488.45">2519 6117 0,'0'21'0,"-21"1"0,-1-22 15,22 21-15,0 0 16,0 0-16,0 0 0,22-21 31,-1 0-31,0 0 0,0 0 16,0 0-16,0-21 0,1 0 16,-22 0-16,21 0 0,-21-1 15,0 1-15,0 0 0,0 0 16,0 0-16,-21 21 0,-1 0 15,1 0-15,0 0 16,0 21-16,21 0 0,-21 0 16,0 0-16,-1 1 0,22-1 0,-21-21 15,21 21-15,0 0 0,0 0 16,0 0-16</inkml:trace>
  <inkml:trace contextRef="#ctx0" brushRef="#br0" timeOffset="14292.2">4508 5842 0,'0'0'0,"0"-21"0,22 0 16,-22-22-16,21 22 0,-21 0 0,21-21 16,-21 21-16,0-1 0,0-20 15,0 21-15,0 0 0,0 0 0,-21 21 31,0 21-31,-1 0 16,1 21-16,21 1 0,-21-1 16,0 21-16,-21 1 0,20-1 0,1 1 15,0-22-15,0 22 0,-21-1 0,20 1 16,1-22-16,0 22 0,-21-22 16,21 21-16,-1-20 0,1-22 0,21 21 15,0-21-15,-21 1 0,21-44 31,0-20-31,0 21 0,21-21 0,0-1 16,-21 1-16,43 0 0,-22-22 16,0 1-16,0-1 0,22 1 15,-1-1-15,-21 1 0,21-22 0,-20 21 16,20 1-16,-21-1 0,0 1 16,22 21-16,-22 20 0,-21 1 0,0 0 15,21 0-15,-21 42 16,0 0-16,21 0 0,-21 22 0,0 20 15,0-20-15,0 20 0,0 1 16,0-1-16,0 22 0,0-22 0,0 1 16,0-22-16,0 22 0,-21-1 0,21-21 15,-21 1-15,21-1 16,-21 0-16,21-20 0,0 20 0,0-21 0,21-21 31,0 0-31,-21-21 16,21 0-16,-21 0 0,0-1 0,0 1 15</inkml:trace>
  <inkml:trace contextRef="#ctx0" brushRef="#br0" timeOffset="14480.17">4191 6096 0,'0'0'16,"-21"21"-16,0-21 0,21 21 0,0 1 15,0-1 1,21-21-16,0 0 15,0 0-15,21 0 16,1 0-16,-1 0 0,22 0 0,-1 0 16,1-21-16,-1-1 0,22 1 0,-22 0 15,1 0-15,20 0 0,-20 0 16</inkml:trace>
  <inkml:trace contextRef="#ctx0" brushRef="#br0" timeOffset="14713.04">5440 5757 0,'0'0'0,"-21"0"15,-1 0-15,1 0 16,-21 22-16,21-1 16,0 0-16,-22 0 0,22 0 0,-21 0 15,21 22-15,-1-1 0,-20-21 16,21 22-16,0-1 0,0 0 0,-1-21 16,22 22-16,0-1 0,0-21 0,0 22 15,0-1-15,0-21 0,0 0 16,0 22-16,22-22 0,-1-21 0,21 21 15,-21-21-15,22 0 0,-1 0 0,0-21 16,1 0-16,-1-1 0,0 1 16,22 0-16,-22-21 0,22 21 0</inkml:trace>
  <inkml:trace contextRef="#ctx0" brushRef="#br0" timeOffset="14967.89">6032 5757 0,'22'-42'0,"-44"84"0,44-147 0,-22 62 16,0 1-16,0 21 0,0-22 0,0 22 15,-22 21-15,1-21 0,0 21 16,0 0-16,0 21 0,-22 0 16,22 1-16,0 20 0,0 0 0,0 1 15,0-1-15,-1 21 0,1-20 16,21 20-16,-21 1 0,0-22 0,21 22 16,-21-22-16,0 0 0,21 1 0,0-1 15,-22 0-15,22 1 0,0-1 16,0 0-16,0-21 0,0 1 15,0-1-15,22 0 0,-1-21 0,0 0 16,0 0-16,21 0 0,-20-21 16,20 21-16,0-43 0,-21 22 0,22 0 15,-1-21-15</inkml:trace>
  <inkml:trace contextRef="#ctx0" brushRef="#br0" timeOffset="15192.14">6435 5842 0,'0'0'0,"21"-21"0,0-21 16,0 20-1,-21 44-15,-21-1 16,0 21-16,-64 127 31,64-147-31,0 20 0,21-21 16,-21 21-16,21-20 0,-22 20 16,22-21-16,0 0 0,0 22 0,0-22 15,0 0-15,0 0 0,22-21 16,-1 0-16,0 0 0,0 0 15,0 0-15,0 0 0,22 0 0,-1-21 16,-21 0-16,22 0 0</inkml:trace>
  <inkml:trace contextRef="#ctx0" brushRef="#br0" timeOffset="15859.77">7112 5948 0,'0'0'0,"21"-42"0,0 20 0,-21 1 15,-21 21 1,0 21-16,0 1 15,0-1-15,-22 0 0,22 0 16,0 0-16,0 22 0,0-22 0,-1 21 16,1-21-16,21 0 0,-21 1 0,21 20 15,0-21-15,0 0 0,0 0 16,0 1-16,21-22 16,0 0-16,1 0 0,-1 0 0,0 0 15,0 0-15,0-22 16,0 22-16,-21-21 0,0 0 0,22 0 15,-22 0-15,0-22 0,0 22 16,0 0-16,0-21 0,0-1 16,0 22-16,0-21 0,0 0 0,21 20 15,-21-20-15,42 21 0,-21 0 16,0-22-16,22 43 0,-22-21 0,21 0 16,1 21-16,-22 0 0,21 0 0,0 21 15,-20 0-15,20 1 0,0-1 16,-21 0-16,1 21 0,-1-21 0,0 22 15,0-22-15,-21 21 0,0 1 0,0-22 16,0 21-16,0-21 16,-21 22-16,0-22 0,0 0 0,-1 0 15,1 0-15,21 0 0,-21-21 0,0 0 16,21 22-16,-21-22 0,21-22 31,0 1-31,0 0 0,0 0 0,0 0 16,21 0-16,-21-22 0,21 1 15,0 0-15,0-1 0,22 1 0,-22 0 16,21-1-16,-21-20 0,22 42 16,20-22-16,-20 22 0,20 0 15,-21 0-15,22 21 0,-22 0 0,22 0 0,-22 21 16,-21 0-16,22 0 16,-22 22-16,0-22 0,-21 21 0,0 0 15,0 1-15,0-22 0,0 21 0,0 1 16,-21-22-16,0 21 0,-1-21 15,22 0-15,-21 22 0,0-43 0,0 21 16,21 0-16,-21-21 0,42-21 31,-21 0-15,21 0-16</inkml:trace>
  <inkml:trace contextRef="#ctx0" brushRef="#br0" timeOffset="16252.19">9017 5694 0,'0'0'0,"0"-21"0,-21 0 15,0 21-15,-1 0 0,-20 0 16,21 0-16,-21 0 0,-1 0 0,1 0 16,0 21-16,-1 0 0,1-21 0,21 21 15,-22 0-15,22 0 0,0 1 16,0-1-16,21 0 0,0 0 0,0 0 15,0 0-15,21 1 16,0-22-16,0 21 0,22 0 0,-22-21 16,21 21-16,1-21 0,-1 21 15,0-21-15,-21 21 0,22-21 0,-22 22 16,21-1-16,-21-21 0,1 21 16,-22 0-16,21 0 0,-21 0 15,0 1-15,-21-22 0,-1 21 16,1-21-16,0 0 0,-21 21 15,-1-21-15,22 0 0,-21 0 0,-22 0 16,22 0-16,0 0 0,-1 0 0,-20 0 16,21 0-16,-1 0 0,-20-21 15,42 21-15,-22-21 0,22 21 16,-21-22-16,21 22 0,21-21 0,-22 0 0,22 0 16,-21 0-16</inkml:trace>
  <inkml:trace contextRef="#ctx0" brushRef="#br0" timeOffset="16568.66">7535 5059 0,'0'0'0,"-21"0"0,-42 63 31,63-41-31,0-1 0,21-21 31,0 0-31,21 0 0,-21 0 16,1-21-16,-1-1 0,0 1 0,0 21 15,-21-21-15,0 0 0,0 0 16,0 0-16,0-1 0,-21 1 0,-21 0 16,20 21-16,1 0 0,0 0 0,-21 0 15,21 0-15,-22 21 0,22 0 16,0 1-16,0-1 0,0 0 15,-1 0-15,1 0 0,21 0 0,0 1 16,0-1-16,-21-21 0</inkml:trace>
  <inkml:trace contextRef="#ctx0" brushRef="#br0" timeOffset="16828.5">5863 5440 0,'-21'0'0,"42"0"0,-63 21 0,63-21 31,0 0-31,0 0 0,22-21 0,20 21 16,-21-21-16,22 21 0,-1-21 0,1 21 16,-1-22-16,1 22 15,21 0-15,-22-21 0,-21 21 0,22-21 16,-22 21-16,-21 0 0,1 0 15,-1 0-15,0 0 0</inkml:trace>
  <inkml:trace contextRef="#ctx0" brushRef="#br0" timeOffset="17309.02">10541 4974 0,'0'0'0,"0"-21"31,21 0-31,0 21 16,0-21-16,1 21 0,-1-21 16,0 21-16,-21-22 15,0 1-15,-21 21 16,0 0-16,-1 0 0,1 21 15,-21 1-15,21-1 0,-22 0 16,22 0-16,0 0 0,-21 22 0,21-22 16,-1 21-16,1-21 0,0 22 15,0-22-15,0 0 0,21 21 16,0-21-16,0 1 0,0-1 0,0 0 16,21 0-16,0-21 15,0 0-15,22 0 0,-22 0 0,21 0 16,0 0-16,-20 0 0,20 0 0,21 0 15,-20-21-15,-1 0 0,0 0 16</inkml:trace>
  <inkml:trace contextRef="#ctx0" brushRef="#br0" timeOffset="17747.77">10943 4657 0,'0'0'0,"-42"-21"0,-1-1 0,1 22 16,0 0-16,-1 0 0,-20 0 0,-1 0 15,22 0-15,-21 0 0,-1 22 16,-21-1-16,22 0 0,-22 21 0,22 1 16,-1-1-16,1 0 0,20 22 15,-20-22-15,21 22 0,20-22 0,-20 21 16,42-20-16,0-1 0,0 0 0,0 1 16,0-1-16,0 0 0,42 1 15,-20-22-15,41 21 0,1-21 0,-1 1 16,1-1-16,20 0 0,-20-21 15,20 0-15,-20 0 0,21 0 0,-22 0 16,1-21-16,-1 0 0,1-1 16,-1 1-16,1-21 0,-1 21 15,-21-22-15,1 22 0,-1-42 0,0 20 16,-20 1-16,-1-21 0,0-1 0,-21 1 16,0-1-16,0 1 0,-21-1 15,-22 22-15,22-1 0,-21-20 0,-22 42 16,1-22-16,-1 22 0,1 0 0,-22 0 15,1 21-15,-1 0 0,0 0 16,1 0-16,-1 0 0,0 0 0,22 21 16,-22 0-16,22 0 0,-1 1 15,22-1-15,-1 21 0,1-21 0,0 22 16,21 20-16,-22-21 0,22 22 16,-21-1-16</inkml:trace>
  <inkml:trace contextRef="#ctx0" brushRef="#br0" timeOffset="18696.23">1609 7916 0,'0'0'0,"-22"0"0,-20-21 0,0 21 16,21 0-16,-22 0 0,1 0 0,0 0 15,-1 0-15,22-21 0,0 21 16,0 0-16,0 0 0,21-21 0,0 0 16,21 0-1,0 21-15,21-22 0,1 22 16,-1 0-16,0-21 0,22 21 15,-1 0-15,-20 0 0,20 0 0,-21 0 16,1 0-16,20 21 0,-42-21 16,22 22-16,-22-1 0,-21 21 0,0-21 15,0 22-15,0-22 0,-42 21 16,20 0-16,-20-20 0,0 20 0,-22 0 16,1-21-16,20 22 0,-20-22 15,-1 0-15,1 0 0,-1 0 16,22-21-16,0 0 0,21 0 0,-22 0 15,43-21 1,0 0-16,21 0 16,1 0-16,-1 0 0,21 21 15,0-22-15,1 1 0,-1 0 0,22 21 16,-1 0-16,-21 0 0,22 0 16,-1 0-16,-20 0 0,-1 0 0,22 21 15,-22 0-15,-21 22 0,21-22 16,-42 21-16,22 1 0,-22-1 0,0-21 15,-22 21-15,1 1 0,0-1 0,-21-21 16,-1 22-16,-20-22 0,21 21 16,-22-21-16,1 0 0,20 1 15,1-22-15,-22 0 0,22 0 16,0 0-16,21 0 0,-22 0 0,1 0 16,21-22-16,0 1 0,-1 0 15,1 0-15,0 0 0,21 0 16,0-1-16,0 1 0,0 0 15,21 21-15,0-21 0,22 0 16,-1 0-16,-21 21 0,43-22 0</inkml:trace>
  <inkml:trace contextRef="#ctx0" brushRef="#br0" timeOffset="18972.07">2455 8297 0,'0'0'0,"0"22"0,0-1 16,21-21 0,1 0-1,-1 0-15,0 0 16,-21-21-16,21 21 0,-21-22 0,21 1 16,-21 0-16,0 0 15,0 0 1,-21 21-16,0 0 0,0 0 0,0 0 15,-1 0-15,1 0 0,21 21 16,0 0-16,0 0 0,21-21 31,1 0-31</inkml:trace>
  <inkml:trace contextRef="#ctx0" brushRef="#br0" timeOffset="19419.83">5143 7514 0,'22'-148'31,"-44"296"-31,44-317 0,-22 148 0,0 0 16,0 42-1,0 0-15,0 21 16,0-21-16,-22 22 0,22 20 0,0-20 15,0 20-15,-21 1 0,21-1 16,-21 1-16,21 20 0,-21-20 0,21 20 16,-21 1-16,0-21 0,21-1 15,-22 1-15,1-1 0,0 1 0,21-22 16,-21 0-16,21-21 0,-21 22 0,21-22 16,0 0-16,0-42 15,21 0 1,-21 0-16,21-1 0,-21-20 15,0 21-15</inkml:trace>
  <inkml:trace contextRef="#ctx0" brushRef="#br0" timeOffset="19908.72">4932 7641 0,'0'-21'16,"0"42"-16,-21-63 0,21 21 0,-22 0 15,22-1-15,0 1 0,0 0 0,0 0 16,22 0-16,-1-22 0,21 22 15,-21 0-15,22 0 0,-1-21 0,0 20 16,1 1-16,-1 21 0,21-21 16,-20 21-16,20 0 0,1 0 0,-1 21 15,1 22-15,-22-22 0,0 21 16,1 22-16,-1-22 0,-21 21 16,-21 1-16,0-22 0,-21 22 0,-21-1 15,-1 1-15,1-1 0,-21 1 0,-22-22 16,21 22-16,-20-22 0,20 0 15,-20 1-15,20-1 0,1-21 0,-1 0 16,1 0-16,20-21 0,1 0 16,0 0-16,-1 0 0,22-21 0,0 0 15,0 0-15,21-21 0,0 20 0,0-20 16,0 0-16,0 21 0,21-22 16,0 22-16,21 0 0,-20 0 15,20 21-15,-21 0 0,21 0 0,1 0 16,-1 21-16,0 21 0,-20-21 0,20 22 15,-21-1-15,0 0 0,0 1 16,1-1-16,-1 0 0,-21 22 0,0-43 16,0 21-16,21 1 0,-21-22 0,21 21 15,-21-21-15,0 1 0,21-22 16,0 21-16,1-21 0,-1 0 16,21 0-16,-21 0 0,0 0 0,22-21 15,-22 21-15,21-22 0,1-20 16,-1 21-16</inkml:trace>
  <inkml:trace contextRef="#ctx0" brushRef="#br0" timeOffset="20300">6054 8001 0,'0'-21'0,"0"42"0,-22-42 32,1 21-32,0 21 0,0 0 0,0 22 15,0-22-15,-1 21 0,1-21 0,0 22 16,0-1-16,0 0 0,0 1 15,-1-22-15,22 21 0,0 0 0,-21-20 16,21 20-16,0-21 0,0 0 16,0 0-16,21 1 0,1-22 0,20 21 15,-21-21-15,21 0 0,-20 0 16,20 0-16,0 0 0,1-21 0,-1-1 16,0 1-16,1 0 0,-1 0 0,-21 0 15,21 0-15,1-22 0,-22 22 16,0-21-16,0-1 0,0 1 0,-21 0 15,0-1-15,0-20 0,0 21 0,-21 20 16,0-20-16,0 21 0,-21 0 16,20 0-16,-20 21 0,-21 0 0,20 0 15,1 21-15,0 0 0,-22 0 0,22 21 16,-1-20-16,22 20 16,-21 0-16,21-21 0,0 22 0,21-1 15,0-21-15,0 0 0,0 1 0,21-1 16,0 0-16,0-21 0,21 0 15,-20 0-15,20 0 0</inkml:trace>
  <inkml:trace contextRef="#ctx0" brushRef="#br0" timeOffset="20815.7">7112 7578 0,'0'0'0,"0"-21"16,-21-1-16,0 22 0,-22 0 15,22 0-15,-21 0 0,21 0 0,-22 22 16,22 20-16,-21-21 0,21 21 16,-1 1-16,1-1 0,0 0 0,0 1 15,21-1-15,-21 22 0,21-22 0,0 0 16,0 22-16,0-22 0,0 0 16,0 1-16,0-1 0,0 0 0,0-20 15,0 20-15,0-21 0,0 0 0,-21 0 16,21 1-1,-22-22-15,22-22 16,0 1-16,0 0 16,0 0-16,0 0 0,0-22 0,0 1 15,0 21-15,0-21 0,0-1 16,22 22-16,20-21 0,-21-1 0,21 22 16,1 0-16,-1 0 0,-21 21 0,22 0 15,-1 0-15,0 0 0,1 0 16,-22 21-16,21 0 0,-21 22 0,0-22 15,1 21-15,-1-21 0,-21 22 16,0-1-16,0-21 0,0 21 0,-21-20 16,-22 20-16,22-21 0,-21 21 15,-1-20-15,1-1 0,-21 0 0,20 0 16,1-21-16,-22 21 0,22-21 16,0 0-16,21 0 0,-22 0 0,22 0 15,21-21-15,0 0 16,0 0-16,0 0 15,42-1-15,-20 1 0,20 0 0,0-21 16,1 21-16,-1-1 0</inkml:trace>
  <inkml:trace contextRef="#ctx0" brushRef="#br0" timeOffset="21216.49">7705 7874 0,'0'0'0,"-22"0"15,1 0-15,0 21 16,0 0-16,0 1 0,-22 20 0,22-21 16,0 21-16,0 1 0,0-22 0,0 21 15,-1 1-15,1-1 0,0 0 16,21 1-16,-21-22 0,21 21 0,0-21 16,0 22-16,0-22 0,21 0 0,0 0 15,0-21-15,22 0 0,-22 21 16,21-21-16,1 0 0,-1 0 0,0-21 15,22 0-15,-22 21 0,0-21 0,1-22 16,20 22-16,-20 0 0,-22-21 0,21-1 16,-21 1-16,0 0 15,-21-22-15,0 22 0,0 0 0,-21-1 16,0 22-16,0-21 0,-21 42 0,-1-21 16,-20 21-16,-1 0 0,22 0 15,-22 0-15,1 21 0,21-21 0,-1 21 16,1 21-16,0-21 0,20 1 0,1-1 15,0 0-15,21 0 0,0 0 16,0 0-16,21 1 0,0-1 0,22-21 16,-1 0-16,0 0 0,1 0 15,-1 0-15</inkml:trace>
  <inkml:trace contextRef="#ctx0" brushRef="#br0" timeOffset="21492.33">8678 7578 0,'0'0'16,"0"-43"-16,0 22 0,0 0 0,-21 21 16,0 0-16,0 0 15,0 42-15,-1-20 0,22-1 16,-21 21-16,0 0 0,0 1 16,21-1-16,-21 0 0,0 22 0,-1-1 15,22-20-15,-21 20 0,0 1 16,21-1-16,0-20 0,0-1 0,0 0 15,0 1-15,0-22 0,0 21 16,0-21-16,42 0 0,-20-21 0,-1 0 16,0 0-16,0 0 0,21 0 15,-20 0-15,20-21 0,-21 0 0,0 0 16,22-21-16,-22 20 0,0-20 0</inkml:trace>
  <inkml:trace contextRef="#ctx0" brushRef="#br0" timeOffset="21672.22">8297 7874 0,'0'0'0,"-21"0"0,0 0 0,42 0 31,21 0-15,-20 0-16,-1 0 0,0 0 0,21 0 15,-21 0-15,1 0 0,-1 0 0,0 0 16,0-21-16,0 21 0,0-21 15,1 0-15</inkml:trace>
  <inkml:trace contextRef="#ctx0" brushRef="#br0" timeOffset="22075.99">10350 6922 0,'0'0'0,"-21"0"16,0 0-16,-21 21 16,21-21-16,-1 21 0,-20 0 0,21 0 15,-21 0-15,20 22 0,-20-22 16,21 21-16,0-21 0,21 1 0,0 20 16,0-21-16,0 0 0,0 0 0,0 1 15,21-22-15,0 21 0,0-21 16,22 0-16,-22 0 0,21 0 0,0 0 15,1 0-15,-1 0 0,0-21 0,1 21 16,-1-22-16,0 1 16,1 0-16</inkml:trace>
  <inkml:trace contextRef="#ctx0" brushRef="#br0" timeOffset="22459.77">10626 6731 0,'0'0'16,"-43"-21"-16,1 0 0,0 0 0,-1-1 0,1 22 15,0 0-15,-1 0 0,-20 22 0,-1-22 16,22 42-16,-22-21 0,1 21 16,-1 1-16,1-1 0,21 0 0,-22 1 15,22-1-15,-1 22 0,1-22 0,21 21 16,0 1-16,21-22 16,0 22-16,0-22 0,42 0 0,-21 1 15,22-1-15,20-21 0,1 0 0,20 1 16,1-1-16,0 0 0,20-21 15,-20 0-15,0 0 0,-1-21 0,1 0 16,21-1-16,-43 1 0,22-21 0,-21 0 16,-1-22-16,-21 22 0,-20-22 15,-1-20-15,-21 20 0,0-21 0,-21 1 16,-22-22-16,1 21 0,-22 22 0,-20-1 16,20 1-16,-42 42 0,1-1 15,-1 22-15,0 22 0,-21-1 0,21 21 16,0 22-16,22-1 0,-1 1 15,21 20-15,22 1 0,0 0 16,21-1-16,-1 1 0,22 0 0,0-22 16,0 1-16,0-1 0,0-21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4T02:13:19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4678 275 0,'0'-21'16</inkml:trace>
  <inkml:trace contextRef="#ctx0" brushRef="#br0" timeOffset="890.88">4720 212 0,'21'0'15,"-21"-21"1,0-1-16,0 1 16,0 42 15,-21 1-16,0-1-15,21 21 0,-21 0 16,0 1-16,-1 20 0,22 1 0,-21-22 16,21 43-16,0-22 0,-21 22 15,0 0-15,0-1 0,0 1 0,-1 0 16,22-22-16,-21 22 0,0-22 16,0 1-16,-21 20 0,20-41 15,1 20-15,0 1 0,0-22 16,0 0-16,21-20 0,0-1 0,-21 0 15,21 0-15,-22-21 16,22-21-16,-21 0 0,21 0 16,0-1-16,0-20 0,-21 21 15,21-21-15,-21-1 0,21 1 0,0 0 16,0-1-16,0 1 0,0-22 16,0 22-16,0 0 0,0-22 0,0 22 15,0-22-15,0 22 0,0 0 16,21-1-16,-21 22 0,21-21 15,0 42-15,-21-21 0,22 21 16,-1 0-16,-21 21 0,21 0 16,0 21-16,0 1 0,0-1 0,-21 0 15,22 1-15,-1-1 0,0 22 16,0-22-16,0 0 0,-21 1 0,21-22 16,22 21-16,-22 0 0,0-20 0,0-1 15,22 21-15,-22-21 0,21 0 16,0-21-16,1 0 0,-1 0 15,0 0-15,1 0 0,-1 0 0,0 0 16,1-21-16,-22 0 0,21 0 0,1-21 16,-22 20-16,21-20 15,-21 0-15,0-1 0,1 1 0,-1-21 16,-21-1-16,0 1 0,0-1 16,0-21-16,0 22 0,0-1 0,-21 1 15,-1-1-15,1 1 0,-21 21 16,21-22-16,-22 1 0,-20 20 0,21 1 15,-1 0-15,-20 20 0,-1-20 16,22 42-16,-22 0 0,1 0 16,-1 0-16,22 21 0,-21 0 0,20 22 15,1-1-15,0 0 0,-1 22 16,22-1-16,0-20 0,21 20 0,0 1 16,0-1-16,21 1 15,0-22-15,22 0 0,-22 1 0,21-1 16,22-21-16,-22 22 0,21-43 15,1 21-15,-22-21 0,22 0 0,-1 0 16,-20 0-16,20 0 0,-21 0 16,1-21-16,-22-1 0,21 22 0,-21-21 15,1 21-15,-1-21 0,-21 0 16,21 21-16</inkml:trace>
  <inkml:trace contextRef="#ctx0" brushRef="#br0" timeOffset="1355.62">5397 1101 0,'0'-21'15,"-21"-1"1,21 1-16,0 0 0,0 0 15,0 0-15,21 21 16,1-21-16,-1 21 0,0 0 0,0 0 16,0 0-16,22 0 15,-22 0-15,0 0 0,21 0 0,-21 21 16,22 0-16,-22 0 0,0 21 16,0-20-16,0 20 0,1-21 0,-1 21 15,-21 1-15,0-22 0,0 21 16,0 1-16,0-22 0,-21 21 0,-1-21 15,22 0-15,-21 1 0,0-1 16,0 0-16,0-21 16,0 0-16,21-21 15,0 0-15,0-1 16,0-20-16,0 21 0,0-21 16,21 20-16,0-20 0,-21 0 15,21 21-15,0-22 0,-21 1 0,21 21 16,1-22-16,-1 22 0,0 0 15,0 0-15,0 0 0,0 21 0,1 0 16,-1-21-16,0 21 0,0 0 16,0 0-16</inkml:trace>
  <inkml:trace contextRef="#ctx0" brushRef="#br0" timeOffset="1811.39">6456 953 0,'0'-22'16,"-21"22"-16,-1 0 15,1 0-15,21 22 0,-21-1 0,0 0 16,0 0-16,21 0 0,-21 22 16,-1-22-16,22 21 0,-21-21 0,0 22 15,21-22-15,-21 21 0,0-21 16,0 22-16,21-22 0,0 21 0,0-21 15,0 0-15,0 1 0,0-1 16,0 0-16,21 0 0,0 0 16,0-21-16,0 0 0,22 0 0,-1 0 15,0 0-15,1 0 0,-1-21 16,0 0-16,1 21 0,-1-21 0,-21 0 16,21-22-16,-20 22 0,-1-21 15,0 21-15,-21-22 0,0 1 0,0 0 16,0-1-16,0 1 0,-21-22 15,-22 43-15,22-21 0,-21 21 0,0 0 16,-1-1-16,1 22 16,0 0-16,-1 0 0,22 22 0,-21-1 0,-1-21 15,1 21-15,21 21 0,0-21 16,0 1-16,-1-1 0,22 0 16,0 0-16,0 21 0,22-20 15,20-1-15,-21-21 0,0 0 16,22 0-16,-1 0 0</inkml:trace>
  <inkml:trace contextRef="#ctx0" brushRef="#br0" timeOffset="2164.19">7175 974 0,'0'0'0,"-42"-43"31,21 43-31,0 0 15,0 0-15,-1 22 0,22-1 0,-21 0 16,21 0-16,-21 21 0,21 1 16,0 20-16,0-20 0,0 20 0,0 1 15,0-1-15,0 22 0,0-1 16,0 1-16,0 21 0,0 0 0,0-22 16,-21 43-16,0-21 0,0 21 0,-1-21 15,-20 21-15,21 0 0,-21-21 16,-1 21-16,22-21 0,-21 21 0,-1-21 15,22-22-15,0 1 0,0 0 0,0-22 16,21-21-16,0 1 16,0-1-16,0-21 0,0-42 15,21 0 1,0 0-16,0-22 0,0-20 0,1-1 16,20 1-16,-21-1 0,21-20 15,1-1-15</inkml:trace>
  <inkml:trace contextRef="#ctx0" brushRef="#br0" timeOffset="2444.03">7006 1545 0,'0'0'0,"-21"-84"15,0 20-15,21-105 16,0 126-16,0 1 0,0 0 16,0-1-16,21 22 0,0-21 15,21 21-15,-20 0 0,20-1 0,0 22 16,-21 0-16,22 0 0,-1 0 15,0 22-15,-20-1 0,20 21 0,-21-21 16,0 22-16,-21-1 0,0 0 16,0-21-16,0 22 0,-42-1 0,21-21 15,-22 22-15,1-22 0,0 0 16,-1 21-16,1-21 0,0-21 0,-1 22 16,22-1-16,-21-21 0,21 0 15,0 21-15,21-42 31,21 0-31</inkml:trace>
  <inkml:trace contextRef="#ctx0" brushRef="#br0" timeOffset="3391.02">8996 741 0,'0'0'0,"21"-21"0,-21 0 0,0-22 16,0 22-16,0 0 0,0 0 0,0 0 15,0-1-15,-21 1 16,0 21-16,-1 0 0,1 0 16,0 21-16,0-21 0,-21 43 15,20-22-15,-20 21 0,21 22 0,-21-1 16,20 1-16,-20 20 0,0-20 0,-1 21 15,1-22-15,21 22 0,-21-22 16,-1 1-16,1-22 0,0 22 0,-1-22 16,22 21-16,-21-41 0,21 20 15,-1-21-15,1 0 0,21 0 0,-21-21 16,21-21 0,0 0-16,0 0 0,0 0 0,0-22 15,0 1-15,0 0 16,0 21-16,0-43 0,0 22 0,0-1 15,0-20-15,0 21 0,0-22 0,0 22 16,0-1-16,0 22 0,0-21 16,0 21-16,21 21 15,-21 21-15,0 21 16,0-21-16,21 22 0,-21-1 0,22 0 16,-1 1-16,-21-1 0,0 22 15,21-22-15,0 0 0,-21 1 0,21-1 16,0 0-16,1 1 0,-1-22 15,0 21-15,0-21 0,0 22 0,22-43 16,-22 21-16,21-21 16,0 0-16,22 0 0,-22 0 0,22 0 15,-22-21-15,22-1 0,-1 1 0,-21-21 16,22 21-16,-22-22 0,1 1 16,-1 0-16,-21-1 0,0-20 0,0-1 15,-21 1-15,0-1 0,0 1 16,0-1-16,0-20 0,-21 20 0,0-20 15,-21 20-15,21 22 0,-22-22 16,-20 22-16,20-22 0,-20 43 0,21-21 16,-22 21-16,1 0 0,20 21 15,1 0-15,-22 0 0,22 21 0,0 0 16,-1 21-16,1 1 16,21-1-16,-21 21 0,20 1 0,1-1 15,0 1-15,21 21 0,0-22 16,0 1-16,0-1 0,21-21 0,0 1 15,1-1-15,-1 0 0,21-20 16,-21-1-16,22 0 0,-1 0 0,0-21 16,1 0-16,20 0 0,-21 0 0,22 0 15,-22 0-15,22-21 0,-22 0 16,0 21-16,1-21 0,-1-1 0</inkml:trace>
  <inkml:trace contextRef="#ctx0" brushRef="#br0" timeOffset="3883.47">9419 1016 0,'0'0'0,"0"-21"0,0 0 16,-21 42-1,21 0-15,-21 0 16,0 0-16,21 22 0,-22-22 16,1 21-16,21 1 0,-21-22 0,0 21 15,0 0-15,21-20 0,0 20 0,-21-21 16,21 0-16,0 22 0,0-22 15,0 0-15,0 0 0,0 0 0,21 0 16,0 1 0,0-22-16,0 0 0,0 0 0,22 0 15,-22 0-15,0-22 0,0 1 16,22 21-16,-22-21 0,21 0 0,-21-21 16,0 20-16,1 1 0,-1-21 0,0 21 15,-21-22-15,0 1 0,0 0 16,0-1-16,0 1 0,-21 0 0,0-1 15,-1 22-15,1-21 0,0 21 16,-21 21-16,-1 0 0,1 0 0,21 0 16,-21 0-16,-1 21 0,1 0 15,0 21-15,-1-20 0,1 20 0,21 0 16,-43 22-16,64-22 16,0 0-16,0 1 0,0-1 0,0-21 15,0 22-15,0-22 0,43 0 16,-22 0-16,0 0 0,21 0 15,1 1-15,-1-22 0,0 0 0,1 0 16,-1 0-16,-21 0 0,21 0 16,1-22-16,-1 22 0,22-21 0,-22 0 15,0-21-15,1 21 0,20-22 16,-21 22-16</inkml:trace>
  <inkml:trace contextRef="#ctx0" brushRef="#br0" timeOffset="4831.95">10118 1143 0,'0'-21'16,"0"42"-16,21-63 0,-21 21 15,-21 21 1,-1 0-16,1 21 0,21 0 16,-21 0-16,0 0 0,0 22 15,0-22-15,-1 0 0,1 21 0,0-21 16,0 22-16,21-22 0,-21 21 16,21-21-16,-21 22 0,21-22 0,0 0 15,0 0-15,0 0 0,21 1 16,0-22-16,0 0 0,21 0 15,-20 0-15,20 0 0,0 0 0,1-22 16,-22 22-16,21-21 0,0 0 16,1 0-16,-1-21 0,0 20 15,-20 1-15,20 0 0,-21 0 16,0-21-16,0 20 0,1 22 0,-22-21 16,0 0-16,-22 42 31,1-21-31,0 21 15,21 1-15,-21-1 0,0 0 16,21 0-16,0 21 0,-21-20 0,21-1 16,0 0-16,0 0 0,0 0 15,0 0-15,0 1 0,0-1 16,21-21-16,0 0 0,0 0 16,21 0-16,-20 0 0,20 0 15,0 0-15,-21-21 0,22-1 0,-22 1 16,21 0-16,-21 0 0,1 0 15,-22 0-15,0-22 0,0 22 0,0 0 16,0-21-16,0 20 0,0 1 0,-22 0 16,-20 0-16,21 0 0,0 0 15,0 21-15,-1-22 0,1 22 0,21-21 16,0 0 0,43 21-1,-22-21-15,21 21 16,0-21-16,1 21 0,-1 0 0,0 0 15,1 0-15,-1 0 0,22 0 16,-22 21-16,-21 0 0,21-21 0,-20 21 16,20 0-16,-21 1 0,0-1 0,-21 0 15,0 0-15,0 21 0,0-20 16,0-1-16,0 0 0,0 0 0,0 0 16,-21 0-16,21 1 0,0-1 15,-21 0-15,0 0 0,0 0 16,-1 0-16,22-42 31,0 0-15,0 0-16,0 0 15,0 0-15,0-1 0,0 1 0,0-21 16,22 0-16,-1-1 0,0 1 0,0 21 16,0-22-16,22 1 0,-22 0 15,21 21-15,-21-22 0,22 22 0,-1 0 16,0 21-16,1 0 0,-1 0 15,0 0-15,1 0 0,-1 21 0,0 21 16,-21-20-16,22 20 0,-22 0 16,-21-21-16,0 22 0,0-1 0,0 0 15,0 1-15,-21-22 0,0 21 16,-1-21-16,1 1 0,0-1 0,0 0 16,0 0-16,21 0 15,-21-21-15,21-21 31,0 0-31,0 0 0,21 0 0,0-1 16</inkml:trace>
  <inkml:trace contextRef="#ctx0" brushRef="#br0" timeOffset="5255.71">12509 1037 0,'0'0'0,"22"-21"0,-22 0 15,21 0-15,-21 0 16,0-1-16,0 1 0,-21 21 0,-1 0 16,1 0-16,-21 0 0,21 0 15,-22 0-15,1 21 0,0 1 0,-1-1 16,-20 0-16,21 0 0,20 21 16,-20-20-16,21-1 0,0 0 0,21 0 15,0 0-15,0 0 0,0 1 16,0-1-16,21-21 0,21 0 0,-21 21 15,22-21-15,-1 0 0,0 0 0,1 21 16,-22-21-16,21 0 0,1 21 16,-1-21-16,-21 21 0,21-21 15,-20 22-15,-1-1 0,0-21 16,-21 21-16,0 0 0,0 0 16,0 0-16,-21 1 0,0-22 0,-1 21 15,1-21-15,-21 21 0,0-21 16,-1 0-16,1 21 0,0-21 0,-1 0 15,1 0-15,0 0 0,-1 0 16,1 0-16,21 0 0,-22 0 0,22 0 16,0 0-16,0 0 0,0 0 15,0 0-15</inkml:trace>
  <inkml:trace contextRef="#ctx0" brushRef="#br0" timeOffset="6000.6">4974 1947 0,'0'0'0,"-21"0"0,0 0 0,-22 0 0,1 0 15,21 0-15,-21 0 0,-1 0 16,22 0-16,-21 0 0,-1 0 16,22 0-16,0 0 0,0 0 0,0 0 15,42 0 16,0 0-31,21 0 0,1 0 16,-1 0-16,22 0 0,-1 0 0,22 0 16,-22 0-16,43 0 0,-21 0 15,42 0-15,0 0 0,21-21 0,21 21 16,1 0-16,-1 0 16,43 0-16,-1 0 0,1 0 0,21 0 15,0 0-15,-1 0 0,1 0 16,21 0-16,-21 0 0,21 0 0,-21 0 15,0 0-15,21-21 0,-21 21 16,-1 0-16,1 0 0,0 0 0,-21 0 16,-1 0-16,-20 0 0,-1 0 0,-20 0 15,-1 0-15,-21 0 0,-21 0 16,0-21-16,-21 21 0,0 0 0,-21 0 16,-22 0-16,-21 0 0,1 0 15,-22 0-15,21-21 0,-21 21 16</inkml:trace>
  <inkml:trace contextRef="#ctx0" brushRef="#br0" timeOffset="6119.53">12213 1884 0,'0'21'0,"21"-21"31,0 0-31,-21 21 0,-21 0 32,-21-21-32,21 0 15,-22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4T02:17:04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1418 3556 0</inkml:trace>
  <inkml:trace contextRef="#ctx0" brushRef="#br0" timeOffset="820.52">1143 3006 0,'0'0'0,"0"-21"16,0-1-16,-21 1 0,21 0 16,-21 0-16,21 0 15,0 0-15,-22 21 0,22-22 16,-21 22-16,21 22 31,0 20-15,0-21-16,0 0 0,0 22 0,0 20 15,0-21-15,0 22 0,-21-1 16,21 1-16,-21 21 0,21-22 0,-21 1 16,21 20-16,-21-20 0,-1-22 15,22 22-15,0-22 0,0 21 16,-21-20-16,21-1 0,0-21 15,0 22-15,0-22 0,0 0 0,0-42 32,0 0-17,0-1-15,0-20 0,0 21 16</inkml:trace>
  <inkml:trace contextRef="#ctx0" brushRef="#br0" timeOffset="1164.33">1545 2794 0,'0'0'0,"0"-21"16,0 42 15,0 0-31,-21 0 15,21 1-15,0 20 0,0-21 0,0 21 16,0 1-16,0 20 0,0 1 16,0-1-16,0 1 0,0 20 0,0-20 15,-21-1-15,0 1 16,21-1-16,-22 1 0,22-1 0,-21-20 16,0-1-16,21 0 0,-21 1 15,21-1-15,0-21 0,0 0 0,0 1 16,-21-22-1,0 0 1,21-22-16,0 1 0,0 0 16</inkml:trace>
  <inkml:trace contextRef="#ctx0" brushRef="#br0" timeOffset="1436.19">952 3620 0,'43'0'31,"-22"0"-31,0 0 0,0 0 16,22 0-16,-22 0 0,0-22 0,21 22 15,-21 0-15,22-21 0,-1 21 16,-21 0-16,22 0 0,-22-21 0,0 21 15,0 0-15,0 0 16,0 0-16,1 0 0,-1 0 31</inkml:trace>
  <inkml:trace contextRef="#ctx0" brushRef="#br0" timeOffset="2092.37">2117 3683 0,'0'-21'31,"0"0"-16,0 0-15,0-1 16,0 1-16,0 0 0,0 0 0,0 0 16,-22 0-16,22-1 0,-21 1 15,0 0-15,21 0 0,-21 0 0,0 21 16,0-21-16,-1 21 16,1 0-16,0 0 0,0 0 15,0 21-15,0 0 0,-1-21 0,1 21 16,0 21-16,-21-20 0,21-1 15,-1 21-15,1 0 0,21-20 0,-21 20 16,21 0-16,0 1 0,0-22 16,0 21-16,0-21 0,0 0 0,0 22 15,0-22-15,0 0 0,21-21 16,0 21-16,1-21 0,-1 0 16,0 0-16,0 0 0,0 0 15,0-21-15,22 0 0,-22 21 0,0-21 16,0 0-16,0-22 15,1 22-15,-1 0 0,0-21 0,-21-1 16,21 22-16,0-21 0,-21-1 16,21 22-16,-21-21 0,0 21 0,0 0 15,0-1-15,0 1 0,0 42 32,0 1-17,-21-1-15,21 0 0,-21 0 0,21 21 16,0-20-16,0 20 0,0-21 0,0 21 15,0-20-15,0-1 0,0 0 16,0 0-16,0 0 0,0 0 16,0 1-16,21-22 0,0 0 15,1 0-15,-1 0 0,0 0 16,0 0-16,21-22 0,-20 1 16,20 0-16,-21 0 0</inkml:trace>
  <inkml:trace contextRef="#ctx0" brushRef="#br0" timeOffset="2623.95">2709 3387 0,'-63'21'16,"42"0"-16,21 0 0,0 0 16,-22 1-16,1-1 0,21 0 15,-21 21-15,21-21 0,0 1 0,0-1 16,0 21-16,-21-21 0,21 0 15,0 1-15,0-1 0,0 0 16,0 0-16,0 0 0,0 0 16,0 1-16,0-1 15,-21-21 1,0-21 0,21-1-1,-22 1-15,1 0 0,21 0 16,0-21-16,0 20 15,0 1-15,0 0 0,0-21 0,0 21 16,21-1-16,1-20 0,-1 21 16,0-21-16,21 20 0,-21-20 0,22 21 15,-1 0-15,0 0 0,1-1 0,-1 1 16,0 0-16,1 21 0,-1 0 16,0 0-16,-20 0 0,20 21 0,-21 0 15,0 1-15,0 20 0,1-21 16,-1 21-16,-21-20 0,0 20 0,0 0 15,0-21-15,0 22 0,0-22 16,0 0-16,-21 21 0,-1-20 0,22-1 16,-21 0-16,0-21 0,21 21 15,-21 0 1,0-21 0,21-21 15,0 0-31</inkml:trace>
  <inkml:trace contextRef="#ctx0" brushRef="#br0" timeOffset="3268.11">4212 3366 0,'0'0'16,"-42"-43"-1,21 22-15,-1 21 0,1-21 16,0 21-16,0 0 0,0 0 0,0 0 16,-1 0-16,1 0 0,0 0 15,0 21-15,0 0 0,0 0 0,-1 22 16,1-22-16,0 21 0,-21 1 15,21-22-15,-1 21 0,1 0 16,0 1-16,0-22 0,0 21 0,0-21 16,21 22-16,0-22 0,0 0 15,0 0-15,0 0 0,21-21 16,0 22-16,21-22 0,-21 0 16,22 0-16,-22 0 0,21-22 0,1 22 15,-22-21-15,21 0 0,0 0 0,-20 0 16,20-22-16,-21 22 0,21-21 15,-20 0-15,-1-1 0,21-20 0,-21 20 16,0-20-16,1 21 0,-1-22 0,-21 1 16,21 20-16,0 1 0,-21 0 15,0-1-15,0 1 0,0 0 0,0 20 16,0 1-16,0 0 16,0 0-16,0 42 15,-21 0-15,0 22 16,21-22-16,-21 21 0,-1 0 15,1 22-15,21-22 0,0 22 0,-21-1 16,21 1-16,-21-22 0,21 22 16,0-22-16,0 21 0,0-41 0,0 20 15,0 0-15,0-21 0,0 1 0,21-1 16,0 0-16,0 0 16,22-21-16,-22 0 0,21 0 0,1 0 0,-1 0 15,0 0-15,1 0 0,20-21 16,-21 0-16,1 0 0,-1-1 15,0 1-15,1 0 0,-1-21 0</inkml:trace>
  <inkml:trace contextRef="#ctx0" brushRef="#br0" timeOffset="3564.44">5249 2752 0,'0'0'0,"0"21"0,-21 0 0,21 0 16,-21 0-16,21 22 0,-21-1 0,0 0 15,-1 1-15,22-1 0,-21 22 0,0-22 16,21 21-16,-21 1 0,0-1 16,21 1-16,-21-1 0,-1-20 0,22 20 15,0-20-15,0-1 0,-21-21 0,21 21 16,0-20-16,0-1 0,0 0 15,0 0-15,0 0 0,0 0 0,21-21 32,1-21-17,-22 0-15,21 0 0</inkml:trace>
  <inkml:trace contextRef="#ctx0" brushRef="#br0" timeOffset="4000.2">5419 3514 0,'0'0'0,"0"63"31,21-63-15,0 0-1,0 0-15,21-21 0,-20 0 16,-1 21-16,21-21 0,-21 0 0,22-1 15,-22 1-15,21 0 0,-21-21 16,0 21-16,1-1 0,-1 1 0,-21 0 16,0 0-16,0 0 0,0 0 15,0-1-15,0 1 0,-21 21 0,-1 0 16,1 0-16,0 0 0,-21 0 0,21 0 16,-22 21-16,22-21 0,-21 22 15,21 20-15,-22-21 0,22 21 0,-21-20 16,21 20-16,-1 0 0,1 1 0,0-1 15,21 0-15,0 1 16,0-22-16,0 21 0,0-21 0,0 22 16,21-22-16,0 0 0,22 0 0,-1-21 15,0 21-15,1-21 0,20 21 16,1-21-16,-1 0 0,1 0 0,-1 0 16,-20 0-16,20-21 0,1 0 0,-22 21 15,0-21-15,-21 0 0,22 0 16,-22-1-16,0 1 0</inkml:trace>
  <inkml:trace contextRef="#ctx0" brushRef="#br0" timeOffset="4823.83">233 4509 0,'0'0'0,"-21"0"0,-1 0 0,1 0 16,0 0-16,0 0 15,42 0 16,21 0-31,-20 0 0,20 0 0,0 21 16,1-21-16,20 0 0,1 0 16,20 0-16,1 0 0,0 0 15,-1 0-15,1 0 0,21 0 16,21-21-16,0 21 0,0-22 0,0 22 16,0 0-16,0-21 0,21 21 15,0 0-15,0-21 0,22 21 0,-22 0 16,21 0-16,0-21 0,1 21 0,-1 0 15,0 0-15,1-21 0,-1 21 16,0-21-16,1 21 0,-1 0 0,0-22 16,1 22-16,-22 0 0,21-21 0,-42 21 15,21 0-15,-21 0 0,22 0 16,-44-21-16,22 21 0,-21 0 0,0 0 16,-21 0-16,-1 0 0,-20 0 15,-1 0-15,1 0 0,-22 0 0,1 0 16,-22 0-16,0 0 0,0 0 15,0 0-15,-42-21 47,0 21-31,0 0-16</inkml:trace>
  <inkml:trace contextRef="#ctx0" brushRef="#br0" timeOffset="4935.76">6350 4255 0,'0'0'0,"0"21"16,-21 0 15,0-21-31</inkml:trace>
  <inkml:trace contextRef="#ctx0" brushRef="#br0" timeOffset="10736.32">1037 5652 0,'0'0'0,"0"21"15</inkml:trace>
  <inkml:trace contextRef="#ctx0" brushRef="#br0" timeOffset="11403.94">1101 5694 0,'21'-21'46,"0"0"-30,0-1-16,-21 1 16,21 21-16,0-21 0,1 0 0,-1 0 15,-21 0-15,0-1 16,0 1-16,0 0 16,-21 21-16,-1 0 15,1 0-15,-21 0 0,0 21 16,20-21-16,-20 21 0,0 1 0,-1-1 15,22 0-15,-21 0 0,0 0 16,20 22-16,-20-22 0,21 21 0,0-21 16,0 22-16,-1-22 0,1 21 15,21-21-15,0 0 0,0 1 16,0-1-16,0 0 0,0 0 16,0 0-16,21 0 0,1 1 15,-1-22-15,0 21 0,0 0 0,0-21 16,0 21-16,1 0 0,-1-21 15,21 21-15,-21 1 0,0-22 0,1 21 16,20 0-16,-21-21 0,0 21 16,22 0-16,-22 0 0,0-21 0,0 22 15,0-1-15,0 0 0,-21 0 16,0 0-16,0 0 0,0 22 16,-21-22-16,-21 0 0,21 0 15,-22 0-15,1 1 0,-21-1 0,20 0 16,-20 0-16,-1 0 0,1-21 15,-1 0-15,1 0 0,-22 0 0,0 0 16,22 0-16,-22 0 0,1 0 16,20 0-16,-21 0 0,22-21 0,63 0 15,0 0-15,0 0 16,0-1-16,0 1 0,0 0 16,0 0-16,0 0 15,0 0-15,0-1 0,42 1 0,1 21 16,-1-21-16,0 0 15,1 0-15,-1 21 0,0-21 0,1-1 16,-22 22-16</inkml:trace>
  <inkml:trace contextRef="#ctx0" brushRef="#br0" timeOffset="11877.33">1228 6223 0,'0'0'0,"42"0"31,-21 0-31,0 0 0,0 0 16,1 0-16,-1-21 0,21 0 15,-21 0-15,0 21 0,22-22 0,-22 1 16,21 0-16,-21 0 0,22 0 15,-22 0-15,0-1 0,0 1 0,0 0 16,-21 0-16,-21 21 16,0 0-1,0 0-15,-21 0 0,20 0 16,-20 21-16,21-21 0,-21 21 16,-1 0-16,1 1 0,21-1 15,-22 21-15,22-21 0,-21 0 16,21 1-16,0 20 0,21-21 0,0 0 15,0 22-15,0-22 0,0 0 16,0 21-16,0-21 0,21 1 0,0-1 16,0 0-16,0 0 0,0-21 15,1 21-15,-1 0 0,0-21 0,0 0 16,0 0-16,22 0 0,-22 0 16,0 0-16,0-21 0,0 21 0,0-21 15,1 0-15,-1 0 0,0-22 16,0 22-16,21-21 0</inkml:trace>
  <inkml:trace contextRef="#ctx0" brushRef="#br0" timeOffset="12236.12">2138 5165 0,'0'0'16,"-21"0"-16,-1 21 0,1 0 0,21 0 16,-21 22-16,21-22 0,-21 21 15,21 0-15,-21 22 0,21-22 0,0 22 16,0-1-16,0 1 16,-21-1-16,21 1 0,-22 20 0,22-20 15,0-1-15,0-20 0,-21 20 16,21-20-16,0 20 0,0-21 0,0 1 15,0-1-15,0-21 0,0 22 0,0-22 16,0 0-16,0 0 0,0 0 16,21-21-1,1 0 1,-22-21-16,21 0 0,0 21 0,-21-21 16,0 0-16,0-1 0,21 1 15,0 0-15,-21 0 0</inkml:trace>
  <inkml:trace contextRef="#ctx0" brushRef="#br0" timeOffset="12697.85">2265 6181 0,'21'42'31,"-21"-21"-31,21-21 0,0 0 15,0 0-15,1 0 16,-1 0-16,0 0 16,0 0-16,0-21 0,0 0 0,1 0 15,-1 0-15,0 21 0,0-22 16,0 1-16,0-21 0,-21 21 0,0 0 16,22-1-16,-22 1 0,0 0 15,0 0-15,-22 21 16,1 0-16,0 0 15,0 0-15,0 0 0,-22 0 16,22 21-16,0-21 0,-21 21 0,21 0 16,-1 1-16,-20-1 15,21 0-15,0 0 0,0 21 0,-1-20 16,1-1-16,0 0 0,21 21 16,-21-21-16,21 1 0,0-1 0,0 21 15,0-21-15,0 0 0,21-21 16,0 22-16,0-1 0,1-21 0,-1 0 15,0 0-15,0 21 0,21-21 16,-20 0-16,-1 0 0,21 0 0,-21-21 16,22 21-16,-1-21 0,-21-1 0,21 1 15,-20 0-15,20 0 0,0 0 16</inkml:trace>
  <inkml:trace contextRef="#ctx0" brushRef="#br0" timeOffset="13075.81">3323 5779 0,'0'0'0,"-21"-22"15,0 22-15,0 0 16,-1 0-16,1 0 0,0 0 16,0 0-16,0 22 0,21-1 0,-21 0 15,-1 0-15,1 0 0,21 0 16,0 22-16,-21-22 0,0 21 0,21-21 15,-21 22-15,21-22 16,0 21-16,0-21 0,-21 22 0,21-22 16,0 0-16,0 0 0,0 22 0,0-22 15,0 0-15,0 0 0,0 0 16,0 0-16,21-21 0,0 22 0,0-22 16,0 0-16,22 0 15,-22 0-15,0 0 0,21 0 0,1 0 16,-22 0-16,21-22 0,0 1 0,1 0 15,-1 0-15,0 0 0,1-22 16,-1 22-16,0 0 0,1-21 0,-1-1 16,-21 1-16,22 0 0,-22-1 15,21 1-15,-21-21 0,0 20 16,1-20-16,20-1 0</inkml:trace>
  <inkml:trace contextRef="#ctx0" brushRef="#br0" timeOffset="13432.61">4085 5080 0,'0'0'16,"-21"0"0,0 0-16,21 21 15,-21-21-15,-1 43 0,22-22 0,-21 0 16,0 21-16,21-21 0,-21 22 16,21-1-16,-21 0 0,0 1 15,21 20-15,0-20 0,0 20 0,-22-21 16,22 22-16,0-22 0,-21 1 15,21 20-15,0-21 0,0 1 0,0-1 16,0-21-16,0 22 0,0-1 0,0-21 16,0 21-16,0-20 0,0-1 15,0 0-15,0 0 0,0 0 0,0 0 16,0 1-16,0-1 16,21-21-16,1 0 15,-1 0-15,0 0 0,0 0 16,0 0-16,0-21 0,1 21 15,-1-22-15,0 1 0,0 21 16,0-21-16,0 0 0,-21 0 0,22 0 16,-1-22-16,0 22 0,0-21 15,0 21-15</inkml:trace>
  <inkml:trace contextRef="#ctx0" brushRef="#br0" timeOffset="13733.02">3831 5567 0,'0'0'0,"21"0"32,0 0-32,1 0 15,-1 0-15,21-21 0,-21 0 0,22 21 16,-1 0-16,-21-22 0,21 22 0,1-21 15,-22 21-15,21 0 0,1-21 16,-22 21-16,21 0 0,-21 0 0,0 0 16,1-21-16,-44 21 31,1 21-31,-21-21 16,21 21-16,0-21 0,-22 0 15,22 21-15,0-21 0</inkml:trace>
  <inkml:trace contextRef="#ctx0" brushRef="#br0" timeOffset="16915.87">6286 5694 0,'22'0'94,"-22"-21"-94,21 21 15,-21-21-15,0-1 0,21 1 16,-21 0-16,21 0 16,-21 0-16,0 0 0,0-1 15,0 1-15,0 0 16,0 0-16,-21 21 16,0 0-1,0 0-15,-1 0 0,1 21 16,-21-21-16,21 21 0,0 0 0,-1-21 15,-20 22-15,21 20 0,0-21 0,0 0 16,-1 0-16,1 1 0,0-1 16,21 0-16,-21 0 0,21 0 15,0 0-15,0 1 0,0-1 16,21 0-16,0-21 16,0 0-16,1 21 0,-1-21 0,0 0 15,0 0-15,0 21 0,0-21 16,1 0-16,-1 0 0,0 21 0,21-21 15,-21 22-15,1-22 0,-1 0 0,0 21 16,0-21-16,21 0 0,-20 21 16,-1-21-16,0 0 0,0 21 0,0 0 15,0 0 1,-21 1-16,0-1 16,-21 0-16,0-21 0,0 21 15,0 0-15,-22-21 0,22 21 0,0-21 16,-21 0-16,-1 22 0,22-22 15,-21 0-15,0 0 0,-1 0 0,1 0 16,0 0-16,-1 0 0,1 0 0,0 0 16,-1 0-16,1-22 0,0 22 15,-1-21-15,1 21 0,21-21 0,0 21 16,-1 0 0,22-21-16,22 21 46,-1 0-30,0 0-16,0-21 16</inkml:trace>
  <inkml:trace contextRef="#ctx0" brushRef="#br0" timeOffset="17356.49">7705 5694 0,'-43'0'32,"64"0"-1,1 0-31,-1 0 0,21 0 16,-21 0-16,22 0 0,-1 0 15,-21 0-15,21-21 0,1 21 0,-1 0 16,0 0-16,-20 0 0,20 0 15,-21-21-15,0 21 0,0 0 0,1 0 16,-1 0-16,-42 0 31,-1 0-15,1 21-16,0-21 0,0 0 0,0 0 16,0 0-16,-1 21 15,1-21-15</inkml:trace>
  <inkml:trace contextRef="#ctx0" brushRef="#br0" timeOffset="17595.93">7768 5863 0,'0'0'0,"21"0"31,0 0-31,1 0 0,-1 0 15,0 0-15,0 0 0,0 0 0,0 0 16,1 0-16,-1 0 0,0 0 0,21 0 16,-21 0-16,1 0 15,-1 0-15,0 0 0,0 0 16,-21-21-16,21 0 16</inkml:trace>
  <inkml:trace contextRef="#ctx0" brushRef="#br0" timeOffset="18336.02">8953 5546 0,'-21'-21'0,"42"42"0,-42-64 16,21 22-16,0 0 15,0 0-15,0 0 0,0 0 16,0-1-16,21 22 0,1 0 16,-1-21-16,0 21 0,0 0 15,0 0-15,0 0 0,22 0 0,-22 0 16,0 0-16,0 0 0,0 0 0,1 0 15,-1 21-15,0 1 16,0-1-16,0 0 0,-21 0 0,0 0 16,0 0-16,0 22 0,0-22 0,0 21 15,0-21-15,0 22 0,0-22 16,0 0-16,0 21 0,0-20 0,0 20 16,0-21-16,0 0 0,0 0 0,0 1 15,0-1-15,0 0 16,0 0-16,0 0 15,0-42 17,0 0-32,-21 0 0,21 0 15,0-22-15,0 22 0,0 0 16,0-21-16,0 20 0,0-20 16,0 21-16,0 0 0,0-22 0,21 22 15,0 0-15,-21 0 0,22-21 0,-1 20 16,21 1-16,-21 21 0,0-21 15,22 0-15,-1 0 0,0 21 0,1 0 16,-22-21-16,21 21 0,1 0 0,-1 0 16,0 0-16,-21 0 0,1 21 15,20 0-15,-21 0 0,0 0 0,-21 0 16,0 22-16,21-22 0,-21 21 16,0 1-16,0-1 0,0-21 0,0 21 15,0 1-15,0-22 0,0 0 16,0 21-16,0-20 0,0-1 0,0 0 15,0 0-15,0 0 0,0-42 47,22 0-31,-22 0-16,21-22 0,0 22 16</inkml:trace>
  <inkml:trace contextRef="#ctx0" brushRef="#br0" timeOffset="18752.3">10245 5609 0,'21'0'32,"0"0"-17,0 0-15,0 0 0,0-21 16,1 0-16,-1 21 0,0-21 0,0 21 15,0-21-15,22-1 0,-22 1 16,0 0-16,0 0 0,-21 0 0,0 0 16,0-1-16,0 1 15,0 0-15,0 0 16,-21 21-16,0 0 0,0 0 0,-1 0 16,-20 0-16,21 0 0,0 0 0,-22 21 15,22-21-15,0 21 0,0 0 16,0 1-16,0 20 0,21-21 0,0 21 15,0-20-15,-22 20 0,22 0 0,0 1 16,0-22-16,0 21 0,0 0 16,0-20-16,0-1 0,0 21 0,0-21 15,22 0-15,-1 1 0,-21-1 16,21 0-16,0-21 0,0 0 0,0 0 16,1 0-16,-1 0 0,0 0 15,0-21-15,0 0 0,0-1 16,22 1-16,-22-21 0,21 21 0</inkml:trace>
  <inkml:trace contextRef="#ctx0" brushRef="#br0" timeOffset="19384.09">10985 5334 0,'0'0'0,"0"-21"16,-21 21 15,21 21-31,0 0 15,-21 0-15,21 1 0,0-1 16,0 0-16,0 0 0,0 21 0,-21-20 16,21 20-16,-21 0 0,21 1 0,0-1 15,0-21-15,0 21 0,0 1 16,0-22-16,0 21 0,0-21 0,0 1 16,0-1-16,0 0 0,0 0 0,0 0 15,21-21 1,0 0-16,-21-21 15,21 21-15,0-21 0,22 0 0,-22 0 16,0-22-16,0 22 0,22-21 16,-22-1-16,0 22 0,0-21 0,21 0 15,-20-1-15,-1 22 0,0-21 16,0 21-16,-21-1 0,21 22 0,-21-21 16,21 21-16,-21 21 31,0 1-31,0-1 0,-21 21 15,21-21-15,-21 22 0,0-22 16,21 0-16,0 21 0,0-21 0,-21 22 16,21-22-16,0 0 0,0 0 0,0 0 15,0 1-15,21-22 0,-21 21 16,42 0-16,-21-21 0,1 0 0,20 0 16,-21 0-16,21 0 0,-20 0 15,20-21-15,-21 0 0,0 21 16,22-22-16,-22 1 0,0-21 0,0 21 15,-21-22-15,0 1 0,0 0 0,0-1 16,0 1-16,0 0 0,0-1 16,0 1-16,0 21 0,-21 0 0,21 0 15,-21-1-15,21 1 0,-21 21 0,-1 0 32,1 0-32,0 0 15</inkml:trace>
  <inkml:trace contextRef="#ctx0" brushRef="#br0" timeOffset="20376.53">13779 5165 0,'0'0'0,"22"0"32,-1 0-17,0-21-15,0 21 0,0-22 0,0 22 16,1-21-16,-1 0 0,21 0 0,-21 21 15,0-21-15,22 0 16,-22-1-16,0-20 0,0 21 0,-21 0 16,0 0-16,0-1 0,0 1 0,0 0 15,0 0-15,0 0 0,-42 21 16,21-21-16,0 21 0,-22 0 0,1 0 16,0 0-16,-1 0 0,1 21 15,0-21-15,-1 21 0,1 0 0,0 0 16,20 22-16,-20-22 0,0 21 0,21-21 15,-22 22-15,22-1 0,0-21 16,0 21-16,0 1 0,-1-22 0,22 21 16,0-21-16,0 22 0,0-22 15,0 0-15,22 21 0,-1-20 16,0-1-16,0 0 0,21 0 0,-20 0 16,20 0-16,0 1 0,1-1 15,-1 0-15,0 0 0,1 0 0,20 0 16,-21 1-16,1-1 0,-1 0 0,0 0 15,1 0-15,-22-21 0,21 21 16,-21 1-16,1-1 0,-1 0 0,-21 0 16,0 0-16,0 0 0,0 1 0,-21-1 15,-1 0-15,-20 0 0,0 0 16,-1 0-16,1 1 0,-21-1 0,20 0 16,-20-21-16,20 21 0,-20-21 15,21 0-15,-22 0 0,22 0 0,-1 0 16,-20 0-16,21 0 0,-1 0 15,1 0-15,-22-21 0,22 0 0,0 0 16,21-1-16,-22 1 0,1-21 0,21 21 16,0 0-16,-1-1 0,22 1 15,0 0-15,0 0 0,0 0 0,0 0 16,0-1-16,22 22 16,-1 0-16,21-21 0,-21 21 0,0-21 15,22 21-15,-1 0 0,-21-21 0,22 21 16,-1 0-16,0 0 0</inkml:trace>
  <inkml:trace contextRef="#ctx0" brushRef="#br0" timeOffset="20820.27">14309 5736 0,'0'0'0,"21"0"0,0 0 15,0 0 1,0 0-16,0-21 0,1 0 16,-1 21-16,-21-21 0,42 0 0,-21 21 15,0-22-15,1 1 16,-1 0-16,0 0 0,0 0 0,-21 0 16,0-1-16,21 1 0,-21 0 15,0 0-15,0 0 16,-21 21-16,0 0 0,0 0 15,0 0-15,-1 0 0,-20 21 16,21-21-16,0 21 0,-22 0 16,22 0-16,0 1 0,0-1 0,0 0 15,0 21-15,-1-21 0,1 22 0,0-22 16,21 21-16,0 1 0,0-22 16,0 21-16,0-21 0,0 0 0,0 22 15,0-22-15,0 0 0,0 0 16,21-21-16,0 21 0,1 1 15,-1-22-15,0 0 0,0 21 0,0-21 16,22 0-16,-22 0 0,21 0 0,-21 0 16,0-21-16,22-1 0,-22 1 15,21 0-15,-21 0 0,1 0 0,-1-22 16</inkml:trace>
  <inkml:trace contextRef="#ctx0" brushRef="#br0" timeOffset="21160.08">15261 4636 0,'0'0'0,"0"-22"0,-21 1 0,21 0 16,-21 21-16,0 0 15,-1 21 1,22 0-16,-21 1 0,21 20 0,-21 0 15,0 1-15,21 20 0,-21 1 16,21-1-16,0 1 0,-21 20 0,-1-20 16,1-1-16,21 22 0,0-22 0,-21 1 15,0-1-15,21 1 0,-21-1 16,21-20-16,0 20 0,0-20 16,0-1-16,0 0 0,0 1 0,0-22 15,0 0-15,0 0 0,0 0 0,21-21 31,0-21-15,0 0-16,-21 0 0,21 0 0</inkml:trace>
  <inkml:trace contextRef="#ctx0" brushRef="#br0" timeOffset="21610.82">15303 5652 0,'0'21'0,"0"0"16,0 0-16,0 0 16,0 0-16,0 1 15,22-22-15,-1 0 16,0 0-16,21 0 0,-21 0 16,1 0-16,20-22 0,-21 1 0,21 21 15,-20-21-15,-1 0 0,21 0 0,-21 0 16,0-1-16,1 1 15,-22 0-15,0-21 0,0 21 0,0-1 16,0 1-16,0 0 0,0 0 16,-22 21-16,1 0 15,0 0-15,0 0 0,-21 0 0,20 0 16,-20 21-16,21-21 0,0 21 0,-22 0 16,22 1-16,-21 20 0,21-21 15,0 21-15,-1-20 0,22 20 0,-21-21 16,21 21-16,0-20 0,0 20 0,0-21 15,0 0-15,0 22 0,0-22 16,0 0-16,21-21 0,-21 21 0,22 0 16,-1-21-16,0 0 0,0 21 15,0-21-15,0 0 0,22 0 16,-22 0-16,0 0 0,0 0 0,22 0 16,-22-21-16,21 0 0,-21 0 0,22 21 15,-22-21-15,21 0 0</inkml:trace>
  <inkml:trace contextRef="#ctx0" brushRef="#br0" timeOffset="21915.64">16256 5461 0,'0'0'16,"0"-21"-16,0 0 0,0 0 16,-21-1-16,0 22 0,-1 0 15,1 0-15,0 0 16,0 0-16,0 0 0,0 0 0,21 22 15,-22-1-15,1 0 0,0 0 16,21 21-16,-21-20 0,21 20 0,-21-21 16,0 21-16,21-20 0,0 20 15,0-21-15,0 21 0,0-20 0,0-1 16,0 0-16,0 0 0,0 0 0,0 0 16,0 1-16,21-22 0,0 21 15,21-21-15,-21 0 0,1 0 16,-1 0-16,0 0 0,21 0 0,-21 0 15,22 0-15,-22-21 0,21-1 16,1 1-16,-1 0 0,0 0 16,1 0-16</inkml:trace>
  <inkml:trace contextRef="#ctx0" brushRef="#br0" timeOffset="22308.42">17124 4487 0,'0'0'0,"-127"64"32,106-43-32,-1 0 0,1 22 15,21-22-15,-21 21 0,0 22 0,0-22 16,21 21-16,-21 1 0,21-1 15,-22 1-15,22-1 0,0 1 0,-21-1 16,21-20-16,-21 20 0,21-20 0,0 20 16,0-21-16,0 1 0,0-1 15,0 22-15,0-22 0,0-21 16,0 21-16,0 1 0,0-22 0,0 0 0,0 21 16,0-20-16,21-1 0,0-21 15,-21 21-15,22 0 0,-1-21 16,0 0-16,0 0 0,0 0 15,22 0-15,-22 0 0,0 0 16,0-21-16,21 21 0,-20-21 0,-1 0 16,21-1-16,-21 1 0,0 0 0,1-21 15,-1 21-15</inkml:trace>
  <inkml:trace contextRef="#ctx0" brushRef="#br0" timeOffset="22572.27">16616 5419 0,'0'0'0,"-21"0"0,42 0 31,0 0-31,0 0 16,21 0-16,-20 0 0,20 0 0,-21 0 15,21 0-15,1 0 0,-1-21 16,0 21-16,1-22 0,-1 22 0,0 0 15,-20 0-15,20-21 0,-21 21 0,0 0 16,0 0-16</inkml:trace>
  <inkml:trace contextRef="#ctx0" brushRef="#br0" timeOffset="25679.7">18246 3937 0,'0'0'0,"21"0"0,0-21 0,0 21 16,-21-21-16,21 21 0,0-21 15,-21-1 1,-21 22 15,0 0-31,0 0 16,0 0-16,0 0 0,-1 22 0,-20-1 16,21 0-16,0 0 0,-22 21 15,22 1-15,-21-1 0,21 0 0,0 1 16,-1 20-16,1-20 0,0 20 0,0-21 15,0 22-15,0-1 0,-1 1 16,1 21-16,-21-22 0,21 22 0,0-1 16,-1 1-16,-20 0 0,21-1 15,0 1-15,-22 0 0,22-1 16,0 1-16,0-21 0,21 20 0,0 1 16,0-22-16,0 22 0,0-21 0,21-1 15,0 1-15,0-22 0,22 21 16,-22-20-16,21-1 0,-21 0 0,22 1 15,-1-1-15,-21 0 0,22-20 0,-1-1 16,-21 0-16,21-21 0,64 0 16,-63-21-16,-1 0 15</inkml:trace>
  <inkml:trace contextRef="#ctx0" brushRef="#br0" timeOffset="26179.71">18584 4339 0,'0'0'0,"-21"0"31,0 21-15,21 1-16,-21-22 0,21 21 16,0 0-16,-21 0 0,21 0 15,0 0-15,-22 1 16,22-1-16,0 0 0,0 0 15,0 0 1</inkml:trace>
  <inkml:trace contextRef="#ctx0" brushRef="#br0" timeOffset="26419.57">18754 4339 0,'0'0'15,"0"21"1,0 1 0,0-1-16,-22-21 0,22 21 15,-21 0-15,21 0 16,0 0-16,0 1 15,0-1 1</inkml:trace>
  <inkml:trace contextRef="#ctx0" brushRef="#br0" timeOffset="27136.16">19198 5376 0,'0'-21'15,"0"0"-15,0 0 16,21 0-16,-21 0 16,0-1-16,0 1 0,21 0 0,-21 0 15,0-21-15,0 20 0,0 1 16,0-21-16,0 21 0,-21 0 15,21-1-15,-21 1 0,0 0 0,0 21 16,0 0-16,-22 0 0,22 0 0,0 0 16,-21 21-16,20 0 0,1 1 15,0 20-15,-21-21 0,21 21 0,-1 1 16,1-22-16,0 21 0,0 1 0,0-1 16,21 0-16,0-21 0,-21 22 15,21-22-15,0 21 0,0-21 0,0 1 16,0-1-16,0 0 0,21-21 0,0 21 15,0-21-15,0 0 16,0 0-16,1 0 0,-1 0 0,0-21 16,0 0-16,0 0 0,22-1 0,-22 1 15,0 0-15,21 0 0,-21-21 16,1 20-16,20-20 0,-21 21 0,0-21 16,0 20-16,1-20 0,-22 21 0,0 0 15,21 0-15,-21-1 16,0 44-1,-21-1 1,21 0-16,0 21 0,0-21 16,-22 1-16,22-1 0,0 0 0,0 21 15,0-21-15,0 1 0,0-1 16,0 0-16,0 0 0,0 0 16,22 0-16,-1 1 0,0-22 15,0 0-15,0 0 0,0 0 0,1 0 16,20 0-16,-21 0 0,21 0 15,-20-22-15</inkml:trace>
  <inkml:trace contextRef="#ctx0" brushRef="#br0" timeOffset="27664.86">20066 5207 0,'0'0'0,"0"-42"0,0 21 0,0-1 0,0 1 15,0 0-15,0 0 16,-21 0-16,0 0 0,-1-1 0,1 22 15,0 0-15,0 0 0,0 0 0,-22 0 16,22 22-16,-21-1 0,0 0 16,20 0-16,-20 21 0,0-20 0,21 20 15,-1-21-15,-20 21 0,21 1 0,0-22 16,21 21-16,0-21 0,0 1 16,0 20-16,0-21 0,0 0 0,0 0 15,0 1-15,21-1 0,0-21 16,0 0-16,0 0 15,1 0-15,20 0 0,-21 0 0,0-21 16,22 21-16,-22-22 0,0 1 0,21 0 16,-21 0-16,1-21 0,-1 20 15,21-20-15,-21 0 0,0-1 0,1 1 16,-1-21-16,-21 20 0,21-20 0,-21 20 16,21-20-16,-21 21 0,0-1 15,0 1-15,0 0 0,0 20 0,0 1 16,0 0-16,-21 21 15,0 21 1,21 0-16,0 22 0,-21-1 16,21 0-16,-22 1 0,22 20 15,-21-20-15,21 20 0,0-21 16,0 22-16,0-22 0,0 1 0,0-1 16,0-21-16,0 21 0,0-20 0,0 20 15,0-21-15,0 0 0,0 0 16,21-21-16,1 0 0,-1 22 15,0-22-15,0 0 0,21 0 0,-20 0 16,20 0-16,0 0 0,1-22 16</inkml:trace>
  <inkml:trace contextRef="#ctx0" brushRef="#br0" timeOffset="28204.55">20913 5122 0,'0'0'0,"0"-21"0,0 0 0,-22 21 16,1-21-16,0 0 0,0 21 0,0 0 16,0 0-16,-22 0 0,22 0 15,-21 0-15,21 21 0,-22 0 0,22 0 16,-21 0-16,-1 1 0,22 20 0,-21-21 16,21 21-16,0-20 0,-1 20 15,1 0-15,0-21 0,0 1 0,21 20 16,0-21-16,0 0 0,0 0 0,0 1 15,0-1-15,0 0 16,21-21-16,0 0 0,0 0 0,1 0 16,20 0-16,-21 0 0,21 0 0,1-21 15,-22 0-15,21-1 0,1 1 16,-1 0-16,-21 0 0,21-21 0,-20-1 16,20 1-16,-21 0 0,0-1 0,22-20 15,-22-1-15,0 1 0,-21 20 16,21-20-16,-21-1 0,21 22 0,-21 0 15,0 21-15,0-1 0,0 1 0,0 0 16,0 0-16,-21 42 16,21 0-1,-21 22-15,0-22 0,21 21 16,0 0-16,0 22 0,-21-22 16,21 1-16,-22 20 0,22-21 0,-21 1 15,21-1-15,0 0 0,0 1 0,0-1 16,0-21-16,0 22 0,0-22 15,0 0-15,0 0 0,0 0 0,0 0 16,21-21-16,1 22 0,-1-22 16,0 0-16,0 0 15,0 0-15,0-22 0,1 22 16,-1-21-16,0 21 0</inkml:trace>
  <inkml:trace contextRef="#ctx0" brushRef="#br0" timeOffset="28612.62">21272 5271 0,'0'0'0,"0"-22"0,0-20 16,0 21-1,22 0-15,-22 0 0,21-1 16,0 22-16,-21-21 0,21 0 0,0 21 16,0 0-16,1-21 0,-1 21 15,0 0-15,0 0 0,0 0 0,0 0 16,1 21-16,-22 0 0,21-21 15,0 21-15,-21 22 0,21-22 0,-21 0 16,0 0-16,0 22 0,0-22 16,21 21-16,-21-21 0,0 0 0,0 1 15,0-1-15,0 21 0,0-21 16,-21 0-16,0 1 0,0-1 16,0-21-16,-1 0 15,22-21 1,0-1-16,0 1 15,0 0-15,22-21 0,-22 21 0,21-1 16,0-20-16,0 21 0,21-21 16,-20-1-16,-1 22 0,0 0 0,0-21 15,0 20-15,0 22 0,22-21 16,-22 0-16,0 21 0,0 0 16,0-21-16,1 21 0,-1 0 0,0 0 15,0 0-15</inkml:trace>
  <inkml:trace contextRef="#ctx0" brushRef="#br0" timeOffset="29652.01">22119 5292 0,'0'0'0,"21"0"15,0-21-15,1-1 16,-1 1-16,0 0 0,0 0 15,-21 0-15,21 0 0,0-1 16,-21 1-16,0 0 0,22 21 0,-22-21 16,0 0-16,0 0 15,-22 21-15,1 0 16,0 0-16,0 0 0,0 21 0,0-21 16,-1 21-16,1 0 0,0 0 0,0 0 15,0 1-15,0-1 0,21 0 16,-22 0-16,22 0 0,0 22 0,0-22 15,0 0-15,0 0 0,0 0 0,0 0 16,0 1-16,22-1 16,-22 0-16,21-21 0,0 21 0,0-21 15,0 0-15,0 0 0,1 0 0,-1 0 16,0 0-16,0 0 0,21 0 16,-20-21-16,20 0 0,-21 0 0,21-1 15,-20 1-15,20-21 0,-21 21 0,21-22 16,1 22-16,-22-21 0,21 0 15,1 20-15,-22 1 0,21-21 0,-42 21 16,21 21-16,-21-21 0,-21 21 31,0 21-31,-21-21 0,20 21 16,1 0-16,0 21 0,0-20 16,0-1-16,0 0 0,21 0 15,0 21-15,-22-20 0,22-1 0,0 0 16,0 0-16,0 0 0,0 0 0,0 1 15,22-1-15,-1 0 16,0 0-16,0-21 0,0 0 16,-42 0 15,0-21-15,0 21-16,0-21 15,-1 21-15,1 0 16,21-21-16,-21 21 0,0 0 15,42 21 17,0-21-32,0 0 15,1 0-15,-1 21 0,0-21 0,0 0 16,0 0-16,0 0 0,22 0 0,-22 0 16,21 0-16,-21 0 0,22 0 15,-1 0-15,0 0 0,-20-21 0,20 0 16,0 21-16,1-22 0,-22 1 0,21 0 15,-21 0-15,0 0 0,-21 0 16,0-1-16,22 1 0,-22 0 16,0 0-16,0 0 0,0 0 15,-22 21-15,1 0 0,0 0 16,0 0-16,0 21 16,21 0-16,0 0 15,0 0-15,0 0 16,0 1-16,21-1 0,-21 0 15,21 0-15,-21 0 0,21 0 16,-21 1-16,21-22 16,-21 21-16,0 0 15,-21-21-15,0 0 0,0 0 16,0 0-16,0 0 16,-1 0-16,1 0 15,0 0-15,21-21 31,21 21-31,-21-21 16,21 21-16</inkml:trace>
  <inkml:trace contextRef="#ctx0" brushRef="#br0" timeOffset="30684.21">24405 4826 0,'0'-21'0,"0"42"0,0-63 0,-21 42 0,0-21 16,0 21-16,-1 0 0,1-22 16,0 22-16,0 0 15,0 0-15,21 22 0,-21-1 0,-1 0 16,1 0-16,0 0 0,0 0 0,0 1 15,0 20-15,-1-21 16,22 0-16,0 22 0,-21-22 0,21 0 16,0 0-16,0 0 0,0 0 0,0 1 15,0-1-15,21 0 16,1-21-16,-1 0 0,0 0 0,0 0 16,21 0-16,-20 0 0,20 0 0,-21 0 15,0 0-15,22-21 0,-22 0 16,0-1-16,0-20 0,0 21 0,0-21 15,-21 20-15,0-20 0,0 0 16,0-1-16,-21 22 0,0-21 0,0 21 16,0 0-16,0-1 0,-22 1 0,22 0 15,0 21-15,0 0 16,0 0-16,42 0 31,0 0-31,0 0 16,21 0-16,-20 0 0,20 0 0,0 0 15,1 0-15,20 0 0,-21 0 0,22 0 16,-22 0-16,22 0 0,-22 0 16,0-21-16,1 21 0,-1-21 0,0 21 15,1-21-15,-22 21 0,0-22 16,-21 1-16,21 21 0,-21-21 16,-21 21 15,0 0-31,0 0 15,21 21-15,-21-21 0,21 21 0,0 1 16,0-1-16,-22 21 0,22-21 16,-21 22-16,21 20 0,0-21 0,0 1 15,-21 20-15,0 1 0,0-1 0,21 1 16,-21-1-16,-1 1 0,1-1 16,21 1-16,-21 20 0,21-20 0,-21 21 15,21-1-15,0 1 0,0 0 0,0-22 16,0 22-16,21-22 0,-21 22 15,21-22-15,0 22 0,1-21 0,-22-1 16,21 1-16,-21-1 0,21-21 16,-21 22-16,0-22 0,0 1 15,0-1-15,0-21 0,0 0 0,0 22 16,-21-22-16,0 0 0,-1-21 0,1 21 16,0-21-16,0 0 0,0 0 0,0 0 15,-1 0-15,1 0 0,0 0 16,0-21-16,0 0 0,0 0 0,-1-1 15,1 1-15,0-21 0,0 0 0,0-1 16,0 1-16,21-22 0,-22-20 16,22 20-16,-21-20 0,21 20 0,0-21 15,0-20-15,0 20 0,0 0 0,0 1 16,0 20-16,0-21 16,21 22-16,1 21 0,-1-22 0,0 43 15,0-21-15,0-1 0,0 22 0,22 0 16,-22 0-16,21 21 0,-21-21 15,22 21-15,-22 0 0,21 0 0,-21-22 16,22 22-16,-22 0 0,0 0 0,0 0 16</inkml:trace>
  <inkml:trace contextRef="#ctx0" brushRef="#br0" timeOffset="31440.28">19643 6456 0,'0'0'0,"42"-42"15,-42 20-15,0 1 0,21 0 16,-21 0-16,21-21 0,-21 20 0,0 1 15,0 0-15,0 0 0,0-21 0,0 20 16,-21 1-16,0 0 0,-21 0 16,20 21-16,1 0 0,-21 0 0,21 0 15,-22 0-15,22 0 0,-21 0 16,0 21-16,20 0 0,-20 0 16,0 22-16,21-22 0,-22 21 0,22 1 15,-21-1-15,21 21 0,-1-20 0,1-1 16,0 0-16,21 1 0,-21-1 15,21-21-15,0 0 0,0 1 0,0-1 16,21 0-16,0-21 0,22 0 16,-22 0-16,0 0 0,21-21 15,1 0-15,-1-1 0,0 1 16,1 0-16,-1-21 0,0-1 0,1 22 16,-22-21-16,21-22 0,0 22 0,-20 0 15,-1-1-15,0 1 0,0 0 16,0-1-16,-21 1 0,0 0 0,0-1 15,21 1-15,-21 21 0,0-21 16,0 20-16,0 1 0,-21 21 31,21 21-31,-21 1 0,21-1 0,0 21 16,-21-21-16,21 22 0,0-1 0,-21 21 16,21-20-16,0-1 0,0 0 15,0 22-15,0-22 0,0 22 0,0-22 16,0 0-16,0-20 0,0 20 0,0-21 15,0 0-15,0 0 0,21 1 16,0-1-16,0-21 0,0 0 16,1 0-16,-1 0 0,21 0 15,-42-21-15,21-1 0,0 1 0</inkml:trace>
  <inkml:trace contextRef="#ctx0" brushRef="#br0" timeOffset="31824.06">19981 6392 0,'-21'-63'31,"42"126"-31,-42-147 0,21 63 0,0-1 16,0 1-16,21 21 0,0 0 15,1-21-15,-1 21 0,0 0 16,0 0-16,21 0 0,-20 0 16,20 0-16,0 0 0,-21 0 0,22 21 15,-22-21-15,21 21 0,-21 1 16,1 20-16,-22-21 0,0 0 0,0 22 15,0-22-15,0 21 0,0-21 0,-22 22 16,22-22-16,-21 0 0,-21 0 16,21 0-16,0 0 0,-1 1 0,1-22 15,0 0-15,21-22 32,0 1-32,0 0 0,0 0 15,0-21-15,21 20 0,0-20 0,1 21 16,-1-21-16,0-1 0,0 22 0,0-21 15,-21 21-15,21-1 0,1 1 16,-1 21-16,0-21 0,0 21 0,0 0 16,0-21-16,1 21 0,-1 0 15,0 0-15,0 0 16</inkml:trace>
  <inkml:trace contextRef="#ctx0" brushRef="#br0" timeOffset="32247.81">20976 6202 0,'-63'0'15,"41"0"1,-20 0-16,21 0 0,0 21 0,-22-21 16,22 21-16,-21 0 0,21 1 0,0-1 15,-1 21-15,1-21 0,0 0 16,21 22-16,0-22 0,0 0 0,0 0 15,0 0-15,0 1 0,21-1 0,0 0 16,22-21-16,-22 0 0,0 0 16,21 0-16,-20 0 0,20 0 15,-21 0-15,21 0 0,-20 0 0,20-21 16,-21 0-16,0-1 0,0 1 0,-21 0 16,0-21-16,0 21 0,0-1 15,0-20-15,0 21 0,0 0 0,-21-22 16,0 22-16,0 21 0,-21-21 0,20 21 15,1 0-15,-21 0 0,21 0 16,-22 0-16,22 0 0,0 0 0,21 21 31,42-21-31,-20 0 16,-1 0-16,21 0 0,0 0 0,-20 0 16,20 0-16,0 0 0,1 0 15,-22-21-15,21 21 0,0-21 16,1 21-16,-1-21 0</inkml:trace>
  <inkml:trace contextRef="#ctx0" brushRef="#br0" timeOffset="32519.66">21357 6160 0,'42'0'0,"-147"21"0,168-42 0,1-1 0,-43 22 16,0-21-16,0 21 16,-42 0-1,0 21-15,0 1 16,-1-22-16,1 21 0,0 0 16,0 21-16,0-21 0,21 22 0,-21-1 15,-1 0-15,1 1 0,0 20 0,0-20 16,21 20-16,-21 1 0,21-1 0,-21-21 15,21 22-15,0-1 16,0 1-16,0-1 0,0 1 0,-22-22 16,22 22-16,0-1 0,0 1 0,0-22 15,0 22-15,0-22 0,0-21 0,0 21 16,0-20-16,0-1 0,0 0 16,22-42-1,-22 0-15,0-1 0,21 1 16,0-21-16,-21 0 0,21-1 0,0-20 15,0-1-15,1 22 0</inkml:trace>
  <inkml:trace contextRef="#ctx0" brushRef="#br0" timeOffset="32816.49">21548 6308 0,'0'0'0,"0"-21"0,0-22 0,0 22 15,0 0-15,0 0 0,21 0 16,0 21-16,0-22 0,0 22 15,0 0-15,1 0 0,-1 0 16,0 0-16,0 0 0,0 0 0,22 0 16,-22 22-16,-21-1 0,21-21 0,0 21 15,-21 0-15,0 21 0,0-20 16,0-1-16,0 21 0,-21-21 0,0 0 16,-22 1-16,1-1 0,0 0 0,-1 0 15,1 0-15,-21-21 16,20 0-16,1 21 0,0-21 0,20 0 15,-20 0-15,21 0 0,42-21 32,21 0-17,-20 21-15,20-21 0,-21 21 0</inkml:trace>
  <inkml:trace contextRef="#ctx0" brushRef="#br0" timeOffset="33512.08">22352 6117 0,'0'-21'32,"0"0"14,-21 21 33,0 0-64,-1 0-15,1 0 0,0 0 16,0 0-16,0 0 0,0 0 0,-1 0 15,1 0-15,0 21 0,0-21 16,0 21-16,-22 0 0,22 1 0,0-1 16,0 0-16,0 0 0,0 0 0,-1 0 15,22 22-15,0-22 0,0 0 16,0 21-16,0-20 0,0-1 0,22 0 16,-1 0-16,0-21 0,0 21 0,0-21 15,0 0-15,1 0 16,-1 0-16,0 0 0,0 0 0,21-21 15,-20 0-15,-1 0 0,0 0 0,0-1 16,0-20-16,0 0 0,1 21 16,-1-22-16,-21 1 0,21 0 0,0-1 15,0 1-15,-21-22 0,0 22 0,21 0 16,-21-1-16,22 1 0,-22 21 16,0-21-16,0 20 0,0 1 0,0 42 31,-22 1-31,1-1 0,0 21 15,21 0-15,-21 1 0,0-1 0,21 0 16,0 1-16,0-22 0,-21 21 16,21 1-16,0-1 0,0-21 15,-22 21-15,22-20 0,0 20 0,0-21 16,0 0-16,0 0 0,0 1 0,0-1 16,22-21-16,-22 21 15,21-21-15,0 0 0,0 0 0,0 0 16,0-21-16,22 0 0,-22 21 0,21-22 15,1 1-15</inkml:trace>
  <inkml:trace contextRef="#ctx0" brushRef="#br0" timeOffset="33883.87">22860 6138 0,'0'0'0,"0"-21"0,-21 21 31,0 0-31,-1 21 0,1-21 16,0 22-16,0-1 0,0 0 0,0 0 15,-1 0-15,1 0 0,21 1 0,0-1 16,-21 0-16,21 0 0,0 0 16,0 0-16,0 1 0,0-1 0,0 0 15,21-21-15,0 0 0,1 21 0,-1-21 16,0 0-16,21 0 0,-21 0 16,22 0-16,-1-21 0,-21 0 15,22 0-15,-22-1 0,0 1 0,0 0 16,0-21-16,0 21 0,-21-1 15,22-20-15,-22 21 0,0-21 0,0 20 16,-22 1-16,1 21 0,0-21 0,-21 21 16,21 0-16,-22 0 0,22 0 15,-21 0-15,-1 0 0,1 21 0,21-21 16,-21 21-16,20 1 0,1-22 0,0 21 16,21 0-16,0 0 15,0 0-15,21 0 16,0-21-16,1 0 0,-1 0 15,21 0-15</inkml:trace>
  <inkml:trace contextRef="#ctx0" brushRef="#br0" timeOffset="34816.33">23283 6096 0,'0'0'0,"0"-21"31,0 42-16,-21 0-15,0-21 16,21 21-16,0 1 0,-21-1 16,0 0-16,-1 0 0,22 0 15,0 0-15,0 1 0,-21 20 0,21-21 16,0 0-16,0 0 16,0 1-16,21-22 15,1 0-15,-1 0 16,0 0-16,-21-22 0,21 1 15,0 21-15,22-21 0,-22 0 0,0 0 16,0 0-16,0-1 0,0 1 0,-21 0 16,22 0-16,-1 21 15,-21 21 1,-21-21 0,-1 21-16,22 0 15,0 1-15,0-1 0,0 0 0,-21 0 16,21 0-16,0 0 0,0 1 15,21-22 1,1 0-16,-1 0 0,0 0 16,0 0-16,0 0 0,22 0 0,-22 0 15,0-22-15,0 1 0,0 0 16,0 21-16,1-21 0,-1 0 0,0 0 16,-21-1-16,0 1 0,0 0 0,0 0 15,0 0-15,-21 0 16,0 21-16,-1-22 0,1 22 0,0 0 15,0 0-15,42 0 32,0 0-17,0 0-15,1 0 0,-1 0 0,21 0 16,-21 0-16,22 0 0,-1 0 0,-21 0 16,21 0-16,-20 0 0,-1 0 15,0 0-15,0 22 0,0-22 0,-21 21 16,0 0-16,0 0 15,0 0-15,0 0 16,-21 1-16,0-22 0,21 21 0,-21-21 16,21 21-16,-21 0 15,-1-21 1,22-21 15,0 0-31,0 0 16,0-1-16,0 1 0,0 0 15,22 0-15,-1 0 0,-21 0 0,21-1 16,0 1-16,0 0 0,0 0 16,22 0-16,-22 0 0,0-1 0,0 22 15,22 0-15,-22 0 0,0 0 0,0 0 16,21 0-16,-20 0 0,-22 22 16,0-1-16,0 0 0,0 0 15,0 0-15,0 22 0,0-22 0,-22 0 16,22 21-16,-21-21 0,0 22 15,0-22-15,21 0 0,0 21 0,-21-20 16,21-1-16,-21 0 0,21 0 16,0-42-1,0 0-15</inkml:trace>
  <inkml:trace contextRef="#ctx0" brushRef="#br0" timeOffset="35519.94">25209 4106 0,'0'22'31,"0"-1"-15,0 0-16,0 0 15,-21 0-15,21 0 0,0 1 16,0-1-16,0 0 16,0 0-16,0 0 15,-21-21 1,0 0-1,21-21-15</inkml:trace>
  <inkml:trace contextRef="#ctx0" brushRef="#br0" timeOffset="35775.79">25379 4170 0,'0'0'15,"21"0"-15,-21-21 0,21 0 16,-21 42 15,0 0-31,0 0 16,0 0-16,0 0 16,0 1-16,-21-22 0,21 21 15,0 0-15,0 0 0,0 0 16</inkml:trace>
  <inkml:trace contextRef="#ctx0" brushRef="#br0" timeOffset="36264.01">25400 3725 0,'-21'0'0,"42"0"0,-42-21 15,42 21 17,0 21-32,21 1 0,1-1 15,-1-21-15,22 21 0,-22 21 0,21-21 16,-20 1-16,20 20 0,-20 0 15,-1 1-15,0 20 0,-21 1 0,22-22 16,-22 21-16,0 1 0,-21-1 16,0 1-16,0-1 0,21 1 0,-21 21 15,0-22-15,0 22 0,0-1 16,0 1-16,0-21 0,-21 20 16,0 1-16,0 0 0,21 20 0,-21-20 15,-1 0-15,1-1 0,-21 1 0,21 0 16,-22-1-16,22-20 0,-21 21 0,0-43 15,-1 21-15,-20-20 0,20-1 16,1 0-16,0 1 0,-22-22 0,22 0 16,0 0-16,20-21 0,-20 0 0,21 0 15,0 0-15,0 0 0,-1 0 16,1-21-16,21 0 16,0 0-16,0 0 0,0-1 0,0 1 15,0 0-15,21 0 0,1 0 16,-1-22-16,0 22 0,0 0 15,21 0-15,-20-21 0</inkml:trace>
  <inkml:trace contextRef="#ctx0" brushRef="#br0" timeOffset="36583.83">26564 5207 0,'0'-21'16,"0"0"-1,0 42 63,0 0-78,0 0 0,-21-21 16,21 21-16,-21 1 0</inkml:trace>
  <inkml:trace contextRef="#ctx0" brushRef="#br0" timeOffset="36799.72">26522 5694 0,'0'0'0,"21"42"32,-21-21-32,21 1 0,-21-1 15,0 0-15,0 0 0,0 0 0,0 22 16,0-22-16,0 0 0,0 0 0,0 0 15,-21 22-15,0-22 0,-22 0 16,1 0-16,0 0 0,-1 0 0,-20 1 16,-1-1-16,1 0 0,-1 0 0</inkml:trace>
  <inkml:trace contextRef="#ctx0" brushRef="#br0" timeOffset="51772.51">5884 8001 0,'0'0'0,"0"-21"16,0 0 47</inkml:trace>
  <inkml:trace contextRef="#ctx0" brushRef="#br0" timeOffset="52352.57">6011 7959 0,'0'-21'31,"0"-1"-31,21 22 16,1-21-16,-22 0 15,21 0-15,0 21 0,-21-21 0,21 21 16,-21-21-16,21-1 16,-21 1-16,0 0 15,-21 21 1,0 0-16,-21 0 0,20 0 15,-20 21-15,0 0 0,-1-21 0,1 22 16,0-1-16,-1 0 0,1-21 0,0 21 16,-1 21-16,1-20 0,21-1 15,0 0-15,0 0 0,21 0 16,0 0-16,0 1 0,0-1 0,21 0 16,0 0-16,0 0 0,21-21 15,1 21-15,-1 1 0,0-22 0,22 21 16,-22 0-16,1-21 0,-1 21 0,21 0 15,-20 0-15,-1-21 0,-21 22 16,22-1-16,-22 0 0,0 0 0,0 0 16,-21 22-16,0-22 0,0 0 0,0 0 15,-42 21-15,21-20 0,-22-1 0,-20 21 16,-1-21-16,1 0 0,-1 1 16,-20-1-16,20 0 0,1-21 15,-22 0-15,21 0 0,22 0 0,-21 0 16,20-21-16,1 0 0,0-1 15,-1 1-15,22 0 0,-21-21 0,21 21 16,-1-1-16,22 1 0,0-21 0,0 21 16,0 0-16,0-1 0,0 1 15,0 0-15,22 0 0,-1 0 0,0 21 16,0-21-16,0 21 0,22 0 0,-22-22 16,0 22-16,21 0 0,1-21 15</inkml:trace>
  <inkml:trace contextRef="#ctx0" brushRef="#br0" timeOffset="52756.28">6308 8340 0,'0'0'0,"21"0"16,0-21-16,-21-1 0,21 1 15,0 21-15,0-42 0,1 21 16,-1 0-16,21-1 0,-21-20 0,0 21 16,1-21-16,-22 20 0,0 1 0,0 0 15,0 0-15,0 0 16,-22 21-16,1 0 16,0 0-16,0 0 0,0 21 0,-22 0 15,22 0-15,-21 0 0,21 1 16,0 20-16,-1 0 0,1 1 0,0-1 15,0 0-15,0 1 0,21-1 0,-21 0 16,21 1-16,0-1 0,0-21 16,0 21-16,0-20 0,0-1 0,21 0 15,0 0-15,0-21 0,0 0 0,0 0 16,1 0-16,20 0 0,-21 0 0,21 0 16,1-21-16,-22 21 15,21-21-15,1-22 0,-1 22 0,0 0 16,1-21-16,-1-1 0,0 1 0,1-21 15</inkml:trace>
  <inkml:trace contextRef="#ctx0" brushRef="#br0" timeOffset="53005.14">6943 7684 0,'0'0'0,"0"42"0,0 21 15,0-20-15,-22 20 0,22 1 16,0-1-16,0 1 0,-21-1 16,21-20-16,-21 20 0,21-21 0,-21 1 15,21-1-15,-21 0 0,21-20 16,0-1-16,0 0 0,0 0 0,0 0 16,0-42 15,21 21-31,0-21 0,0 0 0</inkml:trace>
  <inkml:trace contextRef="#ctx0" brushRef="#br0" timeOffset="53407.91">7091 8297 0,'0'0'0,"0"22"16,21-22-1,0 0-15,0 0 16,0 0-16,1-22 0,-1 1 16,0 21-16,0-21 0,0 0 0,0 0 15,1 0-15,-1-1 0,-21 1 16,21 0-16,-21 0 16,0 0-16,-21 21 15,0 0 1,-1 0-16,1 0 0,0 0 15,0 21-15,0 0 0,0 0 0,-1 0 16,1 22-16,0-22 0,0 21 0,0-21 16,21 22-16,0-22 0,0 21 15,0-21-15,0 1 0,0-1 0,0 0 16,0 0-16,0 0 0,0 0 16,21-21-16,0 0 0,0 0 15,0 0-15,1 0 0,-1 0 0,0 0 16,21-21-16,-21 0 0,1 21 15,20-21-15,-21 0 0,21 0 0,-20-1 16,-1-20-16,21 21 0</inkml:trace>
  <inkml:trace contextRef="#ctx0" brushRef="#br0" timeOffset="53895.55">7747 8065 0,'0'0'0,"0"-22"0,0 1 15,-21 21 1,0 21-16,-1 1 0,1-22 15,0 42-15,0-21 0,0 0 0,0 22 16,-1-22-16,1 21 0,21-21 16,0 22-16,-21-22 0,21 21 0,0-21 15,0 0-15,0 1 0,0-1 16,0 0-16,0 0 0,21 0 16,0-21-16,1 0 0,20 0 0,-21 0 15,21 0-15,-20 0 0,20 0 16,0-21-16,1 0 0,-1 21 0,0-42 15,1 20-15,-22 1 0,21-21 0,0 21 16,-20-22-16,-1 1 0,0-21 16,0 20-16,0-20 0,-21 20 0,21-20 15,-21-1-15,0 22 0,0 0 0,0-22 16,0 43-16,0-21 0,0 21 16,22-1-16,-22 1 0,0 42 31,0 1-31,0-1 0,-22 21 15,22-21-15,0 22 0,0 20 16,-21-21-16,0 1 0,0 20 0,21 1 16,-21-22-16,0 22 0,-1-22 0,22 0 15,-21 1-15,21-1 0,-21 0 16,21-21-16,0 1 0,0-1 0,0 0 16,0 0-16,0 0 0,21-21 15,0 0-15,1 0 0,-1 0 16,21-21-16,-21 0 0,0 0 15,1 0-15,20-1 0,-21-20 16</inkml:trace>
  <inkml:trace contextRef="#ctx0" brushRef="#br0" timeOffset="54088.63">8043 8128 0,'0'0'0,"-21"0"0,0 0 15,42 0 1,21 0-16,-20 0 0,-1 0 16,21-21-16,-21 21 0,22-21 15,-22 0-15,21 21 0,-21-22 16,22 1-16,-1 0 0,0 0 0,1 0 16,-22 0-16</inkml:trace>
  <inkml:trace contextRef="#ctx0" brushRef="#br0" timeOffset="54367.68">9017 7747 0,'-21'0'0,"0"0"16,-1-21-16,1 21 16,0 21-1,0 0-15,21 0 16,-21 22-16,21-22 0,-21 21 0,21 1 15,-22-1-15,1 21 0,21-20 16,-21 20-16,0-20 0,0-1 0,0 21 16,-1-20-16,22-1 0,-21-21 0,21 22 15,-21-22-15,21 0 0,-21 0 0,21 0 16,0 0-16,21-21 16,0 0-16,0 0 15,1-21-15,-1 0 0,-21 0 0,21-21 16</inkml:trace>
  <inkml:trace contextRef="#ctx0" brushRef="#br0" timeOffset="54868.37">8763 7853 0,'0'0'0,"0"-21"0,0 0 16,0-1-16,0 1 16,0 0-16,0 0 0,21 21 15,0-21-15,0 21 0,1 0 0,-1 0 16,0 0-16,21 0 0,-21 0 15,22 0-15,-22 0 0,0 21 0,21 0 16,-20 0-16,-1 0 0,-21 22 0,0-22 16,0 21-16,0-21 0,0 22 0,0-1 15,0-21-15,-43 22 16,22-1-16,0-21 0,-21 0 0,-1 0 16,22 1-16,-21-1 0,21-21 0,0 0 15,-1 0 1,22-21-16,22-1 15,-1 1-15,0 21 0,0-21 16,0 0-16,22 21 0,-22 0 16,21-21-16,-21 21 0,22 0 0,-1 0 15,0 0-15,-21 0 0,22 21 0,-1-21 16,-21 21-16,22 0 0,-22 0 16,0 1-16,0-1 0,0 0 0,0 0 15,-21 0-15,0 22 0,0-22 16,0 0-16,-21 21 0,0-21 0,0 1 15,-21-1-15,-1 0 0,1 0 16,-22 0-16,22 0 0,-21-21 0,-1 22 16,22-22-16,-1 0 0,1 0 0,0 0 15,-1 0-15,22 0 0,0 0 0,0-22 16,0 22-16,21-21 0,0 0 16,0 0-16,0 0 15,21 0-15,0-1 0,0 1 0,22 0 16</inkml:trace>
  <inkml:trace contextRef="#ctx0" brushRef="#br0" timeOffset="55476.04">9885 8022 0,'0'0'0,"0"21"0,0 1 15,-21-1-15,-1 0 0,22 0 16,-21 0-16,0 0 0,0 22 0,0-22 15,0 0-15,21 21 0,0-20 0,-22-1 16,22 0-16,-21 0 0,21 0 16,0 0-16,0 1 0,21-22 15,1 0-15,20 0 16,-21 0-16,0 0 0,22-22 16,-1 1-16,0 0 0,1 0 15,-1 0-15,0 0 0,1-22 0,-1 22 16,-21-21-16,21 21 0,-20-22 0,-1 22 15,-21 0-15,21-21 0,-21 20 16,21 1-16,-21 0 0,0 42 31,0 0-31,0 1 16,0-1-16,0 21 0,-21-21 16,21 22-16,-21-1 0,21 0 15,0 1-15,0-1 0,0 0 0,0 1 0,0 20 16,0 1-16,21-1 0,-21 1 15,21-1-15,0 22 0,0-22 16,-21 22-16,22 0 0,-1-1 0,0-20 16,0 20-16,-21 1 0,21 0 0,-21-1 15,21-20-15,-21 21 0,0-1 0,0-20 16,0-1-16,0-20 0,0 20 0,-21-21 16,0-20-16,0-1 0,0 0 0,-22 0 15,22-21-15,-21 0 0,0-21 16,20 21-16,-20-42 0,21 20 15,-21-20-15,20 0 0,1-1 0,0-20 0,0-1 16,21 1-16,0-1 0,0 1 16,0-1-16,0-20 0,0 20 0,21 1 15,-21-1-15,42-20 0,-20 20 16,-1-21-16,0 22 0,21-22 0,-21 22 16,1-22-16,20 22 0,-21-1 0,0 1 15</inkml:trace>
  <inkml:trace contextRef="#ctx0" brushRef="#br0" timeOffset="56040.02">10435 7578 0,'0'0'0,"0"-21"0,0 42 47,0 0-47,0 21 0,0-21 0,0 22 15,0-1-15,21 0 0,-21 22 0,21-22 16,-21 22-16,22-22 0,-22 22 16,0-22-16,0 0 0,0 1 0,0-1 15,0-21-15,0 0 0,0 0 0,0 1 16,0-1-16,21-21 15,-21-21 1,0-1-16,0 1 0,0 0 16,0-21-16,0 21 0,21-22 0,0-20 15,0 20-15,0-20 0,-21 21 0,22-22 16,20 22-16,-21-22 0,0 22 16,22 0-16,-22-1 0,21 1 0,0 0 15,1-1-15,-22 22 0,21 0 0,1 0 16,-1 21-16,-21 0 0,0 0 15,0 0-15,1 21 0,-22 0 0,0 0 16,0 0-16,0 22 0,0-22 0,-22 21 16</inkml:trace>
  <inkml:trace contextRef="#ctx0" brushRef="#br0" timeOffset="56608.93">11218 8234 0,'21'0'0,"-42"0"0,64 0 0,-22-21 16,-21 0-16,21-1 0,0 1 0,0 0 15,0 0-15,1 0 0,-1-22 16,0 22-16,0-21 0,-21 21 0,21-22 16,-21 22-16,0-21 0,0 21 15,0 0-15,-21-22 0,0 43 16,0-21-16,0 0 0,-1 21 0,-20 0 15,21 0-15,-21 0 0,-1 21 0,1 0 16,0 0-16,-1 1 0,1 20 0,0 0 16,-1-21-16,22 22 0,-21-1 15,21 22-15,-1-22 0,1 0 0,21 1 16,0-22-16,0 21 0,0-21 0,0 22 16,0-22-16,21-21 0,1 21 15,-1-21-15,0 0 0,21 0 0,1 0 16,-1 0-16,-21 0 0,21-21 0,1 0 15,-1-1-15,0 1 0,1 0 16,-22-21-16,0-1 0,21 22 16,-20-21-16,-1-22 0,-21 22 0,0 0 15,21-1-15,-21 22 0,0-21 0,0 0 16,0 20-16,0 1 0,0 0 16,0 42-1,-21 0-15,21 1 16,-21-1-16,21 0 0,0 21 0,0 1 15,0-1-15,0 0 0,0-21 16,0 22-16,0-1 0,0 0 0,0-20 16,0 20-16,21-21 0,-21 0 15,21 0-15,0 1 0,0-22 0,0 0 16,1 0-16,20 0 0,-21 0 16,0 0-16,22 0 0,-22-22 0,21 1 15,-21-21-15,22 21 0</inkml:trace>
  <inkml:trace contextRef="#ctx0" brushRef="#br0" timeOffset="57473.36">12023 7493 0,'0'0'15,"0"-21"-15,-22 21 16,1 0-16,0 0 0,0 21 16,21 0-16,-21 22 0,0-22 15,21 21-15,0 0 0,-22 1 0,22-1 16,-21 0-16,21 1 0,0 20 15,0-20-15,0-1 0,0 21 0,0-20 16,0-1-16,0-21 0,0 22 0,21-22 16,1 21-16,-22-21 0,21 0 0,0-21 15,0 0-15,0 0 16,0 0-16,1 0 0,-1 0 0,0-21 16,21 0-16,-21 0 0,1-21 0,-1 20 15,0-20-15,0 0 0,0 21 16,0-22-16,1 1 0,-22 21 0,0-22 15,21 22-15,-21 0 0,21 21 16,-21 21 15,0 0-31,-21 1 0,21 20 0,0-21 16,0 0-16,-21 22 0,21-22 0,0 21 16,0-21-16,0 0 0,0 22 15,0-22-15,0 0 0,0 0 0,0 0 16,0 1-16,21-22 0,0 0 15,0 0-15,0 0 0,0 0 16,1 0-16,-1-22 0,0 1 0,0 21 16,0-21-16,22-21 0,-22 21 0,0-1 15,0-20-15,-21 0 0,21 21 16,0-22-16,-21 22 0,0 0 16,0 0-16,22 0 0,-22-1 0,0 44 46,0-1-46,0 0 0,0 21 0,0-21 16,0 1-16,-22 20 0,22-21 0,0 21 16,0-20-16,0 20 0,0-21 0,0 0 15,22 0-15,-1 1 0,0-22 16,0 21-16,0-21 0,0 0 16,22 0-16,-22 0 0,21 0 0,1 0 0,-1-21 15,0 21-15,22-22 16,-22 1-16,22-21 0,-22 21 0,21 0 15,-20-22-15,-1 1 0,-21 0 0,0-1 16,1 1-16,-22 0 0,0-1 0,0 22 16,0-21-16,0 21 0,0-1 15,-22 1-15,-20 21 0,21 0 0,0 0 16,-22 0-16,1 0 0,0 21 0,21 1 16,-22-1-16,22 21 0,0 0 15,0 1-15,21-1 0,0 0 0,0 1 16,0-1-16,21 0 0,0 1 0,21-1 15,1-21-15,-1 0 0,22 1 0,-22-1 16,21 0-16,22-21 16,-21 0-16,-1 0 0,22 0 0,-22 0 15,1-21-15,20 0 0,-20-1 0,-1 1 16,1-21-16,-22 0 0,1-1 16,-1 1-16,-21 0 0,0-1 0</inkml:trace>
  <inkml:trace contextRef="#ctx0" brushRef="#br0" timeOffset="58340.4">5080 10224 0,'21'0'0,"0"-22"15,0 22-15,1 0 16,-1 0-16,0-21 0,0 21 16,0-21-16,22 21 0,-1-21 0,0 0 15,1 21-15,20-21 0,-21-1 0,22 1 16,-1 0-16,-20 0 0,20-21 16,-20 20-16,-22 22 0,0-21 0,0 0 15,-21 0-15,-21 21 16,0 0-16,-43 0 0,22 0 0,-22 0 15,1 0-15,-22 21 0,1 0 0,20 0 16,1 1-16,-1-1 0,1 0 16,20 0-16,1 0 0,0 0 0,20 1 15,1-1-15,21 0 16,0 0-16,21 0 0,22-21 16,-22 21-16,21 1 0,1-1 0,-1-21 15,0 21-15,22 0 0,-1 0 0,1-21 16,-1 21-16,-20 1 0,20-1 15,-21 0-15,1 0 0,-22 0 0,0 22 16,-21-22-16,0 0 0,-21 0 0,-21 0 16,-1 22-16,1-22 0,-22 0 15,1-21-15,-1 21 0,22 0 0,-21-21 16,20 0-16,-20 0 0,20 0 0,22 0 16,-21-21-16,21 0 0,0-21 15,-1 20-15,1-20 0,21 0 16,0-1-16,0 1 0,0 0 0,0 21 15,0-22-15,21 1 0,1 21 0,-1 0 16,21-1-16,-21 1 0,0 0 16,22 0-16,-1 0 0,0 21 0,1 0 15,-22-21-15,21 21 0,1 0 0,-1 0 16,0 0-16,-21 0 0,22 0 16,-22 0-16</inkml:trace>
  <inkml:trace contextRef="#ctx0" brushRef="#br0" timeOffset="58672.59">5969 10393 0,'0'0'16,"21"0"-16,0 0 0,0 0 0,1 0 15,-1-21-15,0 0 16,0-1-16,0 1 0,0 0 0,-21 0 16,22 0-16,-1 0 0,0-1 0,-21 1 15,0 0-15,0 0 0,0 0 16,0 0-16,0-1 0,-21 22 15,0 0-15,-1 0 0,1 0 16,-21 0-16,21 22 0,0-1 0,-22 0 16,22 0-16,0 0 0,0 22 15,0-1-15,-1-21 0,1 21 16,21 1-16,0-22 0,0 21 0,0 1 16,0-22-16,0 0 0,21 0 15,1 0-15,-1-21 0,0 0 0,21 0 16,-21 0-16,1 0 0,20 0 0,0 0 15,-21-21-15,22 0 0,-1 0 16,0 0-16,1-22 0,-1 1 0,0 21 16,1-22-16,-1 1 0</inkml:trace>
  <inkml:trace contextRef="#ctx0" brushRef="#br0" timeOffset="58909.46">6879 9483 0,'0'0'0,"-21"-21"0,0-1 15,0 22-15,-1 0 0,1 0 0,0 22 16,0-1-16,21 21 0,-21 0 0,0 1 16,21 20-16,-22-20 0,22 20 15,0 1-15,0-1 0,-21 1 0,21-1 16,-21 1-16,21-1 0,0-21 0,0 22 16,0-22-16,0 1 0,0-1 15,0-21-15,0 21 0,0-20 0,0-1 16,21-21-16,0 0 0,1 0 0,-1 0 15,0-21-15,0-1 16,0 1-16,0 0 0</inkml:trace>
  <inkml:trace contextRef="#ctx0" brushRef="#br0" timeOffset="59288.24">7070 10012 0,'-22'42'15,"1"-21"-15,21 1 0,-21-22 16,21 21-16,0 0 16,21-21-16,0 0 0,1 0 15,-1 0-15,0 0 0,0 0 16,21-21-16,-20 21 0,-1-21 16,0-1-16,0 22 0,0-21 0,-21 0 15,0 0-15,21 0 0,-21 0 16,0-1-16,0 1 15,-21 21-15,0 0 0,0 0 16,0 0-16,0 21 0,-1 1 16,1-1-16,-21 0 0,21 0 0,0 0 15,-1 0-15,1 22 0,0-22 0,21 0 16,-21 21-16,21-20 0,0-1 0,0 21 16,0-21-16,0 0 0,0 1 15,21-1-15,0-21 0,0 21 16,1-21-16,-1 0 0,0 0 0,21 0 15,-21 0-15,22 0 0,-1-21 16,0 0-16,1-1 0,-1 1 0,22 0 16</inkml:trace>
  <inkml:trace contextRef="#ctx0" brushRef="#br0" timeOffset="59520.43">7895 9927 0,'0'0'0,"-42"-21"31,21 21-31,-1 0 0,1 0 0,0 21 15,-21 0-15,21 1 0,-1-1 0,1 0 16,0 0-16,0 21 0,21-20 16,0 20-16,-21-21 0,21 21 15,0 1-15,0-22 0,0 21 0,0-21 16,0 22-16,0-22 0,21 0 0,0 0 16,0-21-16,0 21 0,1-21 15,20 0-15,-21 0 0,21 0 0,1-21 16,-22 21-16,21-21 0,1 0 0,-1-21 15,0 20-15,1-20 0,-22 21 0</inkml:trace>
  <inkml:trace contextRef="#ctx0" brushRef="#br0" timeOffset="59764.29">8403 9483 0,'0'0'0,"0"-21"0,0-43 31,0 85-31,-21 0 0,0 1 15,0 20-15,21-21 0,0 43 0,-22-22 16,22 21-16,-21 1 0,21-1 0,-21-20 16,21 20-16,0-20 0,0 20 15,0-21-15,0 1 0,0-1 0,0-21 16,0 22-16,0-22 0,0 0 0,0 0 16,0 0-16,21-21 0,0 0 15,1 0-15,-1 0 16,0-21-16,0 0 0,-21 0 15,21 0-15,-21-1 0</inkml:trace>
  <inkml:trace contextRef="#ctx0" brushRef="#br0" timeOffset="59919.21">8213 9927 0,'0'0'0,"-22"0"0,1 0 15,21 21-15,21-21 31,1 0-31,20 0 0,-21 0 0,21 0 0,1-21 16,-1 0-16,0 21 0,22-21 16,-22 0-16</inkml:trace>
  <inkml:trace contextRef="#ctx0" brushRef="#br0" timeOffset="60168.06">9229 9462 0,'0'0'0,"-22"-22"0,1 22 0,0 0 16,0 0-16,0 0 0,0 22 16,-1-1-16,22 21 0,-21 0 0,0 1 15,21-1-15,-21 22 0,21-22 16,-21 21-16,21-20 0,0 20 0,0-20 16,0-1-16,0 0 0,0 1 15,0-1-15,0-21 0,0 0 0,0 22 16,0-22-16,0 0 0,21-21 31,0 0-31,-21-21 0,0 0 16,21-1-16</inkml:trace>
  <inkml:trace contextRef="#ctx0" brushRef="#br0" timeOffset="60664.23">9102 9694 0,'0'0'0,"0"-42"0,0 21 0,0-21 16,0 20-16,0 1 0,0 0 0,0 0 15,21 0-15,0 21 16,0-21-16,0 21 0,0 0 0,1 0 16,-1 0-16,0 0 0,0 0 0,0 0 15,22 21-15,-22 0 0,-21 0 16,21 0-16,-21 0 0,0 1 0,0 20 16,0 0-16,0-21 0,-21 22 0,0-1 15,-1-21-15,-20 22 0,0-22 16,-1 21-16,1-21 0,0 0 0,-1 1 15,1-1-15,21-21 0,0 0 0,0 0 16,42-21 15,0 21-31,21 0 0,-21-22 16,22 22-16,-1 0 0,0 0 0,-20 0 16,20 0-16,0 0 0,1 0 15,-22 22-15,21-1 0,0-21 0,-20 21 16,-1 0-16,21 0 0,-21 0 0,0 1 15,-21-1-15,22 0 16,-22 0-16,0 0 0,0 22 0,0-22 16,-22 0-16,1 0 0,-21 0 0,21 0 15,-22 1-15,1-1 0,0-21 0,21 21 16,-22 0-16,1-21 16,0 0-16,-1 0 0,22 21 0,0-21 15,0 0-15,0 0 0,21-21 16,0 0-16,21 0 15,21 0-15,-21 21 16,0-22-16,22 1 0,-22 0 0,21 0 16</inkml:trace>
  <inkml:trace contextRef="#ctx0" brushRef="#br0" timeOffset="61227.91">9737 10033 0,'0'0'0,"21"0"0,21 0 0,-21-21 15,0 21-15,-21 21 31,-21-21-31,0 21 0,0 0 16,0 1-16,0-1 0,21 0 0,-22 0 16,1 0-16,21 0 0,0 22 0,-21-22 15,21 0-15,0 0 0,0 0 16,21-21-16,0 22 0,22-22 0,-22 0 16,21 0-16,-21 0 0,22 0 0,-22 0 15,21 0-15,1-22 0,-1 1 16,-21 0-16,21 0 0,-20 0 15,-1 0-15,0-1 0,0 1 0,0 0 0,-21 0 16,0-21-16,0 20 0,21 1 0,-21 0 16,0 0-1,0 42 1,-21 0-16,21 0 16,-21 1-16,21-1 0,-21 0 0,21 21 15,0 1-15,0-1 0,0 0 16,0 1-16,0 20 0,0 1 0,0-1 15,0-21-15,21 22 0,0-1 0,-21 1 16,21-1-16,-21 1 0,22-1 16,-1 22-16,-21-21 0,21 20 0,-21-20 15,0 20-15,0 1 0,0-21 16,0 20-16,0 1 0,0-22 0,0 22 16,0-21-16,0-1 0,0 1 0,0-22 15,-21 21-15,21-41 0,-21-1 16,-1 0-16,1 0 0,0-21 0,-21 0 15,21-21-15,-1 0 0,-20-22 0,21 1 16,0 0-16,0-1 0,21-20 0,0-1 16,0 1-16,0-1 0,0 1 0,0-22 15,0 1-15,21-1 0,0 0 16,0 1-16,0-1 0,0 0 0,1 1 16,20-1-16,-21 0 0,0 1 15,22 20-15</inkml:trace>
  <inkml:trace contextRef="#ctx0" brushRef="#br0" timeOffset="62767.69">10795 9398 0,'-42'0'0,"84"0"0,-148 0 16,64 21-16,21-21 0,-22 21 16,22-21-16,0 22 0,0-1 0,21 0 15,0 0-15,0 0 0,21-21 16,0 21-16,21-21 0,-20 0 15,20 0-15,0 0 0,1 0 0,-1 0 16,0-21-16,1 0 0,20 0 0,-21 21 16,1-21-16,20 0 0,-20-1 15,-22 1-15,21 0 0,-21 0 16,0 0-16,-21 0 0,0-1 0,0 1 16,0 0-16,0 0 0,0 0 15,-21 21-15,0-21 0,0 21 16,0 0-16,0 0 0,-1 21 15,22 0-15,-21 0 0,21 0 16,-21 22-16,21-22 0,-21 21 0,21 22 16,0-22-16,0 21 0,0-20 0,-21 20 15,0 1-15,21-22 0,-22 22 16,1-22-16,21 0 0,0 1 0,-21-1 16,21-21-16,-21 21 0,21-20 15,-21-1-15,21 0 0,0 0 16,-21-21-16,-1 0 15,1 0-15,0-21 16,0 0-16,0 0 0,0 21 0,-1-22 16,1-20-16,0 21 0,0 0 15,0 0-15,0 21 0,-1-22 0,1 22 16,21 22 15,0-1-31,0 0 0,0 0 16,21-21-16,-21 21 0,22 0 0,20-21 15,-21 22-15,0-22 0,0 0 16,22 0-16,-22 0 0,21 0 0,1 0 16,-22 0-16,21 0 0,0 0 15,1 0-15,-1 0 0,0 0 0,1-22 16,-1 1-16,0 0 0,1 0 16,-22 0-16,21 0 0,-21-1 0,1 1 15,-1-21-15,0 21 0,0 0 0,-21-22 16,21 22-16,-21 0 0,0 0 15,0 0-15,0 42 16,0 0 0,0 0-16,0 0 0,0 0 15,0 1-15,0 20 0,0-21 16,-21 0-16,21 0 0,0 1 0,0-1 16,0 0-16,0 0 0,0 0 15,21-21-15,0 0 0,1 0 16,-1 0-16,0 0 15,0-21-15,0 0 0,0 0 0,22 0 16,-22 21-16,0-43 0,0 22 0,22 21 16,-22-21-16,0 0 0,0 0 15,0 21-15,0 0 16,-21 21 0,0 0-1,0 0-15,0 0 16,0 0-16,22-21 0,-22 22 0,21-1 15,0-21-15,-21 21 0,42-21 0,-21 0 16,1 21-16,20-21 0,-21 0 16,21 0-16,1 0 0,-22 0 0,21 0 15,1 0-15,-1 0 0,0-21 0,-21 21 16,22-21-16,-1 0 0,-21 21 0,0-22 16,1-20-16,-1 21 0,-21 0 15,0-22-15,0 22 0,0-21 0,0 0 16,0-1-16,-21-20 0,-1 42 15,1-22-15,0 1 0,-21 21 0,21 0 16,-1-1-16,-20 22 0,21 0 16,0 0-16,-22 0 0,22 22 0,0-1 15,0 0-15,0 21 0,0-21 0,21 22 16,0-1-16,-22 0 0,22-20 16,0 20-16,0 0 0,0-21 0,0 22 15,0-22-15,0 0 0,22 0 0,-1 0 16,0-21-16,0 22 15,0-22-15,0 0 0,1 0 0,-1 0 16,0-22-16,0 22 0,21-21 0,-20 0 16,-1-21-16,0 21 0,0-22 15,0 1-15,0 0 0,-21-1 16,22-20-16,-1 20 0,-21-20 0,0 21 16,21-22-16,-21 22 0,21-1 0,-21 1 15,0 0-15,0 21 0,0-1 16,0 1-16,-21 21 15,0 21-15,21 22 16,-21-22-16,-1 21 0,1 1 16,21-1-16,0 0 0,0 22 0,0-22 15,0 22-15,0-22 0,0 21 0,0-20 16,0-1-16,0 0 0,0 1 0,0-22 16,0 21-16,0-21 15,21 1-15,1-1 0,-1-21 0,0 0 16,0 0-16,0 0 0,0 0 15,1-21-15,20 21 0,-21-43 0</inkml:trace>
  <inkml:trace contextRef="#ctx0" brushRef="#br0" timeOffset="63528.25">12975 9673 0,'0'0'0,"-21"0"0,0 0 0,0 0 15,42 0 16,0 0-31,21 0 16,-21 0-16,22-21 0,-22 21 16,21-21-16,-21 0 0,22 0 0,-22-1 15,0 1-15,21 0 0,-42 0 0,22 0 16,-22 0-16,-22 21 16,1 0-16,0 0 15,0 21-15,-21 0 0,20 0 0,-20 0 16,21 0-16,-21 22 0,20-22 0,1 21 15,0 1-15,21-22 0,0 0 16,0 21-16,0-21 0,0 1 0,0-1 16,0 0-16,21-21 0,0 21 0,1-21 15,-1 0-15,21 0 0,-21 0 16,22 0-16,-1 0 0,0 0 16,1-21-16,-1 21 0,0-21 0,1 0 15,-22-1-15,21 1 0,-21-21 0,0 21 16,1-22-16,-1 22 0,0-21 15,-21 21-15,21-22 0,0 22 0,-21 0 16,21 0-16,1 21 0,-1-21 0,0 21 16,0 0-16,0 0 0,0 0 15,1 21 1,-22 0-16,21 0 0,-21 0 16,0 1-16,0 20 0,0-21 0,0 21 0,0-20 15,0-1-15,-21 21 16,-1-21-16,1 0 0,0 22 0,0-22 15,0 0-15,21 0 0,-21 0 16,42-42 15,0 0-31,0 0 16,0 0-16,0 0 0,1-22 0,20 1 16,-21 0-16,0-1 0,22 1 15,-22-22-15,0 22 0,21 0 0,-21 21 16,1-22-16,-22 22 0,0 0 0,-22 42 31,1-21-31,-21 42 16,21-20-16,-22 20 0,22 0 0,-21 1 15,0-1-15,20 0 0,1 22 0,0-22 16,21 0-16,0-20 0,0 20 0,0 0 16,21-21-16,0 1 0,22-1 15,-1 0-15,0-21 0,1 0 0,20 0 16,1 0-16,-1 0 0,1 0 0,-1 0 15,1 0-15,-22-21 0,0 0 16,1-22-16</inkml:trace>
  <inkml:trace contextRef="#ctx0" brushRef="#br0" timeOffset="64348.24">5228 11578 0,'0'0'0,"-21"21"0,21 1 15,-21-1-15,21 0 16,21-21 0,0 0-16,0 0 15,0-21-15,22 0 0,-1 21 0,0-22 16,22 1-16,-22 0 0,1-21 0,-1 21 15,0-1-15,1 1 0,-22 0 16,0 0-16,-21 0 0,-21 21 16,0 0-16,-1 0 0,-20 0 0,-21 0 15,20 21-15,-20-21 16,-1 42-16,1-21 0,20 1 0,1-1 16,-21 21-16,41-21 0,-20 0 0,21 22 15,21-22-15,0 0 0,0 0 16,0 0-16,0 1 0,21-1 0,0 0 15,0 0-15,22-21 0,-1 21 0,0 0 16,1 1-16,-1-22 0,0 21 16,1 0-16,-1 0 0,0 0 0,1 0 15,-22 1-15,0-1 0,-21 0 0,0 0 16,0 0-16,-21-21 0,0 21 16,-22 1-16,22-1 0,-21-21 15,0 21-15,-22 0 0,22-21 0,-1 0 16,1 0-16,0 0 0,-1 0 15,1 0-15,21-21 0,0 21 0,-22-21 16,22 0-16,0-1 0,21-20 0,0 21 16,0-21-16,0 20 0,0-20 15,0 21-15,0 0 0,21 0 0,0-1 16,1 1-16,20 0 0,0 0 0,-21 21 16,22-21-16,-1 0 0</inkml:trace>
  <inkml:trace contextRef="#ctx0" brushRef="#br0" timeOffset="64696.04">5863 11896 0,'64'21'31,"-128"-42"-31,149 42 0,-85-42 16,21 0-16,0 21 0,0-22 0,-21 1 15,21 0-15,1 0 0,-1 0 0,0-22 16,-21 22-16,0 0 0,21 0 15,-21 0-15,0 0 0,0-1 0,-21 22 16,0 0 0,0 0-16,-1 22 0,1-22 0,0 21 15,0 0-15,-21 21 0,20-21 0,1 1 16,0 20-16,0-21 0,0 21 16,0 1-16,21-1 0,0-21 15,0 22-15,0-1 0,0-21 0,0 0 16,21 22-16,0-22 0,0-21 0,0 21 15,0 0-15,1-21 0,-1 0 16,21 0-16,-21 0 0,0 0 0,1-21 16,20 0-16,-21 0 0,21-1 0,-20 1 15,-1-21-15,21 0 0,-21-1 16</inkml:trace>
  <inkml:trace contextRef="#ctx0" brushRef="#br0" timeOffset="64923.91">6625 11155 0,'0'0'0,"-21"0"0,21 21 16,-21 0-16,0 22 0,21-1 15,-22 0-15,22 22 0,-21-22 0,0 22 16,21-1-16,0 1 0,-21-22 0,0 21 16,21 1-16,-21-22 0,-1 22 15,22-22-15,0 0 0,0 1 0,0-1 16,-21-21-16,21 22 0,0-22 15,0 0-15,21-21 16,1 0-16,-1-21 16,0 0-16,-21-1 0,21 1 0</inkml:trace>
  <inkml:trace contextRef="#ctx0" brushRef="#br0" timeOffset="65291.7">6667 11748 0,'0'21'0,"0"0"16,22-21 0,-1 0-1,0 0-15,0 0 0,0 0 0,0 0 16,22 0-16,-22-21 0,21 21 0,-21-21 16,22-1-16,-22 22 0,0-21 15,0 0-15,0 0 0,-21 0 0,0 0 16,0-1-16,-21 22 15,0 0-15,0 0 16,-21 0-16,20 0 0,1 0 0,0 22 16,-21-22-16,21 21 0,-1 0 0,1 0 15,21 21-15,-21-20 0,21-1 16,0 21-16,-21-21 0,21 22 0,0-22 16,0 0-16,0 21 0,21-21 15,0 1-15,-21-1 0,21-21 0,1 21 16,20-21-16,-21 0 0,0 0 15,22 0-15,-1 0 0,0 0 0,-21-21 16,22 0-16,-1-1 0,0 1 0,1 0 16,-1 0-16</inkml:trace>
  <inkml:trace contextRef="#ctx0" brushRef="#br0" timeOffset="65756.42">7641 11557 0,'0'0'0,"-21"0"16,0 0-16,0 0 0,-1 0 0,1 0 15,0 21-15,0-21 0,0 21 16,0 1-16,-1-1 0,1 0 16,21 21-16,0-21 0,0 1 0,0 20 15,0-21-15,0 21 0,0 1 0,0-22 16,0 21-16,0-21 0,0 1 16,21 20-16,-21-21 0,43-21 0,-22 21 15,0 0-15,0-21 0,22 0 0,-22 0 16,21 0-16,0-21 0,1 0 0,-1 0 15,0 0-15,1 0 0,-1-1 16,0-20-16,1 0 0,-22-1 16,21 1-16,1 0 0,-22-1 0,0-20 0,0 21 15,0-22-15,0 1 16,1-1-16,-22 1 0,0 20 0,0-20 16,0 20-16,0 22 0,0-21 0,0 21 15,-22 42 1,1 21-16,0-21 15,21 22-15,-21-1 0,0 22 0,0-22 16,21 21-16,0 1 0,-22-22 0,22 22 16,-21-22-16,21 0 0,0 1 15,0-1-15,0 0 0,0 1 0,0-1 16,0-21-16,0 0 0,21 1 0,1-1 16,-1-21-16,0 0 0,0 0 15,0 0-15,0-21 16,1 21-16,-1-43 0,0 22 0,0 0 15</inkml:trace>
  <inkml:trace contextRef="#ctx0" brushRef="#br0" timeOffset="65924.34">8064 11578 0,'-21'0'0,"42"0"0,-63 0 0,42 21 15,21-21 1,0 0-16,22 0 0,-22 0 15,21 0-15,1 0 0,-1-21 0,0 0 16,22 21-16,-22-21 0,22 0 16,-1 0-16,-21-1 0</inkml:trace>
  <inkml:trace contextRef="#ctx0" brushRef="#br0" timeOffset="66148.21">9165 11091 0,'0'22'15,"0"-1"-15,-21 0 16,0 0-16,0 21 0,-1-20 16,1 20-16,0 21 0,0-20 15,0-1-15,21 0 0,-21 1 0,-1 20 0,1-20 16,21-22-16,0 21 0,0 0 16,0-20-16,0 20 0,0-21 15,0 0-15,0 0 0,0 1 16,21-22-16,1 0 0,-1 0 15,0 0-15,-21-22 0,21 1 16</inkml:trace>
  <inkml:trace contextRef="#ctx0" brushRef="#br0" timeOffset="66599.95">8975 11324 0,'0'0'0,"-22"-42"0,22 21 15,0 0-15,0-1 0,0 1 0,22 0 16,-1 21-16,0-21 0,0 0 0,21 21 15,-20 0-15,20-21 0,-21 21 16,21 0-16,1 0 0,-22 0 0,0 21 16,0 0-16,0 0 0,-21 0 0,0 22 15,0-22-15,0 21 0,0-21 16,-21 22-16,0-22 0,-21 21 0,-1-21 16,-20 22-16,21-22 0,-22 0 0,22 0 15,-1 0-15,1 0 0,21-21 16,0 0-16,0 0 0,42 0 15,21 0 1,-21-21-16,22 21 16,-1-21-16,21 21 0,-20 0 0,-1 0 15,0 0-15,1 0 0,-1 0 0,0 0 16,1 0-16,-1 21 0,-21-21 0,0 21 16,1 1-16,-1-1 0,-21 0 15,0 0-15,0 0 0,0 0 0,-21 1 16,-1-1-16,1 21 0,-21-21 0,0 0 15,-1 1-15,1-1 0,-22 0 16,1 0-16,21 0 0,-22 0 0,22 1 16,-1-22-16,1 0 0,21 0 15,0 0-15,0 0 0,21-22 16,21 1 0,21 0-16,-21 0 0,22 0 0,-1-22 15</inkml:trace>
  <inkml:trace contextRef="#ctx0" brushRef="#br0" timeOffset="67205.61">9927 11536 0,'0'0'0,"0"21"0,-21 0 0,0 0 16,0 1-16,-1-1 0,1 21 15,-21-21-15,21 0 0,0 22 0,-1-22 16,22 0-16,0 0 0,-21 0 15,21 22-15,0-22 0,0 0 0,21 0 16,1 0-16,-1-21 0,21 0 16,-21 0-16,22 0 0,20 0 15,-21 0-15,1-21 0,20 0 0,-20 0 16,-1 0-16,0 0 0,1-1 0,-22-20 16,21 21-16,-21 0 0,0-22 0,-21 22 15,0 0-15,22 0 0,-22 0 16,0 0-16,-22 21 31,1 21-31,21 0 16,-21 0-16,0 0 0,0 0 0,21 22 15,0-1-15,-21 0 0,21 1 0,0 20 16,0 1-16,0-1 0,0 1 0,21-1 16,0 1-16,-21-1 0,21 22 15,21-22-15,-20 22 0,-1 0 0,0-1 16,21-20-16,-21 21 0,22-1 0,-22 1 15,0-22-15,0 1 0,0 21 0,1-22 16,-1 1-16,-21-1 0,0 1 16,0-1-16,0-21 0,0 1 0,-21-1 15,-1-21-15,-20 0 0,21 1 16,-21-22-16,-1 0 0,1 0 0,0-22 16,-1 1-16,22 0 0,-21-21 0,21-1 15,-1 1-15,1-21 0,0-1 16,21 1-16,0-22 0,0 21 0,0-20 15,0-1-15,21 0 0,0 1 0,1-1 16,-1 0-16,21 22 0,-21-22 0,22 22 16,-22-1-16,21 1 0,-21-1 15,22 1-15,-22-1 0,21 22 0,-21-22 16,0 22-16,1 0 0</inkml:trace>
  <inkml:trace contextRef="#ctx0" brushRef="#br0" timeOffset="67671.55">10816 11197 0,'0'0'0,"-21"0"0,21 21 16,0 1 0,0 20-16,0-21 0,21 21 0,0 1 15,0-1-15,1 0 16,-22 1-16,21-1 0,0 0 0,-21-20 16,21 20-16,-21-21 0,0 0 0,0 0 15,0 1-15,21-1 0,0 0 16,1-21-1,-1 0-15,-21-21 16,21 0-16,0 21 0,0-43 0,-21 22 16,21 0-16,1-21 0</inkml:trace>
  <inkml:trace contextRef="#ctx0" brushRef="#br0" timeOffset="67905.42">11430 11070 0,'0'-42'0,"0"84"0,0-105 0,0 42 16,-21 21-1,0 0-15,-1 21 0,1 0 0,0 0 16,0 21-16,0 1 0,0 20 16,-1-20-16,-20 20 0,21-21 0,0 22 15,-22-22-15,22 1 0,0-1 0,0 0 16,0 1-16,0-22 0,-1 21 0,22-21 16,0 0-16,0 1 15,22-22-15,-1 0 16,0 0-16,0-22 0,21 22 0,-20-21 15,-1 0-15,21 0 0,-21 0 16,22-22-16</inkml:trace>
  <inkml:trace contextRef="#ctx0" brushRef="#br0" timeOffset="68096.31">11536 11367 0,'0'0'16,"21"0"-16,-21 21 15,0 0-15,0 0 0,0 0 16,0 0-16,-21 22 0,21-22 15,-21 0-15,21 0 0,-22 0 0,22 1 16,0-1-16,0 0 0,0 0 0,-21 0 16,21 0-16,0-42 31,21 0-15,-21 0-16,0 0 0</inkml:trace>
  <inkml:trace contextRef="#ctx0" brushRef="#br0" timeOffset="68256.21">11599 11176 0,'0'-21'0,"0"42"0,0-63 16,0 21-16,0 42 47,21-21-32,1 21-15,-22 0 16,21-21-16,0 21 15</inkml:trace>
  <inkml:trace contextRef="#ctx0" brushRef="#br0" timeOffset="68672.97">12192 11261 0,'21'-21'31,"-21"-1"-31,-21 22 15,0 0-15,0 0 0,-1 0 0,1 0 16,-21 0-16,0 22 0,20-1 16,-20 0-16,0 0 0,-1 0 15,22 0-15,-21 1 0,21-1 0,0 0 16,21 0-16,0 0 0,0 0 16,21-21-16,0 0 0,21 22 15,1-22-15,-1 0 0,-21 0 0,43 21 16,-22-21-16,-21 21 0,21-21 0,1 21 15,-1-21-15,-21 21 0,22-21 16,-22 21-16,0 1 0,-21-1 16,0 0-16,0 0 15,-21-21-15,0 21 0,-1-21 0,-20 21 16,0-21-16,21 0 0,-22 22 16,1-22-16,0 0 0,-1 0 0,1 0 15,21 0-15,0 0 0,-22 0 0,22 0 16,21-22-16,0 1 15,0 0-15,0 0 16,21 0-16,0 21 0,1-21 0,20 21 16,-21-22-16,21 1 0</inkml:trace>
  <inkml:trace contextRef="#ctx0" brushRef="#br0" timeOffset="68895.85">12594 11345 0,'0'0'0,"0"22"15,0-1 1,0 0-16,0 0 0,0 0 0,0 0 16,-21 1-16,21 20 0,-21-21 0,21 0 15,-21 0-15,21 1 0,0-1 16,0 0-16,0 0 0,0 0 16,0-42 15,21 0-31,0 21 15,-21-21-15,21-22 0,-21 22 16</inkml:trace>
  <inkml:trace contextRef="#ctx0" brushRef="#br0" timeOffset="69031.77">12679 11134 0,'0'-21'0,"0"42"0,-21-42 0,-1-1 16,22 1-16,-21 21 0,0 0 15,0 0-15,42 0 47</inkml:trace>
  <inkml:trace contextRef="#ctx0" brushRef="#br0" timeOffset="69573.46">13166 10943 0,'-43'-21'15,"22"42"1,0 0-16,0 1 16,0-1-16,21 21 0,0-21 0,0 22 15,0-1-15,-22 0 0,22 1 0,0-1 16,0 0-16,0 1 0,0-1 16,0 0-16,0 1 0,0-22 15,0 21-15,0-21 0,-21 0 0,21 1 16,0-1-16,0 0 0,0 0 0,0-42 47,0 0-47,0 0 15,0-22-15,0 22 16,21 0-16,1 0 0,-1 0 0,0-22 16,0 22-16,0 0 0,0 0 0,22 0 15,-1-1-15,0 22 0,1-21 0,-22 21 16,21 0-16,1 0 0,-1 0 15,-21 21-15,21-21 0,-20 22 16,-1-1-16,0 0 0,0 21 0,-21-21 16,0 22-16,0-22 0,0 0 15,0 21-15,0-20 0,-21-1 0,0 0 16,0 0-16,-1 0 0,-20 0 0,0 1 16,-1-1-16,1 0 0,0-21 0,-22 21 15,22-21-15,0 0 0,-1 0 16,1 0-16,21 0 0,0 0 0,-1 0 15,1 0-15,21-21 0,0 0 16,21 21-16,1-21 0,-1 21 16,0-22-16,21 1 15,-21 0-15,22 0 0,-1 0 0,0 0 16,-20-1-16</inkml:trace>
  <inkml:trace contextRef="#ctx0" brushRef="#br0" timeOffset="69824.31">13949 10986 0,'0'0'0,"0"-22"0,-21 22 31,21 22-31,-22-1 0,22 21 0,0-21 16,-21 22-16,21 20 0,-21-21 16,21 22-16,0-22 0,0 22 0,0-22 15,0 0-15,0 22 0,0-43 16,0 21-16,0 1 0,0-22 15,0 0-15,0 0 0,0 0 0,0 1 16,0-1-16,21-21 16,0 0-16,1-21 15,-1 21-15,0-22 0,0 1 16,0 0-16</inkml:trace>
  <inkml:trace contextRef="#ctx0" brushRef="#br0" timeOffset="70168.12">14076 11515 0,'0'21'31,"21"-21"-15,0 0-16,0 0 0,0 0 15,1 0-15,20 0 0,-21 0 0,21 0 16,-20 0-16,20-21 0,0 0 0,-21 21 16,22-22-16,-22 1 0,0 0 15,0 0-15,0 0 0,-21 0 0,0-1 16,0-20-16,0 21 0,0 0 0,-21 0 15,0 21-15,-21 0 0,-1 0 16,1 0-16,0 0 0,-1 0 16,1 21-16,0 21 0,-1-21 0,1 22 15,21-22-15,0 21 0,0 0 0,21-20 0,0 20 16,0 0-16,0-21 16,0 22-16,0-22 0,0 0 0,21 0 15,0 0-15,0 1 0,0-22 0,0 0 16,1 0-16,20 0 0,-21 0 0,21 0 15,-20 0-15,20 0 0,0-22 16,1 1-16,-1 0 0,0 0 0,1 0 16,20-22-16</inkml:trace>
  <inkml:trace contextRef="#ctx0" brushRef="#br0" timeOffset="70415.97">14838 10837 0,'-21'0'16,"42"0"-16,-64 0 0,22 0 0,42 0 31,22 0-31,-22 0 16,21 0-16,1 0 0,-1 0 0,21 0 16,-20-21-16,20 21 0,1 0 15,-1-21-15,-20 21 0,-1 0 0,0-21 16,1 21-16,-22 0 0,21 0 0,-63 0 31,0 0-15,-22 0-16</inkml:trace>
  <inkml:trace contextRef="#ctx0" brushRef="#br0" timeOffset="70649.84">15092 10795 0,'0'0'0,"0"21"0,-21 0 0,21 1 15,0-1-15,0 0 0,-22 0 0,22 21 16,-21 1-16,21-1 0,0 0 16,-21 1-16,0 20 0,21-20 15,-21 20-15,21-21 0,0 1 0,0-1 16,0 0-16,0 1 0,0-22 0,0 21 16,0-21-16,0 1 0,0-1 15,0 0-15,21-21 0,0 0 16,0 0-16,0 0 15,1-21-15,-1 0 0,21 21 16</inkml:trace>
  <inkml:trace contextRef="#ctx0" brushRef="#br0" timeOffset="70976.2">15452 11367 0,'0'21'31,"21"-21"-31,0 0 0,0 0 15,0 0-15,0 0 0,1 0 16,-1 0-16,0-21 0,0 21 16,0-22-16,0 1 0,1 0 0,-1 21 15,0-21-15,-21-21 0,21 20 0,-21 1 16,0 0-16,0 0 0,0 0 16,-21 21-16,0 0 0,0 0 0,-1 0 15,1 0-15,0 0 0,-21 21 0,21 21 16,-1-21-16,1 1 0,0 20 15,0 0-15,21-21 0,0 22 16,-21-1-16,21-21 0,0 0 0,0 22 16,0-22-16,0 0 0,0 0 0,21 0 15,0 1-15,0-22 16,22 0-16,-22 0 0,21 0 0,0 0 16,-20 0-16,20 0 0,0 0 0,-21-22 15</inkml:trace>
  <inkml:trace contextRef="#ctx0" brushRef="#br0" timeOffset="71473.21">16065 11176 0,'0'0'0,"0"-21"0,0 0 15,22 0-15,-1-1 16,0 22-16,0 0 0,0 0 16,0-21-16,1 21 0,20 0 0,-21 0 15,0 0-15,22 21 0,-22-21 16,0 22-16,0 20 0,0-21 0,-21 21 15,0-20-15,0 20 0,0-21 0,0 21 16,0 1-16,-21-22 0,0 21 0,0-21 16,-22 1-16,22 20 0,-21-21 15,21-21-15,-22 21 0,22 0 0,0-21 16,21 22-16,-21-22 0,42 0 31,0-22-15,0 22-16,1-21 0,20 0 0,-21 0 15,21-21-15,1 20 0,-1-20 16,0 0-16,1-1 0,-1 1 0,0 21 16,-20-21-16,-1-1 0,0 22 0,0 0 15,-21 0-15,21 0 0,-42 21 32,0 0-32,0 42 0,0-21 0,-22 0 15,22 22-15,0-1 0,0 0 16,21-21-16,-21 22 0,21-1 0,0 0 15,0-20-15,0 20 0,0-21 0,0 0 16,0 0-16,0 1 0,21-1 16,0 0-16,21-21 0,-21 21 0,22-21 15,-22 0-15,21 0 0,1 0 16,-1 0-16,0 0 0,-21-21 0,22 0 16,-1 0-16,0-1 0,1 1 0</inkml:trace>
  <inkml:trace contextRef="#ctx0" brushRef="#br0" timeOffset="71712.07">17187 10880 0,'0'0'16,"0"-43"-16,0 22 0,0 0 0,-21 0 15,21 0-15,-21 21 0,21 21 16,0 0 0,0 0-16,0 0 0,-21 22 15,21-1-15,-21 0 0,21 1 0,0 20 16,0 1-16,-22-22 0,22 22 0,-21-1 15,21-21-15,-21 1 0,21-1 16,0 0-16,0-20 0,0 20 0,0-21 16,0 0-16,0 0 0,21-21 15,0 0 1,1 0-16,-1 0 0,-21-21 0,21 0 16</inkml:trace>
  <inkml:trace contextRef="#ctx0" brushRef="#br0" timeOffset="71884.97">17060 11091 0,'0'0'16,"-21"0"-16,42 22 31,0-22-15,1 0-16,-1 0 0,0 0 0,21 0 15,-21 0-15,22 0 0,-1 0 0,0 0 16,1-22-16,-1 22 15,0 0-15</inkml:trace>
  <inkml:trace contextRef="#ctx0" brushRef="#br0" timeOffset="72139.82">18203 10922 0,'-21'0'15,"0"0"-15,21 21 0,-21-21 16,21 21-16,-21 1 0,21 20 16,0-21-16,0 21 0,-22 1 15,22-1-15,0 0 0,-21 1 0,21-1 16,0 0-16,0 1 0,0-1 0,0-21 16,0 22-16,0-22 0,0 0 15,0 21-15,0-21 0,0 1 16,21-22-16,1 0 0,-1 0 15,21 0-15,-21 0 0</inkml:trace>
  <inkml:trace contextRef="#ctx0" brushRef="#br0" timeOffset="72420.66">18881 10943 0,'0'-21'0,"0"42"0,0-63 0,0 21 16,0 0-16,0-1 15,21 22 1,0 0-16,0 0 0,0 0 16,0 22-16,1-1 0,-1 0 15,-21 0-15,21 0 0,0 22 0,-21-22 16,21 42-16,-21-20 0,0-1 0,0 21 16,0-20-16,0 20 0,0-20 15,-21 20-15,0-21 0,0 1 0,0-1 16,-22-21-16,22 0 0,0 22 0,0-22 15,0 0-15,-1-21 0,-20 21 16,21-21-16,0 0 0,0 0 16,-1 0-16,1 0 0</inkml:trace>
  <inkml:trace contextRef="#ctx0" brushRef="#br0" timeOffset="73236.71">15113 9398 0,'0'0'0,"0"-21"0,0 0 16,0 0-16,0-1 0,-21 22 15,0 0 1,-1 0 0,1 22-16,0-1 0,0 21 0,-21-21 15,20 22-15,1-1 0,0 0 0,0 22 16,0-22-16,0 0 0,21 22 15,0-22-15,0 1 0,0-1 0,0-21 16,0 21-16,0-20 0,21-1 0,0 0 16,0 0-16,0 0 0,0 0 15,1-21-15,-1 22 0,0-22 16,21 0-16,-21 0 0,1 0 0,-1 0 16,0-22-16,21 1 0,-21 21 15,1-21-15,20 0 0</inkml:trace>
  <inkml:trace contextRef="#ctx0" brushRef="#br0" timeOffset="73516.09">15600 9398 0,'0'0'0,"21"0"0,-21-21 15,21 21-15,0 0 0,0 0 16,1 0-16,-1 0 0,0 0 15,0 0-15,0 21 0,0 0 16,1-21-16,-1 21 0,0 22 16,-21-22-16,0 21 0,21 1 0,-21-22 15,0 21-15,0 0 0,0 1 0,0-1 16,0 0-16,-21-20 0,0 20 16,0-21-16,-1 0 0,1 0 0,0 1 15,0-1-15,0-21 0,-22 21 0,22-21 16,0 0-16,-21 0 0,21 0 15,-1 0-15,1 0 0</inkml:trace>
  <inkml:trace contextRef="#ctx0" brushRef="#br0" timeOffset="74207.69">14795 7747 0,'0'-63'16,"0"41"-16,0 1 16,-21 21 15,0 0-31,21 21 0,-21 1 16,0-1-16,21 0 0,-21 21 0,-1 1 15,1-1-15,0 0 0,0 1 16,0-1-16,21 0 0,-21 1 0,-1-1 15,1 0-15,21-21 0,0 22 0,0-22 16,0 0-16,0 0 0,0 0 0,21 1 16,1-22-16,-1 0 0,0 0 15,21 0-15,-21 0 0,22 0 0,-22 0 16,21 0-16,1-22 0,-1 1 0</inkml:trace>
  <inkml:trace contextRef="#ctx0" brushRef="#br0" timeOffset="74451.55">15536 7578 0,'0'0'0,"85"0"31,-64 21-31,-21 0 0,0 0 0,0 0 16,21 1-16,-21 20 0,0 0 15,0-21-15,0 22 0,0-1 16,0 0-16,0 1 0,0-1 0,-21-21 16,21 22-16,-21-1 0,0-21 0,0 21 15,-1-20-15,-20-1 0,21 0 16,-21 0-16,20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4T02:49:49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11853 14605 0</inkml:trace>
  <inkml:trace contextRef="#ctx0" brushRef="#br0" timeOffset="2004.21">12954 0 0,'-21'0'62</inkml:trace>
  <inkml:trace contextRef="#ctx0" brushRef="#br0" timeOffset="3520.51">12234 381 0,'0'-21'16,"0"0"-1,0 0-15,0-1 16,0 1-16,0 0 16,0 0-16,0 0 0,0 0 15,0-1-15,0 1 0,0 0 16,0 0-16,0 0 0,0 0 16,0-1-16,0 1 0,0 0 15,-21 21-15,0 0 31,21 21-15,0 0-16,0 22 0,0-1 0,0 0 16,0 1-16,0 20 0,0-20 15,0 20-15,0 1 0,0-1 16,0 1-16,0-1 0,0 1 0,-21-1 16,21 1-16,-21-1 0,21 1 15,0-22-15,0 21 0,0-20 0,0-1 16,0-21-16,0 22 0,0-22 15,0 0-15,0 0 0,0 0 0,0-42 47,0 0-47,0 0 0,0 0 16,0-22-16,0 1 0,0 21 16</inkml:trace>
  <inkml:trace contextRef="#ctx0" brushRef="#br0" timeOffset="4012.68">11790 318 0,'0'0'0,"-43"-64"31,43 43-31,0 0 0,0 0 16,22 21-16,-1-22 0,0 1 0,21 21 16,-21-21-16,43 0 0,-22 21 15,22-21-15,-1 21 0,-20 0 0,20 0 16,1 0-16,-1 0 0,1 0 16,-1 21-16,1 21 0,-22-21 0,21 22 15,-20-1-15,-1 0 0,0 1 16,-20 20-16,-1-20 0,0 20 0,0-21 15,-21 22-15,0-22 0,0 22 16,0-1-16,-21 1 0,0-1 0,-22 1 16,22-22-16,-21 22 0,0-22 0,-1 0 15,1 1-15,0-1 16,-1-21-16,-20 21 0,20-20 0,-20-1 16,-1-21-16,22 21 0,-21-21 0,-1 0 15,22 0-15,-22 0 0,22 0 16,0 0-16,-1 0 0,1 0 0,0-21 15,20 21-15,1-21 0,-21 21 16,42-22-16,0 1 0,-21 0 0,21 0 16,0 0-16,21 21 15,0-21-15,0-1 0,0 22 0,1-21 16,20 21-16,0-21 0</inkml:trace>
  <inkml:trace contextRef="#ctx0" brushRef="#br0" timeOffset="4601.49">12954 804 0,'0'0'0,"0"-63"16,0 42-1,0 0 1,21 21-1,0 0 1,0 0-16,1 21 0,-1-21 16,0 21-16,0 0 0,0 21 15,0-20-15,1 20 0,-1-21 16,0 21-16,-21 1 0,21-1 0,0 0 16,-21-20-16,21 20 0,-21-21 15,0 21-15,0-20 0,0-1 0,0 0 16,0 0-16,0 0 0,-21 0 15,0-21-15,0 0 0,0 0 16,21-21 0,-21 21-16,21-21 0,-22 0 15,22 0-15,0 0 0,0-22 0,0 22 16,0-21-16,0 21 0,0-22 16,0 1-16,0 21 0,0 0 0,0-22 15,22 22-15,-1 0 0,0 0 16,-21 0-16,21-1 0,0 22 15,0-21-15,1 21 0,-1-21 0,0 21 16,0 0-16,0 0 0,0-21 16,1 21-16</inkml:trace>
  <inkml:trace contextRef="#ctx0" brushRef="#br0" timeOffset="5072.12">13822 656 0,'-21'-21'0,"-43"21"16,43 0-16,0 0 15,0 0 1,-1 21-16,1 0 0,0 1 16,0-1-16,21 0 0,-21 21 15,0-21-15,-1 22 0,22-1 0,-21-21 16,21 22-16,-21-1 0,21 0 0,0-21 15,0 22-15,0-22 0,0 21 16,0-21-16,0 1 0,0-1 0,0 0 16,21 0-16,0-21 15,1 21-15,-1-21 0,0 0 0,0 0 16,21 0-16,-20 0 0,-1 0 0,0-21 16,21 21-16,-21-21 0,1 0 15,20 0-15,-21-1 0,0-20 0,-21 21 16,21-21-16,-21-1 0,0 1 15,0 0-15,0-1 0,0 1 0,0 0 16,-21 20-16,0-20 0,21 21 0,-21 0 16,-21 0-16,20 21 0,1 0 15,0 0-15,0 0 0,0 0 0,0 0 16,-1 0-16,1 0 16,0 21-16,21 0 0,-21-21 15,21 21-15,0 0 0,0 0 0,0 1 16,0-1-16,0 0 15,21-21-15</inkml:trace>
  <inkml:trace contextRef="#ctx0" brushRef="#br0" timeOffset="5457.07">14287 699 0,'0'0'0,"0"-22"15,0 1-15,-21 21 32,21 21-17,0 22-15,-21-22 0,21 0 16,0 21-16,0 1 0,0-1 0,0 22 16,0-22-16,-21 21 0,21 1 15,-21-22-15,21 22 0,-21 20 0,21-20 16,0 21-16,-22-1 0,22 1 15,-21 0-15,0-1 0,21 1 0,-21 0 16,0-1-16,21 1 0,-21 0 0,-1-22 16,22 22-16,-21-22 0,0 22 15,21-43-15,-21 22 0,0-22 16,21 0-16,-21 1 0,21-22 0,0 0 16,0 0-16,0-42 15,0 0-15,0 0 0,21 0 16,-21-22-16,21 1 0,0 0 15,0-1-15,0-20 0,1-1 0,20 1 16</inkml:trace>
  <inkml:trace contextRef="#ctx0" brushRef="#br0" timeOffset="5820.17">14266 762 0,'0'0'0,"0"-21"0,0 0 0,0 0 16,0-1-16,21 1 15,1 21-15,-1 0 0,0-21 0,0 21 16,0 0-16,22 0 0,-22 0 16,21 0-16,-21 0 0,0 0 0,1 21 15,-1 0-15,0 1 0,0-1 16,0 0-16,-21 21 0,0-21 15,0 22-15,0-1 0,0 0 0,-21 1 16,0-1-16,0 0 0,-22-20 16,22 20-16,-21-21 0,0 0 0,-1 0 15,22 1-15,-21-1 0,21-21 0,-22 0 16,22 21-16,0-21 0,21-21 31,0 0-15,21-1-16,0 1 0,0 21 0,22-21 15,-22 0-15</inkml:trace>
  <inkml:trace contextRef="#ctx0" brushRef="#br0" timeOffset="6633.38">15452 360 0,'0'-21'0,"0"42"0,0-63 16,0 20-16,0 1 0,0 0 0,0 0 16,0 0-16,-22 21 0,1 21 15,0 21 1,0-21-16,21 22 0,-21-1 16,0 0-16,-1 1 0,1 20 15,0 1-15,0-1 0,0 1 0,0-1 16,-22 22-16,22-22 0,0 1 15,0-22-15,0 22 0,-1-22 0,1 0 16,0 1-16,0-22 0,21 0 16,-21 0-16,21 0 0,0-42 31,0-21-31,0 21 16,0-22-16,0 1 0,0 0 0,21-1 15,0-20-15,-21 21 0,0-1 16,21 1-16,0 21 0,1 0 0,-22-1 15,0 1-15,0 0 0,21 21 16,0 0-16,0 0 16,0 21-16,-21 0 0,21 22 15,1-22-15,-22 0 0,21 21 16,0-20-16,-21 20 0,21 0 0,0-21 16,0 22-16,1-22 0,-1 0 0,0 21 15,-21-20-15,21-1 0,0-21 16,0 21-16,22 0 0,-22-21 0,0 0 15,0 0-15,22 0 0,-22 0 0,0 0 16,0 0-16,21-21 0,-20 0 16,-1 0-16,0-1 0,0 1 0,0-21 15,0 0-15,-21-1 16,22-20-16,-1-1 0,0 22 0,-21-22 16,0 1-16,21-22 0,-21 22 0,0-1 15,0 22-15,0-22 0,0 1 16,0 21-16,-21-1 0,0 1 0,0 21 15,-1 0-15,-20-1 0,0 1 16,21 0-16,-22 21 0,1 0 0,0 0 16,-1 21-16,1 0 0,0 1 15,-1 20-15,1 0 0,21-21 0,0 22 16,-22 20-16,43-20 0,-21-1 0,21 0 16,0 1-16,0-1 15,0 0-15,0 1 0,21-1 0,0-21 16,1 21-16,-1-20 0,0 20 15,21-21-15,-21 0 0,22 0 0,-22-21 16,21 0-16,1 22 0,-22-22 0,21 0 16,-21 0-16,22 0 0,-22 0 15,21-22-15,-21 1 0,22 21 0,-22-21 16,21 0-16</inkml:trace>
  <inkml:trace contextRef="#ctx0" brushRef="#br0" timeOffset="7136.09">16383 572 0,'0'0'0,"0"-22"16,0 1 0,-21 21-16,0 0 15,-1 0-15,1 0 0,0 21 0,0 1 16,0-1-16,0 0 0,-1 0 16,1 0-16,0 22 0,0-22 0,0 21 15,0 0-15,-1 1 0,22-1 16,0-21-16,0 22 0,0-1 0,0 0 15,0-21-15,0 22 0,0-22 0,0 0 16,0 0-16,22 0 0,-1 1 16,0-22-16,21 0 0,-21 21 15,1-21-15,20 0 0,-21 0 0,21 0 16,-20-21-16,20-1 0,-21 22 16,21-21-16,-20-21 0,20 21 0,-21-22 15,0 1-15,0 0 0,-21-1 16,0 1-16,0 0 0,0-1 0,0 1 15,0 0-15,0-1 0,-21 1 0,0 21 16,0 0-16,-21 0 0,20-1 16,-20 22-16,21 0 0,-21 0 0,-1 0 15,1 0-15,0 22 0,-1-22 16,22 21-16,-21 21 0,21-21 0,-22 0 16,22 22-16,0-1 0,21 0 15,0 1-15,0-1 0,0 0 16,0 1-16,0-22 0,0 21 0,21 1 15,0-22-15,22 0 0,-22 0 16,0 0-16,21 0 0,1 1 0,-1-22 16,0 0-16,-21 0 0,22 0 0,-1 0 15,0 0-15,1 0 0,-1-22 16,0 22-16,1-21 0</inkml:trace>
  <inkml:trace contextRef="#ctx0" brushRef="#br0" timeOffset="8119.85">16976 762 0,'0'-21'0,"0"42"0,0-63 16,0 21-16,0-1 16,0 44-1,0-1 1,0 0-16,0 0 0,0 0 16,0 22-16,-22-22 0,22 21 0,-21-21 15,21 22-15,0-1 0,0-21 0,0 21 16,0-20-16,0-1 0,0 0 15,0 0-15,0 0 0,0 0 0,0 1 16,21-22 0,1 0-16,-1 0 0,0 0 15,0-22-15,0 22 0,0-21 16,1-21-16,20 21 0,-21 0 16,0-22-16,22 22 0,-22-21 0,0 21 15,21-1-15,-21-20 0,1 21 16,-1 21-16,0-21 0,-21 0 0,21 21 15,-21 21 1,0 0-16,-21 0 16,21 0-16,0 22 15,-21-22-15,0 0 0,21 0 0,0 0 16,0 22-16,0-22 0,0 0 0,0 0 16,0 0-16,0 0 15,21-21-15,0 22 16,0-22-16,0 0 0,0 0 15,1 0-15,-1-22 0,0 22 0,0-21 16,0 0-16,0-21 0,-21 21 0,0-22 16,0 1-16,0 0 0,0-1 15,0 1-15,0 21 0,0-22 0,0 22 16,-21 0-16,21 0 0,-21 0 16,21 0-16,-21-1 0,21 1 15,0 0 1,21 21-16,0 0 15,0 0-15,22 0 0,-22 0 0,0 0 16,21 0-16,1 0 0,-22 0 0,21 0 16,-21 0-16,1 0 0,-1 21 15,0-21-15,0 21 0,0 1 0,-21-1 16,0 0-16,21 21 0,-21-21 16,0 22-16,0-22 0,0 21 0,0-21 15,0 22-15,0-22 0,0 21 16,0-21-16,0 1 0,0-1 0,0 0 15,0 0-15,0 0 0,0 0 0,0 1 16,0-44 15,0 1-15,0 0-16,0 0 0,0-21 16,0 20-16,0-20 0,0 0 0,0-1 15,0 1-15,0 0 0,22-22 16,-1 22-16,0 0 0,0-1 0,0 22 15,0-21-15,22 21 0,-22-1 16,21 1-16,1 0 0,-1 21 0,0 0 16,1 0-16,-1 0 0,0 0 0,-21 0 15,22 21-15,-22 0 0,0 1 16,0 20-16,-21 0 0,21-21 0,-21 43 16,0-22-16,0 1 15,-21 20-15,0-21 0,21 1 0,-21-1 16,0 0-16,0 1 0,-1-1 0,22-21 15,-21 22-15,0-22 0,21 0 16,-21 0-16,21 0 0</inkml:trace>
  <inkml:trace contextRef="#ctx0" brushRef="#br0" timeOffset="8964.26">12446 1778 0,'0'0'0,"-21"0"15,0 0-15,-1 0 16,44 0 62,-1 0-78,0 0 0,0-21 0,0 21 16,22 0-16,-1 0 15,21-21-15,1 21 0,21-21 0,-1 21 16,22-22-16,0 22 0,21-21 16,0 0-16,0 21 0,21-21 0,21 21 15,-20-21-15,20 21 0,0 0 0,22-21 16,-22 21-16,22 0 0,-1-22 16,1 22-16,-22-21 0,0 21 0,1-21 15,-1 0-15,0 21 0,1-21 16,-1 21-16,0-21 0,-21 21 0,1 0 15,-1-22-15,-21 22 0,0 0 0,-21-21 16,-22 21-16,22 0 0,-42 0 16,-1-21-16,1 21 0,-22 0 15,0 0-15,1 0 0,-22-21 16,21 21-16,-21 0 0,0 0 16,-42 0 46,0 0-62</inkml:trace>
  <inkml:trace contextRef="#ctx0" brushRef="#br0" timeOffset="14208.87">12636 2138 0,'22'-21'0,"-1"21"0,0-21 16,0-1-16,0 22 0,0-21 15,1 21-15,-1 0 0,21-21 16,-21 21-16,0 0 0,1 0 0,-1-21 15,0 21-15,-21-21 0,21 21 16,-42 0 0,0 21-16,0 0 15,-22-21-15,1 21 0,0 0 16,-22 1-16,1 20 0,-22-21 0,0 0 16,-21 22-16,1-22 0,-22 0 15,0 21-15,21 22 0,-21-22 0,-21 0 16,-1 1-16,1 20 0,0-20 0,0-1 15,-21 0-15,20 1 0,-20-1 0,0 0 16,-1-21-16,22 22 0,-21-1 0,21-21 16,21 22-16,-21-22 0,21 21 0,21-21 15,-21 0-15,21 1 0,0 20 0,21-42 16,1 21-16,20 0 0,1-21 0,-1 0 16,22 0-16,21 0 0,-22 0 15,43-21 1,0 0-16,0 0 15,0 0-15,0-1 0,22 1 16,-1 21-16</inkml:trace>
  <inkml:trace contextRef="#ctx0" brushRef="#br0" timeOffset="14688.59">9165 2498 0,'0'0'0,"21"-21"0,0 21 16,-21 21 15,0 0-31,-21 0 0,0 0 16,0 0-16,-21 1 0,20 20 0,-20-21 16,21 21-16,-21-20 0,-22 20 0,22-21 15,-22 21-15,22-20 0,-64 41 0,43-21 16,20-20-16,1-1 0,0 21 0,-22-21 15,43 0-15,-21 1 0,-1 20 0,22-21 16,-21-21-16,21 21 0,-1 0 0,1-21 16,0 0-16,21-21 31,21 0-31,0 0 0,1 21 16,-1 0-16,0-21 0,0 21 0,0 0 15,0 0-15,43 0 0,-43 0 16,0 0-16,22 0 0,-22 0 0,21 0 15,0 21-15,-20 0 0,20 0 0,-21 0 16,21 1-16,-20-1 0,20 0 0,-21 0 16,21 21-16,-20-20 0,41 41 0,-42-42 15,0 0-15,1 1 0,-1-1 0,0 0 16,21-21-16,-21 21 0,1-21 0,-22 21 16,21-21-16,0 21 0,0-21 0,0 0 15,0 0-15,1 0 0,-1 0 16,-21-21-16,21 0 0,21 0 0</inkml:trace>
  <inkml:trace contextRef="#ctx0" brushRef="#br0" timeOffset="15472.57">16468 1990 0,'0'0'0,"0"-64"31,-22 43-15,1 21-1,21 21 1,0 0-16,0 1 0,21-1 16,1 0-16,41 21 0,-21-21 0,22 1 15,-22-1-15,22 0 0,-1 0 0,22 0 16,0 22-16,-1-22 0,22 21 0,0-21 16,21 22-16,-21-1 0,0 0 0,-1 1 15,22-1-15,-21 21 0,21-20 0,0-1 16,0 22-16,148 20 0,-148-20 0,0-22 15,0 0-15,-21 1 0,21 20 0,0-20 16,-21-1-16,21 0 0,-42 1 0,21-1 16,-22-21-16,-20 21 0,-1-20 0,1-1 15,-1 0-15,-20 0 0,-1 0 16,-21-21-16,21 21 0,-20-21 0,-1 0 16,0 0-16,-21-21 31,0 0-31,0 0 15,0 0-15,0 0 16,0-1-16,0-20 0</inkml:trace>
  <inkml:trace contextRef="#ctx0" brushRef="#br0" timeOffset="15848.36">20320 3006 0,'0'0'16,"0"-21"-16,-21 21 0,0 0 15,-1 0 1,1 0-16,21 21 16,0 0-1,0 0-15,0 0 0,0 0 16,21 1-16,1-22 0,-1 21 0,0 0 16,21 0-16,-21 0 0,22 0 0,-22-21 15,21 22-15,1-1 0,-22 0 0,21-21 16,-21 21-16,0 0 0,22-21 0,-43 21 15,42 1-15,-42-1 16,0 0-16,-21-21 16,0 21-16,0-21 0,-1 21 15,-20-21-15,0 21 0,-1-21 0,1 22 16,0-22-16,-1 21 0,1-21 0,0 21 16,-1 0-16,-41 0 0,63-21 0,-22 21 15,22-21-15,-21 0 0,21 22 0,-1-22 16,1 21-16,0-21 15,21 21-15,-21-21 16,0 0-16,0 0 0,-22 0 16</inkml:trace>
  <inkml:trace contextRef="#ctx0" brushRef="#br0" timeOffset="17071.93">1693 3598 0,'0'0'0,"0"22"0,0-1 15,-21-21-15,42 0 47,0-21-47,1-1 16,-1 1-16,0 21 0,0-21 0,0 0 16,22 0-16,-22 0 0,-21-1 0,21 1 15,-21 0-15,21 0 0,-21 0 0,0 0 16,0-1-16,0 1 15,0 0-15,-21 21 0,0 0 0,-22 0 16,22 0-16,0 0 0,-21 0 0,-1 0 16,1 21-16,0-21 0,-1 21 0,-20 1 15,21-1-15,-1 0 0,-20 0 0,20 0 16,1 22-16,0-22 0,21 0 0,-22 0 16,22 0-16,0 0 0,21 1 0,0-1 15,0 0-15,0 0 0,0 0 0,21 0 16,21 1-16,-20-1 0,20-21 0,-21 21 15,21 0-15,22-21 0,21 21 0,-43 0 16,21 1-16,-20-22 0,-1 21 0,0 0 16,1 0-16,-1 0 0,0 0 15,-20 1-15,-1-1 0,0 21 0,-21-21 16,0 22-16,0-22 0,0 21 0,-21-21 16,0 22-16,-22-22 0,1 0 0,-22 21 15,1-21-15,-1 1 0,1-1 0,-22 0 16,22-21-16,-22 0 0,0 21 0,22-21 15,-1 0-15,1 0 0,-1-21 0,1 21 16,21-21-16,-22 0 0,22-1 0,-1 1 16,1-21-16,0 21 0,21 0 0,-1-22 15,1 22-15,21-21 0,0 21 16,0-1-16,0-20 0,21 21 0,1 0 0,-1 0 16,0-1-16,21 22 0,1-21 15,-22 0-15,42 21 0,-20 0 0,20 0 16,-21-21-16,22 21 0,-1 0 0,22 0 15,-21-21-15,-1 21 0</inkml:trace>
  <inkml:trace contextRef="#ctx0" brushRef="#br0" timeOffset="17312.8">2032 3874 0,'0'21'0,"0"42"16,-21-42-16,21 1 15,-21-1-15,21 21 0,0-21 16,0 0-16,-22 22 0,22-22 0,-21 0 16,21 21-16,-21-20 0,21-1 0,0 0 15,0 0-15,0 0 0,-21 0 0,21 1 16,0-1-16,0-42 31,0-1-31,0 1 16,0 0-16,0 0 0,0-21 0</inkml:trace>
  <inkml:trace contextRef="#ctx0" brushRef="#br0" timeOffset="17636.63">2032 3641 0,'0'0'0,"-64"0"31,43 0-31,0 21 0,0 0 16,21 0-16,0 0 15,0 1-15,21-22 16,0 0 0,0 0-16,1 0 0,-1 0 15,0 0-15,0-22 0,0 22 16,0-21-16,-21 0 0,22 0 16,-22 0-16,0 0 0,0-1 0,0 1 15,-43 0-15,22 0 0,0 21 16,0 0-16,0 0 0,-1 0 15,1 0-15,0 21 0,0 0 0,0 0 16,21 1-16,0-1 0,-21 0 0,21 0 16,-22 0-16,22 22 0,0-22 0,0 0 15,0 0-15,0 0 0,22 0 0,-1 1 16,-21-1-16,21 0 0</inkml:trace>
  <inkml:trace contextRef="#ctx0" brushRef="#br0" timeOffset="18104.36">2455 3958 0,'-21'0'0,"0"0"16,0 0-16,0 0 0,-1 43 16,22-22-16,-21 0 0,21 0 0,-21 0 15,21 0-15,-21 1 0,21-1 0,0 0 16,0 0-16,0 21 0,-21-20 0,21-1 15,0 0-15,0 0 0,0 0 0,0 0 16,0 1-16,0-1 16,0-42 15,0-1-31,0 1 16,0 0-16,0 0 0,0-21 0,0 20 15,0-20-15,0 21 0,0-21 0,21-1 16,0 22-16,0-21 0,22-22 0,-1 43 15,0-21-15,1 21 0,-1-1 0,0 1 16,1 21-16,-1-21 0,0 21 0,1 0 16,-1 0-16,0 0 0,-21 0 0,22 21 15,-22-21-15,0 21 0,0 1 0,-21 20 16,0-21-16,0 0 0,0 22 16,0-22-16,0 21 0,0-21 0,-21 22 15,21-22-15,-21 0 0,-21 42 0,42-41 0,0-1 16,-22-21-16,1 21 0,21 0 15,0-42 17</inkml:trace>
  <inkml:trace contextRef="#ctx0" brushRef="#br0" timeOffset="18804.96">3598 3768 0,'0'0'0,"0"-21"16,0-1-1,-21 22 1,0 0-16,0 0 0,-22 0 0,22 0 16,0 22-16,-21-1 0,21 0 0,-22 0 15,1 0-15,21 0 0,-22 1 0,22 20 16,-21-21-16,21 21 0,-22 1 0,22-22 15,21 21-15,-21-21 0,21 22 0,-21-1 16,21-21-16,0 0 0,21-21 16,0 0-16,0 0 15,1 0-15,20 0 0,-21 0 0,0-21 16,22 0-16,-1 0 0,-21 0 0,21 0 16,-20-1-16,-1 1 0,0 0 0,0 0 15,0 0-15,0 0 0,1-1 0,-22 1 16,21 21-16,-21-42 0,0 21 15,0 42 32,-21 0-47,-1 21 16,22-20-16,0-1 0,0 21 0,-21 0 16,21 1-16,-21-1 0,21 43 15,0-22-15,0-20 0,-21 20 0,21 1 16,0-22-16,0 21 0,0 22 0,0-21 15,0-1-15,0 22 0,0-1 0,0-20 16,0 21-16,0-1 0,0-20 0,-21 20 16,21-20-16,0-1 0,0 22 0,-21-21 15,-1-1-15,1 1 0,0-1 0,0-21 16,0 1-16,-22-1 0,-20 43 0,42-64 16,-22 0-16,22 0 0,-21 0 0,21 1 15,-22-22-15,1 0 0,0 0 0,-1 0 16,-20 0-16,21 0 0,-22-22 0,22 1 15,-22 0-15,1-21 0,20-1 16,1 1-16,0 0 0,-1-1 0,1-20 16,21-1-16,0 22 0,0-21 0,21-1 15,0-42-15,0 43 0,0-1 0,21 22 16,21-22-16,-21 22 0,0-21 0,22-1 16,-1 22-16,0-22 0,1 1 0,20-1 15,-20 22-15,20-22 0,-21 1 0,22 21 16,-1-22-16</inkml:trace>
  <inkml:trace contextRef="#ctx0" brushRef="#br0" timeOffset="19108.79">4022 3429 0,'0'0'0,"0"-21"0,0 0 16,-22 21-1,1 0-15,-21 42 0,21-21 16,21 0-16,-21 22 0,-1-1 0,1 0 16,21 1-16,-21 20 0,0-20 0,0 20 15,0-21-15,-1 22 0,22-1 0,-21-20 16,21 20-16,-21-20 0,21-1 16,-21 0-16,21 1 0,0-22 0,0 21 15,0-21-15,0 0 0,0 1 0,0-1 16,21-21-1,0 0-15,0-21 0,1 21 16,-1-22-16,0 1 0,0 0 0,0 0 16,0 0-16,1 0 0,-1-1 0</inkml:trace>
  <inkml:trace contextRef="#ctx0" brushRef="#br0" timeOffset="19456.59">4000 4064 0,'0'21'16,"0"0"-16,0 1 15,0-1 1,0 0 0,43-21-1,-22 0-15,0 0 0,-21-21 16,21 21-16,0-21 0,1 21 0,-1-22 16,0 1-16,0 0 0,0 0 0,-21 0 15,21 0-15,1-1 0,-22 1 16,0 0-16,0 0 15,-22 21-15,1 0 0,-21 0 16,0 21-16,20-21 0,1 21 0,0 0 16,-21 22-16,21-22 0,-1 0 0,1 21 15,0 1-15,0-22 0,0 21 16,0-21-16,21 22 0,-22-22 0,22 0 16,0 0-16,0 0 0,0 1 0,0-1 15,0 0-15,22-21 0,-1 0 0,0 21 16,0-21-16,0 0 0,0 0 0,22 0 15,20-21-15,-20 21 0,-1-21 0,0 0 16</inkml:trace>
  <inkml:trace contextRef="#ctx0" brushRef="#br0" timeOffset="19925.32">5651 3683 0,'0'0'0,"-42"-21"31,21 21-31,0 0 0,0 0 0,-22 0 16,22 0-16,0 0 0,-21 0 0,20 21 16,-20-21-16,0 21 0,-22 22 0,43-22 15,0 0-15,-21 21 16,42-21-16,0 1 0,0 20 15,0-21-15,0 0 0,0 0 16,21 1-16,0-22 0,0 21 0,43 0 16,-43 0-16,21-21 0,-21 21 0,22 0 15,-22-21-15,21 22 0,-21-1 0,0-21 16,22 21-16,-22 0 0,-21 0 0,21-21 16,-21 21-16,21 1 0,-21-1 0,0 0 15,0 0-15,-21-21 0,-42 42 16,41-42-16,-20 22 0,0-1 0,-1-21 15,-20 0-15,21 21 0,-1-21 0,1 0 16,0 0-16,-1 0 0,22 0 16,-21 0-16,21 0 0,-22 0 0,22 0 15,0-21-15,0 0 0,0-1 0,21 1 16,0 0-16,0 0 16,21 0-16,0 21 0,0-21 15,0 21-15,22-22 0,-22 22 0,21-21 16</inkml:trace>
  <inkml:trace contextRef="#ctx0" brushRef="#br0" timeOffset="20308.31">5905 4170 0,'0'0'0,"22"-21"31,-1 21-31,0-21 16,0-1-16,0 22 0,0-21 16,1 0-16,-1 0 0,0-21 15,-21 20-15,0 1 0,0 0 16,-21 21 0,0 0-16,-1 0 0,1 0 15,0 0-15,0 21 0,0 0 0,-22-21 16,1 64-16,0-43 0,21 21 0,-22-20 15,22-1-15,0 21 0,0-21 16,0 22-16,21-22 0,0 0 0,-22 21 16,22-21-16,0 1 0,0-1 15,22 0-15,-1-21 0,0 21 16,0-21-16,43 0 0,-43 0 0,21 0 16,-21 0-16,22 0 0,-22 0 0,21-21 15,-21 21-15,22-21 0,-22 0 0,0-1 16,0 1-16,21 0 0</inkml:trace>
  <inkml:trace contextRef="#ctx0" brushRef="#br0" timeOffset="20608.14">6625 3217 0,'0'22'0,"0"-44"0,-21 65 15,0-22-15,21 21 0,-21 1 0,-1-1 16,1 0-16,0 1 0,21-1 0,-21 21 16,0-20-16,0 20 0,-1-20 0,1-1 15,21 21-15,-21-20 0,0 20 0,21 22 16,-21-43-16,21 1 0,0-1 16,-21-21-16,21 21 0,0-20 0,0-1 15,0 0-15,0 0 0,21-21 16,0 0-1,0 0-15,0 0 0,0 0 16,-21-21-16,22 21 0,-1-21 0,-21 0 16,21-1-16,0 1 0</inkml:trace>
  <inkml:trace contextRef="#ctx0" brushRef="#br0" timeOffset="20976.01">6562 4149 0,'0'0'0,"0"21"16,0 0-1,-22-21-15,22 21 16,22-21 0,-1 0-16,0 0 0,0 0 15,21 0-15,-20 0 0,-1-21 0,21 21 16,-21-21-16,0 21 0,1-21 0,-1 0 16,0 21-16,0-22 0,0 1 0,-21 0 15,0 0-15,0-21 0,0 20 16,-21 22-16,0 0 15,0 0-15,0 0 0,-1 0 0,1 0 16,-21 0-16,21 22 0,0-1 0,-1 0 16,-20-21-16,21 21 0,0 21 15,0-20-15,-1-1 0,-20 21 0,42-21 16,0 0-16,0 1 0,0-1 0,0 0 16,0 0-16,0 0 0,0 0 15,21-21-15,0 0 0,22 0 16,-22 0-16,0 0 0,21 0 0,-20 0 15,20 0-15,0 0 0,1 0 0,-22 0 16,21 0-16,22-21 0,-22 0 0,0 0 16,-21 21-16</inkml:trace>
  <inkml:trace contextRef="#ctx0" brushRef="#br0" timeOffset="21500.76">7429 3916 0,'0'0'16,"-21"0"-16,0 0 15,0-21-15,0 21 0,0 0 16,-1 21-16,1 0 0,0-21 16,-21 42-16,42-20 0,-21-1 0,-1 21 15,1-21-15,0 0 0,21 22 0,0-22 16,-21 0-16,21 21 0,0-20 0,0-1 16,0 0-16,0 0 0,0 0 0,0 0 15,0 1-15,21-22 0,0 21 0,0-21 16,1 0-16,-1 0 0,0 0 0,0 0 15,21 0-15,-20 0 0,20 0 16,-21 0-16,21 0 0,-20-21 0,20 21 16,-21-22-16,21 1 0,1 0 0,20-42 15,-42 20-15,22 22 0,-22-21 0,21-1 16,-21-20-16,1 21 0,-1-1 0,0 1 16,0 0-16,0-22 0,0 43 0,-21-21 15,22-1-15,-22 22 0,0-21 0,0 21 16,0-1-16,0 1 0,0 0 15,-22 21 1,1 0-16,21 21 0,-21 0 0,0 1 16,21 20-16,-21-21 0,0 21 0,-1-20 15,1 20-15,0 0 0,0 1 16,0-1-16,0 0 0,-1 1 0,1-1 16,21 0-16,-42 43 0,42-43 0,-21-21 15,21 22-15,0-22 0,0 0 0,0 0 16,0 0-16,21-21 0,0 22 0,0-22 15,0 0-15,22 0 0,-22 0 0,21 0 16,-21 0-16,22 0 0,-22 0 0,64-22 16,-64 22-16,21-21 0,-21 0 0,0 0 15,22 0-15,-22 0 0,-21-1 0</inkml:trace>
  <inkml:trace contextRef="#ctx0" brushRef="#br0" timeOffset="21672.66">7705 3958 0,'0'0'0,"-22"0"0,1 0 0,0 0 16,42 0-1,0 0 1,22 0-16,-22 0 0,21 0 0,1 0 16,-1 0-16,-21 0 0,64 0 0,-64-21 15,21 21-15,-21-21 0,22 21 0</inkml:trace>
  <inkml:trace contextRef="#ctx0" brushRef="#br0" timeOffset="22447.51">9313 4318 0,'21'0'31,"-21"-21"-31,22 21 0,-1-21 16,-21 0-16,21 21 0,-21-22 15,0 1-15,0 0 0,0 0 16,0-21-16,0 20 16,0 1-16,0 0 0,-21-21 0,21 21 0,-21-1 15,-1 22-15,1-21 0,0 0 16,0 21-16,0 0 0,0 0 0,-1 0 15,-20 0-15,21 0 0,-64 21 0,64 0 16,-21 1-16,-1-1 0,22 21 0,-21 0 16,0-20-16,20 20 0,1 0 0,0-21 15,21 22-15,0-1 0,0-21 0,0 0 16,0 22-16,0-22 0,0 0 0,0 0 16,21-21-16,0 0 0,1 0 15,20 0-15,-21 0 0,0 0 0,22 0 16,-22 0-16,21 0 0,22-21 0,-43 0 15,21 0-15,0 0 0,-20-22 0,20 22 16,-21-21-16,0-1 0,22 1 16,-22 0-16,0-1 0,0 1 0,0-21 15,0 20-15,1-20 0,-1 20 0,0-20 16,0 21-16,0-64 0,-21 63 0,21 1 16,-21 0-16,0 21 0,0-1 0,0 1 15,0 0-15,-21 21 16,0 0-16,0 21 0,0 0 0,0 22 15,-1-1-15,22-21 0,-21 22 0,0 20 16,21-21-16,-21 64 0,0-63 0,0 20 16,21-21-16,0 22 0,0-22 0,0 1 15,0-1-15,0 0 0,0-21 0,0 22 16,0-22-16,0 0 0,0 0 16,0 0-16,21 1 0,-21-1 0,21-21 15,0 21-15,0-21 0,0 0 0,1 0 16,-1 0-16,0 0 0,0-21 15,0 0-15</inkml:trace>
  <inkml:trace contextRef="#ctx0" brushRef="#br0" timeOffset="22832.57">9652 4128 0,'0'0'0,"-21"0"0,0-22 15,21 1-15,0 0 0,0 0 16,0 0-16,0 0 15,21 21-15,0 0 0,0-22 16,0 22-16,0 0 0,1 0 0,20 0 16,-21 0-16,21 22 0,22-1 0,-43 0 15,0 0-15,22 0 0,-22 0 0,0 1 16,0-1-16,0 0 0,0 0 0,-21 0 16,0 0-16,0 1 0,0-1 0,0 0 15,0 0-15,0 0 0,-21 0 0,21 1 16,-42-22-16,0 21 0,20-21 0,1 0 15,0 0-15,0 0 0,0 0 0,0 0 16,-1 0-16,22-21 16,0-1-16,0 1 15,0 0-15,22 0 0,-1 0 0,0 0 16,0-1-16,21-41 0,-20 42 0,-1 0 16,0-1-16,0 1 0,0 21 0,0-21 15,1 0-15,-1 21 0,21-21 0,-21 21 16,0 0-16,1-21 0,20-1 0,-21 22 15,0-21-15,0 21 0,22 0 0,-1-21 16</inkml:trace>
  <inkml:trace contextRef="#ctx0" brushRef="#br0" timeOffset="23193.26">10626 3895 0,'0'0'0,"-22"21"0,1 0 15,0 0-15,0 0 0,21 1 0,-21-1 16,0 0-16,-1 0 0,1 0 0,0 0 15,0 22-15,0-22 0,0 0 0,21 0 16,0 0-16,0 22 0,0-22 0,0 0 16,0 0-16,21 0 15,0-21-15,0 0 0,0 0 16,0 0-16,22 0 0,-22 0 16,0 0-16,21-21 0,-20 21 0,41-21 15,-21 0-15,-20 0 0,20 0 0,-21-1 16,0 22-16,0-42 0,-21 21 0,0 0 15,0 0-15,0-1 0,0 1 0,0-21 16,0 21-16,-21 21 0,0-21 0,0-1 16,-43 22-16,43 0 0,-21 0 0,21 0 15,-22 0-15,22 0 0,0 0 0,0 0 16,0 0-16,21 22 16,21-22-1,0 0-15,43 0 0,-43 0 0,0 0 16,21 0-16,1 0 0,-22-22 15,21 22-15</inkml:trace>
  <inkml:trace contextRef="#ctx0" brushRef="#br0" timeOffset="23505.08">11176 3895 0,'0'0'0,"21"0"0,0 0 0,0 0 16,-21 21 0,0 0-16,0 0 0,-21 0 15,0 22-15,0-22 0,21 21 0,-21-21 16,0 22-16,-1-1 0,1 0 0,-21 43 15,21-21-15,21-22 0,-21 0 0,-1 22 16,1-22-16,21 22 0,-21-1 0,0 1 16,21-1-16,-21 1 0,0-1 15,-1 1-15,22-1 0,-21 1 0,0-1 16,-21 43-16,21-43 0,21-20 0,-22-1 16,1 0-16,0 22 0,0-43 0,0 21 15,0-20-15,-1 20 0,22-21 0,0 0 16,-21-21-16,21-21 15,0 0-15,0 0 16,21 0-16,-21-1 0,22-20 0,-1 21 16,0-21-16,0-1 0,0 1 0,0 0 15,1-22-15,-1 22 0,21-22 0,-21 1 16</inkml:trace>
  <inkml:trace contextRef="#ctx0" brushRef="#br0" timeOffset="23791.92">11176 4233 0,'0'-21'0,"0"42"0,0-126 0,21 83 16,-21-20-16,21 21 0,0 0 0,-21-22 16,22 22-16,-1 0 0,0 0 15,0 21-15,0-21 0,0 21 16,1 0-16,-1 0 0,0 0 0,21 0 16,-21 21-16,1-21 0,-1 21 0,0 0 15,-21 22-15,21-22 0,-21 21 0,0-21 16,0 22-16,0-1 0,0-21 0,0 21 15,-21-20-15,0 20 0,0-21 16,-22 21-16,1-20 0,21-1 0,-22-21 16,22 21-16,0-21 0,0 0 0,0 0 15,0 0-15,-1 0 0,1 0 0,21-21 32,0 0-32,21-1 0,22-20 15,-1 21-15,-21 0 0</inkml:trace>
  <inkml:trace contextRef="#ctx0" brushRef="#br0" timeOffset="25768.3">12425 3620 0,'0'0'0,"-21"0"16,-1 0-16,1 21 0,0 0 15,0-21-15,0 42 0,0-21 0,-1 1 16,1 20-16,-21 21 0,21-20 0,0-1 16,-1 0-16,1 22 0,0-22 0,0 1 15,0-1-15,0 0 0,-1-21 0,1 22 16,0-1-16,0-21 0,0 0 0,21 1 16,-21-1-16,21 0 0,-22-21 0,22 21 15,0-42 16,0 0-31,0 0 0,0-1 16,0 1-16,0 0 0,22 0 0,-1 0 16,0-22-16,-21 22 0,21 0 0,0 0 15,0-21-15,1 20 0,-1 22 32,-21 22-32,21-1 15,-21 0-15,0 0 0,0 0 16,0 0-16,0 1 0,0-1 0,0 0 15,0 21-15,0-21 0,21 1 16,-21-1-16,21-21 0,-21 21 16,21-21-16,1 0 0,-1 21 0,0-21 15,0 0-15,0 0 0,22 0 0,-22 0 16,21 0-16,-21 0 0,0 0 0,43-42 16,-43 42-16,0-21 0,0-22 0,1 22 15,-1-21-15,0 21 0,0-22 0,0-20 16,-21 20-16,21 1 0,-21-21 0,22 20 15,-22-20-15,0 20 0,0 1 0,0-21 16,0 20-16,0-41 0,-22 62 0,1-20 16,0 21-16,-21 0 0,21 0 0,-22-1 15,22 1-15,-21 21 0,-1 0 0,22 0 16,-21 21-16,0-21 0,-1 22 16,22 20-16,-21-21 0,21 0 0,-22 22 15,22-1-15,0-21 0,0 21 0,0 1 16,21 20-16,0-20 0,0-22 0,0 21 15,0 0-15,0 1 0,21-22 0,0 21 16,0-21-16,0 1 0,0-1 0,1 0 16,-1 0-16,21 0 0,-21-21 15,0 21-15,22-21 0,-22 22 0,21-22 16,-21 0-16,1 0 0,41 0 0,-42 0 0,0 0 16,1 0-16,-1 0 0,21-22 15,-21 1-15,0 21 0,1-21 0,20 0 16,-21 21-16,21-21 0,-20 0 0,-1-1 15,21-20-15,-21 21 0,0 0 0,43-22 16,-43 22-16,-21 0 0,0 0 0,21 0 16,-21 0-16,-21 21 15,0 0 1,0 0-16,0 0 0,21 21 0,-22 0 16,1 0-16,-21 21 0,21-20 0,0-1 15,-1 0-15,1 0 0,0 21 0,21-20 16,0-1-16,-21 0 0,21 0 0,0 0 15,0 0-15,0 1 0,0-1 0,0 0 16,0 0-16,21 0 16,0-21-16,0 0 0,1 0 0,-1 0 15,0 0-15,0 0 0,0 0 0,22 0 16,-22 0-16,0-21 0,0 0 0,0 0 16,22 0-16,-22-1 0,0 1 0,-21 0 15,21 0-15,-21-21 0,0 20 0,0-20 16,0 0-16,0-1 0,0 22 0,-21 0 15,0 21-15,0-21 0,-1 21 0,1 0 16,0 0-16,0 0 0,-21 0 0,20 0 16,1 0-16,0 21 0,0-21 0,21 21 15,0 0-15,0 1 16,21-22 0,0 0-16,0 0 0,1 0 0,20 0 15,-21 0-15,21 0 0,-20 0 0,20 0 16,-21-22-16,0 22 0,22-21 0,-22 21 15,0 0-15,21-21 0,-21 21 0,22-21 16,-22 21-16,0 0 16,-21 21-1,0 0-15,0 0 16,0 1-16,-21 20 0,0-21 0,0 0 16,21 22-16,-22-22 0,1 42 15,21-42-15,0 1 0,0-1 0,-21 0 16,21 0-16,0 0 0,0 0 15,21 1-15,0-22 16,1 0-16,-1 0 0,0 0 0,0 0 16,0 0-16,0 0 0,1-22 0,20 1 15,-21 0-15,0 0 0,0 0 0,-21 0 16,22-1-16,-1 1 0,0 0 0,-21 0 16,0 0-16,21 0 0,0-1 0,-21 1 15,0 42 16,0 1-15,0-1-16,-21 0 0,21 0 0,-21 0 16,0 0-16,21 1 0,0-1 15,0 0-15,0 0 0,0 0 16,0 0-16,21-21 16,0 0-16,0 0 0,0 0 0,1 0 15,-1 0-15,0 0 0,0 0 0,21 0 16,-20 0-16,-1-21 0,0 0 0,0 0 15,0 0-15,0-43 0,-21 43 16,0-21-16,0 21 0,0-1 0,0-20 16,0 21-16,-21 0 0,0 0 0,0-1 15,21 1-15,0 0 0,-21 0 0,21 0 16,0 0 0,21 21-16,0 0 15,0-22-15,0 22 0,1 0 0,-1 0 16,21 0-16,-21 0 0,22 0 0,-22 0 15,21 0-15,-21 22 0,22-22 0,-22 21 16,0 0-16,21 21 0,-42-21 16,0 1-16,21-1 0,-21 0 0,0 21 15,22-21-15,-22 1 0,0-1 0,0 21 0,0-21 16,0 0-16,0 1 0,0-1 16,0 0-16,0 0 0,-22-21 15,1 21-15,0-21 16,0 0-16,21-21 15,-21 0-15,21 0 16,0 0-16,0-1 0,0 1 16,0 0-16,0 0 0,0-21 0,21 20 15,0-20-15,0 21 0,43-64 0,-22 64 16,-21 0-16,22-21 0,-1 20 0,0 1 16,1 0-16,-1 21 0,0 0 0,-21-21 15,22 21-15,-1 0 0,0 0 0,-20 21 16,20 0-16,-21 0 0,0 1 15,-21 41-15,0-21 0,0 1 0,0-1 16,0 0-16,-42-20 0,21 20 0,0 0 16,-1-21-16,1 22 0,0-22 0,0 0 15,0 21-15,0-20 0,-1-22 0,1 21 16,21 0-16</inkml:trace>
  <inkml:trace contextRef="#ctx0" brushRef="#br0" timeOffset="28088.84">17378 4255 0,'0'0'0,"0"-22"15,0 1-15,0 0 16,0 0-16,21 0 0,-21 0 16,21-1-16,-21-20 0,21 21 0,0 0 15,1 0-15,-1-1 0,0 1 0,0 21 16,21-42-16,-20 42 0,-1 0 0,0 0 15,0 0-15,0 0 0,0 0 0,-21 21 16,22 21-16,-22-20 0,0 20 16,0 0-16,0 22 0,0-22 15,0 0-15,0 22 0,0-22 0,-22 1 16,1-1-16,21 0 0,0 1 0,-21-22 16,21 21-16,-21 0 0,21-20 0,0-1 15,-21 0-15,0-21 16,21-21-1,0 0 1,0-1-16,0 1 0,0 0 0,0 0 16,0-21-16,0 20 0,21-20 0,0 21 15,0-21-15,0-1 0,22-41 0,-22 62 16,0-20-16,0 0 0,0 21 0,0-1 16,1 1-16,20 0 0,-21 21 15,0 0-15,22 0 0,-22 0 0,0 0 16,21 0-16,-21 21 0,1 0 0,-1 1 15,0-1-15,0 21 0,0-21 0,-21 22 16,0-22-16,21 0 0,-21 21 0,0-21 16,0 22-16,0-22 0,0 0 0,0 0 15,0 0-15,0 1 0,-21-1 0,21 0 16,-21-21-16,0 0 16,0 0-1,21-21-15,0 0 16,0-1-16,0 1 15,0 0-15,0-21 0,21 21 0,-21-1 0,21-20 16,0 0-16,22 21 0,-22-22 16,0 22-16,0-21 0,21 21 0,-20-1 15,20 1-15,-21 21 0,0 0 0,0 0 16,1 0-16,-1 0 0,0 0 0,0 21 16,-21 1-16,0-1 0,0 21 0,0-21 15,0 0-15,0 22 0,0-22 0,0 21 16,0-21-16,0 22 0,0-22 0,-21 0 15,21 21-15,0-20 0,0-1 0,0 0 16,0 0-16,0 0 0,21 0 16,0-21-16,0 0 15,1 0-15,-1 0 0,0 0 0,42 0 16,-20 0-16,-22 0 0,0-21 0,21 21 16,-20-21-16,-1 0 0,21 0 0,-21 0 15,0-1-15,1 1 0,-1-21 0,0 21 16,0 0-16,0-22 0,-21 1 0,0 21 15,21-22-15,-21 22 0,22-21 0,-22 21 16,0 0-16,0-1 0,0 1 0,-43 21 31,22 21-31,0 1 0,21-1 16,-21 21-16,21-21 0,0 0 16,-21 22-16,-1-22 0,22 21 0,-21-21 15,21 22-15,0-22 0,0 0 0,0 0 16,0 0-16,0 1 0,0-1 0,0 0 15,0 0-15,0 0 0,43-21 16,-22 0-16,0 0 0,0 0 16,0 0-16,22 0 0,-22 0 0,0-21 15,21 21-15,-21-21 0,22 0 0,-22 0 16,21-1-16,-21 1 0,22 0 0,-22 0 16,21-21-16,-21 20 0,22-20 0,-22 21 15,0-21-15,0 20 0,0-20 0,1 21 16,-1 0-16,-21 0 0,0-1 0,0 1 15,-21 21 17,-1 21-32,1 1 0,21-1 0,-21 21 15,0-21-15,0 0 0,0 22 0,21-22 16,-22 21-16,22-21 0,-21 1 0,21 20 16,0-21-16,0 0 0,0 0 0,0 1 15,0-1-15,0 0 0,21-21 0,1 21 16,-1-21-16,0 0 0,21 21 0,-21-21 15,22 0-15,-22 0 0,0 0 0,21 0 16,-20 0-16,20-21 0,-21 21 0,0-21 16,22 0-16,-22 21 0,0-21 0,0-1 15,0-20-15,22 21 0,-22 0 16,0-22-16,0 1 0,0 0 0,0-1 16,1 1-16,-1 0 0,-21-1 0,21-20 15,0 21-15,-21 20 0,0 1 0,0 0 16,0 0-16,0 0 15,-21 21-15,0 0 16,0 0-16,-1 21 0,22 0 0,-21 0 16,21 0-16,-21 22 0,0-1 0,21-21 15,-21 22-15,21-1 0,0 0 0,0 1 16,0-22-16,0 63 0,0-62 0,0 20 16,0-21-16,0 0 0,0 0 15,0 1-15,0-1 0,0 0 0,21 0 16,0 0-16,0-21 0,0 0 0,1 21 15,20-21-15,-21 0 0,0 0 0,22 0 16,-22 0-16,21 0 0,-21-21 0,43 0 16,-22 0-16,-21 0 0,0 0 0,22-1 15,-22-20-15,0 21 0,0-21 0,0-1 16,22 1-16,-43 0 0,21-22 0,0 22 16,0-22-16,0 22 0,-21 0 0,0-22 15,22 43-15,-22-21 0,0-1 0,21 22 16,-21 0-16,0 0 0,0 0 15,-43 42 17,43 0-32,-21 0 0,0 0 0,21 22 15,-21-22-15,21 21 0,-21 0 0,21 1 16,0-1-16,-21 22 0,21-22 0,-22 0 16,22 1-16,0-1 0,-21-21 0,21 21 15,0-20-15,0 20 0,0-21 0,0 0 16,21 0-16,1 1 0,-22-1 0,21 0 15,0-21-15,0 0 0,0 21 0,0-21 16,1 0-16,-1 0 0,21 0 0,-21 0 16,0 0-16,1-21 0,-1 21 15,0-21-15,0 0 0,0 21 0,0-22 16,-21 1-16,22 0 0,-1 0 0,0 0 16,-21-22-16,21 22 0,-21 0 0,21 0 15,-21-21-15,21 20 0,-21 1 0,0 0 16,0 42-1,0 0 1,0 1-16,-21-1 0,21 21 0,0-21 16,0 0-16,0 1 0,0 20 0,0-21 15,0 0-15,0 0 0,0 1 16,0-1-16,21 0 16,1-21-16,-1 0 15,0 0-15,21 0 0,-21 0 0,1 0 16,20-21-16,-21 0 0,0 21 0,0-22 15,1 1-15,20 0 0,-21 0 0,0 0 16,0-22-16,1 22 0</inkml:trace>
  <inkml:trace contextRef="#ctx0" brushRef="#br0" timeOffset="28260.74">21611 3768 0,'0'0'0,"-21"0"0,-21 0 16,20 0-16,1 0 0,0 0 15,0 0-15,0 0 16,21 21 0,0 0-1,0 0-15</inkml:trace>
  <inkml:trace contextRef="#ctx0" brushRef="#br0" timeOffset="28448.63">20680 4106 0,'0'0'0,"-21"0"32,42 0-17,0 0-15,0 0 0,21 0 0,-20 0 16,20-21-16,-21 21 0,64-21 0,-64 0 15,21 21-15,1-21 0</inkml:trace>
  <inkml:trace contextRef="#ctx0" brushRef="#br0" timeOffset="29044.5">22479 3979 0,'0'0'15,"-21"-21"-15,21 0 0,0 0 16,21 21-16,0-21 0,0 21 0,0-21 16,22-1-16,-22 22 0,21-21 0,-21 0 15,22 21-15,-1-21 0,0 0 0,-20 21 16,41-43-16,-42 43 0,-21-21 0,0 0 15,-21 0 1,0 21-16,-21 0 0,-1 0 16,1 0-16,-22 0 0,1 0 0,-1 21 15,1 0-15,21-21 0,-22 21 0,22 1 16,-22-1-16,43 0 0,-42 0 0,41 0 16,1 0-16,21 1 0,0-1 0,0 0 15,0 0-15,0 0 0,0 0 0,0 1 16,0 20-16,21-21 0,1 0 0,20 0 15,-21 1-15,0 20 0,22-21 0,-1 0 16,-21 0-16,64 22 0,-64-22 0,21 21 16,-21-21-16,1 1 0,20-22 0,-42 21 15,21 0-15,-21 0 0,0 0 0,0 0 16,-21 1-16,-21-1 16,20 0-16,-20-21 0,0 0 15,-22 0-15,22 0 0,0 21 0,-22-21 16,-21 0-16,43 0 0,0 0 0,21 0 15,-22-21-15,22 0 0,0 21 0,0-21 16,0-1-16,-1 1 0,1 0 16,21 0-16,0 0 0,0 0 0,0-1 15,0 1-15,21 21 0,22-42 0,-22 42 16,0-21-16,0 21 16,0 0-16,22 0 0,-22 0 0,0 0 0,0 0 15,22 0-15,-22 0 0</inkml:trace>
  <inkml:trace contextRef="#ctx0" brushRef="#br0" timeOffset="29404.29">22733 4360 0,'106'-42'31,"-85"42"-31,0-21 15,0 0-15,0 21 0,1-21 0,-1-1 16,0 1-16,0 21 0,0-21 0,-21 0 16,21 0-16,-21 0 0,22-22 0,-22 22 15,0 0 1,-22 21-16,1 0 0,0 0 16,0 0-16,-21 0 0,20 21 0,1 0 15,-21 0-15,21 1 0,0-1 0,-22 0 16,22 0-16,0 21 0,0-20 0,-22 41 15,43-42-15,0 22 0,0-22 0,0 0 16,0 0-16,0 0 0,22 0 16,-1 1-16,0-1 0,0 0 0,0-21 15,0 21-15,22-21 0,-22 0 0,0 0 16,21 0-16,-20 0 0,41 0 0,-42 0 16,22 0-16,-22-21 0,0 21 0</inkml:trace>
  <inkml:trace contextRef="#ctx0" brushRef="#br0" timeOffset="29704.34">23855 3302 0,'0'0'0,"0"-21"16,0 42-1,-21 0 1,-1 22-16,1-1 0,0-21 0,0 21 15,0 22-15,0-22 0,-1 1 0,-20 20 16,21-21-16,0 22 0,-43 63 0,43-85 16,0 22-16,0-1 0,0 1 0,-22-22 15,22 0-15,0 1 0,21-1 0,-21 0 16,0 1-16,21-22 0,-22 21 0,22-21 16,0 1-16,0-1 0,0 0 15,0 0-15,22-21 16,-1 0-16,0 0 0,0-21 15,0 0-15,0 0 0,1-1 0</inkml:trace>
  <inkml:trace contextRef="#ctx0" brushRef="#br0" timeOffset="30068.28">23643 4255 0,'-21'0'0,"21"21"16,21-21 15,0 0-31,0 0 0,1 0 0,-1 0 16,0 0-16,0 0 0,0-21 0,0 21 15,1-22-15,-1 22 0,0-21 0,-21 0 16,21 21-16,-21-21 0,0 0 16,-21 0-1,0 21-15,-22 0 0,22 0 0,0 0 16,0 0-16,-21 21 0,20 0 0,1-21 15,-21 21-15,21 0 0,0 0 0,-1 1 16,1-1-16,0 0 0,21 0 0,-21 0 16,21 0-16,-21 1 0,21 20 0,0-21 15,0 0-15,0 0 0,0 1 16,21-22-16,0 0 0,-21 21 16,21-21-16,0 0 0,22 0 0,-22 0 15,0 0-15,21 0 0,-20 0 0,-1 0 0,21 0 16,0 0-16,-20-21 0,20-1 15,-21 22-15</inkml:trace>
  <inkml:trace contextRef="#ctx0" brushRef="#br0" timeOffset="30580.82">24278 4085 0,'-21'0'16,"0"0"-1,0 0-15,-1 0 0,1 21 0,0 1 16,0-1-16,0 0 0,0 0 15,-1 0-15,1 0 0,21 1 0,-21 20 16,21-21-16,-21 0 0,21 22 0,0-22 16,0 0-16,0 0 0,0 0 0,0 0 15,0 1-15,21-1 0,0-21 16,0 0-16,1 0 0,-1 0 16,0 0-16,21 0 0,1 0 0,-22 0 15,21 0-15,-21-21 0,0-1 0,1 22 16,20-21-16,-21 0 0,0-21 0,22 21 15,-22-22-15,0 1 0,21 0 0,-21-1 16,22-20-16,-22 20 0,0-20 0,43-43 16,-43 43-16,21-1 0,-21 22 15,0-1-15,1 1 0,-1 0 0,-21-1 16,0 22-16,0-21 0,0 21 0,0 0 16,-21 42-1,-1 0-15,1 0 16,0 0-16,0 22 0,0-22 0,-22 63 15,22-41-15,-21-1 0,21 22 0,0-22 16,-1 21-16,1-20 0,0 20 0,0-20 16,0-1-16,0 0 0,21 1 0,0-1 15,0 0-15,0-21 0,0 1 0,0 20 16,0-21-16,0 0 0,21 0 0,0-21 16,0 0-16,0 0 0,22 0 15,-22 0-15,0 0 0,0 0 16,0 0-16,22-21 0,-22 21 0,0-21 15,21 0-15,-21 0 0,1 0 0,20-22 16</inkml:trace>
  <inkml:trace contextRef="#ctx0" brushRef="#br0" timeOffset="30764.71">24405 4001 0,'-21'0'0,"42"0"0,-63 0 0,63 0 31,0 0-31,0 0 0,22 0 16,-22 0-16,21 0 0,-21 0 0,22-22 15,-1 22-15,-21 0 0,21 0 0,1-21 16,-22 21-16,21 0 0,-21-21 0</inkml:trace>
  <inkml:trace contextRef="#ctx0" brushRef="#br0" timeOffset="34792.5">25866 4106 0,'21'0'16,"0"0"-16,0 0 31,0 0-31,0-21 0,1 0 16,-1 0-16,0 0 0,-21 0 16,21 21-16,-21-22 0,0 1 0,0 0 15,0 0-15,0 0 0,0 0 0,0-1 16,0 1-16,-21 0 0,0 0 0,0 0 15,-1 0-15,1-1 0,0 22 0,0-21 16,0 21-16,-43 0 0,43 0 0,-21 0 16,21 0-16,-22 0 0,1 0 15,21 21-15,-22 1 0,1-1 0,21 0 16,-21 0-16,20 0 0,-20 22 0,21-22 16,0 21-16,0 0 0,-1 1 0,1-1 15,21 22-15,0-22 0,0 0 0,0-21 16,0 22-16,0-22 0,0 0 0,0 0 15,0 0-15,0 1 0,21-1 0,1-21 16,-1 0-16,0 21 0,21-21 0,-21 0 16,1 0-16,20 0 0,-21 0 0,43-21 15,-43 21-15,21-21 0,-21-1 0,0 1 16,1 0-16,-1-21 0,0 21 0,0-22 16,0 1-16,0 0 0,1-1 15,-1 1-15,0 0 0,-21-22 0,21 22 16,0-1-16,0 1 0,1-21 0,-1 20 15,-21-20-15,21 20 0,0-62 0,0 41 16,-21 22-16,0-1 0,0 1 0,0 21 16,0-21-16,0 20 0,0 1 0,-21 21 31,0 21-31,21 1 0,-21-1 0,0 21 16,-1 0-16,22 1 0,-21-1 0,0 22 15,21-22-15,0 0 0,-21 22 0,0-22 16,21 43-16,0-43 0,0 0 0,0 22 15,-21-22-15,21 1 0,0-1 0,0 0 16,0 1-16,0-1 0,0-21 16,0 21-16,21-20 0,0-1 0,-21 21 15,21-21-15,0 0 0,0-21 0,1 22 16,-1-22-16,0 0 0,0 0 0,21 0 16,1 0-16,-22 0 0,64-22 15,-43 1-15,-21 21 0,0-21 16,0 0-16,1-21 0,20 20 0,-42 1 15,21-21-15,0 0 0,0 20 0,-21-20 16,22 0-16,-22 21 0,0-1 0,0-20 16,0 21-16,-22 21 0,1 0 15,0-21-15,0 21 0,0 0 0,0 0 16,-1 0-16,1 0 0,21 21 31,21-21-15,1 0-16,-1 0 0,0 0 0,0 0 15,0 0-15,0 0 0,1 0 0,-1 21 16,0-21-16,0 21 0,0 0 16,-21 1-16,0-1 15,0 21-15,0 0 0,0-20 0,0-1 16,-21 0-16,0 21 0,21-21 16,-21 1-16,21-1 0,-21 0 0,21 0 15,0 0-15,0 0 0,0 1 0,0-1 16,21-21-1,0 21-15,0-21 0,0 0 0,0 0 16,22 0-16,-22-21 0,21 21 0,-21-21 16,22-1-16,-1 1 0,-21 21 0,22-42 15,-22 21-15,21 0 0,-21-1 0,22-20 16,-22 21-16,0-21 0,0 20 0,0-20 16,0 21-16,1-21 0,-1 20 0,-21 1 15,0 0-15,0 0 0,0 0 16,-21 42-1,-1 0 1,1-21-16,0 21 0,21 0 0,-21 1 16,0-1-16,0 0 0,21 0 0,0 0 15,-22 0-15,22 1 0,-21-1 0,21 0 16,0 0-16,0 0 0,0 0 16,21 1-16,1-22 15,-1 0-15,0 0 0,0 0 0,0 0 16,0 0-16,1-22 0,-1 22 15,0-21-15,0 0 0,0 0 16,-21 0-16,0 0 0,21-1 0,-21 1 16,0 0-16,0 0 0,0 0 0,0 0 15,0-1-15,0 1 16,-21 21-16,0-21 0,-21 21 16,21 0-16,-1 0 0,1 0 15,42 0 1,1 21-1,-1-21-15,0 0 0,0 0 0,21 0 16,-20 0-16,-1 0 0,21 0 0,-21 0 16,22 0-16,-1 0 0,-21 0 0,21-21 15,1 0-15,20 21 0,-42 0 0,1-21 16,-1 21-16,0 0 0,-21-21 16,0 42 30,-21 0-46,0 0 0,-1 0 16,22 22-16,-21-22 0,0 21 0,21 0 16,0 43-16,-21-43 0,21 1 0,-21 20 15,21-20-15,-21 20 0,21 1 0,0-1 16,-22 1-16,1-1 0,21 22 0,-21-1 16,0-20-16,0 21 0,21-1 0,-21-20 15,-1 20-15,1-20 0,21-1 0,-42 86 16,21-86-16,0-21 0,21 22 0,-22-22 15,1 1-15,0-22 0,21 0 0,0 0 16,-21 0-16,21 0 0,0-42 31,0 0-31,0 0 0,21-21 0,-21 20 16,21 1-16,0-21 0,1 21 0,-1-22 16,0 1-16,0 0 0,0-1 0,0 1 15,1 0-15,-1-1 0</inkml:trace>
  <inkml:trace contextRef="#ctx0" brushRef="#br0" timeOffset="35116.32">27771 3979 0,'0'0'0,"0"-21"15,-22-63 1,44 84-16,-1-22 0,0 22 15,21 0-15,1 0 0,-22 0 0,21 0 16,0 0-16,1 0 0,-1 22 0,0-22 16,-20 21-16,20 0 0,-21 0 0,0 21 15,-21-20-15,0-1 0,0 21 0,0-21 16,0 22-16,-21-1 0,-21-21 0,-1 0 16,1 22-16,0-22 0,-1 0 0,-20 0 15,21 0-15,-22-21 0,22 21 0,-43-21 16,64 22-16,-21-22 0,20 0 15,1 0-15,42 0 32,22 0-32,-22-22 0,0 22 15,21-21-15</inkml:trace>
  <inkml:trace contextRef="#ctx0" brushRef="#br0" timeOffset="35723.9">28892 4212 0,'0'-21'0,"0"42"0,0-63 16,0 21-16,0 0 0,0-1 0,0 1 16,0 0-16,0 0 0,0 0 0,0 0 15,0-1-15,0 1 0,0 0 0,0 0 16,0 0-16,0 0 15,-21 21-15,0 0 0,0 0 0,0 0 16,0 0-16,-22 21 0,22 0 0,-64 0 16,64 21-16,-21-20 0,0 20 15,20-21-15,-20 21 0,21 1 0,-21-22 16,20 21-16,1-21 0,21 22 0,0-22 16,-21 21-16,21-21 0,0 1 0,0-1 15,0 0-15,21 0 0,-21 0 0,21-21 16,22 21-16,-22-21 0,0 0 0,0 0 15,22 0-15,-1 0 0,-21 0 0,21 0 16,1-21-16,20 0 0,-20 0 0,-22 0 16,21-22-16,-21 22 0,22-21 0,-22 0 15,0-1-15,0-20 0,0-1 0,22 22 16,-22-22-16,-21 1 0,21-1 0,0 1 16,-21-1-16,0 22 0,0-21 15,0 20-15,0 1 0,0 0 0,0 20 16,0-20-16,0 21 0,0 0 0,-21 21 15,0 21 1,21 0-16,0 0 0,0 22 0,-21-1 16,21 0-16,-22 1 0,22-1 0,0 0 15,0 1-15,-21-1 0,21 0 0,-21 1 16,21 20-16,0-21 0,-21 1 0,21-1 16,0 0-16,0 43 0,0-43 0,0-20 15,0-1-15,0 21 0,0-21 0,0 0 16,21 1-16,0-22 0,0 0 15,1 0-15,-1 0 16,0 0-16,0 0 0,0-22 16,0 22-16</inkml:trace>
  <inkml:trace contextRef="#ctx0" brushRef="#br0" timeOffset="36144.44">29549 3937 0,'0'0'0,"0"-21"0,0 0 0,0 0 16,0-1-16,-22 22 15,1 0-15,0 0 0,0 0 16,21 22-16,-21-1 0,0 0 0,-1 0 16,22 0-16,-21 0 0,0 22 0,21-22 15,0 21-15,-21-21 0,0 1 16,21 20-16,0-21 0,-21 0 0,21 0 16,0 1-16,0-1 0,0 0 0,0 0 15,0 0-15,21 0 0,0-21 0,0 0 16,0 22-16,0-22 0,1 0 0,20 0 15,-21 0-15,21 0 0,-20 0 0,-1-22 16,0 22-16,21-21 0,-21 0 0,1 0 16,20 0-16,-21 0 0,0-1 0,0-20 15,-21 0-15,22 21 0,-22-22 0,0 1 16,0 0-16,0-1 0,0 22 0,0-21 16,-22 21-16,1-1 0,0 1 0,0 0 15,-21 21-15,20 0 0,-20 0 16,21 0-16,-21 0 0,20 0 0,-20 0 15,21 0-15,0 21 0,0 0 0,-1 1 16,1-1-16,0 0 0,21 0 0,0 0 16,0 43-16,0-43 0,0 0 0,0 0 15,21 0-15,0 1 0,1-1 0,-1-21 16,0 0-16,0 21 0,0-21 0,22 0 16</inkml:trace>
  <inkml:trace contextRef="#ctx0" brushRef="#br0" timeOffset="37116.35">30184 3874 0,'0'0'15,"0"-22"-15,-22 22 16,1 22 0,0-1-16,0 0 0,21 0 0,-21 0 15,0 0-15,21 1 0,0-1 0,-22 21 16,22-21-16,-21 0 0,21 1 0,0-1 15,0 21-15,0-21 0,0 0 16,0 1-16,0-1 0,21-21 0,1 21 16,-1-21-16,0 0 0,0 0 0,0 0 15,0 0-15,1 0 0,-1 0 16,0 0-16,0 0 0,0-21 0,0 0 16,1-1-16,-1 1 0,0 0 0,0 0 15,0-21-15,0 20 0,-21 1 0,22 0 16,-1 0-16,-21 0 0,0 0 0,0 42 47,0 0-47,0 0 0,0 0 0,-21 0 15,-1 1-15,22-1 0,0 0 0,-21 0 16,21 0-16,0 0 0,0 1 0,0-1 16,0 0-16,0 0 0,21-21 15,1 21-15,-1-21 16,0 0-16,0 0 0,0 0 0,0 0 15,1 0-15,-1 0 0,0-21 0,-21 0 16,21 21-16,-21-21 0,21-22 0,-21 22 16,21 0-16,-21 0 0,0-21 0,0 20 15,0-20-15,0 21 0,0 0 0,0 0 16,0-1-16,-21 1 0,0 21 0,21-21 16,-21 21-16,21-21 15,0 0 1,21 21-16,0 0 15,22 0-15,-22 0 0,0 0 0,21 0 16,1 0-16,-22-21 0,21 21 16,0 0-16,-20 0 0,-1 0 0,21 0 15,-21 21-15,0-21 0,-21 21 0,22 0 16,-22 0-16,0 0 0,0 1 0,0-1 16,0 0-16,0 0 0,0 21 0,0-20 15,0-1-15,-22 0 0,22 0 0,-21 0 16,21 0-16,0 1 0,-21-1 0,21 0 15,-21 0-15,21 0 0,0 0 16,-21-21 0,0 0-1,21-21 1,0 0-16,0 0 16,0 0-16,0 0 0,0-1 0,0-20 15,0 21-15,21-21 0,21-1 0,-21 22 16,0-21-16,22-1 0,-1 1 0,0 21 15,1-21-15,-1 20 0,0-20 0,-20 21 16,20 0-16,0 0 0,1 21 0,-1 0 16,-21 0-16,21 0 0,-20 0 0,-1 0 15,0 21-15,-21 0 0,21 21 16,-21-21-16,0 22 0,0-22 0,0 21 16,0 1-16,0-1 0,-21 0 0,0 1 15,21-1-15,-21-21 0,-1 21 0,1-20 16,21-1-16,-21 0 0,0 0 15,0 0-15,0 0 0,-1-21 16,1 0 0,21-21-1</inkml:trace>
  <inkml:trace contextRef="#ctx0" brushRef="#br0" timeOffset="40148.89">1651 5482 0,'0'0'0,"-42"0"0,20 0 0,1 0 16,-21 0-16,21 0 0,-22 0 16,22 0-16,-21 0 0,0 0 0,20 0 15,-20 0-15,21 0 0,0 0 0,0 0 16,-1 0-16,1 0 0,0 0 0,0 0 31,42 0 0,0 0-31,22 0 0,-1 0 0,0 0 16,1 0-16,-1 0 0,0 0 0,22 0 16,-1 0-16,-20 0 0,20 0 0,1 0 15,-1 0-15,1 0 0,-1 0 0,1 0 16,20 0-16,1 0 0,0 0 0,20 0 16,-20 0-16,21 0 0,-21 0 0,20-21 15,-20 21-15,0 0 0,21 0 0,-22-21 16,22 21-16,-21 0 0,21 0 0,105-21 15,-105 21-15,0-21 0,0 21 0,21 0 16,0-22-16,21 1 0,0 21 0,0 0 16,-21-21-16,21 21 0,1-21 15,20 21-15,-21 0 0,21 0 0,-20 0 16,20-21-16,-21 21 0,0 0 0,22-21 16,-22 21-16,0 0 0,21 0 0,-21 0 15,1-22-15,-1 22 0,148 0 0,-148 0 16,0-21-16,1 21 0,-1 0 0,0 0 15,21-21-15,1 21 0,-22 0 0,0 0 16,0-21-16,0 21 0,22 0 0,-22 0 16,21-21-16,-21 21 0,0 0 0,1 0 15,-1 0-15,0-21 0,-21 21 0,21 0 16,-21 0-16,21-22 0,-21 22 0,0 0 16,127-21-16,-127 21 0,0-21 15,-21 21-15,21-21 0,-21 21 0,21 0 16,-42-21-16,20 21 0,-20 0 0,0-21 15,-22 21-15,22 0 0,-22 0 0,-20-22 16,20 22-16,-20 0 0,-1 0 0,-21 0 16,0 0-16,0 0 0,-42 0 31</inkml:trace>
  <inkml:trace contextRef="#ctx0" brushRef="#br0" timeOffset="41519.92">18775 5122 0,'0'0'0,"-43"0"0,-168 0 32,168 0-32,1 0 0,-21 0 0,20 0 15,-20 0-15,20 0 0,-20 0 16,21 0-16,-1 0 0,1 0 0,-106 0 16,127 0-16,-1 0 0,1 22 15,42-22 16,22 0-15,-22 0-16,21 0 0,1 0 0,-1 0 16,0 0-16,22 0 0,-1 0 15,1 0-15,-1 0 0,1 0 0,20 0 16,-20 0-16,84 0 0,-63-22 0,-1 22 16,1-21-16,0 21 0,21 0 0,-22 0 15,22-21-15,0 21 0,0 0 0,0 0 16,-1 0-16,1-21 0,0 21 0,0 0 15,0 0-15,21 0 0,-21 0 0,-1 0 16,22 0-16,-21 0 0,0 0 0,-21 0 16,21 0-16,-1-21 0,1 21 0,0 0 15,0 0-15,0 0 0,105 0 0,-126 0 16,21 0-16,-21 0 0,20 0 16,-20 0-16,21 0 0,0 0 0,-22 0 15,22 0-15,-21 0 0,0 0 0,-1 0 16,1 0-16,-22 0 0,22 0 0,-21 0 15,20 0-15,1 0 0,-22 0 0,22 0 16,0-21-16,-22 21 0,22 0 0,0 0 16,-1 0-16,-20 0 0,84 0 0,-85 0 15,1 0-15,-1 0 0,22 0 0,-21 0 16,-1 0-16,1 0 0,-1 0 0,1 0 16,-1 0-16,-21 0 0,22 0 0,-1 0 15,-20 0-15,-1 0 0,0 0 0,22 0 16,-43 0-16,21-22 0,1 22 15,-22 0-15,21 0 0,-21 0 0,22 0 16,-22 0-16,21-21 0,1 21 0,-22 0 16,0 0-16,21 0 0,-21 0 0,22 0 15,-22 0-15,21 0 0,-21 0 0,22 0 16,-22 0-16,21 0 0,-21 0 0,22 0 16,-22 0-16,0 0 0,0 0 0,0 0 15,1 0-15,-1 0 16,0 0-16,0 0 31,0 0-31,0 0 16,22-21-16,-22 21 15,0 0-15,0 0 0,22 0 0,-22 0 16,21 0-16,-21 0 0,0-21 0,1 21 16,20 0-16,-21 0 0,0 0 0,0 0 15,1 0-15,-1 0 0,0 0 16,-21-21-16,0 0 15,-21-1 1,0 22-16,21-21 16,-22 21-1,22-21-15,-21 0 16</inkml:trace>
  <inkml:trace contextRef="#ctx0" brushRef="#br0" timeOffset="45116.66">825 7535 0,'0'0'0,"-21"0"94,0 0-94,0 0 16,0 0-16,-22 0 0,22 0 0,0 0 15,-21 0-15,-1 0 0,1 0 0,0 0 16,-1 0-16,1 0 0,0 0 0,-1 0 15,1 0-15,21 22 0,-21-22 0,-1 0 16,22 0-16,0 0 0,0 0 0,0 0 16,63 0 15,-21 0-31,0 0 0,22 0 16,-1 0-16,0 0 0,1 0 15,20 0-15,-21 0 0,22-22 0,-1 22 16,1 0-16,-1 0 0,1 0 0,-1 0 15,1 0-15,-1 0 0,22 0 0,-21 0 16,-1 0-16,1-21 0,-1 21 0,1 0 16,-1 0-16,-21 0 0,22 0 0,-22 0 15,1 0-15,-1 0 0,-21 0 0,0 0 16,0 0-16,1 0 0,-22-21 16,0 0-1,0 0 1,-22 0-16,1 21 15,0 0-15,21-22 0,-21 22 16,0-21-16,0 21 0,-1 0 0,1-21 16,0 0-16,0 21 0,0 0 0,0-21 15,-1 21-15,1 0 0,0 0 0,-85-21 32,85 21-32,0 0 15,42 0 16,-21 21-31,21-21 16,0 0-16,1 21 0,-1-21 0,0 0 16,0 21-16,0-21 0,22 0 0,-22 0 15,21 21-15,-21-21 0,22 0 16,-22 0-16,21 0 0,0 21 0,-20-21 16,-1 0-16,21 0 0,-21 0 0,0 0 15,1 0-15,-1 0 0,-21 22 16,21-22-16,-21 21 15,-21-21 1,0 21-16,-1 0 0,1-21 16,0 21-16,-21-21 0,21 21 0,-22 1 15,22-1-15,-21 0 0,-1 0 16,22 0-16,-21 0 0,21 1 0,-22-1 16,22 0-16,-21 0 0,21 21 0,-22-20 15,22-1-15,-21 21 0,21-21 0,0 0 16,-1 22-16,1-22 0,21 0 0,0 0 15,-21-21-15,21 21 0,-21-21 0,21 22 16,0-44 15,0 1-31</inkml:trace>
  <inkml:trace contextRef="#ctx0" brushRef="#br0" timeOffset="46508.37">3027 6943 0,'0'0'0,"0"-21"16,0-1-16,-21 22 15,21-21-15,0 0 0,0 0 16,0 0-16,0 0 16,0 42-1,0 0 1,0 0-16,0 21 0,0-20 0,0 20 15,0-21-15,0 21 0,0 1 0,0-1 16,0-21-16,0 22 0,-22-1 0,22 0 16,0 1-16,-21-22 0,21 21 15,-21-21-15,21 0 0,-21 1 0,21-1 16,0 0-16,0 0 0,0-42 31,0 0-31,0 0 0,0-1 16,21 1-16,-21 0 0,21-21 0,-21 21 15,21-22-15,-21 1 0,43-22 0,-22 43 16,-21-21-16,21 21 0,0-22 0,0 22 16,-21 0-16,22 0 0,-1 21 15,-21-21-15,21 0 0,0 21 16,0 0-16,0 0 16,1 0-16,-22 21 0,0 0 15,21 0-15,0 0 0,-21 0 16,0 22-16,0-22 0,0 0 0,0 21 15,0-20-15,21-1 0,-21 21 0,21-21 16,-21 43-16,0-43 0,21 0 0,1 0 16,-1 0-16,0 1 0,0-1 15,0-21-15,0 0 0,1 0 0,-1 0 16,0 0-16,0 0 0,0 0 0,-21-21 16,43-1-16,-43 1 0,21 0 15,0 0-15,0 0 0,0-22 0,0 1 16,1 0-16,-22 21 0,21-22 0,0 1 15,-21 0-15,21 20 0,-21-20 0,0 21 16,0-21-16,21 20 0,-21-20 0,0 21 16,0 0-16,0-22 0,0 22 0,0 0 15,0 0-15,0 0 16,0 42 0,0 0-16,0 0 0,0 0 15,0 22-15,0-22 0,0 0 0,0 21 16,-21-20-16,21 20 0,0-21 0,0 21 15,0-20-15,0 20 0,0-21 0,0 21 16,0 1-16,0-22 0,0 21 16,0-21-16,0 1 0,21-1 0,0 0 15,1 0-15,20-21 0,-21 0 0,21 0 16,-20 0-16,-1 0 0,21 0 0,-21 0 16,22-21-16,-22 21 0,21-21 0,-21 0 15,22-22-15,-22 22 0,21 0 0,-21-21 16,22 20-16,-22 1 0,0-21 0,0 21 15,0 0-15,-21-22 0,0 22 0,0 0 16,0 0-16,0 0 0,0-1 0,0 1 16,-21 21-16,0-21 0,0 21 15,0 0-15,-1 0 0,1 0 0,0 21 16,0-21-16,0 21 0,21 1 16,0-1-16,0 0 0,0 0 0,0 0 15,0 0-15,0 1 0,0-1 0,0 0 16,0 21-16,0-21 0,21 1 0,0-1 15,0 0-15,0 0 0,1 0 0,-1 0 16,0 1-16,0-1 0,0-21 0,0 0 16,22 21-16,20-21 0,-20 0 0,-1 0 15,-21 0-15,21-21 0,1 21 0,-1-21 16,0-1-16</inkml:trace>
  <inkml:trace contextRef="#ctx0" brushRef="#br0" timeOffset="46880.16">6223 6541 0,'0'0'0,"0"-22"0,0 1 15,0 0-15,0 0 0,0 0 0,-21 21 16,0-21-16,-1 21 0,1 0 15,0 0-15,0 0 0,0 0 0,0 21 16,-1 0-16,-20 0 0,21 0 16,0 22-16,0-22 0,-22 21 0,22 0 15,0 1-15,0-1 0,0 0 0,-1-20 16,1 20-16,0 43 0,0-43 0,21-21 16,0 21-16,0 1 0,0-1 0,0-21 15,0 22-15,0-22 0,21 21 0,0-21 16,0 0-16,1 1 0,20-1 0,-21 0 15,21-21-15,1 0 0,-1 21 0,0-21 16,1 0-16,-1 0 0,0 0 0,43-21 16,-43 0-16,1 0 0,-1-1 15,0 1-15,1-21 0,-1 21 0,0-22 16,22 22-16</inkml:trace>
  <inkml:trace contextRef="#ctx0" brushRef="#br0" timeOffset="47748.66">6879 6837 0,'0'-21'0,"0"42"0,0-63 0,0 20 0,-21 1 15,-21 0-15,20 21 0,1 0 0,0 0 16,0 0-16,0 0 0,-22 0 0,22 21 16,0-21-16,-21 21 0,21 1 0,-1-1 15,1 21-15,-21-21 0,21 0 0,0 22 16,-1-22-16,22 21 0,-21-21 0,0 22 16,21-22-16,0 42 0,0-20 15,0-22-15,0 0 0,0 0 0,0 0 16,0 1-16,21-1 0,0 0 0,1-21 15,-1 0-15,0 0 0,21 0 0,-21 0 16,22 0-16,-22 0 0,21-21 0,-21 0 16,22-1-16,-22 1 0,42-42 0,-41 42 15,20-22-15,-21 22 0,0-21 0,0 21 16,-21-22-16,22 22 0,-1 0 0,-21-21 16,0 20-16,0 1 0,0 0 0,0 0 15,0 0-15,-21 42 31,-1 0-31,1 0 0,21 0 16,-21 1-16,21-1 0,-21 0 0,21 0 16,0 0-16,0 0 0,0 22 0,0-22 15,0 0-15,0 0 0,21 0 0,0 1 16,0-1-16,1 0 0,-1-21 0,0 21 16,0-21-16,0 0 0,0 0 0,43 0 15,-43 0-15,0 0 0,22 0 0,-22 0 16,0-21-16,0 21 0,0-21 0,0 0 15,-21-1-15,22-20 0,-1 21 0,-21 0 16,21 0-16,-21-22 0,0 22 0,0 0 16,0-21-16,21 20 0,-21 1 0,0-21 15,0 21-15,0 0 0,0-1 16,0 44 0,0-1-1,0 0-15,0 0 0,-21 0 0,21 0 16,0 1-16,0-1 0,0 0 0,0 0 15,0 0-15,0 22 0,0-22 0,0 0 16,0 0-16,-21 0 0,21 0 0,0 1 16,0-1-16,-21 0 15,-1-21 17,22-21-32,-21 21 0,21-21 0,0-1 15,0 1-15,0 0 0,0 0 16,0 0-16,0 0 0,0-22 0,0 22 15,0 0-15,21-21 0,22-1 0,-22 22 16,0-21-16,21 21 0,-20-22 0,20 22 16,0-21-16,43 21 0,-43-1 0,1 22 15,-1 0-15,0 0 0,-21 22 0,22-1 16,-22 0-16,0 0 0,0 0 0,0 22 16,1-22-16,-22 21 0,0-21 0,0 22 15,0-22-15,0 0 0,0 21 0,0-21 16,0 1-16,0-1 0,0 0 0,-22 21 15,1-21-15,0 1 0,0-1 16,0-21-16,0 0 0,21 21 16,-22-21-16,1 0 0,0 0 15,21-21-15</inkml:trace>
  <inkml:trace contextRef="#ctx0" brushRef="#br0" timeOffset="49016.93">9165 7239 0,'0'0'0,"0"21"0,21-21 15,-21-21 1,21 0 0,-21 0-16,22 0 0,-22-1 0,21 1 15,21-21-15,-21 0 0,0 20 0,1 1 16,-1-21-16,0 0 0,0-1 0,21 1 16,-20 0-16,20-1 0,0-20 0,1 20 15,-1-20-15,0 21 0,1-1 0,-22 1 16,21 0-16,-21-1 0,-21 22 0,0 0 15,0 0-15,-21 21 0,0 0 0,0 0 16,-22 0-16,22 0 0,-21 21 16,0 0-16,-1 0 0,1 22 0,21-22 15,0 21-15,-1 0 0,1-20 0,21 20 16,0 0-16,0-21 0,0 22 0,0-22 16,21 0-16,43 43 0,-43-43 0,21 0 15,-20 0-15,20 0 0,0 0 0,1 1 16,-1-1-16,0 0 0,1-21 0,-22 21 15,21 0-15,-21-21 0,0 21 0,1-21 16,-22 22-16,0-1 16,-22-21-16,-20 0 0,21 0 0,-21 0 15,20 0-15,-20 0 0,0 0 0,-1 0 16,1 0-16,0-21 0,-1 21 16,1-22-16,21 22 0,0 0 0,-43-21 15,43 21-15,0 0 16,21 21-1,0 1 1,21-22-16,0 21 0,0 0 16,1-21-16,-1 0 0,21 0 0,-21 0 15,0 0-15,22 0 0,-1 0 0,0 0 16,1 0-16,-1 0 0,0 0 16,1-21-16,20 21 0,-20-21 0,-1-1 15,64 1-15,-64 0 0,0 0 0,1 0 16,-1 0-16,0-1 0,1 1 0,-22-21 15,0 21-15,0 0 0,0-22 0,1 22 16,-22 0-16,21 0 0,-21-22 0,0 22 16,0 0-16,0 0 0,0 0 15,-21 21-15,-1 0 16,1 21-16,0 0 0,0 0 0,0 0 16,21 1-16,-21 20 0,-1-21 0,1 21 15,0-20-15,0-1 0,0 21 0,21-21 16,0 0-16,0 22 0,0-1 15,0-21-15,0 0 0,21-21 16,0 22-16,0-22 0,0 0 16,1 0-16,-1 0 0,0 0 0,0 0 15,0 0-15,22 0 0,20-22 0,-42 1 16,22 0-16,-1 0 0,-21 0 0,21 0 16,-20-1-16,20 1 0,-21-21 0,0 21 15,22-22-15,-22 1 0,0 0 0,0-22 16,0 22-16,0 0 0,-21-22 0,22 22 15,-22-1-15,21 1 0,-21-43 0,0 64 16,0-21-16,0 21 0,0 0 16,-21 21-16,-1 0 15,1 21-15,0-21 0,0 21 16,0 21-16,0 1 0,21-1 0,-22 0 16,22 1-16,-21 20 0,21 1 0,0-22 15,0 64-15,0-64 0,-21 0 0,21 1 16,0-22-16,0 21 0,0-21 0,0 22 15,0-22-15,21 0 0,-21 0 0,21 0 16,1-21-16,-22 22 0,21-22 0,0 0 16,0 0-16,43 21 0,-43-21 0,0 0 15,21 0-15,-21-21 0,1 21 0,20-22 16,-21 1-16,0 0 0,0 0 0</inkml:trace>
  <inkml:trace contextRef="#ctx0" brushRef="#br0" timeOffset="49420.22">11472 6646 0,'0'0'0,"0"22"0,-21 20 32,21-21-17,21-21-15,0 0 0,22 0 16,-22-21-16,0 21 15,0-21-15,0 21 0,1-21 0,-1-1 0,0 22 16,0-21-16,-21 0 0,0 0 16,21 0-16,-21-22 0,0 22 0,0 0 15,0 0-15,0 0 0,-21 21 16,0 0-16,-21 0 0,-1 0 16,22 0-16,0 21 0,-21 0 0,20 0 15,1 0-15,0 1 0,0 20 0,0-21 16,0 21-16,21-20 0,-22-1 0,22 21 15,0-21-15,0 0 0,0 1 0,0 20 16,0-21-16,0 0 0,22 0 0,-1 1 16,0-1-16,0-21 0,0 21 0,0-21 15,1 0-15,-1 0 0,21 21 16,-21-21-16,22 0 0,-22 0 0,21 0 16,0 0-16,1 0 0,-1 0 0,0 0 15,43-42-15,-43 42 0,1-21 0</inkml:trace>
  <inkml:trace contextRef="#ctx0" brushRef="#br0" timeOffset="49971.9">12425 6287 0,'0'0'16,"-21"0"0,-1 0-16,1 0 15,0 21-15,21 0 0,-21 0 0,-21 43 16,20-22-16,1 0 0,0 1 0,0-22 15,0 21-15,21 0 0,0 1 0,0-22 16,0 21-16,0-21 0,0 1 0,0-1 16,0 0-16,0 0 0,0 0 0,21 0 15,0 1-15,0-22 0,0 21 0,1-21 16,41 21-16,-42-21 0,0 0 0,22 0 16,-22 0-16,0 0 0,21 0 0,-20 0 15,-1-21-15,21 21 0,-21-21 0,0-1 16,22 1-16,-22 0 0,0 0 0,0-21 15,0 20-15,1-20 0,41-64 16,-42 64-16,0-22 0,1 1 0,-1 21 16,0-22-16,0 22 0,21-1 0,-20 1 15,-1 0-15,21-1 0,-21 1 0,0 21 16,1 0-16,-1 0 0,-21-1 0,0 1 16,-21 21-1,-1 0-15,1 21 0,-21 1 16,21-1-16,0 0 0,-22 42 0,22-20 15,0-1-15,0 0 0,21 1 0,0-1 16,-21 22-16,21-22 0,-22 21 0,22-20 16,0-1-16,0 0 0,0 1 15,0-1-15,0-21 0,0 22 0,0-22 16,0 0-16,0 0 0,22 0 0,-1 22 16,0-43-16,0 21 0,0 0 15,0-21-15,1 0 0,-1 0 0,0 0 16,0 0-16,0 0 0,0 0 0,22-21 15,-22 21-15,0-21 0,0-1 0,22 1 16,-22 0-16,0 0 0,0 0 0,0 0 16</inkml:trace>
  <inkml:trace contextRef="#ctx0" brushRef="#br0" timeOffset="50216.28">12785 6477 0,'0'0'0,"21"0"16,0 0-1,0 0-15,43-21 0,-22 0 0,0 21 16,-21-21-16,22 21 0,-1-22 0,22 1 16,-22 21-16,0-21 0,1 21 0,-1-21 15,0 21-15,1-21 0,-22 21 0,0 0 16,0 0-16,0 0 0,0 0 15,-63 0 1,0 21-16,21 0 0</inkml:trace>
  <inkml:trace contextRef="#ctx0" brushRef="#br0" timeOffset="51824.86">3344 8170 0,'0'-21'0,"0"42"0,0-63 0,0 21 16,-21 0-16,0 0 0,0-1 0,0 1 16,-1 0-16,1 0 0,0 21 0,0 0 15,0 0-15,0 0 0,-1 0 0,-20 0 16,21 21-16,-21 0 0,20 0 0,-20 1 16,21 20-16,-21 0 0,-1 22 0,1-22 15,21 0-15,-22 22 0,1-1 0,21-20 16,-21 20-16,20 1 0,-20-1 0,21 1 15,0-1-15,21 1 0,0-22 16,0 22-16,0-22 0,0 0 0,21 1 0,0-1 16,0-21-16,22 0 0,-1 0 0,0 1 15,1-1-15,-1-21 0,0 0 16,1 0-16,-1 0 0,0 0 0,1 0 16,62-21-16,-62-1 0,20 1 0,-20-21 15,20 21-15,-21-22 0,1 22 0,-1-21 16,0 0-16,1-1 0,-22 1 0,21 0 15,-21-1-15,-21 1 0,0 0 0,0-1 16,0 1-16,0 0 0,0-1 0,-21 1 16,0 0-16,-21-1 0,21 1 0,-22 0 15,1-1-15,0 1 0,-1 0 0,1 20 16,0-20-16,-1 21 0,1 0 0,-22 21 16,22 0-16,0 0 0,-64 21 0,64 0 15,-22 0-15,22 0 0,-22 22 16,22-1-16,0 0 0,-1 1 0,22-1 15,0 22-15,0-22 0,21 0 0,0 22 16,0-22-16,0 22 0,21-22 0,0 0 16,0 22-16,0-22 0,22 0 0,-22-20 15,21 20-15,1-21 0,-1 0 0,0 0 16,1 1-16,-1-22 0,21 0 0,-20 0 16,-1 0-16,22 0 0,-1 0 0,-21 0 15,22-22-15,-1 1 0,-20 0 0,20 0 16,-20 0-16,20-22 0,-21 22 0,1-21 15,-1 21-15,-21-22 0,43-20 16,-43 21-16,-21 20 0,21-20 0,-21 21 16,0 0-16,0 0 0,21 21 0,-21-22 15,-21 44 1,21-1-16,-21-21 16,21 42-16,-21-21 0,21 0 0,0 22 15,0-22-15,0 21 0,0-21 0,-21 22 16,21-22-16,0 21 0,0-21 15,-22 22-15,22-1 0,0-21 0,0 0 0,0 1 16,0-1-16,-21-21 16,21-21 15,0-1-31,0 1 0,0 0 16,21-21-16,-21 21 0,22-1 0,-22-20 15,21 0-15,0 21 0,0-22 0,0 22 16,0-21-16,1 21 0,-1-22 0,0 22 15,0 21-15,0-21 0,0 21 16,1 0-16,-22 21 16,0 0-16,0 0 15,0 1-15,0 20 0,0-21 16,0 0-16,0 22 0,21-22 0,-21 21 16,21 22-16,-21-43 0,0 0 15,0 0-15,21 21 0,0-20 0,0-22 16,1 21-16,-1 0 0,0-21 0,0 0 15,0 0-15,22 0 0,-22 0 0,21 0 16,0 0-16,1-21 0,-22 21 0,21-21 16,1-1-16,-1 1 0,0 0 0,1 0 15,-22 0-15,21-22 0,0 1 0,-20 0 16,-22 21-16,0-22 0,0 22 0,0-21 16,0 21-16,0-1 0,0 1 0,-22 0 15,1 0-15,0 21 0,0 0 16,0 0-16,0 0 0,-1 0 0,1 0 0,0 0 15,0 0-15,-21 21 0,20 0 16,22 0-16,-42 43 0,42-43 0,0 21 16,0 1-16,0-22 0,0 21 0,0-21 15,0 22-15,0-22 0,21 21 0,0-21 16,1 1-16,-1-1 0,0 0 0,0-21 16,0 21-16,0-21 0,22 0 0,-22 0 15,21 21-15,-21-21 0,22 0 0,-1 0 16,-21 0-16,22-21 0,20 0 0,-21 0 15,1 0-15,-22-1 0</inkml:trace>
  <inkml:trace contextRef="#ctx0" brushRef="#br0" timeOffset="52280.6">5588 8319 0,'0'0'0,"0"-22"15,-42-83 1,42 83 0,0 1-16,21 0 0,0 21 0,0 0 15,21-21-15,-20 21 0,20 0 0,21 21 16,-20 0-16,-1 0 0,-21 1 0,22 20 16,-1-21-16,-21 21 0,0 1 0,0-1 15,1 0-15,-1 1 0,0-1 16,0 0-16,-21-20 0,21 20 0,-21 0 15,0 1-15,0-1 0,0 0 0,0 1 16,0-22-16,0 42 0,0-42 0,0 1 16,0-1-16,0 0 15,0-42 1,0 0-16,0-1 0,21 1 16,-21 0-16,22-21 0,-22 21 0,21-22 15,0-41-15,0 41 0,-21 1 0,21 0 16,0-1-16,1 1 0,-1 0 0,-21-22 15,21 22-15,0-22 0,0 22 0,0 0 16,-21 20-16,22-20 0,-1 21 16,-21 0-16,21 0 0,0-1 0,0 22 15,0 22 1,-21-1-16,0 0 0,0 0 0,0 0 16,0 0-16,0 1 0,0 20 0</inkml:trace>
  <inkml:trace contextRef="#ctx0" brushRef="#br0" timeOffset="53716.3">7070 8763 0,'0'0'0,"21"0"0,85-85 31,-85 64-31,-21 0 0,0 0 0,0 0 16,0 0-16,0-22 0,0 22 0,0 0 15,0-21-15,0 20 0,-21 1 0,-1 0 16,1 0-16,0 0 0,-21 0 0,-1 21 16,1 0-16,21 0 0,-21 0 0,-1 21 15,1 0-15,0 0 0,20 0 0,-20 22 16,21-22-16,-21 0 0,20 21 0,1-21 16,0 22-16,0-1 0,21-21 15,0 22-15,0-1 0,0-21 0,0 21 16,0 22-16,21-43 0,0 0 0,-21 0 15,43 1-15,-22-22 0,0 21 0,0-21 16,0 0-16,22 0 0,-22 0 0,21 0 16,-21 0-16,22-21 0,-22-1 0,0 22 15,21-21-15,-21 0 0,1-21 0,20 21 16,-21-1-16,21-41 0,-20 21 0,-22-1 16,21 22-16,-21-21 0,21-1 0,-21 1 15,21 21-15,-21-21 0,0-1 0,0 22 16,0 0-16,0 0 0,0 0 0,-21 21 31,0 21-31,0 0 0,21 0 16,-22 0-16,22 0 0,0 22 0,-21-22 15,21 0-15,0 21 0,0-20 0,0 20 16,0-21-16,0 21 0,0-20 0,0 20 16,0-21-16,0 0 0,21 0 0,-21 22 15,43-22-15,-43 0 0,21 0 0,0-21 16,0 0-16,0 0 0,1 0 0,-1 0 15,0 0-15,0 0 0,0-21 16,22 0-16,-22 0 0,21 0 0,-21-22 0,22 22 16,-22 0-16,21-21 0,-21-1 0,22-41 15,-22 41-15,0 1 16,0-22-16,-21 22 0,21-64 0,-21 43 16,0 20-16,0-20 0,0 21 0,0 20 15,0-20-15,0 21 0,0 0 0,-21 21 16,0 0-16,0 0 15,0 21-15,21 0 0,-22 0 0,1 22 16,21-22-16,0 21 0,-21 0 0,21 1 16,-21 20-16,21 22 0,0-43 0,0 1 15,0-1-15,0 0 0,0 1 0,0-1 16,0-21-16,0 21 0,0 1 0,21-22 16,-21 0-16,21 21 0,-21-20 15,21-1-15,1-21 0,-1 21 0,0 0 16,21-21-16,1 0 0,-22 0 15,0 0-15,0-21 0,0 0 0,22 0 16,-22-1-16,0 1 0,0 0 0,21 0 16,-20-21-16,-1 20 0,0 1 0,0-21 15,0 21-15,0-22 0,-21 22 0,0-21 16,22 21-16,-22 0 0,0-1 0,0 1 16,0 42-1,-22 22 1,1-22-16,21 0 0,-21 0 15,21 0-15,0 22 0,0-22 0,0 0 16,0 0-16,0 0 0,0 1 16,0-1-16,0 0 0,0 0 0,0 0 15,21 0-15,0-21 0,1 0 16,-1 0-16,21 0 0,-21 0 0,0 0 16,1 0-16,-1 0 0,0-21 0,0 0 15,0 21-15,0-21 0,22 0 0,-22 0 16,0-1-16,0 1 0,-21-21 15,21 21-15,1 0 0,-22-1 0,0 1 0,0 0 16,0 0-16,0 0 16,0 42 15,0 0-31,-22 0 16,22 0-16,0 22 0,0-22 15,0 0-15,0 0 0,0 0 0,0 1 16,0-1-16,0 0 0,22 0 0,-22 0 15,21-21-15,0 21 0,-21 1 0,21-1 16,0-21-16,0 0 0,1 0 0,-1 0 16,21 0-16,22 0 0,-43 0 0,21 0 15,0-21-15,-20-1 0,20 22 0,0-21 16,-21 0-16,22 0 0,-1 0 0,-21 0 16,0-22-16,22 22 0,-22 0 15,-21-21-15,21 20 0,-21-20 0,21 21 0,-21-21 16,0-22-16,0 43 0,0-21 15,0 20-15,-21 1 0,0 21 0,0 0 16,0 0-16,-1 0 0,-20 0 0,21 0 16,0 21-16,0 22 0,-1-22 0,1 0 15,0 21-15,21-20 0,0 20 0,0-21 16,0 21-16,0-20 0,0 41 0,0-42 16,0 0-16,21 22 0,0-22 15,1 0-15,-1 0 0,0-21 0,0 21 0,0-21 16,0 22-16,1-22 0,-1 0 15,0 0-15,0 0 0,21-22 0,-20 1 16,-1 0-16,0 0 0,0-21 0</inkml:trace>
  <inkml:trace contextRef="#ctx0" brushRef="#br0" timeOffset="54700.73">10689 8509 0,'127'-21'31,"-85"21"-31,-20-21 16,20 0-16,0-1 0,-21 1 0,1 0 16,-1 0-16,0 0 0,0 0 15,-21-22-15,0 22 0,0-21 0,0-22 16,-21 22-16,0 21 0,0 0 0,-22-22 15,22 22-15,-21 21 0,-1-21 0,22 21 16,-21 0-16,0 0 0,20 21 0,-20-21 16,0 21-16,21 22 0,-22-22 0,22 0 15,-21 21-15,21 1 0,-1-1 0,1 0 16,-21 22-16,42-22 0,-21 0 0,21-20 16,0 20-16,0-21 0,0 0 0,0 22 15,0-22-15,0 0 0,0 0 0,21-21 16,0 21-16,0-21 0,0 0 0,1 0 15,41 0-15,-42 0 0,22 0 16,-22 0-16,21 0 0,0 0 0,-20-21 16,20 0-16,-21 0 0,21 21 0,-20-21 15,20-22-15,-21 22 0,0 0 0,0 0 16,1-22-16,-1 1 0,0-21 0,-21 20 16,21 22-16,-21-21 0,21-1 0,-21 22 15,0 0-15,0 0 0,0 0 0,-21 21 31,0 21-31,21 0 0,0 0 0,-21 22 16,21-22-16,-21 21 0,21-21 0,0 22 16,0-1-16,0-21 0,0 21 0,0-20 15,21 20-15,0-21 0,0 0 16,0 0-16,0 1 0,1-1 0,20 0 16,-21-21-16,0 0 0,22 0 0,-22 0 15,21 0-15,0 0 0,-20 0 0,20 0 16,0 0-16,22-21 0,-43 0 0,0-1 15,21 1-15,-20 0 0,-1-21 0,0 21 16,0-22-16,21 1 0,-42 0 0,22-1 16,-1-20-16,0 20 0,-21-20 0,21-1 15,-21 22-15,21 0 0,-21-22 0,0 22 16,21-22-16,-21 43 0,22-21 0,-22 21 16,0 0-16,-22 42 31,1 0-31,0 0 0,21 21 0,-21 1 15,0-1-15,21 0 0,-21 22 0,21-22 16,0 22-16,0 42 0,-22-64 0,22 21 16,0-20-16,0-1 0,0-21 0,0 22 15,0-1-15,0-21 0,22 0 0,-1 0 16,-21 1-16,21-1 0,0 0 0,0-21 16,22 21-16,-22-21 0,0 0 15,21 0-15,-21 0 0,1 0 0,-1-21 16,0 0-16,0 0 0,0 21 0,0-43 15,1 22-15,-1 0 0</inkml:trace>
  <inkml:trace contextRef="#ctx0" brushRef="#br0" timeOffset="54900.62">11472 8065 0,'21'21'15,"1"-21"-15,-1 0 0,0 0 0,21 0 16,-21 0-16,1 0 0,20 0 0,0 0 16,-21 0-16,22 0 0,-1 0 0,0 0 15,1 0-15,-1 0 0,-21 0 16,106-21-16,-106 21 16,22-22-16,20 22 0</inkml:trace>
  <inkml:trace contextRef="#ctx0" brushRef="#br0" timeOffset="55642.2">13547 8065 0,'0'-22'0,"0"44"0,0-65 0,0 22 0,0-21 15,0 21-15,0-1 0,0 1 0,-22 0 16,1 0-16,0 0 0,21 0 0,-21-1 16,-21 22-16,20-21 0,1 21 0,0 0 15,0 0-15,0 0 0,0 21 0,-22 1 16,22-1-16,-21 0 0,21 21 0,-22-21 15,22 22-15,-21-1 0,21 22 0,-22-22 16,22 0-16,0 1 0,0-1 0,0 0 16,-1 1-16,22-22 0,0 42 15,0-42-15,0 1 0,22-1 0,-1 0 16,0-21-16,-21 21 0,42-21 0,-21 0 16,1 0-16,-1 0 0,21 0 0,-21 0 15,22 0-15,-22 0 0,0-21 0,21 0 16,-21 0-16,22-1 0,-22 1 0,42-21 15,-41 0-15,-1-1 0,0 1 0,21 0 16,-21-1-16,1 1 0,-1 0 0,0-1 16,0 1-16,-21 0 0,0 20 0,21 1 15,-21 0-15,0 0 0,-42 42 32,42 0-32,-21 0 0,0 22 0,-1-22 0,1 21 15,0 1-15,21-1 0,-21 0 16,21-21-16,0 22 0,0-1 0,0-21 15,21 0-15,0 1 0,0-1 0,1 0 16,-1 0-16,0 0 0,0-21 0,43 21 16,-22-21-16,0 0 0,22 0 15,-22 0-15,0-21 0,-20 0 0,20 0 16,-21 0-16,21 0 0,-20-1 0</inkml:trace>
  <inkml:trace contextRef="#ctx0" brushRef="#br0" timeOffset="57440.16">5165 10181 0,'0'0'0,"0"21"0,-22 1 0,22-44 62,0 1-62,43 0 0,-22 0 0,0-21 16,-21 20-16,21 1 0,0-21 0,-21 0 16,22-1-16,-22 1 0,21-22 0,-21 22 15,0 0-15,0-22 0,0 22 0,0 21 16,21-22-16,-21 22 0,0 0 0,0 0 16,0 0-16,0 42 15,-21 0-15,21 0 0,-21 0 16,21 22-16,-22-1 0,1 0 0,21 1 15,-21-1-15,21 0 0,0 1 16,0-1-16,-21 0 0,21 1 0,0-1 16,0 0-16,0 1 0,0-1 0,0 0 15,0 43-15,0-43 0,0-20 0,0 20 16,0-21-16,21 0 0,0 0 0,0 1 16,1-1-16,-1-21 0,0 0 0,21 0 15,-21 0-15,22 0 0,-22-21 0,21-1 16,1 1-16,-1 0 0,0 0 0,43-43 15,-64 43-15,21-21 0,1 21 0,-1-22 16,-21 1-16,0 21 0,22-21 0,-22 20 16,-21-20-16,21 0 0,-21 21 0,0-1 15,0-20-15,0 21 16,0 0-16,-42 42 16,42 0-1,-21 0-15,21 0 0,-22 1 0,22-1 16,-21 21-16,21-21 0,0 0 0,0 1 15,0-1-15,0 21 0,0-21 0,0 0 16,0 1-16,0-1 0,21 0 0,1 0 16,-22 0-16,21 0 0,42 1 0,-42-22 15,1 0-15,-1 0 0,21 0 16,-21 0-16,0 0 0,22-22 0,-22 1 0,21 21 16,-21-21-16,22 0 0,-22 0 0,0 0 15,21-1-15,-20 1 0,-1 0 16,0 0-16,21-43 0,-42 43 0,0 0 15,0 0-15,0 0 0,0 0 0,0-1 16,0 1-16,-21 21 16,0 21-1,21 1-15,-21-1 0,0 0 16,-1 21-16,22-21 0,0 1 0,0-1 16,0 0-16,-21-21 0,21 21 0,0 0 15,0 0-15,0 1 0,-21-1 0,21 0 16,0 0-16,0 0 15,0-42 17,0 0-32,21 0 15,0 0-15,-21-1 0,22 1 16,-22 0-16,0 0 0,42-43 0,-21 43 16,-21 0-16,21-21 0,0 21 0,1-1 15,-22 1-15,21 0 0,0 0 0,0 21 16,0 0-16,0 0 15,1 0-15,-22 21 16,0 0-16,0 0 0,21 1 0,0 20 16,-21-21-16,0 0 0,0 0 0,21 1 15,-21-1-15,21 0 0,-21 0 0,21 0 16,-21 0-16,0 1 0,22-22 16,-22 21-16,21-21 0,-21 21 0,21-21 15,0 0-15,0 0 16,-21-21-16,21 0 0,1 21 15,-22-22-15,21 1 0,0 21 0,-21-21 16,0 0-16,21 0 0,0 0 0,-21-22 16,21 22-16,1 0 0,-1-21 0,0 20 15,0-41-15,0 42 0,0-22 0,1 22 16,-22 0-16,21 21 0,0-21 0,0 21 16,-21 21-1,21-21-15,-21 21 0,0 0 0,0 1 16,0-1-16,0 0 0,0 0 15,0 0-15,0 43 0,0-43 0,0 0 16,0 0-16,0 0 0,0 22 0,0-22 16,0 0-16,0 0 0,21 0 0,1 1 15,-1-1-15,-21 0 0,21 0 0,0 0 16,0-21-16,43 43 0,-43-43 0,21 0 16,-21 0-16,22 0 0,-22 0 0,21 0 15,1 0-15,-22-22 0,21 1 0,0 0 16,1 0-16,-1 0 0,-21 0 0,22-1 15,-1 1-15,-21 0 0,0 0 0,43-43 16,-64 22-16,21 0 0,-21 21 16,21-22-16,-21 1 0,0 21 0,0 0 15,0-1-15,0 1 0,0 0 0,0 0 16,-21 21-16,0 0 0,0 0 16,-1 0-16,1 21 0,0 0 0,0 0 0,0 1 15,0-1-15,-22 42 0,43-42 16,0 22-16,-21-22 0,21 0 0,0 21 0,0-20 15,0-1-15,0 0 0,0 0 0,21 0 16,0 0-16,1-21 0,-1 22 0,21-22 16,-21 0-16,0 21 0,43-21 15,-22 0-15,-21 0 0,22 0 0,-22 0 16,0 0-16,21 0 0,-20-21 0,-1 21 16,21-22-16,-21 22 0,0-21 0,22 0 15,-22 0-15,0 0 0,0 0 0,0-22 16,-21 22-16,0-21 0,22 21 0,-22-1 15</inkml:trace>
  <inkml:trace contextRef="#ctx0" brushRef="#br0" timeOffset="57721">6689 9504 0,'0'0'0,"-22"0"15,1 0-15,0 0 0,0 0 16,0 0 15,0 0 0,-1 21-15,1-21-16,21 21 0,-21-21 16</inkml:trace>
  <inkml:trace contextRef="#ctx0" brushRef="#br0" timeOffset="57960.86">5228 9948 0,'0'0'16,"0"22"-16,21-22 31,0 0-31,1 0 0,20-22 16,43 22-16,-43-21 0,21 21 0,-20 0 15,-1 0-15,22-21 0,-22 21 0,0-21 16,1 21-16,-1 0 0,0 0 0,-21-21 15,1 21-15,-1 0 0,0 0 0,-21-21 16</inkml:trace>
  <inkml:trace contextRef="#ctx0" brushRef="#br0" timeOffset="59208.15">17208 6498 0,'-42'-21'0,"84"42"0,-126-42 15,63 21-15,-22 0 0,1-21 0,0 21 16,20-21-16,-20 21 0,21 0 0,-21 0 16,20 0-16,1-21 0,0 21 0,0 0 15,0 0-15,0 0 16,42 0 15,0 0-31,0 0 0,0 0 16,0 0-16,22 0 0,-1 21 0,0-21 0,22 0 15,-1 0-15,1 0 0,-1 0 0,22 0 16,-21 0-16,20 0 0,-20 0 16,20 0-16,-20 0 0,-22 0 0,22 0 15,-22 0-15,0 0 0,-20 0 0,-1 0 16,0-21-16,-21-1 15,-42 22 1,20-21-16,1 21 0,0 0 0,0-21 16,-21 21-16,20 0 0,-20 0 0,21-21 15,0 21-15,-22 0 0,22 0 0,0 0 16,0 0-16,0 0 0,21-21 16,21 21-1,0 0-15,0 0 16,0 0-16,43 0 0,-43 0 15,21 0-15,-20 0 0,-1 21 0,21-21 16,-21 21-16,0 0 0,1 0 0,-22 22 16,0-22-16,21 0 0,-21 21 0,0-20 15,0-1-15,0 21 0,-21-21 0,-1 22 16,1-22-16,-21 0 0,21 21 0,-22-21 16,1 1-16,-21-1 0,20 0 0,1 0 15,-43 21-15,43-42 0,21 22 0,0-1 16,-1-21-16,1 0 0,21 21 15</inkml:trace>
  <inkml:trace contextRef="#ctx0" brushRef="#br0" timeOffset="60368.48">19113 6223 0,'0'-21'16,"0"42"-16,0-63 0,0 21 15,0 42 16,0 0-15,0 21-16,0-21 0,0 22 0,0-1 16,0 0-16,0 1 0,0-1 0,0 0 15,-21 1-15,21-1 0,-21 0 0,21-20 16,0 20-16,0-21 0,-21 21 0,21-20 16,0-1-16,-21 0 0,21 0 15,21-42 16,0 0-31,-21 0 16,0-1-16,21 1 0,0 0 0,1 0 16,-1 0-16,-21-22 0,21 22 0,0-21 15,-21 21-15,21-22 0,0 22 0,-21-21 16,22 21-16,-22 0 0,0-1 0,21 1 16,0 0-16,-21 63 15,21-20 1,-21-1-16,0 21 0,21-21 0,-21 22 15,0-22-15,0 21 0,0-21 0,0 22 16,0-22-16,21 21 0,-21-21 0,0 0 16,22 22-16,-22-22 0,21 0 15,0 0-15,0-21 16,0 0-16,0 0 0,1 0 16,-1 0-16,21 0 0,-21 0 0,0-21 15,1 21-15,-1-21 0,42-21 0,-42-1 16,22 22-16,-22-21 0,0 21 0,0-22 15,0 1-15,1 0 0,-1-1 0,-21 1 16,21 0-16,0-1 0,-21 1 0,0 0 16,21 20-16,-21-20 0,21 21 0,-21 0 15,0 0-15,0-1 0,0 44 32,0-1-32,0 0 15,0 0-15,0 21 0,0-20 16,0 20-16,0 0 0,0 1 0,0-1 15,0 0-15,0-21 0,0 22 0,0-1 16,0-21-16,0 0 0,0 22 0,0-22 16,0 0-16,0 0 0,22-21 15,-1 0-15,0 0 0,21 0 0,-21 0 16,1 0-16,20 0 0,-21-21 0,0 21 16,22-21-16,-22 0 0,0 0 0,21-22 15,-21 22-15,1 0 0,20-21 0,-21 20 16,0-20-16,-21 0 0,0 21 0,21-22 15,-21 22-15,0-21 0,0 21 0,0-1 16,0 1-16,0 0 0,-21 21 16,0 0-16,0 0 0,0 0 15,0 0-15,-1 21 0,1 22 16,21-22-16,-21 0 0,21 21 0,-21 1 16,21-1-16,0-21 0,0 21 0,0 1 15,0-1-15,0-21 0,21 0 0,0 1 16,0 20-16,1-42 0,-1 21 0,0 0 15,0-21-15,0 0 0,0 21 0,1-21 16,20 0-16,-21 0 0,21 0 0,-20 0 16,20 0-16,43-21 0,-64 0 15,21 0-15,0 21 0</inkml:trace>
  <inkml:trace contextRef="#ctx0" brushRef="#br0" timeOffset="60724.28">22119 6075 0,'0'-21'0,"0"42"0,0-63 16,0 20-16,0 1 16,0 0-16,0 0 0,-21 21 15,0 0-15,0 0 0,-1 0 0,1 0 16,21 21-16,-21-21 0,0 21 15,0 0-15,0 22 0,-1-22 0,-20 0 16,42 21-16,-21 1 0,0-22 0,0 21 16,-1 1-16,22-1 0,-21 0 0,21 22 15,0-22-15,0 0 0,0-20 0,0-1 16,0 21-16,0-21 0,21 0 0,1 1 16,-1-22-16,0 21 0,0 0 0,21-21 15,-20 0-15,20 0 0,-21 0 0,21 0 16,1 0-16,-22 0 0,21 0 0,1 0 15,-1-21-15,0 21 0,1-21 0,20-1 16,-21 1-16,1 0 0,-1-21 0,64-1 16</inkml:trace>
  <inkml:trace contextRef="#ctx0" brushRef="#br0" timeOffset="61543.81">22796 6202 0,'0'0'16,"0"-21"-16,0 0 0,0-1 0,-21 1 0,0 21 15,0 0-15,21-21 0,-21 21 0,-22 0 16,22 0-16,0 0 0,0 21 0,-21 0 15,20 1-15,-20-1 0,21 0 0,-21 0 16,20 21-16,-20 22 0,21-43 0,0 21 16,0 1-16,21-22 0,0 21 15,0-21-15,0 22 0,0-22 0,0 0 16,0 0-16,0 0 0,0 1 16,21-22-16,0 0 0,0 0 15,0 0-15,22 0 0,-22 0 0,0-22 16,21 22-16,-21-21 0,1 0 0,20 0 15,0-43-15,1 43 0,-22 0 0,0-21 16,0 21-16,-21-22 0,0 22 0,21-21 16,-21 21-16,0-1 0,0 1 0,0 0 15,0 0-15,-21 42 32,21 0-32,-21 0 0,0 1 15,21 20-15,0-21 0,0 21 0,0 1 16,0 20-16,0-42 0,0 1 0,0 20 15,21-21-15,0 0 0,0 0 0,0-21 16,1 22-16,20-22 0,-21 0 0,21 0 16,-20 0-16,20 0 0,-21 0 0,21 0 15,1 0-15,-22-22 0,0 1 0,21 21 16,-20-21-16,-1-21 0,0 21 0,0-1 16,0-20-16,-21 21 0,21-64 0,-21 64 15,0-21-15,0-1 0,22 22 0,-22 0 16,0-21-16,0 21 0,0-1 0,0 1 15,0 42 1,0 1 0,-22-1-16,22 0 0,-21 0 0,21 0 15,0 0-15,0 43 0,0-22 0,0-21 16,-21 22-16,21-22 0,0 21 0,-21-21 16,21 1-16,0-1 0,0 0 0,0 0 15,0 0-15,0 0 16,-21-21-16,21-21 31,-21-21-31,21 21 0,0 0 16,0-1-16,0 1 0,0-21 0,0 21 15,0-22-15,21 22 0,0-21 16,-21 0-16,21 20 0,0-20 0,22 21 16,-22 0-16,21 0 0,-21-1 0,22 1 15,-1 0-15,0 21 0,1 0 0,-22 0 16,21 0-16,-21 21 0,0 0 0,22 1 15,-22-1-15,0 0 0,0 0 0,0 21 16,1-20-16,-1 41 0,-21-21 0,0-20 16,0-1-16,0 21 0,0-21 0,0 0 15,-21 1-15,-1-1 0,22 0 0,-21-21 16,21 21-16</inkml:trace>
  <inkml:trace contextRef="#ctx0" brushRef="#br0" timeOffset="62077.5">24723 6646 0,'0'0'15,"-22"0"-15,1 0 0,0 0 16,21-21-16,0 0 16,0 0-16,0 0 0,21 0 15,0 21-15,1-22 0,20-20 0,-21 21 16,21 0-16,-20 0 0,20-22 0,0 22 16,-21-21-16,22 21 0,-1-22 0,-21 1 15,22 0-15,-22 20 0,21-20 0,-21 0 16,0 21-16,1-22 0,-22 1 0,0 21 15,0 0-15,-22 21 16,1 0-16,0 0 0,-21 21 0,21 0 16,-22 0-16,1 0 0,0 0 15,20 22-15,1-22 0,0 21 0,0-21 16,21 22-16,0-22 0,0 21 0,0-21 16,21 22-16,0-22 0,0 21 0,1-21 15,20 1-15,-21 20 0,43 0 16,-22 22-16,-21-43 0,0 0 0,-21 0 15,21 0-15,-21 1 16,0-1 0,-21-21-16,0 0 0,0 0 0,-21 0 15,20 0-15,1 0 0,-21 0 0,21 0 16,-22 0-16,22 0 0,0 0 0,0 0 16,0 0-16,0-21 0,21-1 15,0 1 1,21 0-16,0 0 15,0 21-15,0-21 0,0 0 0</inkml:trace>
  <inkml:trace contextRef="#ctx0" brushRef="#br0" timeOffset="62409.31">25379 6456 0,'0'0'0,"42"-42"16,-21 42-16,-21-22 0,21 1 15,1 21-15,-22-21 0,21 0 0,0 0 16,0 0-16,0-1 0,-21 1 16,21 0-16,1 0 0,-22 0 0,0 0 15,0-1-15,0 1 0,0 0 0,0 0 16,-22 21 0,1 0-16,0 0 0,0 21 0,0 0 15,0 0-15,-1 1 0,-20 20 0,21-21 16,0 21-16,0-20 0,21 20 0,0 0 15,-22-21-15,22 22 0,0-22 0,0 21 16,0-21-16,0 1 0,0 20 16,0-21-16,0 0 0,22-21 0,-1 21 15,-21 1-15,21-22 0,21 0 0,-21 0 16,1 21-16,20-21 0,-21 0 0,64 0 16,-64-21-16,21-1 0,1 1 0,-22 0 15</inkml:trace>
  <inkml:trace contextRef="#ctx0" brushRef="#br0" timeOffset="62680.16">26225 5630 0,'-21'0'16,"0"0"-16,21 22 0,0 20 0,-21-21 15,21 21-15,-21 1 0,0-1 16,21 0-16,0 22 0,-22-22 0,22 1 15,-21-1-15,21 21 0,-21-20 0,21-1 16,-21 0-16,21 22 0,0-22 0,0 1 16,0-22-16,-21 21 0,21 0 0,-21-20 15,21-1-15,0 42 0,0-42 16,0 1-16,21-22 31,0-22-31,0 22 0,-21-21 16,21 0-16</inkml:trace>
  <inkml:trace contextRef="#ctx0" brushRef="#br0" timeOffset="63023.96">26268 6329 0,'0'0'0,"21"0"16,0 0-1,0 0-15,-21-21 0,21 21 16,1 0-16,-22-21 0,21 21 0,0 0 15,-21-22-15,21 22 0,0 0 0,-21-21 16,0 0-16,0 0 0,0 0 16,0 0-1,-21 21-15,0 0 16,0 0-16,0 0 0,-22 0 0,22 21 16,0 0-16,0 0 0,0 0 0,-1 0 15,22 1-15,-21 20 0,21-21 0,-21 0 16,21 22-16,0-22 0,0 21 0,0-21 15,0 0-15,0 1 0,0-1 0,21 0 16,-21 0-16,21 0 0,1-21 0,-1 21 16,0-21-16,0 0 0,0 0 0,0 0 15,43 0-15,-43 0 0,21 0 0,-20 0 16,20-21-16,-21 0 0,0 21 0,22-21 16,-22 0-16</inkml:trace>
  <inkml:trace contextRef="#ctx0" brushRef="#br0" timeOffset="63500.69">26839 6202 0,'0'0'15,"-21"0"-15,0 0 0,21 21 0,-21-21 0,0 21 16,-1 0-16,22 1 0,-21-1 0,21 0 16,-21 0-16,21 0 0,-21 22 0,21-22 15,0 0-15,0 0 0,0 21 0,0-20 16,0-1-16,0 0 0,0 21 0,21-21 15,0-21-15,0 22 16,1-22-16,-1 0 0,0 0 16,0 0-16,0 0 0,0 0 0,1 0 15,-1-22-15,0 22 0,0-21 0,0 0 16,-21 0-16,21 0 0,1-22 0,-1 22 16,0-21-16,0 0 0,-21-1 0,21 1 15,0 0-15,1-1 0,-22 1 0,21 0 16,0-1-16,21-126 15,-42 148-15,0 0 0,-21 42 32,21 0-32,-21 0 15,0 21-15,21-20 0,-21 20 16,21-21-16,0 21 0,-22-20 0,1 20 16,21 0-16,-21 1 0,21-22 0,0 21 15,0 0-15,0-20 0,-21 20 0,21-21 16,0 21-16,0-20 0,0-1 0,0 21 15,0-21-15,0 0 0,21-21 16,-21 22-16,21-22 0,0 0 0,1 0 16,-1 0-16,0 0 0,0-22 15,0 1-15,0 21 0,1-21 0</inkml:trace>
  <inkml:trace contextRef="#ctx0" brushRef="#br0" timeOffset="63732.55">27072 6371 0,'-21'0'0,"42"0"0,-63 0 0,21 0 15,21 21-15,21-21 16,0 0 0,0 0-16,0 0 0,0 0 0,22 0 15,-22 0-15,0 0 0,21 0 0,-20 0 16,-1 0-16,0 0 0,0 0 0,0-21 15,0 21-15,-21-21 0,22 21 0</inkml:trace>
  <inkml:trace contextRef="#ctx0" brushRef="#br0" timeOffset="64405.17">16552 7938 0,'0'-22'0,"0"1"16,0 0-1</inkml:trace>
  <inkml:trace contextRef="#ctx0" brushRef="#br0" timeOffset="66535.95">16700 7832 0,'0'0'0,"-21"0"16,0 0 0,0 21-16,21 0 0,-21 0 15,21 22-15,0-22 0,0 21 0,-21 0 16,21 1-16,0-1 0,-22 0 0,22 1 15,0-22-15,0 21 0,0 1 0,0-22 16,-21 21-16,21-21 0,-21 22 0,21-22 16,0 21-16,0-21 15,0 0-15,-21-21 16,0 0 0,21-21-16,0 0 15,0 0-15,-21 0 0,21 0 0,0-1 16,-22 1-16,22 0 0,0-21 0,0-1 15,0-41-15,0 41 0,0 1 0,22 0 16,-1-1-16,-21 1 0,21 0 0,0-1 16,0 1-16,0 21 0,1 0 0,-1 0 15,0-1-15,0 1 0,21 21 0,-20 0 16,-1 0-16,0 0 0,21 0 0,-21 21 16,1 1-16,-1-1 0,21 42 0,-21-20 15,0-1-15,1 0 0,-1 1 16,0-1-16,-21 0 0,0 1 0,0-22 15,0 21-15,0-21 0,0 22 0,0-22 16,0 0-16,0 0 0,0 0 0,0 0 16,0 1-16,-21-22 31,21-22-31,0 1 0,0 0 16,0 0-16,0 0 0,0 0 0,0-1 15,0-20-15,0 0 0,0 21 0,21-22 16,-21 1-16,21 0 0,0-1 0,0 1 15,1 0-15,-1 20 0,21-20 16,0 0-16,1 21 0,-22 21 0,21 0 16,1 0-16,-22 0 0,0 0 0,21 0 15,-21 0-15,1 21 0,-1 0 0,0 21 16,0-21-16,-21 22 0,0-1 0,0 0 16,0 1-16,21-1 0,-21-21 0,0 22 15,0-1-15,0-21 0,0 21 0,21 22 16,-21-43-16,0 0 0,0 0 15,22-21-15,-1 22 0,0-22 0,0 0 16,0 0-16,0 0 16,1 0-16,-1 0 0,0 0 0,0 0 0,21-22 15,-20 1-15,-1 0 0,-21 0 16,42-43-16,-21 43 0,0-21 0,1 0 16,-22-1-16,21 1 0,0 0 0,-21 20 15,0-20-15,0 0 0,0 21 0,21-1 16,-21 1-16,0 0 0,0 0 0,-21 21 31,21 21-31,0 0 0,0 0 16,-21 1-16,21-1 0,-21 21 0,21-21 15,0 22-15,-22-1 0,22-21 0,0 21 16,0-20-16,0 20 0,0-21 0,0 21 16,0-20-16,0-1 0,0 0 0,0 21 15,22-21-15,-1 1 0,0-22 16,0 21-16,21-21 0,-20 0 15,-1 0-15,21 0 0,-21 0 0,22 0 16,-1-21-16,0-1 0,1 1 0,-22 0 16,21 0-16,0 0 0,-20 0 0,-1-22 15,0 22-15,21-21 0,-21 21 0,-21-22 16,22 1-16,-1 0 0,-21-1 16,0 1-16,0 21 0,0-22 0,0 22 0,0 0 15,0 0-15,0 0 0,0 42 16,-21-21-1,-1 21-15,22 0 0,0 22 16,-21-22-16,0 21 0,21 0 0,-21 1 16,21-22-16,0 21 0,0 1 0,0-1 15,0-21-15,0 0 0,0 22 0,0-22 16,0 0-16,42 21 0,-21-21 0,22-21 16,-22 0-16,0 22 0,0-22 0,22 0 15,-22 0-15,21 0 0,-21 0 16,0-22-16,22 22 0,-22-21 0,0 0 0,21 0 15,-20 0-15,-1 0 0,21-1 0,-21-20 16,0 21-16,1-21 0,-1-43 16,0 43-16,0-1 0,-21-20 0,21 20 15,0 1-15,-21 0 0,22-1 0,-22 1 16,21 21-16,-21-21 0,0 20 0,0 1 16,0 0-16,-21 42 15,-1 0 1,1 1-16,0 41 0,0-42 0,0 22 15,0-1-15,21 0 0,0 1 0,-22-1 16,22 0-16,-21 1 0,21-1 0,0 0 16,0 1-16,0-1 0,0 0 0,0-21 15,21 22-15,1-22 0,-22 0 0,21 0 16,0 0-16,21-21 0,-21 22 16,1-22-16,-1 0 0,21 0 0,-21 0 15,22 0-15,-22 0 0,21 0 0,-21-22 16,22 22-16,20-42 0,-21 0 0,-20 21 15,20-22-15,-21 22 0,21-42 0,-20 20 16,-1 1-16,21-22 0,-21 22 0,-21 0 16,21-22-16,1 22 0,-22 0 0,21-1 15,-21 1-15,0 0 0,0-1 0,0 22 16,0 0-16,0 0 0,0 0 0,-21 42 31,21 0-31,-22 0 0,1 21 16,0-20-16,21 20 0,0 0 15,-21 1-15,0-1 0,21 21 0,0-20 16,0-1-16,0 22 0,0-22 0,0 0 16,0 1-16,0-22 0,0 21 0,0 0 15,21-20-15,21 20 0,-21-21 0,1 0 16,-1-21-16,0 0 0,0 21 0,0-21 16,22 0-16,-22 0 0,0 0 0,0-21 15,0 21-15,22-21 0,-22 0 0,0 0 16,0 0-16,0-1 0,0-20 0,1 21 15,20-21-15,-21-43 0,0 43 0,0-1 16,-21 22-16,22-21 0,-22 21 16,0-1-16,0 1 0,-22 21 31,1 21-31,0 1 0,21-1 16,-21 21-16,21-21 0,0 43 0,0-22 15,0-21-15,0 22 0,0-22 0,0 0 16,0 21-16,0-21 0,21 1 0,0-1 15,0-21-15,1 21 0,-1 0 0,0-21 16,0 0-16,0 0 0,0 0 0,22 0 16,-22 0-16,0 0 0,0 0 0,22-21 15,-22 0-15,0 0 0,21-1 0,-21 1 16,1 0-16,-1 0 0,0 0 16,0-22-16,0-20 0,-21 21 15,21-22-15</inkml:trace>
  <inkml:trace contextRef="#ctx0" brushRef="#br0" timeOffset="66732.83">20616 7684 0,'0'0'0,"-21"0"0,0 0 0,0 0 15,0 0-15,-1 0 16,1 0-1,0 0 1,0 0 0,0 0-16,0 0 0</inkml:trace>
  <inkml:trace contextRef="#ctx0" brushRef="#br0" timeOffset="66904.73">19600 8022 0,'0'0'0,"-21"0"0,21 21 16,42-21 0,-20 0-16,-1 0 15,21 0-15,0 0 0,1 0 16,-1 0-16,0 0 0,22 0 0,-22 0 16,1-21-16,20 21 0,-21 0 0</inkml:trace>
  <inkml:trace contextRef="#ctx0" brushRef="#br0" timeOffset="67229.55">21124 8022 0,'0'0'16,"0"-21"-16,-21 21 15,21 21 1,-21 0-16,21 22 15,0-22-15,0 0 0,0 21 0,0 1 16,0-22-16,0 21 0,0 1 0,0-1 16,0 0-16,0 1 0,0-1 0,0 0 15,-21 22-15,0-22 0,-1 85 0,1-63 16,21-1-16,-21 1 0,0-1 0,0 1 16,0-22-16,-1 21 0,22 1 0,-21-22 15,0 1-15,0 20 0,21-21 0,-21-20 16,21 20-16,0 0 0,0 1 0,0-22 15,21-21 1,0-21-16,0-22 16,0 22-16,1 0 0</inkml:trace>
  <inkml:trace contextRef="#ctx0" brushRef="#br0" timeOffset="67536.37">21103 8297 0,'0'0'0,"0"-63"0,0 21 0,0-1 15,0 1-15,0 0 0,0-1 16,0 1-16,0 21 0,21-22 0,-21 22 0,21 0 16,1 0-16,-1 21 0,0-21 15,0 21-15,0 0 0,43 0 0,-43 0 0,0 0 16,0 0-16,0 0 0,1 21 16,-1 0-16,0 0 0,-21 0 0,0 22 15,0-1-15,0-21 0,0 22 0,-21-1 16,0 0-16,-1-21 0,1 22 0,0-22 15,-21 0-15,21 0 0,-22 0 0,-20 22 16,42-43-16,-22 21 0,22-21 0,0 0 16,0 0-16,0 0 0,-1 21 0,22-42 31,22 0-15,-1 0-16,0-1 0,21-20 15</inkml:trace>
  <inkml:trace contextRef="#ctx0" brushRef="#br0" timeOffset="67796.22">21823 7578 0,'0'-21'0,"0"42"0,0-64 16,21 43-16,-21-21 0,-21 42 16,21 1-1,-21-22-15,-1 42 0,1-21 0,0 0 16,0 64-16,0-43 0,0 1 0,-1-1 15,1 21-15,21-20 0,0-1 0,-21 0 16,21 22-16,0-22 0,-21 1 16,21-1-16,0-21 0,0 21 0,0-20 15,0-1-15,0 0 0,0 0 0,0 0 16,0 0-16,21-21 0,0 0 16,0 0-16,1 0 0,-1 0 0,0 0 15,0-21-15,0 0 0,43 0 0</inkml:trace>
  <inkml:trace contextRef="#ctx0" brushRef="#br0" timeOffset="68108.03">21971 8107 0,'0'0'0,"21"0"15,0 0 1,0 0-16,22-21 16,-22 0-16,0 21 0,0-22 15,0 22-15,-21-21 0,22 0 0,-1 0 16,0 0-16,0 0 0,-21-1 15,21 1-15,-21 0 0,0 0 0,0 0 16,0 0-16,-21 21 16,0 0-16,0 0 0,0 0 0,-1 21 15,-20 0-15,21 0 0,0 0 0,0 0 16,-1 22-16,1-1 0,0-21 0,0 22 16,21-1-16,-21-21 0,21 21 15,0-20-15,0-1 0,0 0 0,0 0 16,0 0-16,0 0 0,42 1 0,-42-1 15,21-21-15,0 0 0,1 0 16,-22-21-16,0-1 16,0 1-16,0 0 0,0-21 0</inkml:trace>
  <inkml:trace contextRef="#ctx0" brushRef="#br0" timeOffset="68756.67">23262 7641 0,'0'0'0,"0"-21"15,0 0-15,0 0 16,0 0-16,21 21 16,0 0-16,1 0 15,-1 21-15,0 0 0,-21 0 0,21 0 16,0 22-16,-21-22 0,0 21 0,21 0 16,-21 1-16,22-1 0,-22 0 0,0 1 15,0 20-15,0-20 0,0-1 16,0 0-16,0 1 0,0 20 0,0-42 15,0 22-15,0-22 0,0 0 16,-22-21-16,22-21 31,0 0-31,0-22 0,0 22 16,0-21-16,0 21 0,0-22 0,0 1 16,22 0-16,-1-1 0,0-20 0,-21 20 15,21 1-15,0 0 0,0-1 0,1 1 16,-1 0-16,0-1 0,0 1 0,21-21 15,-20 41-15,-1 1 0,0 21 16,0 0-16,0 0 16,-21 21-1,0 1-15,0-1 0,0 0 16,0 0-16</inkml:trace>
  <inkml:trace contextRef="#ctx0" brushRef="#br0" timeOffset="70476.69">24066 8170 0,'0'0'16,"22"0"-16,-1 0 0,0 0 15,0-21-15,0 21 0,0-21 0,1 0 16,-1 0-16,0 0 0,0-1 0,-21-20 16,21 21-16,0 0 0,1-22 0,-22 22 15,0 0-15,0-21 0,0-22 0,0 43 16,0 0-16,0-21 0,0 20 15,-43 1-15,22 0 0,0 21 0,0 0 0,-43 0 16,22 0-16,0 0 0,20 21 16,-20-21-16,-43 43 15,43-1-15,21-21 0,-21 21 0,20-20 0,1 20 16,0 0-16,-21 64 16,21-64-16,21 1 0,0-1 0,0-21 0,0 22 15,21-22-15,0 0 0,0 0 16,0 0-16,0 0 0,1 1 0,-1-22 15,21 0-15,-21 0 0,0 0 0,22 0 16,-22 0-16,0 0 0,21 0 0,-20-22 16,-1 1-16,21-21 0,0 21 0,-42 0 15,22-1-15,-1-20 0,0 21 0,0-21 16,-21-1-16,0 1 0,21 0 0,0 20 16,-21-20-16,0 21 0,0-21 0,0 20 15,0 1-15,0 0 0,0 0 0,0 42 31,0 0-15,0 0-16,-21 1 0,21 20 16,0-21-16,0 21 0,0-20 0,0 20 15,0-21-15,0 21 0,0-20 0,0 20 16,0-21-16,0 0 0,21 0 0,1 1 16,-1-22-16,0 21 0,21-21 0,-21 0 15,1 0-15,-1 0 0,0 0 0,21 0 16,-21 0-16,1-21 0,20-1 0,-21 1 15,0 0-15,0 0 0,22-21 0,-22 20 16,0-20-16,0 0 0,-21-1 16,21 22-16,1-21 0,-1 0 0,0-1 0,-21-20 15,21 20-15,0 1 0,-21-43 16,0 43-16,21 0 0,-21-1 0,0 22 16,0 0-16,0 0 0,0 0 0,0 42 31,0 0-31,0 0 0,0 0 0,-21 22 15,21-22-15,-21 21 0,21 1 0,0-1 16,-21 0-16,21 1 0,0-1 0,-21 0 16,21 1-16,0-1 0,0 0 0,0 43 15,0-43-15,21-21 0,0 22 0,0-22 16,0 21-16,1-21 0,-1 1 16,0-1-16,0-21 0,0 21 0,0-21 15,1 0-15,-1 0 0,0 0 0,0 0 16,0 0-16,0-21 0,1 21 0,-1-21 15,0-1-15,0 1 0,21-42 0,-20 42 16,-1-22-16,-21 22 0,21-21 0,0 21 16,-21-22-16,0 22 0,0-21 0,21 21 15,-21-1-15,0 1 0,21 0 0,-21 42 32,0 0-17,-21 1-15,21-1 0,0 0 0,-21 0 16,21 21-16,0-20 0,0-1 15,0 0-15,0 21 0,0-21 0,0 1 16,0-1-16,0 0 0,21 0 0,0-21 16,-21 21-16,22 0 0,20-21 0,-21 0 15,0 0-15,0 0 0,1 0 0,-1 0 16,0 0-16,0 0 0,21-21 0,-20 0 16,-1 0-16,0 0 0,0 0 0,0-1 15,0 1-15,1-21 0,-1 21 0,0-22 16,0 22-16,0-21 0,0 21 15,-21 0-15,22-22 0,-1 1 0,-21 21 16,-21 21 15,-1 0-31,22 21 0,-21 0 16,21 0-16,-21 0 0,0 1 0,21-1 16,0 0-16,-21 0 0,21 0 0,0 22 15,-21-22-15,21 42 0,0-42 0,0 1 16,0-1-16,0 0 0,0 0 0,0 0 15,21 0-15,0 1 0,0-1 16,0-21-16,0 0 0,22 0 0,-22 0 16,0 0-16,0 0 0,22 0 0,-22 0 15,0 0-15,21 0 0,-21-21 0,22 21 16,-1-43-16,0 22 0,-20 0 0,-1 0 16,0-22-16,-21 22 0,21-21 15,0 21-15,-21 0 0,0-22 0,0 22 16,0 0-16,21 21 0,-21-21 0,0 0 15,-21 21 1,21 21-16,-21 0 16,0 0-16,21 0 0,-21 0 15,21 1-15,0-1 0,0 21 0,-21-21 16,21 0-16,0 1 0,0-1 0,0 0 16,0 0-16,0 0 0,0 22 0,0-22 15,21 0-15,0-21 16,0 0-16,0 0 0,0 0 0,1 0 15,20 0-15,-21 0 0,0 0 16,22 0-16,-22 0 0,21-21 0,-21 0 16,22-1-16,-1 1 0,0 0 0,1 0 15,-22 0-15,21-22 0,-21 22 0,0-21 16,22 21-16,-1-43 0,-42 43 0,0-21 16,21 21-16,-21-1 0,0 1 15,-21 21-15,0 0 0,0 0 16,0 0-16,-1 0 0,1 0 0,-21 0 15,21 21-15,21 1 0,-21-1 0,21 0 16,0 21-16,0-21 0,0 43 0,0-43 16,0 21-16,0-20 0,0-1 15,21 21-15,-21-21 0,0 0 0,0 1 16,21-1-16,-21 0 0,0 0 0,0 0 16,0 0-16,-21-21 31,0 0-16,-1 0-15,1 0 0,0 0 0,0 0 16,0 0-16,0-21 0,-1 21 16,1-21-16</inkml:trace>
  <inkml:trace contextRef="#ctx0" brushRef="#br0" timeOffset="71546.07">19177 9885 0,'21'0'15,"0"0"1,0 0-16,1-21 16,-1 0-16,0 21 0,0-22 0,0 1 0,-21 0 15,21 21-15,-21-21 0,22 0 16,-22 0-16,0-22 0,0 22 0,0 0 16,0 0-16,-22-43 0,1 43 0,0-21 15,0 21-15,0-1 0,-22 1 0,22 0 16,-21 0-16,21 21 0,-22 0 0,1-21 15,21 21-15,-21 0 0,20 0 0,-20 21 16,0-21-16,21 21 0,-22 0 0,22 22 16,-21-22-16,21 21 0,-1 0 0,1 1 15,0 63-15,21-64 0,0 0 0,0 1 16,0-1-16,0 0 0,0 1 0,0-22 16,0 21-16,21-21 0,0 0 0,1 1 15,-1-1-15,0 0 0,0-21 0,0 0 16,0 0-16,1 0 0,-1 0 15,0 0-15,42-21 0,-41 0 0,20-1 16,-21 1-16,0 0 0,22 0 0,-22-21 16,0 20-16,21 1 0,-42-21 0,21 0 15,1-1-15,-1 1 0,0 0 0,-21-1 16,21 1-16,-21 0 0,0-1 0,21 1 16,-21 21-16,0 0 0,0-1 0,0 1 15,0 42 1,0 1-16,0-1 0,21 0 15,-21 21-15,0 1 0,0-1 0,22 0 0,-22 1 16,0-1-16,0-21 0,21 21 0,-21 1 16,21-22-16,0 21 0,0-21 15,0 1-15,1-1 0,-1 0 0,0-21 16,42 21-16,-41-21 0,-1 0 0,21 0 16,-21 0-16,0 0 0,22-21 0,-22 21 15,0-21-15,21 0 0,-20-1 0,-1 1 16,21 0-16,-21-21 0,0 21 0,1-22 15,-1 1-15,0 0 0,-21-22 0,21 22 16,0-43-16,-21 43 0,0-22 0,0 22 16,0 0-16,21-1 0,-21 1 15,0 21-15,0-22 0,0 1 0,0 21 16,0 0-16,0 0 0,0-1 0,0 44 31,-21 20-31,21-21 0,0 21 0,-21 1 16,0-1-16,0 64 0,21-43 0,0 1 15,0-22-15,-21 22 0,21-1 0,0-20 16,0 20-16,0-21 0,0-20 0,0 20 16,0-21-16,0 21 0,0-20 0,21-1 15,0 0-15,0-21 0,0 0 16,22 0-16,-22 0 0,0 0 0,0 0 16,0-21-16,0 21 0,1-21 15,-1-1-15,0 1 0,-21 0 0</inkml:trace>
  <inkml:trace contextRef="#ctx0" brushRef="#br0" timeOffset="71719.97">19875 9631 0,'0'0'0,"22"0"31,-1 0-15,21 0-16,-21 0 0,22 0 0,-22 0 15,21 0-15,0 0 0,1-21 16,-22 21-16,21-21 0,1 21 0,-1-22 16</inkml:trace>
  <inkml:trace contextRef="#ctx0" brushRef="#br0" timeOffset="72328.62">21632 9970 0,'0'0'15,"21"0"-15,1 0 16,-1-22-16,-21 1 0,0 0 16,21 0-16,-21 0 0,21 0 0,-21-1 15,0-20-15,0 21 0,21-43 0,-21 22 16,0 0-16,0-1 0,0 1 0,0 21 15,0-21-15,0 20 0,-21 1 0,0 0 16,0 0-16,0 0 0,-1 21 0,1 0 16,-21 0-16,21 0 0,-22 0 0,22 21 15,-21 0-15,21-21 0,-22 42 0,22-20 16,-42 41-16,42-21 0,-22 1 0,22-1 16,0-21-16,21 22 0,-21-1 0,0 0 15,21 1-15,0-22 0,0 21 16,0-21-16,0 0 0,0 22 0,0-22 15,0 0-15,21 0 0,0-21 16,0 0-16,43 0 0,-43 0 0,0 0 16,21 0-16,-21 0 0,22-21 0,-22 0 15,21 0-15,1 0 0,-22-1 0,0 1 16,21 0-16,-21-21 0,1 21 0,-1-22 16,0 1-16,0 0 0,0-1 0,-21 1 15,0 0-15,0-1 0,0 1 0,0 0 16,0 20-16,0 1 0,0 42 31,0 1-31,0-1 0,-21 0 0,21 0 16,-21 21-16,21 1 0,0-22 0,0 21 15,0-21-15,0 22 0,0-22 0,0 21 16,0-21-16,42 22 0,-42-22 0,21 0 16,1-21-16,-22 21 0,21-21 0,0 0 15,0 21-15,0-21 0,0 0 0,1 0 16,-1 0-16,0 0 0,21 0 0,-21-21 15,1 21-15,20-21 0,-21 0 0</inkml:trace>
  <inkml:trace contextRef="#ctx0" brushRef="#br0" timeOffset="73852.75">22923 9843 0,'0'21'0,"0"-42"0,0 63 0,-21-42 15,21 21-15,21-42 47,1 0-47,-22 0 0,21-1 0,21-20 16,0 21-16,-20-21 0,-1-1 16,0 1-16,-21 0 0,21-1 0,0 1 0,0-22 15,1 22-15,-22 0 0,21-1 16,-21-20-16,21 21 0,-21-1 0,21 22 15,-21-21-15,0 21 0,0-1 0,0 1 16,0 0-16,0 42 16,-21 0-16,0 1 0,0-1 0,-1 0 15,1 21-15,0-21 0,21 22 0,-21-1 16,0-21-16,21 22 0,0-1 16,0 0-16,0 1 0,0-1 0,0 0 0,0 1 15,0-22-15,0 21 0,0 0 0,0-20 16,21 41-16,0-42 0,-21 0 0,21-21 15,0 22-15,1-22 0,-1 0 0,0 0 16,0 0-16,0 0 0,22 0 16,-22 0-16,0 0 0,21-22 0,-21 1 15,1 0-15,20 0 0,-21 0 0,0 0 16,0-1-16,22-41 0,-22 42 0,0-22 16,0 22-16,-21 0 0,21 0 0,-21 0 15,0 0-15,-21 42 31,21 0-31,-21 0 0,0 0 0,21 0 16,0 1-16,-21 41 0,0-42 0,21 0 16,0 1-16,0 20 0,0-21 15,0 0-15,0 0 0,0 1 0,0-1 16,21 0-16,0 0 0,0-21 0,0 21 16,22 0-16,-22-21 0,21 0 0,-21 0 15,0 0-15,22 0 0,-22 0 0,42 0 16,-20-21-16,-22 21 0,0-21 0,21 0 15,-20 0-15,-1 0 0,0-22 0,0 22 16,-21-21-16,21-1 0,-21 22 0,21-21 16,-21 0-16,0 20 0,0-20 15,0 21-15,0 0 0,0 0 0,0-1 0,0 44 32,-21-1-32,21 21 15,-21-21-15,0 0 0,0 1 16,21 20-16,-21-21 0,21 0 0,-22 0 15,22 22-15,0-22 0,0 0 0,0 21 16,0-20-16,0-1 0,0 0 16,0-42 15,0 0-15,0-1-16,0 1 0,0-21 15,0 21-15,22-43 0,-1 43 0,0-21 16,-21-1-16,21 22 0,0-21 15,-21 21-15,21 0 0,1-1 0,-22 1 16,21 0-16,-21 0 0,21 21 16,0 0-16,0 0 15,0 21-15,-21 0 16,0 0-16,0 1 0,22 20 16,-22-21-16,21 21 0,-21-20 0,0 20 15,21-21-15,0 0 0,-21 22 0,21-22 16,-21 0-16,21 0 0,-21 0 0,0 0 15,22-21-15,-22 22 0,21-22 16,-21-22 0,21 22-1,-21-21-15,0 0 0,0 0 0,21 0 16,0 0-16,0-1 0,22-41 0,-22 21 16,0 20-16,21-20 0,-20 21 0,20 0 15,-21-22-15,0 22 0,22 0 0,-22 0 16,0 0-16,0 21 0,0-21 0,0 21 15,1 0 1,-22 21-16,0 0 0,0 21 16,0 1-16,0-22 0,0 21 0,0-21 15,0 22-15,0-1 0,0-21 0,21 21 16,-21-20-16,21 20 0,0-21 0,0 0 16,-21 0-16,21 22 0,1-22 15,20-21-15,-21 21 0,0 0 0,0-21 16,1 0-16,20 0 0,21 0 0,-41 0 15,-1 0-15,21 0 0,-21 0 0,22 0 16,-22-21-16,0 0 0,21 0 0,-21 0 16,1-1-16,-1-20 0,21 21 0,-21-21 15,0-1-15,1 1 0,-1 0 0,0-1 16,-21 1-16,21 0 0,0-22 0,-21 43 16,0-21-16,0 20 0,-21 22 15,0 0-15,0 0 16,0 22-16,-1-1 0,1 0 0,-21 0 15,42 0-15,-21 22 0,0-1 16,-1-21-16,22 21 0,-21 1 0,21 20 16,0-20-16,0-22 0,0 21 0,0-21 15,0 0-15,21 22 0,1-22 0,-1-21 16,0 21-16,0 0 0,21-21 0,-20 0 16,20 0-16,-21 0 0,0 0 0,22 0 15,-1 0-15,-21 0 0,21-21 0,-20 0 16,20 21-16,0-21 0,-21 0 15,22-22-15,-1 22 0,22-42 0,-43 20 0,21 22 16,-21-21-16,0-1 0,1 22 16,-22-21-16,0 0 0</inkml:trace>
  <inkml:trace contextRef="#ctx0" brushRef="#br0" timeOffset="74124.59">24384 9081 0,'-42'-22'31,"20"22"47,1 0-78</inkml:trace>
  <inkml:trace contextRef="#ctx0" brushRef="#br0" timeOffset="74372.45">23199 9440 0,'21'0'32,"0"0"-32,0 0 0,0 0 15,0 0-15,1 0 0,-1 0 0,21 0 16,-21 0-16,43 0 0,-22 0 0,-21 0 15,22 0-15,-22 0 0,0-21 0,21 21 16,-21 0-16,1 0 0,-1 0 16,-21-21-16,21 21 0,-21-21 15</inkml:trace>
  <inkml:trace contextRef="#ctx0" brushRef="#br0" timeOffset="76360.31">1016 12721 0,'-21'0'46,"0"0"-30,-1-21-16,1 21 16,-21 0-16,21 0 0,-22 0 15,1 0-15,0 0 0,-1 0 0,-20 0 16,-1 0-16,1 0 0,-22 21 0,22-21 16,-1 0-16,-20 0 0,20 0 15,-21 21-15,22-21 0,126 0 63,22 0-63,0 0 15,-1 0-15,1 0 0,0 0 16,-1 0-16,1 0 0,-21 0 0,20-21 16,1 21-16,-22 0 0,22-21 0,-21 21 15,-1 0-15,22-21 0,-22 21 0,1 0 16,-22 0-16,22 0 0,-22-21 0,-21 21 15,21 0-15,-20 0 0,-44 0 32,1 0-32,0 0 0,-21-21 15,-85-1 1,84 22-16,1 0 0,0-21 0,-1 21 0,1-21 16,21 21-16,-21-21 0,-1 21 15,22-21-15,-21 21 0,21-21 0,-1 21 16,1 0-16,0-22 0,-21 1 15,42 0 1,21 21 0,0 0-16,0 0 0,22 0 0,-22 0 15,21 0-15,0 0 0,1 0 16,-1 0-16,22 0 0,-22 0 0,21 0 16,-20 0-16,20 21 0,-20-21 0,-1 0 15,0 0-15,1 0 0,-1 21 0,21 1 16,-41-22-16,-1 21 0,-21 0 15,0 0-15,0 0 0,0 0 16,0 1-16,0-1 0,-21 0 16,-1 0-16,1 0 0,-21 0 0,21 1 15,-22 20-15,22-21 0,-21 0 0,0 22 16,-1-22-16,1 0 0,0 0 0,20 0 16,-20 0-16,0 1 0,-1-1 0,22 0 15,0-21-15,-21 21 0,21-21 0,-1 21 16,1-21-16,0 21 15,0 1-15,21-1 16</inkml:trace>
  <inkml:trace contextRef="#ctx0" brushRef="#br0" timeOffset="77916.78">2984 12383 0,'0'-22'15,"22"22"17,-22-21-17,0 0 1</inkml:trace>
  <inkml:trace contextRef="#ctx0" brushRef="#br0" timeOffset="79084.78">3006 12256 0,'0'0'0,"0"-85"32,0 64-32,0 0 0,0-1 15,0 1-15,0 42 32,0 1-32,0 20 15,-22-21-15,22 21 0,0 1 0,0-1 16,-21 0-16,21 1 0,0-1 0,0 0 15,0 1-15,0-1 0,0-21 0,0 22 16,0-1-16,0-21 0,-21 21 0,21-20 16,0-1-16,0 0 0,21-42 31,-21 0-31,21-1 16,1 1-16,-22 0 0,21 0 0,0-21 15,-21 20-15,0-20 0,21 21 0,0 0 16,-21-22-16,21 22 0,1-21 0,-22 0 15,21 20-15,0 1 0,0-21 0,-21 21 16,21 0-16,0-1 0,1 22 16,-1 0-16,-21 22 15,0-1-15,21 0 0,-21 0 16,0 0-16,0 22 0,21-22 0,-21 0 16,0 0-16,0 43 0,0-43 0,0 0 15,0 21-15,21-21 0,-21 1 16,21-1-16,-21 0 0,22 0 0,-22 0 15,21 0-15,0-21 0,-21 22 0,21-22 16,0 0-16,0 0 0,1 0 0,-1 0 16,0 0-16,0-22 0,21 1 0,-20 0 15,-1 0-15,0 0 0,0 0 0,21-1 16,-20-20-16,-1 21 0,0 0 0,0-22 16,-21 1-16,21 0 0,0 21 0,-21-22 15,0 1-15,22 0 0,-1-1 0,-21-20 16,0 42-16,21-1 0,-21 1 0,0 0 15,0 42 17,0 0-32,0 1 0,0 20 0,0-21 15,0 0-15,0 22 0,0-22 0,0 21 16,0-21-16,0 22 0,0-22 0,0 0 16,0 0-16,0 21 0,0-20 0,0-1 15,21 0-15,-21 0 0,21 0 0,-21 0 16,21 1-16,1-22 0,-1 0 0,0 21 15,0-21-15,0 0 0,0 0 16,22 0-16,-22 0 0,0-21 0,21-1 16,-20 22-16,20-21 0,0 0 0,-21 0 15,22 0-15,-22 0 0,21-22 16,-21 22-16,1-21 0,-1 21 0,0-22 16,0 22-16,-21-21 0,0 21 0,0-43 15,0 43-15,0 0 0,-21 21 16,0 0-16,0 0 0,-1 0 15,1 21-15,0 0 0,0 0 0,0 0 16,0 1-16,21 20 0,0-21 0,-22 0 16,22 22-16,0-22 0,0 21 0,0-21 15,0 0-15,0 1 0,0 20 0,0-21 16,0 0-16,22 0 0,-22 1 0,21-22 16,21 42-16,-21-21 0,0-21 15,1 21-15,-1-21 0,21 0 0,0 0 16,-20 0-16,20 0 0,0 0 0,1 0 15,-1-21-15,21 0 0,-20 21 0,-1-21 16,0 0-16</inkml:trace>
  <inkml:trace contextRef="#ctx0" brushRef="#br0" timeOffset="80264.11">6540 12044 0,'0'0'0,"0"-42"0,0 20 16,0 1-16,0 0 0,0 0 0,0 0 16,0 0-16,-21-1 0,0 1 0,0 0 15,0 21-15,0 0 0,-1-21 0,1 21 16,0 0-16,0 0 0,0 0 0,-22 21 16,1 21-16,21-20 0,0-1 0,0 21 15,-22 0-15,22 1 0,0 20 0,21-20 16,-21-1-16,0 0 0,-1 1 0,22-1 15,0 0-15,0 1 0,0-22 0,0 21 16,0-21-16,0 22 0,0-22 0,0 0 16,22 0-16,-1 0 0,42 22 0,-20-43 15,-22 21-15,21-21 0,0 21 16,1-21-16,-1 0 0,22 0 0,-22 0 16,21 0-16,-20-21 0,20 0 0,1 21 15,-1-22-15,1 22 0,-1-21 0,-20 0 16,20 0-16,1 0 0,-22 0 0,43-43 15,-43 43-15,-21 0 0,0-22 0,0 22 16,1-21-16,-22 0 0,0 20 0,0-20 16,0 21-16,0 0 0,0 0 0,0-1 15,-22 1-15,1 21 0,0 0 0,21-21 16,-42 21-16,21 0 0,-1 0 16,1 21-16,-42 0 0,42 1 0,-1 20 0,-20-21 15,21 0-15,0 22 0,0-22 16,-22 0-16,1 42 0,21-41 15,21 20-15,0 0 0,0-21 16,0 1-16,0-1 0,0 0 16,21-21-16,0 0 0,0 0 0,43 0 15,-43 0-15,21 0 0,1 0 0,-22 0 16,21 0-16,0-21 0,-20 0 16,-1 21-16,21-22 0,-21 1 0,0 0 0,1 0 15,-1 0-15,-21-22 0,21 22 0,-21-21 16,21 21-16,-21-22 0,0-20 0,0 42 15,0 0-15,0-1 16,0 44 0,-21-1-16,21 21 15,-21-21-15,21 0 0,-21 22 0,21-22 16,0 21-16,0-21 0,0 1 0,0-1 16,0 42-16,0-42 0,21 1 15,0-1-15,0-21 0,0 21 0,0-21 16,1 0-16,-1 0 0,21 0 0,-21 0 15,22 0-15,-1 0 0,-21 0 0,21-21 16,-20 21-16,20-21 0,0-22 16,1 22-16,-22 0 0,0 0 0,-21 0 15,21-22-15,-21 22 0,21-21 0,-21 21 16,0-22-16,0 1 0,0 21 0,0-22 16,0 22-16,0 0 0,0 0 0,-21 21 15,0 21 1,21 0-16,0 0 0,-21 22 15,21-1-15,0-21 0,0 0 0,0 22 16,0-22-16,-21 0 0,21 21 0,0-20 16,0-1-16,0 0 0,0 0 0,0 0 15,0 0-15,-22-21 16,22 22-16,-21-22 31,21-22-31,0 1 0,0 0 16,0 0-16,0-21 15,0-1-15,21 22 0,1-21 0,-1-1 16,0 1-16,21 0 0,1-1 0,-22-20 16,21 21-16,0-1 0,1 1 0,-1 21 15,0 0-15,1-1 0,-1 1 0,0 21 16,1 0-16,-1 21 0,-21 1 0,22-1 16,-1 42-16,-21-20 0,0-1 15,0 0-15,-21 22 0,0-22 0,0 0 0,0 1 16,0-1-16,0-21 0,0 22 15,0-22-15,0 21 0,0-21 0,-21 0 16,21 1-16,-21-1 0,21 0 0,0 0 16,0-42 15</inkml:trace>
  <inkml:trace contextRef="#ctx0" brushRef="#br0" timeOffset="98988.31">10075 11367 0,'0'0'0,"0"-22"0,21 1 15,1 0-15,-22 0 0,21 0 16,-21 0-16,21-1 0,-21 1 16,21 21-16,-21-21 0,0 0 0,0 0 15,0 0 1,-21 21-16,0 0 0,0 0 15,-1 0-15,1 21 0,0 0 0,0 0 16,-21 21-16,20-20 0,-20 20 0,0 0 16,21 22-16,-22-22 0,1 0 0,21 22 15,-22-22-15,22 22 0,-21 42 16,0-43-16,42 1 0,-22-1 0,1 1 16,21-1-16,0-21 0,0 22 0,0-22 15,0 1-15,21-1 0,22 0 0,-22-21 16,21 1-16,-21-1 0,22 0 0,-1 0 15,22-21-15,20 0 0,-41 0 0,20 0 16,-21 0-16,1-21 0,20 21 0,-20-21 16,-1 0-16,0-22 0,1 22 0,-1-21 15,0-1-15,-21 22 0,22-42 0,-22 20 16,21-20-16,1-22 0,-22 22 0,-21 20 16,0-20-16,0 21 0,0-22 15,0 22-15,0-22 0,0 22 0,0 0 16,-21-22-16,-1 22 0,1-1 0,-21 1 15,21 0-15,0-1 0,-1 22 0,-41-42 16,21 63-16,20 0 0,-20 0 0,0 0 16,21 0-16,-22 21 0,1 0 0,0 21 15,-1-20-15,1 20 0,21 0 0,-22 22 16,22-22-16,0 22 0,0-22 0,0 0 16,0 22-16,-1 42 0,22-64 0,0 0 15,0 22-15,0-22 0,22 0 0,-1 1 16,0-1-16,0 0 0,21-20 0,1 20 15,-1-21-15,0 0 0,1 0 16,20-21-16,-20 0 0,-1 0 0,0 0 16,22 0-16,20 0 0,-20 0 0,-22-21 15,64-42-15,-64 42 0,22-1 16,-22-20-16,1 0 0,-22 21 0,21-22 16,-21 1-16,0 21 0,1-22 0,-22 22 15,0 0-15,0 0 0,0-21 0,0 63 31,-22-21-31,22 21 16,-21 0-16,0 21 0,21-20 0,0-1 16,0 21-16,-21 0 0,21-20 15,0 20-15,-21 21 0,21-20 0,0-22 16,0 0-16,0 21 0,0-20 0,0-1 16,0 0-16,0 0 0,0-42 46,0 0-46,0 0 0,21-22 0,-21 22 16,21-21-16,0 21 0,-21-22 0,21 1 16,-21 0-16,22-1 0,-1 22 0,0-21 15,-21 21-15,21-1 0,0 1 16,0 0-16,-21 0 0,22 21 0,-1 0 0,0 0 16,-21 21-1,21 0-15,-21 0 0,0 1 0,0-1 16,0 21-16,21-21 0,-21 22 0,21-22 15,-21 21-15,0-21 0,0 0 0,22 22 16,20-1-16,-42-21 0,21 0 0,0 1 16,-21-1-16,21-21 0,1 21 0,-1-21 15,0 21-15,0-21 0,0 0 16,0 0-16,22 0 0,-22-21 0,0 0 16,0 0-16,43-22 0,-43 1 0,0 21 15,0-22-15,0-20 0,1 21 16,-1-1-16,0-20 0,0 20 0,-21 1 0,0-21 15,0 20-15,21-20 0,-21 20 16,21-20-16,-21 21 0,0-1 0,22 1 16,-22-43-16,0 64 0,0 0 0,0 42 31,0 0-31,-22 22 0,1-22 0,0 21 16,21 22-16,-21-22 0,0 0 0,21 22 15,0-22-15,0 22 0,-21 41 0,21-62 16,0 20-16,0-20 0,0-1 0,0 0 15,0 1-15,0-1 0,0-21 0,0 21 16,0-20-16,21-1 0,0 0 0,0-21 16,0 21-16,0-21 0,1 0 0,20 0 15,0 0-15,1 0 0,-1-21 16,0 0-16,1 0 0,-22-1 0,21 1 16,0 0-16,1-21 0,-22 21 0,0-22 15,21 1-15,-20 21 0,-1-22 0,-21 22 16,21 0-16,-21 42 31,0 0-31,-21 1 16,0-1-16,21 21 0,0-21 0,-22 22 15,22-22-15,0 21 0,0-21 0,0 0 16,0 1-16,0-1 0,0 0 0,0 0 16,22-21-16,-22 21 0,21 0 0,0-21 15,0 0-15,0 0 0,0 0 16,22 0-16,-1 0 0,0 0 0,-20-21 15,-1 21-15,21-21 0,-21 0 0,0 0 16,1-22-16,-1 22 0,0-21 0,0 21 16,0-22-16,-21 22 0,0-21 0,21 21 15,1 0-15,-22-22 0,0 64 32,0 1-32,0-1 15,0 0-15,0 0 0,-22 21 16,1-20-16,21 20 0,-21 0 0,0 22 0,0-22 15,21 0-15,-21 22 0,21-22 0,0 1 16,0 20-16,0 1 0,0-1 16,0 1-16,0-1 0,0 22 0,0-22 15,0 22-15,0 63 0,0-84 0,0 20 16,0 1-16,0-22 0,0 22 0,0-21 16,-22 20-16,1-20 0,0-1 0,0 1 15,0-22-15,-22 64 0,22-64 0,0 1 16,-21-1-16,21 0 0,-22-21 0,22 1 15,-21-1-15,21-21 0,-22 0 0,22 0 16,-21 0-16,-22-43 0,43 1 0,0 21 16,-21-21-16,20-1 0,1-20 0,0-1 15,0 1-15,21-1 0,0-20 0,0-1 16,0 0-16,0 1 0,0-1 16,21 0-16,43-84 0,-43 105 0,21-20 15,0-1-15,-20 22 0,20-22 0,0 43 16,1-22-16,-1 1 0,-21 20 0,21 1 15,-20 0-15,20-1 0,-21 1 0,21 21 16,-20-22-16,-1 22 0,-21 0 16,0 0-16,0 0 0</inkml:trace>
  <inkml:trace contextRef="#ctx0" brushRef="#br0" timeOffset="99736.88">3704 13970 0,'0'0'0,"-21"21"0,0-21 0,21 21 16,21-42 15,0 21-31,0-21 16,0 0-16,1-21 0,20 20 0,-21 1 16,0-21-16,0 21 0,1-22 0,-22 22 15,0 0-15,0 0 0,0 0 16,-22 21-16,1 0 0,-21 0 15,21 0-15,-22 0 0,-20 0 16,21 21-16,-1 0 0,-20 21 0,20-20 16,1-1-16,0 21 0,-1-21 0,22 0 15,0 1-15,21 20 0,0-21 16,0 0-16,0 0 0,21 1 0,0-1 16,22 0-16,-1 0 15,0 0-15,1 0 0,-1 1 0,0-1 16,1 0-16,-1 0 0,0 0 0,-20 22 15,20-22-15,-42 0 16,0 0-16,0 0 0,0 0 0,-21 1 16,-22-22-16,1 21 0,0-21 0,-22 0 15,22 0-15,-22 0 0,1 0 16,-1 0-16,1 0 0,21-21 0,-22-1 16,22 1-16,-1 0 0,22 0 15,-21 0-15,21-22 0,0 22 0,21 0 16,0 0-16,0 0 0,0 0 0,0-1 15,42 22 1,-21-21-16,21 21 0,1 0 0,20 0 16,-20-21-16,20 21 0,22 0 0,-22 0 15</inkml:trace>
  <inkml:trace contextRef="#ctx0" brushRef="#br0" timeOffset="100099.67">4127 14182 0,'0'-21'31,"22"21"-31,-1-22 0,0 1 16,-21 0-16,21 0 0,0 0 0,0-22 16,-21 22-16,0 0 0,22 0 0,-22-21 15,0 20-15,0 1 0,0 0 16,-22 21-16,1 0 0,0 0 15,0 0-15,0 21 0,0 0 16,-1 1-16,1 20 0,0-21 0,0 21 16,0 1-16,21-1 0,-21-21 0,21 22 15,-22-1-15,22 0 0,0 1 16,0-1-16,0-21 0,0 21 0,0-20 16,0-1-16,22 0 0,-1 0 0,0-21 15,0 0-15,21 0 16,-20 0-16,20 0 0,0-21 0,1 0 15,-1 0-15,0-1 0,1 1 0,20-21 16,-21 0-16,1-1 0,-1 1 16,0 0-16</inkml:trace>
  <inkml:trace contextRef="#ctx0" brushRef="#br0" timeOffset="100341.53">4911 13399 0,'0'0'0,"-22"0"0,1 0 16,0 21-1,21 0-15,0 21 0,-21 1 0,21-1 16,-21 21-16,21 1 0,-21-1 16,21 1-16,0-22 0,-22 22 15,22-1-15,-21-20 0,0 20 0,21-21 16,0 1-16,-21-1 0,21 0 0,-21 1 16,21-22-16,0 0 0,0 0 15,0 0-15,0 1 0,21-22 16,0 0-16,0 0 0,0 0 15,1-22-15,-1-20 0,0 21 16,-21 0-16,21-22 0</inkml:trace>
  <inkml:trace contextRef="#ctx0" brushRef="#br0" timeOffset="100684.33">5080 14055 0,'0'21'0,"0"-42"0,0 63 16,0-21-1,21-21 1,0 0-16,0 0 0,1 0 16,-1-21-16,0 0 15,0 21-15,-21-21 0,21 0 0,0-1 16,1 1-16,-22 0 0,0 0 16,0 0-16,-22 21 15,1 0 1,0 21-16,-21-21 0,21 21 15,-1 0-15,1 0 0,0 1 16,0 20-16,0-21 0,0 21 16,21-20-16,0 20 0,0-21 0,0 0 15,0 0-15,0 1 0,0-1 16,0 0-16,0 0 0,21-21 0,0 21 16,0-21-16,0 0 0,43 0 15,-22 0-15,0 0 0,1-21 16,20 0-16,-20 0 0</inkml:trace>
  <inkml:trace contextRef="#ctx0" brushRef="#br0" timeOffset="101165.06">5927 13949 0,'0'0'0,"-22"0"0,-62 0 31,63 0-31,21 21 0,-22-21 0,1 21 16,0 0-16,21 1 0,-21-1 0,0 0 15,21 21-15,0-21 0,0 1 16,-21 20-16,21-21 0,0 0 0,0 22 16,0-22-16,0 0 0,0 0 15,0 0-15,21 0 0,0 1 0,0-22 16,21 0-16,-20 0 16,-1 0-16,21 0 0,-21 0 0,22-22 15,-1 1-15,-21 0 0,21 0 0,1-21 16,-22 20-16,21-20 0,-21 0 15,22-1-15,-22 1 0,0 0 0,21-1 16,-42-20-16,22-1 0,-1 1 0,-21-1 16,21 1-16,-21-1 0,0 22 15,0 0-15,0 21 0,0-1 0,0 1 16,0 0-16,0 42 16,0 0-16,-21 1 15,21 20-15,-21 0 0,-1 1 0,22 20 16,-21-21-16,21 22 0,0-22 0,-21 22 15,21-22-15,0 0 0,0 22 16,0-43-16,0 21 0,0 1 0,0-1 16,0-21-16,21 0 0,-21 22 0,21-43 15,1 21-15,-1 0 0,0-21 16,0 0-16,0 0 0,22 0 0,-22-21 16,21 0-16,-21 0 0,0-1 15,1 1-15,20-21 0</inkml:trace>
  <inkml:trace contextRef="#ctx0" brushRef="#br0" timeOffset="101359.94">6244 13843 0,'0'0'16,"0"21"-16,21 0 31,0-21-31,22 0 0,-22 0 15,21 0-15,1 0 0,-1 0 16,0 0-16,1 0 0,-1-21 0,-21 21 16,21-21-16,1 21 0,-22-21 15</inkml:trace>
  <inkml:trace contextRef="#ctx0" brushRef="#br0" timeOffset="101763.91">8297 13483 0,'0'-21'0,"0"0"31,0 42-31,0 0 16,0 0-16,0 22 0,-21-1 15,21-21-15,-21 43 0,0-22 0,21 0 16,0 1-16,-21-1 0,-1 0 0,1 1 15,21-1-15,0 0 16,-21 1-16,21-22 0,-21 0 0,21 21 16,0-20-16,0-1 0,-21-21 31,0 0-31,-1 0 0</inkml:trace>
  <inkml:trace contextRef="#ctx0" brushRef="#br0" timeOffset="102589.45">7578 13949 0,'-22'0'0,"44"0"0,-65-21 0,22 21 0,42 0 31,0 0-31,22 0 0,-1 0 16,0 0-16,1 0 0,20 0 0,1 0 16,-1 0-16,22-21 0,-22 21 15,1-22-15,-1 1 0,22 21 0,-21-21 16,20-21-16,1 21 0,-22-1 0,1-20 15,21 21-15,-43-21 0,21 20 16,-41-20-16,20 0 0,-21 21 0,0-22 16,-21 22-16,0-21 0,0 21 0,0-1 15,-21 1-15,0 0 0,0 0 16,0 21-16,-1 0 0,1 0 0,0 0 16,0 21-16,0-21 0,21 42 0,-21-20 15,21 20-15,-22 0 16,22 22-16,-21-22 0,21 22 0,0-22 15,-21 0-15,21 22 0,-21-22 0,0 0 16,21 1-16,-21-1 0,21 0 16,0-20-16,0 20 0,-22-21 0,22 0 15,0 0-15,0 1 16,22-22 0,-22-22-16,21 22 0,0-21 0,0 0 15,0 0-15,0-21 0,22 20 0,-22-20 16,0 0-16,21 21 0,-20-22 15,-1 1-15,21 21 0,-21 0 0,0-1 16,1 1-16,-1 21 0,0 0 16,0 0-16,0 0 15,-21 21-15,0 1 16,0-1-16,0 0 0,0 0 0,21 0 16,-21 0-16,0 1 0,0 20 15,22-21-15,-22 0 0,0 0 0,0 1 16,21-1-16,0 0 0,0-21 0,-21 21 15,21-21-15,0 0 0,1 0 16,-1 0-16,21 0 0,-21 0 0,0 0 16,22 0-16,-22 0 0,21-21 0,-21 0 15,22 0-15,-1-22 0,-21 22 16,0-21-16,22 21 0,-22-22 16,0 1-16,0 0 0,-21 20 0,0-20 15,0 21-15,0 0 0,0 0 0,-21 21 16,0 0-16,0 0 15,-22 21-15,22 0 0,0 0 0,0 21 16,0-20-16,0 20 0,21-21 16,-22 21-16,22-20 0,0 20 0,0-21 15,0 21-15,0-20 0,0-1 0,22 0 16,-1 0-16,0 0 0,0 0 0,0-21 16,0 22-16,1-22 0,20 0 15,0 0-15,-21 0 0,22 0 16,-1 0-16,0 0 0,22 0 0,-22-22 15,-21 1-15,22 0 0,-22 0 16,21 0-16,-42 0 0</inkml:trace>
  <inkml:trace contextRef="#ctx0" brushRef="#br0" timeOffset="103192.02">5397 15431 0,'0'-22'0,"0"44"0,0-86 0,0 43 16,0-21-16,0 20 0,22-20 0,-22 21 16,21-21-16,0 20 0,0 1 0,0 0 15,22 0-15,-22 21 0,0 0 0,21 0 16,22 0-16,-43 0 0,21 21 0,-21 21 15,22-20-15,-22 20 0,21 0 0,-21 1 16,1 20-16,20-21 0,-21 1 0,0 20 16,0-20-16,-21-1 0,0 21 0,22-20 15,-22-1-15,0 0 0,0 1 0,0-1 16,0 0-16,0 22 0,0-22 0,0-21 16,0 1-16,0-44 15,0 1 1,0-21-16,0 21 15,0-22-15,0 22 0,0-21 0,21 0 16,0-22-16,-21 22 0,21-1 0,21-84 16,-20 64-16,-22-1 0,21 1 0,0 21 15,0-22-15,0 1 0,0 20 0,22 1 16,-22 21-16,-21 0 0,21-1 0,0 1 16,0 21-16,-21 43 15,0-22 1,0 0-16,0 0 0,0 21 0,0 1 15</inkml:trace>
  <inkml:trace contextRef="#ctx0" brushRef="#br0" timeOffset="104844.16">7006 15875 0,'0'0'0,"127"-127"31,-127 106-31,0-21 0,0 20 0,0-20 16,0 0-16,0 21 0,0-22 0,0 1 15,0 0-15,0 20 0,-21-20 0,0 21 16,0 0-16,-22 21 0,22 0 16,0 0-16,-21 0 0,-1 0 0,22 0 15,-21 21-15,-1 0 0,-41 43 0,63-43 16,-22 21-16,1 0 0,21-20 0,0 20 15,-22 0-15,22-21 0,21 22 0,0-1 16,-21-21-16,21 22 0,0-22 0,0 21 16,0-21-16,21 22 0,-21-22 0,21 0 15,0-21-15,22 21 0,-1 0 0,0-21 16,-20 0-16,20 0 0,-21 0 0,21-21 16,1 0-16,-22 0 0,21 0 0,-21-1 15,1 1-15,20-21 0,-21 21 0,0 0 16,0-22-16,1 22 0,-1-21 15,0-1-15,-21 22 0,0-21 0,0 0 16,0 20-16,0-20 0,0 21 0,0 0 16,-21 21-16,0 0 15,-1 0-15,22 21 0,-21 0 0,0 0 16,0 0-16,0 1 0,21-1 0,0 0 16,-21 21-16,21-21 0,0 1 0,0 20 15,0-21-15,0 0 0,0 22 0,21-1 16,-21-21-16,21 0 0,0 0 15,-21 1-15,21-1 0,0-21 0,1 0 16,-1 0-16,21 0 0,-21 0 0,0 0 0,22 0 16,-22 0-16,0-21 0,21-1 15,1 1-15,-22 0 0,21-21 0,-21 21 16,22-1-16,-1-62 0,-21 63 0,0-22 16,1 1-16,-1-22 0,-21 22 0,21 0 15,-21-22-15,0 1 0,0 20 0,0 1 16,0 0-16,0-1 0,0 1 0,0 21 15,-21 21-15,0 0 0,-1 0 16,1 21-16,0 0 0,0 0 16,21 22-16,-21-1 0,0 0 15,-1 43-15,22-21 0,0-22 0,0 0 16,0 1-16,0-1 0,0 0 0,0 1 16,0-1-16,0 0 0,0-21 0,0 22 15,22-22-15,-1 0 0,-21 0 0,21 0 16,0 1-16,0-1 0,0-21 0,1 0 15,-1 0-15,0 0 0,21 0 0,-21-21 16,1-1-16,-1 1 0,0 0 0,21 0 16,-21 0-16,1 0 0,-1-1 0,0-20 15,0 21-15,0 0 0,0-22 0,1 22 16,-1 0-16,0 0 0,-21 0 0,0 0 16,21 21-16,-21-22 15,0 44 1,0-1-16,0 0 15,0 0-15,-21 0 0,21 0 0,0 1 16,0-1-16,0 0 0,0 0 0,0 0 16,0 0-16,0 1 0,0-1 0,0 0 15,21 0-15,0-21 0,0 21 0,1-21 16,-1 0-16,0 0 0,0 0 0,0 0 16,0 0-16,1 0 0,-1-21 15,0 0-15,0 21 0,0-21 0,0 0 0,22-22 16,-22 22-16,0-21 15,-21 21-15,21-1 0,0-20 0,1 0 16,-1-1-16,0 22 0,-21 0 16,0 0-16,0 42 31,0 0-31,-21-21 0,21 21 16,0 22-16,-21-22 0,21 0 0,-22 0 15,22 22-15,0-1 0,0-21 0,0 0 16,0 0-16,0 1 0,0 20 0,0-21 15,22 0-15,-1 0 0,0-21 0,0 22 16,0-1-16,0-21 0,22 0 0,-22 0 16,21 0-16,1 0 0,20-21 0,-21 21 15,1-22-15,-22 1 0,21 0 16,-21 0-16,22 0 0,-22-22 0,0 22 16,21 0-16,-20-21 0,-1-1 0,0 22 15,0-21-15,0 0 0,0-1 16,-21 22-16,0-21 0,0-1 0,0 1 0,0 21 15,0 0-15,-21 21 16,0 0-16,0 0 0,21 21 16,-21 0-16,0 0 0,21 0 0,-22 1 15,22 20-15,0-21 0,0 0 0,0 22 16,0-22-16,0 0 0,0 0 0,22 43 16,-1-43-16,0 0 0,21 0 15,-21 0-15,1 0 0,-1-21 16,0 0-16,21 0 0,-21 0 0,1 0 15,20 0-15,-21 0 0,21 0 0,22-21 16,-43 0-16,21 21 0,1-21 0,-22 0 16,21 0-16,1-1 0,-22-20 0,21 21 15,-21 0-15,22-22 0,-22 1 16,0 21-16,0-21 0,0-1 0,-21 22 0,0 0 16,0 0-16,0 0 0,0-1 0,-21 44 15,0-1 1,0 0-16,0 0 0,-22 0 15,22 22-15,0-22 0,21 21 0,-21-21 16,21 22-16,0-22 0,0 21 0,0-21 16,0 0-16,21 1 0,0 20 0,0-21 15,22 0-15,20 22 0,-21-22 0,1 21 16,20-21-16,-20 0 0,-22 1 0,21-22 16,-21 21-16,22 0 0,-43 0 0,0 0 15,-22 0 1,1-21-16,-21 0 0,21 0 15,-22 0-15,1 0 0,0 0 0,-1-21 16,1 0-16,0 0 0,21 0 0</inkml:trace>
  <inkml:trace contextRef="#ctx0" brushRef="#br0" timeOffset="105664.69">15790 12298 0,'0'0'0,"-21"0"0,0 0 0,0 0 16,0 0-16,42 0 31,0 0-31,21 0 0,1 0 16,20 0-16,1 0 0,20 21 15,1-21-15,0 0 0,20 0 16,1 0-16,-21 0 0,21 0 0,-22 0 16,1 0-16,0 0 0,-22 0 15,1 0-15,-22 0 0,0 0 0,-20 0 16,-65 0-1,22 0-15,-21-21 0,21 21 16,-43 0-16,22 0 0,-1-21 0,-20 21 16,-1 0-16,22-21 0,-21 21 0,20 0 15,1-22-15,21 1 0,0 21 16,21-21-16,21 21 16,0 0-16,21 0 0,1 0 15,-22 0-15,21 0 16,0 0-16,1 21 0,-1 0 0,0 22 15,-20-22-15,-1 21 0,21-21 0,-21 22 16,-21-22-16,0 21 0,0 1 16,0-22-16,0 21 0,-21-21 0,0 0 15,0 22-15,-22-22 0,22 0 0,-21 0 16,0 0-16,-1 1 0,1-1 16,0-21-16,-1 0 0,1 0 0,21 0 15,0 0-15</inkml:trace>
  <inkml:trace contextRef="#ctx0" brushRef="#br0" timeOffset="106736.37">17780 11959 0,'0'0'0,"0"-42"16,0 21-16,0 0 0,21-1 0,0 1 15,-21-21-15,21 21 0,1 0 16,-22-1-16,0 1 0,21 0 0,-21 42 31,0 0-15,0 22-16,-21-1 0,21 0 0,-22 1 15,22 20-15,0-20 0,-21 20 0,21 1 16,0-22-16,-21 0 0,21 1 16,0-1-16,0 0 0,0-21 0,0 22 15,0-22-15,0 0 0,21 0 16,0-21-16,1 0 0,-1 0 15,0 0-15,0-21 16,0 0-16,-21 0 0,21 0 16,1-1-16,-1-20 0,0 0 0,0-1 15,-21 1-15,21 0 0,0-22 16,1 22-16,-1 0 0,-21 20 0,0-20 16,21 21-16,-21 0 0,21 21 15,-21 21 1,0 0-16,0 0 0,0 22 0,0-1 15,0-21-15,0 21 0,0 1 16,0-1-16,21 0 0,0 1 16,-21-22-16,22 21 0,-22-21 0,21 22 15,0-22-15,0 0 0,0 0 16,0-21-16,22 21 0,-22-21 0,21 0 16,1 0-16,-1 0 0,0 0 0,-21 0 15,22-21-15,-1 0 0,0 0 16,1 0-16,-22-22 0,21 22 0,-21-21 15,1 0-15,-1-1 0,0-20 0,0 20 16,0-20-16,-21 21 0,0-1 16,0 1-16,0 0 0,0-1 0,0 1 15,0 21-15,0 0 0,0-1 0,-21 22 16,0 0 0,0 0-16,21 22 15,0-1-15,-21 21 0,21-21 0,0 22 16,0-1-16,0 21 0,0-20 0,0-1 15,0 0-15,0 1 0,21-1 16,0 0-16,0 1 0,0-22 0,0 0 16,1 0-16,-1 0 0,21 1 0,-21-1 15,233-42 17,-211-1-32,-22 22 0,21-21 0,0-21 15,-20 21-15,-1-22 0,0 1 0,0 0 16,0-1-16,-21 1 0,21 0 15,-21-1-15,0 1 0,0 0 0,0 21 16,0-22-16,-21 43 0,0-21 16,0 21-16,-21 0 0,20 0 0,1 21 15,0 0-15,0 1 0,0 20 0,0 0 16,-1-21-16,1 22 0,21-1 16,-21 0-16,21 1 0,0-1 0,0-21 15,0 22-15,21-22 0,22 21 0,-22-21 16,21 0-16,-21-21 15,22 22-15,20-1 0,-21-21 0,22 0 0,-1 0 16,-20 0-16,20 0 0,1 0 16,-1-21-16,1-1 0,-1 22 15</inkml:trace>
  <inkml:trace contextRef="#ctx0" brushRef="#br0" timeOffset="107864.55">21336 11748 0,'0'0'0,"0"-22"0,-21-20 16,0 21-16,-1 0 0,1 0 16,0-22-16,0 22 0,0 0 0,0 0 15,-1 0-15,1-1 0,0 22 16,0 0-16,0 0 0,0 22 16,-1-1-16,1 0 0,-21 21 0,21 1 15,0-1-15,-1 0 0,1 1 0,0 20 16,21 1-16,-21-22 0,21 21 15,0 1-15,0-1 0,0-20 0,0 20 16,0-20-16,0-1 0,21 0 0,-21 1 16,21-22-16,22 0 0,-22 0 15,0 0-15,21 0 0,1 1 0,-1-22 16,0 0-16,22 0 0,-22 0 16,22 0-16,-1-22 0,1 1 0,-1 21 15,1-21-15,-1-21 0,-21 21 0,22-22 16,-22 22-16,1-21 0,-1-1 15,0-20-15,-21 21 0,1-1 16,-1-20-16,-21 20 0,0 22 0,0-21 16,0 21-16,0 0 0,-21-1 0,-1 1 15,1 21-15,-21 0 0,21 0 16,-22 0-16,22 0 0,-21 21 0,21 1 16,-22-1-16,1 21 0,21 0 0,0 1 15,0-1-15,-22 0 0,43 1 16,-21-1-16,21 0 0,0 1 0,0-22 15,0 21-15,0-21 0,0 22 0,0-22 16,21-21-16,0 21 16,1 0-16,-1-21 0,0 0 0,21 0 15,-21 0-15,22 0 0,-22 0 0,21 0 16,-21-21-16,22 0 0,-22 0 16,0 0-16,0-1 0,0-20 0,1 21 15,-1-21-15,-21-1 0,0-20 0,21 20 16,-21 1-16,0 21 0,0-21 15,0 20-15,0 1 0,0 0 0,-21 42 16,21 0 0,-21 1-16,21-1 0,-22 21 15,22-21-15,0 22 0,0-22 16,0 21-16,0-21 0,0 0 0,0 22 16,22-22-16,-1 0 0,0 0 15,0-21-15,0 21 0,0-21 0,1 0 16,-1 0-16,0 0 0,21 0 0,-21 0 15,1 0-15,-1 0 0,21-21 16,-21 0-16,0 0 0,1 0 0,-1 0 16,0-22-16,0 22 0,0-21 0,0-1 15,-21 1-15,0 0 0,0-1 16,22 1-16,-22 0 0,0 21 0,-22 42 31,1 21-31,0 0 16,0 1-16,21-1 0,-42 0 0,42 1 15,-22-1-15,1 0 0,21 1 0,-21-22 16,21 21-16,0-21 0,0 1 16,0-1-16,0 0 0,0 0 0,0-42 47,0 0-47,0 0 15,0-1-15,0-20 0,0 21 0,0-21 16,0-1-16,21 1 0,0-22 15,1 22-15,20-21 0,-21 20 0,43-20 16,-22 20-16,21 1 0,64-21 16,-84 41-16,20 22 0,43 0 15,-64 0-15,1 22 16,-1 20-16,0 0 0,-20 1 0,-1-1 16,-21 0-16,0 22 0,0-22 0,0 22 15,0-22-15,0 0 0,-21 1 16,21-1-16,-22-21 0,1 21 0,0-20 15,0-1-15,0 0 0,0-21 0,21 21 16,-22-21-16,1 0 16,21-21-1</inkml:trace>
  <inkml:trace contextRef="#ctx0" brushRef="#br0" timeOffset="109008.36">23897 12298 0,'-42'21'16,"-22"-21"0,64-21-1,0 0-15,21 0 16,1-1-16,-1 1 0,0 0 0,21-21 16,-21-1-16,22 1 0,-1 0 15,0-1-15,-20 1 0,20-21 0,0-1 16,1 22-16,-22-22 0,21 22 15,-21-22-15,0 22 0,-21-85 16,0 106-16,0 0 16,0 0-16,-21 21 0,0 0 0,0 0 15,-21 21-15,20 0 0,1 21 16,0-21-16,0 22 0,0-1 0,21 0 16,0 1-16,0-1 0,0 22 0,0-22 15,0 0-15,0 22 0,0-22 16,0 22-16,0-22 0,0 0 0,0 1 15,21-1-15,-21-21 0,0 21 0,0-20 16,0-1-16,0 0 0,0 0 16,-21-21-1,0 0-15,-1 0 0,1-21 0,-21 0 16,21 21-16,0-21 16,-1-22-16,1 22 0,0-21 0,0 21 15,0-22-15,21 22 0,0 0 0,0 0 16,0 0-16,0 42 15,0 0 1,0 0-16,21 0 0,-21 0 0,21 1 16,0-1-16,0 21 0,1-21 15,-1 0-15,0 1 0,0-1 0,21-21 16,-20 21-16,20 0 0,0-21 0,-21 0 16,22 0-16,20 0 0,-20 0 15,-1 0-15,0 0 0,22-21 0,-22 0 16,0 21-16,1-21 0,-1-22 15,0 22-15,-20-21 0,20-1 16,-21 1-16,0 0 0,0-1 0,1 1 16,-22 0-16,0 21 0,0-22 0,0 22 15,0 0-15,0 0 0,0 0 16,-22 21-16,1 0 0,0 21 16,0 0-16,0-21 0,0 42 0,-1-21 15,1 22-15,0-22 0,0 21 16,0 1-16,21-22 0,0 21 0,0 0 15,0-20-15,0-1 0,0 0 0,21 0 16,0 0-16,0 0 0,22 1 16,-22-22-16,21 0 0,0 0 15,1 0-15,-1 0 0,0 0 0,-20-22 16,20 1-16,0 0 0,1 0 0,-22-21 16,21 20-16,-21-20 0,0 0 15,22-22-15,-22 22 0,0 0 0,0-22 16,0 1-16,1 20 0,-1-20 0,0-1 15,0 1-15,0-1 0,-21 22 16,21 0-16,-21-1 0,0 22 0,0 0 16,-21 42-1,0 21-15,0 1 0,0-1 16,0 22-16,-1-22 0,1 21 16,0 1-16,0-1 0,21 1 0,0-22 15,0 22-15,-21-1 0,21-20 16,0-1-16,0 0 0,0 1 0,0-1 15,0-21-15,0 0 0,0 0 0,0 1 16,21-1-16,0-21 16,0 0-16,0 0 0,1 0 15,-1 0-15,0-21 0,0-1 0,0 1 16,22 0-16</inkml:trace>
  <inkml:trace contextRef="#ctx0" brushRef="#br0" timeOffset="109365.27">25654 11980 0,'0'0'0,"-64"43"32,64-22-32,0 0 15,22-21 1,-1 0-16,21 0 16,-21 0-16,0-21 0,22 0 0,-22 21 15,21-21-15,1-1 0,-22 1 0,21 0 16,-21 0-16,0-21 0,1 20 15,-1 1-15,-21 0 0,0 0 16,0 0-16,0 0 0,0-1 0,-21 22 0,-1 0 16,-20 0-16,0 0 15,21 0-15,-22 22 0,1-1 0,0 0 16,-1 0-16,1 0 0,21 22 0,0-22 16,-1 21-16,1 0 0,21-20 15,0 20-15,0-21 0,0 21 0,21-20 16,1-1-16,-1 0 0,0 0 0,21 0 15,1 0-15,-22-21 0,42 0 16,-20 22-16,-1-22 0,0 0 0,22 0 16,-22 0-16,0 0 0,1-22 0,-1 1 15</inkml:trace>
  <inkml:trace contextRef="#ctx0" brushRef="#br0" timeOffset="109836.06">26479 11832 0,'0'21'0,"0"-42"0,0 0 0,0 0 15,-21 21-15,0 0 16,0 21-16,0 0 0,0 0 16,-1 1-16,22 20 0,0-21 15,-21 21-15,21 1 0,0-22 0,0 21 16,0-21-16,0 22 0,0-22 0,0 0 16,0 21-16,0-20 15,21-22-15,1 21 0,-1 0 0,0-21 0,0 0 16,21 0-16,-20 0 0,20 0 15,-21 0-15,21 0 0,-20 0 0,20 0 16,0-21-16,-21-22 0,22 22 16,-22-21-16,21 0 0,-21-1 0,22-20 15,-1 20-15,-21-20 0,22 21 0,-22-22 16,21 1-16,-21-1 0,0 22 16,1-22-16,-1 22 0,0-22 0,0 43 15,-21-21-15,0 21 0,0 0 16,-21 42-1,0 0-15,0 21 0,-22-21 16,22 22-16,0-1 0,0 22 16,0-22-16,-1 0 0,1 22 0,0-1 15,0-20-15,0 20 0,21-21 0,0 1 16,0 20-16,0-20 0,0-22 16,0 21-16,0 0 0,0-20 0,21-1 15,0 0-15,0 0 0,22-21 0,-22 0 16,0 21-16,21-21 0,-21 0 15,22 0-15,-22-21 0,21 21 0,-21-21 16,22 0-16</inkml:trace>
  <inkml:trace contextRef="#ctx0" brushRef="#br0" timeOffset="110036.03">26882 11832 0,'0'0'15,"-22"21"-15,-20-21 0,21 0 0,21 22 16,21-22-16,0 0 0,0 0 0,1 21 16,-1-21-16,21 0 0,0 0 0,1 0 15,-1 0-15,22 0 0,-22 0 0,0 0 16,22 0-16,-22-21 0,0 21 0,-20 0 16,20-22-16,-21 22 0,21-21 15</inkml:trace>
  <inkml:trace contextRef="#ctx0" brushRef="#br0" timeOffset="111208.56">18775 13314 0,'0'0'0,"0"-21"0,0 0 0,-21-1 0,21 1 16,0 0-16,0 0 0,-22 21 15,1 0-15,21 21 16,-21 0-16,0 0 0,21 22 16,-21-22-16,0 21 0,-1 1 0,22-1 15,-21 21-15,0-20 0,0 20 16,0-20-16,0-1 0,-1 0 0,22 1 16,0-22-16,-21 21 0,21-21 15,0 0-15,0 1 0,0-1 0,21-21 16,1 0-1,-1 0-15,21-21 0,-21 21 16,0-22-16,22 1 0,-22-21 0,0 21 16,21-22-16,-20 22 0,-1-21 0,21 0 15,-21-1-15,0 1 0,22 21 0,-22-22 16,-21 22-16,21 0 0,-21 0 16,21 21-16,-21 21 15,0 0-15,0 22 16,0-22-16,0 21 15,0 0-15,0-20 0,0 20 0,0 0 16,0-21-16,0 22 0,0-22 0,21 0 16,-21 0-16,22 0 0,-1 1 15,0-22-15,0 0 0,21 0 0,-20 0 16,20 0-16,0 0 0,1 0 0,-1-22 16,0 1-16,22 0 0,-22 0 15,0 0-15,1-22 0,-1 1 0,0 0 16,-20-1-16,20 1 0,-21-21 15,0 20-15,-21 1 0,0 0 0,0-1 16,0 1-16,0 21 0,0 0 0,0-1 16,0 1-16,0 0 0,-21 21 15,0 21 1,0 0-16,21 1 0,-21-1 0,-1 0 16,1 21-16,21 1 0,-21-1 15,21 0-15,0 1 0,0-1 0,0 0 16,0 22-16,0-22 0,21 0 0,0-20 15,1 20-15,20-21 0,-21 21 16,21-20-16,-20-1 0,20-21 0,-21 21 16,21-21-16,1 0 0,-1 0 0,0 0 15,1 0-15,-1-21 0,0 0 16,-20-1-16,20 1 0,0 0 0,1-21 16,-1 21-16,-21-22 0,0 1 0,0 0 15,-21-1-15,0 1 16,0 21-16,0-22 0,0 22 0,0 0 15,-21 0-15,0 21 0,0 0 0,0 0 16,0 0-16,-1 0 0,1 0 16,0 42-16,0-21 0,0 1 0,0 20 15,21-21-15,0 21 0,0 1 0,0-22 16,0 21-16,0-21 0,21 22 16,0-22-16,-21 0 0,42 0 0,-21 0 15,22 1-15,-22-22 0,42 21 16,-20-21-16,-1 0 0,22 0 0,-22 0 15,21 0-15,1-21 0,-1 21 0,1-22 16</inkml:trace>
  <inkml:trace contextRef="#ctx0" brushRef="#br0" timeOffset="112361.04">21971 13166 0,'0'0'15,"0"-21"-15,0-22 0,0 22 0,0 0 0,-21 0 16,21 0-16,-43 21 0,22 0 16,0 0-16,-21 0 0,21 21 0,-22 0 15,1 0-15,0 0 0,-1 22 0,22-1 16,-21 0-16,-1 1 16,22 20-16,0-21 0,0 1 0,21 20 15,0-20-15,0 20 0,0-21 0,0 1 16,0-1-16,21 0 0,0 1 15,22-1-15,-22-21 0,21 0 0,0 1 16,22-1-16,-22 0 0,22-21 0,-22 0 16,22 0-16,-22 0 0,21 0 15,-20 0-15,20 0 0,1-21 0,-22 0 16,22-1-16,-22 1 0,0 0 16,1-21-16,-1 21 0,-21-22 0,21 1 15,-20 0-15,-22-1 0,0 1 16,0 0-16,0 20 0,0-20 0,0 21 15,0 0-15,-22 0 0,-20 21 16,21 0-16,-21 0 0,20 0 0,-20 0 16,0 0-16,21 0 0,-22 21 0,22 21 15,-21-21-15,21 22 0,-1-22 16,1 21-16,0 0 0,21 1 0,-21-22 16,21 21-16,0-21 0,0 22 0,0-22 15,21 0-15,0 0 0,0 0 16,1 1-16,-1-22 0,0 0 0,0 0 15,0 0-15,22 0 0,-22 0 0,21 0 16,-21-22-16,0 1 16,22 0-16,-22 0 0,0 0 0,0-22 15,0 22-15,1-21 0,-1 0 0,0-1 16,0 1-16,-21 0 0,0-1 16,0 22-16,0 0 0,0 0 0,0 0 15,-21 42 1,0 0-16,0 0 15,21 0-15,0 0 0,0 22 0,0-22 16,0 21-16,0-21 0,0 1 0,0 20 16,21-21-16,0 0 0,0 0 15,0 1-15,22-1 0,-1 0 0,-21-21 16,21 0-16,1 0 0,-1 0 16,0 0-16,-20 0 0,20 0 15,0 0-15,-21-21 0,22 21 0,-22-21 16,0-22-16,0 22 0,0-21 0,-21 21 15,0-22-15,22 1 0,-22 21 16,0-22-16,0 22 0,0 0 0,0 0 16,-22 21-1,1 21 1,21 0-16,0 0 0,0 1 0,-21-1 16,21 0-16,0 0 0,-21 21 0,21-20 15,0-1-15,0 0 16,0 0-16,0 0 0,0 0 0,0 1 15,0-1-15,-21-21 16,21 21-16,-21-21 31,21-21-31,0 0 0,0-1 16,0 1-16,0 0 0,0 0 16,0-21-16,0 20 0,0-20 0,21 0 15,0-1-15,0 1 0,0 0 0,22-1 16,-22-20-16,42 21 15,-20-1-15,-1 22 0,21-21 0,1 21 16,21 21-16,-22 0 0,1 0 0,-1 0 16,1 21-16,-22 21 0,0 0 15,-21-20-15,22 20 0,-43 0 0,0 1 16,0-1-16,0 0 0,0 1 0,0-1 16,0 0-16,-21 1 0,-1-22 15,1 0-15,0 0 0,0 0 0,0 0 16,0 1-16,-1-1 0,1-21 15,0 0-15,0 0 16,0 0 0,21-21-16,-21 21 0,21-22 15</inkml:trace>
  <inkml:trace contextRef="#ctx0" brushRef="#br0" timeOffset="113100.16">19918 14965 0,'0'-21'16,"0"0"0,0-1-16,0 1 15,0 0-15,0 0 16,0 0-16,0 0 0,0-1 15,0 1-15,0 0 0,0 0 16,0 0-16,-21-22 0,-1 22 0,1 0 16,0 0-16,-21 21 0,-1-21 15,1 21-15,-21 0 0,-1 0 0,1 21 16,20 0-16,-20 0 0,-1 22 0,1-22 16,-1 21-16,22 0 0,0 1 15,-1-1-15,22 0 0,0 22 0,0-22 16,21 1-16,0-1 0,0 0 0,0 1 15,21-1-15,0-21 0,0 0 16,22 0-16,-22 1 0,21-22 0,0 0 16,1 0-16,-1 0 0,0-22 0,1 1 15,20 0-15,-20-21 16,-1 21-16,0-22 0,1 1 0,-1 0 16,0-1-16,1-20 0,-22 20 0,21-20 15,-21-1-15,0 1 0,1-1 16,-1-20-16,-21 20 0,0 1 0,21 20 15,-21 1-15,0 0 0,0 21 0,0-1 16,-21 22 0,21 22-16,-21 20 0,-1 0 0,22 1 15,0 20-15,-21-21 0,0 22 0,21-1 16,0-20-16,0 20 16,0-20-16,0-1 0,0 0 0,0 1 0,0-22 15,0 21-15,21 0 0,0-20 16,1-1-16,-1 0 0,-21 0 15,42 0-15,-21 0 0,0-21 0,1 0 16,-1 0-16,0 0 0,0-21 16,21 0-16</inkml:trace>
  <inkml:trace contextRef="#ctx0" brushRef="#br0" timeOffset="115189.47">20341 14838 0,'-21'0'15,"0"21"-15,21 0 16,21-21 15,21 0-15,-21 0-16,1-21 0,20 0 16,-21 21-16,0-21 0,0 0 0,1-1 15,-1 1-15,0 0 0,0 0 16,-21 0-16,0 0 0,0-1 0,-21 22 15,0 0-15,0 0 16,-1 0-16,-20 22 0,21-1 16,-21 0-16,-1 0 0,22 21 0,-21-20 15,21 20-15,-22 0 0,22-21 16,0 22-16,21-22 0,0 21 16,0-21-16,0 22 0,0-22 0,0 0 15,0 0-15,21 0 0,0 1 16,0-1-16,22-21 0,-22 0 0,21 0 15,1 0-15,-1 0 0,21 0 0,-20-21 16,20-1-16,-20 1 0,20 0 16,-21 0-16,22-21 0,-1 20 0,-20-20 15,20 21-15,-20-21 0,-1-1 0,0 1 16,1 0-16,-22-1 0,0 1 16,0 0-16,-21 20 0,0-20 15,0 21-15,0 0 0,-21 21 16,0 0-16,0 21 15,-1 0-15,1 0 0,0 22 0,0-22 16,0 0-16,21 21 0,0-21 0,0 1 16,0 20-16,0-21 0,0 0 15,0 0-15,21 22 0,0-22 0,0 0 16,-21 0-16,21 0 0,1 1 0,-1-1 16,-21 0-16,21 0 15,-21 0-15,-21-21 47,0-21-47,-1 0 0,1 0 16,0 21-16,0-21 0,0 21 15,21-22-15,-21 22 0,-1 0 16,22 22 0,0-1-1,0 0-15,0 0 16,22 0-16,-1-21 0,0 21 15,0-21-15,0 0 0,0 0 0,22 0 16,-22 0-16,21 0 0,1 0 16,20 0-16,-21 0 0,22-21 0,-1 0 15,1 0-15,-22 0 0,22 0 16,-22-1-16,0 1 0,1 0 16,-1-21-16,-21 21 0,22-22 0,-22 1 15,0 21-15,-21-22 0,0 22 0,0-21 16,0 21-16,0 0 0,0-1 15,-21 22-15,0 0 16,-1 0-16,1 22 0,0-1 0,0 0 16,0 21-16,0-21 0,-1 1 15,22 20-15,0-21 0,-21 21 0,21-20 16,0-1-16,0 21 0,0-21 0,0 0 16,0 1-16,21-1 15,-21 0-15,22 0 0,-1-21 0,21 0 16,-21 0-16,22 0 0,-22 0 0,21 0 15,0 0-15,1 0 0,-22-21 16,21 0-16,1 0 0,-1-1 0,0 1 16,-21-21-16,22 21 0,-1-22 0,-21 1 15,22 0-15,-22-22 0,0 22 16,21-22-16,-21 22 0,1 0 0,-22-22 16,0 22-16,21 21 0,-21-22 15,0 22-15,-21 21 16,21 21-16,-22 22 0,1-22 15,0 21-15,0 1 16,0-1-16,21 0 0,-21 1 0,21-1 16,-22 0-16,22 1 0,0-22 0,0 21 15,0 0-15,0-20 0,0 20 16,22-21-16,-1 0 0,0 0 0,0 1 16,21-1-16,-20 0 0,20 0 0,0-21 15,1 0-15,-1 0 0,21 0 16,-20 0-16,-1 0 0,0-21 0,1 21 15,-1-21-15,0 0 0,1-1 0,-22 1 16,0 0-16,0-21 0,0 21 16,1-22-16,-1 22 0,-21-21 0,0-1 15,0 22-15,0 0 0,0 0 16,0 0-16,0 0 0,-21 21 16,-1 0-16,1 0 0,0 21 15,0 0-15,0 0 0,21 0 0,0 0 16,-21 22-16,21-22 0,0 0 15,0 0-15,0 22 0,0-22 0,0 0 16,0 0-16,0 0 0,21 0 0,0 1 16,0-22-16,0 21 0,22-21 15,-22 0-15,21 0 0,0 0 0,-20 0 16,20 0-16,0 0 0,-21 0 0,22-21 16,-1 21-16,0-22 15,1 1-15,-1 0 0,-21 0 0,22 0 16,-22-22-16,21 22 0,-21-21 0,0 0 15,1-1-15,-1 22 0,0-21 16,0 21-16,-21-22 0,0 22 0,21 21 16,-21 21 15,0 0-31,0 1 0,0-1 0,0 0 16,0 0-16,-21 0 0,21 0 0,0 1 15,0-1-15,0 0 16,21-21 15,-21-21-31,21 0 16,-21-1-16,0 1 0,22 0 15,-22 0-15,0 0 0,21 0 0,-21-1 16,0 1-16,0 0 0,0 0 16,-21 21-1,-1 0-15,1 21 16,0 0-16,0 0 0,0 1 0,0-1 15,-1 0-15,22 21 0,-21-21 0,21 22 16,-21-22-16,21 0 0,0 0 16,0 22-16,0-22 0,0 0 0,0 0 15,0 0-15,21 0 0,0 1 16,22-1-16,-22 0 0,0-21 16,21 0-16,-20 0 0,-1 0 0,21 0 15,-21 0-15,22 0 0,-22 0 0,21-21 16,-21 0-16,22 21 0,-22-43 15,0 22-15,0 0 0,21-21 0,-20-1 16,-1 1-16,0-22 0,0 1 0,0-1 16,22 1-16,-43-1 0,21 1 15,0-1-15,0 1 0,-21 21 0,0-1 16,0 22-16,0 0 0,0 0 0,-21 42 31,0 0-31,0 0 0,-1 22 16,1-1-16,21 21 0,-21-20 0,21 20 15,-21 1-15,21-1 0,0-20 16,0 20-16,0-21 0,0 1 0,0 20 16,0-42-16,0 22 0,21-1 0,-21-21 15,21 22-15,-21-22 0,21 0 16,1-21-16,-22 21 0,21-21 0,0 0 16,0 0-16,0 0 0,0 0 0,1-21 15,-1 0-15,0 0 16,0-1-16,0 1 0,-21 0 0,21-21 15</inkml:trace>
  <inkml:trace contextRef="#ctx0" brushRef="#br0" timeOffset="115360.37">24447 14584 0,'0'0'0,"-21"0"0,21 21 31,21-21-15,1 0-16,20 0 0,-21 0 15,21 0-15,1 0 0,20 0 0,-20 0 16,20 0-16,-21-21 0,22 21 16,-1-21-16,1 0 0,-1 21 0</inkml:trace>
  <inkml:trace contextRef="#ctx0" brushRef="#br0" timeOffset="115643.91">26056 14097 0,'0'0'0,"-42"0"31,21 0-31,21 21 16,-22 0-16,22 1 0,-21 20 0,21 0 16,-21 1-16,21-1 15,0 0-15,0 22 0,-21-22 0,21 22 16,-21-22-16,0 21 0,21-20 0,-22-1 15,22 0-15,-21 1 0,21-22 16,-21 21-16,0-21 0,21 22 0,0-22 16,0 0-16,0 0 0,0 0 15</inkml:trace>
  <inkml:trace contextRef="#ctx0" brushRef="#br0" timeOffset="115832.31">25612 14711 0,'0'0'0,"-22"-21"0,1 21 16,42 0-1,1 0 1,-1 0-16,0 0 0,21 0 0,1 0 16,-1 0-16,21-21 0,1 21 15,-1 0-15,1-22 0,-1 22 0,1-21 16,-1 0-16,1 0 0,-1 0 0,1-22 15,-22 22-15,22-21 0,-43 0 16</inkml:trace>
  <inkml:trace contextRef="#ctx0" brushRef="#br0" timeOffset="116412.3">26585 14372 0,'64'-127'16,"-64"64"-1,-21 63-15,-22 190 0,64-380 16,-42 190-16,0 0 0,0 0 0,0 0 16,0 21-16,-1 0 0,1 0 0,0 22 15,0-1-15,21 0 0,-21 22 16,0-22-16,21 0 0,-22 22 0,22-22 15,-21 1-15,21-1 0,0 0 16,0 1-16,-21-22 0,21 0 0,-21 21 16,21-21-16,-21 1 0,21-1 15,21-42 17,-21-1-17,21 1-15,0 0 0,0 0 16,22 0-16,-22 0 0,21-22 15,-21 22-15,22 0 0,-22 0 0,0 0 16,21-1-16,-20 22 0,-1 0 16,0 0-16,-21 22 15,0-1-15,0 0 16,0 0-16,0 0 0,0 0 16,0 1-16,0-1 0,0 0 0,21 0 15,-21 0-15,21 0 0,0 1 16,1-22-16,-1 0 0,21 21 15,-21-21-15,0 0 0,22 0 0,-22 0 16,21 0-16,1 0 0,-22 0 16,21-21-16,0 21 0,-20-22 15,20 1-15,-21 0 0,0 0 0,0-21 16,1 20-16,-1-20 0,-21 21 0,0 0 16,0 0-16,0-1 0,-21 22 15,-1 0-15,1 0 0,-21 0 16,21 22-16,-22-1 0,22 0 0,0 0 15,0 0-15,0 0 0,0 22 16,21-22-16,0 0 0,0 0 16,0 0-16,0 1 0,0-1 0,21-21 0,0 21 15,0 0-15,0-21 0,0 0 16,22 0-16,-22 0 0,21 0 16,-21 0-16,22 0 0,-22 0 0,0 0 15,0 0-15</inkml:trace>
  <inkml:trace contextRef="#ctx0" brushRef="#br0" timeOffset="117036.25">20828 15917 0,'0'0'16,"0"-21"-16,-21 0 0,21 0 0,0 0 15,21 21 1,0 0 0,0 21-16,0 21 0,1-21 0,-1 22 15,21-1-15,-21 0 0,0 1 16,1 20-16,-1-20 0,-21-1 0,0 0 15,21 1-15,-21-1 0,0 0 0,0-21 16,0 22-16,0-22 0,0 0 16,0 0-16,0 0 0,0 1 0,0-44 47,0 1-47,0 0 0,0 0 15,0-21-15,0 20 0,21-20 0,0 0 16,0-22-16,1 22 0,-1-22 15,0 1-15,0-1 0,21 1 0,-20 21 16,20-22-16,0 43 0,-21-21 16,22 20-16,-22 1 0,21 0 0,-21 21 15,1 0-15,-1 0 0,-21 21 16,0 0-16,21 1 0,-21-1 16,0 21-16,0-21 0,0 22 15,0-1-15</inkml:trace>
  <inkml:trace contextRef="#ctx0" brushRef="#br0" timeOffset="118743.84">21950 16574 0,'42'0'16,"-84"0"-16,105-22 0,-42 22 0,1-21 0,-1 0 15,0 0-15,0-21 0,0 20 0,0-20 16,-21 0-16,0-1 15,0 1-15,0 0 0,0-1 0,0 1 16,0 0-16,0 21 0,-21-1 16,0 1-16,0 21 0,-21 0 0,20 0 15,-20 21-15,0 1 0,-1-1 0,1 0 16,0 21-16,-1 1 0,1-1 16,21 0-16,-21 1 0,20-22 0,-20 21 15,21 0-15,21-20 0,0 20 0,0-21 16,0 0-16,0 22 0,21-22 15,0 0-15,0-21 0,22 21 0,-22-21 16,21 21-16,1-21 0,-1 0 16,0 0-16,-21-21 0,22 0 15,-1 21-15,-21-21 0,22 0 0,-22-1 16,0 1-16,21-21 0,-21 21 16,1-22-16,-1 1 0,0 0 0,0-1 15,0 1-15,-21 21 0,0-21 16,21 20-16,-21 1 0,0 0 0,0 42 15,0 0 1,-21 1-16,0-1 0,0 21 16,21-21-16,0 22 0,-21-22 0,21 21 15,-21-21-15,21 22 0,0-22 0,0 0 16,0 0-16,0 0 0,0 0 16,21-21-16,0 22 0,0-22 15,0 0-15,22 0 0,-22 0 16,0 0-16,21 0 0,1 0 15,-22-22-15,21 22 0,0-21 0,1 0 16,-1-21-16,-21 21 0,22-22 16,-1 1-16,-21 0 0,21-22 0,1 22 15,-22-22-15,0 1 0,0-1 0,0 1 16,1 20-16,-1 1 0,-21 0 16,0 21-16,0-1 0,0 44 15,-21 20 1,-1 0-16,1 1 0,0-1 15,0 21-15,0-20 0,0-1 16,21 22-16,0-22 0,0 0 0,0 1 16,0-1-16,0 0 0,0 1 15,21-22-15,-21 21 0,42-21 0,-21 0 16,0 1-16,1-1 0,20-21 16,-21 0-16,21 0 0,-20 0 0,-1 0 15,21 0-15,-21 0 0,0 0 0,1-21 16,-1-1-16,0 1 0,21 0 15,-21 0-15,1-21 0,-22 20 0,21-20 16,0 0-16,0 21 0,0-22 16,0 22-16,-21-21 0,22 21 15,-22-1-15,0 44 16,0-1 0,0 0-16,-22 0 0,22 0 15,-21 0-15,21 1 0,0 20 0,0-21 16,0 0-16,0 0 0,0 1 15,0-1-15,0 0 0,0 0 0,0 0 16,21-21-16,1 21 0,-1-21 0,21 0 16,-21 22-16,0-22 0,22 0 15,-22 0-15,21 0 0,-21 0 0,22 0 16,-22-22-16,0 1 0,21 21 0,-20-21 16,-1 0-16,0-21 0,0 20 15,0-20-15,0 21 0,1-21 16,-1-1-16,0 22 0,-21 0 0,0-21 15,21 20-15,0 22 16,-21 22 0,-21-1-16,0 0 15,0 0-15,21 0 0,-21 22 0,-1-22 16,22 0-16,-21 21 0,21-21 0,0 1 16,0 20-16,0-21 0,0 0 15,0 0-15,0 1 0,21-1 16,1 0-16,-1-21 0,0 0 0,21 0 15,-21 0-15,22 0 16,-22 0-16,21 0 0,-21-21 0,22 21 16,-1-21-16,-21-1 0,22 1 0,-1 0 15,-21 0-15,21-21 0,-20 20 16,41-62-16,-42 41 0,-21 1 16,0 0-16,0 21 0,0-22 15,0 22-15,0 0 0,0 0 0,-21 21 16,0 0-16,21 21 15,-21 0-15,0 0 0,-1 0 16,1 1-16,0 20 0,21-21 0,0 21 16,-21-20-16,21 20 0,0-21 15,0 0-15,0 22 0,0-22 16,0 0-16,0 0 0,0 0 0,21-21 16,0 21-16,0 1 0,1-22 0,20 0 15,-21 0-15,21 0 0,-20 0 16,20 0-16,0 0 0,1-22 0,20 22 15,-21-21-15,1 0 0,20 0 0,-20 0 16,-1-22-16,0 1 16,-21 21-16,22-21 0,-22-1 0,0-20 15,0 20-15,-21 22 0,0-21 0,0 21 16,0-22-16,-21 43 0,0 0 16,0 0-16,0 0 0,-1 22 15,1-1-15,0 0 0,0 21 16,21-21-16,-21 1 0,21 20 0,0-21 15,0 0-15,0 22 0,21-22 16,0 0-16,-21 0 0,21 0 0,0 0 16,1 1-16,-1-1 0,0 0 0,0-21 15,-21 21-15,21 0 0,0-21 16,-21 21-16,0 1 16,-21-22-1,0 0-15,0 0 0,0 0 0,0 0 16,-1 0-16,1 0 0,0 0 0,0 0 15,0 0-15,0 0 0,42-22 32,0 22-17,0 0-15,0-21 0</inkml:trace>
  <inkml:trace contextRef="#ctx0" brushRef="#br0" timeOffset="118921.74">25400 16531 0,'21'0'16,"-42"0"-16,0-21 47,0 21-32,21-21-15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4T03:12:27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1736 0,'0'0'0,"0"21"16,21 0-16,-21 0 16,21-42-1,-21 0 1,0 0-16,0 0 0,0-1 0,0 1 16,0 0-16,0 0 0,0-21 0,-21 20 15,21 1-15,-21-21 16,0 21-16,-22 0 0,22-22 0,-21 22 15,21 21-15,-22-21 0,1 0 16,0 21-16,21 0 0,-22 0 0,1 0 16,0 0-16,-1 21 0,22-21 15,-21 21-15,-1 21 0,1-20 0,0 20 16,21 0-16,-22 1 0,22-1 16,0 21-16,0 1 0,0-22 0,21 22 15,-22-22-15,22 0 0,0 22 16,0-22-16,22-21 0,-1 22 0,0-22 15,0 0-15,0 0 0,22 0 16,-22-21-16,21 0 0,0 0 16,-20 0-16,41 0 0,-21-21 15,1 0-15,20-21 0,-20 21 0,20-22 16,1 1-16,-22-22 0,21 1 0,-20-1 16,-1 1-16,0-22 0,1 22 15,-1-22-15,0 22 0,-20-22 0,20 21 16,-21-20-16,0-1 0,0 22 15,-21-22-15,0 21 0,0 22 0,0-21 16,0 20-16,0 1 0,0 21 16,0 0-16,0-1 0,-21 22 15,0 0-15,21 22 0,-21-1 16,0 21-16,21 22 0,-21-1 16,21 1-16,-22 20 0,22-20 15,-21 20-15,21 1 0,0 0 0,0-22 16,0 22-16,0 0 0,0-22 15,0 22-15,21-22 0,1 1 0,-1-22 16,0 0-16,-21 1 16,21-1-16,0-21 0,0 0 0,1 1 0,-22-1 15,21 0-15,0-21 0,0 0 16,0 0-16,0 0 0,1-21 16,-22 0-16,21-1 0</inkml:trace>
  <inkml:trace contextRef="#ctx0" brushRef="#br0" timeOffset="385.49">3175 1820 0,'0'0'0,"-21"22"0,0-1 16,42-21 15,0 0-31,0 0 0,21-21 16,-20-1-16,20 1 0,-21 0 15,21 0-15,-20 0 0,20-22 16,-21 22-16,21 0 0,-20-21 16,-1 21-16,-21-1 0,0 1 0,21 21 15,-21-21-15,0 0 0,-21 21 16,0 0-16,-22 0 16,22 0-16,-21 21 0,21 0 15,-22 0-15,1 1 0,21 20 0,-22-21 16,22 21-16,0 1 0,-21-1 0,21 0 15,21-20-15,-22 20 0,22 0 16,0-21-16,0 22 0,0-22 0,0 0 16,0 0-16,0 0 0,22-21 15,-1 22-15,0-22 0,0 0 16,0 0-16,0 0 0,22 0 0,-1-22 16,0 22-16,1-21 0,-1 0 15,0 0-15</inkml:trace>
  <inkml:trace contextRef="#ctx0" brushRef="#br0" timeOffset="772.27">4106 1609 0,'0'0'0,"0"-21"15,0-1 1,-21 22-16,0 0 16,0 0-16,0 0 0,-22 0 15,22 22-15,0-1 0,-21-21 0,20 21 16,1 0-16,0 0 0,0 0 15,0 1-15,0-1 0,21 0 16,0 0-16,0 0 0,21 0 16,0-21-16,0 22 0,0-1 15,0-21-15,1 21 0,-1-21 16,0 21-16,21 0 0,-21-21 0,-21 21 16,22-21-16,-22 22 0,21-22 15,-21 21-15,0 0 0,0 0 16,-21-21-16,-22 0 0,22 21 15,-21-21-15,-1 0 16,22 0-16,-21 21 0,0-21 0,-1 0 16,1 0-16,21 0 0,-22 0 0,22 0 15,0 0-15,0 0 0,21-21 16,0 0-16,0 0 16,21 0-1,21 21-15,-20-21 0,20-1 0,-21 22 16</inkml:trace>
  <inkml:trace contextRef="#ctx0" brushRef="#br0" timeOffset="1212.02">4445 1863 0,'21'-21'47,"0"-1"-47,0 22 0,1-21 16,20 0-16,-21 0 0,0 0 0,22 0 15,-22-1-15,0 1 0,0 0 16,-21 0-16,0 0 0,0 0 0,0-1 16,-21 22-16,0 0 15,0 0-15,-22 0 16,22 0-16,-42 0 0,20 22 0,1-1 15,-22 0-15,22 21 0,0-21 16,-1 22-16,22-22 0,-21 21 0,21 1 16,0-22-16,-1 21 0,22-21 0,0 22 15,0-22-15,0 0 0,22 0 16,-1 0-16,0 0 0,21-21 0,-21 22 16,22-22-16,-1 0 0,22 0 15,-22 0-15,21 0 0,-20 0 0,20 0 16,1-22-16,-22 22 0,22-21 0,-22 0 15,0 0-15,1 0 0,20-22 16,-21 22-16,-20-21 0,20 0 16,0-22-16,1 1 0,-22 20 15,21-20-15</inkml:trace>
  <inkml:trace contextRef="#ctx0" brushRef="#br0" timeOffset="1495.85">5524 487 0,'0'-42'0,"0"84"0,0-106 0,-21 64 16,0 22 0,0-1-16,21 21 0,-21-21 0,0 22 15,-1 20-15,22 1 16,-21-1-16,0 1 0,0 20 0,0 1 16,0 0-16,-1-1 0,1 1 15,0 21-15,-21-22 0,21 1 0,-1 0 16,1-1-16,0 1 0,21-21 0,0-1 15,-21-21-15,21 22 0,0-22 16,0-21-16,0 22 0,0-22 0,0 0 16,21-21-16,0 0 15,0 0-15,1-21 16,-1 0-16,0 0 0,0-22 16,0 1-16,0-22 0</inkml:trace>
  <inkml:trace contextRef="#ctx0" brushRef="#br0" timeOffset="1875.63">5376 1715 0,'0'0'15,"-21"21"-15,21 0 0,0 0 0,0 0 16,0 0-16,0 1 0,21-22 16,22 0-1,-22 0-15,21 0 0,-21 0 16,22-22-16,-1 22 0,0-21 15,1 0-15,-22 0 0,21 0 16,-21 0-16,22-22 0,-22 22 0,0 0 16,-21 0-16,0 0 0,0-1 0,0 1 15,-21 21 1,0 0-16,-1 0 0,-20 0 0,0 0 16,21 0-16,-22 0 0,1 21 15,-106 85 1,127-63-16,-1-22 0,1 21 0,21-21 15,0 22-15,0-22 0,0 0 16,0 21-16,0-21 0,21 1 0,1-1 16,-1-21-16,0 21 15,21-21-15,1 21 0,-1-21 0,0 0 16,1 0-16,20 0 0,1-21 0,-22 0 16,21 21-16,1-21 0</inkml:trace>
  <inkml:trace contextRef="#ctx0" brushRef="#br0" timeOffset="2420.32">6413 1503 0,'0'-21'0,"0"42"0,-21-42 15,0 21 1,0 0-16,0 0 0,0 0 0,-1 21 0,1-21 16,0 21-16,21 21 15,-21-20-15,0 20 0,0-21 0,-1 21 16,22-20-16,0 20 0,0 0 0,0-21 15,0 22-15,0-22 0,0 21 16,0-21-16,0 1 0,0-1 0,22 0 16,-22 0-16,21-21 0,0 21 15,0-21-15,21 0 0,-20 0 0,20 0 16,-21 0-16,21 0 0,-20-21 0,20 21 16,0-21-16,1 0 0,-22-22 15,21 22-15,0-21 0,1 0 0,-1-1 16,-21-20-16,22-1 0,-1 22 15,0-22-15,-21-20 0,1 20 16,20 1-16,-21-22 0,0 22 0,0-1 16,1 1-16,-1-1 0,-21 22 15,21-22-15,-21 22 0,0 21 0,0-22 16,0 22-16,0 0 16,0 42-1,0 0-15,0 22 0,-21-1 16,0 22-16,-1-22 0,22 21 0,-21 1 15,0 21-15,0-22 0,0 1 0,0-1 16,-1 22-16,1-22 0,0 1 16,21-1-16,0 1 0,0-22 0,0 22 15,0-22-15,0-21 16,0 21-16,0-20 0,0-1 0,21 0 16,0-21-16,22 0 0,-22 0 15,0 0-15,21 0 0,-20-21 16,20 0-16,-21-1 0,21 1 0,-20-21 15,20 21-15,-21-22 0</inkml:trace>
  <inkml:trace contextRef="#ctx0" brushRef="#br0" timeOffset="2607.71">6710 1482 0,'0'0'0,"-21"0"16,-22 0-1,64 0 1,22 0-16,-22 0 0,21-21 16,1 21-16,-1 0 0,0 0 15,1-22-15,20 1 0,-21 21 0,1-21 16,-1 0-16,0 21 0</inkml:trace>
  <inkml:trace contextRef="#ctx0" brushRef="#br0" timeOffset="3051.47">8297 720 0,'0'-43'0,"0"86"0,21-128 0,-21 64 16,0 0-16,0 0 0,0 42 31,0 0-31,0 21 0,-21 22 15,0-22-15,0 22 0,0 20 0,0 1 16,-1-22-16,-20 22 0,21 0 16,-21-22-16,-1 22 0,1-22 0,0 1 15,-1 21-15,1-43 0,0 21 0,20-20 16,-20 20-16,21-42 0,0 22 16,0-22-16,21 0 0,0 0 15,0 0-15,21-42 31,-21 0-31,21-21 0,0-1 0,0 1 16</inkml:trace>
  <inkml:trace contextRef="#ctx0" brushRef="#br0" timeOffset="3620.14">7895 762 0,'0'0'0,"-21"-21"0,0 0 16,21 0-16,0-22 0,0 22 0,0 0 15,0 0-15,0 0 0,42 21 16,-21-22-16,22 1 0,-22 0 16,21 0-16,22 21 0,-22 0 0,0-21 15,22 21-15,-22 0 0,0 0 16,22 21-16,-22 0 0,1 21 0,-1-20 16,-21 20-16,21 0 0,-20 22 0,-22-22 15,0 22-15,0-1 0,-43 1 16,1-1-16,0 1 0,-1-22 0,-20 21 15,-1-20-15,1-1 0,-22 0 16,22-20-16,-22 20 0,21-21 0,1 0 16,21-21-16,-1 21 0,1-21 0,21 0 15,0 0-15,21-21 16,0 0-16,21 0 16,21 0-16,0 0 0,1 21 0,20-22 15,-20 1-15,20 21 0,1 0 16,-1 0-16,1 0 0,-1 0 0,1 0 15,-22 21-15,21-21 0,1 22 0,-1-1 16,-20 21-16,20-21 0,-20 0 16,-22 22-16,21-1 0,-21-21 0,-21 22 15,0-1-15,0 0 0,-21 1 0,0-1 16,-21 0-16,-1 1 0,1-1 16,-22-21-16,1 21 0,-1-20 0,-20 20 15,20-21-15,-20 0 0,-1-21 16,21 21-16,-20-21 0,20 22 0,1-22 15,-1 0-15,22 0 0,0-22 16,-1 1-16,22 21 0,0-21 0,0 0 16,21 0-16,0-22 0,0 22 0,0 0 15,21 0-15,21-21 0,1 20 16,-1 1-16,0-21 0,22 21 0,-1 0 16,1-1-16</inkml:trace>
  <inkml:trace contextRef="#ctx0" brushRef="#br0" timeOffset="4292.75">8996 1418 0,'0'0'15,"21"0"-15,-21 21 16,-21 1 0,0-1-16,-1 21 0,1-21 15,0 22-15,0-22 0,0 21 0,0 0 16,21 1-16,-22-1 0,22 0 0,-21-20 15,21 20-15,0-21 0,0 21 16,0-20-16,0-1 0,21 0 0,1-21 16,-1 21-16,21-21 0,0 0 0,1 0 15,-1 0-15,0-21 0,1 21 16,20-21-16,-20 0 0,-1-1 16,0-20-16,1 0 0,-1 21 0,0-22 15,-21-20-15,22 20 0,-22 1 16,0 0-16,0 21 0,0-22 0,1 22 15,-22-21-15,0 21 0,0-1 16,0 1-16,0 42 31,0 1-31,-22-1 0,22 0 0,-21 0 16,0 21-16,0 1 16,21-1-16,-21 0 0,0 22 0,-1-22 15,1 22-15,0-1 0,0 1 0,0-1 16,0 1-16,-1-1 0,1 22 15,0-22-15,0 22 0,0 21 0,21-21 16,-21-1-16,-1 22 0,22-21 0,-21 21 16,0-1-16,21 1 0,-21 0 15,0 0-15,0-21 0,-1 20 0,22-20 16,-21 0-16,0-1 0,0 1 0,0 0 16,21-22-16,-21 1 0,-1-22 0,1 0 15,0 1-15,0-22 0,0 0 16,0-21-16,-1 0 0,1 0 0,-21 0 15,21-21-15,0-21 0,-1-1 16,-20 1-16,21 0 0,0-22 0,0 1 16,-1-1-16,1 1 0,0-22 15,21 21-15,-21-20 0,21-1 0,0 0 16,0 1-16,0-1 0,0 0 0,21 1 16,0-1-16,22 0 0,-1 1 15,0-1-15,1 0 0,-1 22 0,21-22 16,-20 22-16,20-1 0,-20 1 0,20-1 15,-21 1-15</inkml:trace>
  <inkml:trace contextRef="#ctx0" brushRef="#br0" timeOffset="4812.45">10096 656 0,'-21'-42'16,"42"84"-16,-42-105 0,21 42 0,0-1 16,0 44-1,21-1-15,1 0 16,-1 21-16,0 22 0,0-1 0,0 1 15,0 20-15,-21 1 0,22 0 16,-22-22-16,0 22 0,0 0 0,0-1 16,0-20-16,0 20 0,0-20 0,0-1 15,0 1-15,-22-1 0,22-20 16,0-1-16,0-21 0,0 0 0,0 1 16,0-1-16,0-42 15,0-1 1,0-20-16,0 21 0,22-43 0,-1 22 15,0-21-15,0-1 16,0 1-16,22-22 0,-22 21 0,21-20 16,0-1-16,-20-21 0,20 22 15,0-1-15,1 0 0,-1 22 0,0-1 16,1 1-16,-22 20 0,21 1 0,-21 21 16,0 0-16,-21 0 0,22 21 15,-1 21-15,-21 0 16,0 0-16,0 21 0,0 1 15,0-1-15,-21 0 0,-1 22 0,1-1 16,0-20-16,21 20 0</inkml:trace>
  <inkml:trace contextRef="#ctx0" brushRef="#br0" timeOffset="6307.83">11007 1842 0,'21'0'0,"-42"0"0,63 0 15,-21 0-15,0 0 0,0 0 0,22-22 16,-22 1-16,0 0 0,0 0 16,0 0-16,1-22 0,-1 22 15,-21-21-15,21 0 0,-21-1 0,0 22 0,0-21 16,0-1-16,0 1 16,0 0-16,-21-1 0,0 22 0,-1 0 15,-20 0-15,0 0 0,21 21 16,-22 0-16,-20 0 0,20 0 0,1 21 15,-21 0-15,20 21 0,-20-20 0,20 20 16,-20 0-16,21 1 0,20 20 16,-20-21-16,21 1 0,0 20 0,0-20 15,21-1-15,0 0 0,0 1 16,0-1-16,0-21 0,21 0 0,0 0 16,0 1-16,0-1 0,22-21 0,-1 0 15,0 0-15,1 0 0,-1-21 16,0-1-16,22 1 0,-22 0 0,0-21 15,22 21-15,-22-22 0,1-20 16,-1 20-16,0 1 0,1-21 16,-22 20-16,21 1 0,-21 0 0,0-1 15,1 1-15,-22 21 0,0-22 16,0 22-16,-22 42 16,1 1-1,0-1-15,0 21 0,0-21 16,0 22-16,-1-1 0,1 0 0,21 1 15,0-1-15,0 0 0,0 1 0,0-1 16,0 0-16,0 1 0,0-1 16,21-21-16,1 0 0,-1 0 0,0 1 15,0-22-15,21 0 0,-20 0 16,20 0-16,0 0 0,-21 0 16,22 0-16,-1-22 0,0 1 0,1-21 15,-1 0-15,0-1 0,1-20 16,-22-1-16,21 1 0,1-1 0,-22 1 15,21-22-15,-21 0 0,22 1 0,-22-1 16,0 0-16,0 22 0,-21-22 16,0 22-16,0-1 0,0 22 0,0 21 15,0-22-15,-21 22 16,0 21-16,0 0 0,-1 0 0,1 21 16,0 22-16,0-1 0,0 22 0,0-22 0,-1 43 15,1-22-15,0 1 16,0 20-16,21-20 0,0-1 0,-21 1 15,21 20-15,0-20 0,0-1 16,0 1-16,0-1 0,0-20 0,21 20 16,0-20-16,0-1 0,0-21 0,1 21 15,-1-20-15,0-1 0,0 0 16,21-21-16,-20 0 0,20 0 0,-21 0 16,21 0-16,1-21 0,-22 0 0,21-1 15,1 1-15,-22-21 0,21 0 16,0-22-16,-20 22 0,20-1 0,-21 1 15,0 0-15,0-1 0,1 1 0,-22 21 16,0 0-16,0 0 16,0 42-1,-22 0 1,1 0-16,21 0 0,-21 22 16,21-1-16,-21-21 0,21 21 0,0 1 15,0-22-15,0 21 0,0-21 16,0 1-16,0 20 0,0-21 0,0 0 15,21-21-15,0 21 0,0 1 0,1-22 16,-1 0-16,0 0 0,0 0 16,21 0-16,-20 0 0,20-22 0,-21 1 15,21-21-15,1 21 0,-22-22 0,21 1 16,1 21-16,-22-21 16,21-1-16,-21 22 0,0-21 0,1 21 15,-1-1-15,0 1 0,-21 0 0,0 0 16,0 42 15,-21 0-31,0-21 0,-1 43 16,22-22-16,0 0 0,-21 21 15,21-21-15,-21 1 0,21 20 0,0-21 16,0 21-16,0-20 0,0-1 16,0 0-16,0 0 0,0 0 15,21 0-15,0 1 0,1-22 0,20 0 0,-21 21 16,21-21-16,1 0 15,-1 0-15,0 0 0,1 0 0,-1-21 16,22-1-16,-22 1 0,0-21 0,1 21 16,-1-22-16,0-20 0,1 21 15,-22-1-15,21 1 0,-21-22 0,0 43 16,-21-21-16,0 0 0,0 20 0,0 1 16,0 0-16,0 0 0,-21 21 15,0 0-15,0 0 16,-21 0-16,20 0 0,1 21 0,0 21 15,-21-20-15,21 20 0,-1 0 16,1 1-16,21-1 0,0 0 0,0 1 16,0-1-16,0 0 0,0 1 15,0-22-15,0 21 0,0-21 16,21 0-16,-21 22 0,22-43 0,-1 21 16,0 0-16,0-21 0,0 0 15,0 0-15,1 0 0,20 0 16,-21 0-16,21-21 0,-20 21 0,20-21 15,0 0-15,22-22 0,-22 22 16,22-21-16</inkml:trace>
  <inkml:trace contextRef="#ctx0" brushRef="#br0" timeOffset="6596.05">14901 1016 0,'0'0'15,"-21"0"-15,0 0 16,0 0-16,0 21 0,-1 0 16,1 22-16,0-22 0,0 21 15,-21 1-15,20-1 0,1 0 0,0 1 16,0-1-16,0 0 0,0 22 0,-1-22 16,22 22-16,-21-22 15,21 0-15,0 22 0,0-22 0,0 0 16,0-20-16,21 20 0,1-21 0,-1 21 15,0-20-15,0-22 0,21 21 16,-20 0-16,20-21 0,-21 0 0,21 0 16,1 0-16,-1 0 0,0-21 0,1 0 15,20-1-15,-20 1 0</inkml:trace>
  <inkml:trace contextRef="#ctx0" brushRef="#br0" timeOffset="6896.07">15875 868 0,'0'0'0,"0"-21"0,21 0 0,0-1 15,0 22-15,1 0 0,-1 0 16,21 0-16,0 22 0,1 20 0,-1-21 16,0 21-16,22 1 0,-22-1 15,-21 0-15,1 22 0,-1-22 0,-21 22 16,0-22-16,0 22 0,0-22 0,-21 21 15,-1 1-15,-20-1 0,21 1 16,-21-22-16,-1 22 0,1-22 16,0 0-16,-1 1 0,22-22 0,-21 21 15,21-21-15,-1 1 0,-20-1 0,21-21 16,21 21-16,-21-21 16,21-21-1,21 0-15,0-1 0,0 1 16</inkml:trace>
  <inkml:trace contextRef="#ctx0" brushRef="#br0" timeOffset="8259.79">2667 4212 0,'0'21'0,"0"-42"0,0 21 31,0-21-31,21 0 16,0 0-16,0-22 0,1 22 15,-22-21-15,0 0 0,0 20 0,0-20 16,0 21-16,0-21 0,0 20 0,-22-20 16,1 21-16,-21 0 0,0-22 15,-22 22-15,22 21 0,-22-21 0,1 21 16,-1 0-16,-20 0 16,20 21-16,22 0 0,-22 1 0,1-1 15,-1 21-15,22-21 0,0 43 16,-1-22-16,1 22 0,0-1 0,20-21 15,1 22-15,21-1 0,0-20 0,0 20 16,0-20-16,0-1 0,21 0 16,22-21-16,-22 1 0,0-1 0,21 0 15,-20 0-15,20-21 0,0 0 16,1 0-16,-1 0 0,0-21 0,1 0 16,20 0-16,1-22 0,-1 1 15,1 0-15,-1-1 0,1-20 0,-1-1 16,1-20-16,-22 20 0,21 1 15,-20-1-15,-1-21 0,-21 22 16,0-22-16,1 22 0,-1-22 0,-21 0 16,0 22-16,0-22 0,0 22 0,0 20 15,0 1-15,0 0 0,0-1 16,-21 22-16,21 0 0,-22 21 0,1 21 16,0 0-16,21 22 15,0 20-15,-21 1 0,0-1 0,21 22 16,-21-22-16,21 22 0,0-21 15,0-1-15,0 1 0,0-1 0,0 1 16,0-1-16,0 1 0,0-1 16,0-21-16,0 1 0,21-1 15,-21-21-15,21 0 0,0 1 0,0-1 16,0-21-16,1 0 0,-1 0 0,21 0 16,-21-21-16,0-1 0,1-20 15,20 21-15</inkml:trace>
  <inkml:trace contextRef="#ctx0" brushRef="#br0" timeOffset="8628.59">3238 3895 0,'0'21'0,"0"0"15,-21-21 1,21 21-16,-21-21 0,21 21 16,21-21-1,0 0-15,22-21 16,-22 21-16,21-21 0,1 0 0,-1 0 15,0 0-15,1-1 0,-22 1 16,21 0-16,0 0 0,-20 0 0,20 0 16,-42-22-16,0 22 0,0 0 15,-21 21 1,0 0-16,-22 0 0,1 0 0,0 21 16,-1 0-16,1 0 15,-22 22-15,43-22 0,-21 0 0,0 21 16,20 1-16,1-1 0,0 0 0,0-20 15,21 20-15,0 0 0,0 1 16,0-22-16,0 21 0,21-21 0,0 0 16,0 1-16,22-1 0,-22 0 0,21-21 15,-21 0-15,22 21 0,20-21 16,-20 0-16,20 0 0,-21-21 0,22 21 16,-1-21-16,-20 0 0,20-1 0</inkml:trace>
  <inkml:trace contextRef="#ctx0" brushRef="#br0" timeOffset="9004.37">4445 3852 0,'0'0'0,"21"-21"0,0 0 0,-21 0 16,-21 21-1,0 0-15,0 0 0,-22 0 16,22 0-16,-21 0 0,21 0 0,-22 21 16,22-21-16,0 21 0,0 0 15,0 1-15,21-1 0,0 0 16,0 0-16,0 0 0,0 0 0,0 1 15,0-1-15,0 0 0,21 0 16,0 0-16,0 0 0,0 22 0,1-22 16,-1 0-16,-21 0 0,21 0 0,-21 1 15,0-1-15,0 0 16,0 0-16,0 0 0,-21 0 16,0-21-16,-1 22 0,1-22 0,-21 0 15,21 21-15,-22-21 0,1 0 0,0 0 16,21 0-16,-22 0 0,1 0 15,21-21-15,-22 21 0,22-22 0,0 1 16,0 21-16,0-21 0,21 0 0,0 0 16,0 0-1,21-1-15,0 22 16,21 0-16,-20 0 0,-1-21 0,21 21 16,0-21-16,-20 21 0</inkml:trace>
  <inkml:trace contextRef="#ctx0" brushRef="#br0" timeOffset="9393.15">4784 4128 0,'21'0'47,"0"0"-47,0-22 0,0 1 16,0 21-16,1-21 0,-1 0 15,0 0-15,21 0 0,-21-1 0,1 1 16,-1 0-16,0 0 0,0-21 16,0 20-16,-21 1 0,0 0 0,0 0 15,-21 21 1,-21 0-16,21 0 16,-22 0-16,1 21 0,21 0 0,-43 0 15,22 22-15,0-1 0,20 0 16,-20 1-16,0-1 0,21 0 0,-22 22 15,43-22-15,0 1 0,0-1 0,0-21 16,0 21-16,0-20 0,0-1 16,21 0-16,1 0 0,20 0 0,-21-21 15,21 0-15,1 0 0,-1 0 16,0 0-16,22 0 0,-22 0 0,1-21 16,20 0-16,-21 0 0,1 0 15,20-22-15,-20 22 0,20-21 0</inkml:trace>
  <inkml:trace contextRef="#ctx0" brushRef="#br0" timeOffset="9656">5969 3281 0,'21'-42'0,"-42"84"0,63-148 0,-42 85 0,0-21 16,0 20-16,0 1 0,-21 42 16,0 1-1,0 20-15,0 0 0,-1 22 16,1-1-16,0 1 0,-21-1 15,21 22-15,-22-22 0,22 1 0,-21 21 16,21-22-16,-22 22 0,22-22 0,-21 1 16,21-1-16,-22 1 0,22-1 0,0-20 15,0-1-15,0 0 0,21 1 16,0-22-16,0 0 0,0 0 0,0 0 16,21-21-16,0 0 15,0 0-15,21-21 0,-20 0 16,20 0-16,0-22 0</inkml:trace>
  <inkml:trace contextRef="#ctx0" brushRef="#br0" timeOffset="10043.77">6011 4001 0,'-63'63'15,"63"-42"-15,-21 0 0,21 1 16,21-22-1,21 0 1,-21 0-16,0-22 0,1 22 0,20-21 16,-21 0-16,21 0 15,-20 0-15,-1 0 0,21-22 0,-21 22 0,0 0 16,-21 0-16,0 0 0,22-1 16,-22 1-16,0 0 15,-22 21-15,-20 0 16,21 0-16,0 21 0,-22 0 0,1 1 15,21-1-15,-21 0 0,-1 21 16,22-21-16,0 22 0,-21-1 0,20-21 16,1 22-16,21-1 0,0-21 0,-21 21 15,21-20-15,0-1 0,0 0 16,0 0-16,0 0 0,21 0 16,0-21-16,1 0 0,-1 22 0,21-22 15,-21 0-15,22 0 0,-1 0 16,0-22-16,22 22 0,-22-21 0,22 0 15,-22 0-15,21 0 0</inkml:trace>
  <inkml:trace contextRef="#ctx0" brushRef="#br0" timeOffset="10544.49">6879 3916 0,'0'0'0,"21"-21"0,-21 0 16,0-1-16,0 1 0,-21 21 31,-106 43-15,85-22-1,21 21-15,-22-21 0,22 22 16,-21-1-16,21 0 0,-1 1 0,1-1 16,0-21-16,0 21 0,21 1 0,-21-22 15,21 21-15,0-21 0,0 1 16,0-1-16,21 0 0,0 0 0,21-21 16,-20 0-16,20 0 0,0 0 0,1 0 15,20 0-15,-21 0 0,1 0 16,20-21-16,-20 0 0,-1 0 0,21-1 15,-20-20-15,-1 0 0,-21 21 0,22-43 16,-1 22-16,-21-22 0,21 22 0,-20-22 16,20 1-16,-21-1 15,0 1-15,0-1 0,1 22 0,-1-21 16,0 20-16,0 1 0,-21 0 0,0 20 16,0 1-16,0 0 0,-21 42 31,0 0-31,0 22 0,-1-22 0,1 21 15,0 1-15,0-1 0,0 21 16,0-20-16,-1 20 0,1-20 0,0 20 16,21-21-16,-21 22 0,0-22 0,0 1 15,21-1-15,0 0 0,0 1 16,0-22-16,0 0 0,0 0 0,0 0 16,0 0-16,21-21 15,0 0-15,0 0 16,0 0-16,0-21 0,1 0 15,-1 0-15,-21 0 0</inkml:trace>
  <inkml:trace contextRef="#ctx0" brushRef="#br0" timeOffset="10712.39">7197 4001 0,'0'0'0,"-22"0"0,1 0 0,21 21 15,0 0 1,21-21-1,1 0-15,-1 0 16,21 0-16,-21 0 0,22 0 0,-1-21 16,0 21-16,1-21 0,-1-1 0,0 1 15,1 0-15</inkml:trace>
  <inkml:trace contextRef="#ctx0" brushRef="#br0" timeOffset="11164.13">8742 3344 0,'0'0'15,"21"-42"-15,0 0 0,-21-1 0,21 22 16,0-21-16,1 21 0,-22 0 0,21 21 16,-21 21-1,0 21 1,0 0-16,-21 1 0,-1 20 0,1 1 15,0-1-15,0 1 0,-21 20 0,20-20 16,-20-1-16,21 22 0,-21-21 0,-1 20 16,22-20-16,-21-1 0,21 1 15,-22-22-15,22 0 0,0 1 0,0-1 16,0-21-16,21 22 0,0-22 16,0 0-16,21-21 15,-21-21 1,21 0-16,0-1 0,21 1 0,-20-21 15</inkml:trace>
  <inkml:trace contextRef="#ctx0" brushRef="#br0" timeOffset="11727.81">8551 3471 0,'0'0'0,"0"-232"31,0 189-31,0 22 0,0 0 0,21 0 16,22 0-16,-22-1 0,21 1 0,1 21 15,20 0-15,-21 0 0,22 0 16,-1 0-16,1 21 0,-22 1 0,22-1 16,-22 21-16,0 0 0,1 1 15,-22-1-15,0 0 0,-21 22 0,0-22 0,0 1 16,0 20-16,-21-21 0,0 1 16,0-1-16,-22-21 0,1 22 15,-22-22-15,22 21 0,-21-21 0,-1 0 16,22 1-16,-1-22 0,1 21 0,0-21 15,-1 0-15,22 0 0,0 0 0,0 0 16,21-21 0,21-1-16,0 22 0,0-21 15,22 21-15,-1-21 0,0 0 16,1 21-16,20 0 0,-20-21 0,20 21 0,-21 0 16,1 0-16,20 0 0,-20 0 15,-1 21-15,0 0 0,-21 0 0,22 0 16,-22 1-16,0-1 0,0 0 15,0 21-15,1-21 0,-22 22 0,0-1 16,0-21-16,0 22 0,0-1 0,-22 0 16,1-21-16,-21 22 0,21-22 0,-22 21 15,1-21-15,0 1 0,-22-1 16,22 0-16,0 0 0,-22-21 0,22 21 16,-22-21-16,22 0 0,0 0 0,-1 0 15,22 0-15,0 0 0,-21-21 16,20 21-16,22-21 0,-21 0 15,21 0-15,0-1 0,0 1 16,0 0-16,21 0 16,1 21-16,-1-21 0,21 21 0,-21-21 15,22 21-15,-1-22 0,0 1 16,1 0-16</inkml:trace>
  <inkml:trace contextRef="#ctx0" brushRef="#br0" timeOffset="12452.39">9715 3916 0,'0'0'0,"22"0"0,-1 0 0,-21-21 16,21 21 0,-21 21-1,0 0 1,-21 0-16,21 0 0,-21 1 0,-1-1 16,22 21-16,-21-21 0,0 22 0,21-22 15,0 21-15,0 0 0,-21-20 16,21-1-16,0 21 0,0-21 0,0 0 15,0 1-15,0-1 0,21 0 0,0 0 16,0-21-16,22 0 0,-22 0 0,21 0 16,1 0-16,20 0 0,-21 0 15,1 0-15,20-21 0,-20 0 0,20 0 16,-21-1-16,1 1 0,-1 0 16,0-21-16,1-1 0,-22 22 0,21-21 15,-21 0-15,1-1 0,-1 22 0,0-21 16,-21 21-16,0-1 0,0 1 15,0 0-15,0 0 0,0 0 0,0 42 32,0 0-17,-21 0-15,0 22 0,21-22 0,-22 21 16,1 0-16,0 22 0,0-22 16,0 1-16,0 20 0,-1 1 0,-20-22 15,21 21-15,0 1 0,0-1 0,-22 22 16,22 0-16,0-1 0,0 1 0,0 0 15,-1-1-15,-20 22 0,21-21 16,0 21-16,0 0 0,-22-1 16,22-20-16,0 21 0,21-21 0,-21 20 15,21-20-15,-21 21 0,21-21 0,0-1 16,0 1-16,0 0 0,0-1 0,0-20 16,0-1-16,0 22 0,0-43 0,0 22 15,0-1-15,-22-20 0,1 20 0,0-21 16,0-20-16,0 20 0,0-21 0,-1 0 15,-20 0-15,21 1 0,-21-22 0,20 0 16,-20 0-16,21-22 0,-21 1 0,20-21 16,1 21-16,0-22 0,0-20 15,0-1-15,0 1 0,21-1 16,0-20-16,0-22 0,0 21 0,0-21 16,0 22-16,21-22 0,-21 21 0,21 1 15,21-22-15,-21 21 0,22 0 0,-1 1 16,-21-1-16,22 0 0,-1 22 15,21-22-15,-20 22 0,-1-22 0,0 22 16,22-22-16,-22 0 0,1 1 0,20-1 16,-21 0-16,1 22 0</inkml:trace>
  <inkml:trace contextRef="#ctx0" brushRef="#br0" timeOffset="14832.6">11472 3154 0,'0'106'15,"0"-85"-15,0 0 0,0 0 16,0 0-16,0 1 0,0-1 16,21 0-16,1 0 0,-1-21 0,0 0 15,0 0-15,0 0 0,22 0 0,-1 0 16,-21 0-16,21 0 0,22-21 0,-22 21 15,1-21-15,-1 0 0,21-22 16,-20 22-16,-1 0 0,0-21 0,1 20 16,-22-20-16,21 21 0,-21-21 0,1-1 15,-22 22-15,0-21 0,0 21 16,0-1-16,0 1 0,0 0 16,0 0-16,-22 21 15,1 0-15,0 21 0,-21 0 0,21 0 16,-1 22-16,-20-1 0,21 22 0,-21-22 15,20 21-15,-20 22 0,21-21 16,0-1-16,-22 1 0,22-1 0,0 1 16,0-1-16,0 1 0,0-1 0,-1-21 15,22 22-15,0-22 0,0 1 0,0-1 16,0 0-16,0 1 0,0-22 0,0 0 16,0 0-16,0 0 0,0 0 15,-21-21-15,0 0 16,0 0-16,0 0 0,0-21 15,-1 0-15,1 0 0,0 0 0,0-22 16,0 22-16,21-21 0,-21 0 0,-1-1 16,1 1-16,0 21 0,0-22 0,0 1 15,0 21-15,-1 0 0,22 0 16,0-1-16,-21 22 0,0 0 0,0 0 16,0 22-1,21-1-15,0 0 0,-21 21 0,21-21 16,0 22-16,0-22 0,0 21 0,0-21 15,21 22-15,0-1 0,0-21 16,0 0-16,0 1 0,22-1 16,-22 0-16,0 0 0,21 0 0,-20-21 15,20 0-15,0 0 0,1 0 0,-1 0 16,21 0-16,-20-21 0,20 0 0,1 0 16,-22 0-16,22-1 0,-1 1 0,-21-21 15,1 21-15,-1-22 0,0 22 0,1-21 16,-22 21-16,0-22 0,0 22 15,0 0-15,-21 0 0,0 0 0,-21 21 32,0 21-32,0 0 15,0 0-15,0 0 0,21 1 16,-22-1-16,1 0 0,0 21 16,0-21-16,21 1 0,0-1 0,0 0 15,-21 0-15,21 0 0,0 0 16,21-42 15,-21 0-31,21 0 0,0 0 16,0 0-16,1-1 0,-1 1 0,21-21 15,-21 21-15,0 0 0,1-22 0,-1 22 16,21 0-16,-21-21 0,0 42 0,1-22 16,-1 1-16,0 21 15,-21 21 1,0 1-16,0-1 15,0 0-15,0 0 0,0 0 0,0 0 16,0 22-16,0-22 0,0 0 0,0 21 16,0-20-16,0-1 0,21 0 0,-21 21 15,21-21-15,0 1 0,1-1 16,20 0-16,-21-21 0,0 0 0,22 0 16,-1 0-16,0 0 0,1 0 15,20 0-15,-21 0 0,1 0 0,20-21 16,-20 0-16,-1-1 0,0 1 0,-21 0 15,22-21-15,-22 21 0,21-22 0,-21 22 16,-21-21-16,22-1 0,-22 22 16,0-21-16,0 0 0,0 20 0,0 1 15,0-21-15,-22 42 0,1-21 16,0 0-16,0 21 0,-21 0 0,20 0 16,-20 0-16,0 0 0,-1 21 0,1 0 15,0 0-15,21 0 0,-22 0 0,1 1 16,21 20-16,0-21 0,-1 21 0,22-20 15,0 20-15,0-21 0,0 21 16,0-20-16,0 20 0,0-21 0,0 0 16,0 0-16,22 1 0,-1-22 0,0 0 15,0 21-15,0-21 0,22 0 16,-22 0-16,21 0 0,-21-21 0,22-1 16,-22 1-16,0 0 0,21 0 0,-21 0 15,1 0-15,20-22 0,-21 1 16,0 0-16,0-1 0,1 1 0,-1 0 15,0-22-15,0 22 0,21-22 0,-42 1 16,22-1-16,-1 1 0,0-1 0,0 1 16,0-1-16,-21 22 0,0 0 0,0 20 15,21 1-15,-21 0 0,0 0 16,-21 42 0,0 0-16,21 0 15,-21 1-15,0 20 0,0 0 0,-1 22 16,1-22-16,0 22 0,0-1 0,21-21 15,-21 22-15,0-1 0,21-20 0,-22-1 16,22 22-16,0-22 0,0 0 16,0 1-16,0-1 0,0 0 0,0-21 15,22 22-15,-1-22 0,0 0 0,0 0 16,0 0-16,22 1 0,-22-1 0,0-21 16,21 0-16,-21 0 0,22 0 0,-1 0 15,0 0-15,-20-21 0,20-1 16,0 1-16,1 0 0,-1-21 15,-21 21-15,0-1 0,22-20 0,-22 0 16,0 21-16,-21-22 0,0 22 0,0 0 16,0-21-16,0 20 0,-21 1 15,0 21-15,-1 0 0,1 0 16,0 0-16,-21 0 0,21 21 0,-1 1 16,1-1-16,0 0 0,0 0 0,21 0 15,0 22-15,0-22 0,0 21 0,0-21 16,0 0-16,0 22 0,0-22 0,0 0 15,0 0-15,0 0 0,0 1 16,21-1-16,0-21 0,0 21 16,1-21-16,-1 0 0,0 0 15,0 0-15,0-21 0,-21 0 16,21-1-16,1 1 0,-1 0 0,0 0 16,0-21-16,21 20 0,-20-20 15,20 0-15,-21-1 0,21 1 0,1 0 16,-1 21-16,-21-22 0,22 1 0,-1 21 15,0 0-15,-21-1 0,22 1 0,-22 21 16,0 0-16,21 0 0,-20 0 0,-1 0 16,-21 21-16,0 1 0,21-1 15,-21 21-15,0-21 0,0 22 0,0-22 16,0 21-16,0-21 0,0 22 16,0-1-16,-21-21 0,0 21 0,-1-20 15,22-1-15,-21 0 0,0 0 0,0 0 16,21 0-16,-21 1 15,21-44 1,0 1 0,0 0-16,21 0 0,-21-21 15,21 20-15,21 1 0,-20-21 0,-1 21 16,0-22-16,21 1 0,-21 0 0,22 21 16,-1-22-16,-21 1 0,22 0 15,-22 20-15,0 1 0,0 0 0,0 0 16,0 21-16,-42 0 31,-21 21-31,21 0 0,0 0 0,-1 22 16,1-22-16,-21 21 0,21-21 15,0 22-15,-1-22 0,1 0 0,21 21 16,0-20-16,-21 20 0,21-21 0,0 21 16,0-20-16,0-1 0,0 21 0,0-21 15,0 0-15,0 1 0,21-1 0,0-21 16,1 21-16,-1-21 0,21 0 15,-21 0-15,0 0 0,22 0 0,-1 0 16,0 0-16,1-21 0,-1 0 0,0-1 16,1 1-16,-1 0 0,22 0 15</inkml:trace>
  <inkml:trace contextRef="#ctx0" brushRef="#br0" timeOffset="15112.45">15981 3260 0,'0'0'16,"0"-21"-16,0-1 0,-21 22 16,-1 0-1,1 22-15,21-1 0,-21 21 0,0-21 16,0 22-16,0-1 0,-1 0 0,1 22 16,0-22-16,0 0 0,0 22 15,21-22-15,0 1 0,0-1 16,-21 0-16,21 1 0,0-22 0,0 21 15,0-21-15,0 22 0,0-22 0,0 0 16,21 0-16,0 0 0,0-21 16,21 21-16,-20-21 0,20 0 15,-21 0-15,21 0 0,1-21 0,-1 0 16,22 21-16,-22-21 0,0 0 0</inkml:trace>
  <inkml:trace contextRef="#ctx0" brushRef="#br0" timeOffset="15416.28">16849 3239 0,'0'0'0,"21"-22"0,-21 1 16,0 0-16,21 21 0,0 0 16,0 0-16,0 0 15,1 0-15,-1 21 0,21 0 0,-21 22 16,22-22-16,-1 0 0,0 21 0,1 1 15,-1-1-15,0-21 0,-21 22 16,-21-1-16,0 0 0,0 1 0,0-1 16,0 0-16,-21 1 0,0-1 0,0 0 15,0-21-15,0 22 0,-22-1 16,22 0-16,0-20 0,-21 20 16,20 0-16,-41 1 0,42-22 15,0 0-15,-1 0 0,1-21 0,0 21 16,0-21-16,21 21 0,-21-21 15,0 0-15</inkml:trace>
  <inkml:trace contextRef="#ctx0" brushRef="#br0" timeOffset="16867.8">1016 6562 0,'0'-21'15,"21"21"-15,-21-22 0,21 1 0,0 0 16,-21 0-16,0 0 16,0 0-16,0-22 0,0 22 0,0 0 15,0 0-15,0 0 0,0-22 16,0 22-16,-21 0 0,0 0 16,0 0-16,0-1 0,-22 1 15,22 0-15,0 0 0,-21 21 0,21 0 16,-22 0-16,1 0 0,21 0 15,-22 0-15,22 0 0,-21 21 16,0 0-16,20 0 0,-20 1 0,21 20 16,-21 0-16,20 1 0,1-1 15,0 21-15,0-20 0,0 20 0,21-20 16,-21 20-16,21-21 16,0 1-16,0-1 0,21 0 0,0-20 15,21 20-15,1-21 0,-1 0 0,0-21 16,1 21-16,-1-21 15,0 0-15,22 0 0,-22 0 0,0-21 16,22 0-16,-22 0 0,1 0 16,-1 0-16,0-22 0,1 1 0,-1 0 15,0-22-15,-21 1 0,22-1 16,-22-21-16,21 22 0,-21-22 0,1 1 16,-1 20-16,21-21 0,-21-20 15,0 20-15,1 21 0,-22-20 0,21-1 16,-21 22-16,21 20 15,-21 1-15,0 0 0,0-1 0,0 22 16,-21 21-16,0 0 0,-1 21 16,-20 0-16,21 22 15,0 20-15,0 1 0,-1-1 0,1 22 16,0-22-16,0 22 0,21 0 16,0-1-16,-21-20 0,21 21 0,0-22 15,0 22-15,0-22 0,0 1 16,0-1-16,0-20 0,21-1 0,0 0 15,-21 1-15,21-22 0,0 0 16,1 0-16,-1 0 0,0-21 0,0 0 16,0 0-16,0 0 15,1 0-15,-1 0 0,21-21 0,-21 0 16,0-21-16,1 20 0,20-20 16,-21 0-16</inkml:trace>
  <inkml:trace contextRef="#ctx0" brushRef="#br0" timeOffset="17247.58">1884 6265 0,'0'22'16,"0"-1"-16,-21 0 15,21 0-15,0 0 16,21-21 0,0 0-1,0 0-15,0 0 0,0-21 0,1 0 16,-1 21-16,0-21 0,21 0 15,-21-1-15,22 1 0,-22 0 0,0 0 16,0 0-16,0-22 0,1 22 16,-1 0-16,-21 0 0,0 0 0,0 0 15,-21 21 1,-1 0-16,1 0 0,-21 0 0,21 21 16,0 0-16,-22 0 0,22 0 15,-21 22-15,21-22 0,-1 21 0,1 0 16,0 1-16,0-22 0,21 21 15,0 1-15,0-1 0,0-21 16,0 0-16,0 22 0,0-22 16,21 0-16,0 0 0,0-21 0,22 21 15,-22-21-15,21 0 0,1 0 16,-1 0-16,0 0 0,22-21 0,-1 21 16,1-21-16,-1 0 0</inkml:trace>
  <inkml:trace contextRef="#ctx0" brushRef="#br0" timeOffset="17668.34">3302 6160 0,'21'-22'0,"-42"44"0,42-65 0,-21 22 15,-42 21-15,21 0 16,-1 0-16,-20 0 0,0 0 16,-1 0-16,1 0 0,0 21 0,-1 0 15,1-21-15,0 22 0,-1-1 16,1 0-16,21-21 0,0 21 0,0 0 15,21 0-15,0 1 0,0-1 16,21 0-16,0 0 0,0-21 16,21 21-16,1 0 0,-1 1 15,0-22-15,1 21 0,-1 0 16,0 0-16,1 0 0,-1 0 0,-21 1 0,22-1 16,-22 0-16,0 0 15,-21 0-15,0 0 0,0 1 0,0-1 16,0 0-16,-21-21 0,-22 21 15,22 0-15,-21-21 0,21 0 0,-22 21 16,1-21-16,0 0 0,-1 0 0,1 0 16,21 0-16,-21 0 0,-1 0 15,1-21-15,0 0 0,20 21 0,1-21 16,0 0-16,0 0 0,0 21 16,0-22-16,21 1 0,0 0 0,0 0 15,0 0-15,21 0 16,0-1-16,0 22 0,21-42 0,-20 21 15,20 0-15</inkml:trace>
  <inkml:trace contextRef="#ctx0" brushRef="#br0" timeOffset="18103.87">3768 6477 0,'0'0'0,"0"21"0,0-42 32,21 0-32,0 21 15,0-21-15,21 0 0,-20-1 0,20 22 16,-21-21-16,21 0 0,-20 0 16,-1 0-16,0 0 0,0-22 15,0 22-15,0 0 0,-21 0 0,0-22 16,0 22-16,0 0 0,0 0 0,-21 0 15,0 0-15,0 21 0,-21 0 16,20 0-16,-20 0 0,0 0 0,21 21 16,-22 0-16,1 0 0,0 21 15,20-20-15,-20 20 0,21 0 0,0 1 16,0-1-16,21 0 0,0 1 16,0-1-16,0 0 0,0 1 15,0-1-15,42-21 0,-21 0 0,0 22 16,22-22-16,-1-21 0,0 21 15,1-21-15,-1 0 0,0 0 0,1 0 16,-1 0-16,0 0 0,22-21 0,-22 0 16,0-1-16,22 1 0,-22 0 15,22-21-15,-22-1 0,0 1 0,22 0 16,-22-22-16</inkml:trace>
  <inkml:trace contextRef="#ctx0" brushRef="#br0" timeOffset="18388.71">5038 5334 0,'0'0'0,"0"-42"0,0-1 0,0 22 0,0 42 31,-22 1-31,1-1 0,0 21 16,-21 22-16,21-22 0,-1 43 16,1-22-16,-21 22 0,21-1 0,0-20 15,-1 21-15,1-1 0,-21-20 0,21 20 16,0-20-16,-1 21 0,1-22 15,0 1-15,-21-1 0,42-21 0,-21 1 16,21 20-16,-22-42 0,22 22 16,0-22-16,0 0 0,0 0 15,22-21 1,-1 0-16,0 0 16,0-21-16,21 0 0,-20 0 0,20-22 15,0 1-15,1 21 0</inkml:trace>
  <inkml:trace contextRef="#ctx0" brushRef="#br0" timeOffset="18756.5">5101 6265 0,'-42'43'31,"42"-22"-31,-21 0 0,21 0 0,0 0 16,0 1-1,21-22 1,0 0-16,0 0 0,21 0 0,-20-22 15,-1 22-15,0-21 0,21 0 16,-21 21-16,1-21 0,20 0 0,-21 0 16,0-1-16,0-20 0,1 21 0,-1 0 15,-21 0-15,0-1 0,0 1 16,0 0-16,-21 21 16,-22 0-16,22 0 0,0 21 0,-21 0 15,-1 1-15,22-1 0,-21 0 16,21 0-16,-1 21 0,-20-20 0,21 20 15,0 0-15,0 1 0,21-1 16,0-21-16,0 21 0,0 1 16,0-22-16,0 21 0,0-21 0,0 1 15,0-1-15,21 0 0,21-21 0,-21 21 16,0-21-16,22 0 0,-1 0 16,0 0-16,1 0 0,-1-21 0,0 21 15</inkml:trace>
  <inkml:trace contextRef="#ctx0" brushRef="#br0" timeOffset="19264.2">6096 6202 0,'0'0'0,"0"-21"0,0 0 15,0-1-15,-21 22 16,0 0-16,-22 0 0,22 0 16,0 22-16,-21-22 0,-1 21 15,22 0-15,-21 21 0,21-21 0,-22 22 16,22-1-16,0-21 0,-21 64 15,20-43-15,22 64 16,0-64-16,0-20 0,0-1 16,22 0-16,-1 0 0,0 0 0,21 0 15,-21-21-15,22 0 0,-1 0 16,0 0-16,1 0 0,-22 0 16,21 0-16,1-21 0,-1 0 0,0 0 0,1-21 15,-22 20-15,21-20 16,-21-21-16,22 20 0,-22-20 0,21-1 15,0 1-15,-20-1 0,20-20 0,-21 20 16,0-21-16,22 1 0,-22 20 16,0-20-16,0 20 0,0 22 0,-21-1 15,0 1-15,0 21 0,0 0 16,-21 21-16,-21 21 16,21 21-16,-1 1 0,1-1 0,-21 21 15,21 1-15,0-1 0,-1 1 16,1-1-16,0 1 0,0-1 0,21 22 15,0-21-15,-21-1 0,21 1 16,0-1-16,0-21 0,0 1 16,0-1-16,0 0 0,0 1 0,0-22 15,0 0-15,21 0 0,0 0 0,0-21 16,0 0-16,1 0 0,-1 0 16,21 0-16,-21 0 0,22-21 0,-1 0 15,0 0-15,-21 0 0</inkml:trace>
  <inkml:trace contextRef="#ctx0" brushRef="#br0" timeOffset="19460.09">6498 6096 0,'-42'0'0,"84"0"0,-127 0 16,64 0-16,-21 0 0,42 21 15,0 0-15,21 1 16,0-22-16,22 0 15,-1 21-15,0-21 0,1 0 0,20 0 16,-21 0-16,22 0 0,-22 0 0,1 0 16,-1-21-16,0 21 0,1-22 15</inkml:trace>
  <inkml:trace contextRef="#ctx0" brushRef="#br0" timeOffset="19975.46">7472 5948 0,'0'0'0,"21"-42"0,-21 20 0,21 1 15,0-21-15,0 21 0,-21-22 0,0 1 16,22 21-16,-22-21 0,21 20 15,-21 1-15,0 0 0,0 0 0,0 42 32,0 0-32,0 0 0,0 22 15,0-1-15,-21 22 0,-1-22 0,1 21 16,21 1-16,-21-22 0,0 22 16,0-1-16,0 1 0,-1-1 0,1 1 15,0-1-15,0-20 0,0 20 0,0-21 16,-1 1-16,22-1 0,0-21 15,0 0-15,0 22 0,0-22 16,0 0-16,0-42 16,22 0-1,-1 0-15,-21-1 0,21 1 0,0-21 16</inkml:trace>
  <inkml:trace contextRef="#ctx0" brushRef="#br0" timeOffset="20553.09">7451 5906 0,'0'0'0,"0"-64"0,0 22 16,0-1-16,0 1 0,0 0 0,0-1 16,0 22-16,0-21 0,21 21 0,0 0 15,0-1-15,0 1 0,0 0 16,1 0-16,20 0 0,0 21 0,22 0 16,-22 0-16,22 0 0,-1 0 0,1 21 15,-22 0-15,21 0 0,-20 22 16,-1-1-16,-21 0 0,0 1 0,-21-1 15,0 21-15,0-20 16,-21-1-16,0 0 0,-21 1 0,-1-1 16,-20-21-16,-1 22 0,1-1 0,-22-21 15,22 0-15,-1 0 0,1 1 16,-1-22-16,22 21 0,0-21 0,20 0 16,-20 0-16,21 0 0,21-21 15,0-1 1,21 22-16,0-21 0,22 0 0,-1 21 15,0-21-15,1 21 0,20 0 0,1 0 16,-1 0-16,1 0 0,-1 0 16,1 0-16,-22 0 0,21 21 0,1 0 15,-22 0-15,1 1 0,-1-1 16,0 0-16,-21 0 0,1 0 16,-1 22-16,-21-22 0,0 21 0,0-21 15,0 22-15,-43-1 0,22-21 0,-21 21 16,-22-20-16,22-1 0,-21 0 15,-1 21-15,1-42 0,-22 21 0,21 1 16,1-22-16,21 0 0,-22 0 0,22 0 16,-1 0-16,1 0 0,21 0 15,-21 0-15,20 0 0,1-22 16,21 1-16,-21 0 16,21 0-16,0 0 0,21 0 15,0 21-15,1-22 16,20 22-16,-21-21 0,21 21 15,1-21-15,-22 0 0,42 21 0,-20-21 16</inkml:trace>
  <inkml:trace contextRef="#ctx0" brushRef="#br0" timeOffset="21289.66">8615 6223 0,'0'0'0,"21"-21"0,-21 42 47,0 0-31,-21 0-16,0 1 0,21-1 15,-22 0-15,22 0 0,0 21 0,0-20 16,0 20-16,0-21 0,0 0 0,0 0 16,0 22-16,0-22 0,0 0 15,22 0-15,-1-21 0,0 0 16,21 0-16,-21 0 0,22 0 0,-22 0 15,21 0-15,1 0 0,-22-21 16,21 0-16,0 0 0,1 0 16,-22-1-16,21 1 0,1-21 0,-22 21 0,0-22 15,0 22-15,21 0 0,-42-21 16,22 21-16,-1-1 0,-21 1 16,21 0-16,-21 0 0,0 42 46,0 0-46,-21 0 0,0 1 0,-1-1 16,1 21-16,0 0 0,21 1 0,-42-1 16,21 0-16,-1 22 0,1-22 15,0 22-15,0-22 0,0 22 0,0-1 16,-22-21-16,43 22 0,-21 21 16,0-22-16,0 22 0,21-1 0,0 1 15,0 0-15,0-1 0,0 1 16,-21 0-16,21 21 0,0-22 0,0 22 15,0 0-15,0-21 0,0-1 0,0 1 16,0 21-16,0-22 0,0 1 16,0-21-16,0 20 0,0-20 0,0 20 15,0-41-15,0 20 0,-22-20 0,1-1 16,-21 0-16,21 1 0,-22-22 0,1 0 16,-21 0-16,20-21 0,1 0 0,-22 0 15,22 0-15,-21 0 0,20-21 16,1 0-16,-22 0 0,22-22 15,0 1-15,-1 0 0,1-1 0,0-20 16,-1-22-16,22 22 0,-21-22 0,42 0 16,0 1-16,0-1 0,0-21 15,0 21-15,21-20 0,0-1 0,0 0 16,22 21-16,-1-21 0,22 22 0,-22-1 16,0 0-16,22 1 0,-22-1 15,22 22-15,-1-1 0,-21 1 0,22-1 16,-1 1-16,1-1 0,-22 22 15,22-22-15</inkml:trace>
  <inkml:trace contextRef="#ctx0" brushRef="#br0" timeOffset="24556.63">16129 5546 0,'0'0'0,"0"-21"0,-21 21 31,21-22-31,-21 22 31,21 22 125,-22-22-140</inkml:trace>
  <inkml:trace contextRef="#ctx0" brushRef="#br0" timeOffset="34548.1">10393 5736 0,'0'0'0,"0"-21"0,-21 21 0,21-21 16,0 0-16,0 0 16,0 42 31,0 0-47,0 0 0,0 21 15,0 1-15,0 20 0,0-20 0,0 20 16,0-21-16,0 1 0,0 20 0,0-20 15,0 20-15,0-21 0,0 22 16,0-22-16,0 22 0,-22-22 0,22 0 16,0 1-16,0-1 0,-21 0 0,21-20 15,0-1-15,0 0 0,0 0 16,0 0-16,0-42 31,21 0-15,1 0-16,-1-22 0,0 22 0,0-21 15,0 0-15,0-1 0,22 1 0</inkml:trace>
  <inkml:trace contextRef="#ctx0" brushRef="#br0" timeOffset="34832.94">11112 5736 0,'22'-42'0,"-44"84"0,86-126 0,-22 41 0,-21 22 15,1 0-15,-22-21 0,0 20 16,-22 44-1,1-1-15,-21 0 16,21 21-16,-22 1 0,1 20 16,0-21-16,-1 22 0,-20-1 15,21 1-15,-1-1 0,-20 1 0,20-1 16,1 1-16,-21-1 0,20 1 16,22-22-16,-21 22 0,-1-22 0,22 0 15,0 1-15,0-1 0,0-21 0,21 0 16,0 1-16,0-1 0,21-21 15,0 0 1,0 0-16,0-21 0,1-1 0,-1 1 16,21 0-16,0-21 15</inkml:trace>
  <inkml:trace contextRef="#ctx0" brushRef="#br0" timeOffset="35063.8">11218 6223 0,'0'0'15,"-21"21"1,0 0 0,0 1-16,0-1 0,-1 0 0,1 0 15,-21 21-15,21-20 0,0-1 0,21 21 16,-22-21-16,1 0 16,21 1-16,-21-1 0,21 0 15,21-42 16,-21 0-15,21-1-16,1 1 0,-1 0 0</inkml:trace>
  <inkml:trace contextRef="#ctx0" brushRef="#br0" timeOffset="35239.69">11303 6011 0,'0'0'0,"0"-21"0,0 0 16,0 42 31,0 0-32,0 1 1,21-22-16,0 21 0,0-21 16</inkml:trace>
  <inkml:trace contextRef="#ctx0" brushRef="#br0" timeOffset="35700.44">11747 6181 0,'22'0'0,"-44"0"0,65 0 0,-22 0 15,0 0-15,0 0 0,0 0 16,1-21-16,-1 21 0,-21-22 16,21 22-16,-21-21 0,0 0 15,-21 21 1,-22 0-16,22 0 0,-21 0 15,21 0-15,-22 0 0,1 21 16,0 0-16,-1-21 0,22 22 0,-21-1 16,21 0-16,0-21 0,21 21 0,0 0 15,0 0-15,0 1 16,21-22-16,21 21 0,-21-21 16,22 21-16,-22 0 0,21 0 15,0 0-15,1-21 0,-22 22 16,21 20-16,-21-21 0,22 0 0,-22 0 15,-21 1-15,0-1 0,0 0 0,0 21 16,0-21-16,-21 1 16,-22-1-16,22 0 0,-21 0 0,0-21 15,-1 0-15,1 21 0,0-21 0,-1 0 16,1 0-16,21 0 0,-22 0 16,22 0-16,0 0 0,0-21 0,0 0 15,0 21-15,21-21 0,-22 0 16,22-1-16,0 1 0,0 0 15,0 0-15,0 0 0,22 0 16,-1-1-16,0 22 0,0-21 0,0 0 16,0 0-16</inkml:trace>
  <inkml:trace contextRef="#ctx0" brushRef="#br0" timeOffset="35948.33">12319 6223 0,'0'0'0,"0"21"32,0 0-32,0 1 15,-21-1-15,0 0 0,-1 0 16,22 21-16,-21-20 0,0 20 0,0-21 16,21 21-16,-21-20 0,21-1 15,-21 0-15,21 0 0,0 0 0,-22 0 16,22 1-16,0-1 15,0-42 1,0-1 0,22 1-16</inkml:trace>
  <inkml:trace contextRef="#ctx0" brushRef="#br0" timeOffset="36136.22">12404 5990 0,'0'0'0,"0"-21"0,-22 21 16,22-21-16,-21 21 0,0 0 16,0 0-16,42 0 47,0 0-47,0 0 15,1 0-15</inkml:trace>
  <inkml:trace contextRef="#ctx0" brushRef="#br0" timeOffset="36680.75">13039 5715 0,'0'0'0,"0"-127"32,0 106-32,0 0 0,-22 0 15,1 21-15,0 0 0,21 21 16,-21 0-16,0 0 0,21 21 0,-21-20 15,-1 41-15,22-21 0,-21 1 16,0 20-16,0-20 0,0 20 16,0 1-16,-1-22 0,1 0 0,0 22 0,0-22 15,0 22-15,0-22 16,-1 0-16,22 1 0,0-1 0,-21-21 16,21 21-16,-21-20 0,21-1 0,0 0 15,-21 0 1,21-42-1,0 0-15,0 0 0,0-1 16,0-20-16,0 21 0,21-21 16,0 20-16,0-20 0,-21 21 0,22 0 15,20 0-15,-21-1 0,0 1 0,22 0 16,-1 0-16,0 21 16,1 0-16,-1 0 0,0 0 0,1 0 0,-1 0 15,21 0-15,-20 0 0,-1 0 16,-21 21-16,22 0 0,-22 0 15,0 1-15,0 20 0,-21-21 0,0 21 16,0 1-16,0-1 0,-21-21 16,-21 22-16,-1-1 0,1-21 0,-22 0 15,22 22-15,-21-22 0,-1 0 0,1 0 16,20-21-16,1 21 0,-22-21 16,43 0-16,-21 0 0,21 0 0,0 0 15,-1 0-15,1 0 0,0-21 16,21 0-16,0 0 15,0 0-15,0-1 0,21 1 16,0 0-16</inkml:trace>
  <inkml:trace contextRef="#ctx0" brushRef="#br0" timeOffset="36993.57">14012 5694 0,'0'0'0,"0"21"31,-21 0-31,0 22 16,0-1-16,0 0 0,-1 1 16,1-1-16,-21 21 0,21-20 0,-22 20 15,22-20-15,-21 20 0,21 1 0,0-22 16,-1 21-16,1-20 0,0-1 15,21 0-15,0 1 0,0-22 0,0 21 16,0-21-16,0 1 0,0-1 16,21-21-1,0-21-15,1-1 16,-22 1-16,21 0 16,21 0-16</inkml:trace>
  <inkml:trace contextRef="#ctx0" brushRef="#br0" timeOffset="37364.36">13949 6287 0,'0'21'16,"0"0"-1,21-21 1,0 0-16,0 0 16,0 0-16,1 0 0,20 0 15,-21 0-15,21 0 0,1-21 0,-1 21 16,-21-21-16,22 21 0,-1-22 0,-21 1 15,0 0-15,0 0 16,1 21-16,-22-21 0,21 0 0,-21-1 16,0 1-16,-21 0 0,-1 21 15,1 0-15,-21 0 0,21 0 16,-22 0-16,-20 21 0,21 0 0,-1 1 16,-20-1-16,20 21 0,1-21 0,21 22 15,-21-22-15,20 21 0,1 0 16,0 1-16,21-1 0,0-21 0,0 22 15,0-22-15,0 21 0,0-21 16,21 0-16,-21 1 0,43-22 0,-22 21 16,0-21-16,21 0 0,1 0 0,-22 0 15,42 0-15,-20-21 16,-1-1-16,21 1 0,1 0 0,-1 0 16</inkml:trace>
  <inkml:trace contextRef="#ctx0" brushRef="#br0" timeOffset="37688.19">15113 5630 0,'-64'-21'0,"128"42"0,-191-42 0,63 21 15,22 0-15,0-21 16,21 21-16,-1 0 0,44 0 31,20 0-31,0 0 0,22 0 0,-1 0 16,22 0-16,-22 21 0,22-21 15,0 0-15,-1 0 0,-20 0 0,-1 0 16,1 21-16,-1-21 0,-20 0 0,-1 0 16,0 0-16,1 0 0,-22 22 15,-42-22 16,0 0-31,-1 0 0,1 0 0,-21 0 16,21 0-16,-22 0 0</inkml:trace>
  <inkml:trace contextRef="#ctx0" brushRef="#br0" timeOffset="37928.06">15473 5652 0,'-21'0'0,"-1"21"15,22 0 1,0 0-16,-21 0 0,0 0 15,0 22-15,0-1 0,0-21 16,-1 22-16,1-1 0,0 0 0,0 1 16,0-1-16,0 0 0,-22 1 0,22-1 15,0 0-15,0 1 0,0-1 16,-1 0-16,1 1 0,21-1 16,0 0-16,-21-21 0,21 22 0,0-22 15,0 0-15,0 0 0,0 0 16,21-21-16,0 0 15,22 0-15,-22 0 0,21 0 0,1 0 16</inkml:trace>
  <inkml:trace contextRef="#ctx0" brushRef="#br0" timeOffset="38316.83">15600 6308 0,'0'0'0,"-21"0"0,-1 0 15,1 0 1,42 0 0,1 0-16,-1 0 0,21 0 15,-21 0-15,0 0 0,22 0 16,-22 0-16,21-21 0,-21 21 0,1-22 16,20 22-16,-21-21 0,0 0 15,0 0-15,1 21 0,-22-21 0,0 0 16,0-1-16,0 1 0,-22 21 15,1 0-15,-21 0 16,21 0-16,-22 21 0,1-21 16,21 22-16,-21-1 0,-1 0 0,22 21 15,-21-21-15,21 1 0,-1 20 16,-20 0-16,42-21 0,0 22 0,0-22 16,0 21-16,0-21 0,0 1 0,0-1 15,21 0-15,0 0 0,1 0 16,-1 0-16,21-21 0,-21 0 0,22 0 15,-1 0-15,0 0 0,1 0 0,-1-21 16,0 21-16,1-21 0</inkml:trace>
  <inkml:trace contextRef="#ctx0" brushRef="#br0" timeOffset="39132.37">16298 6244 0,'0'0'0,"0"-21"0,21 0 0,-21-21 15,22 42-15,-1-22 0,-21 1 16,21 0-16,0 21 0,21-21 0,-20 0 15,20 21-15,-21 0 0,21 0 0,1 0 16,-22 0-16,21 0 0,-21 0 16,22 0-16,-22 0 0,-21 21 0,0 0 15,21 0-15,-21 0 0,0 1 0,0-1 16,-21 21-16,0-21 0,0 22 16,-1-1-16,-20 0 0,21 1 15,-21-1-15,20-21 0,-20 21 0,21-20 16,-21 20-16,20-21 0,1 0 15,0-21-15,0 21 0,0-21 0,42-21 47,0 0-47,0 0 0,22 0 0,-22 0 16,21-22-16,0 22 0,1-21 16,-1-1-16,0 1 0,22 0 0,-22-1 15,1 22-15,-1-21 0,0 21 0,1 0 16,-22-1-16,0 1 0,0 0 15,0 21-15,-42 0 16,0 0 0,-21 21-16,20 0 0,1 22 15,0-22-15,-21 0 0,21 21 0,-1 1 16,1-1-16,0 0 0,0 1 0,0-1 16,21-21-16,0 22 0,0-1 15,0 0-15,0-21 0,0 1 0,21 20 16,0-42-16,0 21 0,0 0 0,1-21 15,-1 0-15,0 0 0,21 0 16,-21 0-16,22 0 0,-22-21 0,21 0 16,1 0-16,-22 0 0,21-22 15,-21 22-15,22-42 0,-1 20 16,0-20-16,1 20 0,-1-20 0,0 21 16,1-22-16,-1 22 0,0-22 15,1 1-15,-1 20 0,0-20 0,-21 21 16,22-22-16,-22 22 0,0-1 0,-21 22 15,0-21-15,21 21 0,-21 0 16,0-1-16,-21 44 16,0-1-16,0 0 15,0 0-15,-1 21 0,1 1 0,0-22 16,0 21-16,-21 1 0,20-1 16,1 0-16,0 1 0,0-1 15,0 0-15,0 1 0,-1-1 0,1 0 16,0 1-16,21-1 0,-21 0 15,21 1-15,0-1 0,0 0 0,0 1 16,0-22-16,0 21 0,0-21 0,21 0 16,0 1-16,0-22 0,-21 21 15,22-21-15,-1 0 0,0 0 0,21 0 16,-21 0-16,1-21 0,-1-1 0,21 1 16,-21 0-16,0 0 0,1 0 15</inkml:trace>
  <inkml:trace contextRef="#ctx0" brushRef="#br0" timeOffset="39324.26">17526 6096 0,'0'0'0,"-21"0"0,0 0 0,-1 0 0,1 0 16,42 0 0,1 0-1,20 0-15,-21 0 0,21 0 16,1 0-16,-1 0 0,0 0 0,1 0 15,20 0-15,-20 0 0,-1 0 0,21 0 16,1 0-16,-22 0 0,22 0 16,-1 0-16</inkml:trace>
  <inkml:trace contextRef="#ctx0" brushRef="#br0" timeOffset="39608.1">18881 5821 0,'0'0'0,"0"-21"0,0 0 16,-22 42 0,22 0-1,-21 0-15,0 0 0,0 0 16,0 22-16,-22-1 0,22-21 0,0 22 16,-21-1-16,21 0 0,-22-21 0,1 22 15,21-1-15,-22 0 16,22 1-16,0-1 0,0 22 0,0-22 15,21-21-15,0 21 0,0 1 0,0-22 16,0 21-16,0-21 0,21 1 16,0 20-16,21-42 0,1 21 0,20 0 15,-20 0-15,20-21 0,1 0 16,20 0-16,-20 0 0</inkml:trace>
  <inkml:trace contextRef="#ctx0" brushRef="#br0" timeOffset="39903.93">19748 5884 0,'0'0'0,"0"-21"0,0 0 16,22 21 0,-1 0-16,0 0 15,0 0-15,21 21 0,-20 0 0,-1 1 16,21-1-16,-21 21 0,22-21 15,-22 22-15,0-22 0,0 21 0,0 0 16,-21-20-16,0 20 0,0 0 0,0 1 16,0-1-16,0 21 0,0-20 15,0-1-15,-42 0 0,21 1 0,0-22 16,-22 21-16,22 1 16,-21-22-16,-1 21 0,-20-21 0,21 0 15,-22 1-15,1-1 0,20-21 0,-20 21 16,-1-21-16,1 21 0</inkml:trace>
  <inkml:trace contextRef="#ctx0" brushRef="#br0" timeOffset="41016.29">1333 9250 0,'0'0'0,"43"21"0,-22-21 16,21 0-16,1 0 0,-1 0 16,0 0-16,1 0 0,-22 0 15,21-21-15,0 0 0,1 0 0,-22 21 16,21-22-16,-21 1 0,22-21 15,-22 21-15,-21 0 0,21-22 0,-21 1 16,0 21-16,0-22 0,0 1 16,0-21-16,-21 20 0,0 22 0,0-21 15,-22 21-15,1-1 0,0 1 16,-1 21-16,1 0 0,-22 0 0,1 21 16,-1 1-16,1-1 0,21 21 15,-22 0-15,22 1 0,-22-1 0,22 22 16,21-22-16,-22 21 0,22-20 15,21-1-15,0 0 0,0 1 16,0-1-16,0-21 0,0 22 16,0-22-16,21 0 0,22 0 0,-1 0 15,0-21-15,1 0 0,-1 0 16,22 0-16,-22 0 0,21-21 0,1 21 16,-1-21-16,-20 0 0,20 0 15,-20-22-15,20 1 0,-21 0 0,1-1 16,-1-20-16,-21-1 0,22 1 15,-22-1-15,21-20 0,-21-1 0,0 21 16,22-20-16,-22-1 0,0 0 16,0 1-16,0-1 0,1 0 0,-22 22 15,0-1-15,0 1 0,0 21 16,0 20-16,0 1 0,0 0 16,-22 21-16,1 21 0,21 22 15,-21 20-15,0-21 0,0 43 16,0-21-16,21 20 0,-22-20 0,1 20 15,21 1-15,-21 0 0,0-1 16,21 1-16,0 0 0,0-22 0,0 1 16,0-1-16,0-20 0,0-1 15,0 0-15,0 1 0,0-22 0,0 0 16,21 0-16,0 0 0,0-21 0,1 0 16,-1 0-16,21 0 0,-21-21 15,22 21-15,-1-21 0</inkml:trace>
  <inkml:trace contextRef="#ctx0" brushRef="#br0" timeOffset="41400.07">2709 8763 0,'-21'0'0,"42"0"0,-63 21 16,21-21-16,0 21 0,21 1 0,0-1 15,21-21 1,21 0-1,-21 0-15,0 0 0,22 0 16,-1-21-16,0 21 0,-20-22 16,20 1-16,0 0 0,1 0 0,-22 0 15,0 0-15,21-1 0,-21 1 16,-21 0-16,0 0 0,0 0 0,0 0 16,-21 21-1,-21 0-15,21 21 0,-22-21 16,1 21-16,0 21 0,-1-21 0,22 22 15,-21-1-15,0 0 0,-1 1 16,22-1-16,0-21 0,0 22 0,0-1 16,21-21-16,0 21 0,0-20 15,0-1-15,0 0 0,21 0 16,0-21-16,0 21 0,0-21 0,22 0 16,-1 0-16,0 0 0,1 0 15,-1 0-15,0-21 0,22 0 0,-22 0 16,22 0-16</inkml:trace>
  <inkml:trace contextRef="#ctx0" brushRef="#br0" timeOffset="41771.85">3937 8700 0,'0'0'0,"21"-22"0,-21 1 0,0 0 0,-21 21 16,-21 0-16,-1 0 16,1 0-16,0 0 0,-1 0 15,1 0-15,0 21 0,-1 0 0,1 1 16,0-1-16,20-21 0,1 21 15,0 0-15,21 0 0,0 0 16,0 1-16,0-1 0,0 0 0,21-21 16,22 21-16,-22 0 0,21-21 15,0 21-15,1 1 0,20-1 0,-20-21 16,-1 21-16,0 0 0,-21-21 0,22 21 16,-22 0-16,0 1 0,-21-1 15,0 0-15,0 0 0,-21 0 16,-21 0-16,-1-21 0,1 22 15,0-22-15,-22 0 0,22 0 16,-22 0-16,1 21 0,20-21 0,-20 0 16,21 0-16,-1 0 0,1 0 15,21-21-15,0-1 0,-1 22 16,1-21-16,21 0 0,0 0 16,0 0-16,21 0 0,1-1 15,-1 1-15,21 0 0,0-21 0,1 21 16</inkml:trace>
  <inkml:trace contextRef="#ctx0" brushRef="#br0" timeOffset="42167.66">4233 8996 0,'0'21'31,"21"-42"-16,1 0-15,20 21 16,-21-21-16,21-1 0,1 1 16,-1 0-16,0 0 0,1 0 0,-1-22 15,0 22-15,-20 0 0,-1-21 0,0 21 16,-21-1-16,0 1 0,0 0 16,0 0-16,-21 0 0,-22 21 15,22 0-15,-21 0 0,0 21 0,-1 0 16,1 0-16,0 0 0,-1 1 15,1 20-15,0 0 0,20 1 0,1-1 16,-21 0-16,42 1 0,0-22 0,-21 21 16,21 0-16,0-20 0,0 20 15,0-21-15,21 0 0,0 0 0,0 1 16,0-1-16,22-21 0,-22 0 0,21 0 16,1 0-16,-1 0 0,0 0 15,1 0-15,-1 0 0,0 0 0,1-21 16,-1-1-16,0 1 0,1 21 15,-22-21-15,0 0 0</inkml:trace>
  <inkml:trace contextRef="#ctx0" brushRef="#br0" timeOffset="42904.35">5419 7938 0,'0'0'0,"21"-43"0,21-147 15,-42 169-15,21-1 16,-21 1-16,0 42 16,-21 22-1,0-1-15,0 22 0,-22 20 16,22 1-16,0 21 0,-21-22 0,-1 22 15,22 0-15,-21-21 0,0 21 0,-1-22 16,22 1-16,0 0 0,-21-22 16,20 1-16,1 126 15,21-169-15,0 0 16,0 1-16,0-1 0,0 0 16,21-21-16,1 0 0,-1 0 15,0 0-15,0-21 0,0 0 0,22-1 16,-22 1-16,21-21 0</inkml:trace>
  <inkml:trace contextRef="#ctx0" brushRef="#br0" timeOffset="43296.13">5588 8721 0,'0'0'0,"-21"21"15,21 0 1,0 0-16,21-21 31,0 0-31,0 0 0,22 0 0,-22-21 16,21 21-16,-21-21 0,22 21 15,-22-21-15,21 0 0,-21-1 0,22 22 16,-22-21-16,0 0 0,-21 0 0,21 0 16,-21 0-16,0-1 0,0 1 15,-21 21 1,0 0-16,0 0 0,-22 21 15,22-21-15,-21 22 0,21-1 16,-22 21-16,22-21 0,-21 22 16,21-22-16,-1 21 0,-20-21 0,42 22 15,-21-22-15,21 21 0,-21-21 16,21 0-16,0 1 0,0 20 0,21-21 16,0 0-16,21-21 0,-20 0 15,20 21-15,0-21 0,22 0 16,-22 0-16,22 0 0,-1-21 0,-21 0 15,22 21-15,-1-21 0</inkml:trace>
  <inkml:trace contextRef="#ctx0" brushRef="#br0" timeOffset="43800.84">6710 8594 0,'0'0'0,"21"-21"16,-21-1-16,0 1 0,-42-21 31,20 42-31,1 0 0,0 0 0,-21 21 16,21 0-16,-1 0 0,1 1 0,-21-1 15,21 21-15,0-21 0,-1 22 16,1-1-16,0 0 0,21 1 0,0-1 16,-21 0-16,21-21 0,0 22 0,0-1 15,0-21-15,0 0 0,21 1 16,-21 20-16,42-21 0,-20-21 16,-1 21-16,21-21 0,0 0 0,1 0 0,63 0 15,-64 0 1,0 0-16,22-21 0,-22 0 0,0 0 15,1-22-15,-1 1 0,0 0 0,1-1 16,-1-20-16,0-1 0,-20 1 0,20-1 16,0 1-16,-21-1 0,22-20 15,-22 20-15,21-20 0,1-1 0,-22 0 16,21 22-16,-21-1 0,22 22 16,-22 0-16,-21-1 0,0 22 0,0 0 15,0 42-15,0 0 16,-43 0-16,22 22 0,0 20 15,-21-20-15,21 20 0,-1 1 0,-20-1 16,21 1-16,0-1 0,0 1 0,-1-1 16,1 1-16,0-1 15,21 1-15,0-1 0,0-21 0,0 1 16,0-1-16,0 0 0,0 1 0,0-22 16,0 0-16,0 0 0,21 0 0,0 1 15,1-22-15,-1 0 0,0 0 16,0 0-16,0 0 0,22-22 0,-22 1 15,21 0-15,-21 0 0,22 0 0</inkml:trace>
  <inkml:trace contextRef="#ctx0" brushRef="#br0" timeOffset="44000.72">7154 8467 0,'0'0'0,"-21"21"0,0-21 15,0 0-15,0 0 0,21 21 0,21-21 32,0 0-32,0 21 0,0-21 0,22 0 15,-22 0-15,21 0 0,0 0 0,1 0 16,-1 0-16,0-21 0,1 21 16,-1-21-16,0 21 0</inkml:trace>
  <inkml:trace contextRef="#ctx0" brushRef="#br0" timeOffset="44823.19">9525 8065 0,'0'0'0,"0"-43"16,0-105-1,0 127-15,-21 0 16,21 0-16,-21 21 0,-1-22 0,1 22 15,0 0-15,0 22 0,0-1 16,0 21-16,-1 0 0,-20 22 16,0 21-16,21-22 0,-22 22 0,-20-22 15,20 22-15,-20 0 0,21-1 0,-22-20 16,1 20-16,20-20 16,-20-1-16,20 1 0,1-1 0,0-20 15,-1 20-15,1-42 0,21 22 0,0-22 16,0 0-16,-1 0 0,22 0 15,0-42 1,22 0-16,-1 0 0,21-21 16,-21 20-16,22-20 0,-1-21 15,-21-1-15,43 22 0,-22-22 0,0 1 16,1-1-16,20-20 0,-21 20 0,1 1 16,-1-22-16,0 21 0,1-20 15,-1 20-15,-21 22 0,22-22 0,-22 43 16,0-21-16,0 21 0,-21 0 0,21 21 15,-21 21 1,0 21-16,0 0 0,0 1 0,0 20 16,0-20-16,0 20 0,0 1 0,-21-1 15,21 1-15,-21-1 0,0 1 16,21-1-16,0-21 0,0 22 0,-21-22 16,21 22-16,0-22 0,0 0 0,0 1 15,0-22-15,0 21 0,0-21 16,0 1-16,0-1 0,0-42 31,-22-1-15,1 1-16</inkml:trace>
  <inkml:trace contextRef="#ctx0" brushRef="#br0" timeOffset="45536.07">8572 8615 0,'0'0'0,"-63"0"0,-85-21 31,127 21-31,21 21 16,21-21-16,0 21 16,0-21-16,21 0 0,1 21 15,-1-21-15,22 0 0,-1 0 0,22 0 16,-1 0-16,1 0 0,0 0 0,21-21 16,-22 0-16,1 0 0,21 0 15,-22-1-15,22 1 0,-21-21 16,0 0-16,-1-1 0,1 1 0,-22 0 15,1-22-15,-22 1 0,1 20 16,-1-20-16,0-1 0,-21 22 0,-21-22 16,0 22-16,0 21 0,0-21 0,0 20 15,0 1-15,-21 0 0,-21 21 16,21 0-16,0 0 0,-22 0 0,22 21 16,-21 0-16,-1 22 0,22-1 0,-21 22 15,21-22-15,0 21 0,-22 22 16,22-21-16,0-1 0,0 22 0,0-22 15,-1 1-15,1-1 0,0 1 0,21-1 16,-21 1-16,21-22 16,0 22-16,0-22 0,0 0 0,0 1 15,21-1-15,21-21 0,-20 0 0,20 0 16,-21 1-16,21-22 0,1 0 16,20 0-16,-20 0 0,-1 0 0,21-22 15,-20 1-15,-1 0 0,22 0 0,-22-21 16,0-1-16,22 1 0,-22-22 15,0 22-15,1-21 0,-1-1 0,0 1 16,1-1-16,-1-21 0,0 22 0,-20-22 16,20 22-16,0-22 0,-21 22 15,1 20-15,-1-20 0,0 42 16,0-22-16,-21 22 0,0 0 0,-21 21 31,0 42-31,0-21 0,-22 22 0,22 20 16,0-20-16,-21 20 0,20 1 0,1-1 15,-21 1-15,21-1 0,0 1 0,-1-1 16,22 1-16,0-1 0,-21 1 16,21-1-16,0 1 0,0-22 0,0 0 15,0 1-15,0-1 0,21 0 0,1-21 16,-1 22-16,21-43 0,-21 21 16,22 0-16,-1-21 0,21 0 0,1 0 15,-1 0-15,1-21 0,-1 0 16,22 21-16,0-43 0,-22 22 15</inkml:trace>
  <inkml:trace contextRef="#ctx0" brushRef="#br0" timeOffset="45824.04">12658 8128 0,'21'-21'0,"-42"42"0,63-84 0,-42 41 0,0 1 16,0 0-16,0 0 0,-21 21 15,21 21 1,-43 0-16,22 0 0,0 22 16,0-1-16,-21 0 0,20 1 15,1 20-15,-21-20 0,21 20 0,-22-21 16,22 22-16,-21-22 0,21 22 0,0-22 16,-1 0-16,22 22 0,0-22 15,0 1-15,0-1 0,0 0 0,0-21 16,22 22-16,-1-22 0,21 0 0,-21 0 15,22-21-15,-22 21 0,21-21 16,0 0-16,22 0 0,-22 0 0,22-21 16,-22 0-16</inkml:trace>
  <inkml:trace contextRef="#ctx0" brushRef="#br0" timeOffset="46055.84">13568 8149 0,'0'0'15,"0"-21"-15,0-21 0,0 21 0,-21 21 16,21-22-16,21 22 16,0 22-16,0-22 0,0 21 15,0 0-15,22 0 0,-22 21 16,21-20-16,-21 20 0,1 0 0,-1 1 16,0-1-16,0 0 0,-21 1 0,0-1 15,0 0-15,-21 1 16,0-1-16,0 0 0,-22 22 0,1-22 15,0 0-15,-1-20 0,-20 20 0,-1 0 16,22 1-16</inkml:trace>
  <inkml:trace contextRef="#ctx0" brushRef="#br0" timeOffset="90356.17">783 10943 0,'0'0'0,"-21"0"0,0 0 16,0 0-16,-1 0 0,1 0 16,0 0-16,0 0 0,0 0 15,0 0-15,-1 0 0,44 0 31,20 0-15,-21 0-16,21 0 16,1 0-16,-1 0 0,0 0 0,22 0 15,-22 0-15,22 0 0,-1 0 16,1 0-16,-1 0 0,1 0 0,-1 0 16,1 0-16,-1 0 0,1 0 15,-22 0-15,0 0 0,1 0 0,-22 0 16,0 0-16,0 0 0,0 0 15,-42 0 1,0 0 0,0 0-16,0 0 0,0 0 0,-22 0 15,22 0-15,-21 0 16,21 21-16,-22-21 0</inkml:trace>
  <inkml:trace contextRef="#ctx0" brushRef="#br0" timeOffset="90703.57">1037 11028 0,'0'0'0,"0"-21"0,0 0 16,0-1 0,0 44 30,0-1-46,0 0 16,0 21-16,0 1 0,0-1 0,-21 0 16,0 22-16,0-22 0,21 22 15,-22-1-15,1-21 0,0 22 0,0-22 16,0 1-16,21-1 0,-21 0 16,21-21-16,-22 22 0,22-22 0,-21 0 15,21 0-15,0 0 0,0 1 16,0-1-16,21-21 47,1-21-47,-22-1 0,21 22 0</inkml:trace>
  <inkml:trace contextRef="#ctx0" brushRef="#br0" timeOffset="91132.33">1460 11494 0,'0'0'0,"22"0"0,-22-22 0,21 22 16,-21 22 15,0-1-31,-21 0 16,-1 21-16,1-21 0,0 1 16,0 20-16,0-21 0,21 0 0,-21 22 15,21-22-15,-22 21 0,22-21 16,0 0-16,0 1 0,0-1 0,0 0 15,22 0-15,-1 0 0,0-21 16,21 0-16,-21 0 0,22 0 0,-1 0 16,0 0-16,1 0 0,-1-21 15,0 21-15,-20-21 0,20 0 0,0 0 16,-21-22-16,22 22 0,-22 0 16,0-21-16,0-1 0,-21 22 0,0-21 15,0-1-15,0 1 0,0 0 16,0 21-16,0-22 0,0 22 15,-21 0-15,-21 0 0,21 0 0,-1 21 16,1 0-16,-21 0 0,21 0 16,-22 0-16,22 0 0,0 21 0,-21 0 15,21 0-15,-1 0 0,1-21 16,21 21-16,0 1 0,-21-1 0,21 0 16</inkml:trace>
  <inkml:trace contextRef="#ctx0" brushRef="#br0" timeOffset="92036.96">4064 11599 0,'0'0'0,"21"-21"0,0 21 15,0-21-15,1 0 0,-22 0 0,21 21 16,0-21-16,-21-1 0,21-20 15,-21 21-15,0 0 0,0 0 0,0-22 16,0 22-16,0 0 0,0 0 0,-21 0 16,0-1-16,0 1 0,-1 21 15,-20 0-15,21 0 0,-21 0 0,-1 0 16,1 0-16,0 21 0,-22 1 0,22 20 16,-1-21-16,1 0 0,0 22 15,-1-1-15,1 0 0,21-21 16,0 22-16,0-22 0,21 21 15,0-21-15,0 1 0,0-1 0,21 0 16,0 0-16,0-21 0,21 21 16,-20-21-16,20 0 0,0 0 0,1 0 15,-22 0-15,21 0 0,0 0 0,-20-21 16,20 0-16,-21 21 0,21-21 16,-20 0-16,-1-1 0,0 1 0,0 0 15,0 0-15,-21 0 0,0 0 16,21-1-16,1 1 0,-22 0 15,0 0 1,0 42 15,0 0-31,0 0 0,0 22 16,0-22-16,-22 0 0,1 21 0,21 1 16,0-1-16,-21 0 0,21 1 15,-21 20-15,21 1 0,0-1 0,0-20 16,0 41-16,-21-20 0,21-1 0,0 1 15,0-22-15,0 22 0,0-1 16,0 1-16,0-22 0,0 21 0,0 1 16,0-1-16,-21-20 0,21 20 15,-22-20-15,22-1 0,0 21 0,-21-41 16,0 20-16,0-21 0,0 21 16,0-20-16,-22-22 0,22 21 15,-21-21-15,21 0 0,-22 0 0,1 0 16,0 0-16,-1-21 0,1-1 0,0 1 15,-1-21-15,1 0 0,0-22 16,20 1-16,1-1 0,21 1 0,0-1 16,0 22-16,0-22 0,0 1 15,21-1-15,1 22 0,20 0 0,-21-22 16,21 22-16,1-1 0,-1 1 0,-21 0 16,43 21-16,-22-22 0,0 1 15,1 0-15,-1-1 0,22 22 0,-22-21 16,0-1-16,22 1 0,-22 21 15</inkml:trace>
  <inkml:trace contextRef="#ctx0" brushRef="#br0" timeOffset="92676.6">4572 11621 0,'0'-22'16,"0"1"-1,0 0-15,21 0 16,0 21-16,0-21 0,1 0 16,-1-1-16,0 1 0,0-21 15,0 21-15,0 0 0,1-1 0,-1 1 16,-21 0-16,0 0 0,0 0 16,-43 21-1,22 0-15,0 0 0,-21 21 16,21 0-16,-22 0 0,1 0 15,21 22-15,0-22 0,-22 0 0,22 21 16,0-20-16,21 20 0,0-21 0,0 0 16,0 0-16,0 1 0,0-1 15,0 0-15,0 0 0,21 0 16,21-21-16,-20 21 0,-1-21 0,21 0 16,-21 0-16,0 0 0,22 0 15,-22 0-15,21 0 0,-21 0 0,22-21 16,-22 21-16,21-21 0,-21-21 0,22 21 15,-22-22-15,0 22 0,0-21 16,22-1-16,-22-20 0,0 21 0,0-22 16,0 1-16,0 20 0,1-20 0,-1 20 15,0 1-15,0 0 0,-21 21 16,0-22-16,21 22 0,-21 0 0,0 0 16,0 42-1,0 0 1,0 0-16,-21 0 0,21 22 15,-21-1-15,0 0 0,0 1 0,21-1 16,-22 22-16,1-22 0,21 21 16,0-20-16,-21 20 0,21-20 0,-21-1 15,21 0-15,0-21 0,0 22 16,0-22-16,0 0 0,0 0 0,0 0 16,0 1-16,0-1 15,21-21-15,0 0 0,0 0 16,1-21-16,-1-1 15,0 1-15,-21 0 0,21-21 16</inkml:trace>
  <inkml:trace contextRef="#ctx0" brushRef="#br0" timeOffset="92864.49">4995 11218 0,'21'0'15,"1"0"1,-1 22-16,21-22 0,-21 0 0,0 0 16,22 0-16,-1 0 0,0 0 15,1-22-15,-1 22 0,0-21 16,1 0-16,-1 21 0,0-21 0,1 0 16</inkml:trace>
  <inkml:trace contextRef="#ctx0" brushRef="#br0" timeOffset="93357.2">7451 10689 0,'0'0'0,"0"-21"0,0 0 16,0 0-16,0 0 0,0-1 0,0 44 31,0-1-31,-22 0 0,1 0 16,0 21-16,0 1 0,0-1 16,21 0-16,-21 22 0,-1-22 0,1 22 15,21-1-15,-21 22 0,0-22 0,0 1 16,0-1-16,21 1 0,-22-1 15,1 1-15,21-22 0,0 1 0,-21-1 16,0 0-16,21-21 0,0 1 0,0-1 16,-21 0-16,0-21 0,-1 0 15,1 0-15,0 0 16,0 0-16</inkml:trace>
  <inkml:trace contextRef="#ctx0" brushRef="#br0" timeOffset="94036.21">6413 11345 0,'0'0'0,"-21"-21"0,0 21 0,21-21 16,21 21-1,0 0 1,1 0-16,20 0 0,0 0 0,22 0 16,-22-21-16,22 21 0,20-21 15,-20 0-15,20 21 0,-20-22 16,21 1-16,-1 0 0,1 0 0,0 0 15,-1 0-15,-20-1 0,20-20 0,-20 21 16,-1 0-16,1-22 0,-22 22 16,1-21-16,-1 21 0,-21-22 0,0 1 15,0 21-15,-21-21 0,0-1 16,0 22-16,0-21 0,0 21 0,0-1 16,-21 1-16,0 21 0,0 0 0,0 0 15,0 0-15,-1 0 16,1 43-16,0-22 0,0 21 0,21 0 15,-21 1-15,0-1 0,-1 0 0,22 1 16,-21 20-16,0 1 16,0-22-16,0 22 0,0-1 0,-1 1 15,1-1-15,0-21 0,21 22 0,-21-22 16,0 1-16,0-1 0,21-21 16,-22 21-16,22-20 0,-21-1 0,21 0 15,-21-21-15,21 21 0,0-42 47,0 0-47,0 0 0,0-1 16,21-20-16,0 21 0,22-21 0,-22-1 15,0 22-15,21-21 0,-20 21 0,20-22 16,0 22-16,1 0 16,-1 0-16,0 0 0,1-1 0,-22 22 15,21 0-15,-21 0 0,0 0 0,1 22 16,-1-1-16,0 0 0,-21 0 15,0 0-15,0 0 0,0 22 0,0-22 16,0 21-16,-21-21 0,0 22 0,-1-22 16,1 0-16,21 0 0,-21 0 15,0 1-15,0-1 0,21 0 0,0 0 16,-21-21-16,21 21 0,21-21 47,0-21-47,0 0 15</inkml:trace>
  <inkml:trace contextRef="#ctx0" brushRef="#br0" timeOffset="94419.46">8255 11430 0,'0'0'0,"0"21"0,0 0 31,21-21-15,0 0-16,0 0 0,1 0 16,-1-21-16,0 21 0,0-21 0,21 21 15,-20-21-15,-1 0 0,21 0 16,-21-1-16,0 1 0,1 0 0,-1 0 16,-21 0-16,0 0 0,0-1 15,0 1-15,-21 21 0,-1 0 16,1 0-16,-21 0 0,21 0 0,0 0 15,-22 21-15,22 1 0,-21-1 16,21 21-16,-1-21 0,1 0 0,0 22 16,0-22-16,21 21 0,-21-21 0,21 22 15,0-22-15,0 0 16,0 0-16,0 0 0,21 1 0,0-22 16,0 21-16,0-21 0,1 0 0,-1 0 15,0 0-15,21 0 0,-21 0 16,22 0-16,-1 0 0,0-21 0,1 21 15,-22-22-15,21 1 0</inkml:trace>
  <inkml:trace contextRef="#ctx0" brushRef="#br0" timeOffset="95180.11">10626 11218 0,'0'0'0,"21"-21"0,0 0 0,0 0 0,-21 0 15,21 0-15,0-1 0,-21 1 0,22 0 16,-22 0-16,21 21 0,-21-21 16,0 0-16,0-1 15,-21 22 1,-1 0-16,1 0 0,0 0 16,-21 22-16,21-1 0,-1 0 0,1 0 15,0 21-15,-21-20 0,21 20 0,-1 0 16,1 1-16,0-1 0,21 0 15,0 1-15,-21-1 0,21-21 0,0 21 16,0-20-16,0 20 0,0-21 0,0 0 16,21 0-16,0 1 0,0-22 0,1 0 15,-1 21-15,21-21 0,-21 0 16,22 0-16,-1 0 0,0-21 0,1-1 16,20 1-16,-21 0 0,1 0 0,-1 0 15,0-22-15,1 1 16,-1 0-16,0-1 0,-20 1 0,-1 0 15,0-1-15,-21 1 0,0-21 0,0 41 16,0-20-16,0 0 0,-21 21 16,0-1-16,-22 1 0,1 0 0,21 0 15,-22 21-15,-20 0 0,21 0 0,-1 0 16,1 0-16,0 21 0,20-21 16,-20 21-16,21 0 0,0 22 0,0-22 15,-1 21-15,22-21 0,0 22 0,0-1 16,0-21-16,0 22 0,0-22 15,22 21-15,-1-21 0,0 0 0,0 1 16</inkml:trace>
  <inkml:trace contextRef="#ctx0" brushRef="#br0" timeOffset="95571.89">11599 11070 0,'0'0'0,"0"-21"0,0-21 32,-21 42-17,21 21-15,-21-21 16,0 21-16,21 21 0,-21-20 16,-1 20-16,22 0 0,-21 1 0,0 20 15,21-21-15,-21 22 0,0-1 16,0 1-16,-1 21 0,1-22 0,0 22 15,0-1-15,-21 22 0,20-21 0,-20 21 16,0 0-16,-1-22 0,1 22 16,0 0-16,-1 0 0,1-22 0,0 22 15,-1-21-15,1 0 0,21-22 0,-21 22 16,20-22-16,-20 1 0,21-22 16,0 22-16,-22-22 0,22 0 0,0 1 15,0-1-15,21-21 0,-21 0 0,21 0 16,-21 1-16,21-44 15,0 1 1,0-21-16,21 0 0,0-1 16,21-20-16</inkml:trace>
  <inkml:trace contextRef="#ctx0" brushRef="#br0" timeOffset="95944.69">11472 11240 0,'0'0'0,"0"-22"0,0 1 15,0 0-15,0 0 0,0 0 0,21 0 16,1 21-16,-1 0 0,0 0 16,0 0-16,21 0 0,-20 0 15,20 0-15,-21 21 0,21-21 0,-20 21 16,20 0-16,-21 0 0,0 0 15,0 22-15,-21-22 0,0 0 0,0 21 16,0-20-16,-21 20 0,0-21 0,0 0 16,0 0-16,-22 1 0,1-1 15,21 0-15,-21 0 0,20-21 16,-20 21-16,21-21 0,0 0 0,0 0 16,-1 0-16,1 0 0,0 0 15,21-21 16,21 21-31,0-21 16,1 0-16,-1 0 0,0-1 16</inkml:trace>
  <inkml:trace contextRef="#ctx0" brushRef="#br0" timeOffset="97255.4">12615 10520 0,'0'0'0,"0"-21"0,0 0 0,0-1 0,0 1 16,0 42-1,0 1-15,-21-1 16,0 0-16,0 21 0,21 1 0,-21-1 16,-1 0-16,1 1 0,0 20 15,0-21-15,0 1 0,0 20 16,-1-20-16,22 20 0,-21-21 0,0 1 15,21 20-15,-21-20 0,21-1 0,0 0 16,0-21-16,0 22 0,0 20 16,0-42-16,21-21 0,0 22 15,-21-1-15,21-21 0,1 0 0,-1 0 16,0 0-16,0 0 0,0 0 16,22 0-16,-22-21 0,0-1 0,21 1 15,-21-21-15,22 21 0,-22-22 0,0 1 16,0 21-16,22-21 0,-22-1 15,0 22-15,-21-21 0,21 21 16,-21-1-16,21 1 0,0 0 0,-21 42 31,-21 0-15,0 1-16,0 20 0,0-21 16,21 21-16,0-20 0,-21-1 15,-1 21-15,22-21 0,0 22 0,0-22 16,0 0-16,0 0 0,0 0 0,0 0 15,0 1-15,0-1 16,22 0-16,-1-21 0,0 0 16,0 0-16,0 0 0,22 0 15,-22-21-15,21 0 0,-21-1 16,22 1-16,-22-21 0,21 21 0,0-22 16,-20 22-16,20-21 0,-21 0 0,21 20 15,-20 1-15,-1 0 16,0 0-16,-21 0 0,0 0 0,21 21 15,-21 21 1,0 0 0,-21 0-16,0 21 0,0-20 15,21-1-15,-22 21 0,1-21 0,0 0 16,21 1-16,0 20 0,0-21 16,0 0-16,0 0 0,0 1 0,0-1 15,0 0-15,21-21 16,0 21-16,1-21 0,-1 0 0,21 0 15,-21 0-15,0 0 0,22 0 16,-22-21-16,0 0 0,0 0 16,0-1-16,1 1 0,-22 0 0,21-21 15,-21 21-15,0-1 0,0-20 16,0 21-16,-21 0 0,-1 0 0,1-1 16,0 1-16,-21 0 0,21 0 0,-1 21 15,-20-21-15,21 21 0,0 0 16,21-21-16,0-1 15,21 22 1,21 0-16,-21-21 0,22 21 16,-22 0-16,21 0 0,-21-21 15,22 21-15,-1 0 0,-21 0 16,22 0-16,-22 0 0,0 0 0,0 0 16,21 0-16,-20 0 0,-1 21 0,0 0 15,-21 1-15,21-1 16,-21 21-16,0-21 0,0 22 0,0-22 15,0 0-15,0 21 0,0-21 0,0 1 16,-21 20-16,21-21 0,-21 0 16,21 0-16,-21 1 0,21-1 0,0 0 15,-22-21-15,1 0 32,21-21-17,0 0 1,0-1-16,0-20 0,0 21 0,0 0 15,21-22-15,1 1 0,-1 0 16,0 21-16,21-22 0,-21 1 0,1 21 16,20 0-16,0-22 0,-21 43 0,22-21 15,-22 0-15,21 21 0,-21 0 16,1 0-16,20 0 0,-21 0 0,-21 21 16,21 0-16,0 0 0,-21 1 15,22 20-15,-22-21 0,0 21 0,0 1 16,0-1-16,0-21 0,0 22 0,0-22 15,-22 0-15,1 21 0,0-21 16,0 1-16,0-1 16,0 0-16,-1-21 0,1 0 0,21 21 15,-21-21-15,21-21 32,21 0-32,0 0 0,1-1 15</inkml:trace>
  <inkml:trace contextRef="#ctx0" brushRef="#br0" timeOffset="97651.18">14753 11049 0,'0'0'0,"0"-21"0,21 0 15,-21 0 1,-21 21 0,0 0-16,0 0 0,0 0 15,-1 0-15,-20 21 16,21-21-16,0 21 0,21 0 0,-21 0 15,21 0-15,-22 1 0,22-1 16,0 0-16,0 0 0,0 0 16,0 0-16,22 1 0,-1-22 15,0 21-15,0 0 0,0-21 0,0 21 16,22 0-16,-22-21 0,0 21 16,0 1-16,0-1 0,1-21 0,-1 21 15,-21 0-15,0 0 16,0 0-16,0 1 15,-21-22-15,-1 0 0,1 21 0,0-21 16,0 0-16,-21 0 0,20 0 0,-20 0 16,21 0-16,0 0 0,-22 0 15,22 0-15,0 0 0,0 0 0,0 0 16,0 0-16,-1 0 0,22-21 31,0-1-31,0 1 16</inkml:trace>
  <inkml:trace contextRef="#ctx0" brushRef="#br0" timeOffset="97884.09">13949 10520 0,'0'-21'0,"0"42"0,-21-42 0,21 0 15,-22 21-15,22 21 47,0 0-31,0 0 0,-21-21-16,0 0 15,0 21-15</inkml:trace>
  <inkml:trace contextRef="#ctx0" brushRef="#br0" timeOffset="98079.97">12636 10753 0,'0'0'0,"-21"21"0,0-21 0,0 0 0,21 21 16,21-21-1,0 0 1,0 0-16,22 0 0,-1 0 15,0 0-15,1 0 0,-1 0 0,22 0 16,-22 0-16,21 0 0,-20 0 16,20 0-16,-20 0 0,-1 0 0</inkml:trace>
  <inkml:trace contextRef="#ctx0" brushRef="#br0" timeOffset="99015.42">16849 10774 0,'21'21'31,"0"-21"-31,0 0 16,0-21-16,22 21 0,-1-21 0,0 0 15,1-1-15,20 1 0,-21 0 16,22-21-16,-1 21 0,-20-22 0,-1 1 16,0 0-16,1-22 0,-22 22 0,0-1 15,0-20-15,-21 21 0,0-1 16,0 1-16,0-22 0,0 22 0,0 21 16,-21-21-16,0 20 0,0-20 0,0 42 15,-22-21-15,1 21 16,0 0-16,-1 0 0,1 0 0,0 21 15,-22 0-15,22 22 0,-22-1 0,22 0 16,0 1-16,-22 20 0,22-21 16,-1 43-16,1-21 0,0 20 0,21-20 15,-22 20-15,1 1 0,21 21 0,-22-21 16,22 20-16,0 1 0,-21 0 16,21 21-16,-1 0 0,-20 0 0,21 0 15,-21 0-15,-1 0 0,22 21 16,-21-21-16,-1 0 0,1 21 0,0-42 15,-1 21-15,22-21 0,-21 0 0,21 0 16,0-22-16,-1 1 0,22-21 16,0-1-16,-21 1 0,21-22 0,0 21 15,0-41-15,0 20 0,0-21 16,0 0-16,0 0 0,21 1 0,1-22 16,-1 0-16,0 0 0,21-22 0,1 1 15,-1-21-15,0 21 0,22-22 0,-1-20 16,1 21-16,20-22 0,-20 1 15,-1-22-15,1 21 0,21-41 0,-22 20 16,1 0-16,-1-21 0,-21 1 0,1 20 16,-1-21-16,0 0 0,-20 0 15,-1 1-15,-21 20 0,0-21 0,0 21 16,-43 22-16,22-22 0,-21 22 16,0-1-16,-1 22 0,1 0 0,-22 20 15,22-20-15,0 21 0,-1 0 16,1 0-16,21 21 0,-21-22 0,20 22 15,44 0 17,-1-21-32,0 21 0,0 0 0,21 0 15,-20 0-15,20 0 0,0-21 0,-21 21 16,22 0-16,-1 0 0,-21 0 16,22-21-16,-1 21 0,-21-21 15,0 21-15,22-21 0,-1 21 0</inkml:trace>
  <inkml:trace contextRef="#ctx0" brushRef="#br0" timeOffset="99423.5">17420 11049 0,'0'0'0,"0"-21"0,0 0 32,0 0-17,21 21-15,0-22 0,1 22 16,-1-21-16,21 21 0,-21 0 15,0 0-15,22 0 0,-22 0 16,21 0-16,-21 0 0,22 0 0,-22 21 16,0-21-16,0 22 0,0-1 0,1 0 15,-22 21-15,0-21 0,0 22 16,0-22-16,0 21 0,0-21 0,-22 1 16,1-1-16,0 21 0,0-42 0,0 21 15,21 0-15,-21-21 0,-1 0 16,22-21-1,0 0 1,0 0-16,22-21 16,-1 20-16,0 1 0,-21 0 15,21-21-15,0 21 0,0-1 0,1 1 16,-1 0-16,0 0 0,0 0 16,0 0-16,0 21 0,1-22 0,-1 22 15,0 0-15,0 0 0,0 0 16,0 0-16,1 0 0,-1 0 15,0 0-15</inkml:trace>
  <inkml:trace contextRef="#ctx0" brushRef="#br0" timeOffset="100336.05">18563 10986 0,'0'0'0,"0"-22"0,-21 22 31,0 0-31,0 0 15,-22 0-15,22 0 0,0 22 0,0-1 16,-22 0-16,22 0 0,0 0 16,0 0-16,0 1 0,21-1 0,0 0 15,0 0-15,0 21 0,0-20 0,0-1 16,0 0-16,0 0 16,21-21-16,0 21 0,0-21 0,0 0 15,1 0-15,-1 0 0,0 0 16,-21-21-16,21 21 15,-21-21-15,0 0 0,0 0 16,0-1-16,0-20 0,0 21 0,0 0 16,21-64-16,-21 43 15,21 21-15,-21-1 0,43-20 16,-22 42-16,0-21 0,21 21 16,-20-21-16,-1 21 0,21 0 0,-21 0 15,0 0-15,1 21 0,-1 0 16,0-21-16,0 21 0,0 0 0,-21 1 15,0-1-15,0 0 0,21 0 0,-21 21 16,0-20-16,0-1 0,0 0 16,0 0-16,0 0 0,0 0 0,0 1 15,0-1-15,0 0 16,0-42 15,-21 0-31,21-1 16,0 1-16,0 0 0,0 0 15,0 0-15,0-22 0,21 22 0,1 0 16,-22 0-16,21 0 0,0-22 0,0 22 16,-21 0-16,21 21 0,0-21 15,22 0-15,-22 21 0,0 0 0,21 0 16,-20 0-16,-1 0 0,21 0 0,-21 0 16,0 0-16,1 21 0,-1 0 15,0 0-15,0 0 0,0 1 16,0-1-16,1 21 0,-22-21 0,0 0 15,0 22-15,0-22 0,0 0 0,0 0 16,0 0-16,-22 1 0,1-1 16,21 0-16,-21-21 0,0 21 0,0-21 15,0 0-15,-1 0 0,1 0 16,21-21 0,-21 0-16,21 0 0,0-1 15,0-20-15,0 21 0,21-21 0,0 20 16,22-20-16,-1 21 0,0-21 15,1-1-15,-1 22 0,22-21 16,-22 21-16,21-1 0,1 1 0,-1 0 16,22 21-16,-21 0 15,-22 0-15,0 21 0,-21 0 0,22 1 16,-22-1-16,0 21 0,0-21 0,-21 22 16,0-1-16,0 0 0,0-21 15,0 22-15,-21-1 0,0 0 0,0-20 16,0 20-16,-1-21 0,1 0 0,0 0 15,0 1-15,0-22 0,21 21 16,-21-21-16,-1 0 0,22-21 16,0-1-1</inkml:trace>
  <inkml:trace contextRef="#ctx0" brushRef="#br0" timeOffset="100771.97">21907 10414 0,'22'-42'16,"-44"84"-16,65-105 0,-22 20 0,-21 1 0,21 21 15,-21 0-15,0-22 0,21 43 0,-21-21 16,0 42 0,0 22-16,0-22 15,-21 42-15,0-20 0,0 20 0,0 1 16,-1 20-16,1-20 15,0-1-15,0 1 0,0-1 0,0 1 16,-1-1-16,-20-20 0,42 20 0,-21-21 0,0 22 16,0-22-16,-1 1 15,1-22-15,21 21 0,-21-21 0,21 22 16,-21-43-16,21 21 0,-21 0 0,0-21 16,-1 0-16,1 0 15,0 0-15,0 0 0,0-21 0,0 0 16</inkml:trace>
  <inkml:trace contextRef="#ctx0" brushRef="#br0" timeOffset="101440.32">21018 10964 0,'0'0'0,"-21"0"0,0-21 15,0 21-15,42 0 32,0 0-32,0 0 15,22 0-15,-1 0 0,22 0 0,-1 0 16,1 0-16,20 0 0,1 0 15,0 0-15,-1-21 0,1 0 0,21 0 16,-22 21-16,1-21 0,0-22 0,-1 22 16,1 0-16,-21-21 0,20-1 15,-20 1-15,-22 0 0,22-1 0,-22 1 16,-21-22-16,21 22 0,-20 0 0,-1-1 16,-21 1-16,0 0 0,0 21 15,0-22-15,0 22 0,0 0 16,-21 21-16,-1 0 0,1 0 0,0 0 15,0 0-15,0 42 0,-22-21 16,22 22-16,0-1 0,0 22 0,0-1 16,-22 1-16,22-1 0,0 1 0,-21-1 15,21 1-15,-1-1 0,-20 1 16,21-22-16,0 21 0,0-20 0,-1-1 16,1 0-16,0 1 0,0-22 0,21 21 15,-21-21-15,21 1 0,-21-1 16,21 0-16,0-42 31,0 0-15,0-22-16,0 22 0,21 0 15,0-21-15,0-1 0,0 22 0,0-21 16,1 21-16,20-22 0,0 22 16,1 0-16,-22 0 0,21 0 0,0 21 15,1 0-15,-22 0 0,21 0 0,-21 0 16,1 0-16,-1 21 0,-21 0 15,0 0-15,0 0 0,0 22 0,0-22 16,0 0-16,0 21 0,0-21 0,-21 22 16,21-22-16,-22 0 0,1 21 15,21-20-15,-21-1 0,21 0 16,0 0-16,-21 0 0,21 0 16,-21-21-16,42-21 46,0 0-46,0 0 0,0-21 16,1 20-16,-1-20 0,0 21 0</inkml:trace>
  <inkml:trace contextRef="#ctx0" brushRef="#br0" timeOffset="101871.35">22860 11028 0,'0'0'0,"0"21"0,-21-21 15,21 21-15,-21-21 0,21 21 16,21-21 0,0 0-16,0 0 15,0 0-15,0 0 0,22-21 16,-22 0-16,21 21 0,-21-21 0,22 0 16,-1 21-16,-21-21 0,22-1 0,-22 1 15,21 0-15,-21 0 0,-21 0 16,0 0-16,21 21 0,-21-22 0,-21 22 15,0 0 1,0 0-16,-21 0 0,20 0 0,-20 22 16,21-22-16,-21 21 0,-1 0 15,22 0-15,-21 21 0,21-20 0,-1-1 16,1 0-16,21 0 0,0 0 0,0 0 16,0 1-16,0-1 0,0 0 15,21 0-15,1 0 0,-1-21 0,0 21 16,0-21-16,0 0 0,22 0 15,-22 0-15,0 0 0,21 0 0,-21 0 16,22 0-16,-22 0 0,0 0 0,0 0 16,0 0-16,1 0 0,-22-21 15,21 21-15,-21-21 16,0 0-16,0 0 16</inkml:trace>
  <inkml:trace contextRef="#ctx0" brushRef="#br0" timeOffset="102044.23">23347 11240 0,'0'0'0,"-21"0"0,-1 0 31,1 0-16</inkml:trace>
  <inkml:trace contextRef="#ctx0" brushRef="#br0" timeOffset="104077.07">6392 12912 0,'21'0'16,"1"0"-1,-1 0-15,0-21 0,0-1 0,0 1 16,0 0-16,-21-21 0,0 21 16,0-1-16,0-20 0,0 21 0,0 0 15,0-22-15,-21 22 0,0 0 0,0-21 16,0 21-16,-22 21 0,1-22 15,21 22-15,-21 0 0,-1 0 0,1 0 16,0 0-16,-22 22 0,22-22 0,-1 21 16,1 21-16,-21-21 0,41 22 15,-20-1-15,0 0 0,21 1 0,-1-1 16,1 0-16,0 1 0,21-1 16,0 0-16,0 1 0,0-22 15,0 0-15,21 21 0,0-21 0,1-21 16,-1 22-16,21-22 0,-21 0 15,22 0-15,-1 0 0,0-22 0,1 1 16,-1 0-16,0 0 0,1 0 0,20-22 16,-21 1-16,1 0 0,20-1 15,-20 1-15,-1-21 0,0 20 0,-21 1 16,22 0-16,-22-22 0,21 22 0,-21-1 16,1-20-16,-1 21 0,-21-22 15,21 22-15,-21-1 0,0 1 0,0 0 16,0 21-16,0-22 0,0 22 15,-21 42 1,0 22 0,21-22-16,-22 42 0,1-20 15,0-1-15,0 21 0,21-20 0,-21-1 16,0 22-16,-1-1 0,1-21 0,0 22 16,21-22-16,-21 22 0,21-22 15,0 0-15,0 1 0,0-1 0,0-21 16,21 22-16,0-22 0,0 0 15,22-21-15,-22 0 0,21 0 16,-21 0-16,22 0 0,-1 0 0,0 0 16,1-21-16,-22 0 0,21-1 15,1-20-15,-1 21 0,-21-21 0,21-1 16,-20 1-16,-1 21 0,0-22 0,-21 1 16,21 0-16,-21 21 0,0-1 15,0 1-15,-21 0 0,0 21 16,0 0-16,-1 0 0,1 0 0,0 0 15,0 0-15,0 21 0,21 0 16,0 1-16,0-1 0,0 0 16,0 0-16,0 0 0,21 0 15,0 1-15,-21-1 0,21 0 16,0 0-16,-21 0 0,0 0 0,22 1 16,-22-1-16,21 0 0,-21 0 15,21 0-15,-21 0 0,0 1 16,21-22-1,0 0-15,0 0 16,1 0-16,-1 0 0,0 0 0,0-22 16,21 1-16,-20 0 0,20 0 0,0 0 15,1 0-15,-1-22 0,0 22 16,1-21-16,-22 21 0,21-1 0,-21-20 16,0 42-16,-21-21 0,0 0 15,-21 21 1,0 0-1,0 21-15,0 0 0,0 0 0,-1 22 16,1-22-16,0 21 0,0-21 16,0 22-16,0-22 0,21 21 0,-22-21 15,22 22-15,0-22 0,0 0 16,0 21-16,0-21 0,22 1 16,-1-1-16,0-21 0,0 0 0,0 0 15,22 0-15,-22 0 0,21 0 16,0 0-16,-20-21 0,20 21 0,0-22 15,-21 1-15,1 0 0,20 0 16,-21 0-16,-21-22 0,0 22 16,0-21-16,0 21 0,0-22 0,0 1 15,-21 21-15,0 0 0,0 0 0,-22-1 16,22 1-16,-21 0 0,21 21 16,-22 0-16,22 0 0,-21 0 0,21 0 15,-1 0-15,44 0 31,20 0-31,-21 0 0,21 0 0,1 0 16,-1 0-16,0-21 0,1 21 16,-1 0-16,0 0 0,1 0 0,-1 0 15,-21 0-15,22 0 0,-22 0 16,0 21-16,-21 0 16,0 0-16,0 1 0,0 20 15,0-21-15,-21 21 0,21 1 0,-21-22 16,-1 21-16,1 1 0,21 20 15,-21-21-15,0 1 0,21-1 0,-21 22 16,21-22-16,0 21 0,-21 1 0,-1-1 16,22 1-16,-21-1 0,21 1 15,-21-1-15,0 1 0,21-1 0,-21-20 16,0 20-16,-1-20 0,22-1 0,-21 0 16,0 1-16,21-1 0,0 0 15,-21-21-15,21 22 0,-21-22 16,21 0-16,0-42 15,0 0 1,0 0-16,21-22 0,0 22 16,-21-21-16,21-1 0</inkml:trace>
  <inkml:trace contextRef="#ctx0" brushRef="#br0" timeOffset="104372.11">7959 13229 0,'0'0'0,"21"-63"0,0 20 16,21-147-1,-21 148-15,-21 20 0,22-20 0,-1 21 16,0 0-16,21 0 0,-21-1 16,1 1-16,20 21 0,-21 0 15,21 0-15,-20 0 0,20 0 0,-21 21 16,0 1-16,0-1 0,1 0 16,-22 0-16,0 21 0,0-20 0,0-1 15,0 21-15,-22-21 0,1 0 0,0 1 16,-21-1-16,21 0 0,-22 0 15,22-21-15,-21 21 0,21 0 0,-22-21 16,22 0-16,0 0 0,0 0 0,0 0 16,-1 0-16,44 0 31,-1 0-31,0 0 0,0 0 16,0-21-16,0 21 0</inkml:trace>
  <inkml:trace contextRef="#ctx0" brushRef="#br0" timeOffset="105000.16">9207 12912 0,'0'0'0,"0"-21"0,0-1 16,0-20-16,0 21 0,0 0 0,0-22 15,0 22-15,0 0 0,-21 0 16,0 0-16,21 0 0,-21-1 0,0 22 16,0 0-16,-1 0 0,1 0 15,-21 0-15,21 0 0,0 0 16,-1 22-16,-20 20 0,21-21 0,0 0 16,0 22-16,-22-1 0,22-21 0,0 21 15,21 1-15,-21-22 0,21 21 16,0 1-16,0-22 0,0 0 0,0 0 15,0 0-15,21 0 0,0 1 16,0-1-16,0-21 0,22 0 16,-22 0-16,21 0 0,1 0 0,-22 0 15,21 0-15,0 0 0,1-21 16,-22-1-16,21 1 0,1 0 0,-22-21 16,21-1-16,-21 1 0,0 0 0,1-1 15,-1-20-15,21 21 0,-42-22 16,21 22-16,0-22 0,1 22 0,-22 0 15,0-1-15,0-20 0,21 42 0,-21-22 16,0 22-16,0 0 0,0 0 16,0 0-16,-21 42 15,-1 0-15,22 0 0,-21 0 16,0 22-16,0-1 0,0-21 16,21 21-16,-21 1 0,-1 20 0,22-20 15,-21-1-15,21 21 0,0-20 0,0-1 16,-21 0-16,21 1 0,0-1 15,0 0-15,0-20 0,0 20 0,0-21 16,0 0-16,0 0 0,21 1 0,0-22 16,1 21-16,-1-21 0,0 0 15,0 0-15,0 0 0,22 0 0,-22 0 16,21-21-16,-21-1 0,22 22 16,-1-21-16,0 0 0</inkml:trace>
  <inkml:trace contextRef="#ctx0" brushRef="#br0" timeOffset="106347.95">10012 12806 0,'0'-21'0,"0"42"0,0-63 16,0 20-16,0 1 0,0 0 16,-21 21-1,-1 0-15,1 0 0,0 0 0,0 21 16,0-21-16,0 21 0,-1 1 0,-62 83 31,63-62-31,-1-22 0,22 0 0,0 21 16,0-20-16,0-1 0,0 0 0,0 0 15,0 0-15,22 0 16,-1 1-16,0-22 0,0 21 0,0-21 16,0 0-16,1 0 0,-1 0 0,21 0 15,-21 0-15,22 0 0,-22 0 16,0-21-16,21-1 0,-21 22 0,1-21 16,-1-21-16,0 21 0,0-22 0,0 22 15,0-21-15,-21 0 0,0-1 16,0 1-16,0 0 0,0-1 0,0 22 15,-21 0-15,0 0 0,0 0 0,0-1 16,0 22-16,-22 0 0,22 0 16,0 0-16,-21 0 0,20 22 0,1-1 15,0 0-15,0 0 0,21 0 16,0 22-16,-21-22 0,21 21 16,0-21-16,0 22 0,0-22 0,0 21 15,0-21-15,21 22 0,0-22 16,0 0-16,0 0 0,1 0 0,-1-21 15,0 21-15,0-21 0,21 0 0,-20 0 16,20 0-16,0 0 0,-21 0 16,22 0-16,-1 0 0,0-21 0,-20 0 15,20 0-15,0 0 0,-21 0 0,22-22 16,-22 22-16,21-21 0,-21-1 16,1 22-16,-1-21 0,0 21 15,-21 0-15,21-1 0,-21 1 0,-21 42 31,0-21-31,0 22 16,21-1-16,-22 21 0,22-21 0,-21 0 16,21 22-16,-21-22 0,21 0 15,0 21-15,0-20 0,0-1 0,0 0 16,0 0-16,0 0 0,0 0 16,0 1-16,21-22 0,0 0 15,1 0-15,-1 0 0,21 0 16,-21 0-16,0 0 0,1-22 0,-1 22 15,21-21-15,-21 0 16,0 0-16,22 0 0,-22-22 0,0 22 16,0 0-16,0 0 0,1 0 0,-1 0 15,0-1-15,-21 44 32,-21-1-17,21 0-15,-21 21 0,-1-21 0,1 1 16,21-1-16,0 0 0,0 0 0,0 0 15,0 0-15,0 1 0,0-1 16,21 0 0,1-21-16,20 0 0,-21 0 0,0 0 15,0 0-15,22 0 0,-22 0 16,0 0-16,0-21 0,0 0 16,1-1-16,-1 1 0,-21 0 0,0 0 15,0-21-15,0 20 0,0-20 16,0 21-16,0-21 0,0-1 0,-21 22 15,-1 0-15,22 0 0,0 0 0,0-1 16,0 1-16,0 0 16,0 0-1,22 21-15,-1 0 0,0 0 16,0 0-16,21 0 0,-20 0 16,-1 0-16,0 0 0,0 21 0,0 0 15,0 0-15,1 1 0,-1-1 16,0 0-16,-21 0 0,0 0 15,0 0-15,0 22 0,0-22 0,0 0 16,0 0-16,0 22 0,0-22 0,0 0 16,0 0-16,0 0 0,0 0 15,-21 1-15,0-22 16,-1 0-16,22-22 47,0 1-47,0 0 0,0 0 0,22-21 15,-22 20-15,21 1 0,21-21 16,-21 21-16,22-22 0,-1 22 16,0-21-16,1 21 0,-1-22 0,0 22 15,22 0-15,-22 0 0,-21 21 0,22 0 16,-1 0-16,-21 0 0,0 0 16,0 21-16,1-21 0,-22 42 0,0-20 15,0-1-15,0 21 0,0-21 16,0 22-16,-22-1 0,1-21 0,0 21 15,0 1-15,0-22 0,0 0 0,-1 0 16,1 0-16,21 1 0,-21-1 16,0 0-16,0-21 0,0 0 15</inkml:trace>
  <inkml:trace contextRef="#ctx0" brushRef="#br0" timeOffset="107451.69">13208 12658 0,'0'0'0,"0"-21"0,85-85 32,-64 85-32,0 21 0,0-22 15,-21 44 1,0-1-16,0 0 15,-21 0-15,0 0 0,0 22 16,21-1-16,-22-21 0,1 43 16,0-22-16,21 0 0,-21-21 0,0 22 15,21-1-15,0 0 0,-21-20 16,21-1-16,-22 42 0,22-42 16,0 1-16,22-22 31,-1 0-31,0 0 0,0-22 15,0 1-15,0 0 0,22 0 0,-22 0 16,0-22-16,21 22 0,-20-21 16,20 21-16,-21-22 0,0 22 0,22 0 15,-22-21-15,-21 21 16,21 21-16,-21 21 16,0 0-16,0 0 15,-21 0-15,21 0 0,0 1 0,0-1 16,-21 21-16,21-21 0,0 0 15,0 1-15,0-1 0,0 0 0,0 0 16,21 0-16,0-21 0,0 21 16,0-21-16,0 0 0,22 0 0,-22 22 15,21-22-15,1 0 0,-1 0 0,0 0 16,1 0-16,-1-22 0,0 1 16,1 0-16,-1 0 0,0 0 0,1 0 15,-22-22-15,21 1 0,0 21 16,-20-22-16,-1 1 0,0 0 15,0-1-15,0 1 0,0 21 0,-21 0 16,0-22-16,0 22 0,0 0 16,0 0-16,-21 42 15,0 0 1,21 0-16,-21 1 0,0-1 0,0 21 16,21-21-16,-22 22 0,22-1 15,-21 0-15,21 1 0,-21-22 0,21 21 16,0 0-16,0-20 0,0-1 15,0 21-15,21-21 0,0 0 0,22 1 16,-22-1-16,0-21 0,21 21 16,1-21-16,-1 0 0,0 0 0,-20 0 15,20 0-15,0 0 0,22-21 16,-22 0-16,0 21 0,22-43 0,-22 22 16,1 0-16,20-21 0,-21-1 0,1 1 15,-22-22-15,21 22 0,-21 0 16,-21-1-16,0 1 0,0 0 0,0 21 15,0-1-15,-21 1 0,0 0 0,0 21 16,-21 0-16,-1 0 0,22 0 16,-21 21-16,21-21 0,-22 21 0,22 22 15,0-22-15,0 21 0,0-21 16,21 22-16,-22-1 0,22-21 16,0 22-16,0-22 0,0 21 0,0-21 15,22 0-15,-1 22 0,0-22 0,0 0 16,0-21-16,0 21 0,22 0 15,-22-21-15,21 0 0,1 0 0,-1 0 16,0 0-16,1 0 0,-1 0 0,0-21 16,1 0-16</inkml:trace>
  <inkml:trace contextRef="#ctx0" brushRef="#br0" timeOffset="108683.36">17230 12658 0,'0'0'0,"0"-21"0,0-1 0,0 1 16,0 0-16,0 0 0,0 0 16,0 42 15,-22 0-31,22 21 0,-21-20 16,21 20-16,-21 0 0,0 1 15,21-1-15,-21 21 0,0-20 0,21-1 16,0-21-16,0 22 0,-22-1 0,22-21 15,0 0-15,0 22 0,0-22 16,0 0-16,22-21 0,-1 0 16,0 0-16,0 0 0,0 0 15,0 0-15,1 0 0,20 0 16,-21-21-16,21 0 0,-20-1 16,-1 1-16,21 0 0,0-21 0,-20-1 15,20 1-15,-21 0 0,21-1 16,1 1-16,-22 0 0,0-1 0,0 1 15,0 21-15,1 0 0,-22 0 0,0-1 16,0 1-16,-22 21 16,22 21-16,-21 1 15,0-1-15,-21 21 0,21-21 0,-1 22 16,1-1-16,0-21 0,21 21 16,0 1-16,-21-22 0,21 21 0,0 1 15,0-22-15,0 0 0,0 0 0,21 0 16,0 0-16,0 1 15,1-1-15,-1-21 0,0 21 0,0-21 16,0 0-16,22 0 0,-22 0 0,21 0 16,-21 0-16,22-21 0,-1 21 15,-21-21-15,21-1 0,1-20 0,-1 21 16,-21-21-16,22 20 0,-1-20 0,0 0 16,-21-1-16,1 22 0,-1-21 15,0 21-15,-21 0 0,0-1 0,0 1 16,-21 21-16,0 0 15,-1 0-15,1 0 16,0 21-16,0 1 0,0-1 0,0 21 16,21-21-16,-22 0 0,22 1 0,-21 20 15,21-21-15,0 0 0,0 22 16,0-22-16,0 0 0,0 21 0,0-21 16,0 1-16,0-1 0,0 0 0,21 0 15,-21 0-15,22-21 0,-22 21 16,0 1-16,0-44 31,-22 22-15,22-21-16,-21 21 0,0-21 15,21 0-15,0 0 0,-21 0 16,0 21-16,21-22 16,-21 22-16,21 22 15,0-1 1,21 0-1,0-21-15,0 0 0,0 21 16,0-21-16,1 0 0,20 0 0,-21 0 16,21 0-16,-20 0 0,20 0 15,0 0-15,1 0 0,20 0 0,-21 0 16,22 0-16,-22-21 0,1 0 0,20 0 16,-21-1-16,1 1 15,-1-21-15,-21 0 0,0-1 0,22 1 16,-22 0-16,-21-1 0,21 1 0,-21 0 15,0 20-15,0 1 0,0-21 16,-21 42-16,0 0 16,0 0-16,-1 21 0,1 0 0,0 0 15,0 22-15,0-1 0,0 0 16,-1 1-16,22-1 0,-21-21 0,21 22 16,0-1-16,0-21 0,0 0 0,0 0 15,0 1-15,21-1 0,1 0 16,-1 0-16,21-21 0,-21 0 0,0 0 15,22 0-15,-22 0 0,21 0 16,1-21-16,-1 21 0</inkml:trace>
  <inkml:trace contextRef="#ctx0" brushRef="#br0" timeOffset="109565.87">20997 12912 0,'0'0'15,"21"0"1,1 0-16,-1 0 16,21 0-16,-21 0 0,0-21 0,1-1 15,20 1-15,-21 21 0,0-21 16,0 0-16,1-21 0,-1 20 0,-21 1 16,0-21-16,0 21 0,0 0 0,0-22 15,-21 22-15,-1 0 16,1 21-16,-21-21 0,0 21 0,20 0 15,-20 0-15,0 0 0,-1 0 0,1 0 16,0 21-16,-1-21 0,1 21 16,21 0-16,-21 0 0,20 1 0,1-1 15,0 0-15,21 0 0,-21 0 0,21 0 16,0 1-16,0-1 0,21 0 16,0 0-16,0 0 0,22-21 0,-1 21 15,-21-21-15,22 0 0,-1 0 0,0 0 16,-21 0-16,22 0 0,-1 0 15,-21 0-15,22-21 0,-22 0 0,0 0 16,0 21-16,0-21 0,-21 0 16,0-1-16,21 1 0,-21 0 15,0 0-15,0 0 16,0 42 15,-21 0-31,21 0 0,0 0 0,0 22 16,-21-22-16,21 21 0,-21 22 0,21-22 15,-21 22-15,21-22 0,0 21 16,0 1-16,0-1 0,-21 1 0,21-1 16,-22 1-16,22 21 0,0-1 0,-21-20 15,0 20-15,21-20 0,-21 21 16,0-22-16,0 1 0,-1-22 16,-20 21-16,21 1 0,-21-22 0,20 1 15,-20-1-15,0 0 0,-1-21 16,-20 1-16,21-1 0,-1 0 0,1-21 15,-22 0-15,22 0 0,0-21 0,-22 0 16,22-22-16,0 22 0,-1-21 0,1-1 16,0-20-16,20 21 0,1-22 15,0-21-15,21 22 0,0-22 0,0 1 16,21-1-16,0 0 0,1 1 0,20 20 16,0-21-16,22 22 0,-22-1 15,22 22-15,-1-21 0,1 20 0,-22 1 16,21 0-16,1-1 0,-1 1 15,-20 21-15,20-22 0,-20 1 16,20 21-16,-21 0 0,1 0 0</inkml:trace>
  <inkml:trace contextRef="#ctx0" brushRef="#br0" timeOffset="110151.53">21442 12679 0,'21'21'16,"0"-21"-1,0 0-15,0 0 16,1 0-16,-1-21 0,21 21 16,-21-21-16,0 21 0,1-21 0,-1 21 15,0-22-15,0 1 0,0 21 0,-21-21 16,21 21-16,-21-21 0,0 0 16,-21 21-1,0 0-15,0 0 0,0 0 0,0 0 16,-22 21-16,22-21 0,0 21 15,0 0-15,-22 0 0,22 1 0,0 20 16,21-21-16,-21 21 0,21-20 16,0 20-16,0-21 0,0 0 15,0 0-15,0 22 0,21-22 0,0 0 16,22 0-16,-22-21 16,0 0-16,21 0 0,1 0 0,-22 0 15,21 0-15,0 0 0,1-21 0,-1 0 16,0 0-16,-20-22 0,20 22 15,0-21-15,1 0 0,-22-1 0,0 1 16,21 0-16,-21-1 0,1 1 0,20 0 16,-21-22-16,0 22 0,0-1 15,1 1-15,-1 0 0,-21-1 0,0 1 16,21 21-16,-21 0 0,0 0 0,0-1 16,0 44-1,-21-1-15,0 21 0,21 0 16,-22-20-16,1 20 15,0 0-15,0 1 0,0-1 0,0 21 16,-1-20-16,22-1 0,-21 0 0,0 1 16,21-1-16,-21 0 0,21-20 15,0 20-15,0-21 0,0 21 0,0-20 16,0-1-16,0 0 0,0 0 16,21-21-16,0 0 15,0 0-15,-21-21 0,0 0 0,22 21 16,-1-21-16</inkml:trace>
  <inkml:trace contextRef="#ctx0" brushRef="#br0" timeOffset="110324.44">22140 12531 0,'0'0'0,"-21"0"16,21-21 15,21 21-16,0 0-15,1 0 0,-1-22 16,0 22-16,0-21 0,0 21 0,22-21 16,-22 0-16</inkml:trace>
  <inkml:trace contextRef="#ctx0" brushRef="#br0" timeOffset="111000.78">23347 12150 0,'-21'-21'0,"42"42"0,-64-42 15,22 21-15,0 0 0,-21 0 16,21 0-16,-22 21 0,22 0 15,-21 0-15,-1 21 0,1-20 0,0 20 16,-1 0-16,1 1 0,0-1 16,-1 0-16,1 1 0,0-1 0,-1 21 15,1-20-15,21-1 0,-21 0 0,20 1 16,22-1-16,0-21 0,0 22 16,0-22-16,0 0 0,22 0 0,-1 0 15,0 0-15,0-21 0,21 0 0,1 0 16,-1 0-16,0 0 0,22 0 15,-22 0-15,22-21 0,-22 0 0,22 0 16,-22 0-16,21-22 0,-20 1 0,-1 0 16,0-1-16,1 1 0,-22 0 15,21-22-15,-21 22 0,1-22 0,-22 1 16,0-1-16,0 1 16,0 21-16,0-22 0,0 22 0,-43-22 15,22 43-15,0-21 0,-21 21 0,20-1 16,-20 1-16,0 21 0,21 0 15,-22 0-15,1 21 0,0 1 0,-1 20 16,1-21-16,0 21 0,20 1 16,-20-1-16,21 0 0,0 1 0,0 20 15,-1-42-15,22 22 0,0-1 0,0 0 16,0 1-16,0-22 0,22 0 16,-1 21-16,21-20 0</inkml:trace>
  <inkml:trace contextRef="#ctx0" brushRef="#br0" timeOffset="111343.59">23516 12679 0,'-42'85'16,"21"-64"-16,-1 21 15,1-21-15,0 22 0,0-1 16,0-21-16,0 43 0,-1-22 15,1 0-15,0 1 0,0 20 0,0-21 16,-22 22-16,22-1 0,-21 1 16,21-1-16,-22 1 0,22 21 0,-21-22 15,0 22-15,20-22 0,-20 1 0,0-1 16,-1 1-16,22-22 0,-21 22 16,21-22-16,-22 0 0,22 1 0,0-1 15,21-21-15,0 0 0,-21 0 0,21 1 16,0-44-1,21 1 1,0 0-16,0 0 0,1-21 0,20 20 16,-21-20-16,21 0 0,-20-22 15,20 22-15,0-22 0</inkml:trace>
  <inkml:trace contextRef="#ctx0" brushRef="#br0" timeOffset="111651.41">23368 13081 0,'0'0'0,"21"-63"0,0 20 0,-21-20 0,0 20 15,0 1-15,0 0 0,0 21 0,0-22 16,0 22-16,0 0 0,0 0 16,0 0-16,0-1 0,0 1 15,21 21-15,1 0 0,20 0 0,-21 0 16,21 0-16,1 0 0,-1 0 16,0 0-16,1 21 0,-1 1 15,-21-1-15,0 0 0,1 0 0,-22 21 16,0-20-16,0-1 0,0 21 15,0-21-15,-22 0 0,1 1 0,-21-1 16,0 0-16,20 0 0,-20-21 0,0 21 16,-1-21-16,22 0 0,-21 0 15,21 0-15,0 0 0,-1 0 0,1 0 16,21-21 0,0 0-16,0 0 15,21 0-15,1-1 0,-1 1 0,0 0 16,21 0-16</inkml:trace>
  <inkml:trace contextRef="#ctx0" brushRef="#br0" timeOffset="111952.24">24278 12129 0,'0'0'0,"0"-22"0,21-41 15,-21 84 16,0 0-31,0 0 0,-21 1 16,21 20-16,-21 0 0,0-21 0,21 22 16,-21 20-16,-1-20 0,1-1 15,21 0-15,-21 1 0,0-1 16,0 0-16,21-21 0,0 22 0,-21-1 16,21-21-16,-22 22 0,22-22 15,0 0-15,0 0 0,0 0 0,0 0 16,0 1-16,22-22 15,-1 0 1,0-22-16,0 1 16,0 0-16,-21 0 0</inkml:trace>
  <inkml:trace contextRef="#ctx0" brushRef="#br0" timeOffset="112188.12">24469 12467 0,'21'0'0,"-42"0"15,42 21 1,-42 1 0,-1-1-16,1 0 0,0 0 15,21 0-15,-21 0 0,0 1 0,21-1 16,-21 0-16,21 0 0,0 0 16,-22 0-16,22 1 0,0-1 0,-21 0 15,21 0-15,0 0 0,21-21 31,1 0-31,-1 0 0,0 0 16,21-21-16</inkml:trace>
  <inkml:trace contextRef="#ctx0" brushRef="#br0" timeOffset="112919.74">24871 12531 0,'0'0'0,"0"-21"0,-21 42 47,-1-21-47,1 21 0,0 0 0,0 0 16,0 0-16,0 1 0,21-1 0,-22 0 15,22 0-15,-21 0 0,21 0 16,0 1-16,0-1 0,0 0 16,0 0-16,0 0 0,21-21 31,1 0-31,-1 0 15,-21-21-15,0 0 0,0 0 16,21 0-16,-21-1 0,0 1 0,0 0 16,21-21-16,0 21 0,-21-1 0,21-20 15,-21 21-15,22 0 0,-1 0 16,0-1-16,0 1 0,-21 0 0,21 21 16,0-21-16,1 21 0,-1 0 0,0 0 15,0 0-15,0 0 16,0 0-16,1 0 0,-22 21 15,21-21-15,-21 21 0,21 0 16,-21 1-16,0-1 0,0 0 16,0 0-16,0 0 0,0 0 0,0 1 15,-21-1-15,0 0 0,-1 0 0,22 0 16,-21 0-16,21 1 0,-21-1 16,0-21-1,21-21 16,0-1-31,21 1 16,0 0 0,-21 0-16,21 0 0,1 0 0,-1-1 15,0 1-15,0 0 0,0 0 0,0 0 16,1 0-16,-1-1 0,0 1 16,0 21-16,0 0 0,0-21 0,1 21 15,-1 0-15,0 0 0,0 0 0,0 0 16,-21 21-16,0 0 0,0 1 15,0-1-15,0 0 0,0 0 16,-21 0-16,0 0 0,0 1 0,0-1 16,-1 0-16,1 0 0,21 0 15,0 0-15,-21 1 0,0-1 16,21 0 0,0-42 15,21 21-16,0-21-15,0-1 0</inkml:trace>
  <inkml:trace contextRef="#ctx0" brushRef="#br0" timeOffset="113279.53">25866 12531 0,'0'0'0,"21"-21"0,-21-1 15,0 1 1,-21 21-16,-1 0 15,-20 0-15,21 0 16,0 0-16,0 21 0,-22-21 0,22 22 16,0-1-16,0-21 0,21 21 0,-21 0 15,21 0-15,0 0 16,0 1-16,21-22 16,0 21-16,-21 0 0,21-21 15,0 21-15,0 0 16,1 0-16,-22 1 0,0-1 15,0 0 1,0 0-16,-22-21 0,1 21 16,0-21-16,0 21 0,0-21 0,0 22 15,-1-22-15,1 0 0,0 0 16,0 0-16,0 0 0,0 0 0,-1 0 16,1 0-16,0 0 0,0 0 15,21-22-15,0 1 16,0 0-16</inkml:trace>
  <inkml:trace contextRef="#ctx0" brushRef="#br0" timeOffset="113624.34">25273 12086 0,'0'0'0,"0"21"31,0 1-31,21-22 0,0 0 16,0 0-16,1-22 15,-22 1 1,0 0-16,0 0 0,0 0 15,0 0-15,0-1 0,-22 22 0,1-21 16,0 21-16,0 0 16,0 0-16,0 0 0,21 21 15,0 1-15,-22-22 0,22 21 0,-21 0 16,0 0-16,21 0 16,0 0-16</inkml:trace>
  <inkml:trace contextRef="#ctx0" brushRef="#br0" timeOffset="113872.2">24151 12192 0,'0'21'0,"21"-21"16,0 0-1,1 0-15,-1 0 0,0 0 0,0 0 16,21 0-16,-20 0 0,20 0 0,0 0 16,-21 0-16,1 0 0,-1 0 15,0 0-15,-63 0 32,20 0-32,1 0 0</inkml:trace>
  <inkml:trace contextRef="#ctx0" brushRef="#br0" timeOffset="114375.51">21675 12488 0,'0'0'16,"21"0"-16,0 0 0,21 22 0,-21-22 15,22 0-15,-22 0 0,21 0 0,1 0 16,-1 0-16,0 0 0,1 0 0,-1 0 15,0 0-15,1 0 0,-1 0 16,-21 0-16,0 0 0,22 0 0,-22 0 16,0 0-16,0 0 15</inkml:trace>
  <inkml:trace contextRef="#ctx0" brushRef="#br0" timeOffset="115060.84">20468 13504 0,'0'0'15,"-42"0"-15,21 0 0,-1 0 0,1 0 16,0 0-16,0 0 0,0 0 0,0 0 16,42 0 15,0 0-31,21 0 15,-21 0-15,22 0 0,-1 0 0,22 0 16,-22 0-16,21 0 0,1 0 16,21 0-16,-1 0 0,1 0 0,0 0 15,20 0-15,22 0 0,0 0 16,0 0-16,22 0 0,-1 22 16,0-22-16,21 21 0,1-21 0,20 21 15,-21 0-15,1 0 0,-1-21 16,22 21-16,-22 1 0,0-1 0,-21-21 15,22 21-15,-43-21 0,21 0 0,-21 21 16,0-21-16,0 0 0,-21 0 16,0 0-16,-1 0 0,-20 0 0,0 0 15,-22 0-15,1 0 0,-1 0 0,-20 0 16,-22 0-16,21-21 0,-21 21 16,0 0-16,-21-21 0,0 0 15,-21 21 1,0 0-16,-21 0 15,21-22-15,-22 22 0,-20 0 0,20 0 16,-20 0-16,-1 0 0</inkml:trace>
  <inkml:trace contextRef="#ctx0" brushRef="#br0" timeOffset="115592.13">20616 13674 0,'-21'0'0,"42"0"0,-42 21 16,42-21 0,0 0-16,1 21 0,20-21 15,-21 0-15,21 0 0,22 0 16,-22 21-16,22-21 0,-1 0 16,22 0-16,0 21 0,20-21 0,1 0 15,21 0-15,21 22 0,-21-22 0,22 0 16,20 21-16,0-21 0,1 21 15,20-21-15,-21 21 0,1-21 0,20 0 16,-20 21-16,-1-21 0,-21 21 16,21-21-16,-42 0 0,0 0 0,0 0 15,0 0-15,-21 0 0,-21 0 0,21 0 16,-43 0-16,1 0 0,-1 0 16,1 0-16,-22 0 0,-21 0 0,22 0 15,-22 0-15,0 0 0,0 0 16,0 0-1,0 0-15,1 0 16,-1 0-16,-21-21 0,21 21 16,0-21-16,0 0 15,0 21-15,1-21 0</inkml:trace>
  <inkml:trace contextRef="#ctx0" brushRef="#br0" timeOffset="118908.92">26522 12065 0,'0'0'0,"0"-21"0,0 0 15,0 0 1,0-1-16,0 1 16,0 0-16,-21 21 15,-1 0 1,1 0-16,-21 0 0,21 0 16,0 21-16,-22 0 0,22 1 15,0 20-15,-21 0 0,20-21 0,-20 22 16,21 20-16,0-20 0,-22-1 0,22 0 15,0 1-15,0-1 0,0 0 16,21 1-16,0-1 0,0 0 0,0 1 16,0-22-16,0 21 15,21 0-15,0-20 0,0-1 0,0 21 0,1-21 16,-1 0-16,21-21 0,-21 22 16,22-22-16,-22 0 0,0 0 15,0 0-15,21 0 0,-20 0 0,-1 0 16,0-22-16,-21 1 0,21 21 0</inkml:trace>
  <inkml:trace contextRef="#ctx0" brushRef="#br0" timeOffset="119267.71">27136 11980 0,'0'-21'0,"0"42"0,0-21 31,0 22-31,21-1 0,-21 0 0,21 21 16,0 1-16,-21-1 0,0 0 15,21 1-15,-21-1 0,21 0 16,-21 1-16,0-1 0,0 0 0,0 1 0,0-1 16,0-21-16,-21 21 15,0 1-15,0-1 0,0-21 0,0 22 16,-1-22-16,-20 21 0,0-21 16,21 0-16,-22 1 0,1 20 0,0-21 15,-1 0-15,1 0 0,-22 1 0</inkml:trace>
  <inkml:trace contextRef="#ctx0" brushRef="#br0" timeOffset="120740.5">381 15028 0,'0'0'0,"-212"0"32,191 0-32,0 0 15,0 0-15,63 0 16,-21 0-16,43 0 16,-22-21-16,22 21 0,20 0 15,-20 0-15,-1-21 0,22 21 0,-22 0 16,1-21-16,21 21 0,-22 0 15,1 0-15,-1-21 0,1 21 16,-22 0-16,0 0 0,1 0 16,-22 0-16,0 0 0,-42 0 15,0 21-15,-22-21 16,1 0-16,0 21 0,-1 0 16</inkml:trace>
  <inkml:trace contextRef="#ctx0" brushRef="#br0" timeOffset="121005.34">550 15071 0,'-21'0'31,"21"21"-15,0 21 0,-21-21-16,21 22 15,0-1-15,0 0 0,-21 1 16,0-1-16,-1 0 0,22 22 0,-21-22 15,0 1-15,0-1 0,21 0 16,-21 1-16,0-1 0,21 0 16,-22-21-16,22 22 0,0-22 0,0 21 15,0-21-15,0 1 0,0-1 16</inkml:trace>
  <inkml:trace contextRef="#ctx0" brushRef="#br0" timeOffset="121412.11">868 15558 0,'21'0'0,"-42"0"0,63 0 16,-42 21 15,-21-21-31,0 21 0,0 0 0,-1 0 16,22 0-16,-21 1 0,0-1 15,21 0-15,-21 0 0,21 21 0,0-20 16,0-1-16,0 0 16,0 21-16,0-21 0,0 1 0,21-22 15,0 21-15,0-21 0,1 0 16,20 0-16,-21 0 0,21-21 16,1-1-16,-1 1 0,0 0 0,22 0 15,-22 0-15,1 0 0,-1-22 16,-21 22-16,0 0 0,0 0 0,-21-22 15,0 22-15,0-21 0,-21 21 16,-21 0-16,21-1 0,-22 22 16,1-21-16,0 21 0,-1 0 0,1 0 15,0 0-15,-1 0 0,22 21 16,0-21-16,0 22 0,0-1 16,21 0-16,0 0 15,0 0-15,21-21 0,0 0 16,0 0-16,22 0 0,-1 0 15</inkml:trace>
  <inkml:trace contextRef="#ctx0" brushRef="#br0" timeOffset="121747.92">2392 15219 0,'0'0'0,"63"-42"0,-20 20 0,20 1 16,-42-21-16,22 21 0,-22 21 15,-21-21-15,-21 21 16,-22 0-16,22 0 16,-21 21-16,21 21 0,-22-21 0,1 22 15,0-1-15,-1 0 0,1 1 16,0-1-16,20 0 0,-20 1 0,21-1 16,0 0-16,21 1 0,0-1 15,0-21-15,0 21 0,0-20 16,0-1-16,0 0 0,21 0 0,0 0 15,21-21-15,1 0 0,20 0 16,-20 0-16,20 0 0,1 0 16,-1 0-16,22-21 0,-22 0 0,1 0 15,20 0-15,-20-1 0,-1-20 16,-20 21-16,20-21 0,-20-1 0,-1-20 16,0 20-16</inkml:trace>
  <inkml:trace contextRef="#ctx0" brushRef="#br0" timeOffset="122399.34">3344 14901 0,'0'-42'0,"0"84"0,0-105 0,0 42 0,0 0 16,-21 21-16,0 0 0,0 0 16,0 0-16,-1 21 0,1 0 15,0 21-15,0 1 0,0-22 0,21 42 16,-21-20-16,-1 20 0,1-21 16,0 22-16,0-1 0,0 1 15,21-22-15,-21 22 0,21-22 0,-22 0 16,22-20-16,-21 20 0,21-21 15,0 0-15,0 0 0,0 1 0,0-1 16,21-21 0,1 0-1,-22-21-15,21-1 0,0 1 16,0 0-16,0 0 0,0-21 0,-21 20 16,43 1-16,-22-21 0,0 21 15,0 21-15,-21-21 0,21-1 16,1 22-16,-1 0 15,-21 22-15,0-1 0,0 0 16,0 21-16,0-21 16,0 1-16,0-1 0,0 0 0,0 0 15,0 0-15,0 0 0,0 1 16,21-1-16,0 0 0,0 0 0,22-21 16,-22 21-16,0-21 0,21 0 15,1 0-15,-22 0 0,21 0 16,0-21-16,1 0 0,-1 21 0,0-21 15,-20 0-15,20-1 0,-21 1 16,0-21-16,0 21 0,1-22 16,-22 22-16,21-21 0,-21 0 15,0 20-15,0-20 0,0 21 0,0 0 16,0 0-16,-21 21 0,-1 0 16,1 0-16,0 0 0,0 21 0,-21 0 15,20 21-15,1-21 0,0 1 0,21 20 16,0-21-16,-21 21 0,21-20 15,0 20-15,0-21 0,0 0 0,0 22 16,0-22-16,0 0 0,21 0 16,0 0-16,0 0 0,1-21 0,-1 22 15,0-22-15,0 0 16,21 0-16,-20 0 0,-1 0 0,21 0 16,-21 0-16,22 0 0,-22 0 0,21-22 15,-21 1-15,22 0 0,-22 0 16,21 0-16</inkml:trace>
  <inkml:trace contextRef="#ctx0" brushRef="#br0" timeOffset="123228.17">4508 15367 0,'0'0'0,"22"-42"16,-1 21-16,0-22 0,-21 22 15,0 0-15,-21 21 16,0 0-16,-1 21 16,-20 0-16,21 0 0,-21 22 0,20-22 15,-20 21-15,21-21 0,0 22 16,0-22-16,-1 21 0,22 1 15,0-22-15,0 21 0,0-21 0,0 0 16,0 1-16,0-1 0,22 0 16,-1 0-16,-21 0 0,42 0 0,-21-21 15,0 0-15,1 22 0,20-22 16,-21 0-16,0 0 0,22 0 0,-22-22 16,21 22-16,-21-21 0,22 0 0,-22 0 15,0 0-15,0-22 0,0 1 16,22 0-16,-22-1 0,-21 1 0,21-21 15,0-1-15,0 1 0,0-1 16,1 1-16,-22-1 0,21 22 16,-21-1-16,0 1 0,21 21 0,-21 0 15,21 0-15,-21-1 0,0 44 16,0-1 0,0 0-16,0 0 0,-21 21 15,0 22-15,21-22 0,-21 1 0,21 20 16,-22-21-16,1 22 0,21-22 15,-42 106 1,21-105-16,21-22 0,0 0 16,0 0-16,0 0 0,-21-21 15,21-21 17,0 0-32,0 0 0,21 0 0,-21 0 15,21-22-15,0 1 0,0 21 16,0-22-16,1 1 0,20 21 0,-21-21 15,0 20-15,22 1 0,-22 0 0,0 0 16,0 0-16,0 21 0,0 0 16,1 0-16,-1 0 0,-21 21 15,0 0-15,0 0 0,0 0 16,0 1-16,0-1 0,-21-21 16,-1 21-16,1-21 0,0 21 15,0-21-15,0 21 0,0-21 0,-1 0 16,1 0-16,0 0 0,0 0 15,0 0-15,0 0 16,21 21 15,0 1-31,0-1 16,0 0-16,0 0 0,-22 0 0,22 0 16,0 1-16,0-1 0,0 21 15,0-21-15,0 0 0,0 1 0,0-1 16,22 0-16,-1 0 15,0 0-15,0-21 0,0 21 16,0-21-16,1 0 0,-1 0 0,0 0 16,21 0-16,-21 0 0,22 0 15,-22 0-15,0 0 0,21-21 0,-20 0 16,20 0-16</inkml:trace>
  <inkml:trace contextRef="#ctx0" brushRef="#br0" timeOffset="124788.25">6392 15367 0,'0'-21'0,"0"42"0,0-63 0,0-1 0,0 22 0,0 0 15,0-21-15,21 21 0,-21-1 16,0-20-16,0 21 15,0 0-15,0 42 16,0 0 0,0 0-16,0 0 0,0 22 0,0-1 15,0 0-15,-21-20 0,21 20 16,0 0-16,-21 1 0,21-22 0,0 21 16,0-21-16,0 22 0,0-22 15,0 0-15,0 0 0,0 0 16,0 0-16,21-21 15,0 0 1,1 0-16,-1-21 0,0 0 0,0 0 16,0 0-16,0 0 0,1-1 15,-1 1-15,0 0 0,0-21 0,21 21 16,-20-1-16,-1-20 0,0 21 16,-21 0-16,21 0 0,0-1 0,0 22 15,-21 22 1,0-1-1,0 0-15,0 0 0,0 0 0,0 0 16,0 1-16,0 20 0,0-21 16,0 0-16,0 0 0,0 1 15,22-1-15,-22 0 0,21 0 0,0-21 16,-21 21-16,21-21 0,0 0 16,0 0-16,1 0 0,-1 0 0,21 0 15,-21 0-15,0 0 0,22-21 16,-22 0-16,21 0 0,-21 0 0,1-1 15,-1 1-15,0-21 0,0 21 16,0-22-16,0 1 0,1 0 0,-1-1 16,-21 1-16,0 0 0,21-1 0,-21 22 15,21 0-15,-21 0 0,0 0 16,0 0-16,0 42 16,0 0-16,-21 0 15,0 21-15,0-20 0,21 20 16,-22 0-16,1 1 0,21-1 0,0 0 15,-21 1-15,21-22 0,0 21 16,0-21-16,0 22 0,0-22 0,0 0 16,0 0-16,21 0 0,0 0 15,1-21-15,20 0 0,-21 0 16,0 0-16,22 0 0,-22 0 16,21 0-16,-21-21 0,22 0 0,-1 0 15,-21 0-15,21 0 0,-20-22 0,20 1 16,-21 0-16,21-22 0,-20 22 15,-1-22-15,0 1 0,0 20 16,0-20-16,0 21 0,-21-1 16,0 22-16,0-21 0,0 21 0,-21 21 15,0 0 1,0 21-16,0 0 0,0 0 16,-22 21-16,22-20 0,0 41 0,-21-21 15,20 1-15,1 20 0,0-20 16,0-1-16,0 0 0,0 1 0,-1-1 15,1 0-15,21 1 0,0-22 16,0 0-16,0 0 0,0 0 0,0 0 16,21-21-1,1 0 1,-1 0-16,0-21 0,0 21 0,21-21 16,-20 0-16,-1 0 0,0 0 15,0-22-15,21 22 0,-20 0 0,-1 0 16,0-22-16,0 22 0,0 21 15,0-21-15,1 0 0,-1 21 0,-21 21 32,0 0-32,0 0 0,0 1 15,0-1-15,0 0 0,0 0 0,0 0 16,0 0-16,0 1 0,0-1 16,0 0-16,0 0 0,21 0 15,0 0-15,0-21 0,0 0 16,22 0-16,-22 22 0,0-22 15,21 0-15,-20 0 0,20 0 0,-21 0 16,21-22-16,-20 1 0,20 0 16,-21 0-16,0 0 0,0 0 0,1-1 15,-1 1-15,0-21 0,-21 0 16,21 20-16,-21-20 0,0 21 0,0 0 16,0 0-16,0-1 0,-21 1 0,0 21 15,0 0-15,-1 0 0,1 0 16,0 0-16,21 21 0,-21-21 0,0 22 15,0-1-15,-1 21 16,22-21-16,0 0 0,0 22 0,0-22 16,-21 0-16,21 21 0,0-20 0,0-1 15,0 0-15,0 0 0,0 0 16,21 0-16,-21 1 0,22-22 0,-1 21 16,0-21-16,0 21 0,0-21 0,0 0 15,1 0-15,20 0 0,0 0 16,1 0-16,-1-21 0,0 21 0,1-21 15</inkml:trace>
  <inkml:trace contextRef="#ctx0" brushRef="#br0" timeOffset="125251.89">9229 15304 0,'0'0'0,"0"-22"0,0 1 0,0 0 16,0 0-16,0 0 0,-22 21 15,1 0-15,0 0 0,0 0 0,0 0 16,0 0-16,-22 21 0,22 0 0,-21-21 15,21 42-15,-22-20 0,22-1 16,-21 0-16,21 21 0,-1-21 0,1 1 16,0 20-16,0-21 0,21 0 15,0 0-15,0 1 0,0-1 0,0 0 16,0 0-16,21-21 0,0 21 16,0-21-16,1 0 0,-1 0 0,0 0 15,21 0-15,-21 0 0,1 0 16,20 0-16,-21-21 0,0 0 15,22 0-15,-22 0 0,0-1 0,0 1 16,-21-21-16,21 21 0,-21 0 0,21-22 16,-21 22-16,0-21 0,0 21 15,0-1-15,0 1 0,0 42 32,-21-21-32,0 22 0,21-1 0,-21 21 15,0-21-15,21 0 0,0 22 0,0-22 16,-21 0-16,21 21 0,0-20 15,0-1-15,0 0 0,0 0 0,0 0 16,21-21 0,0 0-16,0 21 0,0-21 0,0 0 15,1 0-15,20 0 0,-21 0 0,21-21 16,-20 0-16,20 0 0,-21 0 16,21 0-16,-20-1 0,20-20 0</inkml:trace>
  <inkml:trace contextRef="#ctx0" brushRef="#br0" timeOffset="125515.95">9821 14817 0,'0'0'16,"0"-21"-16,0-1 0,0 1 0,-21 21 15,0 21 1,21 1-16,-21-1 0,0 0 16,-1 21-16,1 1 0,0-1 0,0 0 15,0 22-15,0-22 0,-1 22 16,1-22-16,0 21 0,0-20 0,0 20 15,0-42-15,21 22 0,0-1 16,-22-21-16,22 22 0,0-22 0,0 0 16,0 0-16,22-21 31,-1 0-31,0-21 16,0 0-16,0 0 0,0-1 0,22-20 15,-22 21-15</inkml:trace>
  <inkml:trace contextRef="#ctx0" brushRef="#br0" timeOffset="126387.76">10202 14796 0,'-84'63'32,"84"-42"-32,-22 0 0,1 1 15,0 20-15,0 0 0,0 1 16,0-1-16,-1 0 0,1 1 0,0-1 15,0 0-15,0 1 0,0-1 16,21 0-16,-22-21 0,22 22 16,-21-22-16,21 0 0,0 0 0,0 0 15,-21-21-15,21 22 16,0-44 0,21 1-1,0 21-15,1-42 0,-22 21 16,21 0-16,0-1 0,0-20 0,0 21 15,0 0-15,1 0 0,-1-1 16,0 1-16,-21 0 0,21 21 16,-21 21-1,0 0-15,0 1 16,0-1-16,0 0 0,0 0 16,0 0-16,0 0 0,0 1 0,0-1 15,0 21-15,0-21 0,21 0 16,-21 1-16,21-1 0,1-21 15,-1 21-15,0-21 0,0 0 16,0 0-16,22 0 0,-22 0 0,0 0 16,0 0-16,21 0 0,-20-21 0,-1 21 15,0-21-15,0-1 0,21 1 16,-42-21-16,22 21 0,-1-22 0,0 22 16,-21-21-16,0 21 0,21-22 15,-21 22-15,0 0 0,0 0 16,0 0-16,-21 21 15,0 0 1,21 21-16,-21 0 0,-1 21 0,22-20 16,0-1-16,-21 21 0,21-21 0,-21 0 15,21 1-15,-21-1 0,21 21 16,0-21-16,0 0 0,0 1 16,0-1-16,21-21 31,0 0-31,0 0 0,1 0 15,-1-21-15,0-1 0,0 22 16,0-42-16,0 21 0,22 0 0,-22-22 16,0 22-16,0-21 0,0 21 15,22 0-15,-22-22 0,-21 22 16,21 21-16,-21-21 0,21 21 0,-21 21 31,0 0-31,0 0 0,0 1 16,0-1-16,-21 0 0,21 21 0,0-21 15,0 1-15,0-1 0,0 21 16,0-21-16,21 0 0,-21 1 0,21-22 16,1 21-16,-1 0 0,0-21 15,0 0-15,0 0 0,22 0 0,-22 0 16,0 0-16,0 0 0,0-21 0,0 21 16,1-21-16,-22-1 15,0 1-15,21-21 0</inkml:trace>
  <inkml:trace contextRef="#ctx0" brushRef="#br0" timeOffset="126636.7">9356 15050 0,'0'0'0,"-64"21"16,22-21-16,-1 21 0,1-21 15,21 0-15,0 0 0,21 21 16,21-21-16,0 0 0,21 0 16,1 0-16,-1 0 0,0 0 15,22 0-15,-1 0 0,1 0 0,-1-21 16,22 21-16,-21-21 0,20 21 0,-20-21 16,-1 21-16,-20-22 0,-1 22 15,0 0-15</inkml:trace>
  <inkml:trace contextRef="#ctx0" brushRef="#br0" timeOffset="127335.92">12107 15325 0,'21'0'15,"1"0"-15,-1 0 0,0-21 16,0 21-16,0-22 0,0 1 16,1 0-16,20 0 0,-21 0 15,0 0-15,0-22 0,1 22 0,-1 0 16,0-21-16,-21 20 0,0-20 15,21 21-15,-21-21 0,0 20 0,0 1 16,0-21-16,0 21 16,0 0-16,0 42 15,0 0-15,-21 21 16,21-21-16,-21 22 0,0-1 16,21 0-16,-22 1 0,22-1 0,0 22 15,-21-22-15,0 0 0,21 22 16,0-22-16,0 0 0,-21 1 0,21-1 15,0-21-15,-21 22 0,21-22 0,0 0 16,-21 21-16,21-21 16,-22 1-16,1-1 0,0-21 15,0 0-15,0 0 0,-22 0 0,22 0 16,-21 0-16,0 0 0,20-21 16,-20-1-16,21 22 0,-21-21 0,20 21 15,-20-21-15,21 0 0,0 0 16,21 0-1,0-1-15,21 1 16,0 21-16,0-21 16,22 0-16,-22 21 0,21-21 0,0 0 15</inkml:trace>
  <inkml:trace contextRef="#ctx0" brushRef="#br0" timeOffset="127615.76">13039 14901 0,'0'0'16,"21"0"-16,-21-21 0,0 0 0,-21 21 16,-1 0-16,1 0 0,0 0 0,-21 0 15,21 0-15,-22 21 0,22 0 16,-21 1-16,-1-1 0,22 0 16,0 0-16,0 21 0,-21 1 0,20-1 15,1 0-15,21 1 0,-21-22 0,0 21 16,21 1-16,-21-1 0,21 43 15,0-64-15,0 0 16,0 21-16,0-21 0,0 1 0,0-1 16,0 0-16,21-21 31,-21-21-15</inkml:trace>
  <inkml:trace contextRef="#ctx0" brushRef="#br0" timeOffset="127808.65">12404 15346 0,'0'0'15,"21"0"1,0 0 0,0 0-16,0 0 0,0 0 0,1 0 15,20 0-15,-21-21 0,21 21 16,1 0-16,-1 0 0,22-21 0,-22-1 15,21 22-15,1-21 0,-1 21 16,1 0-16</inkml:trace>
  <inkml:trace contextRef="#ctx0" brushRef="#br0" timeOffset="128072.5">13885 15155 0,'0'0'0,"0"22"47,0-1-47,-21 0 0,0 0 15,0 0-15,21 22 0,-21-22 0,-1 21 16,22-21-16,-21 22 0,0-22 0,0 0 16,0 0-16,21 21 15,-21-20-15,-1-1 0,1 0 16,21 0-16,0 0 15,21-21 1,1 0-16,-1 0 0,0-21 16,21 21-16</inkml:trace>
  <inkml:trace contextRef="#ctx0" brushRef="#br0" timeOffset="128463.8">14541 15261 0,'0'-21'0,"0"42"0,0-63 0,0 21 15,0 0 1,-21 21-16,0 0 16,-21 0-16,21 0 0,-22 0 15,22 0-15,-21 21 0,21 0 0,-22-21 16,22 21-16,0 0 0,0 0 0,21 1 16,0-1-16,0 0 0,0 0 15,0 0-15,0 0 0,21-21 16,0 22-16,0-22 0,0 21 15,1-21-15,20 21 0,-21-21 0,0 21 16,0-21-16,1 21 0,-1-21 0,0 21 16,0 1-16,-21-1 15,0 0-15,0 0 16,-21-21-16,0 0 0,0 0 16,-22 21-16,1-21 0,21 0 15,-22 0-15,1 0 0,0 21 0,-1-21 16,22 0-16,-21 0 0,0 0 15,20 0-15,1 0 0,0 0 0,0 0 16,0 0-16,21-21 0,0 0 16,0 0-16,0 0 15,0 0-15</inkml:trace>
  <inkml:trace contextRef="#ctx0" brushRef="#br0" timeOffset="128635.7">13885 14965 0,'0'0'0,"0"-21"16,-21 21-16,21-21 0,-21 21 15,0 0 1</inkml:trace>
  <inkml:trace contextRef="#ctx0" brushRef="#br0" timeOffset="129308.32">15684 15579 0,'22'0'0,"-1"0"15,0-21-15,0 21 0,0-22 0,0 1 16,1 21-16,-1-21 0,0 0 0,0 0 16,-21 0-16,0-22 0,21 22 15,-21-21-15,0 21 0,0-22 0,0 22 16,0-21-16,0-1 0,-21 22 16,0-21-16,0 21 0,0 0 15,-1 21-15,-20 0 0,21 0 0,0 0 16,-22 0-16,22 0 0,-21 21 15,21 0-15,-22 0 0,22 21 0,0 1 16,-21-1-16,21 0 0,-1-20 0,1 20 16,0 0-16,0 1 0,21-22 15,0 0-15,0 21 0,0-21 0,0 1 16,21-1-16,0-21 16,22 0-16,-22 0 0,0 0 0,21 0 15,-21 0-15,22 0 0,-22-21 0,21-1 16,-21 1-16,22 0 0,-1 0 15,-21 0-15,22 0 0,-22-1 16,0 1-16,0-21 0,0 21 0,0 0 16,1 21-16,-22-22 0,0 44 31,0-1-31,0 0 0,-22 0 16,22 21-16,-21-20 0,21-1 0,-21 21 15,21-21-15,0 0 0,0 1 0,-21-1 16,21 0-16,0 0 0,21-21 15,0 0-15,22 0 16,-22 0-16</inkml:trace>
  <inkml:trace contextRef="#ctx0" brushRef="#br0" timeOffset="131059.22">17526 15050 0,'0'0'16,"21"-22"-16,0 1 0,0 21 0,-21-21 0,0 0 15,22 21-15,-22-21 0,0 0 16,-22 21 0,-20 0-16,0 0 15,-1 0-15,1 0 0,0 0 16,-22 21-16,1 0 0,20 0 0,-20 0 15,21 0-15,-1 1 0,1-1 16,21 0-16,0 0 0,-1 0 0,22 0 16,0 1-16,0 20 0,0-21 15,0 0-15,22 0 0,-1 1 0,0-1 16,21 0-16,-21 0 0,1 0 0,20 0 16,-21 22-16,0-22 0,0 0 15,1 0-15,-1 0 0,-21 1 0,21-22 16,-21 21-16,0 0 0,-21 0 15,0-21-15,-1 21 0,1-21 16,-21 0-16,21 0 0,-22 0 16,1 0-16,21 0 0,-21 0 0,-1-21 15,22 0-15,0 21 0,0-21 16,-22 0-16,43-1 0,-21 1 0,21 0 16,-21 0-16,21 0 0,0 0 15,0-22-15,0 22 0,0-21 0,0 21 16,0-1-16,0 1 0,21 21 0,0 0 15,-21 21 1,22 1-16,-22-1 16,21 0-16,-21 21 0,0-21 15,21 1-15,0 20 0,-21-21 16,21 0-16,0 0 0,1 1 0,-1-1 16,21 0-16,-21 0 0,22-21 15,-22 21-15,21-21 0,-21 0 0,22 0 16,-1 0-16,0 0 0,1 0 0,-1 0 15,21 0-15,-20 0 0,-1 0 16,-21-21-16,22 0 0,-1 0 0,-21 0 16,0-1-16,0 1 0,1 0 15,-1-21-15,0 21 0,0-1 0,-21 1 16,0 0-16,0 0 0,-21 42 31,0 0-31,21 0 0,-21 1 16,-1-1-16,22 0 0,-21 0 15,21 0-15,0 0 0,0 1 16,0-1-16,0 0 0,0 0 16,21-21-16,1 0 0,20 0 15,-21 0-15,0 0 0,22 0 16,-22 0-16,21 0 0,-21 0 0,22 0 16,-22-21-16,21 0 0,-21 21 15,22-21-15,-22-1 0,0-20 0,0 21 16,0 0-16,-21-22 0,21 22 0,-21 0 15,22 0-15,-22 0 0,0 0 16,-22 42 0,1 0-1,0 0-15,21 0 0,-21 0 16,0 1-16,0-1 0,21 0 0,-22 0 16,1 0-16,21 0 0,0 1 15,-21-22-15,21 21 0,-21-21 0,21 21 16,21-21 15,0 0-31,0-21 0,22 21 16,-22-21-16,0-1 0,21 1 0,-20 0 15,-1 0-15,21 0 16,-21 0-16,0-22 0,1 22 0,-1 0 0,0 0 16,-21 0-1,21 21-15,-21 21 16,0 0-16,0 0 15,0 0-15,0 0 0,-21 1 16,21-1-16,0 0 0,0 0 0,0 0 16,0 0-16,21 1 15,0-1-15,0-21 0,22 21 0,-22-21 16,21 0-16,1 21 0,-1-21 0,0 0 16,1 0-16,-1 0 0,0 0 15,1 0-15,-1 0 0,-21-21 16,21 21-16,-20-21 0,20 0 0,-21-1 15,-21 1-15,21-21 0,-21 21 16,21-22-16,-21 22 0,0-21 0,0 21 16,0-22-16,0 22 0,-21 0 15,0 0-15,0 21 0,-21 0 16,20 0-16,1 0 0,0 0 0,0 0 16,0 21-16,0-21 0,21 21 15,0 0-15,-22-21 0,22 22 0,0-1 16,0 0-16,0 0 15,22-21-15,-1 0 16,0 21-16,0-21 0,0 0 16,0 0-16,1 0 15,-1 0-15,0 0 0,0 0 16,0 0 0,0 21-16,-21 1 0,0-1 15,0 0-15,0 0 0,0 0 16,0 22-16,-21-22 15,0 0-15,0 0 0,0 0 0,21 22 16,-21-22-16,-1 0 0,1 21 0,0 1 16,0-22-16,0 21 0,0 22 15,21-22-15,-22 0 0,1 1 16,21 20-16,-21-21 0,21 1 0,0-1 16,-21 22-16,0-22 0,0 0 15,-1-21-15,1 22 0,0-1 0,-21 0 16,21-20-16,-22 20 0,-20-21 15,20 0-15,1 0 0,-21 1 0,20-22 16,-20 0-16,20 0 0,1 0 0,0 0 16,-1 0-16,1 0 0,21-22 15,0 1-15,0 0 0,-1 0 0,1-21 16,21 20-16,0-20 0,0 21 0,0-21 16,0-1-16,21 1 0,1 0 15,-1-1-15,21 1 0,-21-22 16,22 22-16,-1 0 0,0-1 15,22 1-15,-22 0 0,0-1 0,22 1 16,-1 0-16,-20-1 0</inkml:trace>
  <inkml:trace contextRef="#ctx0" brushRef="#br0" timeOffset="131359.99">19643 14923 0,'0'0'0,"-22"0"32,1 0-32,0 21 15,0 0-15,0 21 0,0-21 16,-1 22-16,1-1 0,0 22 16,-21-22-16,21 0 0,-1 22 0,1-22 15,0 0-15,0 1 0,-21-22 0,42 21 16,-22-21-16,22 1 0,-21-1 15,21 0-15,0 0 0,0 0 16,21-21 0,1 0-16,-1 0 15,0-21-15,0 0 0,0 0 0,22 21 16,-22-21-16</inkml:trace>
  <inkml:trace contextRef="#ctx0" brushRef="#br0" timeOffset="131723.95">19558 15494 0,'21'0'31,"0"0"-31,0 0 16,1 0-16,-1-21 0,0 21 15,0 0-15,21-21 0,-20 0 16,-1 21-16,21-22 0,-21 1 16,0 21-16,1-21 0,-1 0 0,0 0 15,-21 0 1,-21 21-16,-22 0 15,22 0-15,0 0 0,-21 0 16,21 21-16,-22 0 0,22 0 0,-21 0 16,21 0-16,-1 1 0,1-1 0,0 0 15,21 0-15,0 0 0,0 22 16,0-22-16,0 0 0,0 0 16,0 0-16,21 0 15,0-21-15,22 0 0,-22 0 0,21 0 16,-21 0-16,22 0 0,-1 0 0,-21 0 15,22 0-15,-22-21 0,21 21 16,-21-21-16,0 0 0,1 0 16,-1 0-16,0-1 0,-21 1 0,21 0 15,-21 0-15,0 0 0,0 0 16</inkml:trace>
  <inkml:trace contextRef="#ctx0" brushRef="#br0" timeOffset="131959.82">18097 14901 0,'0'0'15,"-21"0"-15,-21-21 0,21 21 0,0 0 0,42 0 63,0 0-48</inkml:trace>
  <inkml:trace contextRef="#ctx0" brushRef="#br0" timeOffset="133004.21">21188 15388 0,'0'0'0,"42"0"16,-21-21-16,22 21 0,-22-21 15,0 0-15,-21 0 0,0-1 16,-21 22 15,0 0-31,-1 22 0,1-22 16,0 21-16,0 0 0,21 21 0,-21-21 16,0 1-16,-1 20 0,1-21 15,0 0-15,0 0 0,21 22 0,0-22 16,0 0-16,0 0 0,0 0 15,0 1-15,0-1 0,21-21 16,0 21-16,22-21 0,-22 0 16,21 0-16,-21 0 0,22 0 15,-1 0-15,0 0 0,-21-21 0,22 21 16,-1-21-16,-21-1 0,22 1 0,-22 0 16,0 0-16,0-21 15,0 20-15,-21-20 0,0 21 0,0-21 16,0 20-16,-21 1 0,0-21 15,0 21-15,0 21 0,-22-21 0,22 21 16,0-22-16,-21 22 0,20 0 0,-20 0 16,21 0-16,0 22 0,-22-1 15,22-21-15,21 21 0,-21 0 0,21 0 16,-21 0-16,21 1 16,0-1-16,0 0 0,0 0 0,21-21 15,0 21-15,0-21 0,1 0 0,-1 21 16,0-21-16,21 0 0,-21 0 15,22 0-15,-22 0 0,21 0 16,-21 0-16,22 0 0,-22 0 0,0 0 16,0-21-16,0 21 0,1-21 15,-1 21-15,0-21 0,0 0 0,0 0 16,0-1-16,1 1 0,-1 21 16,21-21-16,-21 0 0,0 21 0,1 0 15,-1-21-15,0 21 0,0 0 0,0 0 16,0 0-16,1 21 0,-1-21 15,-21 21-15,21 0 0,-21 0 0,21 1 16,-21-1-16,0 0 0,0 21 16,0-21-16,0 1 0,0-1 0,0 0 15,-21 0-15,21 0 16,-21-21-16,0 0 16,-1 0-16,1 0 15,21-21 1,0 0-1,0 0-15,0 0 0,0-1 16,0 1-16,0 0 0,21 0 16,1 0-16,-1 0 0,0-1 15,-21 1-15,21 0 0,0 0 0,0 0 16,1 21-16,-1-21 16,0 21-16,0-22 0</inkml:trace>
  <inkml:trace contextRef="#ctx0" brushRef="#br0" timeOffset="133523.92">22458 15007 0,'0'0'0,"-21"0"0,-22-21 0,1 0 16,0 21-16,-1-21 0,1 21 16,0-21-16,-22 21 0,22 0 0,-22 0 15,1 0-15,-1 0 0,1 0 16,-1 0-16,1 0 0,-1 21 0,-20 0 15,20 0-15,1 21 0,20 1 0,-20-1 16,20 0-16,1 1 16,0-1-16,-1 22 0,1-22 0,21 0 15,0 1-15,0-1 0,-1 0 0,22 1 16,0-1-16,0 0 0,0 1 16,22-22-16,-1 21 0,0-21 0,0 22 15,21-22-15,1 21 0,-1-21 16,0 22-16,22-22 0,-22 0 0,22 0 15,-1 0-15,1-21 0,-1 0 0,1 0 16,-1 0-16,1 0 0,-1 0 16,1 0-16,-22-21 0,22 0 0,-1 0 15,-21 0-15,1-1 0,20-20 16,-20 0-16,-1-1 0,0 1 16,1 0-16,-22-1 0,21-20 0,-21 21 15,0-22-15,-21 1 0,0-1 16,0 1-16,0-1 0,-21 22 0,0-22 15,-21 22-15,21 0 0,-22 20 16,1 1-16,0 0 0,-1 0 0,22 21 16,-21 0-16,-1 0 0,-20 0 0,21 0 15,-1 21-15,1 0 0,0 0 16,-1 1-16,1-1 0,21 21 0,-22-21 16,22 0-16,0 22 0,0-22 15,21 0-15,-21 0 0,21 0 0</inkml:trace>
  <inkml:trace contextRef="#ctx0" brushRef="#br0" timeOffset="135548.15">23283 15219 0,'0'0'0,"0"-21"0,-21 21 31,21 21-31,0 0 16,-21 0-16,21 22 0,-21-22 16,21 0-16,-21 21 0,21-21 15,0 1-15,-22 20 0,22-21 0,-21 0 16,21 22-16,0-22 0,0 0 16,-21-21-16,21 21 0,-21 0 15,21 0-15,-21-21 31,21-21-15,0 0-16,0 0 0,0 0 16,0 0-16,0-1 0,0 1 0,0 0 15,0-21-15,21 21 16,-21-22-16,21 22 0,0-21 0,0 21 0,-21-22 16,22 22-16,-1 0 0,0 0 15,0 0-15,0 21 0,0 0 16,1 0-16,-1 0 0,0 0 15,0 21-15,-21 0 16,21 0-16,-21 21 0,0-20 0,0-1 16,0 21-16,0-21 0,0 22 0,0-22 15,0 0-15,0 0 0,0 21 16,0-20-16,0-1 0,0 0 16,0 0-1,0-42 16,0 0-15,0 0-16,0-1 0,0 1 16,21 0-16,-21 0 0,22 0 0,-1-22 15,0 22-15,0-21 0,0 21 16,0-22-16,1 22 0,-1 0 0,21-21 16,-21 21-16,0-1 0,22 22 15,-22-21-15,0 21 0,0 0 0,0 0 16,1 0-16,-22 21 0,0 1 0,0-1 15,0 0-15,0 21 0,0-21 16,0 22-16,0-22 0,0 21 0,0-21 16,0 22-16,0-22 0,0 0 15,0 0-15,0 0 0,0 1 0,0-1 16,0 0-16,21-21 16,0 0-16,0 0 15,0 0-15,0 0 0,22 0 16,-22-21-16,0 21 0,0-21 0,0 21 15,1-22-15,-1 1 0,-21 0 16,21 0-16,0-21 0,0 20 0,-21 1 16,21-21-16,-21 21 0,22-22 15,-22 22-15,0 0 0,0 0 0,21 21 16,-21-21-16,0 42 31,0 0-31,-21 0 0,21 0 16,-22 1-16,22 20 0,0-21 15,0 0-15,-21 22 0,21-22 16,0 0-16,0 0 0,0 0 0,0 0 16,0 1-16,0-1 0,0 0 15,21-21-15,1 0 0,-22 21 0,21-21 16,0 0-16,0 0 0,0 0 0,0 0 16,1 0-16,-1-21 15,0 21-15,0-21 0,0 0 0,0-1 16,1 1-16,-22 0 0,21 0 0,0 0 15,0-22-15,0 22 16,-21-21-16,21 21 0,1-22 0,-1 22 0,-21 0 16,0 0-16,21 21 15,-21-21-15,0 42 16,0 0-16,0 0 16,-21 0-16,21 1 0,-21-1 15,21 21-15,0-21 0,-22 0 0,22 1 16,-21 20-16,21-21 0,0 0 15,0 0-15,0 1 0,0-1 16,21-21-16,1 21 0,-1-21 0,0 0 16,21 0-16,-21 0 15,1 0-15,-1 0 0,0 0 16,0 0-16,0 0 0,0-21 0,1 21 16,-1-21-16,-21-1 0,21 1 15,0-21-15,0 21 0,0 0 0,-21-22 16,22 1-16,-1 0 0,-21 20 15,21-20-15,0 0 0,-21-1 0,21 1 16,-21 0-16,21 21 0,-21-1 16,22 1-16,-22 0 0,0 0 0,0 0 15,-22 42 1,1 0-16,21 0 16,-21 0-16,0 22 0,0-1 0,0-21 15,21 22-15,-22-1 0,1 0 16,21 1-16,0-1 0,0 0 15,0-21-15,-21 22 0,21-22 0,0 21 16,0-21-16,0 1 0,0-1 0,0 0 16,21-21-16,-21 21 0,21 0 15,1-21-15,-1 0 0,0 0 0,0 0 16,0 0-16,0 0 0,1 0 0,-1 0 16,0-21-16,21 0 0,-21 21 15,1-21-15,-1-22 0,0 22 0,0-21 16,0 21-16,0-22 0,1 1 15,-1-21-15,21 20 0,-21 1 16,0-22-16,1 22 0,-1 0 0,0 21 16,0-22-16,0 22 0,-21 0 15,0 0-15,0 0 0,-21 21 32,0 21-32,21 0 0,-42 21 15,42-21-15,-22 22 0,1-1 0,0 0 16,0 1-16,0 20 0,21-20 15,0-22-15,0 21 0,0 0 0,0 1 16,0-22-16,0 0 0,0 21 0,0-20 16,21-1-16,0-21 0,0 21 15,0-21-15,1 0 0,-1 0 16,21 0-16,-21 0 0,22 0 0,-22 0 16,0 0-16,21 0 0,-21-21 15,1 21-15,-1-21 0,0-1 0,0 1 16,0 0-16,0 0 0,1 0 15,-22 0-15,21 21 0,-42 0 32,21 21-32,-22-21 15,1 21-15,0 0 0,0 0 16,21 0 0,21-21 15,0 0-16,-21-21-15</inkml:trace>
  <inkml:trace contextRef="#ctx0" brushRef="#br0" timeOffset="135752.04">26056 15071 0,'0'0'0,"0"-21"0,0-1 16,-21 22 78,0 0-94,0 22 0</inkml:trace>
  <inkml:trace contextRef="#ctx0" brushRef="#br0" timeOffset="135948.09">25379 15261 0,'0'0'0,"-21"0"0,42 0 47,0 0-47,0 0 0,21 0 16,-20 0-16,20 0 0,0 0 15,1 0-15,-1 0 0,21 0 0,-20 0 16,-1-21-16,22 21 0,-22 0 0,0 0 16</inkml:trace>
  <inkml:trace contextRef="#ctx0" brushRef="#br0" timeOffset="136283.89">26458 15240 0,'-42'42'31,"42"-20"-31,-21-22 0,0 21 16,-1 0-16,22 21 0,-21-21 0,0 22 15,-21-22-15,21 21 0,-1 1 0,1-22 16,-21 21-16,21 0 0,0 1 16,-22 20-16,22-20 0,0-1 0,0 21 15,-22-20-15,22 20 0,0-20 16,0 20-16,-21-21 0,20 1 0,1-1 15,0 0-15,0 1 0,0-1 16,0-21-16,-1 22 0,22-22 16,-21 0-16,21 0 0,0 0 0,0 0 15,0 1-15,-21-22 0,21-22 32,21 1-17,-21 0-15,21 0 0,-21-21 0,22 20 16,-1-20-16,0 0 0</inkml:trace>
  <inkml:trace contextRef="#ctx0" brushRef="#br0" timeOffset="136573">26077 15706 0,'-21'42'0,"42"-84"0,22-22 0,-22 1 0,0 20 0,21 1 16,-21 0-16,1-1 0,-1 22 16,0-21-16,0 21 0,0 0 0,0-1 15,1 1-15,-1 0 0,0 21 16,0 0-16,0 0 0,22 0 0,-22 0 15,0 0-15,0 21 0,0 0 0,-21 1 16,0-1-16,0 0 0,0 21 16,0-21-16,0 1 0,-21 20 0,0-21 15,0 0-15,0 0 0,-22 1 16,22-1-16,-21 0 0,21-21 0,-22 0 16,1 21-16,21-21 0,-22 0 15,22 0-15,0 0 0,0 0 16,21-21-1,21 0 1,21 0-16,-20-1 16,-1 1-16</inkml:trace>
  <inkml:trace contextRef="#ctx0" brushRef="#br0" timeOffset="137175.67">27136 14859 0,'0'0'0,"0"-21"0,21 21 0,-21-21 16,0 42 0,-21-21-16,-1 21 15,1 0-15,0 22 0,0-22 0,0 21 16,-22 0-16,22 1 0,0-1 16,-21 0-16,21 1 0,-1-1 0,1 0 15,0 1-15,0-1 0,0-21 16,21 22-16,-21-22 0,21 0 0,0 0 15,0 0-15,0 0 16,21-21-16,0 0 0,0 0 16,0 0-16,0 0 0,1 0 0,20 0 15,-21-21-15,0 21 0,0-21 16,1 0-16,-1 0 0,0 21 16,-21-21-16,0-1 0,21 22 15,0 0-15,0 0 47,1 0-47,-1 0 16,0 0-16,0 0 15,0 0-15,0-21 0,1 21 0,-1-21 16,0 21-16,0-21 0,0 0 0,-21 0 16,0-1-1,-21 22-15,0 0 16,0 0-16,-22 0 15,22 0-15,-21 22 0,21-22 0,-22 21 16,22 0-16,0 0 0,0-21 16,0 21-16,21 0 0,0 1 0,0-1 15,0 0-15,21-21 16,0 21-16,0-21 0,0 0 16,22 0-16,-22 0 0,21 0 0,-21 0 15,22 0-15,-1 0 0,-21 0 16,22 0-16,-22 0 0,21 0 0,-21-21 15,0 0-15,-21 0 16</inkml:trace>
  <inkml:trace contextRef="#ctx0" brushRef="#br0" timeOffset="138323.78">2244 17018 0,'0'0'0,"0"21"15,0-42 1,21 0-16,0 0 0,0 0 15,0-1-15,22-20 0,-22 21 16,21-21-16,-21-1 0,22 22 0,-22-21 16,0-1-16,-21 22 0,0-21 15,0 21-15,0-22 0,-21 22 0,0 0 16,-1 0-16,-20 0 0,0 21 16,-1 0-16,-20 0 0,21 0 15,-22 0-15,1 21 0,20 0 16,1 0-16,0 22 0,-1-22 0,1 21 15,21-21-15,0 22 0,-1-1 16,22 0-16,0 1 0,0-22 0,0 21 16,22 0-16,-1-20 0,21 20 15,-21-21-15,22 0 0,-1 22 16,0-22-16,22 0 0,-22 21 0,22-21 16,-22 1-16,0-1 0,1 0 15,-1 0-15,-21 0 0,-21 0 0,0 1 16,0-1-16,-21-21 0,0 21 15,-22 0-15,1-21 0,-21 21 16,-1-21-16,22 0 0,-22 0 16,1 0-16,-1 0 0,22 0 0,-22 0 15,22 0-15,-21-21 0,20 0 16,1 0-16,21 0 0,-22-1 0,22-20 16,21 21-16,0-21 0,0 20 15,0-20-15,0 21 0,0-21 16,21 20-16,22 1 0,-22-21 0,21 21 15,1 0-15,-1-1 0,0 22 16,1-21-16,-1 0 0,0 21 0,-21 0 16,43 0-16</inkml:trace>
  <inkml:trace contextRef="#ctx0" brushRef="#br0" timeOffset="138716.24">2603 17124 0,'22'0'0,"-44"0"0,65 21 0,-22-21 16,0 0-16,0 0 16,0 0-16,1-21 0,20 21 15,-21-21-15,0 0 0,0-1 16,1 1-16,20 0 0,-21 0 0,-21 0 16,21-22-16,-21 22 15,0 0-15,0 0 0,0-21 0,-21 20 16,0 22-16,0 0 15,0 0-15,-22 0 0,22 0 0,-21 22 16,21-1-16,-22 0 0,1 21 16,21-21-16,0 22 0,-22-22 0,22 21 15,21 1-15,-21-22 0,21 21 16,0-21-16,0 0 0,0 22 0,0-22 16,0 0-16,21 0 0,0 0 15,0-21-15,22 0 0,-22 0 16,0 0-16,21 0 0,-20 0 15,20 0-15,0 0 0,-21-21 16,22 0-16,-1 21 0,-21-21 16,22-21-16,-1 20 0,-21 1 0,21-21 15,1 0-15</inkml:trace>
  <inkml:trace contextRef="#ctx0" brushRef="#br0" timeOffset="138963.2">3408 16489 0,'0'0'0,"0"-21"0,0 0 15,-21 21-15,-1 0 0,1 0 16,0 0 0,0 21-16,21 0 0,0 21 0,-21-21 15,21 22-15,-21 20 16,21-20-16,-22-1 0,1 21 0,21-20 16,0 20-16,0-20 0,-21-1 15,21 0-15,-21 1 0,21-1 0,-21-21 16,21 0-16,0 22 0,0-22 15,0 0-15,0 0 0,21-21 32,0 0-32,0 0 0,0-21 15</inkml:trace>
  <inkml:trace contextRef="#ctx0" brushRef="#br0" timeOffset="139336.25">3450 17060 0,'0'22'16,"21"-22"-1,0 0 1,1 0-16,-1 0 16,0-22-16,0 22 0,0-21 0,0 21 15,1-21-15,-22 0 0,21 0 16,0 21-16,-21-21 0,0-1 0,0 1 15,0 0-15,0 0 0,0 0 16,-21 21 0,0 0-16,-1 0 0,-20 0 0,21 21 15,0-21-15,0 21 0,-22 0 16,22 22-16,0-22 0,0 0 0,0 21 16,-1-21-16,1 1 0,21-1 15,0 21-15,-21-21 0,21 0 0,0 1 16,0-1-16,0 0 0,21 0 15,22-21-15,-22 0 16,0 0-16,21 0 0,-21 0 16,22 0-16,-1 0 0,0 0 0,1-21 15</inkml:trace>
  <inkml:trace contextRef="#ctx0" brushRef="#br0" timeOffset="139868.35">4212 16912 0,'-21'0'32,"0"0"-32,0 21 15,-1-21-15,22 22 0,-21-1 0,0 21 16,0-21-16,0 0 0,21 1 16,-21 20-16,21-21 0,-22 0 0,1 0 15,21 22-15,0-22 16,0 0-16,0 0 0,0 0 0,0 1 15,0-1-15,21-21 16,1 0-16,-1 0 0,0 0 0,0 0 16,21 0-16,-20 0 0,-1 0 15,21 0-15,-21-21 0,22-1 0,-22 1 16,0 0-16,0 0 0,21 0 0,-20-22 16,-1 1-16,0 0 0,0-1 15,-21 1-15,21-21 0,0-1 0,-21 22 16,0-22-16,22 1 0,-1 20 15,-21-20-15,0 21 0,0-1 0,0 22 16,0 0-16,0 0 16,0 0-16,0 42 15,0 0-15,-21 0 0,-1 21 0,22 1 16,-21-1-16,0 22 0,0-22 16,21 21-16,0-20 0,-21-1 0,21 22 15,-21-22-15,21 0 0,0 1 16,0-1-16,0-21 0,0 21 0,0-20 15,0-1-15,21 0 0,0 0 16,-21 0-16,21-21 0,0 0 0,0 21 16,22-21-16,-22 0 0,0 0 15,0 0-15,0 0 0,1-21 16,-1 0-16,0 0 0,0 0 0,0 0 16</inkml:trace>
  <inkml:trace contextRef="#ctx0" brushRef="#br0" timeOffset="140063.73">4381 16870 0,'43'21'32,"-22"-21"-32,21 0 15,-21 0-15,22 0 0,-1 0 16,0 0-16,1 0 0,-1 0 0,0 0 15,1-21-15,-1 21 0,0-21 16,1 0-16,-1 21 0,-21-22 0</inkml:trace>
  <inkml:trace contextRef="#ctx0" brushRef="#br0" timeOffset="141715.76">6667 17082 0,'0'-22'15,"0"1"-15,0 0 16,0 0-16,0 0 0,0 0 16,0-22-16,0 22 0,-21 0 15,0-21-15,0 20 0,0-20 0,0 21 16,-22 0-16,1 0 0,0-1 15,20 22-15,-20 0 0,0 0 0,-1 0 16,1 22-16,21-1 0,-21 0 16,-1 21-16,22-21 0,-21 22 0,21-1 15,-1 0-15,-20 1 0,42-1 16,-21 0-16,21 1 0,0-1 0,0-21 16,0 22-16,0-22 15,0 0-15,0 0 0,21 0 0,0-21 0,22 0 16,-22 0-16,21 0 0,-21 0 15,22 0-15,-1-21 0,0 21 16,1-42-16,-1 21 0,0-1 0,1 1 16,-1-21-16,0 0 0,1-1 15,-1 1-15,-21-22 0,21 22 0,-20-21 16,-1-1-16,0 22 0,0-22 16,0 22-16,0-22 0,1 22 0,-22-21 15,0 20-15,0 1 0,0 21 16,0-22-16,0 22 0,-22 21 15,1 0 1,0 21-16,21 1 0,-21 20 0,0-21 16,21 21-16,-21 1 0,21-1 15,0 22-15,0-22 0,0 21 16,0-20-16,-22 20 0,22-20 0,0 20 16,0-21-16,0 1 0,0-1 15,22 0-15,-22-20 0,21-1 0,0 21 16,0-21-16,0-21 0,0 21 15,1-21-15,20 0 0,-21 0 0,0 0 16,22 0-16,-1 0 0,-21-21 16,21 0-16,-20 0 0,20 0 0,0 0 15,-21-1-15,1-20 0,-1 0 16,0 21-16,0-22 0,-21 1 0,0 0 16,0 20-16,0-20 0,0 21 15,0 0-15,-21 21 0,21-21 16,-21 21-16,0 0 0,-1 0 0,1 0 15,0 0 1,21 21-16,0 0 0,0 0 16,0 0-16,21 0 15,0 1-15,-21-1 0,22 0 0,-1 0 16,-21 21-16,0-20 0,21-1 16,0 0-16,-21 21 0,21-21 15,-21 1-15,0-1 0,0 0 16,21-21-16,-21 21 0,22-21 0,-22 21 15,21-21-15,0 0 16,0 0-16,0 0 0,-21-21 16,43 21-16,-22-21 0,0 0 0,0 21 15,21-21-15,-20-22 0,20 22 16,-21 0-16,21 0 0,-20-22 0,-1 22 16,0-21-16,0 0 0,0 20 15,0 1-15,-21 0 0,0 0 0,-21 42 47,21 0-47,-21 0 0,0 22 0,21-22 16,-21 0-16,0 21 0,21-20 15,0-1-15,0 21 0,0-21 0,0 0 16,0 1-16,0-1 0,0 0 16,21-21-1,0 0-15,21 0 0,-21 0 16,1 0-16,-1 0 0,0 0 0,0-21 15,0 21-15,0-21 0,1-1 16,-22 1-16,21 0 0,-21 0 0,0 0 16,0-22-16,0 22 0,0 0 15,-21 0-15,-1 0 0,1 0 16,0-1-16,0 22 0,0 0 0,0 0 16,-1 0-16,1 0 15,0 0-15,21 22 16,0-1-16,21-21 15,0 0-15,1 0 0,-1 0 0,21 0 16,-21 0-16,22 0 0,-1 0 16,-21-21-16,21 21 0,1-22 0,-1 1 15,0 21-15,1-21 0,-1 0 0,0 21 16,1-21-16,-22 21 0,0 0 16,0-21-16,0 21 0,-21 21 31,0 0-31,0 0 0,-21 21 15,0-20-15,21-1 0,-21 21 16,0 0-16,0 1 0,21-1 0,-22 0 16,1 1-16,0-1 0,0 0 0,0 22 15,0-1-15,-1 1 0,1-1 16,0 22-16,0 0 0,0-1 0,0-20 16,-22 21-16,22-1 0,0 1 15,-21 0-15,20-22 0,1 22 0,-21-22 16,21 22-16,21-43 0,-21 22 15,21-22-15,0 0 0,0-20 16,0-1-16,21-21 16,0-21-16,0-22 0,0 22 15,22-21-15</inkml:trace>
  <inkml:trace contextRef="#ctx0" brushRef="#br0" timeOffset="142003.59">8297 17145 0,'0'0'0,"0"-42"0,21-1 16,1 22-16,-1-21 0,-21 21 15,21 0-15,0-22 0,0 22 16,0 21-16,22-21 0,-22 0 0,21 21 16,-21 0-16,22 0 0,-22 0 15,0 21-15,0 0 0,0 0 0,-21 0 16,0 1-16,0-1 0,0 21 15,0-21-15,-21 0 0,0 1 0,0-1 16,-21 0-16,20 0 0,-20 0 16,21 0-16,-21-21 0,20 22 0,-20-22 15,21 0-15,0 0 0,0 0 0,42 0 47</inkml:trace>
  <inkml:trace contextRef="#ctx0" brushRef="#br0" timeOffset="142712.37">9504 16997 0,'0'-64'16,"0"43"0,21 0-16,-21 0 0,21 0 15,-21 0-15,0-1 0,0-20 0,0 21 16,0 0-16,0 0 0,-21-1 15,0 1-15,0 0 0,-1 21 0,-20 0 16,21 0-16,0 0 0,-22 0 0,1 0 16,21 0-16,-21 21 0,-1 22 15,22-22-15,-21 21 0,21 0 16,-22 1-16,22-1 0,0 0 16,0 1-16,0-1 0,21 0 0,0 1 15,0-22-15,0 21 0,0-21 16,21 1-16,0-1 0,0-21 0,21 21 15,-20-21-15,-1 0 0,21 0 0,-21 0 16,22 0-16,-1 0 0,-21-21 16,21 21-16,1-21 0,-1-22 0,-21 22 15,22 0-15,-1-21 0,0-1 16,1-20-16,-1 20 0,0-20 0,-21-1 16,22 1-16,-22-1 15,21 22-15,-21-21 0,1 20 0,-1 1 16,-21 0-16,0-1 0,0 22 0,0-21 15,0 21-15,-21 21 16,-1 21-16,1 0 0,0 0 16,0 21-16,0-20 0,0 20 15,-1 0-15,1 1 0,0 20 0,0-21 16,0 22-16,0-22 0,21 22 0,0-22 16,-22 0-16,22 22 0,0-43 15,0 21-15,0 1 0,0-22 0,22 0 16,-1 0-16,0 0 0,21-21 15,-21 0-15,22 0 0,-1 0 16,0 0-16,1 0 0,-1 0 16,0 0-16,1-21 0,-1 0 0,-21 0 15,22 0-15</inkml:trace>
  <inkml:trace contextRef="#ctx0" brushRef="#br0" timeOffset="143987.64">10350 16806 0,'-105'170'15,"210"-340"-15,-105 128 0,0 21 0,-21 21 16,0 0-1,0 21-15,0 0 0,0 0 16,-1 1-16,-20 20 0,21-21 0,0 0 16,21 22-16,-21-22 0,21 0 15,0 21-15,0-21 0,0 1 16,0-1-16,0 0 0,0 0 16,21 0-16,0 0 0,0-21 0,0 22 15,0-22-15,22 0 0,-22 0 0,21 0 16,-21 0-16,22 0 0,-22 0 15,0-22-15,21 1 0,-20 21 0,-1-21 16,-21-21-16,0 21 0,21-1 16,-21-20-16,0 0 0,0-1 0,0 1 15,0 0-15,0 21 0,-21-22 16,0 22-16,-1-21 0,1 21 0,0 21 16,-21 0-16,21 0 15,-1 0-15,-20 0 0,21 21 0,0 0 16,-22 0-16,22 0 0,0 0 0,0 22 15,21-22-15,0 0 0,0 21 16,0-20-16,0-1 0,0 21 0,0-21 16,0 0-16,21 1 0,21-22 15,-20 21-15,-1-21 0,21 0 0,0 0 16,1 0-16,-1 0 0,-21 0 16,22 0-16,-1 0 0,0-21 0,1-1 15,-1 1-15,-21 0 0,21 0 16,-20 0-16,-1 0 0,0-22 0,0 22 15,0 0-15,-21 0 0,21 0 16,-21-1-16,0 1 0,0 42 31,0 1-31,0-1 16,-21 0-16,21 0 0,0 21 0,-21-20 16,21-1-16,-21 0 0,21 21 15,0-21-15,0 1 0,0-1 16,0 0-16,21-21 0,0 0 15,0 21-15,1-21 0,-1 0 0,0 0 16,0 0-16,21 0 0,-20-21 16,-1 21-16,21-21 0,-21 0 0,0-1 15,1 1-15,-1 0 0,0 0 16,0 0-16,0 0 0,-21-1 16,0-20-16,21 21 0,-21 0 15,0 42 1,0 0-16,0 0 15,0 0-15,0 22 0,0-22 16,0 0-16,0 0 0,0 0 0,0 1 16,0-1-16,0 0 0,22 0 0,-1 0 15,0-21-15,0 21 0,0-21 16,0 0-16,1 0 0,-1 0 0,0 0 16,0 0-1,0-21-15,-21 0 0,0 0 16,0 0-16,0 0 15,0-22-15,0 22 0,0-21 0,-21 21 16,0-22-16,0 22 0,21-21 0,0 21 16,-21-1-16,21-20 0,0 21 15,0 0-15,0 0 0,21-1 16,0 1-16,0 21 0,0-21 16,0 21-16,1 0 0,-1 0 0,21 0 15,-21 0-15,0 0 0,22 0 16,-22 0-16,0 0 0,21 21 0,-20 0 15,-22 1-15,21-1 0,-21 21 0,0-21 16,0 22-16,0-1 0,0 0 16,0-21-16,0 22 0,0-22 15,0 21-15,-21-21 0,-1 1 16,22-1-16,0 0 0,-21 0 16,0-21-16,0 0 15,21-21 16,0 0-31,0 0 0,0-1 16,21 1-16,0-21 0,0 21 0,22-22 16,-22 1-16,21 0 0,1-22 15,-1 22-15,0 0 0,1 20 16,20-20-16,-21 21 0,1 0 0,-1 21 16,0 0-16,1 0 0,-22 0 15,21 21-15,-21 0 0,1 21 0,-22-20 16,0 20-16,0 0 0,0 1 15,0-1-15,0 0 0,0 1 0,0-22 16,-22 21-16,1-21 0,0 22 0,0-22 16,0 0-16,0 0 0,-1 0 15,1-21-15,0 0 0,0 0 16</inkml:trace>
  <inkml:trace contextRef="#ctx0" brushRef="#br0" timeOffset="145079.5">13547 16616 0,'0'0'0,"0"-21"0,0 0 15,0-1-15,0 44 32,0-1-17,0 0-15,0 21 0,-22-21 16,22 22-16,-21-22 0,0 21 16,21-21-16,-21 22 0,21-22 0,-21 21 15,21-21-15,-21 1 0,21-1 0,0 0 16,0 0-16,0 0 15,21-21 1,0 0-16,0 0 0,0-21 16,0 0-16,1 21 0,20-21 0,-21 0 15,0-22-15,0 22 0,22-21 16,-22 21-16,0-22 0,0 1 16,22 21-16,-22-22 0,0 22 0,0 0 0,0 0 15,0 21 1,-21 21-1,0 0-15,0 0 0,0 22 16,0-22-16,0 21 0,0-21 16,0 22-16,0-22 0,0 0 0,0 21 15,0-20-15,0-1 0,0 0 16,22 0-16,-1 0 0,0-21 16,21 0-16,-21 0 0,1 0 15,20 0-15,0 0 0,-21 0 0,22 0 16,-1-21-16,-21 21 0,22-21 0,-1 0 15,-21-22-15,21 22 0,-20-21 16,-1 21-16,21-22 0,-21 1 16,0 21-16,-21-21 0,22 20 15,-22-20-15,21 21 0,-21 0 16,21 21-16,-21-21 0,0 42 16,0 0-1,0 0-15,-21 0 0,21 0 0,-21 22 16,21-22-16,-22 21 0,22-21 15,0 22-15,0-22 0,0 21 0,0-21 16,0 1-16,0-1 0,0 0 0,0 0 16,22 0-16,-1-21 0,0 21 15,0-21-15,0 0 0,22 0 0,-22 0 16,0 0-16,21 0 16,-21 0-16,22-21 0,-1 0 0,-21 0 15,22 0-15,-22 0 0,0-1 0,21-20 16,-21 21-16,1-21 0,-22-1 15,21 1-15,-21 21 0,0-22 0,0 22 16,0 0-16,0 0 0,-21 21 16,-1 0-16,1 0 0,0 21 15,0 0-15,-21 0 0,20 22 16,1-22-16,0 21 0,21 1 0,0-1 16,-21-21-16,21 21 0,0 1 15,0-22-15,0 21 0,0-21 16,21 1-16,0-1 0,0 0 0,1 0 15,20 0-15,0-21 0,1 21 16,-1-21-16,21 0 0,1 0 0,-1 0 16,1 0-16,-1 0 0,1 0 0</inkml:trace>
  <inkml:trace contextRef="#ctx0" brushRef="#br0" timeOffset="146315.91">16785 16404 0,'0'0'0,"-21"0"31,0 21-31,0-21 16,21 22-16,0 20 0,-22-21 16,1 21-16,21 1 0,-21-1 0,21 0 15,0 1-15,-21-1 0,21 0 0,0 22 16,0-43-16,0 21 0,0 1 15,0-22-15,0 21 0,0-21 0,21 1 16,0-1-16,0-21 16,1 0-16,-1 0 0,0 0 0,0 0 15,21 0-15,-20 0 0,-1-21 16,21-1-16,-21 1 0,22-21 0,-1 21 16,-21-22-16,21 1 0,1 0 0,-1-1 15,-21-20-15,22 21 16,-1-1-16,-21 1 0,0 0 0,22-64 15,-22 85-15,-21-1 16,-21 22 0,-1 22-16,1-22 0,0 21 15,0 0-15,-21 21 0,20-21 16,1 1-16,21 20 0,-21 0 0,0 1 16,21-22-16,0 21 0,0 0 0,0-20 15,0 20-15,0-21 0,0 0 16,21 22-16,0-22 0,0-21 0,1 21 15,-1 0-15,21-21 0,0 0 16,-20 0-16,20 0 0,0 0 16,1 0-16,20 0 0,-21 0 0,1-21 15,-1 0-15,0 0 0,1-1 16,-1-20-16,0 21 0,1-21 0,-22-1 16,0 22-16,0-21 0,-21 21 15,0-1-15,0 1 0,0 0 16,-21 21-16,0 0 15,0 21-15,0 0 16,-1 1-16,22-1 0,0 0 0,0 0 16,0 0-16,0 0 0,0 22 15,0-22-15,0 0 0,0 0 16,22 0-16,-22 1 0,0-1 16,0 0-16,21 0 0,-21 0 15,21-21-15,-21-21 47,0 0-47,-21 21 0,21-21 16,-21 21-16,21-21 0,-22 21 15,22 21 32,22-21-47,-1 21 16,0-21-16,0 0 0,0 0 15,0 21-15,22-21 0,-22 0 0,21 0 16,1 0-16,-1 0 0,0 0 16,1 0-16,-1 0 0,0-21 0,22 21 15,-22-21-15,0 0 0,22-1 16,-22 1-16,1 0 0,-22-21 0,21 21 16,-21-22-16,0 1 0,1 21 15,-1-22-15,0 22 0,-21-21 0,0 21 16,0-22-16,0 22 0,0 0 15,-21 21-15,0 0 16,-1 0-16,1 21 0,0-21 16,0 21-16,0 1 0,0-1 0,-1 21 15,1-21-15,21 0 0,-21 22 16,21-22-16,0 0 0,0 21 0,0-20 16,0-1-16,0 0 0,0 0 15,21 0-15,0-21 0,1 0 16,-1 0-16,0 0 15,0 0-15,0 0 0,0 0 0,1 0 16</inkml:trace>
  <inkml:trace contextRef="#ctx0" brushRef="#br0" timeOffset="146483.81">18817 16955 0,'0'21'15,"-21"-21"17,21-21-1,21-1-31</inkml:trace>
  <inkml:trace contextRef="#ctx0" brushRef="#br0" timeOffset="146936.57">20553 16616 0,'21'-21'15,"-42"42"-15,63-63 0,-21 42 0,0-22 0,1 22 16,-1 0-16,-21-21 0,0 42 31,-21 1-15,21-1-16,-22 0 0,1 21 15,0-21-15,0 22 0,21-1 16,-21 0-16,0-20 0,-1 20 16,1-21-16,21 21 0,-21-20 0,0-1 15,21 0-15,-21 0 0,21 0 16,0 0-16,21-21 15,0 0-15,0 0 0,0 0 16,22-21-16</inkml:trace>
  <inkml:trace contextRef="#ctx0" brushRef="#br0" timeOffset="147307.37">21272 16658 0,'22'0'0,"-44"0"0,44-21 16,-1 0-16,-21 0 15,-21 21-15,-1 0 16,1 0-16,0 21 0,0-21 16,0 21-16,0 0 0,-22 0 0,22 1 15,0-22-15,21 21 0,0 0 16,-21 0-16,21 0 0,0 0 16,0 1-16,21-22 15,0 21-15,0-21 0,0 0 0,22 21 16,-22-21-16,0 21 0,21-21 15,-20 21-15,20-21 0,-21 21 16,0 1-16,0-22 0,1 21 0,-22 0 16,0 0-16,0 0 15,0 0-15,-22-21 0,-20 22 0,21-22 16,0 0-16,-22 0 0,1 0 16,21 0-16,-21 0 0,-1 0 0,1 0 15,21 0-15,-22 0 0,22 0 16,0 0-16,0 0 0,0-22 0,21 1 15,0 0-15,-21 0 0,21 0 16</inkml:trace>
  <inkml:trace contextRef="#ctx0" brushRef="#br0" timeOffset="147659.17">20891 16277 0,'0'0'0,"-21"0"0,0 21 0,0-21 15,0 22-15,0-22 0,21 21 16,-22-21-16,22 21 0,22-21 16,-1 0-1,0 0-15,0 0 16,21 0-16,-20 0 0,-1 0 0,0 0 15,0-21-15,0 21 0,0-21 16,-21-1-16,22 1 0,-22 0 0,0 0 16,0 0-16,0 0 0,-22 21 15,1 0-15,0 0 0,-21 0 16,21 0-16,-1 0 0,1 0 0,0 0 16,0 21-16,0-21 0,21 21 15,-21 0-15,21 0 0,21 0 16,0-21-16,0 22 0</inkml:trace>
  <inkml:trace contextRef="#ctx0" brushRef="#br0" timeOffset="148119.9">22246 16404 0,'0'0'0,"0"21"31,0 1-31,-21-1 16,0 0-16,0 21 0,21-21 15,-22 22-15,1-1 0,0 0 16,0 1-16,0-1 0,0 0 0,-1 1 15,1-22-15,0 21 0,-21-21 16,21 1-16,-1-1 0,22 0 0,-21 0 16,21 0-16,-21-21 0,0 0 15,21-21 17</inkml:trace>
  <inkml:trace contextRef="#ctx0" brushRef="#br0" timeOffset="148659.59">21802 16510 0,'0'0'0,"0"-42"0,21 21 15,-21-1-15,21 1 0,0 0 0,-21-21 16,21 21-16,0-1 0,1 1 0,20 0 16,-21 0-16,0 21 0,22 0 15,-22 0-15,21 0 0,0 0 0,-20 0 16,20 42-16,0-21 0,-21 22 15,1-1-15,20 0 0,-21 1 0,-21-1 16,0 22-16,21-22 0,-21 0 16,0 22-16,0-22 0,0 0 0,0 1 15,0-22-15,0 21 0,-21-21 0,21 1 16,0-1-16,0 0 0,-21-21 16,0 0 15,21-21-31,0 0 0,0-22 15,0 22-15,0-21 0,0-1 16,0 22-16,0-42 0,21 20 0,21 1 16,-21 0-16,22-1 0,-22-20 0,21 21 15,22-1-15,-22-20 0,22 20 16,-22 22-16,21-21 0,-20 21 0,-1 0 16,22 21-16,-22 0 0,-21 0 15,21 0-15,-20 21 0,-1 21 16,0-21-16,-21 22 0,0-1 0,0 0 15,0 1-15,0-1 0,-21 0 16,0 22-16,-1-22 0,1 0 0,0 1 16,0-1-16,0 0 0,0 1 15,-1-1-15,22-21 0,-21 0 0,21 1 16,0-1-16,0 0 0,21-21 31,-21-21-31,22 21 0,-1-21 16,0-1-16,0 1 0</inkml:trace>
  <inkml:trace contextRef="#ctx0" brushRef="#br0" timeOffset="149775.68">23304 16531 0,'0'0'0,"22"0"0,-22 21 16,0 1-1,0-1-15,-22 0 0,22 0 16,-21 21-16,0-20 0,21 20 0,0-21 15,-21 21-15,21 1 0,-21-22 0,21 0 16,0 21-16,0-20 0,0-1 16,0 0-16,0 0 0,21-21 15,0 0 1,0 0-16,0 0 0,22 0 0,-22 0 16,21 0-16,-21 0 0,22-21 15,-22 0-15,21 0 0,-21-1 0,1-20 16,20 21-16,-21-21 0,0-1 0,22 22 15,-22-21-15,0-1 0,-21 22 16,21 0-16,-21 0 0,21 0 0,-21 0 16,0-1-16,0 44 15,-21-1 1,0 21-16,0-21 0,0 22 16,-1-22-16,22 21 0,-21 0 0,0 22 15,21-22-15,0-21 16,0 22-16,0-22 0,0 0 15,0 0-15,21-21 0,-21 21 0,43-21 16,-22 22-16,0-22 0,0 0 16,0 0-16,22 0 0,-22 0 0,0-22 15,21 1-15,-21 0 0,1 0 16,-1-21-16,21 20 0,-21-20 0,0 0 16,1-1-16,-1 1 0,0-21 0,0 20 15,0 1-15,0 0 0,-21-1 16,22 1-16,-22 0 0,21-1 0,-21 22 15,0 0-15,0 0 0,0 42 32,-21 0-32,-1 21 0,1-20 15,21-1-15,-21 21 0,0 0 16,21 1-16,0-1 0,-21 0 0,21 1 16,0-1-16,-21 0 0,21 1 15,0-1-15,0-21 0,0 22 0,0-22 16,21 0-16,0 0 0,0 0 15,0-21-15,0 0 0,1 21 0,-1-21 16,0 0-16,0 0 0,0 0 16,0-21-16,22 0 0,-22 0 0,0 0 15,0-22-15,0 22 0,1-21 0,20 0 16,-21-1-16,0 1 16,22-22-16,-22 22 0,0 0 0,21-1 15,-21 1-15,22 0 0,-22-1 16,0 1-16,0 0 0,0 21 0,-21-22 15,0 22-15,22 21 0,-22-21 0,-22 42 32,22 0-32,-21 0 0,0 22 15,0-22-15,0 21 0,0 1 16,-1-1-16,1 0 0,0 1 0,0 20 16,0-21-16,21 1 15,0-1-15,0 0 0,0 1 0,0-22 16,0 21-16,0-21 0,0 1 0,21-1 15,0-21-15,0 21 0,22-21 16,-22 0-16,0 0 0,21 0 0,-21 0 16,1-21-16,20 0 0,-21-1 15,21 1-15,-20 0 0,-1 0 0,0-21 16,0-1-16,0 22 0,0-21 16,1 21-16,-22-1 0,0 1 0,0 0 15,0 0-15,0 42 16,0 0-16,0 0 15,-22 1-15,1-1 0,21 21 0,-21-21 16,21 0-16,0 1 16,0 20-16,0-21 0,0 0 0,0 0 15,0 1-15,21-22 16,0 0 0,1 0-16,-1 0 0,-21-22 15,21 22-15,0-21 0,0 0 0,-21 0 16,21 0-16</inkml:trace>
  <inkml:trace contextRef="#ctx0" brushRef="#br0" timeOffset="149940.57">25315 16468 0,'0'0'0,"0"-21"16</inkml:trace>
  <inkml:trace contextRef="#ctx0" brushRef="#br0" timeOffset="150127.47">24532 16616 0,'0'0'0,"-21"0"0,0 21 0,0-21 16,21 21 0,21-21-1,0 0-15,21 0 0,1 0 0,-1 0 16,0 0-16,22 0 0,-1 0 16,-20 0-16,20 0 0,-21 0 0</inkml:trace>
  <inkml:trace contextRef="#ctx0" brushRef="#br0" timeOffset="150431.9">25294 16722 0,'0'21'0,"0"-42"0,0 63 16,0-21-16,0 22 16,0-22-16,0 0 0,0 21 15,0-21-15,0 22 0,0-1 16,21 0-16,-21 1 0,0-1 0,0 0 15,0 1-15,-21-1 0,21 22 16,-21-22-16,-21 21 0,20 1 0,1-1 16,-21-20-16,0 20 0,20 1 15,-20-1-15,0 1 0,-1-22 16,1 22-16,0-22 0,-1 0 16,1 1-16,21-22 0,0 0 0,0 21 15,-1-42-15,22 21 0,22-42 31,-1-21-31,21 21 16,-21-22-16</inkml:trace>
  <inkml:trace contextRef="#ctx0" brushRef="#br0" timeOffset="150731.73">25209 17145 0,'0'-63'0,"0"126"0,0-190 15,22 85-15,-22-22 0,21 22 16,-21 0-16,0-1 0,21 22 0,-21-21 15,21 21-15,0-1 0,0 1 16,1 0-16,-1 0 0,0 21 0,0 0 16,21-21-16,1 21 0,-22 0 15,21 0-15,-21 0 0,22 21 0,-22 0 16,0 0-16,-21 0 0,0 1 16,0-1-16,0 21 0,0-21 0,-21 0 15,0 22-15,0-22 0,-22 0 0,22 0 16,-21-21-16,21 21 15,-22 1-15,1-22 0,21 0 0,0 0 0,-1 0 16,1 0-16,0 0 0,21-22 31,21 1-15,0 0-16,1 0 0</inkml:trace>
  <inkml:trace contextRef="#ctx0" brushRef="#br0" timeOffset="151336.85">26204 16214 0,'0'0'0,"21"0"15,-21-21-15,22 21 16,-22 21-16,0 0 16,-22 0-16,1 21 0,0-20 0,0 20 15,-21 0-15,20-21 0,1 22 16,0-1-16,-21 0 0,21 1 0,-1-1 15,1 0-15,0-20 0,0 20 16,0 0-16,21-21 0,0 1 0,0-1 16,0 0-16,0 0 0,21-21 15,0 0 1,0 0-16,0 0 0,1-21 16,-1 0-16,0 21 0,0-21 15,0-1-15,-21 1 0,21 21 16,-21-21-16,22 21 15,-1 0 17,0 0-32,0 0 0,0 0 15,0 0-15,-21-21 0,22 21 16,-1-21-16,21 0 0,-21 21 0,0-22 16,1 1-16,-1 0 0,0 21 15,0-21-15,-21 0 0,0 0 16,0-1-1,-21 22-15,0 0 0,-22 0 0,22 0 16,-21 0-16,0 0 0,-1 22 16,1-1-16,21 0 0,-22 0 15,22 0-15,0 22 0,0-22 0,0 0 16,21 21-16,-21-21 0,21 22 16,0-22-16,0 0 0,0 0 0,0 0 15,0 1-15,21-1 0,0 0 16,0 0-16,0-21 0,0 0 0,1 21 15,-1-21-15,21 0 0,-21 0 16,0 0-16,22 0 0,-22-21 0,21 21 16,-21-21-16,22 0 0,-1 0 15</inkml:trace>
  <inkml:trace contextRef="#ctx0" brushRef="#br0" timeOffset="151588.71">27157 16468 0,'0'-21'0,"0"42"0,21-64 0,-42 43 32,0 22-17,-1-1-15,-20 0 0,21 0 0,0 0 16,-22 0-16,22 22 0,-21-22 0,21 21 16,0 1-16,-1-22 15,1 21-15,0-21 0,21 22 0,0-22 16,0 0-16,-21 21 0,21-21 15,0 1-15,0-1 0,0 0 16,21 0-16,0-21 0,0 0 16,1 0-16,-1 0 0,0 0 0,0 0 15,21 0-15</inkml:trace>
  <inkml:trace contextRef="#ctx0" brushRef="#br0" timeOffset="151883.54">27538 16447 0,'0'0'0,"0"-22"0,21 22 0,-21-21 0,21 21 15,0 0-15,0-21 0,1 21 16,-1 0-16,0 0 0,0 0 0,21 0 16,-20 21-16,20 0 0,0 1 15,1-1-15,-22 0 0,0 0 0,0 0 16,-21 22-16,0-1 0,0 0 15,-21-21-15,-21 22 0,20-1 0,-20 0 16,0 1-16,-1-1 0,1-21 0,-21 22 16,20-22-16,-20 0 0,-1 0 15,1 0-15,-1 0 0,22 1 16,-22-22-16,22 21 0,21-21 16,-21 0-16,20 0 0,22 21 15</inkml:trace>
  <inkml:trace contextRef="#ctx0" brushRef="#br0" timeOffset="152275.34">28596 17420 0,'0'0'31,"-21"0"-31,-21 0 0,20 0 16,-20 0-16,-21 0 0,-1 21 0,-21-21 15,1 0-15,-22 0 0,0 0 16,-21 22-16,-21-22 0,0 0 0,-43 0 16,22 0-16,-43 0 0,1 0 15,-22 0-15,0 0 0,-21 0 0,0 0 16,-21 0-16,0 0 0,-22 21 15,1-21-15,0 0 0,20 21 16,-20-21-16,0 21 0,-1 0 0,22-21 16,0 21-16,0 1 0,21-1 15,0-21-15,21 21 0,0 0 0,0-21 16,22 21-16,20-21 0,22 0 16,21 0-16,21 0 0,0 0 0,21 0 15,21 0-15,22 0 0,20 0 0,-41 0 16</inkml:trace>
  <inkml:trace contextRef="#ctx0" brushRef="#br0" timeOffset="152328.31">19770 17674 0,'148'0'32,"-296"0"-32,338 0 0,-148 0 0</inkml:trace>
  <inkml:trace contextRef="#ctx0" brushRef="#br0" timeOffset="-178881.09">23770 15579 0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4T03:20:54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5165 1397 0,'0'-21'47</inkml:trace>
  <inkml:trace contextRef="#ctx0" brushRef="#br0" timeOffset="4046.74">2836 1439 0,'0'22'0,"21"-22"109,1 0-93,-1 0-16,0 0 15,0 0 1,0 0-16</inkml:trace>
  <inkml:trace contextRef="#ctx0" brushRef="#br0" timeOffset="4671.97">3027 1566 0,'42'0'32,"-21"0"-32,0 0 0,1 0 0,-1-21 15,0 0-15,0 0 0,0 21 16,0-21-16,1 0 0,-1-1 15,0 1-15,0 0 0,-21 0 16,0 0-16,0 0 0,-21 21 16,-21 0-1,20 0-15,-20 0 0,0 0 0,-1 21 16,-20-21-16,21 21 0,-1 0 16,1 0-16,-22 22 0,22-22 15,0 21-15,21-21 0,-22 22 0,22-1 16,0 0-16,0 1 0,21-22 15,0 21-15,0 0 0,0-20 16,0 20-16,21-21 0,0 0 16,0 0-16,0 1 0,1 20 15,20-21-15,-21 0 0,21 0 0,-20 1 16,-1-1-16,21 0 0,-21 0 16,0 0-16,1 0 0,-1 1 0,0-1 15,0 21-15,0-21 0,-21 0 16,21 1-16,-21 20 0,0-21 0,0 0 15,0 22-15,-42-22 0,21 0 16,-21 0-16,20 0 0,-41 0 16,21 1-16,-1-22 0,-20 0 15,-1 0-15,1 0 0,20 0 0,-20-22 16,-1 1-16,22 0 0,0 0 16,-1 0-16,1-22 0,0 22 15,21 0-15,-22-21 0,43 21 0,-21-1 16,21-20-16,0 21 0,0 0 15,0 0-15,21-1 16,22 22-16,-22 0 0,21-21 0,-21 21 16,22 0-16,-1 0 0</inkml:trace>
  <inkml:trace contextRef="#ctx0" brushRef="#br0" timeOffset="5075.75">3408 2223 0,'0'0'0,"21"-22"0,0 22 16,0-21-16,22 0 0,-22 0 0,0 0 16,21 0-16,-21-1 0,1-20 15,-1 21-15,0 0 0,0 0 0,0-22 16,-21 22-16,0 0 15,0 0-15,-21 21 16,0 0-16,0 0 16,0 21-16,-22 0 0,22 0 0,-21 0 15,21 22-15,-22-22 0,1 21 16,21 1-16,-22-1 0,22 0 16,0 1-16,0-1 0,0 0 0,21 1 15,0-1-15,0 0 0,0-21 16,0 22-16,0-22 0,0 0 0,21 0 15,0 0-15,21 1 0,-20-22 16,20 0-16,-21 0 0,21 0 0,1 0 16,20-22-16,-20 22 15,-1-21-15,0-21 0,1 21 0,-1-22 16,0 1-16,1 0 0</inkml:trace>
  <inkml:trace contextRef="#ctx0" brushRef="#br0" timeOffset="5379.58">4614 931 0,'0'0'0,"-21"43"0,0 20 0,0 1 15,0-1-15,-1 22 0,1-22 16,0 22-16,-21 0 0,21-1 15,-1 1-15,1 21 0,0-21 0,0-22 16,0 22-16,0-22 0,-1 1 16,1-1-16,21-20 0,-21-1 0,21 0 15,-21 1-15,21-1 0,0-21 16,0 21-16,0-20 0,0-1 16,21-21-1,0-21-15,0 21 0,1-22 0,-1-20 16,21 21-16,-21 0 0,22-22 15</inkml:trace>
  <inkml:trace contextRef="#ctx0" brushRef="#br0" timeOffset="5778.73">4635 2159 0,'0'0'0,"0"21"0,22-21 31,-1 0-31,0 0 0,0 0 16,0-21-16,0 21 15,1-21-15,-1 0 0,0 21 0,0-21 16,0-1-16,-21 1 0,0 0 16,0 0-16,0 0 0,0 0 0,0-1 15,-21 22 1,0 0-16,0 0 0,0 0 15,-1 22-15,-20-22 0,21 21 0,-21 0 16,20 0-16,-20 21 0,21-20 16,0-1-16,-22 21 0,22-21 0,0 0 15,21 22-15,0-22 0,-21 0 16,21 0-16,0 0 0,0 1 0,0-1 16,21-21-16,0 21 15,0-21-15,1 0 0,20 0 0,0 0 16,1 0-16,-22 0 0,42 0 15,-20-21-15,-1 0 0,0-1 0,1 1 16,-1 0-16,0 0 0</inkml:trace>
  <inkml:trace contextRef="#ctx0" brushRef="#br0" timeOffset="6331.41">5419 1736 0,'0'0'0,"-22"0"15,-41 42 1,42 0-16,0-20 0,-1 20 0,1 0 16,-21 1-16,21-22 0,0 21 0,-1 0 15,22 1-15,0-1 0,-21-21 16,21 22-16,0-22 0,0 21 0,0-21 16,0 0-16,0 1 0,21-1 15,1 0-15,-1 0 0,0-21 16,0 0-16,0 0 0,22 0 0,-1 0 15,0-21-15,1 21 16,-1-21-16,0 0 0,1-1 0,-1-20 16,21 21-16,-20-21 0,-1-1 0,0 1 15,-20 0-15,20-22 0,0 1 16,-21-1-16,22 1 0,-22-22 16,0 21-16,0 1 0,0-22 0,1 22 15,-1-1-15,0 1 0,0-1 16,-21 22-16,0 0 0,21-1 0,-21 1 15,21 21-15,-21-22 0,0 65 32,0-1-32,-21 21 0,0 0 15,0 1-15,0 20 0,0 1 16,-1-1-16,1 22 0,0 0 0,0-1 16,0-20-16,0 20 0,-1-20 15,1-1-15,21 1 0,0-1 16,0-20-16,0-1 0,0 0 0,0 1 15,0-22-15,0 21 0,0-21 16,0 1-16,0-1 0,21-21 16,1 0-16,-1 0 0,0 0 15,0 0-15,0 0 0,0-21 0,1-1 16,-1-20-16,0 21 0,-21 0 16</inkml:trace>
  <inkml:trace contextRef="#ctx0" brushRef="#br0" timeOffset="6507.34">5778 1799 0,'-21'0'15,"0"0"-15,21-21 32,21 21-32,0 0 0,22 0 0,-22-21 15,21 21-15,-21 0 0,22-21 16,-1 0-16,0-1 0,-20 1 15,20 0-15</inkml:trace>
  <inkml:trace contextRef="#ctx0" brushRef="#br0" timeOffset="7139.98">8043 1969 0,'0'0'0,"0"-22"16,0 1-1,0 0-15,21 0 0,1 0 16,-22 0-16,21-22 0,0 22 0,-21-21 16,0 21-16,21-22 0,-21 22 15,0 0-15,0 0 0,0 0 0,-21 21 16,0-22-16,0 22 16,-22 0-16,22 0 0,-21 22 0,21-22 15,-22 21-15,22 0 0,-21-21 16,21 21-16,-1 0 0,22 0 15,0 1-15,0-1 0,0 0 16,0 0-16,22 0 0,-1 22 0,0-22 16,0 0-16,21 0 0,-20 0 15,20 0-15,-21 1 0,0-1 0,22 0 16,-22 0-16,0 0 0,0 0 16,0 22-16,-21-22 0,0 0 15,0 0-15,0 0 0,0 1 16,-21-1-16,0 0 0,-21-21 0,-22 21 15,22-21-15,-22 0 0,-20 0 16,20 0-16,1 0 0,-1 0 0,1 0 16,20 0-16,1 0 15,0 0-15,-1-21 0,1 0 0,21 0 16,0 21-16,21-22 0,0 1 16,0-21-16,0 21 0,0 0 0,0-1 15,0 1-15,21 0 0,0 0 16,21 0-16,1 0 0,-1-1 0,0 1 15,22 0-15,-1 0 0</inkml:trace>
  <inkml:trace contextRef="#ctx0" brushRef="#br0" timeOffset="7363.85">8848 1842 0,'0'0'0,"21"0"0,0 0 16,0 0 0,0 0-16,0 0 0,1 0 0,-1 0 15,0 0-15,0 0 0,21 0 16,-20 0-16,-1 0 0,21 0 0,-21 0 16,0 0-16,-42 21 15,0 0 1</inkml:trace>
  <inkml:trace contextRef="#ctx0" brushRef="#br0" timeOffset="7499.97">8657 2117 0,'0'0'0,"0"21"16,21-21 0,22 0-1,-22 0-15,21 0 0,-21-21 16,22 0-16,-1 21 0,0-22 15</inkml:trace>
  <inkml:trace contextRef="#ctx0" brushRef="#br0" timeOffset="8179.58">10372 1863 0,'0'0'0,"0"-21"0,0-1 0,0 1 15,0-21-15,0 21 0,0-22 0,21 1 16,0 21-16,0 0 0,0-22 15,0 22-15,22 0 0,-22 0 0,21 21 16,1-21-16,-1 21 0,0 0 16,1 0-16,-1 0 0,0 0 0,1 21 15,-1 0-15,-21 21 0,0-20 16,0 20-16,-21 0 0,0 22 0,0-22 16,0 0-16,0 1 0,0-1 15,0 0-15,-21 1 0,0-22 0,0 21 16,0-21-16,0 1 0,21-1 15,-22 0-15,1-21 0,0 0 16,0 0-16,0 0 16,0 0-16,21-21 15,0 0-15,0-1 0,0 1 16,0 0-16,0-21 0,21-1 16,-21 1-16,42 0 0,-21-1 0,22 1 15,-1-21-15,21 20 0,-20 1 16,20-22-16,1 43 0,-1-21 0,1 21 15,-22 0-15,22-1 16,-22 22-16,0 0 0,1 0 0,-1 0 0,-21 22 16,21-1-16,-20 21 0,-22 0 15,0 1-15,0-1 0,0 22 16,0-22-16,0 21 0,0-20 16,0-1-16,-22 0 0,1-20 0,0 20 15,0-21-15,0 0 0,21 0 16,-21 1-16,-1-22 0,22 21 15,0-42 1,22 21 0,-1-22-16,0 1 0,0-21 15,21 21-15</inkml:trace>
  <inkml:trace contextRef="#ctx0" brushRef="#br0" timeOffset="8531.37">12234 1651 0,'21'0'16,"-42"0"-16,42-21 0,1 21 16,-1 0-16,-21-21 0,21 0 0,0 21 15,-21-22-15,21 22 0,0-21 16,1 0-16,-22 0 0,0 0 0,21 21 16,-21-21-16,0-1 0,0 1 15,0 0-15,-21 21 0,-1 0 16,1 0-16,0 0 0,0 0 15,-21 21-15,-1 0 0,22 1 16,-21-1-16,-1 21 0,22-21 0,-21 22 16,21-1-16,0 0 0,-1 1 15,22-1-15,-21 0 0,21-21 0,0 22 16,0-22-16,0 0 0,21 21 16,1-42-16,-1 22 0,0-1 0,0-21 15,21 0-15,-20 0 0,20 0 16,0 0-16,1 0 0,-1 0 0,0 0 15,1-21-15,-1-1 0,0-20 16,1 21-16,-1-21 0</inkml:trace>
  <inkml:trace contextRef="#ctx0" brushRef="#br0" timeOffset="9055.07">12933 1461 0,'0'0'16,"0"-22"-16,0 1 0,0 0 0,-21 42 31,-1 0-31,1 1 0,0 20 15,0-21-15,0 21 0,0 1 16,-1-1-16,22 0 0,-21 1 0,21-1 16,-21 0-16,21 1 0,-21-22 15,21 21-15,0-21 0,0 1 0,0-1 16,0 0-16,0 0 16,21-21-16,0 0 0,0 0 15,1 0-15,-1-21 16,0 0-16,21 0 0,-21-1 0,22 1 15,-22-21-15,21 21 0,1-22 16,-22 1-16,21 21 0,-21-21 0,22-1 16,-22 22-16,0 0 0,0 0 15,0 0-15,0 21 0,-21 21 16,0 0 0,0 0-16,0 21 0,0-20 0,0 20 15,0-21-15,0 0 0,0 22 16,0-22-16,0 0 0,0 0 15,0 0-15,22 0 0,-1-21 0,0 22 16,0-22-16,0 0 0,0 0 16,1 0-16,-1 0 0,0 0 0,21-22 15,-21 1-15,1 0 0,20 0 16,-21-21-16,0-1 0,0 1 0,1 0 16,-1-22-16,0 22 0,-21-1 15,0 1-15,0-21 0,0 20 0,0 22 16,0-21-16,0 21 0,0-1 15,0 1-15,-21 21 0,0 0 0,-1 0 16,1 0-16,0 0 16,0 0-16,-21 0 0,20 21 0,1-21 15,0 0-15,0 0 0</inkml:trace>
  <inkml:trace contextRef="#ctx0" brushRef="#br0" timeOffset="9831.56">16468 953 0,'0'0'0,"21"0"16,0-22 0,0 1-16,0 0 15,0 0-15,22 0 0,-22 0 16,0-22-16,0 22 0,0 0 0,-21 0 16,22 0-16,-22-1 0,0 1 15,0 0-15,0 0 0,0 0 0,-22 0 16,1-1-16,-21 22 0,21 0 15,-22 0-15,-20 0 0,21 0 0,-22 0 16,1 0-16,20 22 0,-20-1 16,-1 0-16,22 0 0,0 21 15,-1-20-15,1 20 0,21-21 16,0 21-16,-1 1 0,22-1 0,0 22 16,0-22-16,0 0 0,0 1 15,22-1-15,-1 0 0,0 1 0,21-1 16,-21 0-16,22 1 0,-22-1 15,21-21-15,-21 21 0,22-20 0,-22 20 16,0 0-16,0-21 0,-21 22 16,0-22-16,0 21 0,-21-21 0,-21 1 15,21-1-15,-43 0 0,22 0 16,-22-21-16,1 0 0,-1 0 16,1 0-16,20 0 0,-20-21 15,-1 0-15,22 0 0,0-22 0,-1 22 16,1-21-16,21 21 0,0-22 15,0 22-15,21-21 0,0 21 0,0-1 16,0-20-16,21 21 0,0 0 16,0 0-16,0-1 0,22 22 0,-22-21 15,21 21-15,0 0 0,1 0 16,-22 0-16,21 0 0,1 0 0,-1 0 16</inkml:trace>
  <inkml:trace contextRef="#ctx0" brushRef="#br0" timeOffset="10207.53">16510 1524 0,'21'21'0,"-42"-42"0,63 42 0,-21-21 16,1 0-16,-1 0 16,0-21-16,0 0 0,0 21 0,0-21 15,1 0-15,20-1 0,-21 1 16,0 0-16,0 0 0,1 0 0,-1 0 15,-21-1-15,0 1 16,0 0-16,-21 21 0,-22 0 16,22 0-16,-21 0 0,21 0 15,-22 0-15,1 21 0,21 0 16,-22 1-16,22-1 0,-21 21 16,21-21-16,0 22 0,-1-22 0,1 21 15,21 0-15,-21-20 0,21 20 16,0 0-16,0 1 0,0-22 0,21 21 15,0-21-15,-21 22 0,22-22 16,-1-21-16,21 21 0,-21 0 0,0-21 16,22 0-16,-22 0 0,21 0 15,-21-21-15,22 0 0,-22 0 0,21-22 16,1 22-16,-1-21 0,0-1 16</inkml:trace>
  <inkml:trace contextRef="#ctx0" brushRef="#br0" timeOffset="10499.37">17716 487 0,'-21'21'0,"0"21"0,0 1 15,0-1-15,0 22 0,-1-1 16,1 1-16,0 20 0,0-20 0,0 20 15,0-20-15,-22-1 0,22 1 16,0-1-16,0 1 0,0-1 16,-1-20-16,22 20 0,-21-20 15,21-1-15,0 0 0,0-21 0,0 22 16,0-22-16,0 0 0,0 0 16,21-21-16,1 0 15,-1 0-15,0 0 0,21-21 16,-21 0-16,1 0 0</inkml:trace>
  <inkml:trace contextRef="#ctx0" brushRef="#br0" timeOffset="10883.15">17674 1524 0,'0'21'31,"21"-21"0,0 0-31,1 0 0,-1 0 16,0 0-16,0-21 0,0 21 16,0-21-16,22 0 0,-22 21 0,0-21 15,21-1-15,-20 22 0,-1-21 16,-21 0-16,0 0 0,0 0 0,0 0 16,-21 21-1,-1 0-15,1 0 16,-21 0-16,21 0 0,0 0 15,-22 21-15,22 0 0,-21 0 0,21 0 16,-1 0-16,-20 1 0,21 20 16,0-21-16,21 21 0,-21-20 0,21 20 15,0-21-15,0 0 0,0 22 16,0-22-16,0 0 0,0 0 0,0 0 16,21-21-16,0 21 0,0-21 15,0 0-15,0 0 0,22 0 0,-22 0 16,42 0-16,-41-21 15,20 0-15</inkml:trace>
  <inkml:trace contextRef="#ctx0" brushRef="#br0" timeOffset="11182.97">18627 1355 0,'0'-21'0,"0"42"0,0-64 15,-22 43 1,1 0-16,0 0 0,0 0 15,0 0-15,-22 22 0,1-22 0,21 21 16,-21 0-16,20 21 0,-20-21 16,21 1-16,0-1 0,0 21 15,-1-21-15,1 22 0,21-1 0,-21-21 16,21 21-16,0-20 0,0 20 16,0-21-16,0 0 0,21 0 0,0 1 15,1-1-15,-1 0 0,21-21 16,-21 0-16,22 21 0,-22-21 0,21 0 15,0 0-15,1 0 0,-22-21 16,21 0-16,1 21 0,-1-21 0,-21-22 16,21 22-16,1-21 0,-1-1 15,-21 1-15,22 0 0</inkml:trace>
  <inkml:trace contextRef="#ctx0" brushRef="#br0" timeOffset="11455.82">19135 1037 0,'0'0'16,"21"-63"-16,0-1 0,-21 22 0,0-22 0,0 22 15,0 21-15,0-21 0,0 20 16,0 1-16,0 42 16,0 1-16,-21-1 15,0 21-15,-1 0 0,1 22 0,0-1 16,0 22-16,0-21 0,0-1 16,-1 1-16,22-1 0,-21 1 0,0-1 15,0-21-15,21 22 0,-21-22 16,21 22-16,0-22 0,0 0 15,0-20-15,0 20 0,0-21 16,0 0-16,0 0 0,0 1 0,21-1 16,0-21-16,0 0 15,0 0-15,1 0 0,-1-21 0,0-1 16,0 1-16,0 0 0,0-21 16</inkml:trace>
  <inkml:trace contextRef="#ctx0" brushRef="#br0" timeOffset="11632.72">18965 1312 0,'0'0'16,"-42"-21"-16,21 21 0,0 0 0,-1 0 15,22-21-15,22 0 16,-1 21 0,0 0-16,21 0 0,1 0 15,-1-21-15,0 21 0,1 0 0,-1-21 16,0-1-16,22 22 0,-22-21 15,0 0-15</inkml:trace>
  <inkml:trace contextRef="#ctx0" brushRef="#br0" timeOffset="12207.74">21526 614 0,'43'-42'0,"-86"84"0,149-127 16,-63 43-16,-1-22 0,-21 22 15,0 0-15,0-1 0,-21 22 16,0-21-16,0 0 0,0 20 0,-21 1 15,0 0-15,0 21 0,-21 0 16,-1 0-16,-20 21 0,20 0 0,-20 22 16,-22-1-16,22 22 15,-1-1-15,1 22 0,-1-1 0,1 22 16,20 0-16,-20 0 0,-1 0 16,1 0-16,21-1 0,-22 1 0,22 0 15,21 0-15,-22-21 0,43-1 16,0 1-16,0-22 0,0 1 0,0-1 15,21-20-15,1-1 0,20-21 16,-21 22-16,21-22 0,1 0 0,-1-21 16,0 21-16,1-21 0,-1 0 15,22 0-15,-22 0 0,0-21 0,22 0 16,-1 0-16,-20-1 0,20 1 16</inkml:trace>
  <inkml:trace contextRef="#ctx0" brushRef="#br0" timeOffset="12412.62">21802 889 0,'-22'-42'16,"44"84"-16,-65-105 0,22 63 16,0 0-16,0 0 0,0 21 15,21 0-15,-22 0 0,22 21 16,0-20-16,0 20 0,0-21 15,0 21-15,0-20 0,0-1 16,0 0-16,0 0 0,0 0 16</inkml:trace>
  <inkml:trace contextRef="#ctx0" brushRef="#br0" timeOffset="12595.51">21992 783 0,'0'0'15,"0"21"17,0 1-32,0 20 0,0-21 0,-21 21 15,21 1-15,0-22 16,-21 21-16,21 1 0,0-1 0,0-21 16,0 0-16,0 22 0,0-22 15</inkml:trace>
  <inkml:trace contextRef="#ctx0" brushRef="#br0" timeOffset="13791.28">22521 1228 0,'0'0'0,"0"-21"15,0 42 17,0 0-32,-21 0 0,21 0 15,0 0-15,0 22 0,-21-22 16,21 0-16,-21 0 0,21 0 16,0-42 30,0 0-30,0 0 0,0 0-16,0 0 15,0-1-15,0 1 16,0 0-16,21 21 0,-21-21 0,0 0 16,0 0-16,21 21 15,-21-22 1,21 22-1,0-21 17,1 21-17,-22-21 1,0 42 46,0 0-62,0 1 16,0-1-16,0 0 16</inkml:trace>
  <inkml:trace contextRef="#ctx0" brushRef="#br0" timeOffset="14264.01">22542 1249 0,'0'0'0,"-21"-21"0,21 0 15,-21-1-15,0 22 0,0-21 16,0 21 0,-1 0-16,1 0 0,0 0 0,0 0 15,0 0-15,0 21 0,-1 1 16,1 20-16,0-21 0,0 21 0,21-20 16,-21 20-16,0 0 0,-1 1 15,22-1-15,0 0 0,-21 1 0,21-22 16,-21 21-16,21 0 0,0-20 15,0-1-15,0 0 0,0 0 0,0 0 32,21-21-32,0 0 0,1 0 0,-1-21 15,0 21-15,0-21 0,0 0 16,22 0-16,-22-22 0,21 22 0,-21-21 16,22 21-16,-22-22 0,21 1 15,-21 0-15,22 20 0,-22-20 0,0 0 16,-21 21-16,0-1 0,21 1 15,-21 0-15,0 0 0,-21 42 16,0 0 0,21 0-16,-21 1 0,-1-1 15,1 21-15,0-21 0,0 22 0,21-22 16,0 21-16,0 0 16,0-20-16,0 20 0,0-21 0,0 0 15,21 0-15,0 1 0,0-1 16,1 0-16,-1-21 0,21 0 0,0 0 15,1 0-15,-1 0 0</inkml:trace>
  <inkml:trace contextRef="#ctx0" brushRef="#br0" timeOffset="14748.06">23220 1291 0,'0'0'0,"0"-21"0,0 0 15,-21 0-15,-1 21 16,1 0-16,0 0 0,-21 0 0,21 21 15,-1-21-15,-20 42 0,21-21 16,-21 1-16,20 20 0,-20-21 16,21 21-16,0-20 0,0 20 15,21 0-15,0-21 0,0 22 0,0-22 16,0 0-16,0 21 0,0-20 16,21-1-16,0-21 0,0 21 0,0-21 15,0 0-15,1 0 0,-1 0 16,21 0-16,-21-21 0,0 0 0,1-1 15,-1-20-15,0 21 0,0-21 16,0 20-16,0-20 0,1 0 16,-1-1-16,0-20 0,0 21 15,0-22-15,0 1 0,1 20 16,-1-20-16,0-1 0,0 1 0,0 20 16,-21 1-16,0 0 0,0 21 15,0-1-15,-21 44 16,21 20-16,-21 0 0,0 1 15,0-1-15,-1 21 0,22-20 0,-21 20 16,21 1-16,-21-22 0,21 0 16,-21 22-16,21-22 0,0 1 0,0-1 15,0 0-15,0 1 0,0-22 16,0 21-16,21-21 0,0 0 16,22 1-16,-22-1 0,0-21 15,21 0-15,1 0 0,-1 0 0,0 0 16,1-21-16,-1-1 0</inkml:trace>
  <inkml:trace contextRef="#ctx0" brushRef="#br0" timeOffset="15179.07">23982 1334 0,'0'0'0,"0"-22"0,-21-20 32,-22 42-32,22 0 0,0 0 0,-21 0 15,-1 21-15,1 0 16,0 1-16,20 20 0,-20-21 0,0 0 0,21 22 15,-1-22-15,1 21 0,0-21 16,21 0-16,0 22 0,0-22 16,0 0-16,0 0 0,21-21 15,0 21-15,1-21 0,20 0 0,-21 0 16,0 0-16,22 0 0,-22-21 16,21 0-16,-21 0 0,22 0 0,-22-22 15,0 22-15,0-21 0,0 0 16,0 20-16,1-41 0,-1 21 0,21-22 15,-21 22-15,0-22 0,1 1 16,-1-1-16,-21 1 0,0 20 16,21-20-16,-21 42 0,0 0 15,0-1-15,0 1 0,0 42 16,-21 1-16,0 20 16,21 0-16,-22 1 0,1 20 0,21-21 15,-21 22-15,21-22 0,0 1 16,0 20-16,0-21 0,0 1 15,0-1-15,0-21 0,0 22 0,0-22 16,0 21-16,0-21 0,0 0 16,21 1-16,0-1 0,1-21 15,-1 21-15</inkml:trace>
  <inkml:trace contextRef="#ctx0" brushRef="#br0" timeOffset="15531.89">24193 1482 0,'0'0'0,"0"-21"15,0-1-15,0 1 0,0 0 16,0 0-16,22 21 0,-1-21 16,0 21-16,0 0 0,0 0 15,0 0-15,1 0 0,20 0 16,-21 0-16,0 0 0,22 0 0,-22 21 16,0-21-16,-21 21 0,21 0 15,-21 0-15,0 1 0,0 20 0,0-21 16,0 0-16,-21 22 0,21-22 15,-21 0-15,0 0 0,-1-21 16,1 21-16,0-21 0,0 21 16,21-42-1,0 0-15,0 0 16,0 0-16,0 0 0,0-22 0,21 22 16,0 0-16,22 0 0,-22 0 15,0-22-15,21 22 0,-21 0 0,22 0 16,-22 0-16,21 21 0,-21-22 15,22 22-15,-22 0 0,0 0 16,0 0-16,0 0 0,1 0 16</inkml:trace>
  <inkml:trace contextRef="#ctx0" brushRef="#br0" timeOffset="16011.61">24913 1524 0,'0'0'0,"21"0"16,0 0-1,1 0-15,-1-21 0,0 0 16,-21 0-16,21 21 0,0-22 16,0 1-16,-21 0 0,0 0 0,22 0 15,-22 0 1,-22 21 0,1 21-16,0 0 0,0 0 15,0 0-15,0 0 0,-1 1 16,22-1-16,-21 0 0,21 0 0,-21 0 15,21 0-15,0 1 0,0 20 16,0-21-16,0 0 16,0 0-16,21-21 0,0 0 0,22 0 15,-22 0-15,0 0 16,0-21-16,0 0 0,1 21 0,-1-21 16,21 0-16,-21-22 0,0 22 15,1 0-15,-1-21 0,21 21 0,-21-1 16,0-20-16,-21 21 0,22 0 15,-1 21-15,-21-21 0,0 42 32,0 0-17,0 0-15,0 0 0,0 0 16,0 1-16,-21-1 0,-1 0 0,22 0 16,-21 0-16,21 0 0,-21 1 15,0-1-15,0-21 0,21 21 0,-21 0 16,-1-21-16,1 0 0,0 21 15,0-21-15,0 21 0</inkml:trace>
  <inkml:trace contextRef="#ctx0" brushRef="#br0" timeOffset="16812.09">23072 2223 0,'0'0'0,"-22"0"0,1 21 15,0 0-15,21 21 0,-42-21 0,21 22 16,-1-1-16,1 0 0,-21 1 16,21-1-16,-22 0 0,1 1 0,21-22 15,-21 21-15,-1-21 0,22 22 16,0-22-16,0-21 0,0 21 15,-1 0-15,22-42 32,0 0-32,0 0 0,22 0 0,-1-1 15,21-20-15,-21 0 0,0-1 16,22 1-16,-22 0 0,21-1 0,1 1 16,-22 21-16,21-21 0,-21 20 15,0 1-15,-21 42 16,0 1-1,0-1-15,0 21 0,0-21 0,0 22 16,0-22-16,0 21 16,0-21-16,0 22 0,0-22 0,0 0 15,0 0-15,22 0 0,-1-21 0,0 0 16,0 21-16,0-21 0,0 0 16,1 0-16,20 0 0,-21-21 15,0 0-15,22 0 0,-22 0 0,21-22 16,0 22-16,-20-21 0,20 0 15,-21-1-15,0 1 0,0 0 0,1-22 16,-22 22-16,0-1 0,0 1 16,0 0-16,0 21 0,-22-22 0,-20 22 15,21 0-15,-21 0 0,-1 21 16,22 0-16,-21 0 0,-1 21 16,1-21-16,21 42 0,0-21 15,-22 1-15,43 20 0,0-21 0,0 21 16,0 1-16,0-22 0,0 21 15,0-21-15,22 22 0,-1-1 0,21-21 16,-21 0-16,22 22 0,-22-22 16,21 0-16,0-21 0,1 21 0,-1-21 15,0 0-15,22 0 0</inkml:trace>
  <inkml:trace contextRef="#ctx0" brushRef="#br0" timeOffset="17503.75">24172 2350 0,'0'0'0,"0"-22"0,0-41 31,-21 63-31,0 0 16,0 0-16,0 0 16,-1 0-16,1 21 0,0 0 15,0 0-15,21 1 16,0-1-1,21-21 32,-21-21-31,21-1-16,-21 1 16,0 0-16,0 0 15,0 0 1,-21 21 15,0 21-31,0-21 16,0 21-16,-1 0 0,1 0 15,0 1-15,0-1 0,0 0 0,0 0 16,-1 21-16,1-20 0,0-1 16,21 0-16,-21 0 0,21 0 15,0 0-15,0 1 0,0-1 0,0 0 16,21-21-16,-21 21 0,21-21 15,0 0-15,1 21 0,-1-21 16,0 0-16,0 0 0,0 0 0,0 0 16,22-21-16,-22 21 0,0-21 0,-21 0 15,21 0-15,0-1 0,1-20 16,-22 21-16,21-21 0,0-1 16,-21 1-16,0 0 0,21-1 0,0 1 15,-21 0-15,21-1 0,-21 1 16,22 0-16,-22 20 0,0-20 0,0 21 15,0 0-15,0 42 16,0 0 0,-22 0-16,1 22 0,21-22 0,-21 21 15,21 0-15,0 1 0,0-1 16,0 0-16,0-20 0,0 20 0,0 0 16,0-21-16,0 22 0,21-22 15,0 0-15,1 0 0,20 0 0,-21-21 16,43 0-16,-22 0 0,21 0 15</inkml:trace>
  <inkml:trace contextRef="#ctx0" brushRef="#br0" timeOffset="17923.54">25569 275 0,'0'0'0,"-21"0"0,21-21 0,0 42 16,0 0-16,0 1 15,0-1-15,0 21 0,0 0 16,42-20-16,1 20 0,-1 0 15,22 22-15,-1-22 0,22 22 0,-22 20 16,22-20-16,-22 20 0,22 1 16,-21-21-16,-22 20 0,0-20 0,1 20 15,-1 1-15,-21 0 0,-21-1 16,0 1-16,0 21 0,-42-21 0,21-1 16,-22 1-16,1 0 0,-22-1 15,22-20-15,-21-1 0,-1 1 0,22-22 16,-1 0-16,-20-20 0,21 20 15,-1-21-15,22 0 16,-21-21-16,-1 0 0,22 0 0,0 0 16,0 0-16,0-21 0,0 21 0,-1-21 15</inkml:trace>
  <inkml:trace contextRef="#ctx0" brushRef="#br0" timeOffset="18312.06">25802 1355 0,'-21'21'0,"42"-42"0,-63 84 16,42-42-16,0 1 0,0-1 15,0 0-15,0 0 0,0 0 0</inkml:trace>
  <inkml:trace contextRef="#ctx0" brushRef="#br0" timeOffset="18826.77">25654 1249 0,'-21'0'15,"0"0"-15,-1 0 0,1 21 0,0 0 16,0 0-16,21 1 16,-21-1-16,21 0 0,0 0 0,0 0 15,0 0-15,0 1 0,0-1 16,0 0-16</inkml:trace>
  <inkml:trace contextRef="#ctx0" brushRef="#br0" timeOffset="19271.5">26945 1715 0,'0'0'16,"-21"0"-16,0 0 15,0 0 1,21-22 0,0 44 15,0-1-31,0 0 15,0 0-15,0 0 16,0 0-16</inkml:trace>
  <inkml:trace contextRef="#ctx0" brushRef="#br0" timeOffset="19475.39">26882 2244 0,'0'0'0,"0"21"0,-22 0 15,22 0-15,-21 0 16,21 1-16,-21-1 0,21 0 16,0 0-16,0 0 0,0 0 15,0 1-15,-21-1 0,0 21 0,0-21 16,21 0-16,-43 1 0,22-1 16,0 0-16,-21 0 0,-1 0 0,-20 0 15,20-21-15</inkml:trace>
  <inkml:trace contextRef="#ctx0" brushRef="#br0" timeOffset="77639.12">8551 3683 0,'21'21'31,"-42"-21"32,0 0-47,0 0-1,0 0 1,0 0-1,-1 0-15</inkml:trace>
  <inkml:trace contextRef="#ctx0" brushRef="#br0" timeOffset="78230.78">8488 3831 0,'0'0'0,"0"21"0,0 1 15,21-22 32,0-22-47,-21 1 0,21 21 16,0-21-16,1 0 0,-1 21 0,0-21 16,21 0-16,-21-1 0,1 1 0,-1 0 15,-21 0-15,0 0 0,0 0 16,0-1-16,0 1 0,0 0 15,-21 21-15,-22 0 0,22-21 16,-21 21-16,-1 0 0,1 0 0,0 0 16,-1 21-16,1 0 0,0-21 15,21 21-15,-22 1 0,22-1 0,0 0 16,0 0-16,0 0 0,-1 0 0,22 1 16,0-1-16,0 0 0,0 0 15,0 0-15,22 0 0,-1 1 16,0-1-16,0 0 0,0 0 15,0 21-15,22-20 0,-22-1 0,21 0 16,-21 0-16,22 0 0,-1 0 16,0 1-16,1-1 0,-22 21 15,21-21-15,1 0 0,-22 1 0,0-1 16,0 0-16,-21 21 0,0-21 16,0 1-16,0-1 0,-21 0 0,-21 0 15,-1 21-15,-20-20 0,20-22 16,-20 21-16,-1 0 0,1-21 0,21 0 15,-22 21-15,1-21 0,20 0 0,-20 0 16,20 0-16,1 0 0,21-21 16,-21 0-16,-43-64 15,85 64 1,0 0-16,0 0 0,21-1 0,0 1 16,0 0-16,22-21 0,-22 21 15,21-1-15,22 1 0</inkml:trace>
  <inkml:trace contextRef="#ctx0" brushRef="#br0" timeOffset="78407.69">9313 4043 0,'0'0'0,"-21"0"31,0 0-31,0 0 16,21-21 15</inkml:trace>
  <inkml:trace contextRef="#ctx0" brushRef="#br0" timeOffset="78839.44">9906 3471 0,'0'0'0,"0"-21"0,0 0 16,-21 0-16,21 42 31,0 0-31,21 0 0,0 22 0,0-1 16,0 0-16,1 1 0,-1-1 15,0 0-15,0 1 0,-21 20 0,0-20 16,21 20-16,-21-21 0,21 1 0,-21-1 15,0 0-15,0 1 0,0-22 16,0 21-16,22-21 0,-22 1 16,0-44-1,0 1-15,0-21 16,0 21-16,21-22 0,-21 1 0,0 0 16,0-1-16,21 1 15,0 0-15,-21-1 0,21-20 0,0 21 16,-21-22-16,22 22 0,-1-22 0,0 22 15,0 0-15,0-1 0,0 1 16,1 21-16,-1 0 0,0-1 0,0 1 16,0 21-16,0 0 15,1 0-15,-22 21 16,0 1-16,0-1 0,0 0 16,0 21-16,0-21 0</inkml:trace>
  <inkml:trace contextRef="#ctx0" brushRef="#br0" timeOffset="80295.94">10837 3937 0,'21'-21'0,"-42"42"0,64-42 0,-22 0 0,0 0 15,0-1-15,-21 1 0,0 0 0,0 0 16,0-21-16,0 20 0,0 1 15,0 0-15,0-21 0,-21 21 0,0-1 16,0 22-16,-1-21 16,1 21-16,0 0 0,-21 0 0,21 0 0,-22 21 15,1 1-15,21-1 16,-22 0-16,22 21 0,0-21 0,-21 22 16,21-1-16,-1-21 0,22 22 0,0-1 15,-21 0-15,21 1 0,0-22 16,0 21-16,0-21 0,21 0 0,-21 1 15,22-1-15,-1 0 0,0-21 16,0 0-16,21 0 0,-20 0 0,-1 0 16,21 0-16,-21-21 0,43-22 15,-22 1-15,-21 21 16,0-21-16,1 20 0,-1-20 0,0 0 16,0 21-16,-21-22 0,21 1 0,-21 0 15,0-1-15,0 22 0,0-21 16,0 21-16,0-1 0,0 1 0,-21 42 31,0 1-31,21-1 0,0 21 16,-21-21-16,0 22 0,21-1 15,-22-21-15,22 21 0,0 1 0,0-1 16,0 0-16,0-20 0,0 20 0,0 0 16,0-21-16,22 1 0,-1 20 15,0-42-15,21 21 0,-21 0 0,1-21 16,20 0-16,-21 0 0,21 0 15,1-21-15,-22 0 0,21 0 16,1 0-16,-22-22 0,21 22 0,-21-21 16,0-1-16,22 1 0,-22 0 15,0-22-15,-21 22 0,21-22 0,0 1 16,-21 21-16,0-22 0,0 1 0,0-1 16,0 22-16,0-1 0,0 1 15,0 21-15,0 0 0,0 0 0,0 42 16,0 0-1,0 0-15,0 21 0,0 1 0,0-1 16,0 0-16,0 22 0,0-22 16,0 22-16,0-22 0,0 0 15,0 1-15,0 20 0,0-20 0,0-1 16,0 0-16,0 1 0,0-22 16,0 21-16,0-21 0,0 0 0,22 1 15,-22-1-15,21-21 0,0 0 16,0 0-16,0 0 0,0 0 15,1-21-15,-1-1 0,0 1 0,21 0 16,-21-21-16,64-64 16,-64 64-16,0 20 0,22-62 15,-43 63-15,21-22 16,0 1 0,-21 63 15,0 0-31,0 0 0,0 22 0,0-22 15,0 0-15,-21 21 0,21-20 0,0-1 16,0 21-16,0-21 0,0 0 16,0 1-16,0-1 0,0 0 0,0 0 15,21 0-15,0-21 0,22 0 16,-22 0-16,0 0 0,0-21 16,0 21-16,22-21 0,-22 0 0,21 0 15,0-1-15,-20-20 0,20 21 16,-21-21-16,0 20 0,0-20 15,1 21-15,-1-21 0,0 20 0,0 1 16,0 0-16,-21 0 0,21 21 16,-21 21 15,0 0-31,0 0 0,0 1 0,0-1 16,0 21-16,0-21 0,0 0 0,0 1 15,14754-1737-15,-29508 3472 0,14754-1736 0,0 0 16,0 22-16,22-22 0,-1 0 0,0 0 15,0 0-15,0 0 0,0 1 16,1-22-16,20 0 0,-21 21 16,21-21-16,1 0 0,-1 0 0,0 0 15,1-21-15,-1-1 0,22 1 16,-22 0-16,0 0 0,1-21 0,-1 20 16,0-20-16,-21 21 0,22-21 0,-22 20 15,0-20-15,0 0 0,0-1 16,-21 22-16,22-21 0,-22 21 0,0-22 15,0 22-15,0 0 16,-22 21-16,1 0 0,0 21 16,0 0-16,0 1 0,0-1 15,-1 0-15,22 21 0,-21-21 16,21 22-16,-21-22 0,21 0 0,0 21 16,0-20-16,0-1 0,0 0 15,0 21-15,0-21 0,21-21 0,0 22 16,1-1-16,-1-21 0,0 21 15,0-21-15,21 0 0,-20 0 16,-1 0-16,0 0 0,0-21 0,21 0 16,-20-1-16,-1 1 0,0 0 0</inkml:trace>
  <inkml:trace contextRef="#ctx0" brushRef="#br0" timeOffset="80482.83">13906 3852 0,'0'22'16,"-21"-22"-1,0 0 1,0 0 15</inkml:trace>
  <inkml:trace contextRef="#ctx0" brushRef="#br0" timeOffset="83427.14">10350 5228 0,'0'0'0,"0"21"0,0 1 15,22-22-15,-1 0 16,0 0-16,0 0 0,21 0 0,-20 0 16,20 0-16,0-22 0,1 1 0,-1 0 15,0 0-15,22 0 0,-22-22 16,22 22-16,-22-21 0,0 0 16,1 20-16,-1-20 0,0 0 15,-21-1-15,1 1 0,-1 0 0,-21-1 16,0 1-16,0 21 0,0-21 0,0 20 15,0 1-15,0 0 0,-21 21 16,-1 0-16,1 0 16,0 21-16,0 0 0,0 22 15,0-1-15,21 0 0,-22 22 0,1-1 16,21 22-16,0-21 0,-21-1 0,0 22 16,21-22-16,-21 1 0,21-22 15,0 22-15,0-1 0,0-21 0,-21 1 16,21-1-16,0 0 15,0 1-15,-22-22 0,22 0 0,0 0 16,-21 0-16,21 1 0,-21-22 16,0 0-16,0 0 15,0 0-15,-1 0 0,1-22 0,0 1 16,0 0-16,-21-21 0,20 21 16,1-22-16,0 22 0,0-21 0,21 21 15,-21-22-15,21 22 0,-21 0 0,21 0 16,-22 0-16,22 42 15,0 0-15,0 0 16,0 0-16,0 0 0,0 22 0,22-22 16,-1 21-16,-21-21 15,21 22-15,0-22 0,0 21 0,0-21 16,22 1-16,-22-1 0,21 0 16,-21-21-16,22 0 0,-1 0 0,0 0 15,1 0-15,-22 0 0,21 0 0,1 0 16,-1-21-16,0 0 0,-21-22 15,22 22-15,-1-21 0,-21 21 0,22-22 16,-22 1-16,0 0 0,0-1 16,0 22-16,0-21 0,1-1 0,-22 22 15,0 0-15,0 42 32,0 0-32,0 1 15,0-1-15,0 0 0,0 21 0,0-21 16,0 1-16,0-1 0,0 0 15,0 0-15,0 0 0,0 0 16,21-21-16,0 0 0,0 0 16,0 0-16,0 0 15,1-21-15,-1 0 0,0 0 16,0 0-16,0 0 0,0-22 16,1 22-16,-1 0 0,0-21 0,-21 20 15,21 1-15,0 0 0,0 0 16,1 42-1,-22 0-15,0 0 16,0 1-16,0 20 0,0-21 16,0 21-16,21-20 0,-21 20 0,21-21 15,0 0-15,0 22 0,0-22 0,22 0 16,-22 0-16,21-21 0,1 21 16,-22-21-16,21 0 0,0 0 0,1 0 15,-1 0-15,0 0 0,1-21 16,-1 21-16,0-21 0,-20 0 0,20-22 15,-21 22-15,21-21 0,-20 21 0,-22-22 16,21 1-16,-21 21 0,0-21 16,0-1-16,0 1 0,0 0 0,0-1 15,-21 1-15,-1 21 0,1-22 16,0 22-16,0 0 0,-21 21 16,20 0-16,1 0 0,-21 0 0,21 0 15,-22 21-15,22 0 0,-21 1 16,21 20-16,0 0 0,-1-21 0,1 22 15,0-1-15,21 0 0,0 1 0,0-22 16,0 21-16,0 1 0,0-22 16,21 0-16,-21 0 0,21 0 0,1 0 15,20-21-15,-21 0 0,0 0 16,0 0-16,1 0 0,20 0 0,-21 0 16,0-21-16,22 0 0,-22 0 0,0 0 15,0-22-15,0 22 16,0-21-16,22 0 0,-22-1 0,0-20 15,-21 20-15,21-20 0,0-1 0,1 1 16,-1-1-16,0-20 0,0 20 16,0 22-16,-21 0 0,0-1 0,21 1 15,-21 21-15,0 0 0,-21 42 16,21 0 0,-21 21-16,0 1 0,0-1 15,0 21-15,-1 1 0,22-1 0,-21 1 16,0-1-16,0 1 0,21-1 0,0-20 15,0-1-15,0 0 16,0 1-16,0-1 0,0 0 0,0-20 16,0-1-16,21 0 0,0 0 0,22 0 15,-22-21-15,0 0 0,21 0 16,1 0-16,-22 0 0,21 0 0,0-21 16,1 0-16,-22 0 0,21 0 15,1-1-15,-22 1 0,21-21 0,-21 21 16,0-22-16,1 1 0,-1 0 0,0 21 15,-21-22-15,21 1 0,0 0 16,0 20-16,1-20 0,-1 21 16,0 0-16,0 0 0,0 21 0,0 0 15,22 0-15,-22 21 0,0 0 16,0 0-16,0 21 0,1-20 0,-1 20 16,-21 0-16,0 1 0,21-22 15,-21 21-15,0 0 0,0 1 0,0-22 16,0 21-16,-21-21 0,0 22 0,-1-22 15,22 0-15,-21 0 0,0 0 16,0-21-16,0 22 0,0-22 16,21-22-1,21 1 1,0 0-16,0-21 0,21 21 0,-20-22 16,20 22-16,-21-21 0,21-1 15,1-20-15,-1 21 0,0-22 16,1 22-16,-22-22 0,21 22 0,1 0 15,-22 20-15,0 1 0,-21 0 16,0 42-16,0 0 0,0 22 16,0-1-16,-42 0 0,20 1 15,1-1-15,-21 22 0,21-22 0,-22 0 16,22 1-16,0-1 0,21 0 16,0 1-16,0-22 0,0 21 0,0-21 15,21 0-15,0 1 0,1-1 0,-1-21 16,21 0-16,0 21 0,22-21 15,-22 0-15,1 0 0,20 0 16,1-21-16,-22 0 0,21-1 0,-20 1 16,-1 0-16,0 0 0,1-21 15,-1 20-15</inkml:trace>
  <inkml:trace contextRef="#ctx0" brushRef="#br0" timeOffset="84975.13">10901 7387 0,'0'0'16,"0"-21"-16,-21 0 0,-1 0 0,1 0 0,0-1 16,0 1-16,0 0 0,0 0 15,21 0-15,-22 0 0,1 21 16,21-22-16,-21 22 15,21 22 32,0-1-31,-21-21 0,0 0-1</inkml:trace>
  <inkml:trace contextRef="#ctx0" brushRef="#br0" timeOffset="85258.96">10477 6879 0,'0'-21'0,"0"42"0,-21-63 16,21 21-16,-21 0 0,21-1 0,0 1 16,0 0-1,-21 21-15,21 21 16,0 0-16,0 1 0,0 20 15,21 0-15,0 1 0,-21-1 16,21 21-16,-21 1 0,22-1 0,-1 1 16,-21-1-16,21 1 0,-21-1 15,21 1-15,0-1 0,-21-20 0,0-1 16,21 0-16,1-20 0,-22-1 16,0 21-16,21-42 0,-21 21 0,21 0 15,0-21 1,-21-21-1,0 0-15,21 0 0</inkml:trace>
  <inkml:trace contextRef="#ctx0" brushRef="#br0" timeOffset="85519.81">11239 6816 0,'0'0'15,"22"-43"-15,-1 1 0,0 21 0,-21 0 0,0 0 16,-21 42-1,0 0-15,-1 21 0,-20-21 16,0 43-16,-1-22 0,1 1 0,0 20 16,-22 1-16,22 20 0,0-20 15,-22-1-15,22 1 0,-1-1 0,22 1 16,0-22-16,0 0 0,0 1 16,21-1-16,0-21 0,0 22 0,0-22 15,0 0-15,21-21 16,0 0-16,0 0 0,22 0 15,-22-21-15,21 21 0,-21-21 0,22-22 16</inkml:trace>
  <inkml:trace contextRef="#ctx0" brushRef="#br0" timeOffset="85727.7">11515 7133 0,'0'0'15,"21"0"-15,-21 21 0,0 1 0,0-1 0,0 21 16,0-21-16,0 22 0,0-1 15,0-21-15,-21 21 0,21 1 0,-22-22 16,22 0-16,-21 21 0,21-20 16,0-1-16,0 0 0,0 0 15,0 0 1,0-42 0,0 0-1,0 0-15,0 0 0</inkml:trace>
  <inkml:trace contextRef="#ctx0" brushRef="#br0" timeOffset="85887.6">11578 6922 0,'0'0'15,"0"-22"-15,0 1 0,0 0 0,0 0 16,-21 21 0,21 21 15,0 0-31,0 0 0,0 1 15,0-1-15,0 0 0</inkml:trace>
  <inkml:trace contextRef="#ctx0" brushRef="#br0" timeOffset="86299.37">11917 7154 0,'42'0'16,"-84"0"-16,126 0 0,-41 0 0,-1 0 0,0-21 15,1 0-15,-22 0 0,21 21 0,-21-21 16,1 0-16,-1-1 0,0 22 15,-21-21-15,-21 21 16,0 0 0,-22 0-16,22 0 0,-21 0 0,-1 21 15,22 1-15,-21-1 0,0-21 16,20 21-16,-20 21 0,21-21 16,0 1-16,21-1 0,0 0 0,0 0 15,0 0-15,0 0 0,21 1 16,0-1-16,0 0 0,22 0 15,-22-21-15,0 21 0,0 0 0,21 1 16,-20-22-16,-1 21 0,0 0 16,0-21-16,-21 21 0,0 0 15,-21 0 1,0-21-16,-22 22 0,22-22 16,-21 0-16,0 0 0,-1 0 0,1 0 15,0 0-15,-1 0 0,1 0 16,21 0-16,-22-22 0,22 1 15,21 0-15,-21 0 0,21 0 16,0 0-16,21-1 0,0 1 16,1 0-16,-1 0 0,21-21 15</inkml:trace>
  <inkml:trace contextRef="#ctx0" brushRef="#br0" timeOffset="86511.25">12615 7027 0,'0'0'0,"0"22"0,0-1 0,0 0 16,0 0-16,0 0 0,0 0 16,0 22-16,0-22 0,0 21 15,-21-21-15,0 22 0,21-1 0,-21-21 16,0 0-16,21 22 0,0-22 16,0 0-16,0 0 0,0 0 0,0 1 15,0-44 16,0 1-31,0 0 0</inkml:trace>
  <inkml:trace contextRef="#ctx0" brushRef="#br0" timeOffset="86669.16">12636 6731 0,'0'-21'15,"0"42"-15,0-63 0,-21 42 16,0 0-1,21 21-15,0 0 16</inkml:trace>
  <inkml:trace contextRef="#ctx0" brushRef="#br0" timeOffset="87187.42">13271 6498 0,'0'0'0,"0"-21"32,-21 42-32,21 0 15,-21 22-15,21-1 0,-21 0 16,21 22-16,-21-22 0,21 1 0,0 20 16,0-21-16,0 22 0,0-22 15,0 22-15,0-22 0,-21 22 0,21-22 16,0 0-16,0 1 0,0-1 15,0 0-15,0 1 0,0-22 16,21 21-16,-21-21 0,0 0 0,0 1 16,-21-22-1,-1 0-15,1 0 16,0 0-16,0 0 0,0-22 0,0 1 16,-1 0-16,1 0 0,21-21 0,0 20 15,0-20-15,0 0 0,21-1 16,1 1-16,20-21 0,0 41 0,1-20 15,20 0-15,-21 21 0,22-1 16,-1 1-16,-20 21 0,20 0 0,-20 0 16,-1 0-16,0 0 0,1 21 0,-1 1 15,-21-1-15,21 21 16,-20-21-16,-22 22 0,0-1 0,0 0 16,0-21-16,0 22 0,-22-1 0,1-21 15,0 22-15,-21-22 0,-1 0 16,1 0-16,0 0 0,-1 0 0,1 1 15,0-22-15,-1 21 0,1-21 16,21 0-16,0 0 0,0 0 0,21-21 16,0-1-16,0 1 15,21 0-15,0-21 0</inkml:trace>
  <inkml:trace contextRef="#ctx0" brushRef="#br0" timeOffset="87451.26">14266 6414 0,'21'0'0,"-42"0"0,42 21 15,-21 0-15,0 21 0,0 1 16,0-1-16,-21 0 0,0 22 0,0-1 16,0 1-16,0-1 0,-22 1 0,22 20 15,0-20-15,-21-1 0,20 22 16,1-21-16,0-22 0,0 21 15,0-20-15,21-1 0,0 0 0,0-20 16,0-1-16,0 0 0,0 0 16,21 0-16,0-21 0,0 0 0,0 0 15,22 0-15,-22 0 0,21 0 0,1-21 16,-1 21-16,-21-21 0</inkml:trace>
  <inkml:trace contextRef="#ctx0" brushRef="#br0" timeOffset="87811.06">14520 7239 0,'0'0'0,"-21"21"0,21 0 15,21-21 17,0 0-32,1 0 0,-1 0 15,0-21-15,0 21 0,0-21 0,0 0 16,1 0-16,20 0 0,-21 21 15,0-22-15,0 1 0,-21 0 0,0 0 16,0 0-16,0 0 0,0-1 0,0 1 16,-21 21-1,0 0-15,0 0 0,0 21 0,0 1 16,-22-1-16,22 21 0,0 0 16,-21 1-16,20-1 0,1 0 15,0 1-15,0-1 0,21 0 0,0-20 0,0 20 16,0-21-16,0 0 0,0 0 15,21 1-15,0-1 0,0-21 16,1 0-16,-1 0 0,21 0 0,0 0 16,1 0-16,-1 0 0,22-21 15,-1-1-15,1 1 0,-1-21 0</inkml:trace>
  <inkml:trace contextRef="#ctx0" brushRef="#br0" timeOffset="88087.45">15452 6625 0,'0'0'0,"-22"0"0,1 0 0,42 0 32,1 0-32,-1 0 0,0 0 15,21 0-15,1 21 0,-1-21 16,0 0-16,-21 0 0,22 0 0,-1 0 15,0 22-15,1-22 0,-1 0 0,0 0 16,22 0-16,-43 0 0,21 0 16,-20 21-16,-1-21 0,0 0 0,-42 0 31,0 0-31,-1 0 16,1 21-16,0-21 0</inkml:trace>
  <inkml:trace contextRef="#ctx0" brushRef="#br0" timeOffset="88323.31">15706 6752 0,'0'0'0,"0"21"15,-22 1-15,1 41 16,0-42-16,0 22 0,21-22 16,-21 21-16,0 0 0,21 1 0,-22-1 0,1 0 15,0 22-15,0-22 16,0 1-16,21-1 0,-21 0 0,21 1 15,-22-1-15,22-21 0,0 0 0,0 0 16,0 1-16,22-22 16,-1 0-16,0 0 0,0 0 15,0 0-15,0 0 0,1-22 0,-1 1 16,21 0-16</inkml:trace>
  <inkml:trace contextRef="#ctx0" brushRef="#br0" timeOffset="88691.1">15896 7239 0,'21'0'63,"0"0"-63,1 0 0,-1 0 15,0 0-15,0-21 0,0 21 0,0-21 16,1 21-16,-1-21 0,0 21 0,0-22 15,-21 1-15,21 21 0,-21-21 16,21 0-16,-21 0 16,0 0-16,-21 21 15,0 0-15,0 0 0,0 0 16,0 21-16,-1 0 0,1 0 16,0 21-16,0-20 0,0 20 0,0-21 15,21 21-15,0-20 0,-22 20 16,22-21-16,0 0 0,0 0 0,0 1 15,0-1-15,0 0 0,0 0 16,22-21 0,-1 0-16,0 0 0,0 0 0,0 0 15,22 0-15,-22 0 0,21-21 16</inkml:trace>
  <inkml:trace contextRef="#ctx0" brushRef="#br0" timeOffset="89507.63">16383 7154 0,'0'0'0,"0"-21"0,0 0 16,0 0-16,0 0 0,0 0 16,0-1-16,21 22 0,0-21 15,0 21-15,1-21 0,20 21 0,-21 0 16,21-21-16,1 21 0,-22 0 0,21 0 16,-21 0-16,1 21 0,-1-21 15,-21 21-15,21 0 0,-21 1 0,0-1 16,0 0-16,-21 21 0,0-21 15,-1 22-15,1-22 0,0 0 16,-21 21-16,21-20 0,-1-1 0,-20 0 16,21 0-16,0 0 0,0 0 0,-1-21 15,22 22-15,-21-22 16,42 0 0,1 0-1,-1-22-15,21 1 0,-21-21 16,22 21-16,-22 0 0,21-22 0,0 1 15,-20 0-15,20-1 0,0 1 0,1 21 16,-22-22-16,21 1 0,-21 0 16,0-1-16,1 1 0,-1 21 15,-21 0-15,0 0 0,0-1 16,21 22-16,-42 0 16,0 22-16,-1-1 0,1 0 15,0 21-15,0-21 0,-21 22 16,20-1-16,1-21 0,0 22 0,0-1 15,0 0-15,21 22 0,0-22 0,0 0 16,0 1-16,21-1 0,0-21 16,0 22-16,22-22 0,-22 21 0,21-21 15,-21 0-15,22 1 0,-22-1 0,21-21 16,0 0-16,-20 21 0,20-21 16,0 0-16,1 0 0,-22-21 15,21 0-15,-21-1 0,22 1 0,-22 0 16,21-21-16,-21-1 0,22 1 15,-22-21-15,21-1 0,-21 22 0,22-22 16,-22 1-16,21-1 0,0 1 16,-20-1-16,-1 1 0,21-1 0,-21 1 15,0-1-15,-21 1 0,0-1 0,22 22 16,-22 21-16,0-22 0,0 22 16,0 0-16,0 63 15,-22-20-15,1 20 16,0 0-16,0 1 0,21 20 0,-21-21 15,0 22-15,-1-1 0,1-20 16,0 20-16,0-20 0,21 20 16,0-21-16,-21 1 0,0 20 0,21-20 15,0-1-15,0 0 0,0 1 0,0-1 16,0-21-16,0 0 0,0 0 16,0 1-16,0-1 0,21-21 0,0 0 15,0 0-15,0 0 16,0 0-16,1-21 0,-1-1 15,0 1-15</inkml:trace>
  <inkml:trace contextRef="#ctx0" brushRef="#br0" timeOffset="89683.5">17526 7006 0,'0'0'0,"-21"0"0,21-21 31,21 21-31,21 0 0,-21 0 0,1-21 16,20 21-16,0 0 0,-21-21 0,22 21 16,-22 0-16,21-21 0,-21-1 15,1 22-15,-1-21 0</inkml:trace>
  <inkml:trace contextRef="#ctx0" brushRef="#br0" timeOffset="98360.77">3260 9525 0,'0'0'0,"-22"0"16,22 21-1,0 0-15,0 1 16,22-1-16,-1-21 0,0 21 15,21 0-15,-21-21 0,22 21 0,20 0 16,-20-21-16,20 0 0,-21 22 16,22-22-16,-1 0 0,-20 0 0,-1 0 15,22 0-15,-22 0 0,0 0 16,-21 0-16,22 0 0,-22 0 0,21 0 16,-21 0-16,1 0 0,-1 0 15,-42 0 16,-1 0-15,1 0-16,0 0 0,0 0 0,0 0 16,0 21-16,-1-21 0,1 0 0,21 21 15,-21-21-15,0 21 16,0-21-16,0 21 16,-1-21-16,1 0 15,0 0-15</inkml:trace>
  <inkml:trace contextRef="#ctx0" brushRef="#br0" timeOffset="98772.53">1968 9948 0,'-42'0'0,"84"0"0,-147 0 0,62 0 15,1 0-15,21 0 0,0 0 16,-1 0-16,44 0 16,-1 0-16,21 0 15,0 0-15,1 0 0,20 0 0,22 0 16,0 0-16,20-21 0,1 21 15,0 0-15,0 0 0,21-21 0,-21 21 16,0-21-16,21 21 0,-22 0 16,1 0-16,0-21 0,21 21 0,64 0 15,-86-21-15,-20 21 16,-21 0-16,-1-22 0,1 22 0,-22 0 16,0-21-16,1 21 0,-22-21 15,-21 0 1,0 0-16,0 0 15,-21 21-15,-1-22 0,1 1 16,0 21-16</inkml:trace>
  <inkml:trace contextRef="#ctx0" brushRef="#br0" timeOffset="99215.28">3958 9356 0,'0'21'16,"0"0"0,0 0-16,0 0 15,0 1-15,0-1 0,21 0 0,0 0 16,1 0-16,-1 0 0,0 1 16,0-1-16,0 0 0,0 0 0,22 0 15,-22 0-15,21 1 0,-21-22 0,22 21 16,-1-21-16,-21 21 0,22-21 15,-22 0-15,21 0 0,-21 21 0,0-21 16,1 0-16,-1 0 0,0 0 16,-21 21-16,0 0 15,-42 1-15,20-22 16,-20 21-16,0 0 0,-1 0 16,1 0-16,-21 22 0,-1-22 0,22 21 15,-22 0-15,-20-20 0,20 20 0,-21 0 16,22 22-16,-22-22 0,22 0 15,-1 22-15,1-22 0,-1 1 0,22-22 16,0 21-16,20-21 0,1 22 16,0-22-16,21 0 0,0 0 15,21-21 1,0 0-16,1-21 16,-1 0-16,21 0 0,-21-1 0</inkml:trace>
  <inkml:trace contextRef="#ctx0" brushRef="#br0" timeOffset="99655.03">5884 9589 0,'0'0'0,"21"-22"0,1 1 15,-22 0-15,21 0 0,-21 0 16,21 0-16,-21 42 31,0 21-31,0-21 16,0 22-16,0-1 0,-21 21 0,21-20 15,-21-1-15,-1 0 0,1 1 16,0-1-16,0 0 0,0 1 0,0-1 16,-1-21-16,1 0 0,0 22 0,21-22 15,-21 0-15,21 0 16,0 0-16,21-21 15,0 0-15,0 0 0,1 0 0,-1-21 16,0 21-16,21-21 0</inkml:trace>
  <inkml:trace contextRef="#ctx0" brushRef="#br0" timeOffset="100042.81">6667 9631 0,'0'0'0,"22"-21"0,-1 21 0,-21-21 0,-21 21 15,-1 0 1,1 0-16,0 0 0,-21 0 0,-1 0 16,22 0-16,-21 21 0,0 0 15,-1-21-15,22 21 0,0 0 0,-21 0 16,42 1-16,-22-1 0,22 0 16,0 0-16,0 0 15,22 0-15,-1 1 0,0-1 0,0 0 16,0-21-16,22 21 0,-1 0 15,0 0-15,1 1 0,-1-1 16,-21-21-16,21 21 0,-20 0 0,20 0 16,-21 0-16,-21 1 0,0-1 15,0 0-15,0 0 0,-21 0 16,0 0-16,-22-21 0,1 22 0,0-22 16,-1 0-16,1 0 0,0 0 15,-22 0-15,22 0 0,21 0 0,-22 0 16,1 0-16,0 0 0,21 0 0,-1-22 15,-20 1-15,21 0 0,0 21 16,0-21-16,-1-21 0,22 20 0,0 1 16,-21-21-16,21 0 0</inkml:trace>
  <inkml:trace contextRef="#ctx0" brushRef="#br0" timeOffset="100230.7">6011 9229 0,'0'-43'32,"21"43"15,1 0-32,-1 0-15,0 0 0</inkml:trace>
  <inkml:trace contextRef="#ctx0" brushRef="#br0" timeOffset="100666.45">7578 9271 0,'0'0'0,"21"-42"0,0 21 0,0-1 16,-21-20-16,0 21 0,21 0 15,-21 0-15,0 42 32,0 21-32,-21-21 0,0 22 15,21-1-15,-21 0 0,0 22 16,-1-22-16,1 22 0,0-1 16,21 1-16,-21-1 0,0-21 0,0 22 15,-1-22-15,22 1 0,0-1 16,0 0-16,-21-21 0,21 1 0,0-1 15,0 0-15,-21 0 0,21 0 0,-21-21 32</inkml:trace>
  <inkml:trace contextRef="#ctx0" brushRef="#br0" timeOffset="102411.45">7175 9610 0,'0'0'0,"0"-43"0,0-20 0,0 21 0,0-1 15,0-20-15,0 20 0,0 1 16,0 0-16,22-22 0,-1 22 0,0 0 16,0 20-16,21-20 0,1 21 15,-1 0-15,0 0 0,1 21 0,20 0 16,1 0-16,-1 21 0,22 0 0,-22 0 16,-20 21-16,20 1 0,1 20 15,-22-20-15,0 20 0,-20-21 16,20 22-16,-21-1 0,-21 1 0,0-22 15,21 22-15,-21-22 0,0 22 0,0-22 16,0-21-16,0 21 0,-21-20 16,21 20-16,0-21 0,-21-21 15,0 21-15,0-21 0,-1 0 16,1-21-16,21 0 16,0-21-16,0 20 15,0-20-15,0 0 0,21-1 0,1 1 16,-1 0-16,0-22 0,0 22 0,0-22 15,22 22-15,-22-21 0,21 20 16,-21 1-16,22-22 0,-1 43 0,0-21 16,1 21-16,-1 0 0,0 21 15,-21 0-15,22 0 0,-1 21 0,-21 0 16,0 21-16,1 1 0,-1-1 16,-21 0-16,0 1 0,0 20 15,0 1-15,0-22 0,-21 21 0,-1 1 16,22-1-16,-21-20 0,0-1 0,0 22 15,21-43-15,0 21 0,-21 0 16,21-20-16,0-1 0,0 0 0,0 0 16,21 0-1,0-21-15,0 0 0,0 0 0,22 0 16,-22-21-16,21 0 0,1 0 16,-22 0-16,21-1 0,0 1 15,1-21-15,-22 0 0,21-1 0,1 1 16,-22 0-16,0-1 0,0 1 0,0 0 15,0-1-15,1 22 0,-22 0 16,0-21-16,0 20 0,0 1 16,0 42-1,-22 1-15,1-1 16,21 0-16,-21 21 0,0-21 0,21 22 16,-21-1-16,21 0 0,0-20 0,-21 20 15,21 0-15,0-21 0,0 22 16,0-22-16,0 21 0,0-21 15,0 1-15,0-1 0,0 0 0,21 0 16,0-21-16,0 0 16,0 0-16,0 0 0,22 0 0,-22 0 15,0 0-15,21-21 0,-20 0 16,-1 0-16,21-1 0,-21 1 0,0-21 16,22 21-16,-22-22 0,0 1 0,0 0 15,0-1-15,1 1 0,-1 0 16,-21 21-16,0-22 0,0 22 0,0 0 15,0 0-15,0 0 0,0-1 0,0 1 16,-21 42 15,-1 1-31,22-1 0,-21 21 16,21-21-16,0 22 0,0-1 16,-21 0-16,21 1 0,0-1 0,0 0 15,0 1-15,0-22 0,0 21 16,0-21-16,0 0 0,21 1 0,0-1 15,22 0-15,-22 0 0,21-21 0,1 0 16,-1 0-16,0 0 0,22 0 16,-22 0-16,0 0 0,22-21 0,-22 21 15,1-42-15,-1 20 0,-21 1 0,21-21 16,1 0-16,-22-1 0,0 1 16,0-22-16,22 22 0,-22-21 15,-21-1-15,21 22 0,0-22 0,-21 22 16,21-22-16,-21 22 0,0 0 15,21-22-15,-21 22 0,22 21 0,-22-22 16,0 22-16,0 0 0,0 0 0,0 42 31,-22 21-31,22-20 0,-21 20 16,0 0-16,21 1 0,0-1 16,-21 0-16,0 1 0,21 20 0,-21-21 15,21 22-15,0-22 0,0 1 0,0 20 16,0-21-16,0 1 0,0-1 15,0 0-15,0-20 0,0 20 16,0-21-16,0 0 0,0 0 0,21 1 16,0-1-16,0-21 0,0 0 15,0 0-15,1 0 0,-1 0 0,21 0 16,0-21-16,-20-1 0,20 1 0,0 0 16,1-21-16,-1-1 0,-21 1 15,21 0-15,1-22 0,-22 22 0,21-22 16,-21 22-16,22-21 0,-22-1 15,0 22-15,0-22 0,-21 1 0,21 20 16,-21-20-16,22 21 0,-22-1 16,0 1-16,0 0 0,0 20 0,0 1 15,0 0-15,-22 21 16,1 21-16,-21 0 16,21 22-16,0-1 0,-1 0 15,1 22-15,21-22 0,-21 1 0,0 20 16,21 1-16,-21-22 0,21 21 15,-21 1-15,21-22 0,0 22 0,0-22 16,0 0-16,0 1 0,0-1 0,21 0 16,0-20-16,0 20 0,0-21 15,0 0-15,22-21 0,-22 0 16,0 0-16,21 0 0,-20 0 0,20 0 16,-21 0-16,21-21 0,-20 0 15,20 0-15,-21-22 0,0 22 0,22-21 16,-22 0-16,0-1 0,0 22 15,0-21-15,0-1 0,1 1 0,-22 21 16,0 0-16,0 0 0,-22 42 31,22 0-31,0 0 16,-21 0-16,0 22 0,21-22 0,-21 21 16,21-21-16,0 0 0,0 22 0,0-22 15,0 0-15,0 0 0,0 0 16,0 1-16,21-22 15,0 0 1,0 0-16,-21-22 16,22 1-16</inkml:trace>
  <inkml:trace contextRef="#ctx0" brushRef="#br0" timeOffset="102567.36">11663 9250 0,'-21'-42'15,"21"20"-15,-22 22 16</inkml:trace>
  <inkml:trace contextRef="#ctx0" brushRef="#br0" timeOffset="102767.24">10880 9398 0,'-22'0'15,"44"0"-15,-44 21 0,1-21 0,42 0 32,1 0-32,20 0 0,0 0 15,1 0-15,-1 0 0,0 0 16,22 0-16,-22 0 0,22 0 15,-22 0-15,0 0 0,22 0 0,-22 0 16</inkml:trace>
  <inkml:trace contextRef="#ctx0" brushRef="#br0" timeOffset="103095.05">12023 9504 0,'0'0'16,"-22"21"-16,22 21 0,-21-20 0,0 20 0,0 0 15,0 22-15,0-22 0,21 0 0,-22 1 16,1 20-16,21-20 0,-21-1 16,21 21-16,-21-20 0,0 20 0,0 1 15,21-1-15,-22 1 0,1-1 0,0 1 16,0-1-16,21 1 0,-21-1 15,0 1-15,-1-22 0,1 0 0,0 1 16,21-1-16,-21 0 0,0 1 0,0-22 16,21 21-16,0-21 0,-22 1 15,1-22-15,21-22 32,0 1-32,0 0 0,0-21 15</inkml:trace>
  <inkml:trace contextRef="#ctx0" brushRef="#br0" timeOffset="103419.87">11747 9800 0,'0'-42'0,"0"84"0,0-126 16,0 41-16,22 1 0,-1 0 16,-21 20-16,21 1 0,0 0 0,0 0 15,22 0-15,-22 0 0,21 21 16,-21 0-16,22-22 0,-1 22 0,0 0 15,1 0-15,-1 0 0,-21 22 0,21-1 16,-20 0-16,-1 21 0,0-21 16,-21 22-16,0-1 0,0 0 0,0 1 15,0-22-15,-21 21 0,0 1 16,-22-22-16,22 0 0,0 0 0,-21 0 16,-1 0-16,1-21 0,21 0 0,-22 22 15,1-22-15,21 0 0,0 0 16,0 0-16,-1 0 0,1-22 15,21 1-15,0 0 16,21 0-16,1-21 0,-22 20 16,42-20-16,-21 0 0,21 21 0</inkml:trace>
  <inkml:trace contextRef="#ctx0" brushRef="#br0" timeOffset="103695.71">12848 8784 0,'0'0'0,"21"-21"16,-21 0 0,-21 42-1,0 21-15,-21 1 0,20-1 0,1 22 16,-21-22-16,21 21 0,-22 1 16,22-1-16,-21-20 0,21 20 0,0 1 15,-1-22-15,-20 22 0,42-1 0,-21-21 16,21 1-16,-21-1 0,21 0 15,0 1-15,0-22 0,0 0 0,0 0 16,21 0-16,0 1 0,0-1 0,0-21 16,1 0-16,-1 0 15,0 0-15,0-21 0,0 21 0,0-22 16,1 1-16</inkml:trace>
  <inkml:trace contextRef="#ctx0" brushRef="#br0" timeOffset="104067.5">12806 9483 0,'-21'0'16,"-1"0"-16,44 0 31,-1 0-31,0 0 16,0 0-16,21 0 0,-20 0 0,-1 0 15,21-21-15,-21 21 0,22-22 16,-22 22-16,21-21 0,-21 0 0,22 21 15,-22-21-15,0 0 0,-21 0 16,0-1-16,-21 22 16,0 0-1,-1 0-15,1 22 0,-21-22 0,0 21 16,-1 0-16,1 0 0,21 0 16,-22 22-16,22-22 0,-21 21 0,21-21 15,0 22-15,-1-1 0,1-21 0,21 0 16,-21 22-16,21-22 0,0 0 15,0 0-15,0 0 0,0 0 0,0 1 16,21-22-16,0 0 0,1 0 16,20 0-16,-21 0 0,21 0 15,1-22-15,-1 22 0,22-21 16,-1 0-16</inkml:trace>
  <inkml:trace contextRef="#ctx0" brushRef="#br0" timeOffset="104347.34">13864 9165 0,'0'0'15,"-21"0"-15,0 0 16,0 0-16,-1 0 0,1 21 16,0 1-16,0-1 0,0 0 0,0 21 15,-1-21-15,-20 22 16,21-1-16,0 0 0,21-20 0,-21 20 15,21 0-15,-22 1 0,22-1 0,0-21 16,0 21-16,0-20 0,0 20 16,0-21-16,0 0 0,0 0 0,22 1 15,-1-1-15,0 0 0,0-21 16,21 0-16,-20 0 0,-1 0 16,0 0-16,21 0 0,-21-21 0,1 21 15</inkml:trace>
  <inkml:trace contextRef="#ctx0" brushRef="#br0" timeOffset="104651.16">14224 9250 0,'0'-21'16,"0"-22"0,21 22-16,0 21 15,0 0-15,22 0 0,-22 0 16,21 0-16,1 0 0,-22 21 0,21 1 15,0-1-15,-20 0 0,-1 0 0,0 21 16,0-20-16,0 20 0,-21 0 16,0 1-16,0-1 0,0 0 0,0 1 15,-21-1-15,0 0 0,0 1 16,0-1-16,-1 0 0,22 1 16,-42-1-16,21-21 0,0 21 0,0-20 15,-22-1-15,22 0 0,0 0 0,0 0 16,-22 0-16,22-21 0,0 22 15,0-22-15,-21 0 0,20 21 0,1-21 16,0 0-16,0 0 0</inkml:trace>
  <inkml:trace contextRef="#ctx0" brushRef="#br0" timeOffset="110410.9">2879 12488 0,'0'0'0,"-43"0"0,1-21 16,21 21-16,-22 0 0,22-21 15,-21 21-15,21 0 0,0-21 0,-1 0 16,1 21-16,0 0 15,0 0-15,0-21 0,0 21 0,-1 0 0,1 0 16,0 0-16,0-22 16,0 22-16,0 0 0,-1 0 0,1 0 15,0 0-15,0 0 0,0 0 16,0 0-16,21 22 31,21-22-31,0 0 16,21 21-16,22-21 0,-1 0 0,1 0 15,20 0-15,-20 21 0,21-21 16,-1 0-16,1 0 0,21 0 16,-22 0-16,22 0 0,0 0 0,0 0 15,0 0-15,0 0 0,-22 0 0,22 0 16,-42-21-16,20 21 0,-20 0 16,-1 0-16,-20 0 0,-1 0 15,0-21-15,-21 21 0,1 0 0,-22-22 31,-22 22-31,1 0 0,-21-21 16,0 0-16,-1 21 0,1-21 16,0 21-16,-1-21 0,-20 21 0,20-21 15,-20 21-15,21-22 0,-22 22 0,22 0 16,21-21-16,-22 21 16,22 0-16,0 0 0,0 0 0,42 0 31,0 0-31,21 0 0,1 0 0,-1 0 15,0 0-15,1 0 0,-1 0 0,22 0 16,-22 0-16,0 0 0,1 0 16,-1 0-16,0 0 0,-21 21 0,22 1 15,-22-22-15,0 21 0,-21 0 16,0 0-16,0 21 0,0-20 0,-21-1 16,0 21-16,-22-21 0,22 0 0,-21 22 15,-22-22-15,22 0 0,-21 21 16,-1-20-16,1-1 0,-1 21 15,1-21-15,20 22 0,-20-22 16,20 0-16,1 0 0,0 0 0,21-21 16,21 21-16</inkml:trace>
  <inkml:trace contextRef="#ctx0" brushRef="#br0" timeOffset="111569.24">6710 11875 0,'0'0'0,"0"-22"16,21 22 0,-21-21-16,0 0 15,0 0-15,0 0 16,0 0-16,0-1 15,-21 22-15,0 0 0,-1-21 0,1 21 16,0 0-16,-21 0 0,21 0 0,-22 0 16,22 0-16,-21 0 0,-1 0 15,22 0-15,-21 21 0,21 1 0,-22-1 16,22 0-16,0 21 0,0-21 16,0 22-16,0-1 0,21 0 0,0 1 15,0-1-15,0-21 0,0 22 16,0-22-16,0 21 0,0-21 15,0 0-15,0 1 0,21-22 0,0 21 16,0-21-16,0 0 0,22 0 0,-22 0 16,21 0-16,-21-21 0,22 21 15,-1-22-15,-21 1 0,21-21 0,1 21 16,-1 0-16,0-22 0,1 1 0,-1 0 16,0-1-16,-20 1 0,20 0 15,0-1-15,-21 1 0,1 0 16,-1-1-16,0 1 0,0 0 0,0-22 0,-21 22 15,0-1-15,0 1 0,0 0 16,0-1-16,0 22 0,0 0 16,0 0-16,0 0 0,-21 21 15,0 0-15,21 21 0,-21 21 16,21-21-16,-21 22 0,-1-1 0,22 0 16,0 1-16,0 20 0,-21-20 15,21-1-15,0 0 0,0 1 0,0-1 16,0 0-16,0 1 0,0-1 0,0-21 15,0 0-15,21 22 0,-21-22 16,22-21-16,-1 21 0,0-21 0,0 0 16,0 0-16,0 0 0,1 0 15,-1-21-15,0 0 16</inkml:trace>
  <inkml:trace contextRef="#ctx0" brushRef="#br0" timeOffset="112511.47">7302 11769 0,'0'-21'63,"0"-1"-16,22 22-32,-1 0-15</inkml:trace>
  <inkml:trace contextRef="#ctx0" brushRef="#br0" timeOffset="113311.18">7789 11451 0,'0'0'0,"-21"0"0,21-21 15,-21 21-15,21-21 16,0 42 15,21-21-31,-21 21 0,21 22 0,0-22 16,-21 21-16,22-21 0,-1 22 16,-21-1-16,21 0 0,-21 1 15,0-22-15,0 21 0,0 0 0,0-20 16,0 20-16,0-21 0,0 0 0,0 0 15,0 1-15,-21-22 16,0 0-16,-1 0 0,1 0 16,21-22-16,-21 1 15,21 0-15,0-21 0,0 21 0,0-22 16,0 22-16,21-21 0,0-1 16,22 1-16,-22 0 0,0-22 15,21 22-15,-20-22 0,20 22 0,0-21 16,-21 20-16,22 1 0,-1 0 0,-21 20 15,22-20-15,-22 42 0,21-21 16,-21 21-16,0 0 0,1 0 0,-1 21 16,0 0-16,-21 0 0,0 1 0,0 20 15,21-21-15,-21 21 0</inkml:trace>
  <inkml:trace contextRef="#ctx0" brushRef="#br0" timeOffset="114659.41">8424 11790 0,'0'21'15,"0"-42"-15,21 42 0,1-21 0,-1 0 16,0 0-16,0 0 0,0 0 16,0 0-16,22-21 0,-22 21 0,21-21 15,1 0-15,-22-1 0,21 1 0,0 0 16,-20-21-16,-1 21 0,0-1 16,0-20-16,-21 21 0,0-21 0,0 20 15,0 1-15,-21 0 0,-21 0 0,20 0 16,-20 21-16,0 0 0,-1 0 15,-20 0-15,21 21 0,-1 0 0,1 0 16,0 0-16,-1 22 0,22-22 16,-21 21-16,21-21 0,-1 22 0,1-1 15,21-21-15,-21 0 0,21 22 16,0-22-16,0 0 0,0 0 0,21-21 16,0 21-16,1-21 15,-1 0-15,21 0 0,-21 0 0,22 0 16,-22 0-16,21 0 0,0-21 0,-20 0 15,20 0-15,0 21 0,-21-21 16,22 0-16,-22-22 0,21 22 0,-21 0 16,1-21-16,-1 20 0,0-20 15,-21 21-15,0 0 0,0-22 0,0 22 16,0 0-16,-21 42 31,0 0-31,21 1 0,-22-1 0,1 21 16,21-21-16,0 22 0,0-22 0,0 0 15,0 21-15,0-21 0,0 1 16,0-1-16,0 0 0,0 0 0,43 0 16,-22-21-16,0 21 0,0-21 0,21 0 15,1 0-15,-1 0 0,0 0 16,1 0-16,-1-21 0,0 0 0,1 0 16,-1 21-16,-21-42 0,22 20 0,-22 1 15,21-21-15,-21 0 0,0-1 16,22 1-16,-22 0 0,-21-22 15,21 22-15,-21-22 0,21 1 0,-21 20 16,0 1-16,0 0 0,0-1 16,0 22-16,0 0 0,0 0 0,0 42 15,0 0-15,-21 0 16,0 22-16,0-1 0,21 0 16,0 1-16,0 20 0,-21-20 0,21 20 15,0-21-15,0 1 0,0-1 0,0 0 16,0 1-16,0-1 0,0-21 15,21 22-15,0-22 0,0 0 0,0 0 16,0 0-16,1-21 0,-1 21 0,0-21 16,21 0-16,-21 0 15,22 0-15,-22 0 0,21-21 0,-21 0 16,22 0-16,-22 21 0,21-21 0,-21-22 16,22 22-16,-22 0 0,0-21 15,0 21-15,0-22 0,1 22 0,-1-21 16,-21 21-16,21-1 0,-21 1 0,0 0 15,0 42 17,0 0-32,0 1 0,0-1 0,0 0 15,0 0-15,0 0 0,0 0 16,0 1-16,0-1 0,0 0 16,21-21-16,-21 21 0,21-21 15,0 0-15,1 0 16,-1 0-16,0 0 0,0 0 0,0 0 15,0 0-15,1-21 0,-1 21 0,0-21 16,21 0-16,-21-1 0,1 1 16,-1 0-16,0 0 0,0-21 0,0 20 15,0 1-15,-21 0 0,0 0 0,22 0 16,-22 42 15,0 0-31,-22 0 0,22 0 16,-21 1-16,21-1 0,0 0 15,0 0-15,0 0 0,0 0 16,0 1-16,0-1 0,21 0 16,1-21-16,-1 0 15,0 0-15,0 0 0,21 0 16,-20 0-16,-1 0 0,21 0 0,-21 0 16,22 0-16,-1-21 0,-21 21 15,21-21-15,-20-1 0,20 1 0,-21 0 16,0 0-16,0 0 0,1-22 0,-1 22 15,0 0-15,-21 0 0,0-21 16,0 20-16,0 1 0,-21 21 16,0 21-16,-1 1 15,1-1-15,0 0 16,0 0-16,0 0 0,0 0 0,21 22 16,-22-22-16,22 0 0,0 0 0,0 0 15,0 1-15,0-1 0,22 0 16,-1-21-16,0 21 0,0-21 0,0 0 15,22 21-15,-22-21 0,21 0 0,-21 0 16,0 0-16,1 0 0,-1 0 16</inkml:trace>
  <inkml:trace contextRef="#ctx0" brushRef="#br0" timeOffset="116703.25">7832 12679 0,'0'0'0,"-43"-42"31,43-1-31,0 22 0,21 0 15,1 0-15,-1-22 0,0 22 16,0-21-16,0 0 0,-21-1 16,0 1-16,0 0 0,0-1 0,0 22 15,0-21-15,0 21 0,0-22 16,0 22-16,-21 21 16,0 21-16,21 0 0,0 22 15,-21-1-15,21 0 0,0 1 16,-21-1-16,21 0 0,0 22 0,0-22 15,0 22-15,0-22 0,0 22 0,0-1 16,0-21-16,0 1 0,0 20 16,0-20-16,0-1 0,0-21 0,0 21 15,0-20-15,0-1 16,0 0-16,0 0 0,-22-21 16,1 0-16,0 0 15,0-21-15,0 0 0,0 0 16,-1-1-16,1 1 0,-21 0 0,21-21 15,0 21-15,-1-22 0,1 22 0,0-21 16,21 21-16,0-1 0,-21 1 16,21 42-1,0 1-15,21-1 16,0 21-16,-21-21 0,21 0 16,1 1-16,20 20 0,-21-21 0,0 0 15,22 0-15,-1 1 0,-21-22 16,21 21-16,1-21 0,-1 0 0,0 0 15,1 0-15,20 0 0,-20 0 0,-1-21 16,0-1-16,1 1 0,-1 21 16,0-42-16,-21 21 0,22 0 0,-1-22 15,-21 22-15,0-21 0,22 21 0,-22-22 16,0 22-16,-21 0 0,21 0 16,-21 0-16,21 21 0,-21 21 31,0 0-31,0 0 15,0 0-15,0 0 0,0 1 0,0-1 16,0 0-16,0 0 0,22 0 16,-1-21-16,-21 21 0,21-21 0,0 0 15,0 22-15,0-22 0,22 0 0,-22 0 16,21 0-16,-21 0 0,22-22 16,-1 1-16,0 0 0,-20 21 0,20-21 15,0-21-15,-21 20 0,22 1 0,-22 0 16,0 0-16,0 0 0,-21 0 15,21 21-15,-21-22 0,22 22 0,-22 22 47,0-1-47,0 0 0,0 0 0,0 0 16,0 0-16,-22 1 0,22-1 0,0 0 16,0 0-16,0 0 0,0 0 15,22 1-15,-1-1 0,21 0 0,-21 0 16,0-21-16,22 0 0,-22 21 15,21-21-15,1 0 0,-1 0 0,0 0 16,1 0-16,-1-21 0,0 0 0,22 0 16,-22 0-16,0-1 0,1 1 15,-1 0-15,-21-21 0,22 21 0,-22-22 16,0 22-16,-21-21 0,0-1 0,0 22 16,0-21-16,0 21 15,0-22-15,-21 22 0,0 0 0,-22 0 16,22 21-16,0 0 0,-21 0 0,-1 0 15,22 0-15,-21 0 0,-1 21 16,22 0-16,-21 22 0,21-22 0,0 0 16,-1 21-16,1-21 0,0 22 0,21-22 15,0 21-15,0-21 0,0 22 16,0-22-16,0 0 0,21 0 0,0 0 16,1-21-16,-1 22 0,21-22 15,-21 0-15,22 0 0,-1 0 0,-21-22 16,21 1-16,1 21 0,-1-21 0,0-21 15,1 21-15,-22-1 16,21-20-16,-21 0 0,22 21 0,-22-22 16,0 1-16,0 0 0,0-1 0,-21 1 15,0 0-15,22-1 0,-22 1 16,0 0-16,0-1 0,0 22 0,0-21 16,0 21-16,0-1 0,0 65 31,0-22-31,-22 21 0,1-21 0,21 43 15,0-22-15,-21 1 0,21-1 16,-21 0-16,21 22 0,0-22 0,0 0 16,0 1-16,0-1 0,0-21 0,0 22 15,21-22-15,0 0 16,0 0-16,1 0 0,20 0 0,-21-21 16,21 0-16,-20 0 0,20 0 0,-21 0 15,21 0-15,-20 0 0,20-21 16,-21 0-16,21 0 0,-20 0 0,-1 0 15,0-22-15,0 22 0,-21 0 0,0-21 16,0 20-16,0 1 0,0 0 16,0 0-16,0 0 0,0 0 0,0 42 31,-21-21-31,0 21 0,21 0 16,0 0-16,0 22 0,0-22 15,0 0-15,0 0 0,0 0 0,0 0 16,0 1-16,0-1 0,21 0 15,0 0-15,0-21 0,0 0 16,1 0-16,-1 0 0,0 0 0,0 0 16,0-21-16,0 0 0,1 0 15,-1-1-15,0 1 0,0 0 0,0 0 16,0-21-16,22 20 0,-22 1 0,0-21 16,0 21-16,22-22 15,-22 22-15,21 0 0,-21 0 0,0 0 0,22 21 16,-1 0-16,-21 0 15,0 21-15,-21 0 16,0 21-16,0-20 0,0-1 16,0 21-16,0-21 0,-21 22 0,21-22 15,-21 21-15,0 0 0,0-20 16,0-1-16,-1 21 0,22-21 0,-21 0 16,21 1-16,0-1 0,21-21 31,1-21-16,-1-1-15,0 1 0,0 0 0,0 0 16,0-21-16,1 20 0,-1-20 16,21 0-16,-21 21 0,0-22 15,1 1-15,-1 0 0,0 20 0,0 1 16,0-21-16,0 21 0,-21 42 31,-21 21-31,0-21 0,0 1 16,0 20-16,0-21 0,21 21 15,0-20-15,-22 20 0,22-21 0,0 21 16,0-20-16,0 20 0,22-21 0,-1 0 16,0 0-16,21 1 0,1-22 15,-1 21-15,0 0 0,22-21 0,-22 0 16,22 0-16,-22 0 0,0 0 0</inkml:trace>
  <inkml:trace contextRef="#ctx0" brushRef="#br0" timeOffset="117139.56">8594 13758 0,'0'0'0,"-22"-63"0,1 21 0,0-22 16,0 1-16,21 20 0,0 1 16,0 0-16,0-1 0,0 1 0,0 21 15,0 0-15,21 21 0,0 0 16,0 21-16,1 0 0,-1 21 15,0-21-15,0 22 0,0-1 0,0 0 16,1 22-16,20-22 0,-21 22 0,0-22 16,-21 0-16,21 22 0,1-22 15,-1 1-15,0-22 0,-21 21 16,0 0-16,0-20 0,21-1 0,-21 0 16,0 0-16,0 0 0,0 0 15,21-21-15,0 0 16,-21-21-16,22 0 15,-1 0-15,0 0 0</inkml:trace>
  <inkml:trace contextRef="#ctx0" brushRef="#br0" timeOffset="117368.43">9356 13462 0,'0'0'0,"21"-21"0,-42 42 31,-1 0-31,1 22 0,0-1 15,-21-21-15,21 21 0,-1 1 16,-20-1-16,21 0 0,0 1 0,-22-1 16,22 0-16,0 1 0,0-22 0,0 0 15,0 21-15,-1-20 0,22-1 16,0 0-16,0 0 0,0 0 16,22-21-1,-1 0-15,0 0 16,21-21-16</inkml:trace>
  <inkml:trace contextRef="#ctx0" brushRef="#br0" timeOffset="117863.15">10223 13526 0,'0'0'0,"22"0"0,-22-22 0,0 1 0,21 0 16,0 0-16,-21 0 0,0 0 15,-21-1 1,0 22-16,-1 0 16,1 0-16,0 0 0,-21 0 0,21 0 15,-22 22-15,22-22 0,-21 21 16,-1 0-16,22 21 0,0-21 0,-21 1 15,21 20-15,21-21 0,0 21 0,0-20 16,0-1-16,0 0 0,0 0 16,0 0-16,21 0 0,21 1 0,-21-1 15,0-21-15,22 21 0,-22 0 0,21-21 16,-21 21-16,22-21 16,-22 21-16,0-21 0,0 22 0,0-22 0,1 21 15,-22 0 1,-22 0-1,-20-21-15,21 0 0,-21 0 0,-1 0 16,1 0-16,0 0 0,-1 0 0,1 0 16,21 0-16,-22 0 0,1 0 15,21 0-15,0 0 0,0 0 0,-1 0 16,1 0-16,0 0 16,0 0-16,21-21 15</inkml:trace>
  <inkml:trace contextRef="#ctx0" brushRef="#br0" timeOffset="119743.08">8001 15177 0,'0'0'0,"0"-22"0,21 1 0,-21 0 15,21 0-15,-21 0 0,0 0 0,0-1 16,0-20-16,0 21 0,0 0 15,0 0-15,-21-22 0,0 22 0,0-21 16,0 21-16,-22-1 0,22 1 0,-21 0 16,-1 21-16,1 0 0,0 0 15,-1 0-15,22 0 0,-21 0 0,0 21 16,-1 0-16,1 22 0,21-22 0,0 21 16,-22 1-16,22-1 0,21 0 15,0 1-15,-21-1 0,21 0 0,0 1 16,0-1-16,0-21 0,0 21 15,21-20-15,0-1 0,0 0 16,22-21-16,-1 0 0,-21 0 0,22 0 16,-1 0-16,21 0 0,-20-21 15,-1 0-15,22-1 0,-22 1 0,0-21 16,22 21-16,-22-22 0,0 1 0,1 0 16,-22-1-16,21 1 0,1 0 15,-22-22-15,21 22 0,-21-22 0,22 22 16,-22-21-16,0-1 0,0 22 15,-21-22-15,0 22 0,21 21 0,-21-22 16,0 22-16,0 0 0,-21 21 16,0 21-1,0 0-15,21 22 0,-21-22 0,-1 21 16,1 22-16,0-22 0,21 0 16,-21 22-16,0-22 0,0 22 0,-1-22 15,22 22-15,0-22 0,-21 21 0,21-20 16,0-1-16,0 0 0,0 1 15,0-22-15,21 21 0,1-21 0,-1 1 16,0-1-16,0 0 0,0-21 16,0 0-16,22 0 0,-1 0 0,-21 0 15,22-21-15,-1 0 0,0-1 0,1 1 16,20 0-16,-21-21 0,1-1 16,-1 22-16,-21-21 0,22 0 15,-22 20-15,0-20 0,0 21 0,-21-21 16,21 20-16,-21 1 0,0 0 15,-42 21-15,0 0 16,20 0-16,1 21 0,0 0 16,0 1-16,0-1 0,0 0 15,-1 0-15,1 0 0,21 22 0,0-22 16,0 0-16,0 0 0,0 0 16,0 0-16,0 1 0,21-1 15,22-21-15,-22 0 0,0 0 0,21 0 16,-20 0-16,20 0 0,0 0 15,1-21-15,-1 21 0,0-22 16,1 1-16,20 0 0,-21 0 0,1 0 16,-1-22-16,0 22 0,1 0 15,-22 0-15,21 0 0,-21 0 0,1-1 16,-22 1-16,-22 42 31,1-21-31,0 22 0,0-1 16,0 0-16,21 0 0,-21 0 0,21 0 15,0 1-15,0-1 0,0 0 16,0 0-16,0 0 0,0 0 0,0 1 16,0-1-16,0 0 0,0 0 15,0 0 1,0 0-16,-22-42 47,1 21-47,0-21 0,21 0 0,-21 0 15,21 0-15,0-1 0,-21 22 0,21-21 16,-21 0-16,21 42 47,0 0-47,0 1 0,0-1 16,0 0-16,21 0 0,0-21 0,0 21 15,0-21-15,0 21 16,22-21-16,-22 0 0,0 0 15,0 0-15,22 0 0,-22 0 0,21-21 16,0 21-16,1-21 0,-22 0 16,21 0-16,1 0 0,-1-1 0,-21 1 15,21 0-15,-20 0 0,-1 0 0,0 0 16,-21-1-16,0 1 0,0 0 16,0 0-16,0 0 0,0 0 0,0-1 15,-21 22-15,0 0 16,-1 0-16,1 22 15,21-1-15,-21 0 0,21 0 0,-21 0 16,21 0-16,0 1 0,0-1 16,0 21-16,0-21 0,0 0 15,0 1-15,0-1 0,0 0 0,21 0 16,0-21-16,0 0 0,1 0 16,-1 0-16,21 0 0,-21 0 15,0-21-15,1 21 0,20-21 0,-21 0 16,21-1-16,-20 1 0,20 0 0,0-21 15,-21 21-15,22-22 0,-22 22 16,0-21-16,0-1 0,0 1 0,1 0 16,-1-1-16,0 1 0,-21 0 15,0-1-15,0 1 0,0 0 0,0-1 16,0 22-16,0 0 0,0 0 16,-21 21-16,21 21 15,-21 0-15,-1 0 0,1 22 16,0-1-16,21 0 0,-21 1 0,0-1 15,0 0-15,21 1 0,0-22 0,0 21 16,0 1-16,0-22 0,0 21 16,0-21-16,0 22 0,0-22 0,0 0 15,0 0-15,21 0 0,0-21 0,-21 21 16,21-21-16,0 0 16,0 0-16,1 0 0,-1 0 15,-21-21-15,0 0 0,21 0 16,0 21-16</inkml:trace>
  <inkml:trace contextRef="#ctx0" brushRef="#br0" timeOffset="120627.57">10477 14923 0,'0'21'16,"22"-21"-16,-1 0 15,0 0-15,0 0 16,0 0-16,0 0 0,1 0 15,-1 0-15,21 0 0,-21 0 0,22-21 16,-22 21-16,0-22 0,21 22 16,-21-21-16,-21 0 0,22 0 15,-22 0-15,0 0 16,-22 21-16,1 0 16,0 0-16,0 0 0,0 0 0,0 21 15,-22-21-15,22 21 0,0 0 0,0 0 16,0 0-16,-1 1 0,1-1 15,0 0-15,21 0 0,-21 0 0,21 0 16,0 1-16,0-1 0,0 0 0,0 0 16,0 0-16,0 0 15,21 1-15,0-22 0,0 21 0,1-21 16,-1 0-16,21 0 0,-21 0 0,22 0 16,-1 0-16,0 0 0,1 0 15,-1-21-15,0 21 0,1-22 0,-1 1 16,0 0-16,1 0 0,-22 0 0,21 0 15,0-1-15,-20-20 0,-1 21 16,0 0-16,0-22 0,0 22 0,0 0 16,-21-21-16,0 21 0,0-1 15,-21 22 1,0 0-16,21 22 16,-21-1-16,0 0 0,0 0 15,21 0-15,-22 0 0,22 22 16,-21-22-16,21 0 0,0 21 0,0-20 15,0-1-15,0 0 0,0 0 0,0 0 16,0 0-16,21 1 0,1-1 16,-1-21-16,0 0 0,0 21 0,0-21 15,0 0-15,1 0 0,-1 0 0,21 0 16,-21-21-16,0 0 0,22-1 16,-22 1-16,21 0 0,-21 0 0,22-21 15,-22 20-15,21-20 0,1 0 16,-22-1-16,21 1 0,-21 0 0,22-22 15,-22 22-15,0-22 0,0 1 16,0-1-16,0 1 0,1 21 0,-22-1 16,0 1-16,0 0 0,0 20 15,0 1-15,0 0 0,0 0 0,-22 21 16,1 21-16,0 0 16,0 0-16,0 22 0,0-22 15,21 42-15,0-20 0,-22-1 0,22 22 16,0-22-16,0 0 0,0 1 15,0-1-15,0 0 0,0 1 0,0-22 16,0 21-16,0-21 0,0 0 0,0 1 16,0-1-16,0 0 0,0 0 0,0 0 15,0 0 1,0 1-16,22-22 31,-1 0-31,0-22 16,0 1-16,0 0 0,0 0 15</inkml:trace>
  <inkml:trace contextRef="#ctx0" brushRef="#br0" timeOffset="120810.97">11811 14647 0,'0'0'16,"-21"0"-16,21 22 0,0-1 31,21-21-31,0 0 0,0 0 16,22 0-16,-22 0 0,42 0 0,-20-21 15,-1-1-15,21 22 0</inkml:trace>
  <inkml:trace contextRef="#ctx0" brushRef="#br0" timeOffset="121127.78">13017 14161 0,'0'0'0,"-21"0"15,0 21 1,0 0-16,0 0 0,0 0 0,-1 22 16,1-1-16,-21 0 0,21 1 15,0-1-15,-1 21 0,1-20 0,0-1 16,0 0-16,21 22 0,-21-22 0,0-21 15,21 22-15,-22-1 0,22-21 16,0 0-16,-21 22 0,21-22 0,0 0 16,0 0-16,21-21 47,-21-21-47,0 0 15,0 0-15,22 0 0,-22-22 0,0 22 16,21-21-16,-21-1 0,0 1 15</inkml:trace>
  <inkml:trace contextRef="#ctx0" brushRef="#br0" timeOffset="121359.65">12721 14393 0,'0'0'0,"0"-42"0,0 21 0,0 42 31,0 0-31,0 22 16,0-1-16,0-21 0,0 21 15,0 1-15,0 20 0,0-20 0,21-1 16,-21 0-16,21-21 0,-21 22 0,0-1 15,0-21-15,22 0 0,-22 22 16,21-22-16,-21 0 0,0 0 0,0 0 16,0-42 15,0 0-15,0 0-16,-21 0 0,-1 0 15,1-1-15,0 1 0</inkml:trace>
  <inkml:trace contextRef="#ctx0" brushRef="#br0" timeOffset="121955.34">12636 14753 0,'-21'-21'16,"64"63"-16,-65-63 0,1 21 31,21 21-31,21-21 16,1 0 0,-1 22-16,21-22 0,-21 0 0,22 0 15,-22 0-15,21 0 0,0 0 0,1 0 16,-1 0-16,0-22 0,1 1 15,-1 21-15,0-21 0,1 0 0,-1 0 16,0 0-16,-20-1 0,20 1 16,-21-21-16,0 21 0,0-22 0,1 1 15,-22 0-15,0-1 0,0 22 16,0-21-16,0 21 0,0 0 0,0-1 16,-22 44-1,22-1 1,-21 21-16,0 0 0,0 1 0,0-1 15,0 0-15,21 1 0,-22-1 16,22 0-16,-21 1 0,21-1 0,0 0 16,0-20-16,0 20 0,0-21 0,0 0 15,0 0-15,0 1 0,0-1 16,21 0-16,1-21 0,-1 0 16,0 0-16,0 0 0,0 0 15,0 0-15,1-21 16,-1 0-16,0-1 0,0 1 0,0 0 15,22 0-15,-22-21 0,0 20 0,0-20 16,0-21-16,0 20 0,1 1 16,-1-22-16,0 1 0,0 21 0,0-22 15,-21 22-15,0-1 0,21 1 0,-21 21 16,0 0-16,0 42 16,0 0-16,-21 21 15,0 1-15,0-1 0,21 0 0,0 22 16,-21-22-16,21 1 0,0 20 15,0-21-15,0 1 0,0-1 0,0 0 16,0-20-16,0 20 0,0-21 16,0 0-16,0 0 0,21 1 15,-21-1-15,0 0 0,21 0 0,0-21 32</inkml:trace>
  <inkml:trace contextRef="#ctx0" brushRef="#br0" timeOffset="126955.26">2286 16912 0,'-21'0'0,"42"0"0,-63 0 0,20-21 0,-20 21 16,21-21-16,0 21 0,0 0 15,-1 0-15,1 0 0,0 0 16,0 0-16,0 0 0,0 0 16,-1 0-16,1 0 0,0 0 15,42 0 17,0 0-32,1 0 0,-1 0 15,21 0-15,0 0 0,1 0 0,-1 0 16,22 0-16,-1 0 0,1 0 15,-1 21-15,1-21 0,-1 0 0,1 21 16,-1-21-16,1 0 0,-1 0 16,1 21-16,-22-21 0,21 0 0,-20 0 15,-1 0-15,22 0 16,-22 0-16,0 0 0,1 0 0,-22 0 16,21 0-16,0 0 0,-20 0 15,-1 0-15,0 0 0,0 0 0,-21-21 16,0 0-1,0 0-15,-42 21 0,21-21 16,-1 21-16,-20-21 0,0 21 0,21-22 16,-22 22-16,1-21 0,21 0 15,-22 21-15,22-21 0,-21 0 0,21 21 16,0 0-16,-1-21 0,1 21 16,0 0-16,0 0 0,0 0 0,21-22 31,21 22 0,0 22-31,0-22 0,0 0 0,1 0 16,20 0-16,-21 0 0,21 0 15,1 21-15,20-21 0,-42 0 16,22 21-16,-22-21 0,21 21 16,-21-21-16,1 21 0,-1 0 0,-21 1 15,0-1-15,0 0 0,0 21 16,0-21-16,-21 22 0,-22-22 0,22 21 15,-21 1-15,-43 41 16,43-63-16,-1 22 0,1-1 16,0-21-16,-1 22 0,1-22 0,21 0 15,-21 0-15,20 0 0</inkml:trace>
  <inkml:trace contextRef="#ctx0" brushRef="#br0" timeOffset="127943.69">5038 16235 0,'0'-21'0</inkml:trace>
  <inkml:trace contextRef="#ctx0" brushRef="#br0" timeOffset="130079.47">5016 16171 0,'0'0'0,"0"-21"0,0 0 15,0 0-15,0 0 16,0 0-16,0-1 0,-21 1 0,21 0 16,0 0-16,-21 21 31,0 21-15,0 21-1,21-20-15,-21 20 0,21 0 0,-22 1 16,1-1-16,21 0 0,0 22 15,-21-1-15,21 1 0,-21-1 0,21 1 16,0-1-16,0 22 0,0-22 0,0 1 16,0-1-16,0 1 0,0-1 15,0 1-15,21-22 0,0 1 0,0-22 16,1 21-16,20-21 0,-21 0 16,0 1-16,22-22 0,-22 0 0,21 0 15,-21 0-15,22-22 0,-22 1 16,21 0-16,0 0 0,-20-21 0,20-1 15,0 22-15,1-42 16,-22 20-16,21-20 0,0 20 0,1-20 16,-22-1-16,21 1 0,1-1 0,-22 1 15,0-1-15,0 22 0,0-21 16,0-1-16,1 1 0,-1 20 0,-21 1 16,0 0-16,-127 84 46,106 21-46,21-20 16,-22 20-16,1 1 0,21-1 0,-21 1 16,21-1-16,0 1 0,0-1 15,0 1-15,0-1 0,21-20 16,0-1-16,22 21 0,-22-41 16,0 20-16,21-21 0,1 0 0,-1 0 15,-21-21-15,22 0 0,-1 0 16,0 0-16,1 0 0,-1-21 0,0 0 15,-21 0-15,22 0 0,-22-22 0,21 1 16,-21 21-16,1-21 0,-1-1 16,0 1-16,0 0 0,-21 20 0,0-20 15,0 21-15,0 42 32,0 0-32,0 0 0,0 22 15,-21-22-15,0 21 0,21-21 16,0 22-16,-21-1 0,21-21 0,-22 0 15,22 1-15,-21-1 0,21 0 16,0 0-16,0 0 0,0-42 31,0 0-15,0 0-16,0 0 0,21-22 16,-21 22-16,22-21 0,-1 21 0,0-22 15,0 1-15,-21 21 0,21-22 16,0 22-16,1 0 0,-1 0 15,0 21-15,0 0 0,0 0 16,-21 21-16,21 0 0,-21 0 16,0 1-16,0 20 0,0-21 0,0 0 15,0 22-15,0-22 0,0 21 16,22-21-16,-22 0 0,21 1 0,0-1 16,0 0-16,-21 0 0,42-21 15,-20 0-15,-1 0 0,21 0 0,-21 0 16,22 0-16,-1 0 0,0 0 0,1-21 15,-1 0-15,0 0 0,1-22 16,-1 22-16,0-21 0,1-1 0,-1 1 16,0 0-16,1-1 15,-1 1-15,0 0 0,-21-1 0,1 1 16,-1 0-16,-21 21 0,0-1 0,0 1 16,0 0-16,-21 21 15,-1 0-15,1 0 0,0 21 0,0 0 16,0 1-16,21-1 0,-21 0 15,-1 21-15,22 1 0,0-22 0,0 21 16,0 0-16,0 1 0,0-22 16,0 21-16,22 1 0,-22-22 0,0 0 15,21 21-15,0-21 0,-21 1 0,21-1 16,-21 0 0,0 0-1,-21-42 1,0 21-16,0-21 15,-1 0-15,1-1 0,0 22 16,0-21-16,0 0 0,0 21 0,-1 0 16,1 0-16,21 21 15,0 0 1,0 1-16,0-1 0,21-21 16,1 21-16,-1 0 0,0 0 15,0-21-15,21 0 0,-20 0 16,-1 0-16,21 0 15,-21 0-15,22 0 0,-22 0 0,21-21 16,0 0-16,1 0 0,-1 0 0,-21-1 16,22 1-16,-22 0 0,21-21 15,-21 21-15,0-22 0,1 1 0,-1 21 16,-21-22-16,0 22 0,21-21 16,-21 21-16,0 0 0,0-1 0,-21 44 31,21-1-31,-21 21 15,21-21-15,0 0 0,0 22 0,0-1 16,0-21-16,0 22 0,0-22 16,0 0-16,0 0 0,0 0 15,0 0-15,21 1 0,0-22 16,21 0-16,-21 0 0,1 0 16,20 0-16,-21 0 0,21-22 0,-20 22 15,20-21-15,-21 0 0,21-21 16,1 21-16,-22-1 0,0-20 0,21 21 15,-20-21-15,-1-1 0,0 22 0,0-21 16,-21 21-16,0-1 0,21 1 16,-21 42-1,0 1 1,0-1-16,0 21 0,0-21 0,0 0 16,0 22-16,0-22 0,-21 0 15,21 21-15,0-20 0,0-1 16,0 0-16,0 0 0,21 0 0,0-21 15,1 0-15,-1 21 0,0-21 16,0 0-16,21 0 0,1 0 0,-22-21 16,21 0-16,-21 21 0,22-21 0,-1 0 15,-21-22-15,0 22 0,22 0 16,-22-21-16,0-1 0,0 22 0,-21-21 16,21 21-16,-21 0 0,22-1 15,-22 1-15,0 42 16,0 1-16,0 20 15,0-21-15,-22 21 16,22 1-16,-21 20 0,0-20 0,0 20 16,0-21-16,0 22 0,-1-1 15,1 1-15,21-1 0,-21 1 0,21-1 16,0 22-16,0-21 0,0 20 0,0-20 16,0 20-16,0-20 0,0-1 15,0 22-15,-21-21 0,21-22 0,-21 21 16,21 1-16,-21-22 0,-1 1 15,22-22-15,0 21 0,-21-42 16,0 21-16,0-21 0,21-21 16,0 0-16,0-21 0,0 20 0,0-20 15,21-21-15,0 20 16,-21-20-16,21-22 0,1 22 0,-1-22 16</inkml:trace>
  <inkml:trace contextRef="#ctx0" brushRef="#br0" timeOffset="130331.33">8890 16933 0,'0'0'0,"21"-63"0,-21-1 0,21 1 16,0 21-16,1-1 0,-1 1 0,0 0 16,0-1-16,0 22 0,22 0 0,-22 0 15,0 0-15,0 21 16,0 0-16,0 0 0,1 0 16,-22 21-16,0 0 0,0 0 15,0 0-15,0 0 16,-22 1-16,1-1 0,0 21 0,0-21 15,-21 0-15,-1 1 0,1 20 16,0-21-16,20 0 0,-20 0 0,21-21 16,0 22-16,0-22 0,63 0 31,-21-22-31,21 1 0,1 0 0,-1 0 16</inkml:trace>
  <inkml:trace contextRef="#ctx0" brushRef="#br0" timeOffset="130595.17">9737 16425 0,'0'0'0,"0"22"15,0-1 1,-22 21-16,1-21 0,21 43 0,-21-22 16,0 22-16,0-1 0,0 1 0,-1 20 15,1-20-15,21 20 0,-21 1 16,0-21-16,0 20 0,21 1 0,-21-22 15,-1 22-15,1 0 0,0-22 16,21 22-16,-21-22 0,0-20 16,21 20-16,0-20 0,0-1 15,0 0-15,0-21 0,0 1 0,21-44 32,0 1-32,0-21 15</inkml:trace>
  <inkml:trace contextRef="#ctx0" brushRef="#br0" timeOffset="130891.39">9631 16933 0,'0'0'15,"0"-63"-15,0-1 0,21 22 0,-21 0 0,21-1 16,-21 1-16,21 21 0,-21-21 16,21 20-16,1 1 0,-1 0 0,0 0 15,0 21-15,0-21 0,22 21 16,-22 0-16,0 0 0,21 0 15,-21 0-15,1 21 0,-1-21 0,0 21 16,-21 0-16,0 0 0,0 1 0,0 41 16,-21-42-16,0 0 15,-22 1-15,22-1 0,-21 0 0,-1 0 16,1 0-16,0 0 0,21-21 16,-1 0-16,-20 22 0,21-22 15,42 0 1,0-22-1,0 1-15,1 21 0,20-21 0,0 0 0</inkml:trace>
  <inkml:trace contextRef="#ctx0" brushRef="#br0" timeOffset="131263.24">10477 16447 0,'-21'21'16,"0"-21"-16,0 21 15,0 0-15,0 0 0,-1 0 0,22 1 16,-21 20-16,21-21 0,0 0 16,-21 0-16,21 1 0,0 20 0,0-21 15,0 0-15,21-21 0,0 21 16,1 1-16,-1-22 0,0 0 16,0 0-16,0 0 0,0 0 0,22 0 15,-1 0-15,-21-22 0,22 1 16,-22 0-16,21 0 0,-21-21 0,0 20 15,-21 1-15,0-21 0,0 21 0,0-22 16,0 22-16,-21 0 0,0 0 16,-21 0-16,21 21 0,-1-21 0,-20 21 15,21 0-15,0 0 0,-22 0 16,22 0-16,0 0 0,21 21 0,0 0 16,-21-21-16,21 21 0,0 0 0,0 0 15,0 1 1,21-22-16,0 21 0,0-21 0,1 21 15,-1-21-15,21 0 0,-21 0 0</inkml:trace>
  <inkml:trace contextRef="#ctx0" brushRef="#br0" timeOffset="131574.56">10858 16531 0,'0'0'0,"22"-21"0,41-64 31,-42 64-31,0 21 16,1-21-16,-1 21 0,0 0 0,0 0 15,21 0-15,-20 0 0,20 0 16,0 21-16,1 0 0,-22-21 16,21 22-16,-21-1 0,0 0 0,22 0 15,-43 21-15,0-20 0,0-1 0,0 0 16,0 0-16,0 0 0,-21 0 16,-1-21-16,1 0 15,0 0-15,0 0 0,0 0 16,21-21-1,0 0-15,0 0 0,0 0 0,0 0 16,0-1-16,21 1 0,0-21 16,0 21-16,0-22 0,22 22 0,-22-21 15,21 21-15,-21-22 0,22 1 16,-22 21-16,21-21 0</inkml:trace>
  <inkml:trace contextRef="#ctx0" brushRef="#br0" timeOffset="131991.32">12107 15960 0,'0'0'16,"0"21"-16,0 0 0,0 0 0,-21 0 16,0 1-16,0 20 0,0 0 0,-22-21 15,22 22-15,0-1 0,-21 0 0,20 1 16,-20-1-16,21 0 0,0 1 16,21-1-16,0 0 0,0 1 0,0-22 15,0 21-15,0-21 0,0 1 16,21 20-16,0-21 0,21-21 15,-20 21-15,20 0 0,0-21 0,1 0 16,20 0-16,-21 0 0,1 0 0,-1-21 16,0 0-16,-20 0 0,20 0 15,-21 0-15,0-1 0,0-20 0,1 21 16,-22-21-16,0 20 0,0-20 16,0 21-16,0 0 0,0 0 0,0-1 15,-22 22-15,1 0 16,0 22-16,0-1 15,21 0-15,0 0 0,-21 0 0,21 0 16,-21 1-16,21-1 0,0 0 16,0 0-16,0 0 0,0 0 15,0 1-15,21-1 0,0 0 0,0-21 16,0 0-16,0 21 0,22-21 0,-1 0 16,0 0-16,22 0 0,-22 0 15,1-21-15,20 21 0,-21-21 0,22 0 16,-22-1-16</inkml:trace>
  <inkml:trace contextRef="#ctx0" brushRef="#br0" timeOffset="132479.04">13398 16447 0,'0'0'0,"22"-22"15,-1 1-15,-21 0 0,0 0 16,0 0-16,-21 21 0,-1 0 16,1 0-16,0 0 0,-21 0 15,21 0-15,-22 0 0,1 21 0,21 0 16,-22-21-16,1 21 0,0 22 0,21-22 15,-22 0-15,22 0 0,0 21 16,0-20-16,21-1 0,0 0 0,0 21 16,0-21-16,0 1 0,0-1 15,0 0-15,21 0 0,21-21 16,-21 21-16,1-21 0,-1 0 0,0 0 16,21 0-16,-21-21 0,1 0 15,20 0-15,-21 0 0,0-1 16,0 1-16,1-21 0,-1 21 0,21-22 15,-21 1-15,0 0 0,1-22 16,20 1-16,-21-1 0,21 1 0,-20-1 16,-1 1-16,21-1 0,-21 1 15,0 20-15,-21-20 0,22 21 0,-22 20 16,0 1-16,0 0 0,-22 42 16,1 0-1,0 22-15,-21-1 0,21 0 0,-1 22 16,-20-22-16,21 22 0,0-1 0,0 1 15,-1-1-15,22 1 16,0-22-16,0 0 0,0 22 0,0-22 16,0 1-16,0-1 0,0 0 15,0-21-15,0 22 0,22-22 0,-1 0 16,0 0-16,0 0 0,0-21 16,0 0-16,1 0 0,-1 0 15,0-21-15,0 0 0</inkml:trace>
  <inkml:trace contextRef="#ctx0" brushRef="#br0" timeOffset="132726.9">11726 16214 0,'0'0'16,"-42"0"-16,0 0 0,20 0 0,65 0 31,-22 0-31,21 0 0,1 0 0,-1 0 16,21 0-16,1-21 0,21 21 16,-22-22-16,1 22 0,20-21 15,1 0-15,-22 21 0</inkml:trace>
  <inkml:trace contextRef="#ctx0" brushRef="#br0" timeOffset="133420.5">14563 15875 0,'0'0'0,"0"-42"0,0 21 0,0-1 16,0 1-16,0-21 0,21 21 0,0 0 15,0-22-15,0 22 0,-21 0 16,0 0-16,21-22 0,-21 22 0,0 0 16,-21 21-1,0 0 1,0 21-16,-21 22 0,20-22 0,-20 21 16,0 0-16,-1 22 0,1-1 0,0 1 15,21 21-15,-22-22 0,1 22 16,0-22-16,20 22 0,1-22 0,0 1 15,21-1-15,0 1 0,0-1 16,0-20-16,0 20 0,21-20 0,22-1 16,-1 0-16,0-21 0,1 1 0,20-1 15,-21 0-15,22-21 16,-22 0-16,22 0 0,-22-21 0,0 0 16,1-1-16,-1-20 0,0 0 0,1 21 15,-1-43-15,0 22 0,-20-22 16,20 1-16,-21-1 0,0-20 0,0 20 15,1-42-15,-1 22 0,-21-1 16,0 21-16,0-20 0,0 20 0,-21 22 16,-22-22-16,22 43 0,-21-21 0,-22 21 15,22 21-15,-22 0 0,22 0 16,-21 0-16,-1 0 0,1 42 0,20-21 16,-20 22-16,42-22 0,-22 42 0,1-20 15,21 20-15,0-21 0,21 22 16,0-1-16,0 1 0,0-22 0,0 22 15,21-22-15,0 0 16,0 1-16,21-1 0,1-21 0,-1 0 16,0 1-16,1-1 0,-1 0 0</inkml:trace>
  <inkml:trace contextRef="#ctx0" brushRef="#br0" timeOffset="133735.32">15642 16171 0,'-21'127'31,"0"-84"-31,0 20 0,-1-20 0,1 20 16,0 1-16,0 20 0,-21-20 16,20 20-16,1 1 0,-21 0 0,21-1 15,-22 1-15,22 0 0,0-1 0,-21-20 16,21 21-16,-22-1 0,22 1 15,0-22-15,-21 1 0,20-1 0,1 1 16,0-22-16,0 1 0,0-1 16,0-21-16,21 0 0,0 0 0,0-42 31,0 0-31,21 0 0,0-21 16,-21-1-16,21 1 0,-21 0 15,0-22-15,21 1 0,0-1 16</inkml:trace>
  <inkml:trace contextRef="#ctx0" brushRef="#br0" timeOffset="133999.17">15113 16933 0,'0'0'0,"21"-84"0,0-1 16,0 22-16,1-22 0,20 21 0,-21 1 15,21 21-15,1-22 0,-1 22 16,0-1-16,1 1 0,-1 21 0,-21 0 16,22 0-16,-1 21 0,0 0 15,-21 0-15,22 0 0,-22 0 0,0 21 16,-21 21-16,0-21 0,0 0 0,0 22 15,0-22-15,0 0 16,-21 21-16,0-20 0,-43 20 16,22-21-16,21 0 0,-22-21 0,1 21 15,0-21-15,21 0 16,-1 0-16,1 0 0,0 0 0,0 0 16,42 0-1,0 0-15,0-21 0,1 21 16,-1 0-16,21-21 0,-21 21 0</inkml:trace>
  <inkml:trace contextRef="#ctx0" brushRef="#br0" timeOffset="134542.89">16319 16277 0,'0'0'0,"0"-63"31,-21 63-31,0 0 0,0 0 0,-21 0 16,-1 0-16,22 21 0,-21 21 0,-1-21 16,22 1-16,-21-1 0,21 21 0,0-21 15,-1 22-15,22-22 0,0 0 16,0 0-16,0 0 0,0 0 16,0 1-16,22-22 0,20 21 0,-21-21 15,0 0-15,22 0 0,-1 0 16,-21 0-16,21 0 0,1 0 0,-22 0 15,21 0-15,1-21 0,-22-1 16,21 1-16,-21 0 0,0 0 0,22 0 16,-22-22-16,0 22 0,0-21 0,0 21 15,1-22-15,-1 22 0,0 0 16,0 0-16,0 0 0,0 0 0,1 21 16,-1 0-16,0 0 0,0 0 0,0 21 15,-21 0-15,21 0 16,-21 21-16,0-20 0,0-1 15,0 21-15,0-21 0,0 0 0,0 1 16,0 20-16,0-21 0,-21 0 16,0-21-16,21 21 0,-21-21 0,0 0 15,0 0 1,21-21 0,0 0-16,0 0 0,0 0 15,21 0-15,0-1 0,0-20 16,0 21-16,0 0 0,1-22 0,-1 22 15,21 0-15,-21 0 0,0 0 16,22 0-16,-22-1 0,21 22 0,-21 0 16,22 0-16,-22 0 0</inkml:trace>
  <inkml:trace contextRef="#ctx0" brushRef="#br0" timeOffset="134986.63">17653 16256 0,'0'0'0,"0"-21"0,0 0 0,0 0 16,0-1-16,0 1 15,-21 0-15,21 0 0,-21 21 0,-1 0 16,1 0-16,0 0 0,0 0 0,-21 0 16,20 21-16,1-21 15,-21 21-15,21 0 0,0 22 0,-22-22 16,22 0-16,0 0 0,0 0 0,21 1 15,-21-1-15,21 0 0,0 0 16,0 0-16,0 0 0,21 1 16,0-22-16,0 0 0,0 0 0,0 0 15,1 0-15,-1 0 0,0 0 16,0 0-16,0-22 0,0 1 0,1 0 16,-1 21-16,0-21 0,0 0 15,0-22-15,0 22 0,1 0 0,-1-21 16,0-1-16,0 22 0,0 0 0,-21 0 15,0 0-15,0 0 16,0 42 0,0 0-16,-21 21 0,0-21 0,0 22 15,0-1-15,-22 0 0,22 1 16,21-1-16,-21-21 0,21 22 0,0-22 16,0 21-16,0-21 0,0 0 0,0 1 15,21-1-15,0-21 16</inkml:trace>
  <inkml:trace contextRef="#ctx0" brushRef="#br0" timeOffset="135303.45">18415 15409 0,'0'0'0,"0"22"0,-21-1 16,0 0-16,-1 0 0,1 21 0,-21-20 16,21 20-16,0 0 0,-22 1 15,22 20-15,0-21 0,0 22 0,0-1 16,-1 1-16,1-1 0,21-20 16,0 20-16,-21 1 0,21-22 0,0 0 15,0 1-15,0-1 0,0-21 16,0 22-16,0-22 0,0 0 15,0 0-15,0 0 0,21-21 16,0 0-16,1 0 0,-1 0 16,0-21-16,21 0 15,-21 21-15</inkml:trace>
  <inkml:trace contextRef="#ctx0" brushRef="#br0" timeOffset="136095.32">18500 16193 0,'21'-22'16,"-42"44"-16,42-22 0,-42 0 15,-1 21-15,1 0 0,0 21 16,0-21-16,0 1 0,0-1 16,-1 21-16,1-21 0,21 0 0,0 1 15,0-1-15,0 0 0,0 0 16,0 0-16,0 0 16,43-21-16,-22 0 0,21 0 15,0 0-15,1 0 0,-1 0 16,0 0-16,22-21 0,-22 21 0,-21-21 15,22 0-15,-22 21 0,21-21 16,-21 21-16,1 0 0,-22 21 31,0 0-15,-22-21-16,22 21 0,-21 0 16,21 1-16,-21-22 15,0 0 16,21-22-31,0 1 16,0 0-16,0 0 16,0 0-16,0 0 0,0-1 0,0 1 15,0-21-15,0 21 0,0-22 0,21 22 16,0-21-16,0 21 16,1 0-16,20-1 0,-21 1 0,0 0 15,22 0-15,-22 21 0,21 0 0,-21 0 16,0 0-16,1 0 0,-1 21 15,0-21-15,-21 21 0,0 0 0,0 1 16,21 20-16,-21-21 0,0 0 0,0 0 16,0 22-16,0-22 0,0 0 15,-21 0-15,21 0 0,0 1 0,-21-1 16,0 0-16,21 0 0,-22-21 0,1 0 31,0 0-15,21-21-16,0 0 15,0 0-15,0-1 0,0-20 16,21 21-16,0-21 0,1 20 0,-1-20 16,21 0-16,0-1 0,-20 1 15,41 0-15,-21-1 0,1 22 0,-1-21 16,0 21-16,1 21 0,-1-21 0,0 21 16,1 0-16,-22 0 0,0 21 15,0 0-15,-21 0 0,0 21 0,0 1 16,0-1-16,-21 0 0,0 1 15,0-1-15,0 0 0,-1 1 0,1-1 16,-21 0-16,21-20 0,-22 20 0,22-21 16,0 0-16,-21 0 0,21 1 15,-1-1-15,1-21 16,0 0-16,21-21 16,0-1-1</inkml:trace>
  <inkml:trace contextRef="#ctx0" brushRef="#br0" timeOffset="136279.22">19113 15769 0,'0'0'0,"-21"0"0,0 0 16,0 0-16,0 0 15,0 0 1,-1 0-16</inkml:trace>
  <inkml:trace contextRef="#ctx0" brushRef="#br0" timeOffset="136471.12">17759 15854 0,'0'0'0,"-64"0"0,22 21 0,0-21 15,20 0-15,1 0 0,0 0 16,21 21-16,21-21 16,22 0-16,-1 0 15,0 0-15,22 0 0,-1 0 16,1 0-16,20-21 0,22 21 0,-21-21 16,21 0-16,0 21 0,21-21 0,0-1 15</inkml:trace>
  <inkml:trace contextRef="#ctx0" brushRef="#br0" timeOffset="137190.71">19833 15663 0,'-42'0'0,"84"0"0,-127 0 16,43-21-16,21 21 0,0 0 15,21-21-15,0 0 16,21 21-16,0 0 0,0-21 0,22 21 15,-1 0-15,0-21 0,22 21 16,-22-22-16,22 22 0,-1-21 0,22 21 16,-22-21-16,22 0 0,-22 21 15,22-21-15,-21 0 0,-22-1 0,21 1 16,-20 0-16,-22 0 0,0 0 0,-21 0 16,0-1-16,0 1 0,0 0 15,-21 0-15,-21 21 0,-1-21 0,1 21 16,0 0-16,-22 0 15,1 0-15,-1 21 0,22 0 0,-22 0 16,22 0-16,0 22 0,-1-1 0,1-21 16,0 22-16,20-1 0,1 0 15,21-21-15,0 22 0,0-22 0,0 0 16,0 21-16,0-20 0,21-1 0,1 0 16,-1 0-16,21-21 0,0 21 15,1-21-15,-1 0 0,0 21 0,22-21 16,-22 0-16,1 0 0,-22 0 15,21 0-15,-21 0 0,-63 0 16,21 0 0,-22 0-16,1 22 15,-21-22-15,20 21 0,1 0 0,-22 0 16,22 0-16,-21 22 0,20-22 0,1 21 16,0 0-16,-1 1 0,1-1 15,21-21-15,0 22 0,21-22 0,0 21 16,0-21-16,0 0 0,21 1 0,21-1 15,-21-21-15,22 21 0,-1-21 16,0 0-16,1 0 0,-1 0 0,0 0 16,22 0-16,-22 0 0,0-21 15,22 0-15,-22 21 0,-21-22 0,22-20 16</inkml:trace>
  <inkml:trace contextRef="#ctx0" brushRef="#br0" timeOffset="137394.6">20489 15917 0,'0'-21'0,"0"42"0,21-42 15,1 21-15,-1 21 16,0 1-16,0-1 0,-21 0 16,21 0-16,0 21 0,1-20 15,-1-1-15,0 21 0,0-21 0,0 0 16,22 1-16,-22-1 0,0 0 0,21 0 16,-21-21-16,22 21 0,-22-21 15,0 0-15,21 0 0,-20 0 0,-1 0 16,0 0-16,0-21 15,-21 0-15,0 0 0,0 0 16</inkml:trace>
  <inkml:trace contextRef="#ctx0" brushRef="#br0" timeOffset="137559.5">21103 15939 0,'0'0'0,"-21"0"0,0 0 0,0 0 16,-1 0-16,1 0 15,0 21-15,-21 0 0,21 0 0,-1 0 16,-20 0-16,21 1 0,-21 20 15,20-21-15,-20 0 0,21 0 16,0 1-16,-22-1 0,43 0 0,-21 0 0,21 0 16,0 0-16,21-21 15,1 0-15</inkml:trace>
  <inkml:trace contextRef="#ctx0" brushRef="#br0" timeOffset="137935.29">21780 15769 0,'0'0'0,"22"-21"0,-1 21 15,-21 21 1,0 0 0,0 22-16,-21-22 0,-1 21 0,22 1 15,-21-1-15,0 21 0,0-20 16,21 20-16,-21 1 0,21-22 15,-21 22-15,21-1 0,0 1 0,0-1 16,0 22-16,0-22 0,0 22 0,-22 0 16,22-22-16,-21 22 0,21-22 15,-21 22-15,21-22 0,0 1 0,-21-1 16,0 22-16,21-21 0,-21-1 16,21 1-16,0-1 0,0 1 0,0-22 15,0 0-15,0 1 0,0-1 16,0-21-16,0 0 0,0 0 0,0 1 15,0-44 17,0 1-32,0 0 0,0-21 0,0-1 15,0 1-15,0 0 0</inkml:trace>
  <inkml:trace contextRef="#ctx0" brushRef="#br0" timeOffset="138212.13">21653 16362 0,'0'0'0,"0"-85"0,0 22 0,22-22 16,41-84 0,-42 105-16,0 22 0,1 21 0,-1-22 15,21 22-15,-21 0 0,22 0 0,-22 0 16,21 21-16,-21 0 16,22 0-16,-22 0 0,21 0 0,-21 21 15,22-21-15,-22 42 0,0-21 0,0 1 16,0 20-16,-21-21 0,0 21 15,0 1-15,0-22 0,0 21 0,-21-21 16,0 1-16,0-1 0,-22 0 16,22 0-16,-21 0 0,0-21 0,-1 0 15,1 21-15,0-21 0,-1 0 0,1 0 16,0 0-16,20 0 16,-20 0-16,0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4T03:24:45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10350 487 0,'0'0'0,"0"-21"15,22-22-15,-22 1 0,0 21 0,0 0 16,0 0-16,0-1 0,0 1 0,0 0 16,0 0-16,0 0 0,0 0 0,0-1 15,0 44 1,-22-1 0,1 0-16,21 0 0,-21 21 0,21-20 15,0 41-15,-42 22 0,21-22 0,21 1 16,-22-1-16,1 1 0,0 20 0,21-20 15,-21 21-15,0-22 0,0 22 0,-1-22 16,1 1-16,0-1 0,0 1 0,0-22 16,0 22-16,-1-22 0,1 21 0,21-20 15,-21 20-15,21-20 0,0-22 0,-21 0 16,21 0-16,0-42 31,0-21-31,21 20 16</inkml:trace>
  <inkml:trace contextRef="#ctx0" brushRef="#br0" timeOffset="304.82">10266 360 0,'0'0'0,"0"-21"0,21-106 31,-21 106-31,0 42 15,0 0-15,21 42 16,-21-20-16,0-1 0,0 22 0,0-22 16,0 21-16,0 1 0,0-1 0,21 1 15,-21 21-15,0-1 0,0-20 0,21 20 16,-21-20-16,0-1 0,0 1 0,0-1 16,0 1-16,0-22 0,0 22 0,0-22 15,0 0-15,0 1 0,0-1 0,0 0 16,0-20-16,0-1 0,0 0 0,0 0 15,0 0-15,-21-42 32</inkml:trace>
  <inkml:trace contextRef="#ctx0" brushRef="#br0" timeOffset="520.7">9779 1503 0,'0'0'0,"-21"0"15,42 0 17,0 0-32,0 0 0,0 0 0,22-21 15,-22 21-15,21 0 0,1-21 16,-1 21-16,0-22 0,1 22 0,-1 0 16,0-21-16,1 21 0,-1 0 0,0-21 15,1 21-15,-1 0 0,0-21 0,1 21 16,-22-21-16,21 21 0,0-21 0,-20-1 15,20 22-15</inkml:trace>
  <inkml:trace contextRef="#ctx0" brushRef="#br0" timeOffset="832.52">10880 1143 0,'0'0'0,"0"-21"16,0 0-16,0 0 0,-22 21 31,1 0-31,0 0 16,0 0-16,21 21 0,-21 0 0,0 0 15,21 21-15,-22-20 0,1 20 0,0-21 16,0 21-16,21 1 0,-21-22 0,0 21 16,21-21-16,0 22 0,-22-1 0,22-21 15,0 22-15,0-22 0,0 21 0,0-21 16,0 0-16,0 1 0,22-1 0,-1 0 16,0 0-16,0-21 0,0 0 0,0 0 15,22 0-15,-22 0 0,21 0 0,1 0 16,-1 0-16,0-21 0,-21 0 0,22 0 15,-1-1-15,0-20 0,-20 21 0,20-21 16,-21-1-16,21 1 0,-20 0 16,-1-1-16,21-20 0,-21 20 0,0-20 15,1-1-15,-1-20 0,0 20 0,0 1 16</inkml:trace>
  <inkml:trace contextRef="#ctx0" brushRef="#br0" timeOffset="1122.34">11472 762 0,'0'0'0,"0"-63"0,0 20 0,0-20 0,0 20 15,0-20-15,0 21 0,0-1 0,-21 22 16,21-21-16,0 21 0,-21-1 0,0 1 15,0 21-15,-1 21 16,1 1-16,21 20 0,-21-21 16,21 21-16,0 22 0,0-22 0,0 22 15,0-1-15,0 1 16,0-1-16,0 1 0,0-1 0,0 22 16,0-22-16,0 1 0,0-22 0,0 22 15,0-22-15,0 22 0,0-22 0,0 0 16,0 1-16,0-22 0,0 21 0,0-21 15,21 0-15,-21 1 0,21-1 0,-21 0 16,22 0-16,-1-21 16,0 0-16,0 0 0,0-21 15,0 0-15,-21 0 0,22-1 0,-1 1 16,0 0-16,0 0 0,-21-21 0,21 20 16,0-20-16,1 21 0,20-43 15</inkml:trace>
  <inkml:trace contextRef="#ctx0" brushRef="#br0" timeOffset="1356.25">11874 1080 0,'0'21'15,"0"0"1,0 0-16,0 0 0,0 0 0,-21 22 16,21-22-16,0 0 0,-21 21 0,0-20 15,21-1-15,-21 0 0,21 21 0,0-21 16,0 1-16,0-1 0,0 0 15,0 0-15,0 0 0,0 0 16,21-21 0,0 0-16,0 0 0,0 0 0,1 0 15,-1-21-15,0 21 0,21-21 0,-21 0 16,22 0-16,-22 0 0,21-22 0,-21 22 16,1 0-16,20-21 0,-21-1 0</inkml:trace>
  <inkml:trace contextRef="#ctx0" brushRef="#br0" timeOffset="2077.35">12404 1080 0,'-22'42'32,"22"-21"-32,-21-21 15,0 42-15,21-20 0,-21-1 0,0 0 16,0 0-16,21 0 0,0 22 16,-22-22-16,22 0 0,-21 0 0,21 0 15,0 0-15,0 1 0,0-1 16,0 0-16,21-21 15,1 21-15,-1-21 0,0 0 0,0 0 16,0 0-16,0 0 0,1 0 16,-22-21-16,21 0 15,-21 0-15,0-1 0,0 1 0,0 0 16,0 0-16,0 0 0,0 0 16,0-22-16,0 22 0,0-21 0,-21 21 15,21-1-15,0 1 0,0-21 16,0 21-16,0 0 0,0-1 0,0 1 15,0 0-15,21 21 0,0-21 16,0 0-16,0 21 0,0 0 0,22 0 16,-22 0-16,21 0 0,-21 0 0,22 0 15,-1 21-15,0 0 0,-20 0 16,20 0-16,0 22 0,-21-22 0,1 21 16,-1-21-16,0 22 0,0-22 0,-21 21 15,0-21-15,0 1 0,0 20 0,0-21 16,0 0-16,0 0 0,0 1 15,0-1-15,0 0 0,-21-21 0,21 21 16,-21-21-16,0 0 16,-1 0-1,1 0-15,21-21 16,0 0-16,0 0 0,0-22 16,0 22-16,0 0 0,0-21 0,21-1 15,1 1-15,20 0 0,-21-1 16,21-20-16,1 20 0,-1 1 0,0 0 15,1-1-15,20 22 0,-20 0 0,-1 0 16,0 21-16,1 0 0,-1 0 16,0 21-16,-21 0 0,1 0 0,-1 22 15,0-22-15,0 21 0,-21 1 0,0-1 16,0 0-16,0-21 16,0 22-16,0-1 0,0-21 0,0 0 15,-21 22-15,0-22 0,21 0 0,0 0 16,-21 0-16,-1 1 0,1-22 15,21 21-15,0-42 32,21-1-32,1 1 15,-1 0-15,0 0 0</inkml:trace>
  <inkml:trace contextRef="#ctx0" brushRef="#br0" timeOffset="2504.1">14309 953 0,'0'0'0,"21"-43"0,-21 22 0,21 0 16,-21 0-16,0 0 0,0-1 0,0 1 15,-21 21-15,0 0 0,-1 0 0,1 0 16,-21 0-16,21 0 0,-22 21 16,22 1-16,-21-1 0,21 0 0,-22 0 15,22 21-15,0-20 0,0-1 16,0 21-16,21-21 0,0 0 0,0 1 15,0-1-15,21 0 0,0 0 16,0-21-16,22 21 16,-22-21-16,21 0 0,-21 21 0,22-21 15,-1 22-15,0-22 0,-21 21 0,22-21 16,-1 21-16,-21-21 0,0 21 16,22 0-16,-22-21 0,-21 21 0,0 1 15,21-22-15,-21 21 0,0 0 0,0 0 16,-21-21-16,0 21 0,0 0 15,-22-21-15,1 22 0,0-1 0,-1-21 16,1 21-16,-22 0 0,22-21 0,0 0 16,-1 21-16,1-21 0,0 0 15,-1 0-15,22 0 0,0 0 0,0 0 16,0 0-16,0 0 0,-1 0 16,22-21-16,-21 21 0,21-21 15,0 0-15,0 0 0,-21-1 0,21 1 16,0 0-16</inkml:trace>
  <inkml:trace contextRef="#ctx0" brushRef="#br0" timeOffset="2880.46">12255 508 0,'0'0'0,"0"21"16,-21-21-16,21 21 0,0 1 0,0-1 15,21-21 1,1 0-16,-1 0 0,0 0 16,0 0-16,0 0 0,22-21 15,-22-1-15,0 22 0,0-21 0,0 0 16,0 0-16,-21 0 15,0 0-15,0-1 0,0 1 0,-21 21 16,0-21-16,-21 21 0,21-21 0,-1 21 16,1 0-16,0 0 15,-21 0-15,21 21 0,-1 0 0,1 0 16,0-21-16,21 22 0,0-1 16,-21 0-16,21 0 0,-21-21 0,21 21 15,-21-21-15,21 21 0,-22-21 16,1 22-16</inkml:trace>
  <inkml:trace contextRef="#ctx0" brushRef="#br0" timeOffset="3090.37">11007 889 0,'0'21'15,"42"-21"1,-21 0-16,0 0 0,22 0 16,-1-21-16,0 21 0,1-21 0,20 0 15,-21 0-15,22-1 0,-1 1 16,22 0-16,0 0 0</inkml:trace>
  <inkml:trace contextRef="#ctx0" brushRef="#br0" timeOffset="3532.38">16341 169 0,'0'0'0,"0"-21"16,0 0-16,0 0 0,-22 21 16,1 0-16,0 0 0,0 0 15,0 0-15,0 0 0,-22 0 16,22 21-16,0 0 0,-21 0 15,20 1-15,-20 20 0,21-21 0,0 21 16,0 1-16,-1-22 0,1 21 16,0-21-16,0 22 0,21-22 0,0 0 15,0 21-15,0-20 16,0-1-16,0 0 0,21 0 16,0 0-16,0-21 0,22 0 0,-22 21 15,21-21-15,1 0 0,-1 0 16,0 0-16,1 0 0,-1-21 0,0 21 15,1-21-15,-1 0 0,0 0 16</inkml:trace>
  <inkml:trace contextRef="#ctx0" brushRef="#br0" timeOffset="4064.09">16489 0 0,'0'0'0,"-21"0"0,-22 0 15,1 0-15,21 0 0,-22 0 16,1 0-16,0 0 0,-1 0 0,1 0 16,0 0-16,-1 0 0,1 0 0,21 0 15,-21 0-15,-1 0 0,1 21 16,0 22-16,20 20 0,-20-21 0,0 1 16,21 20-16,-22-20 0,22 20 15,-21-21-15,21 1 0,-1-1 0,1 0 16,0 1-16,21-1 0,0 0 15,0 1-15,0-1 0,21 0 0,0 1 16,1-22-16,20 21 0,0-21 16,22 22-16,-22-22 0,22 0 15,-1 0-15,22-21 0,-22 0 0,22 0 16,0 0-16,-22 0 0,22 0 16,-22 0-16,1-21 0,-1 0 0,-20-21 15,20 20-15,-21-20 0,1 0 16,-1-1-16,0 1 0,-20 0 0,20-22 15,-21 1-15,0 20 0,0-41 16,-21 20-16,0 1 0,0-1 0,0-20 16,0 20-16,-42-21 0,21 43 15,-21 42-15,-1 0 0,-20 0 0,-22 0 16,0 0-16,1 0 0,-1 0 16,-21 0-16,22 0 0,-22 0 0,21 0 15,22 0-15,-22 0 0,21 0 16,1 0-16,21 0 0,-22 0 0,22 0 15,-1 0-15,1 0 0,21 0 16,0 0-16,0 0 0,-1 64 0,1-22 16,0 0-16,0 22 0,0-22 0,0 0 15</inkml:trace>
  <inkml:trace contextRef="#ctx0" brushRef="#br0" timeOffset="4657.3">9546 2688 0,'0'0'0,"-21"0"0,-64-42 31,64 42-31,21-21 16,21 21-1,22-21-15,20 21 16,22 0-16,21 0 0,-1-22 16,44 22-16,20 0 0,21-21 15,1 21-15,42 0 0,0-21 0,21 21 16,21 0-16,0-21 0,21 21 0,-21 0 15,22 0-15,-1 0 0,0 0 16,1 0-16,-22 0 0,-21 0 0,21 0 16,-21 0-16,-21 21 0,0-21 15,-43 0-15,1 0 0,-22 0 0,-42 0 16,0 0-16,-21 0 0,-21 0 16,-1 0-16,-41 0 0,-1 0 15,-42-21-15,-21 21 16,0-21-16,-43 21 0,22-21 15,-22-1-15,1 22 0,-22-21 0,0 0 16</inkml:trace>
  <inkml:trace contextRef="#ctx0" brushRef="#br0" timeOffset="5204.07">10456 2477 0,'43'0'0,"-86"0"0,1 0 0,0 0 0,-1 0 15,22 0-15,-21 0 0,-1 0 0,1 0 16,21 21-16,-21-21 0,20 0 0,-20 0 15,21 0-15,0 0 16,0 0-16,42 0 31,0 0-31,21 0 16,1 0-16,20 0 0,1 0 16,20 0-16,1 0 0,21 0 15,21 0-15,21 0 0,0 0 0,21 0 16,22 0-16,-1 0 0,43-21 15,-21 21-15,42 0 0,0-22 0,0 1 16,0 21-16,21-21 0,0 21 16,0 0-16,-21-21 0,22 21 0,-22 0 15,0 0-15,-22-21 0,1 21 16,-42 0-16,-1 0 0,-20-21 16,-22 21-16,-21 0 0,0 0 0,-43-22 15,1 22-15,-21 0 0,-22 0 16,0-21-16,-21 21 0,1-21 0,-22 0 31,-22 21-31,1 0 0,-21 0 16,21 0-16,-22 0 0,1 0 0,0 0 15,-1 21-15,1 0 0,0 0 16</inkml:trace>
  <inkml:trace contextRef="#ctx0" brushRef="#br0" timeOffset="112200.56">14245 15981 0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4T03:34:19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593 4128 0,'0'0'0,"0"-22"0,0 1 15,0 0-15,0-21 0,0 21 0,0-1 16,0 1-16,0 0 0,0 0 16,0 0-16,0 0 15,0 42 17,0 21-32,0-21 15,0 22-15,0 20 0,0 1 16,0-22-16,0 21 0,0 22 15,0-21-15,0-1 0,0 1 0,0 20 16,0-20-16,0-1 0,0 22 16,0-22-16,0 1 0,0-22 0,0 1 15,0-1-15,0 0 0,0-21 16,0 1-16,0-1 0,21-21 31,-21-21-31,21-1 16,-21 1-16,0 0 0,0-21 0,21-1 15</inkml:trace>
  <inkml:trace contextRef="#ctx0" brushRef="#br0" timeOffset="299.82">1016 4657 0,'0'0'0,"21"21"0,-21 0 0,0 0 15,21-21-15,0 0 32,1 0-32,-1 0 0,-21-21 15,21 0-15,-21 0 16,0 0-16,0-1 16,-21 22-16,0 0 15,-1 0-15,1 0 16,0 0-16,0 0 0,21 22 15,21-22 17,0 0-32,22 0 15</inkml:trace>
  <inkml:trace contextRef="#ctx0" brushRef="#br0" timeOffset="1187.3">2159 4106 0,'0'0'0,"0"-21"0,0 42 31,0 1-31,0-1 0,0 0 16,0 21-16,0 1 0,0-1 15,0 21-15,0-20 0,0 20 16,0-20-16,0-1 0,0 21 0,0-20 16,0 20-16,0-20 0,0 20 15,-21-21-15,21 1 0,-21-1 0,21-21 16,0 0-16,0 1 0,0-44 31,0 1-31,-22 0 16,22-21-16,0-1 0,0 1 15,0 0-15,0-1 0,0-20 0,0 21 16,0-22-16,0 1 0,22-1 16,-1 1-16,21 20 0,0-20 0,1 20 15,-1 1-15,22 0 16,-22 21-16,21 21 0,1 0 0,-22 0 16,22 21-16,-22 0 0,0 21 15,1 1-15,-1-1 0,-21 0 0,22 1 16,-22-1-16,0 0 0,-21 22 15,0-22-15,21 0 0,-21 1 0,0-1 16,0 0-16,0 1 0,0-22 0,0 21 16,0-21-16,0 1 0,0-1 15,-21-21-15,21-21 16,0-1-16,0 1 16,0 0-16,0-21 0,0-1 0,0 1 15,0 0-15,0-1 0,21-20 16,0 21-16,0-22 0,1 22 15,20-22-15,-21 22 0,0-22 16,22 22-16,-1 21 0,0 0 0,-21 0 16,22 21-16,-1 0 0,0 21 15,-20 0-15,20 0 0,-21 0 0,0 22 16,0-1-16,1 0 0,-22 1 16,0-1-16,0 0 0,0 1 0,0-1 15,0 0-15,0 1 0,-22-1 16,1-21-16,21 21 0,-21-20 15,21 20-15,0-21 0,0 0 0,21-21 32,-21-21-32,21 0 15,1 0-15,-1 0 0,0-1 16</inkml:trace>
  <inkml:trace contextRef="#ctx0" brushRef="#br0" timeOffset="2754.4">4000 4255 0,'0'0'0,"22"-43"0,-1 22 0,-21-21 0,21 21 16,-21-1-16,0 1 0,0 0 0,0 42 31,-21 0-15,0 1-16,21 20 0,0 0 16,-22 1-16,1-1 0,0 21 0,0-20 15,0 20-15,21-20 0,-21 20 16,-1-21-16,22 22 0,0-22 0,0 1 15,0 20-15,0-21 0,0 1 0,0-22 16,22 21-16,-1-21 0,0 1 16,0-22-16,21 0 0,-20 0 0,20 0 15,-21 0-15,21-22 0,1 1 16,-22 0-16,21-21 0,1 21 0,-22-22 16,21 1-16,-21 0 15,22-1-15,-22 1 0,0 0 0,-21-22 16,0 22-16,0-22 0,0 22 0,0-22 15,0 1-15,-21 21 0,0-22 16,-1 22-16,-20-1 0,21 22 0,-21 0 16,20 0-16,-20 21 0,21 0 15,0 0-15,-22 21 0,22 0 0,0 0 16,0 22-16,-21-22 0,20 42 16,1-20-16,0-1 0,0 0 0,21 22 15,-21-22-15,21 1 0,-21-1 16,21 0-16,0 1 0,0-1 0,0 0 15,0 1-15,0-1 0,21-21 16,21 0-16,-21 0 0,0 1 16,22-22-16,-22 0 0,21 0 0,1 0 15,-1 0-15,0-22 0,22 1 16,-22 0-16,22 0 0,-1-21 0,1 20 16,-22-20-16,21 21 0,-20-21 15,-1-1-15,0 22 0,1-21 0,-22 21 16,0-22-16,0 22 0,0 0 0,1 0 15,-22 0-15,0-1 0,-22 44 32,1-1-17,21 21-15,0-21 0,-21 0 16,0 22-16,21-22 0,-21 21 0,21 1 16,0-22-16,0 21 0,0 0 15,0 1-15,0-1 0,0-21 0,0 22 16,0-22-16,21 0 0,0 0 15,0 0-15,0-21 0,1 0 0,-1 0 16,0 0-16,21 0 0,-21 0 16,22-21-16,-22 0 0,21 0 0,-21-22 15,1 22-15,20-21 0,-21 21 0,0-22 16,0 1-16,1 0 0,-1-1 16,-21 1-16,21 0 0,0-1 15,-21 1-15,0 21 0,0 0 16,0 0-16,21-1 0,-21 44 15,0-1 1,0 0-16,0 0 0,-21 0 16,21 22-16,0-1 0,-21-21 0,0 21 15,21 1-15,-21-1 0,21 0 16,0-20-16,0 20 0,0 0 0,0-21 16,0 22-16,0-22 0,21 0 15,0 0-15,0-21 0,0 0 0,22 0 16,-22 0-16,21 0 0,0 0 0,1 0 15,-1-21-15,0 0 16,22-21-16,-22 20 0,1-20 0,-1 21 16,0-21-16,1-1 0,-22 1 15,21 0-15,-21 20 0,0-20 0,1 21 16,-1 0-16,0 0 0,-21-1 0,0 1 16,0 42-1,0 1-15,-21-22 16,0 21-16,-1 0 0,22 0 0,0 0 15,0 22-15,0-22 0,0 0 16,0 0-16,0 21 0,0-20 0,0-1 16,0 21-16,22-21 0,-22 0 15,21 1-15,0 20 0,-21-21 16,21-21-16,0 21 0,-21 0 0,0 1 16,0-44 15,0 1-31,-21 0 15,0 0-15,0 0 0,0 0 16,-1-1-16,1 1 0,0 21 0,0-21 16,0 21-16,0 0 0,-1 0 15,1 21-15,21 0 16,0 1-16,0-1 0,0 21 16,21-21-16,1 0 0,-1 1 15,21-1-15,-21 0 0,22 0 16,-22-21-16,21 21 0,-21 0 0,22-21 15,-1 0-15,0 0 0,-21 0 16,22 0-16,-1 0 0,0 0 0,-20 0 16,20-21-16,0 0 0,1 0 0,-22 0 15,21-22-15,-21 22 0,22-21 16,-22 0-16,0-1 0,0 1 0,0 0 16,-21-1-16,0 1 0,0 0 15,0 20-15,0 1 0,0 0 0,0 0 16,-21 21-16,0 0 15,0 0-15,0 0 0,-1 21 16,-20 0-16,21 22 0,21-22 0,-21 21 16,21-21-16,0 22 0,0-1 0,0 0 15,0 1-15,0-22 0,0 21 16,21-21-16,0 22 0,-21-22 0,21-21 16,22 21-16,-22 0 0,0-21 0,21 0 15,-21 0-15,22 0 0,-22-21 16,21 0-16,1 0 0,-22-22 0,21 22 15</inkml:trace>
  <inkml:trace contextRef="#ctx0" brushRef="#br0" timeOffset="3240.14">7705 3852 0,'0'0'0,"-22"-21"0,22 0 15,0 0-15,-21 0 0,0 21 16,0 0-16,0 0 0,0 21 16,21 0-16,-22 0 15,22 22-15,0-1 0,-21 21 0,0 22 16,0-21-16,21 20 15,-21-20-15,21 20 0,-21-20 0,21-1 16,0 22-16,-22-21 0,22-1 0,0 1 16,-21-22-16,21 0 0,0 22 15,0-43-15,0 21 0,0-21 0,0 1 16,21-22-16,1 0 0,-1 0 16,-21-22-16,21 1 0,0 0 15,21-21-15,-20-1 0,-1 1 0,0 0 16,21-22-16</inkml:trace>
  <inkml:trace contextRef="#ctx0" brushRef="#br0" timeOffset="3488.03">8107 3768 0,'0'21'31,"0"21"-31,0-21 0,0 43 0,0-22 16,0 22-16,0-1 0,0 1 0,-21-1 15,21 22-15,-22-22 0,1 1 16,0-1-16,21 1 0,-21-1 0,21-20 16,-21 20-16,21 1 0,0-22 0,0 0 15,0 1-15,0-1 0,0-21 16,0 0-16,0 1 0,21-22 16,0 0-16,-21-22 15,21 22-15,-21-42 16,0 21-16</inkml:trace>
  <inkml:trace contextRef="#ctx0" brushRef="#br0" timeOffset="4079.71">7451 4593 0,'0'0'0,"-43"0"0,22 21 0,0-21 16,0 22-16,0-1 0,-1 0 15,22 0-15,22-21 16,20 0-16,0 0 15,1 0-15,-1 0 16,21 0-16,1-21 0,21 0 0,-1 21 16,1-21-16,-22-1 0,22 1 0,-21 0 15,20 0-15,-20 0 0,-1 0 16,-20-1-16,-1 22 0,0-21 0,1 0 16,-22 21-16,0 0 0,0 0 15,0 0-15,-21 21 16,-21 0-1,21 1-15,-21-1 0,0 0 16,0 21-16,-1-21 0,1 1 0,21 20 16,-21-21-16,21 21 0,-21-20 15,21 20-15,0-21 0,0 0 16,0 22-16,0-22 0,21 0 0,0-21 16,0 21-16,1-21 0,-1 0 15,21 0-15,-21 0 0,22 0 0,-22 0 16,21-21-16,-21 0 0,22 21 0,-1-21 15,0-22-15,-21 22 0,22 0 16,-22-21-16,0 20 0,0-20 0,0 0 16,-21 21-16,0-22 0,0 1 0,-21 0 15,0-1-15,0 22 0,-21-21 16,-1 21-16,1-1 0,0 22 0,-22 0 16,22 0-16,-1 0 0,1 0 15,-21 22-15,20-1 0,22 0 16,-21 0-16,-1 21 0,22-20 0,0 20 15,0-21-15,21 21 0,0-20 16,0 20-16,0-21 0,0 21 0,0-20 16,0 20-16,21-21 0,0 0 15,0 0-15,1-21 0,-1 22 0,21-22 16,-21 0-16,22 0 0,-1 0 0,0-22 16</inkml:trace>
  <inkml:trace contextRef="#ctx0" brushRef="#br0" timeOffset="4471.47">9186 4445 0,'0'0'0,"0"-21"0,0 0 0,0 0 15,0-1-15,21 1 16,1 21 0,-1 0-16,0 21 15,0 1-15,-21-1 0,21 0 0,0 0 16,1 0-16,-1 0 0,-21 22 15,21-22-15,-21 0 0,21 21 0,-21-20 16,0-1-16,0 21 0,0-21 16,0 0-16,0 1 0,0-1 0,0 0 15,0 0-15,21-42 32,-21 0-17,21 0-15,-21-1 0,22-20 0,-22 21 16,21-21-16,0-1 0,0 22 15,-21-21-15,21-1 0,22 1 0,-22 0 16,0 21-16,0-22 0,0 22 0,22 0 16,-22 21-16,0-21 0,21 21 15,-21 0-15,1 0 0,-1 0 0,0 0 16,0 0-16,0 0 16,0 21-16,1-21 0,-1 21 0,0 0 0</inkml:trace>
  <inkml:trace contextRef="#ctx0" brushRef="#br0" timeOffset="5143.59">10054 4678 0,'0'0'0,"64"0"32,-43-21-32,21 21 0,-21-21 15,0-1-15,1 1 0,20 0 0,-21 0 16,0 0-16,22 0 0,-22-1 0,0 1 15,-21 0-15,21 21 16,-21-21-16,0 0 0,-21 21 31,0 0-31,-22 21 0,22-21 16,0 21-16,0 0 0,-21 0 0,20 22 16,22-22-16,-21 0 0,0 21 15,21-20-15,-21-1 0,21 21 0,0-21 16,0 0-16,0 1 0,0-1 0,42 0 15,-21 0-15,1 0 0,20-21 16,0 0-16,-21 21 0,22-21 16,-1 0-16,0 0 0,1 0 0,-22-21 15,21 21-15,-21-21 0,22 0 0,-22 0 16,0 0-16,0-1 0,-21-20 16,21 21-16,1-21 0,-22 20 0,0-20 15,21 0-15,0 21 0,0-22 16,0 22-16,0 0 0,1-21 0,-1 20 15,0 1-15,21 21 0,-21-21 0,22 21 16,-22 0-16,21 0 0,1 0 16,-22 0-16,21 21 0,-21-21 0,22 21 15,-22 22-15,0-22 0,-21 0 0,0 0 16,21 22-16,-21-22 16,0 21-16,0-21 0,0 22 0,0-22 15,0 0-15,0 21 0,0-21 0,0 1 16,0-1-16,-21-21 0,21 21 15,-21-21-15,0 0 16,21-21 0,0 0-16,0-1 0,0 1 15,21 0-15,0-21 0,0-1 0,0 1 16,0 0-16,1-1 0,-1 1 16,21 0-16,-21-22 0,0 22 0,22 0 15,-22 20-15,21-20 0,-21 21 16,22 0-16,-22 0 0,0 21 0,0 0 15,-21 21 1,0 0-16</inkml:trace>
  <inkml:trace contextRef="#ctx0" brushRef="#br0" timeOffset="6147.31">508 6054 0,'0'0'0,"-21"0"0,21-21 15,0-1 1,0 1-16,0 0 15,0 0-15,21 0 0,0 21 16,0-21-16,0-1 0,1 22 16,20 0-16,-21-21 0,0 21 15,22 0-15,-22 0 0,21 21 0,-21 1 16,22-1-16,-22 21 0,0 0 16,0-20-16,0 20 0,-21 0 15,0 1-15,0 20 0,0-21 0,0 1 16,-21 20-16,-21-20 0,21 20 15,-22-21-15,1 1 0,0-1 0,-1 0 16,1-20-16,0-1 0,-22 0 16,22 0-16,-1-21 0,-20 0 15,21 0-15,-1 0 0,22 0 0,-21-21 16,21 0-16,-1 0 0,1-1 16,0-20-16,21 0 0,-21-1 0,21 1 15,0 0-15,0-1 0,0 22 16,0-21-16,21 21 15,21 0-15,-20 21 0,-1 0 0,21 0 16,0 0-16,1 21 0,-1 0 16,0 0-16,1 21 0,-1 1 0,0-1 15,1 0-15,-22 1 0,21-1 16,-21 0-16,1-20 0,-1 20 0,0-21 16,0 0-16,-21 0 0,21 1 15,-21-1-15,21-21 0,-21 21 16,0-42-1,0 0 1</inkml:trace>
  <inkml:trace contextRef="#ctx0" brushRef="#br0" timeOffset="6339.32">1122 6414 0,'21'0'15,"-21"-22"48,0 1-47,21 21-16,0-21 0</inkml:trace>
  <inkml:trace contextRef="#ctx0" brushRef="#br0" timeOffset="6807.05">2159 5609 0,'21'21'0,"-42"-42"0,42 85 16,0-22-16,-21 0 0,21 22 16,-21-1-16,22 1 0,-22-1 0,0 1 15,21 21-15,-21-22 0,0 22 16,0-22-16,0 1 0,0-1 0,0 1 16,-21-1-16,-1-20 0,1-1 15,21-21-15,0 21 0,-21-20 0,21-1 16,-21-21-16,21-21 31,0-1-31,0 1 0,-21-21 16,21 21-16,-21-22 0,21 1 15,-22-21-15,1 20 0</inkml:trace>
  <inkml:trace contextRef="#ctx0" brushRef="#br0" timeOffset="7443.95">1863 5779 0,'0'-22'0,"0"44"0,21-86 0,-21 22 0,21 21 16,21-22-16,-21 22 0,22 0 16,-1 0-16,0 21 0,1 0 15,20 0-15,1 21 0,-1 0 0,1 21 16,-1 1-16,1-1 0,-22 22 16,0-1-16,1 1 0,-43-1 15,0 1-15,0-22 0,0 21 16,-43 1-16,22-1 0,-21 1 0,0-22 15,-22 22-15,22-22 0,-1-21 16,1 22-16,21-22 0,-21 0 0,20 0 16,1-21-16,0 0 0,0 0 15,0 0-15,21-21 0,-21 0 0,21-22 16,0 22-16,0-21 0,0 0 16,0 20-16,0-20 0,0 21 0,0 0 15,21 0-15,0-1 0,0 22 16,0 0-16,22 0 0,-1 43 15,0-22-15,-21 21 16,22 1-16,-22-22 0,0 21 0,0 0 16,0 1-16,1-1 0,-1-21 15,0 22-15,0-22 0,0 21 0,22-21 16,41 0 0,-63 1-16,22-22 0,-22 0 0,21 0 15,1-22-15,-22 1 0,21 0 0,-21 0 16,22 0-16,-22-22 0,21 22 15,-21-21-15,0 0 0,1-1 0,-1 1 16,0 0-16,-21-1 0,0 22 16,21-21-16,-21 21 0,0-1 15,0 44 1,0-1-16,0 0 16,0 0-16,0 21 0,0 1 15,0-22-15,0 21 0,0 1 0,-21-22 16,21 21-16,0-21 0,0 0 0,0 1 15,0-1-15,0 0 0,0 0 16,0-42 15,0 0-31,21 0 0,-21-1 16,21-20-16</inkml:trace>
  <inkml:trace contextRef="#ctx0" brushRef="#br0" timeOffset="7599.86">3238 5990 0,'0'0'0,"-21"0"0,0 0 16,21 21 15,0 1-31,21-1 16,0-21-16,-21 21 15</inkml:trace>
  <inkml:trace contextRef="#ctx0" brushRef="#br0" timeOffset="8379.62">4149 6308 0,'0'0'0,"42"-43"31,-42 22-31,0 0 0,0 0 15,0 0-15,0 0 16,-21 21-16,0 0 0,-1 0 16,1 0-16,0 0 0,0 0 15,-21 0-15,20 21 0,-20 0 16,21 0-16,0 0 0,-22 22 0,22-22 16,0 21-16,0 0 0,21 1 15,0-22-15,-21 21 0,21 1 0,0-22 16,0 0-16,0 0 0,21 0 15,0 0-15,0-21 0,0 0 0,1 0 16,-1 0-16,21 0 0,-21 0 0,0-21 16,22 21-16,-22-21 0,0 0 15,0 0-15,22 0 0,-22-1 0,0 1 16,0 0-16,-21-21 16,21 21-16,0-1 0,-21 1 0,22 0 0,-22 0 15,0 0-15,0 0 0,0-1 16,0 44 15,0-1-31,0 0 16,0 21-16,0-21 0,-22 22 0,22-1 15,0 0-15,0 22 0,0-22 0,0 22 16,0-1-16,0-20 0,0 20 16,0 22-16,22-22 0,-22 22 0,21 0 15,0-1-15,0 1 0,0 0 0,0-1 16,1 1-16,20 0 0,-21 20 15,21-20-15,-20 0 0,20-1 16,-21 1-16,0 0 0,22-1 0,-22-20 16,0 21-16,0-22 0,-21 1 15,0-22-15,0 21 0,0-20 0,0-1 16,-21-21-16,-21 22 0,20-22 0,-20 0 16,0 0-16,-1-21 0,-20 0 0,21 0 15,-22 0-15,1-21 0,20 21 16,-20-42-16,-1 20 0,22-20 0,-22 0 15,22-1-15,-21 1 0,20-21 0,1-1 16,-22 1-16,22-1 0,0-21 16,21 1-16,-22-1 0,22 0 0,0-20 15,21 41-15,0-21 0,0 1 16,0-1-16,0 0 0,21 22 16,21-22-16,-20 22 0,20-1 0,0 1 15,1-1-15,-1 22 0,0-22 0,1 22 16,20 0-16,-21-22 0,-20 22 15,20 0-15</inkml:trace>
  <inkml:trace contextRef="#ctx0" brushRef="#br0" timeOffset="9080.21">4868 5842 0,'0'0'0,"-21"0"0,0 21 31,21 0-31,0 1 0,0 20 16,-21-21-16,21 21 0,0 1 0,0-1 15,0 0-15,0 1 0,-21 20 16,21-20-16,-22-1 0,22 0 0,0 1 16,-21-1-16,0 0 0,21-21 15,-21 22-15,21-22 0,0 0 16,0-42-1,0 0-15,0 0 16,21-1-16,0-20 0,0 21 16,-21-21-16,22 20 0,-1-20 15,0 0-15,0 21 0,0-1 0,0-20 16,-21 21-16,22 21 0,-1-21 16,0 21-16,0 0 0,0 0 15,-21 21-15,21 0 0,-21 0 0,0 0 16,22 1-16,-22 20 0,21-21 15,-21 21-15,0 1 0,0-22 0,21 21 16,0-21-16,0 22 0,-21-22 16,21 0-16,1-21 0,-1 21 0,0-21 15,0 0-15,0 0 0,22 0 16,-22 0-16,21-21 0,-21 0 16,22 0-16,-1 0 0,-21-1 0,21-20 15,1 0-15,-1-1 0,-21 1 0,22 0 16,-22-22-16,0 22 0,21-22 15,-42 22-15,21-21 0,-21-1 0,22 22 16,-22-1-16,0 1 0,0 0 16,0 21-16,0-1 0,-22 44 15,1-1 1,21 21-16,0-21 0,0 22 16,-21-1-16,21 0 0,0 22 0,0-22 15,0 0-15,0 1 0,0 20 16,0-20-16,0-1 0,0 0 0,0 1 15,21-1-15,0-21 0,-21 21 0,22-20 16,-1-1-16,0 0 0,0-21 16,0 0-16,0 0 0,1 0 0,-1 0 15,0-21-15,0 0 16,0-1-16,0-20 0,1 21 0,-22-21 16</inkml:trace>
  <inkml:trace contextRef="#ctx0" brushRef="#br0" timeOffset="9251.12">5419 6075 0,'0'0'0,"-22"21"0,-20-21 15,21 0-15,21 21 0,42-21 32,-21 0-32,22 0 0,-1 0 0,22 0 15,-22-21-15,21 21 0,1-21 16,-1 0-16,1 0 0,-1-1 0,1 22 15</inkml:trace>
  <inkml:trace contextRef="#ctx0" brushRef="#br0" timeOffset="10144.61">6943 6054 0,'0'-21'0,"0"42"0,0-85 0,0 43 0,0 0 15,0 0-15,-22 0 0,1-1 16,0 1-16,0 21 0,0 0 16,0 0-16,-1 21 15,1 1-15,0-1 0,0 0 0,21 21 16,-21 1-16,0-1 0,-1 0 16,22 1-16,-21-1 0,21 0 0,-21 22 15,21-22-15,0 22 0,0-22 0,0 21 16,0-20-16,0-1 0,21-21 15,0 22-15,1-22 0,20 0 16,0 0-16,-21 0 0,22-21 0,20 0 16,-20 0-16,-1 0 0,0 0 15,22 0-15,-22-21 0,0 0 0,1 0 16,-1-22-16,0 22 0,1-21 16,-1 0-16,0-22 0,1 22 0,-1-1 15,-21-20-15,22-1 0,-22 22 0,0-21 16,-21-1-16,0 1 0,21-1 15,-21 22-15,0-22 0,0 22 0,0 0 16,0 20-16,0 1 0,0 0 16,0 42-1,0 0-15,0 1 0,-21 20 16,21 0-16,-21 1 0,21-1 16,0 0-16,0 22 0,0-22 0,-21 22 15,21-22-15,0 0 0,0 22 16,0-22-16,0 0 0,0 1 0,0-1 15,21-21-15,0 22 0,0-22 0,0 0 16,0 0-16,1-21 0,-1 0 16,0 0-16,21 0 0,-21 0 0,1 0 15,-1 0-15,21-21 0,-21 0 0,0 0 16,1-1-16,20-20 0,-21 0 16,0-1-16,0 22 0,-21-21 15,22 0-15,-22-1 0,21 22 0,-21 0 16,0 0-16,0 0 0,0 42 31,0 0-31,0 0 16,0 0-16,0 0 0,0 1 0,0 20 15,-21-21-15,21 0 0,0 0 0,0 22 16,0-22-16,0 0 0,0 0 16,0 0-16,21 1 0,0-22 15,0 0-15,0 0 16,0 0-16,1 0 15,-1-22-15,-21 1 0,21 0 16,0 0-16</inkml:trace>
  <inkml:trace contextRef="#ctx0" brushRef="#br0" timeOffset="10304.09">8361 5906 0,'0'0'0,"-21"0"0,-1 0 0,1 0 16,0 0-1,0 0-15,0 0 0,21 21 32,0 0-17,21-21-15,0 0 0</inkml:trace>
  <inkml:trace contextRef="#ctx0" brushRef="#br0" timeOffset="11336.14">8953 5969 0,'0'0'16,"0"-21"-16,0 0 0,0 0 15,0-1-15,-21 22 16,0 0-16,0 0 16,0 22-16,0-1 0,-1 0 15,1 0-15,0 0 0,0 0 0,0 22 16,0-1-16,21-21 0,-22 22 15,1-1-15,21 0 0,-21 1 0,21-1 16,0 0-16,0 1 0,0-1 0,0 0 16,0-21-16,21 22 0,0-22 15,1 0-15,20 0 0,-21 0 0,21 1 16,1-22-16,20 0 0,1 0 0,-22 0 16,22 0-16,-1 0 0,1-22 15,-1 1-15,-21 0 0,22 0 0,-22-21 16,22-1-16,-22 1 0,0 0 15,1-1-15,-1-20 0,0 20 0,-20-20 16,20-1-16,-21 1 0,21-22 16,-20 22-16,20-22 0,-21 22 0,0-1 15,-21 1-15,21-1 0,-21 22 16,22 21-16,-22-1 0,0 1 0,0 0 16,0 42-1,-22 0-15,1 1 0,21-1 0,0 21 16,-21 22-16,21-22 0,-21 21 0,0-20 15,21 20-15,-21 1 0,21-22 16,-22 22-16,1-22 0,21 0 16,-21 1-16,0-1 0,21 0 0,-21 1 15,0-1-15,21 0 0,-22 1 0,22-22 16,-21 0-16,21 0 0,-21-21 16,21 21-16,0-42 15,0 0 1,0 0-16,21 0 0,0-22 0,1 22 15,20-21-15,-21-1 0,21 1 0,1 0 16,-1-1-16,0 1 0,22 0 16,-22-1-16,22 1 0,-22 0 15,22 21-15,-22-1 0,0 1 0,1 0 0,-1 21 16,-21 0-16,21 0 16,-20 21-16,-1 0 0,-21 1 0,0-1 15,0 0-15,0 21 0,0-21 16,0 1-16,0-1 0,-21 0 0,-1 0 15,1 0-15,0 0 0,0-21 0,-21 22 16,20-22-16,1 0 0,0 0 16,-21 0-16,21 0 0,-1 0 0,-20 0 15,0-22-15,21 22 0,-22-21 0,1 0 16,21 0-16,0 0 0,-22 0 16,22-1-16,0 1 0,21 0 15,-21 21-15,0 0 0,-1 0 16,22 21-1,0 0-15,0 22 0,0-22 0,0 21 16,0 1-16,0-22 0,0 21 0,0 22 16,0-22-16,0 0 0,22 1 15,-1-1-15,0 0 0,21 1 0,-21-22 16,22 21-16,-1-21 0,-21 0 0,22 1 16,-1-1-16,21 0 0,-20-21 15,-1 0-15,0 0 0,1 0 0,-1 0 16,0-21-16,1 0 0,-1-1 0,0 1 15,1 0-15,-22 0 0,21-21 16,-21 20-16,1-20 0,20 0 0,-21-1 16,0 22-16,-21-21 0,21 21 15,-21-22-15,0 22 0,0 0 16,-21 21 0,0 0-16,-21 0 0</inkml:trace>
  <inkml:trace contextRef="#ctx0" brushRef="#br0" timeOffset="12463.34">529 8213 0,'0'0'0,"0"-43"31,0 22-31,0 0 0,21 21 0,0-21 15,1 0-15,20 0 0,-21-1 16,21 1-16,-20 0 0,20 21 16,-21 0-16,21 0 0,-20 0 0,20 0 15,-21 0-15,0 21 0,0 0 16,1 1-16,-22-1 0,0 21 0,0 0 16,0 1-16,-22-22 0,1 21 15,0 1-15,-21-1 0,21 0 0,-22-21 16,1 22-16,21-22 15,-22 0-15,22 0 0,-21 0 0,21 1 0,0-22 16,-1 0-16,1 0 16,42-22 15,1 22-31,-1-21 16,21 21-16,-21-21 0,22 21 0,-1 0 15,0 0-15,1 0 0,-1 0 16,0 0-16,1 0 0,-1 0 0,0 21 15,1 0-15,-1-21 0,-21 22 16,0 20-16,0-21 0,-21 0 16,0 22-16,0-22 0,0 21 0,-21 0 15,0 1-15,-21-22 0,-1 21 0,1-21 16,21 22-16,-21-22 16,-1 0-16,-20 0 0,20 0 0,1-21 15,0 0-15,-1 0 0,1 0 16,0 0-16,21 0 0,-22 0 15,1-21-15,0 21 0,20-21 0,1 0 16,-21 0-16,42 0 0,-21-1 16,21 1-16,-21 0 0,21 0 0,0 0 15,0 0-15,21 21 16,0-22-16,21 1 0,-21 21 16,1-21-16,20 0 0</inkml:trace>
  <inkml:trace contextRef="#ctx0" brushRef="#br0" timeOffset="12663.23">1630 8551 0,'0'0'0,"21"0"16,0 0-16,-42 0 31,21 22-16,-21-22-15,42 0 32,0 0-32</inkml:trace>
  <inkml:trace contextRef="#ctx0" brushRef="#br0" timeOffset="14813.15">3556 8890 0,'0'-21'0,"0"42"0,0-63 16,0 21-16,0-1 0,0 1 15,0 0-15,21-21 0,-21 21 0,21-1 16,-21-20-16,0 21 0,21-21 0,-21 20 16,0-20-16,0 21 15,0-21-15,0 20 0,0-20 0,-21 21 16,0-21-16,-21 20 0,-1-20 15,1 21-15,0 0 0,-1 21 0,1-21 16,0 21-16,-1 0 0,-20 0 16,21 21-16,-1 0 0,1 0 0,0 21 15,-1-20-15,22 20 0,-21 0 0,21 1 16,-1-1-16,1 21 0,21-20 16,-21 20-16,21-20 0,0 20 0,0-21 15,21 1-15,0-1 0,1 0 16,-1-20-16,0 20 0,0-42 0,0 21 15,0-21-15,22 0 16,-22 0-16,0 0 0,21 0 0,1-21 16,-1 0-16,0-22 0,1 22 0,-1-21 15,0 0-15,1-1 0,-1 1 16,0 0-16,1-1 0,20 1 0,-20-22 16,-1 22-16,-21-21 0,21-1 15,-20-21-15,-1 22 0,0-1 0,0-20 16,-21 20-16,0 1 0,0 20 0,0-20 15,0 21-15,0-1 0,-21 22 16,0 0-16,0 0 0,-1 0 0,1 21 16,0 0-16,0 21 15,0 0-15,0 0 0,21 21 16,-22 22-16,22-22 0,-21 22 16,21 20-16,-21-20 0,21 21 0,0-22 15,0 22-15,0-22 0,0 1 0,0-1 16,0 1-16,0-22 0,0 22 15,0-22-15,21 0 0,0-21 0,1 1 16,-1-1-16,0 0 0,21-21 16,-21 0-16,1 0 0,20 0 0,-21-21 15,0 21-15,22-21 0,-22-1 16,0-20-16,21 21 0,-21 0 0,1-22 16,-1 22-16,0-21 0,0 21 0,0-22 15,0 22-15,1-21 16,-1 21-16,-21 0 0,21 21 0,-21-22 15,0 44 1,0-1-16,0 0 16,0 0-16,0 0 0,0 22 0,0-22 15,0 21-15,0 0 0,0-20 0,0 20 16,0 0-16,0-21 0,0 22 16,0-22-16,0 0 0,21 0 0,0-21 15,0 21-15,1-21 0,20 0 16,-21 0-16,0 0 0,22-21 0,-1 21 15,-21-21-15,21 0 0,-20-21 0,20 20 16,0 1-16,-21-21 16,1 21-16,20-22 0,-21 22 0,0-21 15,0 0-15,1-1 0,-22 1 0,0 0 16,0-1-16,0 1 0,0 0 16,-43-1-16,22 1 0,0 21 0,0-22 15,-22 22-15,1 0 0,0 21 16,-1 0-16,1 0 0,0 21 0,-1 0 15,1 1-15,0-1 0,21 21 0,-1 0 16,-20 1-16,42-1 16,-21 0-16,21 1 0,0-1 0,0 0 0,0 1 15,0 20-15,0-42 0,0 22 16,21-1-16,0-21 0,0 22 16,22-22-16,-22 0 0,21 0 0,1-21 15,-1 0-15,0 0 0,22 0 16,-22 0-16,22-21 0,-22 21 0,21-21 15,-20 0-15,-1-22 0,22 22 0,-22 0 16,0-21-16,1 20 0,-1-20 16,-21 21-16,21-21 0,-20-1 0,-1 22 15,0-21-15,0-1 0,-21 22 0,0 0 16,0 0-16,0 0 0,0 0 16,0 42-1,0 0 1,0 0-16,0 21 0,0-20 15,-21-1-15,21 21 0,0-21 0,-21 22 16,21-22-16,0 0 0,0 21 16,0-21-16,0 1 0,0 20 0,0-21 15,0 0-15,21-21 0,0 21 0,0-21 16,0 0-16,1 0 0,-1 0 16,0 0-16,21 0 0,-21 0 0,22-21 15,-22 0-15,21 0 0,-21 0 16,22 0-16,-22-1 0,21-20 15,-21 21-15,22-21 0,-1-22 16,0 22-16,-20 21 0,-1-22 0,-21 1 16,21 21-16,-21 0 0,21-1 15,-21 1-15,0 0 0,0 42 16,0 0-16,0 1 16,0-1-16,-21 21 0,21-21 15,-21 22-15,21-1 0,0-21 0,0 21 16,0-20-16,0 20 0,0-21 0,0 0 15,0 0-15,21 1 0,0-1 16,0 0-16,0-21 0,1 0 16,20 0-16,-21 0 0,0 0 0,22 0 15,-22 0-15,0-21 0,21 0 16,-21-1-16,22 1 0,-22 0 0,0-21 16,0 21-16,22-22 0,-22 22 0,0-21 15,0-1-15,0-20 0,0 21 16,1-22-16,-1 1 0,0-1 0,-21 1 15,0 20-15,0-20 0,21 20 0,-21 1 16,0 0-16,0 21 0,0-1 16,0 1-16,0 42 15,0 1-15,0-1 16,-21 21-16,0 22 0,21-22 0,0 21 16,0-20-16,-21 20 0,21 1 0,-22-1 15,22-20-15,-21-1 16,21 21-16,0-20 0,0-22 0,0 21 15,0-21-15,0 1 0,0-1 0,0 0 16,0-42 15,21 0-31,-21-1 0,22 1 16,-1 0-16,0 0 0,0-21 16,0 20-16,0-20 0,22 21 0,-22-21 15,21 20-15,1-20 0,-1 21 16,0 0-16,1 21 0,-1 0 0,-21 0 15,21 0-15,1 0 0,-22 0 16,0 21-16,0 0 0,0 21 0,1-20 16,-22-1-16,0 21 0,0-21 0,0 22 15,0-22-15,-22 21 0,1-21 16,-21 22-16,21-22 0,-22 21 0,1-21 16,-21 0-16,20 1 0,1-1 15,0 0-15,-1 0 0,1 0 0,21-21 16,-22 0-16,22 0 0,0 0 0,0 0 15,0 0-15,0-21 0,21 0 16,0 0-16,0 0 0,0-1 16,0 1-16,0-21 0,21 21 15,0-22-15,0 1 0,0 21 0,22-21 16</inkml:trace>
  <inkml:trace contextRef="#ctx0" brushRef="#br0" timeOffset="15078.99">7493 7684 0,'0'0'0,"0"21"31,0 0-31,0 21 0,0-21 16,-21 22-16,21 20 0,-21 1 15,-1-1-15,22 1 0,0-1 16,-21 1-16,0-22 0,0 22 0,21-1 15,-21-21-15,21 1 0,0-1 0,-21 0 16,21 1-16,0-22 0,0 21 16,0-21-16,0 1 0,0-1 0,21-21 15,0 0-15,0 0 16,0 0-16,22-21 0,-22-1 16</inkml:trace>
  <inkml:trace contextRef="#ctx0" brushRef="#br0" timeOffset="15455.78">7768 8340 0,'-63'42'15,"63"-21"-15,0 0 16,21-21 0,0 0-16,0 0 0,0 0 15,0 0-15,22 0 0,-22 0 16,21-21-16,-21 0 0,1 21 0,20-21 15,-21 0-15,21 0 0,-20-1 0,-1 1 16,0 0-16,0 0 0,0 0 16,-21-22-16,0 22 0,0 0 0,0 0 15,0 0-15,-21 21 0,0 0 16,0 0-16,-22 0 0,22 21 16,-21 0-16,0 21 0,-1-20 0,22 20 15,-21 0-15,-1 1 0,22-1 0,0 0 16,0-21-16,0 22 0,0-1 15,21 0-15,0-20 0,0-1 0,0 21 16,0-21-16,0 0 0,21 1 0,0-22 16,21 21-16,-21-21 0,22 0 15,-1 0-15,0 0 0,22 0 0,-22 0 16,1-21-16,20-1 0,-21 1 0,22 0 16</inkml:trace>
  <inkml:trace contextRef="#ctx0" brushRef="#br0" timeOffset="16399.59">9186 8065 0,'0'0'0,"21"-43"0,-21 22 15,43-169 16,-43 168-31,0 1 0,0 0 0,0 0 0,0 0 16,-21 21-16,-1 0 0,1 0 16,0 0-16,0 21 0,-21 0 15,20 0-15,-20 22 0,21-1 0,-21 0 16,20 1-16,-20-1 0,21 21 16,0 1-16,0-1 0,21 1 0,-22-22 15,22 22-15,-21-22 0,21 0 0,0 1 16,0-1-16,0 0 0,0-20 15,21 20-15,22-21 0,-22 0 0,21-21 16,1 21-16,-1-21 0,0 0 0,1 0 16,-1 0-16,0 0 0,22-21 15,-22 0-15,0 21 0,1-21 0,-1-21 16,0 20-16,1 1 0,-22-21 16,21 0-16,1-1 0,-1-20 0,-21 20 15,21-20-15,-20-1 0,20-20 16,-21 20-16,0 1 0,0-1 0,1 1 15,-1-1-15,-21 1 0,0 20 16,21 1-16,-21 0 0,0-1 0,0 22 16,0 0-16,-21 42 15,0 0 1,21 22-16,-22-1 0,1 0 0,0 1 16,0-1-16,21 22 0,-21-1 0,0 1 15,21-1-15,0 1 0,-22-1 16,22 1-16,0-1 0,0-21 0,0 22 15,0-22-15,0 1 0,22-22 0,-1 21 16,0-21-16,0 0 16,0 1-16,22-22 0,-1 0 0,-21 0 15,21 0-15,1 0 0,-1 0 0,-21 0 16,22-22-16,-1 1 0,0 0 0,-21 0 16,22-21-16,-1 20 0,-21-20 15,22 0-15,-22-1 0,0 1 0,0 0 16,0-1-16,0 1 0,1 21 0,-22 0 15,0 0-15,0 42 16,-22 0 0,1 0-16,0 0 0,21 22 0,-21-22 0,0 21 15,21-21-15,0 22 0,0-22 16,-21 0-16,21 0 0,0 0 16,0 0-16,0 1 0,0-1 0,0 0 15,21-21-15,0 0 16,0 0-16,0 0 0,0 0 15,1-21-15,-1 21 0,0-21 16,0-1-16,-21 1 0</inkml:trace>
  <inkml:trace contextRef="#ctx0" brushRef="#br0" timeOffset="16575.72">10753 7789 0,'0'0'0,"0"-21"0,-22 21 16,1 0-16,0 0 0,0 0 15,0 0-15,0 0 16,21 21 0,0 1-16,21-22 15,0 21-15,0-21 16,0 0-16,0 21 0,1-21 0</inkml:trace>
  <inkml:trace contextRef="#ctx0" brushRef="#br0" timeOffset="17494.93">11451 7811 0,'0'0'0,"0"-22"15,-21 22 1,0 0-16,0 0 16,-1 22-16,-20-1 0,21 0 0,0 0 15,0 0-15,-1 22 0,-20-22 16,21 21-16,21 0 0,-21 1 0,21 20 15,-21-20-15,21-1 0,0-21 0,0 21 16,0 1-16,0-22 0,21 21 16,0-21-16,21 1 0,-21-1 0,22 0 15,-1-21-15,-21 21 0,22-21 16,-1 0-16,0 0 0,1 0 0,-1 0 16,0-21-16,1 0 0,-1 21 15,-21-21-15,21-22 0,1 22 0,-22-21 16,21 21-16,-21-22 0,22-20 0,-22-1 15,0 1-15,21-1 0,-20 1 16,-1-1-16,0 1 0,0-1 16,0-20-16,0 20 0,1 22 0,-1-22 0,-21 22 15,21 0-15,-21-1 0,0 22 16,0 0-16,0 42 16,0 0-16,-21 22 15,0-1-15,-1 0 0,22 1 16,-21 20-16,0 1 0,0-1 0,0 1 15,21-1-15,-21 1 0,-1 20 0,1-20 16,0-1-16,0-20 0,21 20 16,-21-21-16,0 1 0,-1-1 0,1-21 15,21 0-15,0 1 0,0-1 0,-21-21 16,21-21 15,0-1-31,21 1 0,0 0 0,1-21 16,-1 21-16,21-22 15,0 1-15,1-22 0,-1 22 0,0-21 16,22 20-16,-22 1 0,1 0 0,20-1 16,-21 22-16,1 0 0,-22 0 15,21 0-15,-21 21 0,1 0 0,-1 0 16,-21 21-16,0 0 16,0 0-16,-21-21 0,-1 21 15,-20 0-15,21 1 0,-21-1 0,-1 0 16,1 0-16,0 0 0,-1-21 0,1 21 15,0-21-15,-1 0 0,22 0 16,-21 0-16,21 0 0,-1 0 0,1 0 16,0 0-1,21 22 17,21-1-32,-21 0 0,21 0 0,-21 21 15,22-20-15,-22 20 0,0-21 0,21 21 16,0 1-16,0-22 0,-21 0 15,21 21-15,0-20 0,1-1 0,-1 0 16,21-21-16,-21 21 0,22 0 0,-22-21 16,21 0-16,0 0 0,1 0 15,-22 0-15,21 0 0,-21 0 0,22 0 16,-22-21-16,21 21 0,-21-21 0,1 0 16,20 0-16,-21-1 15,0 1-15,0-21 0,1 21 0,-22 0 16,0-22-16,0 22 0,0 0 0</inkml:trace>
  <inkml:trace contextRef="#ctx0" brushRef="#br0" timeOffset="18408.4">1270 9948 0,'-21'0'0,"42"0"0,-63-21 0,20 21 15,1 0-15,-21 0 0,21 0 16,0 0-16,-1 0 0,1 0 16,-21 21-16,21 1 0,0-1 0,-1 0 15,1 0-15,0 21 0,0-20 16,0-1-16,0 21 0,-1-21 0,1 22 16,0-22-16,21 21 0,0 0 15,-21-20-15,21 20 0,0 0 16,0-21-16,0 22 0,0-22 15,0 0-15,21 21 0,-21-20 0,21-1 0,0 0 16,1 0-16,-1 0 16,0 0-16,0-21 0,0 22 0,0-22 15,1 0-15,-1 0 0,0 0 16,21 0-16,-21 0 0,1 0 0,20 0 16,-21-22-16,21 1 0,-20 21 15,-1-21-15,21 0 0,-21 0 0,0 0 16,1-1-16,-22 1 0,-22 21 31,1 21-31,0 1 16,0 20-16,0-21 0,0 21 15,-1-20-15,1 20 0,-21 0 0,21 1 16,0-22-16,21 21 16,-22-21-16,22 0 0,0 22 0,0-22 15,0 0-15,0 0 16,22-21-1,-1 0-15,0 0 0,0 0 16,0-21-16,0 0 0,1 0 0,20-22 16</inkml:trace>
  <inkml:trace contextRef="#ctx0" brushRef="#br0" timeOffset="18571.31">1736 10562 0,'21'-21'16,"0"21"46,0 0-46,0 0-16</inkml:trace>
  <inkml:trace contextRef="#ctx0" brushRef="#br0" timeOffset="19235.93">3641 10626 0,'-22'-148'31,"22"126"-31,0-20 0,0 0 0,0-1 16,0 22-16,0-21 0,0 21 16,-21-22-16,0 22 0,-21 0 0,21 0 15,-22 21-15,22 0 0,-21 0 16,-22 0-16,22 0 0,0 21 0,-1 0 15,-20 0-15,20 22 0,1-1 16,0 0-16,-1 22 0,1-1 0,21 1 16,0-1-16,0 1 0,21-22 15,-22 22-15,22-22 0,0 0 0,0-20 16,0 20-16,22-21 0,-1 0 0,0 0 16,0-21-16,0 0 0,22 0 15,-22 0-15,0 0 0,21 0 16,-21 0-16,22-21 0,-22-21 0,21 21 15,1 0-15,-1-22 0,0 1 16,1 0-16,-1-1 0,21-20 0,-20-1 16,-1 1-16,0-1 0,1 1 0,-22-22 15,0 22-15,21-1 0,-42 22 16,0-22-16,0 1 0,0 20 0,0 1 16,0 0-16,0 21 0,0-1 15,-21 22-15,0 0 0,0 0 0,0 22 16,21 20-16,-21 0 0,21 1 15,0-1-15,0 21 0,0-20 16,0 20-16,0 1 0,0-1 0,0 22 16,0-22-16,0-20 0,0 20 15,21-20-15,-21-1 0,21 0 0,0 1 16,0-22-16,0 0 0,-21 0 0,22 0 16,-1-21-16,0 0 0,0 0 15,0 0-15,0 0 0,22-21 0,-22 0 16</inkml:trace>
  <inkml:trace contextRef="#ctx0" brushRef="#br0" timeOffset="19631.7">4085 10372 0,'0'0'0,"0"-21"16,0-1-16,0 1 0,0 0 0,0 0 16,0 0-16,0 0 0,0-1 0,0 1 15,21 21-15,0-21 0,1 21 16,-1 0-16,0-21 0,0 21 0,21 0 15,-20 0-15,20 0 0,-21 21 16,21 0-16,1 0 0,-22 1 0,21 20 16,-21 0-16,1 1 0,-1-1 0,0 0 15,0 1-15,-21-1 0,0 0 16,0 1-16,0-1 0,0 0 0,0-21 16,0 22-16,-21-22 0,21 0 0,-21 0 15,0-21 1,21-21-1,0 0-15,0-21 16,21 20-16,-21-20 0,21 0 16,0-1-16,0 1 0,0 0 0,1-22 15,-1 22-15,21-22 0,-21 22 0,0 0 16,1-1-16,20 22 0,-21-21 16,21 21-16,-20 0 0,20 21 0,-21 0 15,0 0-15,22 0 0,-22 0 16,0 0-16,0 0 0,0 21 15,0 0-15,1 0 0</inkml:trace>
  <inkml:trace contextRef="#ctx0" brushRef="#br0" timeOffset="20844.36">5778 10605 0,'0'0'16,"22"0"-16,-1-22 0,0 1 0,0 21 0,0-21 15,-21-21-15,21 21 0,1-1 0,-22-20 16,0 21-16,0-21 0,0 20 16,0-20-16,0 0 0,0 21 0,-22-1 15,1 1-15,-21 0 0,21 0 0,0 21 16,-22 0-16,1 0 16,0 0-16,-1 21 0,1 0 0,0 22 15,-1-22-15,1 21 0,0 22 0,-1-22 16,1 21-16,21-20 0,-22 20 15,22-20-15,21-1 0,0 0 0,0 1 16,0-1-16,0-21 0,0 21 0,0-20 16,21-22-16,1 21 0,-1-21 15,0 0-15,21 0 0,1 0 0,-1 0 16,0-21-16,1 21 0,20-22 0,-21 1 16,1 0-16,-1-21 0,0 21 15,1-22-15,-1 22 0,-21-21 16,22-1-16,-22 1 0,0 0 0,0-1 15,0 1-15,-21 0 0,0-1 16,0 22-16,0 0 0,0 0 0,0 0 16,-21 42-1,0 0-15,21 0 16,-21 0-16,21 22 0,0-1 0,0 0 16,-21 1-16,21-1 0,0-21 0,0 22 15,0-1-15,0 0 0,0-21 16,21 22-16,-21-22 0,21 0 0,21 0 15,-21 0-15,22 1 0,-22-22 16,21 0-16,1 0 0,-1 0 16,0 0-16,22 0 0,-22 0 0,0 0 15,22-22-15,-22 1 0,22 0 0,-22 0 16,22-21-16,-22 20 0,0-20 16,22 21-16,-22-21 0,0-1 0,-20 1 15,20 0-15,-21-1 0,0-41 16,-21 41-16,0 1 0,0 21 15,0 0-15,-21-1 0,0 1 0,0 21 16,0 0-16,-22 0 0,22 0 0,-21 0 16,-1 21-16,1 1 0,0-1 15,-1 21-15,1-21 0,21 22 0,-21-1 16,20 0-16,1-21 0,21 22 16,0-1-16,-21 0 0,21-20 0,0 20 15,0-21-15,0 0 0,21 0 16,0-21-16,1 22 0,20-22 15,-21 0-15,21 0 0,1 0 0,-1-22 16,0 1-16,1 0 0,-1 0 16,-21 0-16,22 0 0,-22-1 0,21-20 15,-21 21-15,0 0 0,1 0 0,-1-1 16,-21 1-16,0 0 0,0 0 16,0 0-16,0 42 31,-21-21-31,21 21 0,-22 0 15,1 22-15,0-22 0,0 21 0,0 0 16,21 1-16,-21-1 0,-1 0 0,22 22 16,0-1-16,0 1 0,0-1 15,0 22-15,0-21 0,0 20 0,22 1 16,-1 0-16,0-1 0,0 22 0,0-21 16,0-1-16,1 22 0,-1-21 15,0 21-15,0-22 0,0 22 16,0-21-16,1 21 0,-1-22 0,-21 22 0,0-21 15,0 0-15,0-1 0,0 1 0,0-22 16,-21 22-16,-22-21 16,22-22-16,-21 21 0,-1-20 0,-20-22 15,21 21-15,-22-21 0,1-21 0,-1 0 16,1 0-16,-1 0 0,1-21 0,20 0 16,-20-21-16,20-1 0,1-20 15,0-1-15,21 1 0,-1-22 0,22 1 16,0-22-16,0 0 0,0 0 0,0-21 15,22 0-15,-22 0 0,21 0 0,0 0 16,21 0-16,-21 0 0,22 21 16,-1-21-16,22 21 0,-22 1 0,21 20 15,-20 0-15,20 22 0,1-1 16,-22 1-16,22-1 0,-1 1 16,-21 20-16,1 1 0,20 0 0,-20-1 15</inkml:trace>
  <inkml:trace contextRef="#ctx0" brushRef="#br0" timeOffset="22299.52">8107 10541 0,'0'0'0,"0"-21"16,0 0-16,0 0 0,0-1 15,0-20-15,0 21 0,0 0 0,0-22 16,0 22-16,0 0 0,0-21 16,0 21-16,0-22 0,0 22 0,0 0 15,0 0-15,0 0 0,-21 21 0,-1 0 16,1 0-16,0 0 0,0 0 15,-21 0-15,-1 21 0,1 21 16,0-21-16,-1 22 0,1-22 0,0 42 16,20-20-16,-20-1 0,21 21 15,0-20-15,0 20 0,21-20 0,0-1 16,0-21-16,0 21 0,0-20 0,0-1 16,0 0-16,21 0 0,-21 0 15,84-21 1,-62 0-16,20-21 0,-21 0 0,21 0 0,1 0 15,-1-1-15,-21 1 0,22-21 16,-1 0-16,0 20 0,1-20 0,-1-21 16,-21 20-16,21 1 0,-20 0 15,-1-1-15,-21 22 0,0-21 16,0 21-16,0-1 0,0 1 0,-21 42 31,21 1-31,-22-1 0,1 0 16,21 21-16,0-21 0,0 22 0,0-1 15,0 0-15,0-20 0,0 20 0,0 0 16,0-21-16,0 1 0,21-1 16,1 0-16,-1 0 0,0 0 0,0-21 15,21 0-15,-20 0 0,-1 0 0,21 0 16,-21 0-16,22 0 0,-22-21 16,0 0-16,21 0 0,-21 0 15,22-1-15,-22-20 0,0 0 0,0 21 16,0-22-16,1 1 0,-1 0 0,-21-1 15,21 22-15,-21-21 0,0 21 16,0-1-16,-21 22 31,0 22-31,-1-1 0,22 21 16,0-21-16,-21 0 0,0 22 0,21-22 16,0 21-16,0-21 0,0 1 0,-21-1 15,21 0-15,0 0 0,0 0 16,0 0-16,21-21 15,0 0 1,0 0-16,-21-21 0,22 21 16,-1-21-16,0 0 0,0-21 0,0 20 15,22 1-15,-22-21 0,0 21 0,0 0 16,0-1-16,0 1 0,1 0 16,-1 21-16,0 0 15,0 0-15,-21 42 0,21-20 16,-21-1-16,0 21 0,0-21 15,0 22-15,21-22 0,1 21 0,-22-21 16,21 0-16,0 22 0,0-22 0,0-21 16,0 21-16,1 0 0,20 0 15,-21-21-15,21 0 0,1 0 16,-22 0-16,21 0 0,1 0 0,-1 0 16,0 0-16,1 0 0,-1-21 0,21 0 15,-20 0-15,-1 0 0,0 0 16,22-1-16,-43-20 0,21 21 0,1-21 15,-22-1-15,0 1 0,-21 0 0,0-1 16,0 22-16,0-21 0,0-1 16,0 22-16,-21 0 0,0 0 0,0 21 15,-22 0-15,1 0 0,0 0 0,-1 0 16,1 0-16,0 21 0,-1 0 16,-20 22-16,42-1 0,-22 0 0,1 1 15,21-1-15,0 0 0,21 1 16,0-1-16,0 0 0,0 1 15,0-22-15,0 0 0,21 0 0,0 0 16,0 0-16,21 1 0,1-22 0,-22 0 16,21 0-16,1 0 0,-1 0 15,-21 0-15,21 0 0,1-22 0,-22 1 16,21 0-16,1 0 0,-22-21 0,0-1 16,21 1-16,-21 0 0,1-22 15,-1 1-15,0-1 0,0 1 16,0-1-16,0-21 0,-21 1 0,22 20 15,-1-20-15,0-1 0,0 0 0,0 22 16,0 20-16,-21-20 0,0 42 16,0-22-16,0 22 0,0 42 15,0 1-15,-21 20 16,0 21-16,0-20 0,0 20 0,-22 22 16,22-22-16,0 1 0,0 21 0,21-22 15,-21 1-15,21-1 0,-21 1 16,21-1-16,0 1 0,0-22 0,0 21 15,0-20-15,21-1 0,0-21 0,0 22 16,0-22-16,0 0 0,1-21 16,-1 0-16,21 0 0,-21 0 0,0 0 15</inkml:trace>
  <inkml:trace contextRef="#ctx0" brushRef="#br0" timeOffset="23896.6">11176 10308 0,'0'-21'0,"21"0"0,-21 0 15,21 0 1,-21-1-16,0 1 0,0 0 16,0 0-16,0 0 0,0 0 15,0-1-15,-21 22 31,0 0-31,0 22 0,-22-1 16,22 0-16,-21 0 0,0 0 0,20 22 16,-20-22-16,0 21 0,21 0 15,-22 1-15,22-1 0,0 0 0,0 1 16,0-22-16,-1 21 0,22-21 0,0 22 16,0-22-16,0 0 0,0 0 15,0 0-15,22-21 0,-1 0 16,0 0-16,0 0 0,0 0 15,0 0-15,22 0 0,-22-21 16,21 0-16,1 21 0,-22-21 0,21-21 16,0 20-16,-20-20 0,20 0 0,-21-1 15,21 1-15,-20-21 0,20 20 16,-21-20-16,0-1 0,0 1 0,1-1 16,-1 1-16,0-1 0,0-20 0,-21 20 15,0 1-15,0-1 0,0 22 16,0-22-16,0 22 0,0 21 0,0-22 15,0 22-15,-21 21 16,0 0-16,21 21 16,-21 22-16,21-1 0,0 0 0,-22 1 15,22 20-15,0-20 0,-21 20 16,21 1-16,0-1 0,0 1 16,0-1-16,0-21 0,0 22 0,0-1 15,0-20-15,0-1 0,0 22 0,0-22 16,0 0-16,21 1 0,1-22 15,-1 0-15,-21 21 0,42-21 0,-21-21 16,0 22-16,1-22 0,20 0 0,-21 0 16,21 0-16,-20-22 0,20 1 0,0 21 15,1-42-15,-1 21 0,0-22 16,-21 22-16,22-21 0,-22 0 0,0-1 16,0 1-16,0 0 0,-21-1 15,0 1-15,0 0 0,0-1 16,0 22-16,0 0 0,-21 0 0,0 0 15,0 21-15,0 0 0,0 0 16,21 21-16,0 0 16,0 0-16,0 21 0,0-20 15,0-1-15,0 21 0,0 0 0,21-20 16,-21 20-16,21 0 0,-21-21 16,0 22-16,0-22 0,21 21 0,-21-21 15,21 1-15,-21-1 0,0 0 0,21 0 16,1-21-16,-1 21 0,0-21 15,0 0-15,0 0 16,0 0-16,1 0 0,-1-21 0,0 0 16,21 21-16,-21-21 0,22-22 15,-1 22-15,0 0 0,-20-21 0,20 21 16,0-22-16,1 22 0,-22-21 0,21 21 16,-21-22-16,0 22 0,-21 0 15,22 0-15,-22 42 16,-22-21-1,1 21-15,0 0 0,21 22 16,-21-22-16,0 21 0,21-21 0,0 22 16,-21-22-16,21 21 0,0-21 0,0 0 15,0 22-15,0-22 0,0 0 16,0 0-16,0 0 0,21-21 16,-21 22-16,21-22 0,0 0 0,0 0 15,0 0-15,1 0 0,-1 0 16,0-22-16,0 1 0,0 0 15,0-21-15,-21 21 0,0-1 16,0-20-16,0 21 0,0-21 0,0-1 16,0 22-16,0-21 0,0 21 15,0-22-15,-21 22 0,0 0 0,0 21 16,0-21-16,0 21 0,-1 0 0,1 0 16,0 0-1,21 21 1,21-21-16,0 0 15,1 0-15,-1 0 0,21 0 0,0 0 16,1 0-16,-1 0 0,22 0 16,-1 0-16,1-21 0,-22 21 0,21-21 15,1 21-15,-22-22 0,1 1 0,-1 21 16,-21-21-16,21 0 0,-20 0 16,20 21-16,-21-21 0,0 21 0,0-22 15,-42 22 16,0 0-31,0 0 16,0 22-16,0-1 0,-1 0 16,1 0-16,0 0 0,0 22 15,0-22-15,0 21 0,-1 0 0,1 1 16,0 20-16,0 1 0,-21-1 0,20 1 16,1-1-16,0 1 0,0 20 15,0-20-15,0 21 0,21-1 0,0 1 16,-22 0-16,22-1 0,-21 1 0,21 0 15,0-1-15,0 22 0,0-21 0,0-1 16,0 1-16,0-21 0,0 20 16,21 1-16,1-22 0,-22 22 0,0-21 15,0-22-15,0 21 0,0-20 16,0-1-16,0-21 0,0 0 0,0 1 16,0-1-16,0 0 0,0-42 31,0 0-31,0-22 0,0 22 0,0-21 15,21-22-15,0 22 0,0-43 0,-21 22 16,21-22-16</inkml:trace>
  <inkml:trace contextRef="#ctx0" brushRef="#br0" timeOffset="24199.43">13271 10287 0,'0'-42'16,"0"84"-16,-21-127 0,0 43 0,21 0 0,0-1 15,0 22-15,0 0 0,0-21 16,0 21-16,0-1 0,0 1 0,21 0 16,0 0-16,1 21 0,20-21 0,-21 21 15,21 0-15,1 0 0,-1 0 16,0 0-16,1 21 0,-1 0 0,-21-21 16,22 21-16,-22 22 0,21-22 0,-21 0 15,0 21-15,-21-21 0,0 22 16,0-22-16,0 21 0,-21-21 0,0 22 15,-21-22-15,21 0 0,-22 21 0,-20-20 16,-1-1-16,1 0 0,-1-21 16,1 21-16,-1 0 0,22-21 15,-22 0-15,22 0 0,21 0 0,0 0 16,0-21-16,21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33EF-2431-426D-8F05-57AD42091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C361C-0BD3-47B9-98F9-962FBD6CC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EC9F7-5C2D-43E9-BFBD-023D7D88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02A7-AC84-41C0-BD9C-220029F78AB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EC7A-DFF8-428F-B400-87F8E81D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F725A-2BCF-48C6-9A99-8A23F6D6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7353-DDC2-4AD1-B8D4-1B047361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55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1830-E5E8-4E77-8641-458542C2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EEA8A-55AE-42E6-9704-95054ECA7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87838-088D-48DB-8561-42701CAF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02A7-AC84-41C0-BD9C-220029F78AB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92506-E43E-4C06-8698-33D613AE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B3193-C36B-42ED-9359-70CC5074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7353-DDC2-4AD1-B8D4-1B047361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81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713F6-BD78-4A05-A1F8-890D7D6CB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23AFB-02D4-4958-8A43-89F0B410A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5C982-59C5-465B-8E13-BF56A5D6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02A7-AC84-41C0-BD9C-220029F78AB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5066C-543C-4914-A798-A36E7ABF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1730C-17E4-42D7-AE7E-FB5DEAD9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7353-DDC2-4AD1-B8D4-1B047361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72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CB24-B44B-4067-89F6-9F45EA4B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93917-F602-4777-ACF9-8799AAFF7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ADC59-251D-42B7-A608-8E14D7BB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02A7-AC84-41C0-BD9C-220029F78AB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E5C2-3D9A-40D6-BA0F-DC0D5051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245C-BB87-4B3A-90EB-AEAF9669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7353-DDC2-4AD1-B8D4-1B047361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05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0184-F034-49D5-AAA3-1C8A7FB0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6F03F-A6CE-473F-8ABD-1F75F27BA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63025-E054-49F5-9FAE-5CA33A9D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02A7-AC84-41C0-BD9C-220029F78AB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C46A8-FF60-4B0E-AF0B-76999950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7D10E-E284-4706-B36F-3ACCA315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7353-DDC2-4AD1-B8D4-1B047361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48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52F1-F3A5-41F5-A7BA-8EACFD76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5CB88-3328-40E9-AA73-FFDE407C5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A43F0-C23D-406B-B294-ECDC6561A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1ECFA-3679-4318-8EC0-E5F79024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02A7-AC84-41C0-BD9C-220029F78AB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A9FF3-F7DF-4C4A-BAC6-0BCFC58B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A9F62-890D-4FEE-BF9A-CF3179CB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7353-DDC2-4AD1-B8D4-1B047361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3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3E26-09E0-416D-8B55-0D04E1F31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80106-9AC9-4E8A-ACF8-44902B36D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367E1-AAB1-48F2-8CD2-20AAABF1F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C7808-2FD2-41DC-858E-1F5AE7AD0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AF019F-54CB-4AD5-9011-0B673F56F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4C1D4-2721-487E-A4A3-5870E774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02A7-AC84-41C0-BD9C-220029F78AB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5BDE6-5FAA-4EA4-82B0-164E3B2B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D98AB2-26E9-463D-895F-6DD9E668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7353-DDC2-4AD1-B8D4-1B047361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04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D2FE-372E-48DD-875A-75C6786D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CF8CF-4C91-4664-99C5-7CBDEC56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02A7-AC84-41C0-BD9C-220029F78AB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7A7AF-DB89-46EF-AAA8-FD6F0D55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D9002-DAB0-4735-B67C-8F0BC3AA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7353-DDC2-4AD1-B8D4-1B047361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42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5C67F-94FB-4A77-9D73-F114C279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02A7-AC84-41C0-BD9C-220029F78AB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BE423-C63D-4841-A581-4182872E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C355B-C63D-4A87-87E3-1F112824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7353-DDC2-4AD1-B8D4-1B047361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7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7384-9FA5-419B-A3AC-8E0B4DCCA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9E761-B35F-40ED-8D3E-79D8EB603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5DA95-5CB8-40B5-BBCC-24F3BC72B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D482D-F172-4223-81D1-F745D8D7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02A7-AC84-41C0-BD9C-220029F78AB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C2AF6-9ED0-4FBD-9243-F483FEC4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F64C7-82C3-4285-999B-F85FF692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7353-DDC2-4AD1-B8D4-1B047361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31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9BBB-534C-4B0F-976F-354F90E1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34ED2-7C9D-4475-9300-0211D53AC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5D33F-A3E1-48FF-BBFD-600127BF3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97827-081F-4E62-B902-0EB13BFA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02A7-AC84-41C0-BD9C-220029F78AB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ACA23-6D35-469C-B43C-244326E1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6DB57-43FA-403E-A315-E309460A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7353-DDC2-4AD1-B8D4-1B047361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35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8C46C-90C2-4BF5-943C-E4BBEA76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4155D-4DF9-4D79-A0F0-A52820D78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ACCCC-D928-412D-AC28-4D17ADCBB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902A7-AC84-41C0-BD9C-220029F78AB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B72FA-3AAD-4D0A-AB08-68FD4DFC1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FA9E-3D8B-48EA-A431-BB5A4504E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F7353-DDC2-4AD1-B8D4-1B04736113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58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5" Type="http://schemas.openxmlformats.org/officeDocument/2006/relationships/image" Target="../media/image9.png"/><Relationship Id="rId4" Type="http://schemas.openxmlformats.org/officeDocument/2006/relationships/customXml" Target="../ink/ink9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2571-D64C-48AC-9FBE-8E8F72AD6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6B198-CC57-460D-BBF1-94A27AA25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C88717-0FC2-4989-B32D-191267EDC69A}"/>
                  </a:ext>
                </a:extLst>
              </p14:cNvPr>
              <p14:cNvContentPartPr/>
              <p14:nvPr/>
            </p14:nvContentPartPr>
            <p14:xfrm>
              <a:off x="586800" y="297360"/>
              <a:ext cx="1836720" cy="181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C88717-0FC2-4989-B32D-191267EDC6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288000"/>
                <a:ext cx="1855440" cy="18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915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2571-D64C-48AC-9FBE-8E8F72AD6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6B198-CC57-460D-BBF1-94A27AA25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216DC4-3D78-4DEA-8FFE-DCBC836EF499}"/>
                  </a:ext>
                </a:extLst>
              </p14:cNvPr>
              <p14:cNvContentPartPr/>
              <p14:nvPr/>
            </p14:nvContentPartPr>
            <p14:xfrm>
              <a:off x="68400" y="0"/>
              <a:ext cx="9144360" cy="617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216DC4-3D78-4DEA-8FFE-DCBC836EF4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-9360"/>
                <a:ext cx="9163080" cy="619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550C1FA-2E1F-4CFB-BEAE-5362410E789C}"/>
                  </a:ext>
                </a:extLst>
              </p14:cNvPr>
              <p14:cNvContentPartPr/>
              <p14:nvPr/>
            </p14:nvContentPartPr>
            <p14:xfrm>
              <a:off x="5775840" y="61495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550C1FA-2E1F-4CFB-BEAE-5362410E78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6480" y="61401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367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2571-D64C-48AC-9FBE-8E8F72AD6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6B198-CC57-460D-BBF1-94A27AA25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A1CA6C-CCE7-48FF-9D5A-3C3503E0BB55}"/>
                  </a:ext>
                </a:extLst>
              </p14:cNvPr>
              <p14:cNvContentPartPr/>
              <p14:nvPr/>
            </p14:nvContentPartPr>
            <p14:xfrm>
              <a:off x="396360" y="99000"/>
              <a:ext cx="3894120" cy="303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A1CA6C-CCE7-48FF-9D5A-3C3503E0BB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89640"/>
                <a:ext cx="3912840" cy="305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119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2571-D64C-48AC-9FBE-8E8F72AD6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6B198-CC57-460D-BBF1-94A27AA25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2020B2-EBBE-45F9-980F-F532480ACC63}"/>
                  </a:ext>
                </a:extLst>
              </p14:cNvPr>
              <p14:cNvContentPartPr/>
              <p14:nvPr/>
            </p14:nvContentPartPr>
            <p14:xfrm>
              <a:off x="1508760" y="53280"/>
              <a:ext cx="3017880" cy="128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2020B2-EBBE-45F9-980F-F532480ACC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43920"/>
                <a:ext cx="3036600" cy="12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27958EE-0FB2-4160-9070-601C2644876C}"/>
                  </a:ext>
                </a:extLst>
              </p14:cNvPr>
              <p14:cNvContentPartPr/>
              <p14:nvPr/>
            </p14:nvContentPartPr>
            <p14:xfrm>
              <a:off x="0" y="990720"/>
              <a:ext cx="9563400" cy="3970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27958EE-0FB2-4160-9070-601C264487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981360"/>
                <a:ext cx="9582120" cy="39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2571-D64C-48AC-9FBE-8E8F72AD6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6B198-CC57-460D-BBF1-94A27AA25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ECD83E-2DEF-47A1-A564-2AAF41547911}"/>
                  </a:ext>
                </a:extLst>
              </p14:cNvPr>
              <p14:cNvContentPartPr/>
              <p14:nvPr/>
            </p14:nvContentPartPr>
            <p14:xfrm>
              <a:off x="0" y="0"/>
              <a:ext cx="11392200" cy="599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ECD83E-2DEF-47A1-A564-2AAF415479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1410920" cy="60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403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2571-D64C-48AC-9FBE-8E8F72AD6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6B198-CC57-460D-BBF1-94A27AA25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A771AD-1FCA-474A-AD59-F6A436F3FE44}"/>
                  </a:ext>
                </a:extLst>
              </p14:cNvPr>
              <p14:cNvContentPartPr/>
              <p14:nvPr/>
            </p14:nvContentPartPr>
            <p14:xfrm>
              <a:off x="38160" y="152280"/>
              <a:ext cx="10256760" cy="655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A771AD-1FCA-474A-AD59-F6A436F3FE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42920"/>
                <a:ext cx="10275480" cy="657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6912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2571-D64C-48AC-9FBE-8E8F72AD6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6B198-CC57-460D-BBF1-94A27AA25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279F98-A610-4D67-BFE8-B4BDAD1616FD}"/>
                  </a:ext>
                </a:extLst>
              </p14:cNvPr>
              <p14:cNvContentPartPr/>
              <p14:nvPr/>
            </p14:nvContentPartPr>
            <p14:xfrm>
              <a:off x="617040" y="45720"/>
              <a:ext cx="9198000" cy="659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279F98-A610-4D67-BFE8-B4BDAD1616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36360"/>
                <a:ext cx="9216720" cy="661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516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2571-D64C-48AC-9FBE-8E8F72AD6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6B198-CC57-460D-BBF1-94A27AA25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8B231F-3218-4A29-8C91-6E7BFC826D4B}"/>
                  </a:ext>
                </a:extLst>
              </p14:cNvPr>
              <p14:cNvContentPartPr/>
              <p14:nvPr/>
            </p14:nvContentPartPr>
            <p14:xfrm>
              <a:off x="3390840" y="0"/>
              <a:ext cx="2712960" cy="575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8B231F-3218-4A29-8C91-6E7BFC826D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1480" y="-9360"/>
                <a:ext cx="2731680" cy="57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79E588E-3780-4669-968D-15F0A4472ED4}"/>
                  </a:ext>
                </a:extLst>
              </p14:cNvPr>
              <p14:cNvContentPartPr/>
              <p14:nvPr/>
            </p14:nvContentPartPr>
            <p14:xfrm>
              <a:off x="45720" y="1356480"/>
              <a:ext cx="4915080" cy="3459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79E588E-3780-4669-968D-15F0A4472E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60" y="1347120"/>
                <a:ext cx="4933800" cy="347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7B4E13-67BA-4407-BF82-C9D8B18E14B2}"/>
                  </a:ext>
                </a:extLst>
              </p14:cNvPr>
              <p14:cNvContentPartPr/>
              <p14:nvPr/>
            </p14:nvContentPartPr>
            <p14:xfrm>
              <a:off x="4191120" y="1196280"/>
              <a:ext cx="5372280" cy="3551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7B4E13-67BA-4407-BF82-C9D8B18E14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81760" y="1186920"/>
                <a:ext cx="5391000" cy="357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B13B138-DCDF-4624-A7D9-6CFFB97C332A}"/>
                  </a:ext>
                </a:extLst>
              </p14:cNvPr>
              <p14:cNvContentPartPr/>
              <p14:nvPr/>
            </p14:nvContentPartPr>
            <p14:xfrm>
              <a:off x="259200" y="4473000"/>
              <a:ext cx="8542080" cy="2156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B13B138-DCDF-4624-A7D9-6CFFB97C332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9840" y="4463640"/>
                <a:ext cx="8560800" cy="217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499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2571-D64C-48AC-9FBE-8E8F72AD6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6B198-CC57-460D-BBF1-94A27AA25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6F7CB0-1B92-4519-8A5A-DB811B6CA5B1}"/>
                  </a:ext>
                </a:extLst>
              </p14:cNvPr>
              <p14:cNvContentPartPr/>
              <p14:nvPr/>
            </p14:nvContentPartPr>
            <p14:xfrm>
              <a:off x="655200" y="0"/>
              <a:ext cx="9007200" cy="111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6F7CB0-1B92-4519-8A5A-DB811B6CA5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40" y="-9360"/>
                <a:ext cx="9025920" cy="113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682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2571-D64C-48AC-9FBE-8E8F72AD6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6B198-CC57-460D-BBF1-94A27AA25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81EF3C-D930-4F07-AD12-8887B5113538}"/>
                  </a:ext>
                </a:extLst>
              </p14:cNvPr>
              <p14:cNvContentPartPr/>
              <p14:nvPr/>
            </p14:nvContentPartPr>
            <p14:xfrm>
              <a:off x="0" y="30600"/>
              <a:ext cx="9677880" cy="518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81EF3C-D930-4F07-AD12-8887B51135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240"/>
                <a:ext cx="9696600" cy="520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184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2021-11-14T04:16:17Z</dcterms:created>
  <dcterms:modified xsi:type="dcterms:W3CDTF">2021-11-14T04:16:41Z</dcterms:modified>
</cp:coreProperties>
</file>