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3T02:37:55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4868 720 0,'0'0'0,"0"-21"0,0-1 0,-21 1 16,21 0-16,0 0 0,0 0 16,-21 21-16,21-21 15,0-1-15,-21 22 0,21-21 16,0 42 15,0 22-31,0-22 16,0 21-16,21 22 0,-21-22 15,0 43-15,0-22 0,0 1 0,0 20 16,0-20-16,0 21 16,0-22-16,-21 1 0,0-1 0,21 22 15,-22-22-15,1 1 0,21-1 16,0 1-16,-21-22 0,0 22 0,21-43 15,-21 21-15,21-21 0,0 0 16,0 1-16,0-1 0,0 0 0,0-42 31,0 0-31,21-1 16,-21 1-16,21 0 0,0-21 16</inkml:trace>
  <inkml:trace contextRef="#ctx0" brushRef="#br0" timeOffset="291.83">5228 1228 0,'0'0'0,"-21"0"32,0 21-32,0 21 15,-1-21-15,1 1 0,0 20 16,0 0-16,0 1 0,0-1 0,-22 21 15,22-20-15,-21 20 0,21 1 16,-22-22-16,22 0 0,0 22 16,0-43-16,0 21 0,-1-20 15,1-1-15,21 0 0,0 0 0,21-21 32,1-21-17,-1 0-15,0-22 0,0 22 16,0-21-16,-21 0 0</inkml:trace>
  <inkml:trace contextRef="#ctx0" brushRef="#br0" timeOffset="555.67">5228 1185 0,'0'0'0,"0"-21"15,0 42 1,0 1-1,0-1-15,0 21 0,0-21 0,21 22 16,0-1-16,1-21 0,-1 21 16,0 22-16,0-22 0,21 1 15,-20 20-15,20-21 0,-21 1 0,0-1 16,0 0-16,22 1 0,-22-1 16,-21-21-16,21 0 0,0 1 0,0-1 15,-21 0-15,22-21 16,-1-21-1,-21 0-15,0-1 0</inkml:trace>
  <inkml:trace contextRef="#ctx0" brushRef="#br0" timeOffset="875.49">5842 508 0,'0'-21'0,"0"42"0,0-63 0,0 21 0,0 42 31,0 0-31,0 21 0,0 1 16,0-1-16,0 21 0,0 22 0,-21 0 16,0-1-16,-1 22 0,1-21 15,21 0-15,-21 20 0,0-20 0,0-21 16,21 20-16,0-20 0,-21 20 15,-1-41-15,22 20 0,-21-20 0,21-1 16,0 21 0,0-41-16,0-1 0,21-21 15,1-21 1,-1-1-16,-21-20 0,21 21 16,0-21-16</inkml:trace>
  <inkml:trace contextRef="#ctx0" brushRef="#br0" timeOffset="1307.9">5969 1545 0,'0'0'0,"42"21"31,-21-21-31,1 0 0,-1 0 0,0-21 16,0 21-16,0-21 0,0 0 16,1 0-16,-1 21 0,0-43 15,-21 22-15,0 0 0,0 0 16,0 0-16,0 0 0,0-1 16,0 1-16,-21 21 15,0 0-15,-1 0 0,-20 21 16,21 1-16,0-1 15,0 0-15,-1 0 0,1 21 0,0-20 16,0 20-16,0 0 16,0 43-16,-1-43 0,22 1 15,0-1-15,0 0 0,0-21 16,0 1-16,22 20 0,-1-42 0,21 21 16,-21 0-16,0-21 0,22 0 15,-1 0-15,-21 0 0,22 0 0,-1-21 16,0 0-16,1 0 0,-1-22 15,0 22-15,1-21 0,-1 0 0</inkml:trace>
  <inkml:trace contextRef="#ctx0" brushRef="#br0" timeOffset="1891.7">6985 402 0,'0'0'15,"-21"-21"-15,21 0 0,-21 21 0,-1 0 16,1 21-16,0 0 16,21 22-16,-21-22 0,21 21 0,0 22 15,-21-1-15,0 1 0,21 20 16,-22 1-16,22 0 0,-21-1 0,0 1 16,21 0-16,-21-1 0,0 1 15,21-22-15,-21 22 0,-1-21 0,22-1 16,0 1-16,-21-1 15,21-21-15,-21 22 0,21-43 0,-21 21 16,21-20-16,0-1 0,0 0 16,0-42 15,0 0-31,-21-1 0,21-20 0,0 21 16,0-21-16,0-1 0,0 1 15,0-22-15,0 22 0,21 0 0,0 21 16,0-22-16,0 1 0,1 21 15,20-22-15,-21 22 0,21 0 0,43 0 16,-43 0-16,1 21 16,20 0-16,-20 0 0,-1 0 15,21 0-15,-20 21 0,-1-21 16,-21 21-16,22 0 0,-22 0 0,0 22 16,0-1-16,-21-21 0,0 22 15,0-1-15,0 21 0,-21-20 0,-21-1 16,20 0-16,-20 1 0,-21-1 15,20 0-15,-20 1 0,20-22 0,1 0 16,-21 21-16,20-42 0,1 22 16,21-1-16,-22-21 0,22 0 0,0 0 15,0 0-15,0 0 0,21-21 16,0-1-16,0 1 0,0-21 16,42 0-16,-21-1 0,43 1 15,-22 0-15</inkml:trace>
  <inkml:trace contextRef="#ctx0" brushRef="#br0" timeOffset="2669.95">7789 1016 0,'0'0'0,"21"0"15,1 21-15,-1-21 16,0 0-16,0 0 15,0 0-15,0 0 16,22 0-16,-22 0 0,0-21 0,21 0 16,-20 0-16,20 0 0,0-1 15,-21 1-15,22-21 0,-22 21 16,21-22-16,-21 22 0,-21-21 16,0 21-16,0-22 0,0 22 0,0 0 15,0-21-15,-21 21 0,0-1 16,-21 22-16,-64-21 0,42 21 15,1 0-15,-1 0 0,-20 0 16,20 21-16,1-21 0,-1 22 0,1 20 16,-1-21-16,22 21 0,21 1 15,-22 20-15,22-20 16,0-1-16,21 21 0,0 22 16,21-43-16,22 1 0,-22-1 15,21-21-15,22 22 0,-22-22 0,85 0 16,-64 0-16,1-21 15,-1 0-15,1 0 0,-1 0 0,-20 0 16,-1 0-16,0 0 0,-20-21 16,-1 0-16,0 21 0,-42 0 15,-22 0 1,1 0-16,0 0 0,-22 0 0,22 21 16,-22 0-16,-20 0 0,20 0 15,1 1-15,-1 20 0,1-21 16,20 21-16,1 1 0,0 20 0,-1-20 15,22-1-15,-21 21 0,42-20 16,0-1-16,0 0 0,0 1 16,0-22-16,0 21 0,21-21 0,0 1 15,22-1-15,-22 0 0,21 0 16,22-21-16,-22 0 0,21 0 0,1 0 16,-1 0-16,1 0 0,-22-21 15,22 0-15,-1 0 0,-20-22 0,20 1 16,-21 21-16,1-43 0,-1 22 15</inkml:trace>
  <inkml:trace contextRef="#ctx0" brushRef="#br0" timeOffset="2982.77">8953 169 0,'0'-21'0,"-42"21"31,42 21-31,-21 22 0,21-1 16,0 0-16,-21 22 0,0 21 0,-1-1 15,1 1-15,0 21 0,0 0 16,0-1-16,0 1 0,-22-21 16,22 21-16,0-22 0,-21 1 0,20 21 15,1-43-15,0 22 0,0-21 16,21-1-16,0 1 0,0-22 0,-21 0 15,21 1-15,0-1 0,0-21 16,0 0-16,21-21 16,0 0-16,0 0 0,0-21 15,1 0-15,-1 0 0,21-22 0,-21 1 16</inkml:trace>
  <inkml:trace contextRef="#ctx0" brushRef="#br0" timeOffset="3391.54">8890 1566 0,'-21'22'16,"0"-1"-16,-1-21 0,1 21 16,0 0-16,21 0 0,-21 0 15,21 1-15,21-1 16,0-21 0,22 0-16,-1 0 0,0 0 15,1-21-15,-1-1 0,0 1 0,22-21 16,-22 21-16,0 0 0,-20-1 15,-1 1-15,0 21 0,-21-21 16,0 0-16,0 0 0,-21 0 16,0 21-1,-22 0-15,22 0 0,-21 0 0,-1 0 16,1 0-16,0 21 0,-1 0 16,1 0-16,-43 21 0,64-20 15,-21 20-15,21-21 0,-22 21 16,22-20-16,21 20 0,0 0 0,0-21 15,0 1-15,0 20 0,0-21 16,21 0-16,1-21 0,20 21 16,0 1-16,1-22 0,-1 0 0,0 0 15,1 0-15,-1 0 0,21-22 0,-20 22 16,-1-21-16,0 0 0,1-21 0,-1 21 16,-21-22-16,22 22 15,-22-21-15</inkml:trace>
  <inkml:trace contextRef="#ctx0" brushRef="#br0" timeOffset="4075.41">9525 1482 0,'21'-21'0,"-42"42"0,42-64 16,-21 22-16,0 0 16,-21 21-1,21 21 1,-21 0-16,21 1 0,-21 20 16,21-21-16,0 21 0,-22-20 15,22 20-15,0-21 0,0 21 0,0 1 16,-21-22-16,21 21 0,0-21 15,-21 1-15,21 20 0,0-21 16,0 0-16,0-42 47,0 0-47,0-21 0,0 20 16,0-20-16,0 0 0,21-1 0,-21 22 15,21-21-15,-21 0 0,0 20 16,22 1-16,-1 0 0,0-21 0,0 21 15,21 21-15,-20-22 0,-1 1 16,21 21-16,-21 0 0,22 0 16,-22 0-16,21 0 0,-21 0 0,22 0 15,-22 21-15,0-21 0,0 22 16,0-1-16,-21 21 0,0-21 0,0 0 16,0 22-16,0-22 0,0 21 15,0-21-15,0 1 0,0 20 0,0-21 16,0 0-16,0 0 0,0 1 15,0-1-15,-21 0 0,0-21 16,0 0 0,21-21-16,0 0 15,0-1-15,0 1 0,0-21 0,0 0 16,0 20-16,0-20 16,21 0-16,0-1 0,0 1 0,0 21 15,1-21-15,20 20 0,-21 1 16,21 0-16,1 0 0,-1 0 0,0 0 15,1 21-15,-22 0 0,64 0 16,-64 0-16,21 21 0,-21 0 16,0 0-16,-21 21 0,0-20 15,0-1-15,0 21 0,0 0 0,0-20 16,0 20-16,0-21 0,-21 21 16,0-20-16,0-1 0,21 0 0,-21 0 15,21 0-15,-21 0 0,-1-21 16,22-21 15,0 0-31,22 0 0,-1-21 16</inkml:trace>
  <inkml:trace contextRef="#ctx0" brushRef="#br0" timeOffset="4604.68">10795 1588 0,'0'0'0,"0"21"15,-21-21-15,21 21 16,0 0-1,21-21 1,0 0 0,0 0-16,0 0 0,1 0 15,-1-21-15,0 21 0,21-21 0,-21 0 16,1 21-16,20-22 0,-21 1 16,0 0-16,0 0 0,1 0 15,-22 0-15,21-1 0,-21 1 0,0 0 16,0 0-16,-21 21 0,-1-21 15,22 0-15,-42 21 0,21 0 0,0 0 16,0 0-16,-22 0 0,1 0 16,21 21-16,-22 0 0,22 0 0,-21 0 15,21 22-15,0-22 0,-1 21 16,1 0-16,0-20 0,21 20 0,0 0 16,0-21-16,0 22 0,0-22 15,0 42-15,21-41 0,0-22 16,22 21-16,-1-21 0,0 0 15,22 0-15,-22 0 0,22 0 16,-1 0-16,1-21 0,-1-1 0,-20 1 16,20 0-16,-21 0 0,1-21 15,-1-1-15,0 1 0,-20 0 0</inkml:trace>
  <inkml:trace contextRef="#ctx0" brushRef="#br0" timeOffset="5054.85">11599 1334 0,'0'-22'15,"0"44"-15,0-65 0,-21 64 31,21 1-15,0 20-16,-21-21 0,21 0 0,0 22 16,0-22-16,0 21 0,0 0 15,0 1-15,0-1 0,0-21 16,0 22-16,0-1 0,0-21 0,0 0 16,0 22-16,0-22 0,0 0 15,0 0-15,0-42 31,0 0-15,0-22-16,0 22 0,0-21 16,0 0-16,21-1 0,-21-20 0,0 20 15,21 1-15,22 0 0,-22-1 16,0 1-16,21 0 0,1-1 16,20 1-16,-21 21 0,22 0 0,-1 0 15,-20-1-15,20 22 0,-20 0 16,-1 22-16,0-1 0,1 0 0,-22 21 15,0 1-15,0-1 0,-21 0 16,21 1-16,-21-1 0,0 0 0,0 1 16,0-1-16,0 21 0,-21-41 15,0 20-15,21-21 0,0 21 0,-21-20 16,21-1-16,-21-21 0,21 21 0,0-42 31,21 0-31,0-1 16,0 1-16,0 0 15,0-21-15,1-1 0,-1 22 0</inkml:trace>
  <inkml:trace contextRef="#ctx0" brushRef="#br0" timeOffset="5354.69">12975 550 0,'0'0'0,"0"22"31,-21 20-31,21 0 0,-21 1 0,0-1 16,-1 21-16,22 22 15,-21-21-15,0 20 0,21-20 0,-21 20 16,-21 43-16,42-63 16,-22-1-16,1 1 0,21-1 0,0 1 15,-21-22-15,21 1 0,-21-1 16,21 0-16,-21-21 0,21 22 0,0-22 15,0 0-15,0 0 16,21-21 0,0 0-16,0-21 0,22 0 0,-1 0 15,0-22-15,1 22 0</inkml:trace>
  <inkml:trace contextRef="#ctx0" brushRef="#br0" timeOffset="5727.47">13568 1355 0,'0'0'0,"21"-21"0,0-1 31,-42 22-31,0 0 0,0 0 16,-22 0-16,1 0 0,0 0 15,-1 22-15,1-1 0,0 0 0,20 0 16,-20-21-16,21 21 0,0 0 16,0 1-16,21-1 0,0 0 15,21 0-15,0-21 16,0 0-16,21 21 0,1-21 0,20 21 15,-20-21-15,-1 22 0,21-22 16,-20 0-16,-22 21 0,21-21 16,-21 0-16,1 21 0,-1 0 0,-21 0 15,0 0 1,-21 1-16,-1-1 0,-20-21 16,21 21-16,-21-21 0,-22 0 15,22 0-15,-22 21 0,22-21 0,0 0 16,-22 0-16,43 0 0,-21 0 15,20 0-15,1 0 0,0 0 16,21-21 0,0 0-16,21 0 0,0-1 15,1 1-15,-1-21 0</inkml:trace>
  <inkml:trace contextRef="#ctx0" brushRef="#br0" timeOffset="5995.32">12700 1101 0,'-21'0'0,"42"0"0,-42-21 15,42 21 1,0 0-16,21-22 0,1 22 0,-1 0 0,22 0 16,20-21-16,1 21 0,0 0 15,-22 0-15,22-21 0,-1 21 16,-20 0-16,21 0 0,-22 0 15,1 0-15,-22 0 0,0 0 0,1 0 16,-22 0-16,0 0 0,0 0 0,-21 21 31,-21-21-31,0 0 0,0 0 16,-1 0-16,-20 0 0</inkml:trace>
  <inkml:trace contextRef="#ctx0" brushRef="#br0" timeOffset="7539.84">1757 1334 0,'0'21'16,"0"0"-1,21-21 1,0 0-16,0 0 0,0 0 16,1-21-1,-22 0-15,21-1 16,0 1-16,-21 0 0,0 0 0,0-21 16,21 20-16,-21-20 0,0 21 15,0-21-15,0 20 0,21-20 0,-21 21 16,0 0-16,0 0 15,0-1-15,0 1 0,0 42 32,0 1-17,0-1-15,0 0 0,0 21 0,0 1 16,0-1-16,0 0 0,0 1 16,0 20-16,0-21 0,0 1 0,0 20 15,0 1-15,0-1 0,0-20 16,-21 20-16,21 1 0,0-22 0,0 21 15,0-20-15,0-1 0,0 0 16,0 1-16,0-22 0,0 21 16,0-21-16,0 1 0,0-1 15,0 0-15,-21-21 16,0 0 0,0 0-16,-1 0 0,1 0 15,0 0-15,0 0 0,-21 0 16,20 0-16,-20 0 0,0 0 0,-1 0 15,-20 0-15,21 0 0,-1 0 16,1 0-16,0 0 0,-1 0 16,22 0-16,0 0 0,0 0 0,0 0 15,42 0 1,21 0 0,0 0-16,1 0 15,20 0-15,-20 0 0,20-21 0,1 21 16,-1 0-16,1 0 0,-22 0 15,21 0-15,-20 0 0,-1 0 0,0 0 16,-20-21-16,20 21 0,-21 0 16,0 0-16,0 0 0,1 0 15,-22-22 1,0 1 15,0 0-31,21 21 16,-21-21-16</inkml:trace>
  <inkml:trace contextRef="#ctx0" brushRef="#br0" timeOffset="8107.19">2773 1524 0,'-21'0'0,"42"0"0,-64 21 0,22 0 0,21 1 16,-21-22-16,21 21 15,0 0-15,0 0 16,21-21 0,0 0-16,1 0 0,-1 0 15,0-21-15,0 0 16,0 0-16,-21-1 15,0 1-15,0 0 16,-21 0-16,0 21 0,0 0 16,0 0-16,-1 0 0,1 0 15,0 0-15,0 0 0,0 0 16,0 0-16,-1 21 0,1 0 16,21 0-16,0 1 15,0-1-15,0 0 0,0 0 16,21 0-16,1-21 15,-1 21-15,0-21 0,0 0 0,0 0 16,0 0-16,1 0 16,-1 0-16,0 0 0,-21-21 15,21 0-15,-21 0 16,0 0-16,0 0 0,0-1 0,0 1 16,0 0-16,-21 0 0,0 0 15,0 21-15,-1 0 16,22 21-1,-21 0-15,21 0 16,0 0-16,0 1 16,0-1-16,0 0 0,0 0 31</inkml:trace>
  <inkml:trace contextRef="#ctx0" brushRef="#br0" timeOffset="15661.48">1926 3556 0,'-21'0'15,"0"0"-15,21-21 16,0 0 0,0 0-16,0-1 15,0 1-15,0 0 0,0 0 16,0 0-16,0 0 0,21-1 16,-21 1-16,21 0 0,0 21 0,0-21 15,1 0-15,-1 21 0,0 0 16,0 0-16,0 0 0,0 0 15,-21 21-15,22 0 0,-1 0 0,0 22 16,-21-1-16,0 0 0,0 1 16,21-1-16,-21 0 0,0 22 0,0-1 15,0 1-15,0-1 0,0 1 16,-21-1-16,0 22 0,0-22 0,-1 1 16,1-1-16,-21 1 15,21-22-15,-22 1 0,1-1 0,0 0 16,-1-21-16,1 1 0,0-1 15,-1 0-15,1-21 0,0 0 0,-1 0 16,1 0-16,0-21 0,21 21 16,-22-43-16,22 22 0,0 0 15,0-21-15,0-1 0,21 1 0,0-21 16,0 20-16,0 1 0,0 0 16,21-1-16,0 22 0,0-21 0,21 21 15,-20-1-15,-1 22 0,21 0 16,0 0-16,-20 0 0,20 22 0,-21-1 15,21 0-15,1 21 16,-22-21-16,0 22 0,21-1 0,-20 0 16,-1 1-16,0-1 0,0-21 15,-21 22-15,21-22 0,0 0 0,-21 0 16,0 0-16,22 0 0,-1-21 16,0 0-16,0 0 15,0 0-15,0-21 0,-21 0 16,22 0-16</inkml:trace>
  <inkml:trace contextRef="#ctx0" brushRef="#br0" timeOffset="15844.07">2625 4085 0,'0'-21'46,"0"0"-30</inkml:trace>
  <inkml:trace contextRef="#ctx0" brushRef="#br0" timeOffset="16370.77">5546 3366 0,'0'0'0,"0"-43"0,0 1 0,0 21 0,0-22 16,0 22-16,0-21 0,0 21 15,0 0-15,0-1 0,0 1 0,0 42 47,0 1-47,0 41 0,0-21 0,0 85 16,0-63-16,-22 21 16,1-22-16,0 22 0,0-22 0,0 22 15,0 0-15,-1-1 0,1 1 16,0 0-16,0-22 0,0 1 0,0-1 15,-1 22-15,22-64 16,-21 21-16,21-21 0,0 1 0,0-44 31,0 1-31,0 0 16,0-21-16,0-1 0,0 1 0</inkml:trace>
  <inkml:trace contextRef="#ctx0" brushRef="#br0" timeOffset="19251.29">5122 3535 0,'-21'-42'16,"42"84"-16,-63-148 0,21 64 0,0-1 16,-1-20-16,22 21 0,0-1 0,0 1 15,0 0-15,22-1 0,-1 1 16,0 0-16,21-1 0,1 22 0,20 0 16,1-21-16,-1 20 15,106 1-15,-84 21 0,0 0 0,-1 0 16,-20 21-16,21 1 15,-22 20-15,-21 0 0,1 22 0,-1-1 16,-21 1-16,-21-1 0,0 22 0,0-22 16,-21 22-16,-21-21 0,21-1 15,-43 1-15,22-1 0,-1 1 0,-20-22 16,-1 0-16,22 1 0,-21-1 16,20-21-16,1 0 0,0 0 0,-1-21 15,1 0-15,21 0 0,0 0 16,-22-21-16,22 0 0,21 0 0,-21-21 15,0 20-15,21 1 0,-21 0 16,21 0-16,0 0 0,0 0 16,0-1-16,0 1 15,0 42 1,21 1-16,0-1 16,0 0-16,0 0 0,-21 21 15,21-20-15,1 20 0,-1 0 0,0 1 16,0-1-16,0 0 0,0 1 15,22-1-15,-22-21 0,0 21 0,21 1 16,1-22-16,-22 0 0,21 0 0,22 0 16,-22-21-16,0 0 0,22 0 15,-22 0-15,1 0 0,20 0 16,-21-21-16,1 0 0,20 0 0,-20-21 16,-1 20-16,0-20 0,1 0 15,-1-1-15,-21 1 0,21-21 0,-20 20 16,-1 1-16,-21 0 0,0 20 15,21-20-15,-21 0 0,0-1 16,0 22-16,0 0 0,-21 21 16,0 0-16,-1 0 0,1 0 15,0 0-15,0 0 0,0 21 16,0 0-16,-1 22 0,1-22 0,0 21 16,0-21-16,0 22 0,21-1 0,0 0 15,-21 1-15,21-1 0,0 0 16,0-20-16,0 20 0,0-21 0,21 21 15,0-20 1,21-1-16,-21-21 0,22 0 0,-22 0 16,21 0-16,22-21 0,-22-1 0,0 1 15,22 0-15,-1-21 0,-20 21 16,20-22-16,-20 1 0,-1 0 0,0-1 16,-21 22-16,1-21 0,-1 21 15,0-22-15,0 22 0,-21 0 0,0 0 16,0 0-16,0 42 31,0 0-15,-21 0-16,0 0 0,21 0 15,-21 22-15,-1-22 0,22 21 0,-21 22 16,21-22-16,-21 0 16,21-20-16,0 20 0,0-21 15,0 0-15,0 0 0,21-21 0,0 22 16,1-22-16,-1 0 0,21 0 0,-21 0 15,22 0-15,-22-22 0,0 1 16,21 0-16,-21 0 0,1 0 0,20-22 16,-21 1-16,0 21 0,0-21 15,1-1-15,20-20 16,-21 42-16,-21-22 0,0 22 0,0 0 16,0 0-16,21 21 0,-21-21 15,-21 42 16,21 0-15,-21 0-16,21 0 0,0 22 0,0-22 16,-21 0-16,21 21 0,0-21 15,0 22-15,0-22 0,0 21 0,0-21 16,0 1-16,0-1 0,0 0 16,21 0-16,0-21 0,0 0 0,0 0 15,1 0-15,20 0 0,0 0 0,-21 0 16,22-21-16,-1 21 15,0-21-15,-20-22 0,20 22 0,0 0 0,-21-21 16,22 21-16,-22-1 16,0-20-16,0 21 0,0 0 0,-21 0 15,0-1-15,22 1 0,-22 0 0,0 0 16,0 0 0,-22 21-1,22 21-15,0 0 16,-21 0-16,0 0 0,21 1 0,-21-1 15,21 0-15,0 0 0,0 21 0,-21-20 16,21-1-16,0 21 16,0-21-16,0 0 0,0 1 0,0-1 15,0 0-15,21 0 16,0-21-16,0 0 0,0 0 0,22 0 16,-22 0-16,21 0 0,1-21 0,-22 0 15,21 0-15,0-1 0,1-20 16,-1 21-16,0-21 0,-20-1 0,20 22 15,0-21-15,-21 21 0,1-22 16,-1 22-16,0-21 0,-21 21 16,-21 21-1,0 0-15,-1 0 0,1 0 16,0 21-16,0-21 0,0 21 16,0 0-16,21 0 0,0 0 0,0 1 15,0 20-15,0-21 0,0 0 16,0 22-16,0-22 0,21 0 0,0 0 15,0 0-15,-21 0 0,0 1 16,21-1-16,-21 0 0,21 0 16,-42-21 15,0-21-31,0 0 0,0 21 0,21-21 16,-21-1-16,-1 1 0,22 0 15,-21 0-15,0 0 16,0 21-1,21 21 1,0 0-16,0 0 0,0 0 16,21 1-16,0-22 15,0 21-15,1 0 0,-1-21 0,0 0 16,0 21-16,43-21 0,-22 0 16,0 0-16,1 0 0,-22 0 15,21-21-15,0 0 0,1 0 0,-1-1 16,-21 1-16,22-21 0,-1 21 15,-21-22-15,21 1 0,-20 21 16,-1-21-16,0 20 0,21-20 0,-42 21 16,21 0-16,-21 0 0,22-1 15,-22 1-15,-22 21 32,22 21-32,-21 1 15,0-1-15,0 0 0,21 21 0,-21-21 16,21 22-16,-21-22 0,21 21 15,0-21-15,0 22 0,0-22 0,0 21 16,0-21-16,0 1 0,0-1 16,21 0-16,0-21 0,0 21 0,21-21 15,-20 0-15,-1 0 0,21 0 0,-21 0 16,22-21-16,-22 0 0,21 21 16,-21-43-16,22 22 0,-22 0 15,0-21-15,21 21 0,-21-22 16,1 22-16,-1-21 0,-21 21 15,21-1-15,-21 1 0,0 0 0,0 0 16,-21 21 0,0 21-1,21 0-15,-22 0 0,1 1 16,21-1-16,0 21 0,0-21 16,-21 0-16,21 1 0,0 20 0,0-21 15,0 0-15,0 0 0,0 1 0,0-1 16,21 0-1,0-21-15,1 0 0,-1 0 0,0 0 0,21 0 16,-21 0-16,22 0 0,-22-21 16,21 0-16,-21-1 0,1 1 15,-1 0-15,0 0 0,-21-43 16,0 43-16,0-21 0,0 21 16,-21 0-16,0-22 0,-1 22 0,-20 0 15,21 21-15,-21-21 0,-43 21 16,64 0-16,0 0 15,-22 0-15,22 0 0,42 0 32,22 0-32,-22-21 15,21 21-15,0 0 0,22-22 0,-22 22 16,22-21-16,-1 21 0,1 0 16,-1-21-16,1 21 0,-1-21 0,1 21 15,-22 0-15,0 0 0,1 0 16,-1 0-16,-21 0 0,0 0 0,-21 21 15,0 0-15,0 0 0,0 1 16,0-1-16,0 0 0,0 21 16,0-21-16,-42 22 0,21-1 15,21-21-15,-21 0 0,21 1 0,-21-1 16,21 21-16,-22-21 16,22 0-16,0 1 0,0-1 15,0 0-15,0 0 16,0-42-1,0 0 1,0 0-16,0-1 0,0 1 16,0-21-16,0 21 0,22-22 0,-1 22 15,-21-21-15,21 0 0,0-1 0,0 1 16,0 21-16,1-22 0,-1 1 16,21 21-16,-21-21 0,0 20 15,22 1-15,20-21 0,-42 42 16,22 0-16,-22 0 0,0 0 15,21 21-15,-20 0 0,-1 0 0,-21 22 16,0-1-16,0-21 0,0 22 16,0-1-16,0 43 0,0-43 15,0 0-15,-21 1 0,21-1 0,0-21 16,0 21-16,0-20 0,0-1 16,21 0-16,-21 0 0,21 0 0,0-21 15,21 0-15,-20 0 0,20 0 16,0 0-16,-21-21 15,22 0-15,-22 0 0,42-43 16,-41 22-16,-1 21 0,0-22 0,0 1 16,-21 21-16,0-21 0,0-22 15,0 43-15,0-21 0,0 20 16,-21 1-16,0 0 0,0-21 0,-22 21 16</inkml:trace>
  <inkml:trace contextRef="#ctx0" brushRef="#br0" timeOffset="19547.13">9356 3260 0,'-22'-21'16,"1"21"46,0 0-46,0 0-16,0 0 0,0 0 15</inkml:trace>
  <inkml:trace contextRef="#ctx0" brushRef="#br0" timeOffset="19738.5">7937 3387 0,'-21'0'16,"42"0"-16,-63 0 0,21 0 0,0 0 0,42 0 31,0 0-15,0 0-16,0 0 0,1 0 15,-1 0-15,0 0 0</inkml:trace>
  <inkml:trace contextRef="#ctx0" brushRef="#br0" timeOffset="24288.32">1460 5990 0,'0'0'0,"-21"-21"0,0 21 15,0-21-15,0 21 0,21-21 0,0 0 16,0-1 0,21 1-16,0 21 15,0 0-15,22 0 0,-22 0 0,21 0 16,0 0-16,22 0 0,-22 0 16,1 0-16,-1 21 0,-21 1 15,21-1-15,-20 21 0,-1-21 16,-21 22-16,0-22 0,0 21 0,-21 0 15,-22 1-15,1-1 0,0-21 16,-22 22-16,1-1 0,-1 0 0,1-21 16,20 1-16,-20-1 0,20 0 15,1 0-15,21-21 0,-21 0 16,20 0-16,22-21 0,0 0 16,0 0-16,0-1 0,0 1 15,22 0-15,-1 21 0,21-21 0,0 0 16,-20 21-16,41 0 0,-21-21 15,1 21-15,20 0 0,1 0 16,-22 0-16,22 0 0,-1 0 16,-21 21-16,1 0 0,20 0 15,-42 0-15,22 0 0,-22 1 0,0 20 16,-21-21-16,0 21 0,0 1 16,-21-22-16,0 21 0,-22 1 0,22-1 15,-21-21-15,0 21 0,-22-20 16,22-1-16,-1 0 0,-20 0 0,21 0 15,-1-21-15,-20 0 0,20 0 16,1 0-16,0 0 0,-1 0 0,1 0 16,-85-42-1,106 42-15,0-21 16,0 21-16,21-21 0,0-1 16,0 1-1,0 0-15,21 21 0,21-21 0,-21 0 16,22 0-16,-22-1 0</inkml:trace>
  <inkml:trace contextRef="#ctx0" brushRef="#br0" timeOffset="24499.19">2498 6329 0,'0'0'0</inkml:trace>
  <inkml:trace contextRef="#ctx0" brushRef="#br0" timeOffset="25064.87">4487 5969 0,'21'-21'0,"-42"42"0,42-63 0,-21 21 15,22-1-15,-1-20 0,-21 21 16,0 0-16,0 0 0,0-22 0,0 22 16,0 0-16,0 0 15,-21 21-15,-1 0 16,1 0-16,-21 21 0,0 0 16,20 0-16,-20 22 0,0-1 15,-1 0-15,22 22 0,-21-22 0,0 22 16,20-1-16,1-21 0,0 43 15,0-21-15,0-1 0,21 1 0,0-1 16,0 1-16,0-22 0,42 43 16,-21-43-16,22-21 0,-1 0 15,0-21-15,1 0 0,20 0 16,1 0-16,-1 0 0,1-21 0,20 0 16,-20 0-16,20-22 0,-20 1 0,63-43 15,-85 22-15,22 21 16,-22-22-16,-21 22 0,22-22 15,-22 22-15,0-22 0,0 1 16,-21-1-16</inkml:trace>
  <inkml:trace contextRef="#ctx0" brushRef="#br0" timeOffset="25928.95">5228 5715 0,'0'0'0,"0"-42"15,0 21-15,0-22 0,0 22 16,0 0-16,-21 21 0,0 21 16,21 0-16,-21 22 0,21-22 15,0 42-15,0-20 0,0 20 0,-22-21 16,22 22-16,0-1 0,0-20 15,0 20-15,0 1 0,0-22 0,0 22 16,0-22-16,0 0 0,0 1 16,0-1-16,0 0 0,0-21 15,0 1-15,0-1 0,0 0 0,0-42 32,0 0-17,0-22-15,22 22 0,-22 0 16,21-21-16,-21 20 0,21-20 0,0 21 15,0 0-15,0 0 0,-21-1 0,22 1 16,-1 0-16,0 0 0,0 21 16,0 0-16,0 21 15,-21 0-15,22 0 16,-22 1-16,21 20 0,-21-21 16,0 0-16,21 0 0,0 22 15,-21-22-15,21 0 0,0 0 16,1 0-16,-1-21 0,0 22 0,21-1 15,-21-21-15,22 0 0,-1 0 16,0 0-16,22 0 0,-22-21 16,1-1-16,-1 1 0,21 0 0,-20 0 0,-1 0 15,0-22-15,-20 22 0,20 0 16,-21-21-16,0 21 0,0-22 16,1 22-16,-22 0 0,0-21 0,0 20 15,0 1-15,0-21 0,0 21 16,-43 0-16,22-1 0,-21 22 15,21 0-15,-1 0 0,-20 0 0,0 0 16,21 0-16,-22 0 0,1 22 16,0-1-16,-1 0 0,1 0 15,0 21-15,20-20 0,-20 20 0,21-21 16,0 21-16,0-20 0,21 20 16,0 0-16,0-21 0,0 1 0,0 20 15,0-21-15,0 0 0,21 0 0,0-21 16,21 0-16,-21 0 0,22 0 15,-22 0-15,21 0 0,1-21 0,-1 0 16,0 0-16,1 0 16,-22 0-16,21-1 0,0-20 0,-20 21 15,-1 0-15,0 0 0,0-22 0,-21 1 16,0 21-16,0 0 16,-21 42 15,21 0-16,-21 0-15,21 0 0,-21 0 0,21 1 16,0-1-16,0 0 0,0 21 16,0-21-16,0 1 0,0-1 15,0 0-15,21 0 0,21-21 0,-21 0 16,0 0-16,22 0 16,-1 0-16,0 0 0,43-21 15,-43 0-15,1 0 0,20-1 16,-42-20-16,22 21 0,-1 0 0,-21 0 15,0-22-15,1 22 0</inkml:trace>
  <inkml:trace contextRef="#ctx0" brushRef="#br0" timeOffset="26223.77">6837 6160 0,'0'0'0,"0"-64"16,0 43-16,0 0 15,-21 21-15,-1 0 0,1 0 16,0 0 0,21 21-16,0 0 0,0 0 0,0 0 15,0 1-15,0 20 0,0-21 16,0 21-16,0 22 0,0-22 15,0 22-15,0-1 0,0 22 16,0-22-16,0 22 0,0-21 0,-21 20 16,21 22-16,-21-21 0,0 21 0,-1-22 15,1 22-15,0 0 0,0-21 16,0-1-16,0 1 0,-1-22 0,22 22 16,0-21-16,-21-22 0,21 21 0,0-20 15,-21-22-15,21 42 16,0-84-1,0 0-15,21 0 0,0-21 16,-21-1-16,22 1 0,-1 0 0,0-1 16,0-20-16,21-1 15,-20-20-15,-1 20 0</inkml:trace>
  <inkml:trace contextRef="#ctx0" brushRef="#br0" timeOffset="26527.6">6752 6414 0,'-21'-43'0,"42"86"0,-63-128 15,21 43-15,21 20 0,0-20 0,-22 21 16,22 0-16,0 0 0,0-1 16,22 1-16,-1 21 0,0 0 15,0 0-15,21 0 0,1 0 16,-1 0-16,0 0 0,1 0 0,-1 21 16,-21 1-16,22-1 0,-22 0 15,0 21-15,-21-21 0,0 22 16,0-22-16,0 21 0,-21 1 0,0-1 15,-22-21-15,22 21 0,-21-20 0,21-1 16,-22 0-16,1 0 0,21-21 16,0 21-16,-1-21 0,1 0 0,0 0 15,21-21 1,0 0-16,0 0 0,21 0 16,0-22-16,1 22 0,-1-21 0,21 21 15,-21-22-15,22 22 0</inkml:trace>
  <inkml:trace contextRef="#ctx0" brushRef="#br0" timeOffset="26816.99">7535 5630 0,'0'-42'0,"0"84"0,0-105 0,0 42 16,0 0-16,-21 21 15,0 0-15,21 21 16,0 21-16,-21-21 0,21 22 15,0-1-15,-21 21 0,21-20 16,0 20-16,-22 1 0,22-1 16,0-20-16,0 20 0,-21-21 0,21 22 0,-21-22 15,21 22-15,-21-22 16,21 0-16,0 1 0,0-1 0,0-21 16,0 0-16,0 1 0,0-1 0,21 0 15,0-21-15,0 0 0,1 0 16,-1 0-16,0-21 0,0 0 0,21-1 15,-20 1-15,-1-21 0,0 21 16,0-22-16</inkml:trace>
  <inkml:trace contextRef="#ctx0" brushRef="#br0" timeOffset="27007.39">7218 6160 0,'-21'0'16,"42"0"-16,-64 0 0,65 0 31,-1 0-15,0 0-16,0 0 0,21 0 15,1-22-15,-22 22 0,21 0 0,1-21 16,-1 21-16,0-21 0,1 0 16,-1 21-16,0-21 0</inkml:trace>
  <inkml:trace contextRef="#ctx0" brushRef="#br0" timeOffset="27379.23">7874 6160 0,'-21'21'0,"42"-42"0,-63 42 0,20-21 16,1 21-16,42-21 31,1 0-31,20-21 16,-21 21-16,21-21 0,-20-1 15,20 22-15,-21-21 0,21 0 0,-20 0 16,-1 0-16,-21 0 0,0-1 16,0 1-1,-21 21-15,-1 0 0,1 0 16,-21 0-16,21 21 0,-22-21 16,1 22-16,21-1 0,-21 0 0,20 0 15,1 0-15,0 0 0,0 1 0,21 20 16,-21-21-16,21 0 0,0 0 15,0 1-15,0 20 0,0-21 0,0 0 16,21 0-16,0 1 0,0-1 16,0 0-16,22-21 0,-22 0 0,21 21 15,-21-21-15,22 0 0,-22 0 0,21 0 16,1-21-16,-22 0 0,21 0 16,-21-1-16</inkml:trace>
  <inkml:trace contextRef="#ctx0" brushRef="#br0" timeOffset="27769.53">8382 6033 0,'0'0'0,"0"-22"0,0 1 15,0 0-15,0 0 16,21 0-16,0 21 16,0 0-16,1 0 15,20 0-15,-21 0 0,0 0 0,0 0 16,1 21-16,-1 0 0,0 0 0,21 0 15,-42 22-15,21-22 16,-21 0-16,22 21 0,-22-20 0,0 20 16,0-21-16,0 21 0,-22-20 0,1-1 15,0 0-15,21 0 0,-21 0 16,21 0-16,-21 1 0,0-22 16,21-22-1,0 1-15,0 0 0,0 0 16,0 0-16,0 0 0,0-1 0,21-20 15,0 21-15,-21 0 0,21-22 16,0 22-16,-21-21 0,21 21 0,1 0 16,-1-1-16,0 1 0,-21 0 15,21 21-15,0-21 0,0 21 16,1 0-16,-1 0 0,0-21 0,0 21 16,43-21-16,-43 21 15,21 0-15</inkml:trace>
  <inkml:trace contextRef="#ctx0" brushRef="#br0" timeOffset="28020.39">9271 6054 0,'0'0'0,"0"21"16,21-21 15,0 0-16,0 0-15,1 0 16,-1 0-16,0 0 0,0 0 16,0 0-16,0 0 31,-21-21-31,0 0 16,0-1-1</inkml:trace>
  <inkml:trace contextRef="#ctx0" brushRef="#br0" timeOffset="28827.44">10393 5779 0,'21'0'0,"-21"-22"31,-21 1-15,21 0-16,-21 0 0,21 0 16,0 0-16,0-1 15,0 1-15,21-21 0,0 21 16,0 0-16,21-1 0,-20 1 16,20 0-16,0 0 0,1 21 15,-1 0-15,0-21 0,22 21 0,-22 0 16,0 0-16,22 0 0,-22 21 15,-21 0-15,22 0 0,-22 0 0,0 1 16,-21 20-16,0 0 0,0 22 16,-21-22-16,-21 0 0,-1 22 0,1-22 15,0 1-15,-1-1 0,-20 21 0,20-20 16,-20-22-16,21 21 0,-1 1 16,1-22-16,0 21 0,20-21 0,-20 0 15,21 1-15,0-1 0,0-21 0,21 21 16,-22-21-1,22-21 1,0 0-16,0-1 0,22 1 16,-1 0-16,0 0 0,0 0 15,21 0-15,-20-1 0,-1-20 0,21 21 16,-21 0-16,22 21 0,-22-21 16,0 21-16,21 0 0,-21 0 0,1 0 15,-1 0-15,-21 21 0,21 0 0,0 0 16,-21 0-16,0 0 15,0 1-15,21-1 0,-21 0 16,21 0-16,-21 0 0,22 0 0,-22 1 16,21-22-16,0 0 0,0 0 15,0 0-15,0 0 0,22 0 0,-22 0 16,21 0-16,1-22 0,-22 22 0,21-21 16,0 0-16,-20 0 0,20 0 15,0-22-15,-21 22 0,-21-21 16,0 21-16,0 0 0,0-1 15,0 1-15,0 0 16,-21 21-16,0-21 0,-21 21 16</inkml:trace>
  <inkml:trace contextRef="#ctx0" brushRef="#br0" timeOffset="29309.16">9356 6075 0,'-22'0'0,"44"0"0,-65 0 16,22 0-1,42 0 1,0 0 0,1 0-16,-1 0 15,21 0-15,-21 0 0,0 0 16,22 0-16,-22-21 0,0 21 0,21 0 16,-20 0-16,-1 0 0,-21-21 31,-21 21-31,-1 0 15,1 0-15,0 0 0,0 0 0</inkml:trace>
  <inkml:trace contextRef="#ctx0" brushRef="#br0" timeOffset="34870.5">2709 8192 0,'0'-22'15,"0"1"1,0 0 0,0 0-16,0 0 0,0 0 15,0-1-15,0 1 0,0 0 16,0 0-16,0 0 0,0 0 15,0-1-15,0 44 32,0-1-32,0 0 15,-21 21-15,21 1 0,0-1 16,0 21-16,0-20 0,0 20 0,-21-20 16,21 20-16,-21 1 0,21-1 15,-21-21-15,-1 22 0,22-1 0,-21-20 16,0-1-16,21 22 0,-21-22 0,0 0 15,21-21-15,0 22 0,0-22 16,0 0-16,0 0 0,0-42 31,21 21-31,0-21 16,-21 0-16,21 0 0</inkml:trace>
  <inkml:trace contextRef="#ctx0" brushRef="#br0" timeOffset="35227.66">3133 8573 0,'0'21'16,"0"0"-16,0 0 0,0 0 15,0 0-15,0 1 16,0-1-16,21-21 31,0 0-15,0-21-16,0-1 15,-21 1-15,0 0 16,0 0-16,0 0 16,-21 0-16,-21 21 15,21 0 1,-1 0-1,1 0-15,21 21 0,-21-21 0,21 21 16,0 0-16,0 0 0,21-21 31</inkml:trace>
  <inkml:trace contextRef="#ctx0" brushRef="#br0" timeOffset="35738.36">4805 7853 0,'0'0'0,"21"-21"0,0-22 0,-21 22 15,0 0-15,0 0 16,0 42 0,-21 0-1,0 22-15,0-43 0,21 63 0,0-21 16,-22 43-16,22-43 0,-21 1 0,21 20 16,0-20-16,0-1 0,-21 0 0,21 22 15,-21-22-15,21 0 0,0 1 16,-21-1-16,0-21 0,21 22 0,-22-22 15,22 21-15,0-21 0,0 0 0,0 1 16,22-44 0,-1 1-1,0 0-15,-21 0 0,21 0 16,-21 0-16</inkml:trace>
  <inkml:trace contextRef="#ctx0" brushRef="#br0" timeOffset="35990.9">4847 7874 0,'0'0'15,"0"-42"-15,0-1 0,0 22 0,0 0 0,0 0 16,0 0-16,21 63 16,-21-21-1,21 22-15,-21-1 0,0 0 0,22 1 16,-1 20-16,-21-21 0,21 22 16,-21-22-16,0 22 0,21 42 15,0-64-15,-21 0 0,21 1 0,-21-1 16,0 0-16,0 1 0,22-22 0,-22 0 15,21 21-15,-21-21 0,0 1 0,0-1 16,21 0-16,0-21 16,-21-21-1,0 0-15,0-1 16,-21 1-16,0 0 0</inkml:trace>
  <inkml:trace contextRef="#ctx0" brushRef="#br0" timeOffset="36607.55">4699 8446 0,'-21'-22'0,"42"44"0,-85-44 15,43 22-15,-21 22 0,21-22 0,0 0 16,-1 0-16,22 21 16,-21 0-16,21 0 15,21-21-15,1 0 0,-1 0 16,21 0-16,0 0 0,1 0 16,-1 0-16,64 0 0,-43-21 0,1 0 15,-1 21-15,-20-21 0,20-1 16,1 22-16,-1-21 0,43-21 0,-64 21 0,1 0 15,-1-1-15,0 1 0,1 0 0,-22 0 16,0 21-16,0-21 0,-21 0 0,21-1 16,-42 44 15,0-1-31,21 0 16,0 0-16,-21 0 0,21 0 0,-21 1 15,21-1-15,0 0 0,0 0 16,-21 21-16,21-20 0,0-1 0,0 0 15,0 0-15,0 0 0,0 22 0,0-22 16,21 0-16,-21 0 0,21-21 16,0 0-16,21 0 0,-20 0 15,-1 0-15,0 0 0,-21-21 0,42 0 16,-21 21-16,22-21 0,-22 21 0,21-43 16,-21 22-16,1 0 0,-1-21 15,0 20-15,0 1 0,0-63 16,0 62-16,-21-20 0,22 21 0,-22-21 15,0-22-15,21 43 0,-21 0 0,0 0 16,0 42 0,0 0-1,0 0-15,0 0 0,0 22 0,0-22 16,0 0-16,0 21 0,0 1 0,-21-22 16,21 21-16,0-21 0,0 22 0,0-1 15,0-21-15,0 0 0,0 22 0,0-22 16,21 0-16,0 0 0,0 0 15,0-21-15,0 0 0,1 21 16,83-21-16,-83 0 16,62-42-16,-41 21 0,-22 0 15,21-22-15,0 22 0,1-21 0,-22 0 16</inkml:trace>
  <inkml:trace contextRef="#ctx0" brushRef="#br0" timeOffset="36875.4">6985 7514 0,'0'0'0,"0"-21"0,-21 21 16,21 21-16,-21-21 0,-1 43 15,22-22-15,-21 21 0,0-21 16,0 22-16,0-22 0,0 21 0,21 22 16,-22-22-16,22 64 0,-21-43 0,21-20 15,-21 20-15,21-21 0,0 22 0,0-22 16,0 1-16,0-1 0,0 0 0,0 1 15,0 20-15,0-21 0,0-20 16,0 41-16,0-42 0,0 0 16,0 1-16,21-22 0,0 0 15,1 0-15,-1 0 0,0-22 0,0 22 16,21-21-16,-20 0 0,20-21 0,0 21 16</inkml:trace>
  <inkml:trace contextRef="#ctx0" brushRef="#br0" timeOffset="37235.19">7366 8065 0,'0'0'16,"0"21"0,0 0-1,-21 21-15,21-21 0,-21 22 0,-1-22 16,1 21-16,0-21 0,21 22 0,0-22 16,-21 21-16,0-21 0,21 22 0,-21-22 15,21 0-15,-22 21 0,22-20 16,0-1-16,0 0 0,0 0 15,22-21-15,-1 0 16,0 0-16,21 0 0,-21 0 0,1 0 16,20 0-16,-21-21 0,21 0 0,-20 0 15,-1-1-15,21 1 0,-21 0 16,-21-21-16,21 21 0,-21-22 0,0 22 16,0-21-16,0-1 0,0 22 0,-21-21 15,0 21-15,0 0 0,0-22 16,0 43-16,-1-21 0,1 21 0,-21 0 15,21 0-15,0 0 0,-1 0 16,1 21-16,0 0 0,21 1 16,0-1-1,21-21 1</inkml:trace>
  <inkml:trace contextRef="#ctx0" brushRef="#br0" timeOffset="37491.04">6540 7980 0,'0'0'0,"-42"0"0,21 0 15,21-21-15,21 21 16,0 0 0,0-21-16,22 21 0,20 0 0,-20 0 0,20-22 15,1 1-15,-1 21 0,1 0 16,41-21-16,-41 21 0,-22 0 0,1-21 15,-1 21-15,-21 0 0,0 0 0,0 0 16,1 0-16,-1 0 0,-21-21 16,-21 21-1,21-21-15,0-1 16</inkml:trace>
  <inkml:trace contextRef="#ctx0" brushRef="#br0" timeOffset="39296.25">8551 7980 0,'0'21'16,"0"-42"0,21 21-16,1-21 0,-1 0 15,0-1-15,0 1 0,0 0 0,0 0 16,22 0-16,-22 0 0,21-22 15,-21 22-15,1-21 0,-22 21 0,21-22 16,0 22-16,-21-21 0,0 21 0,0-22 16,0 22-16,0-21 0,-21 21 15,0-1-15,-1 1 0,1 21 0,-21 0 16,0 0-16,20 0 0,-20 0 16,0 21-16,-1 1 0,22 20 15,0-21-15,-21 0 0,21 22 0,21-1 16,0-21-16,-22 21 0,22 1 0,0-1 15,0-21-15,0 22 0,22-1 0,-1 0 16,0 1-16,0-1 0,0 0 16,22 1-16,-1-1 0,-21-21 0,21 21 15,1 1-15,-1-22 0,0 21 0,1-21 16,-22 1-16,21-1 0,1 106 31,-86-106-31,22-21 0,-21 42 16,-1-42-16,1 0 15,0 21-15,-22-21 0,22 0 0,-22 0 16,22 0-16,0 0 0,-22 0 16,22-21-16,0 21 0,20-21 0,-20 0 15,0 0-15,21 0 0,-22-22 0,22 22 16,0-21-16,0-1 0,0 1 0,21 0 16,0 21-16,0-22 0,0 22 0,0 0 15,0 0-15,0 0 0,21 21 0,0 0 16,0 0-16,0 0 0,0 21 0,22 0 15,-22 0-15,0 0 0,0 22 16,0-22-16,22 21 0,-22-21 0,0 22 16,0-22-16,0 21 0,1-21 15,-1 0-15,-21 22 0,21-22 0,0 0 16,0-21-16,0 21 0,1 0 0,-1-21 16,0 0-16,0 22 0,0-22 0,43 0 15,-22 0 1,-21 0-16,22-22 0,-1 1 0,0 21 15,-21-21-15,22 0 0,-1 0 0,-21-22 16,22 22-16,20 0 0,-21-21 0,-20 21 16,-1-1-16,0-20 0,-21 21 0,0 0 15,21-22-15,0 22 0,-21 0 0,0 0 16,0 42 15,-21 21-31,0-20 16,21-1-16,-21 0 0,21 0 0,0 0 15,-21 0-15,21 1 0,0 20 0,0-21 16,0 0-16,0 0 0,0 1 0,0-1 16,0 0-16,21-21 15,0 0-15,0 0 16,0 0-16,0 0 0,1-21 0,20 21 16,-21-21-16,0-1 0,22 1 0,-22 0 15,21 0-15,-21-21 0,0 20 0,22-20 16,-22 21-16,0-21 0,0 20 15,-21-20-15,21 21 0,-21 0 16,22 0-16,-22-1 0,0 44 31,0 20-31,0-21 16,0 0-16,0 0 0,0 1 0,0-1 16,0 0-16,-22 0 0,22 0 0,0 22 15,0-22-15,0 0 0,22-21 0,-1 21 16,0 0-16,0 0 0,0-21 0,22 0 15,-1 0-15,0 0 0,1 0 16,-1 0-16,0 0 0,22 0 0,-22-21 16,0 21-16,22-21 0,-22 0 0,1 0 15,-1 0-15,21-22 0,-41 22 16,-1 0-16,0 0 0,0-22 0,-21 22 16,0 0-16,0 0 0,0-21 0,0 20 15,0 1-15,0 0 0,-21 21 16,0-21-16,-22 21 0,22 0 15,0 0-15,-21 0 0,21 21 0,-1 0 16,-20 0-16,21 1 0,-21-1 16,20 0-16,1 21 0,0-21 0,0 22 15,21-22-15,0 0 0,0 0 0,0 0 16,0 1-16,0-1 0,0 0 16,21-21-16,0 0 0,0 0 15,1 0-15,20 0 0,-21 0 16,21 0-16,-20 0 0,-1-21 0,0 0 15,0-1-15,0 22 0,0-21 0,1 0 16,-1 0-16,-21 0 0,0 0 0,0-1 16,0 1-16,0 42 31,0 1-31,0-1 0,0 0 16,0 21-16,-21-21 0,21 22 15,-22-1-15,1 0 0,21 1 0,0-1 16,0 0-16,0 22 0,-21-22 0,21 22 15,0-1-15,0 1 0,0-1 0,0 22 16,0-22-16,0 1 0,21 21 16,0-22-16,-21 22 0,22-22 15,-1 22-15,-21-22 0,0 1 0,21-1 16,-21-20-16,0 41 0,0-62 16,0 20-16,-21-21 0,-22-21 15,22 0-15,0 0 0,0 0 0,0-21 16,0 21-16,-22-42 0,1 20 0,21-20 15,-22 0-15,1-22 0,0 22 16,-1-22-16,22 1 0,0-1 0,0 1 16,21-1-16,0 1 0,0-1 0,0-20 15,0 20-15,21 22 0,-21-22 16,21 1-16,22 21 0,-22-1 16,0 1-16,21 0 0,1-1 0,-1 22 15,0-21-15,1-1 0,-1 1 0,0 0 16,22-1-16,-22 22 0,43-63 15</inkml:trace>
  <inkml:trace contextRef="#ctx0" brushRef="#br0" timeOffset="39984.28">11324 8128 0,'64'-21'15,"-64"0"1,0 0-16,0-1 0,0 1 15,0 0-15,0-21 0,-22 21 16,1-1-16,0 1 0,21 0 0,-21 21 16,0 0-16,0 0 0,-22 0 0,22 0 15,0 0-15,-43 0 0,22 21 0,21 0 16,-21 1-16,20-1 0,1 21 0,-21-21 16,21 22-16,0-22 0,-1 0 0,1 21 15,21-21-15,0 22 0,0-22 16,0 0-16,0 0 0,43 0 0,-22-21 15,0 0-15,0 0 0,21 22 0,1-22 16,-22 0-16,21 0 0,1 0 16,-1 0-16,0-22 0,1 22 0,-22 0 15,21-21-15,-21 0 0,0 0 0,22 21 16,-43-21-16,42-22 0,-21 43 0,-21-21 16,21 21-16,-21-21 15,0 0-15,0 42 16,0 0-16,0 0 15,0 1-15,0-1 0,-21 21 16,0-21-16,21 22 0,-21-1 0,21 0 16,0 1-16,-21 20 0,0 64 0,21-63 15,-22-1-15,22 22 0,0-22 16,0 1-16,-21 20 0,21-20 0,-21-1 16,0 64-16,21-63 0,0-1 0,-21-20 15,0 20-15,21 1 0,0-1 0,0-20 16,-22 20-16,22-21 0,0 22 0,0-43 15,0 21-15,0 1 0,0-22 0,0 0 16,0 0-16,-21-21 16,0 0-16,0 0 15,21-21-15,-21 0 0,0 0 0,-1-22 16,1 22-16,0-21 0,0 0 0,0-22 16,0 1-16,-1-1 0,1-21 0,-21 22 15,42-22-15,-21 1 0,21 20 16,0-21-16,0 1 0,0-1 15,0 22-15,0-1 0,21 1 0,-21-1 16,42 22-16,-21-22 0,22 22 0,-1 0 16,-21-1-16,43 22 0,-43-21 0,21 21 15,1-22-15,62-20 0,-62 42 0,-1-22 16</inkml:trace>
  <inkml:trace contextRef="#ctx0" brushRef="#br0" timeOffset="40587.1">11705 8107 0,'0'-21'47,"0"0"-47,21-1 16,0 22-16,1-21 0,-1 0 16,0 0-16,-21 0 0,21 21 0,-21-21 15,21 21-15,-42 0 31,0 0-31,0 21 0,0 0 0,-1 0 16,1 0-16,0 0 0,0 1 0,0-1 16,21 21-16,-21-21 0,21 0 15,-22 22-15,22-22 0,0 0 0,0 0 16,0 0-16,0 1 0,0-1 16,22 0-16,20 0 15,0-21-15,-21 0 0,1 0 16,20 0-16,0 0 0,1 0 0,-22-21 15,21 21-15,22-21 0,-22 0 0,0-1 16,1 1-16,-1 0 0,-21-21 0,21 21 16,1-22-16,-22 22 0,21-21 0,-21 21 15,-21-22-15,0 22 0,0 0 0,0 0 16,0 0-16,-21 21 16,0 0-16,0 0 15,-21 0-15,20 21 0,1 21 16,0-21-16,0 0 0,21 22 0,0-22 15,0 21-15,0 1 0,0-22 16,21 0-16,0 21 0,0-21 0,1 1 16,-22-1-16,21 0 0,0 0 0,-21 0 15,21 0-15,-21 1 16,-21-22 0,0 0-16,0 0 0,-22 0 0,22 0 15,0 0-15,0 0 0,-22 0 16,22 0-16,0 0 0,0 0 0,21-22 0,-21 1 15,21 0-15,0 0 16,42 0-16,-21 0 0,0-1 16,22-20-16,-1 21 0,0-21 0</inkml:trace>
  <inkml:trace contextRef="#ctx0" brushRef="#br0" timeOffset="41815.26">12954 7408 0,'0'-21'15,"0"42"-15,0-84 0,0 42 0,0 0 16,0 42 0,-21 0-16,0 0 0,21 0 0,0 0 15,-22 1-15,22 20 0,-21 0 16,21 1-16,0-1 0,-21 0 0,0 1 16,21 20-16,-21-21 0,21 22 0,0-22 15,-21 22-15,21-1 0,-22-20 0,1-1 16,21 21-16,0-20 0,0-1 0,0-21 15,-21 22-15,21-22 0,0 0 16,0 0-16,0 0 0,0 0 0,21-21 16,0 0-16,1 0 15,-1 0-15,0-21 0,0 0 16,0 0-16,0 0 0,22 0 0,-22-22 16,21 1-16,-21 21 0,1-43 15,20 22-15,-21 21 0,0-22 0,0 1 16,1 21-16,-22 0 0,0-22 15,42 43-15,-63 22 16,0-1-16,21 0 16,-22 0-16,1 21 0,21-20 0,0 20 15,-21 0-15,0-21 0,21 22 16,-21-22-16,21 21 0,0-21 0,0 1 16,0-1-16,0 0 0,0 0 15,21-21-15,0 21 0,0-21 0,0 0 16,22 0-16,-22 0 0,21 0 0,1 0 15,-22-21-15,21 0 16,0 21-16,1-42 0,-22 20 0,21 1 16,-21-21-16,22 42 0,-22-42 0,0 20 15,-21 1-15,21-21 0,0 21 0,-21 0 16,0-1-16,0 44 31,-21-1-31,0 0 0,0 21 16,0-21-16,21 1 0,0 20 15,-21-21-15,21 0 0,-22 22 0,22-22 16,0 0-16,0 0 0,0 0 0,0 0 16,0 1-16,22-22 0,-1 0 15,0 0 1,21 0-16,-21 0 0,1 0 0,-1 0 16,0-22-16,-21 1 0,0 0 0,0 0 15,0 0-15,0 0 0,0-1 16,0-20-16,-21 0 0,0 21 0,21-22 15,-22 22-15,-20-21 0,21 21 16,0-1-16,0 1 0,-1 0 0,22 0 16,0 0-16,0 0 15,22-1 1,-1 22-16,0 0 0,0 0 16,0-21-16,22 21 0,-22 0 0,21-21 0,0 21 15,-20 0-15,20 0 16,0 0-16,1 0 0,-22 0 0,21 0 15,-21 0-15,22 0 0,-22 0 0,0 0 16,0 21-16,-21 0 0,0 1 0,0-1 16,21 0-16,-21 21 0,0-21 0,0 1 15,0 20-15,0-21 0,0 21 16,0-20-16,-21 20 0,21-21 0,0 0 16,-21 22-16,21-22 0,-21-21 0,21 21 15,0 0-15,-21 0 0,21 0 31,-22-21-31,22-21 16,0 0-16,0 0 16,0 0-16,0 0 0,0-1 0,0 1 15,0-21-15,0 0 0,22-1 0,-22 1 16,21 0-16,21-1 0,-21 1 16,22 0-16,-1 20 0,0-20 0,1 21 15,-1 0-15,21 0 0,-20-1 0,20 1 16,-20 21-16,20 0 0,-21 0 0,1 21 15,-1 1-15,0-1 0,-20 0 16,-22 0-16,42 64 0,-21-43 16,0 0-16,-21 1 0,0-1 0,0 0 15,0 1-15,-21-22 0,0 21 16,0 1-16,0-22 0,21 0 0,-22 0 16,1 0-16,0 0 0,0 1 15,0-22 1,0 0-16,21-22 15,0 1-15,0 0 0,-22 0 0,22 0 16,0-22-16</inkml:trace>
  <inkml:trace contextRef="#ctx0" brushRef="#br0" timeOffset="42034.75">14436 7535 0,'0'0'16,"-22"0"-16,1 0 0,0 0 0,21-21 78,0 0-62</inkml:trace>
  <inkml:trace contextRef="#ctx0" brushRef="#br0" timeOffset="42251.63">12848 7641 0,'0'0'0,"-42"21"0,21-21 16,21 22-16,21-22 15,0 0 1,0 0-16,0 0 0,22 0 16,-1 0-16,0-22 0,1 22 15,-1 0-15,21-21 0,-20 21 0,-1 0 16,0-21-16,-20 21 0,20 0 16,-21 0-16</inkml:trace>
  <inkml:trace contextRef="#ctx0" brushRef="#br0" timeOffset="43303.69">2730 10435 0,'0'0'15,"0"-21"-15,-21 21 0,0-21 0,21 0 16,0 0 0,0-1-1,0 1-15,0 0 0,0 0 16,0 0-16,0 0 0,21-1 15,0 22-15,1-21 0,-1 21 0,0 0 16,0 0-16,21 0 0,-20 0 0,20 0 16,-21 0-16,21 21 0,-20 1 15,-1-1-15,21 21 0,-42 22 0,21-22 16,-21 21-16,0 1 0,0-22 0,0 22 16,0-1-16,0-20 0,-21 20 15,0-21-15,-21 1 0,20-1 0,-20 0 16,0-20-16,-1-1 0,1 21 15,0-21-15,21 0 0,-22-21 16,-20 0-16,42 22 0,-1-22 16,1 0-16,0 0 0,0-22 15,21 1-15,-21 0 0,21 0 0,0-21 16,0 20-16,0 1 0,0-21 0,0 21 16,0-22-16,21 1 0,0 21 15,0-21-15,0 20 0,22 1 0,-22 21 16,21 0-16,1 0 0,-1 0 0,0 0 15,1 21-15,-1 1 0,0 20 16,1-21-16,-22 21 0,0 1 16,-21-22-16,21 21 0,0 1 0,0-22 15,-21 21-15,22-21 0,-22 43 0,0-43 16,0 0-16,0 0 0,0 0 0,0 1 16,0-1-16,0 0 0,21-21 15,21 0-15,-21 0 16,0 0-16,1-21 0,-1 0 15,0-1-15,0 1 0</inkml:trace>
  <inkml:trace contextRef="#ctx0" brushRef="#br0" timeOffset="43463.6">3598 10795 0,'21'0'0,"-42"0"0,42-21 0,-21 0 0,22 21 16,-22-21-16,21 21 78,0 0-78,0 0 0</inkml:trace>
  <inkml:trace contextRef="#ctx0" brushRef="#br0" timeOffset="43819.4">5355 10118 0,'0'0'16,"-21"-21"-16,0-1 0,0 1 0,-1 0 0,1 0 15,0 0 1,0 0-16,21-1 0,-21 1 0,21 0 15,-21 21-15,21 21 16,0 0 0,0 22-16,0-1 0,0 0 0,21 1 15,-21 20-15,21-20 0,-21 20 16,21 1-16,-21-1 0,0 1 0,0-1 16,0-21-16,0 22 0,0-22 0,0 1 15,0-22-15,0 21 0,-21-21 0,0 43 16,21-43-16</inkml:trace>
  <inkml:trace contextRef="#ctx0" brushRef="#br0" timeOffset="44212.18">4805 10224 0,'0'0'0,"-21"-43"0,-22 22 0,22-21 15,0-1-15,0 1 0,21 21 0,0-21 16,0 20-16,0 1 0,0-21 0,21 21 16,21 0-16,-21-1 0,22 1 15,-1 0-15,0 0 0,64 0 16,-63 21-16,-1 0 0,0 0 16,22 21-16,-22 0 0,22 21 0,-1-20 0,1 20 15,-1 0-15,43 43 0,-64-43 0,1 1 16,-1-1-16,-21 21 0,0-20 0,0 20 15,-21 1-15,0-1 16,0-20-16,0 20 0,-21 1 0,0-22 16,-21 0-16,21 1 0,-43-1 0,22 0 15,-22 1-15,22-22 0,-22 21 0,1-21 16,21 0-16,-43 1 0,64-22 16,-22 0-16,22 0 0,-21 0 15,21 0-15,0-22 0,-1 22 16,22-21-16,0 0 0,0 0 15,0-21-15,0 20 0,0 1 0,22 0 16,-1 0-16,0-21 0,0 20 16,0 1-16,0 0 0</inkml:trace>
  <inkml:trace contextRef="#ctx0" brushRef="#br0" timeOffset="44628.06">5969 10414 0,'0'0'16,"0"-21"-16,0 0 0,0 0 16,0-1-16,-21 22 0,21-21 15,0 0-15,0 0 0,0 0 16,0 0-16,21-1 0,0 1 16,0 0-16,22 21 15,-22 0-15,0 0 0,0 0 0,0 0 16,22 0-16,-22 21 0,0 0 0,21 1 15,-21 20-15,1-21 0,-1 21 0,-21 22 16,21-22-16,-21 1 0,0-1 0,0-21 16,0 21-16,0-20 0,0 20 0,0-21 15,-21 0-15,0 0 0,-1 1 0,1-22 16,0 0-16,0 0 16,21-22-1,0-20 1,0 21-16,0-21 0,0 20 0,0 1 0,0-21 15,21 21-15,-21-22 0,0 1 0,21 0 16,0 21-16,1-43 0,-1 22 16,0 21-16,0-1 0,0 22 0,-21-21 15,43 0-15,-22 21 0,0 0 0,0-21 16,21 21-16,-20 0 0,20 0 0,-21-21 16,0 21-16</inkml:trace>
  <inkml:trace contextRef="#ctx0" brushRef="#br0" timeOffset="45317.34">7027 10118 0,'0'0'0,"0"21"16,0 0-16,-21 0 0,21 0 0,-42 1 15,21-1-15,-1 0 16,1 21-16,0 1 0,-21-22 0,21 21 16,-1 0-16,1-20 0,0 20 0,0-21 15,21 21-15,-21-20 0,21-1 16,0 0-16,0 0 0,0 0 0,21 0 15,21-21-15,-21 0 0,22 0 16,-22 0-16,21 0 0,1 0 16,-22 0-16,21 0 0,0-21 0,-20 0 15,20 0-15,-21 0 0,0 0 0,-21-1 16,21-41-16,1 42 16,-22-22-16,0 1 0,0 0 15,-22 21-15,-20-1 0,21 1 0,-43-21 16,43 42-16,-21 0 0,21 0 0,-22 0 15,22 0-15,0 0 0,-21 0 16,84 0 0,-21 0-1,22 0-15,-22 0 0,21 0 16,0 0-16,22 0 0,-22-21 0,1 0 16,-1 21-16,0-22 0,22 22 0,-22-21 15,0 21-15,22-21 0,-22 21 16,1 0-16,-1 0 0,0-21 0,-21 21 0,22 0 15,-22 0-15,-21 21 16,0 0-16,0 0 16,0 1-16,0-1 0,0 21 0,-42 22 15,20-22-15,1 64 0,0-64 16,0 22-16,21-22 0,-21 21 0,21-20 16,-21 20-16,21 1 0,-22 63 0,22-43 15,-21-20-15,21 21 0,0-22 0,0 22 16,0-1-16,0 86 15,0-86-15,0 22 0,0-21 0,0 0 0,0-1 16,0 1-16,0 0 0,0-22 16,0 22-16,-21-22 0,0-20 15,21-1-15,-21 0 0,0 43 16,-1-64-16,1-21 16,21-21-16,0 0 15,0 0-15,0-1 0,0-20 0,0 21 16,0-21-16,0-22 0,0 22 0,21-85 15,1 42-15,-1 22 0,-21-22 16,21 21-16</inkml:trace>
  <inkml:trace contextRef="#ctx0" brushRef="#br0" timeOffset="45579.19">7493 10901 0,'-21'-148'0,"42"296"16,-63-360-16,42 149 0,0 20 0,0-20 15,0 21-15,0-1 0,0 1 16,0 0-16,0 20 0,0-20 0,42 21 15,-21 21-15,21-21 0,-20 21 0,20 0 16,0 0-16,1 0 0,-1 0 0,0 21 16,-21-21-16,22 42 0,20 22 15,-42-43-15,1 21 0,-22 1 16,0-1-16,0 0 0,0 1 0,-22-1 16,1 0-16,-21-21 0,0 22 0,-1-22 0,1 0 15,0 0-15,-1 0 0,1 1 0,-43-1 16,43-21-16,21 21 0,-22-21 15,43-21 1,0 0-16,0-1 16</inkml:trace>
  <inkml:trace contextRef="#ctx0" brushRef="#br0" timeOffset="47715.48">8678 9991 0,'0'-21'0,"0"42"0,-21-42 0,21 42 16,0 0-1,0 0-15,0 21 0,0-20 16,0 20-16,0 0 0,0 22 0,0-22 16,0 22-16,0-22 0,-21 21 0,0-20 15,0 20-15,21-20 0,-22-1 16,1 21-16,0-41 0,0 20 16,0-21-16,0 0 0,-1 0 0,1 1 15,0-22-15,0 0 31,21-22-31,0 1 0,0-21 16,0 21-16,0 0 0,0-22 0,21 1 16,0 0-16,-21-1 0,21-20 0,1 20 15,-1 1-15,0 21 0,0-21 0,0 20 16,0 1-16,1 21 0,-1 0 0,0 0 16,-21 21-16,21 22 15,-21-22-15,21 0 0,-21 21 0,0 1 16,0-22-16,0 21 0,0-21 15,21 22-15,-21-22 0,22 21 0,-22-21 16,0 1-16,21-1 0,0 0 16,0 0-16,0-21 0,0 0 0,1 21 15,-1-21-15,21 0 0,-21 0 0,22 0 16,-1 0-16,-21-21 0,21 21 0,1-21 16,-1 0-16,0 0 15,-20-1-15,20-20 0,-21 21 0,0-21 0,0-1 16,1-20-16,-1 20 0,-21 1 15,0-64-15,0 64 0,0 0 0,0-1 0,0 1 16,0-22-16,0 22 0,-43-43 16,22 43-16,0 0 0,0 21 15,-21-22-15,20 22 0,-41-21 0,21 21 16,-1-1-16,22 22 0,-21 0 0,-1 0 16,1 22-16,21-1 0,-21 0 0,-22 42 15,43-20-15,0-22 0,0 21 16,-1 1-16,1 62 0,21-62 0,0-1 15,0 0-15,0 22 0,0-22 16,21 1-16,22-1 0,-22 0 0,21 1 16,22 20-16,-22-21 15,0-20-15,22-1 0,-22-21 0,22 21 16,-22-21-16,0 0 0,1 0 0,20 0 16,-20-21-16,-1 0 0,0 21 15,1-22-15,-1 1 0,0 0 0,-21 0 16,22 0-16,-22-22 0,42-20 15,-41 42-15,-1-22 0,0 22 0,-21-21 16,0 21-16,0 0 0,0-1 16,-21 44-1,21-1-15,-21 0 16,-1 21-16,1-21 0,21 1 0,0 20 16,-21 0-16,21-21 0,-21 22 15,21-1-15,0-21 0,0 22 0,0-22 16,0 0-16,0 0 0,21 0 0,0 0 15,0 1-15,1-1 0,-1-21 16,0 0-16,21 0 0,-21 0 0,22 0 16,-22 0-16,21 0 0,1-21 15,-22 21-15,21-22 0,-21 1 0,0-21 16,43-43-16,-64 64 16,21-21-16,-21-1 0,0 1 0,0 0 15,0-1-15,-21 22 0,0-21 16,0 21-16,-1-22 0,1 22 0,-21 0 15,21 21-15,-22 0 0,22 0 16,-21 0-16,0 0 0,20 0 0,1 0 16,-21 21-16,21 22 0,0-22 0,-1 21 15,1-21-15,21 22 0,0-1 0,0 0 16,0 1-16,0-22 0,0 21 16,0-21-16,0 22 0,21-22 0,22 0 15,-22 0-15,0-21 0,21 21 0,-20-21 16,20 0-16,0 0 0,1 0 0,-1 0 15,0 0-15,1 0 0,-1-21 16,0 21-16,1-21 0,-22 0 0,21 0 16,22-43-16,-43 43 15,0-21-15,0 20 0,-21-20 0,21 21 16,-21-21-16,21 20 0,1 1 16,-22 0-16,0 42 15,0 0 1,0 1-16,0 20 0,-22 0 15,1 1-15,21-22 0,-21 0 0,21 21 16,0-21-16,0 1 0,0-1 0,0 0 16,0 0-16,0 0 0,0 0 15,21-21-15,0 0 16,1 0-16,20 0 0,-21 0 0,21 0 16,-20-21-16,20 21 0,0-21 0,-21 0 15,22 0-15,-22 0 0,0-1 0,43-41 16,-22 21-16,-42 20 15,21 1-15,-21 0 0,21 0 0,-21 0 16,0 42 0,0 0-1,0 0-15,0 0 0,-21 1 0,21-1 16,-21 0-16,21 0 0,-21 0 0,21 0 16,-21 1-16,21-1 0,0 0 0,0 0 15,0 0-15,0 0 16,21-21-16,0 0 0,0 0 0,-21 22 0,21-22 15,0 0-15,43 0 0,-22 0 0,-21 0 16,22 0-16,-22-22 0,21 1 0,-21 0 16,1 21-16,20-21 0,-21-21 15,-21 20-15,0 1 0,0 0 16,0-42-16,0 41 0,-21 1 0,0-21 16,0 21-16,-1 0 0,1-1 0,0 1 15,0 21-15,0-21 0,0 0 16,21 0-16,0 0 15,21 21-15,21-22 0,-21 22 16,22-21-16,-1 21 0,0 0 0,22-21 16,-1 21-16,-20 0 0,20 0 15,1 0-15,-22 0 0,21 0 16,-20 0-16,20 0 0,-20 0 0,-1 21 16,-21 0-16,0 1 0,22-1 0,-43 0 15,0 0-15,21 21 0,-21-20 0,0 20 16,0 0-16,0 43 15,-21-43-15,-1-21 0,22 1 16,-21 20-16,0-21 0,21 0 0,-21 0 16,21 1-16,-21-22 0,0 0 15,21-22 17,0 1-32,0 0 0,0 0 0,0-21 15,0-1-15,0 22 0,0-21 0,21-1 16,0-20-16,0 21 0,0-1 15,22 1-15,-1 0 0,0-1 16,1 1-16,20 0 0,-21 20 0,64-20 16,-63 42-16,-1 0 0,0 0 15,1 0-15,-1 0 0,-21 21 16,0 0-16,0 22 0,1-22 16,-22 21-16,0 1 0,0-22 0,0 21 0,0 0 15,0 1-15,0-1 0,-22-21 0,1 0 16,0 43-1,0-22-15,0-21 0,21 1 0,0-1 16,-21-21-16,21 21 0,-22-21 16</inkml:trace>
  <inkml:trace contextRef="#ctx0" brushRef="#br0" timeOffset="47884.39">13716 10689 0,'-21'0'0,"0"0"16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3T02:38:50.7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11345 339 0,'0'0'0,"0"-21"0,-21-1 0,21 44 47,0-1-47,0 21 0,0 0 15,0 1-15,0-1 0,0 22 0,0-1 16,0 1-16,0 20 0,0-20 16,0 20-16,0 1 0,0-21 0,0 20 15,0-20-15,0 20 0,-21-20 0,0-1 16,21 22-16,0-21 0,-21-1 16,-1 1-16,22-1 0,-21-21 0,21 1 15,0-1-15,0 0 0,0-20 16,0-1-16,0 0 15,0-42 1,0 0-16,0-1 16,0 1-16,21-21 0</inkml:trace>
  <inkml:trace contextRef="#ctx0" brushRef="#br0" timeOffset="283.83">11642 1037 0,'0'0'16,"0"-21"-16,0 0 0,0 42 31,0 0-31,0 22 0,0-1 16,-22 0-16,22 1 0,-21-1 0,0 21 16,-21-20-16,21 20 0,-1 1 15,1-1-15,-21-20 0,21 20 0,-22 1 16,22-22-16,0 21 0,0-20 0,0-1 15,-22 22 1,43-43-16,0 0 0,0 0 0,22-42 31,-1 0-31,0 0 16,0-22-16,0 1 0,0 0 0</inkml:trace>
  <inkml:trace contextRef="#ctx0" brushRef="#br0" timeOffset="535.69">11663 1080 0,'0'0'0,"0"-22"0,21 22 31,-21 22-31,21-1 16,-21 21-16,21 0 0,0 1 16,-21-1-16,22 0 0,-1 1 15,0 20-15,0-20 0,0-1 0,0 21 16,-21-20-16,22-1 0,-1 22 15,0-22-15,0 0 0,21 22 16,-20-43-16,-22 0 0,21 0 0,0-21 16,0 0-16,0 0 15,0 0-15,-21-21 0,22 0 16,-1-21-16,-21 20 0</inkml:trace>
  <inkml:trace contextRef="#ctx0" brushRef="#br0" timeOffset="847.51">12382 381 0,'0'0'0,"0"-42"0,0-1 16,0 1-16,0 21 0,0 42 16,-21 0-1,21 22-15,0-1 0,0 21 16,0-20-16,0 20 0,0 22 0,0-22 15,0 22-15,-21 0 0,21-22 16,-21 22-16,21 0 0,-21-1 0,21-20 16,-21 20-16,-1-20 0,1 21 15,21-22-15,-21 1 0,0-1 16,21 1-16,-21-22 0,21 0 0,0 1 16,0-1-16,0-21 0,0 0 0,0 0 15,21-21 1,0-21-16,0 0 0,0 0 15,1 0-15,-1-22 0,0 1 0</inkml:trace>
  <inkml:trace contextRef="#ctx0" brushRef="#br0" timeOffset="1264.27">12594 1355 0,'0'0'0,"0"21"16,0 42-1,0-41-15,0-1 16,21-21 0,0 0-16,1 0 15,20 0-15,-21 0 0,0-21 16,0-1-16,22 22 0,-22-21 0,0 0 16,21 0-16,-20-21 0,-1 20 15,-21 1-15,0 0 0,0 0 16,0 0-16,0 0 15,-21 21-15,-1 0 0,1 0 16,0 0-16,-21 0 0,21 0 0,-1 21 16,-20 0-16,21 0 0,0 0 15,-22 0-15,22 22 0,0-22 0,21 21 16,-21 1-16,0-1 0,21 0 0,0-21 16,0 22-16,0-1 0,0 0 15,0 1-15,0-22 0,0 21 0,21-21 16,0 1-16,0-1 0,0-21 15,22 0-15,-22 21 0,21-21 16,1 0-16,20 0 0,-21-21 0,1 0 0,20-1 16,-20 1-16,20-21 0,-21 0 15,22 20-15</inkml:trace>
  <inkml:trace contextRef="#ctx0" brushRef="#br0" timeOffset="1795.97">13716 487 0,'0'0'0,"-21"-42"0,0 20 16,-1 22-16,-20 85 31,21-64-31,21 22 0,0 20 0,-21-21 16,21 43-16,0-21 0,0-1 15,0 22-15,0-1 0,-21-20 16,21-1-16,0 22 0,-22-21 0,22-1 15,-21-21-15,0 22 0,21-22 16,0 22-16,-21-22 0,21 0 0,-21-20 16,21-1-16,0 0 0,0 0 0,-21 0 15,21-42 1,0 0-16,0 0 16,0 0-16,0-22 0,0 22 15,0-21-15,21-1 0,0 1 16,0 0-16,-21-1 0,21 1 0,0 21 0,1-21 15,-1-1-15,0 1 0,21 21 16,-21 0-16,1-1 0,20 1 16,0 0-16,1 21 0,-1 0 15,0 0-15,1 0 0,20 21 0,-21 0 16,43 43-16,-43-43 0,-20 21 16,20 1-16,-21-22 0,-21 21 15,0 1-15,0-1 0,0 0 0,-21 1 16,-21-22-16,20 21 0,-41 0 0,21 1 15,-64-1 1,63 0-16,1-20 0,0-1 0,-1-21 0,1 21 16,21-21-16,0 0 0,0 0 15,-1 0-15,1 0 0,21-42 16,0 20-16,0 1 16,0-21-16,21 21 0</inkml:trace>
  <inkml:trace contextRef="#ctx0" brushRef="#br0" timeOffset="2576.52">14880 995 0,'0'0'0,"-21"0"16,42 0 15,0 0-31,0 0 0,1 0 15,-1 0-15,0 0 0,21 0 16,1-21-16,-1 21 0,21-21 0,-20-1 16,20 1-16,1 0 0,-22 0 15,22 0-15,-22-22 0,0 22 0,1-21 16,-22 21-16,0-22 0,-21 22 16,0-21-16,0 21 0,0-22 0,-21 22 15,-22-21-15,1 21 0,0 0 0,-1-1 16,-20 22-16,-1 0 0,1 0 15,-22 0-15,22 0 0,-1 22 0,1-1 16,20 0-16,-20 21 0,21 1 16,20-1-16,-20 0 0,21 1 15,0-1-15,21 0 0,0 1 16,0 20-16,0-21 0,0 1 0,0-1 16,21-21-16,0 22 0,21-22 0,1 0 15,-22 0-15,21 0 0,22 0 16,-22-21-16,22 0 0,-22 0 0,0 0 15,22 0-15,-22 0 0,0 0 16,-20 0-16,-1 0 0,0-21 0,-21 0 16,-21 21-1,0 0-15,-22 0 0,1 0 16,0 21-16,-22-21 0,1 21 0,20 1 16,-20-1-16,-1 0 15,22 21-15,0-21 0,-1 1 0,1 20 16,21 0-16,-22-21 0,22 22 0,0-1 15,0 0-15,21 1 0,0-1 16,0-21-16,0 22 0,21 20 16,0-21-16,0-20 0,1-1 15,-1 0-15,0-21 0,21 21 0,1-21 16,-1 0-16,0 0 0,22 0 0,-22 0 16,22-21-16,-1 0 0,-21 0 15,22-1-15,-1-20 0,43-43 16,-63 43-16</inkml:trace>
  <inkml:trace contextRef="#ctx0" brushRef="#br0" timeOffset="2896.33">16171 64 0,'0'0'0,"0"-43"0,-21 64 31,0 22-31,21 20 0,-21-20 16,0 41-16,21-20 0,-22 20 0,1 1 16,0 0-16,0-1 0,0 22 0,0-21 15,-1 21-15,1-22 16,-21 1-16,21 0 0,-22-1 0,22-20 16,0 21-16,0-22 0,0 1 0,0-1 15,-1 1-15,1-22 0,21 0 16,0 1-16,0-22 0,0 0 0,0 0 15,0 0-15,21-21 16,-21-21-16,22 21 16,-1-42-16,0 21 0,0-22 0,0 22 15,0-21-15,1-1 0</inkml:trace>
  <inkml:trace contextRef="#ctx0" brushRef="#br0" timeOffset="3276.12">16023 1461 0,'0'21'0,"0"0"16,0 0-16,0 0 16,0 0-16,0 1 15,21-22-15,0 0 16,1 0-16,-1 0 0,0 0 16,0 0-16,21-22 0,-20 1 15,20 21-15,-21-21 0,21 0 0,-20 21 16,-1-21-16,21 0 0,-21-1 0,-21 1 15,0 0 1,0 0-16,-21 21 16,0 0-16,0 0 0,0 0 15,-22 0-15,22 0 0,-21 21 16,21-21-16,-22 21 0,22 0 0,0 1 16,-21-1-16,20 0 0,1 0 0,21 0 15,0 43-15,0-43 16,0 0-16,0 0 0,0 0 0,0 1 15,0-1-15,21 0 0,1 0 0,-1-21 16,0 0-16,21 0 0,-21 0 16,22 0-16,20 0 15,-20-21-15,-1 0 0,-21 0 16,21-1-16</inkml:trace>
  <inkml:trace contextRef="#ctx0" brushRef="#br0" timeOffset="4000.7">16764 1355 0,'0'-21'32,"0"42"-32,-21-21 0,21 21 15,-21-21-15,21 21 0,0 0 16,0 22-16,-22-22 0,22 0 0,0 21 16,-21-21-16,21 1 0,0 20 15,-21-21-15,21 0 0,0 0 16,0 1-16,0-1 0,0 0 0,0 0 15,0-42 17,0 0-32,0 0 15,0-1-15,0 1 0,0-21 16,0 21-16,0-22 0,21 22 0,-21-21 16,21 21-16,1-22 0,-1 1 15,0 21-15,0-21 0,0 20 0,0 1 16,1 0-16,-1 0 0,21 0 15,-21 0-15,0 21 0,1 0 16,20 0-16,-21 0 0,0 21 0,0 0 16,1 21-16,-1-21 0,0 1 15,-21 20-15,0-21 0,0 21 0,0 1 16,0-22-16,0 21 0,0 1 0,0-1 16,0-21-16,-21 21 0,21-20 15,0-1-15,-21 42 0,-1-42 16,22 1-16,0-44 31,0 1-15,0 0-16,0 0 15,0 0-15,0-22 0,0 22 0,0-21 16,0 0-16,0-1 0,22 1 16,-1 21-16,0-22 0,0 1 0,0 0 15,22-1-15,-1 22 0,0-21 0,1 21 16,-1 0-16,0-1 0,1 22 15,-1 0-15,0 0 0,1 0 0,-1 0 16,0 22-16,-21 20 0,1-21 16,-1 21-16,0-20 0,-21 20 0,0 0 15,0 1-15,0-1 0,0 0 16,-21-21-16,0 22 0,-1-1 16,1-21-16,-21 43 0,21-43 15,0 0-15,-1 0 0,22 0 16,22-42 15,-1 0-31,21 0 0,-21 0 16,0 0-16,22-1 0</inkml:trace>
  <inkml:trace contextRef="#ctx0" brushRef="#br0" timeOffset="4392.47">17970 1439 0,'-21'43'16,"42"-43"0,1 0-1,-1 0-15,21 0 0,-21 0 16,0 0-16,1-21 0,-1 21 16,0-22-16,21 22 0,-42-21 0,21 0 15,1 21-15,-22-21 0,0 0 16,0 0-1,-22 21-15,1 0 0,-21 0 16,21 0-16,0 0 0,-22 21 0,22 0 16,0 0-16,-21 0 0,20 0 15,1 22-15,0-22 0,21 0 16,-21 21-16,21 1 0,-21-22 0,21 21 16,0-21-16,0 1 0,0 20 15,0-21-15,0 0 0,0 0 0,21 1 16,0-22-16,21 0 0,-20 0 15,20 0-15,0 0 0,1 0 16,-1 0-16,0-22 0,1 1 0,20 0 16,-21 0-16,1-21 0,-1-1 15,22 22-15,-22-21 0</inkml:trace>
  <inkml:trace contextRef="#ctx0" brushRef="#br0" timeOffset="4876.2">18754 1334 0,'0'-22'31,"-22"44"-15,22-1-16,-21 0 0,0 0 0,21 0 16,0 0-16,0 1 0,-21 20 15,21-21-15,-21 21 0,21 1 0,-21-22 16,21 21-16,0 1 0,0-22 16,-22 21-16,22-21 0,-21 22 0,21-22 15,-21 0-15,21 0 0,0 0 16,0 0-16,0-42 47,0 0-47,0 0 0,0 0 0,0-22 15,0 22-15,21-21 0,0 0 0,1-22 16,-1 22-16,0-1 0,21 1 16,-21 0-16,22-1 0,-1 1 0,-21 0 15,22-1-15,-1 22 0,0 0 16,1 0-16,-1 0 0,-21 21 0,21 0 15,-20 0-15,20 21 0,-21 0 0,0 0 16,0 0-16,1 22 0,-22-1 16,0 0-16,0 1 0,0-1 0,0 0 15,0 1-15,-22-1 0,1 0 16,0 1-16,0-1 0,0 0 16,21-20-16,0-1 0,-21 0 0,21 0 15,-22 0-15,22 0 0,0-42 31,0 0-15,22 0-16,-1 0 0,0 0 16,0-22-16,0 1 0</inkml:trace>
  <inkml:trace contextRef="#ctx0" brushRef="#br0" timeOffset="5192.02">20002 572 0,'0'-22'0,"0"44"0,0-65 16,22 43-16,-22 21 15,0 1-15,0-1 16,0 21-16,-22 0 0,1 1 16,0 20-16,0 1 0,0 20 0,0-20 15,-1 21-15,-20-22 0,21 22 16,0-22-16,-22 1 0,22 20 15,0-20-15,0-1 0,0-20 0,0 20 16,-1-20-16,1 20 0,0-42 16,21 22-16,0-1 0,-21-21 0,21 0 15,0 0-15,21-21 16,0 0 0,0 0-16,22-21 0,-1-21 0,0 21 15,1 0-15,-1-22 0</inkml:trace>
  <inkml:trace contextRef="#ctx0" brushRef="#br0" timeOffset="5631.77">20574 1397 0,'21'-63'32,"-21"41"-32,0 1 0,-21 0 15,0 21-15,0 0 0,-1 0 16,1 0-16,-21 0 0,0 21 0,-1-21 15,1 21-15,0 1 0,-1 20 16,22-21-16,-21 0 0,21 0 0,-1 22 16,1-22-16,21 0 0,0 0 15,0 0-15,0 1 0,21-1 0,1-21 16,-1 21-16,0-21 16,21 0-16,-21 0 0,22 0 0,-1 0 15,0 0-15,1 0 0,-22 0 0,21 0 16,1 0-16,-22 21 15,0-21-15,0 21 0,0-21 0,-21 21 0,0 1 16,0-1 0,0 0-16,0 0 0,-21-21 0,21 21 15,-42 0-15,21-21 0,-1 22 0,1-22 16,-21 21-16,21-21 0,-22 0 16,22 21-16,-21-21 0,0 0 15,20 0-15,1 0 0,-21 0 0,21 0 16,0 0-16,-1 0 15,1 0-15,21-21 16,0 0 0,0-1-16,0 1 0,0 0 15</inkml:trace>
  <inkml:trace contextRef="#ctx0" brushRef="#br0" timeOffset="5947.58">19537 931 0,'0'-21'16,"0"42"-16,42-42 16,0 0-16,1 21 15,-1 0-15,0 0 0,22 0 0,-1 0 16,-20 0-16,20 0 0,1 0 0,-1 0 15,1 0-15,-1 0 0,1 0 16,-1 0-16,-20 0 0,-1 0 0,43 0 16,-64 0-16,0 0 0,0 0 15,-42 21 32,0-21-31,0 21-16</inkml:trace>
  <inkml:trace contextRef="#ctx0" brushRef="#br0" timeOffset="6846.08">11620 2519 0,'0'0'0,"-21"0"0,0 0 15,21-21-15,-21 21 0,0 0 16,0 0-16,21-21 16,21 21 30,0 0-30,0 0-16,21 0 0,-20 0 16,20 0-16,0 0 0,1 0 0,20 0 15,1 0-15,20 0 0,1 0 0,0 0 16,-1 0-16,22-22 0,-21 22 16,42 0-16,-21 0 0,21 0 0,-22 0 15,44 0-15,-22 0 0,0 0 0,0 0 16,0 0-16,0 0 0,169 0 15,-169 0-15,42 0 0,-21 0 16,1 0-16,20 0 0,21 0 16,-20 0-16,20 0 0,-20 0 0,20 0 15,170 0-15,-191 0 0,1 22 16,-1-22-16,0 0 0,1 0 0,-22 0 16,21 21-16,-21-21 0,0 0 15,1 0-15,-1 0 0,0 0 0,0 0 16,-21 0-16,148-21 0,-148 21 15,0 0-15,-21 0 0,0 0 16,-21-22-16,-1 22 0,1 0 16,-22 0-16,1 0 0,-1 0 0,1 0 0,-43 0 15,21 0-15,-20-21 16,-1 21-16,0 0 0,-42 0 31,-22 0-15,22 0-16,-21 0 0,-22 0 0,22 0 15,-21 0-15,-22 0 0</inkml:trace>
  <inkml:trace contextRef="#ctx0" brushRef="#br0" timeOffset="7720.57">11345 2836 0,'0'-21'0,"0"0"32,0 0-32,0 0 31,21 21 0,1 0-15,-1 0-16,0 0 15,0 0-15,0 0 0,0 0 16,22 0-16,-22 0 0,0 0 16,21 0-16,1 0 0,20 0 0,-20 0 15,20 0-15,1 0 0,20 0 0,1 0 16,-22 0-16,43 0 0,-21 0 0,0 0 16,20 0-16,1 0 15,0 0-15,21 0 0,-21 0 0,21 0 16,21 0-16,-21 0 0,0 0 15,21 0-15,0 0 0,1 0 0,-1 0 0,21 0 16,-21 0-16,0 0 0,22 0 0,-1 0 16,-21 0-16,22 0 0,-1 21 15,-21-21-15,21 21 0,1-21 0,-1 0 16,-21 21-16,22-21 0,-22 0 0,0 21 16,0-21-16,0 0 0,-21 0 15,21 0-15,1 0 0,-22 0 0,0 0 16,0 0-16,-22 0 0,22 0 15,85 0-15,-106 0 0,0 0 16,-22 0-16,1 0 0,0 0 16,-1 0-16,-20 0 0,-1 0 0,1 0 15,-1-21-15,1 21 0,-22 0 0,22 0 16,-22 0-16,0 0 0,-20-21 0,20 21 16,-21 0-16,0 0 0,0 0 15,1 0-15,-22-21 0,0 0 16,0 0-1</inkml:trace>
  <inkml:trace contextRef="#ctx0" brushRef="#br0" timeOffset="7867.48">19473 2752 0,'-21'0'0,"-42"21"31,63 0-31,0 0 31</inkml:trace>
  <inkml:trace contextRef="#ctx0" brushRef="#br0" timeOffset="18256.49">22204 529 0,'0'-21'0,"0"0"0,0 0 16,0 0-16,0-1 0,0 1 16,0 0-16,0 0 0,0 0 15,-21 42 16,21 0-15,0 0-16,0 22 0,-22-22 0,22 0 16,-21 21-16,21-21 0,0 22 15,-21-22-15,0 21 0,21-21 0,-21 22 16,21-1-16,0-21 0,-21 22 0,21-22 16,0 21-16,0-21 0,0 0 15,0 1-15,0-1 0,0-42 47,0-1-31,0 1-16</inkml:trace>
  <inkml:trace contextRef="#ctx0" brushRef="#br0" timeOffset="18596.08">21717 974 0,'0'0'0,"-21"21"0,0-21 0,-1 0 0,22 21 16,22 0 15,-1-21-31,0 0 0,21 0 15,-21 0-15,22 0 0,-1 0 0,0 0 16,1 0-16,-1 0 0,-21 0 16,22 0-16,-22 0 0,21 0 15,-21 0-15,0 0 0,1 0 0,20 0 16,-21 0-16,0 0 0,0 0 16,-21-21 15,0 0-16,0 0-15</inkml:trace>
  <inkml:trace contextRef="#ctx0" brushRef="#br0" timeOffset="18927.88">21929 402 0,'0'0'0,"21"0"16,0 0 0,0 0-16,0 0 0,0 0 15,22 0-15,-22 0 0,0 0 0,0 0 16,22 0-16,-22 0 0,0-21 15,0 21-15,0 0 0,0 0 0,1 0 16,-1 0-16,-21-21 31,-21 21-15,21-21 0,0 0-1</inkml:trace>
  <inkml:trace contextRef="#ctx0" brushRef="#br0" timeOffset="19784.39">22500 85 0,'0'0'0,"-21"0"0,-64-85 31,64 85-31,0 0 0,0 0 16,-22 0-16,22 0 0,0 0 16,0 0-16,0 0 0,-22 0 0,22 0 15,-21 0-15,21 0 0,-22 0 0,1 0 16,0 21-16,-1 0 0,1 1 16,0-1-16,-1 21 0,1 0 0,0-20 15,-1 20-15,1 0 0,0 1 16,21-1-16,-22 0 0,22-21 0,-21 22 15,21-1-15,-1 0 0,1-20 16,0 41-16,21-21 0,0 1 16,0-1-16,0 0 15,0-20-15,0 20 0,0 0 0,0 1 16,0-1-16,21-21 0,0 21 16,1-20-16,-1 20 0,0-21 0,0 0 15,0 0-15,22 1 0,-22-1 16,0 0-16,21 0 0,-21 0 0,22 0 15,-1-21-15,0 22 0,-20-22 0,20 21 16,0-21-16,1 21 0,-1-21 16,0 0-16,1 0 0,-22 0 0,21 0 15,0 0-15,1 0 0,-1 0 16,-21 0-16,22 0 0,-1-21 0,0 21 16,1-21-16,-1 21 15,0-22-15,1 1 0,-1 0 0,-21 0 16,21 0-16,1 0 0,-22-1 0,21 1 15,-21 0-15,1-21 0,-1 21 16,0-22-16,0 1 0,21 0 0,-42-1 16,22 1-16,-1 0 15,0-1-15,0 1 0,-21 0 0,0 20 0,0-20 16,0 0-16,0-1 0,0 22 16,0-21-16,-21 0 0,0 20 0,0-20 15,-1 21-15,-20-21 0,21 20 16,0 1-16,-22-21 0,1 21 15,21 0-15,-21-1 0,-1 1 16,22 0-16,-21 0 0,-1 0 0,1 0 16,21-1-16,-21 22 0,-1-21 15,-20 0-15,42 21 0,-22 0 16,22 0-16,-21 0 0,21 0 16,-22 0-16,22 0 0,0 0 0,0 0 15,-22 0-15,22 0 0,0 0 0,0 0 16,0 0-16,0 21 0,-1 0 15,-20-21-15,21 22 0,0-1 16,0-21-16,-1 21 0,1 0 0,0 0 16,0-21-16,0 21 0,21 1 0,0-1 15,-21-21-15,21 21 16,0 0-16,0 0 0,0 0 0</inkml:trace>
  <inkml:trace contextRef="#ctx0" brushRef="#br0" timeOffset="20339.81">21950 487 0,'-21'0'16,"-1"0"-16,22-21 62,22 21-62,-1 0 16,21 0-16,-21 0 0,0 0 0,22-21 16,-1 21-16,-21 0 0,22 0 15,-1 0-15,0-22 0,-21 22 0,22 0 16,-1 0-16,-21 0 0,22 0 15,-22 0-15,0 0 0,0 0 16,0 0 62</inkml:trace>
  <inkml:trace contextRef="#ctx0" brushRef="#br0" timeOffset="20968.45">21929 1016 0,'0'0'15,"-22"0"-15,1 0 0,0 0 16,21-21-1,21 21 48,0 0-63,22 0 0,-22 0 16,21 0-16,1 0 0,-1-21 15,0 21-15,1 0 0,-1 0 0,0-21 16,1 21-16,-1 0 0,0 0 15,1 0-15,-1 0 0,-21-22 0,0 22 16,0 0-16,1 0 0,-1 0 16,-42 0 62,-1 0-78,-20 0 15,21 0-15</inkml:trace>
  <inkml:trace contextRef="#ctx0" brushRef="#br0" timeOffset="33959.39">11938 3048 0,'0'-21'15,"21"21"-15,0 0 0,-21-21 16,21 21 0,1-21-1,-22-1 1,21 22 15,-21-21-15,-21 42 31,-1-21-47,22 22 0,-21-1 0,0-21 15,0 21-15,-21 0 0,20 0 0,-20 0 16,0 22-16,21-22 0,-43 21 0,22-21 15,-1 22-15,-20-1 0,21 22 16,-22-22-16,1 0 0,-22 1 16,21 20-16,-20-21 0,-1 22 0,22-22 15,-22 22-15,21-22 0,-20 22 0,20-1 16,-20 1-16,-1-1 0,0-21 16,1 22-16,-1-1 0,0 1 0,-21-22 15,1 22-15,20-22 0,-21 22 0,21-22 16,1 0-16,-1 22 0,0-22 15,22 0-15,-1 22 0,-20-22 0,20 1 16,1 20-16,-1-21 0,1 1 0,20-22 16,1 21-16,0-21 0,-1 22 15,22-22-15,0 0 0,21 0 0,-21-21 16,0 0-16,0 0 47,21-21-47,0 0 0,0 0 0</inkml:trace>
  <inkml:trace contextRef="#ctx0" brushRef="#br0" timeOffset="34472.15">9059 4572 0,'21'-21'0,"-42"42"15,64-42-15,-43 0 0,0 0 16,21 21-16,-21-22 0,21 22 16,-21 22 15,0-1-31,0 0 16,0 0-16,-21 0 0,0 22 0,21-22 15,-22 21-15,1-21 0,0 22 0,0-1 16,0 0-16,-22 1 0,22 20 0,-21-21 15,0 1-15,20-22 0,-20 21 0,21 1 16,-43-1-16,43 0 16,-21-21-16,21-21 0,0 22 0,-1-1 15,1-21-15,0 0 16,42-21 15,-21-1-31,21 22 16,1 0-16,-1 0 0,21 0 0,-21-21 15,0 21-15,22 0 0,-22 0 0,21 0 16,1 0-16,-1 0 0,-21 0 0,64 0 16,-43 21-16,43 1 15,-22-22-15,-20 21 0,-1-21 0,0 0 16,-21 21-16,22-21 0,-22 0 0,0 21 16,0-21-16,0 0 0,1 21 0,20-21 15,-42 21 1,21-21-16</inkml:trace>
  <inkml:trace contextRef="#ctx0" brushRef="#br0" timeOffset="34531.12">9673 5207 0,'21'-21'0,"43"-21"16</inkml:trace>
  <inkml:trace contextRef="#ctx0" brushRef="#br0" timeOffset="35159.76">15134 2985 0,'0'-22'31,"0"1"1,-21 42-17,21 1 1,0-1-16,-21 0 0,21 21 16,-21-21-16,21 22 0,0 20 15,0-20-15,-22-1 0,22 21 0,-21 1 16,21-1-16,-21 1 0,21-1 15,0-20-15,-21 41 0,0-20 16,21-1-16,-21 22 0,-1 0 0,1-22 16,21 22-16,-21 0 0,0-1 0,21 1 15,-21 0-15,21-1 0,-21 1 0,-1 105 16</inkml:trace>
  <inkml:trace contextRef="#ctx0" brushRef="#br0" timeOffset="35219.72">14817 5863 0,'0'21'0,"0"1"15</inkml:trace>
  <inkml:trace contextRef="#ctx0" brushRef="#br0" timeOffset="35320.67">14817 5990 0,'0'-42'32,"0"21"-32,0 0 0,0-1 15,-22 1-15,1 0 16</inkml:trace>
  <inkml:trace contextRef="#ctx0" brushRef="#br0" timeOffset="35627.49">14139 5419 0,'0'0'0,"-21"0"0,0-21 0,21-1 15,-21 1-15,21 0 16,0 0 15,21 21-31,0 0 16,0 0-16,0 0 47,1 0-16,-1 0-15,0 0-16,0 0 0</inkml:trace>
  <inkml:trace contextRef="#ctx0" brushRef="#br0" timeOffset="36140.19">14795 5080 0,'0'85'15,"0"-64"-15,0 0 0,0 0 16,0 0-16,-21 1 0,21-1 16,-21 0-16,21 0 0,0 0 0,0 0 15</inkml:trace>
  <inkml:trace contextRef="#ctx0" brushRef="#br0" timeOffset="37217.43">14795 4678 0,'0'21'78,"-21"0"-78,21 0 0,-21 1 16,21 20-16,0-21 0,0 21 16,0-20-16,-21 20 0,21 0 0,-21 1 15,21 20-15,-21-21 0,21 1 16,0-1-16,0 22 0,-22-22 0,22 0 16,-21 1-16,21-1 15,0 0-15,0 22 0,0-22 0,0 0 0,0-20 16,0 20-16,0 21 15,0-20-15,0-22 0,0 0 16,0 0-16,0 0 0,0 1 0,0-1 16,0 0-1,0-42 32,-21 21-47,21-21 16,0-1-16,-21 1 0,21 0 15</inkml:trace>
  <inkml:trace contextRef="#ctx0" brushRef="#br0" timeOffset="37584.22">14118 5249 0,'-21'0'16,"42"0"-16,-42-21 0,21 0 16,0 0-16,21 21 31,0 0-31,0 21 0,1-21 0,-1 21 16,0 0-16,21 22 0,-21-22 0,22 0 15,-1 21-15,-21 1 16,22-22-16,-22 21 0,21 1 0,-21-1 15,0-21-15,22 21 0,-22 1 16,0-22-16,0 21 0,0-21 0,1 22 16,-1-22-16,0 0 0,-21 0 0,21-21 15,-21 21-15,0 1 16,21-44 15,-21 1-31,21 21 16,-21-21-16,0 0 0,0 0 15</inkml:trace>
  <inkml:trace contextRef="#ctx0" brushRef="#br0" timeOffset="37887.41">15346 5334 0,'21'0'0,"-42"0"0,42-21 0,-21 42 47,-21 0-31,0 0-16,-1 1 0,-20 20 0,21-21 15,-21 21-15,-1-20 0,1 20 16,-22 0-16,22 1 0,0-1 16,-1 0-16,1-21 0,0 22 0,-1-1 15,1-21-15,0 0 0,21 1 16,-22-1-16,22 0 0,21 0 0,-21-21 15,42 0 17,-21-21-32,21 0 0,0 0 0,1-1 15</inkml:trace>
  <inkml:trace contextRef="#ctx0" brushRef="#br0" timeOffset="38679.92">18330 2963 0,'0'0'0,"-21"-21"0,0 21 15,21 21 17,0 1-17,21-1-15,0 0 0,0 21 0,1-21 16,-1 22-16,0-1 0,21 0 16,-21 1-16,22-1 0,-22 22 0,21-22 15,1 0-15,-1 22 16,0-1-16,22-20 0,-22 20 0,0 1 15,22-1-15,-22 1 0,22-1 16,-1 22-16,1-1 0,20 1 0,-20 0 16,21-1-16,-22 1 0,1 0 15,20-22-15,-20 22 0,-1 0 0,1-1 16,-1 1-16,1 0 0,-22-22 16,22 22-16,-22-22 0,0-20 0,1 20 15,-1-21-15,0 1 0,-21-1 0,22-21 16,-22 22-16,-21-1 15,0-21-15,0 0 16,0-42 15,0 0-15,0 0-16,0 0 16,0-1-16,0 1 0,0 0 15</inkml:trace>
  <inkml:trace contextRef="#ctx0" brushRef="#br0" timeOffset="39172.65">20362 5017 0,'-21'-22'0,"42"44"0,-42-65 0,0 22 15,0 0-15,0 0 16,-1 21-1,22 21 1,0 0-16,0 0 16,0 0-16,22 22 15,-1-22-15,0 0 0,0 0 0,0 22 16,0-22-16,1 21 0,-1-21 16,0 22-16,21-22 0,-21 21 15,1-21-15,20 0 0,-21 22 0,0-22 16,0 0-16,1 0 0,-1 0 15,0 1-15,-21-1 0,0 0 0,21 0 16,-21 0-16,-21-21 31,0 0-15,0 0-16,-22 0 0,22 21 16,-21-21-16,-22 0 0,22 22 15,-22-22-15,22 21 0,-21-21 0,-1 21 16,1-21-16,20 0 0,1 21 15,0-21-15,-1 0 0,1 0 0,21 21 16,-22-21-16,22 0 0,0 0 16,21-21-1,0 0 1,0 0-16,0 0 16</inkml:trace>
  <inkml:trace contextRef="#ctx0" brushRef="#br0" timeOffset="40384.26">3175 5884 0,'0'0'0,"0"-21"0,0 0 0,0 0 15,0 0-15,0-22 0,0 22 16,0 0-16,0 0 0,0 0 0,-21 0 16,0-1-16</inkml:trace>
  <inkml:trace contextRef="#ctx0" brushRef="#br0" timeOffset="40512.72">3027 6138 0,'0'22'0,"0"-1"0,-21 21 16,21-21-16,-22 43 0,1-22 0,0 0 15,0 22-15,0-22 0,-22 1 0,22-1 16,0 0-16,21 1 0,0-22 0,-21 21 16,21-21-16,-21-21 15</inkml:trace>
  <inkml:trace contextRef="#ctx0" brushRef="#br0" timeOffset="40557.69">2836 6710 0,'0'-21'0,"0"0"16,0-1-16,21-20 15</inkml:trace>
  <inkml:trace contextRef="#ctx0" brushRef="#br0" timeOffset="40896.5">3175 5715 0,'0'-42'31,"0"21"-31,21 42 15,-21 0-15,21 0 16,-21 0-16,21 43 0,1-43 0,-22 21 16,21 1-16,-21-1 0,0-21 15,21 21-15,-21 1 0,0 20 0,21-20 16,-21-1-16,0 0 0,0 22 0,0-22 16,0 0-16,0 22 0,0-22 0,0 1 15,0-1-15,0 0 0,0 22 16,0-43-16,0 0 0,0 0 15,0 0-15,0-42 32,0 0-32,0 0 15,0 0-15,0 0 0</inkml:trace>
  <inkml:trace contextRef="#ctx0" brushRef="#br0" timeOffset="41848.08">3090 5757 0,'0'-21'31,"0"42"16,0 1-47,0-1 16,0 0-16,-21 21 0,21 1 15,-21-22-15,21 21 0,0 22 0,-21-22 16,21 0-16,-21 22 0,-1-22 16,22 22-16,-21-1 0,21 1 0,-21-22 15,0 21-15,21-20 16,0-1-16,0 0 0,-21 1 0,21-22 16,0 0-16,0 0 0,0-42 31,21 0-16,-21-21-15,0 20 0</inkml:trace>
  <inkml:trace contextRef="#ctx0" brushRef="#br0" timeOffset="42083.95">2942 6308 0,'-42'0'31,"63"0"-15,0 0-16,0 0 15,22 0-15,-22 0 0,0 0 16,21 0-16,-21 0 0,22 0 0,-1 0 16,0 0-16,-20 0 0,20-21 15,-21 21-15,0 0 0,0 0 0,1 0 31</inkml:trace>
  <inkml:trace contextRef="#ctx0" brushRef="#br0" timeOffset="43643.57">3831 6160 0,'0'0'0,"0"-22"0,0 1 15,-21 21 17,0 0-32,0 0 15,-1 0-15,-20 21 0,21 1 0,-21-1 16,20 0-16,1 21 0,-21-21 16,21 22-16,-22-1 0,1 43 15,21-43-15,21-21 0,-21 22 0,21-1 16,0-21-16,0 0 0,0 0 15,21 1-15,0-1 0,21 0 0,-20-21 16,20 0-16,0 0 0,1 0 16,-1 0-16,0 0 0,22-21 0,-22 0 15,0-1-15,1 1 0,-1 0 16,0 0-16,1-21 0,-22 20 16,21-20-16,-21 0 0,1-1 0,-1 1 15,0 21-15,0-21 0,0-1 16,-21 1-16,21 0 0,-21-1 0,0 1 15,0-22-15,0 22 0,0 0 16,0 21-16,0-22 0,0 1 0,0 21 16,0 0-16,0-1 0,0 44 31,0-1-31,0 0 0,-21 21 16,21 1-16,-21-1 0,21 0 15,-21 1-15,0-22 0,21 42 0,0-20 16,0-1-16,-21 0 15,21 1-15,-22-22 0,22 21 0,0 43 16,0-64-16,0 0 0,0 0 16,0 0-16,0 1 0,22-1 15,-1-21-15,0 0 0,0 0 0,0 0 16,0-21-16,22-1 0,-1 1 16,-21 0-16,22 0 0,-1 0 0,-21-22 15,64-20-15,-64 42 0,0-22 16,21 22-16,-20-21 0,-22 21 15,21 0-15,-21-1 0,21 1 0,-21 42 47,-21-21-47,0 22 0,21-1 16,-22 21-16,22-21 0,-21 0 16,21 1-16,-21-1 0,21 21 0,0-21 15,0 0-15,0 1 0,0-1 0,0 0 16,0 0-16,0 0 0,21-21 15,0 0-15,22 0 0,-22 0 16,0 0-16,21 0 0,1-21 16,-22 0-16,21 0 0,1 0 0,-1-22 15,-21 22-15,21 0 0,-20 0 0,41-43 16,-42 43-16,0 0 16,-21 0-16,0 0 15,22 21-15,-44 0 31,22 21-31,-21 0 0,0 0 0,0 0 16,21 0-16,-21 1 0,0-1 0,21 0 16,0 0-16,0 0 0,-22 0 15,22 1-15,0-1 0,0 0 0,0 0 16,0 0-16,22-21 0,-1 0 16,0 0-16,0 0 15,0 0-15,0-21 0,22 0 0,-22 21 16,0-21-16,0 0 0,0-1 15,1 1-15,-22 0 0,0-21 16,0 21-16,0-1 0,0 1 16,0 0-16,-22 21 0,1-21 15,0 0-15,0 21 0,0 0 0,0-21 16,-1 21-16,1 0 0,0 0 0,21-22 16,-21 22-16,21-21 15,0 0-15,21 21 16,21-21-16,-20 21 0,-1-21 15,21 0-15,0 21 0,1-22 0,-1 22 16,22 0-16,-22-21 0,0 21 0,22 0 16,-22 0-16,0 0 0,1 0 15,-22 21-15,21 1 0,-42-1 16,0 0-16,21 0 0,-21 0 0,0 0 16,0 1-16,0-1 0,0 0 15,-21 0-15,21 0 0,-21 0 0,0 1 16,0-1-16,21 0 0,0 0 0,-21 0 15,-1 0-15,22 1 0,0-1 16,-21 0-16,0-21 16,21-21 15,0 0-31,0-1 0,0 1 16,0-21-16,0 21 15,0 0-15,21-22 0,0 22 0,1-21 16,20 21-16,0-22 0,1 1 0,-1 21 15,0 0-15,1-22 0,20 22 16,-21 0-16,22 21 0,-22 0 0,1 0 16,41 0-16,-63 21 15,22 0-15,-22 0 0,-21 1 0,0-1 16,0 21-16,0-21 0,0 22 0,-21-1 16,21-21-16,-21 21 0,-1-20 15,1 20-15,0-21 0,0 21 0,0-20 16,0-1-16,-1 0 0,22 0 0,0 0 15,22-42 17,-1 0-32,0 0 15,0-22-15,0 22 0</inkml:trace>
  <inkml:trace contextRef="#ctx0" brushRef="#br0" timeOffset="44059.84">7006 6011 0,'0'0'16,"0"-42"0,-21 42-16,0 0 15,0 0-15,-1 0 0,1 0 0,-21 0 16,21 0-16,-22 21 0,1 0 0,21-21 16,-21 22-16,20-1 0,1 0 15,0 0-15,21 0 0,0 0 0,0 1 16,0-1-16,21-21 15,22 21-15,-22-21 16,0 0-16,21 0 0,-21 0 0,22 0 16,-22 0-16,21 0 0,-21 21 15,22-21-15,-22 0 0,0 21 0,0-21 16,0 21-16,-21 1 16,22-22-16,-22 21 0,0 0 0,0 0 15,-22 0-15,-20 0 16,21 1-16,0-1 0,-22-21 0,1 21 15,0 0-15,-1-21 0,1 21 16,0 0-16,-1-21 0,1 0 0,0 0 16,21 0-16,-43 0 0,43 0 15,0-21-15,0 21 0,21-21 16,0 0-16,0 0 0,0 0 0,0-22 16,0 22-16,0 0 0,0 0 15,0 0-15</inkml:trace>
  <inkml:trace contextRef="#ctx0" brushRef="#br0" timeOffset="44311.7">5884 5525 0,'0'0'15,"0"-22"1,-21 22-16,21 22 63,-21-22-63,0 0 15,0 21-15,-1-21 0</inkml:trace>
  <inkml:trace contextRef="#ctx0" brushRef="#br0" timeOffset="44552.56">4424 5884 0,'-21'0'0,"42"0"0,-85 22 15,85-22 1,1 0-1,20 0-15,0 0 0,1 0 16,20 0-16,1-22 0,-1 22 0,1-21 16,-1 0-16,1 21 0,-1 0 0,1 0 15,-1-21-15,-21 21 0,1-21 16,-1 21-16,-21 0 0,0 0 0,1 0 16,-22-21-16,21 21 0</inkml:trace>
  <inkml:trace contextRef="#ctx0" brushRef="#br0" timeOffset="44720.46">10012 5927 0,'0'0'0,"275"42"0,0-21 0,233 43 15</inkml:trace>
  <inkml:trace contextRef="#ctx0" brushRef="#br0" timeOffset="45652.93">13420 6096 0,'-106'0'32,"63"0"-32,1 0 0,0 0 0,-1 0 15,1 21-15,-21 0 0,20 1 16,-20-1-16,20 0 0,1 0 0,0 0 16,21 22-16,-22-22 0,22 0 0,0 21 15,21-21-15,0 1 0,0-1 16,0 0-16,0 0 0,21-21 15,0 0-15,0 0 0,22 0 16,-1 0-16,22 0 0,-22-21 0,21 21 16,1-21-16,-22 0 0,22-1 0,-1 22 15,-20-21-15,-1 0 16,0 0-16,1 21 0,-22-21 0,0 0 16,0 21-16,0 0 0,0-22 15,-42 44 16,21-1-15,-21 0-16,21 21 0,-21 1 0,21-1 16,0 0-16,0 1 0,0 20 0,0 64 15,0-63-15,-21-1 16,21 1-16,0 20 0,0-20 0,0 20 16,0 1-16,0 21 0,0-21 0,0-1 15,0 1-15,0 0 16,0-1-16,0 1 0,0 0 0,0-1 15,0-20-15,0-1 0,-21 1 0,21-1 16,-22-20-16,1-1 0,0 0 0,0 1 16,-21-22-16,20 0 0,-20 0 15,0-21-15,-1 0 0,-20 0 0,21 0 16,-22 0-16,1-42 0,-1 21 0,1-22 16,-1 1-16,1-22 0,20 1 15,1-22-15,-43-63 16,64 63-16,0 1 0,21-1 0,0 22 15,0-22-15,0 0 0,42 22 16,-21-1-16,1 1 0,20-1 0,0 1 16,1 20-16,20 1 0,-21 0 0,22-1 15,-1 1-15,1 0 0,-1 21 16,1-22-16</inkml:trace>
  <inkml:trace contextRef="#ctx0" brushRef="#br0" timeOffset="46032.71">13610 6668 0,'0'0'0,"0"-22"31,21 1-31,0 0 16,-21 0-16,43 0 0,-1-22 15,0 22-15,-20-21 0,20 21 16,-21 0-16,0-22 0,0 22 0,-21 0 15,0 0-15,0 0 16,-21 21-16,-21 0 0,21 0 16,0 0-16,-22 0 0,22 21 0,-21 0 15,21 0-15,-1 21 0,-20-20 16,21 20-16,0 0 0,0 1 16,21 41-16,0-41 0,0-1 15,0 0-15,0-21 0,0 1 16,0-1-16,21 0 0,-21 0 0,21 0 15,0-21-15,21 0 0,-20 0 16,-1 0-16,21 0 0,-21 0 0,22 0 16,-1 0-16,-21-21 0,21 0 0,-20 0 15,20-22-15,-21 22 0,21-21 16,-20 21-16,20-22 0</inkml:trace>
  <inkml:trace contextRef="#ctx0" brushRef="#br0" timeOffset="46264.58">14330 6160 0,'0'0'16,"0"21"15,0 0-31,-21 0 0,21 0 16,0 22-16,-22-1 0,1 0 0,21 22 16,-21-22-16,0 0 0,21 22 15,-21-22-15,0 1 0,-1-1 0,22 0 16,0-21-16,-21 22 0,21-22 0,0 0 15,0 0-15,0 0 0,21-21 16,1 0 0,-22-21-16,42 21 0,-21-21 15,0-21-15</inkml:trace>
  <inkml:trace contextRef="#ctx0" brushRef="#br0" timeOffset="46503.44">14668 6075 0,'0'21'31,"0"0"-31,0 0 0,0 1 16,0-1-16,-21 21 0,21-21 16,0 22-16,-21 20 0,0-21 0,0 1 15,21-1-15,0 22 0,-21-22 16,-1 0-16,22-21 0,0 22 0,0-22 15,0 0-15,0 0 0,0 0 0</inkml:trace>
  <inkml:trace contextRef="#ctx0" brushRef="#br0" timeOffset="46692.33">14118 6519 0,'-21'0'0,"42"0"0,-42-21 16,63 0 15,-21 21-31,22 0 0,-1 0 16,0-21-16,1 21 0,-1-21 0,0 21 16,22 0-16,-22-21 0,-21 21 0,22 0 15,-22 0-15,21 0 0</inkml:trace>
  <inkml:trace contextRef="#ctx0" brushRef="#br0" timeOffset="47049.13">14795 6519 0,'64'0'16,"-43"-21"-16,0 0 15,0 21-15,43-42 16,-43 21-16,0-1 0,0 1 16,1 0-16,-1 21 0,-21-21 0,0 0 15,-21 21 1,-1 0-16,1 0 16,0 0-16,-21 21 0,21 0 0,-1 0 15,1 22-15,-21-22 0,21 21 16,21-21-16,-21 22 0,-1-1 0,22 0 15,-21-21-15,21 22 0,0-22 16,0 0-16,0 0 0,0 0 0,0 1 16,21-1-16,1 0 0,-1-21 0,21 0 15,-21 0-15,22 0 0,-1 0 16,0 0-16,1 0 0,-1 0 16,-21-21-16,21 21 0,1-21 0</inkml:trace>
  <inkml:trace contextRef="#ctx0" brushRef="#br0" timeOffset="47387.93">15409 6456 0,'0'0'0,"0"-21"16,0 0-16,0-1 0,21 1 15,-21 0-15,22 21 0,-1-21 16,0 21-16,0 0 0,0 0 0,0 0 16,1 0-16,-1 0 0,0 0 0,0 21 15,0-21-15,0 42 0,-21-20 16,22 20-16,-22-21 0,21 21 0,-21 1 15,0-1-15,0 0 0,0 1 0,-21-22 16,-1 21-16,22-21 0,-21 1 16,0-1-16,0 0 0,0 0 15,0-21-15,21-21 32,0 0-32,0 0 15,21-1-15,-21-20 0,21 21 0,0-21 16,0-1-16,0 1 0,1 0 15,-1-1-15,21-41 0,-21 62 16,0 1-16,-21 0 0,22 0 16,-1 0-16,0 21 0,0 0 0,0 0 15</inkml:trace>
  <inkml:trace contextRef="#ctx0" brushRef="#br0" timeOffset="47773.71">16510 6392 0,'0'0'0,"21"-21"0,-21 0 15,0 0-15,0 0 16,-21 21 0,0-21-16,0 21 0,-22 0 0,22 0 15,-21 0-15,-1 21 0,22-21 16,-21 21-16,0 0 0,20 0 15,1 0-15,0-21 0,0 22 16,21-1-16,0 0 0,0 0 0,0 0 16,0 0-16,42 1 0,-21-22 0,1 21 15,20 0-15,-21-21 0,21 21 16,1 0-16,-22-21 0,21 21 0,1 1 16,-22-22-16,0 21 0,0 0 0,0-21 15,-21 21-15,0 0 0,0 0 16,-21 1-16,0-22 0,0 21 15,0-21-15,-22 0 0,1 0 0,0 0 16,-1 21-16,1-21 0,0 0 16,-1 0-16,1 0 0,21 0 15,-22 0-15,22 0 0,0-21 0,0 0 16</inkml:trace>
  <inkml:trace contextRef="#ctx0" brushRef="#br0" timeOffset="48448.33">18965 6096 0,'0'0'16,"0"-21"-16,0 0 0,0 0 15,0-1 1,21 22-16,1 0 16,-1 0-16,-21 22 0,21 20 15,0-21-15,-21 21 0,21 1 0,-21-1 16,0 0-16,21 22 0,-21-1 15,22-20-15,-22 20 0,0-20 0,0 20 16,0-21-16,0 1 0,0-22 16,0 21-16,0-21 0,0 1 0,0-1 15,0 0-15,21-42 32,-21 0-32,0-1 0,0-20 15,21 21-15,-21-21 0,0-1 0,21 1 16,0-22-16,0 22 0,1-21 15,-1 20-15,0-20 0,0 20 0,0-20 16,22 21-16,-22-1 0,0 1 16,0 21-16,0-22 0,0 22 15,1 0-15,-1 21 0,0 0 16,0 0-16,0 0 0,-21 21 16,21 0-16,1 1 0,-22-1 0,0 21 15,21-21-15,-21 22 16,21-1-16</inkml:trace>
  <inkml:trace contextRef="#ctx0" brushRef="#br0" timeOffset="48776.13">19791 6646 0,'0'0'16,"21"0"-16,0 0 0,21-42 0,-20 21 15,-1 0-15,0-22 0,0 22 16,-21 0-16,21 0 0,0-21 15,-21 20-15,0 1 0,0 0 0,0 0 16,0 0-16,-21 21 16,0 0-16,0 0 0,0 0 15,21 21-15,-21 0 0,-1 0 0,1 0 16,0 1-16,21 20 0,0-21 16,-21 21-16,21-20 0,0 20 0,0 0 15,0-21-15,0 1 0,0 20 16,0-21-16,21 0 0,-21 0 0,21 1 15,0-22-15,1 21 0,-1-21 0,0 0 16,0 0-16,0 0 0,0 0 16,1 0-16,-1 0 0,0-21 0,21-1 15,-21 1-15,1 0 0,-22 0 16</inkml:trace>
  <inkml:trace contextRef="#ctx0" brushRef="#br0" timeOffset="49095.95">20235 6477 0,'21'-21'0,"-42"42"0,42-63 0,-21-1 0,22 22 0,-22 0 15,21 0-15,0 0 0,0 21 16,0-21-16,0-1 0,22 22 0,-22 0 16,21 0-16,-21 0 0,22 0 0,-22 0 15,21 22-15,-21-22 0,1 42 16,-1-21-16,0 21 0,-21-20 16,0 20-16,0 0 0,0 1 0,0-22 15,-21 21-15,21-21 0,-21 22 16,-1-22-16,1 0 0,21 0 0,-21-21 15,21 21-15,-21-21 0,21-21 32,0 0-32,0 0 0,0 0 15,0-22-15,21 22 0,0-21 16,0 21-16,1-22 0,-1 1 0,0 21 16,0-22-16,21 1 0,-20 21 15,-1 0-15,21 0 0,-21-1 16,0 1-16,1 21 0,-1 0 0,21-21 15,-21 21-15</inkml:trace>
  <inkml:trace contextRef="#ctx0" brushRef="#br0" timeOffset="49288.84">21167 6223 0,'0'127'31,"0"-106"-31,0 22 0,-22-22 16,22 21-16,0-21 0,-21 0 0,21 22 15,0-22-15,0 0 0,0 0 16,-21-21-16,21 21 0,0 1 0,0-44 47,0 1-47,0 0 0,0 0 16</inkml:trace>
  <inkml:trace contextRef="#ctx0" brushRef="#br0" timeOffset="49448.75">21188 6117 0,'0'-21'0,"0"42"0,0-63 16,0 21-16,-21 21 0,21-21 15,21 21 48,0 0-63</inkml:trace>
  <inkml:trace contextRef="#ctx0" brushRef="#br0" timeOffset="50289.27">21526 6223 0,'0'0'16,"43"0"-1,-22 0-15,0 0 0,0 0 0,22-21 16,-22 21-16,0-21 15,21 0-15,-21 21 0,22-22 0,-22 1 16,0 0-16,21 0 0,-20 0 0,-1-22 16,-21 22-16,0 0 0,0-21 15,0 21-15,0-22 0,0 22 0,0 0 16,0 0-16,-21 0 16,-1 21-16,1 0 0,0 0 15,0 21-15,0 0 0,21 0 16,-21 21-16,-1 1 0,22-1 0,0 0 15,-21 22-15,0-1 0,0 1 16,0-1-16,0 1 0,21 21 16,-22-1-16,1 1 0,0 0 0,21-1 15,0-20-15,-42 126 0,21-105 16,-1 0-16,1-1 0,0 22 16,-21-21-16,21-1 0,-22 1 0,22 0 15,-21 21-15,21-22 0,-22 1 0,22 0 16,-21-1-16,-1 64 15,22-84-15,0-1 0,21-20 16,-21-1-16,21 0 0,0-20 0,0-1 0,21 0 16,0-21-16,0 0 15,1 0-15,20 0 0,0-21 0,22 0 0,-22-22 16,22 22-16,-1-21 0,1 21 16,-1-22-16,1-20 0,-1 20 0,1 1 15,-22-21-15,0-1 0,1 1 16,-22-1-16,0 1 0,0-22 0,-21 21 15,0-105-15,0 84 0,0 1 16,-21 20-16,0-20 0,0 20 16,-1 1-16,-20 20 0,21 1 0,0 0 15,-22-1-15,22 22 0,0 0 16,21 0-16,-21 0 0,21-1 16,0 1-16,21 0 15,0 21-15,0-21 0,1 21 16,20-21-16,-21 21 0,21-21 0,1-1 15,-1 1-15,-21 0 16,22 0-16,-22 21 0,0-21 0,0 0 16,0-22-16,-21 22 0,21 0 15,-21 0-15,0 0 0,0-1 16,0 1-16,-21 21 31,21 21-31,-21 1 0,21-1 16,-21 0-16,21 0 0,-21 0 0,21 0 15,-21 1-15,21-1 16,0 0-16,0 0 0,0 0 0,-22-21 16,44-21 15,-22 0-15</inkml:trace>
  <inkml:trace contextRef="#ctx0" brushRef="#br0" timeOffset="50444.18">22161 6308 0,'0'0'0,"0"-21"0,0-1 0,0 1 16,0 42 31,22-21-32,-1 22-15,0-1 0,0-21 16</inkml:trace>
  <inkml:trace contextRef="#ctx0" brushRef="#br0" timeOffset="50689.04">22585 6329 0,'0'0'0,"0"-21"15,0 0-15,-21 21 16,-1 0 0,1 0-16,-21 0 15,21 0-15,0 21 0,-1 0 0,1 0 16,0 0-16,0 22 15,-21-22-15,42 21 0,-22-21 0,1 22 0,21-22 16,0 21-16,0-21 0,0 0 16,0 1-16,0-1 0,21 0 15,1 0-15,-1 0 0,21-21 0,-21 0 16,22 21-16,20-21 0,-21 0 16,22 0-16,-1 0 0,-20 0 0,20-21 15,1 0-15,-1 21 0</inkml:trace>
  <inkml:trace contextRef="#ctx0" brushRef="#br0" timeOffset="51091.81">23199 6477 0,'0'0'16,"0"-42"-16,0 21 0,0-22 0,0 22 0,0 0 15,-22 0-15,-20 0 0,21 21 16,0 0-16,-22 0 0,22 0 16,0 0-16,-21 21 0,21 0 0,-22 0 15,22 21-15,0-20 0,0-1 16,0 21-16,-1-21 0,22 22 15,0-22-15,0 0 0,0 0 16,0 0-16,22 0 0,-1-21 0,0 0 16,0 0-16,21 0 0,-20 0 0,20 0 15,-21 0-15,21 0 0,-20-21 16,-1 21-16,0-21 0,21 0 16,-21-21-16,-21 20 0,22 1 15,-1-21-15,-21 21 0,0 0 0,0-1 0,0 1 16,0 0-16,0 0 0,0 42 31,-21 0-31,-1 0 0,22 1 0,-21-1 16,21 21-16,-21-21 0,21 22 15,0-22-15,0 42 0,0-42 16,0 1-16,0-1 0,0 0 0,21-21 16,0 21-16,1-21 0,-1 0 15,21 0-15,-21 0 0,22 0 0,-22-21 16,21 0-16,-21 0 15,22-1-15</inkml:trace>
  <inkml:trace contextRef="#ctx0" brushRef="#br0" timeOffset="51368.65">23812 5440 0,'0'21'0,"0"85"16,0-43-16,0 1 0,-21-1 16,0 1-16,0-1 0,0 1 15,-22 63-15,22-64 0,0-20 16,0 20-16,0 1 0,0-22 16,21 22-16,0-22 0,-22 0 0,22-21 15,0 22-15,0 20 16,0-42-16,0 1 0,22-22 31,-1-22-31,0 1 16</inkml:trace>
  <inkml:trace contextRef="#ctx0" brushRef="#br0" timeOffset="51620.5">24024 6287 0,'0'0'0,"-42"63"32,21-42-32,-1 0 0,1 22 0,0-22 15,-21 42-15,21-20 16,-1-22-16,22 0 0,0 0 0,0 0 16,0 1-16,0-1 0,0 0 15,22-21-15,-1 0 16,0 0-16,0 0 0,0 0 15,22 0-15,-22-21 0,21 0 0,0-1 16,-20 1-16,20 0 0,-21-21 16,21 21-16</inkml:trace>
  <inkml:trace contextRef="#ctx0" brushRef="#br0" timeOffset="52236.15">24342 6371 0,'0'0'16,"0"21"-16,0 1 0,-22-1 15,1 0-15,0 0 0,0 0 16,21 0-16,-21 1 0,21-1 0,0 0 15,-21 0-15,21 0 0,0 0 16,0 1-16,0-1 16,21-21 15,0 0-31,-21-21 0,0-1 16,0 1-16,0-21 15,21 21-15,-21 0 0,0-43 16,0 43-16,0-21 0,0 20 15,21 1-15,-21 0 0,0 0 0,21 21 16,1-21-16,-1 21 0,0 0 0,0 0 16,21 0-16,-20 0 0,-1 0 15,21 0-15,-21 0 0,0 0 16,1 21-16,-1 0 0,-21 0 0,0 22 16,0-22-16,0 0 0,0 21 15,0-21-15,0 1 0,0 20 0,0-21 16,-21 0-16,21 0 0,0 1 15,-22-1-15,1 0 0,0 0 16,0-21 0,21-21-1,0 0-15,0 0 16,0-1-16,21 1 0,0 0 16,0-21-16,1 21 0,20-22 0,-21 1 15,21 0-15,-20 20 0,20-20 16,0 21-16,1 0 0,-22 0 0,21-1 15,-21 22-15,0 0 0,1 0 16,-1 0-16,0 0 0,-21 22 16,21-1-16,-21 0 0,0 0 0,0 21 15,-21-20-15,0 20 0,0-21 16,-1 21-16,-20 1 0,21-22 0,0 21 16,0-21-16,-1 1 0,1-1 0,0 0 15,0 0-15,0-21 0,0 21 16,21-42 15,0 0-31</inkml:trace>
  <inkml:trace contextRef="#ctx0" brushRef="#br0" timeOffset="52432.04">24532 6011 0,'-21'-21'0,"42"42"0,-42-63 15,0 42-15,21-21 0,-21 21 16,-1 0-16,22-21 0,-21 21 31,0 0-31,21 21 16,-21-21-16,0 0 0,0 21 16,-1-21-1,1 0-15</inkml:trace>
  <inkml:trace contextRef="#ctx0" brushRef="#br0" timeOffset="52515.99">23389 6033 0,'0'0'15,"-42"0"-15,-1 0 0</inkml:trace>
  <inkml:trace contextRef="#ctx0" brushRef="#br0" timeOffset="52597.94">23474 6117 0,'42'0'0,"297"21"31,-297-21-16,22 0-15,-22 0 0,0 0 0</inkml:trace>
  <inkml:trace contextRef="#ctx0" brushRef="#br0" timeOffset="53932.69">233 7959 0,'0'0'0,"-21"-21"0,21-1 15,0 1-15,0 0 0,0 0 16,-22-21-16,22 20 0,0 1 16,0 0-16,0 0 15,0 42 17,0 0-32,0 22 15,-21-1-15,21 0 0,0 22 16,0-22-16,0 22 0,0-1 0,0-21 15,0 22-15,0-22 0,0 22 0,0-22 16,0 0-16,0 1 0,-21-22 16,21 21-16,0-21 0,0 1 0,0-1 15,0 0-15,0 0 0,0-42 47,21 0-47</inkml:trace>
  <inkml:trace contextRef="#ctx0" brushRef="#br0" timeOffset="54268.5">720 8170 0,'0'43'31,"-22"-22"-31,22 0 0,0 0 15,22-21 17,-1-21-32,0 21 15,0-21-15,-21 0 0,0 0 16,21-1-16,-21 1 0,0 0 16,0 0-16,0 0 15,-21 21-15,0 0 0,0 0 0,0 0 16,-1 0-16,1 21 0,-21-21 0,21 21 15,21 0-15,-21 0 0,21 1 16,0-1-16,0 0 0,0 0 16,21-21-1,0 0-15,0 0 0,0 0 0</inkml:trace>
  <inkml:trace contextRef="#ctx0" brushRef="#br0" timeOffset="56136.43">1482 8424 0,'0'0'0,"-22"22"0,1-1 0,21 0 16,-21 0-16,21 0 0,-21-21 16,0 0-16,21-21 31,0 0-31,0 0 0,21 0 15,0-22-15,0 22 16,0-21-16,1-1 0,20 1 0,-21-21 16,21 20-16,-20-20 0,20 20 15,-21-20-15,21 21 0,-20-1 0,-1 1 16,0 0-16,-21 20 0,0 1 0,0 0 16,-21 21-1,-22 0-15,22 0 0,0 21 16,-21 0-16,21 1 0,-22-1 0,22 21 15,0-21-15,0 0 0,21 22 16,0-22-16,0 21 0,21-21 0,0 22 16,0-22-16,0 21 0,1-21 15,20 1-15,-21 20 0,0-21 16,22 0-16,-22 0 0,0 1 0,0-1 16,0 0-16,0 0 0,-21 0 15,0 0-15,-21-21 16,0 0-16,0 0 15,0 0-15,0 0 0,-1-21 16,1 21-16,0-21 0,0 0 16,0 0-16,0 0 0,-1-1 0,1 1 15,0 0-15,21 0 0,-21 21 16,0 0-16,21 21 31,0 0-31,0 0 0,0 1 0,0-1 16,0 0-16,0 0 0,21 0 15,0 0-15,0 1 0,0-22 16,1 21-16,-1-21 0,0 0 0,21 0 16,-21 0-16,22 0 0,-22 0 0,21 0 15,1 0-15,-22-21 0,21-1 16,0 1-16,43-42 0,-43 42 16,1-22-16,-1 22 0,0-21 0,-20-1 15,20 1-15,-21 0 0,0-1 16,0 1-16,-21 0 0,22 21 0,-22-22 15,0 22-15,0 0 16,-22 0-16,1 21 16,0 0-16,0 0 0,0 21 0,0 0 15,-1 0-15,-20 0 0,21 22 0,0-1 16,0 0-16,-1 1 0,22-1 16,-21 0-16,21-20 0,-21 20 0,21 0 15,0-21-15,0 22 0,0-22 0,0 0 16,0 0-16,21-21 0,0 21 15,1-21-15,-1 0 0,21 0 0,-21 0 16,22 0-16,-1-21 0,0 21 16,22-21-16,-22 0 0,22 0 15,-22-22-15,0 22 0,1 0 0,-1-21 16,0 21-16,1-43 0,-22 22 16,0 21-16,-21-1 0,21 1 15,-21 0-15,0 42 31,0 0-31,-21 1 16,21-1-16,-21 21 0,21-21 0,-21 0 16,21 22-16,0-22 0,0 0 0,-22 21 15,22-20-15,-21-1 0,21 0 0,0 0 16,-21-21-16,21 21 16,0-42 15,21 21-31,0-21 15,-21 0-15,22 0 0,-1-22 0,0 22 16,-21 0-16,21-21 0,0 20 0,0-20 16,1 21-16,-1 0 0,0 0 0,0-1 15,-21 1-15,21 21 16,0 0-16,-21 21 16,0 1-16,0-1 0,0 0 15,0 0-15,0 21 0,0-20 16,0-1-16,0 0 0,0 0 15,22 21-15,-1-20 0,0-1 16,0 0-16,0-21 0,0 21 16,22-21-16,-22 0 0,0 0 15,21 0-15,-20 0 0,20 0 0,43-21 16,-43 21-16,0-21 0,1 0 16,-1-1-16,0 1 0,1 0 15,-1-21-15,-21 21 0,0-1 0,22-41 16,-43 42-16,21-22 0,-21 22 15,0 0-15,0 0 0,0 0 16,-21 21-16,-1-21 0,1 21 0,0 0 0,0 0 16,-21 0-16,-128 63 31,128-42-31,0 0 0,20 1 0,-20 20 16,21-21-16,0 21 0,0-20 15,21 20-15,0-21 0,0 21 16,0-20-16,0-1 0,0 0 0,0 0 0,21 0 15,0-21-15,0 0 0,0 0 16,0 0-16,1 0 0,20 0 16,-21 0-16,21 0 0,22-42 15,-22 21-15,1 0 0,-22-22 16,21 22-16,-21-21 0,22-1 0,-22 1 16,0 0-16,-21-22 0,0 22 15,21 0-15,-21-1 0,0 1 0,0 0 16,0-1-16,0 1 0,0 21 0,0 0 15,0-22-15,0 22 0,-21 21 16,0 0 0,0 21-16,21 0 0,-22 22 15,22-22-15,0 21 0,0 1 0,0-1 16,0 0-16,-21 1 0,21 20 0,0-21 16,0 1-16,0-1 0,0 0 15,0 1-15,0-1 0,21-21 0,-21 0 16,22 1-16,-1-1 0,0 0 15,21-21-15,-21 0 0,1 0 16,-1 0-16,42-21 16,-42 21-16,1-21 0,-1-1 0,0 1 15,21 0-15</inkml:trace>
  <inkml:trace contextRef="#ctx0" brushRef="#br0" timeOffset="56372.29">4318 7599 0,'0'0'15,"0"-42"-15,0 20 0,0 1 0,-21 21 32,21 21-32,0 1 0,0-1 0,0 21 15,0-21-15,0 22 0,0-1 16,0 0-16,0 1 0,0-1 0,0 0 16,0 1-16,0-1 0,0 0 15,-21 1-15,21-1 0,-22-21 0,22 21 16,0-20-16,0-1 0,0 0 0,0 0 15,22-42 1,-1 21 0,0-21-16</inkml:trace>
  <inkml:trace contextRef="#ctx0" brushRef="#br0" timeOffset="57807.47">4784 7620 0,'-22'0'15,"1"0"1,0 21-16,0 0 0,0-21 0,0 22 16,-22-1-16,1 0 0,21 0 15,-22 0-15,1 0 0,21 1 0,-21-1 16,20 0-16,1-21 0,0 21 0,0 0 16,21 0 15,21 1-16,0-22-15,-21 21 0,21-21 0,1 21 16,-22 0-16,21 0 0,-21 0 16,21 1-16,0-1 0,-21 0 0,0 0 15,0 0-15,21 0 0,0-21 16,-21 22-16,22-1 0,-22 0 0,21-21 16,0 21-16,0-21 0,0 21 15,0-21-15,1 0 0,20 0 0,-21 0 16,21 0-16,-20 0 0,20 0 0,-21 0 15,21-21-15,-20 21 0,20-21 16,-21 0-16,0 21 0,22-21 0,-22-1 16,0 1-16,0-21 0,-21 21 0,21 0 15,0-43-15,-21 22 0,0 21 16,0-1-16,0-20 0,0 21 16,0 0-16,-21 0 15,0-1-15,0 22 0,0 0 16,21 22-16,-21-1 15,-1 0-15,22 0 0,0 0 0,0 0 16,-21 22-16,21-22 0,0 21 0,0-21 16,0 22-16,0-22 0,0 21 15,0-21-15,0 1 0,0-1 0,0 0 16,21 0-16,1 0 0,-1-21 16,21 0-16,-21 0 0,0 0 0,22 0 15,-22 0-15,21 0 0,-21-21 16,22 0-16,-22 21 0,21-21 15,-21 0-15,1-1 0,-1-20 0,0 21 16,0 0-16,-21-22 0,0 22 0,21-21 16,-21 21-16,0 0 0,0-1 0,0 1 15,-21 21 17,21 21-32,-21 1 0,21-1 0,-21 0 15,0 0-15,21 21 0,0-20 0,0-1 16,0 21-16,0-21 0,0 0 0,0 1 15,0-1-15,0 0 0,21-21 16,0 21-16,0-21 0,0 0 0,0 0 16,22 0-16,-22 0 0,21 0 15,1 0-15,-22 0 0,21-21 0,-21 0 16,0 0-16,1-1 0,-1 1 0,0 0 16,0 0-16,-21 0 0,0 0 0,0-1 15,21 1-15,-21 0 0,0 0 16,21 0-16,-21 0 0,0-1 15,0 44 1,0-1 0,0 0-16,0 21 15,0-21-15,0 22 0,0-22 0,0 21 16,0 1-16,0 20 0,0-21 16,0 1-16,0 20 0,0-20 0,22 20 15,-1 1-15,-21-1 0,21 1 0,0-1 16,-21 22-16,0-22 0,21 22 0,-21-22 15,21 1-15,-21-1 0,0 1 0,0-1 16,0-20-16,0 20 0,-42 22 16,21-43-16,-21-21 0,20 1 0,-20-1 15,21 0-15,0 0 0,-22-21 16,22 0-16,0 0 0,-21 0 0,21-21 16,-1 0-16,1 0 0,21-22 15,0 22-15,0-21 0,0 21 0,0-22 16,0 1-16,0 0 0,21-1 0,1-20 15,20 20-15,-21-20 0,21-1 0,-20 1 16,20-1-16,0 1 0,1-22 0,-1 22 16,0-1-16,22-20 0,-22 20 15,0-21-15,1 22 0,-1-22 16,0 22-16,1-22 0,-1 22 0,-21-1 0,0 22 16,1-1-16,-22 1 0,0 0 15,0 21-15,0-1 0,0 1 0,-22 0 0,1 21 16,-21 0-16,21 0 15,-22 0-15,22 0 0,-21 0 0,21 0 16,0 21-16,-1-21 0,1 21 0,21 1 16,0-1-16,0 0 0,0 0 15,21 0-15,1 0 0,-1 1 16,0-1-16,0 21 0,0-21 16,0 0-16,22 1 0,-22-1 0,-21 0 15,21 0-15,-21 0 0,21 0 0,-21 1 16,0-1-16,0 0 0,0 0 0,-42 0 15,42 0-15,-21-21 16,0 22-16,-1-22 0,1 0 16,21-22 15,0 1-31,0 0 0,21 0 16,1 0-16,-1 0 0,0-1 0,21-20 15</inkml:trace>
  <inkml:trace contextRef="#ctx0" brushRef="#br0" timeOffset="58076.31">7048 7599 0,'0'0'0,"0"-21"0,-21 21 16,0 0-1,0 0-15,0 21 16,21 0-16,-21 0 0,-1 0 0,22 1 15,0-1-15,-21 21 0,0-21 16,21 22-16,0-22 0,0 21 0,0 0 16,-21-20-16,21 20 0,0-21 0,0 21 15,0-20-15,0-1 0,21 0 0,-21 0 16,42 0-16,1-21 16,-1 0-16,-21 0 0,22 0 15,-22-21-15,21 0 0,-21 0 0,22 0 16,-1-1-16</inkml:trace>
  <inkml:trace contextRef="#ctx0" brushRef="#br0" timeOffset="58356.15">7556 7514 0,'0'-21'0,"0"42"0,0-63 0,22 42 15,-1 0-15,0 0 16,0 0-16,0 0 0,0 21 15,1 0-15,-1 0 0,0 1 16,0-1-16,0 21 0,-21-21 16,21 22-16,-21-22 0,22 21 0,-22 0 0,0-20 15,0 62-15,0-41 16,0-1-16,-22 0 0,1 1 0,0-1 16,0-21-16,0 21 0,0-20 15,-22-1-15,22 0 0,0 0 0,0-21 16,0 21-16,-1-21 15,1 0-15</inkml:trace>
  <inkml:trace contextRef="#ctx0" brushRef="#br0" timeOffset="59688.39">487 9610 0,'-21'0'15,"21"-21"-15,0-1 0,0 1 16,0 0-16,0 0 16,0 0-16,21 0 15,0-1-15,0 22 16,21 0-16,-20-21 0,-1 21 0,0 0 16,21 0-16,-21 0 0,1 0 15,20 21-15,-21 1 0,0 20 0,-21-21 16,21 21-16,-21 1 0,0-1 15,0 0-15,0 1 0,0 20 16,0-20-16,-21-1 0,0 0 0,0 1 16,0-1-16,0 0 0,-22 1 0,1-1 15,0-21-15,-1 21 0,1-20 16,0-1-16,20 21 0,-20-42 0,0 21 16,21-21-16,-22 0 15,22 0-15,0 0 0,-21 0 0,20-21 16,1 21-16,0-21 0,21 0 15,-21 0-15,21-22 0,-21 22 0,21-21 16,0 21-16,0-22 0,0 22 16,0-21-16,0 21 0,0-1 15,0 1-15,21 0 0,0 0 0,0 0 16,0 21-16,1 0 16,-1 0-16,0 21 0,0 0 15,0 0-15,0 0 0,1 22 16,-22-22-16,21 0 0,0 21 15,-21-20-15,0 20 0,21-21 16,0 0-16,0 0 0,-21 1 0,0-1 16,22 21-16,-22-21 0,21-21 15,-21 21-15,0 1 0,21-22 16,0 0-16,0 0 16,0 0-16,-21-22 15</inkml:trace>
  <inkml:trace contextRef="#ctx0" brushRef="#br0" timeOffset="60052.18">1016 10118 0,'0'0'0,"0"21"0,0 0 0,21-21 0,-21 21 16,21-21 0,0 0-16,1 0 15,-1-21 1,0 21-16,-21-21 0,0 0 16,0 0-16,0-1 0,0 1 15,0 0-15,0 0 0,0 0 16,-21 21-1,0 0-15,-1 0 16,22 21-16,0 0 0,-21-21 0,21 21 16,-21 0-16,21 1 0,0-1 15,0 0-15,21-21 32,0 0-32,1 0 0</inkml:trace>
  <inkml:trace contextRef="#ctx0" brushRef="#br0" timeOffset="61428.39">2730 7006 0,'-21'0'0,"42"0"0,-63 0 0,21 0 0,0 0 16,0 0-16,-1 0 0,1 0 15,64 0 17,-22 0-17,21 0-15,0 0 0,1 0 16,20 0-16,1 0 0,-1 0 0,22-21 15,0 21-15,20 0 0,1-21 16,0 21-16,21-21 0,0 0 0,0 21 16,148-22-16,-127 1 15,1 0-15,20 21 0,-21-21 16,0 0-16,0 21 0,1-21 0,-1-1 16,0 22-16,-21-21 0,0 0 0,0 21 15,-21-21-15,-22 21 0,1 0 16,0-21-16,-22 21 0,-20 0 0,-1 0 15,0 0-15,-21 0 0,1-21 16</inkml:trace>
  <inkml:trace contextRef="#ctx0" brushRef="#br0" timeOffset="62291.89">12615 7154 0,'0'0'0,"-21"22"0,21-1 31,0 0-15,21 0-16,0-21 16,22 0-16,-1 0 0,0 0 15,43 0-15,0 0 0,-1 0 0,22 0 16,0 0-16,21-21 0,-21 0 15,42 21-15,-21-21 0,42 21 16,-20-22-16,-1 22 0,21-21 0,-21 21 16,22 0-16,-1-21 0,0 21 15,-21 0-15,1 0 0,-1 0 0,-21 0 16,21 0-16,-21 0 0,-21 0 0,21 0 16,-21 0-16,-22 0 0,1 0 15,0-21-15,-22 21 0,-21 0 0,43 0 16,-64 0-16,0 0 0,1 0 15,-1 0-15,0 0 47,-21-21-31,21 21 0</inkml:trace>
  <inkml:trace contextRef="#ctx0" brushRef="#br0" timeOffset="63163.39">20108 7197 0,'0'0'16,"-42"0"-16,21 0 0,-22 0 0,22 0 0,0 0 15,0 0-15,0 0 0,0 0 16,-1 0-16,1 0 0,42 0 47,1 0-32,-1 0-15,21 0 0,-21 0 16,43 0-16,-1 0 0,1 0 0,20 0 16,22 0-16,0 0 15,21-21-15,0 21 0,0 0 0,0 0 16,21-22-16,0 22 0,1 0 15,20-21-15,-21 21 0,21 0 0,1 0 16,-1 0-16,22 0 0,-22 0 0,0 0 16,1 0-16,-1 0 0,-21 0 15,21 0-15,-20 0 0,-1 0 0,-21 0 16,0 0-16,-21 0 0,-1 0 16,1 0-16,-21 0 0,-22 0 0,22 0 15,-43 0-15,1 0 0,-1 0 0,-21 0 16,0 0-16,1-21 0,-1 21 15,0 0 17,-21-21-1</inkml:trace>
  <inkml:trace contextRef="#ctx0" brushRef="#br0" timeOffset="63288.32">24511 7154 0,'-21'0'0,"42"0"0,-63 64 0,20-43 0,1-21 15,0 0-15,0 0 16,0 0 0</inkml:trace>
  <inkml:trace contextRef="#ctx0" brushRef="#br0" timeOffset="65328.15">2307 9567 0,'21'0'63,"0"0"-48,1 0 1,-22-21-16,0 0 0,21 21 16,-21-21-16,0 0 15,21 21-15,-21-21 0,0-1 16,0 1-16,0 0 15,-21 0-15,0 21 0,-1 0 16,1 0-16,0 0 0,0 0 16,0 0-16,0 0 0,-1 0 15,-20 42-15,42 1 16,-21-22-16,0 21 0,0 0 0,-1 1 16,22-1-16,0 22 0,-21-22 15,0 0-15</inkml:trace>
  <inkml:trace contextRef="#ctx0" brushRef="#br0" timeOffset="65871.84">2582 10012 0,'21'0'0,"170"-212"31,-170 170-31,0 0 0,0-22 16,1 22-16,-1-1 0,-21 1 15,21-21-15,-21 41 0,21-20 0,-21 0 16,0 21-16,0-22 0,0 22 0,0 0 16,21 0-16,-21 42 31,-21 0-31,0 0 16,21 22-16,0-22 0,-21 21 15,0 0-15,-1 1 0,22-1 0,0 22 16,0-22-16,-21 0 0,21 1 0,0-1 15,0 0-15,0 1 0,0-22 0,0 21 0,0-21 16,21 0-16,1 1 16,-1-1-16,0-21 0,0 0 15,0 0-15,0 0 0,1 0 16,-1-21-16,0 21 0,0-22 0,0 1 16,0 0-16,1 0 0,-1 0 0,21-43 15,-21 43-15,0-21 0,-21 21 16,0-22-16,0 22 0,22 0 0,-1 21 15,-21-21-15,0 42 16,0 0 0,-21 0-16,21 0 15,-22 1-15,22-1 0,0 0 16,0 0-16,0 0 0,0 0 16,0 1-16,0-1 0,0 0 15,0 0-15,0 0 16,22 0-16,-1-21 15,0 0-15,0 0 16,0 0-16,-21-21 0,21 21 16,-21-21-16</inkml:trace>
  <inkml:trace contextRef="#ctx0" brushRef="#br0" timeOffset="67008.8">2349 9504 0,'0'0'0,"0"-21"16,0 0-1,0-1 1,-21 1-16,21 0 16,-21 21-16,0 0 15,0 0 1,0 0-16,-1 0 0,1 21 0,0 0 15,0 1-15,0-1 0,0 21 0,-1-21 16,1 22-16,0-22 0,21 21 0,-21 0 16,21 1-16,-21-1 0,21 0 15,0 1-15,0-22 0,0 42 16,0-20-16,0-22 0,0 0 16,21 0-16,0 0 0,21 1 0,-20-22 15,-1 21-15,21-21 0,0 0 16,1 0-16,-1 0 0,0 0 0,1 0 15,-1 0-15,0 0 0,1-21 0,-1-1 16,0 22-16,1-21 0,-22 0 0,0 0 16,21 0-16,-20 0 0,-1-1 15</inkml:trace>
  <inkml:trace contextRef="#ctx0" brushRef="#br0" timeOffset="67564.77">3281 9250 0,'0'-21'0,"0"42"47,-21-21-47,21 21 0,0 0 16,0 0-16,0 1 15,21-22 1,0 0 0,0 0-16,0 0 15,-21-22-15,21 22 0,-21-21 16,0 0-16,0 0 15,0 0 1,-21 21-16,0 0 0,0 0 16,0 0-16,0 0 15,21 21-15,-22 0 0,22 0 16,0 0-16,0 1 16,0-1-16,22 0 0,-1 0 15,0-21-15</inkml:trace>
  <inkml:trace contextRef="#ctx0" brushRef="#br0" timeOffset="68452.25">3958 9440 0,'0'0'0,"0"-42"32,-21 42-32,0 0 0,0 0 15,-1 0-15,1 21 0,0 0 16,0 1-16,0-1 0,0 0 16,-1 21-16,1-21 0,0 22 0,0-22 15,0 21-15,0 1 0,21-22 16,-22 21-16,22 0 0,0-20 0,0 20 0,0-21 15,0 0-15,22 0 0,-1 1 16,0-22-16,0 21 0,21-21 0,-20 0 16,-1 0-16,21 0 0,22 0 15,-22 0-15,-21-21 0,21-1 0,-20 1 16,20 0-16,-21 0 0,21-21 16,-20 20-16,-1-20 0,21 0 0,-21-1 15,0 1-15,1 0 0,-1-1 16,0-20-16,0 21 0,0-1 0,-21 1 15,21 0-15,-21-1 0,22 1 0,-22 21 16,0-22-16,0 22 0,0 0 0,0 0 16,-22 42-1,22 0 1,-21 0-16,21 1 0,0 20 0,0-21 16,0 21-16,-21 1 0,21-1 0,-21 0 15,21 1-15,-21-1 0,21 0 0,0 1 16,-21-1-16,21 0 0,-22-20 0,1 20 15,21-21-15,0 0 16,0 0-16,-21 1 0,21-1 16,0-42-1,0-1-15,21 1 16,0 0-16,1-21 0,-1 21 16,0-1-16,0-20 0,0 21 15,0 0-15,22-22 0,-22 22 0,0 0 16,0 0-16,22 21 0,-22-21 0,0 21 15,0 0-15,0 0 0,0-21 0,1 21 16,-44 21 15,1-21-31,-21 0 0,21 21 16,0-21-16,-22 0 0,22 21 16,0-21-16,-21 21 0,20-21 0,1 21 15,0-21-15,21 22 0,-21-1 0,21 0 16,0 0-16,0 0 0,0 0 15,0 1-15,0-1 0,0 0 0,21 0 16,-21 21-16,21-20 16,0-22-16,1 21 0,-22 0 0,21 0 15,0 0-15,0 0 0,0-21 0,0 0 16,1 0-16,20 0 0,-21 22 0,0-22 16,0 0-16,22 0 0,-1 0 15,-21-22-15,0 1 0,22 21 16,-22-21-16</inkml:trace>
  <inkml:trace contextRef="#ctx0" brushRef="#br0" timeOffset="68693.12">5270 9271 0,'0'0'15,"-127"64"1,106-43-16,0 0 15,21 21-15,-42 22 16,21-43-16,21 21 0,0 1 0,-22-1 16,22-21-16,0 21 0,0 1 0,0-22 15,0 21-15,0-21 0,0 1 16,0-1-16,22 0 0,-1 0 0,0 0 16,0-21-16,0 0 0,0 0 15,22 0-15,-22 0 0,21 0 0,1-21 0</inkml:trace>
  <inkml:trace contextRef="#ctx0" brushRef="#br0" timeOffset="68972.96">5715 9271 0,'0'0'0,"0"-21"0,21 21 0,0 0 15,0-21-15,1 21 0,-1 0 16,0 0-16,0 0 0,0 0 0,0 0 15,22 21-15,-22 0 0,0 0 0,0 0 16,-21 1-16,21-1 0,-21 21 0,22 0 16,-22-20-16,0 20 0,0 43 15,0-22-15,0-21 0,-22 1 0,1-1 16,0-21-16,0 22 0,0-22 16,-22 21-16,22-21 0,-21 0 0,0 1 15,20-1-15,-20-21 0,21 21 0,0-21 16,0 0-16,-1 0 0,1 0 15,0 0-15,0 0 0</inkml:trace>
  <inkml:trace contextRef="#ctx0" brushRef="#br0" timeOffset="69939.83">466 11176 0,'0'0'0,"0"-21"16,0 0-16,0 0 16,21 21-16,-21-22 15,21 22-15,0-21 0,0 21 0,0 0 16,1-21-16,-1 21 0,0 0 16,0 0-16,21 0 0,-20 0 15,-1 21-15,-21 0 0,21 1 0,-21-1 16,0 21-16,0 22 0,-21-22 15,0 0-15,-22 1 16,1-1-16,0 0 0,-1 1 0,-20-22 16,20 21-16,1-21 0,0 0 0,-1 1 15,1-1-15,21-21 0,21-21 32,0-1-32,21 1 15,0 21-15,22-21 0,-22 0 16,21 21-16,-21-21 0,22 21 0,-1 0 15,-21 0-15,21 0 0,1 0 0,-1 0 16,0 0-16,1 0 0,-1 0 16,0 21-16,-20 0 0,-1 0 0,21 0 15,-42 1-15,0 20 0,0-21 16,0 21-16,0-20 0,-21 20 16,0-21-16,-22 21 0,1 1 0,0-22 15,-22 21-15,22-21 0,-22 22 0,1-22 16,-1 0-16,22-21 0,-21 21 15,-1-21-15,22 0 0,-1 0 0,1 0 16,0 0-16,-1-21 0,22 21 0,-21-21 16,42 0-16,0 0 0,0-1 15,0 1-15,0 0 0,0 0 16,0 0-16,42 0 16,-21 21-1,22 0-15,-1-22 0,-21 22 0</inkml:trace>
  <inkml:trace contextRef="#ctx0" brushRef="#br0" timeOffset="70144.71">1228 11621 0,'0'0'15,"0"-22"1,21 22 46</inkml:trace>
  <inkml:trace contextRef="#ctx0" brushRef="#br0" timeOffset="72555.74">2011 11980 0,'0'0'0,"-21"0"0,-1 0 16,1 0-16,21-21 16,0 0-16,0 0 15,0 0-15,0 0 16,0-1-16,0-20 0,21 21 0,-21-21 16,43-1-16,-22 1 0,21-22 15,-21 1-15,43-1 0,-22 1 0,1-1 16,20 1-16,-21-1 0,1 1 0,-1 21 15,0-1-15,-20 1 0,-22 21 0,0-22 16,-22 22-16,1 21 16,0 0-16,-21 0 0,-22 21 0,22-21 15,0 22-15,-1-1 0,1 0 0,0 21 16,20-21-16,1 22 0,0-22 16,21 21-16,0-21 0,0 22 0,0-22 15,21 21-15,0-21 0,1 22 0,20-1 16,0-21-16,1 22 0,-1-22 0,21 0 15,-20 21-15,-1-21 16,0 1-16,1-1 0,-22 0 0,0 0 16,0 0-16,-21 0 0,0 1 0,0-1 15,0 0-15,-21-21 0,0 21 0,-21 0 16,-1-21-16,22 0 0,-21 0 16,-1 0-16,1 0 0,0 0 0,-1 0 15,22-21-15,-21 0 0,21 0 0,0 0 16,-1-1-16,1 1 0,0-21 0,0 21 15,21 0-15,0-22 0,0 22 16,0 0-16,0 0 0,0 42 31,0 0-31,21 0 0,0 0 16,-21 1-16,21 20 0,1-21 16,-22 0-16,21 0 0,0 1 0,0-1 15,0 0-15,0 0 0,1 0 0,20 0 16,-21-21-16,0 0 0,0 22 15,22-22-15,-22 0 0,21 0 16,-21 0-16,22 0 0,20-43 0,-20 43 16,-22-21-16,21 0 0,-21 0 0,22 0 15,-22-22-15,0 22 0,0-21 16,0 21-16,0-22 0,22-20 16,-43 42-16,21-22 0,-21 22 15,0 0-15,0 0 0,0 0 0,0-1 16,0 1-16,-21 42 31,21 1-31,-21-1 0,-1 21 0,22-21 16,-21 22-16,21-22 0,-21 21 0,21-21 15,-21 22-15,21-1 0,0-21 0,0 0 16,0 22-16,0-22 0,0 0 0,21 0 16,0-21-16,-21 21 0,21-21 15,1 0-15,-1 0 0,21 0 0,-21 0 16,0 0-16,1-21 0,-1 21 0,0-21 15,0 0-15,21 0 0,-20-1 16,-1 1-16,0 0 0,21 0 0,-21-21 16,1 20-16,-1-20 0,0 21 15,-21-21-15,21-1 0,-21 22 0,21 0 16,-21 0-16,0 0 0,0-1 0,-21 44 31,0-1-15,21 0-16,-21 0 0,0 0 0,21 22 15,0-22-15,0 0 0,-22 21 0,22-21 16,0 1-16,0 20 0,0-21 0,0 0 16,0 0-16,0 1 0,0-1 0,22-21 15,-1 21-15,0-21 16,0 0-16,21 0 0,-20 0 16,-1 0-16,21 0 0,-21-21 0,22 0 15,20-1-15,-42 1 0,0-21 16,1 21-16,20 0 0,-21-1 0,-21-20 15,21 21-15,-21-21 16,21 20-16,-21-20 0,0 21 0,0-21 16,0 20-16,0 1 0,0 0 0,0 42 31,0 0-31,0 1 0,-21-1 16,21 0-16,-21 0 0,21 21 15,0-20-15,0-1 0,-21 21 0,21-21 16,-21 0-16,21 1 0,0-1 0,-21 0 15,21 0-15,0 0 0,0 0 16,21-21 15,-21-21-31,21 0 0,-21 0 16,21 0-16,-21 0 0,0-1 0,0 1 16,21-21-16,0 21 0,-21-22 0,22 1 15,-22 21-15,0-21 0,21 20 0,0 1 16,-21 0-16,21 0 15,0 21-15,0 0 0,1 0 16,-1 0-16,-21 21 16,0 0-16,0 22 0,21-22 0,-21 0 15,21 21-15,-21-21 0,21 1 0,-21 20 16,0-21-16,0 0 0,21 0 16,-21 1-16,22-1 0,-22 0 0,0 0 15,21 0-15,0-21 16,0 0-1,0-21-15,-21 0 0,21 21 0,-21-21 16,22 0-16,-1-1 0,0-20 0,-21 21 16,21-21-16,0 20 0,0-20 15,1 0-15,-1-1 0,0 1 16,0 21-16,-21-21 0,21 20 0,0 1 16,-21 0-16,22 0 0,-22 42 31,0 0-31,0 0 0,0 1 15,0 20-15,0-21 0,0 21 16,0-20-16,0 20 0,0-21 0,0 21 16,0-20-16,0-1 0,0 21 0,0-21 15,0 0-15,0 1 0,21-1 16,0 0-16,0-21 0,0 0 16,0 0-16,1 0 0,-1 0 15,0 0-15,21 0 0,-21 0 16,22-21-16,-22 0 0,21-1 0,43-62 15,-64 41-15,0 1 16,0 0-16,1-1 0,-1-20 0,0 21 16,-21-1-16,0-20 0,21 20 0,-21 1 15,21-21-15,-21 20 0,0 22 16,0 0-16,0 0 0,0 0 16,0-1-16,0 44 15,0-1-15,-21-21 16,21 42-16,-21-21 0,21 22 15,-21-1-15,21 0 0,-21 1 0,21-1 16,-22 0-16,22 22 0,0 20 16,0-41-16,0-1 0,0 0 15,0 1-15,0-22 0,0 21 0,0-21 16,0 1-16,0-1 0,22 0 0,-1-21 16,0 0-16,0 0 0,0 0 0,0 0 15,1 0-15,20 0 0,0-21 16,-21 0-16,1-1 0,-1 1 0,0 0 15,-21 0-15,0 0 0,21-22 0,-21 22 16,0-21-16,0 21 0,0 0 16,0-22-16,0 22 0,0 0 15,0 0-15,0 42 32,21-21-17,0 0-15,1 0 0,-1 0 16,0 0-16,0 0 0,0 0 15,0 0-15,22 0 0,-22-21 16,21 21-16,-21-21 0,22-1 0,-22 1 16,21 0-16,-21 0 0,1 0 15,-1 21-15,0-21 0,0-22 16,-21 64 15,-21-21-31,21 22 16,0-1-16,-21 21 0,0-21 0,-1 0 15,22 22-15,0-22 0,0 0 0,-21 21 16,21-20-16,-21 20 0,21-21 0,0 0 16,0 22-16,0-22 0,0 0 0,0 0 15,0 0-15,21 0 0,0-21 16,1 0-16,-1 22 0,0-22 16,0 0-16,0 0 0,22 0 0</inkml:trace>
  <inkml:trace contextRef="#ctx0" brushRef="#br0" timeOffset="72866.08">6011 11494 0,'43'-85'15,"-86"170"-15,107-212 0,-64 84 0,21 1 16,0-22-16,-21 22 0,0 0 0,21-22 16,0 22-16,1 0 0,-22-22 0,0 22 15,21-1-15,-21 1 0,21 0 16,-21 21-16,21-22 0,-21 22 0,0 0 16,0 0-16,0 42 15,0 0 1,0 21-16,-21-20 0,21 20 0,-21-21 15,0 21-15,21 1 0,-22-1 0,22 22 16,0-22-16,-21 21 0,0-20 0,21 20 16,-21 1-16,21-22 15,0 43-15,0-43 0,0 0 16,0 22-16,0-43 0,0 21 16,0-20-16,0-1 0,21-21 15,0 0-15,0 0 0,1 0 16,-1 0-16,0-21 0,0 21 0,0-22 15,0 1-15,1 0 0,-1 0 16,0-21-16,0 20 0,0 1 0,0-21 0</inkml:trace>
  <inkml:trace contextRef="#ctx0" brushRef="#br0" timeOffset="73071.97">6117 11091 0,'21'0'16,"0"0"-1,1 0-15,-1 0 0,0 0 0,0 0 16,0-21-16,22 21 0,-22 0 0,21-21 16,-21 21-16,22-21 0,-22 21 15,0-21-15,21 21 0,-21-21 0,1 21 0</inkml:trace>
  <inkml:trace contextRef="#ctx0" brushRef="#br0" timeOffset="73444.12">5567 10732 0,'21'0'31,"0"0"-31,0 0 16,0 0-16,1-22 0,-1 1 15,-21 0-15,0 0 16,-21 21 0,21-21-16,-22 21 0,1 0 15,0 0-15,0 0 0,0 21 16,21 0 0,0 0-16,0 0 0,0 1 15,21-1-15,0-21 0,-21 21 0,21 0 16</inkml:trace>
  <inkml:trace contextRef="#ctx0" brushRef="#br0" timeOffset="73855.63">5651 11367 0,'0'21'16,"0"-42"-16,-21 63 0,21-21 15,0 0-15,0 0 0,0 1 0,0-1 16,0 0-16,0 0 0,0 0 16,0 0-16,0 1 0,0-1 0,0 0 15,0 0-15,21-21 16,22 0-16,-22 0 0,0 0 0,21 0 15,1 0-15,-1 0 0,-21-21 0,22 0 16,-1 0-16</inkml:trace>
  <inkml:trace contextRef="#ctx0" brushRef="#br0" timeOffset="74208.42">7133 10774 0,'0'0'0,"-42"0"31,21 21-31,-1-21 15,22 21-15,-21 0 0,0 1 16,21-1-16,-21 21 0,0-21 0,21 22 16,-21-22-16,21 21 0,-22 0 0,22 1 15,-21-1-15,21 0 0,0 1 0,0-1 16,0-21-16,0 22 0,0-22 16,0 0-16,0 0 0,21 0 0,1 0 15,-1-21-15,0 0 0,0 0 16,0 0-16,0 0 0,22 0 0,-22 0 0</inkml:trace>
  <inkml:trace contextRef="#ctx0" brushRef="#br0" timeOffset="74516.25">7556 10795 0,'0'0'15,"0"-21"-15,0 0 0,22 21 32,-1 0-32,0 0 0,0 0 15,0 0-15,0 0 0,1 21 0,-1 0 16,0 0-16,0 0 0,-21 22 16,0-22-16,21 0 0,-21 21 0,0 43 15,0-43-15,0-20 0,0 20 16,-21 0-16,0 1 0,21-1 0,-42 21 15,20-41-15,1-1 0,0 0 16,21 0-16,-21 0 0,0 0 0,0 1 16,-1-22-16,1 0 0,21 21 15,-21-21-15</inkml:trace>
  <inkml:trace contextRef="#ctx0" brushRef="#br0" timeOffset="76020.98">635 12912 0,'0'0'0,"0"-21"15,-21 21-15,21-22 0,0 1 0,-21 21 32,21 21-17,0 22-15,0-22 0,0 21 16,0 1-16,0-1 0,-22 0 0,22 1 16,-21 20-16,0-21 0,0 1 15,-21 63-15,20-64 0,-20 0 16,21 1-16,-21-22 0,20 21 0,1-21 15,-21 0-15,21 1 16,0-22-16,-1 0 16,22-22-16,0 1 15,0 0-15,0 0 0,0-21 0,0 20 16,22 1-16,-1 0 0,0-21 16,0 21-16,21-1 0,-20 22 0,20-21 15,0 21-15,1 0 0,-1 0 16,0 0-16,1 0 0,-1 0 0,0 0 15,1 0-15,-22 0 0,21 0 0,0 0 16,-20 21-16,-1-21 0,0 0 16,0 0-16,0 0 0,0 0 0,1 0 31,-22-21-31,0 0 0,0 0 16,0 0-16,0 0 0,0-1 15,0-20-15,0 21 0,0 0 16,0-22-16,0 22 0,-22 0 0,22 0 15,0 0-15,0 0 0,0-1 16,0 44 0,0-1-16,0 0 0,0 0 15,0 0-15,-21 22 0,21-22 16,-21 21-16,21-21 0,-21 22 0,21-1 16,-21 0-16,0 1 15,21-1-15,-22 0 0,22 1 0,0-1 16,-21 0-16,21 1 0,0-22 15,0 0-15,0 0 0,0 0 0,0 0 16,21-42 15,-21 0-31,22 0 0,-1 0 0</inkml:trace>
  <inkml:trace contextRef="#ctx0" brushRef="#br0" timeOffset="76315.81">1545 13272 0,'0'21'15,"0"63"1,0-62-16,0-1 16,21-21-16,0 21 0,1-21 15,-1 0-15,0-21 16,-21 0-16,21 21 15,-21-22-15,0 1 0,0 0 16,0 0-16,0 0 0,-21 21 16,0-21-16,0 21 0,-1 0 15,1 0-15,0 0 0,0 21 16,21 0-16,0 0 16,21 0-1</inkml:trace>
  <inkml:trace contextRef="#ctx0" brushRef="#br0" timeOffset="83907.79">2815 12912 0,'0'-21'16,"0"-1"-1,0 1 1,0 0 0,0 0-1,0 0-15,0 0 16,0-1-1,0 1-15,0 0 16,0 0 0,-21 21-16,0 0 0,0 0 0,-1 0 15,1 0-15,0 21 0,-21 0 16,21 0-16,-1 1 0,1-1 0,0 21 16,0 0-16,0 1 0,0-1 15,-1 0-15,1 1 0,0-1 0,0 22 16,21-22-16,0 0 0,0 1 15,0-22-15,0 21 0,0 0 16,0-20-16,21 20 0,0-21 0,0 21 16,1-20-16,20-1 0,-21-21 0,21 21 15,1-21-15,-1 0 0,0 0 0,-20 0 16,20 0-16,0-21 16,1 0-16,-1-1 0,0 1 0,-21 0 15,22 0-15,-22 0 0,21 0 16,-21-22-16,22 22 0,-22-21 0,0-1 15,21 1-15,-20 0 0,-1-1 16,0 1-16,0 0 0,0-22 0,0 22 16,1 0-16,-1-1 0,-21 1 15,0 0-15,21-1 0,-21 22 0,0 0 16</inkml:trace>
  <inkml:trace contextRef="#ctx0" brushRef="#br0" timeOffset="84304.56">3217 12954 0,'0'21'15,"0"-42"-15,0 63 0,0-20 0,0 20 16,0-21-16,0 21 0,0-20 0,0 62 16,0-63-16,21 1 15,1-1-15,-22 21 0,42-42 0,-21 21 16,0 0-16,22-21 0,-1 0 16,-21 0-16,21 0 0,22 0 0,-22 0 15,1 0-15,-1 0 0,0 0 0,1-21 16,-22 0-16,21 0 15,0 21-15,-20-21 0,-1 0 0,0-1 16,0-20-16,0 21 0,-21 0 0,0 0 16,0-1-16,0 1 0,0 0 15,0 0-15,0 0 0,-21 21 16,0 0-16,0 0 0,0 0 16,-1 0-16,1 21 0,21 0 15,-21 0-15,0 0 0,21 1 16,0 20-16,0-21 0,0 0 0,0 0 15,0 1-15,0-1 0,0 0 0,21 0 16,-21 0-16,21 0 0,22 1 16,-22-22-16,0 0 0,21 21 15,-21-21-15,22 0 0,-1 0 0,0 0 16,1 0-16,-1 0 0,0-21 16,1-1-16,20 22 0,-20-21 0,-1 0 15</inkml:trace>
  <inkml:trace contextRef="#ctx0" brushRef="#br0" timeOffset="84648.36">4868 13102 0,'21'-21'0,"-42"42"0,42-63 16,-21 21-16,0-22 0,0 22 0,0 0 15,0 0-15,-21 0 0,0 0 16,0-1-16,0 22 0,0 0 16,-1 0-16,-20 0 0,-21 22 15,41-1-15,1 0 16,-21 0-16,21 0 0,0 0 0,-1 22 15,1-22-15,0 21 0,0-21 0,0 22 16,0-22-16,21 21 0,0-21 16,0 22-16,0-22 0,0 0 0,0 0 15,0 0-15,0 1 0,21-1 16,0-21-16,-21 21 0,21-21 0,0 0 16,0 0-16,1 0 0,20 0 0,-21 0 15,0-21-15,22 21 0,-22-21 16,0-1-16,0 1 0,21 0 15,-20 0-15,-1 0 0,-21-22 0,21 22 16,0 0-16,-21-21 0,0-1 16,21 22-16,-21-21 0,0 21 15,0 0-15,0-1 0,0 1 0</inkml:trace>
  <inkml:trace contextRef="#ctx0" brushRef="#br0" timeOffset="84803.93">4826 12975 0,'0'21'0,"0"1"15,0-65-15,0 107 0,0-22 0,0-21 0,0 0 16,0 1-16,0 20 0,0-21 15,0 0-15,0 0 0,0 1 16,0-1-16,0 0 0,21-21 0,0 21 0,0 0 16,1-21-16,-1 0 15,0 0-15,0 0 0,21 0 0,-20 0 16,-1 0-16,0-21 0,0 0 16,0 0-16</inkml:trace>
  <inkml:trace contextRef="#ctx0" brushRef="#br0" timeOffset="85163.73">5186 13081 0,'0'-21'16,"0"42"-16,0-63 0,0 21 0,0-1 0,0 1 15,0 0-15,0 0 16,21 0 0,0 21-16,0 0 0,0 0 15,1 0-15,-1 0 0,0 0 16,0 0-16,0 0 0,0 21 0,1 0 15,-1 0-15,-21 0 0,21 1 16,-21 20-16,21-21 0,-21 0 0,0 0 16,0 22-16,0-22 0,0 0 0,-21 0 15,0 0-15,0 1 0,21-1 16,-22-21-16,1 21 0,21 0 0,-21-21 16,21-21-1,0 0 1,0 0-1,0-1-15,21 1 0,-21 0 0,21-21 16,1 21-16,-22-22 0,21 22 0,0-21 16,-21-1-16,21 1 0,-21 21 15,21 0-15,0-22 0,22 22 0,-22 0 16,-21 0-16,0 0 0</inkml:trace>
  <inkml:trace contextRef="#ctx0" brushRef="#br0" timeOffset="85221.69">5397 12912 0,'-42'21'15</inkml:trace>
  <inkml:trace contextRef="#ctx0" brushRef="#br0" timeOffset="85772.47">3344 12891 0,'0'-85'16,"0"64"-1,0 0-15,0-1 0,0-20 16,0 21-16,0 0 0,0 0 16,0-1-16,0 1 0,0 0 0,0 0 15,-21 21-15,21-21 0,0 42 31,0 0-31,0 21 16,0 1-16,0-1 0,21 0 0,-21 22 16,21-22-16,1 22 0,-1-22 15,-21 22-15,0-22 0,21 0 16</inkml:trace>
  <inkml:trace contextRef="#ctx0" brushRef="#br0" timeOffset="86407.87">6286 0 0,'-21'0'16,"0"0"0,0 0-16,0 0 0,0 0 15,-1 0-15,1 0 16,0 275 0,0-21-16,21-84 0,-21-22 0,21-42 15,0-22-15,-21-41 0,21 20 16,0-42-16,0 0 0,0 1 0,0-1 15,21-21 1,0 0 0,0 0-16,0 0 0,0 0 0,1 0 15,-1 0 1</inkml:trace>
  <inkml:trace contextRef="#ctx0" brushRef="#br0" timeOffset="88885.62">6456 12785 0,'0'0'0,"0"-21"16,0-1-16,0 1 0,0 0 15,0 0-15,0 0 0,0 0 0,0-1 16,0 1-16,-21 21 15,-1 0 1,1 21-16,21 1 16,-21-1-16,0 0 0,21 21 15,-21-21-15,21 22 0,-21-1 0,-1 0 16,22 1-16,0-1 0,0-21 16,-21 22-16,21-1 0,0 0 0,0 1 15,0-1-15,0-21 0,0 21 0,0-20 16,0 20-16,0 0 0,21-21 15,-21 1-15,22-1 0,-1 0 0,0-21 16,0 0-16,21 21 0,-20-21 16,-1 0-16,42 0 15,-20 0-15</inkml:trace>
  <inkml:trace contextRef="#ctx0" brushRef="#br0" timeOffset="89192.45">7048 12679 0,'0'-21'16,"43"-22"0,-22 43-16,0 0 0,0 0 15,0 22-15,1-22 0,-1 21 16,21 42-16,-21-20 0,0-1 15,22 0-15,-43 1 0,21-1 16,0 0-16,-21 1 0,0-1 0,0 0 16,0-21-16,0 22 0,-21-1 0,0 0 15,0-20-15,-1 20 0,1-21 16,0 0-16,0 22 0,0-22 0,0 0 16,-1 0-16,1 0 0,0-21 15,0 0-15,21-21 0</inkml:trace>
  <inkml:trace contextRef="#ctx0" brushRef="#br0" timeOffset="91255.42">10985 7895 0,'0'0'0,"-21"-21"15,21 0 1,0 0-16,-21 21 31,21 21-15,0 0-16,-21 21 0,21 1 15,0-1-15,0 0 0,0 22 16,0-22-16,-42 85 0,42-84 16,-22 20-16,1-21 0,21 22 15,0-22-15,-21-21 0,21 22 0,-21-1 16,21-21-16,0 0 0,0 1 0,0-1 15,21-21 1,0 0-16,-21-21 16,21 21-16,-21-22 0</inkml:trace>
  <inkml:trace contextRef="#ctx0" brushRef="#br0" timeOffset="91592.88">11324 8340 0,'0'21'0,"0"-42"0,21 42 16,-21 0-16,0 0 0,21-21 0,-21 21 16,22-21-16,-1 0 15,0 0 1,0 0-16,0 0 0,0-21 15,1 21-15,-22-21 0,0 0 16,0 0-16,0 0 0,0-1 16,-22 1-1,1 21-15,0 0 0,0 0 16,0 0-16,0 0 0,-1 21 0,1 1 16,0-22-16,21 21 0,-21-21 15,21 42-15,0-21 16,21-21-1,21 0-15,-20 0 0</inkml:trace>
  <inkml:trace contextRef="#ctx0" brushRef="#br0" timeOffset="92364.48">13017 8234 0,'0'0'16,"0"-21"-16,0 0 0,22 21 0,-22-22 15,0-20-15,0 21 0,0 0 16,-22 0-16,1-1 0,0 1 0,0 0 16,0 0-16,0 0 0,-22 21 15,1 0-15,21 0 0,-22 0 0,1 21 16,0 0-16,21 21 0,-22-20 15,1 20-15,21-21 0,-22 21 0,1 1 16,21-1-16,0-21 0,0 22 0,-1-1 16,1-21-16,21 0 0,-21 0 15,21 1-15,0-1 0,0 0 0,21-21 16,0 0-16,1 0 0,-1 0 16,21 0-16,-21 0 0,22 0 15,-1 0-15,0-21 0,1 0 0,-1-1 16,0 1-16,1 0 0,-1 0 15,0 0-15,1 0 0,-22-1 0,0 1 16,0 0-16,-21 0 0,0 0 16,0 0-16,-21 21 31,0 0-31,21 21 16,-21 0-16,21 0 0,0 0 0,0 22 15,0-22-15,-22 21 0,22 0 16,0 22-16,-21-22 0,21 1 0,0 20 15,0 1-15,0 20 0,0-20 16,-21 20-16,21-20 0,0 21 16,0-1-16,0-20 0,0 20 0,0 1 15,0 0-15,21-1 0,-21 1 0,21 0 16,1-22-16,-1 22 0,0-22 16,0 1-16,-21-22 0,0 1 0,0-1 15,0 0-15,0-21 0,-21 1 0,0-1 16,0 0-16,-22-21 0,1 0 0,0 0 15,-1 0-15,1 0 0,0-42 16,-1 20-16,1-20 0,-22 0 16,22-1-16,0-20 0,-1-1 0,1 1 15,21-22-15,0 22 0,0-22 16,-1-63-16,22 63 0,0 22 16,0-1-16,22-20 0,-1 20 0,0 1 15,21-22-15,1 21 0,-1 1 16,21 21-16,1-22 0,-1 1 0,22 20 15,63-41-15,-84 41 16,-1 1-16,1 0 0,-1 20 0</inkml:trace>
  <inkml:trace contextRef="#ctx0" brushRef="#br0" timeOffset="92968.16">13314 8382 0,'0'21'0,"21"-21"47,-21-21-47,21 0 16,0 21-16,-21-21 0,21 0 0,-21-1 15,0 1-15,22 0 0,-22 0 16,0 0-16,0 0 0,0-1 0,0 1 16,-22 21-16,-20 0 15,21 0-15,0 21 16,-22 1-16,22-1 0,-21 0 0,0 21 15,20-21-15,1 22 16,-21-22-16,21 21 0,0-21 0,21 22 16,0-22-16,0 0 0,0 0 0,0 0 15,0 1-15,21-1 0,0 0 16,0-21-16,0 0 0,22 21 0,-1-21 16,-21 0-16,21 0 0,1 0 0,-1 0 15,0-21-15,1 0 0,-1 21 16,-21-21-16,22-1 0,-22-20 0,21 21 15,-21-21-15,0 20 0,1-20 16,-1 0-16,0-1 0,0-20 16,-21 21-16,0-1 0,21-20 0,-21 20 0,21 1 15,-21 0-15,0-1 16,0 1-16,0 21 0,0-21 0,0 20 16,0 1-16,0 42 31,0 1-31,0-1 0,0 21 0,0-21 15,0 43-15,0-22 0,0 0 16,0 22-16,0-22 0,0 22 0,0-22 16,0 0-16,0 1 0,0-1 15,0-21-15,0 22 0,0-22 0,0 0 16,0 0-16,0 0 0,22 0 16,-1-21-16,0 0 15,0 0-15,0 0 16,0 0-16,1-21 0,-22 0 0,0 0 15,21 0-15</inkml:trace>
  <inkml:trace contextRef="#ctx0" brushRef="#br0" timeOffset="93148.02">13652 8213 0,'0'0'15,"-21"0"-15,0 0 0,42 0 31,0 0-31,1-21 16,-1 21-16,21 0 0,0 0 16,1-22-16,-1 1 0,22 21 15,-22-21-15,21 0 0,-20 0 0,20 0 16</inkml:trace>
  <inkml:trace contextRef="#ctx0" brushRef="#br0" timeOffset="93435.63">14457 7832 0,'-21'0'15,"42"0"-15,-42-21 0,-1 21 0,22-22 16,22 22 0,-1-21-16,0 21 15,0 0-15,0 0 0,22 0 16,-22 0-16,0-21 0,21 21 0,-21 0 15,22 0-15,-22 0 0,21 0 16,-21 0-16,22 0 0,-22 0 0,0 0 16,0-21-16,0 21 0,-42 0 31,0 0-31,0 0 16,0 0-16,0 21 15,-1-21-15</inkml:trace>
  <inkml:trace contextRef="#ctx0" brushRef="#br0" timeOffset="93663.49">14626 7789 0,'0'22'15,"0"41"1,0-21-16,-21-20 0,0 62 16,0-41-16,21 20 15,-22-21-15,1 1 0,21-1 0,-21 0 16,21 1-16,-21-1 0,21 0 0,0-20 15,0-1-15,0 0 16,0 0-16,0 0 0,0 0 0,0 1 16,21-22-1,0 0 1,-21-22-16,21 22 0,1-21 16</inkml:trace>
  <inkml:trace contextRef="#ctx0" brushRef="#br0" timeOffset="94019.29">14795 8276 0,'22'0'0,"-1"0"0,0 0 16,0 0-16,0 0 15,0-21-15,1 21 0,-1-21 0,0 0 16,21 21-16,-21-21 0,-21-1 15,22 1-15,-22 0 0,0 0 0,0 0 16,0 0-16,-22-1 16,1 22-16,0 0 0,0 0 15,-21 22-15,20-1 0,1 0 0,0 0 16,-21 21-16,21-20 0,21 20 16,-22-21-16,22 21 0,-21-20 0,21 20 15,0-21-15,0 0 0,0 22 16,0-22-16,0 0 0,0 0 15,21 0-15,1-21 0,-1 0 16,0 0-16,21 0 0,-21 0 16,1 0-16,-1 0 0,21 0 15,-21-21-15,22 0 0,-1 21 0</inkml:trace>
  <inkml:trace contextRef="#ctx0" brushRef="#br0" timeOffset="94523.65">15430 8128 0,'0'-21'0,"0"42"0,0-63 0,0 21 16,0-1 0,22 22-16,-1-21 0,0 21 15,0 0-15,21 0 0,-20 0 16,-1 0-16,0 0 0,0 0 0,0 0 16,-21 21-16,21 1 15,-21 20-15,0-21 0,0 21 0,0-20 16,-21 20-16,0-21 0,0 21 15,-21-20-15,20 20 0,1-21 16,-21 0-16,21 0 0,0 1 0,-1-1 0,22 0 16,-21-21-16,21 21 15,21-21 1,1-21 0,-1 0-16,0 21 0,0-21 0,0-1 15,0-20-15,22 21 0,-22-21 16,0 20-16,0-20 0,22 0 0,-22-1 15,0 22-15,0-21 0,0 0 16,-21 20-16,0 1 0,0 0 0,0 0 16,0 0-16,-21 42 15,0-21 1,0 42-16,21-21 0,-21 1 0,-1 20 0,1 0 16,21-21-16,0 22 15,0-1-15,0 0 0,0-20 0,0 20 16,0-21-16,0 21 0,0-20 0,0 20 15,21-21-15,1 0 16,-1-21-16,21 0 0,-21 0 16,0 0-16,1 0 0,20-21 0,-21 0 15,21 21-15,1-21 0,-1-22 16</inkml:trace>
  <inkml:trace contextRef="#ctx0" brushRef="#br0" timeOffset="94803.49">16404 7641 0,'0'0'0,"-21"-42"31,0 63-31,0 0 16,-1 0-16,22 22 16,-21-22-16,0 21 0,0 1 0,21 20 15,-21-21-15,0 22 0,-1-22 16,1 22-16,21-22 0,-21 22 0,21-22 15,-21 0-15,21 1 0,0-22 16,0 21-16,0-21 0,0 0 0,0 1 16,0-1-16,21-21 15,0 0-15,0 0 0,1 0 16,-1 0-16,0 0 16,0-21-16,0-1 0,0 1 0,1 0 15</inkml:trace>
  <inkml:trace contextRef="#ctx0" brushRef="#br0" timeOffset="95056.35">16087 7959 0,'0'0'0,"42"0"47,-21 0-47,0 0 0,22 0 0,-22 0 15,21-21-15,0 21 0,-20 0 16,20-22-16,0 22 0,1-21 0,-22 21 16,21-21-16,-21 21 0,22 0 0,-22 0 15,0-21-15,0 21 0,-42 0 32,-21 21-17</inkml:trace>
  <inkml:trace contextRef="#ctx0" brushRef="#br0" timeOffset="95917.17">10901 9694 0,'0'-21'0,"0"-42"15,0 42 1,0-1-16,0 1 0,21 0 0,-21 0 16,42-21-16,-42 20 0,21 1 15,1 21-15,20-21 0,-21 21 16,0 0-16,22-21 0,-22 21 0,21 0 15,-21 0-15,22 21 0,-1 0 16,-21 0-16,21 1 0,-20 20 16,-1 21-16,-21-20 0,0 20 0,0-20 15,0 20-15,0-21 0,-21 22 16,-1-22-16,-20 1 0,21-1 0,-43 0 16,22-21-16,-21 22 0,-64-1 15,63-21-15,22 0 0,-22-21 16,22 0-16,0 0 0,20 0 0,-20 0 15,21 0-15,0 0 0,21-21 0,0 0 16,0 0-16,0 0 0,0 0 16,0-1-16,0-20 0,42-21 15,-21 41-15,0-20 16,22 21-16,-22 0 0,21 0 0,-21 21 16,22 0-16,-22 0 0,21 0 0,1 0 15,-22 21-15,21 0 0,-21 0 16,22 0-16,-22 22 0,21-22 0,-21 0 15,0 0-15,1 0 0,-1 22 0,0-22 16,-21 0-16,21 0 16,-21 0-16,21-21 0,-21 21 15,21-21-15,1 0 16</inkml:trace>
  <inkml:trace contextRef="#ctx0" brushRef="#br0" timeOffset="96073.01">11726 9927 0,'0'0'0,"21"-21"0,1 21 15</inkml:trace>
  <inkml:trace contextRef="#ctx0" brushRef="#br0" timeOffset="96773.6">12827 9864 0,'21'-21'15,"-42"42"-15,63-64 0,-21 43 0,1-21 16,-22 0-16,0 0 0,0 0 0,21 0 15,-21-22-15,0 22 0,0-42 16,-21 41-16,21 1 16,-22 0-16,-20 0 0,21 0 0,0 21 15,-22 0-15,22 0 0,-21 0 0,21 21 16,-22 0-16,1 0 0,21 22 16,-21-22-16,20 42 0,-20-20 0,21-1 15,0 0-15,0 1 0,-1-1 0,1 0 16,21 1-16,-21-1 0,21-21 15,0 0-15,0 0 0,21 1 0,0-1 16,1-21-16,41 0 0,-42 0 16,22 0-16,-1 0 0,0 0 15,1 0-15,-1-21 0,0-1 0,1 1 16,-1 0-16,-21 0 0,21 0 16,-20 0-16,-1-1 0,0 1 15,0-21-15,-21 21 0,0 0 0,0-1 16,0 1-16,-21 42 31,21 1-31,-21-1 0,21 21 16,0-21-16,-21 22 0,-1-1 15,1 0-15,21 1 0,-21 20 0,21-21 16,0 22-16,-21-1 0,21 1 0,-21-1 16,21 1-16,-21 21 0,21-22 15,0 1-15,0-1 0,0 22 0,0-22 16,0 22-16,0-22 0,0 1 15,0-1-15,0 1 0,0-1 16,0 1-16,0-22 0,0-21 0,-22 22 16,1-22-16,0 0 0,-21 0 0,21 0 15,-1-21-15,-20 0 0,0 0 16,-1 0-16,1-21 0,0 0 0,-1-21 16,1 21-16,0-22 0,-1 1 0,1-22 15,0 1-15,21 21 0,-1-22 0,1 1 16,21-22-16,0 21 0,0 1 15,0-1-15,0 1 0,21 21 16,1-22-16,20 22 0,-21-22 0,21 22 0,1 0 16,-1-1-16,0 1 15,43-43-15,-21 43 0,-22 21 16</inkml:trace>
  <inkml:trace contextRef="#ctx0" brushRef="#br0" timeOffset="97335.79">13250 9885 0,'0'0'0,"0"-21"16,0 0-1,21 21-15,1-22 0,-1 22 0,0-21 16,0 0-16,-21 0 0,21 0 16,0 0-16,1-1 0,-22 1 15,0 0-15,0 0 0,0 0 16,0 0-16,-22 21 0,-20 0 15,21 0-15,-21 0 0,-1 21 0,1 0 16,0 0-16,-1 21 0,22-20 16,-21 20-16,21 0 0,-1-21 0,1 22 15,21-1-15,0-21 0,0 0 0,0 22 16,21-22-16,1 0 0,20-21 16,-21 21-16,21-21 0,1 0 0,20 0 15,-20 0-15,-1 0 0,0 0 16,22 0-16,-22 0 0,0 0 0,1-21 15,20 0-15,-20 0 0,-1-22 0,0 22 16,-21-21-16,22 0 0,-22-1 16,0 1-16,21 0 0,-20-22 15,-22 22-15,21-1 0,0 1 0,-21 0 16,0-1-16,0 1 0,0 0 16,0 21-16,0-1 0,0 1 0,0 0 15,-21 42 1,0 0-1,21 1-15,-22 20 0,22 0 0,0 1 16,0-1-16,0 0 0,0 1 16,0 20-16,0-21 0,0 1 15,0-1-15,0 0 0,0-20 0,0 20 16,0-21-16,0 0 0,22 0 16,-22 1-16,0-1 0,21 0 0,0-21 15,0-21 1,-21 0-1</inkml:trace>
  <inkml:trace contextRef="#ctx0" brushRef="#br0" timeOffset="97492.22">13822 9652 0,'-21'0'16,"42"0"-16,-64 0 0,43-21 15,22 0 1,20 21-16,-21 0 15,21-21-15,1-1 0,20 22 16,-20-21-16,20 0 0,1 0 0,-22 0 16</inkml:trace>
  <inkml:trace contextRef="#ctx0" brushRef="#br0" timeOffset="97956.95">14838 9419 0,'0'-21'16,"0"0"-16,0 0 16,0 0-16,0-1 15,0 1-15,0 0 16,0 0-16,-21 21 0,-1 0 0,1 0 16,0 0-16,0 0 0,-21 0 15,20 0-15,1 21 0,-21 0 16,21-21-16,0 21 0,-1 1 0,1-1 15,0 0-15,0 0 0,21 0 0,0 0 16,0 1-16,0-1 16,0 0-16,21 0 0,0 0 15,0 0-15,1 1 0,20-1 0,-21 0 16,0 0-16,0 0 0,22 0 16,-22 1-16,0-1 0,0 21 0,0-21 15,-21 0-15,0 1 0,0 20 16,0-21-16,0 0 0,0 0 0,-21 1 15,-21-1-15,21 0 0,-22 0 16,22-21-16,-21 0 0,0 0 16,-1 0-16,1 0 0,0 0 0,20 0 15,-20 0-15,21 0 0,0-21 0,0 21 16,21-21-16,0 0 16,0-1-16,0 1 0,0 0 15,0 0-15,21 0 0,0 0 16,0-1-16,21 1 0,-20 0 0</inkml:trace>
  <inkml:trace contextRef="#ctx0" brushRef="#br0" timeOffset="98207.8">15176 9610 0,'0'0'16,"-21"0"-16,0 0 0,0 0 15,21 21-15,0 0 0,-21 0 16,21 0-16,0 22 0,-21-22 0,21 21 0,0-21 16,0 1-16,0 20 15,0-21-15,0 0 0,0 0 0,0 1 16,0-1-16,0 0 0,21-21 31,0-21-15,-21 0-16</inkml:trace>
  <inkml:trace contextRef="#ctx0" brushRef="#br0" timeOffset="98364.14">15240 9419 0,'0'-21'0,"0"42"0,-21-63 16,42 42 30,0 0-30,0 0-16,0 21 0,1-21 0</inkml:trace>
  <inkml:trace contextRef="#ctx0" brushRef="#br0" timeOffset="99108.72">15642 9483 0,'0'0'0,"21"0"0,0 0 16,1 0-16,-1 0 16,0 0-16,0 0 0,0 0 0,0-21 15,22 21-15,-22 0 0,0-22 16,0 22-16,0-21 0,-42 42 47,0 1-47,0-1 0,0 21 0,0-21 0,-1 22 15,1-1-15,0 0 0,0 1 16,-21-1-16,20-21 0,1 21 16,0 1-16,-21-22 0,21 21 0,-1-21 15,1 1-15,0-1 0,21 0 16,-21-21-16,42-21 31,-21 0-15,21-1-16,0 1 0,1 0 0,-1 0 15,0-21-15,0 20 0,0 1 0,0 0 16,-21 0-16,0 0 0,22 21 16,-22 21-1,0 0 1,0 0-16,0 0 16,0 1-16,0-1 0,0 0 0,0 0 15,0 0-15,21 0 0,-21 1 16,21-1-16,0-21 0,0 0 15,0 0-15,1 0 0,-1 0 0,21 0 16,-21 0-16,22 0 0,-1 0 16,0-21-16,22 21 0,-22-22 0,0-20 15,22 21-15,-22-21 0,1-1 0,-1 1 16,43-43 0,-43 43-16,-21 0 0,0-1 0,0 1 15,-21 21-15,0 0 0,0-1 0,-21 22 16,0 0-1,0 0-15,-21 0 0,20 22 0,1 20 16,-21-21-16,21 21 0,0 1 16,-1-1-16,1 0 0,21-20 0,0 20 15,0 0-15,0-21 0,0 22 0,21-22 16,1 0-16,-1 0 0,21 0 16,0-21-16,22 0 0,-22 0 0,22 0 15,63 0-15,-85 0 0,22-21 16,-22 0-16,21 0 15,-41 0-15,20 0 0,-21-22 0,0 22 16,-21 0-16,0 0 0</inkml:trace>
  <inkml:trace contextRef="#ctx0" brushRef="#br0" timeOffset="99908.04">10901 11451 0,'-21'0'0,"42"0"0,-64-21 16,22 21-16,0-21 0,0 21 0,21-21 16,0 0-16,0-1 15,0 1-15,21 21 0,0-21 0,0 21 16,22-21-16,-1 21 0,0 0 0,1 0 16,-1 0-16,0 0 0,1 0 15,-1 21-15,0 0 0,1 0 0,-22 22 16,0-22-16,0 21 0,-21-21 0,0 22 15,0-22-15,-21 21 0,0-21 16,-21 1-16,-1 20 0,1-21 16,0 0-16,-22 0 0,22 1 0,-1-1 15,1-21-15,0 0 0,21 0 16,-1 0-16,1 0 0,21-21 16,21-1-1,1 1-15,-1 21 0,0-21 0,21 21 16,1 0-16,-1 0 0,21 0 0,-20 0 15,-1 0-15,22 0 0,-22 0 16,0 21-16,-21 0 0,22 1 16,-22-1-16,0 0 0,-21 0 0,0 0 0,0 0 15,0 1-15,-21 20 0,-64 0 16,43 1-16,0-22 16,-22 0-16,1 0 0,-1 0 0,1 0 15,-1-21-15,1 0 0,-1 0 16,22 0-16,-1 0 0,1 0 0,0 0 15,21 0-15,-1-21 0,1 0 0,21 0 16,0 0-16,0 0 16,0-1-16,43 22 0,-22-21 0,0 21 15,0 0-15,21-21 0,-20 21 16,20 0-16,-21-21 0</inkml:trace>
  <inkml:trace contextRef="#ctx0" brushRef="#br0" timeOffset="100083.94">11896 11790 0,'21'0'0,"-42"0"0,21 0 32,-22 0-32,1 0 15</inkml:trace>
  <inkml:trace contextRef="#ctx0" brushRef="#br0" timeOffset="100765.55">13039 11515 0,'0'0'0,"0"-21"0,0-1 0,0 1 16,0 0-16,-22 0 0,1 0 0,-21 21 15,21 0-15,-22 0 0,1 0 16,0 0-16,-1 0 0,1 0 0,0 21 16,-1 21-16,1-21 0,21 1 15,-21 20-15,20-21 0,1 21 0,0 1 16,0-22-16,0 21 0,21-21 0,0 22 15,0-22-15,0 0 0,0 0 16,21 0-16,0 1 0,0-22 0,0 0 16,22 0-16,-1 0 0,0 0 0,1 0 15,20 0-15,1-22 0,-22 22 16,22-21-16,-1 0 0,-21 0 16,22 0-16,-22-22 0,-21 22 0,22 0 15,-22 0-15,0 0 0,0 0 16,0-1-16,-21 1 0,0 42 31,0 1-31,0-1 16,0 21-16,-21-21 0,21 22 0,0-1 15,0 0-15,0 1 0,-21-1 0,21 21 16,0 1-16,-21-22 0,21 22 16,0-1-16,0 1 0,0-1 0,0 1 15,0-1-15,0 1 0,0-1 0,0-20 16,0 20-16,0 1 15,0-1-15,0 1 0,-21-22 0,0 21 16,-1-20-16,1-1 0,0 0 0,0 1 16,-21-22-16,20 0 0,-20 0 15,-21 0-15,20 1 0,1-22 0,0 0 16,-1 0-16,-20 0 0,20-22 0,1 1 16,0-21-16,-1 0 0,22-1 15,-21-20-15,21-1 0,21 1 0,0-1 16,0-20-16,0 20 0,0 1 0,21-1 15,0 1-15,0-1 0,0 22 16,22-22-16,-1 1 0,0 20 16,1-20-16,20 21 0,-20-1 0,20-20 15,1 20-15,-1 1 0</inkml:trace>
  <inkml:trace contextRef="#ctx0" brushRef="#br0" timeOffset="101311.86">13483 11621 0,'0'-22'16,"21"22"-16,-21-21 0,21 21 16,-21-21-16,22 0 0,-1 0 15,0 0-15,0-1 0,0-20 16,0 21-16,1 0 0,-22-22 16,21 22-16,0-21 0,-21 21 0,0 0 15,0-1-15,0 1 0,-21 21 16,0 0-16,-1 21 15,1 1-15,0 20 0,0-21 16,0 21-16,0 1 0,-1-1 0,1 22 16,0-22-16,0-21 0,21 21 0,0 1 15,0-22-15,0 0 0,0 0 16,0 0-16,0 1 0,21-22 0,21 0 16,-20 0-16,20 0 0,-21 0 15,21 0-15,-20 0 0,20-22 16,0 1-16,1 0 0,-1 0 0,-21 0 15,21-22-15,1 1 0,-22 0 0,21-1 16,-21-20-16,22 21 16,-22-22-16,0 1 0,0 20 15,22-20-15,-43 20 0,21 1 0,-21 21 0,21-21 16,-21 20-16,0 1 0,-21 42 31,21 1-31,-21-1 16,21 21-16,0 0 0,-22 1 15,22-1-15,0 0 0,-21 1 0,21-1 16,0 0-16,0 1 0,0-1 16,0-21-16,0 22 0,0-22 15,0 0-15,0 0 0,0 0 0,0 0 16,21 1-16,1-22 16,-1 0-16,0 0 15,-21-22-15,0 1 0</inkml:trace>
  <inkml:trace contextRef="#ctx0" brushRef="#br0" timeOffset="101462.27">13801 11367 0,'0'0'0,"21"-22"32,0 22-32,21-21 0,-21 21 0,22 0 15,-1-21-15,0 21 16,1-21-16,-1 0 0,22 21 0,-22-21 15</inkml:trace>
  <inkml:trace contextRef="#ctx0" brushRef="#br0" timeOffset="102457.22">15134 10901 0,'0'0'0,"0"-42"0,21 20 0,-21 1 15,0 0-15,0 0 0,-21 21 16,21 21 0,-21 0-16,0 0 0,0 22 15,-1-1-15,22 0 0,-21 1 0,0 20 16,0 1-16,0-1 16,0 1-16,-1-22 0,-20 22 0,21-1 15,0-21-15,-22 22 0,22-22 0,0 1 16,-21-22-16,21 0 0,-1 0 15,1 0-15,21 0 0,-21-21 16,0 0 0,21-21-16,0 0 0,0 0 15,0 0-15,0-22 0,0 22 0,0-21 16,0 0-16,0-1 0,0 1 16,0 0-16,21-1 0,-21 1 0,21 21 15,-21-22-15,0 22 0,21 0 16,1 21-16,-22 21 15,21 0-15,0 1 0,0 41 16,-21-21-16,0 1 0,21-22 16,0 21-16,1-21 0,-22 22 15,21-22-15,0 0 0,0 0 0,0 0 16,0 1-16,1-1 0,-1-21 16,21 0-16,-21 0 0,22 0 0,-1 0 15,-21 0-15,21 0 0,1-21 0,-22 21 16,21-22-16,1 1 0,-22 0 15,0 0-15,21-21 0,-21 20 16,1-20-16,-22 21 0,21-21 0,-21-1 16,21 22-16,-21-21 0,21 21 15,-21-22-15,0 22 0,0 0 16,-21 42 0,0 0-16,0 0 15,21 22-15,-22-22 0,22 42 16,-21-20-16,21-22 0,0 21 15,-21-21-15,21 22 0,0-22 16,0 0-16,0 0 0,0 0 0,21 1 16,0-22-16,1 0 0,-1 0 0,0 0 15,0 0-15,0 0 0,22 0 16,-22 0-16,21-22 0,-21 22 0,0-21 16,22 0-16,-22-21 0,0 21 15,0-22-15,0 22 0,-21-21 0,0-1 16,0 1-16,0 21 0,0-21 15,0-1-15,-21 22 0,-21-21 0,21 21 16,0-1-16,-1 22 0,-20 0 0,21-21 16,0 21-16,-22 0 0,22 0 15,0 0-15,0 21 0,0 1 0,0-22 16,-1 21-16,22 21 0,0-21 16,0 0-16,0 1 0,0-1 0,0 0 15,22 0-15,-1 0 0,0 0 16,0-21-16,0 0 0,22 22 0</inkml:trace>
  <inkml:trace contextRef="#ctx0" brushRef="#br0" timeOffset="102720.07">16277 11049 0,'0'-21'0,"0"42"0,0-63 31,-21 42-31,0 0 0,0 0 15,-1 0-15,1 21 0,-21 0 16,0 21-16,20-20 0,-20 20 16,21 0-16,-21 1 0,20-1 0,1 0 15,0 1-15,0-1 0,21 0 16,0-21-16,0 22 0,0-22 0,0 0 16,0 0-16,21 0 0,21-21 0,-20 0 15,20 22-15,0-22 0,1 0 16,-1 0-16,21 0 0,-20-22 0,20 22 15,1-21-15,-22 0 0</inkml:trace>
  <inkml:trace contextRef="#ctx0" brushRef="#br0" timeOffset="103139.83">16785 11155 0,'0'-21'0,"0"42"0,0-63 16,-21 20-16,0 22 0,0 0 15,-1 0-15,1 0 0,0 0 16,-21 22-16,21-1 0,-1 21 0,-20-21 15,21 22-15,0-22 0,0 21 0,-1 0 16,1 1-16,21-22 0,-21 21 16,21-21-16,0 1 0,0 20 0,0-21 15,21-21-15,0 21 0,-21 0 16,22-21-16,-1 0 0,0 0 0,0 0 16,21 0-16,-20 0 0,-1-21 0,0 0 15,0 0-15,21 0 16,-20 0-16,-1-1 0,-21-20 0,21 21 15,0-21-15,0-1 0,-21 1 16,0 0-16,21-1 0,-21 22 0,22-21 16,-22 21-16,0-1 0,0 44 15,0-1 1,-22 0-16,1 21 0,21-21 16,-21 22-16,21-1 0,0-21 0,-21 22 15,21-1-15,0-21 0,0 0 16,0 22-16,0-22 0,0 0 15,0 0-15,21 0 0,0-21 16,0 0-16,1 0 0,-1 0 16,21-21-16,-21 21 0,0-21 15,22 0-15,-22-22 0</inkml:trace>
  <inkml:trace contextRef="#ctx0" brushRef="#br0" timeOffset="103392.68">17378 10753 0,'0'0'0,"21"-43"0,-21 22 0,0 0 0,0 0 16,0 42 15,-21 21-31,0 1 0,-1-1 0,1 0 16,21 1-16,-21-1 0,0 22 16,0-22-16,0 21 0,-1-20 0,1 20 15,0-20-15,21-1 0,-21 0 16,21 1-16,0-1 0,0-21 0,0 0 15,0 0-15,0 1 0,0-1 0,21-21 16,0 0 0,0 0-16,1 0 0,20-21 15,-21 21-15,21-22 0</inkml:trace>
  <inkml:trace contextRef="#ctx0" brushRef="#br0" timeOffset="104233.2">17759 11091 0,'0'0'0,"0"22"16,-21-1-16,-1 0 16,1 0-16,21 21 0,-21 1 0,0-22 15,0 21-15,21 1 0,-21-22 0,21 21 16,-22 0-16,22-20 0,0-1 16,0 0-16,0 0 0,0 0 0,0 0 15,0 1-15,22-22 0,-1 0 16,0 0-16,0 0 0,0 0 15,22 0-15,-22-22 0,21 1 16,-21 21-16,22-21 0,-22-21 0,0 21 16,0-1-16,0-20 0,0 21 15,-21 0-15,22-22 0,-22 22 0,0 0 16,0 0-16,-22 21 16,1 0-16,21 21 31,21 0-16,1-21-15,-1 0 16,0 0-16,0 0 16,0 0-16,0 0 15,-21-21 1,0 0 0,0 0-16,0 0 0,0-1 15,0 1-15,0-21 0,0 21 0,0 0 16,0-1-16,0-20 0,22 21 15,-22 0-15,21 21 0,0-21 0,0 21 16,0 0-16,0 0 0,1 0 0,-1 0 16,0 0-16,0 0 0,0 0 15,0 21-15,1 0 0,-22 0 0,21 0 16,-21 0-16,21 1 0,0 20 16,-21-21-16,0 21 0,0-20 15,0 20-15,0-21 0,0 21 0,0-20 16,0-1-16,-21 0 0,21 0 15,-21 0-15,0 0 0,-1-21 16,1 0-16,0 0 0,0 0 16,21-21-1,0 0-15,0 0 0,0 0 16,21 0-16,0-22 0,0 22 0,22-21 16,-22-1-16,21 1 0,1 0 15,-1-1-15,0 22 0,1-21 0,-22 21 16,21 0-16,0 21 0,-20 0 15,-1 0-15,0 0 0,0 0 16,0 0-16,0 0 0,-21 42 0,0-21 16,0 21-16,0-20 0,0 20 15,0 0-15,0 22 0,0-22 0,-21 0 16,0-20-16,0 20 0,0 0 0,0-21 16,-1 1-16,1-1 0,0 0 15,0 0-15,0 0 0,-22-21 16,22 0-16,0 0 0,0 0 0,0 0 15,21-21-15,-21 0 0,-1 0 16,1 0-16</inkml:trace>
  <inkml:trace contextRef="#ctx0" brushRef="#br0" timeOffset="104412.1">18330 10626 0,'0'0'0,"-21"-21"0,0-1 15,0 22 1,0 0 0,21 22-1,0-1-15,-22-21 0,1 21 16,0-21-16,0 21 0,0-21 0</inkml:trace>
  <inkml:trace contextRef="#ctx0" brushRef="#br0" timeOffset="104581">17018 11113 0,'-21'21'0,"42"-42"0,-63 63 0,42-21 15,0 0-15,21 0 0,0 1 16,21-22-16,1 0 0,-1 0 16,0 0-16,22 0 0,-1 0 0,1 0 15,-1 0-15,1 0 0,-1 0 16,-20 0-16,-1 0 0</inkml:trace>
  <inkml:trace contextRef="#ctx0" brushRef="#br0" timeOffset="105344.56">11155 12806 0,'0'0'0,"84"-106"31,-62 85-31,-22 0 0,0 0 0,0 42 32,-22 21-32,1 0 0,0 1 15,0-1-15,0 22 0,0-22 16,-1 21-16,1 1 0,0-22 15,0 1-15,0-1 0,21 0 0,0 1 16,0-22-16,0 21 0,0-21 16,0 0-16,21-21 0,0 0 0,0 0 15,0 0-15,22 0 0,-1 0 0,-21-21 16,22 0-16,-1 0 0,0 0 16,1 0-16,-1-1 0,0-20 0,1 21 15,-22-21-15,21 20 0,-21 1 16,0-21-16,1 21 0,-22 0 15,0 42 1,-22 0-16,22 0 0,-21 0 16,0 22-16,0-22 0,0 21 15,21-21-15,-21 22 0,-1-22 0,1 21 16,21-21-16,0 0 0,0 1 16,0-1-16,0 0 0,0 0 15,21-21 1,1 0-16,-1-21 15,0 21-15</inkml:trace>
  <inkml:trace contextRef="#ctx0" brushRef="#br0" timeOffset="105500.47">11917 13123 0,'21'0'0,"-42"0"0,63 0 62,-21 0-62,0 0 16,1 0-16</inkml:trace>
  <inkml:trace contextRef="#ctx0" brushRef="#br0" timeOffset="106264.07">13843 13187 0,'21'-21'15,"0"0"-15,-21-1 16,21 1-16,-21 0 0,0 0 15,0-21-15,0 20 0,0 1 16,0-21-16,0 21 0,-21-22 0,21 22 16,-42-21-16,21 21 0,0 0 0,-22 21 15,22 0-15,-21 0 16,-1 0-16,1 21 0,-21 0 0,20 21 16,-41 22-16,41-22 15,1 0-15,0 1 0,-1-1 0,1 0 16,21 1-16,0-1 0,-1-21 0,22 22 15,0-22-15,0 0 0,22-21 16,-1 21-16,0-21 0,21 0 0,1 0 16,-1 0-16,0 0 0,22 0 15,-22 0-15,0-21 0,22 0 0,-22 21 16,22-21-16,-22-1 0,22 1 16,-22 0-16,-21 0 0,21 0 15,-20 0-15,-1 21 0,-21-22 0,0 44 47,0-1-47,-21 21 0,-1 0 0,1 43 16,21-43-16,-21 1 15,21 20-15,0 1 0,0 20 0,0-20 16,0 21-16,0-22 0,0 22 0,0-22 16,0 22-16,0 0 0,0-1 15,0 86-15,0-86 0,-21-20 16,0 20-16,0-20 0,-1-1 15,1 1-15,0-1 0,-21-20 16,21 20-16,-22-20 0,22-22 0,-21 21 16,-1-21-16,-41-21 0,20 0 15,22 0-15,-22-21 0,22 0 16,-21 0-16,-1-22 0,1 1 0,20-21 16,1 20-16,0-20 0,-1-1 0,22-20 15,0 20-15,21-21 0,0 1 16,0 20-16,21-20 0,0 20 0,22-21 15,-1 22-15,0-1 0,22 1 16,-1-1-16,22 1 0,-22-1 16,22 1-16,-21 21 0,20-22 0,1 22 0,0-1 15</inkml:trace>
  <inkml:trace contextRef="#ctx0" brushRef="#br0" timeOffset="106819.75">14287 13293 0,'22'0'0,"-1"0"0,-21-21 16,21 21-16,0-22 0,-21 1 15,21 21-15,0-21 0,1 0 0,-1 0 16,0 0-16,0-1 0,0 1 16,-21 0-16,21 0 0,-21 0 0,0 0 15,-21-1 1,0 22-16,0 0 0,0 0 15,-22 22-15,22-22 0,-21 21 0,21 0 16,-22 0-16,22 21 0,-21-20 16,21 20-16,0-21 0,-1 0 0,1 0 15,21 22-15,0-22 0,0 0 0,0 0 16,21-21-16,1 21 0,-1-21 16,21 0-16,0 0 0,-20 0 0,20 0 15,0 0-15,1 0 0,-1 0 0,21 0 16,-20-21-16,-1 0 15,0 0-15,1 0 0,-22-22 0,21 22 16,1-21-16,-22 0 0,21-1 16,-21 1-16,0 0 0,1-22 0,-1 22 15,0-22-15,42-63 16,-63 106-16,0-21 0,22 21 16,-22-1-16,0 65 31,0-22-31,-22 21 0,22 1 0,-21-1 15,0 0-15,21 22 0,-21-22 0,0 0 16,21 22-16,-21-22 16,-1 1-16,22-1 0,0 0 0,0 1 15,0-1-15,0-21 0,0 0 16,22 0 0,-1-21-16,0 0 0,0 0 15,0-21-15,-21 0 0</inkml:trace>
  <inkml:trace contextRef="#ctx0" brushRef="#br0" timeOffset="106980.66">14753 13060 0,'-21'0'0,"42"0"0,-63 0 16,42-21-16,21 21 31,21 0-31,-21 0 0,22-21 0,-1 21 16,0 0-16,1 0 0,20-22 0,1 1 15,-1 21-15,22-21 0,-22 21 16,22 0-16</inkml:trace>
  <inkml:trace contextRef="#ctx0" brushRef="#br0" timeOffset="107451.67">15938 12975 0,'0'-21'0,"0"0"0,0 0 16,0 0-16,0-1 15,0 1-15,0 0 0,0-21 16,0 21-16,-21-1 0,21 1 0,-21 0 16,0 21-16,21-21 0,-21 21 15,0 0-15,-1 0 0,1 21 0,0 0 16,-21 0-16,21 22 16,-1-22-16,-20 42 0,21-20 0,-21-1 0,20 0 15,1 22-15,0-22 0,0 1 0,0-22 16,21 21-16,0-21 0,0 22 15,0-22-15,21 0 0,0-21 0,0 21 16,0-21-16,22 0 0,-22 0 0,0 0 16,21 0-16,-20 0 15,20-21-15,-21 0 0,21 0 0,-20-1 16,20 1-16,0 0 0,1-21 0,-22 21 16,21-22-16,-21 1 0,0 0 15,1-1-15,-1 1 0,-21 0 16,0 20-16,0 1 0,-21 42 31,-1 1-31,1-1 0,21 0 16,-21 21-16,0 1 0,21-22 15,0 21-15,-21-21 0,21 22 0,-21-22 0,21 21 16,0-21-16,0 0 16,0 1-16,21-22 0,0 21 0,0-21 15,0 0-15,22 0 0,-22 0 0,21 0 16,-21 0-16</inkml:trace>
  <inkml:trace contextRef="#ctx0" brushRef="#br0" timeOffset="107716.19">16785 12510 0,'0'0'16,"0"-22"-16,0 1 0,0 0 0,-21 42 31,21 0-31,-21 1 0,21-1 15,-21 0-15,-1 21 0,1 1 16,0-1-16,0 21 0,0-20 0,21 20 16,-43 1-16,22-22 0,0 22 15,0-22-15,21 0 0,-21 1 0,21-1 16,-21-21-16,21 0 0,0 0 16,0 1-16,0-1 0,21-21 15,0 0-15,0 0 0,43-43 16,-43 22-16,0 0 15,21 0-15</inkml:trace>
  <inkml:trace contextRef="#ctx0" brushRef="#br0" timeOffset="108367.51">17039 12446 0,'0'0'0,"21"-21"16,-21 0-16,0 42 15,0 21 1,0-21-16,-21 1 0,0 20 15,21 0-15,-21 1 0,0-1 16,21 0-16,-22 22 0,1-22 0,0 22 16,21-22-16,-21 0 0,21 1 0,-21-1 15,21 0-15,0-21 0,0 22 0,0-22 16,0 0-16,0 0 16,21 0-16,0-21 15,0 0-15,0 0 0,1 0 0,20-21 16,-21 0-16,0 0 0,22 0 15,-1-22-15,-21 22 0,0-21 0,22 0 16,-22 20-16,-21-20 0,21 21 16,-21-21-16,0 20 0,0 1 15,-21 21-15,0 0 0,-1 21 16,1 1-16,21-1 16,-21-21-16,21 21 0,0 0 0,0 0 15,0 0-15,0 1 0,0-1 16,0 0-16,21 0 0,-21 0 15,21-21-15,-21 21 0,0 1 16,0-1-16,22 0 16,-22 0-16,21-21 0,-21 21 15,21-21-15,0 0 0,0 0 0,0 0 16,1 0-16,-1 0 0,21 0 16,-21 0-16,22-21 0,-22 0 0,21 21 15,-21-21-15,22 0 0,-22-22 16,0 22-16,21-21 0,-21 21 0,1-22 15,-1 22-15,-21-21 0,0 21 0,21-22 16,-21 22-16,0 42 31,0 0-31,-21 22 0,0-22 16,21 21-16,-22-21 0,1 22 16,0-1-16,0-21 0,21 0 0,0 22 15,-21-22-15,21 0 16,-21 0-16,42-42 31,-21 0-31,21 21 16</inkml:trace>
  <inkml:trace contextRef="#ctx0" brushRef="#br0" timeOffset="108523.42">17907 12573 0,'0'-21'0,"-21"21"15,0 0-15,-1 0 16,1 0-16,21 21 16,-21-21-16</inkml:trace>
  <inkml:trace contextRef="#ctx0" brushRef="#br0" timeOffset="108704.32">16404 12764 0,'-42'21'0,"84"-42"0,-127 63 0,64-21 15,0 0-15,21 0 0,21 1 16,0-22-16,22 0 0,-1 0 16,22 0-16,-1 0 0,1 0 0,20 0 15,22-22-15,-21 1 0,21 21 0,21-21 16,-22 0-16</inkml:trace>
  <inkml:trace contextRef="#ctx0" brushRef="#br0" timeOffset="109205.59">18394 12277 0,'0'-21'0,"0"42"0,0-64 16,0 22-16,0 0 15,-21 21-15,-1 0 0,1 0 0,0 21 16,0 0-16,0 1 0,0-1 0,-1 21 15,1-21-15,0 22 0,0-1 16,0 0-16,21 22 0,0-22 0,-21 22 16,21-22-16,-22 21 0,22 1 15,-21-1-15,21-20 0,0 20 0,0-20 16,0-1-16,-21 0 0,21-21 0,-21 22 16,21-22-16,0 0 15,-21-21-15,21 21 0,-21 0 0,21-42 31,0 0-31,0 0 16,0 0-16,21-22 0,21-20 16,-21 42-16,0-22 15,1 22-15,-1 0 0,21-21 0,0 21 16,1-1-16,-1 1 0,0 0 0,22 0 16,-22 21-16,1 0 0,-1 0 15,0 0-15,1 21 0,-22 0 16,21 0-16,-42 22 0,0-22 0,0 21 0,0-21 15,0 1-15,-21 20 16,0-21-16,-22 0 0,1 0 0,0 1 16,-1-1-16,-62 21 0,62-42 15,1 21-15,0-21 0,-1 0 16,1 0-16,21 0 0,0 0 0,-1 0 16,44-21-1,20 0-15,-21 0 16,21 0-16,1-1 0</inkml:trace>
  <inkml:trace contextRef="#ctx0" brushRef="#br0" timeOffset="110083.6">18965 12785 0,'0'0'0,"0"21"46,-21 0-46,0 0 0,0 0 0,21 22 16,0-22-16,-21 21 0,-1 1 0,22-22 16,-21 21-16,21-21 0,0 22 15,0-22-15,0 0 0,0 0 0,0 0 16,0 0-16,21-21 0,22 0 16,-22 0-16,0 0 0,0 0 15,22 0-15,-22 0 0,21-21 0,-21 0 16,22 0-16,-22 0 0,21-22 0,0 22 15,1-21-15,-22 0 0,21-1 16,-21 22-16,22-21 0,-22 21 0,-21-1 16,0 1-16,21 21 0,-42 21 31,21 1-31,-21-1 0,0 0 0,-1 0 16,22 21-16,-21-20 0,21-1 15,-21 21-15,21-21 0,0 0 0,0 1 16,0-1-16,0 0 0,0 0 15,21 0-15,0 0 0,22-21 16,-22 0-16,21 0 0,1 0 0,-22 0 16,21 0-16,0 0 0,1 0 0,-1-21 15,0 0-15,1 0 0,-1-21 16,0 20-16,-20-20 0,20-21 0,-21 20 16,21-20-16,-20-1 15,-1 1-15,0-1 0,0 22 0,-21-22 0,0 22 16,0 0-16,21-1 0,-21 22 0,0 0 15,0-21-15,0 21 16,0 42 0,0 0-16,-21 0 15,21 0-15,0 22 0,-21-22 16,0 21-16,0 0 0,-1 22 0,22-22 16,0 1-16,0 20 0,-21-21 15,21 1-15,0-1 0,0 0 0,0 1 16,0-1-16,0-21 0,0 0 0,21 1 15,1-1-15,-1 0 0,0-21 16,0 0-16,21 0 0,-20 0 16,20 0-16,0 0 0,1-21 0,-1 0 0,0-1 15,1-20-15,-1 21 0,0-21 16,-21-1-16,22 22 0,-43-21 0,21-1 16,-21 1-16,0 21 15,0 0-15,0 0 0,0-1 0,-21 22 16,0 0-16,-1 0 0,1 0 0,0 22 15,0-1-15,0 0 0,0 0 16,21 0-16,0 22 0,0-22 0,0 0 16,0 0-16,0 21 0,0-20 15,0-1-15,21 0 0,0 0 16,21-21-16,-21 0 0,1 0 0,20 0 16,0 0-16,-21 0 0,22 0 0,-1 0 15,-21-21-15,22 21 0,-22-21 16,0 0-16,0-22 0,0 22 0</inkml:trace>
  <inkml:trace contextRef="#ctx0" brushRef="#br0" timeOffset="110293.48">19897 12488 0,'-43'0'0,"86"0"0,-128 0 0,64 0 16,0 0-16,21 22 15,21-22-15,21 0 0,-21 0 16,22 0-16,-1 0 0,0 0 0,22 0 16,-1 0-16,-20 0 15,20 0-15,1-22 0,-22 22 0,21-21 16,-20 21-16,-1-21 0,0 0 0,-20 21 16</inkml:trace>
  <inkml:trace contextRef="#ctx0" brushRef="#br0" timeOffset="113123.82">19918 7980 0,'0'-21'16,"0"0"-16,0-1 16,0 1-1,21 42 16,-21 1-31,0-1 16,0 21-16,0-21 0,0 22 0,0-1 16,0 0-16,0 1 0,0 20 15,0-21-15,0 1 0,0-1 0,0 0 16,-21 1-16,21-22 0,0 21 0,0 1 16,0-22-16,0 0 0,0 0 15,0 0-15,0 0 0,0 1 0,0-1 16,0-42 15,0-1-31,0 1 16,0 0-16</inkml:trace>
  <inkml:trace contextRef="#ctx0" brushRef="#br0" timeOffset="113447.64">20320 8340 0,'-21'42'16,"0"-42"-1,21 21-15,21-21 47,0 0-47,0 0 0,0 0 16,-21-21-16,21 21 0,-21-21 15,22 21-15,-22-21 0,0 0 16,-22 21 0,1 0-16,-63 0 15,62 0-15,1 0 16,0 21-16,21 0 16,0 0-16,21-21 15,22 0-15,-22 0 16,21 0-16</inkml:trace>
  <inkml:trace contextRef="#ctx0" brushRef="#br0" timeOffset="113835.41">22077 8065 0,'0'0'0,"0"21"31,0 0-31,0 0 16,0 21-16,0-20 0,0 20 0,-21 0 16,21-21-16,0 22 0,-22-22 15,1 21-15,21-21 0,-21 1 16,21 20-16,0-21 0,-21 0 16,21 0-16,0 1 15,21-22 1,0 0-16,0-22 0,1 1 15</inkml:trace>
  <inkml:trace contextRef="#ctx0" brushRef="#br0" timeOffset="114196.2">22585 8192 0,'21'-22'16,"-42"44"-16,63-65 0,-42 22 15,-21 21-15,0 0 16,0 0-16,-22 0 0,1 0 15,21 0-15,-22 0 0,22 21 0,-21-21 16,21 21-16,0 1 0,-1-1 16,1 0-16,21 0 15,0 0-15,21 0 16,1-21-16,20 0 0,-21 22 16,0-22-16,22 21 0,-1-21 0,-21 21 15,21-21-15,-20 21 0,20-21 16,-21 21-16,0 0 0,0-21 0,1 43 15,-22-22 1,0 0-16,-22-21 0,1 0 16,-21 0-16,21 21 0,-22-21 15,1 0-15,21 0 0,-21 0 0,20 0 16,-20 0-16,21 0 0,0 0 0,0 0 31,21-21-31,0 0 0,0 0 16</inkml:trace>
  <inkml:trace contextRef="#ctx0" brushRef="#br0" timeOffset="114388.09">21802 7874 0,'0'0'0,"0"-21"16,21 21-1</inkml:trace>
  <inkml:trace contextRef="#ctx0" brushRef="#br0" timeOffset="115139.66">23114 7916 0,'0'43'31,"0"-22"-31,0 0 0,0 0 16,0 0-1,21-21 1,0 0-16,0 0 15,1 0-15,20-21 0,-21 21 16,21-21-16,1 0 0,-1 21 16,0-21-16,1 0 0,-22-1 0,21 22 15,-21-21-15,1 0 0,-1 0 0,-21 0 16,0 0-16,-21-1 16,-1 1-16,1 21 0,-21 0 15,0 0-15,-1 0 0,1 0 0,0 0 16,-1 0-16,1 21 0,0-21 0,20 22 15,-20 20-15,0-21 0,21 21 16,-1-20-16,22 20 0,0-21 0,0 21 16,0-20-16,0 20 0,0-21 15,0 0-15,22 0 0,-1 1 0,0-1 16,0 0-16,21-21 0,-20 0 16,20 21-16,-21-21 0,21 0 15,1 0-15,-22 0 0,21 0 0,1 0 16,-22 0-16,0-21 0,-63 21 31,20 0-31,-20 0 0,21 0 0,-21 0 16,-1 21-16,1 0 0,0-21 0,20 21 15,-20 1-15,0-1 0,21 21 16,-22-21-16,22 0 0,0 1 0,0-1 16,21 0-16,0 0 0,0 0 15,0 0-15,0 1 0,21-1 16,0-21-16,0 0 0,0 0 15,22 0-15,-22 0 0,21 0 0,1 0 16,-1 0-16,0 0 0,1 0 16,20 0-16,-21-21 0,1-1 0,20 1 15,-20 21-15,-1-21 0</inkml:trace>
  <inkml:trace contextRef="#ctx0" brushRef="#br0" timeOffset="115572.5">23876 8213 0,'0'0'0,"0"-21"0,-21 21 31,0 21-31,-1 0 16,22 0-16,0 0 0,0 0 15,-21 22-15,21-22 0,-21 0 0,21 0 16,0 0-16,0 1 0,0-1 16,0 0-16,0 0 0,-21-21 46,21-21-46,0 0 16,0 0-16,0-1 0,0-20 16,21 21-16,0 0 0,0 0 15,1-22-15,-1 22 0,0-21 16,0 21-16,43-22 0,-43 43 16,0 0-16,21 0 0,-21 0 15,1 0-15,-1 0 0,21 21 0,-21 1 16,-21 20-16,21-21 0,-21 0 15,22 22-15,-22-22 0,0 21 0,0-21 16,0 0-16,0 22 0,0-22 0,0 0 16,0 0-16,-22 0 15,1-21-15,21 22 0,0-44 32,0 1-17,21 0-15,1 21 16</inkml:trace>
  <inkml:trace contextRef="#ctx0" brushRef="#br0" timeOffset="116028.75">24807 8170 0,'0'0'0,"21"-21"0,-21 0 0,0 0 15,0 0 1,0 0-16,-21 21 0,0 0 0,0-22 15,0 22-15,0 0 0,-22 0 0,22 0 16,-21 22-16,21-1 0,-22 0 16,1 21-16,21-21 0,0 22 0,-22-22 15,22 21-15,0-21 0,0 22 16,0-22-16,21 0 0,-22 21 16,22-20-16,0-1 0,0 0 15,22-21-15,-1 21 0,0-21 16,21 0-16,-21 0 15,1 0-15,20 0 0,-21-21 0,0 0 16,22 21-16,-22-21 0,21-1 0,-21 1 16,0 0-16,22-21 0,-22 21 15,0-22-15,0 1 0,-21 0 16,21 20-16,-21 1 16,0 42-1,0 1-15,0-1 16,-21 0-16,21 0 15,0 0-15,0 0 0,0 1 0,0-1 16,0 0-16,0 0 0,21 0 16,1-21-16,-1 21 15,0-21-15,0 0 0,0 0 0,22 0 16,-22 0-16</inkml:trace>
  <inkml:trace contextRef="#ctx0" brushRef="#br0" timeOffset="116515.95">25358 7620 0,'0'0'0,"-43"0"32,43 21-32,0 22 0,-21-22 15,21 21-15,-21 0 0,21 1 0,0-1 16,0 22-16,0-22 0,0 0 15,0 22-15,0-22 0,0 0 0,0 1 16,0-22-16,-21 21 0,21-21 0,-21 1 16,21-1-16,0 0 0,-22 0 15,1-21 1,21-21 0,0 0-16,0 0 15,0-1-15,0-20 16,0 21-16,0 0 0,21 0 0,1-22 15,-1 22-15,0 0 0,0-21 16,0 20-16,22 22 0,-22-21 0,0 21 16,21 0-16,-21 0 0,1 0 15,-1 21-15,21 1 0,-21-1 0,0 21 16,-21-21-16,0 22 0,0-22 0,0 21 16,0-21-16,-21 0 0,0 22 0,0-22 15,-43 21 1,22-21-16,21-21 0,-21 22 0,20-22 15,-20 0-15,21 21 0,0-21 0,21-21 32,0-1-17,0 1-15,21 0 0</inkml:trace>
  <inkml:trace contextRef="#ctx0" brushRef="#br0" timeOffset="116781.79">25887 7684 0,'21'-22'0,"-42"44"0,42-65 0,0 22 16,-21 0-16,0 42 15,0 0-15,-21 0 16,0 1-16,0 20 0,-1 0 0,22 22 16,0-22-16,-21 22 0,21-22 15,0 21-15,-21 1 0,21-22 0,0 1 16,0-1-16,0 0 0,0-21 0,0 1 15,0-1-15,0 0 0,0 0 16,0 0-16,21-21 31,0 0-31,1-21 16,-1 0-16,0 21 0</inkml:trace>
  <inkml:trace contextRef="#ctx0" brushRef="#br0" timeOffset="117122.6">26014 8213 0,'0'21'16,"21"-21"15,0 0-31,0 0 0,0 0 16,1 0-16,-1 0 0,0 0 16,0 0-16,0-21 0,-21 0 15,21 21-15,-21-22 0,22 1 16,-22 0-16,0 0 0,0 0 15,0 0-15,-22 21 0,1 0 16,0 0-16,0 0 0,-21 0 16,20 21-16,1 0 0,0 0 0,-42 21 15,41 1-15,22-22 16,-21 21-16,21-21 0,-21 1 0,21-1 16,0 0-16,0 0 0,0 0 0,0 0 15,0 1-15,21-22 0,0 0 16,1 21-16,-1-21 0,21 0 15,-21 0-15,22 0 0,-22 0 0,21 0 16,0 0-16,1 0 0,-1-21 16,0 21-16</inkml:trace>
  <inkml:trace contextRef="#ctx0" brushRef="#br0" timeOffset="117605.32">26755 8128 0,'21'-21'0,"-42"42"0,42-63 0,-21 21 16,0-1-16,0 1 0,0 0 0,-21 21 15,-1 0-15,1 0 0,0 0 16,0 0-16,0 21 0,-22 0 0,22 1 16,0 20-16,-21-21 0,21 21 15,-1 1-15,1-22 0,0 21 0,21-21 16,0 22-16,0-22 0,0 0 16,0 0-16,0 0 0,0 1 0,0-1 15,0 0-15,21-21 0,0 0 0,1 21 16,-1-21-16,0 0 15,21 0-15,-21 0 0,1-21 0,-1 0 16,0 0-16,0-1 0,21 1 0,-20 0 16,-1-21-16,0-1 0,0 1 15,0 0-15,22-22 0,-22 22 16,0-22-16,0 22 0,0-21 0,0 20 16,1 1-16,-1 0 0,0-1 15,-21 1-15,0 0 0,21 20 0,-21 1 16,0 0-16,0 0 0,0 42 15,0 0-15,-21 0 16,0 1-16,0 20 0,-1 0 0,1 1 16,0 20-16,0 1 0,21-1 15,0-21-15,-21 22 0,21-1 0,0 22 16,0-43-16,21 1 16,0-1-16,0-21 0,22 0 0,-22 1 15,21-1-15,0-21 0,1 21 0,-1-21 16,0 0-16,1 0 0,-1 0 15,0 0-15,-20 0 0,20-21 16,-21 21-16</inkml:trace>
  <inkml:trace contextRef="#ctx0" brushRef="#br0" timeOffset="118456.26">19918 9589 0,'21'0'31,"0"-22"-15,-21 1-16,21 21 0,0-21 15,1 0-15,-1 21 16,0 0-16,0-21 0,0 21 16,22 0-16,-22 0 0,0 0 15,0 0-15,0 0 0,22 21 0,-22 0 16,0 21-16,0-20 0,0 20 16,0 0-16,-21 1 0,0-1 0,0 0 15,0-21-15,-21 64 16,-21-64-16,21 22 0,-22-22 15,1 0-15,21 0 0,-21 0 0,-1 0 16,1-21-16,21 22 0,-22-22 0,22 0 0,-21 0 16,21 0-16,0 0 0,-1-22 15,22 1 1,0 0-16,0 0 0,0 0 0,0 0 16,0-1-16,0 1 0,0-21 15,22 21-15,-1 0 0,-21-1 0,21 22 16,0 0-16,0 0 0,0 0 0,1 0 15,-1 0-15,0 22 0,0-1 16,21 0-16,-20 0 0,-1 0 0,0 0 16,0 22-16,0-22 0,0 0 0,1 21 15,-22-20-15,21-1 16,0 0-16,0 0 0,-21 0 0,21 0 16,0-21-16,1 0 0,-1 0 15,0 0 1,0 0-16,0 0 0</inkml:trace>
  <inkml:trace contextRef="#ctx0" brushRef="#br0" timeOffset="118620.18">20976 9885 0,'0'-21'15,"21"21"16,0 0-15,1 0-16,-1 0 16</inkml:trace>
  <inkml:trace contextRef="#ctx0" brushRef="#br0" timeOffset="118892.02">21992 9610 0,'0'0'0,"0"21"32,0 0-32,0 0 0,0 22 0,0-22 15,0 21-15,0-21 0,0 22 16,-21-22-16,21 21 0,0-21 0,-21 0 15,21 22-15,0-22 0,0 0 0,0 0 16,-21-21-16,21 21 0,0 1 16</inkml:trace>
  <inkml:trace contextRef="#ctx0" brushRef="#br0" timeOffset="119267.8">22500 9652 0,'0'0'0,"21"-21"0,-21 0 16,-42 21-1,21 0-15,0 0 16,-22 0-16,22 21 0,0 0 0,0 0 16,0 0-16,-1 1 0,1-1 0,21 0 15,0 0-15,0 0 0,0 0 16,0 1-16,21-22 0,1 21 15,-1-21-15,0 0 0,0 21 0,0-21 16,0 0-16,22 21 16,-22-21-16,0 21 0,0-21 0,0 21 15,1-21-15,-1 22 0,-21-1 16,0 0-16,0 0 16,0 0-16,-21-21 0,-1 21 15,1-21-15,0 22 0,-21-22 16,21 0-16,-22 0 0,1 0 0,21 0 15,0 0-15,-1 0 0,1 0 0,0 0 16,21-22 0,0 1-1,0 0-15,0 0 0</inkml:trace>
  <inkml:trace contextRef="#ctx0" brushRef="#br0" timeOffset="119463.69">21950 9377 0,'0'0'0,"0"-21"16,-21 21-16,21-21 47,21 21-32</inkml:trace>
  <inkml:trace contextRef="#ctx0" brushRef="#br0" timeOffset="120596.58">23453 9779 0,'21'0'16,"0"0"-1,-21-21 1,0 0-16,0 0 15,0-1-15,0 1 0,0 0 0,0 0 16,0 0-16,0 0 0,-21-1 0,0 22 16,-1-21-16,1 0 0,0 0 15,0 0-15,0 21 0,0 0 0,-1 0 16,1 0-16,0 0 0,0 21 0,-21 21 16,42-21-16,-22 22 15,1-1-15,0 0 0,0 22 0,0-22 16,0 1-16,-1-1 0,1 0 15,0 1-15,21-1 0,0 0 16,0-21-16,0 22 0,0-22 0,0 0 16,21 0-16,0-21 0,22 0 15,-22 0-15,0 0 0,21 0 0,-20 0 16,20-21-16,0 21 0,-21-21 16,22 0-16,-1 0 0,-21-1 0,22 1 15,-22-21-15,0 21 0,0-22 0,0 1 16,0 0-16,1-1 15,-1-20-15,0 21 0,-21-22 0,21 1 16,-21 20-16,21 1 0,-21-22 0,0 22 16,0 0-16,0 21 0,0-22 15,0 22-15,0 0 0,0 0 0,0 42 32,-21 21-32,21-21 0,-21 22 15,21-1-15,0 0 0,-21 22 0,21-22 16,0 22-16,0-1 0,0-20 15,0 20-15,0-21 0,0 1 0,0-1 16,0 0-16,0-20 0,0 20 0,0-21 16,21 0-16,0 0 0,0-21 15,0 22-15,1-22 0,-1 0 0,0 0 16,0 0-16,21 0 0,-20-22 0,-1 22 16,21-21-16,-21 0 15,0 0-15,1 0 0,-1 0 0,0-22 16,0 22-16,-21 0 0,0-21 0,0 20 15,0 1-15,0 0 0,0 42 32,0 0-32,0 1 15,0 20-15,0-21 0,0 0 16,0 0-16,0 1 0,0-1 0,0 0 16,0 0-16,0 0 0,0 0 15,0-42 16</inkml:trace>
  <inkml:trace contextRef="#ctx0" brushRef="#br0" timeOffset="120764.48">24109 9567 0,'0'0'0,"0"-21"0,-21 21 31,42 0 16</inkml:trace>
  <inkml:trace contextRef="#ctx0" brushRef="#br0" timeOffset="123687.2">24426 9567 0,'0'22'15,"0"-1"1,21 0 0,1-21-16,-1 0 0,0 0 15,0 0-15,0 0 0,0 0 16,1 0-16,-1 0 0,0-21 0,0 0 15,-42 21 1,0-22 0,-22 22-16,1 0 0,0 0 0,-1 0 15,1 22-15,0-1 0,21 0 16,-22 0-16,22-21 0,0 21 0,0 0 16,0 1-16,21-1 0,-22 0 15,22 0-15,0 0 16,0 0-16,22 1 15,-1-22-15,0 21 0,0-21 16,0 21-16,22-21 0,-22 21 0,21 0 16,0 0-16,-20-21 0,20 22 15,-21-1-15,21 0 0,-20 0 0,-1 0 16,-21 0-16,0 1 0,0-1 16,-21-21-16,-22 0 15,22 21-15,-21-21 0,-1 0 0,1 0 16,0 0-16,21 0 0,-22 0 15,1 0-15,21 0 0,-22 0 16,22 0-16,0 0 0,0 0 0,0-21 16,21 0-16,0-1 31,21 22-31,0 0 0,0 0 16,0-21-16,1 21 0,20 0 15,-21-21-15,0 21 0</inkml:trace>
  <inkml:trace contextRef="#ctx0" brushRef="#br0" timeOffset="123969.04">24871 9716 0,'0'0'16,"21"0"-16,-21-22 0,0 44 31,0-1-31,0 21 16,0-21-16,0 22 0,0-1 0,0-21 15,0 43-15,-21-22 0,21 43 16,0-22-16,-21 1 0,-1-1 16,1 22-16,21-22 0,-42 22 0,21 0 15,0-22-15,-1 22 0,1-22 16,0 1-16,21-1 0,0-20 0,-21 20 16,21-21-16,-21 1 0,21-1 0,0-21 15,0 0-15,0 1 16,21-44-1,0-20-15</inkml:trace>
  <inkml:trace contextRef="#ctx0" brushRef="#br0" timeOffset="124281.52">24934 9991 0,'0'0'0,"-21"-43"0,0 1 0,21 0 16,0-1-16,0 22 0,0-21 0,0 0 15,0 20-15,21 1 0,0 0 16,0 0-16,1 0 0,20 0 16,0 21-16,-21 0 0,22 0 0,-1 0 15,0 21-15,-20 0 0,-1 21 16,0-21-16,0 22 0,-21-1 0,0 0 16,0-20-16,0 20 0,-21 0 15,-21-21-15,20 22 0,-20-22 0,0 0 16,-1 0-16,-20-21 0,21 21 0,-1-21 15,22 0-15,-21 22 16,21-22-16,-1 0 0,1 0 0,21-22 16,21 22-1,1-21-15,-1 0 0,21 0 16,-21 0-16,22 0 0</inkml:trace>
  <inkml:trace contextRef="#ctx0" brushRef="#br0" timeOffset="124517.39">25506 9398 0,'0'0'0,"21"-42"0,0 21 0,0 21 0,-21-22 16,21 22-16,-21-21 0,0 42 15,-21 1 1,0 20-16,0-21 0,0 21 0,0 22 16,-1-22-16,1 1 15,0 20-15,0 1 0,0 20 16,21-41-16,0-1 0,0 0 0,0-21 15,0 22-15,0-22 0,0 0 16,0 0-16,21-21 0,0 0 0,0 0 16,0 0-16,1 0 0,-1 0 15,0 0-15,21 0 0</inkml:trace>
  <inkml:trace contextRef="#ctx0" brushRef="#br0" timeOffset="125368.19">25993 9673 0,'0'-21'15,"0"42"-15,0-63 0,0 21 16,0 0-16,-22-1 0,1 22 16,0 0-16,0 0 0,-21 0 15,20 0-15,-20 22 0,0-1 0,-1 0 16,22 21-16,-21-21 0,21 22 16,-22-22-16,22 21 0,0-21 0,0 22 15,21-22-15,0 21 0,0-21 16,0 1-16,0-1 0,0 0 15,21-21-15,0 21 0,22-21 0,-22 0 16,0 0-16,21 0 16,-21 0-16,22-21 0,-22 0 0,21 0 0,-21-1 15,1 1-15,-1 0 0,0-21 16,0 21-16,0-22 0,0 22 16,-21 0-16,0 0 0,0 0 0,0-1 15,0 1-15,0 42 16,-21 1-1,0-1-15,21 0 0,-21 21 16,21-21-16,0 1 0,0 20 0,0-21 16,0 0-16,0 0 0,0 1 0,0-1 15,21 0-15,0 0 0,0-21 16,1 0-16,-1 0 0,0 0 16,21 0-16,-21 0 0,22 0 0,-22 0 15,21-21-15,-21 0 0,22 0 16,-22-1-16,0 1 0,0 0 0,0 0 15,1-21-15,-1 20 0,-21-20 16,0 21-16,0 0 0,0 0 0,0 42 31,0 0-31,-21 0 16,21 0-16,-22 0 0,22 22 0,0-22 16,0 0-16,0 0 0,0 0 15,0 1-15,0-1 0,0 0 0,22-21 16,-1 21-16,0-21 15,21 0-15,-21 0 16,1 0-16,20 0 0,-21-21 0,21 0 16,-20 0-16,20-1 0,-21 1 15,0 0-15,0 0 0,1 0 0,-1 0 16,0-1-16,0 1 0,-21 0 0,21 0 16,-21 42-1,-21 0-15,0 0 0,21 1 16,-21-1-16,0 21 0,-1 0 15,1 1-15,0-1 0,0 0 16,0 1-16,0-1 0,21 22 0,0-1 0,-22 1 16,1-1-16,21 22 0,-21-22 15,21 1-15,0-1 0,0-20 16,-21 20-16,21-21 0,-21 1 0,21-1 16,-21-21-16,21 0 0,0 1 15,0-1-15,-22 0 0,1-21 16,0 0-16,21-21 15,0 0-15,0-22 16,0 22-16,0-21 0,21-1 0,0 1 16</inkml:trace>
  <inkml:trace contextRef="#ctx0" brushRef="#br0" timeOffset="125681.21">26860 10012 0,'0'0'15,"-21"-21"-15,21 0 16,0-1-16,0 1 0,21 0 16,1 0-16,-1 21 0,0-21 15,21 0-15,-21-1 0,22 1 16,-22 0-16,0 0 0,0 0 0,-21 0 16,0-1-16,-21 22 31,0 0-31,0 0 0,-22 22 0,22-1 15,0 0-15,-21 0 0,21 21 0,-1-20 16,1-1-16,21 21 0,0-21 16,-21 0-16,21 1 0,0-1 15,0 0-15,0 0 0,21-21 16,0 21-16,1-21 16,20 0-16,-21 0 0,21 0 0,-20 0 15</inkml:trace>
  <inkml:trace contextRef="#ctx0" brushRef="#br0" timeOffset="126160.87">27453 9800 0,'0'0'0,"0"-21"16,0 0-16,0 0 0,0 0 16,-21-1-1,0 22-15,0 22 16,21-1-16,-22 0 0,22 0 15,-21 0-15,21 0 0,0 22 16,0-22-16,0 0 0,-21 0 0,21 0 16,0 1-16,0-1 0,0 0 15,0 0-15,21-21 16,0 0 0,1 0-16,-22-21 0,21 21 15,0-21-15,0-22 0,0 22 16,-21-21-16,21 0 15,1-1-15,-22 1 0,21-22 0,0 22 16,0-21-16,-21 20 0,21-20 16,0 20-16,1-20 0,-22 21 0,21-1 15,0 1-15,-21 0 0,0-1 0,0 22 16,0 0-16,0 0 0,0 42 16,0 0-16,-21 21 15,0 1-15,-1-1 0,1 22 16,0-1-16,0 1 0,0 20 0,0-20 15,-1 20-15,22-20 0,0-1 16,0 1-16,0-22 0,0 1 16,0-1-16,0 0 0,22-21 0,-1 22 15,0-22-15,0 0 16,0-21-16,0 0 0,1 0 0</inkml:trace>
  <inkml:trace contextRef="#ctx0" brushRef="#br0" timeOffset="127128.31">20489 11028 0,'-21'0'0,"42"0"0,-63 0 16,21 0-16,21-21 31,21 21-31,0 0 16,0-21-16,22 21 0,-22 0 15,0 0-15,21 0 0,-21 0 16,22 0-16,-22 0 0,0 0 0,0 21 16,0 0-16,-21 0 0,0 0 15,0 0-15,0 22 0,0-22 0,-21 21 16,0-21-16,0 1 0,0 20 15,-22-21-15,1 0 0,0 0 0,-1 1 16,22-1-16,-21 0 0,21-21 0,0 0 16,-1 21-16,44-42 31,-1 21-31,0-21 0,21 21 16,-21 0-16,1-21 0,20 21 15,0 0-15,-21 0 0,22 0 0,-1 0 16,0 0-16,-20 21 0,20 0 15,-21-21-15,0 21 0,0 0 0,-21 0 16,0 1-16,0-1 0,0 0 16,0 0-16,-42 0 0,21 0 0,-21 1 15,-1-1-15,1 0 0,0-21 0,-22 21 16,22-21-16,-1 0 0,1 0 16,21 0-16,-21 0 0,20 0 15,-20 0-15,21 0 0,0 0 0,21-21 16,-21 21-16,21-21 0,0 0 31,21-1-15,0 22-16</inkml:trace>
  <inkml:trace contextRef="#ctx0" brushRef="#br0" timeOffset="127308.21">21124 11536 0,'0'0'16,"0"-21"15,21 21-15,1 0 0,-1 0-16,0-21 15,0 21-15</inkml:trace>
  <inkml:trace contextRef="#ctx0" brushRef="#br0" timeOffset="127556.12">22119 11282 0,'0'0'0,"0"-21"15,0 42 1,0 0-16,0 0 15,0 0-15,0 22 0,0-22 16,0 21-16,0-21 0,0 22 0,0-22 16,0 0-16,0 21 0,-21-20 15,21-1-15,-21 0 0,21 0 16,0 0-16</inkml:trace>
  <inkml:trace contextRef="#ctx0" brushRef="#br0" timeOffset="127908.96">22712 11261 0,'0'-21'0,"0"42"0,0-64 16,-21 43-1,-1 0-15,1 0 0,-21 22 16,21-22-16,-22 21 0,22 0 0,-21 0 15,21 0-15,0 0 0,21 1 16,0-1-16,0 0 0,0 0 0,0 0 16,21-21-1,0 0-15,21 21 0,-21-21 0,22 22 0,-22-22 16,21 21-16,-21-21 0,22 21 16,-22 0-16,21 0 0,-21-21 15,-21 21-15,0 1 0,0-1 0,0 0 16,0 0-16,0 0 15,-21-21-15,0 21 0,-21-21 0,21 0 16,-22 0-16,22 22 0,-21-22 0,21 0 16,-22 0-16,22 0 0,0 0 15,-21 0-15,20 0 0,1-22 0,21 1 16,-21 0-16</inkml:trace>
  <inkml:trace contextRef="#ctx0" brushRef="#br0" timeOffset="128075.87">22098 11070 0,'0'-21'0,"0"42"0,0-63 15,0 21-15,21 21 47,0 0-31,0 0-16</inkml:trace>
  <inkml:trace contextRef="#ctx0" brushRef="#br0" timeOffset="128523.64">23474 11113 0,'0'0'16,"21"0"-16,0-22 0,0 1 15,-21 0-15,0 0 0,0 0 16,0 0 0,-21 21-16,0 0 15,0 0-15,0 0 0,-1 0 16,1 0-16,-21 0 0,21 21 0,0 0 16,-22-21-16,22 42 0,0-21 15,-21 1-15,20 20 0,22 0 0,0-21 16,0 22-16,0-1 0,0-21 0,0 0 15,22 22-15,-1-22 0,0 0 16,0 0-16,21 0 0,-20-21 0,20 22 16,0-1-16,-21 0 0,22-21 15,-22 21-15,0 0 0,0-21 0,0 21 16,-21 1-16,0-1 0,0 0 16,0 0-16,-21 0 15,0-21-15,0 21 0,-21 1 0,-1-22 16,22 21-16,-21-21 0,-1 0 15,22 0-15,-21 0 0,21 0 0,-22 0 16,22 0-16,21-21 31,0-1-31,21 22 0,1-21 16</inkml:trace>
  <inkml:trace contextRef="#ctx0" brushRef="#br0" timeOffset="128853.35">23664 11599 0,'64'0'31,"-43"-21"-31,0 21 0,0-21 16,0 0-16,1 21 0,-1-21 0,0 0 16,0-1-16,21 1 0,-20 0 15,-1-21-15,0 21 0,0-1 16,-21-20-16,0 21 0,0 0 0,0 0 15,0-1-15,-42 22 0,21 0 16,-1 0-16,-20 22 0,21-1 16,-21 0-16,20 21 0,-41 22 15,42-22-15,0-21 0,21 22 16,0-1-16,-22-21 0,22 0 16,0 22-16,0-22 0,0 0 0,22 0 15,-1 0-15,0 0 0,21-21 16,-21 0-16,1 0 0,20 0 15,0 0-15,-21 0 0,22 0 0,-22-21 16</inkml:trace>
  <inkml:trace contextRef="#ctx0" brushRef="#br0" timeOffset="129120.35">24532 10753 0,'0'0'0,"-21"0"16,0 21-16,21 0 0,-21 21 16,-1-20-16,1 20 0,0 21 0,0-20 15,0 20-15,0 1 16,-1-1-16,1 1 0,0-1 0,0 1 0,0-22 16,21 22-16,0-22 0,-21 21 15,21-20-15,-22-22 0,22 0 16,0 0-16,0 0 15,22-21 1,-1 0-16,0 0 0,0-21 0,0 21 16,0-21-16</inkml:trace>
  <inkml:trace contextRef="#ctx0" brushRef="#br0" timeOffset="129464.15">24638 11409 0,'-21'0'0,"0"0"15,21 21-15,0 0 16,21-21 15,0 0-31,0 0 16,21 0-16,-20-21 0,-1 0 0,0 21 16,0-21-16,0 0 0,0-1 15,1 1-15,-22 0 0,0 0 16,-22 21-1,-20 0-15,21 21 0,0 0 16,-22 0-16,22 1 0,-21-1 0,21 21 16,0-21-16,-1 22 0,1-22 15,21 0-15,0 21 0,0-21 0,0 1 16,0-1-16,0 0 0,21-21 16,1 21-16,20-21 15,-21 0-15,64 0 16,-43 0-16,0-21 0,1 0 0,20 21 15</inkml:trace>
  <inkml:trace contextRef="#ctx0" brushRef="#br0" timeOffset="130120.21">25336 11261 0,'0'-21'0,"0"42"0,0-64 16,0 22-16,-21 21 15,0 21 1,21 1-16,-21 20 0,0-21 15,0 0-15,21 22 0,-22-1 0,1-21 16,21 21-16,-21-20 0,21 20 16,0-21-16,0 0 0,0 0 15,0 1-15,0-1 0,0 0 0,21 0 16,0-21-16,22 21 0,-22-21 16,0 0-16,0 0 0,22 0 15,-22 0-15,0-21 0,0 0 0,0 0 16,22 0-16,-22-1 0,0-20 15,0 21-15,0-21 0,0-1 16,1-20-16,20 20 0,-21-20 0,0-1 16,0 22-16,1-21 0,-1 20 15,0 1-15,0 0 0,0-1 0,-21 22 0,0 0 16,0 0-16,-21 42 31,0 0-31,0 21 0,-22 1 16,22-1-16,0 0 0,0 1 15,0 84-15,0-85 0,21 0 16,0 1-16,0-1 0,0 0 16,0 1-16,0-22 0,21 0 0,0 0 15,0 0-15,0 1 0,22-1 0,-22-21 16,21 0-16,0 0 0,-20 0 16,20 0-16,-21-21 0,21-1 15,-20 22-15,-1-21 0,21-21 16,-21 21-16,0-22 0,1 22 0,-1-21 15,0 0-15,0 20 0,0-41 16,-21 42-16,0 0 16,-21 42-1,0 0-15,0 0 0,0 0 16,-1 22-16,22-22 0,-21 21 0,0-21 16,0 43-16,21-43 0,0 0 15,0 0-15,0 0 0,0 1 16,0-1-16,21-21 15,0 0-15,0 21 0,22-21 16,-22 0-16,21 0 0,1 0 16,-1-21-16</inkml:trace>
  <inkml:trace contextRef="#ctx0" brushRef="#br0" timeOffset="130619.92">26882 11240 0,'0'-22'0,"0"44"0,0-65 15,0 22-15,0 0 16,0 0-16,-22 21 16,1 0-16,0 0 0,0 0 0,0 0 15,0 0-15,-1 21 0,1 0 0,0 21 16,-21-20-16,21 20 0,-1 0 16,1-21-16,0 22 0,0-1 15,21 0-15,0-20 0,0 20 0,0-21 16,0 0-16,0 0 0,0 1 0,0-1 15,21 0-15,0-21 16,22 0-16,-22 0 0,0 0 0,21 0 16,-21 0-16,1-21 0,-1 0 15,0-1-15,21 1 0,-21 0 0,1-21 16,-1-1-16,21 1 0,-21-21 0,0 20 16,22-20-16,-22-1 0,21 22 15,-21-22-15,1 22 0,-1 0 16,0-1-16,0 1 0,-21 0 15,0 21-15,0-1 0,0 1 0,-21 42 32,0 1-32,0-1 15,-1 21-15,1 0 0,0 1 0,21-1 16,-21 22-16,0-1 0,0-21 16,21 22-16,-22-1 0,22-20 0,0 63 15,0-64-15,0-21 16,22 21-16,-1-20 0,21 20 15,-21-42-15,0 0 0,1 0 0,-1 0 16,21 0-16,-21 0 16,0 0-16</inkml:trace>
  <inkml:trace contextRef="#ctx0" brushRef="#br0" timeOffset="130912.2">25696 11134 0,'-21'0'0,"42"0"0,-63 0 0,63 0 15,0 0 1,22 0-16,-1 0 0,0 0 15,22 0-15,-1-21 0,1 21 0,-1 0 16,-20 0-16,20 0 0,-21 0 16,1 0-16,-1 0 0,-21 0 0,0 0 15,1 0-15</inkml:trace>
  <inkml:trace contextRef="#ctx0" brushRef="#br1" timeOffset="139087.78">296 7789 0,'0'0'0,"-21"0"15,0 0 1,21 22 31,0-1-47,0 0 15,0 0-15,0 0 16,0 22-16,21-22 0,-21 21 0,21 0 16,-21 1-16,0-1 0,0 0 0,21-20 15,-21 20-15,0-21 0,0 21 16,0-20-16,22-1 0,-22 0 0,21-21 15,-21 21-15,21-21 16,0 0 0,0 0-16,0-21 0,1 0 0,-1 0 15,21-22-15,22 1 0,-22 0 16,21-1-16,-20-20 0,20-1 16,22 1-16,-22 20 0,22-20 0,0-1 0,-1 1 15,22-1-15,-21 1 0,0 21 16,20-22-16,-41 1 0,21 20 15,-22 1-15,1 0 0,-1-1 0,-21 1 16,1 21-16,-22 0 0,21-1 0,-21 1 16,1 21-16,-1-21 0,-21 0 15,21 21 1,-21-21-16,0 42 47,0 0-47,0 0 15,0 0-15</inkml:trace>
  <inkml:trace contextRef="#ctx0" brushRef="#br1" timeOffset="141831.56">444 9567 0</inkml:trace>
  <inkml:trace contextRef="#ctx0" brushRef="#br1" timeOffset="141891.51">466 9694 0,'0'22'16,"0"-44"-16</inkml:trace>
  <inkml:trace contextRef="#ctx0" brushRef="#br1" timeOffset="142012.45">571 10033 0,'0'21'15,"0"-42"-15,22 63 0,-1-42 16,0 0-16,0 0 15,0 0-15,22-21 0,-22 21 16,21-21-16,22 0 0,-22-21 16,21 20-16,22-20 0,0 0 0,-22-1 15,22 1-15</inkml:trace>
  <inkml:trace contextRef="#ctx0" brushRef="#br1" timeOffset="142163.35">2201 9229 0,'0'0'0,"21"0"15</inkml:trace>
  <inkml:trace contextRef="#ctx0" brushRef="#br1" timeOffset="142217.32">2265 9271 0,'-21'0'16,"42"0"-16,-42 21 0,21 0 15</inkml:trace>
  <inkml:trace contextRef="#ctx0" brushRef="#br1" timeOffset="144748.31">402 9821 0,'21'0'16,"-21"-21"-16,21 21 0,-21-21 16,22 0-16,-1 0 15,0 0-15,0 21 16,0 0-1,0 21 1,-21 0-16,22 0 0,-22 0 0,21 0 16,-21 1-16,0 20 0,0-21 15,21 21-15,-21-20 0,0 20 0,21-21 16,-21 21-16,0-20 0,0-1 16,0 21-16,0-21 0,0 0 15,0 1-15,0-1 16,0 0-1,21-21 1,-21-21-16,21 21 16,1-21-16,-1-1 0,-21 1 15,42 0-15,-21 0 0,0-21 0,22 20 16,-1-20-16,0 0 0,1-1 16,20-20-16,1 21 0,-1-22 0,1 22 15,20-22-15,-20 22 16,21 0-16,-22-22 0,22 22 0,-22-1 15,1 1-15,-1 0 0,1-1 16,-1 22-16,-20-21 0,20 21 0,-21 0 16,1-1-16,-22 1 0,0 21 15,0 0-15,0-21 0,-42 21 47,21 21-31,0 0-1,0 1 1,-21-22 0</inkml:trace>
  <inkml:trace contextRef="#ctx0" brushRef="#br1" timeOffset="146279.18">593 11388 0,'0'0'0,"0"-43"31,21 22-31,-21 0 0,0 0 15,0 0-15,0 0 0,0-1 0,0 1 16,0 0-16,0 0 16,21 21-16,0 0 15,-21 21-15,0 0 16,0 0-16,21 22 0,-21-1 16,21-21-16,-21 22 0,0-1 15,0 0-15,0 1 0,0 20 0,0-42 16,0 22-16,0-1 0,0 0 15,0-21-15,0 1 0,0-1 16,0 0-16,22 0 0,-22 0 0,21 0 16,0-21-1,0 0-15,0 0 16,22-21-16,-1 0 0,0 0 16,22-21-16,-1 20 0,1-20 0,20 0 15,22-22-15,-21 22 16,21-22-16,-22-20 0,22 20 0,64-63 15,-86 85-15,22-22 16,-21 22-16,-1 0 0,-20-1 0,21 22 16,-43-21-16,21 21 0,-20 21 15,-22-21-15,0-1 0,0 22 0,0 0 16,1-21-16,-44 21 125,1 21-125,0-21 0</inkml:trace>
  <inkml:trace contextRef="#ctx0" brushRef="#br1" timeOffset="149439.69">444 12996 0,'-21'0'15,"21"-21"-15,0 0 16,0 0 0,0 0-1,0 42 32,0 0-47,0 0 0,0 0 16,0 1-16,0 20 0,0 0 0,0-21 15,0 22-15,0-1 0,0 0 16,0 1-16,21-22 16,-21 21-16,22-21 0,-22 22 0,0-22 15,0 21-15,21-21 0,-21 1 16,21-1-16,0 0 0,0-21 16,22 0-16,-22 0 15,21-21-15,0 0 0,1-22 16,20 22-16,1-21 0,20-1 0,1 1 15,0 0-15,-1-1 0,1-20 16,21-1-16,-21 22 0,-1-21 0,1-1 16,-22 22-16,22-1 15,-21 1-15,-22 0 0,21-1 0,-20 22 0,-1 0 16,0 0-16,-20 0 16,-1 0-16,0 21 0,-21-22 0,21 22 15,-21-21-15,0 0 16,21 21 46,-21 21-15,0 0-47,0 1 0</inkml:trace>
  <inkml:trace contextRef="#ctx0" brushRef="#br1" timeOffset="155211.5">10350 8255 0,'-21'0'0,"0"0"16,0 0-16,0 0 0,0 0 16,-1 0-16,22-21 47,0 0-32,0 42 32,0 0-31,0 0-16,0 0 0,0 1 0,0 20 15,0-21-15,0 0 0,0 22 0,0-22 16,0 21-16,0-21 0,0 0 16,0 1-16,22-1 0,-22 21 15,21-21-15,-21 0 0,0 1 16,21-1-16,-21 0 0,21-21 15,0 0-15,0 0 16,1 0-16,-1 0 0,0-21 16,0 21-16,21-21 0,1-1 15,-1 1-15,22 0 0,-1 0 0,22-21 0,-1-1 16,1 22-16,21-21 0,-21-1 16,20 1-16,1 0 0,0-1 0,-21 1 15,21 0-15,-1-1 0,-20 22 16,0 0-16,-22 0 0,1-21 0,-1 42 15,-20-22-15,-1 1 0,-21 21 16,0 0-16,0-21 0,1 21 16,-1 0 15,-21 21 0,0 0-15,-21 1-16,-1-1 0,1 0 15</inkml:trace>
  <inkml:trace contextRef="#ctx0" brushRef="#br1" timeOffset="159391.34">10308 10012 0,'21'0'16,"-21"-21"0,21 21-16,-21-21 15,0 42 17,0 0-17,22 0-15,-22 0 0,0 0 16,21 1-16,-21 20 0,0-21 0,0 21 0,0 1 15,0-1-15,0-21 16,21 22-16,-21-1 0,0 0 0,0-21 16,0 22-16,0-1 0,21-21 15,-21 0-15,0 1 0,0-1 0,0 0 16,21-21-16,-21 21 0,21 0 0,1-21 16,-1 0-1,21 0-15,-21-21 0,22 0 16,-1 0-16,21-22 0,22 1 15,0 0-15,21-1 0,-1 1 0,1-21 16,21 20-16,0-20 0,0 20 16,21 1-16,-21 0 0,22-1 0,-22 1 15,0 0-15,-22-1 0,-20 22 16,0 0-16,-1 0 0,-20 0 16,-1 0-16,-20-1 0,-22 1 0,21 21 15,-21-21-15,1 21 0,-1 0 16,-21-21-16,21 21 15,0 0 1,0 0 0,-21 21-1</inkml:trace>
  <inkml:trace contextRef="#ctx0" brushRef="#br1" timeOffset="172547.88">10350 11472 0,'0'-21'47,"0"0"-16,0 42-15,0 0-16,0 1 15,0-1-15,0 0 0,22 21 16,-22-21-16,21 22 0,-21-22 0,0 21 15,0 1-15,21-22 0,-21 21 0,0 0 16,0 1-16,21-22 0,-21 21 16,0-21-16,0 22 0,0-22 0,21 0 15,-21 0-15,21 0 0,-21 1 16,22-22-16,-1 0 16,0 0-16,0 0 0,0 0 15,0 0-15,22 0 0,-1-22 16,0 1-16,22 0 0,-1 0 0,1 0 15,-1-22-15,22 1 0,0 0 0,-1-1 16,1 1-16,21 0 0,0-1 16,0 1-16,-1-21 0,1 20 15,0 22-15,-21-21 0,-1-1 0,1 22 0,-21 0 16,-22 0-16,0 0 0,1 0 16,-22 21-16,0-22 0,0 22 15,0-21 1,-21 42 78</inkml:trace>
  <inkml:trace contextRef="#ctx0" brushRef="#br1" timeOffset="180357.43">10626 13081 0,'0'0'0,"0"-21"0,-22 21 16,22-21-16,-21 21 16,21 21 31,0 0-47,0 0 0,0 0 15,0 1-15,0-1 0,0 21 16,0-21-16,0 22 0,0-22 0,21 21 0,-21-21 15,0 22-15,0-22 0,22 21 16,-22 0-16,21-20 0,-21 20 16,0-21-16,0 0 0,21 22 0,0-1 15,0-21-15,0 0 16,1-21-16,-1 21 0,0-21 0,21 0 16,1 0-16,-1 0 0,21 0 0,1-21 15,-1 0-15,22 0 0,0-21 0,-1-1 16,1 1-16,0 0 0,21-1 15,-1-20-15,1-1 0,0 22 0,21-22 16,-21 1-16,-21-1 0,20 22 16,44-64-16,-65 85 15,-20-21-15,-22 21 0,0 21 0,1-22 16,-1 22-16,0 0 0,-20 0 16,-1 0-16,0 0 15,0 0-15,0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3T02:42:00.6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3514 762 0,'0'0'0,"0"-21"16,0 0 0,0 0-16,-22-1 15,22 1-15,-21 0 0,0 0 0,21 0 16,0 0-16,0-1 16,0 1-16,21 21 31,0 21-16,22 1-15,-22-1 0,0 0 16,0 21-16,0 1 0,1-1 0,-1 0 16,0 1-16,0 20 0,0 1 15,0-1-15,1 1 0,-22-1 0,0 1 16,21-1-16,-21-21 16,21 22-16,-21-1 0,0 1 0,0-1 15,0 1-15,0-1 0,0 1 0,0-22 16,0 1-16,0-1 0,0 0 15,0-21-15,0 1 0,0-1 0,0 0 16,0-42 0,21 0-1,-21-1-15,21-20 0,-21 21 0,21-43 16,1 22-16,-1-21 16,0-1-16</inkml:trace>
  <inkml:trace contextRef="#ctx0" brushRef="#br0" timeOffset="344.79">4635 508 0,'0'0'0,"0"-21"0,0 0 16,-21 21-1,0 0-15,0 0 0,0 0 0,0 21 16,-1 0-16,1 0 0,0 0 15,-21 22-15,21-1 0,-22 22 16,22-1-16,-21 1 0,-1 20 0,1-20 16,0 20-16,-1 1 0,1 0 15,0-22-15,-1 22 0,1-22 0,21 1 16,-21-1-16,20 1 0,-20-1 16,21-20-16,0-1 0,21 0 0,0 1 15,-21-22-15,21 0 0,0 0 0,0 0 16,21-21-1,0 0 1,0 0-16,0-21 0,0 0 16,1 0-16,-1 0 0,0 0 15,21-22-15</inkml:trace>
  <inkml:trace contextRef="#ctx0" brushRef="#br0" timeOffset="745.56">4318 1461 0,'-21'0'0,"42"0"0,-63 0 0,42 21 0,-22-21 15,22 21 1,22-21 0,-1 0-1,0-21-15,0 21 0,0-21 16,22-1-16,-22 22 0,21-21 0,-21 0 15,22 0-15,-22 0 0,0 0 16,-21-1-16,-21 22 31,0 0-31,-22 0 16,22 22-16,-21-1 0,21 0 0,-22 0 16,22 0-16,0 0 0,0 1 15,0 20-15,-1-21 0,1 21 0,21-20 16,0 20-16,0-21 0,0 21 15,0-20-15,0-1 0,0 0 16,0 0-16,21 0 0,1 0 0,-1-21 16,0 0-16,0 0 0,21 0 15,-20 0-15,20 0 0,-21 0 16,21-21-16,-20 0 0,20 0 0</inkml:trace>
  <inkml:trace contextRef="#ctx0" brushRef="#br0" timeOffset="1140.33">4826 1334 0,'0'0'16,"21"-64"-1,-21 43-15,21 21 16,-21-21-16,21 21 0,1 0 16,-1 0-16,21 0 0,-21 0 0,0 0 15,22 0-15,-22 0 0,0 0 16,0 21-16,22 0 0,-22 0 0,0 0 15,-21 1-15,0-1 0,21 21 0,-21-21 16,0 22-16,0-1 0,0 0 16,0 1-16,-21-1 0,21 0 0,-21 1 15,0-1-15,21-21 0,-22 21 16,22-20-16,-21-1 0,21 0 0,0-42 31,0 0-15,0-1-16,0-20 0,0 21 0,0-21 15,21-1-15,1 1 0,-1-22 16,-21 22-16,21 0 0,0-1 0,0 1 16,0 21-16,1-21 0,20 20 0,-21 1 15,0 0-15,0 0 0,1 21 16,-1 0-16,0-21 0,0 21 0,0 0 16,0 0-16,1 0 15</inkml:trace>
  <inkml:trace contextRef="#ctx0" brushRef="#br0" timeOffset="1433.17">5863 1228 0,'0'42'31,"0"-21"-31,0 0 0,0 1 16,-21-1-16,21 0 0,-21 21 0,21-21 16,-21 1-16,21-1 0,0 21 15,0-21-15,0 0 0,0 1 0,-22-1 16,22 0-16,0 0 0,0 0 16,0 0-1,22-21 1,-1-21-16,-21 0 15,0 0-15,21 0 0,0 0 0</inkml:trace>
  <inkml:trace contextRef="#ctx0" brushRef="#br0" timeOffset="1764.58">5863 762 0,'-21'0'0,"42"0"0,-63 0 0,21 21 15,-1 22-15,1-22 16,21 0-16,0 0 0,0 0 0,0 0 16,0 1-16,0-1 0,21 0 15,1-21-15,-1 21 0,0-21 0,21 0 16,-21 0-16,1 0 0,-1 0 0,0-21 16,0 0-16,0 21 0,0-21 15,1-22-15,-22 22 0,0 0 0,0-21 16,0 20-16,0-20 0,0 21 0,0 0 15,0 0-15,-22 21 16,1 0-16,0 0 0,-21 0 16,21 21-16,-1-21 0,1 21 0,0 0 15,0 0-15,21 0 0,0 1 0,-21 41 16,0-42-16,21 0 0,0 1 16,0 20-16,0-21 0,0 0 15</inkml:trace>
  <inkml:trace contextRef="#ctx0" brushRef="#br0" timeOffset="2991.73">6265 1524 0,'0'0'0,"-42"0"0,42 21 16,-21-21-16,0 0 0,21 21 16,21-21-1,0 0-15,0 0 16,21-21-16,1 0 0,-1 21 16,0-21-16,1 0 0,20 0 0,-20-1 15,20-20-15,-21 21 0,22-21 16,-22-1-16,1 1 0,-1 0 0,-21-1 15,21-20-15,-20-1 16,-1 22-16,0-22 0,0 22 0,-21-21 16,0 20-16,0 22 0,0-21 15,0-1-15,0 22 0,0 0 0,0 0 16,-21 0-16,0 0 0,0-22 16,-1 43-16,1 0 0,0 0 15,0 0-15,21 21 16,-21 1-16,0 20 0,21 0 15,-22 1-15,22-1 0,-21 21 16,21 1-16,-21 21 0,0-22 16,21 22-16,-21-1 0,21-20 0,0 21 15,0-1-15,0 22 0,0-21 0,0 21 16,0-22-16,0 22 0,0 0 16,0-21-16,0 20 0,0 1 15,21 0-15,-21 0 0,0 0 0,0 0 16,0-22-16,0 22 0,0-21 15,0 21-15,0-22 0,-21 86 16,21-86-16,0-20 0,0-1 0,0 1 16,0-1-16,0-20 0,0-1 15,0 0-15,0-21 0,0 1 0,0-1 16,0 0-16,21-21 0,21 0 16,1 0-16,-1-21 0,-21-22 15,21 22-15,22-21 0,-22 21 16,1-43-16,20 22 0,-21-22 0,22 1 15,-1-1-15,-20-20 0,20-1 0,-20 22 16,-1-22-16,0 0 0,-21 1 16,1-1-16,-22 0 0,0 1 0,0-1 15,-43 0-15,22 1 0,-21 20 16,-1 1-16,1-1 0,-21 1 0,20-1 16,-20 22-16,20-1 0,-20 1 15,-1 21-15,1-21 0,21 20 0,-22 1 16,22 21-16,-1-21 0,22 0 15,-21 21-15,21 0 0,21-21 16,0 0 0,21 21-16,0-22 15,21 22-15,-20-21 0,20 0 0,21 21 16,-20-21-16,20 0 0,-20 0 16,-1-1-16,21 1 0,-20 0 0,-1 0 15,0-21-15,-20 20 0,20 1 16,-21 0-16,0-21 0,22 21 0,-43-1 15,21 1-15,0 0 0,-21 0 16,0 0-16,0 0 0,0-1 0,0 1 16,0 42 15,0 1-15,0-1-16,0 0 15,0 0-15,0 0 0,0 0 0,0 1 16,-21-1-16,21 0 0,-21 0 15,21 0-15,0 0 0,0 1 16,0-44 15,0 1-15,0 0-16,0 0 0</inkml:trace>
  <inkml:trace contextRef="#ctx0" brushRef="#br0" timeOffset="3368.52">7578 1016 0,'0'21'0,"0"-42"0,-22 63 16,22-20-1,22-22 1,-1 0-1,0 0-15,21-22 16,-21 1-16,1 21 0,-1-21 16,0 0-16,-21 0 0,0 0 15,0-1-15,0 1 16,-21 21-16,0 0 0,-1 0 0,1 0 16,-21 0-16,21 0 0,0 0 15,-1 21-15,1 1 0,0-1 0,21 0 16,0 0-16,0 0 0,0 0 15,0 22-15,0-22 0,0 0 0,0 0 16,0 0-16,0 1 16,0-1-16,21-21 0,0 21 0,1-21 15,-1 0-15,0 0 16,0 21-16,0-21 0,0 0 0</inkml:trace>
  <inkml:trace contextRef="#ctx0" brushRef="#br0" timeOffset="3680.34">8191 1207 0,'0'0'0,"22"-22"0,-1 1 16,-21 0-16,0 0 15,0 0-15,0 0 0,0-1 16,-21 22 0,-1 0-16,1 0 0,0 0 15,-21 0-15,21 22 16,-1-22-16,1 42 0,-21-21 0,21 0 15,0 22-15,-22-22 0,22 21 16,0 0-16,21 1 0,0-22 0,0 21 16,0-21-16,0 22 0,0-22 15,0 21-15,0-21 0,21 1 0,21-1 16,-20 0-16,-1 0 0,21 0 16,0-21-16,1 0 0,-1 0 0,0 0 15,43 0-15,-21-21 0,-22 0 16,0 0-16,22 0 0,-22-1 15,0-20-15,1 21 0</inkml:trace>
  <inkml:trace contextRef="#ctx0" brushRef="#br0" timeOffset="4168.06">8869 1228 0,'0'0'0,"0"-21"0,21-1 16,-21 1-16,0 0 0,0 0 0,0 0 16,0 0-16,-21-1 0,0 22 15,-1 0-15,1-21 0,-21 21 16,21 0-16,0 21 0,-1-21 15,1 22-15,0-1 0,-21 21 0,21-21 16,-1 22-16,22-22 0,-21 21 16,0 0-16,21-20 0,-21 20 15,21-21-15,0 21 0,0-20 0,0 20 0,0-21 16,0 0-16,0 0 16,0 1-16,21-1 0,0-21 0,0 0 15,1 0-15,-1 0 0,0 0 16,0 0-16,0 0 0,0-21 0,1-1 15,-1 1-15,21 0 0,-21 0 16,0-21-16,1-1 0,-1 22 0,0-42 16,0 20-16,0 1 0,-21 0 15,0-1-15,21 1 0,-21 21 0,0-22 16,0 22-16,0 0 16,0 42-1,0 0-15,0 1 0,0 20 0,-21-21 16,21 21-16,0 1 15,0-1-15,-21-21 0,21 22 0,0-1 16,0-21-16,0 21 0,0-20 16,0-1-16,0 21 0,0-21 0,21 0 15,0 1-15,1-22 0,-1 21 16,0-21-16,0 0 0,21 0 16,-20 0-16,20 0 0,0-21 0,-21-1 15,22 1-15,-22 0 0,21 0 0,1-21 16,-22-1-16,21 1 0,-21-22 0</inkml:trace>
  <inkml:trace contextRef="#ctx0" brushRef="#br0" timeOffset="4499.87">9694 275 0,'0'0'0,"-21"-21"0,21 0 0,0 0 0,-21 21 16,0 21-1,21 0-15,-21 0 0,21 0 16,-22 22-16,22-1 0,0 22 16,0-22-16,-21 21 0,21 1 15,-21-1-15,21 22 0,-21-21 0,21-1 16,0 22-16,0-22 0,0 1 0,-21-22 16,21 22-16,0-22 15,0 21-15,0-20 0,0-22 0,0 21 16,0 1-16,0-22 0,0 0 15,0 0-15,0 0 0,0 0 0,0 1 16,21-22-16,0 0 16,-21-22-1,21 22-15,0-21 0,1 0 0,-22 0 16,21 0-16,0-22 16,0 22-16</inkml:trace>
  <inkml:trace contextRef="#ctx0" brushRef="#br0" timeOffset="4776.08">10181 974 0,'-42'21'16,"21"-21"0,-1 21-16,1 0 0,0 0 15,21 1-15,-21-1 0,0 21 0,0-21 16,-1 22-16,1-22 0,0 21 15,21 0-15,0-20 0,-21 20 0,21-21 16,-21 0-16,21 0 16,0 22-16,0-22 0,0 0 15,0 0-15,21-21 0,0 0 0,0 0 16,0 0-16,1 0 16,20 0-16,-21 0 0,21-21 0,1 0 15,-1 0-15,0 0 0</inkml:trace>
  <inkml:trace contextRef="#ctx0" brushRef="#br0" timeOffset="5518.31">10520 1143 0,'-21'0'16,"-1"0"-16,1 0 16,0 21-16,0 0 15,21 1-15,0-1 0,-21 0 16,21 0-16,0 0 0,0 0 0,0 1 15,0-1-15,0 0 0,0 0 16,0 0-16,0 0 0,0 1 0,0-1 16,21-21-1,0 0-15,0 0 16,-21-21 0,21-1-16,-21 1 15,0 0-15,0 0 0,0-21 0,0 20 16,0-20-16,0 0 0,0-1 15,0 1-15,0 21 0,22-21 0,-22-1 16,0 22-16,21-21 0,0 21 16,0-1-16,0 1 0,0 0 0,1 0 15,20 0-15,0 21 0,1 0 16,-1 0-16,0 0 0,1 21 0,-1-21 16,0 21-16,-21 21 0,1-20 15,-1 20-15,0 0 0,-21-21 0,21 22 16,-21-1-16,0 0 0,0-20 15,0 20-15,0 0 0,0-21 16,0 1-16,0 20 0,-21-21 0,21 0 16,-21 0-16,21 1 0,0-1 15,-21-21-15,21 21 0,0-42 32,0 0-32,0-1 0,0 1 15,0-21-15,0 21 0,0-22 16,0 1-16,0 0 0,21-22 0,-21 22 15,21 0-15,0-1 0,21 1 16,-20 0-16,20-1 0,0 1 0,1 21 16,41-43-16,-41 64 0,-1-21 15,0 21-15,1 0 16,-1 0-16,-21 0 0,21 21 0,-20 0 16,-1 1-16,0-1 0,0 21 15,-21 0-15,0 1 0,0-1 16,0 0-16,0 1 0,0-1 0,0 0 15,0 1-15,0-1 0,0 0 0,0-20 16,-21-1-16,21 21 0,0-21 0,0 0 16,0 1-16,0-1 15,-21-21-15,0 0 32,21-21-32,0-1 0,0 1 0,-22 0 15</inkml:trace>
  <inkml:trace contextRef="#ctx0" brushRef="#br0" timeOffset="5928.15">10202 339 0,'-21'21'15,"42"-42"-15,-42 63 0,21-21 16,0 0-16,21-21 0,0 0 0,1 0 16,-1 0-16,0 0 0,0 0 15,0 0-15,0 0 0,1-21 0,-1 0 16,0 21-16,-21-21 0,21 0 15,-21 0-15,0-1 0,0 1 0,0 0 16,-21 0-16,0 21 0,0 0 16,-22-21-16,22 21 15,0 0-15,0 21 0,0-21 0,-1 21 16,22 0-16,-21 0 0,21 1 16,-21-22-16,21 21 0,0 0 15,0 0-15,0 0 0,21-21 16,0 0-1</inkml:trace>
  <inkml:trace contextRef="#ctx0" brushRef="#br0" timeOffset="6227.98">9483 656 0,'-22'21'0,"44"-42"0,-65 42 16,22-21-16,21 22 16,21-22-1,0 0-15,1 0 0,-1 0 0,21 0 16,-21 0-16,22 0 0,-1 0 16,0 0-16,1 0 0,-1 0 0,-21 0 15,21-22-15,-20 22 0,20 0 16,-21 0-16,0 0 0,0 0 15,1 0-15,-44 0 47,1 0-47,-21 0 0,0 0 0</inkml:trace>
  <inkml:trace contextRef="#ctx0" brushRef="#br0" timeOffset="7128.52">2625 2731 0,'-22'0'0,"44"0"0,-65 0 0,22 0 0,0-22 15,0 22-15,0-21 0,-1 0 16,22 0-16,-21 21 15,21-21 1,21 21 15,22 0-15,-22 0-16,21 0 0,1 0 16,20 0-16,-21 0 0,22 0 0,21 0 15,-22 0-15,22 0 0,-1 0 16,1 0-16,21 0 0,0 0 0,127 0 15,-128 0-15,22 0 16,22 0-16,-1 0 0,0 0 0,21 0 16,1-21-16,20 21 0,-21 0 15,22 0-15,-1 0 0,1 0 16,21 0-16,-22 0 0,22 0 0,-1 0 16,1 0-16,-21 0 0,20 0 15,1 0-15,21 0 0,-22 0 0,1-22 16,0 22-16,-1 0 0,1 0 15,0 0-15,-1 0 0,-20 0 0,21 0 16,-1 0-16,-20 0 0,20 0 16,-20 0-16,-22 0 0,22 0 0,-22 0 15,-21 0-15,0 0 0,-21 0 0,0-21 16,-21 21-16,-21 0 0,-22 0 16,1 0-16,-1 0 0,-41 0 0,20-21 15,-21 21-15,0 0 16,0 0-16,-21-21 15,22 21 1,-44 0 47</inkml:trace>
  <inkml:trace contextRef="#ctx0" brushRef="#br0" timeOffset="16036.49">3365 4657 0,'0'0'0,"-21"0"0,21-21 15,0-1-15,-21 1 16,21 0-16,-21 0 16,21 0-16,0 0 15,0 42 17,0 0-17,0 21-15,0-21 16,0 22-16,0-1 0,0 22 0,0-1 15,0 1-15,-21-1 0,21-21 16,-21 22-16,21-1 0,0-20 0,0 20 16,-22-20-16,22-22 0,0 21 15,0 0-15,0-20 0,0-1 0,0 0 16,0 0-16,22-42 31,-22 0-31,21 0 16</inkml:trace>
  <inkml:trace contextRef="#ctx0" brushRef="#br0" timeOffset="16548.75">4064 4699 0,'0'0'0,"21"-21"15,-21 0-15,-21 21 47,0 0-47,0 0 16,21 21-16,-22 0 0,-20-21 0,21 21 16,0 22-16,0-22 0,-1 0 15,-20 21-15,21-21 0,0 1 0,0 20 16,21-21-16,0 0 0,0 0 15,0 1-15,0-1 0,0 0 16,21-21-16,0 0 0,0 0 16,21 0-16,-20 0 0,-1 0 0,21 0 15,-21 0-15,22 0 0,-22 0 0,21 0 16,-21 21-16,0-21 16,22 21-16,-22-21 0,0 21 0,0-21 15,0 22-15,1-1 0,-1 0 16,-21 0-16,0 0 0,0 0 15,-21 1-15,-1-1 16,-20 0-16,21-21 0,0 21 0,-22-21 16,22 21-16,-21-21 0,0 21 0,-1-21 15,1 0-15,0 0 0,20 0 16,-20 0-16,21 0 0,-21 0 16,20 0-16,1 0 0,-21 0 15,21-21-15,0 21 0,-1-21 16,22 0-16,-21 21 0,21-21 15,0 0-15</inkml:trace>
  <inkml:trace contextRef="#ctx0" brushRef="#br0" timeOffset="17085.45">3302 4022 0,'0'0'0,"-21"0"0,21 21 0,-21 0 0,21 0 16,0 0-16,0 1 0,0-1 16,0 0-16,0 0 0,0 0 0,0 0 15,0 1-15,21-1 16,0 0-16,0-21 0,0 0 0,0 21 16,1-21-16,20 0 0,-21 0 15,0 0-15,22 0 0,-22-21 0,0 0 16,0 21-16,0-21 0,0-1 15,1-20-15,-22 21 0,0 0 0,0-22 16,0 22-16,0-21 0,0 21 16,-22 0-16,-20-1 0,21 1 15,0 0-15,-22 21 0,1 0 0,21 0 16,-21 0-16,20 0 0,-20 0 16,21 21-16,-21 22 0,20-22 0,1 0 15,0 21-15,0 1 16,0-1-16,21-21 0,0 21 0,0 1 15,0-1-15,0-21 0,0 22 16,0-22-16,0 0 0,0 0 0,0 0 16,21 0-16,0-21 0</inkml:trace>
  <inkml:trace contextRef="#ctx0" brushRef="#br0" timeOffset="21572.12">5334 4509 0,'0'0'0,"0"-22"0,0 1 16,0 0-16,0 0 0,0 0 15,0 0-15,0-1 16,0 44 15,0-1-31,0 0 0,-21 21 16,21 1-16,0-1 0,0 21 15,0 1-15,0-1 0,-21 22 16,21 0-16,0-1 0,0-20 0,0 21 16,-22-22-16,22 1 0,-21-22 0,21 21 15,0-20-15,0-1 0,0 0 16,0 1-16,0-22 0,0 21 0,0-21 16,0 1-16,0-44 31,0 1-31,-21-21 15,21 21-15,0 0 0,-21-22 16,21 22-16,-21-21 0,21-1 0</inkml:trace>
  <inkml:trace contextRef="#ctx0" brushRef="#br0" timeOffset="22004.87">4911 4572 0,'0'0'0,"-22"-21"0,1 21 16,0-21-16,0 0 0,0-1 16,21 1-16,-21 0 0,21 0 0,0 0 15,0 0-15,21-1 0,0 1 16,0 0-16,21 0 0,1 0 0,-1 0 16,0 21-16,22-22 0,-1 22 15,1 0-15,21 0 0,-1 0 0,1 22 16,0-1-16,-1 0 0,1 21 15,0 1-15,-22-1 0,1 0 0,-1 1 16,-21 20-16,1 1 0,-22-1 16,0 1-16,-21-1 0,0 22 0,-21-22 15,-21 1-15,20 20 16,-41-41-16,21 20 0,-22 1 0,1-22 16,-1 0-16,1 1 0,-22-1 15,21-21-15,1 22 0,-1-22 0,22 0 16,-21 0-16,-22-21 0,43 0 15,20 0-15,-20 0 0,21 0 16,0-21-16,0 0 0,-1 0 0,22-1 16,0 1-16,0 0 15,0 0-15,22 0 0,20-22 16,-21 22-16,0 0 0,22 0 16,-1 0-16</inkml:trace>
  <inkml:trace contextRef="#ctx0" brushRef="#br0" timeOffset="22275.72">6202 4826 0,'0'0'0,"21"0"0,0 0 16,-21 21-16,0 0 0,0 1 15,21 20-15,-21-21 0,0 21 16,0-20-16,0 20 0,0-21 0,0 21 15,0-20-15,0 41 16,0-42-16,0 0 0,0 1 16,0-1-16,0 0 0,-21-21 31,21-21-15,0-22-16,0 22 15,0 0-15,0-21 0</inkml:trace>
  <inkml:trace contextRef="#ctx0" brushRef="#br0" timeOffset="22443.62">6286 4614 0,'0'-21'0,"0"42"0,0-63 16,0 21 0,22 21 30,-1 0-46,0 21 0,0-21 16,-21 21-16</inkml:trace>
  <inkml:trace contextRef="#ctx0" brushRef="#br0" timeOffset="22943.34">6837 4784 0,'0'-21'16,"21"21"-16,-21-22 0,0 1 15,21 21-15,-21-21 16,0 0-16,-21 21 16,0 0-16,0 0 15,-22 0-15,22 0 0,0 0 16,-21 21-16,-1 0 0,22 0 0,-21 1 15,21-1-15,-1 0 16,1 0-16,0 0 0,21 22 16,0-22-16,0 0 0,21-21 15,0 21-15,1 0 0,-1 0 0,21 1 16,-21-22-16,22 21 0,-1 0 16,0-21-16,1 21 0,-1-21 0,-21 21 15,21 0-15,1-21 0,-22 22 16,0-1-16,-21 0 0,0 0 15,0 0-15,-21 0 0,0-21 0,-22 22 16,22-1-16,-21-21 0,0 21 16,-1-21-16,1 0 0,0 0 0,-1 0 15,1 0-15,0 0 0,20 0 16,1 0-16,0 0 0,0 0 16,0 0-16,0 0 0,21-21 46,21 21-30,0-21-16,21-1 0</inkml:trace>
  <inkml:trace contextRef="#ctx0" brushRef="#br0" timeOffset="23353.19">7239 4741 0,'0'0'0,"21"-21"16,-21 0-16,0 0 0,21 21 31,-21 21-15,0 0-16,0 22 0,0-22 0,0 21 16,21 0-16,-21 22 0,0-22 15,0 22-15,0-1 0,0 1 16,0-1-16,0 1 0,0 20 0,0-20 15,0 21-15,0-1 0,0 22 16,0-21-16,0-1 0,0 22 0,0-21 16,0 21-16,0 0 0,0-1 15,0 1-15,-21 0 0,21 0 0,0-21 16,0-1-16,0 1 0,-21-22 0,0 22 16,0-43-16,21 22 0,0-22 0,-21-21 15,21 22-15,-22-22 0,22-42 31,0-22-31,22 22 16,-22-21-16,21 0 0,21-43 16,-21 43-16,-21-22 0,21 1 15,1-22-15,-1 21 0</inkml:trace>
  <inkml:trace contextRef="#ctx0" brushRef="#br0" timeOffset="23672.19">7260 5059 0,'0'0'0,"0"-42"0,0-1 16,0 1-16,0 21 0,0-22 0,0 22 15,0 0-15,0 0 0,42 0 16,-20 0-16,-1-1 0,0 22 16,21 0-16,1 0 0,-1 0 0,21 0 15,-20 0-15,-1 22 0,0-1 16,1 0-16,-1 0 0,-21 21 0,0-20 15,-21 20-15,0 0 0,0-21 16,-21 22-16,-21-1 0,0-21 0,-1 0 16,1 1-16,0-1 0,-1 0 15,1 0-15,0 0 0,-1-21 0,1 0 16,21 21-16,0-21 0,-1 0 16,1 0-16,21-21 15,21 0-15,1 0 16,-1 0-16,0 0 15,0-22-15</inkml:trace>
  <inkml:trace contextRef="#ctx0" brushRef="#br0" timeOffset="23960.28">8107 4191 0,'0'0'0,"0"-42"0,0 21 16,0-22-16,0 22 0,0 0 0,0 0 15,0 42 1,0 0-16,0 0 0,0 22 16,0 20-16,0-21 0,0 22 15,0-1-15,0 1 0,0-1 0,0 1 16,0-1-16,0 1 0,0-1 16,-21 1-16,21-22 0,0 22 15,-22-22-15,22 0 0,0 1 0,0-1 16,0-21-16,0 0 0,0 1 15,0-1-15,22-21 16,-1 0-16,0 0 16,0 0-16,-21-21 0</inkml:trace>
  <inkml:trace contextRef="#ctx0" brushRef="#br0" timeOffset="25224.02">8911 4678 0,'0'0'0,"0"-64"31,-21 43-31,21 0 0,-21 0 0,0 0 16,-22 0-16,22 21 0,0 0 16,0-22-16,0 22 0,-1 0 0,-20 0 15,21 22-15,0-1 0,0-21 0,-22 42 16,22-21-16,-21 0 15,21 22-15,-1-1 0,-20 22 0,21-22 16,0 0-16,0 22 0,-1-22 16,22 0-16,0 1 0,0-22 0,0 21 15,0-21-15,0 1 0,0-1 16,0 0-16,22 0 0,-1-21 0,0 0 16,0 0-16,21 0 0,1 0 0,-1 0 15,-21-21-15,22 0 0,-1 0 16,0-1-16,1-20 0,-1 21 0,-21-21 15,0-1-15,22 1 0,-22-22 16,0 22-16,-21 0 0,0-1 0,21 1 16,-21 21-16,0 0 0,21-22 15,-21 22-15,0 0 16,0 42 0,0 0-1,0 1-15,0 20 0,0-21 0,0 21 16,0 1-16,0-22 0,0 21 15,0 1-15,0-1 0,0 0 0,0-21 16,0 22-16,21-22 0,1 21 16,-1-21-16,0 1 0,0-1 15,21-21-15,-20 21 0,20-21 0,-21 0 16,21 0-16,-20 0 0,20 0 16,-21 0-16,21-21 0,-20 0 0,-1-1 15,21 1-15,-42-21 0,21 21 16,0-22-16,1 1 0,-1 0 0,0-1 15,-21 1-15,0 0 0,21 21 16,-21-22-16,21 22 0,-21 0 0,0 0 16,-21 42 15,21 0-15,0 0-16,-21 0 0,21 22 15,0-22-15,0 21 0,0-21 16,0 22-16,0-22 0,0 0 0,0 21 15,0-20-15,21-1 0,0 0 16,22 0-16,-22 0 0,21 0 16,-21-21-16,22 0 0,20 0 15,-21 0-15,1 0 0,-22 0 16,21-21-16,-21 0 0,1 0 0,20 0 16,-21-22-16,0 22 0,0-21 15,1 0-15,-1-1 0,0 1 0,-21 0 16,21-1-16,0 22 0,-21-21 0,0 21 15,0-1-15,21 22 0,-21-21 16,0 0-16,0 42 16,0 0-1,-21 1-15,21 20 0,0 0 16,-21 1-16,0-1 0,0 21 16,21-20-16,-21 20 0,-1 1 0,1-1 15,0 1-15,0-1 0,0 1 0,0 20 16,-1-20-16,22 21 0,-21-1 15,21 22-15,-21-21 0,21-1 0,0 22 16,0-21-16,0 21 0,0 0 0,0-1 16,0 1-16,0-21 0,0 0 15,0-1-15,0 1 0,0 0 16,0-22-16,0 1 0,0 41 16,0-62-16,0-1 0,0-21 0,0 0 15,0 1-15,-21-22 0,0 0 16,0 0-16,-1-22 15,1 1-15,-21 0 0,21 0 0,0-21 16,-22 20-16,22-20 0,-21 0 16,21-1-16,-22-20 0,22-1 0,0 1 15,-21-22-15,20 1 0,22-1 0,0-21 16,-21-63-16,21 84 16,0 0-16,0 1 0,0-1 0,21 0 15,1 22-15,-1-22 0,0 22 0,0 20 16,0-20-16,22 21 15,-1-22-15,-21 22 0,21-1 0,1 1 0,20 0 16,-20-1-16,-1 1 0,0 0 16,22-1-16,-22 22 0,0-21 15,1 0-15,-1 20 0</inkml:trace>
  <inkml:trace contextRef="#ctx0" brushRef="#br0" timeOffset="25599.8">10520 4720 0,'21'0'47,"0"0"-47,0-21 16,0 21 0,1-21-16,-1 21 0,0-21 0,21 0 15,-21 21-15,22-43 0,-22 22 16,0 0-16,-21 0 0,0 0 15,0-1-15,-21 22 16,0 0-16,0 0 0,-1 0 16,1 0-16,0 0 0,-42 0 15,41 22-15,1-1 0,0-21 16,0 21-16,0 0 0,21 21 0,0-20 16,0-1-16,0 0 0,0 0 0,0 0 15,0 0-15,0 22 16,21-22-16,0 0 0,0-21 0,0 21 15,1 0-15,-1-21 0,21 0 16,0 22-16,-20-22 0,20 0 0,0 0 16,1 0-16,20-22 0,-21 22 15,22-21-15,-1 0 0</inkml:trace>
  <inkml:trace contextRef="#ctx0" brushRef="#br0" timeOffset="26177.14">11769 4445 0,'0'0'0,"0"-63"32,-22 63-32,1 0 0,0 0 15,21-22-15,-21 22 0,0 0 0,0 0 16,-1 0-16,1 0 0,0 22 16,0-1-16,0 0 0,0 0 0,21 0 15,-22 0-15,1 1 0,0-1 0,0 21 16,21-21-16,0 0 0,0 1 15,0-1-15,0 0 0,0 0 0,0 0 16,0 0-16,0 1 16,21-22-16,0 0 0,0 0 0,1 0 15,-1 0-15,0 0 0,0 0 16,21 0-16,-20-22 0,-1 1 16,0 0-16,0 0 0,0-21 0,0 20 15,1-20-15,-1 0 0,0-1 16,0 1-16,0 0 0,0-22 0,1 1 15,20-64-15,-42 63 16,21 1-16,0-1 0,0 22 0,-21-22 16,22 22-16,-22 0 0,0-1 15,0 22-15,0 0 0,0 0 0,-22 21 32,1 21-32,0 21 0,0-20 15,0 41-15,0-21 0,-1 22 16,22-1-16,0 1 0,-21-1 0,21 22 15,0-21-15,0-1 0,0 1 16,0-22-16,21 0 0,1 22 0,-22-22 16,42-21-16,-21 22 0,21-22 0,22 21 15,-22-21-15,1 0 16,-1-21-16,0 0 0,1 0 0,-1 0 16,0 0-16,1 0 0,-1-21 15,0 0-15,-21 21 0,22-21 0,-22-21 16,21 20-16,-21 1 15,1-21-15,-1 21 0</inkml:trace>
  <inkml:trace contextRef="#ctx0" brushRef="#br0" timeOffset="26880.74">931 4847 0,'0'0'0,"0"-21"0,0-21 0,0 21 15,0-1-15,0 1 16,-21 21-16,21 21 16,0 1-16,0 20 0,0 0 15,0 22-15,0-1 0,-21 1 0,21-1 16,0 1-16,-21-22 0,21 22 15,0-22-15,0 21 0,-21-20 16,21-1-16,0 0 0,-22-20 0,22 20 16,0-21-16,0 0 15,0 0-15,0 1 0,22-22 32,-1-22-32</inkml:trace>
  <inkml:trace contextRef="#ctx0" brushRef="#br0" timeOffset="27195.56">1439 5313 0,'0'42'16,"21"-42"15,1 0-16,-1 0-15,0-21 16,-21 0 0,0 0-1,-21 21-15,0 0 0,-1 0 16,1 0-16,0 0 16,0 0-16,0 0 15,21 21 1</inkml:trace>
  <inkml:trace contextRef="#ctx0" brushRef="#br0" timeOffset="28168">720 7451 0,'0'0'0,"-22"-21"16,1 21-16,21-22 0,-21 1 16,21 0-16,-21-21 0,21 21 15,0-1-15,0-20 0,0 21 0,0 0 16,21 0-16,0-1 0,0 1 15,1 21-15,20 0 0,-21 0 0,21 0 16,1 21-16,-1 1 0,0 20 16,1 0-16,-1 1 0,-21 20 15,22-21-15,-22 22 0,0-1 0,-21-20 16,0 20-16,0 1 16,-21-1-16,0 1 0,-1-1 0,-20 1 15,0-22-15,-22 22 0,1-1 16,20-21-16,-84 43 0,64-64 15,21 0-15,-22-21 0,22 0 16,-1 0-16,1 0 0,21 0 16,-21-21-16,20 0 0,1 0 15,0-21-15,21-1 0,0 1 0,0 0 16,0-1-16,21-63 0,0 64 16,1 0-16,20 21 0,0-22 15,1 22-15,-1 0 16,0 21-16,1 0 0,-1 0 0,0 0 15,22 21-15,-43 0 0,21 0 16,1 22-16,-22-1 0,0 0 0,0 1 16,0-1-16,0 22 0,-21-22 15,22 0-15,-22 1 0,0-22 0,0 21 16,21-21-16,-21 22 0,0-22 16,21 0-16,-21 0 0,21-21 15,0 0-15,0-21 16,1 0-1</inkml:trace>
  <inkml:trace contextRef="#ctx0" brushRef="#br0" timeOffset="28348.98">1545 7768 0,'0'0'0,"0"21"47,21-21-47,-21 22 0,21-22 16,1 0-16,-1 0 0,0 0 15,0 0-15</inkml:trace>
  <inkml:trace contextRef="#ctx0" brushRef="#br0" timeOffset="28783.36">3387 7408 0,'0'43'31,"0"-22"-16,-22 0-15,22 21 0,-21 1 16,21 20-16,-21-20 0,21-1 0,0 21 16,-21-20-16,21 20 0,-21-20 15,21 20-15,-21-21 0,21 1 16,0-1-16,0-21 0,0 0 0,0 1 0,0-1 16,0 0-16,21-21 0,0 0 15,0 0-15,21-21 0,-20 0 16</inkml:trace>
  <inkml:trace contextRef="#ctx0" brushRef="#br0" timeOffset="29213.56">4149 7514 0,'0'-21'0,"0"42"0,21-42 0,-42 21 31,-1 0-16,1 21-15,-21 0 0,21 1 0,0-1 16,-1 0-16,1-21 0,-21 21 16,21 0-16,0 0 0,21 1 0,0-1 15,-22-21-15,22 21 0,0 0 16,0 0-16,22 0 16,-1-21-16,0 0 0,0 0 0,21 22 15,-20-1-15,20-21 16,-21 0-16,21 21 0,-20-21 0,20 0 15,0 21-15,-21-21 0,22 21 16,-22-21-16,0 21 0,0 1 0,0-22 16,-21 21-16,0 0 0,0 0 15,0 0-15,-21 0 0,-21 1 16,0-22-16,-1 21 0,1 0 0,0-21 16,-1 21-16,-20-21 0,20 0 15,-20 0-15,21 0 0,-1 0 0,1 0 16,21 0-16,0 0 15,-22 0-15,22 0 0,0-21 16,21 0 0,0 0-16,0-1 0,0 1 0</inkml:trace>
  <inkml:trace contextRef="#ctx0" brushRef="#br0" timeOffset="29592.33">3641 7006 0,'0'0'0,"-22"0"0,1 0 16,0 0-16,0 0 0,0 21 16,21 1-16,0-1 15,0 0-15,0 0 0,21 0 16,0 0-16,0-21 0,0 0 15,22 0-15,-1 0 0,0 0 0,-20 0 16,20 0-16,0-21 0,-21 21 16,22-21-16,-22 0 0,0 21 0,0-21 15,-21 0-15,0-1 0,0 1 16,0 0-16,-21 21 0,0-21 16,-21 0-16,-1 21 0,22 0 15,-42 0-15,20 0 0,1 0 0,0 0 16,20 0-16,-20 0 0,21 21 0,0-21 15,0 21-15,21 0 0,0 0 16,0 1-16,0-1 0,0 0 0,21 0 16,0 0-16,21 0 0,1 1 15</inkml:trace>
  <inkml:trace contextRef="#ctx0" brushRef="#br0" timeOffset="30756.42">5821 6837 0,'-21'0'0,"-212"0"31,169 0-31,1 21 0,-64 0 16,84-21-16,-20 21 0,21 1 0,-1 20 0,22-21 16,-21 0-16,21 22 0,21-22 15,0 21-15,0 0 0,0 1 0,0-1 16,0 0-16,21-20 0,0 20 15,0-21-15,21 21 0,-20-20 0,20-1 16,0 0-16,1-21 0,-1 21 0,0-21 16,1 0-16,20 0 0,-21 0 0,1 0 15,-1 0-15,0 0 0,1 0 0,-22 0 16,0 0-16,-63 0 16,21 0-1,-22 0-15,-20 0 0,20 0 0,-20 21 16,21 0-16,-22 1 0,22-1 15,-22 0-15,22 0 0,-22 0 16,22 0-16,0 22 0,-1-22 0,1 21 16,0-21-16,21 22 0,-1-1 0,1-21 15,0 22-15,21-1 0,0 21 16,0-20-16,21-22 0,0 0 0,1 0 16,-1 0-16,21 1 0,0-22 15,1 0-15,-1 0 0,0 0 0,1 0 0,20 0 16,1 0-16,-1-22 0,22 22 0,-22-42 15,22 21-15,-21 0 0,-1 0 16,1-22-16,-1 22 0,1 0 0,-22-21 16,0 20-16,-21 1 0,22-21 0,-22 21 15,-21 0-15,0-1 0,0 1 16,0-21-16,0 21 0,0 0 16,-21 21-16,0 0 15,-1 0-15,1 0 0,21 21 16,-21 0-16,0 0 0,21 0 0,0 0 15,-21 22-15,0-22 0,21 0 0,-22 21 16,22-20-16,0 20 0,0-21 0,0 0 16,-21 22-16,21-22 0,0 0 0,0 0 15,0 0-15,0-42 32,0 0-17,21 0-15,-21 0 16,0-1-16,22-20 0,-1 21 0,0-21 15,-21 20-15,21-20 0,0 21 0,0-21 16,22 20-16,-22 1 0,0-21 0,21 21 16,-20 0-16,20 21 0,0-22 0,-21 22 15,22 0-15,-1 0 0,0 0 0,-20 0 16,20 22-16,-21-1 0,0 0 0,0 0 16,-21 0-16,0 22 0,0-22 0,0 21 15,0 43-15,0-64 0,-21 21 16,21 1-16,-21-22 0,21 21 0,-21-21 15,21 0-15,0 1 0,0-1 16,0 0-16,21-21 16,0 0-16,0 0 15,1-21-15,20 0 0,0-1 16,-21 1-16,22 0 0,-1 0 0,0 0 16,1-22-16,-1 22 0</inkml:trace>
  <inkml:trace contextRef="#ctx0" brushRef="#br0" timeOffset="32849.22">7345 7705 0,'0'0'0,"0"-21"0,0-1 0,0 1 15,-21 0-15,-1 0 0,1 0 16,0 0-16,0 21 0,0 0 16,0 0-16,-1 0 0,1 0 15,0 21-15,0 0 0,0 0 0,0 0 16,-1 22-16,1-22 0,0 21 0,0-21 15,0 22-15,0-1 0,-1 0 0,1 1 16,21-1-16,-21-21 0,21 21 0,0-20 16,0 20-16,0 0 15,21-21-15,0-21 0,-21 22 0,22-22 16,-1 0-16,21 0 0,-21 0 0,0 0 16,1 0-16,20-22 0,-21 22 0,21-21 15,-20 0-15,-1-21 0,42-22 16,-42 43-16,22-21 0,-22-1 15,0 1-15,0 21 0,0-21 0,1-1 16,-22 22-16,21-21 0,-21 21 0,21-1 16,-21 1-16,0 0 0,0 42 15,0 0 1,0 1-16,0-1 0,-21 21 16,21-21-16,-21 0 0,21 1 0,0 20 15,0-21-15,0 21 0,0-20 0,0 20 16,0-21-16,0 0 0,0 0 0,0 1 15,21-1-15,0-21 0,0 21 16,21-21-16,-20 0 0,20 0 16,0 0-16,1 0 0,41-21 15,-41 0-15,-1-1 0,21 1 0,-20 0 16,-1 0-16,-21-21 0,22 20 0,-22-20 16,21 21-16,-21-21 0,0-1 0,1 1 15,-22-22-15,21 22 0,0-106 16,-21 84-16,0 22 0,0-21 15,0 20-15,0 22 0,0-42 16,0 41-16,-21 22 16,21 22-16,-21-1 0,21 0 15,0 21-15,0 1 0,-22-1 16,22 0-16,0 22 0,-21-22 16,21 0-16,0 22 0,-21-22 0,21 1 15,0-1-15,0 0 0,0 1 0,-21-22 16,21 21-16,-21 22 0,21-43 15,0 0-15,0 0 0,0 0 0,0-42 32,0 0-32,0 0 15,21 0-15,-21-1 0,21 1 0,0 0 16,0-21-16,1 21 0,-22-1 0,21 1 16,21-21-16,-21 21 0,0 0 0,1-1 15,-1 1-15,21 21 0,22-21 16,-22 21-16,0 0 0,1 0 15,-1 0-15,21 21 0,-20-21 16,-1 21-16,22 1 0,-22-1 0,-21 0 16,0 0-16,0 0 0,-21 22 0,0-22 15,0 0-15,0 0 0,0 0 0,-21 0 16,0 1-16,0-1 0,-21 0 0,20 0 16,-20-21-16,0 21 0,21-21 0,-22 0 15,1 0-15,21 0 0,-22 0 0,1 0 16,21 0-16,-21 0 0,20 0 0,1 0 15,-21 0-15,21 0 16,21 21 0,0 1-1,21-22-15,0 21 0,0 0 0,0-21 16,1 0-16,-1 0 0,0 21 0,21-21 16,-21 0-16,1 0 0,20 0 15,-21 0-15,21 0 0,1 0 0,-22 0 16,21 0-16,22-21 0,-22 0 0,0 21 15,1-21-15,-1-22 0,0 22 0,1 0 16,-1-21-16,0-1 0,1 22 16,-22-21-16,21-1 0,1 1 0,-22 0 0,0-22 15,21 22-15,-21-22 0,-21 22 16,22-21-16,-22-1 0,21 22 0,-21-22 16,0-42-16,0 64 0,0 0 15,0-1-15,0 22 0,0-21 0,0 21 16,0 0-16,0 42 15,0 0 1,0 0-16,0 21 0,0-20 0,0 41 16,0-21-16,0 22 0,0-22 0,0 22 15,0-1-15,0 1 0,0-22 16,0 22-16,0-22 0,0 0 0,0 1 16,0-1-16,0 0 0,21 1 0,0-22 15,0 21-15,0-21 0,1 0 16,-1 22-16,0-43 0,0 21 0,43-21 15,-22 0-15,-21 0 0,0 0 16,22 0-16,-22 0 0,21-21 0,-21 0 16,22-1-16,-22 1 0,0 0 0,0 0 15,0 0-15,0-22 0,1 22 0,-1-21 16,-21 21-16,0-22 0,0 22 0,0-21 16,0 21-16,0 0 0,0-1 0,0 1 15,0 0-15,0 0 0,-21 21 16,-1 0-16,1 21 15,0 0-15,0 0 0,21 1 0,-21 20 16,21-21-16,-21 21 0,21-20 16,0-1-16,0 21 0,0-21 0,0 22 15,0-22-15,0 0 0,21 21 0,0-21 16,0 1-16,0-1 0,22 0 0,-1 0 16,0 0-16,22 0 0,63 1 15,-64-22-15,1 0 0,-1 0 0,22 0 16,-22 0-16,1 0 0,-1 0 15,22 0-15,-21-22 0,20 1 0,-20 0 0,-1-21 16,1 21-16,-1-22 0,-20 22 0,-1-21 16,0-1-16,-21 1 0,1 0 0,-1 21 15,0-22-15,-21 1 0,0 0 16,0-1-16,0 22 0,0-21 16,0 21-16,-21-1 0,0 1 0,-1 0 15,1 0-15,-21 21 0,21 0 16,0 21-16,-22 0 0,22 0 0,-21 1 15,-1-1-15,22 0 0,-21 21 0,21-21 16,0 22-16,-1-1 0,1-21 0,0 22 16,21-22-16,-21 21 0,21-21 15,0 0-15,0 22 0,0-22 0,0 0 0,21 0 16,0 0-16,43 1 16,-43-1-16,0-21 0,21 0 0,-20 0 15,20 0-15,-21 0 0,21 0 0,-20-21 0,-1-1 16,21 1-16,-21 21 0,0-21 15,1-21-15,-1 21 0,0-1 16,0-20-16,0 0 0,0-1 0,1-20 16,-22-1-16,21 1 0,-21-1 0,21-20 15,-21 20-15,0 1 0,21-1 0,-21 1 16,0-43-16,0 42 0,0 22 16,0 0-16,0 21 0,0-22 0,0 22 15,0 0-15,0 0 0,-21 21 16,21 21-1,0 21-15,0-21 0,0 22 16,0-1-16,0 0 0,0 1 16,0 20-16,0 1 0,0-1 15,0 22-15,0-22 0,0 22 0,0-21 16,0-1-16,0 1 0,0-1 0,0-21 16,0 22-16,0-22 0,21 1 0,0-1 15,0-21-15,1 21 0,-1-20 0,0-1 16,21 0-16,-21 0 0,22-21 15,-22 0-15,21 0 0,1 0 0,-1-21 0,-21 0 16,21 21-16,1-21 0,-1-1 16,0-20-16,1 21 0,-1-21 0,0 20 0,1-20 15,-1 0-15</inkml:trace>
  <inkml:trace contextRef="#ctx0" brushRef="#br0" timeOffset="33771.51">5165 7027 0,'0'0'0,"0"22"0,0-1 15,0 0 1,21-21-16,0 0 16,0 0-16,0 0 15,0 0-15,1 0 0,-1 0 0,0 0 16,0-21-16,21 21 0,1 0 0,-1-21 15,22 21-15,-22-22 0,0 1 0,22 21 16,-22-21-16,0 21 0,1-21 16,-1 0-16,0 21 0,-20-21 0,-1-1 15,0 1-15,0 21 0,-21-21 16,0 0-16,0 0 16,0 0-16</inkml:trace>
  <inkml:trace contextRef="#ctx0" brushRef="#br0" timeOffset="35048.42">868 9970 0,'0'0'0,"-21"0"16,-1 0-16,1 0 0,0 0 15,0 0-15,0 0 0,0-22 16,-1 22-16,22-21 0,0 0 16,0 0-16,0 0 15,22 21 1,-1-21-16,0 21 0,0 0 0,21 0 16,-20 0-16,20 0 0,-21 0 0,21 0 15,-20 21-15,20 0 0,-21 0 0,21 0 16,-42 0-16,22 1 0,-22-1 15,0 0-15,0 21 0,-22-21 16,1 1-16,-21-1 0,21 21 0,-22-21 16,1 0-16,-21 1 0,20-1 0,1 0 15,-22 0-15,22 0 0,0-21 16,-1 0-16,22 21 0,-21-21 0,21 0 16,21-21-1,0 0-15,21 21 16,0-21-16,21 21 0,-20-21 0,20 21 15,0 0-15,1-21 0,20 21 0,-21 0 16,1 0-16,-1 0 0,22 0 0,-22 0 16,21 0-16,-20 0 0,20 21 15,-20 0-15,-1 0 0,0 0 16,-21 22-16,1-1 0,-22 0 0,0 1 16,0-1-16,-22 0 0,1 1 0,-21-1 15,0-21-15,-1 21 0,-20 1 16,-1-22-16,1 21 0,-1-21 0,1 1 15,-1-1-15,1-21 0,-1 21 0,22-21 16,-22 0-16,22 0 0,0 0 16,-1 0-16,1-21 0,0 0 0,21 21 15,-22-22-15,22 1 0,21 0 0,-21 0 16,21-21-16,-21 20 0,21 1 0,0 0 16,0 0-16,0 0 0,0 0 15,0-1-15,21 1 0,0 21 16,21-21-16,1 21 0,-1-21 0,0 0 15,1 21-15</inkml:trace>
  <inkml:trace contextRef="#ctx0" brushRef="#br0" timeOffset="35248.41">1841 10329 0,'0'0'16,"22"0"-16,-22-21 0</inkml:trace>
  <inkml:trace contextRef="#ctx0" brushRef="#br0" timeOffset="35700.85">3810 10012 0,'0'0'0,"0"-21"15,0-22 16,0 65-15,0-1-16,0 0 0,0 21 16,-21-21-16,21 22 0,0-1 0,-21 0 15,21 1-15,-22-1 0,1 22 0,21-22 16,0 0-16,0 1 0,-21-1 0,21 0 16,-21-21-16,21 1 0,0 20 0,0-21 15,0 0-15,21-21 16,0 0-1,0 0-15,1 0 0,-1-21 0,0 0 16,0 0-16,43-43 0,-22 22 16</inkml:trace>
  <inkml:trace contextRef="#ctx0" brushRef="#br0" timeOffset="36103.61">4614 9885 0,'21'0'0,"-42"0"0,42-21 0,-42 21 31,0 0-31,-21 0 0,21 0 0,-22 21 16,1 0-16,0-21 0,-1 21 16,1 0-16,0 1 0,-1-1 0,22 0 15,0-21-15,0 21 0,0 0 0,-1 0 16,22 1-16,0-1 0,0 0 16,22-21-1,-1 0-15,0 0 0,21 0 0,1 21 16,-1-21-16,0 0 0,1 0 0,-1 21 15,21-21-15,-20 0 0,20 21 16,-20 1-16,-1-22 0,21 21 0,-20 0 16,-22 0-16,0 0 0,21-21 15,-42 43-15,0-22 0,0 0 0,0 0 0,-21 0 16,0 0-16,0 1 0,-21-1 0,-1 0 16,-20 0-16,-1 0 0,-42 0 15,43-21-15,21 0 0,-22 0 16,22 22-16,21-22 0,-22 0 0,22 0 15,-21 0-15,21 0 0,-1-22 0,22 1 16,-21 0-16,21 0 0,0 0 16,0 0-16,0-1 0,0-20 15,0 21-15,21-21 0,-21-1 0</inkml:trace>
  <inkml:trace contextRef="#ctx0" brushRef="#br0" timeOffset="36296.06">4043 9546 0,'0'-21'0,"0"42"0,0-63 15,0 21 1,21 21 15,0 0-15,0 0-16,0 0 0,1-21 15</inkml:trace>
  <inkml:trace contextRef="#ctx0" brushRef="#br0" timeOffset="36984.37">6625 10562 0,'-42'0'16,"-1"21"-16,-20-21 0,-1 22 0,1-22 15,-22 0-15,1 21 0,-1-21 16,0 0-16,1 0 0,-1 0 0,21-21 16,-20-1-16,41 1 0,-20 0 15,21 0-15,20-21 0,1-1 0,0 1 16,21 0-16,0-1 0,0 1 15,0 0-15,21-1 0,0 1 0,22 0 16,-1 20-16,22 1 0,-22 0 16,21 0-16,-20 0 0,20 0 0,-20 21 15,-22 0-15,21-22 0,-21 22 0,0 0 16</inkml:trace>
  <inkml:trace contextRef="#ctx0" brushRef="#br0" timeOffset="37815.66">6477 9462 0,'21'-22'0,"-42"44"0,63-44 0,-21 22 16,1-21-16,-1 0 0,0 21 0,0-21 15,0 0-15,43 0 0,-43-1 16,-21 1-16,0 0 16,0 0-16,-21 0 0,0 21 15,-22 0-15,1-21 0,0 21 16,-1 0-16,-20 0 0,20 0 0,-20 21 16,21-21-16,-22 21 0,22 0 15,-22 21-15,22-20 0,21-1 16,-22 21-16,22-21 0,0 22 0,21-1 15,0 0-15,0-21 0,21 22 16,0-1-16,22-21 0,-22 0 0,21 22 16,1-22-16,-1 0 0,0 0 15,1 0-15,20 1 0,1 20 0,-1-21 16,1 0-16,-1 0 0,1 1 16,-1-1-16,-21 0 0,22 0 0,-22 21 15,-21-20-15,22-1 0,-22 0 0,-21 21 16,0-21-16,0 22 0,0-1 15,-21-21-15,0 22 0,-22-1 16,-20-21-16,20 21 0,-20-20 0,-1-1 16,1 21-16,21-21 0,-22-21 15,1 21-15,-107 1 16,107-22-16,20 0 0,1 0 16,-21 0-16,20 0 0,1 0 0,0-22 15,-1 22-15,22-21 0,0 0 0,0 0 16,0 0-16,21 0 0,-22-22 15,22 22-15,0 0 0,0 0 0,22 0 16</inkml:trace>
  <inkml:trace contextRef="#ctx0" brushRef="#br0" timeOffset="38232.51">7260 10075 0,'21'0'15,"0"0"-15,1 0 16,-1 0-16,-21-21 16,21 21-16,0-21 0,21 0 15,-20 0-15,-1 0 0,-21-1 16,0 1-16,21 0 0,-21 0 15,0 0-15,-21 0 0,0-1 16,-22 22-16,22 0 16,0 0-16,-21 22 0,20-1 0,-20 0 15,0 0-15,21 0 0,-22 0 16,22 22-16,0-22 0,-21 21 0,20-21 16,1 22-16,0-1 0,21-21 0,0 22 15,-21-22-15,21 21 0,0 0 16,0-20-16,21 20 0,0-21 15,0 0-15,1 0 0,20 1 0,0-22 16,1 0-16,20 0 0,-21 0 16,1 0-16,20-22 0,1 22 0,-1-42 15,-20 21-15,20 0 0,1-22 16</inkml:trace>
  <inkml:trace contextRef="#ctx0" brushRef="#br0" timeOffset="38498.4">8191 9377 0,'0'-42'0,"0"84"0,0-106 0,0 43 16,0 0-16,-21 21 15,0 0-15,0 21 16,0 0-16,0 22 0,-1-1 16,1 22-16,0-1 0,0 1 0,0 20 15,0-20-15,-1 20 0,-20-20 16,21-1-16,0 1 0,0-1 0,-1 1 15,1-22-15,21 64 0,0-64 16,0 1-16,0-22 0,0 21 16,0-21-16,21-21 0,1 0 0,-1 0 15,0 0-15,21 0 0,-21 0 16,22-21-16,41-42 16</inkml:trace>
  <inkml:trace contextRef="#ctx0" brushRef="#br0" timeOffset="38900.17">8403 10033 0,'-21'0'16,"-21"0"-1,42 21-15,-22-21 0,22 21 16,0 1 0,22-22-16,-1 0 15,0 0-15,0 0 0,0 0 0,22 0 16,-1 0-16,-21 0 0,21 0 15,1-22-15,-22 1 0,21 21 0,-21-21 16,1 0-16,-1 21 0,-21-21 16,0 0-16,0-1 0,0 1 15,0 0-15,-43 0 0,22 21 16,0-21-16,-21 21 0,-1 0 0,22 0 16,-21 21-16,0 0 0,20-21 15,-20 21-15,21 22 0,-21-22 0,20 0 16,1 21-16,0-21 0,0 22 15,21-22-15,-21 0 0,21 21 16,0-20-16,0-1 0,0 21 0,21-21 0,0 0 16,0 1-16,22-1 0,-22 0 15,21-21-15,0 0 0,1 0 16,-1 0-16,22 0 0,-1 0 16,1 0-16,-1-21 0,1 0 0,-1-1 15,1 1-15,-1-21 0,1 21 0</inkml:trace>
  <inkml:trace contextRef="#ctx0" brushRef="#br0" timeOffset="39611.76">9483 9843 0,'0'-22'0,"0"44"0,0-65 0,0 22 15,-22 0-15,1 21 16,0 0 0,0 21-16,-21 0 0,20 0 0,1 1 15,0 20-15,0-21 0,0 21 0,0 1 16,-1-22-16,1 21 0,21 1 15,0-22-15,0 21 0,0-21 0,0 22 16,0-22-16,0 0 0,21 0 16,1 0-16,-1 0 0,0 1 0,21-1 15,1-21-15,-22 0 0,21 0 16,0 0-16,22 0 0,-22-21 0,1-1 16,-1 22-16,0-42 0,1 21 15,-1 0-15,0-22 0,1 1 0,-1 0 16,-21-1-16,21 1 0,-20-21 0,-1-1 15,0 1-15,0-1 0,0-21 16,0 22-16,-21-1 0,0 1 16,0 21-16,0-1 0,0 1 0,0 21 15,0 0-15,0-1 0,0 1 16,-21 21-16,0 0 0,21 21 16,-21 1-16,0-1 0,0 21 15,21 0-15,0 1 0,-22 20 0,22 1 16,-21-1-16,21 1 0,0-1 15,0 1-15,0-1 0,0-20 0,0 20 16,21-21-16,1 1 0,20-1 0,-21 0 16,21 1-16,1-22 0,20 0 15,-20 0-15,20 0 0,-21 1 16,22-22-16,-1 0 0,-20 0 0,20 0 16,-20-22-16,20 1 0,-21 0 15,1 0-15,-22 0 0,21 0 0,-21-22 16,22-20-16,-43 20 15,0 1-15,0 0 0,0 21 0,0-22 16,-21 22-16,-1-21 0,1 42 0,-21-21 16,21 21-16,0 0 0,-1 0 15,1 0-15,0 21 0,0 21 16,0-21-16,0 0 0,21 22 0,0-22 16,0 21-16,0-21 0,0 22 15,0-22-15,0 0 0,0 21 0,21-20 16,0-1-16,21 21 0,-21-21 15,22 0-15,-1-21 0,0 22 0,85-22 16,-63 0-16,21 0 16,-1 0-16,1 0 0,-22 0 0,22 0 15,-21-22-15,-1 1 0,1 0 0,-1 0 16</inkml:trace>
  <inkml:trace contextRef="#ctx0" brushRef="#br0" timeOffset="40150.46">12086 9948 0,'0'-42'0,"0"84"0,0-105 0,0 21 0,0-1 15,-21-20-15,0 20 16,0 22-16,-22 0 0,22 0 16,0 0-16,-21 21 0,20 0 0,-20 0 15,21 0-15,0 21 0,-22 0 16,22 21-16,0-20 0,0 20 0,0 0 16,21 1-16,-21-1 0,21 0 0,-22 1 15,22-22-15,0 21 0,0 0 16,0-20-16,0 20 0,0-21 0,22 0 15,-1 0-15,0 1 0,0-1 16,0 0-16,0-21 0,1 0 0,-1 0 16,0 0-16,21 0 0,-21 0 15,22-21-15,-1 0 0,-21-1 16,22 1-16,-22-21 0,21 21 0,-21-43 16,0 22-16,1-22 0,-1 1 0,0-22 15,0 22-15,-21-22 0,21 22 16,-21-22-16,0 21 0,0 1 0,0-1 15,0-41-15,0 62 16,0 1-16,0 21 0,0 0 0,0-1 16,-21 1-16,0 21 15,0 0-15,21 21 0,0 1 0,-21 20 16,-1-21-16,22 43 0,0-22 16,-21 21-16,21 1 0,0-1 0,0 22 15,0-21-15,0 20 0,0 1 16,21-22-16,1 22 0,-1-21 15,0-1-15,0-21 0,0 22 0,43 21 16,-22-64-16,0 21 0,1-21 16,-1 0-16,0 1 0,1-22 15,-22 0-15,21 0 0,1 0 0,-1-22 16,0 1-16,-21 0 0,22 0 16,41-21-16,-41-1 0,-1 1 15,-21 21-15,22-22 0</inkml:trace>
  <inkml:trace contextRef="#ctx0" brushRef="#br0" timeOffset="40497.57">9821 9631 0,'0'0'0,"-21"0"0,0 0 16,42 0 0,0-21-16,22 21 15,-1 0-15,0 0 0,22-21 16,-1-1-16,-20 22 0,20-21 0,1 21 15,-1-21-15,1 21 0,-22 0 0,0-21 16,1 21-16,-1 0 0,-21 0 16,0 0-16,0 0 0,-42 0 15,0 0 1,-21 0-16,-22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3T03:16:07.92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1736 0,'21'-21'47,"-21"-1"-47,21 22 16,-21-21-16,21 0 0</inkml:trace>
  <inkml:trace contextRef="#ctx0" brushRef="#br1" timeOffset="5743.28">1270 720 0,'0'-21'0,"0"-22"31,0 22-31,0 0 16,0 0-16,0 0 15,0 42 32,0 0-47,0 21 16,0-21-16,0 22 0,0-1 0,0 22 15,-21-22-15,21 21 0,-21 1 16,21-1-16,-22-20 0,22 20 16,-21-20-16,0-1 0,21 0 15,0 1-15,0-1 0,0-21 16,0 21-16,-21-20 0,21-1 0,0 0 16,21-21 15,0-21-31</inkml:trace>
  <inkml:trace contextRef="#ctx0" brushRef="#br1" timeOffset="6069.09">1587 1122 0,'0'63'31,"0"-41"-31,0-1 15,0 0 1,22-21-16,-1 0 16,0 0-16,0 0 0,0 0 0,0-21 15,1 21-15,-1-21 0,0-1 16,-21 1-16,0 0 0,0 0 16,0 0-1,-21 21-15,0 0 16,-1 0-16,1 0 0,0 0 15,0 21-15,0-21 16,0 21-16,21 0 16</inkml:trace>
  <inkml:trace contextRef="#ctx0" brushRef="#br1" timeOffset="7460.37">3175 720 0,'-21'0'0,"42"0"0,-63 0 0,20 0 0,1 0 16,0 0-1,42 0 1,0 0 0,1-21-16,20 21 0,-21-22 0,43 1 15,-22 21-15,0-21 0,1 0 16,20 0-16,-21 0 0,1-1 16,-1 1-16,0 0 0,-20-21 0,20 21 15,-21-1-15,-21-20 0,0 21 16,0 0-16,0 0 0,0-1 15,-21 22 1,0 0-16,0 22 16,-1-1-16,22 0 0,-21 21 15,0 1-15,0-1 0,0 21 16,0 1-16,-1-1 0,1 22 0,0-21 16,0 20-16,0 1 0,0-22 15,-1 22-15,1-21 0,0-1 0,21 1 16,0-22-16,-21 21 0,21-20 15,0-1-15,-21 0 0,21 1 0,0-1 16,0-21-16,0 0 0,0 1 16,-21-1-16,-1-21 0,1 0 15,0-21-15,0-1 16,0 1-16,0 0 0,-1-21 0,22 21 16,-21-22-16,0 22 0,0-21 15,0-1-15,0 22 0,21 0 0,-22 0 16,1 0-16,21 0 0,-21-1 15,0 22-15,0 0 0,0 0 16,-1 0-16,22 22 0,0-1 16,0 0-16,0 0 0,0 0 15,0 22-15,0-22 0,0 0 0,0 21 16,22-21-16,-1 1 16,0 20-16,0-21 0,0 0 0,22 0 15,-1 1-15,-21-22 0,21 0 16,1 0-16,-1 0 0,22 0 0,-22-22 15,21 22-15,-20-21 0,20 0 16,1-21-16,-22 21 0,0-1 0,1-20 16,-1 21-16,-21-21 0,22 20 15,-22-20-15,0 21 0,0 0 0,0 0 16,-21-1-16,0 1 16,0 0-16,0 42 31,0 0-31,0 1 0,0-1 15,0 0-15,-21 0 0,21 0 16,-21 0-16,0 1 0,21-1 0,0 21 16,-21-21-16,21 0 0,-22 1 15,22-1-15,-21 0 0,21 0 0,0-42 47,21 0-47,1 0 0,-1-22 16,0 22-16,0-21 0,0 21 15,0-22-15,22 1 0,-22 21 16,21-22-16,-21 1 0,22 21 0,-22 0 16,21 0-16,-21 21 0,1 0 15,-1 0-15,0 21 16,-21 0-16,0 0 0,0 0 16,0 22-16,0-22 0,0 0 15,0 42-15,0-20 0,0-22 16,0 21-16,21-21 0,0 1 15,-21 20-15,21-21 0,1-21 0,-1 21 16,0-21-16,0 0 0,21 0 16,-20 0-16,20 0 0,0-21 15,1 0-15,-1 0 0,-21 0 16,21-22-16,1 22 0,-1-21 0,-21-1 16,22 1-16,-22 0 0,21-1 15,-21-20-15,0-1 0,1-20 0,-1 20 16,0 1-16,0-22 0,0 22 15,-21 20-15,0 1 0,0 0 16,21-1-16,-21 22 0,0 0 0,-21 21 16,21 21-1,-21 21-15,0 1 0,21-1 16,-21 22-16,0-1 0,-1 1 0,1-1 16,0 1-16,21-1 15,-21 1-15,21-22 0,-21 0 0,21 22 16,0-22-16,0-21 0,0 22 15,0-1-15,0-21 0,0 0 0,0 0 16,21-21-16,0 0 0,0 0 16,0 0-16,1 0 0,20 0 15,-21-21-15,0 0 0,0 0 16,1 0-16,-1-22 0,0 1 16</inkml:trace>
  <inkml:trace contextRef="#ctx0" brushRef="#br1" timeOffset="7637.48">4762 1185 0,'0'0'0,"-21"0"16,0 0-16,0 0 0,0 0 0,0 0 15,21 22-15,21-22 16,21 0 0,0 0-16,-20 0 0,20 0 15,0 0-15,22 0 0,-22-22 0,0 22 16,-20-21-16,20 21 0,0 0 15,1 0-15</inkml:trace>
  <inkml:trace contextRef="#ctx0" brushRef="#br1" timeOffset="8057.67">5249 1207 0,'0'0'0,"-21"0"0,0-22 15,21 1-15,0 0 0,0 0 16,0 0-16,0 0 16,21 21-16,21 0 15,-20 0-15,-1 0 0,0 0 16,21 0-16,-21 0 0,22 21 0,-22 21 16,0-21-16,0 0 0,0 22 15,1 20-15,-1-42 16,-21 22-16,0-22 0,0 0 15,0 21-15,-21-20 0,-1-1 0,1 0 16,0 0-16,0 0 0,0 0 16,0-21-16,-1 0 0,22-21 31,0 0-31,0 0 0,0 0 0,0 0 16,22-1-16,-1-20 0,0 21 15,-21-21-15,21-1 0,0 22 0,0-21 16,1 21-16,20-1 0,-21 1 15,0 0-15,0 0 0,1 0 0,20 0 16,-21 21-16,0 0 16,22 0-16,-22 0 0,0 0 0,21 0 15,-21 0-15</inkml:trace>
  <inkml:trace contextRef="#ctx0" brushRef="#br1" timeOffset="8475.43">6413 1143 0,'0'0'16,"0"-21"-16,0 0 0,-21 21 16,0 0-16,0-21 0,0 21 15,-22 0-15,22 0 16,0 0-16,-21 21 0,21 0 16,-22 0-16,22 0 0,-21 0 0,21 1 15,-1 20-15,1-21 0,0 21 16,0-20-16,21-1 0,0 21 0,0-21 15,0 0-15,0 22 0,21-22 16,-21 0-16,21 0 0,22 0 0,-22-21 16,0 0-16,21 22 0,1-22 15,-22 0-15,21 0 0,0 0 0,22-22 16,-22 1-16,1 0 0,-1 0 16,0 0-16,-21 0 0,1-1 0,20-20 15,-42 21-15,21-21 0,-21 20 16,0-20-16,0 0 0,0 21 15,-21-1-15,0 1 0,0 0 0,-22 0 16,1 21-16,21 0 0,-22 0 16,1 0-16,21 0 0,-21 21 15,20-21-15,-20 21 0,21 0 0,0 1 16,0-1-16,-1-21 0,1 21 0,21 0 16,0 0-16,0 0 15</inkml:trace>
  <inkml:trace contextRef="#ctx0" brushRef="#br1" timeOffset="9475.91">7599 1185 0,'-21'-21'0,"42"42"0,-64-42 0,22 0 0,-21 0 15,21 21-15,0 0 0,-22-21 16,22 21-16,0 0 0,-21 0 0,20 0 16,-20 21-16,21-21 0,0 21 15,-22 0-15,22 22 0,0-22 0,0 0 16,-21 21-16,20-21 16,1 22-16,21-22 0,-21 21 0,21-21 15,0 1-15,0 20 0,0-21 16,0 0-16,21 0 0,0 1 0,1-1 15,-1-21-15,0 0 0,21 0 0,-21 0 16,22 0-16,-22 0 0,0 0 16,21-21-16,-20-1 0,20 1 0,-21 0 15,0 0-15,22-21 0,-22 20 16,0-20-16,21 0 0,-21-22 0,1 22 16,-1-22-16,0 1 0,0-22 15,0 22-15,0-22 0,1 22 16,-22-1-16,0 22 0,0-22 15,0 22-15,21-43 0,-21 64 16,0 0-16,0 0 0,0 42 16,-21 0-1,-1 0-15,22 22 0,-21-1 16,0 21-16,0 1 0,0-1 16,0 1-16,-1-1 0,1 22 0,21-21 15,-21-1-15,0 1 0,21-22 16,-21 0-16,21 22 0,0-22 0,0-21 15,0 22-15,0-22 0,21 0 16,0 0-16,0 0 0,0-21 16,22 0-16,-22 0 0,21 0 0,1 0 15,-1 0-15,0-21 0,1 0 16,-22 0-16,21 0 0,0-1 0,1 1 16,-22-21-16,0 0 0,21 20 15,-20-20-15,-1 0 0,0 21 0,-21-1 16,0 1-16,0 0 0,0 0 15,0 42 1,0 0-16,-21 0 0,21 1 16,-21-1-16,-1 21 0,1-21 0,0 0 15,0 22-15,21-22 0,0 0 16,0 21-16,0-20 0,0-1 16,0 0-16,0 0 0,0 0 15,21 0-15,0-21 0,0 0 0,1 0 16,20 0-16,-21 0 0,21 0 15,-20 0-15,-1-21 0,21 21 0,-21-21 16,0 0-16,22 0 0,-22-22 0,0 22 16,0 0-16,-21-21 0,21 21 15,-21-22-15,22 22 0,-22 0 0,0 0 16,0 0-16,0-1 16,0 44-1,-22-1 1,22 0-16,-21 21 0,21-21 0,-21 1 15,21-1-15,0 0 0,0 0 16,0 21-16,0-20 0,0-1 0,0 0 16,0 0-16,0 0 15,21-21 1,0 0-16,1 0 0,20 0 16,-21 0-16,21-21 0,-20 0 0,20 21 15</inkml:trace>
  <inkml:trace contextRef="#ctx0" brushRef="#br1" timeOffset="9731.76">9059 1122 0,'0'0'0,"0"-21"0,0 0 15,0-1-15,-21 22 16,0 0 0,0 0-16,0 22 0,-22 20 15,22-21-15,0 0 0,0 22 0,0-22 16,-1 21-16,1-21 0,0 22 0,0-22 15,0 0-15,21 21 0,0-21 16,0 1-16,0-1 0,0 21 0,0-21 16,0 0-16,21-21 15,0 22-15,0-1 0,0-21 0,1 0 0,20 0 16,0 0-16,1 0 16,-1 0-16,0 0 0,43-43 15,-43 22-15,1-21 0</inkml:trace>
  <inkml:trace contextRef="#ctx0" brushRef="#br1" timeOffset="10879.07">9737 572 0,'0'0'0,"0"-43"0,0 22 0,0-21 16,-22 21-16,1 21 16,0 0-16,0 21 15,0 0-15,0 21 0,-1-21 0,1 43 16,0-22-16,0 22 0,0-1 15,0 1-15,-1-1 0,1 1 0,0-1 16,-21 1-16,42-1 0,-21 1 16,-1-22-16,1 0 0,21 1 0,0-1 15,0 0-15,0-20 16,0 20-16,0-21 0,0 21 0,21-42 16,1 22-16,-1-22 15,0 0-15,0 0 0,0-22 0,0 22 16,22-21-16,-22 0 0,21 0 15,1 0-15,-1-22 0,0 22 16,1-21-16,-22 21 0,21-22 0,-21 22 16,0-21-16,1 21 0,-22 0 15,0-1-15,0 1 0,-22 21 16,1 0 0,0 21-16,0 1 0,0-1 15,0 21-15,-1-21 0,1 0 16,21 1-16,0 20 0,-21-21 0,21 0 15,-21 0-15,21 22 0,0-22 16,0 0-16,0 0 0,0 0 16,21 1-16,0-22 0,0 0 15,1 0-15,20 0 0,-21 0 16,21 0-16,1 0 0,-1 0 0,0-22 16,1 22-16,20-21 15,-20 0-15,-1 0 0,0 0 0,-21 0 0,22-1 16,-22 1-16,0 0 0,0 0 15,0 21-15,-21-21 0,22 21 0,-44 21 32,1-21-17,0 21-15,21 0 0,-21 0 0,0 1 16,21-1-16,0 0 0,0 0 16,0 0-16,-21 0 0,21 1 0,0-1 15,0 0-15,21-21 16,0 0-1,0 0-15,0 0 16,0 0-16,-21-21 0,22 0 16,-22-1-16,0 1 0,0 0 0,0 0 15,0 0-15,0 0 0,0-22 16,0 22-16,0 0 0,0-21 0,0 20 16,0 1-16,0 0 0,0 0 15,0 0-15,21 0 0,21 21 16,-21 0-16,0 0 15,1 0-15,-1 0 0,21 0 0,-21 0 16,0 21-16,1 0 16,20 0-16,-21 0 0,-21 0 0,21 1 15,-21 41-15,21-42 0,-21 0 16,0 1-16,0-1 0,0 0 16,0 0-16,0 0 0,0 0 0,-21 1 15,21-1-15,-21-21 0,21 21 16,0-42 15,0 0-31,0-1 0,0 1 16,0 0-16,0 0 0,0 0 15,21 0-15,0-22 0,1 22 16,-1-21-16,21 21 0,-21-22 0,22 1 16,-1 21-16,21-22 0,-20 22 15,20 0-15,-20 21 0,20 0 0,-21 0 16,1 0-16,-1 0 0,-21 42 15,0-20-15,1-1 0,-22 21 0,0 0 16,0-20-16,0 20 0,0 0 16,0 1-16,0-22 0,-22 21 0,22-21 15,-21 22-15,0-22 0,21 0 0,-21 0 16,21 0-16,-21 0 0,0-21 16,-1 0 15,22-21-31,0 0 0,-21-21 0,21 21 15</inkml:trace>
  <inkml:trace contextRef="#ctx0" brushRef="#br1" timeOffset="11067.96">10858 783 0,'0'0'0,"-42"-21"0,21 0 0,-43 21 16,43 0-16,0-21 0,0 21 15,0 0-15,0 0 16,-1 0 0,1 0-1,0 0-15,0 0 0,-21-21 0,20 21 16</inkml:trace>
  <inkml:trace contextRef="#ctx0" brushRef="#br1" timeOffset="11235.86">9186 847 0,'0'0'0,"43"21"15,-22-21-15,21 0 0,0 0 16,1 0-16,20 0 16,-20 0-16,20 0 0,1 0 0,-1 0 15,-21 0-15,22 0 0</inkml:trace>
  <inkml:trace contextRef="#ctx0" brushRef="#br1" timeOffset="11746.02">12975 614 0,'21'-21'0,"0"-106"31,-21 106-31,0-1 0,0 44 16,-21-1 0,0 0-16,0 0 0,0 21 0,-22 22 15,22-22-15,0 22 0,-21-1 16,21 22-16,-1-22 0,-20 22 0,21-21 15,-21-1-15,20 22 0,-20-43 0,21 22 16,0-1-16,0-21 0,-1 1 16,1 20-16,21 1 0,0-43 15,0 0-15,0 0 0,0 0 16,21-21 0,1 0-16,-1 0 0,0-21 15,0 0-15,0 0 0,22 0 0,-1-22 16,0 22-16</inkml:trace>
  <inkml:trace contextRef="#ctx0" brushRef="#br1" timeOffset="12088.82">13208 1101 0,'0'0'0,"21"-21"0,-21-1 15,0 1-15,-21 21 32,21 43-32,-42-22 0,20 0 0,1 21 15,0 1-15,0-1 16,-21 21-16,20-20 0,1-1 15,21-21-15,-21 22 0,21-22 0,0 0 16,0 21-16,0-21 0,21 1 16,0-22-16,1 21 0,20-21 0,0 0 15,-21 0-15,22 0 0,-1 0 16,0-21-16,1-1 0,-1 1 16,0 0-16,1 0 0,-22 0 0,0 0 15,0-22-15,0 22 0,-21-21 0,0-1 16,0 22-16,0-21 0,0 21 15,0-22-15,-21 22 0,0 0 0,0 0 16,0 0-16,-22 21 0,22 0 16,0-21-16,0 21 0,0 0 15,-22 0-15,22 0 0,0 0 0,0 0 16,0 0-16,-22 0 0,22 0 16,0-22-16</inkml:trace>
  <inkml:trace contextRef="#ctx0" brushRef="#br1" timeOffset="12279.71">12340 910 0,'0'0'0,"0"-21"0,21 0 32,0 21-32,1 0 0,20 0 15,0-21-15,1 21 0,-1-21 0,0 21 16,22 0-16,-1 0 0,1 0 15,-1-22-15,1 22 0,-1 0 0,1-21 16,-22 21-16</inkml:trace>
  <inkml:trace contextRef="#ctx0" brushRef="#br1" timeOffset="13009.37">15473 635 0,'0'0'0,"21"-21"0,21-21 0,-21 20 15,1 1-15,-1-21 0,-21 21 0,0 0 16,0-1-16,-21 22 16,-1 22-16,1-1 15,-21 21-15,21 0 0,-22 1 16,1 20-16,0 1 0,-1-1 0,1 22 15,0 0-15,-1-22 0,-20 22 16,21-1-16,-1-20 0,1-1 0,0 1 16,-1-22-16,22 22 15,-21-22-15,21 0 0,-1 1 0,1-22 16,0 0-16,21 0 0,0 0 0,0-42 31,0 0-31,21 0 0,-21 0 16,21 0-16,1-22 0,-1 22 15,0-21-15,0-1 0,21-20 0,-20 21 16,-1-22-16,21 1 0,0-1 16,-20-21-16,20 1 0,0 20 0,1-20 15,-1 20-15,0 1 0,1 20 16,-22-20-16,21 20 0,-21 22 0,22-21 16,-22 63-1,-21 0 1,21 22-16,-21-1 0,0 21 15,0 1-15,0-1 0,0 1 0,0 21 16,-21-22-16,0 1 0,-1 20 0,22-41 16,-21 20-16,0 1 0,0-22 15,0 0-15,21 43 16,-21-43-16,21-21 0,0 1 0,-22-1 16,22 0-16,0 0 0,-21-21 15,0-21 1,0 0-16,0 0 0,-22-1 0,1 1 15</inkml:trace>
  <inkml:trace contextRef="#ctx0" brushRef="#br1" timeOffset="13620.28">14690 1291 0,'0'0'0,"-22"0"0,-62 0 16,84 21 15,21-21-31,0 22 16,0-22-16,22 0 0,-1 0 0,0 0 15,22 0-15,-1 0 0,1 0 16,20 0-16,1-22 0,0 1 0,-1 21 16,1-21-16,0 0 0,-1 0 15,-20 0-15,-1-22 0,1 22 16,-22 0-16,1 0 0,-1-22 16,0 22-16,-21 21 0,1-42 15,-22 63 1,0 0-16,0 22 15,-22-22-15,1 21 0,0-21 16,0 22-16,0-1 0,0 0 0,-1 1 16,1-1-16,0-21 0,0 21 0,21-20 15,-21 20-15,21-21 0,0 21 16,0-20-16,0-1 0,0 0 0,21 0 16,0-21-1,0 0-15,0 0 0,22 0 0,-22-21 16,21 0-16,1 21 0,-1-43 15,0 22-15,1 0 0,-1-21 0,21 21 16,-20-22-16,-1 1 0,0 0 16,-20-1-16,20-20 0,-21 20 0,0 22 15,0-21-15,1 21 0,-22 0 16,0-1-16,0 44 16,-22 20-1,1-21-15,0 0 0,0 22 0,21-1 16,-21-21-16,21 21 0,-21 1 0,21-22 15,0 21-15,0-21 16,0 1-16,0-1 0,0 0 0,21 0 16,0 0-16,0 0 0,0 1 15,0-22-15,1 0 0,20 0 0,-21 0 16,21 0-16,1 0 0,-1-22 16,-21 1-16,22 0 0,-1 0 0,-21 0 15,21-22-15,-20 1 0,-1 0 16,21-1-16</inkml:trace>
  <inkml:trace contextRef="#ctx0" brushRef="#br1" timeOffset="13888.75">17166 275 0,'0'-63'16,"0"126"-16,0-169 0,0 64 0,0 0 0,-21 42 16,0 21-1,0 21-15,-1 1 0,1 20 16,0 1-16,0-1 0,0 1 0,0 20 15,-1-20-15,1 20 0,0 1 16,0-21-16,0 20 0,21-20 0,-21 20 16,-1-20-16,1-1 0,0-20 15,21-1-15,-21 0 0,0 1 0,21-1 16,0-21-16,-21 0 0,21 1 0,0 20 16,21-63 15,0 21-16,0-21-15,0-22 0</inkml:trace>
  <inkml:trace contextRef="#ctx0" brushRef="#br1" timeOffset="14219.55">17187 1037 0,'0'21'0,"-63"22"15,42-1-15,-1-21 0,1 0 16,-21 22-16,21-22 0,0 21 15,-1-21-15,22 1 0,0-1 16,-21 0-16,21 0 0,0 0 0,0 0 16,0 1-16,21-22 15,-21 21-15,22-21 0,-1 0 0,21 0 16,-21 0-16,22 0 0,-22 0 16,21-21-16,0 21 0,-20-22 0,20 1 15,-21 0-15,0 0 0,22 0 16,-43-22-16,0 22 0,21-21 0,-21 21 15,0-64-15,-21 64 16,-1 0-16,1 0 0,0 21 0,0 0 16,-21-22-16,20 22 0,-20 0 15,21 0-15,0 0 0,-22 0 0,22 22 16,0-22-16,0 0 0,0 0 16,0 0-16</inkml:trace>
  <inkml:trace contextRef="#ctx0" brushRef="#br1" timeOffset="14415.4">16531 910 0,'0'-21'16,"21"21"-1,0 0-15,1 0 0,20 0 16,0 0-16,1 0 0,-1 0 15,0 0-15,22 0 0,-22 0 16,0 0-16,22 0 0,-22 0 0,1 0 16,-1 0-16</inkml:trace>
  <inkml:trace contextRef="#ctx0" brushRef="#br1" timeOffset="15224.01">17589 1228 0,'-21'-21'0,"42"42"0,-42-64 16,0 43-16,21-21 0,0 0 16,0 0-1,21 21-15,0 0 16,1 0-16,-1 0 0,0 0 15,0 0-15,0 21 0,0 0 16,1-21-16,-1 21 0,-21 1 0,0-1 16,21 21-16,-21-21 0,0 0 0,0 1 15,0 20-15,0-21 16,0 0-16,0 0 0,0 1 0,0-1 16,-21 0-16,21 0 0,0 0 15,-21 0-15,-1-21 16,22-21-1,0 0 1,0 0-16,0 0 0,0 0 16,0-1-16,22 1 0,-22 0 15,21-21-15,0 21 0,0-22 0,0 22 16,0-21-16,1-1 0,-1 22 16,21 0-16,-21 0 0,0 0 0,1 0 15,20 21-15,-21 0 0,0 0 16,0 0-16,1 0 0,-1 21 15,0 0-15,0 0 0,0 21 16,-21-20-16,0-1 0,0 21 0,0-21 16,0 22-16,0-22 0,0 0 15,0 0-15,0 0 0,0 0 0,-21 1 16,21-1-16,-21-21 0,0 0 16,0 0-16,-1 0 15,1 0-15,21-21 16,0-1-16,0 1 0,0 0 15,0 0-15,0 0 0,21 0 16,1-1-16,-1-20 0,0 21 16,21-21-16,-21 20 0,22-20 15,-1 21-15,-21-21 0,22 20 0,20 1 16,-21 21-16,1 0 0,-1 0 16,0 0-16,-20 0 0,20 21 0,-21 1 15,0-1-15,0 0 0,-21 21 16,0-21-16,0 22 0,0-22 0,0 21 15,-21-21-15,0 1 0,0-1 16,0 0-16,0 0 0,-1 0 16,1 0-16,0-21 0,0 22 0,0-22 15,21 21-15,21-21 32,0 0-32,0-21 15</inkml:trace>
  <inkml:trace contextRef="#ctx0" brushRef="#br1" timeOffset="15716.37">19135 1207 0,'21'-22'0,"-42"44"0,63-65 15,-42 22-15,21 0 0,-21 0 0,0 0 16,0-1-16,0 1 0,-21 0 16,0 21-16,0 0 0,-1 0 15,1 0-15,0 0 16,0 0-16,-43 21 0,22 0 15,21 1-15,-21 20 0,20-21 16,-20 21-16,21 1 0,0-22 0,0 21 16,-1-21-16,22 22 0,0-22 15,0 0-15,0 0 0,0 0 16,0 1-16,22-1 0,-1-21 0,0 0 16,0 21-16,0-21 0,0 0 0,22 0 15,-22 0-15,0 0 0,21-21 16,-20 0-16,-1 21 0,0-22 0,0 1 15,0-21-15,22 21 0,-43 0 16,21-22-16,0 22 0,0-42 16,-21 41-16,21 1 0,-21 0 15,-21 21 1,0 21-16,0-21 16,21 43-16,-21-22 0,-1 0 15,22 0-15,0 21 0,-21-20 0,21-1 16,-21 0-16,21 0 0,0 21 15,0-20-15,0-1 0,0 0 0,0 0 16,0 0-16,21-21 16,0 0-16,1 0 0,-1 0 0,0 0 15,0 0-15,0 0 0,0 0 16,22-21-16,-22 0 0,0 0 16,21 0-16,-20-1 0</inkml:trace>
  <inkml:trace contextRef="#ctx0" brushRef="#br1" timeOffset="16036.18">19812 296 0,'0'-42'0,"0"84"0,0-105 0,-21 63 0,0 0 16,-1 21-16,1 0 15,21 0-15,-21 22 0,0-1 16,0 0-16,0 22 0,21-22 15,-22 22-15,1-1 0,0 1 0,0 20 16,-21-20-16,20 21 0,1-22 16,0 1-16,0-1 0,0-21 0,0 22 15,-1 63 1,1-106-16,21 0 0,0 0 0,0 1 16,0-1-16,21-21 15,1 0 1,-1 0-16,21 0 0,-21 0 15,22-21-15,-22-1 0,21 1 16,0 0-16,1 0 0,-1 0 16</inkml:trace>
  <inkml:trace contextRef="#ctx0" brushRef="#br1" timeOffset="16973.08">20172 974 0,'0'-21'0,"0"42"0,-21-42 31,-1 42-31,1 0 0,0 0 15,0 0-15,0 22 0,-22-22 0,22 21 16,0 0-16,0-20 0,0 20 16,0-21-16,-1 43 0,22-43 15,-21 0-15,21 0 0,0 0 16,0 22-16,21-43 16,1 0-16,-1 0 15,0 0-15,0 0 0,21 0 16,-20 0-16,20-22 0,43 1 15,-43 0-15,0 0 0,1-21 16,-1 20-16,0-20 0,-21 21 0,22-21 16,-22 20-16,0 1 0,0 0 15,-21 0-15,0 0 0,-21 21 32,0 0-32,0 21 0,0 0 0,-1 0 15,1 0-15,0 1 16,0 20-16,0-21 0,0 0 0,21 0 15,0 22-15,0-22 0,0 0 16,0 0-16,0 0 0,0 1 0,0-1 16,21 0-16,0-21 15,0 0-15,0 0 0,0 0 16,1 0-16,-1 0 16,0 0-16,-21-21 0,0-22 15,21 22-15,-21 0 0,21-21 16,-21 21-16,21-22 0,-21 1 15,22 0-15,-1 20 0,0-20 0,0 0 16,0 21-16,0-22 0,43 1 16,-22 21-16,22 0 15,-22 21-15,0 0 0,-20 0 16,20 0-16,0 21 0,-21 0 16,1 21-16,20-21 0,-21 22 0,0-22 15,-21 21-15,0 1 0,0-22 16,0 21-16,0-21 0,0 22 0,0-22 15,0 0-15,0 21 0,0-21 16,0 1-16,-21-22 0,0 21 0,0 0 16,0 0-1,-1-21-15,22-21 32,0 0-32,0 0 0,0-1 15,0 1-15,0-21 0,0 21 16,22-22-16,-1 1 0,0 0 0,0-1 15,21 1-15,-20-21 0,20 20 16,0-20-16,22 20 0,-1 1 0,43-21 16,-42 41-16,-1 1 15,1 21-15,-1 0 0,1 21 0,-22 1 16,0-1-16,1 21 0,-22 0 16,-21 1-16,0-1 0,0 0 15,0 1-15,0-1 0,-21 0 16,-22 1-16,22-1 0,0 0 0,0-20 15,-22-1-15,22 21 0,0-21 16,-21 0-16,21-21 0,-1 22 0,1-1 16,0-21-16,0 0 0,0 0 15,0 0-15,-1 0 16,1 0-16,0 0 0,21-21 0,-21-1 16,0 1-16,0 0 0</inkml:trace>
  <inkml:trace contextRef="#ctx0" brushRef="#br1" timeOffset="17183.2">20913 466 0,'0'0'16,"-22"0"-16,1 0 0,0 0 0,0 0 15,0-21-15,0 21 0,-1 0 31,1 0-31,21 21 16,-21-21 0,0 0-16,0 0 0,0 0 0,-1 21 15</inkml:trace>
  <inkml:trace contextRef="#ctx0" brushRef="#br1" timeOffset="17403.91">19516 656 0,'21'0'0,"106"0"16,-85 0-16,22 0 16,-22 0-16,0 21 0,1-21 0,-1 0 15,21 0-15,-20 0 0,-22 0 16,21 0-16,1 0 0,-22 0 15,0 0-15,0 0 0,0 0 16</inkml:trace>
  <inkml:trace contextRef="#ctx0" brushRef="#br1" timeOffset="20205.13">952 2582 0,'-21'0'47,"21"-21"-32,0 0-15,0 0 16,0 0-16,0 0 0,0-1 16,0 1-16,21 0 0,1 21 15,-1-21-15,0 0 0,0 21 16,0 0-16,0 0 0,1 0 0,-1 0 16,0 21-16,21 0 15,-21 0-15,1 22 0,-22-1 0,21 21 16,-21-20-16,0 20 0,0-20 15,0 20-15,-21-21 0,-1 22 16,1-22-16,-21 1 0,21-1 0,-22 0 16,1 1-16,0-1 0,-1-21 15,22 21-15,-21-20 0,0-1 16,-1 0-16,22-21 0,-21 0 0,21 0 16,-1 0-16,-20 0 0,21-21 15,0 0-15,0-1 0,21 1 16,-22 0-16,22 0 0,-21-43 15,21 43-15,0-21 0,0 21 16,0-22-16,21 22 0,1-21 16,20 21-16,-21 0 0,0-1 15,22 22-15,-1 0 0,-21 0 0,21 0 16,-20 22-16,-1-1 0,21 0 16,-21 0-16,0 21 0,-21 1 0,0-22 15,22 21-15,-22 22 0,0-22 16,0 0-16,0 1 0,0-22 15,0 21-15,0 1 0,0-22 0,0 0 16,0 0-16,0 0 0,21-21 16,0 0-1,0 0 1,0-21-16,0 0 0,1 0 0</inkml:trace>
  <inkml:trace contextRef="#ctx0" brushRef="#br1" timeOffset="20384.03">1651 2942 0,'0'0'0,"0"-21"15,-21 21 17,21-21 14</inkml:trace>
  <inkml:trace contextRef="#ctx0" brushRef="#br1" timeOffset="22567.75">3048 2582 0,'-21'43'32,"21"-22"-32,-21 21 0,21-21 15,-22 1-15,22-1 0,0 0 0,-21 0 16,21 21-16,0-20 15,0-1-15,21 0 16,1-21-16,-1 0 16,21 0-16,-21-21 0,22 21 0,-1-21 15,0-1-15,1 1 0,-1-21 16,21 21-16,-20-22 0,20 22 0,-20-21 16,-1 0-16,0-1 0,-21 1 15,1 0-15,-1-1 0,0 22 16,-21 0-16,21-21 0,-21 20 15,0 1-15,-21 21 16,0 0-16,21 21 0,-21 1 16,-1-1-16,1 21 0,0 0 0,0 1 15,0-1-15,21 22 0,-21-1 16,21-21-16,-22 22 0,1-1 0,21 1 16,0-1-16,0-20 0,-21 20 15,21 1-15,-21-1 0,21 1 0,0-22 16,-21 22-16,21-22 0,0 0 15,0 1-15,0-22 0,0 21 16,-21-21-16,21 0 0,-22-21 16,1 0-16,0 0 15,0-21-15,0 21 16,0-42-16,-1 21 0,-20 0 0,21-22 16,0 1-16,0 0 0,-22-1 15,22 1-15,0 0 0,0 20 0,0-20 16,-1 21-16,1 0 0,21 0 15,0 63 1,0-21 0,0 0-16,0 22 0,0-1 0,21-21 15,1 21-15,-1 1 16,0-22-16,0 21 0,21 1 16,1-22-16,-1 0 0,0 0 15,1-21-15,-1 0 0,22 0 0,-1 0 16,-21 0-16,22 0 0,-22-21 15,22 21-15,-1-21 0,-20-22 0,41 1 16,-41 0-16,-22-1 16,0 1-16,0 21 0,0-21 0,0-1 15,-21 1-15,22 0 0,-22 20 16,0 1-16,0 0 0,0 0 0,0 0 16,0 42-1,-22 0-15,22 0 16,-21 0-16,21 1 0,-21 20 0,21-21 15,0 21-15,-21 1 0,21-1 16,-21-21-16,21 22 0,-21-22 0,21 21 16,0-21-16,0 0 0,0 1 15,0-1-15,21-21 32,0-21-32,-21-1 0,21 1 15,0 0-15,0 0 0,1-21 16,-1-1-16,0 1 0,0 21 0,0-22 15,0 1-15,1 0 0,-22 21 16,21-1-16,0 1 0,-21 0 16,0 0-16,0 42 15,0 0-15,0 22 16,0-22-16,0 0 0,0 21 16,0 43-16,0-43 15,0 1-15,0-22 0,0 21 0,21 0 16,0-20-16,0-1 0,1 0 15,20 0-15,-21-21 0,21 0 0,1 0 16,-1 0-16,0 0 0,22 0 0,-22-21 16,22 0-16,-22 0 0,22-1 15,-22-20-15,21 0 0,-20-1 16,-1 1-16,-21-21 0,22 20 16,-22-20-16,21-1 0,0-63 15,-42 64-15,22-1 0,-1 1 16,-21-1-16,21 1 0,-21 20 0,0 1 15,0 0-15,0-1 0,0 22 16,-21 42 0,0 22-1,-1-1-15,22 0 0,0 22 0,-42 42 16,42-43-16,-21-20 16,21 20-16,0 1 0,-21-22 0,0 21 15,21 1-15,0-22 0,0 22 0,0-22 16,-22 0-16,22 1 15,0-1-15,0-21 0,0 22 0,0-22 16,22 0-16,-1 0 0,0-21 16,0 0-16,0 0 0,0 0 0,1 0 15,20 0-15,-21 0 0,21-21 16,1 0-16,-22 0 0,21-1 0,1-20 16,-1 0-16,-21-1 0,0 1 15,22 0-15,-22-1 0,-21 1 16,0 0-16,0-1 0,0 22 0,0 0 0,0 0 15,0 0-15,-21 21 16,-1 0-16,1 0 0,0 0 0,0 0 0,21 21 31,0 0-31,0 0 0,0 0 0,0 1 16,0-1-16,0 21 0,21-21 0,-21 22 16,21-22-16,-21 21 0,21-21 15,-21 0-15,0 22 0,22-22 0,-1 0 16,-21 0-16,0 0 0,21 1 15,0-1-15,0-21 0,0 0 16,1 0-16,-1 0 0,0 0 16,21 0-16,-21 0 0,1-21 15,20-1-15,0 1 0,-21 0 0,22 0 16,-22-21-16,42-43 16,-20 64-16,-1-64 0,-21 43 15,0 21-15,1-1 0,-22 1 16,0 0-16,0 0 0,-22 42 31,22 0-31,-21 0 16,0 1-16,0 20 0,0-21 0,21 21 15,-21-20-15,-1 20 0,22 0 16,0-21-16,0 22 0,0-22 0,0 0 16,0 0-16,0 0 15,0 1-15,0-1 0,22-21 16,-1 21-16,0-21 0,0 0 15,0 0-15,0 0 0,1 0 0,20-21 16,-21 0-16,0 21 0,0-43 0,1 22 16,-1 0-16,0-21 0,0 20 15,0-20-15,-21 0 0,0-1 0,0 1 16,0 0-16,0-1 16,0 22-16,0 0 0,0-21 0,-21 21 15,0 21-15,0-22 0,0 22 16,-1 0-16,1 0 0,0 0 0,0 22 15,0-1-15,0-21 0,-1 21 16,22 0-16,-21 0 0</inkml:trace>
  <inkml:trace contextRef="#ctx0" brushRef="#br1" timeOffset="22776.63">4932 2815 0,'-43'0'0,"86"0"0,-107 0 16,85 0 0,1 0-16,20 0 15,0 0-15,1 0 0,-1-21 0,21 21 16,-20 0-16,20 0 0,-20 0 15,20 0-15,-21-21 0,1 21 16,-1-21-16,0 21 0</inkml:trace>
  <inkml:trace contextRef="#ctx0" brushRef="#br1" timeOffset="23995.93">6964 3281 0,'21'0'0,"-42"0"0,63 0 0,-21 0 16,0-21-16,1 21 0,-1-21 16,0-1-16,-21 1 0,0 0 0,0 0 15,0 0-15,0 0 0,0-1 16,0 1-16,0 0 0,0 0 0,0 0 15,-21 0-15,21-1 0,-21 1 16,-1 0-16,1 21 0,0 0 0,0 0 16,0 0-16,0 0 0,-22 0 0,22 21 15,-21 0-15,21 1 16,-22-1-16,1 0 0,-22 42 16,43-20-16,-21-1 0,21-21 0,0 22 15,21-1-15,0 0 0,0 1 16,0-22-16,0 0 0,0 21 0,0-21 15,21 1-15,0-22 0,0 21 16,21-21-16,1 0 0,-1 0 16,0 0-16,1 0 0,-1-21 0,0-1 15,1 1-15,-1 0 0,0 0 0,1-21 16,-22 20-16,21-20 0,-21 0 16,1-1-16,-1 1 0,0 0 15,0-1-15,0-20 0,0 21 0,-21-22 16,22 1-16,-22-1 0,21 22 15,-21-22-15,0-63 0,0 85 16,0 0-16,0-1 0,0 22 16,0 0-16,0 0 0,0 42 15,0 0-15,0 21 16,-21 1-16,21-1 0,-22 22 16,1-1-16,21-21 0,-21 22 0,21-1 15,-21 1-15,21-22 0,-21 22 0,21-1 16,0-20-16,0 20 0,0-21 0,0 22 15,0-43-15,0 21 16,0 1-16,21-22 0,0 0 0,0 0 16,0 0-16,1-21 0,-1 0 15,21 0-15,-21 0 0,22 0 0,-22-21 16,21 0-16,-21 21 0,22-42 0,-1 21 16,-21-1-16,21-20 0,-20 0 15,-1 21-15,21-22 0,-21 1 0,-21 21 16,0-22-16,21 22 0,-21 0 15,0 0-15,0 0 0,-21 21 32,0 21-32,0 0 0,21 0 0,-21 0 15,0 1-15,21 20 0,-22-21 16,22 21-16,0 1 0,0-22 16,0 21-16,0-21 0,0 1 0,0 20 15,0-21-15,0 0 16,22 0-16,-1-21 0,0 0 0,0 0 15,21 0-15,-20 0 0,20 0 16,0 0-16,-21-21 0,22 0 0,41-21 16,-62 21-16,20-22 0,-21 22 15,0-21-15,0 21 0,1-22 16,-1 1-16,0 21 0,-21-22 16,21 22-16,-21 0 0,0 0 0,0 0 15,0 42 1,-21 0-1,0 0-15,0 0 0,-1 1 16,22 20-16,-21 0 0,21-21 0,-21 22 16,21-22-16,0 21 0,0-21 15,0 1-15,0 20 0,0-21 16,21 0-16,0-21 0,1 0 0,-1 0 16,0 0-16,21 0 0,-21 0 15,22 0-15,-22 0 0,64-42 16,-64 21-16</inkml:trace>
  <inkml:trace contextRef="#ctx0" brushRef="#br1" timeOffset="25428.11">8869 2985 0,'0'0'16,"0"-22"-16,0 1 0,-21 21 0,-1 0 16,1 0-16,0 0 0,0 0 15,-21 0-15,20 0 0,1 0 0,-21 21 16,21 1-16,0-1 0,-1 0 15,1 21-15,0-21 0,21 22 0,0-22 16,-21 21-16,21 1 0,0-22 16,0 21-16,0 0 0,0-20 15,0-1-15,21 0 0,-21 0 0,21 0 0,22 0 16,-22 1-16,0-22 16,21 0-16,1 0 0,-1 0 0,0 0 15,1 0-15,-1-22 0,0 22 16,1-21-16,-1 0 0,21-21 0,-20 21 15,-1-22-15,0 1 0,-20-22 0,20 22 16,-21-21-16,21-1 0,-20 1 16,-1-1-16,0-21 0,0 22 0,-21-22 15,21 1-15,0 20 0,-21 1 16,0-1-16,0 22 0,22-1 0,-22 22 16,0 0-16,0 0 0,0 42 15,0 0 1,0 0-16,0 22 0,0 20 15,-22-20-15,1 20 0,21 1 16,-21-1-16,0 85 0,0-84 16,21-22-16,0 22 0,-21-1 15,21 1-15,0-22 0,0 21 0,0-20 16,0-1-16,0 0 0,0-20 16,0 20-16,21-21 0,0 0 0,0-21 15,0 0-15,0 0 0,1 0 0,-1 0 16,21 0-16,-21-21 15,22 21-15,-1-42 0,-21 21 0,21-1 16,1-20-16,-1 0 0,-21-1 0,22 22 16,-1-21-16,-21 0 0,0 20 15,22-20-15,-43 21 0,21 0 0,-21 0 16,21 21-16,-42 21 31,0-21-31,-1 21 0,1 0 16,21 21-16,-21-20 0,0-1 0,0 21 15,21-21-15,0 0 0,0 22 0,0-22 16,0 0-16,0 0 0,0 0 16,0 1-16,21-1 0,0-21 15,0 0-15,0 0 0,1 0 0,20 0 16,-21 0-16,21 0 0,-20 0 0,20-21 16,-21-1-16,21 1 0,-20 0 15,-1-21-15,0 21 0,0-22 16,0 22-16,0 0 0,1 0 0,-22 0 15,0-1-15,0 1 16,21 21-16,-42 21 16,-1 1-1,1-1-15,0 0 0,0 0 16,0 21-16,21-20 0,-21-1 0,21 21 16,-22 0-16,22 1 15,0-22-15,0 0 0,0 0 16,22-21-16,-1 0 15,0 21-15,0-21 0,0 0 16,0 0-16,1-21 0,-1 0 0,-21 0 16,0-21-16,0 20 15,0 1-15,0-21 0,0 21 0,0-22 16,0 22-16,0-21 0,0 21 16,0 0-16,-21-1 0,21 1 0,-22 0 15,22 0-15,0 0 0,0 0 16,22 21-1,-1 0-15,0-22 16,0 22-16,21 0 0,-20 0 16,-1 0-16,21-21 0,0 21 0,-20 0 15,20 0-15,-21 0 0,21 0 0,-20 21 16,-1-21-16,0 22 0,0-1 16,0 0-16,-21 0 0,21 21 0,-21-20 15,0 20-15,0 0 0,0-21 16,0 22-16,-21-22 0,0 21 0,21-21 15,0 1-15,-21-1 0,0 0 0,0 0 16,21 0 0,-22-21-16,1 0 0,21-21 31,0 0-31,-21 0 0,21 0 0,0-1 16,0 1-16,0-21 0,0 21 0,21-22 15,0 1-15,1 0 0,20-1 16,0 1-16,1 0 0,-1-1 0,0 1 15,1 0-15,20 21 0,-21-22 16,22 22-16,-22 21 0,22 0 0,-22 0 16,0 0-16,1 21 0,-22 0 15,0 1-15,0 20 0,-21 0 0,0 1 16,0-1-16,0 0 0,-21 1 0,21-1 16,-21 0-16,0 1 0,0-22 15,-1 21-15,1-21 0,0 22 16,21-22-16,-21-21 0,0 21 15,0 0-15,-1-21 16,1 0-16,21-21 0,-21 0 16,21 0-16,-21-1 0,0-20 15</inkml:trace>
  <inkml:trace contextRef="#ctx0" brushRef="#br1" timeOffset="25612.01">10414 2582 0,'-42'0'0,"84"0"0,-106-21 16,43 21-16,0 0 0,0 0 16,0 0-16,0 0 47,-1 0-32,1 0-15,-21 0 0</inkml:trace>
  <inkml:trace contextRef="#ctx0" brushRef="#br1" timeOffset="25791.9">9123 2815 0,'0'0'0,"-43"21"0,22-21 0,0 22 16,0-22-16,42 0 15,0 0 1,0 0-16,22 0 0,-1 0 15,0 0-15,1-22 0,20 22 0,-20 0 16,20-21-16,-21 21 0,22-21 0,-22 21 16,1-21-16</inkml:trace>
  <inkml:trace contextRef="#ctx0" brushRef="#br1" timeOffset="26315.6">12890 2371 0,'0'0'16,"22"-21"-16,-1-22 0,0 22 0,-21 0 15,0 0-15,21 0 0,-21 42 32,-21 0-17,0 0-15,0 43 0,21-22 0,-22 21 16,1 1-16,0 21 0,0-22 0,0 1 16,0-1-16,-1 1 0,1-1 15,0-21-15,0 22 0,0-22 16,21 1-16,-21-1 0,21 0 0,0-21 15,0 1-15,0-1 0,0 0 16,0 0-16,21-21 31,0-21-31,21 0 0,-21 0 0</inkml:trace>
  <inkml:trace contextRef="#ctx0" brushRef="#br1" timeOffset="26699.38">13250 2879 0,'0'0'0,"21"-21"0,1 21 0,-1-22 15,-21 1-15,0 42 16,-21 1 0,-1-1-16,1 0 0,0 0 15,-21 21-15,21-20 0,-1 20 0,22-21 16,-21 21-16,21 1 0,-21-22 16,21 21-16,0-21 0,0 1 0,0-1 15,0 0-15,21 0 0,0 0 0,1-21 16,20 0-16,-21 0 0,21 0 15,-20 0-15,20 0 0,0 0 16,1-21-16,-22 21 0,21-42 16,0 21-16,-20-1 0,-1 1 0,0-21 15,0 21-15,-21-22 0,0 22 0,0-21 16,0 21-16,-21 0 0,0-22 16,0 22-16,-22 21 0,22-21 0,-21 0 15,-1 21-15,1 0 0,0 0 16,-1 0-16,1 0 0,-21 0 0,41 21 15,-20-21-15,0 21 0,21 0 16,-22 0-16,22-21 0,0 22 0,0-22 16,21 21-16,0 0 0</inkml:trace>
  <inkml:trace contextRef="#ctx0" brushRef="#br1" timeOffset="26896.27">12679 2752 0,'0'-21'0,"0"42"0,-21-42 0,21-1 15,21 1 1,0 0 0,21 21-16,1-21 0,-1 21 0,21 0 15,1-21-15,-1 21 16,1 0-16,-1-21 0,1 21 0,-1-22 15,-20 22-15,-1-21 0,-21 21 0,0 0 16</inkml:trace>
  <inkml:trace contextRef="#ctx0" brushRef="#br1" timeOffset="29050.55">15663 2900 0,'0'0'0,"0"21"16,21-21 0,1 0-16,-1 0 0,0 0 15,0 0-15,0 0 16,22-21-16,-22 21 0,21-21 0,0 0 16,1-1-16,-1-20 0,0 21 15,22-21-15,-22 20 0,1-20 0,-1 0 16,0-1-16,1-20 0,-22 21 15,0-1-15,-21 1 0,0 21 0,0-22 16,-42 22-16,20 0 0,-20 0 16,-21 21-16,20 0 0,-20 0 15,-1 0-15,1 0 0,-1 0 0,22 0 16,-22 21-16,22 21 0,0-20 0,-1 20 16,22 0-16,0 1 0,0-1 0,21 0 15,0 22-15,0-22 16,0 0-16,21 1 0,0 20 0,0-20 15,22-1-15,-22 0 0,0 1 16,21-1-16,1-21 0,-22 21 0,21 1 16,-21-1-16,1-21 0,-1 22 15,-21-22-15,0 0 0,0 0 0,-21 0 16,-1-21-16,-20 0 0,21 0 16,-21 0-16,-1 0 0,-20-21 15,-1 21-15,22-21 0,-22 0 0,1 0 16,-1-22-16,1 22 0,21 0 15,-1-21-15,1 20 0,0 1 0,20-21 16,1 21-16,0-22 0,21 22 16,0-21-16,0 21 0,0 0 15,0-1-15,21 22 0,0 0 16,1 0-16,-1 22 0,-21-1 16,21 0-16,0 0 0,0 0 0,0 22 15,1-22-15,-1 21 0,0-21 16,-21 22-16,21-1 0,0-21 0,0 21 15,22-20-15,-22-1 0,0 0 0,21 0 16,-20 0-16,-1 0 0,21-21 16,0 0-16,1 0 0,-1 0 15,0 0-15,22 0 0,-22-21 16,22 21-16,-1-21 0,1 0 0,-1 0 16,1 0-16,-22-1 0,0-20 15,1 21-15,-1-21 0,0 20 0,-20-20 16,-1 0-16,0 21 0,0-22 0,-21 22 15,0 0-15,0 0 0,0 0 16,0-1-16,-21 22 16,0 22-16,0-1 15,-1 0-15,1 0 0,0 0 0,-21 43 16,42-43-16,0 0 16,0 21-16,0-20 0,0 20 15,0-21-15,0 0 0,21 0 16,0-21-16,0 22 0,0-22 15,1 0-15,41 0 0,-42 0 16,22 0-16,-22-22 0,21 1 16,-21 0-16,0 0 0,22 0 0,-22 0 15,0-22-15,21 22 0,-20-21 16,-1-1-16,0 1 0,0-21 0,21 20 16,-20-20-16,-1-1 0,21 1 15,-21-1-15,0 1 0,1-1 16,-1 22-16,0 0 0,-21-1 0,0 1 15,0 21-15,0 0 0,0-1 0,-21 22 16,0 22 0,-22-1-16,22 0 0,0 21 15,0 22-15,0-22 0,-1 22 0,1-1 16,0 1-16,21-1 0,-21 1 16,21-1-16,-21-21 0,21 22 0,0-22 15,0 22-15,0-22 0,0 0 16,0 1-16,0-1 0,0-21 0,0 22 15,21-22-15,0 0 0,0 0 0,0 0 16,1-21-16,-1 0 0,0 0 16,21 0-16,1 0 0,-1 0 0,0-21 15,1 21-15,-1-21 0,0 0 16,1 0-16,-1-22 0,-21 22 16,0 0-16,0-21 0,1 20 15,-1 1-15,-21-21 0,21-22 16,-21 43-16,0 0 0,0 0 15,-21 21-15,0 0 16,-1 0-16,1 21 0,0 0 16,0 0-16,0 1 0,0 20 15,-1-21-15,1 21 0,0-20 0,21 20 16,-21-21-16,21 0 0,0 22 16,0-22-16,0 0 0,0 0 0,21-21 15,0 21-15,0-21 16,1 0-16,-1 0 0,21 0 0,0 0 15,1 0-15,-1 0 0,0 0 0,1-21 16,-1 21-16,-21-21 0,22-21 16,-1 20-16,21-20 0,-41 0 15,-1 21-15,0-22 0,0 22 16,0-42-16,0 41 0,-21 1 16,0 42 15,-21 1-31,0-1 15,0 0-15,21 0 0,-21 0 0,21 0 16,0 22-16,-21-22 0,21 0 16,-22 0-16,22 0 0,-21-21 15,21 22-15,0-1 0,0-42 47,0-1-47,0 1 16,0 0-16,21 0 0,-21-21 0,22 20 15,-1 1-15,0-21 0,21 21 16,-21 0-16,22-22 0,-22 22 16,21 0-16,-21 0 0,22 21 0,-22 0 15,0 0-15,0 0 0,0 0 0,1 0 16,-22 21-16,0 0 0,0 0 16,0 0-16,0 1 0,0 20 15,0-21-15,0 21 0,0-20 0,0-1 16,0 21-16,0-21 0,0 0 15,0 1-15,0-1 0,0 0 0,21-21 16,0 21-16,21-21 0,-21 0 16,1 0-16,20 0 0,-21 0 0,21 0 15,1 0-15,-1 0 0,-21-21 16,22 0-16,-22 0 0,21-1 0,-21 1 16,0-21-16,22 21 0,-22-22 15,0 22-15,0-21 0,0 21 16,1-22-16,-22 22 0,0-21 0,21 21 15,-21 0-15,0 42 32,-21 0-32,-1 0 0,1 0 15,0 22-15,0-22 0,21 21 0,-21-21 16,0 0-16,21 22 0,-22-22 16,22 0-16,0 0 0,0 0 0,0 1 15,0-1-15,22-21 16,-1 0-16,0 0 0,0 0 15,0 0-15,0-21 0,22 21 16,-22-22-16,0 1 0,0 0 16,0-21-16,1 21 0,-1-1 0</inkml:trace>
  <inkml:trace contextRef="#ctx0" brushRef="#br1" timeOffset="29387.35">19156 2455 0,'0'0'15,"-21"0"-15,-22 0 0,1 0 0,0 0 16,-1 22-16,1-1 0,0 0 0,20 21 16,-20-21-16,21 1 15,0-1-15,21 0 0,0 21 0,0-21 16,0 1-16,21-1 16,0-21-16,0 0 0,0 0 0,1 0 15,-1 0-15,0 0 0,21 0 16,-21 0-16,1-21 0,-1-1 0,0 1 15,0 0-15,-21-21 0,0 21 16,21-22-16,-21 22 0,0-21 0,0 21 16,0-22-16,0 22 0,-21 21 15,0-21-15,0 21 0,0 0 0,-1 0 16,1 21-16,0-21 0,0 21 16,0 22-16,0-22 0,-1 21 15,1-21-15,0 22 0,21-22 16,0 21-16,0-21 0,0 0 0,0 1 15,0-1-15,0 0 0</inkml:trace>
  <inkml:trace contextRef="#ctx0" brushRef="#br1" timeOffset="30504.23">19304 2815 0,'0'-21'0,"0"42"0,0-63 0,0 21 16,-21 42 15,0-21-15,-1 21-16,1 21 0,21-20 15,-21-1-15,0 0 0,21 21 0,0-21 16,-21 1-16,21 20 0,-21-21 16,21 0-16,0 0 0,0 1 0,0-1 15,0 0-15,21-21 0,0 21 16,0-21-16,0 0 0,0 0 0,22 0 15,-22 0-15,21 0 0,1 0 16,-22-21-16,21 21 0,0-21 0,1 0 16,-22-1-16,21 1 0,1 0 15,-22 0-15,0-21 0,0 20 16,21-20-16,-42 21 0,22-21 0,-1 20 16,-21 1-16,21 0 0,-21 0 15,0 0-15,-21 42 16,0 0-1,-1 0-15,-20 0 0,21 1 0,0 20 16,21-21-16,-21 0 0,21 22 16,-22-22-16,22 0 0,0 0 0,0 0 15,0 22-15,22-22 16,-1-21-16,21 21 0,-21 0 0,22-21 0,-1 0 16,-21 0-16,21 0 0,1 0 15,-1 0-15,-21 0 0,22 0 16,-22 0-16,21-21 0,-21 0 15,0 0-15,1-22 0,-1 22 0,0 0 16,21-64-16,-21 64 16,-21-21-16,0 21 0,22-1 0,-22 1 15,0 0-15,-22 42 32,1 0-32,21 1 0,-21-1 0,0 0 15,0 0-15,21 0 0,0 22 16,-21-22-16,21 0 0,-22 0 15,22 0-15,0 0 16,0 1-16,0-1 0,-21-21 16,21-21 15,0-1-31,0 1 16,0 0-16,0 0 0,0 0 15,21 0-15,1-22 0,-1 22 0,0-21 16,0 21-16,21-22 0,1 1 15,-1 21-15,0-22 0,1 22 0,20 0 16,-20 0-16,-1 0 0,-21 21 16,21 0-16,1 0 0,-22 0 0,0 21 15,0 0-15,-21 21 16,0-20-16,0 20 0,0-21 0,0 21 16,-21-20-16,0 20 0,0-21 15,0 0-15,-1 22 0,1-1 16,0-21-16,21 0 15,0-42 17,0 0-32,0 0 15,0 0-15,0-1 0,21 1 0,0-21 16,1 21-16,20-22 0,-21 1 16,21 0-16,1-1 0,20 22 15,-20-21-15,-1 0 0,21 20 16,-20 1-16,20 21 0,-20 0 0,-1 0 15,0 0-15,1 21 0,-22 1 16,21 41-16,-42-21 16,0-20-16,0 20 0,0-21 15,-21 21-15,0-20 0,0-1 0,-1 21 16,1-21-16,0-21 0,0 21 16,0 1-16,0-1 0,-1 0 0,1-21 15,0 21-15,0-21 0,0 0 16,21 21-16,-21-21 0</inkml:trace>
  <inkml:trace contextRef="#ctx0" brushRef="#br1" timeOffset="32210.25">783 4826 0,'0'0'0,"-21"0"0,21-21 16,0 0-16,0 0 0,0-1 16,0 1-16,0 0 15,21 0 1,0 0-16,0 21 0,1 0 0,-1-21 15,21 21-15,-21 0 0,0 0 16,1 0-16,20 0 0,-21 0 16,0 0-16,0 0 0,1 21 0,-22 0 15,0 0-15,0 21 16,0 1-16,0-22 0,-22 21 0,-20 1 0,21-1 16,-21-21-16,-1 21 0,1-20 15,0 20-15,-1-21 0,1 0 16,21 0-16,-22-21 0,22 22 15,0-22-15,0 0 0,0 0 16,21-22 0,21 1-16,0 21 15,0-21-15,22 0 0,-22 21 0,0-21 16,21 21-16,1 0 0,-22 0 16,21 0-16,-21 0 0,22 0 15,-22 0-15,21 21 0,-21-21 0,22 21 16,-22 0-16,0 22 0,0-22 15,0 0-15,-21 21 0,0 1 16,0-1-16,-21-21 16,-21 21-16,21-20 0,-22-1 0,22 0 15,-21 0-15,-1 0 0,1 0 16,0-21-16,-1 22 0,1-22 16,0 0-16,-22 0 0,22 0 0,0 0 15,-1 0-15,22-22 0,-21 22 16,21-21-16,-22 0 0,22 21 0,0-21 15,0 0-15,21 0 16,0-1-16,0 1 16,0 0-16,21 21 15,0-21-15,0 21 16,0 0-16,1-21 0,20 21 0,-21-21 16</inkml:trace>
  <inkml:trace contextRef="#ctx0" brushRef="#br1" timeOffset="32427.13">1524 5186 0,'21'0'0,"-42"0"0,63 0 31</inkml:trace>
  <inkml:trace contextRef="#ctx0" brushRef="#br1" timeOffset="38804.47">3260 4720 0,'0'21'16,"0"1"0,21-22-1,0 0-15,0 0 16,0-22-16,0 22 0,22-21 0,-22 0 16,21 21-16,1-21 0,-1 0 15,0 0-15,1 21 0,-22-22 0,21 1 16,-21 0-16,0 0 15,1 0-15,-22 0 0,0-1 16,0 1-16,-22 21 0,1 0 16,-21 0-16,0 0 0,-128 0 15,107 21-15,20-21 16,-20 22-16,21-1 0,-1 0 0,1 0 16,21 0-16,0 0 0,-1 22 15,22-22-15,0 21 0,0 1 0,22-1 16,-1 0-16,21 1 0,0-1 15,1 0-15,-1 1 0,0-1 0,22 0 16,-22 1-16,22-22 0,-22 21 16,22 22-16,-43-22 0,0-21 15,-21 0-15,0 0 0,0 1 16,-21-1-16,-22-21 0,1 21 16,0-21-16,-64 0 15,42 0-15,1 0 0,21 0 0,-22-21 16,1 21-16,20-21 0,-20-1 0,20-20 15,1 21-15,0-21 0,21 20 16,-22-20-16,22-21 0,0 20 0,0 1 16,21 0-16,0-1 0,0 1 15,0 0-15,0 20 0,0 1 0,0 0 16,21 21-16,0 0 0,0 21 16,0-21-16,1 43 0,-1-22 0,0 21 15,0 0-15,0 1 16,0 20-16,-21-20 0,22-1 0,-1 0 15,0 1-15,0-1 0,-21 0 16,21 1-16,0-22 0,22 21 0,-22-21 16,42 22-16,-20-22 15,-1 0-15,0-21 0,1 21 0,-1-21 16,0 0-16,22 0 0,-22-21 16,22 0-16,-1 0 0,-20-1 0,-1 1 15,21 0-15,-20-21 16,-1 21-16,0-1 0,-20-20 0,-1 0 0,21-1 15,-42 22-15,21-21 0,-21 0 16,0 20-16,21-20 0,-21 21 16,0 0-16,0 0 0,0-1 15,-21 22-15,0 22 16,0-1-16,21 0 0,-21 0 0,0 0 16,-1 22-16,1-22 0,21 21 15,-21-21-15,0 22 0,21-1 0,0-21 16,0 0-16,0 22 0,0-22 15,0 0-15,0 0 0,0 0 0,0 0 16,21 1-16,0-22 0,0 0 16,1 0-16,-1 0 0,21 0 0,-21 0 15,0 0-15,22-22 0,-1 1 16,0 0-16,1 0 0,-1 0 16,0-22-16,1 22 0,-1-21 0,0 0 15,1-22-15,41-42 16,-41 43-16,-22-1 0,21-20 0,-21 20 15,1 1-15,-1-1 0,0 22 16,-21-22-16,0 22 0,0 0 0,0-1 16,0 22-16,0 0 0,0 0 15,-21 42 1,0 21 0,-1-21-16,1 22 0,0-1 0,0 64 15,0-64-15,0 22 16,-1-1-16,1 1 0,0-1 15,21-20-15,-21 20 0,21-21 0,-21 22 16,21-22-16,0 1 0,0-1 16,0-21-16,42 43 0,-21-43 15,22 0-15,-1-21 0,0 21 16,1-21-16,-1 0 0,0 0 0,1 0 16,-1 0-16,0-21 0,1 0 0,-1 0 15,0-1-15,1 1 0,-22 0 16,21 0-16,0-43 15,-20 22-15,-1 0 0,-21-1 0,0 1 16,0 21-16,0-21 0,0 20 16,0-20-16,0 21 15,-21 21-15,-1 0 0,1 0 16,0 21-16,-21 0 0,21 0 16,-1 1-16,1 20 0,21-21 0,-21 21 15,21-20-15,-21 20 0,21-21 0,0 21 16,0-20-16,0-1 0,0 0 15,21 0-15,0 0 0,0-21 0,1 21 16,-1-21-16,21 0 0,-21 0 16,22 0-16,-1 0 0,0 0 0,1-21 15,41 0-15,-41 0 16,-1-21-16,0 20 0,1 1 16,-22-21-16,21 21 0,0-22 0,-20 1 15,-1 21-15,21-43 16,-21 43-16,-21 0 0,0 42 31,-21 0-31,0 1 0,21 20 16,-21-21-16,0 21 0,-1 1 15,22-22-15,-21 21 0,0-21 0,0 1 16,21 20-16,0-21 0,-21-21 16,21 21-16,-21 0 0,21-42 46,21 0-46,-21 0 0,21 0 16,0 0-16,-21-22 0,21 22 0,0-21 16,1-1-16,-1 1 0,0 21 15,0-21-15,0 20 0,0 1 0,1 0 16,-1 0-16,0 21 16,0 0-16,-21 21 0,21 0 15,-21 0-15,21 1 0,-21 20 0,0-21 16,0 21-16,0-20 0,0 20 0,22-21 15,-22 21-15,21-20 0,-21-1 16,21 0-16,0 0 0,-21 0 0,21 0 16,0 1-16,1-22 0,41 0 15,-42 0-15,0 0 0,22 0 16,-22 0-16,0-22 0,21 22 16,-20-21-16,20 0 0,-21 0 0,0 0 15,0-22-15,1 22 0,-1-21 16,0 0-16,0 20 0,-21-20 15,21 0-15,-21 21 0,0-1 0,0 1 16,0 0-16,-21 42 16,21 0-16,-21 1 15,0 20-15,0-21 0,21 21 16,0-20-16,-22 20 0,22-21 0,-21 21 16,21-20-16,0-1 0,0 0 15,0 0-15,0 0 0,21 0 16,1-21-16,-1 0 0,0 0 0,0 0 15,21 0-15,-20 0 0,-1-21 16,21 21-16,-21-21 0,0 0 0,1 0 16,-1-22-16,0 22 0,0 0 15</inkml:trace>
  <inkml:trace contextRef="#ctx0" brushRef="#br1" timeOffset="39155.26">6752 4551 0,'-42'-21'15,"84"42"-15,-105-42 0,20 21 0,1 0 16,21 0-16,0 21 0,-22 0 0,22 0 16,21 0-16,0 1 0,-21-1 0,21 21 15,0-21-15,0 0 0,0 1 16,21-1-16,0 0 0,0 0 0,1-21 16,20 0-16,-21 0 15,21 0-15,-20 0 0,20 0 0,-21 0 0,21 0 16,-20-21-16,-1 0 0,0 0 15,0-1-15,-21 1 0,0 0 16,0 0-16,0-21 0,0 20 0,0 1 16,-21 0-16,0 21 0,-22-21 15,22 21-15,-21 0 0,21 0 0,-22 0 16,22 0-16,-21 21 0,21-21 16,-22 21-16,22 0 0,0 1 0,0 20 15,21-21-15,0 0 0,0 22 16,0-1-16,0-21 0,0 0 0,0 22 15,21-22-15,0 0 0,0 0 0,22 0 16,-22 0-16</inkml:trace>
  <inkml:trace contextRef="#ctx0" brushRef="#br1" timeOffset="40213.67">7239 4890 0,'0'-22'0,"0"44"0,0-65 15,-21 43 1,0 0-16,-1 21 0,1 1 16,21-1-16,-21 21 0,21-21 15,-21 0-15,21 22 0,0-22 0,-21 21 16,21 1-16,-21-22 0,21 0 16,0 21-16,0-21 0,0 1 0,0-1 15,0 0-15,0 0 0,21 0 16,0-21-16,0 0 0,0 21 15,0-21-15,1 0 0,-1 0 0,0 0 16,42-42-16,-41 42 16,-1-21-16,21 0 0,-21-22 0,0 22 15,1-21-15,-1 21 0,0-22 0,0 1 16,-21 0-16,0 21 0,21-22 16,-21 22-16,0 0 0,0 0 0,-21 42 31,21 21-16,0-21-15,0 1 0,0 20 16,-21-21-16,21 21 0,0-20 16,0-1-16,0 21 0,0-21 0,0 0 15,21 1-15,-21-1 0,21 0 16,0-21-16,22 0 0,-22 21 0,64-21 16,-43 0-16,0 0 0,1-21 15,-1 0-15,0 21 0,1-21 16,-22-22-16,21 22 0,-21-21 0,0 21 15,1-22-15,-1 1 0,0 0 16,-21-1-16,0 1 0,0 0 0,0 20 16,0 1-16,0 0 0,0 0 0,0 42 31,0 0-31,0 0 0,-21 1 16,0 20-16,-1 0 0,22-21 15,-21 22-15,21-1 0,0 0 16,-21-20-16,21 20 0,0-21 0,0 21 0,0-20 15,0-1-15,0 0 0,0 0 16,0 0-16,0-42 31,0 0-15,21 0-16,-21 0 0,21-22 0,1 22 16,-1-21-16,0-1 15,0 1-15,0 0 0,0-1 0,1-20 0,-1 21 16,0-1-16,0 22 15,0 0-15,0 0 0,1 0 0,-1 21 16,0 0-16,0 0 0,0 21 0,0 0 16,-21 0-16,0 21 0,22 1 15,-22-1-15,21-21 0,-21 22 0,0-1 16,0 0-16,0 1 0,0-22 16,0 0-16,0 21 0,0-21 0,0 1 15,0-1-15,0 0 0,0-42 31,0 0-15,0-1-16,0 1 0,0 0 16,0 0-16,21-21 0,0-1 15,0 1-15,22 0 0,-22-1 0,42 1 16,-20-22-16,-1 22 0,0 21 16,1-21-16,-1 20 0,0 1 15,1 21-15,-1 0 0,-21 0 0,0 21 16,0 22-16,1-22 0,-22 21 0,0 1 15,0 20-15,0-21 0,0 1 0,0-1 16,0 0-16,-22 1 0,22-1 16,-21 0-16,0-20 15,21-1-15,0 0 0,-21-21 16</inkml:trace>
  <inkml:trace contextRef="#ctx0" brushRef="#br1" timeOffset="40844.3">10985 4382 0,'0'0'0,"0"-149"31,0 128-31,0 0 0,0 0 16,0 0-16,22 0 0,-22 42 31,0 21-31,0 0 0,0 1 16,-22 20-16,1-20 0,0 20 0,0-21 15,0 22-15,-22-1 16,22 1-16,-21-1 0,21 1 0,-43 42 16,22-64-16,21 0 0,0 1 15,-22-22-15,22 0 0,21 0 16,-21 0-16,0-21 0,21-21 16,0 0-1,0-21-15,0 21 0,21-22 0,0 1 16,0 0-16,0-22 0,22 22 0,-22-22 15,21 22-15,1-22 0,-22 1 16,21-1-16,0 1 0,1-1 0,-1 1 16,-21 21-16,0-1 15,1 1-15,-1 21 0,0 0 0,0 21 16,-21 21-16,0 0 16,0 0-16,0 21 0,0 1 0,0 20 15,0-20-15,-21 20 0,21-21 0,-21 22 16,0-1-16,21 1 0,0-1 15,0 1-15,0-1 0,0-20 0,0 20 16,0-20-16,0-1 0,0 0 16,21 1-16,0-22 0,0 0 0,-21 0 15,0 0-15,21 0 0,-42-42 32,0 0-32</inkml:trace>
  <inkml:trace contextRef="#ctx0" brushRef="#br1" timeOffset="41004.21">10308 4868 0,'0'0'16,"0"-21"-16,42 21 15,-20-21-15,-1 21 0,21 0 16,0 0-16,1-21 0,-1 21 16,0 0-16,22 0 0,-22-21 0,22 21 15,-1-21-15,1 21 0,-1 0 16,1 0-16,-1-22 0,1 22 0</inkml:trace>
  <inkml:trace contextRef="#ctx0" brushRef="#br1" timeOffset="41435.96">11409 4763 0,'-21'-22'15,"42"44"-15,-64-44 0,22 1 0,21 0 0,0 0 16,0 0-16,0 0 0,0-1 15,0 1-15,0 0 0,21 21 16,1-21-16,-1 21 0,21-21 0,-21 21 16,0 0-16,22 0 0,-22 0 15,21 21-15,-21 0 0,22 0 16,-1 0-16,-21 1 0,0 20 0,22-21 16,-22 21-16,0 1 0,0-1 15,-21-21-15,0 22 0,21-1 0,-21-21 16,0 21-16,0 1 15,0-22-15,0 0 0,0 0 0,-21-21 16,0-21 15,21 0-31,0-21 0,0 20 0,0 1 16,0-21-16,0 0 0,0-1 16,0 1-16,0 21 0,0-22 0,0 22 15,0-21-15,21 21 0,0 0 16,1-1-16,-1 22 15,0 0-15,0 0 0,0 0 0,0 0 16,22 0-16,-22 0 0,21 0 16,-21 0-16,22 0 0,-22 0 0,21 0 15,-21 0-15,22 0 0</inkml:trace>
  <inkml:trace contextRef="#ctx0" brushRef="#br1" timeOffset="42287.47">12615 4572 0,'0'0'16,"21"-21"-16,-21 0 15,0 0-15,0-1 0,-21 22 32,0 0-32,0 0 0,0 0 15,0 0-15,-22 22 0,22 20 0,0-21 16,-21 0-16,20 22 0,1-1 16,0 0-16,0 1 0,0-1 0,0 0 15,21 22-15,0-22 0,0-21 16,0 22-16,0-1 0,0-21 0,21 21 15,21-20-15,-21-1 0,22-21 16,-1 21-16,0-21 0,1 0 0,-1 0 16,0 0-16,1 0 0,-1 0 0,0-21 15,1 0-15,-1-1 0,0 1 16,-21-21-16,22 0 0,-22-1 16,21-20-16,-21 20 0,1-20 0,-1-1 15,0 1-15,0-1 0,-21 22 16,0-21-16,21 20 0,0-63 15,-21 85-15,0 0 0,0 0 16,0 0-16,0 42 16,-21 0-16,0 21 15,0 1-15,0-1 0,0 0 0,-1 1 16,1-1-16,0 22 0,0-22 16,0 21-16,0-20 0,-1 20 15,22-20-15,-21-1 0,21 0 0,0 1 0,-21 20 16,21-42-1,0 0-15,0 1 0,21-44 32,0 1-32,1 0 0,-1 0 15,0 0-15,0 0 0,0-22 0,22 1 16,-22 21-16,21-22 0,-21 22 16,0-21-16,22 21 0,-22 0 15,0 21-15,-21-22 0,21 22 0,0 0 16,-21 22-16,0-1 15,0 0-15,0 0 0,0 21 0,0-20 16,0-1-16,0 21 0,22-21 0,-22 0 16,21 22-16,0-22 0,0 0 15,0 0-15,0 0 0,1-21 16,-1 0-16,21 0 0,-21 0 16,0 0-16,1 0 0,-1 0 0,0-21 15,0 0-15,0 0 0,0 0 16,1 0-16,-22-22 0,0 22 15,21-21-15,-21-1 0,21 22 0,-21-21 16,21 21-16,-21 0 0,0 63 31,-21-21-15,21 0-16,-21 22 0,21-22 0,0 21 0,0-21 16,0 0-16,0 1 15,0-1-15,0 0 0,0 0 0,21-42 47,0 0-47,-21 0 0,21-1 16</inkml:trace>
  <inkml:trace contextRef="#ctx0" brushRef="#br1" timeOffset="42435.39">13758 4551 0,'0'-21'0,"0"42"0,0-63 0,-21 42 16,21-22-16,-21 22 15,42 0 32,0 0-47</inkml:trace>
  <inkml:trace contextRef="#ctx0" brushRef="#br1" timeOffset="42701.23">14393 4212 0,'-42'0'16,"21"21"-1,0 22-15,-1-22 0,1 21 16,0 1-16,0-1 0,0 0 0,0 1 16,-1 20-16,1-21 0,0 22 15,0-22-15,21 1 0,-21 20 0,0-21 16,-1 1-16,22-1 0,0 0 0,0 1 15,0-22-15,0 0 0,0 0 16,0 0-16,0 1 0,22-22 16,-1 0-16,0 0 0,0 0 15,0-22-15,0 1 0,-21 0 16,22 0-16,-22 0 0</inkml:trace>
  <inkml:trace contextRef="#ctx0" brushRef="#br1" timeOffset="42860.14">13991 4741 0,'-21'-21'0,"42"42"0,-63-42 0,21 21 16,42 0 15,0 0-31,0 0 0,21 0 16,-20 0-16,-1 0 0,21 0 0,0 0 16,-20 0-16,20 0 0,43-21 15,-43 21-15</inkml:trace>
  <inkml:trace contextRef="#ctx0" brushRef="#br1" timeOffset="43207.94">14626 4763 0,'0'0'0,"-21"0"0,0 21 16,0-21-16,42-21 47,0-1-47,0 22 0,0-21 0,0 21 15,1-21-15,-1 21 16,0-21-16,0 21 0,0-21 0,0 21 16,1 0-16,-22-21 0,-22 21 31,1 0-31,0 21 16,0 0-16,-21 0 0,20 0 15,1 22-15,0-22 0,0 21 0,0-21 16,0 22-16,-1-22 0,22 21 15,-21-21-15,21 0 0,0 1 0,0-1 16,0 0-16,0 0 0,21 0 0,1-21 16,-1 0-16,21 0 0,-21 0 15,0 0-15,22 0 0,-1 0 16,-21-21-16,22 21 0,-1-21 16</inkml:trace>
  <inkml:trace contextRef="#ctx0" brushRef="#br1" timeOffset="44372.39">15346 4657 0,'0'-21'0,"0"42"0,0-64 16,0 22-16,-21 21 16,-1 0-1,1 0-15,0 0 0,0 21 0,-21 1 16,20-1-16,1 21 0,0-21 16,0 0-16,0 22 0,21-1 15,0-21-15,0 22 0,0-22 0,0 21 16,0-21-16,0 0 0,0 22 15,21-22-15,0-21 0,0 21 0,0 0 16,22-21-16,-1 0 0,0 0 16,1 0-16,-1 0 0,0 0 0,1 0 15,-1-21-15,0 0 0,-20 0 16,20-22-16,-21 1 0,0 0 0,0-1 16,1-20-16,20 21 15,-21-22-15,0 1 0,0-1 0,-21 1 0,22-1 16,-1 1-16,-21-1 0,21 22 15,-21-1-15,0 1 0,0 0 0,0 21 16,-21 21 0,0 0-1,21 42-15,-22-21 0,1 21 0,21-20 16,0 20-16,-21 0 0,21 22 16,-21-22-16,21 0 0,0 1 0,0-1 15,0 0-15,0 1 0,0-1 16,0 22-16,0-22 0,0-21 0,21 21 15,-21 1-15,21-22 0,0 0 16,-21 0-16,22-21 0,-1 0 0,0 0 16,0 0-16,0 0 0,0-21 15,1 0-15,-1 0 16,0 0-16,0-22 0,0 1 0,0 0 16,1 20-16,-1-20 0,0 0 15,-21 21-15,21-1 0,-21 1 0,21 0 16,-42 42-1,0 0 1,21 1-16,-21 20 0,0-21 0,21 21 16,0-20-16,-22 20 0,22 0 15,0 1-15,0-22 0,0 21 0,0-21 16,0 22-16,0-22 0,22 0 0,-1-21 16,0 21-16,0 0 15,21-21-15,-20 0 0,-1 0 0,21 0 0,-21 0 16,22-21-16,-1 0 15,-21 0-15,0 0 0,22-22 0,-22 22 16,0-21-16,0-1 0,0 1 16,0 0-16,-21 21 0,0-22 0,22 22 15,-22 0-15,0 42 32,0 0-32,0 22 15,0-22-15,0 0 0,0 0 16,0 21-16,21-20 0,-21-1 15,21 0-15,0 0 0,0 0 16,-21 0-16,21 1 0,1-22 0,-1 0 0,0 21 16,0-21-16,0 0 15,0 0-15,1-21 0,-22-1 16,0 1-16,21 0 0,-21 0 0,21-21 16,-21-1-16,21 1 0,0 21 15,0-22-15,1 1 0,-22 21 0,63-43 16,-42 43-16,0 0 15,22 0-15,-22 21 0,21 0 0,1 0 16,-22 0-16,21 0 0,-21 0 16,0 21-16,1 0 0,-1 0 15,0 1-15,-21 20 0,0 0 16,0-21-16,0 1 0,0 20 0,0-21 16,0 0-16,0 0 0,-21 1 15,0-1-15,-1 0 16,22-42 15,0 0-31,0-1 0,0 1 16,0 0-16,22 0 0,-1-21 15,0 20-15,0 1 0,21 0 0,-20 0 16,-1 0-16,21 0 0,-21-1 16,22 1-16,-22 0 0,21 21 15,0 0-15,1-21 0,-1 21 0,-21 0 16,22 0-16</inkml:trace>
  <inkml:trace contextRef="#ctx0" brushRef="#br1" timeOffset="44768.16">17970 4763 0,'0'0'0,"-21"0"0,-21 0 16,21 0-16,0 0 15,42-22 1,21 22-16,-21 0 15,0-21-15,22 21 16,-22-21-16,21 0 0,-21 21 0,22-21 16,-22 0-16,21-1 0,-21 1 15,22 0-15,-22 0 0,0 0 0,0 0 16,-21-1-16,-42 22 16,21 0-16,-22 0 15,1 22-15,21-1 0,-21 0 0,-1 0 16,1 21-16,0 1 0,20-22 15,-20 21-15,21 1 0,0-1 0,21 0 16,0 1-16,0-22 0,0 21 16,21-21-16,0 0 0,0 1 0,22-1 15,-22 0-15,21 0 16,0-21-16,1 0 0,-1 0 0,0 0 16,1 0-16,-1-21 0,22 0 0,-22 21 15,0-21-15,22-1 0,-22-20 16,0 21-16,1-21 0,20-43 15,-20 64-15,-22-22 0</inkml:trace>
  <inkml:trace contextRef="#ctx0" brushRef="#br1" timeOffset="45079.04">15642 4233 0,'21'0'0,"43"0"16,-22 0-16,85 0 0,-63 0 15,-1-21-15,1 21 0,20-21 0,1 0 16,0 21-16,-1-21 0,-20 0 15,-1 21-15,43-22 16,-64 22-16,-20-21 0,-1 21 16,0 0-16,0 0 0,-42 0 31,-21 0-31,-1 21 0,1-21 0</inkml:trace>
  <inkml:trace contextRef="#ctx0" brushRef="#br1" timeOffset="46047.48">952 6795 0,'-21'-64'16,"21"43"-16,0 0 15,0 0-15,0-1 16,0 1-16,0 0 15,21 21-15,1 0 0,-1 0 16,0 0-16,0 0 0,21 0 16,-20 0-16,20 21 0,-21 0 0,21 1 15,-20-1-15,-22 0 0,0 21 16,0-21-16,0 1 0,-22 20 0,1-21 16,-21 21-16,21-20 15,-22-1-15,1 0 0,0 0 0,21 0 16,-22 0-16,22 1 0,0-22 15,-21 0-15,20 0 0,1 0 16,0 0-16,21-22 31,0 1-31,21 21 16,0 0-16,-21-21 16,22 21-16,-1 0 15,0 0-15,0-21 63</inkml:trace>
  <inkml:trace contextRef="#ctx0" brushRef="#br1" timeOffset="46746.97">1122 6795 0,'0'0'0,"0"-22"0,0 1 15,0 0-15,0 0 16,0 0 0,0 42 15,0 0-31,0 0 0,0 22 0,0-22 16,0 21-16,0 0 0,-21 22 15,21-22-15,0 22 0,0-1 16,-22 1-16,1-1 0,21 1 0,-21-1 15,21 1-15,-21-1 0,21-20 16,-21-1-16,0 0 0,21 1 0,0-22 16,0 21-16,0-21 0,0 0 15,0-42 1,0 0 0,0 0-16,0-21 0,0 20 0,0-20 15,21-21-15,-21 20 16,0-41-16,21 20 0,0 1 0,-21-22 15,0 21-15,0 1 0,0-22 16,0 22-16,0-1 0,0 1 16,0-1-16,0 22 0,0 0 0,0-1 15,0 22-15,0 0 0,-21 21 16,21 21-16,-21 0 0,0 0 16,-1 22-16,1-1 0,-21 0 15,21 1-15,-22-1 0,1 22 0,0-22 16,-1 21-16,1-20 15,-21 20-15,20-20 0,1-1 0,0 0 16,-1 1-16,22-22 0,0 0 16,0-21-16,21-21 15,0-22 1,42 22-16,-21-21 0,0 0 16,22 20-16,-1-20 0,-21 0 15,22-1-15,-1 22 0,0 0 0,1 0 16,-1 0-16,-21 0 0,21 21 15,-20 0-15,20 0 0,-21 0 0,21 21 16,-20 0-16,-1 0 0,0 0 16,0 0-16,0 1 0,0-1 0,1 21 15,-1-21-15,0 0 16,21 1-16,-21-1 0,1 0 0,-1 0 16,21-21-16,-21 0 0,0 21 15,1-21-15,20 0 0,-21 0 16,0 0-16,0-21 0</inkml:trace>
  <inkml:trace contextRef="#ctx0" brushRef="#br1" timeOffset="46916.39">1757 7049 0,'0'0'0,"0"-22"16,0 1 62,0 0-78</inkml:trace>
  <inkml:trace contextRef="#ctx0" brushRef="#br1" timeOffset="50660.84">3619 6900 0,'0'-21'0,"0"42"0,-21-63 15,21 21-15,0 0 0,0-22 0,0 22 16,21-21-16,1 0 0,-1 20 16,21-62-16,-21 41 15,0 1-15,1 21 0,-1 0 0,-21 0 16,0-1-16,0 44 16,0-1-16,0 21 15,-21 0-15,-1 22 0,1-1 16,0 1-16,-21 21 0,21-22 0,-22 22 15,1-1-15,-22-20 0,22 21 16,0-1-16,-1-20 0,1 20 0,0-20 16,-1-22-16,1 1 0,21-1 15,0 0-15,0-21 0,21 1 0,0-44 32,0-20-17,21 21-15,-21-21 0,21-1 0,0 1 16,0 0-16,0-22 0,1 22 15,-1-22-15,0 22 0,0-22 0,0 22 16,0 0-16,1-1 0,-1 1 16,-21 21-16,21 0 0,0 0 0,0 42 15,-21 0 1,21 0-16,-21 0 0,0 22 16,0-1-16,0 43 15,0-43-15,0 21 0,22-20 0,-22-1 16,21 0-16,0 1 0,0-1 0,0-21 15,0 0-15,22 1 16,-22-1-16,21-21 0,1 0 0,-1 0 16,0 0-16,1 0 0,-1-21 0,0-1 15,22 1-15,-22 0 0,0-21 16,-20 21-16,20-22 0,0 1 0,1-64 16,-22 43-16,-21 20 15,0-20-15,0 20 0,0-20 0,0-1 16,0 1-16,-21-1 0,-1 1 15,-20-1-15,21 1 0,0 21 0,-22-22 16,22 22-16,-21 21 0,0-1 16,-1 1-16,1 21 0,0 0 0,-1 21 15,1 1-15,0 20 0,20 0 16,-20 22-16,21-22 0,-21 22 16,20-1-16,1 1 0,0 20 0,21 43 15,0-63-15,0-1 16,0 1-16,0-22 0,21 22 0,22-22 15,-22 0-15,21 1 0,0-22 16,1 0-16,-1 0 0,64 0 16,-64-21-16,1 0 0,20 0 0,-21 0 15,1-21-15,20 0 16,-20-21-16,-1 20 0,21-20 0,-20 0 16,-1-1-16,0 1 0,1 0 0,-1-1 15,0 1-15,-20 21 0,20-43 16,-21 43-16,-21 0 15,21 42 1,-42 0-16,0 1 16,0-1-16,0 21 0,-1 0 15,1-20-15,0 20 0,21 0 16,-21 1-16,0 62 0,21-83 16,0 20-16,0-21 0,0 0 15,21 0-15,0 1 0,0-1 0,0-21 16,22 0-16,-22 0 0,21 0 15,1 0-15,-1 0 0,0 0 16,1 0-16,-22-21 0,63-43 16,-62 43-16,20 0 0,-21-22 15,0 1-15,0 0 0,1-1 0,-1 1 16,-21 0-16,0-1 0,0-41 16,0 63-16,-21-22 0,-1 22 15,1 0-15,0 0 0,-21 0 0,-1 21 16,1 0-16,0 0 0,-1 0 15,1 0-15,0 0 0,-1 21 0,1 0 16,0 0-16,21 0 0,-22 0 0,22 1 16,0 20-16,21-21 0,0 0 15,0 22-15,0-22 0,21 0 0,0 0 16,0 0-16,22 0 16,-22 1-16,21-22 0,1 0 0,-1 0 15,0 0-15,22 0 0,-22 0 0,0-22 16,1 1-16,-1 0 0,0 0 15,1 0-15,-1 0 0,0-1 0,1-20 16,-22 21-16,21 0 0,-21 0 16,1-1-16,-1 22 0,-21-21 15,0 0-15,0 42 32,0 0-32,0 1 15,-21-1-15,-1 0 0,22 0 0,-21 21 16,21-20-16,0 20 0,-21-21 15,21 43-15,-21-22 0,21-21 16,0 0-16,0 0 0,0 1 16,0-1-16,0 0 0,0 0 0,21-21 15,43 0-15,-22 0 16,0 0-16,1 0 0,-1-21 16,0 21-16,1-21 0,-1 0 0,0-1 15,1-20-15,-22 21 0,21 0 16,-21-22-16,22-20 15,-22 42-15,-21 0 0,21 21 0,-21-22 16,0 1-16,-21 21 16,0 21-16,-1 1 15,22-1-15,-21 0 0,0 0 0,0 0 16,21 0-16,0 1 0,0-1 16,0 0-16,0 0 0,0 0 0,0 0 15,0 1-15,21-1 16,0-21-16,0 0 0,1 0 15,20 0-15,-21 0 0,0 0 0,0 0 16,1 0-16,-1-21 0,0-1 16,-21 1-16,0 0 0,21 0 0,-21 0 15,0-43-15,0 22 16,0 21-16,0-22 0,0 22 0,0 0 16,-21-21-16,21 21 0,-21-1 15,21 1-15,0 0 0,0 0 16,0 0-16,21 21 15,0-21-15,0 21 0,22 0 16,-22 0-16,0 0 0,0 0 16,21 0-16,-20 21 0,-1 0 0,0 0 15,0 0-15,21 0 0,-20 1 0,-1 20 16,0-21-16,-21 21 0,0 1 16,0-22-16,0 21 0,0-21 15,0 1-15,0-1 0,0 0 0,-21 0 16,21 0-16,-21-21 0,-1 21 15,1-21 1,21-21 0,-21 21-16,21-21 0,0 0 0,0-21 15,0 20-15,0 1 0,21-21 0,0 0 16,-21 20-16,22-20 0,-1 0 16,21 21-16,22-64 0,-43 64 15,63-22-15,-62 43 16,20 0-16,0 0 0,1 0 0,-1 0 15,-21 0-15,21 22 0,-20-1 16,-1 0-16,0 21 0,-21-21 16,0 22-16,0-1 0,0 0 0,0-20 15,0 20-15,0 0 0,-21-21 0,21 22 16,0-22-16,0 0 0,0 0 16,0 0-16,0 1 0,21-22 15,0 0-15,0 0 0,0 0 0,22 0 16,-22 0-16,0 0 0,0-22 15,0-20-15,1 21 0,-1 0 0,0-22 16,-21 1-16,21 0 0,0-1 16,0-41-16,-21 20 15,22 22-15,-22-22 0,21 1 0,0-1 16,-21-20-16,0 20 0,21 1 0,0 20 16,-21-20-16,21 21 0,-21 20 15,0 1-15,0 0 0,0 42 16,0 0-16,0 22 15,-21-1-15,0 0 0,0 1 16,0 20-16,0 1 0,-1-22 0,1 22 16,0-1-16,0-21 0,21 64 15,-21-42-15,21-22 0,0 0 16,0 1-16,0-1 0,0-21 0,21 22 16,-21-22-16,21 0 0,0-21 15,0 0-15,22 0 0,-22 0 16,0 0-16,21 0 0,-20 0 0,20-21 15,0 0-15,-21-1 0,22-20 16,-1 21-16,0 0 0,-20-22 0,41-20 16,-42 42-16,0-22 0,1 22 15,-22 0-15,0 0 16,-22 21 0,1 21-16,0 0 0,21 0 15,-21 1-15,0-1 0,0 0 16,21 0-16,0 21 0,0-20 0,0-1 15,0 21-15,0-21 0,0 0 16,0 1-16,0-1 0,0 0 16,21 0-16,0-21 0,0 21 0,43-21 15,-22 0-15,-21 0 16,21 0-16,1 0 0,-22-21 0,64 0 16,-64-21-16,21 20 15,-21-20-15,0 21 0,22-64 16,-22 43-16,-21 0 0,0 20 0,0-20 15,0 0-15,0 21 0,0-22 16,-21 22-16,0 0 0,-1 0 16,1 0-16,-21 21 0,21 0 0,-22 0 15,1 0-15,0 0 0,-1 0 0,1 21 16,21 0-16,-21 0 0,-1 0 16,22 22-16,-21-22 0,21 21 0,21-21 15,0 22-15,0-22 0,0 21 16,0-21-16,0 22 0,21-22 0,0 21 15,21-21-15,1 0 0,-1 1 16,21-1-16,-20 0 0,84-21 16,-43 0-16,-20 0 0,-1 0 0,1 0 15,-1 0-15,1 0 16,-1-21-16,1 0 0,-22-1 0,1-20 0,-1 21 16,-21-21-16,0-1 0,0 22 15,-21-21-15,0 21 0,0-1 16,0-20-16,0 21 0,0 0 0,-21 0 15,0 21-15,-21 0 0,21 0 16,-1 0-16,-20 0 0,21 0 0,0 0 16,-22 21-16,22 0 0,0 0 0,0 0 15,0 0-15,-22 43 16,22-43-16,21 21 0,0-20 0,0-1 16,0 21-16,0-21 0,0 0 15,21 1-15,22-22 0,-22 0 16,0 0-16,21 0 0,-20 0 15,-1 0-15,0 0 0,21-22 16,-21 1-16,1 0 0,-1-21 0,0 21 16,0-1-16,0-20 0,-21 21 15,0-21-15,21 20 0,1 1 0,-22 0 16,0 0-16,0 0 0,0 42 31,0 0-31,-22 0 16,22 0-16,-21 22 0,21-22 15,0 0-15,0 0 0,0 22 16,0-22-16,0 21 0,0-21 16,43 22-16,-1-22 0,-21 0 15,21 0-15,22-21 0,-22 21 16,22-21-16,-1 0 0,1 0 0,-1 0 16,1 0-16,-22 0 0,22-21 15,-1 0-15,-21 0 0,43-43 16,-43 43-16,-20-21 0,-1-1 0,0 1 15,-21-64 1,0 64-16,0 21 0,0 0 0,-21-1 16,-22 1-16,22 21 0,-21 0 0,21 0 15,-22 0-15,1 0 0,0 0 16,-1 21-16,1 22 0,0-22 0,21 0 16,-1 21-16,-20-20 0,42 20 15,0 0-15,0-21 0,0 22 16,0 20-16,0-42 0,21 22 15,22-22-15,-22-21 0,0 21 16,21-21-16,-21 21 0,22-21 16,-1 0-16,-21 0 0,22-21 0,-1 0 0,-21 0 15,21 0-15,1-22 0,-22 22 16,0-21-16,21-1 0,1-41 16,-1 20-16,-21 1 0,22-1 15,-1-63-15,0 43 16,-21 20-16,43-84 0,-43 84 15,0 22-15,-21-21 0,0 41 0,0-20 16,0 21-16,-21 21 16,-21 0-16,21 21 15,-22 21-15,1 1 0,0-1 0,20 22 16,-20-1-16,0 22 0,21-22 0,-1 1 16,1 20-16,21-20 0,0-1 15,0 1-15,0-22 0,0 22 0,0-22 16,0 22-16,21-43 0,1 21 0,20-21 15,-21 0-15,0 1 0,22-22 16,-1 0-16,0 0 0,1-22 0</inkml:trace>
  <inkml:trace contextRef="#ctx0" brushRef="#br1" timeOffset="51301.47">10922 6731 0,'0'0'0,"-42"21"0,-64-21 16,106 21 0,21-21-16,0 0 15,0 0-15,22 0 0,20 0 0,-21 0 16,22 0-16,21 0 15,-22 0-15,22 0 0,-1 0 0,-20 0 0,21 0 16,-22 0-16,1-21 16,-1 21-16,1 0 0,-22 0 0,0 0 15,1-21-15,-22 21 0,0-21 16,-21 0-16,0 0 16,-21 21-16,0-22 0,-22 1 0,22 21 15,0-21-15,-21 0 0,20 21 16,1-21-16,0 21 0,0 0 0,0 0 15,21-21-15,21 21 32,0 0-32,21 0 0,-20 0 15,-1 0-15,21 0 0,0 21 16,-20 0-16,20-21 0,-21 21 16,0 0-16,-21 0 0,0 1 0,0 20 15,0-21-15,0 0 0,0 0 16,-21 1-16,-21-22 0,21 21 0,-22 0 15,22 0-15,-42 0 16,20-21-16,22 0 0,0 0 0,0 0 16,0 0-16</inkml:trace>
  <inkml:trace contextRef="#ctx0" brushRef="#br1" timeOffset="52571.74">13081 6414 0,'0'0'0,"-21"0"0,0 21 0,-1-21 16,44 0 15,20 0-31,-21 0 0,21-21 0,43-1 16,-43 1-16,22 0 16,-22 0-16,1 0 0,-1 0 0,0-1 15,1 1-15,-22 0 0,21 0 0,-21 0 16,-21 0-16,0-1 0,0 1 15,0 0-15,0 0 0,0 0 0,0 0 16,-21-1-16,-21 22 0,21 0 16,-22 0-16,22 0 0,-21 0 0,-1 0 15,1 0-15,0 22 0,21-1 16,-22 0-16,22 0 0,0 21 16,0-20-16,0 20 0,21 0 0,-22 1 15,22-1-15,0 0 0,0 1 16,22 20-16,-1-21 0,0 1 0,0-1 15,0 22-15,0-22 0,1 0 16,-1-21-16,0 22 0,-21-1 0,0-21 16,0 0-16,0 1 0,0-1 0,0 0 15,-21 0-15,-22-21 0,22 0 16,-21 21-16,0-21 0,-1 0 0,1 0 16,-22 0-16,22-21 0,0 0 15,-1 21-15,1-21 0,0 0 16,21-22-16,-22 22 0,22 0 0,0-21 15,21-1-15,0 22 0,-21-21 0,21-1 16,0 1-16,0 0 0,0-1 16,0 1-16,0 21 0,0 0 0,21 21 15,0 0 1,-21 21-16,21 0 0,-21 21 16,0-20-16,0 20 0,0 0 0,21-21 15,-21 22-15,22-1 0,-22 0 16,21-20-16,-21 20 0,21-21 0,0 21 15,0-20-15,0-1 0,1 0 0,20 0 16,0 0-16,1-21 16,-1 21-16,0-21 0,1 0 0,20 0 15,-21 0-15,1 0 0,20 0 0,-20 0 16,20-21-16,-21 0 0,1 21 16,-1-21-16,0 0 0,1 0 0,-22-1 15,21-20-15,-21 21 0,43-43 16,-43 22-16,-21 0 0,0-1 15,0 22-15,0-21 0,0 21 0,0-22 16,0 22-16,-21 21 16,0 0-16,0 0 0,-1 21 15,1 1-15,0 20 0,0-21 16,0 0-16,21 22 0,-21-1 16,21-21-16,-22 21 0,22-20 0,0 20 15,0-21-15,0 0 0,0 0 16,0 1-16,43 20 15,-43-21-15,21-21 0,0 0 0,21 21 16,-20-21-16,-1 0 0,21 0 0,-21 0 16,22-21-16,-1 0 0,-21 21 0,21-21 15,1 0-15,-1-22 0,0 22 16,1-21-16,-22-1 0,21-20 16,1 21-16,-1-22 0,-21 1 0,0-1 15,22 1-15,-22-1 0,0 22 16,0-22-16,-21 22 0,0 0 0,0-43 15,0 64 1,0 0-16,-21 21 16,0 21-16,0 21 0,21-21 15,-22 22-15,1-1 0,0 0 16,0 1-16,0 20 0,0 64 16,-1-85-16,22 22 0,0-22 15,0 1-15,0-1 0,0 0 0,0 1 16,0-22-16,0 21 0,0-21 0,22-21 15,-1 21-15,0 1 16,0-22-16,0 0 0,0 0 0,22 0 16,-22 0-16,0 0 0,0-22 0,0 1 15,1 0-15,-1 0 0,0 0 16,-21 0-16</inkml:trace>
  <inkml:trace contextRef="#ctx0" brushRef="#br1" timeOffset="52754.64">14097 6519 0,'-21'0'0,"42"0"0,-63 0 0,20 0 16,1 0-16,42 0 15,1 0 1,-1 0-16,21 0 0,0 0 0,1 0 16,20 0-16,1 0 15,-22 0-15,22-21 0,-22 21 0,21 0 16,-20 0-16,-1-21 0,0 21 0</inkml:trace>
  <inkml:trace contextRef="#ctx0" brushRef="#br1" timeOffset="53140.42">14965 6414 0,'-43'42'16,"22"-21"-16,0 0 15,21 0-15,-21 1 0,0 41 16,21-21-16,-21-20 0,21 20 15,-22-21-15,22 0 0,0 22 16,0-22-16,0 0 0,0 0 0,0 0 16,0 0-16,0 1 0,0-1 0,22-21 15,-1 21-15,0-21 0,21 0 16,-21 0-16,22 0 0,-1 0 0,0 0 16,43 0-16,-43-21 0,1 0 15,20 21-15,-20-22 0,-1 1 16,-21-21-16,21 21 0,-20-22 0,-1 22 15,0-21-15,0 0 16,0-1-16,-21 1 0,0 21 0,0-22 16,0 22-16,0 0 0,0 0 15,-21 21 1,0 0 0,0 21-16,21 0 15,0 0-15,0 1 16,0-1-1,21-21-15</inkml:trace>
  <inkml:trace contextRef="#ctx0" brushRef="#br1" timeOffset="53504.21">15875 6498 0,'0'0'0,"0"-42"31,0 21-31,0 42 31,0 0-31,0 0 0,-21 0 0,21 22 16,0-1-16,-21 0 0,-1 43 15,1-43-15,21 22 0,0-22 16,0 22-16,-21-1 0,21 1 0,-21-1 16,0 1-16,21 20 0,-21-20 0,-1 21 15,1-22-15,0 22 16,0 63-16,0-63 0,-22-1 15,43 1-15,-21 0 0,0-22 0,0 22 16,0-22-16,21-20 0,0 20 16,-21-21-16,-1 1 0,22-1 0,0 0 15,0 1-15,0-22 16,0-42 0,22 0-1,-1-1-15,0 1 0,0 0 0,-21-21 16,21-1-16,0 1 0,1 0 0</inkml:trace>
  <inkml:trace contextRef="#ctx0" brushRef="#br1" timeOffset="53812.03">15727 6922 0,'0'0'0,"0"-43"0,0-20 0,0-1 15,21 22-15,-21-22 0,21 22 0,-21 0 16,21-1-16,0 1 0,-21 21 15,43-21-15,-22 42 0,0-22 0,21 22 16,-20 0-16,20 0 0,0 0 0,1 0 16,-22 22-16,21-1 0,-21 0 15,0 21-15,1 1 0,-22-22 16,0 21-16,0 0 0,-22-20 16,1 20-16,-21-21 0,21 0 0,-22 0 15,1 1-15,0-1 0,21-21 0,-22 21 16,1-21-16,21 21 0,0-21 15,-1 0-15,1 0 0,0 0 16,0 0 0,0 0-1</inkml:trace>
  <inkml:trace contextRef="#ctx0" brushRef="#br1" timeOffset="56756.34">20616 9483 0,'0'21'109</inkml:trace>
  <inkml:trace contextRef="#ctx0" brushRef="#br1" timeOffset="58812.17">720 8890 0,'21'0'16,"0"-21"0,0 21-1,0 0-15,22 0 16,-22 0-16,21 0 0,0 0 16,1 0-16,-1 0 0,22 0 0,-1 0 15,1 0-15,-1 0 0,1 0 16,20-21-16,-41 21 15,-1 0-15,-21 0 0,-63 0 32,-1 0-32,1 0 0,0 0 0,-22 0 15,22 0-15</inkml:trace>
  <inkml:trace contextRef="#ctx0" brushRef="#br1" timeOffset="59286.41">868 8848 0,'0'42'16,"0"-21"-16,0 0 16,0 1-16,0-1 0,-21 0 15,21 21-15,-22-21 0,1 1 0,21 20 16,-21-21-16,0 0 0,0 0 16,0 1-16,21-1 0,-22 0 0,1 0 15,21-42 32,0 0-31,21 0-16,1 21 0,-1-22 0,0 1 15,21 21-15,-21-21 0,22 21 16,-22 0-16,21 0 0,1 0 16,20 0-16,-21 0 0,1 0 0,20 0 15,-20 21-15,20 0 0,-21 1 0,1-1 16,-22 0-16,21 0 0,-42 21 15,0-20-15,0 20 0,0 0 16,-42-21-16,21 22 0,-43-1 0,22 0 16,-22-20-16,22 20 0,-21-21 15,-1 0-15,22 0 0,-22 1 0,22-22 16,0 0-16,-1 0 16,1 0-16,21 0 0,-22 0 0,22-22 15,21 1-15,-21 0 16,21 0-16,0 0 0,21 0 15,0-1-15,1 1 0,20 0 16,-21 0-16,21 0 0,1 21 0</inkml:trace>
  <inkml:trace contextRef="#ctx0" brushRef="#br1" timeOffset="59453.31">1693 9356 0,'0'0'0,"21"0"0,1 0 31,-1 0 0,0 0-31,0 0 0,0 0 16,0 0-16,1 0 0</inkml:trace>
  <inkml:trace contextRef="#ctx0" brushRef="#br1" timeOffset="61520.89">4381 9102 0,'-42'0'16,"84"0"-16,-105 0 0,21 0 0,20 0 0,1 0 0,0 0 15,21-21 1,0-1-16,0 1 16,21 0-16,0 0 0,1 0 0,20 0 15,-21-22-15,21 1 0,1 21 16,-1-22-16,-21 1 0,22 0 0,-1-1 15,-21 1-15,0 21 0,0-21 16,-21-1-16,0 22 0,0 0 0,-21-21 16,0 20-16,-21 22 0,-1-21 15,-20 21-15,-1 0 0,-63 0 16,64 21-16,-22 1 0,22-1 16,20 0-16,-20 21 0,21-21 15,-1 22-15,22-1 0,0 0 0,21 1 16,0 20-16,21-20 0,0 20 15,0-21-15,22 22 0,-1-22 0,0 1 16,1 20-16,-1-21 0,0 1 16,1-1-16,-22 0 0,21-20 0,-21 20 15,1 0-15,-22-21 0,0 22 16,0-1-16,-22-21 0,1 0 0,-21 22 16,21-22-16,-43-21 0,22 21 0,0-21 15,-22 0-15,1 0 0,20 0 16,-20-21-16,20 21 0,-20-21 0,21-22 15,-1 22-15,22-21 0,-21 0 16,21 20-16,-1-20 0,22-21 16,0 20-16,0 1 0,0-22 15,0 22-15,0 0 0,22-1 0,-1 1 16,0 21-16,-21 0 0,42 0 16,-21 42-16,-21 0 15,0 0-15,0 0 0,22 22 16,-22-1-16,0 0 0,21 1 0,-21-1 15,0 0-15,0 1 0,21-1 0,0 0 16,0 22-16,0-22 16,1-21-16,20 22 0,-21-1 0,21-21 15,-20 0-15,20 0 0,0 1 0,1-22 16,-1 0-16,21 0 0,-20 0 16,20 0-16,64-43 0,-42 22 15,-22-21-15,1-1 0,21 22 16,-22-21-16,1 0 0,-1-1 0,-21 1 15,1 0-15,-1-1 0,-21 1 16,0 21-16,-21-64 16,0 64-16,0 0 0,0 0 0,-21-1 15,0 22-15,0 0 0,0 0 0,-22 0 16,22 22-16,-21-1 0,21 0 0,0 0 16,-1 0-16,-20 43 15,21-22-15,21 0 0,0-20 16,0 20-16,0-21 0,0 21 15,0 1-15,0-22 0,0 21 0,21-21 16,0 1-16,22-1 0,-22 0 0,21-21 16,-21 0-16,22 0 0,-1 0 15,0 0-15,1-21 0,-1 21 0,0-21 16,1-1-16,-1-20 0,0 21 16,22-21-16,-22-1 0,0 1 0,22 0 15,-22-1-15,1-20 0,-22-1 0,21 1 16,0-1-16,-20-20 15,20 20-15,-21 1 0,0-1 0,22 1 16,-22-1-16,-21 22 0,0-22 16,21 43-16,-21-21 0,0-1 15,-21 43-15,0 0 16,-1 22-16,1 20 0,-21-21 16,21 21-16,-22 1 0,1 20 0,21 1 15,-21-1-15,-1 1 0,-20 84 16,42-85-16,-1 1 15,1-1-15,0-20 0,21-1 0,0 22 16,0-43-16,0 21 0,21 0 0,22-20 16,-1 20-16,0-21 0,1-21 15,-1 21-15,21-21 0,1 0 0,-1 0 16,1 0-16,-22-21 0,22 0 16,-1 21-16,-20-21 0,20 0 15,-21-22-15,43 1 0,-64 21 16,0-22-16,1 22 0,-22-21 0,0 21 15,0-22-15,0 22 0,0 0 16,-22 0-16,22 0 0,-42 21 0,21 0 16,0 0-16,0 0 0,-22 21 15,22 0-15,0 0 0,-21 0 0,20 1 16,1-1-16,0 21 0,21-21 0,0 0 16,0 1-16,0 20 0,0-21 15,0 0-15,21 0 0,-21 1 16,21-1-16,22-21 0,-22 21 0,0-21 15,21 0-15,1 0 0,-22 0 16,21 0-16,22 0 0,-22-21 0,0 0 16,1 21-16,20-22 0,-20 1 15,41-42-15,-41 42 16,-1-1-16,-21-20 0,0 21 0,22-21 16,-43 20-16,0 1 0,21 0 0,-21 0 15,0 0-15,-21 21 16,21 21-16,-22 0 15,1 0-15,21 0 0,-21 1 0,0-1 16,0 0-16,21 21 0,0-21 16,-21 1-16,21-1 0,-22 0 15,22 0-15,-21-21 0,21 21 0,0 0 16,0-42 15,0 0-15,0 0-16,21 0 0,1 0 15,-1-22-15,0 22 0,0 0 16,0-21-16,22-1 0,-22 22 16,21 0-16,-21 0 0,22 0 0,-22-1 15,0 22-15,0 0 0,0 0 16,22 22-16,-43-1 16,0 21-16,0-21 0,0 0 15,0 1-15,0 20 0,0-21 0,0 0 16,0 0-16,0 1 0,0-1 0,0 0 15,21 0-15,0 0 0,0 0 16,0-21-16,0 0 0,1 0 16,-1 0-16,0 0 0,0 0 0,0 0 15,22-21-15,-1 0 16,-21 0-16,21 0 0,-20 0 0,-1-1 16,0 1-16,-21-21 0,21 21 0,0 0 15,0-22-15,-21 22 16,0 0-16,0 0 0,-21 42 31,21 0-31,-21 0 0,21 22 16,-21-1-16,0-21 0,21 21 15,0-20-15,0-1 0,0 0 16,0 0-16,0 0 0,0 0 16,21-21-1,0 0-15,0 0 16,0 0-16,-21-21 0,22 0 0,-1 21 15,-21-21-15,0 0 0,21 0 16</inkml:trace>
  <inkml:trace contextRef="#ctx0" brushRef="#br1" timeOffset="61675.13">7451 8805 0,'0'0'16,"-22"0"-16,1 0 0,0 22 15,21-1-15,0 0 16,0 0-16,0 0 16,21-21-16,0 21 0,1-21 0</inkml:trace>
  <inkml:trace contextRef="#ctx0" brushRef="#br1" timeOffset="62732.34">7874 8996 0,'0'0'0,"-21"21"0,0 0 16,-1 0-16,1 1 15,0-1-15,0 0 0,0 21 0,21-21 16,-21 1-16,-1 20 0,22-21 16,0 0-16,0 22 0,0-22 0,0 0 15,0 0-15,0 0 0,0 0 16,22 1-16,-1-1 0,0-21 15,21 0-15,-21 0 0,22 0 16,-1 0-16,0 0 0,1 0 0,-1 0 16,0-21-16,1 21 0,-1-22 0,0 1 15,1 0-15,-22 0 0,21 0 16,-21 0-16,1-22 0,-1 22 0,0-21 16,0-1-16,-21 22 0,0-21 0,0 21 15,0 0-15,0-1 0,-21 22 31,0 0-31,0 22 16,21-1-16,-22 0 0,22 21 16,0-21-16,-21 1 0,21-1 0,0 21 15,0-21-15,0 0 0,0 1 16,0-1-16,0 0 0,21 0 0,1-21 16,-1 21-16,0-21 0,0 0 0,0 0 15,22 0-15,-1 0 0,-21 0 16,21 0-16,-20 0 0,20-21 0,-21 0 15,0 21-15,0-21 0,1-22 0,-1 22 16,-21 0-16,21-21 0,-21 21 16,0-22-16,0 22 0,0-21 0,0-1 15,0 22-15,0 0 0,0 0 16,0 42 0,-21 0-1,21 22-15,-21-22 0,-1 0 16,22 21-16,0-21 0,-21 1 0,21-1 15,-21 21-15,0-21 0,21 0 0,0 1 16,-21-22-16,21 21 0,-21-21 16,21 21-16,0-42 31,0 0-15,0-1-16,0 1 0,0 0 0,0 0 15,0 0-15,21-22 0,0 22 16,0-21-16,0 0 0,0 20 15,1-20-15,-1 0 0,0 21 0,0-22 16,21 22-16,-20 0 0,-1 21 16,21 0-16,-21 0 0,0 0 0,22 21 15,-22 21-15,0-20 0,0 20 16,0 0-16,1 1 0,-22-1 0,0 0 16,0 1-16,21-1 0,-21-21 0,0 21 15,0-20-15,0-1 0,0 0 16,0 0-16,0 0 15,-21-21-15,21-21 16,0 0-16,0 0 16,0 0-16,0-22 15,0 22-15,21-21 0,21 21 0,-21-22 16,0 1-16,22-22 0,-1 22 16,0-21-16,1 20 0,126-84 15,-127 106-15,1 0 16,-1 21-16,0 0 0,-20 21 0,-1 21 15,0-20-15,-21 20 0,0 0 0,0 22 16,0-22-16,0 0 0,0 22 16,-21-22-16,0 1 0,21-1 15,-22 0-15,1 1 0,21-1 0,-21-21 16,21 21-16,0-20 0,0-1 16,0 0-16,-21-21 0,21-21 15</inkml:trace>
  <inkml:trace contextRef="#ctx0" brushRef="#br1" timeOffset="63479.9">10880 8276 0,'-22'-21'15,"44"42"-15,-44-63 0,1 21 0,21 0 0,0-1 16,0 1-16,0 0 0,21 21 16,1 0-16,-22 21 15,21 0-15,-21 22 0,21-1 0,-21 0 16,0 1-16,21 20 0,-21-20 15,0 20-15,0 1 0,0-1 0,0 1 16,0-22-16,-21 21 0,21-20 16,-21 20-16,0-20 0,21-1 15,-22-21-15,22 0 0,0 0 0,0 1 16,0-44 0,0 1-1,22 0-15,-1 0 0,0-21 0,21-1 16,-21 22-16,22-21 0,-22-1 15,21 1-15,1 0 0,-1-1 0,-21 1 16,21 0-16,1-1 0,-22 22 0,21 0 16,-21 0-16,-21 0 15,22 21-15,-1 0 0,-21 21 16,0 21-16,0-21 0,0 22 0,0-22 16,0 42-16,0-20 0,0-1 15,0 22-15,0-22 0,21 21 0,-21-20 16,21-1-16,-21 0 0,21 1 15,0-22-15,1 21 0,-1-21 0,0-21 16,21 22-16,-21-22 0,22 0 0,-1 0 16,0 0-16,43-22 15,-43 1-15,1 0 0,-1-21 0,0 21 16,1-43-16,-22 22 0,0-22 16,0 22-16,-21-22 0,21 1 15,-21-1-15,0 1 0,0-1 0,0 1 16,-21-1-16,0 1 0,0 21 15,21-1-15,0 1 0,-21 21 0,21 0 16,-21 21-16,21 21 16,0 0-1,0 0-15,0 21 0,0-20 0,0-1 16,0 0-16,0 21 0,0-21 16,0 1-16,21-1 0,0 21 0,-21-21 15,21 0-15</inkml:trace>
  <inkml:trace contextRef="#ctx0" brushRef="#br1" timeOffset="63791.72">12255 8932 0,'43'22'16,"-86"-44"-16,107 44 0,-43-22 0,0 21 15,22-21-15,-22 0 0,21 0 0,-21-21 16,22-1-16,-1 22 0,-21-21 16,21 0-16,1 0 0,-22 0 0,0-22 15,0 22-15,0 0 0,-21 0 16,0-21-16,0 20 0,0 1 0,0 0 15,-21 0-15,0 21 0,0 0 0,-21 0 16,20 0-16,-20 0 0,0 21 16,-1 0-16,1 0 0,0 22 0,21-22 15,-22 21-15,22 1 0,0-1 0,0 0 16,21 1-16,0-1 16,0 0-16,0-21 0,21 22 0,0-22 15,0 0-15,22 0 0,-22-21 0,21 21 16,64 1-16,-43-22 15,-20 0-15,20 0 0,1-22 0,-1 1 16,22 0-16,-22 0 0,1 0 16,21 0-16</inkml:trace>
  <inkml:trace contextRef="#ctx0" brushRef="#br1" timeOffset="64263.46">13589 8065 0,'0'0'15,"0"-22"-15,-21 22 0,0 22 0,-1 20 16,1-21-16,0 21 0,0 1 16,0 63-16,0-43 0,-1 1 15,1-22-15,0 21 0,21-20 16,-21 20-16,21 1 0,-21-22 0,21 22 16,-21-22-16,21 0 0,0 1 0,0-22 15,0 21-15,0-21 0,0 0 16,0 1-16,0-44 31,0 1-31,0 0 16,0 0-16,0-21 0,21-1 0,-21 22 15,42-42-15,-21 20 0,0 1 16,22 0-16,-1-1 0,0 22 0,1-21 16,-1 21-16,0-22 0,-20 43 0,20-21 15,0 21-15,-21 0 0,43 21 16,-43 0-16,0 1 0,0-1 15,1 21-15,-22-21 0,0 22 16,0-1-16,0 0 0,0-21 0,-22 22 16,1-1-16,0-21 0,-21 0 15,21 1-15,-22 20 0,1-42 16,0 21-16,-1 0 0,-20-21 0,20 21 0,1-21 16,0 0-16,-1 0 0,22 0 15,0 0-15,0 0 0,21-21 16,0 0-16,21 0 15,0 0-15,0 0 0</inkml:trace>
  <inkml:trace contextRef="#ctx0" brushRef="#br1" timeOffset="64535.31">14668 8043 0,'0'0'0,"-21"0"0,0 0 16,0 0-16,0 22 0,0 20 16,-1-21-16,1 21 0,0 22 15,0-22-15,0 22 0,21-22 0,0 22 16,-21-1-16,21 1 0,-22-22 0,22 21 16,0 1-16,0-1 0,0-20 15,-21 63-15,21-64 0,0-21 16,0 21-16,-21-20 0,21-1 15,-21-21 1</inkml:trace>
  <inkml:trace contextRef="#ctx0" brushRef="#br1" timeOffset="64890.11">14076 8361 0,'0'-42'0,"0"84"0,0-127 0,0 43 0,0 0 15,0-1-15,21 1 0,42 0 16,-20 20-16,-1 1 0,22 21 16,-1 0-16,1 0 0,20 21 15,-20 1-15,20 20 0,-20-21 16,-1 21-16,1 22 0,-1-22 0,-20 22 16,41 42-16,-62-43 15,-22-21-15,0 22 0,0-1 0,-22-20 16,1 20-16,-21-20 0,0-1 15,-1 0-15,-20 1 0,-1-22 0,1 21 16,-1-21-16,-20 0 0,20 1 0,-21-22 16,22 21-16,-1-21 0,22 0 15,0 0-15,-1 0 0,22 0 0,-21 0 16,21 0-16,42 0 31,0 0-31,0 0 0,22-21 16,-1 21-16,0-22 0,1 22 15,-1-21-15,0 21 0</inkml:trace>
  <inkml:trace contextRef="#ctx0" brushRef="#br1" timeOffset="65287.89">15071 8805 0,'0'-21'0,"0"42"0,-22-63 15,1 21-15,0 0 0,0 0 0,21-1 16,0 1-16,0 0 15,0-21-15,0 21 0,0-1 0,21 1 0,0 21 16,22-21-16,-1 0 0,0 21 16,22 0-16,-1 0 0,1 0 15,-1 0-15,-20 21 0,20 0 0,-21 0 16,1 1-16,-1 20 0,0 0 16,-20 1-16,-1-1 0,0 0 0,-21 1 15,0-1-15,0 0 0,0 1 0,0-1 16,0 0-16,0-21 0,-21 1 15,0-1-15,-1 0 0,22 0 0,-21-21 16,0 0-16,0 0 16,0-21-16,21 0 15,0 0-15,0-1 0,0 1 0,0-21 16,0 0-16,21 20 16,0-20-16,0-21 0,0 20 0,1 22 15,20-21-15,-21-1 0,0 22 16,0-21-16,22 21 0,-22 0 0,21 21 15,-21-22-15,22 22 0,-1 0 0,0-21 16,1 21-16,-1 0 0,0 0 16</inkml:trace>
  <inkml:trace contextRef="#ctx0" brushRef="#br1" timeOffset="65500.77">16531 8509 0,'0'0'0,"-21"21"15,0 0 1,0 1-16,-1-1 15,1 0-15,0 0 0,0 0 0,0 22 16,0-1-16,-1-21 0,22 21 0,0-20 16,0 20-16,-21-21 0,21 21 15,0-20-15,0-1 0,0 0 0,0 0 16,0 0-16,21-21 16,1 0-16,-1 0 15,0-21-15,-21 0 0,21 21 16,0-21-16</inkml:trace>
  <inkml:trace contextRef="#ctx0" brushRef="#br1" timeOffset="65679.67">16446 8382 0,'-21'-21'0,"42"42"0,-63-63 0,21 21 16,0-1-16,0 1 0,-1 21 15,1 0-15,0-21 0,21 42 47,21-21-47,0 21 0,22-21 0,-22 0 16,0 22-16,21-22 0,-20 21 15</inkml:trace>
  <inkml:trace contextRef="#ctx0" brushRef="#br1" timeOffset="66087.42">16933 8509 0,'0'-21'16,"0"0"-16,0 0 16,0-1-1,21 1-15,1 21 16,-1 0-16,0 0 0,0 0 0,0 0 16,0 0-16,1 0 15,-1 21-15,0 1 0,0-1 0,0 0 0,0 0 16,-21 0-16,22 22 15,-22-22-15,0 0 0,0 21 0,0 1 16,0-22-16,0 21 0,0-21 0,0 22 16,0-22-16,0 0 0,0 0 15,0 0-15,-22-21 16,1 0 0,21-21-16,0 0 0,0 0 0,0 0 15,0-1-15,0-20 0,0 21 0,0 0 16,21-22-16,1 22 0,-1-21 15,0 0-15,0 20 0,0-20 0,22 21 16,-22-21-16,0 20 0,21 1 16,-21 0-16,1 21 0,-1-21 15,21 21-15,-21 0 0,0 0 0,1 0 16,-1 0-16,0 21 16</inkml:trace>
  <inkml:trace contextRef="#ctx0" brushRef="#br1" timeOffset="66773.03">17780 8615 0,'21'0'15,"-21"-21"1,21 0-16,0 21 16,1-22-16,-1 22 0,-21-21 0,21 0 15,0 21-15,0-21 0,0 0 16,1 0-16,-22-1 0,-22 22 31,1 0-31,0 0 16,0 22-16,0-1 0,0 0 0,-1 0 15,1 0-15,0 0 0,21 22 16,0-22-16,-21 0 0,21 21 0,0 1 16,0-22-16,0 21 0,21 1 15,21-22-15,-20 21 0,20-21 16,-21 22-16,21-22 0,1-21 0,-1 21 15,0 0-15,-20-21 0,20 0 16,0 0-16,-21 0 0,1 0 0,-1-21 16,0 0-16,0 0 0,-21-22 15,21 22-15,-21-21 0,0-1 0,21 1 16,1 0-16,-1-1 0,0 1 16,0 0-16,0-1 0,0 22 0,1 0 15,20 0-15,0 0 0,-21 0 0,22 21 16,-1 0-16,0 0 0,1 0 15,20 0-15,-20 21 0,-1 0 0,0 0 16,1 0-16,-1 0 16,0 22-16,-21-22 0,22 21 0,-22-21 15,0 22-15,-21-1 0,0 0 0,0-20 16,0 20-16,0-21 0,0 21 16,0-20-16,-21-1 0,21 0 15,-21-21-15,0 21 0,-1-21 0,1 0 16,0 0-16,0 0 0,0 0 15,0-21-15,21 0 16,0 0-16,0-1 0,0 1 0,0-21 16,21 21-16,0-22 0,0 1 0,0 21 15,22-21-15,-1-1 16,-21 22-16,21-21 0,1-1 0,20 1 16,-20 0-16,-1 21 0,0-1 15,1-20-15,-1 42 0,0-21 0,1 21 16,-22 0-16,21 0 0,-21 0 15,0 0-15,1 21 0,-22 0 16</inkml:trace>
  <inkml:trace contextRef="#ctx0" brushRef="#br1" timeOffset="68471.66">1206 10795 0,'22'0'16,"-44"0"-16,44-21 0,-1 0 0,-21 0 15,0-1-15,0 1 0,0 0 16,0 0-16,-21 21 15,-22 0-15,22 0 0,-21 21 16,21 0-16,-22 0 0,1 22 16,0-1-16,-1 0 0,1 1 0,0 20 15,20 1-15,-20-1 0,21 22 16,-21-22-16,20 22 0,1-21 16,21-1-16,0 1 0,0-22 15,0 21-15,21-20 0,1-22 0,-1 21 16,21-21-16,22-21 0,-22 22 15,0-22-15,22 0 0,-1 0 0,1 0 16,-1-22-16,1 22 0,-22-21 16,22 0-16,-22 0 0,21 0 15,-41-22-15,20 22 0,-21 0 16,0-21-16,-21 21 0,0-22 0,0 1 16,-21 21-16,0-22 0,-21 22 0,-1 0 15,1 0-15,0 21 0,-1 0 16,1 0-16,-22 0 0,22 21 15,0 0-15,-1 0 0,22 1 16,-21 20-16,21-21 0,0 21 0,21-20 16,0 20-16,-22-21 0,22 0 15,0 0-15,0 1 0,0-1 0,22 0 16,-22 0-16,21-21 0,0 0 16,21 0-16,-21 0 0,22 0 0</inkml:trace>
  <inkml:trace contextRef="#ctx0" brushRef="#br1" timeOffset="68688.66">2074 11218 0,'0'-21'16,"0"42"-16,0-63 0,21 42 93</inkml:trace>
  <inkml:trace contextRef="#ctx0" brushRef="#br1" timeOffset="69555.89">4487 10943 0,'0'-21'0,"0"42"0,0-63 0,0 21 0,0-22 16,0 22-16,0 0 0,-21-42 15,21 41-15,0 1 0,0 0 16,-21 0-16,0 21 16,0 0-1,21 42-15,0-21 0,0 22 0,0-1 16,0 22-16,0-22 0,-22 21 16,22-20-16,0 20 0,0-20 0,0 20 15,-21-21-15,21 22 0,0-22 16,0 1-16,0-22 0,0 21 0,0-21 15,0 0-15,0 1 16,21-44 0,1 1-1,-1 0-15</inkml:trace>
  <inkml:trace contextRef="#ctx0" brushRef="#br1" timeOffset="69787.2">4953 10647 0,'0'0'0,"0"21"16,0 0-16,0 0 15,0 1-15,0 20 0,0-21 0,0 21 16,0-20-16,0 20 0,0 0 16,-21-21-16,21 22 0,0-1 15,0 0-15,0 1 0,-21-22 0,21 21 16,-22 1-16,22-22 0,-21 21 15,21-21-15,0 22 0,-21-22 0,21 0 16,-21-21-16,0 21 0,0-21 16</inkml:trace>
  <inkml:trace contextRef="#ctx0" brushRef="#br1" timeOffset="69989.09">4254 11240 0,'0'-22'31,"22"22"-15,20 0-16,-21-21 0,21 21 0,1 0 15,-1 0-15,0-21 0,22 21 16,-1-21-16,1 0 0,-1 21 0,1-21 16,-1 21-16,1-22 0,-1 1 15,-20 0-15,-1 0 0,0 21 16</inkml:trace>
  <inkml:trace contextRef="#ctx0" brushRef="#br1" timeOffset="70199.97">5292 10816 0,'0'0'0,"21"0"31,21 0-31,-21-21 0,22 21 0,-1 0 16,-21 0-16,43 0 0,-22 0 15,0 0-15,22 0 0,-22 0 16,22 0-16,-22 0 0,21 0 0,-20 0 0,-1 0 16,-21 0-16,0 0 0,1 0 15,-1 0-15</inkml:trace>
  <inkml:trace contextRef="#ctx0" brushRef="#br1" timeOffset="70471.81">5778 10837 0,'-21'0'0,"42"0"0,-63 0 15,42 22 1,-21-1-16,21 0 16,0 0-16,-21 0 0,21 22 15,0-22-15,-21 21 0,-1 0 0,22 1 16,-21-1-16,0 0 0,0 1 15,21-1-15,-21 0 0,0 1 16,21-22-16,0 21 0,-22-21 0,22 1 16,0-1-16,0 0 0,0 0 15,22-21 1,-1 0-16,21-21 0,-21 0 16,0 0-16,22-1 0</inkml:trace>
  <inkml:trace contextRef="#ctx0" brushRef="#br1" timeOffset="70715.69">6308 10837 0,'0'0'0,"0"-21"0,0 42 32,0 1-32,0-1 15,0 21-15,-22-21 0,22 22 0,-21-1 16,21-21-16,-21 21 0,21 1 15,0-1-15,0 0 0,-21 1 0,21-22 16,0 21-16,0-21 0,0 1 16,0-1-16,0 0 0,0 0 0,21-42 31,-21 0-15,0 0-16,0-1 0</inkml:trace>
  <inkml:trace contextRef="#ctx0" brushRef="#br1" timeOffset="70935.66">6286 10859 0,'0'-22'0,"0"44"0,0-65 16,22 22-16,-22 0 0,21 0 0,0 21 15,0 0-15,0 0 0,0 21 16,1 0-16,-1 0 0,0 0 16,0 1-16,0-1 0,22 21 15,-22-21-15,21 22 0,-21-22 0,0 21 16,1-21-16,-1 0 0,0 1 15,0-1-15,-21 0 0,21 0 0,-21 0 16,21-21 0,1 0-16,-22-21 15,21 0-15</inkml:trace>
  <inkml:trace contextRef="#ctx0" brushRef="#br1" timeOffset="71388.55">7133 10774 0,'0'0'0,"21"-21"0,-42 21 32,0 21-32,0 0 0,0 0 15,-22 0-15,22 1 0,-42 20 16,20-21-16,22 0 0,-21 0 16,-1 1-16,22-1 0,0 0 0,-21-21 15,21 21-15,21 0 0,21-21 31,0-21-31,0 21 16,0-21-16,22 0 0,-22 0 16,21-1-16,-21 1 0,22 0 0,-1 0 15,-21-21-15,21 20 0,-20 1 16,-1-21-16,0 21 0,0 0 16,0-1-16,0 1 0,-21 42 31,0 1-31,0 20 15,0-21-15,-21 21 0,0-20 0,0 20 16,21 0-16,-21 1 0,0-1 0,21 0 16,0 1-16,0-1 0,-22 21 15,22-20-15,0-22 0,-21 21 16,21 1-16,0-22 0,0 0 0,0 0 16,0 0-16,21-21 15,1 0-15,-1 0 0,0 0 0,0 0 16,21-21-16,-20 0 0,-1-21 15,0 20-15</inkml:trace>
  <inkml:trace contextRef="#ctx0" brushRef="#br1" timeOffset="71755.36">7747 10583 0,'0'0'0,"21"0"0,-21-21 16,0 42 15,0 1-31,0 20 0,0-21 0,-21 21 16,21 1-16,-21-1 0,0 0 15,21 1-15,-22-1 0,1 0 0,21 1 16,-21-1-16,0 0 0,0 1 0,0-1 15,21 0-15,0 1 0,-22-1 16,22-21-16,0 0 0,0 22 16,22-22-16,-1 0 0,0-21 0,0 0 15,21 0-15,1 0 0,-1 0 16,22 0-16,-22 0 0,21-21 16,1 0-16,-1 0 0,1-1 0,-1 1 15,1 0-15,-1 0 0,-20-21 16,20 20-16,-20 1 0,-22 0 0,0 0 15</inkml:trace>
  <inkml:trace contextRef="#ctx0" brushRef="#br1" timeOffset="72835.87">614 12700 0,'0'0'16,"-64"148"15,64-127-31,0 1 0,0 20 0,21-21 15,22-21-15,-22 21 0,21 0 16,1-21-16,20 0 0,-21 0 16,22 0-16,-1 0 0,1 0 15,-1 0-15,22 0 0,0-21 0,-22 0 16,22 0-16,-22 0 0,1 0 16,-1-1-16,1 1 0,-22 0 0,-21-21 15,22 21-15,-22-1 16,0 1-16,-21 0 0,0 0 0,0 0 0,0 0 15,-21 21 1,0 0-16,0 0 0,-1 21 0,1 0 16,0 0-16,0 21 0,0-20 15,0 41-15,-1-21 0,1 22 16,-21-22-16,21 22 0,0-22 16,-1 22-16,1-22 0,0 21 15,0-20-15,0 20 0,0-20 0,-1-1 16,1 0-16,0 1 0,21-1 15,0-21-15,0 21 0,0-20 0,0-1 16,0 0-16,0-42 47,-21 0-47,0-1 16</inkml:trace>
  <inkml:trace contextRef="#ctx0" brushRef="#br1" timeOffset="73067.25">847 13420 0,'42'0'31,"-21"0"-31,21 0 16,1 0-16,-1 0 0,0-21 15,22 21-15,-1 0 0,1 0 16,21-22-16,-22 1 0,1 21 0,20 0 15,-20 0-15,-1-21 0,-20 21 16,-1 0-16,0 0 0,-21 0 16,1-21-16,-22 0 15</inkml:trace>
  <inkml:trace contextRef="#ctx0" brushRef="#br1" timeOffset="73306.14">2222 13229 0,'22'-21'16,"-44"42"-16,65-42 109</inkml:trace>
  <inkml:trace contextRef="#ctx0" brushRef="#br1" timeOffset="85944.47">4360 12510 0,'0'-22'0,"0"1"16,0 0-1,0 0-15,0 0 16,0 0-16,21 21 0,-21-22 16,22 1-16,-1 0 0,-21 0 0,0 0 15,0 0-15,21-1 0,-21-20 16,0 21-16,0 0 0,0 0 0,0-1 15,0 1-15,0 0 0,0 0 16,-21 21 0,0 0-16,-1 21 15,1 0-15,21 22 16,-21-1-16,0 0 0,0 43 16,0-22-16,-1 1 0,1-22 15,0 22-15,0 20 0,0-20 0,0-1 16,-1 22-16,1-21 0,-21-1 15,21 1-15,0-22 0,-22 21 0,22-20 16,0 20-16,0-42 0,0 22 0,-1-1 16,1-21-16,0 0 0,0 1 15,0-1-15,0-21 0,-1 0 16,22 21-16,-21-21 0,0 0 16,0 0-16,21-21 0,-21 0 0,0-1 15,-1 1-15,1-21 0,21 21 16,-21-22-16,21 1 0,-21-21 0,21 20 15,0-20-15,0-1 0,0 1 0,0 20 16,0-20-16,0 21 0,0-22 16,0 22-16,0-1 0,0 22 0,0 0 15,0-21-15,0 21 16,21 21-16,0 0 16,-21 21-16,21 0 15,1 0-15,-22 0 0,21 22 16,0-1-16,0 0 0,-21 1 15,21-1-15,0 21 0,1-20 0,-1-1 16,0 22-16,21-22 0,-21 0 16,1-21-16,-1 22 0,0-22 0,21 21 15,-21-21-15,1 1 0,20-22 0,-21 21 16,21-21-16,1 21 0,-22-21 16,21 0-16,1 0 0,-1 0 0,0-21 15,1 0-15,-1-1 0,21 1 16,-20-21-16,-1 21 0,0-22 0,1 22 15,-1-21-15,0 0 0,-20-1 16,20 1-16,-21 0 0,0-1 16,-21 1-16,0 0 0,21 20 0,-21 1 15,0 0-15,0 0 0,-21 21 32,21 21-32,-21 0 15,0 0-15,21 22 0,-21-22 0,21 21 16,0 1-16,-21-1 0,21-21 0,-22 21 15,22 1-15,0-22 0,0 21 16,0-21-16,0 1 0,0-1 0,0 21 16,22-42-16,-1 21 0,0 0 15,0-21-15,0 0 0,0 0 16,1 0-16,20 0 0,-21 0 0,0 0 16,22 0-16,-22 0 0,21-21 15,-21 0-15,0 0 0,22 0 0,-22-22 16,21 22-16,-21-21 0,1 0 15,-1 20-15,-21-20 0,0-21 0,0 20 16,0 1-16,0 0 0,-21-1 16,21 22-16,-43-21 0,22 21 0,0-22 15,-21 22-15,20 0 0,-20 21 0,21-21 16,-21 21-16,-1 0 0,22 0 16,-21 0-16,21 21 0,-22 0 15,22 0-15,0 0 0,0 1 0,0 20 16,-1 0-16,22 1 0,-21-1 0,21-21 15,0 21-15,0 1 0,0-1 16,0 0-16,21-20 0,1 20 16,-1-21-16,21 0 0,-21 0 0,0 1 15,22-22-15,-1 0 0,0 0 16</inkml:trace>
  <inkml:trace contextRef="#ctx0" brushRef="#br1" timeOffset="87047.78">6096 12700 0,'0'0'0,"-21"-63"16,0 41-16,-1 22 0,1 0 16,0-21-16,-21 21 0,21 0 15,-22 0-15,22 0 0,-21 21 0,21-21 16,-22 22-16,1 20 0,21-21 0,-22 21 15,22 1-15,-21-1 0,21 0 16,-22 1-16,22-1 0,0 0 0,21 1 16,0 20-16,0-42 0,0 22 15,0-1-15,0 0 0,0-20 0,0-1 16,21 21-16,0-21 0,22 0 16,-1-21-16,0 22 0,1-22 15,-1 0-15,22 0 0,-1 0 0,-21 0 16,22 0-16,-1 0 0,1 0 0,-1-22 15,1 22-15,-1-21 0,-20 0 16,20 0-16,1 0 0,-1 0 0,-20-1 16,20-20-16,-21 21 0,1 0 15,-1-22-15,-21 22 0,22 0 0,-22-21 16,-21 21-16,0-1 0,21-20 0,-21 21 16,0 0-16,0 0 0,0-1 15,0 1-15,0 0 0,-21 21 0,0 0 16,-1 0-16,1 0 15,0 0-15,0 0 0,-21 0 0,20 21 16,-20 0-16,21 1 0,-21-1 0,20 0 16,-20 21-16,21-21 0,0 22 15,0-22-15,-1 21 0,1-21 0,21 22 16,0-22-16,0 0 0,0 21 16,0-20-16,0-1 0,0 0 15,0 0-15,21-21 0,1 0 0,-1 0 16,0 0-16,0 0 0,0 0 15,22 0-15,-22 0 0,21 0 0,-21-21 16,0 0-16,22 0 16,-22-22-16,21 22 0,-21-21 0,1 21 15,-1-22-15,0 1 0,0 0 0,-21-1 16,0 1-16,21 21 0,-21-22 16,0 22-16,0 0 0,0 0 15,0 42 1,0 0-16,-21-21 0,21 43 15,-21-22-15,21 0 0,0 21 16,0-21-16,0 22 0,0-22 0,0 21 16,0-21-16,0 22 0,0-22 0,0 0 15,0 0-15,0 0 0,21 1 16,0-1-16,0-21 0,1 21 16,-1-21-16,0 0 0,21 0 0,-21 0 15,22 0-15,-22 0 0,21 0 16,-21 0-16,22-21 0,-1 0 0,-21 21 15,0-22-15,22-20 0,-22 21 16,21-21-16,-21-1 0,1 1 0,20-22 16,-21 22-16,0-21 0,22-1 0,-22 22 15,0-22-15,0 1 0,0 20 16,-21 1-16,0 0 0,0-1 0,0 22 16,0-21-16,0 21 0,0 0 15,-21 21-15,0 0 16,21 21-16,-21-21 0,0 42 15,-1-21-15,1 22 0,0-1 16,0 0-16,0 1 0,21-1 0,-21 21 16,21 1-16,-22-22 0,22 22 15,0-22-15,0 0 0,0 1 0,0-1 16,0 0-16,0-20 0,0-1 0,0 0 16,22 0-16,-1 0 0,0 0 15,0-21-15,0 0 0,0 0 0,43 0 16,-43 0-16,0 0 15,22 0-15,-22 0 0,0-21 16,0 0-16,0 0 0,0 0 0,1 0 16,-22-1-16,0 1 0</inkml:trace>
  <inkml:trace contextRef="#ctx0" brushRef="#br1" timeOffset="87599.98">7493 12869 0,'0'0'0,"-42"0"0,20 0 15,44 0 17,-1 0-32,21-21 0,-21 0 15,22 21-15,-1-21 0,21 21 16,-20-21-16,-1 21 0,22-21 16,-22 21-16,21-22 0,-20 1 15,-1 21-15,0-21 0,-20 21 0,20 0 16,-21 0-16,0-21 0,0 21 0,1 0 15,-22 21 1,0 0-16,-22 0 0,1 22 16,0-22-16,0 21 0,0-21 15,-22 22-15,22-1 0,0-21 0,0 22 16,0-22-16,0 21 0,21-21 0,-22 22 16,22-22-16,0 0 0,0 0 15,22 0-15,-1 0 0,0 1 0,0-22 16,21 21-16,1-21 0,-22 0 15,21 0-15,1 0 0,-22 0 16,21 0-16,0 0 0,1-21 0,-22 21 16,0-22-16,21 1 0,-20-21 15,-1 21-15,-21-22 0,21 22 0,-21-21 16,0 0-16,0-22 0,0 22 0,0-1 16,0 1-16,-21 0 0,0-1 15,-1 22-15,1 0 0,-21 0 0,21 0 16,-22 21-16,1 0 0,0 0 15,21 0-15,-22 0 0,22 0 0,-21 0 16,21 21-16,-1 0 0,1 0 16,0 0-16,0 1 0,21 20 15,0-21-15,0 0 0,0 0 0,0 22 16,21-22-16,0 0 0,0 0 16,1-21-16,20 21 0,0-21 0,-21 0 15</inkml:trace>
  <inkml:trace contextRef="#ctx0" brushRef="#br1" timeOffset="88036.72">8848 12785 0,'0'0'0,"0"-21"0,0-1 15,0 1-15,0 0 0,0 0 16,21 0-16,0 21 0,0-21 0,0 21 15,0 0-15,1 0 0,-1 0 0,0 0 16,0 0-16,21 0 0,-20 21 16,-1 0-16,21 21 0,-21 1 15,0-1-15,1-21 0,-22 21 16,21 1-16,-21-1 0,0 0 0,0 1 16,0-1-16,0-21 0,0 22 15,0-22-15,0 0 0,0 0 0,-21 0 16,-1-21-16,1 21 15,0-21-15,21-21 16,0 0 0,0 0-16,0 0 0,0 0 0,0-22 15,21 22-15,0-21 0,1-1 16,-1 1-16,0 0 0,0-1 0,0-20 16,0 21-16,1 20 0,-1-20 15,0 21-15,0 0 0,0 0 0,0-1 16,1 1-16,-1 21 0,0 0 15,0 0-15,0 0 0,22 0 0,-22 0 16,0 0-16,0 0 0,21 0 0</inkml:trace>
  <inkml:trace contextRef="#ctx0" brushRef="#br1" timeOffset="88523.45">10350 12806 0,'0'0'0,"22"0"0,-1-21 16,21 0-16,-21 21 0,0-22 0,1 1 16,-22 0-16,21 0 0,-21 0 15,0 0-15,0-1 0,0 1 0,0 0 16,0 0-16,-21 21 0,-1 0 16,-20 0-16,21 0 15,-21 0-15,20 0 0,-20 21 0,0 0 16,-1 0-16,22 1 0,-21-1 15,0 0-15,20 21 0,1-21 0,0 22 16,21-22-16,0 21 0,0-21 0,0 22 16,0-22-16,21 0 0,0 0 15,1 22-15,-1-43 0,21 21 16,-21 0-16,22 0 0,-22-21 0,21 21 16,-21-21-16,22 0 0,-22 0 15,21 21-15,-21-21 0,0 0 0,1 0 16,-1 22-16,0-22 0,0 21 15,-21 0 1,-42 0 0,21-21-16,-1 0 0,-20 0 0,0 0 15,-1 21-15,1-21 0,0 0 0,-1 0 16,1 0-16,21 0 0,-21 21 16,20-21-16,1 0 0,-21 0 0,21 0 15,0 0-15,-1 0 16,1 0-1,0 0 1</inkml:trace>
  <inkml:trace contextRef="#ctx0" brushRef="#br1" timeOffset="92564.13">1122 14605 0,'0'21'0,"-21"-21"47,-1 0-47,1 0 16,0 0-16,0 0 0,0 0 15,0 0-15,-1 0 0,1-21 0,21 0 16,-21 21-16,0-21 0,21 0 15,-21-1-15,21 1 0,0-21 0,0 21 16,0-22-16,0 22 0,42-21 16,-21 21-16,0 0 0,22-22 15,-22 22-15,21 0 0,1 0 16,20 21-16,-21-21 0,1 21 16,-1 0-16,0 0 0,1 0 0,-22 21 15,0 0-15,-21 0 0,0 21 16,0-20-16,-21 20 0,-21 21 0,-1-20 15,1-1-15,0 22 0,-1-22 16,-20 21-16,-1-20 0,22-1 16,0 22-16,-22-22 0,22 0 0,21 1 15,-22-1-15,22 0 0,0-21 16,21 22-16,0-22 0,0 0 0,0 0 16,21 0-16,21 1 15,-20-22-15,20 0 0,0 0 0,1-22 16,20 1-16,-21 21 0,22-21 15,-1-21-15,1 21 0,-1-1 16,-20-20-16,20 21 0,-20 0 0,-22-22 16,0 1-16,0 21 0,-21-21 15,0 20-15,-21-20 0,0 21 0,-22 0 16,1 0-16,0-1 0,-1 22 16,1 0-16,0 0 0,-1 0 0,-20 0 15,21 22-15,20-22 0,-20 21 16,0 0-16,21 0 0,-22 0 15,22 0-15,21 1 0,-21-1 0,21 0 16,0 21-16,0-21 16,0 1-16,0-1 0,21 0 15,0 0-15,0-21 0</inkml:trace>
  <inkml:trace contextRef="#ctx0" brushRef="#br1" timeOffset="92915.92">2138 14732 0,'0'42'32,"-21"-42"-32,21 22 0,0-1 31,21-21-16,0 0-15,0 0 16,0-21-16,0 21 0,1-22 0,-22 1 16,21 0-16,-21 0 15,0 0-15,0 0 0,-21-1 16,-1 22 0,1 0-16,0 0 0,0 0 15,21 22-15,-21-1 16,0-21-16,21 21 0,-22 0 0,22 0 15,0 0-15,22-21 32</inkml:trace>
  <inkml:trace contextRef="#ctx0" brushRef="#br1" timeOffset="94609.96">3916 14288 0,'21'-22'0,"-42"44"0,63-65 0,-21 43 16,0-21-16,1 0 0,-1 0 15,-21 0-15,21-1 0,-21 1 16,0 0-16,0 0 0,0 0 0,0-22 16,-21 22-16,0 0 15,-1 21-15,-20 0 0,0 0 16,-1 0-16,1 0 0,0 0 0,-22 0 16,1 21-16,20 0 0,-20 1 15,21 20-15,-22-21 0,1 64 16,20-43-16,22 0 15,0 1-15,21-1 0,0 0 0,0 1 0,21-1 16,0 0-16,0 1 0,22-22 16,-1 21-16,0-21 0,43 43 15,-21-43-15,-22 21 16,0-20-16,-21-1 0,22 0 0,-22 0 16,0 0-16,-21 0 0,0 1 15,-21-22-15,0 21 0,-22-21 16,1 0-16,0 21 0,-22-21 0,22 0 15,-22 0-15,22 0 0,0 0 16,-22 0-16,22 0 0,0-21 0,-1 21 16,22-21-16,-21-1 0,21 1 15,-1 0-15,1-21 0,21 21 0,-21-22 16,21 22-16,0-21 0,0 21 16,0-1-16,21 1 0,0 0 15,1 0-15,-1 21 0,0 0 16,0 21-16,0-21 0,0 21 0,1 22 15,-1-22-15,-21 0 0,21 21 16,0-21-16,0 22 0,0-22 0,-21 21 16,22-21-16,-1 1 0,0 20 15,0-21-15,21 0 0,-20 0 0,20 1 16,-21-22-16,21 21 0,1-21 16,20 0-16,-20 0 0,-1 0 0,64 0 15,-64-21-15,22 21 0,-22-22 16,0 1-16,22 0 0,-22 0 15,0-21-15,-20 20 0,20 1 16,-21 0-16,21-21 0,-20 21 16,-22-1-16,0 1 0,0 0 0,0 0 15,0 0 1,0 42 0,-22-21-16,1 21 0,21 0 15,-21 0-15,21 1 0,0-1 16,0 0-16,0 0 0,0 0 15,21-21-15,0 21 0,1 1 16,-1-22-16,0 0 0,0 21 0,0-21 16,22 0-16,-22 0 0,21 0 15,0 0-15,-20 0 0,20-21 16,0-1-16,1 22 0,-22-21 0,21 0 16,-21 0-16,22 0 0,-22 0 15,0-1-15,0 1 0,0 0 0,0 0 16,-21 0-16,0 0 0,22 21 15,-22-22-15,21 22 0,-21 22 32,0-1-32,-21 0 15,21 21-15,-22-21 0,22 22 0,-21-22 16,21 21-16,0 1 0,-21 20 16,21-21-16,-21 22 0,21 21 0,0-22 15,0 1-15,0 20 0,0-20 16,0 20-16,-21 1 0,0 63 15,-1-42-15,22-21 0,-21-1 16,0 1-16,21 0 0,-21-1 16,0-20-16,0 21 0,21-1 0,-22-20 15,1-1-15,0 1 0,-21-22 0,21 0 16,-22 1-16,1-1 0,0-21 16,-1 0-16,-20 1 0,20-22 15,1 0-15,-21 0 0,20-22 0,-20 1 16,20-21-16,1 0 0,-21-1 0,20-20 15,-20-64-15,20 63 16,22-20-16,0-1 0,21-21 16,0 21-16,0-20 0,21 20 0,0-21 15,1 21-15,20 1 0,0 20 16,1-20-16,20 20 0,-21 1 16,22-1-16,-1 22 0,1-22 0,-1 22 15,1-22-15,-1 22 0</inkml:trace>
  <inkml:trace contextRef="#ctx0" brushRef="#br1" timeOffset="95119.66">5313 14605 0,'0'0'0,"0"21"47,0 0-47,0 1 0,0 20 16,0-21-16,0 0 0,0 22 0,0-22 15,0 21-15,-21-21 0,21 0 16,0 1-16,0-1 0,-22 0 16,22 0-16,0 0 0,-21-21 31,0-21-16,21 0-15,0 0 16,0 0-16,0-1 0,0 1 0,0 0 16,0-21-16,21 21 0,22-22 15,-22 1-15,0 21 0,21-22 0,1 22 16,20-21-16,-21 21 0,22 0 16,-1 21-16,1 0 0,-1 0 0,-20 0 15,20 0-15,-20 21 0,-22-21 0,21 42 16,-21-21-16,-21 0 0,0 43 15,0-22-15,0-21 0,-21 1 16,0 20-16,0-21 16,-22 0-16,22 0 0,0 1 0,0-1 15,0-21-15,0 21 0,21 0 0,21-21 47,21-21-47,-21 21 0,0-21 16,22 0-16</inkml:trace>
  <inkml:trace contextRef="#ctx0" brushRef="#br1" timeOffset="97603.24">6583 14478 0,'0'0'0,"0"-42"0,0 21 0,0-1 0,0 1 16,-21 0-16,-1 21 15,1 0-15,0 0 0,0 0 16,0 0-16,0 21 0,-22 0 15,22 1-15,0 20 0,0-21 0,0 21 16,-1 1-16,22-22 0,-21 21 0,21 1 16,-21-1-16,21 0 0,0-21 0,0 22 15,0-22-15,0 0 16,0 0-16,21 22 0,0-43 0,1 21 0,20 0 16,-21-21-16,0 0 0,22 0 15,-1 0-15,0 0 0,1 0 0,-22 0 16,21 0-16,0-21 0,1 0 0,-1-22 15,0 22-15,-20 0 16,20-21-16,-21-1 0,0-20 0,0 20 16,1-20-16,-1-1 0,0 1 0,0 21 15,-21-22-15,0 22 0,0-22 16,0 43-16,0-21 0,0 21 0,0-1 16,0 1-16,0 42 31,-21 1-31,0 20 0,21-21 15,-21 21-15,21 1 0,-22 20 0,1-20 16,21 20-16,-21-21 0,0 1 0,21 20 16,-21-20-16,0-1 15,21 0-15,-22-21 0,22 22 0,0-22 16,-21 0-16,21 0 0,0 0 0,0 1 16,0-44 15,0 1-31,21 21 15,1-21-15,-22 0 0,21 0 0,0 0 16,-21-1-16,21 1 0,0 0 0,0 0 16,1 0-16,-22 0 0,21-1 15,0 1-15,0 0 0,0 21 16,0-21-16,1 0 0,-1 21 16,0 0-16,-21 21 31,0 0-31,0 0 15,0 0-15,0 1 0,0-1 16,0 0-16,0 0 16,21-21 343,-21 21-359,0 0 16,0 1-16,21-1 15,-21 0-15,21-21 16,-21 21-16,22-21 16,-1 0-16,-21 21 15,21-21-15,0 0 0,0 0 16,0 0-16,1 0 0,-1 0 0,0 0 15,0 0-15,21-21 0,-20 0 16,-1 21-16,0-21 0,21 0 0,-21-1 16,1 1-16,-1 0 0,0-21 15,0 21-15,0-1 0,0-20 0,-21 21 16,0 0-16,0 0 0,0-1 0,0 1 16,0 0-1,-21 21-15,0 0 16,0 0-16,0 21 15,0 0-15,21 1 16,0-1-16,0 0 0,0 0 16,0 0-1,21-21-15,0 21 0,0-21 16,-21 22-16,21-1 16,-21 0-1,0 0-15,21-21 16,-21 21-16,0 0 0,0 1 15,0-1-15,0 0 0,22-21 16,-22 21 0,0 0-16,21-21 0,0 0 15,0 0-15,0 21 0,0-21 16,1 0-16,20 0 0,-21 0 16,0 0-16,0 0 0,1 0 15,41-21-15,-42 0 0,22 0 16,-22 21-16,0-21 0,0 0 0,0-1 15,0 1-15,1-21 0,-1 21 0,0 0 16,-21-1-16,0 1 0,0 0 16,21 0-16,-21 0 0,0 42 47,-21-21-47,0 21 0,0 0 15,21 0-15,-22 22 0,22-22 0,-21 0 16,21 21-16,0-20 0,0-1 15,0 0-15,0 0 16,0 0-16,21-21 16,1 0-1,-1 0-15,0 0 0,0 0 0,0 0 16,0 0-16,1 0 0,-1-21 0,-21 0 16,21 21-16,-21-21 0,21 0 15,-21-1-15,0 1 0,0 0 16,0-21-16,0 21 0,0-1 15,0 1-15,0 0 0,-21 21 0,0-21 16,0 0-16,-1 21 0,1 0 16,21-21-1,21 21 1,1 0 0,-1-22-16,21 22 0,-21 0 0,43-21 15,-43 21-15,21 0 16,-21 0-16,22 0 0,-22 0 15,21 0-15,-21 0 0,1 0 0,-1 0 16,0 21-16,0 1 0,0-1 0,-21 0 16,0 21-16,0-21 15,0 1-15,0-1 0,0 0 16,0 0-16,0 0 0,0 0 0,-21 1 16,0-1-16,21 0 15,0 0-15,0 0 0,-21-21 16,0 0-16,21 21 15,0-42 17,0 0-32,0 0 15,0 0-15,21 0 0,21-43 16,-21 43-16,0-21 16,22 20-16,-1-20 0,0 0 15,1 21-15,-1-22 0,-21 22 0,22-21 16,-1 21-16,0-1 0,-21 22 15,22 0-15,-22 0 0,0 22 16,-21-1-16,0 21 0,0-21 16,0 22-16,0-22 0,0 21 15,0-21-15,0 22 0,0-22 0,0 21 16,0-21-16,0 0 0,0 1 16,21-1-16,0 21 15,1-21-15,-1-21 0,0 0 0,0 0 16,0 0-16,0 0 15,1 0-15,-1 0 0,0 0 0,21-42 16,-21 21-16,1-22 16,-1 22-16,0-21 0,0-22 15,0 22-15,-21 21 0,0-21 16,21 20-16,-21 1 0,0 0 16,0 42-1,0 0-15,-21 22 0,0-22 16,21 0-16,-21 21 0,21-20 15,-21 20-15,21-21 16,-21 0-16,21 0 0,0 1 16,-22-1-16,22 0 0,0-42 47,22 0-47,-22-1 15,21 1-15</inkml:trace>
  <inkml:trace contextRef="#ctx0" brushRef="#br1" timeOffset="97796.13">9567 14161 0,'0'0'16,"0"-22"-16,-21 22 0,0 0 15,21-21-15,21 21 63,0 0-63</inkml:trace>
  <inkml:trace contextRef="#ctx0" brushRef="#br1" timeOffset="98655.63">9885 14372 0,'21'-21'31,"0"21"-31,0 0 0,0 0 0,1-21 15,-1 21-15,0 0 0,0 0 16,21 0-16,-20 0 0,-1 0 0,0 0 16,21 21-16,-21-21 0,1 21 15,-1 0-15,-21 1 0,21 20 0,-21-21 16,0 0-16,0 22 0,0-22 16,0 21-16,0-21 0,-21 22 15,0-22-15,-1 21 0,-20-21 0,21 22 16,-21-22-16,-1 0 0,1 0 0,-22 0 15,22 0-15,0 1 0,-1-1 16,-20 0-16,42-21 0,0 0 16,63 0 15,-21 0-15,0 0-16,22 0 15,-22 0-15,21 0 0,-21 0 0,22 21 0,-1 0 16,0-21-16,-21 21 0,22 22 15,-1-22-15,-21 0 0,22 21 16,-22 1-16,0-1 0,0 0 0,0 1 16,0-1-16,-21 0 0,0 1 15,0-1-15,0 0 0,0 1 0,-21-1 16,0 0-16,0 1 0,-21-1 0,20 0 16,-20 1-16,0-1 0,-22 0 15,22 1-15,-22-1 0,22 0 0,-21 1 16,-1-22-16,22 21 0,-22-21 15,22 1-15,-22-1 0,22 0 0,0-21 16,-64 0-16,64 0 0,-22 0 16,22-21-16,-1 0 0,-20-1 15,21 1-15,-1-21 0,1 0 16,0-1-16,-1-20 0,22 20 0,0 1 16,0-21-16,21-107 15,0 128-15,21-22 0,0 1 16,0 21-16,22-1 0,-1-20 0,21 20 15,-20 1-15,20 0 0,1-1 16,-1 1-16,1 0 0</inkml:trace>
  <inkml:trace contextRef="#ctx0" brushRef="#br1" timeOffset="100519.56">10922 14542 0,'0'0'0,"42"-85"32,-42 43-32,0 20 0,0 1 0,0 0 15,0-21-15,0 21 0,-21-1 16,0 22-16,21-21 0,-42 21 0,20 0 16,1 0-16,0 0 0,-21 21 15,-1 1-15,22-1 0,-21 21 0,21 0 16,-22 1-16,1 41 15,0-41-15,42-1 0,-21 0 16,21 1-16,0-22 0,0 21 0,0-21 16,0 1-16,0-1 0,0 0 15,21-21-15,0 0 0,0 0 16,0 0-16,0 0 0,22 0 0,-22 0 16,21 0-16,-21-21 0,22 0 15,-22 21-15,0-22 0,21-20 0,-20 21 16,20-21-16,-21 20 0,0-20 15,0 0-15,1-1 0,-22 1 0,21 0 16,-21-1-16,21 22 0,-21 0 0,0 0 16,0 0-16,-21 42 31,0 0-31,21 0 0,-22 0 16,1 22-16,0-22 0,0 21 15,21-21-15,0 22 0,0-1 0,0-21 0,0 22 16,0-22-16,0 0 0,0 0 15,21 0-15,0 0 0,-21 1 0,43-1 16,-22-21-16,0 0 0,0 0 16,21 0-16,-20 0 0,20 0 0,0 0 15,-21 0-15,22-21 0,-1-1 16,-21 1-16,22 0 0,-22-21 16,21-1-16,-21 1 0,0-21 0,1 20 15,20-20-15,-21-1 0,0 1 16,0-22-16,1 22 0,-1-1 0,0 1 15,0-1-15,-21 1 0,0 20 16,21-20-16,-21 20 0,0 22 16,0-21-16,0 21 0,-21 21 15,0 21-15,21 0 16,-21 21-16,0 1 0,21-1 0,0 0 16,-22 22-16,1-22 0,0 22 15,21-22-15,0 22 0,0-1 16,-21-21-16,21 22 0,-21-1 0,21-20 15,0 20-15,0-20 0,0 41 16,0-63-16,0 1 0,0 20 16,21-21-16,0 0 15,0-21-15,0 0 0,1 0 16,-1 0-16,0-21 0,0 0 16,21 21-16,-20-21 0,20-22 0,0 22 15,-21-21-15,22 21 0,-1-22 16,0 1-16,1 0 0,-22-1 0,21 22 15,-21-21-15,1 21 0,-22 0 0,0-1 16,0 44 0,0-1-1,-22 0-15,1 0 0,21 21 0,-21-20 16,21 20-16,0 0 0,0 1 16,0-22-16,0 21 0,0 22 15,0-43-15,0 0 0,21 0 16,0 0-16,1 0 0,-1-21 15,0 0-15,0 0 0,21 0 0,-20 0 0,20 0 16,-21 0-16,21 0 0,1-21 16,-1 21-16,0-21 0,-20-21 15,20 21-15,-21-22 0,21 22 16,-20-21-16,-1-1 0,0 1 0,21-43 16,-42 64-16,0 0 15,0 42 16,0 0-31,-21 1 0,0-1 16,21 21-16,-21-21 0,21 22 0,0-22 16,-21 0-16,21 0 0,0 0 15,0 0-15,0 1 0,0-1 0,0 0 16,0 0-16,0 0 16,21-21-16,0 0 15,0 0-15,0 0 16,-21-21-16,21 0 0,-21 0 15,22 0-15,-22-1 0,0 1 0,0-21 16,0 0-16,0 20 0,0-20 0,0 0 16,0 21-16,0-1 0,0 1 15,0 0-15,-22 0 0,22 0 0,-21 21 16,0 0-16,42 0 47,0 0-47,1-21 0,-1 21 0,0 0 15,21 0-15,-21-22 0,22 22 16,-1 0-16,0-21 0,-20 21 16,20 0-16,0 0 0,-21 0 0,22-21 15,-22 21-15,0 0 0,0 0 16,0 0-16,-21 21 0,0 0 16,0 1-16,0-1 0,0 21 15,0-21-15,0 22 0,0-22 0,0 21 16,0-21-16,0 22 0,0-22 0,0 21 15,0-21-15,0 0 0,0 22 16,0-22-16,0 0 0,0 0 16,0 0-16,-21 1 15,21-44 17,0 1-32,0 0 15,21 0-15,1 0 0,-1 0 0,21-22 16,-21 22-16,22-21 0,-1-1 15,-21 1-15,21 0 0,1-1 0,-1 1 16,43-43-16,-43 64 16,0-21-16,-20 21 0,20 0 0,-21 21 15,0 0-15,0 0 0,1 0 0,-22 21 16,0 21 0,0-21-16,0 22 0,0-1 0,0 0 15,0 1-15,0-1 16,0 0-16,0 1 0,0-1 0,21-21 15,0 21-15,0-20 0,0 20 0,0-21 16,1 0-16,-1-21 0,42 21 16,-42-21-16,1 0 0,20 0 15,-21 0-15,0 0 0,22 0 16,-22-21-16,0 21 0,0-21 0,0-21 16,22 21-16,-22-22 0,0 22 0,0-21 15,0-1-15,0-20 16,1 21-16,-1-1 0,-21 1 0,0 0 15,0 20-15,0-20 0,0 21 0</inkml:trace>
  <inkml:trace contextRef="#ctx0" brushRef="#br1" timeOffset="100799.4">13250 13610 0,'-21'-21'16,"42"42"-16,-63-42 0,42 0 16,0 42 30,0 0-30,-21-21 0,0 0-16,-1 21 0,-20 1 0</inkml:trace>
  <inkml:trace contextRef="#ctx0" brushRef="#br1" timeOffset="101067.25">11388 14224 0,'-43'21'32,"86"-42"-32,-65 42 0,65-21 0,-22 0 15,0-21-15,21 21 0,-20 0 16,20-21-16,0 0 0,1 21 0,-1-21 15,0 21-15,22 0 0,-22 0 16,-21-22-16,22 22 0,-1 0 16,-21 0-16</inkml:trace>
  <inkml:trace contextRef="#ctx0" brushRef="#br1" timeOffset="111379.93">910 16574 0,'0'-43'31,"0"22"-15,21 21-16,0-21 15,1 21-15,-1-21 0,0 21 0,0-21 16,0-1-16,0 22 0,1-21 16,-1 0-16,0 0 0,-21 0 15,0 0-15,0-1 16,0 1-16,0 0 0,-21 0 15,0 0-15,-1 0 0,-20 21 0,21 0 16,-21 0-16,-22 0 0,22 0 16,-1 0-16,1 0 0,-21 21 15,20 0-15,1 0 0,0 21 16,-1-20-16,22-1 0,0 0 0,-21 0 16,42 0-16,0 0 0,0 1 15,0-1-15,0 0 0,21-21 16,21 0-16,-21 0 0,22 0 15,-1 0-15,0 0 0,1-21 16,-1 21-16,0-21 0,1-1 16,-1 1-16,0 0 0,1 0 15,-1 0-15,-21 21 0,21-21 0,-20-1 16,-1 1-16,-21 0 16,0 42 15,-21 0-31,21 1 0,-22-1 15,22 0-15,-21 21 0,21-21 0,-21 22 16,21-1-16,0 0 0,0 1 16,0-1-16,0 22 0,0-22 15,0 21-15,0-20 0,0 20 0,0-20 16,0-1-16,0 0 16,21 1-16,-21-22 0,0 21 15,0-21-15,0 0 0,0 1 0,0-1 16,-21-21-16,0 0 15,0 0-15,0 0 0,-22 0 0,1 0 16,0 0-16,-1 0 0,-20-21 16,20-1-16,-20 22 0,21-21 15,-22 0-15,22 0 0,-1 0 0,1 0 16,21 21-16,0-22 0,0 1 16,21 0-16,0 0 15,21 0-15,21 21 0,-21-21 16,22-1-16,20 1 0,-21 21 15</inkml:trace>
  <inkml:trace contextRef="#ctx0" brushRef="#br1" timeOffset="111623.79">1863 16637 0,'0'0'0,"0"-21"0,-22 21 32,1 0-1</inkml:trace>
  <inkml:trace contextRef="#ctx0" brushRef="#br1" timeOffset="113413.23">3154 16150 0,'0'-42'0,"0"84"0,0-105 16,0 20-16,0 22 0,0-21 0,0 21 15,0-22-15,0 22 0,0 0 16,0 0-16,-21 21 31,21 21-31,0 0 0,0 22 0,-22-1 16,22 21-16,-21-20 0,21 20 16,0 1-16,0-1 0,-21 1 0,21-1 15,-21 1-15,0-1 0,21-20 16,0 20-16,-21 1 0,-1-22 0,1 21 15,21-20-15,0-1 16,0 0-16,-21-20 0,21 41 0,0-42 16,0-42 15,21 0-31,0 0 0,1-22 0,-1 1 16,0 0-16,0-1 15,0-20-15,0 21 0,1-1 0,83-126 16,-83 127-1,-1-1-15,21 1 0,-21 21 0,0 0 16,22-1-16,-22 1 0,0 21 16,0 0-16,0 21 0,1 1 15,-22-1-15,0 0 0,21 21 16,-21-21-16,21 22 0,-21-1 0,0 0 16,0 1-16,0-1 15,21 0-15,0 22 0,-21 21 0,21-64 16,1 21-16,-1-21 15,0 0-15,21 1 0,-21-1 0,22-21 16,-22 0-16,21 0 0,1 0 16,-1 0-16,-21-21 0,21-1 0,1 1 15,-1 0-15,-21 0 0,22-21 16,-1-1-16,0 1 0,-21 0 16,22-1-16,-22 1 0,21 0 0,-21-22 15,1 22-15,-1-22 0,0 22 0,-21-22 16,0 22-16,21 0 0,-21-1 15,0 1-15,0 0 0,0 21 16,0-1-16,0 1 0,-21 21 16,21 21-16,-21 1 15,0-1-15,21 21 0,-22-21 16,1 22-16,21-1 0,0 0 0,-21 22 16,0-22-16,21 0 0,0 1 15,-21-1-15,21 22 0,0-22 0,0 0 16,0 1-16,0-1 15,21 0-15,0-21 0,21 43 0,-20-43 16,-1 0-16,21-21 0,-21 0 16,22 0-16,-22 0 0,21 0 0,0 0 15,1 0-15,-1-21 16,0 0-16,-20 0 0,20-22 0,0 22 16,1 0-16,-22-21 0,0 21 15,21-22-15,-21 22 0,-21 0 0,22 0 16,-22 0-16,0-1 0,0 1 15,-22 21 1,1 0-16,0 0 0,0 0 16,0 21-16,0 1 0,-1-1 0,-20 0 15,0 21-15,21-21 16,21 43-16,0-22 0,0-21 16,0 1-16,0 20 0,0-21 15,21 0-15,0-21 0,0 21 16,21-21-16,-20 0 0,20 0 15,0 0-15,-21 0 0,64 0 16,-43-21-16,1 0 0,-1 0 16,0-21-16,-20 20 0,20-20 0,0 0 15,1 21-15,-22-22 0,0 1 16,21-22-16,-21 22 0,1 0 16,-22-1-16,0-20 0,21 21 0,-21-22 0,0 22 15,0-22-15,0 22 0,0 0 16,0 20-16,0 1 0,0 0 0,0 0 15,0 42 1,0 0-16,-21 0 0,21 22 16,0-1-16,0 0 0,0 1 15,0-1-15,-22 43 0,22-43 16,-21 0-16,21 22 0,0-22 16,0 1-16,0-1 0,0-21 0,-21 21 15,21 1-15,0-1 0,-21-21 16,21 0-16,0 1 0,0-1 15,-21-21-15,21 21 0,0-42 32,0 0-32,0-1 0,21-20 15,0 21-15,0 0 16,0-22-16,1 22 0,-1 0 0,21-21 16,0 21-16,1-1 0,-1 1 15,0 21-15,1-21 0,-1 21 0,43 0 16,-43 0-16,-21 0 15,22 0-15,-22 21 0,0 0 0,21-21 16,-42 22-16,0-1 0,21 0 16,-21 42-16,0-41 0,-21-1 15,0 0-15,-21 0 0,21 0 16,-22 0-16,1 1 0,0-1 0,-1 0 16,1-21-16,0 21 0,-1-21 0,22 0 15,-42 21 1,41-21-16,1 0 0,21-21 15,0 0 1,0 0-16,0 0 0,21-1 0,22-20 16</inkml:trace>
  <inkml:trace contextRef="#ctx0" brushRef="#br1" timeOffset="116594.01">6540 16214 0,'0'21'16,"22"-21"-16,-1 0 16,0 0-16,0 0 0,21 0 15,-20 0-15,-1 0 0,21-21 16,-21 0-16,22 21 0,-1-22 15,0 1-15,1 0 0,-22 0 16,21 0-16,0 0 0,-20-22 0,-1 22 16,0 0-16,0-21 0,-21 20 15,0 1-15,0 0 0,0 0 16,0 0-16,-21 21 0,0-21 16,0 21-16,-22 0 0,22 0 15,-21 0-15,21 0 0,-22 21 0,1-21 16,21 21-16,-22 0 0,1 0 0,21 22 15,0-22-15,-22 0 16,22 21-16,21-21 0,-21 22 0,21-22 16,0 0-16,0 21 0,0-20 0,0-1 15,0 0-15,21 0 0,0 0 16,1 0-16,-1-21 0,42 22 16,-42-22-16,22 0 0,-22 0 15,21 0-15,-21 0 0,1 0 16,20 0-16,-21 0 0,0-22 15,-21 1 1,-21 21-16,0-21 16,0 21-16,-22 0 0,22 0 0,-21 0 15,0 0-15,-1 21 0,1-21 16,0 21-16,-1 1 0,1-1 16,21 0-16,-22 0 0,22 0 0,0 0 15,-21 22-15,42-22 0,-21 21 16,21-21-16,0 22 0,0-1 15,0-21-15,0 22 0,0-22 0,0 0 16,21 21-16,0-21 0,21 1 16,-21-22-16,22 21 0,-1 0 0,0-21 15,1 0-15,-1 0 0,22 0 16,-22 0-16,21-21 0,1 0 0,-22-1 16,22 1-16,-1 0 0,-20-21 15,-1 21-15,0-22 0,1 1 0,-1 21 16,0-22-16,1 1 0,-22-21 15,0 20-15,21 1 0,-21-22 16,1 22-16,-1-21 0,-21-1 0,21 22 16,0-64-16,0 64 15,-21-1-15,0 22 0,0-21 0,0 21 16,0-1-16,-21 22 16,0 0-1,0 22-15,0 20 0,-1-21 16,1 21-16,0 22 0,0-22 0,0 22 15,21-22-15,-21 22 0,-1-22 16,22 21-16,-21-20 0,21 63 16,0-64-16,0 0 0,0 1 15,0-1-15,0 0 0,0 1 16,0-22-16,21 0 0,1 0 0,-1 0 16,0 0-16,21-21 0,-21 0 15,22 0-15,-1 0 0,0 0 0,1 0 16,-1-21-16,0 0 0,1 0 15,20 0-15,-20 0 0,-1-22 0,0 22 16,1-21-16,-22 21 0,0-22 16,21 22-16,-42-21 0,21 21 0,-21-22 15,0 22-15,0 0 0,0 0 16,0 0-16,-21 21 0,0 0 16,0 0-16,0 0 0,-22 21 15,22-21-15,0 21 16,0 0-16,0 0 0,0 22 0,-1-22 15,1 0-15,21 0 0,0 0 16,0 22-16,0-22 0,0 0 0,0 0 16,21 21-16,1-20 0,-1-22 15,0 21-15,0 0 0,21-21 0,-20 0 16,20 0-16,0 0 0,-21 0 16,22 0-16,-1 0 0,0 0 0,1-21 15,-22 0-15,21-1 0,-21 1 0,22 0 16,-22 0-16,21 0 0,-21 0 15,1-22-15,-1 22 0,0 0 0,0-21 16,-21 20-16,21 1 16,-21 0-16,0 42 31,0 0-31,-21 1 0,21-1 16,0 0-16,-21 0 0,21 0 0,-21 22 15,21-22-15,0 0 16,0 21-16,0-21 0,0 1 0,0-1 0,0 0 15,0 0-15,0 0 0,0 0 16,0 1-16,0-44 31,0 1-15,0 0-16,21-21 16,0 21-16,-21-1 0,21-20 15,0 21-15,1-21 0,-1 20 0,0-20 16,0 21-16,21-21 0,-20 20 15,-1 1-15,0 0 0,21 0 0,-21 21 16,22 0-16,-1 0 16,-21 0-16,0 0 0,1 21 0,-22 0 15,21 0-15,0 1 0,0-1 0,-21 21 16,21-21-16,-21 0 16,21 22-16,-21-22 0,22 21 15,-22-21-15,21 1 0,-21-1 0,21 0 16,-21 0-16,21-21 15,-21 21-15,21-21 0,0 0 16,1 0-16,-1 0 0,-21-21 16,21 21-16,0-21 0,0 0 15,22 0-15,-22-1 0,0 1 0,0-21 16,21 21-16,-20 0 0,20-22 0,0 22 16,1-21-16,-22 21 0,63-43 15,-41 43-15,-22 0 16,0 0-16,0 21 0,0 0 15,-21-22-15,0 44 16,0-1-16,0 0 0,-21 0 16,0 0-16,0 0 0,21 1 15,-21 20-15,21-21 0,-21 0 0,21 0 16,0 1-16,0-1 0,0 0 16,0 21-16,0 1 0,21-22 15,21 0-15,-21-21 16,0 21-16,22-21 0,-22 0 0,21 0 15,1 0-15,-1 0 0,0 0 16,1 0-16,-1-21 0,43-21 16,-43 20-16,0 1 15,1 0-15,-22 0 0,42-43 16,-20 22-16,-22 21 0,0-21 0,-21 20 16,0-20-16,0 21 0,0-21 15,-21 42-15,0 0 16,-1 0-16,1 0 0,-21 21 15,21 0-15,0 0 0,-22 0 0,22 0 16,21 22-16,-21-22 0,21 0 16,0 43-16,0-43 0,0 0 15,0 21-15,0-21 0,0 1 16,21-1-16,0 0 0,0-21 0,1 21 16,-1-21-16,21 0 0,-21 0 15,0 0-15,22 0 0,-22 0 16,21-21-16,-21 21 0,22-21 15,-22 0-15,21-1 0,1-20 0,-22 21 16,0 0-16,21-22 0,-21 22 16,22-21-16,-22 21 0,0 0 15,0-1-15,-21 1 0,0 0 0,-21 21 32,0 21-32,0-21 0,21 21 0,-21 1 15,-1-1-15,22 0 0,0 0 16,-21 0-16,0 0 0,21 1 0,-21-1 15,21 0-15,0 0 16,0 0-16,0 0 16,0-42 15,0 0-31,21 0 0,0 21 0,0-21 16,1-22-16,-1 22 0,0 0 15,21-21-15,-21 21 0,22-22 16,-1 1-16,0 0 0,1 20 0,-1-20 15,0 21-15,1 0 0,-22 21 0,0 0 16,0 0-16,0 0 16,-21 21-16,0 0 0,0 0 0,0 0 0,0 22 15,0-1-15,0-21 0,0 22 16,0-22-16,0 0 0,22 21 16,-1-21-16,-21 1 0,21-1 0,0 0 15,0 0-15,0 0 0,-21 0 16,22-21-16,-1 0 0,0 22 0,0-22 15,0 0-15,0 0 0,1 0 16,-1-22-16,-21 1 0,21 21 0,0-21 16,0-21-16,-21 21 0,21-22 15,1 22-15,-1-21 0,0-22 0,0 1 16,0-1-16,0 1 0,1-22 0,20 22 16,-21-22-16,0 21 15,0 1-15,22-1 0,-22 1 0,-21 21 16,21-1-16,-21 1 0,21 21 15,-21 0-15,-21 21 16,0 21-16,0 0 16,0 0-16,-22 21 0,22 1 0,0-1 15,-21 22-15,20-1 0,-20 85 16,21-84-16,0 20 0,21-20 16,0-1-16,0-20 0,0 20 0,0-20 15,0-1-15,0 0 0,0 43 16,21-64-16,0 0 0,0 0 15,-21 1-15,21-22 0,22 0 16,-22 0-16,0 0 0,21 0 16,-20 0-16,20 0 0,0-22 15,1 1-15,-22 0 0,21 0 0,0 0 16,43-22-16,-43 22 16,-20-21-16,-1 21 0</inkml:trace>
  <inkml:trace contextRef="#ctx0" brushRef="#br1" timeOffset="116855.86">11853 16193 0,'0'0'0,"-21"0"0,0 0 0,63 0 31,-21 0-31,1 0 0,20-22 15,0 22-15,1 0 0,20-21 0,1 0 16,-1 21-16,1 0 0,-1-21 16,1 21-16,-22 0 0,21 0 0,-20 0 15,-1-21-15,0 21 0,1 0 16,-22 0-16,0 0 0,0-21 0,0-1 16,-21 1-16</inkml:trace>
  <inkml:trace contextRef="#ctx0" brushRef="#br1" timeOffset="127999.77">1249 17759 0,'-21'-21'31,"21"0"-31,0-1 0,-22 22 15,22-21 1,-21 21-16,21 21 47,0 1-47,0-1 0,0 0 16,0 0-16,0 0 0,0 22 15,0-22-15,0 0 0,0 21 0,0-21 16,0 22-16,0-22 15,0 21-15,0-21 0,0 22 16,0-22-16,0 21 0,-21-21 16,21 22-16,0-22 0,-21 0 0,21 0 15,0 0-15,0 1 0,0-1 16,0 0-16,0 0 16,0-42-1,0 0-15,21-22 16</inkml:trace>
  <inkml:trace contextRef="#ctx0" brushRef="#br1" timeOffset="128483.44">1778 17822 0,'0'0'0,"21"-21"0,-42 21 31,0 21-31,21 1 0,-21-1 16,-1 0-16,1 0 0,0 21 15,0-20-15,0 20 0,21-21 0,-21 21 16,21-20-16,0 20 0,-22 0 16,22-21-16,0 22 15,0-1-15,0-21 0,22 0 0,20 1 16,-21-1-16,0 0 0,22 0 15,-22-21-15,21 0 0,-21 0 16,22 0-16,-22 0 0,21-21 0,-21 0 16,0 0-16,1-1 0,-1-20 15,0 21-15,0-21 0,0 20 16,-21-20-16,0 0 0,0-1 0,0 1 16,0 0-16,0-1 0,0 1 15,-21 21-15,0-21 0,0 20 16,0 1-16,-22 21 0,22 0 15,0 0-15,0 0 0,-22 0 16,22 0-16,0 21 0,0 1 0,0-1 16,0 0-16,-1 0 0,22 0 15,0 0-15,0 22 0,0-22 16,0 0-16,0 0 0,0 0 16,22 1-16,-1-22 0,0 21 0,0-21 15,0 0-15</inkml:trace>
  <inkml:trace contextRef="#ctx0" brushRef="#br1" timeOffset="128732.06">2455 18119 0,'0'0'0,"21"0"0,1 0 16,-1-21 109,0 21-125,0-22 15,0 22-15,0-21 0</inkml:trace>
  <inkml:trace contextRef="#ctx0" brushRef="#br1" timeOffset="129175.81">4276 17674 0,'0'0'0,"-22"-21"0,22-21 15,0-1-15,-21 22 0,21 0 0,0 0 16,0 0-16,-21 21 15,21 42 1,0-21-16,0 22 16,0-1-16,0 21 0,0-20 15,0 20-15,0 1 0,0-1 0,0-20 16,0 20-16,0-21 0,0 22 16,0-22-16,0 1 0,0-1 15,0 0-15,-21-21 0,21 1 0,0-1 16,0 0-16,0 0 0,-21-21 31,21-21-31,0 0 16,0 0-16,0-1 0</inkml:trace>
  <inkml:trace contextRef="#ctx0" brushRef="#br1" timeOffset="129743.48">3895 17801 0,'0'-21'0,"0"42"0,-22-63 0,22 0 0,0-1 16,0 22-16,0-21 0,0 21 16,22-22-16,-22 1 0,21 21 0,21 0 15,-21-22-15,0 22 0,22 21 16,-22-21-16,21 0 0,1 21 0,-1 0 16,0 0-16,1 21 0,-1 0 15,0 21-15,1 1 0,-1-1 16,-21 22-16,21-22 0,-20 21 15,-1 1-15,-21-22 0,0 22 16,0-22-16,0 0 0,0 1 0,0-1 16,0 0-16,0 1 0,0-22 15,0 21-15,0-21 0,0 1 16,-21-1-16,-1 0 0,1-42 31,21 0-31,0-22 16,0 22-16,0 0 0,0-21 15,0-1-15,0 1 0,21 0 16,1-1-16,-1-20 0,0 20 0,21-20 16,1-1-16,-1 22 15,0 0-15,1-1 0,-1 1 0,21 21 16,-20 0-16,-1 0 0,0 21 16,1 0-16,-1 21 0,-21 21 0,22 0 15,-22 1-15,0-1 0,-21 0 16,0 22-16,0-22 0,0 22 15,0-22-15,0 22 0,0-22 0,-21 0 16,0 22-16,-22-22 0,22 0 16,0 22-16,0-22 0,0-21 15,-1 22-15,1-22 0,0 0 16,21 0-16,0 0 0,0-42 31,21 0-31,0 0 16,1 0-16</inkml:trace>
  <inkml:trace contextRef="#ctx0" brushRef="#br1" timeOffset="130115.27">5207 18182 0,'21'0'0,"-21"-21"16,21 21-1,0 0-15,1-21 16,-1 0-16,21 0 0,-21-1 0,0 22 15,22-21-15,-22 0 16,0 0-16,0 0 0,0 0 16,-21-1-16,0 1 0,0 0 0,0 0 15,-21 21 1,0 0-16,0 0 0,0 0 0,0 0 16,-1 21-16,-20 0 0,21 0 15,0 1-15,0-1 0,-1 21 0,1-21 16,0 0-16,21 22 0,0-22 15,0 21-15,0 1 16,0-22-16,0 21 0,0-21 0,0 0 0,0 22 16,0-22-16,21-21 0,22 21 15,-22-21-15,0 0 0,21 0 16,1 0-16,-1 0 0,0-21 16,1 0-16,20 0 0,-21-1 15,1 1-15,-1-21 0,0 0 0,1 20 16</inkml:trace>
  <inkml:trace contextRef="#ctx0" brushRef="#br1" timeOffset="130379.18">6117 17611 0,'0'0'0,"0"-106"31,0 127-15,0 0-16,0 0 0,0 22 15,0-1-15,-21 22 0,0-22 16,21 0-16,-21 22 0,21-22 0,0 0 15,-22 1-15,1-1 0,0 0 16,0 1-16,21-1 0,-21-21 16,0 22-16,21-22 0,-22 0 0,22 0 15,0 0-15,0-42 32,0 0-17,-21 0-15,0 0 0,21-22 16,-42 22-16,21 0 0</inkml:trace>
  <inkml:trace contextRef="#ctx0" brushRef="#br1" timeOffset="132012.12">5482 17992 0,'21'0'16,"0"0"-16,1 0 16,20 0-16,21 0 0,-20 0 15,20-21-15,22 21 0,-22-22 0,22 22 16,-21-21-16,20 0 0,1 0 15,-22 0-15,22 0 0,-21-1 0,-1-20 16,-21 0-16,1 21 16,-1-22-16,-21 1 0,0 0 0,-21-1 15,0 1-15,0 21 0,0-22 16,0 22-16,-21 0 0,0 21 0,0 0 16,0 0-16,0 0 0,-1 0 15,1 21-15,0 0 0,0 22 16,21-1-16,0 0 0,-21 1 0,21 20 15,-21-20-15,21-1 0,-22 21 16,22-20-16,0-1 0,0 0 0,0 1 16,-21-1-16,21 0 0,-21 1 15,0-1-15,21-21 16,0 22-16,0-22 0,-21 0 0,21 0 16,0 0-16,0-42 31,0 0-31,21 0 15,0 0-15,0-1 0,0 1 16,1-21-16,-1 21 0,21 0 16,-21-22-16,22 22 0,-22 0 0,21 0 15,-21 0-15,0 21 0,1 0 0,-1 0 16,0 0-16,0 0 16,-21 21-16,0 0 15,0 0-15,0 0 0,-21 0 16,21 1-16,-21-1 15,21 0-15,0 0 0,0 0 0,0 0 16,0 1-16,21-22 16,0 21-16,0-21 0,0 0 15,1 0-15,20 0 0,0 0 0,-21 0 16,22 0-16,-22 0 0,21-21 16,1-1-16,-22 1 0,21 0 0,0 0 15,-20 0-15,20 0 0,-21-1 16,0 1-16,0-21 0,1 42 15,-1-21-15,-21 0 0,0-1 0,21 22 16,-21 22 0,-21-1-1,0-21-15,21 21 0,-22 0 16,22 0-16,-21 0 0,21 1 16,-21-1-16,21 0 0,0 0 15,0 0-15,0 0 16,21-21-1,0 0-15,1-21 16,-1 21 0,-21-21-16,21 0 0,-21 0 15,0 0-15,0-1 0,0 1 16,0 0-16,0 0 0,0 0 16,0 0-16,0-1 0,-21 22 15,21-21 1,21 21 15,0 0-31,0 0 0,0 0 16,22 0-16,-1 0 0,0 0 0,22 0 15,-22 0-15,22 0 0,-1 0 16,1 0-16,-1 0 0,1-21 16,-22 21-16,0 0 0,-20 0 15,-1 0-15,0 0 0,-42 0 31,-22 0-15,22 0-16,0 0 0,-42 0 16,20 21-16,22 0 0,0 1 15,-21-1-15,20 0 0,1 0 0,0 0 16,0 0-16,21 1 0,0-1 16,-21 0-16,21 0 0,0 0 15,0 0-15,0 1 0,0-1 16,21-21-16,0 0 15,0 0-15,0 0 0,1 0 0,-1 0 16,21 0-16,-21 0 0,0-21 16,22 21-16,-22-22 0,0 1 0,0 0 15,22 0-15,-22-21 0,0 20 16,-21-20-16,21 0 0,0-1 16,0 1-16,-21-21 0,0 20 0,22-20 15,-22 20-15,21 1 0,-21 0 16,21-1-16,-21 22 0,0 0 15,0 0-15,0 42 16,0 0-16,-21 0 16,0 22-16,-1-1 0,22 0 15,-21 1-15,0-1 0,0 22 16,21-22-16,0 0 0,-21 43 16,21-64-16,0 21 0,0 1 15,0-22-15,0 0 0,0 0 0,21 0 16,0 1-16,0-1 0,0-21 15,1 0-15,-1 0 0,0 0 16,0 0-16,0 0 0,22-21 0,-22-1 16,0 22-16,21-21 0,-21 0 15,22-21-15,-22-1 16,0 22-16,0 0 0,0-21 16,-21 21-16,0-1 0,0 1 15,-21 21 1,21 21-16,-21 1 15,21-1-15,-21 0 0,21 0 16,0 0-16,0 0 0,0 1 16,0-1-16,21 0 15,-21 0-15,21-21 0,-21 21 0,0 0 16,-21-21 0,0 0-16,0 0 15,0 0-15,-1 0 0,1 0 16,0-21-16,0 21 0,21-21 0,-21 0 15</inkml:trace>
  <inkml:trace contextRef="#ctx0" brushRef="#br1" timeOffset="132890.74">9927 17611 0,'21'-21'15,"-21"42"1,0 0-16,0 0 15,-21 0-15,0 0 0,0 22 16,0-22-16,-22 21 0,22-21 16,0 1-16,-21 20 0,20-21 0,1 0 15,21 0-15,0 22 0,0-22 16,0 0-16,21 0 16,1-21-16,20 0 15,-21 0-15,21 0 0,1 0 0,-1 0 16,0-21-16,1 21 15,-1-21-15,-21 0 0,0 0 0,1-1 16,-22 1-16,0 0 0,0 0 16,0-21-16,0 20 0,0-20 15,-22 21-15,1 0 0,0-22 0,0 22 16,0 0-16,0 21 0,-1-21 16,1 21-16,21-21 0,21 21 31,1 0-31,20 0 15,-21-21-15,21 21 0,1 0 16,-1-22-16,0 22 0,1 0 16,-1-21-16,0 21 0,1 0 15,-22 0-15,21 0 0,-21-21 16,1 21-16,-1 0 0,0 0 0,-21 21 16,0 0-1,0 1-15,0 20 0,0-21 16,0 21-16,-21-20 0,0 20 15,-1 0-15,22 22 0,-21-22 16,21 0-16,0 22 0,-21-22 16,21 22-16,-21-1 0,21 1 0,-21 20 15,21-20-15,0-1 0,0 1 16,0 21-16,0-22 0,0 1 16,-21-1-16,21 1 0,-22-1 15,22 1-15,0-22 0,-21-42 16,0 0-16,0 0 0,0 0 15,0 0-15,-1 0 16,1 0-16,0 0 0,0 0 16,0 0-16,0 0 0,-1 0 15,22-64-15,0 1 16,0-1-16,0-20 0,22-1 0,-1-21 16,21 22-16,-21-22 0,22 21 15,20-21-15,-21 22 0,22 20 16,-1-21-16,1 22 0,21-1 15,-1 1-15,1 21 0</inkml:trace>
  <inkml:trace contextRef="#ctx0" brushRef="#br1" timeOffset="133567.21">11896 17314 0,'0'22'0,"-22"-1"15,22 0-15,-21 21 0,21 1 16,-21-1-16,21 0 0,0 1 0,-21 20 15,0-21-15,0 22 0,21-22 16,-22 1-16,1-1 0,21 0 0,0-21 16,-21 22-16,21-22 0,-21 0 15,21 0-15,0-42 32,21 0-17,0 0-15,0 0 0,1-1 0,-1-20 16,0 0-16,21-1 0,1 1 15,-22-21-15,21 20 0,0 1 0,1 0 16,-22-1-16,21 1 0,-21 21 16,22 21-16,-22 0 0,-21 21 15,0 0 1,0 0-16,0 0 0,0 22 0,0-22 16,0 21-16,0-21 15,0 1-15,0-1 0,0 21 0,0-21 16,21-21-16,0 21 0,0 1 15,1-22-15,20 0 0,-21 0 0,21 0 16,-20 0-16,20 0 0,-21-22 16,0 1-16,22 0 0,-22 0 15,0-21-15,-21-1 0,21 1 0,-21 0 16,21-1-16,-21 1 0,0 0 16,0-1-16,0 1 0,0 21 0,0-22 15,0 22-15,0 0 0,-21 21 31,21 21-15,0 0-16,0 1 16,0-1-16,0 0 15,0 0-15,0 0 16</inkml:trace>
  <inkml:trace contextRef="#ctx0" brushRef="#br1" timeOffset="134311.79">12700 17590 0,'0'0'0,"21"21"0,-21 0 0,21-21 0,0 0 15,1 21-15,-1-21 0,0 0 16,0 0-16,0 0 0,0 0 0,1-21 16,-1 0-16,0 0 15,0 21-15,-21-22 0,0 1 16,0 0-16,0-21 0,0 21 16,0-1-16,0 1 0,0 0 0,-21 21 15,0-21-15,0 21 0,-1 0 16,1 0-16,0 0 0,0 0 0,-21 21 15,20 0-15,1 0 0,0 22 16,21-22-16,0 21 0,-21 1 0,21-1 16,0-21-16,0 21 0,0 1 15,0-22-15,0 0 0,21 0 0,0 22 16,0-43-16,22 21 0,-1 0 16,-21-21-16,22 0 0,20 0 15,-21 0-15,1 0 0,-1 0 16,0-21-16,22 0 0,-22-1 15,-21 1-15,22-21 0,-1 0 0,0-1 16,-20-20-16,-1 20 0,21-20 16,-21-1-16,-21 22 0,21-21 0,1-1 15,-1 1-15,-21-1 0,0 22 16,0-1-16,21 1 0,-21 21 16,0 0-16,0 42 15,0 21-15,0-21 0,-21 22 16,0-1-16,21 22 0,-22-22 15,1 0-15,0 22 0,0-1 0,21-20 16,-21 20-16,0-21 16,-1 1-16,22 20 0,-21-42 0,21 22 15,-21-1-15,21-21 0,0 0 16,0 1-16,0-1 0,-21-21 0,21-21 31,0-1-15,0 1-16,21 0 0,0-21 15,0 21-15,1-22 0,-1 22 0,21-21 16,-21-1-16,22 22 0,-1 0 16,0 0-16,22-21 15,-22 42-15,0 0 0,1 0 0,-22 0 16,21 21-16,-42 0 0,21 0 16,-21 0-16,0 0 0,0 22 15,-21-22-15,0 21 0,-21-21 0,21 22 16,-43-22-16,22 21 0,-1-21 15,-20 1-15,-1 20 0,1-21 16,21 0-16,-1-21 0,1 21 0,21-21 16,0 0-16,42 0 15</inkml:trace>
  <inkml:trace contextRef="#ctx0" brushRef="#br1" timeOffset="137135.28">14245 17230 0,'0'0'0,"0"21"0,21-21 16,0 21-16,1-21 16,-1 0-16,21 0 0,-21 0 15,22 0-15,-1 0 0,0 0 16,1-21-16,-1 21 0,-21-21 0,21 0 16,-20 21-16,-1-22 0,0 1 15,-21 0-15,0 0 0,0 0 16,-21 0-1,-22 21-15,22 0 0,-21 0 0,0 0 16,-1 0-16,1 0 0,0 0 16,-1 21-16,1 0 0,0-21 0,20 21 15,-20 0-15,21 0 0,21 1 16,0-1-16,0 0 0,0 0 16,0 0-16,42 0 0,1 1 15,-22-22-15,21 21 0,22-21 16,-22 0-16,0 21 0,-21-21 0,22 0 15,-22 0-15,0 0 0,0 21 16,-21 0 0,-21 0-16,0 1 15,-21-22-15,20 21 0,-20 0 0,0 0 16,-1 0-16,1 0 0,0 22 16,-1-22-16,1 21 0,21 1 15,-21-1-15,-1-21 0,22 21 0,0 1 16,0-1-16,21-21 0,0 22 15,0-22-15,0 0 0,21 0 16,0 0-16,21 0 0,1 1 16,-1-22-16,0 0 0,64 0 15,-42 0-15,-1 0 0,-20-22 16,20 1-16,-21 0 0,1 0 0,20-21 16,-20-1-16,-1 1 0,0-22 15,1 1-15,-22-1 0,63-63 16,-62 43-16,-1 20 0,21 1 15,-21-1-15,0 1 0,1-1 16,-22 1-16,0 20 0,21 22 0,-21 0 16,0 0-16,-21 42 15,-1 0 1,1 0-16,0 22 0,0-1 0,0 0 16,-22 22-16,22-22 0,0 22 15,0-22-15,0 22 0,21-1 0,-21 1 16,21 41-16,0-62 15,0-1-15,0 0 0,0 1 0,0-22 16,21 21-16,0-21 0,21 1 16,-21-1-16,22-21 0,-22 0 0,21 0 15,1 0-15,41 0 16,-41 0-16,-1-21 0,-21-1 16,21 1-16,1 0 0,-22 0 15,21-21-15,-21-1 0,1 22 0,-1-21 16,-21 21-16,0-22 0,0 22 15,0 0-15,0 0 0,-21 21 16,-1 0-16,-20 0 16,21 0-16,0 21 0,0 0 0,-1 0 15,1 0-15,0 22 0,21-22 16,0 21-16,0-21 0,0 1 0,0-1 16,0 21-16,0-21 15,21 0-15,0 1 0,1-22 0,-1 21 0,0-21 16,21 0-16,-21 0 15,1 0-15,20 0 0,-21 0 0,21 0 16,-20 0-16,20-21 0,-21-1 16,21 1-16,-20 0 0,-1 0 15,21-21-15,-21 20 0,22-41 16,-22 21-16,-21 20 0,0 1 16,0 42-1,0 1 1,0-1-16,-21 0 0,-1 0 0,22 0 15,-21 0-15,21 1 16,0 20-16,0-21 0,0 0 16,0 0-16,0 1 0,0-1 15,0-42 17,21 21-17,-21-22-15,22 1 0,-22 0 16,0 0-16,21 0 0,0 0 15,0-22-15,-21 22 0,21-21 0,0 21 16,1-1-16,-1 1 0,0 0 16,-21 0-16,21 21 0,0 0 15,-21 21 1,0 0-16,21 0 0,-21 1 16,0-1-16,22 0 0,-22 0 15,0 0-15,21 22 0,0-22 0,-21 0 16,21 0-16,0 0 0,0 0 15,1-21-15,-22 22 0,21-22 16,0 0 0,0 0-16,-21-22 0,21 1 15,0 0-15,1-21 16,-22 21-16,21-22 0,21 22 0,-21-21 16,0-1-16,1 1 0,-1 21 15,21-21-15,-21 20 0,0 1 16,22-21-16,-43 63 15,0 0 1,0 0-16,0 1 0,0-1 16,0 0-16,0 21 0,0-21 15,-21 1-15,21-1 0,0 21 0,0-21 16,0 0-16,0 1 0,0-1 16,21 0-16,0 0 0,0 0 0,0 0 15,0-21-15,43 22 16,-22-1-16,-21-21 0,1 0 15,20 0-15,-21 0 0,0 0 16,0-21-16,1-1 0,-1 1 0,0 0 16,0 0-16,0 0 0,-21-22 15,0 22-15,21-21 0,-21 0 16,0 20-16,0-20 0,0 21 0,0 0 16,0 0-16,-21 21 15,0 0-15,0 0 0,0 0 16,21 21-16,-21 21 0,21-21 15,-22 0-15,22 22 0,0-22 0,0 21 16,0-21-16,0 1 0,0-1 16,22 21-16,-1-21 0,0 0 15,21-21-15,-21 22 0,22-1 16,-22-21-16,21 0 0,1 0 0,-1 0 16,0 0-16,-21 0 0,22 0 15,-1 0-15,0-21 0,-20-1 0,20 1 16,-21 0-16,0 0 0,0-21 15,22 20-15,-22 1 0,-21 0 16,21 0-16,-21 0 0,21 0 0,-21 42 31,-21 0-31,0 0 0,0 0 16,0 0-16,-1 22 0,1-22 16,0 0-16,0 0 0,21 0 15,-21-21-15,0 22 0,21-1 16,-22-21-16,22 21 0,0-42 47,22 0-47,-1 21 15,0-22-15,0-20 0,21 21 16,-20-21-16,20 20 0,0-20 0,22 0 16,-22 21-16,43-43 15,-43 22-15,-21 21 0,22 21 16,-22 0-16,0 0 0,21 0 15,-21 42-15,-21-21 16,0 0-16,0 22 0,0-22 0,0 42 16,0-42-1,0 22-15,0-22 0,0 0 0,0 0 16,0 0-16,0 1 16,22-1-16,-1-21 0,0 0 15,0 0-15,0 0 16,0 0-16,1 0 0,-1-21 15,0-1-15,0 1 0,0 0 16,0-21-16,1-1 0,-1 1 0,0-21 16,42-64-1,-20 63-15,41-63 0,-62 64 16,20-1-16,0 1 0,-21 20 16,1 1-16,-1 21 0,0-22 15,-21 22-15,0 42 16,-21 1-16,0-1 15,-1 0-15,-20 21 0,21 1 16,0-1-16,-22 21 0,22-20 0,-21 84 16,42-64-16,0-20 0,-21 20 15,21 1-15,0-22 0,0 0 16,0 1-16,0-1 0,0-21 0,0 21 16,0-20-16,21-1 15,0-21-15,-21 21 0,21-21 0,0 0 16,1 0-16,-1 0 0,0 0 0,0 0 15,21-21-15,-20 0 16,-1-1-16,21 1 0,-21 0 0,22-21 16,-22 21-16,0-22 0,21 1 15,-21 0-15,-21 20 0,0 1 0,0 0 16,0 0-16,0 42 31,-21 0-31,21 0 0,-21 1 0,21 20 16,0-21-16,0 0 0,0 22 15,0-22-15,0 0 0,21 0 16,0 0-16,-21 0 0,22 1 16,-22-1-16,0 0 0,0 0 15,0 0 1,-22-21-16,1 0 0,0 0 16,0 0-16,0 0 0,0 0 15,-1 0-15,1 0 16,21-21-16,0 0 0,0 0 0,0 0 15</inkml:trace>
  <inkml:trace contextRef="#ctx0" brushRef="#br1" timeOffset="137381.63">18415 17463 0,'0'0'15,"0"-22"-15,0 1 16,42 21-16,-21 0 0,43-21 16,-22 0-16,22 21 0,-22-21 15,22 21-15,-1 0 0,1-21 0,-22 21 16,0 0-16,22 0 0,-22 0 16,-21 0-16,22 0 0,-22 0 0,0 0 15,0 21-15,0-21 0,-21 21 16,0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3T03:18:47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6879 656 0,'0'-21'0,"42"0"31,-20 0-31,-1 21 16,0-21-16,0-1 0,0 22 15,-21-21-15,0 0 0,0 0 16,0 0-16,0 0 16,0-1-16,0 1 0,-21 21 15,0-21-15,0 21 0,-22 0 16,22 0-16,-42 0 0,20 0 0,1 0 15,-21 0-15,-1 21 0,22 0 16,-22 22-16,22-22 0,0 21 0,-22 1 16,22-1-16,-1 0 15,22 22-15,-21-1 0,21 1 0,0-22 16,-1 22-16,22-1 0,0-21 16,0 22-16,0-22 0,0 1 0,22-1 15,-1-21-15,0 21 0,0-20 16,0-1-16,22 0 0,-1-21 0,0 21 15,1-21-15,-1 0 0,0 0 16,64 0-16,-64-21 0,22 21 16,-22-21-16,22 0 0,-1-1 15,-20 1-15,20-21 0,-21 21 0,1-22 16</inkml:trace>
  <inkml:trace contextRef="#ctx0" brushRef="#br0" timeOffset="525.38">7493 508 0,'0'0'0,"0"-21"0,0 0 0,0 0 16,0-1-16,0 1 0,0 0 0,0 42 31,-21 0-31,21 1 16,-21 20-16,21 0 0,-22 1 15,22-1-15,0 0 0,0 22 16,-21-1-16,21-20 0,-21 20 15,0 64-15,21-85 0,0 22 16,0-22-16,-21-21 0,21 22 16,-21-1-16,21-21 0,-22 0 0,22 1 15,0-1-15,0 0 16,-21-21-16,0 0 16,21-21-1,0 0-15,0-1 0,0 1 0,0 0 16,0 0-16,0 0 0,0-22 15,0 22-15,21-21 0,0 0 16,1 20-16,-1-20 0,21 0 16,-21-1-16,22 22 0,-22 0 0,21 0 15,0 0-15,1 0 0,-1 21 16,0 0-16,1 0 0,20 0 0,-20 21 16,-1 0-16,0 0 0,1 21 15,-1 22-15,-21-22 0,-21 1 16,0-1-16,0-21 0,0 21 15,-21-20-15,0-1 0,21 21 0,-21-21 16,-1-21-16,1 21 0,21 1 16,-21-22-16,21 21 0,21-42 47,0 21-47</inkml:trace>
  <inkml:trace contextRef="#ctx0" brushRef="#br0" timeOffset="1041.08">8572 1016 0,'0'0'0,"0"-21"0,0 0 0,22-22 16,-22 22-16,0 0 16,0-21-16,0 21 0,0-1 0,0 1 15,-22 0-15,1 0 0,0 21 16,0 0-16,0-21 0,0 21 15,-1 0-15,-41 21 0,21 0 16,-1 21-16,1-20 0,0 20 16,-1 0-16,1 1 0,0-1 0,-1 0 15,22 1-15,-21-1 0,21 0 16,-1-21-16,22 22 0,0-22 16,0 0-16,0 0 0,0 0 0,22 1 15,-1-1-15,0-21 0,21 0 0,-21 0 16,22 0-16,-22 0 0,21 0 15,1 0-15,-22-21 0,21 21 16,0-22-16,-20 1 0,20 0 16,-21 0-16,21-21 0,-20 20 0,-1-20 15,0 21-15,0-21 0,0-1 16,0 1-16,-21 21 0,0-22 0,0 22 16,0 0-16,-21 21 31,21 21-31,-21 0 0,21 1 15,0 20-15,-21-21 0,21 21 0,-21-20 16,21 20-16,0-21 0,0 21 16,0-20-16,0-1 0,0 0 0,0 0 15,0 0-15,21 0 0,0 1 0,0-22 16,0 0-16,22 0 16,-22 0-16,21 0 0,22 0 0,-22 0 15,0 0-15,22-22 0</inkml:trace>
  <inkml:trace contextRef="#ctx0" brushRef="#br0" timeOffset="1363.83">9334 868 0,'0'-42'0,"0"84"0,0-106 0,0 43 0,0 0 16,-21 21 0,21 21-16,-21 0 0,0 1 15,21 20-15,-21 0 0,21 1 0,-21 20 16,21 1-16,0-22 15,-22 21-15,1 1 0,0 21 0,0-22 16,0 22-16,0-1 0,-1 1 16,-20 0-16,0 21 0,-1-22 0,1 1 15,0 0-15,-1-1 0,-20 1 0,21 0 16,-1-1-16,1 1 0,0-22 16,-1 1-16,22-1 0,0-20 15,0-1-15,0-21 0,21 22 0,0-22 0,21-21 31,0 0-31,0 0 0,-21-21 16,42-1-16,-20-20 0,-1 21 16,0-21-16,21-22 0,-21 22 15,22-22-15,-1 22 0</inkml:trace>
  <inkml:trace contextRef="#ctx0" brushRef="#br0" timeOffset="1675.65">9144 1270 0,'0'-42'0,"0"84"0,21-148 16,0 64-16,0 0 0,1-1 16,-1 1-16,21 21 0,0-22 15,-20 22-15,20 0 0,0 0 16,-21 21-16,22 0 0,-22 0 0,21 0 16,-21 0-16,1 21 0,-1 0 15,0 0-15,-21 1 0,0 20 0,0-21 16,-21 21-16,0-20 0,-1 20 15,1-21-15,-21 0 0,-22 22 16,22-22-16,0 0 0,-1 0 16,22 0-16,-21-21 0,0 21 0,20-21 15,1 0-15,0 0 0,0 0 16,0 0-16,42-21 31,0 0-31,0 0 0,22 0 16,-22 0-16</inkml:trace>
  <inkml:trace contextRef="#ctx0" brushRef="#br0" timeOffset="1979.48">10054 466 0,'0'0'15,"0"-21"-15,-21 21 0,0 0 16,0 0-16,-1 0 0,1 0 15,0 21-15,0 0 16,0 0-16,0 0 0,-1 22 0,1-1 16,0 0-16,0 1 0,0 20 15,0-21-15,-1 22 0,1-1 0,21-20 16,0-1-16,-21 22 0,21-22 16,0-21-16,0 21 0,0-20 0,0-1 15,0 0-15,21 0 0,-21 0 16,21-21-16,1 0 0,-1 0 0,21 0 15,-21 0-15,0 0 0,1 0 0,20-21 16,-21 0-16,0 0 0,22 0 16,-22-1-16,0 1 0,0 0 0</inkml:trace>
  <inkml:trace contextRef="#ctx0" brushRef="#br0" timeOffset="2167.37">9694 889 0,'0'0'15,"-42"0"-15,21 0 0,0 0 0,42 0 47,0 0-47,0 0 0,0 0 0,22 0 16,-1 0-16,-21 0 0,21 0 16,1 0-16,-1 0 0,0 0 0,1 0 15,-1 0-15,0 0 16</inkml:trace>
  <inkml:trace contextRef="#ctx0" brushRef="#br0" timeOffset="2536.16">10266 974 0,'0'0'0,"0"21"0,-21-21 16,21 21-16,21-21 31,0 0-15,0 0-16,0-21 0,0 0 15,1 21-15,-1-21 0,0-1 16,0 1-16,0 21 0,0-21 16,1 0-16,-22 0 0,21 21 15,-21-21-15,0-1 0,-21 22 16,-1 0-16,1 0 16,0 0-16,0 0 0,0 22 15,0-1-15,-1 0 0,1 21 0,-21-21 16,21 22-16,0-22 0,21 21 15,-22-21-15,22 1 0,-21 20 0,21-21 16,0 0-16,0 0 16,0 1-16,0-1 0,0 0 0,21-21 0,1 21 15,-1-21-15,0 21 0,0-21 16,0 0-16,22 0 0,-22 0 16,21 0-16,-21 0 0,22-21 15,-1 0-15,-21 21 0</inkml:trace>
  <inkml:trace contextRef="#ctx0" brushRef="#br0" timeOffset="2925.56">10837 910 0,'0'0'15,"0"-21"-15,0 0 0,0 0 0,0 0 0,0-1 16,21 1-16,-21 0 16,22 21-16,-1 0 0,0-21 15,0 21-15,0 0 0,22 0 16,-22 0-16,0 0 0,0 0 15,0 21-15,0 0 0,1 22 16,-1-22-16,0 0 0,0 21 0,0 1 16,-21-1-16,21 0 0,-21-21 15,0 22-15,0-1 0,0-21 0,0 0 16,0 22-16,0-22 0,-21-21 16,0 21-16,0 0 0,0-21 15,0 0-15,-1 0 0,1 0 16,21-21-1,-21 0-15,21 0 0,0 0 16,0-1-16,0 1 0,21 0 16,0-21-16,1-1 0,-1 22 0,0-21 0,0 0 15,0 20-15,22-20 16,-22 21-16,0 0 0,21 0 0,-21-1 16,1 1-16,20 21 0,0 0 15,-21 0-15,22-21 0,-1 21 0,0 0 16,-20 0-16</inkml:trace>
  <inkml:trace contextRef="#ctx0" brushRef="#br0" timeOffset="3168.42">11684 1037 0,'0'0'0,"-21"0"0,0 0 15,42 0 17,0-21-32,0 21 0,21 0 15,-20 0-15,20 0 0,-21 0 16,21 0-16,-20 0 0,20 0 0,0 0 16,-21 0-16,22 0 0,-22 0 15,21-21-15,-21 21 0,22 0 16</inkml:trace>
  <inkml:trace contextRef="#ctx0" brushRef="#br0" timeOffset="3752.09">12721 635 0,'0'-21'0,"0"42"0,0-63 0,0 21 16,21 21-16,0-22 0,1 1 16,-1 21-16,0 0 0,0-21 15,0 21-15,22 0 0,-1 0 0,-21 0 16,21 0-16,-20 0 0,20 21 16,-21-21-16,0 21 0,0 1 0,-21-1 15,0 21-15,0-21 0,0 22 16,0-1-16,-21 0 0,0 1 0,0-1 15,-21 0-15,20 1 0,-20-1 16,21 0-16,-21 1 0,-1-1 0,22-21 16,-21 21-16,-1-20 0,22-1 15,-21 0-15,21 0 0,-22 0 0,22-21 16,-21 0-16,21 0 0,0 0 16,-1 0-16,1 0 15,21-21-15,0 0 16,0 0-16,0-22 0,21 22 15,1-21-15,-1 21 0,0-22 0,0 1 16,0 21-16,0-21 0,22-1 16,-22 22-16,0 21 0,0 0 15,-21 21-15,0 0 16,0 1-16,21-1 0,-21 0 0,22 0 16,-1 21-16,-21-20 0,21 20 15,0-21-15,0 0 0,0 0 0,1 22 16,-1-22-16,0-21 15,21 21-15,1 0 0,-22-21 0,21 0 16,0 0-16,1 0 0,-22 0 16,21 0-16,1 0 0,-1 0 0,0 0 15,-21 0-15,22-21 0,-22 0 0,21 0 16</inkml:trace>
  <inkml:trace contextRef="#ctx0" brushRef="#br0" timeOffset="4452.6">6921 1397 0,'0'0'0,"-21"0"0,0-21 0,0 21 15,0 0 1,42 0 15,21 0-31,-21 0 16,22 0-16,-1 21 0,22-21 15,-1 0-15,22 0 0,-1 0 16,22 0-16,0 21 0,21-21 0,21 0 16,0 21-16,1-21 0,41 22 15,1-22-15,-1 21 0,22-21 0,-1 21 16,1 0-16,21-21 0,0 21 16,-22 0-16,22-21 0,-21 22 0,0-22 15,-1 0-15,1 21 0,-22-21 16,-20 0-16,20 0 0,-42 0 15,22 0-15,105 21 16,-148-21-16,-21 0 0,-22 0 0,1 0 16,-21 0-16,-1 0 0,1 0 15,-22 0-15,-21 0 0,0 0 0,0 0 16,1 0-16,-1 0 0,-21-21 16,0 0 15,0-1-16,-21 22-15,21-21 16</inkml:trace>
  <inkml:trace contextRef="#ctx0" brushRef="#br0" timeOffset="15331.19">1947 2921 0,'0'0'0,"0"-21"0,0 0 15,0 0-15,0-1 16,0 1-16,0 0 0,0 0 16,0 0-16,0 0 15,0-1 1,0 44 0,0-1-16,0 21 15,0-21-15,0 22 0,0-1 16,0 0-16,0 22 0,0-1 15,0 1-15,0-1 0,0 22 0,0-22 16,-21 1-16,0-1 0,21 1 16,-21-1-16,21 1 0,0-22 0,0 1 15,0-22-15,0 21 0,0-21 16,0 0-16,0 1 0,0-1 16,0-42 15,0-1-31,0 1 0,21 0 15,-21 0-15,21 0 0,0 0 0,-21-1 16</inkml:trace>
  <inkml:trace contextRef="#ctx0" brushRef="#br0" timeOffset="15685.05">2413 3450 0,'0'0'0,"0"43"32,0-22-32,21-21 15,0 0 1,0 0-16,1 0 16,-1 0-16,0 0 0,0-21 15,0 21-15,0-22 0,-21 1 16,22 21-16,-22-21 0,0 0 15,0 0-15,0 0 16,-22 21-16,1 0 16,0 0-1,0 0-15,0 0 16,21 21-16,-21-21 16,21 21-16,0 0 0,0 0 31,21-21-16</inkml:trace>
  <inkml:trace contextRef="#ctx0" brushRef="#br0" timeOffset="20015.72">4445 2858 0,'0'-22'0,"0"44"0,21-65 0,-21 22 0,0 0 15,21 0-15,-21 0 16,0 42-1,0 21 1,-21 0-16,0 1 0,0-1 0,0 22 16,-1-1-16,1 1 0,0-1 15,0 22-15,0-22 0,0 22 0,-1-22 16,1 1-16,0-1 16,0-20-16,-21 20 0,20-20 0,1-1 15,0 0-15,0-21 0,0 1 16,0-1-16,21 0 0,0 0 0,-22-21 15,22-21 1,0 0-16,0 0 0,0-1 0,0-20 16,0 0-16,0 21 0,0-43 15,0 22-15,0-1 0,0-20 0,0 21 16,0-22-16,0 22 0,0-1 16,0 1-16,0 0 0,0 21 0,0-1 15,22 22-15,-22 22 16,21 20-16,-21-21 15,21 0-15,0 22 0,-21-1 16,0 0-16,21 1 0,-21-22 0,21 21 16,1 0-16,-22-20 0,21 20 15,0-21-15,0 21 0,0-20 0,0-1 16,22 0-16,-22-21 0,21 21 16,-21-21-16,22 0 0,-1 0 0,0 0 15,1 0-15,-1 0 0,0-21 16,1 0-16,-1 0 0,0-1 15,1 1-15,-1-21 0,-21 21 0,22-22 16,-22 1-16,0 0 0,0-22 16,0 22-16,0-22 0,-21 1 0,0 21 15,0-22-15,0 1 0,0 20 16,0 1-16,0-22 0,-21 22 0,0-21 16,0 20-16,0 1 0,-22 0 15,22 20-15,-21-20 0,0 21 16,-1 21-16,-20 0 0,20 0 0,1 0 15,0 21-15,-22 0 0,22 22 16,21-1-16,-22-21 0,22 43 16,0-22-16,0 0 0,0 1 0,21 20 15,0 1-15,0-22 0,0 21 0,0 1 16,21-22-16,0 1 16,0-1-16,22 0 0,-22-21 0,21 22 15,0-22-15,1 0 0,20-21 16,-20 0-16,-1 0 0,64 0 15,-43 0-15,-20 0 0,20-21 16,-21 21-16,1-42 0,-1 20 0,0 1 16,1 0-16,-22-21 0,21-1 15,-21 22-15,-21-21 0,0 21 0,0-22 16,0 22-16,0 0 0,-21 21 16,0 0-1,0 21-15,0 0 0,0 1 16,-1 20-16,22-21 0,-21 0 15,21 22-15,0-22 0,0 21 16,0-21-16,0 0 0,0 22 0,0-22 16,21 0-16,-21 0 0,22-21 15,-1 21-15,0 1 0,0-22 0,-21 21 16,21-21-16,0 0 0,1 0 16,-1 0-16,0 0 0,0 0 0,0 0 15,0 0-15,1 0 0,-1-21 0,0 21 16,0-22-16,0 1 15,0 0-15,1 0 0,20-21 0,-21 20 0,0-20 16,0 0-16,1 21 16,-1-22-16,0 22 0,0 0 0,0 0 15,-21 0-15,0 42 32,0 0-32,0 0 0,0 0 15,0 22-15,-21-22 0,21 21 0,-21-21 16,0 22-16,21-22 0,0 21 15,-21-21-15,21 0 0,0 22 0,0-22 16,0 0-16,0 0 16,21 0-16,0-21 0,0 0 15,21 0-15,-20 0 16,-1 0-16,21 0 0,-21-21 0,22 21 16,-22-21-16,21 0 0,-21 0 15,22 0-15,-22-1 0,0 1 0,0-21 16,-21 21-16,0-22 0,0 1 15,0 21-15,0-21 0,0-1 0,0 22 16,0 0-16,-21 0 0,-21 0 16,20-1-16,1 1 0,-21 21 0,21 0 15,-22 0-15,22 0 0,-21 0 16,21 0-16,0 21 0,-1-21 0,22 22 16,0-1-16,43 0 15,-22-21 1,0 0-16,21 0 0,1 0 15,-1 0-15,-21 0 0,22 0 0,-1-21 16,0 0-16,1 21 0,-1-22 16,0 1-16,1 21 0,-1-21 0,0 0 15,1 21-15,-22 0 0,21-21 16,-21 21-16,0 0 0,-21 21 31,0 21-31,-21-21 16,0 22-16,21 20 0,-21-20 15,0 20-15,0-21 0,21 22 16,0-1-16,-22-20 0,22 20 0,0 1 16,-21 20-16,21 1 0,0-21 15,0 20-15,-21 1 0,0 0 16,0-1-16,21-20 0,-21 20 0,-22 86 16,22-86-16,0 1 0,0 0 15,0-1-15,-1-20 0,1-1 16,0-20-16,21 20 0,0-20 0,0-22 15,-21 0-15,21 0 0,0 0 0,21-42 32,-21 0-32,21 0 0,0-22 15,1 22-15,-22-42 0,21 20 16,0-20-16,0-1 0,0 1 0,0-22 16</inkml:trace>
  <inkml:trace contextRef="#ctx0" brushRef="#br0" timeOffset="20319.54">6519 3577 0,'0'-42'0,"0"84"0,0-126 15,0 41-15,0 1 0,0 21 0,0-22 16,0 1-16,21 21 0,1 0 16,-1-22-16,0 22 0,21 21 15,-21-21-15,22 21 0,-1 0 0,0 0 16,-20 0-16,20 21 0,0-21 15,-21 43-15,22-22 0,-43 21 0,0-21 16,0 22-16,0-1 0,0-21 16,0 21-16,-43-20 0,22 20 0,-21-21 15,0 0-15,-1 0 0,1 1 16,-22-22-16,22 21 0,0 0 0,-1-21 16,22 0-16,-21 0 0,21 0 15,0 0-15,21-21 16,0 0-1,21-1-15,0 1 0</inkml:trace>
  <inkml:trace contextRef="#ctx0" brushRef="#br0" timeOffset="22775.55">7620 2942 0,'0'0'0,"0"-21"0,0 0 15,0 0-15,0 0 16,0-1-16,0 1 0,0 0 16,0 42 15,-21 0-31,21 22 0,0-22 15,0 21-15,-21 1 0,21-1 16,-22 0-16,22 22 0,0-1 0,-21-20 16,0 20-16,0 1 0,0-22 15,0 21-15,21-20 0,-22-1 0,1 0 16,0 1-16,21-22 0,-21 0 16,21 0-16,0 0 0,0 1 0,-21-22 15,21-22 1,0 1-1,0 0-15,0 0 0,0 0 0,0 0 16,21-1-16,-21-20 16,21 0-16,-21-1 0,21 1 0,0 0 15,1-1-15,-1 1 0,-21 21 16,21 0-16,0-22 0,0 43 16,-21 22-1,0-1-15,0 21 0,0-21 16,0 22-16,0-1 0,0-21 15,0 21-15,21 1 0,-21-22 0,22 21 16,-22-21-16,21 1 0,0 20 16,0-21-16,0 0 0,22 0 15,-22-21-15,0 0 0,21 0 0,1 0 16,-1 0-16,0 0 0,1 0 16,-1-21-16,0 0 0,1 0 15,-1 0-15,0 0 0,1-1 16,-22-20-16,0 0 0,21-1 0,-21 1 15,-21-21-15,22 20 0,-1-20 16,-21-1-16,0 22 0,0 0 0,0-22 16,0 22-16,0-1 0,0-20 15,-21 21-15,-1-1 0,1 1 0,-21 21 16,21-22-16,-22 22 0,1 0 16,0 0-16,-22 21 0,22 0 0,-22 0 15,22 21-15,-21 0 0,20 0 16,1 1-16,0 20 0,-1 0 15,22 1-15,0-1 0,0 21 0,0-20 16,21 20-16,0-20 0,0 20 16,0-21-16,0 22 0,21-22 0,0 1 15,0-1-15,21 0 0,1-21 16,-1 1-16,0-1 0,1 0 0,-1 0 16,0-21-16,1 0 0,20 0 15,-20 0-15,-1 0 0,0 0 0,1-21 16,-1 0-16,-21 0 0,21-1 15,1 1-15,-1 0 0,-21-21 0,22 21 16,-1-22-16,-21 1 16,43-22-16,-43 43 0,0-21 15,0 21-15,-21 0 0,21 21 16,-21 21 0,0 0-16,-21 0 0,21 0 15,-21 22-15,0-22 0,0 21 16,-1 0-16,22 1 0,0-22 0,-21 21 15,21-21-15,0 22 0,0-22 16,0 0-16,0 0 0,0 0 0,0 1 16,21-1-16,1 0 15,20-21-15,-21 0 0,21 0 0,1 0 16,-22 0-16,21 0 0,1 0 16,-1-21-16,0 0 0,1-1 15,-1 1-15,0 0 0,-21 0 0,1-21 16,-1-1-16,0 22 0,0-21 15,-21-1-15,0 1 0,0 0 0,0-1 16,0 1-16,0 21 0,-21-21 16,0 20-16,0 1 0,-1 0 0,-20 21 15,21 0-15,-21 0 0,-1 0 0,1 0 16,0 0-16,-1 0 0,-41 42 16,41-20-16,22-1 0,-21 21 15,21 0-15,-1-20 0,1 20 16,21 0-16,0-21 0,0 22 15,0-22-15,0 0 0,21 0 16,1 0-16,-1 1 0,0-1 0,21 0 16,1-21-16,-1 0 0,0 0 15,1 0-15,-1 0 0,0 0 0,1 0 16,-1 0-16,43-42 0,-64 20 16,21 1-16,0 0 0,1-21 15,-1 21-15,-21-22 0,22 22 0,-22-21 16,21-1-16,-21 22 0,0-21 15,1 21-15,-22 0 16,21-1-16,-21 44 16,0-1-1,0 0-15,0 0 0,0 21 16,-21-20-16,21 20 0,0 0 0,-22-21 16,22 22-16,-21-1 0,21-21 0,0 22 15,-21-22-15,21 0 0,0 0 16,0 0-16,0 0 0,21 1 15,0-22-15,1 0 16,-1 0-16,0 0 0,0 0 0,21 0 16,-20-22-16,-1 22 0,0-21 15,21 0-15,-21 0 0,1 0 16,20-22-16,-21 22 0,0-21 0,22 21 16,-22-22-16,0 1 0,21 21 15,-42 0-15,21 0 0,1-1 16,-22 44-1,0 20-15,0-21 16,-22 0-16,22 22 0,-21-22 16,21 21-16,0-21 0,0 22 15,0-22-15,0 0 0,0 0 16,0 0-16,0 0 0,21 1 0,1-1 0,-1-21 16,21 21-16,-21-21 15,0 0-15,22 0 0,-22 0 0,21 0 0,22 0 16,-22 0-16,-21-21 15,0 21-15,22-21 0,-22-1 16,0 1-16,-21 0 0,0 0 0,0 0 16,0-22-16,0 22 0,-21-21 15,0 21-15,0-22 0,-43-20 16,43 42-16,-21-22 0,20 22 16,1 0-16,0 0 0,0 0 15,0 0-15,21-1 0,0 1 16,21 0-16,0 0 0,0 21 15,0-21-15,22 21 0,-1-21 16,-21 21-16,22-22 0,-1 22 16,-21 0-16,21 0 0,-20 0 0,20 0 15,-21 0-15,21 0 0,1 43 16,-22-22-16,0 21 0,0-21 16,-21 1-16,0 20 0,21 0 15,-21 1-15,0-1 0,0-21 0,0 21 16,0 1-16,0-22 0,0 21 0,0-21 15,0 1-15,0-1 0,0 0 16,0 0-16,-21-21 0,21 21 0,-21-21 31,0 0-31,0 0 16,21-21 0,0 0-16,0 0 0,0-22 15,0 22-15,0-21 0,0 0 0,0-1 16,21 1-16,0 0 0,0-1 15,22 1-15,-22 0 0,21-1 16,0 1-16,22 21 0,-22-22 0,1 22 16,-1 0-16,21 21 0,-20 0 0,-22 0 15,21 0-15,22 0 16,-22 21-16,-21 22 0,22 20 16,-22-21-16,-21 1 0,0 20 15,0-20-15,0-1 0,0 0 16,0 1-16,0-1 0,-21 0 0,-1-21 0,22 22 15,0-22-15,-21 0 16,0 0-16,21 0 0,-21-21 16,0 0-16,21 22 0,-21-22 15,21-22 17,0 1-32,0 0 0</inkml:trace>
  <inkml:trace contextRef="#ctx0" brushRef="#br0" timeOffset="24704.49">1439 4995 0,'-21'0'15,"0"0"1,0 0 0,21-21-16,-21 0 0,21 0 15,-22 0-15,22 0 0,0-1 0,0 1 16,0 0-16,22 0 0,-1-21 16,0 20-16,42-20 0,-20 42 15,-1-21-15,0 0 0,1 21 16,-1 0-16,-21 0 0,22 0 15,-1 0-15,-21 21 0,0 21 16,0-21-16,1 43 0,-22-1 0,0 1 16,0-1-16,0 22 0,0-21 15,-22 20-15,1-20 0,-21-1 16,0 1-16,-1-1 0,-63 64 16,43-84-16,-1 20 0,22-21 15,-21-20-15,20 20 0,1-21 16,0 0-16,-1 0 0,22-21 0,-21 0 15,21 0-15,-1 0 0,1-21 16,0 0-16,0 0 0,21 0 0,0 0 16,0-22-16,-21 22 0,21-21 15,0-1-15,0 1 0,0 0 0,0-1 16,0 1-16,21 0 0,0 21 16,0-22-16,0 22 15,22-21-15,-22 42 0,21-21 0,1 21 16,-22 0-16,21 21 0,0-21 15,-20 21-15,20 21 0,-21-21 16,0 22-16,0-22 0,1 21 0,-1 1 16,-21-1-16,0-21 0,0 21 15,0 1-15,21-22 0,-21 21 0,21-21 16,-21 22-16,0-22 0,0 0 16,21-21-16,-21 21 0,21 0 0,-21 1 15,22-22 1,-1 0-16,0 0 15,-21-22-15,21 22 0,0-21 16,0 0-16</inkml:trace>
  <inkml:trace contextRef="#ctx0" brushRef="#br0" timeOffset="24904.38">2328 5440 0,'0'0'15,"21"0"-15,-21-21 32,22 21 30</inkml:trace>
  <inkml:trace contextRef="#ctx0" brushRef="#br0" timeOffset="25632.49">4170 4572 0,'0'21'0,"0"-42"0,0 85 0,-21-22 15,-1 21-15,1-20 0,0 41 16,-21-20-16,21 21 0,-22-22 0,22 1 16,-21-1-16,-1 1 0,1-1 15,0 1-15,-1-1 0,1-21 0,21 1 16,-21-1-16,20 0 0,1-20 15,21-1-15,0 0 0,-21 0 16,21-42 0,0 0-16,21 0 0,-21-1 15,21-20-15,1 21 16,-1-21-16,0-1 0,0 1 0,0 0 16,22-22-16,-22 22 0,0-22 0,0-20 15,0 20-15,22-21 0,-22 22 16,0-22-16,21 22 0,-21-1 0,1 22 15,-1 0-15,-21-1 0,21 22 16,-21 0-16,21 21 0,0 0 0,-21 21 16,0 0-16,21 22 15,-21 20-15,0 1 0,0-1 16,0 22-16,0-22 0,0 22 16,0-22-16,0 1 0,0-1 0,-21 1 15,21-1-15,0 1 0,-21-22 16,21 1-16,0-1 0,0 0 15,0 1-15,-21-22 0,21 0 0,0 0 16,0 0-16,0 0 0,-21-21 16,0-21-1,-1 0-15,1 0 0,0 0 16,-21 0-16,21-1 0</inkml:trace>
  <inkml:trace contextRef="#ctx0" brushRef="#br0" timeOffset="26831.27">3429 5440 0,'-21'0'0,"42"0"0,-63 0 0,20 0 0,44 0 32,-1 0-32,0 0 0,21 0 15,1 0-15,-1 0 0,0 0 16,22 0-16,-1 0 0,1 0 0,-22-21 16,22 21-16,-1-21 0,1-1 15,-22 22-15,21-21 0,-20 0 16,-1 0-16,0 0 0,1 0 0,-1-1 0,0 1 15,-20 0-15,-1 21 16,0-21-16,0 0 0,0 21 16,-21 21-1,0 0-15,-21 0 0,0 22 16,21-22-16,-21 21 0,21-21 16,-21 22-16,21-1 0,-22-21 0,22 21 15,0 1-15,0-22 0,0 21 16,0-21-16,0 1 0,0-1 0,0 0 15,22 0-15,-1-21 16,21 0-16,-21 0 0,0 0 16,64-42-16,-43 21 0,-20-1 15,20 1-15,0 0 0,1-21 16,-1 21-16,0-22 0,-21 1 16,22 21-16,-22-22 0,0 1 15,0 0-15,22-22 0,-43 22 16,21 0-16,-21 20 0,0 1 15,0 0-15,0 0 0,0 42 16,0 21 0,-21-20-16,21 20 0,-22-21 0,22 21 15,-21 1-15,21-22 0,0 21 0,0 1 16,0-22-16,0 21 16,0-21-16,0 22 0,21-22 0,1 0 0,-1 0 15,0 0-15,0 0 0,21-21 16,-20 0-16,-1 0 0,21 0 15,0 0-15,-20-21 0,20 0 16,0 0-16,1 0 0,-1 0 0,0-1 16,1-20-16,-1 0 0,-21-1 0,21 1 15,1 0-15,-1-22 0,-21 1 16,22 20-16,-22-41 0,0 20 0,0 1 16,0-1-16,0 22 0,1 0 15,-22-1-15,0 1 0,0 21 0,0 0 16,0-1-16,0 44 15,0-1-15,-22 21 0,1 0 16,0 22-16,0-22 16,21 22-16,-21-1 0,0 1 0,-1-1 15,1 1-15,-21-1 0,42-20 0,-21 20 16,0-21-16,21 1 0,-22-1 16,22-21-16,0 22 0,0-1 0,0-21 15,0 0-15,0 0 0,22 1 16,-1-22-16,0 0 0,21 0 0,-21 0 15,22 0-15,-1 0 0,0 0 16,-20-22-16,20 1 0,0 0 0,1 0 16,-1 0-16,0 0 0,-21-22 15,43 1-15,-43 0 16,0 20-16,0 1 0,-21-21 0,0 21 16,22 0-16,-22-1 15,0 44 1,-22-1-1,22 0-15,-21 0 0,21 0 0,0 22 16,0-22-16,-21 0 0,21 0 0,0 21 16,0-20-16,-21 41 15,21-42-15,0 0 0,0 1 16,0-1-16,21-21 0,0 0 16,0 0-16,1 0 0,-1 0 0,0 0 15,0 0-15,0 0 16,22-21-16,-22-1 0,0 1 0,21 0 15,1-42-15,-22 41 0,0-20 16,0 21-16,-21 0 0,0-22 16,0 22-16,0-21 0,0 21 0,0 0 15,0-1-15,-21 1 0,0 21 16,0-21-16,-1 21 0,1 0 0,0 0 16,0 0-16,0 0 0,0 0 15,-1 0-15,1 21 0,0-21 0,21 21 16,-21 1-16,0-22 15,0 0-15,-1 0 16</inkml:trace>
  <inkml:trace contextRef="#ctx0" brushRef="#br0" timeOffset="27048.1">5334 5059 0,'0'-21'0,"0"42"0,21-63 16,0 42-16,22 0 0,-1 0 16,0-22-16,22 22 0,-22 0 15,22 0-15,-1-21 0,1 21 0,-1 0 16,-21 0-16,22-21 0,-22 21 16,1 0-16,-1 0 0,-21-21 0,21 21 15,-20-21-15,-22 0 16,21 21-16</inkml:trace>
  <inkml:trace contextRef="#ctx0" brushRef="#br0" timeOffset="28952.88">7556 5144 0,'0'-22'16,"0"1"-16,22 0 0,-1 0 16,0 0-16,0 0 15,0-1-15,0-20 0,1 21 0,-1-21 16,21 20-16,-21-20 0,0 0 0,1 21 16,-1-22-16,-21 22 0,0 0 15,0 0-15,0 0 0,-21-1 0,-1 1 16,-20 0-16,0 21 0,-1 0 15,1 0-15,-21 0 0,20 0 0,-20 0 16,20 0-16,1 21 0,21-21 16,-21 21-16,20 1 0,1-1 0,0 21 15,0-21-15,21 22 0,0-1 0,0 0 16,0 1-16,0-1 0,21 0 16,0 1-16,0-1 0,1 0 15,-1 1-15,0-1 0,0 0 16,21 1-16,-20-1 0,-1 0 0,0-21 15,0 22-15,-21-1 0,0-21 0,0 22 16,0-1-16,0-21 0,-21 0 16,-21 22-16,20-22 0,-20-21 0,0 21 15,-1-21-15,1 21 0,0-21 16,-1 0-16,1 0 0,0-21 16,-1 0-16,1 0 0,0-22 0,-1 22 15,22 0-15,0-21 0,0-1 16,0 22-16,21-21 0,0-1 0,0 1 0,0 21 15,0-21-15,0-1 16,0 1-16,0 21 0,0 0 0,21-1 16,-21 1-16,0 0 0,21 21 15,-21 21-15,21 0 16,-21 1-16,21 20 0,-21-21 16,0 0-16,0 22 0,22-22 15,-1 21-15,0-21 0,-21 22 0,21-22 16,0 0-16,-21 0 0,21 0 15,1 0-15,20 1 0,-21-1 0,0-21 16,22 0-16,-22 21 0,21-21 16,0 0-16,1 0 0,-1 0 15,0-21-15,1 21 0,-1-21 0,0-1 16,22 1-16,-22 0 0,1 0 16,-22 0-16,21 0 0,0-1 0,-20 1 15,-1 0-15,0-21 0,0 21 0,0-1 16,-21 1-16,0 0 0,0 0 15,0 42 17,-21 0-32,21 22 0,-21-22 15,21 0-15,-21 0 0,21 0 16,0 0-16,-21 1 0,21-1 16,0 0-16,0 0 0,0 0 0,0 0 15,21-21-15,0 22 0,0-22 16,0 0-16,0 0 0,1 0 0,20 0 15,-21 0-15,0 0 0,22 0 16,-22 0-16,21 0 0,-21-22 0,22 1 16,-22 0-16,0 21 0,0-21 0,0 0 15,0 0-15,1-22 0,-1 22 16,-21 0-16,21 0 0,-21 0 0,21-1 16,-21 1-16,0 0 0,21 0 15,-21 0-15,21 21 0,-21 21 31,0 0-15,0 21-16,-21-20 0,21-1 0,-21 0 16,21 0-16,0 21 0,0-20 15,0-1-15,0 0 0,0 0 0,0 0 16,0 0-16,21 1 0,0-1 0,22 0 16,-1 0-16,0-21 15,-20 0-15,20 0 0,0 0 0,1 0 16,-1 0-16,21-21 0,-20 0 15,20 21-15,-20-21 0,-1-1 0,0 1 16,1 0-16,20-21 16,-21 21-16,-20-22 0,-1 22 15,0-21-15,-21 21 0,0-22 0,0 22 16,0-21-16,0 21 0,0-1 16,-21 1-16,0 21 0,-1 0 0,-20 0 15,21 0-15,0 0 0,-22 0 0,22 21 16,-21 1-16,0-1 0,20 0 15,-20 0-15,21 21 0,0-20 0,0-1 16,-1 21-16,1-21 0,21 0 16,0 1-16,0-1 0,0 0 15,0 0-15,21-21 0,1 21 0,-1-21 0,0 0 16,0 0-16,0 0 16,22 0-16,-22 0 0,0 0 0,21 0 15,-21 0-15,43-21 0,-43 0 16,0 0-16,0 0 15,1-1-15,-22 1 0,0 0 0,0 0 16,0 0-16,21 0 0,-21-1 16,0 44 15,-21-1-31,21 21 16,0-21-16,-22 22 0,1-22 0,0 42 15,21-20-15,0-1 0,-21 21 16,0 1-16,21-1 0,0 1 15,0-1-15,0 1 0,0-1 0,0 22 16,0-21-16,-21 20 0,21 1 16,0 0-16,0-1 0,0-20 0,-22 20 15,22 1-15,-21 0 0,21-22 0,-21 22 16,21-22-16,0 1 0,-21-22 16,21 22-16,-21-22 0,0 0 0,21-20 15,-22-1-15,1 0 0,0-21 0,0 0 16,0 0-16,21-21 0,0 0 15,-21-1-15,-1-20 0,1 0 16,21-1-16,0-41 16,-21 20-16,21 1 0,0-22 15,0 0-15,0 1 0,21-1 0,-21 0 16,21 1-16,1-1 0,-1 0 0,21 22 16,-21-22-16,0 22 0,22-1 0,-22 22 15,21-22-15,-21 22 0,22-21 16,-1 20-16,0 1 0,-20 0 15,20-1-15,0 22 0,1 0 0,-22-21 16</inkml:trace>
  <inkml:trace contextRef="#ctx0" brushRef="#br0" timeOffset="29684.88">10181 5334 0,'0'0'0,"148"-106"31,-127 85-31,-21 0 0,0 0 0,0 0 16,0-1-16,0 1 0,-21 0 16,-21 21-16,21 0 0,0 0 15,-22 0-15,1 0 0,0 0 16,-1 21-16,1 0 0,-22 22 0,22-22 16,0 21-16,-1-21 0,1 22 15,21-22-15,0 21 0,0-21 0,21 1 16,0 20-16,0-21 0,0 0 15,0 0-15,21 1 0,0-1 16,21 0-16,1-21 0,-22 0 0,21 0 16,0 0-16,1 0 0,-1 0 15,0-21-15,1 21 0,-22-21 0,21-1 16,-21 1-16,22 0 0,-22 0 0,0 0 16,0-43-16,0 43 15,-21 0-15,22 0 0,-22 0 0,0-1 16,0 1-16,0 42 31,0 1-31,0 20 0,0-21 16,-22 21-16,22-20 15,-21 20-15,0 21 0,21-20 0,0 20 16,-21 1-16,0-1 0,21 1 0,0-1 16,-21 22-16,21-22 0,0 22 15,0-21-15,0 20 0,0 1 0,-22 21 16,1-22-16,0 1 0,0 0 0,0-1 15,21 22-15,-21-21 0,-1 0 16,22 20-16,-21-20 0,0 0 16,21-1-16,0-20 0,-21-1 0,0 1 0,0 42 15,21-64-15,-22-21 16,1 0-16,0 1 0,0-22 16,0 0-16,0-22 15,-1 1-15,1-21 0,0 0 0,0-1 16,21-41-16,-21 20 0,-22-21 0,22-20 15,21-1-15,-21 0 0,0 0 16,21-21-16,0 0 0,0-106 16,0 127-16,21 1 0,0 20 15,22 0-15,-1 1 0,0 20 0,1 1 16,20-1-16,-21 22 0,1-1 0,20-20 16,-20 21-16,62-22 15,-62 22-15,20-1 0,-20 22 16,-1-21-16,21 21 0,-20-22 0,-1 22 15</inkml:trace>
  <inkml:trace contextRef="#ctx0" brushRef="#br0" timeOffset="31917.92">10985 5186 0,'-21'0'15,"21"-21"1,21 0-16,1 21 16,-22-22-16,21 22 0,0-21 0,21 0 15,-21 0-15,1 21 0,-1-21 16,0 0-16,0-1 0,0 1 0,0 0 16,-21 0-16,0 0 0,0 0 15,-21 21-15,0 0 16,-21 0-16,21 0 0,-22 21 0,22-21 15,-21 42-15,-1-21 0,1 0 16,21 22-16,-21-22 0,20 21 0,1-21 16,0 22-16,0-22 0,21 21 15,0-21-15,0 1 0,0-1 0,0 0 16,21 0-16,0-21 16,0 0-16,22 0 0,-22 0 15,21 0-15,1 0 0,-1 0 0,21 0 16,-20 0-16,20 0 0,-20-21 15,20 0-15,-21 0 0,22-1 0,-22 1 16,1-21-16,41-22 16,-41 43-16,-1-21 0,-21 0 0,0 20 15,-21 1-15,0 0 0,0 0 0,0 0 16,-21 21-16,0 0 16,0 0-16,0 21 0,-1 0 15,1 0-15,0 0 16,21 22-16,-21-22 0,21 0 0,0 21 15,0-20-15,0 20 0,0-21 16,0 43-16,21-43 0,0 0 16,-21 0-16,21-21 0,-21 21 0,0 0 15,-21-42 17,0 21-32,21-21 15,-21 0-15,0 21 0,0-21 0,-1 0 16,1 21-1,21 21 17,21 0-17,1-21-15,-1 0 0,0 0 16,0 21-16,0-21 0,22 0 0,-22 0 16,0 0-16,21 0 0,-21 0 15,22 0-15,-1 0 0,0-21 0,-20 0 16,20 0-16,0-1 0,1-20 15,-1 0-15,-21-1 0,21 1 16,1 0-16,-22-22 0,21 1 0,-21-1 16,1 22-16,-1-22 0,0 22 0,0-21 15,0 20-15,0 1 0,-21 0 16,22-1-16,-22 22 0,0-21 16,0 21-16,0-1 0,-22 22 15,1 0-15,21 22 16,-21-1-16,0 0 0,21 21 0,-21 1 15,0-1-15,-1 0 0,22 22 16,-21-22-16,0 22 0,21-1 0,-21 1 16,21-1-16,0 1 0,0-22 15,0 0-15,0 1 0,0-1 0,0 0 16,0-21-16,21 22 0,0-22 16,0 0-16,1-21 0,-1 0 15,0 21-15,0-21 0,0 0 0,0 0 16,1 0-16,-1-21 0,0 0 0,21 0 15,-21 0-15,1-1 0,-1-20 16,0 0-16,0 21 0,0-22 0,-21 1 16,21 0-16,1-1 0,-22 22 15,0-21-15,0 63 32,0 21-32,0-21 0,0 1 0,0 20 15,-22-21-15,22 21 0,-21-20 16,21 20-16,0-21 0,0 0 0,0 0 15,0 1-15,0-1 0,0 0 16,21 0-16,1-21 16,-1 0-16,0 0 0,0 0 0,21 0 15,-20 0-15,20-21 0,-21 21 16,21-21-16,1 0 0,-22-1 0,21-20 16,-21 21-16,22-21 0,-22 20 0,21-20 15,-21 0-15,1 21 0,-1-22 16,0 22-16,-21 0 0,0 42 31,0 0-31,-21 0 0,0 1 0,-1-1 16,1 0-16,0 21 0,21-21 15,-21 1-15,0-1 0,21 21 16,0-21-16,0 0 0,0 1 16,0-1-16,0 0 15,21-21 1,0 0-16,0-21 15,0 21-15,-21-21 0,0-1 16,22 1-16,-22 0 0,21 0 16,-21 0-16,0-22 0,0 22 0,0-21 15,0 21-15,0 0 0,0-22 16,0 22-16,0 0 0,0 0 0,0 0 16,0-1-16,0 1 31,21 21-31,0-21 0,0 21 15,0 0-15,1 0 0,-1-21 16,0 21-16,21 0 0,-21-21 0,1 21 16,-1-21-16,21 21 0,-21 0 15,0 0-15,1 0 0,-1 21 0,0 0 16,0 0-16,-21 0 0,21 0 16,-21 22-16,0-22 0,21 21 0,-21-21 15,0 22-15,0-1 0,0-21 16,0 22-16,0-22 0,0 0 0,0 0 15,0 0-15,-21 0 16,0 1-16,21-1 0,-21 0 16,0-21-16,0 0 15,21-21 17,0 0-32,0-1 15,21 1-15,0 0 0,0 0 0,0-21 16,0 20-16,1-20 0,-1 0 15,21-1-15,-21 1 0,22 0 0,-22-1 16,21 1-16,0 21 0,1-21 16,-1 20-16,-21 22 0,22 0 0,-22 0 15,0 0-15,0 0 0,0 22 0,-21-1 16,0 21-16,0 0 16,-21-20-16,0 20 0,0 0 0,0 1 15,-1-1-15,1-21 0,0 21 16,0 1-16,0-22 0,21 0 0,-21 0 15,21 22-15,0-22 0,0 0 16,21 0-16,0-21 0,0 0 16,0 0-16,22 0 0,41 0 15,-41 0-15,-1 0 0,0-21 16,1 0-16,20 0 0,-21-1 16,22 1-16,-22-21 0,22 0 0,-22-1 15,0 1-15,1-22 0,-1 22 0,0 0 16,-20-1-16,-1 1 0,0 21 15,-21-21-15,0 20 0,0 1 16,0 0-16,-21 21 0,0 0 16,-43 0-16,43 21 15,0 0-15,0 1 0,21-1 0,0 0 16,0 21-16,-22-21 0,22 22 16,0-22-16,0 21 0,0-21 0,0 1 15,0-1-15,22 0 0,-22 0 0,0 0 16,0 0-16,0 1 0,21-22 15,-21 21-15,0 0 0,0 0 16,-21 0 0,-1-21-1,1 0 1,0 0-16,0 0 0,0 0 16,0-21-16,21 0 0,-22 0 15,1 0-15,0-1 0</inkml:trace>
  <inkml:trace contextRef="#ctx0" brushRef="#br0" timeOffset="32135.79">13928 4276 0,'0'0'0,"-22"-21"0,22-1 0,-21 1 16,21 0-16,0 0 15,0 42 32,-21 0-31,0-21-16,0 0 0</inkml:trace>
  <inkml:trace contextRef="#ctx0" brushRef="#br0" timeOffset="32379.65">12319 4530 0,'21'0'0,"-42"0"0,63 0 0,1 0 15,-1 0-15,0 0 0,-21 0 0,22 0 16,20 0-16,-20 0 0,-1 0 15,0 0-15,1 0 0,20 0 16,-21 0-16,1 0 0,20 0 0,-20 0 0,-1 0 16,-21 0-16,21 0 0,-20 0 15,-1 0-15,0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3T03:19:45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5059 995 0,'0'0'16,"0"-21"-16,0-22 0,0 1 16,0 21-16,0 0 0,0-22 0,0 22 15,0 0-15,0 0 16,0 0-16,0 0 15,0 42 1,-21 0-16,21 0 0,-22 21 16,22 22-16,0-22 0,-21 22 0,0-1 15,0 1-15,0 20 0,0-20 16,-1-1-16,1 1 0,0 21 0,-21-22 16,21 1-16,-1 20 0,1-20 15,-21-1-15,21 1 0,0-22 0,-1 0 16,1 1-16,21-1 0,0-21 15,-21 0-15,21 1 0,21-22 32,-21-22-17,21 1-15,1-21 0,-1 0 0,0-1 16,0 1-16</inkml:trace>
  <inkml:trace contextRef="#ctx0" brushRef="#br0" timeOffset="303.82">5016 953 0,'0'-43'16,"0"86"-16,22-128 0,-22 64 0,0-22 0,0 22 15,0 0-15,21 21 0,-21-21 16,21 21-16,-21 21 16,0 0-16,0 0 0,21 22 15,0 20-15,-21-20 0,0 20 0,0 1 16,21-1-16,-21 22 0,0-22 15,0 1-15,0-1 0,0 22 0,0-22 16,0 1-16,0-1 0,0 1 16,0-1-16,0-20 0,0 20 0,0-42 15,0 22-15,0-1 0,0-21 16,0 0-16,0 1 0,-21-22 31,0-22-31,0 22 16,21-21-16,-21 0 0,0 0 15</inkml:trace>
  <inkml:trace contextRef="#ctx0" brushRef="#br0" timeOffset="907.47">4635 1757 0,'0'0'0,"-21"0"0,0 0 16,0 0-16,42 0 31,21 0-31,-20 0 0,20-21 16,0 0-16,1 21 0,-1-22 15,21 22-15,-20-21 0,20 0 16,-20 0-16,20 0 0,-21 0 0,1-1 16,20 22-16,-20-21 0,-1 0 15,-21 0-15,21 21 0,-20-21 16,-1 21-16,0 0 0,0-21 0,0 21 16,0 0-1,-21 21-15,22-21 16,-22 21-16,0 21 0,0-21 0,0 22 15,0-22-15,0 21 0,0 1 16,0-22-16,0 21 0,0-21 16,0 22-16,0-22 0,0 0 0,0 21 15,0-21-15,21-21 0,0 22 0,0-1 16,0-21-16,0 0 0,22 0 16,-22 0-16,21 0 0,-21 0 15,22-21-15,-1-1 0,-21 1 16,22 0-16,-22 0 0,0 0 0,0-22 15,0 22-15,0-21 0,1 0 0,-1-1 16,0 1-16,-21 0 0,0 20 16,0-20-16,21-21 0,-21 41 15,0 1-15,0 0 16,0 42 0,0 0-16,0 1 15,0-1-15,-21 21 0,21 0 0,-21 1 16,21-1-16,0 0 0,0 1 0,0-22 15,-21 21-15,21 1 0,0-22 16,0 21-16,0-21 0,0 0 0,0 1 16,0-1-16,21-21 15,0 21-15,0-21 0,0 0 16,0 0-16,22-21 0,-22 0 16,0-1-16,21 1 0,-20-21 0,20 21 15,-21-22-15,21 1 0</inkml:trace>
  <inkml:trace contextRef="#ctx0" brushRef="#br0" timeOffset="1223.48">6816 804 0,'0'0'0,"0"-169"32,0 127-32,0 21 0,0-1 15,-22 1-15,22 0 0,-21 21 16,0 21-16,21 0 15,-21 1-15,0 20 0,21 0 0,0 22 16,-21-1-16,-1 1 0,22 20 16,-21-20-16,21 21 0,0-22 0,-42 85 15,42-84-15,-21-1 16,21 1-16,-21-1 0,21 1 0,0-1 16,0-20-16,-22 20 0,22-21 15,0 1-15,-21-22 0,21 21 16,0-21-16,0 1 0,0-1 0,0 0 15,21-21 1,1 0-16,-1-21 0,0 0 16,0-1-16,21 1 0,-20-21 0</inkml:trace>
  <inkml:trace contextRef="#ctx0" brushRef="#br0" timeOffset="1619.45">7218 1334 0,'0'0'15,"0"21"1,0 0 0,-21 0-16,-1 0 0,1 22 15,21-22-15,-21 21 0,0-21 0,0 22 16,0-1-16,21 0 0,0 1 16,-22-1-16,22-21 0,0 21 0,0-20 15,0 20-15,0-21 0,0 0 16,22 0-16,-1 1 0,0-22 15,0 0-15,0 0 0,22 0 16,-22 0-16,0-22 0,21 1 0,-21 0 16,22 0-16,-22 0 0,0 0 0,21-1 15,-20-20-15,-1 0 16,-21 21-16,21-22 0,-21 1 0,0 0 16,0-1-16,0 22 0,0-21 15,0 21-15,0-1 0,-21 1 0,0 0 16,-1 21-16,1 0 0,0-21 15,0 21-15,0 0 0,0 0 0,-1 0 16,1 0-16,0 0 0,0 0 16,0 0-16,0 0 0,-1 0 15,1 0 1</inkml:trace>
  <inkml:trace contextRef="#ctx0" brushRef="#br0" timeOffset="1871.3">6435 1122 0,'0'0'0,"0"-21"0,21 0 32,0 21-32,0 0 0,21 0 15,1-22-15,20 22 0,-20-21 16,20 21-16,1-21 0,-1 21 0,1 0 15,-22-21-15,21 21 0,-20 0 16,-1 0-16,-21-21 0,0 21 0,1 0 16,-1 0-16,0 0 15,-21-21 1</inkml:trace>
  <inkml:trace contextRef="#ctx0" brushRef="#br0" timeOffset="3168.06">8509 1207 0,'21'0'0,"85"-22"15,-85 22 1,21-21-16,1 0 0,-1 0 15,0 0-15,1-22 0,20 22 0,-20-21 16,-1 21-16,0-22 0,1 1 16,-22 21-16,0-21 0,-21 20 0,0-20 15,0 21-15,0-21 0,-21 20 16,-22 1-16,1 0 0,0 0 16,-22 0-16,1 21 0,-1-21 15,1 21-15,-1 0 0,1 0 0,-1 0 16,1 0-16,20 0 0,1 21 15,21 0-15,-21-21 0,20 21 0,1 43 16,21-43-16,0 21 0,0 0 16,0 1-16,21-1 0,1 22 15,-1-22-15,21 0 0,0 22 0,-20-22 16,20 0-16,0 1 0,1 20 16,-1-20-16,-21-1 0,21 0 15,22 43-15,-43-43 0,-21 22 16,0-22-16,0 0 0,0 1 0,0-1 15,-42 0-15,21-20 0,-22 20 16,-20-21-16,20 0 0,1 0 0,-21 1 16,-1-1-16,22-21 0,-1 0 0,-20 0 15,21 0-15,-1 0 16,22-21-16,-21-1 0,21 1 16,-1 0-16,1-21 0,0-1 0,21 1 15,0 0-15,0-1 0,0 1 0,0-21 16,0 20-16,0 1 0,0 0 0,0-1 15,21 1-15,-21 0 0,21 20 16,-21 1-16,0 0 0,43 0 16,-22 21-16,0 21 15,-21 0-15,21 0 0,0 22 0,-21-22 16,0 21-16,22 1 0,-1-1 16,-21 0-16,0 1 0,0-1 15,21 0-15,0 1 0,-21-1 0,21 0 16,0 1-16,1-22 0,-1 21 15,0-21-15,0 0 0,0 1 0,22-22 16,-22 0-16,21 0 0,-21 0 16,22 0-16,20 0 0,-21 0 0,1-22 15,20 1-15,-20 0 0,-1 0 16,21 0-16,-20 0 0,-1-22 16,0 1-16,1 0 0,-22 20 0,0-20 15,21 0-15,-20-1 0,-1 22 0,-21 0 16,21 0-16,-21 0 0,21 0 0,-21 42 31,0 0-15,0 0-16,0 0 0,-21 0 0,0 22 15,21-22-15,0 21 0,0-21 16,0 22-16,0-22 0,0 21 0,0-21 16,0 1-16,0-1 0,0 0 15,0 0-15,21-21 0,0 0 16,0 0-16,0 0 0,1 0 0,-1 0 15,0 0-15,21-21 0,-21 0 16,1 0-16,20-1 0,-21 1 16,0 0-16,22-21 0,-22 21 15,0-1-15,0-20 0,0 0 0,0 21 16,1-1-16,-22 1 0,0-21 0,21 21 16,-21 0-16,21 21 15,-21 21 1,-21 0-1,0 21-15,-1-21 0,1 22 0,0-22 16,21 21-16,0-21 0,-21 1 16,0 20-16,21-21 0,0 0 15,0 0-15,0 1 0,0-1 0,0 0 0,0 0 16,21-21-16,21 21 16,-21-21-16,22 0 0,-1 0 0,0 0 15,1 0-15,20 0 0,-20-21 0,20 0 16</inkml:trace>
  <inkml:trace contextRef="#ctx0" brushRef="#br0" timeOffset="3887.5">10604 1524 0,'22'-21'15,"-44"42"-15,44-63 0,-22 21 0,0-1 16,0 1-16,0 0 0,0 0 16,-22 21-16,1 0 0,0 0 0,0 0 15,-21 0-15,20 0 16,-20 21-16,21-21 0,-21 21 0,-1 0 15,22 1-15,-21 20 0,21-21 16,-1 21-16,-20-20 0,21 20 16,21 0-16,-21-21 0,21 22 0,0-22 0,0 0 15,0 0-15,0 0 0,0 1 16,21-1-16,0-21 0,0 0 0,22 0 16,-1 0-16,-21 0 15,21 0-15,-20 0 0,20-21 0,-21-1 16,0 1-16,22 21 0,-22-21 0,0 0 15,0-21-15,-21 20 0,21 1 16,-21 0-16,21 0 0,-21 0 16,22 0-16,-22-1 0,0 1 15,0 0 1,0 42 0,0 0-16,0 1 0,0 20 15,-22-21-15,22 21 0,-21 1 0,0-1 16,21 22-16,-21-22 0,21 0 15,-21 22-15,21-1 0,0-20 16,-21 20-16,21 1 0,0-1 0,0 1 0,0 20 16,0-20-16,0 20 0,0 65 15,0-86-15,21 1 0,0 20 16,-21-20-16,21 20 0,0-20 16,-21-1-16,0 22 0,21-21 15,-21-1-15,22 1 0,-22-22 0,0 21 16,0 1-16,-22-22 0,1-21 15,0 1-15,0-1 0,0-21 16,0 0-16,-22 0 0,22 0 0,0 0 16,0-21-16,-22-1 0,22 1 0,-21-21 15,21 0-15,-22-1 0,1-20 16,21-1-16,-21 1 0,20-1 16,1-20-16,0 20 0,21-21 0,-21 1 0,21-1 15,0 0-15,0-20 0,21 20 16,0 0-16,0 1 0,43-65 15,-43 65-15,21 41 0,1-20 16,-1-1-16,0 22 0,-20 0 16,20 21-16,0-22 0,1 22 0,-1 0 15,0 21-15,1-21 0,20 0 16,-21 21-16,1 0 0,20 0 0,-20 0 16</inkml:trace>
  <inkml:trace contextRef="#ctx0" brushRef="#br0" timeOffset="4657.07">11345 1778 0,'21'-21'0,"-42"42"0,64-63 0,-22 42 16,0-43-16,-21 22 0,0 0 0,21 0 15,-21 0-15,0-22 16,0 22-16,0 0 0,0 0 0,0 0 16,0 0-16,0-1 0,-21 22 15,0 0-15,0 0 0,-1 0 0,1 0 16,0 0-16,-21 0 0,21 22 0,-22-1 15,22 0-15,-21 0 0,21 21 16,-1-20-16,-20 20 0,21 0 0,0-21 16,21 22-16,0-22 0,-21 0 15,21 21-15,0-20 0,0-1 0,0 0 16,21-21-16,0 21 0,0-21 16,0 0-16,22 0 0,-22 0 15,21 0-15,-21 0 0,22 0 0,-1 0 16,-21-21-16,21 0 0,-20 0 15,-1-1-15,0 1 0,0 0 0,0 0 16,0 0-16,1 0 0,-22-1 16,21 1-16,-21 0 0,0 0 0,0 0 15,0 42 17,0 0-32,0 0 0,0 0 0,0 22 15,0-1-15,0 0 16,-21 22-16,21-22 0,0 22 0,0-1 0,0 1 15,0-1-15,0 1 0,0 20 16,0-20-16,0 21 0,0-1 16,0 1-16,0 0 0,21-22 0,-21 22 15,21-22-15,-21 22 0,0-22 0,0 22 16,0-21-16,0 20 0,0-20 16,0 20-16,0-20 0,0 21 0,0 63 15,0-85-15,0 22 0,-21-22 16,21 1-16,-21-22 0,21 22 15,-22-22-15,22 0 0,0-20 0,-21-1 16,0 0-16,21 0 0,-21-21 16,0-21-16,21 0 15,-21 0-15,21-22 0,0 1 16,0 0-16,-22-22 0,1 1 0,21-1 16,-21-21-16,0 1 0,0-1 0,0 0 15,-1-20-15,1-1 0,0 0 16,-21 0-16,21 0 0,-1 0 0,1 1 15,21-1-15,0 21 0,0 0 0,0 22 16,21-22-16,1 22 0,-1 20 16,21 1-16,-21-21 0,22 41 15,-22-20-15,21 0 0,0 21 0,1-22 16,-1 22-16,0 0 0,-20 0 16,20 0-16,0-1 0,-21 1 0,22 0 15,20-21-15</inkml:trace>
  <inkml:trace contextRef="#ctx0" brushRef="#br0" timeOffset="5315.67">11832 1693 0,'0'0'0,"-21"0"16,0 0-16,21-21 16,0 0-16,21 0 15,0 0 1,0 0-16,0 21 0,1-22 15,20 1-15,-21 21 0,0-21 16,0 0-16,1 0 0,-22 0 16,21 21-16,-21-22 0,-21 22 31,-1 22-31,1-22 16,0 21-16,-21 0 0,21 21 15,-22 1-15,22-1 0,21-21 16,-21 21-16,0-20 0,21 20 15,-21-21-15,21 0 0,0 22 0,0-22 16,0 0-16,0 0 16,21-21-16,0 0 0,21 0 15,-21 0-15,1 0 0,20 0 0,-21 0 16,21-21-16,1 0 0,-1 0 16,0-1-16,1 1 0,-1 0 0,0-21 15,1 21-15,-1-22 0,-21 22 0,22-21 16,-22 21-16,0-1 0,0-20 15,0 21-15,-21 0 0,0 0 16,-21 21 0,0 0-16,0 21 15,0-21-15,21 21 0,-22 0 16,22 0-16,-21 0 0,21 1 16,0 20-16,0-21 0,0 0 0,0 0 15,0 1-15,0 20 0,21-21 16,1 0-16,-22 0 0,21 1 0,-21-1 15,0 0-15,0 0 16,0 0-16,-21-21 16,-1 0-1,1 0-15,0 0 0,0 0 16,0 0-16,0 0 0,-1 0 16,1 0-16,0-21 0,21 0 15,0 0-15,0 0 0,0-1 16,21 1-16,0 0 0,1-21 15,20 21-15,-21-1 0</inkml:trace>
  <inkml:trace contextRef="#ctx0" brushRef="#br0" timeOffset="6917.05">12954 804 0,'0'0'0,"0"-42"0,21 0 0,-21-1 16,0 22-16,0-21 0,0 21 0,0 0 15,0 42 17,0 0-32,-21 0 0,0 21 15,0 1-15,21-1 0,-22 22 0,1-1 16,0 1-16,0 20 0,0-20 0,21-1 16,-21 1-16,-1-1 0,1 1 15,0-1-15,21 1 0,0-1 0,-21 1 16,21-22-16,0 22 0,-21-22 15,21 0-15,0 1 0,0-22 0,0 21 16,0-21-16,0 0 0,0 1 16,21-22-1,0 0-15,0-22 0,0 1 16,1 0 0,-1 0-16,21 0 0,-21 0 0,0-22 15,22 22-15,-22-21 0,21-1 16,1 22-16,-22-21 0,21 0 0,-21 20 15,22 1-15,-22 0 0,0 0 0,0 0 16,0 21-16,0-21 16,-21 42 15,0 0-31,-21 0 0,0 0 0,21 0 16,-21 22-16,0-22 0,0 21 15,21-21-15,0 1 0,0 20 16,-22-21-16,22 0 0,0 0 0,0 1 15,0-1-15,0 0 16,22-21-16,-1 0 0,21 0 16,-21 0-16,0 0 0,1 0 0,20 0 15,-21 0-15,21-21 0,-20 0 16,20-1-16,-21 1 0,0 0 0,22 0 16,-22-21-16,0 20 0,0-20 15,0 21-15,-21 0 0,21 0 0,-21-1 16,22 1-16,-22 42 31,-22 1-15,1 20-16,21-21 15,-21 0-15,21 0 0,0 1 0,0-1 16,0 0-16,0 0 0,-21 0 16,21 0-16,0 1 0,0-1 15,21-21 1,0 0-1,0-21 1,-21-1-16,0 1 16,0 0-16,0 0 0,0 0 15,0-22-15,0 22 0,0 0 0,0-21 0,0 21 16,0-1-16,0 1 0,0 0 16,0 0-16,22 0 0,-22 0 15,21-1-15,0 1 0,0 21 16,0-21-16,22 21 0,-22 0 0,21 0 15,0 0-15,1 0 0,20 0 0,-20 0 16,-1 0-16,21 21 0,-20 0 16,-22 1-16,21-22 0,-21 21 0,1 0 15,-1 0-15,-21 21 0,0-20 16,0-1-16,0 0 0,0 0 16,0 21-16,-21-20 0,21-1 15,-22 0-15,1 0 0,21 0 0,0 0 16,-21 1-16,21-1 0,-21-21 0,21 21 0,0-42 62,0 0-62,0-1 0,0 1 0,21 0 16,0 0-16,-21 0 0,21-22 0,1 22 16,-1-21-16,21 21 0,-21 0 15,22-22-15,-1 22 0,0 0 0,1 0 16,-1 0-16,0-1 0,1 22 15,-1 0-15,0 0 0,-21 0 16,1 0-16,-1 0 0,0 22 0,0-1 0,-21 0 16,0 0-16,0 0 0,0 22 15,0-22-15,0 21 0,0-21 16,-21 0-16,0 22 0,21-22 16,0 21-16,-21-21 0,21 1 0,0-1 15,0 0-15,0 0 0,0 0 0,0 0 16,21 1-16,0-22 15,0 0-15,0 0 0,0 0 0,22 0 16,-22 0-16,21 0 0,1 0 16,-1 0-16,21 0 0,-20-22 0,-1 1 15,22 0-15,-22 0 0,21 0 0,-20 0 16,-1-22-16,0 22 16,1-21-16,-1-1 0,0 22 0,-20-21 0,20 0 15,-21 20-15,-21 1 16,0-21-16,0 21 0,0 0 15,0-1-15,-42 22 16,21 0-16,-22 0 0,22 0 0,-21 22 16,-1-1-16,22-21 0,-21 21 0,21 0 15,21 0-15,0 0 0,0 22 16,0-22-16,0 0 0,0 0 0,0 22 16,21-22-16,0 21 0,-21-21 15,42 0-15,-20 22 0,-1-22 16,0 0-16,-21 0 0,0 0 0,21 1 15,-21-1-15,0 0 0,0 0 16,-21 0-16,0-21 0,-22 0 16,22 21-16,0-21 15,0 0-15,0 0 0,-22 0 0,22 0 16,0 0-16,0 0 0,-21 0 0,20-21 16,1 0-16,0 21 0,0-21 15,0 0-15,0 0 0,-1-1 0,1-20 16</inkml:trace>
  <inkml:trace contextRef="#ctx0" brushRef="#br0" timeOffset="7359.18">14118 889 0,'0'0'0,"-85"21"32,85 0-17,22-21 1,-1 0-1,0 0-15,0 0 0,0 0 16,0 0-16,1 0 0,-1 0 16,0-42-16,-21 21 15,0 0-15,0 0 0,0-1 16,-42 1-16,20 0 0,1 0 0,0 21 16,0-21-16,-21 21 0,20 0 15,1 0-15,0 0 0,0 0 0,0 0 16,0 0-16,-1 0 15,22 21 1,0 0 0,0 0-1,-21-21-15,21 21 0</inkml:trace>
  <inkml:trace contextRef="#ctx0" brushRef="#br0" timeOffset="7655.01">12552 1058 0,'0'22'16,"21"-22"-16,0 0 0,0 0 15,22 0-15,-22 0 0,21 0 16,0 0-16,1 0 0,-1 0 0,0 0 15,1-22-15,20 22 0,-20-21 16,-1 21-16,0 0 0,1 0 16,-1 0-16,0-21 0,-21 21 0,1 0 15,-1 0-15,0 0 0,-21 21 16,-21 0 0,0-21-16,-22 22 15,22-22-15,-21 21 0</inkml:trace>
  <inkml:trace contextRef="#ctx0" brushRef="#br0" timeOffset="8618.7">4932 2646 0,'-21'0'15,"21"21"32,0 0-31,21-21-16,0 0 0,0 0 15,21 21-15,-20-21 0,20 0 0,21 0 16,-20 0-16,20 0 0,22 0 16,0 0-16,105 0 0,-84 0 15,21 0-15,-21 0 0,21 0 16,21 22-16,-21-22 0,42 0 0,-21 0 16,22 0-16,-22 0 0,21 0 15,1 0-15,20 21 0,1-21 16,-22 0-16,21 0 0,191 21 15,-190-21-15,-22 0 0,22 0 16,-1 21-16,1-21 0,-1 0 0,22 0 16,-22 21-16,1-21 0,-1 0 15,1 21-15,21-21 0,-22 0 0,1 22 16,-1-22-16,-21 0 0,22 21 0,-1-21 16,1 21-16,-22-21 0,1 0 15,-22 0-15,21 0 0,0 0 0,-20 0 16,-1 0-16,0 0 0,-21 0 15,0 0-15,-21 0 0,0 0 0,21 0 16,-22 0-16,1 0 0,-21 0 16,21 0-16,-22 0 0,1 0 15,0 0-15,-22-21 0,1 21 0,-22 0 16,22-21-16,-22 21 0,0 0 16,-21-22-16,22 22 0,-22 0 0,0 0 15,0 0-15,0-21 0,1 21 31</inkml:trace>
  <inkml:trace contextRef="#ctx0" brushRef="#br0" timeOffset="32540.92">741 4085 0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C6CE-BBBF-4077-96DB-C26C600E0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3A769-BB7A-4BB6-A5FC-5AC172CFD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1B07C-C1CC-413D-8478-B909115D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C97E-F751-430C-832D-B5706F1DEF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D3C09-6A74-4007-8DCF-6BE8663A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BCA-67A1-40A8-B274-8009F7E0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7BE8-774C-4993-A975-149B5EB5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7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487B-5204-4831-B16E-57D1733B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D816F-1606-41C9-8F15-06FDE4644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18EAF-A8EB-44B5-A6A1-78472BC9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C97E-F751-430C-832D-B5706F1DEF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2A80E-3B14-499C-A255-80688407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C823-5F2F-4F9C-8E16-90D2B43F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7BE8-774C-4993-A975-149B5EB5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8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B618A-0BE4-44D8-BA87-181553CF5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DCFE0-348E-49B0-BA25-81E43E4EF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B5F1A-5763-4830-89D0-46147359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C97E-F751-430C-832D-B5706F1DEF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D1E17-3CF6-461C-84CA-86359337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41F3-6615-4F4A-A89E-ECC27E9F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7BE8-774C-4993-A975-149B5EB5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35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F651-1453-424A-AAC0-F4901082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A2E6-B21C-4D9F-9BD5-AE2C230CE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187E1-4E4A-4C7C-8416-4010D1E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C97E-F751-430C-832D-B5706F1DEF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90FA4-DFC1-4F31-BDE7-687248F2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71C64-6982-4BDA-80DF-FE8D060B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7BE8-774C-4993-A975-149B5EB5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95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BCD0-4807-4A8C-9CF0-885C824C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645C1-F753-424F-B299-DE5584EEB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110B5-2C48-47D7-AB57-2FA9D984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C97E-F751-430C-832D-B5706F1DEF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A0BF-90A3-4960-9191-6B75CF35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1BBE-2B88-45B4-96B5-B1A53637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7BE8-774C-4993-A975-149B5EB5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74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AB67-33F1-4A2A-B329-79D5429C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78AA9-B87C-4CEB-8216-37A32607C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02489-1A77-4593-BC39-B8BADAB2F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19769-EFB3-4685-A941-1C47D5B0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C97E-F751-430C-832D-B5706F1DEF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74F35-C2EE-4A5F-B2AE-343823A5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662A8-4E2F-4782-9355-BA06CABC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7BE8-774C-4993-A975-149B5EB5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27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14FE-DEE6-4A5A-A431-900048BA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88C8D-860F-4B9E-9C3E-DA932F54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EC758-0727-4A7B-9176-C37E097E3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F5215-E090-4E64-807A-68241971B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E01B2-BDDF-4500-9D69-1B760F282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A0D50-F727-4CBF-B6CC-EF4F8012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C97E-F751-430C-832D-B5706F1DEF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666AA-E766-4A9B-BF1B-6335B7E8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2320D-D94F-4A3B-ADEE-FCB094E3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7BE8-774C-4993-A975-149B5EB5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95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4950-D968-49D7-8E0E-3B43B88B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E4947-0FEB-42A7-8584-5FD613FA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C97E-F751-430C-832D-B5706F1DEF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43020-300D-4762-B257-BD8ADDB7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3A6CD-E861-4CE9-8D25-DF19B354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7BE8-774C-4993-A975-149B5EB5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82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7D9CD-0090-48A2-B149-83D9C517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C97E-F751-430C-832D-B5706F1DEF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F501E-A492-499A-BBF4-3D313965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9C441-27C9-4642-A486-300D9405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7BE8-774C-4993-A975-149B5EB5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75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711D-AA44-4A1F-871A-4B17A0BA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0068E-8F87-4C22-A918-23BB4417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BB5E4-FE7E-4A37-B14C-FD8A711B2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F157D-8C1E-40BA-A918-29DCA751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C97E-F751-430C-832D-B5706F1DEF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8A149-D897-45B6-995F-4D644B5A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1E83F-2046-47DE-8A2A-92815493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7BE8-774C-4993-A975-149B5EB5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89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6A1F-B3A0-43BE-86EA-B7650C1D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A854A-6EBA-4221-BFC2-10E6099EE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A1285-51BA-47AC-B5F4-E1BF731A0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04007-0753-4F71-BEBD-12D0F779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C97E-F751-430C-832D-B5706F1DEF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7DBFE-C11F-4097-94EE-0299A1E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6A8F9-942D-489D-A461-B8A90009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7BE8-774C-4993-A975-149B5EB5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13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5F537-C63E-4FB7-91EC-F2AE9880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B847E-A5EF-40E9-8023-891FB594B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F6E54-8577-4EA9-9700-52A01E198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7C97E-F751-430C-832D-B5706F1DEF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363-A36D-4F2C-A6AE-EB636CCAF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FC2B-64F6-4097-A6C4-6CCD2464E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7BE8-774C-4993-A975-149B5EB5F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9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D72-4DBD-4557-96E2-3B8BEBD3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CC2F-FBE4-44FA-AEF4-0C452641D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885316-5D84-42A4-ADD8-A80271DD91E8}"/>
                  </a:ext>
                </a:extLst>
              </p14:cNvPr>
              <p14:cNvContentPartPr/>
              <p14:nvPr/>
            </p14:nvContentPartPr>
            <p14:xfrm>
              <a:off x="396360" y="53280"/>
              <a:ext cx="4968360" cy="451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885316-5D84-42A4-ADD8-A80271DD91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43920"/>
                <a:ext cx="4987080" cy="45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61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D72-4DBD-4557-96E2-3B8BEBD3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CC2F-FBE4-44FA-AEF4-0C452641D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50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D72-4DBD-4557-96E2-3B8BEBD3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CC2F-FBE4-44FA-AEF4-0C452641D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7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D72-4DBD-4557-96E2-3B8BEBD3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CC2F-FBE4-44FA-AEF4-0C452641D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72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D72-4DBD-4557-96E2-3B8BEBD3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CC2F-FBE4-44FA-AEF4-0C452641D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62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D72-4DBD-4557-96E2-3B8BEBD3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CC2F-FBE4-44FA-AEF4-0C452641D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08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D72-4DBD-4557-96E2-3B8BEBD3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CC2F-FBE4-44FA-AEF4-0C452641D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01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D72-4DBD-4557-96E2-3B8BEBD3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CC2F-FBE4-44FA-AEF4-0C452641D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05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D72-4DBD-4557-96E2-3B8BEBD3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CC2F-FBE4-44FA-AEF4-0C452641D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705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D72-4DBD-4557-96E2-3B8BEBD3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CC2F-FBE4-44FA-AEF4-0C452641D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39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D72-4DBD-4557-96E2-3B8BEBD3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CC2F-FBE4-44FA-AEF4-0C452641D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90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D72-4DBD-4557-96E2-3B8BEBD3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CC2F-FBE4-44FA-AEF4-0C452641D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36C36E-F9C3-478D-BB36-D0C7182B3E43}"/>
                  </a:ext>
                </a:extLst>
              </p14:cNvPr>
              <p14:cNvContentPartPr/>
              <p14:nvPr/>
            </p14:nvContentPartPr>
            <p14:xfrm>
              <a:off x="0" y="0"/>
              <a:ext cx="9967320" cy="544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36C36E-F9C3-478D-BB36-D0C7182B3E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986040" cy="54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4185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D72-4DBD-4557-96E2-3B8BEBD3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CC2F-FBE4-44FA-AEF4-0C452641D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2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D72-4DBD-4557-96E2-3B8BEBD3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CC2F-FBE4-44FA-AEF4-0C452641D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71E910-6FD1-4FAB-B301-9EE0B6E86456}"/>
                  </a:ext>
                </a:extLst>
              </p14:cNvPr>
              <p14:cNvContentPartPr/>
              <p14:nvPr/>
            </p14:nvContentPartPr>
            <p14:xfrm>
              <a:off x="83880" y="76320"/>
              <a:ext cx="4610520" cy="384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71E910-6FD1-4FAB-B301-9EE0B6E864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66960"/>
                <a:ext cx="4629240" cy="38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386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D72-4DBD-4557-96E2-3B8BEBD3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CC2F-FBE4-44FA-AEF4-0C452641D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C841FE-F753-4B4E-9E7D-5A702424D433}"/>
                  </a:ext>
                </a:extLst>
              </p14:cNvPr>
              <p14:cNvContentPartPr/>
              <p14:nvPr/>
            </p14:nvContentPartPr>
            <p14:xfrm>
              <a:off x="122040" y="30600"/>
              <a:ext cx="7780320" cy="682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C841FE-F753-4B4E-9E7D-5A702424D4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21240"/>
                <a:ext cx="7799040" cy="68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858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D72-4DBD-4557-96E2-3B8BEBD3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CC2F-FBE4-44FA-AEF4-0C452641D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11BA1B-645F-440F-AC8E-70FCB455475B}"/>
                  </a:ext>
                </a:extLst>
              </p14:cNvPr>
              <p14:cNvContentPartPr/>
              <p14:nvPr/>
            </p14:nvContentPartPr>
            <p14:xfrm>
              <a:off x="358200" y="137160"/>
              <a:ext cx="4991400" cy="267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11BA1B-645F-440F-AC8E-70FCB45547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27800"/>
                <a:ext cx="5010120" cy="269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344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D72-4DBD-4557-96E2-3B8BEBD3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CC2F-FBE4-44FA-AEF4-0C452641D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79666D-75B4-4E3D-B172-5FCB349A25CA}"/>
                  </a:ext>
                </a:extLst>
              </p14:cNvPr>
              <p14:cNvContentPartPr/>
              <p14:nvPr/>
            </p14:nvContentPartPr>
            <p14:xfrm>
              <a:off x="266760" y="182880"/>
              <a:ext cx="5410440" cy="137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79666D-75B4-4E3D-B172-5FCB349A25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73520"/>
                <a:ext cx="5429160" cy="139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06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D72-4DBD-4557-96E2-3B8BEBD3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CC2F-FBE4-44FA-AEF4-0C452641D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42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D72-4DBD-4557-96E2-3B8BEBD3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CC2F-FBE4-44FA-AEF4-0C452641D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0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D72-4DBD-4557-96E2-3B8BEBD3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CC2F-FBE4-44FA-AEF4-0C452641D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22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2021-11-13T17:19:53Z</dcterms:created>
  <dcterms:modified xsi:type="dcterms:W3CDTF">2021-11-13T17:20:06Z</dcterms:modified>
</cp:coreProperties>
</file>