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2:37:0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4339 0,'0'0'0,"0"-381"15,0-21-15,0-275 0,0 423 16,0 63-16,0 22 0,0 63 16,0 0-16,0 43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4:17:11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4424 0,'0'0'0,"21"-21"15,0 21-15,1-21 0,-1 21 16,0 0-16,-42 0 31,0 21-31,-1 0 0,-20 0 16,0 0-16,21-21 0,-22 21 15,1 1-15,21-22 0,0 0 16,-1 21-16,44-21 31,-1-21-31,0 21 16,0-22-16,0 22 0,0-21 15,22 0-15,-22 21 0,0 0 0,0-21 16,0 21-16,1 0 0,-1 0 16,-21 21-1,-21 0-15,-1-21 0,1 21 16,0 1-16,0-22 0,0 21 16,0-21-16,-1 21 0,1 0 15,42-21 32,1 0-47,20 0 0,-21-21 0,21 21 16,-20-21-16,20 21 0,-21-21 0,0 21 15,22 0-15,-22-22 16,-42 44 0,-1-22-1,-20 21-15,0-21 0,21 21 0,-1 0 16,-20 0-16,21 0 0,0-21 15,21 22-15,0-1 0,0 0 16,0 0 0,21-21-16,0 0 0,21 0 15,-20 0-15,20 0 0,0 0 0,22 0 16,-22-21-16,0 21 0,1 0 16,-1 0-16,0-21 0,-20 21 0,-1 0 15,0 0-15,-42 0 16,-22 0-16,1 21 15,-21-21-15,20 21 0,-20 0 0,-1-21 16,1 21-16,20 1 0,1-1 16,0-21-16,21 21 0,-1 0 15,1-21-15,21 21 0,-21 0 16,21 1-16,21-22 16,0 0-16,1 0 0,-1 0 15,0-22-15,21 1 0,-21 0 16,1 0-16,-1 0 0,21 0 0,-21-1 15,0 1-15,1-21 0,20 21 16,-42 0-16,21-22 0,-21 22 0,0-21 16,0-1-16,0 22 0,0-21 15,0 21-15,-21 0 0,0-1 0,0 1 16,-1 0-16,1 0 0,21 0 16,-21 21-16,0 0 15,42 21 32,-21 0-31,21-21-16,-21 21 0,0 0 15,21-21 1,-21 22-16,0-1 0,22 0 16,-22 0-16,0 0 15,0 0-15,0 1 0,0-1 16,-22 0-16,1 0 0,21 21 15,-21-20-15,0-1 0,21 21 0,0-21 16,0 0-16,0 22 0,-21-22 0,21 0 16,0 21-16,0-20 0,0-1 15,0 0-15,0 0 16</inkml:trace>
  <inkml:trace contextRef="#ctx0" brushRef="#br0" timeOffset="14644.24">1884 6773 0,'0'-21'78,"21"21"-78</inkml:trace>
  <inkml:trace contextRef="#ctx0" brushRef="#br0" timeOffset="16083.67">1863 6773 0,'0'0'0,"0"-21"16,21 21-16,-21-21 15,0 0 1,21 21-16,-21-21 16,0 0-16,0-1 15,0 1 1,21 0-16,-21 0 15,0 0-15,0 0 16,0 42 31,-21 0-31,21 0-16,-21 0 0,21 22 0,0-1 15,0 0-15,-21 1 0,21 20 16,-22-21-16,22 22 0,0-1 15,-21 1-15,21-1 0,-21 22 16,21-21-16,0-1 0,-21 1 0,21-1 16,-21 1-16,21-1 0,-21-21 15,21 1-15,0-1 0,0-21 0,0 22 16,0-22-16,0 21 0,0-21 16,0 0-16,0 1 0,0-44 31,0 1-16,0 0-15,0 0 16,0-21-16,0 20 0,0-20 0,0 0 16</inkml:trace>
  <inkml:trace contextRef="#ctx0" brushRef="#br0" timeOffset="16772.28">1714 6900 0,'0'-21'0,"0"42"0,-21-63 0,0 21 0,0-21 16,21 20-16,0-20 0,0 21 16,0-21-16,0 20 0,0-20 15,0 21-15,0-21 0,21-1 16,0 22-16,0-21 0,1-1 15,20 22-15,0 0 0,1 0 0,-1 0 16,0 0-16,1-1 0,20 22 16,-21 0-16,1 0 0,20 0 0,1 0 15,-22 0-15,22 22 0,-22 20 16,0-21-16,1 21 0,-1 22 0,-21-22 16,0 22-16,0-1 0,-21-20 15,0 20-15,0-21 0,-21 22 16,-21-22-16,21 22 0,-43-22 0,22 22 15,0-22-15,-22 21 0,1-20 16,20-1-16,-20 0 0,20 1 16,1-1-16,-21 0 0,20 1 0,1-22 15,0 0-15,-1 0 0,22 0 16,-21 1-16,21-22 0,-1 0 0,1 0 16,0 0-16,0 0 0,0 0 15,21-22-15,0 1 0,0 0 16,0 0-16,0 0 15,0 0-15,0-1 0,0 1 16,21 0-16,0 21 16,0 0-16,0 0 0,1 0 0,-1 0 15,0 0-15,0 21 16,0 0-16,0 1 0,1-1 0,-1 0 16,0 0-16,0 21 0,-21-20 15,21 20-15,-21 0 0,0-21 0,21 22 16,-21-1-16,22-21 0,-22 22 15,21-22-15,-21 21 0,0-21 0,21 0 16,0 22-16,-21-22 0,21-21 16,-21 21-16,21 0 0,1-21 0,-1 0 15,0 0-15,0 0 16,0 0-16,0 0 0,1-21 16,-22 0-16,21 0 0,0 0 0,0-1 15</inkml:trace>
  <inkml:trace contextRef="#ctx0" brushRef="#br0" timeOffset="17319.96">2921 7387 0,'0'0'0,"0"-21"0,0 0 15,0 0-15,0 0 16,-21 21-1,0 0 1,-1 21-16,1 0 0,21 0 0,-21 0 16,0 22-16,0-22 0,0 21 15,21-21-15,-22 22 0,1-22 0,0 21 16,21-21-16,0 22 0,0-22 0,0 21 16,0-21-16,0 0 0,0 1 15,0-1-15,0 0 0,0 0 0,0 0 16,21 0-16,0-21 0,1 22 15,-1-22-15,0 0 0,0 0 0,21 0 16,-20 0-16,20 0 16,-21 0-16,21 0 0,-20 0 0,-1-22 0,0 22 15,0-21-15,21 0 0,-20 0 16,-1 0-16,0 0 0,0-22 16,-21 22-16,21-21 0,-21 21 0,21-22 15,-21 1-15,0 0 0,0-1 16,0 1-16,0 0 0,0-1 0,0 1 15,-21 0-15,0 20 0,0 1 16,0 0-16,0 0 0,-1 0 0,1 21 16,0 0-16,-21 0 0,21 0 0,-1 21 15,-20 0-15,21 0 0,0 0 16,0 1-16,-1 20 0,-20-21 16,21 21-16,21 1 0,-21-22 15,21 21-15,0-21 0,0 1 0,0 20 16,0-21-16,0 0 15,21-21-15,0 0 0,0 0 0,0 0 16,22 0-16</inkml:trace>
  <inkml:trace contextRef="#ctx0" brushRef="#br0" timeOffset="17964.59">3810 6816 0,'0'0'0,"0"-21"16,0-1-16,0 1 0,0 0 16,-21 21-16,0 0 15,-1 0-15,1 21 16,21 0-16,-21 1 0,21-1 16,-21 21-16,21-21 0,0 22 0,0-1 15,0 0-15,-21 1 0,21-1 16,-21 21-16,21 1 0,0-22 0,0 22 15,0-22-15,-22 22 0,22-22 16,-21 0-16,21 1 0,0-1 16,0 0-16,0 1 0,0-22 0,0 21 15,0-21-15,0 0 0,0 1 16,0-1-16,0 0 0,-21-21 16,21-21 15,0 0-31,0-1 0,0 1 15,0 0-15,0 0 0,0 0 16,0-22-16,21 22 0,-21 0 0,21-21 16,1 21-16,-1-1 0,0-20 15,0 21-15,21 0 0,-20 0 0,20-1 16,-21 1-16,21 0 0,1 21 16,-22 0-16,21 0 0,1 0 15,-22 0-15,21 0 0,-21 0 0,0 21 16,1 0-16,-1 1 0,0-1 15,0 21-15,-21-21 0,0 0 0,0 1 16,0 20-16,0-21 0,-21 0 0,0 0 16,0 22-16,-22-22 0,22 0 15,-21 0-15,-1 0 0,22 1 0,-21-22 16,0 21-16,20 0 0,-20-21 0,21 0 16,-21 0-16,20 0 0,1 0 15,0 0-15,0 0 0,0 0 0,0 0 16,-1 0-16,1 0 15,21-21 1,21 0 0,1-1-16,20 1 0</inkml:trace>
  <inkml:trace contextRef="#ctx0" brushRef="#br0" timeOffset="18468.32">4784 7239 0,'0'-21'15,"0"42"-15,0-63 0,-22 42 16,1 0-16,0 0 0,0 0 16,0 0-16,-22 0 0,22 21 0,0 0 15,0 0-15,0 0 0,-22 1 0,22 20 16,0-21-16,0 21 0,0 1 15,0-22-15,21 21 0,-22 1 0,1-1 16,21-21-16,-21 21 0,21-20 0,0 20 16,0-21-16,0 0 0,0 0 15,0 1-15,21-1 0,0 0 0,1-21 16,-1 0-16,21 0 0,-21 21 16,22-21-16,-1 0 0,0 0 15,1 0-15,-22 0 0,21-21 0,0 0 16,-20 0-16,20 21 0,-21-22 15,0 1-15,0-21 0,1 21 0,-1 0 16,-21-22-16,0 1 0,0 0 0,0 20 16,0-41-16,0 42 0,0-22 15,0 1-15,-21 0 0,-1 21 0,1-1 16,0 1-16,0 0 0,-21 21 0,-1 0 16,22 0-16,-21 0 0,-1 0 15,22 0-15,-21 21 0,21 0 0,0-21 16,-1 22-16,1-1 0,21 0 15,-21 0-15,21 0 0,0 0 16,21-21-16,0 0 16,22 0-16,-1 0 0</inkml:trace>
  <inkml:trace contextRef="#ctx0" brushRef="#br0" timeOffset="18924.32">5673 6414 0,'-22'-22'16,"44"44"-16,-65-65 0,22 22 0,0 21 16,0 0-1,0 21 1,21 0-16,-22 22 0,22-1 15,0 0-15,-21 1 0,21-1 0,-21 0 16,0 22-16,21-22 0,-21 22 0,0-22 16,21 22-16,-22-22 0,1 21 15,0 1-15,0-1 0,21 1 0,-21-1 16,0-20-16,-1 20 0,22 1 16,0-22-16,-21 22 0,21-22 0,-21 0 15,21 1-15,-21-1 0,21-21 16,0 0-16,0 22 0,0-22 15,0 0-15,21 0 0,0-21 16,0 0-16,1 0 0,-1 0 0,0 0 16,0 0-16,21 0 0,-20 0 15,20 0-15,-21-21 0,21 21 0,-20-21 16,20 0-16,-21 21 0,21-22 0,-20 1 16,-1 0-16,0 0 0,21 0 15,-42 0-15,21-1 0,1 1 0,-1 0 16,-21 0-16,21 0 0,-21 0 15</inkml:trace>
  <inkml:trace contextRef="#ctx0" brushRef="#br0" timeOffset="19229.15">5292 7176 0,'0'0'15,"-22"0"-15,44 0 32,-1 0-32,0 0 0,21 0 0,1 0 15,20-22-15,-21 22 16,22 0-16,-22 0 0,22-21 0,-22 21 16,22 0-16,-22 0 0,0 0 0,1 0 15,-1 0-15,-21-21 0,0 21 16,0 0-16,1 0 0</inkml:trace>
  <inkml:trace contextRef="#ctx0" brushRef="#br0" timeOffset="19977.73">7599 7154 0,'0'0'0,"-21"-21"0,-1 0 15,22 0-15,0 0 0,0 0 16,0-1-16,22 1 16,-1 0-16,0 21 0,21-21 15,-21 21-15,22 0 0,-1 0 16,22 0-16,-22 0 0,0 0 0,1 0 15,20 21-15,-21 0 0,1 0 0,-22 22 16,21-22-16,-21 21 0,1 22 16,-1-22-16,0 0 0,-21 1 0,0 20 15,0-20-15,0-1 0,0 0 0,0 1 16,0-1-16,-21-21 16,0 0-16,-1 22 0,1-22 0,21 0 15,-21-21-15,0 21 0,21 0 0,-21-21 16,21-21-1,0 0 1,0 0-16,0 0 0,0-22 0,0 1 16,21 0-16,0-1 0,0 1 15,0 0-15,1-22 0,-1 22 0,21-22 16,-21 22-16,22 0 0,-22-1 0,0 22 16,21-21-16,-21 21 0,1-1 15,-1 1-15,0 0 0,0 21 0,0-21 16,0 21-1,1 0-15,-22 21 32,0 0-17,21-21-15</inkml:trace>
  <inkml:trace contextRef="#ctx0" brushRef="#br0" timeOffset="20304.53">9694 7218 0,'21'0'31,"1"0"-31,-1 0 15,0 0-15,21 0 0,-21-21 16,22 21-16,-1 0 0,0 0 0,1 0 16,-1 0-16,0 0 0,-20 0 15,20 0-15,-21 0 0,21 0 0,-20 0 16,-1 0-16,0 0 16,-42 0 15,0 0-16,21 21-15</inkml:trace>
  <inkml:trace contextRef="#ctx0" brushRef="#br0" timeOffset="20615.95">9588 7472 0,'0'0'0,"-21"0"0,21 21 0,-21-21 15,42 0 17,0 0-32,1 0 0,-1 0 0,21 0 15,-21 0-15,22 0 0,-1 0 16,0 0-16,1 0 0,-1 0 0,0 0 16,1 0-16,-1 0 0,-21 0 0,21 0 15,1 0-15,-22 0 0,0 0 16,0 0-16,0-21 0,1 21 0,-1 0 15,-21-21 17,0 0-1</inkml:trace>
  <inkml:trace contextRef="#ctx0" brushRef="#br0" timeOffset="21464.46">11832 7070 0,'0'0'0,"-63"-85"31,63 64-31,0 0 0,0 0 16,0-1-16,0 1 15,0 0-15,0 0 0,21 0 0,0 21 16,0-21-16,21-1 0,-20 22 0,20 0 16,0 0-16,1 0 0,-1 0 15,0 0-15,1 0 0,-1 22 0,0-1 16,1 0-16,-22 0 0,21 21 15,-21 1-15,0-22 0,1 21 0,-22 1 16,21-1-16,-21 0 0,0 22 16,0-22-16,0 0 0,0 1 15,-21-1-15,-1-21 0,1 22 0,0-22 16,21 21-16,-21-21 0,0 0 0,0-21 16,-1 22-16,1-1 0,0-21 15,0 0-15,21-21 16,0-1-1,0 1-15,0 0 0,0 0 16,0 0-16,0-22 0,21 1 0,0 0 16,0-1-16,22 1 0,-22 0 0,0-1 15,21 1-15,1 0 0,-22-1 16,21 22-16,1-21 0,-22 21 16,21 0-16,0-1 0,1 1 15,-1 0-15,0 21 0,1 0 0,-1 0 16,-21 0-16,22 21 0,-22 0 0,0 1 15,0-1-15,0 21 0,-21 0 16,0 1-16,0-1 0,0 0 0,0 1 16,0-1-16,0 0 0,0 1 0,-21-1 15,21-21-15,0 22 0,-21-22 16,0 0-16,21 0 0,-21 0 0,21 0 16,0 1-16,-22-22 15,22-22 32,0 1-47,22 0 16,-1 0-16,0 0 0</inkml:trace>
  <inkml:trace contextRef="#ctx0" brushRef="#br0" timeOffset="21852.24">13377 7197 0,'0'0'0,"21"0"0,1-21 31,-1 21-31,0-22 0,0 22 16,-21-21-16,21 0 0,0 21 0,1-21 15,-1 0-15,0 0 16,0-1-16,0 1 0,-21-21 0,0 21 16,0 0-16,0-1 0,0 1 15,0 0-15,0 0 0,-21 0 16,0 21-16,0 0 0,0 0 15,-1 21-15,-20 0 0,21 0 16,0 0-16,0 1 0,-1-1 0,1 21 16,0-21-16,0 22 0,0-1 0,21 0 15,0-21-15,-21 22 0,21-1 16,0 0-16,0 1 0,0-22 0,0 21 16,0-21-16,0 1 0,21 20 15,0-21-15,0-21 0,-21 21 16,21 0-16,0-21 0,1 0 0,-1 22 15,0-22-15,0 0 0,21 0 16,-20 0-16,-1 0 0,0-22 0,21 22 16,-21-21-16,22 0 0,-22 0 0,21 0 15,1 0-15</inkml:trace>
  <inkml:trace contextRef="#ctx0" brushRef="#br0" timeOffset="22564.83">14203 6900 0,'0'-21'0,"0"42"0,0-63 0,0 63 47,0 0-47,-21 1 0,-1-1 0,1 21 16,0 0-16,21-20 0,-21 20 16,0 0-16,0 22 0,21-22 0,0 0 15,-22 1-15,22-1 0,0 0 0,0-20 16,0 20-16,0 0 0,0-21 15,0 1-15,22-1 0,-1 0 0,-21 0 16,21-21-16,0 0 0,0 0 16,0 0-16,1 0 15,-1 0-15,0 0 0,0-21 0,0 0 16,0 0-16,22-22 0,-22 22 0,0-21 16,21-1-16,-20 1 0,-1 0 15,21-1-15,-21 1 0,0 0 0,1-1 16,-1 22-16,0 0 0,0 0 0,0 0 15,-21 42 17,0 0-32,0 21 15,0-20-15,0 20 0,0-21 0,-21 21 16,21 1-16,-21-22 0,21 21 0,-21 1 16,21-22-16,0 21 0,0-21 15,0 22-15,21-22 0,0 0 16,0 0-16,0 0 0,1 0 0,-1-21 15,0 0-15,21 22 0,-21-22 0,22 0 16,-1 0-16,-21 0 0,22 0 16,-1-22-16,0 1 0,1 0 0,-22-21 15,21 21-15,-21-22 0,22-20 0,-22 20 16,0-20-16,0 21 0,0-22 16,-21 22-16,21-1 0,-21 1 0,0 0 15,0 21-15,-21-1 0,0 1 16,0 0-16,-21 0 0,20 0 15,1 21-15,-21 0 0,21 0 0,0 0 16,-1 0-16,44 0 31,-1 0-31,0 0 0,21 21 16,-21-21-16,22 0 0,-1 0 16,-21 0-16,22 0 0,-22 0 0,21 0 15,-21 0-15,0 0 0,1 0 16,-1-21-16,-21 0 15,0-1-15,21 1 0,0 21 0</inkml:trace>
  <inkml:trace contextRef="#ctx0" brushRef="#br0" timeOffset="23160.51">17886 6096 0,'0'-21'16,"0"42"-16,0-63 0,-21 42 31,21 21-31,-22 21 0,22-21 16,0 22-16,-21 20 0,21 1 16,-21-1-16,0 1 0,21 20 0,-21 1 15,21 0-15,-21-1 0,-1 1 16,22 0-16,-21-1 0,0 22 0,0-21 15,21 0-15,-21-1 0,0-20 0,-1-1 16,1 1-16,0-22 0,0 22 16,21-43-16,0 21 0,-21-21 15,21 0-15,-21 1 0,21-44 32,21 1-32,0 0 0,0 0 15,0-21-15,0 20 0,22-20 0,-22-21 16</inkml:trace>
  <inkml:trace contextRef="#ctx0" brushRef="#br0" timeOffset="23749.17">17759 6371 0,'0'0'16,"-43"-42"-16,22 0 0,-21-1 0,21 1 15,0 0-15,21-1 0,0 1 16,0 0-16,0-1 0,21 1 0,0 0 15,0-1-15,21 1 0,1 0 16,-1-1-16,0 22 0,22 0 0,-1 0 16,1 21-16,-1 0 0,1 0 15,21 0-15,-22 0 0,22 21 0,-22 21 16,1 1-16,-1-1 0,-20 0 16,-1 22-16,0-22 0,-21 22 15,-21-1-15,0 1 0,-21-1 0,0 1 0,-21 20 16,-22-20-16,1-1 0,-22 1 15,0-1-15,1-20 0,-1-1 16,0 0-16,-20 1 0,20-22 16,-21 0-16,21 0 0,-20 0 0,20-21 15,21 0-15,-20 0 0,41 0 0,-20 0 16,42 0-16,-22 0 0,22 0 16,21-21-16,0 0 0,0 0 0,0 0 15,0-22-15,0 22 0,21 0 0,1 0 16,20 0-16,-21 21 0,0 0 15,0 0-15,1 0 0,-1 0 0,0 0 16,21 42-16,-21-21 0,1 0 16,-1 22-16,0-1 0,0 0 15,0 1-15,22-1 0,-22 0 0,0 22 16,0-22-16,21 22 0,-20-22 16,-1 0-16,0 1 0,0-1 0,0 0 15,0-21-15,22 1 0,-22 20 0,0-42 16,0 21-16,22 0 0,-22-21 15,21 0-15,-21 0 0,22 0 0,-1 0 16,0 0-16,1-21 0,-1 0 0,0 21 16,1-21-16,-1 0 0,-21-22 15,21 22-15,1 0 0,-1-21 0,0 20 16,1-20-16,-1 0 0</inkml:trace>
  <inkml:trace contextRef="#ctx0" brushRef="#br0" timeOffset="24123.95">18859 6879 0,'22'-42'0,"-44"84"0,44-105 0,-22 42 15,-22 21 1,1 0-16,0 21 0,0 0 0,0 0 16,-22 0-16,22 22 0,-21-22 15,21 21-15,0 0 0,-22 1 0,22-1 16,21 0-16,0 1 0,-21-22 0,21 21 16,0 1-16,0-22 0,0 0 15,21 0-15,0 0 0,0 0 0,1 1 16,-1-22-16,21 0 0,0 0 15,-20 0-15,20 0 0,-21 0 0,21 0 16,1 0-16,-22-22 0,21-20 16,-21 21-16,1-21 0,20-1 15,-21 1-15,0 0 0,0-1 0,-21-20 16,0 20-16,0-20 0,0 21 0,0-22 16,0 22-16,-21 21 0,0-1 15,0-20-15,0 42 0,-22-21 0,1 21 16,0 0-16,-22 0 0,22 0 0,0 21 15,-1 0-15,1 0 0,21 1 16,-22-1-16,22 0 0,0 0 16,21 0-16,0 0 0,0 1 0,21-1 15,0 0-15,22-21 0,-22 21 16,21-21-16,1 0 0,20 0 0</inkml:trace>
  <inkml:trace contextRef="#ctx0" brushRef="#br0" timeOffset="24705.62">19960 6011 0,'-21'-21'0,"42"42"0,-63-42 16,42 0-16,-21 21 0,-1 0 0,1 0 15,0 21-15,0-21 0,0 43 16,0-22-16,-1 0 0,22 21 15,0 1-15,-21-1 0,0 21 0,21-20 16,0 41-16,-21-20 0,0-1 16,0 1-16,21 21 0,-22-22 0,1 1 15,21-1-15,-21 1 0,21-22 0,-21 21 16,21-20-16,-21-1 0,21 22 16,-21-43-16,21 21 0,0 0 15,0-20-15,-22-1 0,22 0 0,0 0 16,-21-21-16,21-21 31,0-21-31,0 20 16,0 1-16,0-21 0,21 0 0,1 20 15,-1-20-15,-21 0 0,42 21 0,-21-22 16,0 22-16,22 0 0,-1-21 16,0 42-16,1-22 0,-1 1 0,0 21 15,1 0-15,-1 0 0,0 0 0,1 0 16,-22 21-16,0 1 0,21-1 15,-20 0-15,-22 0 0,21 21 0,-21-20 16,0-1-16,0 21 0,0-21 16,-21 22-16,-1-22 0,1 21 15,0-21-15,-21 0 0,-1 22 0,1-22 16,0 0-16,-1-21 0,1 21 16,0 0-16,-1 1 0,1-22 0,0 21 15,21-21-15,-1 0 0,1 0 0,0 21 16,42-21-1,0-21 1,1 21-16,20-21 0,-21-1 0</inkml:trace>
  <inkml:trace contextRef="#ctx0" brushRef="#br0" timeOffset="25148.36">20786 6752 0,'0'0'0,"21"-21"0,-21 0 0,0 0 0,-43 42 32,22-21-32,0 42 15,-21-21-15,21 1 0,-22 20 0,1-21 16,0 21-16,-1 1 0,22-1 16,-21 0-16,-1 1 0,22-1 0,0 0 15,0 1-15,21-1 0,0-21 16,0 22-16,0-22 0,0 0 0,0 21 15,21-21-15,0-21 0,0 22 16,1-22-16,20 0 0,-21 0 0,21 0 16,1 0-16,-22 0 0,21 0 15,1-22-15,-22 1 0,21-21 0,-21 21 16,22-22-16,-22 1 0,0 0 16,0-22-16,0 22 0,0 0 0,-21-22 15,0 22-15,0-22 0,0 22 0,0 21 16,0-22-16,-21 22 0,0 0 15,-21 0-15,21 21 0,-22 0 0,1 0 16,0 21-16,-1 0 0,1 0 16,0 1-16,-1-1 0,1 0 0,21 21 15,0-21-15,-1 1 0,22-1 16,0 0-16,0 0 16,22-21-16,20 0 0,-21 0 15,21 0-15</inkml:trace>
  <inkml:trace contextRef="#ctx0" brushRef="#br0" timeOffset="25552.13">21738 5863 0,'0'0'0,"0"-21"0,0 0 16,0 0-16,-21 42 31,0 0-31,0 0 0,-1 22 16,1-1-16,0 0 0,0 1 0,-21 20 15,20-21-15,-20 22 0,21-1 16,-21 1-16,-1 21 0,1-22 0,21 1 16,-22-1-16,22 1 0,0-1 15,0 1-15,21-22 0,0 21 16,-21-20-16,21-1 0,0 0 0,0 1 0,0-1 15,0 0-15,0 1 16,0-22-16,0 0 0,21 0 0,-21 0 16,21 1-16,0-1 0,0-21 15,1 0-15,-1 0 0,0 0 16,21 0-16,-21 0 0,22-21 0,-22-1 16,21 22-16,-21-42 0,22 21 0,-22 0 15,21 0-15,-21-22 0,1 22 16,-1-21-16,0 21 0,-21-1 0,0-20 15</inkml:trace>
  <inkml:trace contextRef="#ctx0" brushRef="#br0" timeOffset="25808.99">21103 6562 0,'-21'0'16,"42"0"-16,-63 0 0,21 0 0,42-21 31,0 21-31,21 0 0,-21 0 0,22 0 16,-1 0-16,22 0 0,-22 0 0,0 0 15,22 0-15,-22 0 0,22 0 16,-22 0-16,0 0 0,-21 0 0,22 0 16,-22 0-16,0 0 0,0 0 15,0 0-15,1 0 0,-1-22 16,0 1-16,0 0 15,0 21-15,-21-21 0</inkml:trace>
  <inkml:trace contextRef="#ctx0" brushRef="#br0" timeOffset="26204.76">23177 6117 0,'-21'0'0,"42"0"0,-42-21 16,0 21-16,0 0 16,0 0-16,0 0 15,-1 21-15,1 0 0,0 1 0,0-1 16,0 0-16,-22 0 0,22 21 15,0 1-15,-21-1 0,21 0 16,-22 22-16,22-1 0,0-20 0,0 20 16,0 1-16,-1-22 0,1 22 15,21-22-15,-21 0 0,21 1 0,0-1 16,0 0-16,0 1 0,0-22 0,0 21 16,21-21-16,0 0 0,1 1 15,-1-1-15,0 0 0,0 0 0,0 0 16,0-21-16,1 0 0,20 0 15,-21 0-15,21 0 0,-20 0 0,20 0 16,0 0-16,1-21 0,-1 0 0</inkml:trace>
  <inkml:trace contextRef="#ctx0" brushRef="#br0" timeOffset="26609.53">23834 6117 0,'0'0'0,"0"-21"0,0 0 15,21 21 1,0 0-16,0 0 16,0 0-16,22 21 0,-22 0 15,21 0-15,0 1 0,-20-1 0,20 0 16,-21 0-16,0 0 15,0 22-15,1-22 0,-22 21 0,21 0 16,-21-20-16,0 20 0,0 0 0,0 1 16,0 20-16,0-21 0,-21 1 15,-1-1-15,1 0 0,0-20 0,0 20 16,0 0-16,0-21 0,-1 22 16,1-22-16,0 0 0,0 21 0,-21-20 15,20-22-15,1 21 0,0 0 0,0 0 16,0-21-16,0 0 15,-1 0-15,1 0 16,0 0-16,21-21 31,21 0-31,22 0 0</inkml:trace>
  <inkml:trace contextRef="#ctx0" brushRef="#br0" timeOffset="26913.35">25188 6456 0,'0'0'0,"-21"0"0,21-21 15,0 0 1,0-1 0,0 44 46,-21-1-62,21 0 16</inkml:trace>
  <inkml:trace contextRef="#ctx0" brushRef="#br0" timeOffset="27240.17">25167 7197 0,'0'0'0,"0"21"16,-21 0-16,21 0 0,0 0 15,0 1-15,0-1 16,0 0-16,0 21 0,0-21 0,0 22 16,0-1-16,0 0 0,0 1 0,0-1 15,-21 0-15,21 1 0,-43-1 16,1 0-16,0 1 0,-1 20 0,-20-20 15,-1-1-15,1 0 0,-1 1 0,1-22 16,-1 21-16,1-21 0,-1 0 16,22 1-16,-21-1 0,20-21 0,1 0 15,0 0-15,-22 0 0,22-21 0,-1-1 16</inkml:trace>
  <inkml:trace contextRef="#ctx0" brushRef="#br0" timeOffset="29077.11">24977 6689 0,'0'0'16,"21"0"-16,0 0 0,0 21 0,0-21 16,0 0-16,1 0 15,-1 0-15,0 0 16,0-21-16,0 21 0,-21-21 16,21-1-16,1 1 0,-1 0 15,0 0-15,-21 0 0,0-22 0,21 22 16,-21 0-16,0 0 0,0 0 15,0 0-15,-21 21 16,0 0-16,0 0 0,-22 0 16,22 0-16,-21 0 0,21 0 15,-22 21-15,22 0 0,0-21 0,-21 21 16,20 0-16,22 0 0,0 1 16,-21-22-16,21 21 0,0 0 0,0 0 15,21 0 1,1-21-16,-1 0 0,0 0 15,0 21-15,0-21 0,0 0 0,1 0 16,-1 0-16,0 0 0,0 0 16,0 0-16,0-21 0,1 0 0,-1 21 15,-21-21-15,21 0 0,-21 0 16,21-1-16,-21 1 0,0 0 0,0 0 16,0 0-16,0 0 15,-21 21-15,0-22 0,0 22 16,-1 0-16,1 0 0,0 0 0,0 22 15,0-22-15,0 21 0,-1 0 16,1 0-16,21 0 0,-21 0 0,21 1 16,0-1-1,0 0-15,0 0 0,0 0 0,21-21 16,0 21-16,1-21 0,-1 22 16,0-22-16,0 0 0,0 0 15,0 0-15,1 0 0,-1-22 16,0 1-16,-21 0 15,21 0-15,-21 0 0,21 0 16,-21-1-16,0 1 16,0 0-16,0 0 0,-21 21 15,0-21-15,-21 21 0,20 0 0,1 0 16,0 21-16,-21-21 0,21 21 16,-1 0-16,22 0 0,0 1 15,0-1-15,0 0 0,0 0 16,0 0-16,0 0 0,22 1 15,-1-22-15,0 0 0,0 21 0,0-21 16,0 0-16,1 0 16,-1 0-16,0-21 15,-21-1-15,21 1 0,-21 0 16,0 0-16,0 0 0,0 0 16,0-1-16,-21 1 15,0 21-15,0-21 0,-1 21 16,1 0-16,0 0 0,0 0 0,0 0 0,0 21 15,-1 0-15,22 1 16,-21-22-16,21 21 0,0 0 0,0 0 16,0 0-16,0 0 15,0 1-15,21-1 0,1-21 16,-1 21-16,0-21 0,0 0 0,0 0 16,0 0-16,1 0 15,-1 0-15,-21-21 16,0 0-16,0-1 15,0 1-15,0 0 16,0 0-16,0 0 0,0 0 0,-21-1 16,-1 22-16,1 0 0,0 0 15,0 0-15,0 0 16,0 22 0,21-1-16,0 0 15,0 0-15,0 0 0,21-21 16,0 0-16,-21 21 15,21-21-15,0 0 16,0 0-16,1 0 16,-1-21-1,-21 0-15,0 0 0,0 0 16,0 0-16,0-1 16,-21 22-16,-1 0 0,22-21 15,-21 21-15,0 0 0,0 0 16,0 0-16,0 0 0,-1 21 15,1 1-15,21-1 16,0 0-16,0 0 16,0 0-1,21-21-15,1 0 16,-1 0-16,0 0 0,0 0 16,0 0-16,0 0 15,1-21-15,-22 0 16,0 0-16,21 0 0,-21-1 0,0 1 15,0 0-15,0 0 16,0 0-16,-21 0 0,-1 21 16,-20 0-16,21 0 0,0 0 15,0 0-15,-22 21 0,22 0 0,0 0 16,0 0-16,0 0 0,-1 1 0,1-1 16,21 0-16,-21 0 0,21 0 15,0 0-15,0 1 0,0-1 16,21 0-16,0-21 15,1 0-15,-1 21 0,0-21 0,0 0 16,21 21-16,-20-21 0</inkml:trace>
  <inkml:trace contextRef="#ctx0" brushRef="#br0" timeOffset="30329.35">25146 7260 0,'0'-21'0,"0"0"15,0 0-15,0 0 16,-21 21 0,0 0-16,-1 0 15,1 0-15,0 0 16,0 21-16,0 0 0,21 0 15,0 0-15,-21 0 16,21 1-16,0-1 0,0 0 16,21-21-1,0 0 1,0 0-16,0 0 0,0 0 16,1 0-16,-1-21 15,0 0-15,-21-1 0,0 1 16,21 0-16,-21 0 0,21 0 0,-21 0 15,0-1-15,0 1 0,-21 21 16,0 0 0,0 0-16,0 0 0,-1 0 0,1 0 15,0 0-15,0 21 0,21 1 16,-21-1-16,21 0 0,-21 0 16,21 0-16,0 0 0,0 1 15,0-1-15,21 0 16,0-21-1,0 0-15,0 0 0,0 0 16,1 0-16,-1 0 0,0 0 16,0 0-16,0 0 15,-21-21-15,0 0 0,21-1 16,-21 1-16,0 0 0,0 0 16,0 0-16,0 0 0,-21 21 15,0-22-15,0 22 0,0 0 16,0 0-16,-1 0 0,1 0 0,0 22 15,0-22-15,21 21 0,0 0 16,-21 0-16,21 0 0,0 0 16,0 1-16,0-1 15,0 0 1,21-21-16,0 0 16,0 0-1,0 0 1,-21-21-16,22 21 0,-22-21 0,0-1 15,0 1-15,0 0 16,0 0-16,0 0 0,-22 21 16,1 0-16,0 0 15,0 0-15,0 0 16,0 21-16,21 0 16,0 0-16,0 0 15,0 1 1</inkml:trace>
  <inkml:trace contextRef="#ctx0" brushRef="#br0" timeOffset="32852.4">2963 9165 0,'0'0'0,"0"-21"16,0-21-16,0 21 0,0-1 0,0-20 16,0 21-16,21 0 0,1-22 15,20 22-15</inkml:trace>
  <inkml:trace contextRef="#ctx0" brushRef="#br0" timeOffset="35668.32">2984 9102 0,'0'0'0,"0"-21"0,0-1 15,-21 22-15,21-21 16,-21 21-16,21-21 0,-21 21 31,0 0-31,21 21 16,0 22-1,0-22-15,-21 21 0,21 0 0,-22 1 16,22-1-16,0 22 0,0-1 0,-21 1 16,0-1-16,21 1 0,-21-1 15,0 22-15,0-22 0,21 22 0,-22-22 16,1 1-16,0-1 0,21-20 15,0 20-15,0-20 0,0 20 0,0-21 16,0-20-16,0 20 0,0-21 16,0 21-16,0-20 0,0-1 15,21-21 1,-21-21-16,21-1 16,-21 1-16,22-21 0,-1 21 0,0-22 15,0 1-15,0 0 0,0-1 0,1 1 16,-1 0-16</inkml:trace>
  <inkml:trace contextRef="#ctx0" brushRef="#br0" timeOffset="36149.05">3323 9356 0,'42'-43'0,"-84"86"0,106-107 0,-22 22 16,-21 21-16,21 0 0,-20-1 16,-44 44 15,1-22-31,-21 21 0,0 0 15,-1 0-15,1 0 0,0 22 0,-1-22 16,-20 0-16,20 21 0,1 1 16,-21-22-16,20 21 0,-20 0 0,20 1 15,-20-1-15,21 0 0,-1-20 16,1 20-16,0-21 0,20 0 0,1 0 16,0 1-16,0-1 0,0-21 15,42-21 16,0 21-31,-21-22 16,21 22-16,0 0 0,1 0 0,-1 0 16,0 0-16,0 0 0,0 0 15,0 0-15,1 22 0,-1 20 0,0-21 16,0 0-16,0 22 0,-21-1 16,21-21-16,1 21 0,-1 1 0,0-22 15,-21 21-15,21-21 0,0 22 16,-21-22-16,21 0 0,1 0 0,-1 0 15,0 1-15,0-1 0,0-21 0,0 0 16,22 0-16,-22 0 16,21 0-16,1 0 0,-1-21 0,0-1 0,1 1 15,-1 0-15,0 0 0,1 0 16,-1 0-16,0-1 0,1-20 16,-22 21-16,0 0 0,0 0 0,0-22 15,0 22-15</inkml:trace>
  <inkml:trace contextRef="#ctx0" brushRef="#br0" timeOffset="37186.44">3704 9970 0,'0'0'0,"-21"21"0,21 0 0,-21-21 15,21 21-15,0 0 0,0 0 16,21-21 15,0 0-31,0 0 16,0 0-16,1-21 0,-1 21 0,0-21 15,21 0-15,-21 0 0,1 0 0,-1-1 16,-21 1-16,21 0 0,-21 0 16,21 0-16,-21 0 0,0-1 0,0 1 15,0 0-15,0 0 0,-21 21 16,0 0-16,0 0 16,-1 0-16,1 21 0,0-21 0,0 21 15,0 22-15,0-22 0,-1 0 16,1 21-16,0-21 0,0 22 15,21-22-15,0 21 0,0-21 0,0 22 16,0-22-16,0 21 0,0-21 16,21 1-16,-21-1 0,21 0 0,22 0 15,-22 0-15,0-21 0,21 0 0,1 21 16,-1-21-16,0 0 0,-21 0 16,22-21-16,-1 21 0,0-21 0,1 0 15,-1 0-15,0 0 0,1-1 0,-1 1 16,-21 0-16,22-21 15,-1 21-15,-21-22 0,0 22 0,0-21 0,1 21 16,-22-1-16,0-20 0,0 21 16,0 0-16,0 0 15,0 42 1,0 0-16,-22 0 16,1 0-16,21 0 0,-21 1 0,21-1 15,0 0-15,0 0 0,0 21 0,0-20 16,0-1-16,0 0 0,0 0 15,0 0-15,21-21 0,0 21 0,22 1 16,-22-22-16,21 0 0,-21 0 0,22 0 16,-1 0-16,0 0 0,1 0 15,-22-22-15,21 1 0,1 21 0,-22-21 16,21 0-16,-21 0 0,0-22 16,1 22-16,-1 0 0,-21 0 0,21-21 15,-21 20-15,21 1 0,-21-21 16,0 21-16,0 0 0,0-1 0,0 1 15,0 0-15,0 42 32,0 0-32,0 1 15,0 20-15,0-21 0,0 21 0,0 1 16,0-1-16,0 0 0,0 1 16,-21 20-16,21 1 0,0 20 0,0-20 15,0 21-15,0-1 0,0 1 0,0 0 16,21 20-16,-21-20 15,0 21-15,0-21 0,21 20 0,-21-20 16,0 21-16,21-21 0,-21 20 0,0-20 16,0 0-16,0-1 0,0 1 0,0 0 15,0-22-15,0 1 0,-21-1 16,0 1-16,0-1 0,0-20 0,0-1 16,-1-21-16,1 21 0,0-20 0,0-1 15,-21 0-15,20-21 0,1 0 0,0 0 16,0 0-16,-21-21 0,20 0 15,1-1-15,0 1 0,0-21 0,0-22 16,0 22-16,21-21 0,-22-1 0,22-21 16,0 1-16,0-1 15,0 0-15,0-20 0,0-1 0,0-21 16,22 21-16,-1 0 0,0 0 0,0 0 16,21 1-16,-20 20 0,20-21 15,0 21-15,1 1 0,-1 20 0,0-20 16,22 20-16,-22 1 0,0-1 0,22 22 15,-1-22-15,1 22 0</inkml:trace>
  <inkml:trace contextRef="#ctx0" brushRef="#br0" timeOffset="37660.8">6032 9017 0,'-42'0'16,"42"21"-16,0 0 16,-21 22-16,21-22 0,-21 21 0,21 1 15,0 20-15,0 1 0,0-1 16,0 1-16,-21 20 0,-1-20 0,1 20 15,0-20-15,0 21 0,0-22 0,0 1 16,-1-1-16,1-21 0,0 22 16,0-22-16,0 1 0,0-22 15,21 21-15,0-21 0,0 0 0,0 1 16,21-44 0,-21 1-1,0 0-15,0 0 0,21-21 0,-21 20 16</inkml:trace>
  <inkml:trace contextRef="#ctx0" brushRef="#br0" timeOffset="38028.58">5419 9377 0,'-22'-42'0,"44"84"0,-86-106 0,43 43 16,0 0-16,21 0 0,0-21 15,0 20-15,0-20 0,0 21 0,21-21 16,0 20-16,0-20 0,22 21 15,-1-21-15,0 20 0,22 1 0,-1 0 16,-20 0-16,41 0 0,-20 21 16,-1 0-16,1 0 0,20 0 0,-20 21 15,-1 0-15,-20 21 0,20 1 0,-20-1 16,-1 0-16,0 1 16,-21 20-16,1-20 0,-22-1 0,0 21 0,0-20 15,-22-1-15,-20 0 0,21 1 0,-21-1 16,-1 0-16,1 1 15,-22-1-15,22-21 0,0 22 0,-22-22 16,22 0-16,0 0 0,-1-21 0,22 21 16,-21-21-16,21 0 0,21-21 31,21 21-31,0-21 16,0 21-16,21-21 0,-20 0 15,20 21-15,-21 0 0</inkml:trace>
  <inkml:trace contextRef="#ctx0" brushRef="#br0" timeOffset="38460.33">6308 9821 0,'0'0'0,"0"-21"31,21 0-15,0 0-16,0 21 0,-21-21 0,21 0 15,0-1-15,1 22 0,-1-21 16,21 21-16,-21 0 0,22 0 0,-22 0 16,21 0-16,0 0 0,1 21 0,-22 1 15,21-1-15,1 0 0,-22 0 16,0 0-16,0 22 0,0-22 0,-21 21 16,0-21-16,0 22 0,0-22 15,0 0-15,0 0 0,-21 0 16,0 0-16,0 1 0,0-1 0,-1-21 15,1 21-15,0-21 0,0 0 16,0-21 0,21 0-16,0-1 15,0 1-15,0-21 0,0 21 0,21 0 16,0-22-16,-21 1 0,21 21 16,0-22-16,1 1 0,-1 21 0,0-21 15,0 20-15,21 1 0,-20-21 0,20 21 16,0 21-16,-21-21 0,22-1 15,-22 22-15,0 0 0,0 0 16,0 0-16,1 0 0,-1 0 0,0 0 16,-21 22-16</inkml:trace>
  <inkml:trace contextRef="#ctx0" brushRef="#br0" timeOffset="39563.85">7345 9864 0,'0'0'0,"0"21"0,21-21 0,0 21 16,0-21-16,0 0 15,1 0-15,-1 0 16,-21-21-16,21 0 0,0 0 16,0 21-16,-21-22 0,21-20 0,1 21 15,-22 0-15,21-22 0,-21 22 16,21-21-16,-21 21 0,0 0 16,0-22-16,0 22 0,0 0 0,0 0 15,0 0-15,-21 21 0,0 0 16,-1 0-16,1 0 0,0 21 15,0 0-15,0 0 0,0 0 16,-1 22-16,1-1 0,0 0 0,21-21 16,0 22-16,-21-1 0,21 0 15,0 1-15,0-1 0,0-21 0,0 22 16,0-22-16,0 21 0,21-21 0,0 0 16,0 1-16,1-22 0,20 21 15,-21-21-15,21 0 0,1 0 16,-1 0-16,0 0 0,1 0 0,-1 0 15,0-21-15,1 21 0,-1-22 0,0 1 16,1 0-16,-1-21 0,0 21 16,1-22-16,-22 22 0,21-21 0,-21-1 15,1 1-15,-1 0 0,0-22 0,0 22 16,-21 21-16,0-22 0,0 22 16,0 0-16,0 0 0,0 0 0,-21 21 15,0 21 1,0 0-16,-1 0 15,1 0-15,21 22 0,0-22 0,0 21 16,0 1-16,0-22 0,0 21 0,0 0 16,0-20-16,0-1 0,0 21 15,0-21-15,21 0 0,1 1 0,-22-1 16,21 0-16,0 0 0,-21 0 0,21 0 16,0 1-16,-42-22 46,0-22-30,0 22-16,21-21 0,-21 0 16,-1 21-16,1-21 0,0 0 0,0 21 15,0-21-15,0 21 16,-1 0-16,1 0 16,21 21-1,0 0-15,0 0 0,0 0 16,21-21-16,-21 21 0,22-21 0,-1 22 15,0-1-15,0-21 0,0 0 16,0 21-16,1-21 0,-1 0 0,21 0 16,-21 0-16,0 0 0,22 0 0,-1 0 15,-21-21-15,22 0 0,-1 21 0,0-22 16,-21 1-16,22 0 16,-1 0-16,0 0 0,1-22 0,-22 22 15,21-21-15,1 0 0,-1-1 0,0 1 16,1 0-16,-1-1 0,0 1 15,1 0-15,-22 20 0,21-20 0,-21 0 16,0 21-16,-21-1 0,0 1 0,0 0 16,-21 21-16,-21 0 15,21 0-15,-22 0 0,22 21 16,-21 0-16,21 1 0,0-1 16,21 21-16,0-21 0,0 22 0,0-1 0,0-21 15,0 21-15,0-20 0,21 20 16,0-21-16,0 21 0,-21-20 15,21-1-15,0 21 0,-21-21 0,0 0 16,0 1-16,22-1 0,-22 0 16,0 0-16,0 0 15,-22 0 1,1-21-16,0 0 0,0 0 16,0 0-16,0 0 15,-1 0-15,1 0 0,0 0 0,0 0 16,0 0-16,-22-21 0,22 21 0,-21 0 15,-22 0-15,22 0 0,-21 0 0</inkml:trace>
  <inkml:trace contextRef="#ctx0" brushRef="#br0" timeOffset="40200.12">0 9927 0,'63'0'78,"43"0"-63,0 0-15,21 0 16,-21 0-16,0 0 0,21-21 0,-21 21 0,-1 0 16,1 0-16,0-21 0,-21 21 15,-1 0-15,-20 0 0,-22 0 16,1 0-16,-1 0 0,-42-21 16,-21 21-1,0 0-15,-1 0 16,-20 0-16,0 0 0,-1 0 0,1 0 15,-21 0-15,-1 0 0,1 0 16,-1 0-16,-21 0 0</inkml:trace>
  <inkml:trace contextRef="#ctx0" brushRef="#br0" timeOffset="40457.14">0 9948 0,'0'0'0,"0"22"16,0-1-1,0 0-15,63-21 78,22 0-78,21 0 0,-21-21 0,-1 21 16,1 0-16,0-21 0,-1 21 16,-20 0-16,-22 0 0,22-22 0,-22 22 15,-21 0-15,21 0 0,-20 0 16,-1 0-16,-21-21 0,21 21 15,-21-21-15,0 0 16,0 0-16</inkml:trace>
  <inkml:trace contextRef="#ctx0" brushRef="#br0" timeOffset="40896.89">762 9483 0,'0'0'15,"-21"-21"-15,21-1 0,-21 22 16,21 22 15,21-1-31,0 0 0,21 21 16,-21-21-16,22 22 0,-1-22 16,0 21-16,1-21 0,-1 22 0,22-22 15,-1 0-15,-21 21 0,43-20 16,-21-1-16,-1-21 0,22 21 0,-22-21 15,1 0-15,-1 0 0,1 0 16,-1 0-16,-20 0 0,-1 0 0,0 0 16,-21 0-16,1 0 0,-1-21 15,-21 0-15,-21 21 16,-1 0 0,-20 0-16,21 0 0,-21 0 0,-1 0 15,-20 0-15,-1 21 0,1 21 16,-1-21-16,1 22 0,-22-22 0,22 21 15,-22 0-15,21 1 0,1 20 16,21-20-16,-1 20 0,1-21 0,21 1 16,0-1-16,-1 22 0,22-43 15,-21 21-15,21 0 0,0-20 0,0 20 16,0-21-16,21 0 0,1-21 16,-1 0-16,0 0 0,0 0 15</inkml:trace>
  <inkml:trace contextRef="#ctx0" brushRef="#br0" timeOffset="41644.46">0 12531 0,'63'0'94,"22"0"-94,0 0 0,21 0 16,-22 0-16,22 0 0,-21-21 15,21 21-15,-22-22 0,22 22 16,-21 0-16,21 0 0,-22-21 0,1 21 15,-22 0-15,22 0 0,-43 0 16,1 0-16,-1 0 0,0 0 0,-20 0 16,-44 0 15,-20 0-31,21 0 0,-21 0 16,-22 0-16,22 0 0,-22 21 15</inkml:trace>
  <inkml:trace contextRef="#ctx0" brushRef="#br0" timeOffset="41904.31">423 12594 0,'-63'0'16,"126"0"-16,-211 0 0,85 21 0,20-21 15,-20 0-15,42 0 0,-1 0 0,1 0 16,21 22-16,21-22 16,1 0-16,20 0 0,0 0 15,22 0-15,-1 0 0,22 0 16,-22 0-16,22 0 0,0 0 0,-1 0 15,1-22-15,0 22 0,-22 0 16,22-21-16,0 21 0,-22 0 0,22-21 16,-22 0-16,1 21 0,-1 0 15,-20-21-15,-1 21 0,-21 0 0,21 0 16,-20-21-16,-22-1 16,0 1-1,-22 21-15,1-21 0</inkml:trace>
  <inkml:trace contextRef="#ctx0" brushRef="#br0" timeOffset="42276.39">1185 12234 0,'0'0'0,"-21"0"0,0-21 0,0 21 16,42 21 15,0-21-31,0 22 0,22-1 16,-22-21-16,21 21 0,22 0 15,-22-21-15,0 21 0,22 0 0,-22-21 16,0 0-16,1 0 0,-1 0 16,0 22-16,1-22 0,-22 21 15,21-21-15,-21 0 0,22 0 0,-22 0 16,0 21-16,-21 0 16,0 0-16,0 0 15,-21 22-15,0-22 0,-22 21 16,1-21-16,0 43 0,-1-22 0,-20 1 15,-1 20-15,1 1 0,-1-22 16,1 21-16,-1-20 0,22-1 0,0 0 16,-1 1-16,1-1 0,21-21 15,0 0-15,0 1 0,21-1 16,0 0-16,21-21 16,0 0-16,0 0 0,21-21 15,-20-22-15</inkml:trace>
  <inkml:trace contextRef="#ctx0" brushRef="#br0" timeOffset="42861.08">2857 11790 0,'0'0'15,"0"-21"-15,0 0 0,0-1 16,0 1-16,0 0 15,0 42 17,0 0-32,0 1 0,0 20 15,0 0-15,0 1 0,0 20 0,0 1 16,0-1-16,0 1 0,0-1 16,0 1-16,0-1 0,0 1 0,0-1 15,0-21-15,0 22 16,-21-22-16,21 1 0,0-1 0,-21 0 15,21-21-15,-21 22 0,21-22 0,0 0 16,21-21 0,0-21-16,0 0 15,1 0-15,-1-22 0</inkml:trace>
  <inkml:trace contextRef="#ctx0" brushRef="#br0" timeOffset="43283.84">3471 11832 0,'43'-21'16,"-86"42"-16,107-63 0,-43 42 0,0 0 16,-21 21-16,0 0 15,0 0-15,-21 1 0,-21 20 16,-1 0-16,1 1 0,-22-22 0,22 21 16,-21 0-16,20 1 0,-20-1 0,20 0 15,1-20-15,0-1 0,-1 21 16,1-21-16,21 0 0,0-21 15,-22 22-15,22-22 0,21-22 32,21 1-17,1 21-15,-1 0 16,0 0-16,0 0 0,0 0 0,0 21 16,22 1-16,-22-1 0,0 0 15,0 0-15,0 21 0,22-20 0,-22 20 16,0 0-16,-21-21 0,21 22 15,0-1-15,1-21 0,-1 22 0,0-22 16,-21 0-16,21 0 0,0 0 0,0 0 16,1 1-16,-1-22 0,0 0 15,21 0-15,-21 0 0,22 0 0,-22 0 16,21-22-16,1 1 0,-22 0 16,21-21-16,-21 21 0,0-22 15,22 22-15,-22-21 0,0-1 0,-21 22 16</inkml:trace>
  <inkml:trace contextRef="#ctx0" brushRef="#br0" timeOffset="44317.24">3810 12425 0,'0'0'0,"0"21"0,-21 0 0,21 0 16,0 1-16,21-22 16,0 0-1,0 0-15,0 0 0,1 0 16,-1 0-16,0 0 15,0 0-15,0-22 0,0 1 0,1 21 16,-1-21-16,-21 0 0,21 0 0,-21 0 16,21-1-16,-21 1 0,0 0 15,0 0-15,0 0 0,0 0 16,-21 21-16,0 0 16,0 0-16,-1 21 0,1 0 15,0 0-15,0 0 0,-21 0 0,20 22 16,1-22-16,0 21 0,21 1 15,-21-22-15,21 21 0,0-21 0,0 22 16,0-22-16,0 21 0,0-21 0,0 22 16,21-22-16,0 0 15,0 0-15,1 0 0,20 0 0,-21 1 16,21-22-16,1 0 0,-1 0 0,0 0 16,1 0-16,20-22 0,-20 1 15,20 0-15,-21 0 0,22 0 0,-22 0 16,1-22-16,-1 22 0,0 0 0,1-21 15,-22 20-15,0-20 0,0 21 16,0 0-16,-21 0 0,21-1 0,-21 1 16,0 42 15,0 1-31,-21-22 0,21 21 0,-21 0 16,21 0-16,0 0 0,0 22 15,0-22-15,0 0 0,0 0 16,0 0-16,0 0 0,21 1 0,0-22 15,1 21-15,-1-21 0,21 0 0,-21 0 16,0 0-16,22 0 0,-22 0 16,21-21-16,-21 21 0,22-22 0,-22 1 15,0 0-15,0 0 0,22-21 16,-22 20-16,0 1 0,0 0 0,-21-21 16,21 21-16,0-1 0,1 1 0,-22 0 15,0 0-15,21 0 0,-21 0 16,21-1-16,-21 44 31,0-1-31,0 0 16,0 21-16,-21 1 0,0-1 15,21 0-15,0 1 0,-22 20 0,1 1 16,21-1-16,-21 1 0,21 20 0,0-20 16,-21 20-16,21 1 0,0 0 15,0 21-15,0-22 0,0 22 0,0 0 16,0-21-16,0 20 0,21 1 0,-21-21 15,21 21-15,-21 0 0,21-22 16,-21 22-16,22-21 0,-22-1 0,0 1 16,21 0-16,-21-1 0,21 1 0,-21-21 15,0-1-15,0 1 0,0-22 16,0 0-16,0 1 0,0-1 16,-21-21-16,21 0 0,-21 0 0,-1-21 15,1 0-15,0 0 0,0 0 0,0-21 16,21 0-16,-43-21 0,22-1 15,0 1-15,0 0 0,0-22 0,-22 22 16,22-22-16,-21-20 0,21 20 0,-22-20 16,22-1-16,0 0 0,21 1 0,0-22 15,0 21-15,0 0 0,0 1 16,0-22-16,21 21 0,-21 1 0,21-1 16,1 0-16,-1 1 0,0 20 15,21-21-15,-21 22 0,1-22 16,20 22-16,-21-22 0,21 22 0,-20-1 15,20-21-15,0 22 0,1-1 0,-1 1 16</inkml:trace>
  <inkml:trace contextRef="#ctx0" brushRef="#br0" timeOffset="44704.02">6075 11494 0,'0'0'16,"-21"-22"-16,21 1 0,0 0 0,0 0 0,0-21 16,0 20-16,0 1 0,0-21 15,0 21-15,0 42 16,0 0-1,0 21-15,0 1 0,0 20 16,0 1-16,0-1 0,0 1 0,0 20 16,0 1-16,0-21 0,0 20 15,-22 1-15,1 0 0,0-22 16,0 22-16,0-22 0,0-20 0,-1 20 16,1-21-16,21 1 0,-21-1 0,21-21 15,0 0-15,0 1 0,21-22 16,0 0-16,1 0 0,-1 0 15,0-22-15,0 1 0,21 0 0,-20-21 16,-1 21-16,0-22 0</inkml:trace>
  <inkml:trace contextRef="#ctx0" brushRef="#br0" timeOffset="45944.31">6032 11684 0,'-21'-42'0,"42"84"0,-63-105 0,0 20 0,21 22 16,-1-21-16,1 21 0,21-22 0,-21 22 15,21 0-15,0 0 0,0 0 16,21-1-16,22 1 0,-22 0 0,21 21 16,0 0-16,1 0 0,-1 0 0,22 0 15,-22 0-15,21 21 0,1 22 16,-1-22-16,1 21 0,-22 0 16,22 1-16,-22-1 0,0 0 0,-20 1 15,-1-1-15,-21 0 0,0 1 0,-21-1 16,-1-21-16,-20 22 0,0-1 15,-1-21-15,-20 21 0,21-20 0,-22-1 16,22 0-16,-1 0 0,1-21 16,0 0-16,-1 0 0,22 0 0,-21 0 15,21 0-15,0 0 0,-1-21 0,1 21 16,21-21-16,0 0 0,0-1 16,21 44-1,1-22-15,-1 42 0,0-21 16,0 0-16,0 22 0,0-1 15,22 0-15,-22 1 0,0-22 0,0 21 16,0 0-16,1-20 0,-1 20 16,0-21-16,0 0 0,21 0 15,-20 1-15,20-1 0,0-21 0,1 0 16,-1 21-16,0-21 0,1 0 0,20 0 16,-21 0-16,22-21 0,-22 0 15,22-1-15,-22 1 0,22 0 0,-22 0 16,0-21-16,1-1 0,-22 1 0,0 0 15,0-1-15,0 1 0,0 0 16,-21-22-16,22 22 0,-22 21 0,0-22 16,0 22-16,0 0 0,0 0 0,-22 21 15,1 0-15,0 0 16,0 0-16,0 21 0,0 0 16,-1 0-16,1 22 0,21-1 0,-21-21 15,0 21-15,0 1 0,21-1 0,0 0 16,-21 1-16,21-1 0,0-21 15,0 22-15,0-22 0,0 0 0,21 21 16,0-21-16,0 1 0,0-22 0,22 21 16,-22-21-16,21 0 0,0 0 15,-20 0-15,20 0 0,0 0 0,1 0 16,20-21-16,-21-1 0,1 1 0,-1-21 16,-21 21-16,22-22 0,-22 1 15,21 0-15,-21-22 0,0 22 0,1-22 16,-1 1-16,0-1 0,0 1 15,-21-1-15,21-20 0,-21 20 0,0 22 16,0-22-16,0 1 0,0 21 16,0 20-16,0-20 0,0 21 0,-21 21 15,0 21 1,0 21-16,0-20 0,21 20 16,-22 21-16,22-20 0,-21 20 0,21-20 15,0 20-15,0 1 0,0-1 0,0 1 16,0-1-16,0 1 0,0-22 15,0 21-15,0-20 0,0-1 0,21 0 16,1 1-16,-1-22 0,0 0 0,21 0 16,-21 0-16,1 1 15,20-22-15,-21 0 0,21 0 0,1 0 16,-22 0-16,21 0 0,-21-22 0,22 22 16,-22-21-16,21-21 0,-21 21 0,1-22 15,-1 22-15,0-21 0,0 0 16,0-1-16,0 1 0,-21 0 0,0-1 15,0 1-15,0 21 0,0-22 0,0 22 16,0 0-16,0 42 31,0 0-31,-21 1 16,21-1-16,0 0 16,-21 0-16,21 0 15,0 0-15,0 1 0,0-1 0,0 0 16,0 0-16,-21 0 0,21 22 15,0-22-15,-21 21 0,21-21 0,0 0 16,0 22-16,0-22 0,0 0 0,0 0 16,0 0-16,0 1 0,21-22 15,0 0-15,0 0 16,0 0-16,1 0 0,-1 0 0,21 0 16,-21 0-16,22 0 0,-22-22 0,21 1 15,-21 0-15,22 21 0,-1-21 16,-21 0-16,21 0 0,-20 21 15,-1-22-15,21 1 0,-21 21 0,0-21 16,1 0-16</inkml:trace>
  <inkml:trace contextRef="#ctx0" brushRef="#br0" timeOffset="47052.67">9504 11938 0,'0'0'0,"0"-21"0,0 0 16,0 0-16,-21 21 15,-1 0-15,22-22 0,-21 22 16,0 0-16,0 0 16,0 0-16,-22 0 0,22 22 0,0-22 0,-21 42 15,21-21-15,-22 0 0,22 22 16,-21-1-16,21-21 0,-1 21 16,1 1-16,0-1 0,0 0 0,21-20 15,-21 20-15,21-21 0,0 21 0,0-20 16,0-1-16,0 0 0,21 0 0,0-21 15,0 21-15,22-21 0,-22 0 16,21 0-16,-21 0 0,0 0 0,22 0 16,-22-21-16,21 21 0,-21-21 0,1 0 15,-1-22-15,0 22 0,0 0 16,0-21-16,0-1 0,1 1 16,-1 0-16,0-1 0,-21-20 0,0 21 0,21-1 15,-21 1-15,0 21 0,0 0 16,0-1-16,0 1 0,0 42 31,-21 1-31,0-1 0,21 21 0,0-21 16,-21 22-16,-1-1 0,22 0 15,-21 1-15,21-1 0,0 0 0,0-21 16,0 22-16,0-22 0,0 21 0,0-21 16,0 1-16,0-1 0,21 0 15,1 0-15,-1-21 0,0 0 0,21 0 16,1 0-16,-22 0 0,21 0 15,0 0-15,1 0 0,-1-21 0,-21 21 0,22-21 16,-1-22-16,-21 22 16,21 0-16,1-21 0,-22 21 0,21-22 15,1 1-15,-22 0 0,0-1 0,21-20 16,-21 20-16,-21 22 0,0-21 0,0 21 16,0 0-16,0-1 0,0 44 15,-21-1 1,21 0-16,-21 21 0,21 1 0,0-22 15,0 21-15,0 0 0,0 1 16,0-22-16,0 21 0,0-21 0,0 22 16,0-22-16,0 0 0,0 0 15,0 0-15,21 1 0,-21-1 16,0 0 0,-21-21-1,0 0-15,0-21 0,0 21 16,-1-21-16,1 21 0,21-22 15,-21 1-15,0 0 0,0 21 0,0-21 16,-1 21 0,22 21-1,0 0-15,0 0 0,0 1 16,22-1-16,-1-21 0,-21 21 16,42 0-16,-21 0 0,0-21 0,1 21 15,20-21-15,-21 0 0,21 0 16,1 0-16,-1 0 0,0 0 0,1 0 15,-1 0-15,-21 0 0,22-21 0,-1 0 16,-21 21-16,21-21 0,1 0 0,-1 0 16,0-1-16,-20-20 0,20 21 15,0-21-15,1-1 0,-22 1 0,0 0 16,21-1-16,-42-20 0,0 20 16,0 22-16,0-21 0,0 21 0,0-22 15,-21 43-15,-21 0 0,21 0 16,-1 0-16,-20 22 0,21-1 15,0 0-15,0 21 0,-1 1 0,1-1 16,21 0-16,0 1 0,0-1 16,0 0-16,0-21 0,0 22 0,0-1 15,0-21-15,21 22 0,1-22 0,-1 0 16,0 0-16,0 0 0,0 0 0,0 1 16,1-22-16,20 21 0,-21-21 15,21 0-15,-20 0 0,20 0 0,0 0 16,1 0-16,-1 0 0,0-21 15,-21-1-15</inkml:trace>
  <inkml:trace contextRef="#ctx0" brushRef="#br0" timeOffset="47332.71">11980 11684 0,'0'0'0,"0"-42"0,0 21 0,0-22 0,0 22 16,0 0-16,-21 21 15,0 0-15,0 21 16,0 0-16,-1 22 0,1-22 0,0 21 16,0 0-16,0 1 0,21 20 0,-21-20 15,21 20-15,-22 1 0,22-22 16,0 21-16,0-20 0,0-1 16,0 0-16,0 1 0,0-1 0,0-21 15,0 0-15,0 22 0,22-22 0,-1 0 16,0-21-16,-21 21 0,21-21 15,0 0-15,22 0 0,-22 0 0,0 0 16,0-21-16,21 21 0,-20-21 0,20 0 16</inkml:trace>
  <inkml:trace contextRef="#ctx0" brushRef="#br0" timeOffset="47616.81">12912 11367 0,'0'0'0,"0"21"16,21-21-16,0 42 0,0-21 15,0 0-15,-21 22 0,43-22 16,-22 21-16,0 1 0,0-1 0,21 21 16,-20-20-16,-1-1 0,0 22 0,-21-22 15,21 21-15,-21-20 0,0 20 0,0-20 16,0 20-16,0-21 0,0 1 15,-21-1-15,0-21 0,-22 22 0,1-22 16,21 21-16,-21-42 0,-22 21 16,22 0-16,-1-21 0,1 0 0,0 0 15,-1 0-15,1 0 0,0-21 16,-1 0-16</inkml:trace>
  <inkml:trace contextRef="#ctx0" brushRef="#br0" timeOffset="48160.67">9821 9017 0,'-21'21'78,"0"0"-78,-21 1 0,20-1 16,1 21-16,0 0 0,0 1 0,-21-1 15,20 0-15,22 22 0,-21-22 16,21 22-16,0-22 0,0 22 0,0-22 16,0 0-16,0 1 0,21-1 15,1 0-15,-1-21 0,21 1 0,-21 20 16,22-42-16,20 21 0,-21 0 0,22-21 16,-1 0-16,-20 0 0,20 0 15,1-21-15,-1 0 0,1 0 0,-22 0 16</inkml:trace>
  <inkml:trace contextRef="#ctx0" brushRef="#br0" timeOffset="48387.91">10795 9123 0,'0'-42'16,"0"84"-16,0-127 0,0 43 0,0 21 16,0 0-16,0-1 0,21 22 0,0 0 15,0 0-15,1 0 16,20 22-16,-21-1 0,21 0 0,-20 21 15,20 1-15,0-1 0,-21 0 0,22 22 16,-22-22-16,0 22 0,-21-22 16,0 21-16,0 1 0,0-1 0,-21-20 15,0 20-15,-22 1 0,1-22 0,0 0 16,-1 1-16,1-1 0,-21 0 0,-1-20 16,22 20-16</inkml:trace>
  <inkml:trace contextRef="#ctx0" brushRef="#br0" timeOffset="123134.07">7789 12721 0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4:37:52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2540 974 0</inkml:trace>
  <inkml:trace contextRef="#ctx0" brushRef="#br0" timeOffset="898.48">1397 445 0,'0'0'0,"0"-22"0,0 1 0,-21 21 15,0-21-15,-1 21 16,1 0-16,21-21 16,-21 21-16,0 0 0,0 21 15,21 0-15,-21 0 16,-1 22-16,22-22 0,0 21 0,-21 1 15,0 20-15,0-21 0,0 22 16,0-1-16,-1 1 0,1-1 16,0 22-16,0-43 0,0 22 15,0-22-15,-1 1 0,22-1 16,0 0-16,-21-21 0,21 1 0,0-1 16,0 0-16,0-42 31,0 0-16,0-1-15,21 1 0,-21-21 16,22 21-16,-22-43 0,0 22 0,21-22 16,0 22-16,-21-21 0</inkml:trace>
  <inkml:trace contextRef="#ctx0" brushRef="#br0" timeOffset="1147.33">1143 550 0,'21'-21'0,"-42"42"0,42-84 0,0 42 15,0 0-15,-21-1 0,22 1 16,-1 21-1,0 21-15,-21 1 16,0-1-16,21 21 0,-21-21 16,21 22-16,-21-1 0,0 21 15,0-20-15,0 20 0,0 1 0,0-1 16,0 1-16,0-22 0,0 22 16,0-22-16,0 0 0,0 1 0,0-1 15,0-21-15,0 0 16,0 0-16,-21 1 0,21-1 15,0-42 17,-21-1-32,0 1 15</inkml:trace>
  <inkml:trace contextRef="#ctx0" brushRef="#br0" timeOffset="1743.12">889 1164 0,'0'0'15,"-21"21"-15,0-21 0,-1 0 0,44 0 32,-1 0-17,0 0-15,0 0 0,21-21 0,1 21 16,-1-21-16,0 0 16,1 0-16,20 0 0,-20-1 0,20 1 15,-21 0-15,1 0 0,-1 0 16,0 0-16,1-1 0,-22 1 15,0 21-15,-21-21 0,0 0 0,0 0 32,0 42-17,0 0 1,0 0-16,0 22 0,0-22 16,0 21-16,0-21 0,0 22 15,0-1-15,0-21 0,0 21 0,0-20 16,0-1-16,0 21 0,0-21 15,21 0-15,0-21 0,1 22 16,-1-22-16,0 0 0,0 0 16,0 0-16,22 0 0,-22-22 15,0 1-15,0 0 0,0 0 16,0 0-16,1-22 0,-1 22 0,0-21 16,0 0-16,-21-1 0,21 1 15,-21 0-15,21 20 0,-21-20 0,0 21 16,0 0-16,0 42 31,-21 0-31,21 21 16,-21-20-16,21 20 15,-21 0-15,21-21 0,0 22 0,0-1 16,-21-21-16,21 22 0,0-22 16,0 0-16,0 21 0,0-21 15,0 1-15,21-22 16,0 0-16,0 0 15,0-22-15,1 1 0,-1 0 16</inkml:trace>
  <inkml:trace contextRef="#ctx0" brushRef="#br0" timeOffset="2010.97">2434 445 0,'0'-22'16,"0"44"-16,0-65 0,0 22 0,-21 21 0,0 0 15,0 0-15,-1 0 16,22 21-16,-21 0 0,21 1 16,-21 20-16,0 0 0,21 1 0,0-1 15,-21 0-15,21 22 0,-21-22 16,-1 22-16,22-1 0,0-21 0,0 22 16,-21-22-16,21 1 0,0-1 15,0 0-15,0 1 0,0-22 16,0 0-16,0 0 0,0 0 15,21-21-15,1 0 16,-1 0-16,0 0 0,21 0 16,-21-21-16</inkml:trace>
  <inkml:trace contextRef="#ctx0" brushRef="#br0" timeOffset="2387.75">2688 826 0,'0'0'16,"-21"21"-1,21 0-15,-21 0 16,0 0-16,-1 0 0,1 22 0,0-22 0,0 21 16,0 1-16,21-22 15,0 21-15,-21-21 0,21 22 0,0-22 16,0 0-16,0 0 0,0 0 16,21-21-16,0 21 0,0-21 0,0 0 15,0 0-15,1 0 0,-1 0 16,21 0-16,-21-21 0,0 21 0,22-21 15,-22 0-15,0 0 0,0 0 16,0-1-16,1-20 0,-1 21 0,-21-21 16,21 20-16,-21-20 15,0 0-15,0 21 0,0-1 0,-21 1 16,0 0-16,-1 21 0,1 0 16,0 0-16,0 0 0,-21 0 15,20 0-15,1 0 0,0 0 0,0 21 16,0-21-16,0 0 0,21 21 15,0 1-15,0-44 32</inkml:trace>
  <inkml:trace contextRef="#ctx0" brushRef="#br0" timeOffset="2652.61">2159 677 0,'-42'0'16,"84"0"-16,-106 0 0,43 0 0,0 0 16,42 0-1,0 0-15,22 0 0,-1-21 16,0 21-16,22-21 0,-1 0 0,1 21 16,-1-21-16,1 21 0,-1-21 15,1 21-15,-22 0 0,1-22 16,-1 22-16,-21 0 0,0 0 0,0 0 15,1 0-15,-44 0 47</inkml:trace>
  <inkml:trace contextRef="#ctx0" brushRef="#br0" timeOffset="3995.83">3704 847 0,'42'0'31,"-42"-21"-31,22 21 0,-1-22 16,0 1-16,0 0 15,0 0-15,0 0 0,1 0 16,20-1-16,-21 1 0,0 0 0,0 0 16,22 0-16,-22 0 0,0-1 15,0-20-15,-21 21 0,0 0 0,21 0 16,-21-1-16,0-20 0,0 21 16,-21 21-16,0-21 0,0 0 0,-21 21 15,20 0-15,-20 0 0,0 0 16,-1 0-16,-20 21 0,21 0 0,-22 0 15,22 0-15,-1 22 0,1-22 16,0 21-16,-1-21 0,22 22 16,0-22-16,21 21 0,0 0 15,0-20-15,0 20 0,0 0 16,21 1-16,22-22 0,-22 21 0,0 0 16,21-20-16,-21 20 0,22-21 15,-1 21-15,0-20 0,1 20 0,-1-21 16,-21 0-16,22 0 0,-22 22 15,0-22-15,0 0 0,-21 0 0,0 0 16,0 1-16,0-1 0,-21 0 16,-21 0-16,20 0 0,-41 0 15,21 1-15,-22-22 0,22 21 0,-22-21 16,22 0-16,-22 0 0,22 0 16,0 0-16,-1 0 0,1-21 0,0-1 15,21 1-15,-22 0 0,22 0 16,0-21-16,0-1 0,0 1 0,-1 0 15,1-22-15,21 1 0,0 20 16,0-20-16,0 20 0,0 1 16,0 0-16,0 21 0,0-1 0,21 1 15,1 0-15,-1 21 0,0 0 16,0 0-16,0 21 0,0 22 0,1-22 16,-1 21-16,0 0 0,0 1 15,0-1-15,-21 0 0,0 1 16,21-1-16,1 0 0,-1 1 15,-21-1-15,21-21 0,0 22 0,-21-22 16,21 0-16,0 0 0,1 0 16,-1-21-16,0 0 0,0 21 0,0-21 15,22 0-15,-22 0 0,21 0 16,-21-21-16,22 0 0,-22 21 0,21-21 16,0 0-16,-20 0 0,-1-22 15,21 22-15,-21-21 0,0 21 0,1-22 16,-1 22-16,0-21 15,0 21-15,-21-1 0,0 1 0,21 0 16,-21 0-16,0 0 0,0 42 31,0 0-15,0 0-16,0 0 0,0 1 0,0 20 16,0-21-16,0 21 0,-21-20 15,21 20-15,0-21 0,0 0 0,0 0 16,0 1-16,0-1 0,21 0 15,0 0-15,1-21 0,-1 0 16,0 0-16,0 0 0,0 0 16,0 0-16,1-21 0,20 0 15,-21 21-15,0-21 0,0-22 16,1 22-16,-1 0 0,0-21 0,-21-1 0,21 22 16,0-21-16,-21-1 15,21 22-15,-21-21 0,0 21 0,0 0 16,0-1-16,0 1 0,0 42 31,0 1-31,0-1 0,0 21 16,0-21-16,0 22 0,0-22 0,0 21 15,0-21-15,0 0 0,0 22 16,0-22-16,0 0 0,0 0 0,0 0 16,0 1-16,0-1 15,22 0-15,-1-21 0,21 0 0,-21 0 16,0 0-16,22 0 0,-1 0 15,-21 0-15,22-21 0,-1 0 16,-21-1-16</inkml:trace>
  <inkml:trace contextRef="#ctx0" brushRef="#br0" timeOffset="4651.46">5186 1016 0,'0'0'16,"0"-21"-16,0-21 0,0 20 0,0 1 0,0 0 15,0 0-15,0 0 0,0 0 16,-21 21-16,-1 0 0,1 0 15,0 0 1,0 0-16,0 21 0,0 0 0,-1 0 16,1 0-16,0 22 0,-21-22 15,21 21-15,21-21 0,-22 22 0,1-1 16,21-21-16,0 0 0,-21 22 16,21-22-16,0 0 0,0 0 0,0 0 15,21-21-15,0 0 16,1 0-16,-1 0 0,0 0 0,0 0 15,0 0-15,0 0 0,1-21 16,-1 21-16,0-21 0,0 0 0,0 0 16,0-1-16,-21-20 0,0 21 15,22 0-15,-22 0 0,21-1 16,-21 1-16,0 0 0,0 0 0,0 0 16,0 0-1,0 42 1,0 0-16,0 0 15,0 0-15,0 0 0,0 22 0,0-22 16,0 21-16,0 1 0,0-1 16,0 0-16,0 1 0,0-1 0,0 0 15,0 22-15,0-1 0,-21 1 16,21-1-16,0 1 0,-22-1 0,22 1 16,0-1-16,0 1 0,0-1 15,-21 1-15,21-22 0,-21 0 16,21 22-16,0-22 0,0 1 0,0-22 15,-21 21-15,0-21 0,0 0 16,21 1-16,-22-22 0,1 0 0,0 0 16,0-22-16,0 1 15,0 0-15,-1 0 0,22-21 0,-21-1 16,21 1-16,-21 0 0,21-22 0,0 22 16,0-22-16,0 1 0,0-1 15,0 1-15,21-1 0,0 1 0,-21-1 16,22 22-16,-1 0 0,0-1 15,0 1-15,21 0 0,-20 20 0,-1-20 16,0 21-16,0-21 16,0 20-16,22 1 0,-22 0 0,0-21 15,21 21-15</inkml:trace>
  <inkml:trace contextRef="#ctx0" brushRef="#br0" timeOffset="5324.07">5884 1016 0,'0'0'0,"21"-21"0,-21 0 16,0 0-16,0-1 0,0 1 15,0 0-15,0 0 0,0 0 16,-21 21-16,0-21 0,0-1 16,0 22-16,0 0 15,-22 0-15,22 0 0,0 0 0,0 22 16,-22-1-16,22 0 0,0 21 15,-21-21-15,21 22 0,-1-22 0,-20 21 16,21 1-16,0-1 0,21-21 16,0 21-16,-21-20 0,21-1 0,0 0 15,0 0-15,0 0 0,0 0 16,21-21-16,0 0 0,0 0 0,0 0 16,22 0-16,-22 0 0,21-21 15,-21 0-15,22 0 0,-22 0 16,21 0-16,-21-1 0,0 1 0,1-21 15,-1 21-15,0 0 0,0-22 16,-21 22-16,0 0 0,0 0 0,0 0 16,21 21-16,-21 21 31,0 0-31,0 21 16,0-21-16,0 22 0,-21-1 0,21 0 15,0 1-15,0-1 0,0 22 16,0-22-16,0 21 0,0-20 0,0 20 15,0 1-15,0-1 0,0 22 16,0-22-16,0 1 0,0-1 16,0-20-16,0 20 0,0 1 0,0-1 15,0-20-15,0 20 0,0-21 16,0 1-16,-21-1 0,21 0 0,-21-20 16,0 20-16,21-21 0,-22-21 0,1 21 15,0-21-15,0 0 0,0 0 16,0-21-16,-1 21 0,1-21 0,-21-21 15,21 20-15,0-20 0,-22 0 16,22 21-16,0-22 0,0 1 0,0 0 16,-1-1-16,22 1 0,0 0 15,0-1-15,0 1 0,0 0 0,0-1 16,22 1-16,-1 0 0,0-22 16,21 22-16,-21-22 0,22 1 15,20 20-15</inkml:trace>
  <inkml:trace contextRef="#ctx0" brushRef="#br0" timeOffset="5991.69">6054 1080 0,'-22'0'0,"44"0"0,-65 0 0,22 0 16,21-22 15,21 1-16,0 21-15,-21-21 0,22 0 16,-1 0-16,0 0 0,0-1 0,0-20 16,0 42-16,-21-21 0,0 0 15,0 0-15,0-1 16,0 44 0,-21-1-16,0 0 15,0 0-15,21 21 0,-21-20 16,0 20-16,-1 0 0,22-21 0,0 22 15,-21-22-15,21 0 16,-21 21-16,21-20 0,0-1 0,0 0 16,0 0-16,0 0 15,21-21-15,0 0 0,1 0 0,-1 0 16,0 0-16,0 0 0,21 0 16,-20-21-16,-1 0 0,21 0 0,-21 21 15,22-43-15,-1 22 0,-21 0 16,21-21-16,-20-1 0,20 22 0,-21-21 15,0 21-15,0-22 0,1 22 16,-22 0-16,0 0 0,-22 21 16,1 0-1,0 21-15,0 0 0,0-21 16,-22 21-16,43 1 0,-21-1 0,21 0 16,0 0-16,0 21 0,0-20 15,0-1-15,0 0 0,21 0 0,1 0 16,-1 0-16,0-21 0,21 22 15,-21-1-15,1 0 0,-1-21 0,0 21 16,0-21-16,-21 21 0,21-21 16,-21 21-16,-21-21 15,0 0-15,-21 0 0,20 0 16,1 0-16,-21 0 0,21 0 0,0 0 16,-1 0-16,1 0 15,0 0-15,0 0 0,21-21 16,0 0-16,0 0 0,0 0 15,0 0-15,0-1 0,21-20 16</inkml:trace>
  <inkml:trace contextRef="#ctx0" brushRef="#br0" timeOffset="6307.5">6985 423 0,'0'0'0,"0"-21"0,0 0 0,0 0 0,0 0 15,0 0-15,-21 21 16,21 21 0,0 0-16,-21 0 0,21 0 15,0 0-15,0 22 0,0-1 0,0 0 16,-22 1-16,22 20 0,-21 1 0,21-22 16,0 22-16,0-1 0,0 1 15,0-22-15,-21 0 0,21 22 0,0-22 16,0 0-16,0-20 0,0 20 15,0-21-15,0 0 0,0 0 0,0 1 16,21-22 0,0 0-16,1-22 15,-1 1-15,0 0 16,0 0-16,0 0 0,0 0 0,1-22 16,-1 1-16</inkml:trace>
  <inkml:trace contextRef="#ctx0" brushRef="#br0" timeOffset="6527.38">7260 762 0,'0'0'16,"0"21"0,0 0-16,0 1 15,0-1-15,-21 0 0,21 0 0,-21 21 16,21-20-16,0 20 0,0-21 16,-21 21-16,21-20 0,-22 20 0,22-21 15,0 0-15,0 0 16,0 1-16,0-1 0,0 0 0,0 0 15,22-21 1,-1 0 0,0 0-16,0-21 0,0 0 15,0 0-15</inkml:trace>
  <inkml:trace contextRef="#ctx0" brushRef="#br0" timeOffset="7226.98">7726 847 0,'0'0'15,"-21"0"-15,-1 0 16,1 0-16,0 0 0,0 0 16,0 0-16,0 21 0,-1 0 15,22 0-15,-21 0 0,0 1 0,21 20 16,-21-21-16,21 0 0,0 0 16,0 1-16,0 20 0,0-21 0,0 0 15,0 0-15,0 1 16,21-22-16,0 0 0,0 21 0,1-21 15,-1 0-15,0 0 0,0 0 16,-21-21-16,21 21 0,-21-22 16,0 1-16,0 0 0,0 0 15,0-21-15,0 20 0,0-20 16,0 21-16,0-21 0,0-1 0,0 22 16,0-21-16,0 21 0,21-1 15,1-20-15,-1 42 0,0-21 0,0 0 16,21 21-16,1 0 0,-22 0 15,21 0-15,1 0 0,-22 0 0,21 0 16,-21 21-16,22 0 0,-22 0 16,0 22-16,0-22 0,-21 21 0,0-21 15,21 22-15,-21-1 0,0-21 16,0 21-16,0-20 0,0 20 0,0-21 16,0 0-16,0 0 0,-21 1 15,21-1-15,-21 0 0,0-21 16,0 0-1,21-21 1,0 0-16,0-1 16,0 1-16,0 0 0,0-21 15,21-1-15,0 22 0,0-21 0,0-22 16,0 22-16,1 0 0,-1-1 16,21 1-16,-21 21 0,22 0 15,-1-22-15,-21 43 0,21-21 0,1 21 0,-22 0 16,21 0-16,-21 0 0,1 21 15,-1 1-15,0-1 0,0 0 0,-21 21 16,21 1-16,-21-1 0,0-21 16,0 21-16,0 1 0,0-22 15,0 21-15,-21-21 0,21 1 16,-21-1-16,21 0 0,0 0 0,-21 0 16,0-21-16,42 0 31,0-21-31,0 0 15</inkml:trace>
  <inkml:trace contextRef="#ctx0" brushRef="#br0" timeOffset="7630.78">9292 720 0,'0'0'0,"21"-21"16,0-1-16,-21 1 15,-21 21 1,0 0-1,0 0-15,0 0 0,0 0 0,-22 0 16,22 21-16,0 1 0,0-1 16,0-21-16,-1 21 0,1 0 0,0 0 15,21 0-15,0 1 0,0-1 16,0 0-16,0 0 0,21 0 16,0 0-16,1-21 15,-1 22-15,21-22 0,-21 21 16,22-21-16,-22 21 0,21-21 0,-21 21 15,0-21-15,1 0 0,-1 21 16,0-21-16,-21 21 0,0 1 16,0-1-16,0 0 15,-21-21-15,21 21 0,-43-21 0,22 21 16,-21-21-16,21 21 0,-22-21 16,1 22-16,0-22 0,-1 0 0,22 0 15,-21 21-15,0-21 0,20 0 0,1 0 16,0 0-16,0 0 0,0 0 15,0 0-15,21-21 16,-22-1-16,22 1 16</inkml:trace>
  <inkml:trace contextRef="#ctx0" brushRef="#br0" timeOffset="7875.65">7895 339 0,'-21'0'0,"42"0"0,-63 0 16,21-21-16,-1 21 0,1 0 16,21 21 30,-21 0-30,0-21-16</inkml:trace>
  <inkml:trace contextRef="#ctx0" brushRef="#br0" timeOffset="8104.24">6689 635 0,'0'0'16,"-22"0"-16,1 0 0,42 0 16,1 0-1,20 0-15,-21 0 0,21 0 16,1 0-16,20 0 0,-20 0 0,-1-21 16,0 21-16,22 0 0,-22 0 0,-21 0 15,22 0-15,-22-21 0,0 21 16,0 0-16,0 0 0,0 0 15</inkml:trace>
  <inkml:trace contextRef="#ctx0" brushRef="#br0" timeOffset="8794.84">10075 953 0,'-21'0'0,"42"0"0,-63 0 0,21 0 16,0 0-16,-1 0 16,1 0-16,0 0 0,0 0 15,0 0-15,42 0 31,0 0-31,21 0 0,1 0 16,-1 0-16,22 0 0,-1 0 16,1-22-16,-1 22 0,22 0 15,-1 0-15,22-21 0,0 21 0,21 0 16,-21 0-16,21-21 0,-21 21 0,-22 0 16,22 0-16,-21 0 0,0 0 15,-22 0-15,1 0 0,-22 0 0,0 0 16,1 0-16,-22 0 0,0 0 15,-21-21-15,21 21 0,-42-21 16,0 21 0,0 0-16,-1 0 0,1-21 15,0 21-15,0 0 0,0-22 16,-22 1-16</inkml:trace>
  <inkml:trace contextRef="#ctx0" brushRef="#br0" timeOffset="9182.59">11388 656 0,'-22'0'0,"22"21"47,0 1-47,22-22 16,-1 21-16,0-21 15,0 21-15,0-21 0,22 21 0,-22-21 16,21 0-16,-21 0 0,22 21 15,-1-21-15,0 0 0,-21 21 0,22-21 16,-1 0-16,-21 0 0,0 0 16,1 0-16,-1 0 0,-21 22 31,-21-1-31,-1 0 16,1-21-16,-21 21 0,21 0 0,-22 22 15,1-22-15,0 0 0,21 21 16,-22 1-16,1-22 0,0 21 15,20-21-15,-20 22 0,0-22 16,21 21-16,-22-21 0,22 0 0,0 1 16,-21-1-16,20 0 0,1 0 0,21 0 15,-21 0-15,21 1 16</inkml:trace>
  <inkml:trace contextRef="#ctx0" brushRef="#br0" timeOffset="24739.39">13462 931 0,'-21'0'16,"0"0"15,42 0 79,0 0-110,0 0 15,0 0-15,0-21 16,1 0-16,-1 21 0,0-21 0,0 21 15,0-21-15,22 0 0,-22 21 16,21-22-16,-21 1 0,22 0 0,-22 0 16,0 0-16,21 0 0,-21-1 0,1 1 15,-1 0-15,0-21 0,-21 21 16,0-1-16,21 1 0,-21-21 0,21 21 16,-21 0-16,0-22 15,0 1-15,0 0 0,0 20 16,0 1-16,0 0 0,0 0 15,0 0-15,-21 0 0,0 21 16,0 0 0,0 0-1,-1 0-15,1 21 0,21 0 16,0 21-16,-21-21 0,0 22 16,21-22-16,0 21 0,0 1 0,-21-1 15,21 21-15,-21 1 0,21-22 16,-22 43-16,22-22 0,0 22 0,0 0 15,-21-1-15,21-20 16,-21 21-16,0-1 0,21 1 0,0 0 16,0-22-16,-21 22 0,21-1 0,-21 1 15,21 0-15,0-22 0,0 1 16,0-1-16,0 1 0,0-1 0,0-20 16,0-1-16,0 21 0,0-20 0,0-22 15,0 21-15,21-21 0,0 22 16,0-22-16,0-21 0,0 0 15,1 0-15,-1 0 0,0-21 0,21 0 16,-21-1-16,1 1 0,20-21 16,0 21-16,1-22 0,-22 1 0,21 0 15,-21-22-15,22 22 0,-22 0 16,0-22-16,0 1 0,-21 20 16,0-20-16,0-1 0,0 1 0,0 20 15,-21-20-15,0 21 0,0-1 16,-1 1-16,-20 0 0,21-1 0,-21 22 15,-1-21-15,22 21 0,-21-22 0,-1 22 16,1 0-16,0 0 0,21 21 16,-22-21-16,22-1 0,-21 22 0,21 0 15,-1-21 1,22 0 0,22 21-1,-1-21-15,0 21 0,21-21 16,-21 0-16,22 21 0,-1-22 0,0 1 15,1-21-15,20 21 0,-20-22 16,20 22-16,1-21 0,-22 21 0,21-22 16,-20 22-16,-22-21 0,21 21 15,-21 0-15,1-1 0,-1 1 0,0 0 16,-21 0 0,-21 21 15,0 0-16,21 21-15,0 0 0,0 0 16,-22 1-16,22-1 16,0 0-16,0 0 0,0 0 0,0 0 15,-21 1-15,21-1 0,0 0 16,0 0-16,0 0 0,0 0 16,0-42 30,0 0-46</inkml:trace>
  <inkml:trace contextRef="#ctx0" brushRef="#br0" timeOffset="24980.25">14478 360 0,'0'0'0,"-21"0"15,21-21-15,-21 21 0,21 21 63</inkml:trace>
  <inkml:trace contextRef="#ctx0" brushRef="#br0" timeOffset="25458.97">14668 593 0,'0'21'0,"0"-42"0,0 63 16,0-21-16,0 0 0,0 1 16,0-1-16,0 0 15,0 0-15,0 0 0,0 0 16,0 1-16,0-1 0,0 0 0,0 0 16,0 0-16,0 0 15,-21-21 16,21-21-15,0 0-16,0 0 0,0 0 16,0 0-16,0-1 0,0-20 15,21 21-15,-21 0 0,22-22 16,-1 22-16,0 0 0,21 0 16,-21 0-16,22 0 0,-1-1 0,0 1 15,1 21-15,-1 0 0,22 0 16,-22 0-16,0 0 0,-21 0 0,22 21 15,-22 1-15,0-1 0,-21 21 0,0-21 16,0 0-16,0 22 0,0-1 16,-21-21-16,0 22 0,0-22 0,-1 21 15,1-21-15,0 0 0,0 1 16,21-1-16,0 0 0,-21-21 0,21 21 16,21-21-1,0 0-15,0-21 16</inkml:trace>
  <inkml:trace contextRef="#ctx0" brushRef="#br0" timeOffset="26010.66">16108 550 0,'0'0'0,"0"-21"0,-21 0 16,-1 21-16,1-21 0,0 21 15,0-21-15,0 0 0,0 21 0,-1 0 16,1-22-16,-21 22 16,21 0-16,0 0 0,-1 0 0,-20 0 15,21 22-15,-21-1 0,20 0 0,1 0 16,-21 21-16,21-20 0,-22 20 16,22 0-16,0 1 0,0-1 0,0 0 15,0 1-15,21-1 0,0-21 16,0 21-16,0-20 0,0 20 0,0-21 15,21 0-15,0-21 0,0 0 16,21 0-16,-20 0 0,20 0 0,0 0 16,-21-21-16,22 0 0,-1 0 15,0 0-15,1-22 0,-1 1 16,0 0-16,-20-1 0,20 1 0,0 0 16,-21-1-16,1-20 0,-1 20 15,0-20-15,-21 21 0,0-22 0,0 22 16,21-22-16,-21 22 0,0-22 15,0 22-15,0 21 0,0 0 0,0-22 16,-21 43-16,0 0 16,21 22-16,-21-1 0,-1 21 15,22 22-15,-21-22 0,21 21 0,0-20 16,-21 20-16,21 1 0,0-22 16,0 22-16,-21-22 0,21 21 15,0-20-15,0-1 0,0 0 16,0 1-16,0-22 0,21 21 0,-21-21 15,21 1-15,0-22 0,1 0 16,-1 0-16,0 0 0,21 0 16,-21-22-16</inkml:trace>
  <inkml:trace contextRef="#ctx0" brushRef="#br0" timeOffset="26635.17">16722 381 0,'-22'0'16,"44"0"-16,-65 0 0,43 21 0,-21-21 16,42 0 15,0-21-31,1 21 0,-1-21 15,0 0-15,0 0 0,0 21 0,22-22 16,-22 1-16,0 0 0,-21 0 16,21 0-16,-21 0 0,0-1 0,0 1 15,0 0-15,-21 21 16,0 0-16,0 0 16,-1 0-16,-20 21 0,21 0 15,-21 1-15,20-1 0,-20 21 0,21-21 16,0 22-16,0-22 0,-1 0 0,22 21 15,0-21-15,0 1 0,0-1 16,0 0-16,0 0 0,0 0 0,22-21 16,-1 21-16,0-21 0,0 0 15,0 0-15,22 0 0,-22 0 0,21 0 16,-21 0-16,0 0 0,22 0 16,-22 0-16,0-21 0,0 21 0,-21-21 15,-21 21 16,0 0-31,-21 21 0,20-21 16,1 21-16,-21 1 0,0-1 0,20 0 16,-20 21-16,0-21 0,21 22 0,-22-1 15,22 0-15,0-20 0,0 20 16,0 0-16,21-21 0,0 22 0,0-22 16,0 0-16,0 0 0,21 0 15,0-21-15,0 0 0,21 0 0,-20 0 16,20 0-16,0 0 0,1 0 15,-1-21-15,0 0 0,1 0 0,-1-21 16,0 20-16,1-20 16,20 0-16</inkml:trace>
  <inkml:trace contextRef="#ctx0" brushRef="#br0" timeOffset="26877.04">17484 0 0,'-85'0'31,"64"0"-31,0 0 0,-1 0 16,1 21-16,21 43 0,-21-1 15,0 22-15,0-22 0,0 1 0,21-1 16,-22 1-16,1-22 16,21 22-16,-21-22 0,21 22 0,-21-22 15,21 0-15,0 1 0,0-1 16,0-21-16,0 0 0,0 0 0,0 1 15,21-22 1,0 0-16,0 0 0</inkml:trace>
  <inkml:trace contextRef="#ctx0" brushRef="#br0" timeOffset="27255.7">17441 635 0,'-21'0'0,"42"0"0,-63 21 15,21 0 1,21 1-16,21-22 31,0 0-31,0 0 0,0 0 16,22-22-16,-22 22 0,0-21 0,0 0 16,0 21-16,1-21 0,-1 0 15,0 0-15,0-1 0,-21 1 16,0 0-1,-21 21 1,0 0-16,-22 0 0,22 21 0,0 0 16,-21 1-16,21-1 0,-1 0 15,-20 0-15,21 0 0,0 0 0,0 1 16,-1-1-16,22 0 0,0 0 16,0 21-16,0-20 0,0-1 15,0 0-15,22 0 0,-1-21 16,21 0-16,-21 0 0,0 0 0,22 0 15,-22 0-15,21 0 0,1 0 16,-22-21-16,21 0 0,-21 0 0</inkml:trace>
  <inkml:trace contextRef="#ctx0" brushRef="#br0" timeOffset="27907.2">17928 529 0,'0'0'0,"0"-21"15,0 42 16,0 0-31,-21 1 0,21-1 16,0 0-16,0 0 0,-21 0 0,21 0 16,0 1-16,-21 20 0,21-21 15,0 0-15,0 0 0,0 1 0,0-1 16,0 0-16,-22-21 0,22 21 16,0-42 15,0 0-16,0 0-15,0-1 0,0-20 0,0 21 16,0 0-16,0 0 0,22-22 16,-1 22-16,-21-21 0,21 21 0,0-1 15,0 1-15,0 0 0,1 0 16,-1 0-16,0 21 0,0 0 0,0 0 16,0 0-16,1 0 0,-1 0 15,0 21-15,21 0 0,-21 0 0,1 0 16,-22 22-16,21-22 0,0 0 15,-21 21-15,0-20 0,0 20 16,0-21-16,0 0 0,0 22 0,-21-22 16,0 0-16,-1 0 0,22 0 15,-21 0-15,0-21 0,0 0 0,21 22 16,-21-22 0,21-22-16,0 1 15,0 0-15,0 0 0,21 0 16,-21-22-16,21 22 0,0-21 0,0 0 15,1 20-15,20-20 0,-21 0 16,21 21-16,1-1 0,-1 1 0,0 0 16,-20 0-16,20 21 0,0 0 0,1 0 15,-22 0-15,21 21 0,-21-21 16,0 21-16,1 22 0,-1-22 16,-21 0-16,0 0 0,0 21 15,0-20-15,0-1 0,-21 21 0,21-21 16,-22 0-16,1 22 0,0-22 15,0 0-15,21 0 0,-21 0 16,42-42 15,0 0-31</inkml:trace>
  <inkml:trace contextRef="#ctx0" brushRef="#br0" timeOffset="28722.95">18944 699 0,'0'0'15,"21"0"17,0-22-17,1 22-15,-1-21 0,21 0 16,-21 21-16,0-21 0,1 0 15,20 21-15,-21-21 0,-21-1 16,0 1-16,-21 21 31,-21 0-31,20 0 0,1 21 0,-21 1 16,21-1-16,0 0 0,-1 0 0,-20 0 16,42 22-16,-21-22 0,21 0 15,-21 21-15,21-21 0,0 22 0,0-22 16,0 0-16,0 0 0,21 0 15,0 1-15,0-22 0,0 0 0,22 21 16,-22-21-16,21 0 0,1 0 16,-1 0-16,0-21 0,-21-1 15,22 1-15,-1 0 0,-21 0 0,22 0 16,-22 0-16,0-22 0,0 22 16,0-21-16,0-1 0,1 22 0,-22-21 15,0 21-15,21 0 0,-21-22 16,0 22-16,21 21 0,-21-21 0,0 42 31,0 0-15,0 0-16,-21 1 0,21-1 15,0 21-15,-21-21 0,21 0 0,0 22 16,0-22-16,-22 21 0,22-21 0,-21 22 16,21-22-16,0 0 15,0 0-15,-21 0 0,21 1 0,0-1 16,-21-21-16,21 21 15,0-42 1,0 0-16,0-1 16,0 1-16,0 0 0,0-21 0,0 21 15,0-22-15,21 1 0,0 21 0,0-22 16,1 1-16,-1 0 0,0 21 16,21-22-16,-21 22 0,22 0 0,-22 0 15,21 0-15,1 21 0,-22 0 16,21 0-16,-21 0 0,0 0 0,22 21 15,-22 0-15,0 0 16,0 0-16,-21 22 0,0-22 0,0 21 16,0-21-16,0 0 0,0 22 0,0-22 15,0 21-15,-21-21 0,21 1 16,-21-1-16,0 0 0,21 0 0,0 0 16,-21-21-16,21-21 31</inkml:trace>
  <inkml:trace contextRef="#ctx0" brushRef="#br0" timeOffset="28983.79">20468 85 0,'0'0'0,"-21"0"0,0 0 0,21 21 15,-21 0-15,21 21 0,-22-20 16,22 20-16,-21 0 0,0 1 0,21 20 16,-21-21-16,0 1 0,21-1 15,-21 0-15,-1 1 0,22-1 0,-21 0 16,21-20-16,0 20 0,0-21 16,-21 21-16,21-20 0,0-1 15,0 0-15,21 0 16,0-21-16,1 0 15,-1 0-15,0-21 0</inkml:trace>
  <inkml:trace contextRef="#ctx0" brushRef="#br0" timeOffset="29331.74">20722 572 0,'0'0'0,"21"-22"0,-21 1 16,0 0-16,0 0 15,-21 21 1,0 0-16,0 21 15,-22-21-15,22 21 0,0 0 16,0 1-16,21-1 0,-21-21 16,21 21-16,0 0 15,0 0-15,21-21 16,0 21-16,0-21 0,0 0 0,1 0 16,-1 22-16,0-22 0,0 0 15,0 21-15,0-21 0,1 0 0,-1 21 16,-21 0-1,0 0-15,-21-21 16,-1 21-16,-20 1 0,21-22 16,0 0-16,-22 0 0,22 0 0,-21 21 15,21-21-15,0 0 0,-1 0 16,1 0-16,0 0 0,0 0 16,21-21-16,0-1 0,-21 1 15,21 0-15</inkml:trace>
  <inkml:trace contextRef="#ctx0" brushRef="#br0" timeOffset="29539.62">20214 381 0,'0'0'0,"21"-21"31,0 21-31,1 0 0,20 0 0,-21-21 15,21 21-15,-20 0 0,20 0 16,0-21-16,1 21 0,-1-22 0,0 22 16,-21 0-16,22 0 0,-22-21 15,0 21-15,21 0 0,-20 0 0,20 0 16</inkml:trace>
  <inkml:trace contextRef="#ctx0" brushRef="#br0" timeOffset="29843.45">21653 318 0,'0'-22'0,"0"44"0,-21-44 0,0 1 15,0 21-15,0 0 0,0 0 16,-1 0-16,1 0 15,0 21-15,0 22 0,0-22 0,21 21 16,-21 1-16,-1-22 0,1 21 0,21 0 16,-21 1-16,21-1 0,-21 0 15,21 1-15,0-1 0,0 0 16,0-20-16,0 20 0,0-21 16,0 0-16,0 0 0,21 1 0,0-22 15,0 0-15,1 0 0,-1 0 16,21 0-16,0 0 0</inkml:trace>
  <inkml:trace contextRef="#ctx0" brushRef="#br0" timeOffset="30115.57">22140 212 0,'-21'0'16,"42"0"-16,-42-21 0,42 21 15,0 0 1,22 0-16,-22 21 0,21 0 16,-21 0-16,22 21 0,-1-20 0,-21 20 15,0-21-15,22 21 0,-43 1 16,21-1-16,-21-21 0,0 22 0,0-1 16,0 0-16,-21-21 0,0 22 0,-22-1 15,22-21-15,-21 0 16,-1 22-16,1-22 0,21 0 0,-21-21 0,-1 21 15,22 0-15,-21-21 16</inkml:trace>
  <inkml:trace contextRef="#ctx0" brushRef="#br0" timeOffset="31075.15">1714 2604 0,'0'0'0,"0"-22"0,0 1 16,0 0-16,0 42 16,0 0-16,-21 1 15,21 20-15,0-21 0,0 21 0,0 1 16,0 20-16,0-20 15,0-1-15,0 0 0,0 1 0,0-1 16,0 0-16,0 1 0,0-1 16,0 0-16,0-21 0,0 1 0,0-1 15,0 0-15,0 0 0,0-42 47</inkml:trace>
  <inkml:trace contextRef="#ctx0" brushRef="#br0" timeOffset="31463.93">1270 2815 0,'-42'-21'16,"84"42"-16,-84-84 0,20 42 0,22-22 16,-21 1-16,21 21 0,0-22 0,0 22 15,0 0-15,21-21 0,1 21 16,-1-1-16,21 1 0,0 0 15,22 0-15,-22 21 0,22 0 0,-1 0 16,1 0-16,-1 0 0,22 21 16,-22 21-16,1 1 0,-1-1 0,-20 0 15,20 22-15,-20-1 0,-22-20 16,21 20-16,-42 1 0,0-22 16,0 22-16,-21-1 0,-21-21 15,-1 22-15,1-22 0,0 22 16,-1-22-16,-20 0 0,-1-20 0,22 20 15,-22-21-15,1 0 0,21 0 16,-22-21-16,22 0 0,-22 0 0,43 0 16,-21-21-16,21 21 0,-22-21 15,43 0-15,0 0 0,0-22 0,0 22 16,0 0-16,21 0 0,1 0 16,-1-22-16,21 22 0,0 0 15,1 0-15,-1 0 0,22 21 0,-22-21 16</inkml:trace>
  <inkml:trace contextRef="#ctx0" brushRef="#br0" timeOffset="31867.71">2222 3048 0,'0'0'0,"-21"0"0,0 0 16,21-21-16,0 0 15,0 0-15,0-1 0,0 1 16,21 21 0,0 0-16,1-21 0,20 21 0,-21 0 15,21 0-15,1 0 0,-1 0 16,0 0-16,-20 0 0,20 21 0,0 0 16,-21 1-16,1-1 0,-1 0 15,0 0-15,-21 0 0,0 22 0,0-22 16,0 21-16,0-21 0,0 0 15,-42 43-15,42-43 0,-22-21 16,1 21-16,0-21 0,0 0 16,0-21-1,21 0-15,0-21 16,0 20-16,0 1 0,0 0 16,0-21-16,0 21 0,21-1 15,-21-20-15,21 21 0,0 0 0,0 0 16,1-1-16,-1 22 0,0-21 15,0 21-15,21-21 0,-20 21 0,-1-21 16</inkml:trace>
  <inkml:trace contextRef="#ctx0" brushRef="#br0" timeOffset="32267.03">3238 2858 0,'-21'0'15,"0"0"-15,21 21 0,-21 0 16,0-21-16,0 21 0,-1 0 0,1 22 16,0-22-16,21 0 0,-21 0 15,0 21-15,21-20 0,0 20 0,-21-21 16,21 21-16,0-20 0,0-1 16,0 0-16,0 0 0,0 0 0,21 0 15,0-21-15,21 0 0,-21 0 16,22 0-16,-1-21 0,0 21 15,1-21-15,-1 0 0,0-21 0,1 20 16,-1 1-16,0 0 0,-20-21 0,-1 21 16,0-1-16,-21-20 0,0 21 15,0 0-15,0-22 0,-21 22 16,-22 0-16,22 0 0,-21 0 0,0 21 16,-1 0-16,1 0 0,0 0 15,20 0-15,-20 0 0,0 21 0,21 0 16,-22 0-16,22 0 0,0-21 15,0 22-15,0-1 0,21 0 16,0 0-16,0 0 0,21-21 16,0 0-16</inkml:trace>
  <inkml:trace contextRef="#ctx0" brushRef="#br0" timeOffset="32596.08">3831 2879 0,'0'0'0,"0"-21"0,0 42 16,-21 0-1,21 0-15,0 0 0,0 22 16,0-22-16,0 21 0,0 0 16,0 1-16,0 20 0,0-20 0,0 20 15,0 1-15,0-1 0,0 1 16,0-1-16,0 22 0,0-22 15,0 22-15,0-22 0,-21 22 16,0 0-16,21-22 0,-22 22 0,22-22 16,0 1-16,0-22 0,0 22 0,0-22 15,0 0-15,0-20 0,0-1 16,0 0-16,0 0 0,0-42 31,0 0-31,0-22 0,0 22 0,22-21 16,-1-22-16,0 22 0</inkml:trace>
  <inkml:trace contextRef="#ctx0" brushRef="#br0" timeOffset="32911.9">3831 3027 0,'0'0'0,"0"-21"0,0 0 15,0-1-15,0 1 16,21 0-1,22 21-15,-22-21 0,0 21 0,0 0 16,21 0-16,-20 0 0,20 0 16,-21 0-16,21 0 0,-20 0 0,20 21 15,-21 0-15,0 0 0,0-21 16,-21 22-16,0-1 0,0 0 16,-21 21-16,0-21 0,0 1 0,-21-1 15,20 21-15,-20-21 0,0 0 16,-1 1-16,1-1 0,0-21 0,21 21 15,-22 0-15,22-21 0,42 0 32,0-21-17,1 0-15,20 0 0,-21-1 0</inkml:trace>
  <inkml:trace contextRef="#ctx0" brushRef="#br0" timeOffset="33291.76">4995 2709 0,'0'0'0,"0"-21"32,0 42-17,0 1-15,0-1 0,0 0 0,0 21 16,0 1-16,0-1 0,0 0 16,0 1-16,-21-1 0,21 0 0,-21 1 15,0 20-15,21-21 0,-21 1 0,-1 20 16,1-20-16,0-22 0,0 21 15,0-21-15,21 0 0,0 1 0,0-1 16,0 0-16,0-42 16,0 0-1,0-1-15,0 1 0,0-21 16</inkml:trace>
  <inkml:trace contextRef="#ctx0" brushRef="#br0" timeOffset="33648.08">4508 2773 0,'-21'0'0,"42"0"0,-63-21 0,21 21 0,0-21 16,21-1-16,0 1 15,21 0-15,0 21 0,21-21 16,1 21-16,-1-21 0,0 21 16,22 0-16,-1 0 0,1 0 0,-1 0 15,22 0-15,-21 0 0,-1 21 16,1 0-16,-1 21 0,1-20 15,-22 20-15,0 0 0,-21 1 16,1-1-16,-22 0 0,0 1 0,0-1 16,-22 0-16,1 22 0,-21-22 0,0 0 15,-22 22-15,22-22 0,-22-21 16,1 22-16,-1-1 0,1-21 0,-1 0 16,1 1-16,-1-1 0,22-21 15,0 0-15,-1 0 0,22 0 0,0 0 16,0 0-16,0-21 0,21-1 0,0 1 15,0 0-15,0 0 0,21 0 16,0 0-16,21-1 0,-21 1 16,22 0-16,-1 0 0,0 0 15</inkml:trace>
  <inkml:trace contextRef="#ctx0" brushRef="#br0" timeOffset="34132.24">5842 2879 0,'0'0'0,"0"-21"15,-21 21 1,0 0-16,-1 0 0,1 0 16,0 21-16,0-21 0,-21 21 15,20 0-15,1 21 0,0-20 0,0-1 16,0 21-16,0 0 0,-1-20 15,22 20-15,-21 0 0,21 1 0,0-22 16,0 21-16,0-21 0,0 0 0,21 1 16,1-1-16,20 0 0,-21-21 15,0 0-15,22 0 0,-1 0 0,0 0 16,-21 0-16,22-21 0,-1 0 16,0-1-16,-20 1 0,20 0 0,0-21 15,-21 21-15,1-22 0,-1 22 16,0-21-16,-21-1 0,0 1 15,0 0-15,0 21 0,0-22 0,0 1 16,-21 21-16,0-22 0,-1 22 16,-20 0-16,21 21 0,-21 0 0,20 0 15,-20 0-15,0 0 0,21 21 0,-22 0 16,22 1-16,0-1 0,-21 21 16,20-21-16,22 0 0,-21 22 0,21-22 15,0 21-15,0 1 0,0-22 16,0 21-16,0-21 0,0 0 0,21 1 15,1-1-15,-1 0 0,0-21 16,21 0-16,-21 0 0,22 0 16</inkml:trace>
  <inkml:trace contextRef="#ctx0" brushRef="#br0" timeOffset="35076.08">6435 2879 0,'0'0'0,"21"0"0,-21-21 15,0 42 17,0 0-32,0 0 15,-21 0-15,21 0 0,0 1 16,0-1-16,-22 21 0,22-21 16,0 0-16,-21 22 0,21-22 15,0 0-15,0 0 0,0 0 0,0 1 16,0-1-16,0 0 0,21-21 0,1 0 15,-1 0-15,0 0 0,0 0 16,0 0-16,0-21 0,1 0 0,-1-1 16,21 1-16,-21 0 0,0 0 15,1 0-15,-1 0 0,0-22 0,0 22 16,0 0-16,-21-21 0,0 20 16,21 22-16,-21-21 0,22 0 15,-22 42 1,0 0-1,0 1-15,0-1 0,-22 0 0,22 0 16,-21 0-16,21 0 0,0 1 0,0-1 16,0 0-16,0 0 0,0 0 15,0 0-15,21 1 0,1-22 16,-1 0-16,0 0 16,0 0-16,21 0 0,-20-22 0,-1 1 15,0 21-15,0-21 0,0 0 0,0 0 16,-21 0-16,0-1 0,22 1 15,-22 0-15,0 0 0,0-21 16,0 20-16,0 1 0,0 0 0,0 0 16,-22 0-16,22 0 0,0-1 15,-21 22-15,21-21 0,0 0 16,0 0 0,21 21-16,1-21 0,-1 0 15,0 21-15,21 0 0,-21 0 16,1 0-16,20 0 0,-21 0 0,0 0 15,22 21-15,-22 0 0,0 0 0,0-21 16,21 42-16,-20-20 0,-1-1 16,-21 0-16,0 0 0,21 0 0,-21 0 15,0 1-15,0 20 0,0-21 16,0 0-16,0 0 0,-21 1 16,0-22-16,21 21 0,0 0 0,-22 0 15,1-21-15,21-21 31,-21 21-31,21-21 16,0 0-16,0-1 0,0 1 16,0 0-16,0-21 0,0 21 0,21-22 15,0 1-15,1 0 0,20 20 16,-21-20-16,21 0 0,-20-1 16,20 22-16,0 0 0,22 0 0,-22 0 15,0 21-15,22 0 0,-22 0 0,1 0 16,-1 21-16,-21 0 0,21 0 15,-20 22-15,-1-22 0,-21 21 16,0 0-16,21-20 0,-21 20 0,0 0 16,0 1-16,0-1 0,0-21 0,0 21 15,-21-20-15,21 20 0,-21-21 16,-1 0-16,1 0 0,0 1 16,21-1-16,0-42 15</inkml:trace>
  <inkml:trace contextRef="#ctx0" brushRef="#br0" timeOffset="35786.76">9906 3006 0,'-21'0'16,"42"0"-16,-63 0 0,20 0 0,1 0 16,0 0-16,0 0 0,0 0 0,0 0 15,-1 0-15,-20 0 0,21 0 0,0 0 16,-22 21-16,22-21 0,0 0 16,0 0-16,0 0 0,0 0 0,42 0 31,0 0-16,21 0-15,1 0 0,20 0 16,22 0-16,-1 0 0,1 0 0,21 0 16,0-21-16,0 21 0,21 0 15,0 0-15,0-21 0,21 21 0,-21 0 16,0 0-16,-21-22 0,-1 22 16,1 0-16,-21 0 0,0-21 0,-22 21 15,1 0-15,-22 0 0,0 0 0,1-21 16,-22 21-16,0 0 0,-21-21 15,0 0 1,-21 21-16,0-21 16,-1-1-1,22 1-15,-21 21 0</inkml:trace>
  <inkml:trace contextRef="#ctx0" brushRef="#br0" timeOffset="36195.54">11515 2604 0,'-22'0'0,"44"0"0,-65 0 16,43 21 15,0 0-31,0 0 16,21 0-16,1 0 15,-1 1-15,21-1 0,0 0 16,1 0-16,-1-21 0,0 21 0,22 0 15,-22-21-15,1 0 0,20 22 0,-21-22 16,1 0-16,-1 0 0,-21 0 16,0 0-16,22 0 0,-22 0 15,0 0-15,-42 0 32,0 0-32,0 0 0,-1 0 15,-20 0-15,21 21 0,-21-21 16,-1 21-16,1 0 0,0 21 0,-1-20 15,1-1-15,0 21 0,-1-21 16,1 22-16,0-1 0,-1-21 16,1 21-16,21 1 0,-22-22 0,22 21 15,0-21-15,0 1 0,0-1 0,0 0 16,-1 0-16,22 0 0</inkml:trace>
  <inkml:trace contextRef="#ctx0" brushRef="#br0" timeOffset="40984">14986 2307 0,'21'0'16,"-42"0"343,0 0-328,0 0-15</inkml:trace>
  <inkml:trace contextRef="#ctx0" brushRef="#br0" timeOffset="44419.28">14922 2307 0,'0'21'31,"22"-21"0,-1 0-15,0 0-16,0 0 0,0 0 0,22 0 16,-22 0-16,0 0 0,21-21 0,1 0 15,-1 21-15,0-21 16,22 0-16,-22 21 0,-21-21 15,22 21-15,-22-22 0,0 22 16,0-21-16,0 0 0,-21 0 16,0 0-16,0 0 0,0-1 15,-21 22-15,0-21 0,0 21 16,-22 0-16,22 0 0,-21 0 0,0 0 16,-1 0-16,1 0 0,0 0 15,-1 0-15,1 21 0,0 1 0,-1-22 16,22 21-16,-21 0 0,-1 0 15,22 21-15,0-20 0,0-1 0,21 0 16,0 21-16,0-21 0,0 1 16,0 20-16,21-21 0,0 21 15,22-20-15,-22-1 0,21 21 0,0-21 16,1 0-16,-1 1 0,22-1 16,-22 0-16,0 0 0,1 0 0,-1 0 15,0 1-15,1-1 0,-22 0 0,0 0 16,0 0-16,-21 0 0,0 1 15,0-1-15,0 0 0,-21 0 0,0 0 16,-22 0-16,1 1 0,-21-1 0,-1 0 16,1-21-16,-1 21 0,22-21 15,-22 0-15,1 0 0,20 0 0,1 0 16,0 0-16,-1 0 0,1 0 16,21 0-16,0-21 0,-22 0 15,22 0-15,0-1 0,21 1 0,-21 0 16,21-21-16,-21 21 0,21-1 15,0 1-15,0 0 0,0 0 0,0 0 16,0 0-16,21-1 0,0 22 0,0-21 16,0 21-16,1 0 0,20 0 15,-21-21-15,21 21 0,-20 0 0,20 0 16,0 0-16</inkml:trace>
  <inkml:trace contextRef="#ctx0" brushRef="#br0" timeOffset="44839.07">15706 2836 0,'0'0'0,"21"0"16,0 0-1,0 0-15,0 0 16,0 0-16,1-21 0,-1 0 0,0 21 15,0-21-15,0 0 16,22 0-16,-22-1 0,0 1 0,0 0 16,0-21-16,-21 21 0,0-1 15,0 1-15,0-21 0,0 21 0,0 0 16,-21 21-16,0-22 0,-21 22 0,20 0 16,-20 0-16,0 0 0,21 0 15,-22 22-15,22-1 0,-21 0 0,21 21 16,-1-21-16,-20 22 0,21-1 15,21 0-15,-21-20 0,21 20 0,0 0 16,0 1-16,0-22 0,0 21 0,0-21 16,0 22-16,21-22 0,0 0 15,0 0-15,0 0 0,1-21 0,-1 0 16,0 21-16,21-21 0,-21 0 16,22 0-16,-1 0 0,0-21 15,1 21-15,-22-21 0,21 0 0,1 0 16,-1 0-16</inkml:trace>
  <inkml:trace contextRef="#ctx0" brushRef="#br0" timeOffset="45131.9">16510 1990 0,'0'0'0,"0"-21"0,0-1 15,0 1-15,-21 21 0,0 0 16,-1 0-16,1 21 15,21 1-15,0-1 0,0 21 16,-21 0-16,21 1 0,0-1 0,0 0 16,0 22-16,0-1 0,-21 1 15,21-1-15,0 1 0,0-1 0,-21 1 16,21-1-16,-21-20 0,21 20 0,0-20 16,0-1-16,0 0 0,0-21 15,0 1-15,0-1 0,0 0 0,0 0 16,21-21-1,0 0-15,0-21 16,0 0-16,0 0 0,1-1 16</inkml:trace>
  <inkml:trace contextRef="#ctx0" brushRef="#br0" timeOffset="45519.68">16743 2625 0,'0'0'0,"0"21"0,0 0 16,0 0-16,0 0 16,21-21-1,0 0-15,0 0 16,0-21-16,1 21 0,-1-21 16,0 0-16,0 0 0,21 0 0,-20-1 15,-1 1-15,0 0 0,0 0 16,-21 0-16,0 0 0,0-1 0,0 1 15,0 0 1,-21 21-16,0 0 0,0 0 0,-1 21 16,1 0-16,-21 1 0,21-1 15,-22 0-15,22 0 0,0 21 0,-21 1 16,21-22-16,-1 21 0,1-21 0,21 22 16,0-1-16,-21-21 15,21 0-15,0 1 0,0 20 0,0-21 16,21 0-16,0 0 0,1-21 15,-1 0-15,21 0 0,-21 0 16,22 0-16,-22 0 0,21 0 0,0 0 16,1-21-16,20 0 0,-20 0 0</inkml:trace>
  <inkml:trace contextRef="#ctx0" brushRef="#br0" timeOffset="45831.5">17653 2392 0,'0'0'0,"0"-21"0,0 0 15,0-1-15,0 1 16,-21 0-16,0 21 16,-1 0-16,1 0 15,0 21-15,0 0 0,0 1 16,0 20-16,-1-21 0,22 21 0,-21 1 16,0-1-16,0 0 0,21 1 15,0-1-15,0 0 0,0 1 0,0-22 16,0 21-16,0-21 0,0 1 0,21-1 15,0 0-15,0 0 0,1 0 16,-1-21-16,0 0 0,21 0 0,-21 0 16,22 0-16,-22 0 0,21 0 0,-21-21 15,22 0-15,-1 0 16,-21 0-16,22-1 0,-22-20 0,21 0 16,-21-1-16,22-20 0,-22 21 15,0-22-15,21 1 0,-21 20 0</inkml:trace>
  <inkml:trace contextRef="#ctx0" brushRef="#br0" timeOffset="46087.35">18203 2159 0,'0'0'0,"21"-42"0,-21-22 0,0 43 16,22-21-16,-22-1 0,0 22 0,0 0 16,0 0-16,-22 21 15,1 0-15,0 0 16,0 21-16,0 0 0,0 0 0,21 22 16,-22-1-16,1 0 0,21 1 0,0 20 15,-21-20-15,21 20 16,-21 1-16,21-1 0,0 1 0,0-22 15,0 21-15,0-20 0,0 20 0,0-20 16,0-1-16,0-21 0,0 21 16,0-20-16,21-1 0,0 0 0,-21 0 15,21-21-15,1 0 0,-1 0 16,0 0-16,0 0 0,0 0 16,22 0-16,-22-21 0,0 0 0,0 0 15,21-22-15,-20 22 0,-1 0 16</inkml:trace>
  <inkml:trace contextRef="#ctx0" brushRef="#br0" timeOffset="46304.23">18013 2328 0,'0'0'0,"-21"0"16,42 0-1,0 0 1,21-21-16,-21 21 0,1 0 0,20 0 16,0 0-16,1-21 0,-1 21 15,0 0-15,-21-21 0,22 21 0,-1-21 16,0 21-16,1-21 0,20-1 16</inkml:trace>
  <inkml:trace contextRef="#ctx0" brushRef="#br0" timeOffset="46667.02">19812 1736 0,'0'-21'15,"0"42"-15,0-64 0,0 22 0,-21 0 16,0 0-16,-1 21 16,1 0-16,0 0 0,0 21 15,0-21-15,0 21 16,-22 22-16,22-22 0,0 0 0,0 21 16,0-21-16,21 22 0,-22-1 15,22-21-15,-21 22 0,21-22 0,0 0 16,0 0-16,0 0 0,0 0 15,0 1-15,21-1 0,1-21 0,20 21 16,-21-21-16,0 0 0,0 0 16,22 0-16,-22 0 0,21 0 15,1 0-15,-22 0 0,21-21 0,0 21 16,1-21-16</inkml:trace>
  <inkml:trace contextRef="#ctx0" brushRef="#br0" timeOffset="47149.05">20193 1503 0,'0'0'0,"-21"-21"0,-22 0 15,22 21-15,-21-22 0,21 22 0,-22 0 16,1-21-16,0 21 0,-1 0 16,-20 0-16,21 0 0,-1 0 15,-20 21-15,20 1 0,-20-1 0,21 0 16,-22 0-16,22 21 0,-1 1 15,1-1-15,0 0 0,21 1 0,-1-1 16,-20 22-16,42-22 0,-21 0 16,21 1-16,-21-1 0,21 0 0,0 1 15,0-1-15,21-21 0,0 21 0,0-20 16,22-1-16,-22 0 0,42 0 16,-20 0-16,-1 0 0,21-21 15,1 0-15,-1 0 0,-20 0 16,20 0-16,-20 0 0,20 0 0,-21 0 15,22-21-15,-22 0 0,1 0 0,-1 0 16,0 0-16,1-1 0,-22-20 16,21 21-16,-21-21 0,0-1 0,1 1 15,-22-22-15,0 22 0,0-21 16,0-1-16,0 22 0,0-1 0,0 1 16,-22 0-16,-20-1 0,21 22 15,-21 0-15,-1 0 0,1 0 0,0 21 16,-1 0-16,1 0 0,0 0 0,-22 0 15,22 0-15,-1 0 0,-20 21 16,21 0-16,-1-21 0,1 21 0,0 0 16,-1 1-16,1-1 15</inkml:trace>
  <inkml:trace contextRef="#ctx0" brushRef="#br0" timeOffset="57487.6">931 4890 0,'0'-22'94,"0"1"-32,-21 21-46,21-21-1,0 0 17,-21 21-17,0 0 1,0 0 0,21 21-16,0 0 15,0 0-15,0 22 0,0-1 0,0 0 16,0 22-16,0-22 0,0 22 15,0-1-15,0 1 0,0-22 16,0 22-16,0-1 0,0 1 0,0-1 16,0 1-16,0-1 0,-22 1 15,22-1-15,-21-21 0,21 1 16,0-1-16,0-21 0,0 22 0,0-22 16,0 0-16,0-42 31,0 0-16,0-1-15,0 1 0</inkml:trace>
  <inkml:trace contextRef="#ctx0" brushRef="#br0" timeOffset="58051.82">529 5419 0,'-21'-21'15,"42"42"-15,-63-64 0,21 22 0,-1 0 16,1 0-16,21 0 0,0 0 0,0-1 15,0 1-15,0 0 0,0-21 16,0 21-16,21-22 16,1 22-16,20-21 0,-21-1 0,21 22 15,1 0-15,20-21 0,-20 42 16,-1-21-16,21 21 0,-20 0 0,20 21 16,-20-21-16,20 42 0,-21-21 15,22 22-15,-22-1 0,1 0 0,-22 22 16,21-22-16,-21 22 0,-21-22 15,0 0-15,0 22 0,0-22 16,0 22-16,0-22 0,0 0 0,0 1 16,-21-1-16,0-21 0,0 0 15,0 0-15,21 1 0,-22-22 16,1 0-16,0 0 16,0-22-16,21 1 15,-21 0-15,21-21 0,0 21 0,0-22 16,0-20-16,0 20 0,0 1 15,0-21-15,21-1 0,0 1 0,0 20 16,22-20-16,-1 20 0,0-20 16,22 21-16,-1 20 0,1 1 0,-1 0 15,1 21-15,-1 0 0,1 21 16,-22 0-16,22 1 0,-22 20 16,-21 21-16,0-20 0,0-1 15,1 22-15,-22-22 0,0 21 0,0 1 16,0-22-16,-22 22 0,22-1 0,-21-20 15,0 20-15,0-21 0,0 1 16,0-1-16,-1 0 0,22-20 16,-21-1-16,21 0 0,-21 0 0,21-42 31</inkml:trace>
  <inkml:trace contextRef="#ctx0" brushRef="#br0" timeOffset="58567.66">2561 5334 0,'0'0'0,"-21"0"16,0 0-16,0 0 15,-1 0-15,1 0 0,0 0 16,0 21-16,0 0 0,0 1 15,-1 20-15,1-21 0,0 21 0,0-20 16,21 20-16,0 0 0,-21 1 16,21-1-16,0 0 0,0-21 0,0 22 15,0-22-15,0 0 0,21 0 16,0 0-16,0 1 0,0-22 16,22 0-16,-22 0 0,21 0 0,1 0 15,-1-22-15,-21 22 0,21-21 16,1 0-16,-22-21 0,21 21 0,-21-1 15,1-20-15,-1 0 0,0 21 16,-21-22-16,0 1 0,0 0 0,0 20 16,0-20-16,-21 0 0,0-1 15,-22 22-15,22 0 0,0 0 0,0 0 16,-22 0-16,22 21 0,0 0 16,0 0-16,0 21 0,-22 0 0,22 0 15,0 0-15,0 22 16,0-22-16,21 21 0,-21 0 0,21 1 15,-22-1-15,22 0 0,0 1 16,0-1-16,0 0 0,0-20 0,22-1 16,-1 21-16,21-21 0,-21-21 0,22 21 15,-22-21-15,21 0 0,0 0 16,1 0-16,-1 0 0,0-21 0,1 0 16,-1 0-16,0 0 0</inkml:trace>
  <inkml:trace contextRef="#ctx0" brushRef="#br0" timeOffset="59003.41">3090 5398 0,'0'-43'0,"0"86"0,0-107 0,0 43 16,21 21-16,-21-21 0,0 42 31,0 0-15,0 0-16,0 0 0,0 1 0,0 20 15,0-21-15,0 21 0,-21-20 16,21 20-16,0 0 0,0-21 0,0 1 15,0 20-15,0-21 0,0 0 16,0 0-16,0 1 0,21-22 0,1 0 16,-22 21-16,21-21 0,0 0 15,0 0-15,0-21 0,0-1 16,1 22-16,-1-42 0,0 21 0,0 0 16,0-22-16,22 22 0,-22-21 15,0 0-15,-21 20 0,21-20 0,0 0 16,-21 21-16,21-1 0,-21 1 15,0 0-15,0 0 0,0 0 0,0 42 32,0 0-17,0 0-15,0 0 0,0 22 0,-21-22 16,21 21-16,0-21 0,-21 22 16,0-22-16,21 21 0,0 1 0,-21-22 15,21 0-15,0 21 16,0-21-16,0 1 0,0-1 0,21-21 15,0 0-15,21 0 16,-20 0-16,20-21 0</inkml:trace>
  <inkml:trace contextRef="#ctx0" brushRef="#br0" timeOffset="59388.09">4043 5440 0,'0'-21'0,"0"42"0,0-63 0,0 20 16,0 1-16,0 0 15,0 0-15,-21 21 16,-1 0 0,1 0-16,0 0 0,21 21 15,-21 0-15,0-21 0,0 21 0,21 1 16,0-1-16,0 0 0,0 0 16,0 0-16,0 0 0,0 1 15,0-1-15,0 0 0,21-21 16,0 21-16,0-21 0,0 21 0,0 0 15,1-21-15,-22 22 0,21-22 0,0 21 16,-21 0-16,0 0 16,0 0-16,0 0 0,0 1 15,-21-1 1,0-21-16,-1 21 0,-20-21 0,21 21 16,0-21-16,-22 0 0,22 0 0,-21 0 15,21 0-15,0 0 0,-1 0 16,1 0-16,0 0 0,21-21 15,0 0-15,0 0 16,0-1-16,21 1 0,0 0 0,1 0 16,-1 21-16</inkml:trace>
  <inkml:trace contextRef="#ctx0" brushRef="#br0" timeOffset="59754.88">4297 5567 0,'0'0'0,"21"0"0,0 0 16,-21-21 0,21 21-16,0-21 0,1-1 15,-1 22-15,-21-21 0,21 0 16,0 21-16,0-21 0,0 0 0,-21 0 16,22-1-16,-22 1 0,21 0 0,-21 0 15,0 0-15,-21 21 31,-1 0-31,1 0 0,-21 0 16,21 21-16,0 0 0,-22 0 0,22 0 0,-21 1 16,21 20-16,-1-21 0,1 21 15,21-20-15,0 20 0,-21 0 16,21-21-16,0 22 0,0-22 0,0 0 16,0 0-16,21 0 0,-21 1 15,21-1-15,22-21 0,-22 0 0,21 0 16,-21 0-16,22 0 0,20 0 0,-20-21 15,20-1-15,-21 1 0,1 0 16,20 0-16,-20-21 0,20 20 0</inkml:trace>
  <inkml:trace contextRef="#ctx0" brushRef="#br0" timeOffset="60028.72">5207 4784 0,'0'0'0,"0"-21"0,-21-1 15,0 1-15,21 0 0,-22 0 16,1 21-16,0 0 16,21 21-16,-21 21 0,21-20 15,0 41-15,0-21 0,0 1 0,0 20 16,0 1-16,-21-1 0,21 1 16,-21-1-16,-1-20 0,22 20 15,0 1-15,-21-22 0,0 21 0,21-20 16,-21 20-16,21-20 0,0-1 15,0-21-15,0 21 0,0-20 0,0-1 16,0 21-16,21-42 16,0-21-16,0 0 15,1 0-15</inkml:trace>
  <inkml:trace contextRef="#ctx0" brushRef="#br0" timeOffset="60303.41">5482 4847 0,'0'0'0,"0"-42"0,0 21 16,0 0-16,0-1 0,0 1 16,0 42-1,0 1-15,0-1 16,0 0-16,0 21 0,0 22 0,0-22 16,-21 22-16,0-1 0,21-21 15,-21 22-15,-1-1 0,22-20 0,-21 20 16,0 1-16,0-22 0,21 0 0,0 22 15,-21-22-15,21-21 0,0 22 16,0-1-16,0-21 0,0 0 0,0 1 16,0-1-1,0-42 1,0-1-16,0 1 16</inkml:trace>
  <inkml:trace contextRef="#ctx0" brushRef="#br0" timeOffset="60864.09">4762 5482 0,'0'0'0,"-21"0"15,42 0 1,1 0-16,-1 0 0,21 0 0,-21 0 16,22-21-16,-1 0 0,0 21 15,1-21-15,-1 21 0,0-21 16,1-1-16,20 22 0,-21-21 0,22 0 15,-22 0-15,22 0 0,-22 0 16,0-1-16,1 1 0,-1 0 0,0 0 16,-20 21-16,-1-21 0,0 0 0,0 21 15,-21 21 17,-21 0-32,0 0 0,0 0 15,-1 0-15,22 1 0,-21 20 0,0-21 16,0 21-16,0-20 0,0 20 0,-1 0 15,22-21-15,0 22 0,-21-1 16,21-21-16,0 0 0,0 1 16,0 20-16,21-21 0,1-21 15,-1 21-15,21-21 0,-21 0 16,22 0-16,-1 0 0,0-21 0,22 0 16,-22 0-16,0 0 0,1-1 0,-22 1 15,21 0-15,-21-21 0,1 21 16,-1-22-16,-21 22 0,21-21 0,-21-1 15,0 22-15,0-21 0,-21 0 16,0 20-16,-1 1 0,1 0 0,-21 0 16,21 0-16,-22 21 0,1 0 0,21 0 15,-21 0-15,-1 21 0,1 0 16,0 0-16,20 0 0,-20 1 16,21 20-16,0-21 0,0 0 0,-1 0 15,22 1-15,0-1 0,0 0 16,0 0-16,0 0 0,22-21 15,-1 0-15,0 0 0,0 0 0</inkml:trace>
  <inkml:trace contextRef="#ctx0" brushRef="#br0" timeOffset="61303.27">6244 5144 0,'0'-22'0,"0"44"0,0-65 0,0 22 15,21 21 1,0 0-16,1 0 0,-1 0 16,21 0-16,-21 0 0,22 21 0,-22 0 15,21 1-15,-21-1 0,0 0 16,1 0-16,-1 21 0,0-20 15,0 20-15,-21-21 0,0 21 0,0-20 0,0-1 16,0 21-16,0-21 0,-21 0 16,0 1-16,21-1 0,-21 0 15,-1 0-15,1-21 16,21-21 0,0 0-16,0 0 0,21-1 15,-21-20-15,22 21 0,-1 0 16,0-22-16,0 1 0,0 21 0,0-21 15,1-1-15,-1 22 0,0 0 0,0-21 16,0 42-16,0-22 0,1 1 16,-1 21-16,0 0 0,0 0 0,0 0 15,0 0-15,1 0 0,-1 0 0,0 0 16,0 0 0</inkml:trace>
  <inkml:trace contextRef="#ctx0" brushRef="#br0" timeOffset="61648.07">7154 5398 0,'0'0'0,"-21"0"15,42-22 1,0 22 0,1-21-16,-22 0 0,21 21 15,21-21-15,-21 0 0,0 0 0,1-1 16,-1 1-16,0 0 0,-21 0 15,0 0-15,21 21 0,-21-21 16,0-1-16,-21 22 16,0 0-16,0 22 15,-1-1-15,1-21 0,0 42 16,21-21-16,-21 0 0,0 1 0,0 20 16,21-21-16,-22 21 0,22-20 0,0-1 15,0 0-15,0 0 0,0 0 16,0 0-16,0 1 0,22-1 15,-1 0-15,0-21 0,0 0 0,0 0 16,0 0-16,1 0 0,20 0 0,-21 0 16,21 0-16,-20-21 0,20 21 15</inkml:trace>
  <inkml:trace contextRef="#ctx0" brushRef="#br0" timeOffset="62023.86">7705 5144 0,'0'-22'15,"0"44"-15,0-65 0,0 22 0,0 0 16,21 21 0,0 0-1,0 0-15,0 0 0,0 0 0,1 0 16,-1 21-16,0 0 0,0 0 0,0 1 16,0 20-16,1-21 15,-22 0-15,0 22 0,21-22 0,-21 0 16,21 0-16,-21 21 0,0-20 0,0-1 15,0 0-15,0 21 0,0-21 16,0 1-16,0-1 0,-21-21 16,0 0-16,-1 0 15,22-21 1,0-1-16,0 1 0,0 0 16,0 0-16,0 0 0,22 0 15,-1-22-15,0 1 0,0 21 0,0-22 16,0 1-16,1 0 0,-1 21 15,-21-22-15,21 22 0,0 0 0,0 0 16,0 0-16,-21-1 0,22 22 16,-1-21-16,0 21 15</inkml:trace>
  <inkml:trace contextRef="#ctx0" brushRef="#br0" timeOffset="62608.92">9080 5292 0,'-21'-21'16,"42"42"-16,-63-42 0,21 21 0,0 0 15,42 0 17,0 0-32,0 0 0,0 0 15,22 0-15,-1 0 16,0 21-16,22-21 0,-22 0 0,22 0 15,-1 0-15,22 0 0,0 0 0,20 0 16,-20 0-16,21 0 0,-21 0 16,20 0-16,-20 0 0,-21 0 0,-1 0 15,1 0-15,-22 0 0,0 0 0,1 0 16,-22 0-16,0 0 0,0 0 16,-21-21-16,0-1 15,-21 1-15,0 21 16,21-21-16,-43 0 0,22 21 15,0-21-15</inkml:trace>
  <inkml:trace contextRef="#ctx0" brushRef="#br0" timeOffset="62931.73">10160 5017 0,'0'0'16,"-21"0"-16,0 0 0,-1 0 16,44 21 15,-1-21-31,0 21 0,21-21 15,-21 21-15,22-21 0,-1 21 16,-21-21-16,22 21 0,-1-21 0,0 0 16,1 22-16,-1-22 0,0 21 0,-21-21 15,1 0-15,20 21 16,-21-21-16,-21 21 0,21 0 16,-21 0-16,0 1 15,-21-22-15,0 21 0,0 0 16,0 0-16,-22 0 0,1 0 0,0 1 15,-1-1-15,1 0 0,0 21 0,-1-21 16,1 1-16,0 20 0,-1-21 16,1 21-16,21-20 0,-22-1 0,22 0 15,0 0-15,0 0 0,21 0 16,21-21-16,0 0 16</inkml:trace>
  <inkml:trace contextRef="#ctx0" brushRef="#br0" timeOffset="66029.14">11599 4720 0,'21'-21'16,"-21"0"-16,22 0 15,-22 0-15,0-1 16,21 22-16,-21-21 0,0 0 16,0 0-16,0 0 15,0 0-15,-21 42 47,21 21-47,-22-21 0,1 22 16,0-1-16,21 0 0,-21 22 15,21-1-15,-21-20 0,0 20 0,21 1 16,-22-22-16,1 21 0,21-20 0,0-1 16,-21 0-16,0 1 0,21-1 15,-21-21-15,21 22 0,0-22 0,0 0 16,0 0-16,0-42 31,21 0-31,0 0 16,0-1-16,-21-20 0,21 21 0,1-21 15,-22-22-15,21 22 0,0-1 16,0-20-16,-21-1 0,21 1 16,0-1-16,1 1 0,-22 21 0,21-22 15,0 22-15,-21-22 0,0 22 16,0 21-16,21 0 0,-21-22 0,0 22 15,21 21-15,-21 21 16,0 0-16,0 1 0,0-1 16,21 21-16,-21 0 0,22 22 0,-22-22 15,0 22-15,0-1 0,0 1 16,21-22-16,-21 22 0,0-1 0,0-21 16,0 1-16,21-1 0,-21 0 0,0 1 15,0-22-15,0 0 0,0 21 16,21-20-16,-21-1 15,21-21-15,0 0 16,-21-21 0,0-1-16,0 1 0,0 0 0,0 0 15,-21 0-15</inkml:trace>
  <inkml:trace contextRef="#ctx0" brushRef="#br0" timeOffset="66214.03">11472 5122 0,'-21'0'0,"42"0"0,-21 0 47,21 0-47,1 0 0,-1 0 15,21 0-15,0 0 0,1 0 16,-1 0-16,0-21 0,1 0 0,20 21 16,-20-21-16,-1 0 0,0 0 15,1 21-15,-1-22 0,0 1 0,1 0 16</inkml:trace>
  <inkml:trace contextRef="#ctx0" brushRef="#br0" timeOffset="66463.89">12298 4826 0,'0'0'0,"0"-21"16,-21 21-1,-1 0 1,1 0-16,0 21 0,0 0 0,21 22 16,-21-22-16,0 21 15,21-21-15,-22 22 0,22-1 0,0 0 16,0 1-16,0-22 0,-21 21 0,21 0 15,0-20-15,0 20 0,0-21 16,0 21-16,21-20 0,1-1 0,-1 0 16,0 0-16,0-21 0,0 0 0,22 21 15,-22-21-15,21 0 0,-21 0 16,22 0-16,-22-21 0,21 0 16,0 0-16,1 0 0,-22-1 0,21 1 15,-21-21-15,22 0 0,-22-1 0,21 1 16</inkml:trace>
  <inkml:trace contextRef="#ctx0" brushRef="#br0" timeOffset="66715.75">12827 4741 0,'0'-42'0,"0"84"0,21-126 16,-21 41-16,0 1 0,0 0 0,0 21 15,0-1-15,0 1 0,-21 21 16,21 21 0,-21 1-16,21-1 0,0 0 0,-21 21 15,21 1-15,-22-1 0,1 21 0,21-20 16,-21 20-16,21 1 0,-21-1 15,0 1-15,21-22 0,0 22 0,-21-22 16,21 21-16,0-20 0,0-22 16,0 21-16,0 1 0,0-22 15,0 0-15,0 0 0,0 0 0,21-21 16,0 0-16,0 0 0,0 0 16,0 0-16,1 0 0,-1-21 15,0 0-15,21 0 0,-21 0 0,1-1 16,20-20-16</inkml:trace>
  <inkml:trace contextRef="#ctx0" brushRef="#br0" timeOffset="66950.61">13250 4953 0,'0'-21'0,"0"42"0,0-63 31,0 63-15,0 0-16,0 0 0,0 0 15,-21 1-15,21 20 0,-21-21 16,0 21-16,21-20 0,-21 20 0,21 0 15,0-21-15,-22 22 0,1-22 0,21 0 16,-21 21-16,21-20 0,0-1 16,0 0-16,0 0 0,0 0 15,21-21-15,0 0 0,1 0 0,-1 0 16,0 0-16,21 0 0,-21 0 16,22-21-16,-22 0 0,21 0 0,1 0 15,-22-1-15</inkml:trace>
  <inkml:trace contextRef="#ctx0" brushRef="#br0" timeOffset="67661.21">13631 5144 0,'0'-43'16,"0"86"-16,21-107 0,-21 43 0,0 0 0,0 0 16,0-1-16,0 44 31,0-1-31,0 0 0,-21 0 16,21 0-16,-21 0 0,21 1 15,-21 20-15,21-21 0,0 0 0,0 22 16,0-22-16,0 0 0,0 0 0,0 0 15,0 0-15,0 1 0,0-1 16,21-21 0,0 0-16,0 0 15,1 0 1,-22-21-16,0-1 0,0 1 16,0 0-16,0 0 0,0 0 0,0-22 15,0 22-15,0-21 0,-22 0 16,22 20-16,0-20 0,0 0 0,0 21 15,0-22-15,22 22 0,-1 0 0,0 0 16,0 0-16,21-1 0,1 1 16,-22 21-16,21 0 0,1 0 0,-22 0 15,21 21-15,0 1 0,-20-1 16,20 0-16,-21 0 0,0 21 16,0-20-16,1 20 0,-22-21 0,0 21 15,0-20-15,0 20 0,0-21 16,0 21-16,0-20 0,0-1 0,0 0 15,0 0-15,0 0 0,-22 0 0,22 1 16,-21-22-16,21 21 0,-21-21 0,0-21 31,21-1-15,0 1-16,0 0 0,0 0 16,0-21-16,21 20 0,0-20 15,0 0-15,1-1 0,-1 1 16,0 0-16,21-1 0,1 22 0,-22-21 15,21 0-15,0 20 0,1 1 16,-1 21-16,0 0 0,1 0 0,-1 0 16,0 0-16,-20 21 0,20 22 15,-21-22-15,0 21 0,0 1 0,-21-22 16,0 21-16,0 0 0,0 1 0,0-1 16,0-21-16,0 22 0,-21-22 15,0 21-15,0-21 0,0 0 0,21 1 16,-21-22-16,21 21 0,-22-21 0,44 0 47,-1-21-47,0-1 0,0 1 15,0 0-15,22 0 0,-1 0 0</inkml:trace>
  <inkml:trace contextRef="#ctx0" brushRef="#br0" timeOffset="68006.05">15303 4911 0,'22'-21'0,"-44"42"0,65-42 0,-22-1 0,-21 1 15,-21 21 1,-22 0-16,22 0 16,0 21-16,-21-21 0,21 22 0,-22-1 15,22 0-15,0-21 0,0 21 0,0 0 16,-1 0-16,22 1 16,0-1-16,0 0 15,22 0-15,-1-21 0,0 21 0,0-21 16,0 21-16,0-21 0,22 22 15,-22-22-15,0 21 0,0-21 0,22 21 16,-22 0-16,0-21 0,-21 21 16,21 0-16,-21 1 0,0-1 15,0 0-15,0 0 0,-21 0 0,0-21 16,0 21-16,-1-21 0,-20 22 16,21-1-16,-21-21 0,20 0 15,-20 0-15,-21 21 0,41-21 16,1 0-16,-21 0 0,21 0 0,0 0 15,-1-21-15,1 0 0,-21-1 0,21 1 16,0 0-16,-1 0 0</inkml:trace>
  <inkml:trace contextRef="#ctx0" brushRef="#br0" timeOffset="68198.94">14012 4466 0,'-21'0'16,"42"0"-16,-84 0 0,42 0 0,-1 0 16,1 0-16,0 0 15,0 21 17,0-21-17,0 0-15</inkml:trace>
  <inkml:trace contextRef="#ctx0" brushRef="#br0" timeOffset="68411.62">12467 4763 0,'0'0'0,"21"0"16,0 0-1,22 0-15,-1-22 0,0 22 16,1-21-16,20 21 0,1-21 0,-1 21 16,1-21-16,-1 0 0,1 21 0,-22-21 15,22-1-15,-1 22 0</inkml:trace>
  <inkml:trace contextRef="#ctx0" brushRef="#br0" timeOffset="68812.39">15642 3937 0,'0'0'0,"0"-21"0,-21 21 15,0 0-15,0 0 16,-1 0-16,1 0 0,0 0 16,-21 21-16,21 0 0,-1 0 15,-20 1-15,21 20 0,0-21 0,0 21 16,-1-20-16,1-1 0,21 21 0,0-21 15,0 0-15,0 22 0,0-22 16,0 0-16,0 0 0,43 0 16,-22 1-16,0-22 0,0 0 0,0 21 15,22-21-15,-22 0 0,21 0 16,-21 0-16,22 0 0,-22-21 16,21 21-16,0-22 0</inkml:trace>
  <inkml:trace contextRef="#ctx0" brushRef="#br0" timeOffset="69284.11">15833 3852 0,'0'0'0,"-22"-21"0,1 21 0,0-21 0,0 0 16,0 21-16,0 0 0,-22-21 0,22 21 16,-21 0-16,21 0 0,-22 0 0,1 0 15,21 0-15,-22 21 16,1 0-16,0 0 0,-1 0 0,22 1 15,-21 20-15,0 0 0,20-21 0,-20 22 16,21 20-16,0-20 0,0-1 16,21 0-16,0 1 0,0-1 0,0 0 15,0 1-15,0-1 0,0-21 16,0 21-16,21-20 0,21-1 0,-21 0 16,22 0-16,-1 0 0,0 0 0,1 1 15,-1-22-15,0 0 0,1 0 16,-1 0-16,21 0 0,-20 0 0,-1 0 15,0-22-15,1 1 0,20 0 0,-20 0 16,-1 0-16,-21 0 16,21-22-16,-20 1 0,-1 21 0,0-43 15,0 22-15,-21 0 0,0-22 0,0 22 16,0-22-16,0 22 0,0 0 16,-21-1-16,0 22 0,-22-21 0,22 21 15,-21-1-15,21 22 0,-22 0 16,1-21-16,0 21 0,-1 0 0,1 0 15,0 0-15,-1 21 0,1 1 0,0-22 16,-1 21-16,1 0 0,0 0 16,21 0-16,-22 0 0,22 1 15,0-1-15,21 0 0</inkml:trace>
  <inkml:trace contextRef="#ctx0" brushRef="#br0" timeOffset="70063.64">15854 5313 0,'-21'0'16,"-1"0"-1,1 0-15,0 0 16,63 0 15,-20 0-31,-1 0 0,21 0 0,0-21 16,1 21-16,-1 0 0,0 0 0,22 0 15,-22-21-15,22 21 16,-22 0-16,0 0 0,1 0 0,-1 0 16,-21-22-16,0 22 0,1 0 0,-22-21 15,-22 0 1,1 21-1,0 0-15,0-21 0,0 0 16,0 21-16,-1 0 0,1-21 0,0 21 16,21-22-16,21 22 31,0 0-31,1 0 16,-1 0-16,0 0 0,0 0 15,0 22-15,0-22 0,1 21 16,-22 0-16,21-21 0,-21 21 0,0 0 15,0 0-15,-21 1 0,-1-1 16,1 0-16,0 0 0,-21 0 0,21 0 16,-22 1-16,1-1 0,0 0 0,20 0 15,1 0-15,0-21 0,0 21 16,0-21-16,63 0 16</inkml:trace>
  <inkml:trace contextRef="#ctx0" brushRef="#br0" timeOffset="71024.42">16785 5249 0,'0'-21'16,"-42"-85"0,42 85-1,0 0-15,0 0 0,0 0 16,0 42 0,0 0-1,0 21-15,0-20 16,0-1-16,0 21 0,0-21 0,0 0 15,0 22-15,0-22 0,0 0 16,0 21-16,0-20 0,0-1 0,0 0 16,0 0-16,0 0 0,0 0 15,0-42 17,0 0-32,0 0 15,0 0-15,0 0 0,0-1 16,21 1-16,-21-21 0,21 21 0,-21-22 15,21 1-15,0 21 0,-21-21 16,22 20-16,-1 1 0,0 0 16,0 0-16,0 0 0,22 0 0,-22-1 15,21 22-15,0 0 0,-20 0 16,20 0-16,0 22 0,-21-1 0,22 0 16,-22 0-16,0 21 0,0-20 15,-21 20-15,0-21 0,0 21 0,0-20 16,0 20-16,0-21 0,-21 0 0,0 22 15,0-22-15,0 0 16,21 0-16,-22-21 0,1 0 0,0 0 31,21-21-31,0 0 16,0 0-16,0-1 0,0 1 16,0 0-16,21-21 0,-21 21 0,21-22 15,1 1-15,-1 0 0,0-1 16,0 1-16,21 0 0,-20 20 0,20 1 15,0-21-15,1 42 0,-1-21 16,0 21-16,1 0 0,-1 0 0,-21 21 16,21 0-16,-20 21 0,-1-20 0,0 20 15,-21 0-15,0-21 0,0 22 16,0-1-16,0 0 0,0-20 0,0 20 16,-21-21-16,0 21 0,-1-20 0,22-1 15,0 0-15,-21 0 16,21 0-16,-21-21 0,42 0 31,0-21-31,1 0 16,-1 0-16,0-22 0,0 22 15</inkml:trace>
  <inkml:trace contextRef="#ctx0" brushRef="#br0" timeOffset="71439.03">18119 4953 0,'0'0'0,"0"-21"0,-22 21 31,22 21-15,-21 0-16,0 0 0,0 1 0,21 20 15,-21-21-15,21 21 0,-21-20 0,21 20 16,0 0-16,0-21 0,0 22 16,0-22-16,0 0 0,0 0 0,0 0 15,0 1-15,0-1 0,0 0 0,21-21 16,0 0-16,0 21 0,21-21 15,-20 0-15,-1 0 0,21 0 0,-21-21 16,22 21-16,-1-21 0,-21 0 0,21-1 16,-20 1-16,20 0 0,-21-21 15,0 21-15,-21-22 0,0 22 16,0-21-16,0-1 0,0 1 0,0 0 16,-21 21-16,0-22 0,-21 22 15,20 0-15,1 0 0,0 21 0,-21 0 16,21 0-16,-22 0 0,22 21 15,0 0-15,0 0 0,-22 0 0,22 1 16,21-1-16,-21 21 0,21-21 16,-21 0-16,21 1 0,0-1 0,0 0 15,0 0-15,0 0 0,21 0 0,0-21 16,22 0-16,-22 0 0,0 0 16,21 0-16,-21 0 0</inkml:trace>
  <inkml:trace contextRef="#ctx0" brushRef="#br0" timeOffset="71802.82">18605 5038 0,'22'-21'16,"-22"-1"-16,0 1 15,0 0-15,0 0 0,21 21 16,0 0 0,-21 21-16,21 0 15,0 0-15,-21 1 0,21-1 0,-21 0 16,0 0-16,0 0 15,22 22-15,-22-22 0,0 0 0,0 0 0,21 0 16,-21 22-16,0-22 0,0 0 16,0 0-16,0 0 15,21-21 1,0-21 0,-21 0-16,0 0 0,0 0 15,21-1-15,-21 1 0,21 0 0,1-21 16,-22 21-16,21-22 0,0 1 0,-21 0 15,21 20-15,0-20 0,0 21 16,1 0-16,-22 0 0,21-1 0,0 1 16,0 21-1,0 0-15,-21 21 16,0 1-16</inkml:trace>
  <inkml:trace contextRef="#ctx0" brushRef="#br0" timeOffset="72160.56">19156 5186 0,'21'21'31,"0"-21"-31,0-21 0,0 0 16,1 21-16,62-64 16,-63 43-16,1 0 15,20 0-15,-21-22 0,0 22 16,22 0-16,-22 0 0,-21 0 0,0 0 15,0-1-15,0 1 0,-21 21 16,-1 0 0,1 21-16,-21 1 0,21-1 0,-22 21 15,22-21-15,-21 22 0,21-22 0,-22 21 16,22 0-16,0-20 0,21 20 16,0-21-16,0 0 0,0 22 0,0-22 15,0 0-15,21 0 0,0 0 16,1-21-16,-1 0 0,0 0 15,21 0-15,1 0 0,-1 0 16,-21 0-16,21 0 0,1 0 0,20-21 16,-20 0-16,-1 0 0,0 0 15,-21-1-15,22-20 0,-1 21 0</inkml:trace>
  <inkml:trace contextRef="#ctx0" brushRef="#br0" timeOffset="72427.6">19833 4297 0,'0'0'0,"-21"-21"0,0 21 0,-22-21 15,22 21-15,21-22 16,21 22 0,1 0-16,20 0 0,-21 0 15,21 0-15,1 0 0,-1 0 16,0 0-16,1 0 0,-1 0 0,0 0 15,22 0-15,-22 0 0,-21 22 16,22-22-16,-22 0 0,0 0 0,-21 21 16,0 0-1,-21-21-15,0 0 16,0 0-16,-1 0 0,1 0 0</inkml:trace>
  <inkml:trace contextRef="#ctx0" brushRef="#br0" timeOffset="72672.47">20108 4297 0,'0'0'0,"-21"0"15,0 0-15,21 21 16,-21-21-16,21 21 0,-21 0 16,21 1-16,0-1 0,0 0 15,0 21-15,0-21 0,-22 22 0,22-1 16,-21 0-16,21 1 0,0 20 0,0-20 16,-21 20-16,21-21 0,-21 22 15,21-22-15,0 1 0,0-1 0,0 0 16,0 1-16,0-22 0,0 0 0,0 21 15,0-21-15,0 1 0,0-1 16,21-21 0,0 0-16,0 0 15,1-21-15,-22-1 16,21 1-16,0 0 0</inkml:trace>
  <inkml:trace contextRef="#ctx0" brushRef="#br0" timeOffset="73035.5">20383 4826 0,'-42'42'32,"21"-42"-32,0 43 0,0-22 15,-1 0-15,22 0 0,-21 22 16,0-22-16,21 21 0,-21-21 16,21 22-16,0-22 0,0 0 0,0 21 15,0-21-15,21 1 0,0-1 16,0-21-16,1 0 0,-1 21 15,21-21-15,-21 0 0,22 0 0,-22 0 16,21 0-16,-21-21 0,22 0 0,-22 21 16,21-22-16,-21 1 0,0-21 15,1 21-15,-1-22 0,-21-62 16,0 62-16,0 1 16,0 0-16,0 20 0,0-20 15,-21 21-15,-1 0 0,-20 21 0,0 0 16,-1 0-16,22 0 15,-21 0-15,21 21 0,0 0 0,-1 0 16,1 0-16,0 1 0,0-1 0,21 0 16,0 0-16,0 0 0,0 0 15,21-21-15</inkml:trace>
  <inkml:trace contextRef="#ctx0" brushRef="#br0" timeOffset="73832.38">21061 4699 0,'-21'0'0,"-64"0"31,85 21-31,-21-21 0,21 21 32,21-21-32,0 0 0,0 0 15,0 0-15,22 0 0,-22-21 0,21 21 16,1-21-16,-1 0 0,21 21 16,1-21-16,-22 0 0,1-1 0,20 1 15,-42 21-15,22-21 0,-22 0 16,-21 0-16,0 0 0,0-1 15,0 1-15,-43 0 0,22 21 16,-21 0-16,0 0 0,-1 0 16,-20 0-16,20 0 0,1 0 0,0 21 15,-1 0-15,22 1 0,-21-1 0,21 0 16,0 21-16,-1-21 16,22 1-16,-21 20 0,21-21 0,0 0 0,0 22 15,21-22-15,1 0 0,-1 0 16,0 0-16,0 0 0,21 1 0,1-1 15,-22-21-15,21 0 0,1 0 0,-1 0 16,-21 0-16,0 0 16,0 0-16,1 0 0,-44 0 15,1 0 1,-21 21-16,21-21 0,-22 21 16,1 0-16,0-21 0,21 21 0,-22 22 15,1-22-15,21 0 0,0 21 16,-1-20-16,1-1 0,0 21 15,21-21-15,0 22 0,0-22 0,0 0 0,0 0 16,0 0-16,21 0 0,0 1 16,1-22-16,-1 21 0,0-21 0,21 0 15,-21 0-15,22 0 0,-1 0 16,0 0-16,1-21 0,-1 21 16,0-22-16,1 1 0,-1 0 0,0 0 15,1-21-15,-1 20 0,0-20 0</inkml:trace>
  <inkml:trace contextRef="#ctx0" brushRef="#br0" timeOffset="74119.17">22034 4297 0,'0'-64'0,"0"128"0,0-170 0,0 64 16,0-1-16,0 1 0,0 21 16,0 0-16,-21 0 0,0 21 15,0 21-15,0 0 0,21 0 0,-21 21 16,-1 22-16,22-22 15,-21 22-15,0-1 0,21 22 0,-21-22 16,0 1-16,21 21 0,-21-22 16,-1 22-16,22-22 0,0 22 0,-21-22 15,21 1-15,0-22 0,0 22 0,0-22 16,0 0-16,0-20 0,0 20 16,0-21-16,0 0 0,21 0 15,1-21-15,-1 0 0,0 0 16,0 0-16,-21-21 15,21 21-15,0-21 0,1 0 0,-1-21 16</inkml:trace>
  <inkml:trace contextRef="#ctx0" brushRef="#br0" timeOffset="74491.64">22056 5038 0,'-22'42'31,"1"-21"-15,21 0-16,21-21 31,1 0-31,-1 0 0,0 0 16,0 0-16,0-21 15,0 0-15,22 21 0,-22-21 16,0 0-16,-21 0 0,21-1 0,0 1 16,-21 0-16,0 0 0,0 0 15,0 0-15,0-1 0,0 1 16,-21 21-16,0 0 0,0 0 15,0 21-15,0 1 0,-1-1 16,1 0-16,21 0 0,-21 0 0,0 22 16,21-22-16,-21 21 0,21-21 15,0 0-15,0 22 0,0-22 0,0 0 16,0 0-16,0 0 0,21 1 16,0-22-16,0 0 15,0 0-15,22 0 0,-22 0 0,21 0 16,-21 0-16,22 0 0,-1 0 0,-21-22 15,22 1-15,-1 0 0,0 0 16</inkml:trace>
  <inkml:trace contextRef="#ctx0" brushRef="#br0" timeOffset="75160.06">22733 4826 0,'0'0'0,"21"-21"0,-21 0 0,0 42 31,-21 0-31,21 0 16,-21 0-16,21 1 0,0 20 0,0-21 15,-21 21-15,21-20 16,-22-1-16,22 21 0,0-21 0,-21 0 16,21 1-16,0-1 0,0 0 0,0 0 15,0 0-15,0 0 0,0 1 16,0-44 15,0 1-15,0 0-16,0 0 0,0-21 15,21 20-15,-21-20 0,22 21 16,-1-21-16,-21-1 0,21 22 0,0-21 16,0 21-16,0-22 0,1 22 15,-1 0-15,21 21 0,-21-21 16,0 21-16,1 0 0,-1 0 0,21 0 16,-21 21-16,0 0 0,1 0 15,-1 0-15,0 1 0,0 20 0,0-21 16,0 21-16,-21-20 0,0 20 0,22-21 15,-22 21-15,0-20 0,0-1 16,0 0-16,0 0 0,0 0 0,0 0 16,-22-21-16,22 22 0,-21-22 31,21-22-31,0 1 16,0 0-16,0 0 0,0-21 15,0 20-15,0 1 16,21-21-16,1 21 0,-1-22 0,-21 1 15,21 0-15,21 21 0,-21-22 16,1 22-16,-1 0 0,21 0 0,-21 0 16,22 21-16,-22 0 0,0 0 0,21 21 15,-21-21-15,1 42 0,-22-21 16,21 0-16,-21 22 0,0-1 0,0-21 16,0 22-16,0-1 0,0-21 0,0 21 15,0-20-15,-21-1 0,21 0 16,-22 0-16,22 0 0,0 0 0,0 1 15,0-44 17,22 22-17,-1-21-15,0 0 0,0 21 0</inkml:trace>
  <inkml:trace contextRef="#ctx0" brushRef="#br0" timeOffset="75522.85">23749 5059 0,'-21'0'31,"42"0"-15,0 0-1,0 0-15,0 0 0,1 0 16,-1-21-16,0 21 0,0-21 16,21 21-16,-20-22 0,-1 22 15,-21-21-15,21 0 0,0 0 0,-21 0 16,0 0-16,0-1 15,0 1-15,-21 21 16,0 0-16,0 0 16,-1 21-16,1 1 0,0-1 15,0 0-15,0 0 0,0 21 16,21-20-16,0-1 0,0 0 0,0 0 16,0 21-16,0-20 0,0-1 15,0 0-15,21 0 16,0-21-16,0 0 0,0 0 0,0 0 15,22 0-15,-22 0 0,21 0 16,-21 0-16,22 0 0,-22 0 0,21-21 16,-21 0-16,22 0 0,-22-1 15</inkml:trace>
  <inkml:trace contextRef="#ctx0" brushRef="#br0" timeOffset="75992.22">24405 4890 0,'0'0'15,"0"-22"-15,0 1 0,0 0 16,-21 21-16,0 0 0,21 21 15,-21 0 1,21 1-16,-22-1 0,22 21 16,0-21-16,0 0 0,-21 1 15,21 20-15,0-21 0,0 0 0,0 0 16,0 1-16,0-1 0,-21 0 0,21 0 16,0 0-16,0 0 15,0 1 1,0-44-1,0 1 1,0 0-16,0 0 0,0 0 16,0-22-16,0 22 0,21-21 0,-21 0 15,21 20-15,1-20 16,-1 0-16,0-1 0,0 1 0,21 21 16,-20-21-16,20 20 0,0 22 0,-21-21 15,22 21-15,-1 0 0,0 0 16,-20 0-16,20 21 0,-21 1 0,0 20 15,0-21-15,-21 21 0,0 1 0,0-22 16,0 21-16,0 1 0,0-1 16,0 0-16,0-21 0,-21 1 0,21 20 15,-21-21-15,21 0 0,0 0 16,-21-21-16,21 22 0,0-44 47,21 1-47,0 0 0,-21 0 15,21 0-15,1 0 0,-1-22 0,-21 1 16</inkml:trace>
  <inkml:trace contextRef="#ctx0" brushRef="#br0" timeOffset="76296.05">25104 4403 0,'0'-21'15,"0"42"-15,0-64 0,0 22 0,0 42 31,0 1-31,0-1 16,0 0-16,-22 21 0,22-21 0,-21 22 16,21-1-16,-21 0 15,21 1-15,0 20 0,-21-20 0,21-1 16,-21 21-16,21-20 0,0 20 0,0-20 16,0-1-16,0-21 0,0 21 15,0-20-15,21 20 0,0-21 0,-21 0 16,21-21-16,0 21 0,1-21 15,-1 0-15,0 0 0,0 0 16,0-21-16,0 21 0,1-21 16,-1 0-16,0 0 0,0 0 15,-21-1-15,21-20 0,-21 21 0,21 0 16,-21-22-16</inkml:trace>
  <inkml:trace contextRef="#ctx0" brushRef="#br0" timeOffset="76478.94">25040 4741 0,'0'0'0,"-21"0"0,0 0 16,21-21-1,21 21 1,0 0-16,21 0 0,-20 0 16,-1 0-16,0 0 0,21 0 15,-21-21-15,1 21 0,20 0 0,-21 0 16,0-21-16,0 21 0,1 0 15,20 0-15</inkml:trace>
  <inkml:trace contextRef="#ctx0" brushRef="#br0" timeOffset="76787.75">26077 4445 0,'-21'0'16,"0"0"0,0 0-16,0 0 0,-1 0 0,1 21 15,0 0-15,0 1 0,0-1 16,0 21-16,-1-21 0,22 0 0,-21 22 16,0-1-16,21-21 0,-21 22 0,21-1 15,0 0-15,0 1 0,0-22 16,0 21-16,0 0 0,0-20 0,0-1 15,0 0-15,21 0 0,0 0 0,0 0 16,1-21-16,-1 0 0,0 22 16,0-22-16,21 0 0,1 0 0,-22 0 15,21-22-15,-21 22 0,22-21 16</inkml:trace>
  <inkml:trace contextRef="#ctx0" brushRef="#br0" timeOffset="77079.6">26522 4445 0,'-21'0'0,"42"0"32,0 21-17,0-21-15,0 21 0,0 1 0,-21-1 16,22 0-16,-1 0 0,-21 0 15,0 0-15,0 1 0,0 20 0,0 0 16,0 1-16,0-1 0,0 0 0,0 1 16,0-1-16,0 0 0,0 1 15,0-1-15,-21-21 0,-1 21 0,22-20 16,-21 20-16,21-21 0,-21 0 16,0 0-16,21 1 0,-21-1 15</inkml:trace>
  <inkml:trace contextRef="#ctx0" brushRef="#br0" timeOffset="81279.59">635 7027 0,'0'-21'0,"0"0"15,-21 0-15,0 0 0,21 0 16,-22-1-16,1 22 15,21-21-15,-21 21 16,21 21 0,0 1-16,0-1 15,0 0-15,0 21 0,0 1 16,21-1-16,-21 0 0,21 22 0,-21-22 16,22 22-16,-22-1 0,0-21 15,0 22-15,0-22 0,0 22 0,0-22 16,21 0-16,-21-20 0,0 20 15,21-21-15,-21 0 0,0 0 0,21-21 16,-21-21 0,21 0-16,-21 0 15</inkml:trace>
  <inkml:trace contextRef="#ctx0" brushRef="#br0" timeOffset="81661.37">190 7112 0,'-42'-21'0,"84"42"0,-105-63 16,21 21-16,20-1 0,1 1 16,21 0-16,0 0 0,0 0 0,0 0 15,43-1-15,-22 1 0,21 0 16,0 0-16,22 0 0,-1 0 0,22-1 16,-21 22-16,20 0 0,22 0 15,-21 0-15,-1 0 0,22 22 16,-21-1-16,21 0 0,-22 21 15,1-21-15,-21 22 0,-22-1 0,0 22 16,1-22-16,-43 21 0,0 1 16,-22-1-16,-20 1 0,0-22 0,-22 22 15,-20-1-15,20-20 0,-21-1 16,22 0-16,-22 1 0,1-22 16,20 0-16,-21 0 0,1 0 0,20 0 15,1 1-15,-1-22 0,1 0 16,20 0-16,1 0 0,0 0 0,21 0 15,21-22-15,0 1 16,0 0-16,21 21 0,0-21 0,0 0 16,21 0-16,22-1 0,-22 1 15,22 0-15,-1 0 0,1 0 0</inkml:trace>
  <inkml:trace contextRef="#ctx0" brushRef="#br0" timeOffset="82574.85">1693 7176 0,'0'0'0,"0"-22"15,-21 22 1,0 22 0,0 20-16,21-21 0,-21 0 15,-1 22-15,22-1 0,0 0 16,0 1-16,-21-1 0,21 0 0,0 1 15,0-22-15,0 21 0,0-21 16,0 43-16,21-43 0,1 0 16,-1-21-16,0 21 0,0-21 15,0 0-15,22 0 0,-22 0 0,21-21 16,0 0-16,-20 21 0,20-21 0,-21-22 16,21 22-16,-20 0 0,-1-21 15,0-1-15,0 1 0,-21 0 16,0-1-16,0 1 0,0 0 15,-21-1-15,0 1 0,0 0 0,-1 21 16,-20-1-16,21 1 0,-21 0 16,-1 21-16,1 0 0,0 0 0,-1 0 15,1 21-15,0 22 0,20-22 16,-20 21-16,21-21 0,0 22 0,0-1 16,-1 21-16,22-20 0,0-1 15,0 0-15,0 1 0,0-22 0,22 21 16,-1-21-16,0 22 0,0-22 15,21 0-15,-20-21 0,20 21 0,0-21 16,1 0-16,-1 0 0,0 0 16,-21-21-16,22 0 0,-1 21 15,0-42-15,1 20 0,-22 1 16,21-21-16,1 21 0,-22-22 0,0 1 16,21 0-16,-21-1 0,-21 1 0,22 0 15,-1-1-15,0 1 0,-21 21 16,0-21-16,0 20 0,21 1 15,-21 42 1,0 1-16,0-1 16,0 0-16,0 0 0,0 21 15,0-20-15,0 20 0,0 0 0,0-21 16,0 22-16,0-22 0,0 0 0,0 21 16,0-20-16,21-22 0,0 21 15,1 0-15,-1-21 0,0 0 0,0 0 16,0 0-16,0 0 0,1 0 15,-1-21-15,0 0 0,0 21 0,0-22 16,0-20-16,1 21 0,-1-21 16,0 20-16,-21-20 0,0 0 0,21-1 15,-21 1-15,0 21 0,21-21 16,-21 20-16,0 1 0,0 42 31,-21 1-31,21 20 16,0-21-16,0 21 0,0 1 15,0-22-15,0 21 0,0 1 16,0-22-16,0 21 0,0-21 0,0 0 16,0 1-16,21-1 0,0-21 15,1 0-15,-1 0 0,0 0 16,0 0-16,0-21 0,0-1 0,22 1 16,-22 0-16,0 0 0,21-21 15,-20 20-15</inkml:trace>
  <inkml:trace contextRef="#ctx0" brushRef="#br0" timeOffset="83047.02">3111 6943 0,'0'-43'0,"0"86"0,0-128 0,0 64 16,0 0-16,0 0 0,0-1 15,-21 22-15,21 22 16,0-1-16,0 0 0,-21 0 0,21 0 16,0 22-16,0-1 0,0 0 15,-21 1-15,21-1 0,0 0 0,0 1 16,0 20-16,0-21 0,0 1 15,0-1-15,-21 0 0,21-20 0,0 20 16,0-21-16,0 0 0,0 0 0,-21-21 16,21-21 15,0 0-31,0 0 16,21-21-16,-21 20 0,21-20 0,0 0 15,-21 21-15,21-22 0,0 1 0,1 0 16,-1 20-16,21 1 0,-21 0 15,22 0-15,-22 0 0,21 0 0,0 21 16,1 0-16,-22 0 0,21 0 16,-21 21-16,22 0 0,-22 0 0,0 0 15,-21 0-15,0 1 0,0 20 16,0-21-16,0 21 0,0 1 0,-21-22 16,0 21-16,-22-21 0,-126 128 31,127-149-31,21 21 0,-22 0 15,22-21-15,-21 0 0,21 0 0,-1 0 16,1 0-16,0 0 16,21-21-16,0 0 15,0-1-15,21-20 0,0 21 16,1 0-16,-1-22 0</inkml:trace>
  <inkml:trace contextRef="#ctx0" brushRef="#br0" timeOffset="83303.87">3852 6710 0,'0'0'0,"0"-21"15,0 42 1,0 0-16,0 0 0,0 0 16,0 1-16,0 20 0,0 0 0,0 1 15,-21-1-15,0 21 0,21-20 16,-21 20-16,21-20 0,0 20 0,-21-21 15,21 22-15,0-22 0,0 1 0,0-1 16,0 0-16,0-21 0,0 22 16,0-22-16,21-21 0,-21 21 0,21-21 15,0 0-15,0 0 0,0 0 0,1-21 16,-1 21-16,0-21 16</inkml:trace>
  <inkml:trace contextRef="#ctx0" brushRef="#br0" timeOffset="83671.17">4064 7197 0,'-21'42'15,"21"-21"1,21-21 0,0 0-16,0 0 0,0 0 15,1 0-15,-1-21 16,0 21-16,0-21 0,0 0 0,0 0 15,1 21-15,-1-22 0,-21 1 16,21 0-16,-21 0 0,0 0 0,0 0 16,0-1-16,0 1 0,-21 21 15,0 0 1,-1 0-16,1 21 0,0 1 0,0-1 16,0 0-16,0 21 0,-1 1 0,22-1 15,-21 0-15,21 1 0,-21-1 16,21 0-16,0-21 0,0 22 0,0-22 15,0 21-15,0-21 0,0 1 16,21-22-16,0 0 16,1 0-16,-1 0 0,0 0 0,21 0 15,-21-22-15,22 1 0,-1 0 0,-21 0 16,22-21-16,-22 20 0</inkml:trace>
  <inkml:trace contextRef="#ctx0" brushRef="#br0" timeOffset="84212.86">4847 6922 0,'0'0'16,"0"-22"0,-21 1-16,0 21 0,0 0 15,-1 0-15,1 0 16,0 0-16,0 21 16,21 1-16,0-1 0,-21 0 0,21 21 15,0 1-15,0-1 0,0 0 16,0 1-16,0-1 0,0 0 0,0 1 15,0-1-15,0 0 0,0 1 0,21-22 16,0 21-16,-21-21 0,42 0 16,-20 1-16,-1-22 0,0 0 15,21 0-15,1 0 0,-22 0 0,21 0 16,0 0-16,1-22 0,-22 1 16,21 0-16,1 0 0,-22-21 0,21-1 15,-21 1-15,22 0 0,-22-1 0,0 1 16</inkml:trace>
  <inkml:trace contextRef="#ctx0" brushRef="#br0" timeOffset="84647.61">5397 6731 0,'0'-42'16,"0"84"-16,0-127 0,0 43 0,0 0 15,0 21-15,0-1 0,-21 1 0,0 21 16,0 0-16,21 21 16,-21 1-16,21-1 0,-21 21 0,21 0 15,0 1-15,-22 20 0,22-20 0,-21 20 16,21-21-16,0 22 0,0-22 15,0 22-15,0-1 0,0-20 0,0 20 16,0-21-16,0 1 0,0-1 0,0 0 16,0 1-16,0-22 0,21 0 15,1 0-15,-1 0 0,0-21 0,21 0 16,-21 0-16,1 0 0,20 0 0,-21-21 16,0 0-16,22 0 15,-22 0-15,0-22 0,21 22 0,-21-21 16,1 0-16,-1 20 0,0-20 0,-21 0 15,0 21-15,21-22 0,-21 22 16,0 0-16,0 0 0,0 42 31,0 0-31,0 0 16,0 0-16,0 1 0,0 20 0,0-21 16,-21 21-16,21 1 0,0-22 15,0 0-15,0 0 0,0 0 16,0 1-16,21-22 15,0 0 1,0-22 0,1 1-16,-1 0 0,0-21 15</inkml:trace>
  <inkml:trace contextRef="#ctx0" brushRef="#br0" timeOffset="84795.52">5884 6858 0,'0'0'0,"-42"-21"15,21 21-15,21 21 32,0 0-32,0 0 15,0 1 1,21-22-16</inkml:trace>
  <inkml:trace contextRef="#ctx0" brushRef="#br0" timeOffset="85108.34">6329 6943 0,'0'0'0,"0"-21"0,0-1 15,0 1-15,0 0 16,-21 21-16,-1 0 0,1 0 16,0 0-16,0 21 15,21 0-15,-21 1 16,21-1-16,0 0 0,-21 21 0,21-21 15,-22 22-15,22-1 0,0 0 0,0 1 16,0-1-16,0 0 0,0-20 16,0 20-16,0-21 0,0 21 0,22-20 15,-1-1-15,0-21 0,0 0 0,21 21 16,-20-21-16,20 0 0,0 0 16,1-21-16,-1 0 0,0-1 0,1 1 15,-1 0-15,0-21 0,-21-1 0,22 22 16,-22-21-16,21 0 0,-21-1 15,1 1-15</inkml:trace>
  <inkml:trace contextRef="#ctx0" brushRef="#br0" timeOffset="85758.97">6900 6837 0,'0'-85'16,"0"43"-16,-21 232 0,42-253 0,-21-106 15,0 126-15,0 22 0,0-21 0,-21 21 16,0 21-16,21-22 0,-21 22 0,0 22 16,21-1-1,-22 0-15,22 0 0,0 21 0,0 1 16,0-1-16,0-21 0,0 22 0,0-1 15,0 0-15,0 1 0,-21-1 16,21 21-16,0-41 0,-21 20 0,21 0 16,0 1-16,0-1 0,0-21 0,-21 21 15,21-20-15,0-1 0,0 0 16,0-42 15,0 0-31,0-1 16,0 1-16,21 0 0,-21-21 0,21 21 15,0-22-15,1 22 0,-22-21 0,21 21 16,0-1-16,0-20 0,21 21 16,-20 0-16,-1 0 0,0 21 0,0-22 15,0 22-15,0 0 0,1 0 16,-1 0-16,-21 22 16,0-1-16,0 0 15,0 0-15,0 0 0,-21 0 0,-1-21 16,1 22-16,0-1 15,0-21-15,0 21 0,0-21 0,-1 0 16,1 0-16,-21 0 0,21 0 0,0 0 16,-1 0-16,1 0 0,0 0 15,0 0-15,21-21 16,21 42 15,0-21-15,0 21-16,-21 0 0,0 0 0,22 22 15,-1-22-15,-21 0 0,21 21 0,0-20 16,-21-1-16,21 0 16,0 21-16,1-21 0,-1 1 15,0-22-15,0 0 0,0 0 0,0 0 16,1 0-16,-1 0 0,0 0 16,0 0-16,0 0 0,0-22 0,1 22 15,-1-21-15,0 0 0,-21 0 0,0 0 16,21 21-16,-21-21 0,21-1 15,-21 1-15,0 0 0,0 0 16,0 0-16,0 0 0</inkml:trace>
  <inkml:trace contextRef="#ctx0" brushRef="#br0" timeOffset="86335.64">8001 6985 0,'-42'0'16,"20"0"-16,86 0 0,-170 21 0,64-21 0,21 0 15,-22 0-15,22 0 16,0 0-16,0 0 0,0 0 0,21 21 16,21-21-1,0 0-15,21 0 16,1 0-16,-1 0 0,21 0 0,1 0 16,21 0-16,-22 0 0,22 0 0,21 0 15,-1-21-15,1 21 0,0 0 16,21 0-16,-21-21 0,0 21 0,21-21 15,-43 21-15,22 0 0,-21 0 0,0-21 16,-22 21-16,1-21 0,-1 21 16,-21 0-16,-20-22 0,20 22 0,-21-21 15,-21 0 1,0 0-16,-21 21 16,0-21-16,0 21 0,-1-21 15,1 21-15,0-22 0,0 22 0,-21-21 16</inkml:trace>
  <inkml:trace contextRef="#ctx0" brushRef="#br0" timeOffset="86746.74">9377 6646 0,'0'-21'0,"0"42"0,-21-42 0,-1 21 16,1 0-1,0 0-15,21 21 16,0 1-16,0-1 15,0 0-15,0 0 0,21 0 16,0 0-16,22-21 0,-22 22 16,0-1-16,21-21 0,1 21 0,-1 0 15,0-21-15,22 0 0,-22 0 0,1 21 16,-1-21-16,0 0 0,1 0 16,-1 0-16,-21 0 0,0 0 0,0 0 15,1 0-15,-22-21 16,-22 21-1,-20 0-15,21 0 16,-21 0-16,20 0 0,-20 0 16,21 0-16,-21 21 0,20 0 15,-20 1-15,21 20 0,0-21 0,-22 0 16,22 22-16,0-1 0,-21 0 0,21-21 16,-1 22-16,1-1 0,0-21 0,0 22 15,0-22-15,21 0 0,0 0 16,0 0-16,0 0 0,0 1 0,21-22 31</inkml:trace>
  <inkml:trace contextRef="#ctx0" brushRef="#br0" timeOffset="89522.56">10774 6985 0</inkml:trace>
  <inkml:trace contextRef="#ctx0" brushRef="#br0" timeOffset="90446.94">10837 6964 0,'0'-21'0,"0"0"16,21 21-16,-21-22 0,22 1 16,-22 0-16,0 0 0,0 0 15,0 0-15,0-1 16,21 1-16,-21 0 15,0 0-15,0 0 0,0 0 16,0-1-16,0 1 16,-21 42-1,-1 1-15,1-1 16,21 21-16,-21-21 0,-21 22 16,21-1-16,-1 21 0,1-20 0,0-1 15,-21 22-15,21-1 0,-1 1 0,1-22 16,0 21-16,0-20 0,0 20 15,0-20-15,-1-1 0,22-21 16,0 21-16,-21-20 0,21-1 0,0 0 0,0 0 16,21-21 15,1-21-31,-1-21 0,0 20 16,0 1-16,-21-21 0,21 21 0,0-22 15,1 1-15,-1-21 0,0 20 16,0-20-16,0 20 0,0-20 15,1 21-15,-22-22 0,21 22 0,-21-22 0,21 22 16,-21-22-16,0 22 0,21 0 16,-21-1-16,0 22 0,0 0 0,21 0 15,-21 0-15,0 42 16,0 21-16,21-21 16,-21 22-16,22-1 0,-22 22 15,0-22-15,0 0 0,21 22 0,-21-1 16,21 1-16,-21-1 0,0-20 15,21 20-15,-21 1 0,0-22 0,0 0 16,21 1-16,-21-1 0,21-21 0,-21 21 16,0-20-16,0-1 0,22-21 15,-22 21-15,21-21 0,-21-21 32,0 0-32,-21-1 15</inkml:trace>
  <inkml:trace contextRef="#ctx0" brushRef="#br0" timeOffset="90627.83">10583 7303 0,'0'0'0,"-21"0"15,42 0 1,0 0 0,22 0-16,-22 0 0,0 0 15,21 0-15,1 0 0,-1 0 16,0 0-16,1 0 0,-1-22 0,22 22 15,-22-21-15,0 21 0,1-21 16,-1 0-16,21 0 0,-20 21 0</inkml:trace>
  <inkml:trace contextRef="#ctx0" brushRef="#br0" timeOffset="90880.69">11620 6985 0,'22'0'0,"-44"0"0,44-21 15,-44 21 1,1 0-16,0 0 15,0 21-15,0-21 0,21 21 0,-21 22 16,-1-22-16,22 0 0,0 21 16,0 1-16,-21-1 0,21-21 0,0 21 15,0 1-15,0-1 0,0 0 0,0-20 16,0 20-16,0-21 16,21 0-16,-21 0 0,22 1 0,-1-1 15,0-21-15,0 0 0,21 21 0,-20-21 16,-1 0-16,21 0 0,0-21 15,-20 21-15,20-21 0,0-1 0,1-20 16,-22 21-16,21-21 0,0-1 0</inkml:trace>
  <inkml:trace contextRef="#ctx0" brushRef="#br0" timeOffset="91131.54">12213 6858 0,'0'-42'16,"0"84"-16,0-148 0,0 64 0,0 0 0,21-1 0,-21 1 15,0 21-15,0 0 16,0-1-16,0 44 15,-21 20-15,21-21 0,0 21 16,-21 1-16,0-1 0,21 22 16,-21-22-16,21 0 0,0 22 0,-22-22 15,22 22-15,-21-1 0,21-21 0,0 1 16,0 20-16,0-20 0,0-22 16,0 21-16,0 0 0,0-20 0,0-1 15,21 0-15,-21 0 0,22-21 0,-1 0 16,0 0-16,0 0 0,0 0 15,0 0-15,1 0 0,-1-21 16,21 0-16,-21-22 0,0 22 0,1 0 16</inkml:trace>
  <inkml:trace contextRef="#ctx0" brushRef="#br0" timeOffset="91356.42">12679 6922 0,'0'-22'15,"0"44"-15,0-22 31,0 21-31,0 0 0,-21 0 0,21 0 16,-22 22-16,1-22 0,21 21 0,0-21 16,0 22-16,0-1 0,-21-21 15,21 21-15,0 1 0,0-22 16,0 0-16,0 0 0,0 0 0,0 1 16,0-1-16,21 0 0,0-21 15,1 0-15,-1 0 0,0 0 16,21 0-16,-21-21 0,22 0 0,-22-1 15,21 1-15</inkml:trace>
  <inkml:trace contextRef="#ctx0" brushRef="#br0" timeOffset="92056.01">13166 7027 0,'0'0'0,"0"-21"16,-22 21 0,1 21-1,0 1-15,0-1 16,0 0-16,21 0 0,0 21 15,-21-20-15,21 20 0,-22-21 0,22 0 16,0 22-16,0-22 0,0 0 0,0 0 16,0 0-16,0 0 0,22 1 15,-1-22-15,0 0 0,0 21 0,0-21 16,0 0-16,22 0 0,-22 0 0,0 0 16,0-21-16,0-1 0,-21 1 15,0 0-15,0 0 0,0 0 16,0 0-16,0-1 0,-21-20 0,21 21 15,-21-21-15,0-1 0,21 22 0,0-21 16,-21 21-16,21-22 16,0 22-16,0 0 0,0 0 0,21 0 15,0-1-15,0 1 0,0 21 0,22 0 16,-22 0-16,21 0 0,1 0 16,-22 0-16,21 0 0,0 0 0,-20 21 15,20 1-15,-21 20 0,0-21 0,0 0 16,1 22-16,-22-22 0,0 21 15,21-21-15,-21 22 0,0-1 16,0-21-16,21 21 0,-21-20 0,0-1 0,0 21 16,0-21-16,0 0 0,0 1 15,0-1-15,0-42 47,0-1-47,0 1 0,0-21 16,0 21-16,0 0 0,0-22 0,0 1 15,0 21-15,21-22 0,0 1 0,0 0 16,1-1-16,-1 1 0,0 21 16,21 0-16,-21-22 0,22 22 15,-22 0-15,21 21 0,1 0 0,-1 0 0,-21 0 16,21 0-16,-20 21 0,20 0 16,-21 1-16,0 20 0,0-21 15,-21 0-15,0 64 0,0-64 16,0 21-16,0-20 0,0 20 15,-21-21-15,0 0 0,0 0 0,0 1 16,0-1-16,21 0 0,0 0 0,-22-21 16,22 21-16,22-42 31,-1 0-31,0 21 0,0-21 0,21 0 16</inkml:trace>
  <inkml:trace contextRef="#ctx0" brushRef="#br0" timeOffset="92439.79">14859 6943 0,'0'0'0,"0"-21"15,-21 21 1,0 0-16,-1 0 0,1 0 0,0 0 16,0 21-16,0-21 0,-22 21 15,22 0-15,0 0 0,0 0 16,21 1-16,-21-22 0,21 21 15,0 0-15,21-21 16,0 21-16,0-21 0,0 21 16,1-21-16,-1 0 0,0 21 15,0-21-15,21 0 0,-20 22 0,-1-22 16,0 21-16,0 0 16,0 0-16,-21 0 15,0 0-15,-21 1 0,0-1 16,0-21-16,0 21 0,-1-21 15,1 0-15,0 21 0,0-21 0,-21 0 16,20 0-16,1 0 0,-21 0 0,21 21 16,0-21-16,-1 0 0,1 0 15,0 0-15,0 0 0,0 0 0,21-21 16,-21 21-16,21-21 0,0 0 0,-22 0 16,22-1-16,-21 22 0</inkml:trace>
  <inkml:trace contextRef="#ctx0" brushRef="#br0" timeOffset="92678.66">13166 6414 0,'0'0'0,"-22"0"0,1-22 15,0 22-15,0 0 32,0 0-32,21 22 15,0-1 1,-21-21-16,-1 21 0,1-21 0</inkml:trace>
  <inkml:trace contextRef="#ctx0" brushRef="#br0" timeOffset="92912.52">12001 6795 0,'0'21'15,"0"-42"-15,22 42 16,-1-21-16,0 0 0,0 0 15,21 0-15,1-21 0,-1 21 16,0 0-16,1-22 0,-1 22 0,22-21 16,-22 21-16,21-21 0,-20 21 0,20-21 15,22 0-15,-22 21 0</inkml:trace>
  <inkml:trace contextRef="#ctx0" brushRef="#br0" timeOffset="93356.44">15134 6287 0,'0'0'0,"21"0"16,-21-22-16,0 1 16,-21 21-1,0 0 1,0 0-16,0 0 0,-1 0 0,1 0 15,0 0-15,0 0 0,0 21 0,0 1 16,-1-1-16,1 0 0,21 0 16,0 0-16,0 22 0,0-22 0,0 0 15,0 0-15,0 0 0,0 0 0,43 1 16,-22-1-16,0 0 16,0-21-16,0 0 0,22 21 0,-1-21 15,-21 0-15,21 0 0,1 0 0,-1 0 16,-21-21-16,22 0 0,-1 0 15,0 21-15</inkml:trace>
  <inkml:trace contextRef="#ctx0" brushRef="#br0" timeOffset="93798.7">15494 6054 0,'0'0'0,"-21"0"0,-22-21 15,1-1-15,0 22 0,-1 0 16,1 0-16,0 0 0,-1 0 0,-20 0 15,21 0-15,-1 0 0,1 22 16,0-1-16,-1 0 0,1 0 0,21 0 16,-22 22-16,22-1 0,0-21 0,0 21 15,0 1-15,21 20 0,0-20 16,0-1-16,0 0 0,0 22 0,0-22 16,0-21-16,0 22 0,0-1 0,42-21 15,-21 21-15,0-20 0,22-1 16,-22 0-16,21-21 0,1 21 0,-1-21 15,21 21-15,-20-21 0,-1 0 16,22 0-16,-22 0 0,0-21 16,22 0-16,-22 0 0,0 0 0,1-1 15,-1 1-15,0-21 0,1 0 0,-1 20 16,-21-41-16,0 21 0,1-1 16,-22-20-16,0 20 0,0-20 0,0 21 15,0-1-15,0 22 0,0-21 0,-22 21 16,1-22-16,-21 22 0,21 0 15,-22 0-15,1 21 0,0 0 0,-1 0 16,1 0-16,0 0 0,-1 0 16,1 0-16,0 0 0,-1 21 0,1-21 15,0 21-15,-1 0 0,1-21 16,0 21-16,21-21 0,-1 22 0</inkml:trace>
  <inkml:trace contextRef="#ctx0" brushRef="#br0" timeOffset="94616.24">15875 7070 0,'-21'0'0,"42"0"0,-63 0 16,20 0-16,44 0 31,-1 0-31,21 0 16,0 0-16,1 0 0,20 0 0,1 0 15,-1 0-15,1 0 16,20 0-16,-20 0 0,21 0 0,-22 0 16,1 0-16,-22 0 0,0 0 0,1 0 15,-22 0-15,0-21 0,0 21 16,-21-22-1,-21 22-15,0 0 16,0-21-16,-1 0 0,1 21 16,0 0-16,-21 0 0,21-21 0,-1 21 15,1 0-15,0 0 0,21-21 16,-21 21-16,0 0 16,42 0 15,0 0-31,0 0 0,0 0 0,1 0 15,-1 0-15,0 0 0,0 0 16,0 21-16,-21 0 0,21 0 16,-21 0-16,0 1 0,0-1 15,-21 21-15,0-21 0,0 0 16,-21 1-16,20-1 0,-20 21 0,0-21 16,-1 0-16,1 1 0,0-22 15,21 21-15,-22 0 0,22-21 0,0 21 16,0-21-16,63 0 15</inkml:trace>
  <inkml:trace contextRef="#ctx0" brushRef="#br0" timeOffset="99498.56">18055 7366 0,'0'0'0,"21"0"15,0 0-15,-21-21 16,22 21-16,-22-21 0,21 0 0,0 21 16,-21-22-16,0 1 0,21 0 0,-21 0 15,0 0-15,0 0 0,0-1 16,0 1-16,0 0 0,-21-21 0,0 21 15,0-1-15,-1 1 0,1 21 0,-21-21 16,21 0-16,-22 21 0,22 0 16,0 0-16,-21 0 0,21 0 0,-22 21 15,22 0-15,-21 0 0,-1 1 0,22 20 16,0-21-16,-21 21 0,21 1 16,-1-1-16,22 0 0,0 1 15,0-22-15,0 21 0,0 1 0,0-22 16,0 0-16,22 0 0,-22 0 15,21 0-15,21-21 0,-21 0 0,0 0 16,22 0-16,-22 0 0,21 0 0,1 0 16,-1-21-16,0 0 0,1-21 15,-1 21-15,21-1 0,-20-20 0,-1 0 16,0-1-16,1-20 0,-1 21 16,-21-1-16,22 1 0,-22-22 15,0 22-15,0-21 0,-21 20 0,0-20 16,0 20-16,0-20 0,0 21 15,0-1-15,0 1 0,0 0 0,-21 20 16,0 1-16,0 21 0,-1 0 0,1 0 16,21 21-16,-21 1 0,0 20 15,0 0-15,21 1 0,0-1 0,-21 0 16,21 22-16,0-22 0,0 22 16,0-22-16,0 21 0,0-20 0,0 20 15,0-20-15,0-1 0,21 0 0,-21 1 16,21-1-16,0-21 0,0 0 15,0 0-15,1-21 0,20 0 16,-21 0-16,0 0 0,0 0 0,22 0 16,-22 0-16,21-21 0,-21 0 15,22 0-15,-22 0 0,21-22 0,-21 22 16,1-21-16,-1 0 0,0 20 0,0-20 16,0 0-16,-21 21 0,0-22 15,21 22-15,-21 0 0,22 0 16,-22 0-16,0 42 15,0 0 1,-22 21-16,22-21 0,-21 1 16,21 20-16,-21-21 0,21 21 15,0-20-15,-21 20 0,21-21 0,0 21 16,0-20-16,0-1 0,0 0 0,0 0 16,21 0-16,0 0 0,0 1 15,1-22-15,-1 0 0,0 0 16,0 0-16,0 0 0,0 0 0,22-22 15,-22 1-15,0 0 0,21 0 16,-20 0-16,-1 0 0,21-22 0,-21 1 16,-21 21-16,21-22 0,-21 1 0,22 21 15,-22-21-15,0-1 0,0 22 16,0-21-16,-22 21 0,1-22 0,0 22 16,0 0-16,-21 21 0,20 0 15,-20 0-15,21 0 0,-21 0 0,20 0 16,-20 0-16,21 21 0,-21 21 15,20-20-15,1-1 0,0 21 0,0-21 16,21 22-16,-21-22 0,21 21 16,0 0-16,0-20 0,0 20 0,21 0 15,0-21-15,21 1 0,-20-1 0,-1 0 16,21 0-16,0-21 0,-20 0 16,20 0-16,0 0 0,1 0 0,-1 0 15,0-21-15,22 21 0,-22-21 16,0 0-16,1-22 0,-22 22 0,21-21 15,-21 21-15,22-22 0,-22 22 16,0-21-16,-21 21 0,21-22 0,0 1 16,-21 21-16,0 0 0,0-1 0,0 1 15,22 0-15,-22 42 32,-22 0-32,22 1 15,0-1-15,-21 0 0,21 21 0,-21-21 16,21 1-16,0 20 0,0-21 15,0 0-15,0 22 0,0-22 0,0 0 16,21 0-16,0 0 0,1 0 16,-1-21-16,0 0 0,21 0 15,-21 0-15,1 0 0,-1-21 16,0 0-16,0 21 0,0-21 0,0 0 16,1 0-16,-1-1 0,0-20 15,-21 21-15,21 0 0,-21-22 0,21 22 16,-21-21-16,0 21 0,0 0 0,0-1 15,0 1-15,0 42 32,0 1-32,0-1 0,0 0 0,0 0 15,0 21-15,0-20 0,0-1 16,0 21-16,0-21 0,0 0 0,0 1 16,0 20-16,0-21 0,21-21 15,1 21-15,-1 0 0,0-21 16,21 0-16,1 0 0,-22 0 0,21 0 15,0 0-15,1-21 0,-22 0 16,21 0-16,1 0 0</inkml:trace>
  <inkml:trace contextRef="#ctx0" brushRef="#br0" timeOffset="99999.27">20659 6414 0,'0'-22'0,"0"44"0,0-86 0,0 43 0,-22 21 16,1 0-16,0 0 15,0 0-15,21 21 0,-21 21 0,0 1 16,21-1-16,0 0 0,-22 1 16,22 20-16,-21-20 0,21-1 15,-21 21-15,21-20 0,0-1 0,-21 22 16,21-22-16,0-21 0,0 21 16,0 1-16,0-1 0,0-21 0,0 0 15,0 1-15,0-1 0,0 0 0,0-42 47,0 0-47,0-22 0,0 22 16,0 0-16,0-21 0,21 20 15,-21 1-15,21-21 0,0 0 0,1 20 16,20 1-16,-21-21 0,21 21 16,1 21-16,-1-21 0,0 21 15,1 0-15,20 0 0,-20 21 0,-1 0 16,0 0-16,1 21 0,-1-20 0,-21 20 15,0-21-15,0 21 0,-21-20 16,0 20-16,0-21 0,0 0 0,0 22 16,-21-22-16,0 0 0,-21 0 0,21-21 15,-22 21-15,22 0 0,-21-21 16,-1 0-16,1 0 0,0 0 0,-1 0 16,1 0-16,0 0 0,21 0 15,-22 0-15,22 0 0,0-21 16,21 0-16,0 0 0,0 0 15,0 0-15,0-1 0,21 1 16,0 0-16,0 0 0</inkml:trace>
  <inkml:trace contextRef="#ctx0" brushRef="#br0" timeOffset="100288.1">21526 6392 0,'0'-21'0,"0"42"0,-21-42 0,0 21 16,0 0-16,0 0 0,0 43 16,-1-22-16,22 0 0,-21 21 15,21 1-15,-21 20 0,21-21 0,0 1 16,0 20-16,0-20 0,0-1 0,0 21 16,0-20-16,0-1 0,0 0 15,0 1-15,0-1 0,0-21 0,0 22 16,0-22-16,0 0 0,0 0 0,0 0 15,0 0-15,21 1 0,0-22 16,1 0-16,-1 0 0,0 0 16,-21-22-16,21 1 0,0 0 15,0-21-15,22 21 0,-22-1 16</inkml:trace>
  <inkml:trace contextRef="#ctx0" brushRef="#br0" timeOffset="100639.9">21717 6900 0,'0'22'31,"21"-22"-15,-21 21-16,21-21 15,0 0-15,1 0 0,-1 0 16,0 0-16,0 0 0,21 0 0,-20 0 16,-1 0-16,0-21 0,0-1 15,0 22-15,-21-21 0,0 0 0,21 21 16,-21-21-16,0 0 0,0 0 15,0-1-15,0 1 0,0 0 0,-21 21 16,0 0-16,0 0 16,-21 0-16,20 21 0,-20 0 0,21 1 15,-21-1-15,-1 0 0,22 21 0,0-21 16,-21 1-16,20 20 0,22-21 16,0 21-16,0-20 0,0 20 0,0-21 15,0 0-15,0 0 0,22 1 0,-1-1 16,0 0-16,0 0 0,21-21 15,1 0-15,-1 0 0,0 0 16,1 0-16,-1 0 0,0-21 0,22 0 0,-22 21 16</inkml:trace>
  <inkml:trace contextRef="#ctx0" brushRef="#br0" timeOffset="100936.25">22733 6541 0,'0'-22'15,"0"44"-15,-21-44 0,0 1 0,-1 0 0,-20 21 16,21 0-16,0 0 0,-22 0 16,22 21-16,-21 0 0,21 22 0,-22-22 15,22 21-15,-21 1 0,21-1 16,0 0-16,-1 1 0,1-1 16,21 0-16,0 1 0,0-1 0,0 0 15,0 1-15,0-22 0,43 21 16,-22-21-16,0 22 0,21-22 0,1 0 15,-1 0-15,0-21 0,1 0 0,-1 0 16,21 0-16,-20 0 0,-1-21 16,0 0-16,1 0 0,-22-1 0,21-20 15,-21 21-15,22-21 0,-1-1 16,-21-20-16,0 20 0,22-20 16,-22-1-16,0-20 0</inkml:trace>
  <inkml:trace contextRef="#ctx0" brushRef="#br0" timeOffset="101315.54">23241 6308 0,'0'-43'0,"0"22"15,-21 212-15,42-403 0,-21 297 0,-21-170 16,0 85-16,21 21 16,-22 0-16,1 22 0,21-1 15,-21 0-15,21 22 0,-21-22 0,0 22 16,21-1-16,0-20 0,0 20 16,-21-21-16,21 22 0,0-22 0,0 1 15,0-1-15,0 0 0,0-21 0,21 22 16,0-22-16,-21 0 0,21 0 15,0 0-15,0-21 0,1 0 16,-1 0-16,0 0 0,0-21 16,0 0-16,0 21 0,1-21 15,-1-21-15,-21 20 0,21 1 0,0 0 16,0-21-16,-21 21 0,21-1 0,-21 1 16,22 0-16,-22 42 31,0 0-31,0 1 0,-22-1 15,22 0-15,-21 0 0,21 0 16,0 0-16,0 1 0,0-1 0,0 0 16,0 0-16,0 0 0,0 0 31,21-21-15,1-21-16,-1 21 0,-21-21 0</inkml:trace>
  <inkml:trace contextRef="#ctx0" brushRef="#br0" timeOffset="101490.44">23601 6625 0,'-21'0'0,"42"0"0,-64 0 0,22 0 0,0 0 16,0 0-16,0 0 0,0 21 16,-1-21-16,1 22 0,21-1 15,0 0-15,0 0 16,21 0-1,1-21-15,-1 0 0,0 0 16</inkml:trace>
  <inkml:trace contextRef="#ctx0" brushRef="#br0" timeOffset="102307.48">24151 6541 0,'0'0'0,"-21"0"0,0 0 0,0 0 0,-22 0 16,22 0-16,0 21 16,-21 0-16,-1 21 0,22-21 0,-21 22 15,21-1-15,-1 0 0,1-20 0,0 20 16,0 0-16,21 1 0,0-22 16,0 21-16,0-21 0,21 0 0,0 1 15,0 20-15,1-21 0,-1 0 16,21-21-16,-21 21 0,22-21 0,-22 0 15,21 0-15,-21 0 0,22 0 0,-1-21 16,-21 0-16,21 0 0,1 0 16,-22 0-16,21-1 0,-21-20 15,22 0-15,-22-1 0,0 1 0,21-21 16,-20-1-16,-1 1 0,0-1 0,0 1 16,0-1-16,0 1 0,1 20 15,-22 1-15,0 0 0,0 20 0,0 1 16,0 0-16,0 0 0,-22 42 31,22 0-31,-21 0 0,0 1 0,0 20 16,0 0-16,21 22 0,-21-22 15,-1 22-15,1 41 16,0-62-16,0-1 0,0 22 0,21-43 16,0 21-16,0 0 0,-21-20 15,21-1-15,-22 0 0,22 0 0,0 0 16,-21-21-16,42-21 31,1 0-31,-1 0 16,0 0-16,0-22 0,0 22 0,0-21 15,1 21-15,20-1 0,-21-20 16,0 21-16,0 0 0,22 0 16,-22-1-16,0 1 0,0 0 0,0 0 15,1 21-15,-1 0 0,0-21 0,0 21 16,-21 21 15,-21 0-31,0-21 0,0 21 16,-1-21-16,1 21 0,-21-21 0,21 22 15,0-22-15,-1 21 0,-20-21 16,21 21-16,0-21 0,0 21 0,-1 0 16,22 0-16,-21-21 0,21 22 15,0-1-15,0 0 0,0 0 16,0 0-16,0 0 0,0 1 0,0-1 15,0 0-15,0 0 0,21 0 16,1 0-16,-1-21 0,0 22 16,21-22-16,-21 0 0,1 0 15,-1 0-15,21 0 0,-21 0 16,22 0-16,-1 0 0,0-22 16,1 22-16</inkml:trace>
  <inkml:trace contextRef="#ctx0" brushRef="#br0" timeOffset="102595.33">25548 6308 0,'-21'0'0,"-64"84"31,64-62-31,21 20 0,-21-21 16,21 21-16,0 1 0,-21-1 0,21 0 16,-21 1-16,21-1 0,0-21 15,0 22-15,0-22 0,0 21 0,0-21 16,0 0-16,0 1 0,21-1 0,0 0 16,-21 0-16,21-21 0,0 0 15,0 21-15,1-21 0,-1 0 0,0 0 16,21 0-16,1 0 0</inkml:trace>
  <inkml:trace contextRef="#ctx0" brushRef="#br0" timeOffset="102863.18">26077 6265 0,'0'0'0,"21"0"31,1 0-31,20 0 0,-21 22 16,0-22-16,0 21 0,1 0 16,20 0-16,-21 0 0,0 22 0,-21-1 15,0-21-15,21 21 16,-21 1-16,0-1 0,0 0 0,0 1 16,-21-1-16,0-21 0,0 22 0,0-1 15,0-21-15,-1 0 0,-20 0 16,21 1-16,0-1 0,-22 0 0,22-21 15,0 21-15,0 0 0</inkml:trace>
  <inkml:trace contextRef="#ctx0" brushRef="#br0" timeOffset="104246.92">466 9271 0,'0'0'0,"0"-21"0,0 0 0,0 0 15,0-1-15,-22 1 0,22 0 16,0 0-16,0 0 0,0 0 15,0 42 17,0 21-17,0-21-15,0 22 0,0-1 0,0-21 16,0 21-16,0 1 0,0-1 16,0 0-16,0 1 0,0-1 0,0 0 15,0 1-15,0-22 0,0 21 16,0-21-16,0 1 0,0-1 0,0 0 15</inkml:trace>
  <inkml:trace contextRef="#ctx0" brushRef="#br0" timeOffset="104651.69">233 9377 0,'0'0'0,"-21"-21"0,-22-22 15,22 22-15,0 0 0,-21-21 0,20 21 16,1-1-16,21 1 0,0 0 16,-21 0-16,21-43 15,21 43-15,0 0 0,22 21 16,-1 0-16,0-21 0,22 21 0,-1 0 16,1 0-16,21 21 0,-22 0 15,22 0-15,-22 1 0,1 20 16,-1-21-16,1 21 0,-22 1 0,0-1 15,1 0-15,-22 1 0,-21-1 16,0 0-16,0 1 0,0-1 16,-42 0-16,20 1 0,-20-1 0,0 0 15,-22 1-15,22-1 0,-22-21 16,1 22-16,-1-22 0,1 0 0,-1 0 16,22-21-16,-21 0 0,41 21 15,-20-21-15,21 0 0,0 0 16,0 0-16,21-21 15,0 0-15,21 0 16,0 21-16,0-21 0,21-1 16,-20 1-16,20 0 0,0 0 0,22 0 15</inkml:trace>
  <inkml:trace contextRef="#ctx0" brushRef="#br0" timeOffset="105079.44">1058 9483 0,'-21'-21'16,"0"-22"-1,0 22-15,21 0 16,0 0-16,21 21 16,0-21-16,0 21 15,0 0-15,22 0 0,-22 0 0,21 0 16,-21 0-16,22 0 0,-1 21 15,-21 0-15,22 0 0,-1 0 16,-21 0-16,0 1 0,0 20 0,1-21 16,-22 0-16,21 22 0,-21-1 15,0-21-15,0 21 0,0-20 0,-21-1 16,-1 0-16,1 0 0,21 0 0,-21-21 16,0 0-1,21-21 1,0 0-16,0 0 15,0-22-15,0 22 0,0-21 0,0 0 16,21 20-16,0-20 0,0 0 16,-21 21-16,22-22 0,-1 22 0,0-21 15,0 21-15,0-1 0,22 1 16,-22 0-16,21 21 0,-21-21 0,0 21 16,22 0-16,-22 0 0,0 0 15,0 0-15,0 0 0</inkml:trace>
  <inkml:trace contextRef="#ctx0" brushRef="#br0" timeOffset="106242.77">2222 9610 0,'0'0'16,"22"0"-16,-1 0 0,0 0 0,-21-21 0,21 21 15,0-22-15,-21 1 0,21 0 16,-21 0-16,0 0 0,22 0 0,-22-1 15,0 1-15,0-21 0,0 21 0,0 0 16,-22-22-16,1 22 0,0 0 16,0 0-16,-21 0 0,20 21 0,1 0 15,-21-22-15,21 22 16,0 0-16,-22 0 0,22 22 0,0-1 16,0 0-16,-22 0 0,22 0 15,0 22-15,0-22 0,0 21 0,21 0 16,0 1-16,-21-1 0,21 0 15,0-20-15,0 20 0,0 0 0,0-21 16,0 22-16,21-22 0,-21 0 16,21 0-16,0-21 0,0 0 0,0 21 15,1-21-15,-1 0 0,0 0 0,0-21 16,0 21-16,22-21 0,-22 0 16,0 0-16,0-22 0,0 22 0,22-21 15,-22 21-15,0-22 16,0 1-16,0 0 0,0 21 0,-21-22 15,0 1-15,0 0 0,0 20 16,0 1-16,0-21 0,0 21 16,0 42-1,-21 0 1,21 0-16,-21 22 0,21-22 0,0 21 16,0-21-16,0 22 0,0-1 15,0-21-15,0 21 0,0 1 0,21-22 16,0 21-16,1-21 0,-1 1 15,0 20-15,21-21 0,-21-21 0,22 21 16,-1-21-16,0 0 0,1 0 16,-1 0-16,22 0 0,-22-21 15,0 0-15,1 0 0,-1 0 0,21-1 16,-41-20-16,20 21 0,0-21 16,-21-1-16,1 1 0,-1 21 0,-21-22 15,21 1-15,-21 0 0,0 21 0,0-22 16,0 22-16,-21-21 0,0 21 15,-1-1-15,1 22 0,0 0 0,0-21 16,0 21-16,-22 0 0,22 0 16,-21 21-16,21 1 0,-22-1 0,22 0 15,-21 0-15,21 21 0,0-20 16,-1-1-16,1 21 0,21-21 16,0 22-16,0-22 0,0 0 0,0 0 15,0 21-15,21-20 0,1-22 16,-1 21-16,21-21 0,-21 0 0,0 0 15,22 0-15,-22 0 0,21 0 16,-21 0-16,1-21 0,-1-1 0,21 22 16,-21-21-16,-21 0 0,21 0 0,1 0 15,-22 0-15,0-1 16,0 1-16,0 42 47,0 1-47,0-1 0,0 0 15,0 0-15,0 21 0,0 1 16,0-22-16,0 21 0,0 1 0,0 20 16,0-21-16,0 1 0,0 20 0,0-20 15,0 20-15,0-21 0,0 22 16,21-1-16,0 22 0,-21-21 0,21 20 16,0 1-16,-21-22 0,0 22 15,21-21-15,-21-1 0,22 1 0,-22-22 16,0 21-16,0-20 0,0-1 0,-22 0 15,1-20-15,0 20 0,-21-21 16,21 0-16,-22 0 0,1-21 0,0 0 16,-1 0-16,-20 0 0,-1-21 15,1 0-15,-1 0 0,1 0 0,-1-22 16,1 22-16,20-21 0,1 0 16,0-1-16,21-20 0,-1 20 0,1 1 15,21 0-15,0-22 0,0 22 16,0 0-16,21-22 0,1 22 0,20-22 15,0 22-15,1 0 0,-1-22 0,21 22 16</inkml:trace>
  <inkml:trace contextRef="#ctx0" brushRef="#br0" timeOffset="107175.75">3873 9398 0,'0'-21'15,"-21"-43"1,0 43-16,21 0 0,-21 0 16,0 0-16,0 0 0,-1-1 0,22 1 15,-21 0-15,0 21 0,0 0 16,0 0-16,0 0 0,-1 0 0,-20 21 16,21 0-16,0 1 0,0-1 0,-22 21 15,22-21-15,0 22 16,0-1-16,0 0 0,21 1 0,0-22 15,0 21-15,0 0 0,0-20 16,0-1-16,0 21 0,21-21 16,-21 0-16,42-21 0,-21 0 0,0 0 15,22 0-15,-22-21 0,0 0 16,21 21-16,-20-21 0,20 0 0,-21 0 16,21-22-16,-20 22 0,-1 0 0,0-21 15,0 20-15,0 1 0,-21 0 16,0-21-16,0 21 0,0-1 0,0 1 15,-21 21 17,21 21-32,-21 1 0,21-1 15,-21 0-15,21 21 0,0-21 16,0 1-16,0 20 0,0-21 0,0 0 16,0 0-16,21 1 0,0-1 0,0 0 15,0 0-15,1-21 0,-1 0 16,0 21-16,0-21 0,21 0 0,-20 0 15,-1 0-15,21-21 0,-21 0 16,22 0-16,-22 0 0,21-1 0,-21 1 16,0 0-16,22-21 0,-22 21 15,-21-22-15,21 22 0,-21 0 16,21-21-16,-21 20 0,0 1 0,0 0 0,0 0 16,0 42 15,0 0-31,-21 0 0,21 1 15,0-1-15,-21 0 0,21 0 0,0 0 16,0 0-16,0 22 0,0-22 16,0 0-16,0 0 0,0 0 0,0 1 15,0-1-15,0 0 16,-21-21-16,0 0 16,-1 0-1,22-21-15,0 0 16,0-1-16,0 1 0,0 0 0,0 0 15,0 0-15,0-22 0,0 22 16,0-21-16,22 21 0,-1-22 16,0 22-16,0-21 0,21 21 0,-20 0 15,20-1-15,-21 1 0,21 21 0,1 0 16,-1 0-16,0 0 0,-20 0 16,20 21-16,0 1 0,-21-1 0,1 0 15,-1 0-15,0 21 0,-21-20 16,0-1-16,0 21 0,0-21 0,0 22 15,0-1-15,0-21 0,0 21 0,-21-20 16,21-1-16,-21 0 0,21 0 16,0 0-16,0 0 0,21-21 31,0-21-31,21 0 0,-21 0 0</inkml:trace>
  <inkml:trace contextRef="#ctx0" brushRef="#br0" timeOffset="107723.43">5567 9208 0,'0'0'0,"0"-22"16,-21 1-16,-1 21 0,1-21 16,21 0-16,-21 0 0,0 21 15,0-21-15,0 21 0,-1 0 0,1-22 16,0 22-16,0 0 0,0 0 0,0 0 15,-1 22-15,1-1 0,0 0 16,0 0-16,0 21 0,0-20 0,-1 20 16,1-21-16,0 21 0,0 1 0,0-22 15,21 21-15,-21-21 0,21 22 16,0-22-16,0 21 0,0-21 0,0 1 16,21-1-16,0-21 0,0 21 0,0-21 15,0 0-15,1 0 16,-1 0-16,21 0 0,-21-21 0,0 0 15,1 21-15,20-43 0,-21 22 0,0 0 16,0-21-16,1 20 0,20-20 16,-21 0-16,-21-1 0,21-20 0,0 21 15,1-1-15,-1-20 0,-21-1 0,0 1 16,21-1-16,-21 22 0,0-22 16,21 22-16,-21 0 0,0-1 0,0 22 15,0 0-15,0 0 0,0 42 16,-21 0-1,21 22-15,-21-1 0,21 0 0,-21 22 16,21-1-16,0 1 0,0-1 16,0-20-16,0 20 0,0-21 15,0 22-15,0-22 0,0 1 0,0-1 16,21-21-16,0 21 0,-21-20 0,21 20 16,0-21-16,0 0 0,1-21 15,-1 21-15,0-21 0,0 0 0,0 0 16,22 0-16,-22-21 0,21 21 0</inkml:trace>
  <inkml:trace contextRef="#ctx0" brushRef="#br0" timeOffset="109375.04">6519 8784 0,'0'0'0,"-21"0"0,0 0 15,0 0-15,0 0 16,-1 21-16,22 1 0,-21-1 16,0 21-16,0 0 0,21 1 0,-21-1 15,0 0-15,21 1 0,-22 20 0,1-20 16,0-1-16,0 0 0,0 1 16,0-1-16,-22 64 15,22-64-15,21-21 0,0 0 16,0 1-16,-21-1 0,21-42 31,21-1-31,-21 1 16,21 0-16,0 0 0,-21-21 0,22 20 15,-1-20-15,-21 21 0,0-21 16,21 20-16,0-20 0,-21 21 0,0 0 16,0 0-16,21-1 0,0 22 31,-21 22-31,0-1 0,0 0 0,0 21 15,0-21-15,0 1 0,22 20 16,-22-21-16,21 0 0,-21 22 0,21-22 16,-21 0-16,21 21 0,0-21 0,0 1 15,1-1-15,-1-21 0,21 21 16,-21-21-16,0 0 0,22 0 0,-1 0 16,0 0-16,-20 0 0,20-21 15,0 0-15,1-1 0,-1 1 0,-21-21 16,0 21-16,22-22 0,-22 1 0,0 0 15,0-1-15,-21-20 0,0-1 16,0 1-16,0-1 0,0 1 0,0-1 16,0 1-16,-42-1 0,21 22 0,-1-21 15,-20 41-15,21-20 16,-21 21-16,-1 0 0,1 0 0,0 21 16,-1 0-16,1 0 0,0 21 0,20 0 15,-20 0-15,21 21 0,-21 1 16,20-1-16,1 22 0,0-1 0,0-21 15,21 22-15,0-1 0,0-20 0,0 20 16,0-20-16,0-1 0,21 0 16,21 1-16,-20-1 0,20-21 0,-21 21 15,21-20-15,1-1 0,-1 0 0,0 0 16,22-21-16,-22 0 0,1 0 16,-1 0-16,0 0 0,22-21 0,-22 21 15,0-21-15,1 0 0,-1-1 16,0 1-16,1-21 0,-22 21 15,0 0-15,0-22 0,0 22 0,-21-21 16,0 21-16,0-1 0,0 1 0,0 0 16,0 0-16,-21 21 15,0 0-15,0 21 16,21 0-16,0 0 0,0 1 16,0-1-16,0 0 0,0 0 15,0 0-15,0 0 0,21 1 16,0-1-16,-21 0 0,21 0 0,-21 0 15,0 0-15,0 1 0,22-1 0,-22 0 16,21 0-16,-21 0 16,0 0-16,21 1 0,-21-1 0,21-21 15,0 0-15,0 0 0,1 0 16,-1 0-16,0 0 0,0-21 16,0-1-16,0 22 0,1-21 0,-1 0 15,0-21-15,0 21 0,0-1 0,0-20 16,1 21-16,-1 0 0,0-22 0,-21 22 15,0 0-15,0 0 0,21 0 16,-21 0-16,0-1 0,0 44 47,-21-1-47,21 0 0,-21 21 16,21-21-16,0 1 0,-21-1 0,21 0 15,0 21-15,0-21 0,0 1 0,0-1 16,0 0-16,0 0 0,0 0 15,0 0-15,21 1 0,0-22 16,0 0-16,0 0 0,0 0 16,1 0-16,-1-22 0,0 1 15,0 21-15,21-63 16,-20 42-16,-22-22 0,0 22 0,0-21 16,0 21-16,0-1 15,0-20-15,0 21 0,0 0 0,-22 0 16,1 21-16,0-22 0,0 22 0,0 0 15,0 0-15,21 22 16,0-1 0,0 0-16,21-21 15,0 0-15,0 0 0,21 21 16,-20-21-16,-1 0 0,21 0 0,0 0 16,-20 0-16,20 0 0,-21 0 0,21-21 15,-20 21-15,20-21 0,-21 0 16,21 21-16,-20-22 0,20 1 0,-21 0 15,0 0-15,0 0 0,1 0 0,-22-1 16,-22 65 31,22-22-47,-21 0 0,0 21 0,0-20 16,0 20-16,0 0 0,21 1 15,0 20-15,-22-21 0,22 22 0,0-1 16,0 1-16,0-1 0,0 1 15,0 63-15,0-64 0,0 1 16,0-1-16,0 1 0,0-22 0,0 22 16,0-1-16,0 1 0,0-22 0,0 22 15,0-22-15,0 0 0,0-21 0,0 22 16,0-22-16,0 0 16,0 0-16,0-42 31,0 0-31,22 0 0,-22 0 0,0-22 15,0 1-15,0 0 0,0-1 16,0 1-16,0-22 0</inkml:trace>
  <inkml:trace contextRef="#ctx0" brushRef="#br0" timeOffset="109611.07">8255 9356 0,'0'-43'15,"0"86"-15,-21-107 0,21 22 0,0 21 0,0 0 16,0-1-16,21 1 0,0 0 15,0 0-15,0 21 0,22 0 0,-22-21 16,21 21-16,1 0 0,-22 0 16,21 0-16,0 21 0,-20 0 0,20 0 15,-21 0-15,0 1 0,0-1 0,-21 0 16,0 21-16,0-21 0,0 1 0,0 20 16,-42-21-16,21 0 0,0 0 15,-22 1-15,22-1 0,-21 0 0,0 0 16,20-21-16,-20 21 0,21-21 15,0 0-15,0 0 0,-1 0 0</inkml:trace>
  <inkml:trace contextRef="#ctx0" brushRef="#br0" timeOffset="110338.76">9356 9356 0,'-22'0'0,"44"0"0,-86 0 0,43 0 16,0 0-16,0 0 0,21-21 15,21 21 1,21 0 0,-21 0-16,22 0 0,-1 0 0,21 0 15,-20 0-15,20 0 0,22 0 16,-22 0-16,22 21 0,0-21 0,-22 0 16,22 0-16,-22 0 0,1 0 0,-1 0 15,-20 0-15,-1 0 0,0 0 0,-20 0 16,-1 0-16,-21-21 15,0-1-15,-21 1 16,-1 21-16,1-21 0,-21 21 0,21 0 16,-22-21-16,1 21 15,21 0-15,-21 0 0,20 0 0,1 0 16,0 0-16,0 0 0,0 0 16,42 0-1,0 0 1,21 0-16,-20 0 0,-1 21 15,21-21-15,-21 0 0,0 21 0,22-21 16,-22 21-16,0 1 0,-21-1 16,21 0-16,-21 0 15,0 0-15,-21 0 0,21 1 16,-42-1-16,21 0 0,-22-21 0,22 21 16,-21 0-16,21-21 0,-22 21 15,22-21-15,0 0 0,0 0 0,0 0 16</inkml:trace>
  <inkml:trace contextRef="#ctx0" brushRef="#br0" timeOffset="111075.6">11557 9038 0,'0'0'0,"0"-21"0,0 0 0,0 0 16,0 0-16,0-1 0,0 1 15,-21 21 1,0 0-16,-1 21 16,1 1-16,0-1 0,21 21 0,-21 0 15,0 1-15,0-1 0,21 0 16,-22 22-16,1-22 0,0 1 0,0 20 15,0-21-15,0 22 0,-1-22 16,1 22-16,0-22 0,21 0 0,0-20 16,-21 20-16,21-21 0,0 0 0,0 0 15,0-42 17,21 0-32,-21 0 15,21-21-15,0 20 0,-21-20 0,22 0 16,-1-1-16,0-20 0,-21 21 0,21-22 15,0 22-15,-21-22 0,21 1 16,-21 20-16,22-20 0,-1-1 0,-21 1 16,0-1-16,21 22 0,0 0 0,-21-1 15,0 22-15,21 0 0,0 0 0,1 21 16,-1 21-16,-21 0 16,21 0-16,0 1 0,0 20 15,0 0-15,-21 22 0,22-22 0,-22 0 16,21 22-16,-21-22 0,0 22 15,0-22-15,0 0 0,0 1 0,0-1 16,0 0-16,0 22 0,0-43 0,0 21 16,0 1-16,0-22 0,0 21 15,0-21-15,0 1 0,0-1 16,0 0-16,0-42 31,-21 0-31</inkml:trace>
  <inkml:trace contextRef="#ctx0" brushRef="#br0" timeOffset="111240.42">11345 9462 0,'-21'-22'0,"42"44"0,-63-44 16,21 1-16,21 0 31,21 21-31,0 0 16,0 0-16,22 0 0,-22 0 15,21-21-15,0 21 0,1 0 0,-22 0 16,21-21-16,1 21 0,-1-21 0,21-1 15,-20 22-15,-1-21 0,0 0 0</inkml:trace>
  <inkml:trace contextRef="#ctx0" brushRef="#br0" timeOffset="111736.15">12255 9081 0,'0'0'0,"-21"0"16,0 0-1,-21 21-15,21 0 0,-1 0 0,-20 0 16,21 0-16,0 1 0,-22-1 0,22 21 15,0-21-15,0 22 0,0-1 16,0-21-16,21 21 0,0 1 0,0-22 16,0 21-16,0 1 0,0-22 0,0 21 15,21-21-15,-21 0 0,21 1 16,21-1-16,-21-21 0,22 0 0,-1 0 16,-21 0-16,22 0 0,20 0 0,-21-21 15,1 21-15,-1-43 0,0 22 16,1 0-16,-1-21 0,0 20 15,-20-20-15,20 0 0,-21 21 0,0-22 16,0-20-16,1 20 0,-1 1 0,0-21 16,-21-1-16,21 22 0,-21-22 15,0 1-15,0-1 0,0 1 0,0 20 16,0 1-16,0 21 0,0-21 0,0 20 16,0 44-1,-21-1-15,0 0 16,21 21-16,-21 1 0,21 20 0,0-21 15,-22 22-15,22-1 0,-21-20 16,21 20-16,-21-20 0,21-1 16,0 0-16,0 1 0,0-1 0,0 0 15,0 1-15,0-22 0,0 0 0,0 21 16,0-21-16,0 1 16,21-22-16,0 0 0,22 0 15,-22 0-15,0 0 0,0-22 0,22 22 16,-22-21-16,21-21 0,-21 21 15,22 0-15,-22-1 0</inkml:trace>
  <inkml:trace contextRef="#ctx0" brushRef="#br0" timeOffset="111975.52">13229 9102 0,'0'21'31,"0"0"-31,-21 0 16,21 0-16,-21 1 0,21-1 0,-21 0 15,21 21-15,-22-21 0,1 1 0,21-1 16,0 21-16,-21-21 0,21 0 0,-21 1 16,21-1-16,0 0 0,0 0 15,0 0-15,0 0 0,21 1 16,0-22-16,0 0 0,1 0 16,20 0-16,-21-22 0,21 22 15,-20-21-15,20 0 0,-21 0 16,21 0-16,-20 0 0,-1-22 0,21 22 15</inkml:trace>
  <inkml:trace contextRef="#ctx0" brushRef="#br0" timeOffset="112633.65">13568 9250 0,'21'-42'16,"-42"105"-16,21-84 0,0-21 31,-21 63-31,21 0 0,-22-21 16,1 21-16,21 0 0,0 0 15,0 1-15,-21-1 0,21 0 0,-21 0 16,21 0-16,0 0 0,0 1 0,0-1 15,0 0-15,0 0 0,0 0 16,21-21 0,0 0-1,-21-21 1,21 21-16,-21-21 0,0 0 16,0 0-16,0-1 0,0 1 0,0 0 15,0 0-15,0 0 0,0-22 0,0 22 16,0 0-16,0-21 0,22 21 15,-1-1-15,-21-20 0,21 21 0,0 0 16,0 0-16,0 21 0,1 0 0,-1-22 16,0 22-16,0 0 0,0 0 15,0 22-15,1-1 0,-1 0 0,0 0 16,0 0-16,-21 22 0,0-22 16,21 0-16,-21 0 0,21 21 0,-21-20 15,0-1-15,0 0 0,0 0 16,0 0-16,0 0 0,0 1 0,0-1 15,0 0-15,0 0 16,0-42 15,0 0-31,0 0 0,0-1 16,0 1-16,0 0 0,0-21 16,22 21-16,-1-1 0,0-20 15,0 0-15,0 21 0,22-22 16,-22 22-16,21-21 0,-21 21 0,22-1 15,-22 1-15,21 21 0,-21 0 0,22 0 16,-22 0-16,0 0 0,0 21 16,0 1-16,0-1 0,1 21 0,-1-21 15,-21 22-15,0-22 0,0 21 0,0-21 16,0 22-16,0-22 0,0 21 16,-21-21-16,-1 0 0,22 22 0,-21-22 15,0 0-15,21 0 0,-21-21 0,21 21 16,21-21 15,0-21-31,0 0 0,22 0 16</inkml:trace>
  <inkml:trace contextRef="#ctx0" brushRef="#br0" timeOffset="112987.14">14965 9165 0,'21'-21'0,"-42"42"0,63-63 0,-42 21 16,0 0-1,-21 21-15,0 0 0,0 0 16,-1 0-16,1 0 0,0 0 0,0 21 16,0 0-16,0 0 0,-22-21 0,22 21 15,21 0-15,-21 1 0,21-1 16,-21 0-16,21 0 16,0 0-16,0 0 0,21-21 15,0 22-15,0-22 0,-21 21 16,21-21-16,1 21 0,-1-21 0,0 21 15,0-21-15,0 0 0,0 21 0,1-21 16,-1 21-16,-21 1 0,0-1 16,0 0-1,-21 0-15,-1-21 16,1 21-16,0-21 16,0 0-16,0 0 0,0 0 0,-1 0 0,1 0 15,0 0-15,0 0 0,0 0 16,0-21-16,-1 21 0,1-21 15,0 0-15,0 0 0</inkml:trace>
  <inkml:trace contextRef="#ctx0" brushRef="#br0" timeOffset="113199.01">13991 8721 0,'0'0'0,"-21"0"0,0-21 0,0 21 16,-1 0-16,1-22 0,0 22 16,0 0 31,0 0-32,0 22-15</inkml:trace>
  <inkml:trace contextRef="#ctx0" brushRef="#br0" timeOffset="113390.9">12552 9017 0,'0'0'0,"-21"0"0,-1 0 0,1 21 15,64-21 1,-22 0-16,21 0 15,0-21-15,1 0 0,20 21 16,22-21-16,-22 0 0,22-1 0,21 1 16,-21 0-16,20 0 0</inkml:trace>
  <inkml:trace contextRef="#ctx0" brushRef="#br0" timeOffset="113751.7">15473 8382 0,'0'0'0,"0"-21"0,0 0 16,0 0-16,0-1 15,-21 22-15,-1-21 16,1 21-16,0 0 0,0 0 0,-21 0 15,20 0-15,-20 0 0,21 0 16,-21 21-16,20 1 0,-20-1 16,21 0-16,0 0 0,0 0 0,-1 0 15,1 1-15,21 20 0,-21-21 0,21 0 16,0 0-16,0 1 0,0-1 16,21 0-16,0 0 0,22-21 15,-22 0-15,21 21 0,-21-21 0,22 0 16,-1 0-16,0 0 0,1 0 15,-1 0-15,0-21 0,1 0 0,-1 0 16,0 21-16,-20-21 0</inkml:trace>
  <inkml:trace contextRef="#ctx0" brushRef="#br0" timeOffset="114179.09">15706 8170 0,'0'0'0,"-22"-42"0,1 21 15,0 0-15,-21 0 0,21-1 0,-22 1 16,22 21-16,-21 0 0,-1 0 0,1 0 15,-21 21-15,20 1 0,-20-1 16,20 0-16,-20 21 0,21-21 0,-22 22 16,22-1-16,-1 0 0,1 1 0,0-1 15,21 0-15,-22-20 0,22 20 16,21 0-16,0 1 0,0-22 0,0 21 16,0-21-16,0 22 0,21-22 0,0 0 15,22 21-15,-1-21 16,0 1-16,1-1 0,-1-21 0,22 21 15,-22-21-15,21 0 0,1 0 0,-22 0 16,22 0-16,-22-21 0,0 21 16,22-21-16,-22-1 0,1 1 0,-22-21 15,21 21-15,-21-22 0,0 22 0,22-21 16,-43 0-16,21-1 0,-21-20 16,21 20-16,-21 1 0,0-21 0,0 20 15,0 1-15,0 0 0,-21-1 0,0 1 16,-22 21-16,1 0 0,0-1 15,-22 22-15,1 0 0,-1 0 16,1 0-16,-1 0 0,1 22 0,20-1 0,-20 0 16,21 0-16,-1 21 15,1-20-15,21-1 0,0 21 0,-1-21 16,22 0-16,-21 1 0,21-1 0,0 0 16</inkml:trace>
  <inkml:trace contextRef="#ctx0" brushRef="#br0" timeOffset="114938.65">15854 9356 0,'0'0'0,"-21"0"16,-1 0-16,44 0 46,20 0-46,0 0 0,1 0 16,-1 0-16,21 0 0,-20 0 0,20 0 16,22 0-16,-22 0 0,1-21 15,-1 21-15,-20 0 0,20 0 16,-20 0-16,-1-22 0,-21 22 0,0 0 16,0 0-16,-21-21 15,0 0-15,-21 21 16,0 0-16,0-21 0,0 21 0,-22 0 15,22-21-15,0 21 0,-21 0 0,21 0 16,-1-21-16,1 21 0,0 0 16,21-22-1,21 22 1,0 0 0,1 0-16,-1 0 0,21 0 0,-21 0 15,22 0-15,-22 0 0,0 0 0,0 22 16,0-22-16,0 21 0,-21 0 15,0 0-15,0 0 0,0 0 0,-21 1 16,0-1-16,0 0 0,-21 0 0,-1 0 16,1 0-16,0 22 0,-22-22 15,22 0-15,-22 0 0,22 0 16,21 1-16,-22-1 0,22 0 0</inkml:trace>
  <inkml:trace contextRef="#ctx0" brushRef="#br0" timeOffset="119431.17">18394 9165 0,'0'-21'47,"0"0"-31,0 0-1,0 0-15,0-1 16,0 1-16,-21 0 0,-1 0 0,1 0 15,0 0-15,0-1 0,-21 1 16,20 0-16,-20 0 0,21 0 0,-21 21 16,-1 0-16,22 0 0,0 0 0,-21 0 15,20 0-15,-20 21 0,21 0 16,0 0-16,-22 22 0,22-1 0,0-21 16,-21 21-16,21 1 0,-1-1 0,22 0 15,0 1-15,0-1 0,0 0 16,0 1-16,0-1 0,0-21 0,22 0 15,-1 22-15,0-22 0,0 0 16,0-21-16,0 21 0,22-21 16,-22 0-16,0 0 0,21 0 0,-20 0 15,20-21-15,0 0 0,-21 0 0,22 0 16,-1-1-16,-21 1 0,22-21 16,-1 21-16,0-22 0,-21 1 0,22 0 15,-22-1-15,21-20 0,-21-1 0,1 1 16,-1-1-16,0 1 0,0 21 15,-21-22-15,0 1 0,21 20 0,-21 1 16,0 0-16,0-1 0,0 22 0,0 0 16,0 0-16,-21 21 15,0 0-15,21 21 0,-21 0 0,0 0 16,-1 22-16,22-22 0,0 21 16,-21 22-16,21-22 0,-21 21 15,21 1-15,0-1 0,0-20 0,0 20 16,0 1-16,0-22 0,0 0 0,0 1 15,0-1-15,21-21 0,0 22 16,1-22-16,-1 0 0,0 0 0,0 0 16,0-21-16,0 0 0,1 0 0,20 0 15,-21 0-15,0 0 0,0 0 0,1-21 16,-1 0-16,0 21 0,0-21 16</inkml:trace>
  <inkml:trace contextRef="#ctx0" brushRef="#br0" timeOffset="119810.95">18817 9059 0,'0'-21'0,"0"42"0,-21-42 16,21 0-16,0 0 0,0 0 15,0 0-15,0-1 16,21 22-16,0 0 0,0 0 0,22 0 16,-22 0-16,0 0 0,0 22 15,22-1-15,-22 0 0,0 0 16,21 21-16,-21-20 0,1-1 15,-1 21-15,0-21 0,0 22 0,-21-22 0,0 21 16,0-21-16,0 0 0,0 1 16,0-1-16,0 0 0,0 0 15,-21 0-15,0-21 0,0 0 16,21-21 0,0 0-1,0 0-15,0 0 0,0-1 0,0 1 16,0-21-16,0 21 0,0-22 0,21 1 15,0 0-15,0 21 0,-21-22 16,21 1-16,0 21 0,1-22 0,-1 22 16,0 0-16,0 0 0,0 21 0,0 0 15,1 0-15,20 0 16,-21 0-16,0 0 0,0 21 0,1 0 0,-1-21 16,0 21-16</inkml:trace>
  <inkml:trace contextRef="#ctx0" brushRef="#br0" timeOffset="120892.11">20129 9271 0,'0'-21'0,"0"42"0,0-63 16,22 21-16,-22-1 0,0 1 0,21 0 15,-21 0-15,0 0 16,0 0-16,0-22 0,0 22 0,0 0 0,-21 0 15,-1-22-15,1 43 0,21-21 16,-21 21-16,-21 0 0,21 0 16,-1 0-16,-20 0 0,21 21 0,-21 1 15,20-1-15,-20 21 0,0-21 0,21 22 16,-22-1-16,1-21 0,21 21 16,0 1-16,-1-1 0,1-21 15,0 22-15,21-22 0,0 21 0,0-21 0,0 0 16,0 1-16,21-1 0,0-21 0,1 0 15,20 21-15,-21-21 0,21 0 16,-20 0-16,20 0 0,-21-21 16,21 21-16,-20-21 0,-1-1 0,21 1 0,-21 0 15,22 0-15,-22 0 16,0 0-16,0-22 0,0 22 0,0-21 16,1 21-16,-1-22 0,-21 1 0,0 0 15,21 20-15,-21-20 0,0 21 16,0 0-16,0 0 0,-21 42 31,0 0-31,21 0 0,0 0 16,-22 22-16,1-22 0,21 21 0,0-21 15,0 22-15,0-22 0,0 21 16,0-21-16,0 22 0,0-22 0,0 0 16,0 0-16,0 0 0,21 0 15,1 1-15,20-22 0,-21 21 0,21-21 16,1 0-16,-1 0 0,0 0 0,1 0 15,-1 0-15,22-21 0,-22 21 16,21-22-16,-20 1 0,-1 0 0,0 0 16,22 0-16,-43 0 0,21-22 0,-20 22 15,-1-21-15,0-1 0,0 1 0,-21 21 16,0-21-16,0-1 0,0 1 16,0 21-16,-21 0 0,0-1 0,0 1 15,-1 21-15,1 0 0,-21 0 16,0 0-16,20 21 0,-20-21 15,0 43-15,-1-22 0,1 0 0,0 21 16,-1-20-16,22 20 0,-21-21 0,21 21 16,0-20-16,-1 20 0,22-21 15,0 0-15,0 0 0,0 1 0,0-1 16,22-21-16,-1 21 0,0-21 0,21 0 16,-21 0-16,1 0 0,20 0 15,0 0-15,-21 0 0,22 0 0,-1-21 16,-21 0-16,22 21 0,-22-22 0,21 22 15,-21-21-15,0 0 0,1 21 0,-1-21 16,0 21 0,-21-21-16,0 42 31,0 0-31,0 0 0,0 0 16,0 1-16,0-1 0,0 21 0,0 0 15,0 1-15,0 20 0,0-20 0,0 20 16,0 22-16,0-22 0,0 1 0,0 20 15,0-20-15,21 21 0,-21-22 16,0 22-16,0-1 0,0 1 0,0 0 16,0-22-16,0 22 0,0-22 0,-21-20 15,0 20-15,0-20 0,-22-1 16,1-21-16,-22 0 0,1 0 16,-1 1-16,1-22 0,-1 0 0,1 0 15,-1 0-15,-20-22 0,20 1 0,1 0 16,20 0-16,-20 0 0,21-22 0,-1 22 15,22-21-15,-21 21 0,21-64 16,21 43-16,0-22 0,0 22 16,0-22-16,0 1 0</inkml:trace>
  <inkml:trace contextRef="#ctx0" brushRef="#br0" timeOffset="121651.52">21526 9144 0,'22'-21'0,"-44"42"0,44-63 15,-1 42-15,0-21 16,0-1-16,-21 1 0,0 0 15,21 21-15,0-21 0,-21 0 16,0 0-16,0-1 0,0 1 16,0 0-16,0 0 0,0 0 0,0 0 15,-21-1-15,0 1 16,0 21-16,-21 0 0,20 0 0,-20 0 16,0 0-16,-1 0 0,-20 21 0,21 22 15,-1-22-15,1 21 0,-22 1 16,22 20-16,21-21 0,-21 1 0,20 20 15,1-20-15,21-1 0,0-21 0,0 21 16,0-20-16,0-1 0,21 0 16,1 0-16,-1 0 0,21-21 0,-21 0 15,22 0-15,-22 0 0,21 0 0,0-21 16,1 21-16,-1-21 0,0 0 16,22 0-16,-43-1 0,21-20 0,1 21 15,-1 0-15,-21-22 0,22 1 16,-22 21-16,0-21 0,-21-1 0,21 1 15,-21 21-15,0-22 0,0 22 16,0 0-16,0 42 31,0 0-31,-21 22 0,21-22 0,-21 21 16,21-21-16,0 22 0,0-1 0,0-21 16,0 22-16,0-22 0,0 0 15,0 21-15,0-21 0,0 1 0,0-1 16,21-21-16,0 21 0,0-21 0,0 21 15,22-21-15,-22 0 0,0 0 0,21 0 16,-20-21-16,20 0 16,-21 21-16,0-21 0,22-1 0,-22 1 15,0-21-15</inkml:trace>
  <inkml:trace contextRef="#ctx0" brushRef="#br0" timeOffset="122088.04">22225 8869 0,'0'0'0,"0"-21"16,0 42-1,0 0 1,-21 0-16,21 22 0,-21-22 0,-1 21 16,22-21-16,0 22 0,0-22 15,-21 21-15,21-21 0,-21 0 16,21 1-16,0-1 0,-21 0 0,21 0 16,0 0-16,0 0 15,0-42 1,0 0-1,0 0-15,0 0 0,21 0 16,-21-1-16,21-20 0,0 21 16,-21-21-16,22-1 0,-1 1 0,0 0 15,0-1-15,0 1 0,22 0 16,-22 20-16,21-20 0,0 21 0,1 21 16,-1 0-16,22 0 0,-22 0 0,0 0 15,1 21-15,-1 21 0,-21-20 16,21 20-16,-20 0 0,-1 1 15,-21-1-15,0 0 0,0 1 0,0-1 16,0 0-16,0-21 0,-21 22 0,-1-22 16,1 0-16,0 0 0,21 0 15,0 1-15,-21-22 0,21 21 16,21-21 0,-21-21-1,21 21-15,0-22 0,1 1 0,-1 0 16</inkml:trace>
  <inkml:trace contextRef="#ctx0" brushRef="#br0" timeOffset="122614.74">23685 8932 0,'0'-21'16,"0"42"-16,0-63 0,0 21 0,0 0 15,0 0-15,-21-1 0,0 22 16,0-21-16,0 0 0,0 0 0,-22 21 15,22 0-15,0-21 0,-21 21 0,20 0 16,-20 0-16,0 0 0,21 21 16,-22 0-16,1 0 0,0 22 0,20-1 15,-20 0-15,21 1 0,0-1 16,0 0-16,21 1 0,0-22 0,0 21 16,0 0-16,0-20 0,0 20 15,0-21-15,21 0 0,0 0 0,0-21 16,21 22-16,-20-22 0,-1 0 15,21 0-15,0 0 0,-20 0 0,20 0 16,0-22-16,-21 22 0,22-21 0,-1 0 16,-21 0-16,22-21 0,-22 20 15,21-20-15,-21 0 0,0-1 0,1 1 16,-1-21-16,0-1 0,0 22 0,0-22 16,-21 1-16,0-1 0,21 1 0,-21 20 15,0 1-15,0 0 0,0-1 16,0 22-16,0 0 0,0 0 15,-21 42-15,21 0 16,-21 0-16,0 22 0,0-22 16,21 21-16,-21 1 0,-1-1 0,22 21 15,-21-20-15,21 20 0,0-20 0,0-1 16,0 21-16,0-20 0,0-1 16,0 0-16,0-20 0,21 20 0,1 0 15,20-21-15,-21 1 0,21-1 0,1 0 16,-22-21-16,21 0 0,1 0 15,-1 0-15,0 0 0,1 0 16</inkml:trace>
  <inkml:trace contextRef="#ctx0" brushRef="#br0" timeOffset="123127.45">24701 8975 0,'0'0'0,"0"-21"0,0-22 15,0 22-15,0-21 0,0 21 0,0-1 16,0 1-16,-21 0 0,0 0 15,0 21-15,0-21 0,0 21 16,-1 0-16,1 0 0,0 21 0,-21 0 16,21 0-16,-1 0 0,1 1 0,-21 20 15,21 0-15,0-21 16,-1 22-16,1-1 0,0 0 0,0-20 16,21 20-16,0-21 0,0 21 0,0-20 15,0-1-15,0 0 0,0 0 16,21 0-16,0 0 0,0-21 0,1 0 15,-1 0-15,0 0 0,21 0 0,-21 0 16,1 0-16,20-21 0,-21 21 0,0-21 16,22 0-16,-22 0 0,0-22 15,21 22-15,-21-21 0,1 0 0,-1-22 16,0 1-16,-21 20 0,21-20 0,-21-1 16,21 1-16,-21-1 0,0 1 15,0 20-15,0-20 0,0 21 16,0-1-16,0 22 0,0 0 0,0 0 15,-21 21-15,0 0 16,21 21-16,0 0 0,-21 0 0,0 22 16,21-22-16,0 21 0,0 22 0,0-22 15,-22 0-15,22 22 0,0-22 16,0 22-16,0-22 0,0 21 0,0-20 16,0-1-16,0 0 0,0-20 0,22 20 15,-22-21-15,21 0 0,0 0 16,-21 1-16,21-22 0,0 0 0,0 21 15,1-21-15,-1 0 0,21 0 0,-21 0 16,0-21-16,1 21 0</inkml:trace>
  <inkml:trace contextRef="#ctx0" brushRef="#br0" timeOffset="123520.31">25061 8954 0,'-21'-22'15,"42"44"-15,-63-65 0,42 22 0,-21 21 0,21-21 16,0 0-16,0 0 0,0-1 0,0 1 15,0 0-15,21 0 0,0 21 16,0 0-16,0 0 16,22 0-16,-22 0 0,0 0 0,0 0 0,-21 21 15,21-21-15,1 42 0,-1-20 0,-21-1 16,0 0-16,0 21 16,0-21-16,0 22 0,0-22 0,0 21 15,0-21-15,0 1 0,0-1 0,0 0 16,0 0-16,0 0 0,-21-21 15,-1 21-15,1-21 16,21-21 0,0 0-16,0 0 0,0 0 15,0 0-15,0-1 0,0-20 16,0 21-16,21-21 0,-21 20 0,22-20 16,-1 0-16,0-1 0,-21 22 0,21-21 15,0 21-15,-21 0 16,21-1-16,-21 1 0,22 21 0,-1 0 15,0 0-15,0 0 0,0 0 16,-21 21 0,21-21-16,-21 22 0,22-1 0</inkml:trace>
  <inkml:trace contextRef="#ctx0" brushRef="#br0" timeOffset="124259.44">25866 8763 0,'0'0'0,"0"-21"0,0 0 16,-22 21 0,1 0-16,0 0 0,0 0 15,0 0-15,0 0 0,-1 21 0,1 0 16,21 0-16,-21 0 0,0 1 16,0 20-16,21-21 0,0 0 0,0 22 15,-21-22-15,21 0 0,0 0 0,0 0 16,0 0-16,0 1 0,0-1 0,21 0 15,-21 0-15,21-21 0,0 0 16,0 21-16,0-21 0,1 0 0,-1 0 16,0 0-16,0 0 0,0 0 15,22-21-15,-22 0 16,0 0-16,-21 0 0,21-1 16,-21 1-16,0-21 0,0 21 0,0 0 15,0-22-15,0 1 16,-21 0-16,0 20 0,21 1 0,0 0 15,-21 21-15,21-21 0,-22 0 16,44 21 15,-1 0-31,0 0 0,0 0 16,0 0-16,0 0 0,1 0 16,-1 0-16,0 0 0,21 0 0,-21 0 15,1 0-15,-1-21 0,0 21 0,0 0 16,0 0-16,0-22 0,1 22 15,-1-21 1,-21 42 15,0 1-31,0-1 0,0 0 16,-21 0-16,21 21 0,-22-20 0,1 20 16,21 0-16,-21 1 0,21-1 0,-21 0 15,0 1-15,21-1 0,-21 21 16,21-20-16,-22 20 0,22 1 0,0-1 15,-21 1-15,21 20 0,-21-20 0,21 21 16,0-1-16,0-20 0,0 20 16,0-20-16,0 21 0,0-22 15,0 1-15,0-1 0,0 1 0,0-22 16,0 21-16,0-20 0,0-22 0,0 21 16,0-21-16,0 1 0,0-44 31,0 1-31,0 0 15,0-21-15,21 21 0,0-22 0,1 1 16,-1 0-16,0-1 0,-21-20 0,21 20 16</inkml:trace>
  <inkml:trace contextRef="#ctx0" brushRef="#br0" timeOffset="124572.26">26247 9017 0,'0'0'0,"0"-42"0,0-1 0,0 22 15,0 0-15,0-21 0,0 21 0,0-1 16,0 1-16,0 0 0,0 0 16,21 21-16,0 0 0,0 0 15,0 0-15,0 0 0,1 0 0,-1 0 16,0 21-16,0 0 0,0-21 0,-21 43 16,21-22-16,-21 0 0,0 0 15,0 21-15,0-20 0,0-1 16,0 21-16,-21-21 0,0 0 0,0 1 15,-21-1-15,-1 0 0,22 0 16,-21-21-16,-1 21 0,1 0 0,0-21 16,21 0-16,-43 22 15,85-22 17,0-22-32,1 1 0,20 0 0,-21 21 15</inkml:trace>
  <inkml:trace contextRef="#ctx0" brushRef="#br0" timeOffset="124855.25">26733 8657 0,'0'0'0,"22"-21"0,-22 42 47,-22-21-47,1 21 0,21 1 15,-21 20-15,21-21 0,-21 21 0,21-20 16,0 20-16,-21 0 0,21-21 0,0 22 16,0-22-16,0 21 0,0-21 15,0 1-15,0-1 0,0 0 0,0 0 16,0 0-16,21 0 0,0 1 16,0-22-16,0 0 0,1 0 15,-1 0-15,0 0 0,0 0 16,0 0-16,0 0 0,1-22 0,-1 1 15,0 21-15</inkml:trace>
  <inkml:trace contextRef="#ctx0" brushRef="#br0" timeOffset="125127.01">27114 8636 0,'0'0'0,"22"0"15,-22-21-15,21 21 16,0 0-1,0 0-15,0 0 0,0 0 16,1 21-16,-1-21 0,0 21 16,0 0-16,-21 1 0,0-1 0,21 21 15,-21-21-15,0 22 0,0-22 16,0 21-16,0 0 0,0 1 0,0-22 16,0 21-16,-21 1 0,21-22 0,-21 21 15,0-21-15,21 0 0,-21 1 16,-1-1-16,22 0 0,-21 0 15,21 0-15,-21-21 0,0 21 0,21 1 0,-21-22 16,0 0-16,-1 21 0</inkml:trace>
  <inkml:trace contextRef="#ctx0" brushRef="#br0" timeOffset="128487.65">698 11324 0,'0'-21'0,"0"0"16,0 0-16,0 0 15,0-1-15,22 1 16,-22 0-16,0 0 16,0 42 15,0 21-31,0-20 0,0 20 15,0 21-15,0-20 0,0 20 0,0-20 16,0 20-16,0-21 0,-22 22 16,22-22-16,0 1 0,0-1 0,0 0 15,0 1-15,0-1 0,0 0 16,0-21-16,0 1 0,0-1 0,0 0 16,0 0-16,0-42 31,22 0-16,-22 0-15,0-22 0</inkml:trace>
  <inkml:trace contextRef="#ctx0" brushRef="#br0" timeOffset="129128.12">550 11578 0,'-21'-42'0,"42"84"0,-84-105 16,42 20-16,-22 22 0,22-21 15,0 0-15,21-1 0,0 1 0,0 0 16,0-1-16,21 22 0,0-21 15,22-1-15,-1 22 0,21-21 16,-20 21-16,20 21 0,1-21 16,-1 21-16,1 0 0,-1 0 0,1 21 15,-1 0-15,1 0 0,-22 21 16,0 1-16,1-1 0,-22 0 0,0 22 16,-21-22-16,0 1 0,-21 20 15,-21-21-15,-1 1 0,1-1 0,0 0 16,-1-20-16,-20 20 0,20-21 15,1 0-15,-21 0 0,20 1 0,22-22 16,-21 0-16,21 0 0,-22 0 16,22 0-16,0 0 0,21-22 15,0 1-15,0 0 16,21 0 0,0 21-16,0 0 0,1 0 15,-1 21-15,0-21 0,0 21 0,0 0 16,0 1-16,1 20 0,-1-21 15,0 0-15,0 22 0,0-22 0,0 21 16,1-21-16,-1 22 0,0-22 16,21 21-16,-21-21 15,22 0-15,-22-21 0,0 0 0,21 0 16,1 0-16,-1 0 0,0 0 16,1-21-16,-1 0 0,-21 0 15,22-21-15,-1 20 0,0 1 0,-21-21 16,1 21-16,-1-22 0,0 22 15,-21 0-15,0 0 0,0 0 16,0 0-16,0-1 0,-21 44 31,0-22-31,21 21 0,-22 0 16,22 0-16,0 0 0,0 0 0,0 1 16,-21-1-16,21 0 15,0 0-15,0 0 0,21-21 31,-21-21-15,22 0-16</inkml:trace>
  <inkml:trace contextRef="#ctx0" brushRef="#br0" timeOffset="129292.03">1672 11515 0,'0'0'0,"0"-21"0,-21-22 15,0 22-15,0 21 0,21-21 16,-22 0-16,1 21 0,21 21 47,0 0-47,21-21 15,-21 21-15,22 0 0,-1 1 0,21-1 0,-21-21 16</inkml:trace>
  <inkml:trace contextRef="#ctx0" brushRef="#br0" timeOffset="129979.92">2349 11790 0,'22'0'0,"-44"0"0,65 0 0,-22-21 15,-21 0-15,21-1 0,0 22 16,-21-21-16,0 0 0,0 0 0,0 0 16,0 0-16,0-1 0,0 1 15,0 0-15,0 0 0,-21 21 0,0 0 16,-21 0-16,20 0 15,1 0-15,-21 0 0,21 0 0,-22 21 16,22 0-16,-21 0 0,21 22 16,0-22-16,-1 0 0,1 21 0,0-20 15,21-1-15,0 21 0,0-21 0,0 0 16,0 1-16,0-1 16,0 0-16,21-21 0,0 0 0,1 0 15,-1 0-15,21 0 0,-21 0 16,22-21-16,-1 0 0,-21 21 15,21-22-15,-20 1 0,-1 0 0,21 0 16,-21 21-16,0-21 0,1 0 0,-22-1 16,21 1-1,-21 42 17,0 1-17,-21-1-15,21 0 0,-22 0 0,22 21 16,0 1-16,0-1 0,0 0 15,0 1-15,0 20 0,0-20 0,0 20 16,0 1-16,0-22 0,0 21 16,0 1-16,22-22 0,-1 22 0,0-1 15,-21 1-15,21-1 0,-21 1 0,0-22 16,0 22-16,0-1 0,0-21 16,0 1-16,0-1 0,-21 0 15,-21-20-15,20 20 0,-20-21 16,21 0-16,-43 0 0,22-21 0,0 0 15,-22 0-15,22 0 0,-22 0 0,1 0 16,-1-21-16,1-21 0,-1 21 16,22-22-16,-21 1 0,20 0 0,1-1 15,0-20-15,20 21 0,1-22 16,21 22-16,0-1 0,0 1 0,21 0 16,1-1-16,-1 1 0,21 0 15,-21 21-15,22-22 0,-1 1 0,-21 0 16,43-1-16,-22-20 15,0 20-15</inkml:trace>
  <inkml:trace contextRef="#ctx0" brushRef="#br0" timeOffset="130722.83">2963 11472 0,'0'0'15,"0"-21"-15,0 0 0,0 0 0,0 0 16,0 42 15,0 0-31,0 0 16,0 0-16,0 22 0,0-22 0,-21 21 15,21-21-15,0 22 0,0-1 0,0-21 16,0 22-16,0-22 0,0 21 16,0-21-16,0 0 0,-21 1 0,21-1 15,0 0-15,0 0 0,0-42 47,0 0-47,0 0 0,0-1 0,0 1 16,0 0-16,21-21 0,0 21 15,-21-22-15,21 22 0,1 0 16,-22-21-16,21 20 0,0 22 0,0-21 16,-21 0-16,21 21 15,0 21-15,-21 0 16,0 1-16,0-1 0,0 0 0,0 0 15,22 21-15,-22-20 0,0-1 16,21 21-16,-21-21 0,21 0 0,-21 1 16,21-1-16,0 0 0,0 0 0,1 0 15,-1-21-15,0 0 0,0 0 16,0 0-16,22 0 0,-22 0 0,21 0 16,-21-21-16,22 0 0,-1 0 15,0 0-15,-21-1 0,1 1 16,20-21-16,-21 0 0,0-1 0,0 1 15,1 0-15,-1-1 0,0-20 16,-21-1-16,0 1 0,21-1 0,0 22 16,-21-22-16,0 22 0,0 21 0,0-21 15,0 20-15,0 1 0,0 0 16,0 42 0,0 0-1,-21 22-15,0-1 0,21 0 0,-21 1 16,21 20-16,0-20 0,0 20 0,0-21 15,0 22-15,0-22 0,0 1 16,0-1-16,0 0 0,0 1 16,21-22-16,0 21 0,-21-21 0,21 0 15,0 1-15,1-22 0,-1 21 16,0-21-16,0 0 0,0 0 0,0 0 16,1 0-16,-1-21 0,0 21 15,0-22-15,0 1 0,-21 0 0,21 0 16,-21-21-16,22 20 0</inkml:trace>
  <inkml:trace contextRef="#ctx0" brushRef="#br0" timeOffset="130903.73">3683 11472 0,'-21'0'0,"42"0"16,-63 0-16,63 0 31,0 0-31,0 0 0,0 0 15,22 0-15,-22 0 0,21 0 16,-21 0-16,22 0 0,-1-21 0,-21 21 16,21 0-16,-20-21 0,20 21 0,-21 0 15</inkml:trace>
  <inkml:trace contextRef="#ctx0" brushRef="#br0" timeOffset="131659.29">4932 11472 0,'0'-21'0,"0"0"15,0 0-15,0 0 0,0 0 16,0-1-16,-21 1 0,21 0 16,-22 0-16,22 0 0,-21 0 15,0 21-15,0 0 16,0 21-16,21 0 0,-21 0 15,-1 0-15,1 22 0,0-1 16,0 0-16,21-21 0,-21 22 0,21-1 16,-21 0-16,21 1 0,0-1 15,0 0-15,0-20 0,0 20 0,0 0 16,0-21-16,21 22 0,0-22 16,21 0-16,-21 0 0,22 0 0,-1-21 15,0 0-15,1 22 0,-1-22 0,-21 0 16,22 0-16,-1-22 0,0 1 15,-21 21-15,1-21 0,20-21 0,-21 21 16,0-1-16,22 1 0,-22-21 0,0 0 16,0-1-16,0 1 0,0 0 15,1-1-15,-1 1 0,-21-22 16,21 22-16,0-21 0,-21 20 0,0 1 16,0 0-16,0-1 0,21 1 15,-21 21-15,0 0 0,-21 42 31,0 0-31,21 0 0,-21 21 16,21 1-16,-21-1 0,21 22 0,0-22 16,0 0-16,-22 22 0,22-22 0,0 0 15,0 1-15,0-1 0,0 0 16,0-20-16,0 20 0,0-21 0,22 0 16,-1 0-16,0 1 0,0-1 0,0-21 15,0 0-15,22 0 16,-22 0-16,21 0 0,-21 0 0,22 0 15,-22 0-15,21-21 0,-21-1 0,1 1 16,20 0-16,-21-21 0,0 21 16,0-1-16,22-20 0,-22 21 0,-21 0 15,21 0-15,-21-1 0,21 1 0,-21 42 32,0 1-17,0-1-15,-21 0 0,21 0 16,-21 0-16,21 0 0,0 1 15,0-1-15,0 0 0,0 0 16,21-21 0,0 0-16,0 0 15,1 0-15</inkml:trace>
  <inkml:trace contextRef="#ctx0" brushRef="#br0" timeOffset="131856.18">6244 11282 0,'-21'0'0,"42"0"0,-63-21 16,21 21-16,-1 0 0,1 0 15,0 0-15,0 0 0,0 0 0,0 0 16,21 21 0,0 0-1,21-21-15,0 0 16,0 21-16,0-21 15,0 0-15</inkml:trace>
  <inkml:trace contextRef="#ctx0" brushRef="#br0" timeOffset="132711.49">6816 11303 0,'-64'-21'31,"43"21"-31,0 0 0,0 0 16,-22 21-16,22 0 0,0 0 0,0 22 16,0-22-16,-1 21 0,1-21 0,0 22 15,0-1-15,21-21 0,0 22 16,-21-1-16,21-21 0,0 0 0,0 22 16,0-22-16,0 0 0,0 0 0,21 0 15,0 0-15,0 1 0,0-1 0,22-21 16,-1 21-16,0-21 0,22 0 15,-22 0-15,22 0 0,-22 0 0,0-21 16,1 0-16,20 21 0,-42-22 16,22-20-16,-1 21 0,-21-21 15,22 20-15,-22-20 0,0 0 0,0-22 16,0 22-16,0-22 0,-21 1 0,22-1 16,-1 1-16,-21-1 0,0 1 15,0 21-15,0-1 0,21 1 0,-21 0 16,0 20-16,0 1 0,0 0 0,0 42 31,-21 0-31,0 1 0,21 20 16,0 0-16,-22 1 0,22-1 0,-21 0 15,21 22-15,-21-22 0,21 0 16,0 22-16,0-22 0,0 1 16,0-22-16,-21 21 0,21 0 0,-21-20 15,21-1-15,0 0 0,0 0 16,0 0-16,-21-21 0,21-21 31,21 0-15,-21 0-16,21 0 0,0-1 15,0-20-15,0 21 0,1 0 0,-1-22 16,21 22-16,-21-21 0,22 21 16,-22 0-16,0-1 0,21 1 15,-21 0-15,1 0 0,-1 21 0,0 0 16,0 0-16,-21 21 31,-21-21-31,0 21 0,0-21 16,-1 0-16,1 21 0,0-21 0,-21 0 15,21 22-15,-22-22 0,22 0 16,0 21-16,-21-21 0,20 21 0,1-21 16,0 21-16,21 0 0,-21 0 15,21 1-15,0-1 0,0 0 16,0 0-16,0 0 0,0 0 0,21 1 15,0-1-15,0 21 0,1-42 16,-1 21-16,0 0 0,0 1 0,21-1 16,-20 0-16,20-21 0,0 21 15,-21 0-15,22-21 0,-1 0 0,-21 21 16,0-21-16,22 0 0,-22 0 0,0 0 16,0 0-16,0 0 15,-21-21-15,0 0 0,22 0 16</inkml:trace>
  <inkml:trace contextRef="#ctx0" brushRef="#br0" timeOffset="133522.57">9059 11494 0,'0'0'0,"-42"0"0,21-22 0,-22 22 16,1 0-16,0 0 0,21-21 15,-22 21-15,22 0 0,0 0 0,21-21 16,21 21-1,0 0-15,22 0 16,20 0-16,-21 0 0,22 0 0,-1 0 16,22 0-16,-21 0 0,20 0 15,-20 21-15,20-21 0,1 0 16,21 0-16,-21 0 0,-1 0 0,1 0 16,-22 0-16,1 0 0,-1 0 15,1 0-15,-22 0 0,-21 0 0,22 0 16,-22 0-16,-21-21 15,0 0-15,-106-21 32,85 20-32,-21 22 0,-1-21 15,22 21-15,-21 0 0,21 0 0,-1-21 16,1 21-16,0 0 0,0 0 16,42 0 15,0 0-16,22 21-15,-22-21 0,21 0 16,-21 0-16,22 0 0,-1 0 16,-21 0-16,21 0 0,1 21 0,-22-21 15,0 0-15,0 22 0,0-22 0,-21 21 16,0 0-16,0 0 0,0 0 16,-21 0-16,0 1 0,-21-1 0,-1 0 15,22 21-15,-21-21 0,0 1 16,-22-1-16,43 0 0,-21 0 0,-1 0 15,22-21-15,0 21 0,0 1 16,0-22-16</inkml:trace>
  <inkml:trace contextRef="#ctx0" brushRef="#br0" timeOffset="135326.65">11366 11070 0,'0'0'0,"0"-21"16,22 0-16,-22 0 16,0 0-16,0-1 15,0 44 17,0-1-32,-22 0 15,1 21-15,0 1 0,0 20 0,0-21 16,0 22-16,-1-22 0,-20 22 15,21-22-15,0 0 0,-22 1 0,22-1 16,-21 0-16,21 1 0,0-1 16,-1-21-16,1 0 0,0 1 0,0-1 15,21 0-15,21-21 32,0-21-32,0 0 0,1-1 15,-1 1-15,0 0 0,0-21 0,0-1 16,22 1-16,-22 0 0,0-22 15,21 22-15,-21-22 0,22 1 16,-22-1-16,21 1 0,-21 21 0,1-22 16,-1 22-16,0-1 0,0 1 0,0 0 15,-21 21-15,0-1 0,0 1 16,0 0-16,21 21 0,-21 21 16,0 0-16,0 1 15,0 20-15,0 0 0,0 1 0,0-1 16,0 21-16,0 1 0,0-1 0,0 1 15,0-1-15,0 1 0,0-22 16,0 22-16,0-22 0,0 0 0,0 1 16,22-22-16,-22 21 0,0-21 0,0 1 15,0-1-15,0 0 0,21 0 16,-21-42 15,0 0-31</inkml:trace>
  <inkml:trace contextRef="#ctx0" brushRef="#br0" timeOffset="135527.53">11176 11536 0,'-21'0'0,"42"0"0,-21 0 32,21 0-32,0 0 0,0 0 0,1 0 15,20 0-15,-21-21 0,21 21 16,1 0-16,-1-21 0,0 21 0,1 0 15,-1-22-15,0 22 0,1-21 16,-1 21-16,0-21 0,1 21 0,-1-21 16,0 0-16,-20 21 0,20-21 0,0-1 15</inkml:trace>
  <inkml:trace contextRef="#ctx0" brushRef="#br0" timeOffset="136024.25">12192 11134 0,'0'0'16,"0"-21"-16,-21 21 15,0 0 1,21 21-16,-22 0 16,1 21-16,0-21 0,21 22 0,-21-22 15,21 21-15,-21 1 0,21-1 0,-21-21 16,21 21-16,0-20 0,0 20 16,0-21-16,0 0 0,0 22 0,0-22 15,21 0-15,0-21 0,0 21 0,0 0 16,0-21-16,1 0 0,-1 0 0,0 0 15,21 0-15,-21 0 0,22 0 16,-22-21-16,21 21 0,1-21 0,-22 0 16,21-22-16,0 22 0,-20-21 0,-1 21 15,21-22-15,-21 1 0,0 0 16,1-22-16,-1 22 0,0-22 16,0 22-16,-21 0 0,0-22 0,21 22 15,-21 0-15,21-1 0,-21 22 16,0-21-16,0 21 0,0-1 0,0 1 15,0 42 1,-21 1-16,0-1 16,21 0-16,-21 21 0,21 1 0,0-1 15,-21 0-15,0 1 0,21 20 0,-22-21 16,22 1-16,0-1 16,-21 22-16,0-1 0,21-21 0,0 1 15,0-22-15,0 0 0,0 0 0,0 0 16,0 1-16,0-1 0,21-21 15,0 0-15,1 0 0,-1 0 16,21 0-16,-21-21 0,0 21 16,1-22-16,20 1 0,-21-21 0,21 21 15</inkml:trace>
  <inkml:trace contextRef="#ctx0" brushRef="#br0" timeOffset="136254.93">13229 11134 0,'0'0'0,"0"-21"16,0 42 15,-21 0-31,0 21 0,21-21 16,-21 1-16,-1 20 15,1-21-15,0 21 0,21-20 0,-21 20 16,21-21-16,-21 0 0,21 22 0,0-22 16,0 0-16,0 0 0,0 0 15,0 0-15,0 1 0,21-22 16,0 0-16,0 0 0,22 0 15,-22 0-15,21 0 0,0 0 16,-20-22-16,20 1 0,0 0 0</inkml:trace>
  <inkml:trace contextRef="#ctx0" brushRef="#br0" timeOffset="136953.39">13716 11261 0,'0'-21'0,"0"42"0,0-64 0,-21 65 31,0-1-16,-1 0-15,1 0 0,21 0 0,-21 0 16,0 1-16,21 20 0,0-21 0,-21 0 16,21 0-16,-21 1 0,21-1 0,0 0 15,0 0-15,0 0 0,0 0 16,21-21 0,0 0-16,0 0 15,0 0-15,-21-21 0,21 21 16,-21-21-16,0 0 0,22 0 0,-22 0 15,0-1-15,0 1 0,0 0 16,0-21-16,0 21 0,0-22 0,0 1 16,0 0-16,0-1 0,21 22 15,-21-21-15,0-1 0,21 22 0,0 0 16,0 0-16,0 0 0,1 0 0,-1-1 16,0 22-16,0 0 0,0 0 15,0 0-15,1 0 0,-22 22 0,21-1 16,0 0-16,0 0 0,-21 0 0,0 22 15,0-1-15,0-21 0,0 21 0,0-20 16,0 20-16,0-21 16,0 21-16,0-20 0,0-1 0,0 21 0,0-21 15,0 0-15,0 1 0,0-1 16,0 0 0,0-42-1,0 0 1,0-1-16,0 1 15,21 0-15,0-21 0,-21 21 0,22-22 16,-1 1-16,0 0 0,0-1 0,0 22 16,22-21-16,-22-1 0,21 22 15,0-21-15,-20 21 0,20 0 16,0 21-16,1 0 0,-22 0 0,21 0 16,-21 0-16,22 0 0,-22 21 0,-21 0 15,21 21-15,-21-21 0,0 22 16,0-22-16,0 21 0,0 1 0,0-1 15,0-21-15,0 21 0,0-20 0,-21 20 16,21-21-16,-21 0 0,21 0 16,-22 1-16,1-1 0,21 0 15,21-21 17,22-21-32,-22 0 0,0-1 0,21 1 15,-20 0-15</inkml:trace>
  <inkml:trace contextRef="#ctx0" brushRef="#br0" timeOffset="137294.71">15113 11155 0,'21'-21'0,"-42"42"0,63-63 16,-21 20-16,-21 1 0,0 0 15,-21 21 1,0 0-16,-21 0 16,21 0-16,-22 21 0,22 0 15,-21-21-15,21 22 0,-22-1 0,22 0 16,0 0-16,0 0 0,21 0 0,-21 1 15,21-1-15,0 0 0,0 0 16,21-21-16,0 21 0,0-21 16,0 21-16,0-21 0,1 22 0,20-22 15,-21 21-15,0-21 0,0 21 0,1-21 16,-1 21-16,-21 0 16,21 0-16,-21 1 0,0-1 15,-21 0 1,0-21-16,-1 0 0,1 21 15,0-21-15,0 0 0,0 0 0,0 0 16,-1 0-16,1 0 0,-21 0 0,21 0 16,0 0-16,-1 0 0,1-21 15,0 21-15,0-21 0,0 0 0,-22-1 16,22 1-16</inkml:trace>
  <inkml:trace contextRef="#ctx0" brushRef="#br0" timeOffset="137488.59">13864 10795 0,'0'0'0,"-21"-21"0,0 21 0,0 0 16,-1 0 0,1 0 15,0 0-16,21 21-15,-21-21 0</inkml:trace>
  <inkml:trace contextRef="#ctx0" brushRef="#br0" timeOffset="137675.49">12658 11028 0,'0'0'0,"-22"21"16,1-21-16,0 0 0,21 21 0,-21-21 15,42 0 1,0 0-16,22 0 16,-1-21-16,0 21 0,22-21 15,20 0-15,-20 21 0,21-21 0,20-1 16,-20 22-16,21-21 0,-21 0 0</inkml:trace>
  <inkml:trace contextRef="#ctx0" brushRef="#br0" timeOffset="138015.29">15706 10520 0,'0'0'0,"21"-21"0,-21 0 16,0-1-16,0 1 0,0 0 15,-21 21 1,-1-21-16,1 21 0,-21 0 0,21 0 16,-22 0-16,22 21 0,-21 0 0,0 0 15,-1 1-15,1-1 0,21 0 16,-22 21-16,22-21 0,0 22 16,21-22-16,0 0 0,0 21 0,0-20 0,0-1 15,0 0-15,21 0 16,0 0-16,22-21 0,-22 21 0,21-21 15,-21 0-15,22 0 0,-1 0 0,0 0 16,1 0-16,-1 0 0,0 0 16,1 0-16,-1-21 0</inkml:trace>
  <inkml:trace contextRef="#ctx0" brushRef="#br0" timeOffset="138451.31">15960 10287 0,'-22'-21'0,"44"42"0,-65-63 0,22 21 15,0 21-15,-21-22 0,-1 22 16,22 0-16,-21 0 0,-1 0 0,-20 22 16,21-22-16,-22 21 0,22 0 0,-22 21 15,1 1-15,-1-1 0,22 0 16,-22 1-16,22-1 0,0 0 0,-1 1 16,22-1-16,0 0 0,21 1 15,0-22-15,0 21 0,0-21 0,0 22 16,21-22-16,22 0 0,-1 0 0,0 0 15,1 0-15,20-21 0,1 22 0,-22-22 16,21 0-16,1 0 0,-1 0 16,-20 0-16,20 0 0,-20 0 0,20 0 15,-21 0-15,1-22 0,-1 1 0,-21 0 16,22 0-16,-22-21 16,0 20-16,0-20 0,0 0 0,-21-1 15,0 1-15,0-21 0,0 20 0,0-20 16,0 20-16,-21 1 0,0 0 15,-21-1-15,-1 1 0,1 21 0,0 0 16,-1 21-16,1 0 0,-22 0 0,22 0 16,0 0-16,-1 0 0,-20 21 15,42 0-15,-22 0 0,1 0 0,21 22 16,0-22-16,21 21 0,0-21 0,0 22 16,0-22-16,0 21 0,21-21 15,0 1-15</inkml:trace>
  <inkml:trace contextRef="#ctx0" brushRef="#br0" timeOffset="138998.99">16319 11240 0,'-42'-22'16,"84"44"-16,-105-44 0,21 22 0,42-21 15,42 21 1,-21 0-16,21 0 16,1 0-16,20 0 0,1 0 0,-1 0 15,1 0-15,20 0 0,-20 0 16,-1 0-16,1 0 0,-1 0 0,-20 0 15,20 0-15,-20 0 0,-1 0 0,-21 0 16,0 0-16,22 0 0,-43-21 16,0 0-16,0 0 15,-22 21-15,1-21 16,0-1-16,0 22 0,0-21 16,0 21-16,-1 0 0,1-21 0,0 21 15,0-21-15,21 0 31,21 21-31,0 0 16,22 0-16,-22 0 0,0 0 16,0 0-16,0 21 0,22 0 15,-22 0-15,0-21 0,-21 21 0,21 1 16,-21-1-16,0 0 0,0 21 0,0-21 16,0 1-16,-21-1 0,0 21 15,0-21-15,-1 0 0,-20 1 0,21-1 16,0 0-16,-22 0 0,22 0 15,0-21-15,0 21 0,0-21 16,0 0-16</inkml:trace>
  <inkml:trace contextRef="#ctx0" brushRef="#br0" timeOffset="139559.67">18986 10922 0,'0'0'0,"0"-21"0,0 0 0,22 0 16,-22-1-16,0 1 0,0 0 15,0-21-15,0 21 0,-22-1 0,1 1 16,0 0-16,0 0 0,0 0 0,0 21 16,-22 0-16,22 0 0,-21 21 15,21 0-15,-22 0 0,1 22 0,21-1 16,-22 0-16,22 22 0,0-22 16,-21 43-16,21-22 0,-1 1 0,1-1 15,0 22-15,0-22 0,21 1 16,0-1-16,0-20 0,0 20 0,0-20 15,0-1-15,0-21 0,21 21 16,0-20-16,0-1 0,22 0 0,-22-21 16,21 0-16,1 0 0,-1 0 0,0 0 15,1 0-15,-1 0 0,0-21 16,1 0-16,-1-1 0,21 1 0,-20 0 16,-1 0-16</inkml:trace>
  <inkml:trace contextRef="#ctx0" brushRef="#br0" timeOffset="140215.85">19389 11345 0,'21'-21'0,"-21"0"0,-85 169 0,149-254 0,-43 43 0,-42 63 32,21 21-32,-22-21 0,1 21 0,0 0 15,0 22-15,0-22 0,0 21 16,-1-21-16,1 1 0,21 20 16,0-21-16,0 0 0,0 22 0,0-22 15,0 0-15,0 0 0,0 0 16,21-21-16,1 0 15,-1 0-15,0 0 0,21 0 0,-21 0 16,1 0-16,-1 0 0,0 0 0,-21-21 16,0 0-16,0 0 15,0 0-15,0-1 0,0 1 0,-21-21 16,21 21-16,-21 0 0,21-22 16,-22 1-16,22 21 0,0-22 15,0 22-15,0-21 0,0 21 0,22 0 16,20-1-16,-21 1 0,21 0 0,1 0 15,-1 21-15,0 0 0,1 0 16,-1 0-16,0 21 0,-20 0 0,20 0 16,-21 22-16,21-22 0,-20 0 0,-1 21 15,0-20-15,0 20 0,-21-21 16,0 21-16,21-20 0,-21-1 0,21 0 16,-21 0-16,0 0 0,0 0 0,0 1 15,0-1-15,-21 0 16,0-21-16,0 0 15,0 0 1,21-21-16,0 0 16,0-1-16,0 1 0,0-21 0,21 21 15,0-22-15,-21 22 0,42-21 0,-20 0 16,-1-1-16,0 1 0,21 21 16,1-22-16,-1 22 0,-21 0 0,21 21 15,1 0-15,-1 0 0,0 0 0,1 0 16,-1 21-16,-21 22 15,22-22-15,-22 21 0,0-21 0,-21 22 0,0-1 16,0-21-16,0 21 0,0 1 0,0-22 16,-21 0-16,21 21 15,0-20-15,-21-1 0,21 0 0,-22-21 16,22 21-16,-21-21 0,42 0 31,1-21-31,-1 0 16,21 0-16</inkml:trace>
  <inkml:trace contextRef="#ctx0" brushRef="#br0" timeOffset="140469.72">21103 10901 0,'0'0'0,"-21"21"15,0 0 1,21 0-16,-21 1 0,21 20 0,-22-21 15,1 21-15,21 1 0,0-1 16,-21 0-16,0 1 0,21-1 0,0 0 16,-21 1-16,21-1 0,0-21 0,0 22 15,0-22-15,0 0 0,21 0 16,0 0-16,0 0 0,0-21 0,1 0 16,-1 0-16,0 0 0,0 0 15,0 0-15,0 0 0,1-21 0,-1 21 16</inkml:trace>
  <inkml:trace contextRef="#ctx0" brushRef="#br0" timeOffset="140635.62">20828 11367 0,'21'0'31,"0"0"-31,0 0 16,22 0-16,-22 0 0,21 0 15,-21 0-15,22 0 0,-1-22 16,0 1-16,1 21 0,-1-21 0,0 21 16,1 0-16</inkml:trace>
  <inkml:trace contextRef="#ctx0" brushRef="#br0" timeOffset="140983.42">21421 11409 0,'0'0'0,"-22"21"0,1-21 15,42 0 17,1 0-32,-1-21 15,0 0-15,21 21 0,-21-21 16,22-1-16,-22 1 0,0 0 16,0 0-16,0 0 0,1 0 0,-22-1 15,21 22-15,-21-21 0,0 0 16,-21 21-1,-22 0-15,22 0 0,0 21 0,0 0 16,-22 1-16,22-1 0,0 21 16,-21 43-16,42-43 15,-21-21-15,21 0 0,0 1 0,0-1 16,0 0-16,0 0 0,21 0 16,0 0-16,21-21 0,-21 0 15,22 22-15,-22-22 0,21 0 16,1 0-16,-22 0 0,21 0 0,0 0 15,-20-22-15</inkml:trace>
  <inkml:trace contextRef="#ctx0" brushRef="#br0" timeOffset="141482.74">21992 11303 0,'0'-21'0,"0"42"0,21-63 0,0-1 0,-21 22 16,22 0-16,-1 0 0,0 0 15,0 0-15,0 21 0,0 0 16,1 0-16,-1 0 0,0 0 0,0 21 15,0-21-15,0 42 0,1-21 0,-1 0 16,-21 22-16,0-22 16,0 21-16,0-21 0,0 22 0,0-22 15,0 42-15,-21-41 0,-1-1 16,1 0-16,0 0 0,0 0 16,0-21-16,0 21 0,-1 1 0,1-22 15,42-22 16,1 1-15,-1 0-16,0 0 0,0 0 0,21-22 16,-20 22-16,-1-21 0,21 21 15,-21-22-15,0 1 0,22 21 16,-22-21-16,0 20 0,0 1 0,0 0 16,1 0-16,-22 42 31,0 0-31,-22 0 0,1 1 0,0-1 15,0 21-15,21-21 0,0 22 0,-21-22 16,21 21-16,-21-21 0,21 0 16,0 22-16,0-22 0,0 0 0,0 0 15,0 0-15,0 1 0,21-22 0,0 21 16,0-21-16,0 0 0,22 0 16,-1 0-16,-21 0 0,21 0 0,1 0 15,-1 0-15,0-21 0,1 21 0,-1-22 16,0-20-16,1 21 0,-1 0 15,0-22-15</inkml:trace>
  <inkml:trace contextRef="#ctx0" brushRef="#br0" timeOffset="141735.87">23283 10880 0,'0'-43'16,"0"86"-16,0-107 0,0 43 0,0 0 0,0 0 16,-21 21-1,0 21-15,0 0 0,0 0 16,21 0-16,-22 1 0,1 20 0,21 0 15,0 1-15,-21-1 0,0 0 16,21 22-16,-21-22 0,21 0 16,0 22-16,-21-22 0,21 1 0,0-1 0,-22 0 15,22 1-15,0-22 0,0 21 16,0-21-16,0 0 0,0 1 16,22-22-16,-1 21 0,0-21 0,0 0 15,0 0-15,0 0 0,1 0 0,-1 0 16,0-21-16,0 21 0,0-22 15,0 1-15,-21 0 0</inkml:trace>
  <inkml:trace contextRef="#ctx0" brushRef="#br0" timeOffset="141899.42">23050 11176 0,'0'0'0,"-21"0"0,0 0 0,-21 0 15,63 0 16,0 0-31,0 0 0,0 0 0,1 0 16,-1 0-16,0 0 0,21 0 0,-21 0 16,1 0-16,-1-21 0,0 21 15</inkml:trace>
  <inkml:trace contextRef="#ctx0" brushRef="#br0" timeOffset="142459.26">24193 11113 0,'-63'-106'32,"126"212"-32,-147-233 15,63 105-15,-1 22 0,-20 0 0,21 0 0,0 0 16,0 0-16,-1 22 16,-20-1-16,21 0 0,0 0 0,-22 21 15,22-20-15,0 20 0,-21 21 0,21-20 16,-1-1-16,1 0 0,0 1 15,0-1-15,0 0 0,21 1 0,0-1 16,0-21-16,0 22 0,0-22 0,0 0 16,21 21-16,0-42 0,21 21 15,-20 1-15,20-1 0,0-21 0,1 0 16,20 0-16,-21 0 0,22 0 0,-22 0 16,22-21-16,-22 21 0,22-22 0,-1 1 15,-21-21-15,22 21 0</inkml:trace>
  <inkml:trace contextRef="#ctx0" brushRef="#br0" timeOffset="142916.01">24828 10880 0,'0'0'0,"0"-43"0,0 1 0,0 21 0,0-21 16,0 20-16,0 1 16,-21 21-16,0 0 0,0 0 0,0 21 15,0 1-15,-1-1 0,1 21 0,0-21 16,0 22-16,21-1 0,-21 0 15,0 22-15,21-22 0,0 22 16,0-22-16,-22 21 0,22-20 0,0 20 16,0-20-16,0-1 0,0 0 0,0 1 15,0-1-15,0-21 0,22 0 16,-22 22-16,21-22 0,0-21 0,0 21 16,0-21-16,0 0 0,1 0 0,-1 0 15,21 0-15,-21 0 0,22 0 16,-1-21-16,-21 0 0,21 21 0,-20-43 15,20 22-15,-21 0 0,21-21 0,-20 20 16,-1-20-16,0 0 0,-21 21 16,0-1-16,21 1 0,-21 0 0,0 42 31,-21-21-31,0 21 0,21 1 16,0-1-16,-21 21 0,-1-21 15,22 0-15,0 1 0,0-1 0,-21 0 16,21 0-16,0 0 0,0 0 15,0 1-15,0-1 16,21-21 0,-21-21-1,22-1-15,-1 22 0,0-21 16</inkml:trace>
  <inkml:trace contextRef="#ctx0" brushRef="#br0" timeOffset="143090.91">25231 11113 0,'0'0'0,"0"-22"0,0 1 0,-22 21 16,1-21-16,0 21 16,0 0-16,0 0 15,21 21 1,0 0-16,0 1 16,0-1-16,0 0 15,21-21-15,0 21 16,0-21-16</inkml:trace>
  <inkml:trace contextRef="#ctx0" brushRef="#br0" timeOffset="143374.74">25781 11070 0,'0'0'0,"0"-21"0,0 0 0,-21 21 15,0 0-15,-1 0 16,1 0-16,0 0 0,0 21 0,0-21 15,0 21-15,-1 22 0,1-22 0,0 21 16,0-21-16,0 22 0,0-1 16,-1-21-16,22 21 0,0 1 0,0-22 15,0 21-15,0-21 0,0 1 16,0 20-16,0-21 0,22 0 16,-1 0-16,0-21 0,0 22 0,0-22 15,22 0-15,-22 0 0,0 0 0,21 0 16,-21 0-16,22 0 0,-1 0 0,-21-22 15,22 1-15,-1 0 0,-21-21 16,21 21-16,1-22 0</inkml:trace>
  <inkml:trace contextRef="#ctx0" brushRef="#br0" timeOffset="143924.43">26289 10986 0,'21'-64'0,"-42"128"0,42-170 0,-21 85 0,21-22 16,-21 22-16,0 0 0,-21 21 31,0 0-31,0 42 0,0-21 0,-1 1 15,22 20-15,-21 0 0,0 1 16,0-1-16,0 0 0,21 1 16,0-1-16,-21 21 0,-1-20 0,22-1 15,0 0-15,0-20 0,-21 20 0,21-21 16,-21 21-16,21-20 0,-21-1 16,21 0-16,0 0 15,0-42 1,0 0-16,0 0 15,0-22-15,21 22 0,0 0 16,0-21-16,1-1 0,-1 22 16,0-21-16,0 21 0,21-22 15,-20 22-15,-1 0 0,21 0 0,-21 0 16,0-1-16,1 22 0,-1 0 0,0 0 16,0 0-1,-21 22-15,0-1 0,0 0 16,0 0-16,0 0 0,-21-21 0,0 21 15,0 1-15,-1-22 16,1 0-16,0 21 0,0-21 0,0 0 16,0 21-16,-1-21 0,1 21 0,0-21 15,0 21-15,0 0 16,21 1-16,0-1 16,0 0-16,0 0 0,0 0 0,0 0 15,0 1-15,21-1 0,0 0 16,0-21-16,-21 21 0,21 0 0,1 0 15,-1-21-15,0 22 0,0-22 0,0 0 16,0 21-16,1-21 16,-1 0-16,0 0 0,0 0 15,0 0-15,0 0 0,-21-21 0,22-1 16,-1 22-16</inkml:trace>
  <inkml:trace contextRef="#ctx0" brushRef="#br0" timeOffset="144203.22">27072 11070 0,'-21'0'0,"42"0"0,-63-21 0,21 21 16,-1 0-16,1 0 16,0 0-16,0 0 15,21 21-15,-21 0 0,0 22 0,21-22 16,-22 21-16,22 1 0,0-22 15,-21 21-15,0 0 0,21 1 0,-21-22 16,21 21-16,0-21 0,0 1 16,0 20-16,0-21 0,0 0 15,0 0-15,0 1 0,21-22 16,0 21-16,0-21 0,1 0 16,-1 0-16,21 0 0,-21 0 15,22 0-15,-22-21 0</inkml:trace>
  <inkml:trace contextRef="#ctx0" brushRef="#br0" timeOffset="144460.07">27453 11070 0,'0'0'0,"0"-21"0,0 0 16,21 21 15,0 0-31,1 21 0,-22 0 15,0 0-15,21 1 0,-21 20 0,21-21 16,-21 21-16,0-20 0,0 20 16,0 0-16,0-21 0,0 22 0,0-22 15,0 21-15,-21-21 0,0 1 0,-1 20 16,1-21-16,0 0 0,21 0 16,-21-21-16,0 22 0,0-1 0,-22-21 15,22 21-15,0-21 0,0 0 0</inkml:trace>
  <inkml:trace contextRef="#ctx0" brushRef="#br0" timeOffset="152018.63">1312 13610 0,'0'0'0,"0"-21"47,21 21-47,-21-21 0,22 21 0,-1-21 16,0 0-16,0-1 0,0 22 15,22-21-15,-1 0 0,-21 0 16,21 0-16,1 0 0,-22-1 16,0 22-16,0-21 0,0 0 0,-21 0 15,-21 21 1,-21 0-16,0 0 0,-1 0 16,-20 21-16,-1-21 0,-20 21 15,20 0-15,1 1 0,-1 20 16,1-21-16,-1 0 0,22 22 0,-1-22 15,1 21-15,21-21 0,0 22 16,21-22-16,0 0 0,0 0 0,0 0 16,21 0-16,0 1 0,0-1 15,22 0-15,-1 0 0,21 0 16,-20 0-16,20 1 0,1-1 16,-1 0-16,1 0 0,-22 0 0,22 0 15,-22 1-15,0-1 0,1 0 16,-22 0-16,0 21 0,-21-20 15,0-1-15,0 0 0,-42 21 0,20-21 16,-41 1-16,21-1 0,-43 0 16,21 0-16,1-21 0,-22 0 0,22 0 15,-1 0-15,1 0 0,-1 0 16,-105-42 0,127 21-16,-1-1 0,1 1 15,21 0-15,0 0 0,21 0 0,0 0 16,0-1-16,0 1 0,21 0 0,21 0 15,-21 0-15,22 21 16,-1-21-16,0 21 0,1-22 0,-1 1 16,0 21-16,1-21 0</inkml:trace>
  <inkml:trace contextRef="#ctx0" brushRef="#br0" timeOffset="153523.82">2053 13695 0,'0'-21'0,"0"42"0,0-63 16,-21 42 0,0 0-16,0 21 15,-1 0-15,1 0 0,0 0 16,0 22-16,0-22 0,0 21 0,-1 0 16,1 1-16,0-1 0,21 0 15,0 1-15,0-22 0,0 21 0,0 1 16,0-1-16,0-21 0,21 21 15,0-20-15,1-1 0,-1 0 0,21 0 16,-21 0-16,22-21 0,-1 0 16,0 0-16,1 0 0,20-21 0,-21 0 15,22 0-15,-1 0 16,-20-1-16,20 1 0,1-21 0,-22 21 16,0-22-16,1 22 0,-22-21 15,21 0-15,-42 20 0,0-20 0,0 21 16,0 0-16,0-22 0,-21 43 15,0-21-15,0 21 0,0-21 0,-22 21 16,22 0-16,-21 0 0,21 0 16,-1 21-16,1 0 0,21 1 15,0-1-15,0 0 0,21 0 16,1 0-16,-1 0 0,0 1 16,21-1-16,-21 0 0,1 0 15,-1 0-15,0 0 0,0 1 16,-21 20-16,21-21 0,-21 0 0,21 0 15,1 1-15,-22-1 0,0 0 16,21 0-16,0-21 0,0 21 0,0-21 16,0 0-16,1 0 0,-1 0 15,0 0-15,21-21 0,-21 0 0,22 0 16,-22 0-16,21-1 0,1 1 16,-1 0-16,-21-21 0,21 21 0,-20-22 15,20 1-15,-21 21 0,0-22 16,-21 22-16,21-21 0,-21 21 0,22 0 15,-22-1-15,0 1 0,-22 21 32,1 21-17,0 1-15,21-1 0,-21 0 16,21 0-16,-21 0 0,21 0 0,-21 22 16,21-22-16,0 0 0,0 0 0,0 22 15,0-22-15,0 0 0,21 0 16,0-21-16,0 21 0,-21 0 0,21-21 15,22 0-15,-22 0 0,0 0 16,21 0-16,-21 0 0,22 0 0,-1 0 16,-21-21-16,22 0 0,-1 0 15,-21 0-15,21 0 0,-20-1 16,-1-20-16,0 21 0,0-21 0,-21 20 16,0-20-16,0 0 0,0-1 15,0-20-15,0 21 0,-21-1 0,0 22 16,0-21-16,-22 21 0,22-1 15,-21 1-15,21 21 0,-22 0 0,-41 0 16,62 21-16,-20 1 16,0-1-16,21 21 0,-22-21 0,22 22 15,0-1-15,0 0 0,21 1 16,0 41-16,0-41 0,0-22 16,0 21-16,21-21 0,21 22 0,-21-22 15,22 0-15,-22-21 0,21 21 16,1-21-16,20 0 0,-21 0 15,1 0-15,-1 0 0,0 0 16,22 0-16,-22-21 0,1 0 0,-22 0 16,21-1-16,0 1 0,-20 0 0,-1-21 15,0 21-15,0-22 16,0-20-16,0 20 0,-21 1 0,0-21 0,22 20 16,-22-20-16,21 20 0,-21 22 15,0-21-15,0 21 0,0 0 0,0-1 16,0 1-16,0 42 15,-21 1 1,21-1-16,-22 21 0,22 0 0,-21-20 16,21 20-16,0 0 15,0 22-15,-21-22 0,21 0 0,0 1 16,0-1-16,0 0 0,0 1 0,0-22 16,0 21-16,0-21 0,21 22 15,0-22-15,1 0 0,-1 0 0,0 0 16,0-21-16,21 0 0,-20 0 15,20 0-15,-21 0 0,21 0 0,1 0 16,-22-21-16,21 0 0,1 0 0,-22 0 16,21 0-16,-21-1 0,0-20 15,22 0-15,-22-1 0,0 1 16,0-21-16,0 20 0,-21-20 0,22-1 16,-1 22-16,-21-22 0,0 22 15,21-21-15,-21 41 0,21-20 0,-21 21 16,0 0-16,0 0 0,-21 21 31,21 21-31,-21 21 0,0 0 16,-1 1-16,1-1 0,0 0 0,21 22 15,-21-22-15,21 22 0,-21-22 0,21 0 16,0 1-16,0-1 0,0 0 16,0 1-16,0-22 0,0 21 0,21-21 15,0 1-15,0-1 0,0 0 0,1 0 16,-1-21-16,21 0 15,-21 0-15,0 0 0,1 0 0,20 0 16,-21 0-16,0 0 0,22-21 0,-22 0 16,21 0-16,-21-22 0,22 22 15</inkml:trace>
  <inkml:trace contextRef="#ctx0" brushRef="#br0" timeOffset="154039.04">5609 13314 0,'0'0'0,"-21"-21"0,0 21 0,0 0 16,-1 0-16,1 0 16,0 0-16,0 0 0,0 21 0,0 0 0,-1 0 15,22 22-15,-21-1 16,21 0-16,-21 1 0,21-1 0,0 0 16,0 22-16,0-22 0,0 0 0,0 1 15,0-1-15,0-21 0,0 22 16,0-22-16,0 21 0,0-21 0,0 0 15,0 1-15,0-1 0,0-42 47,0-1-31,0 1-16,0 0 16,0 0-16,0-21 0,0 20 0,0 1 15,21 0-15,0 0 0,1-21 16,-1 20-16,21 1 0,-21 0 0,22 21 15,-1-21-15,-21 0 0,21 21 0,1 0 16,-22 0-16,21 0 0,-21 21 16,22 0-16,-22 0 0,0 0 0,0 1 15,-21-1-15,0 0 0,0 0 0,0 21 16,0-20-16,0-1 16,0 0-16,-21 0 0,0 0 0,0 0 15,-22 1-15,22-22 0,-21 21 0,21-21 16,-22 21-16,22-21 0,0 0 15,-21 0-15,21 0 0,-1 0 0,1 0 16,0 0-16,0 0 0,42 0 31,0-21-31,22 21 0,-22 0 16</inkml:trace>
  <inkml:trace contextRef="#ctx0" brushRef="#br0" timeOffset="154567.75">6519 13695 0,'0'-21'0,"0"42"0,0-63 0,0 20 0,0 1 16,0 0-16,-21 0 0,0 0 0,0 0 16,0-1-16,-1 22 15,1 0-15,0 0 0,-21 0 0,21 0 16,-1 22-16,1-1 0,0 0 15,0 0-15,0 21 0,0-20 0,-1 20 16,1 0-16,0 1 0,0-22 0,0 21 16,0 0-16,21-20 0,0 20 15,0-21-15,0 0 0,0 22 0,0-22 16,21 0-16,0-21 0,0 0 16,0 0-16,0 0 15,1 0-15,-1 0 0,0 0 0,0 0 16,0 0-16,0-21 0,1 0 0,-1-1 15,0 1-15,0-21 0,0 21 16,0-22-16,1 1 0,-1 0 0,0-1 16,0 1-16,0 21 0,0-21 0,-21 20 15,22 1-15,-22 0 0,0 0 16,0 42-16,0 0 16,0 0-16,-22 1 0,1-1 15,21 21-15,-21 0 0,21-20 0,0 20 16,-21 0-16,21-21 0,0 22 0,0-22 15,0 0-15,0 0 0,0 0 16,21 1-16,-21-1 0,21 0 16,0-21-16,1 21 0,-1-21 0,21 0 15,-21 0-15,0 0 0,22 0 0,-22 0 16,21 0-16,-21 0 0,22-21 16,-1 21-16,-21-21 0,22 0 0</inkml:trace>
  <inkml:trace contextRef="#ctx0" brushRef="#br0" timeOffset="154986.51">7112 13695 0,'0'0'0,"-21"-21"16,21 0-16,-21-1 0,21 1 0,-22 0 15,22 0-15,0 0 16,0 0-16,0-1 0,22 22 16,-1-21-16,0 21 15,0 0-15,21 0 0,-20 0 0,-1 0 16,0 21-16,0-21 0,21 22 0,-42-1 15,22 21-15,-1-21 0,0 22 16,-21-22-16,0 0 0,0 21 0,0-21 16,21 22-16,-21-22 0,0 0 0,0 0 15,0 0-15,21 1 16,-21-1-16,0 0 0,0 0 0,0 0 16,0 0-16,-21-21 15,0 0-15,0-21 31,21 0-31,0 0 16,0 0-16,0-22 0,0 22 16,21-21-16,-21 21 0,21-22 0,0 1 15,0 0-15,22-1 0,-22 1 0,0 21 16,21-21-16,-20 20 0,20 1 16,-21 0-16,0 0 0,0 0 15,22 0-15,-22 21 0,0 0 0,-21-22 16,21 22-16,0 0 0,1 0 15,-1 0-15</inkml:trace>
  <inkml:trace contextRef="#ctx0" brushRef="#br0" timeOffset="155954.51">8297 13907 0,'0'0'16,"-21"0"-16,0 0 0,0-22 15,42 22 32,0 0-47,0 0 16,0 0-16,22 0 0,-1 0 15,0 0-15,1 0 0,20 0 16,1 0-16,20 0 0,-20 0 0,21 0 16,-22 0-16,22 0 0,-1 0 15,-20 0-15,21 0 0,-22 0 0,-21 0 16,22 0-16,-22 0 0,1 0 0,-1 0 16,-21 0-16,0 0 0,0 0 15,-21-21-15,0 0 16,0 0-16,0 0 15,-21 21-15,21-21 0,-21 21 16,-21-22-16,21 1 0,-1 0 16,1 0-16,0 21 0,-21-21 0,21 0 15,-1-1-15,-20 1 0,21 21 16,0-21-16,0 21 0,-1 0 0,1 0 16,42 0 15,1 0-16,-1 0-15,0 0 0,64 21 16,-64-21-16,21 0 16,-21 21-16,22-21 0,-22 0 0,21 0 15,-21 0-15,22 0 16,-22 22-16,0-22 0,0 0 0,0 0 16,-21 21-16,0 0 0,0 0 15,0 0 1,-21 0-16,0 1 0,0-1 0,0 0 15,-1 0-15,1 0 0,-21 0 0,21 22 16,0-22-16,-1 21 0,-20-21 16,21 22-16,0-22 0,0 0 0,-1 0 15,1 22-15,0-22 0,0 0 16,21 0-16,-21 0 0,21 0 16</inkml:trace>
  <inkml:trace contextRef="#ctx0" brushRef="#br0" timeOffset="157447.13">10372 12891 0,'0'0'0,"-22"0"0,1 0 0,0-22 0,0 22 0,0 0 15,0 0-15,-1-21 16,44 0 0,-1 21-16,21-21 15,-21 21-15,22-21 0,-1 21 16,21-21-16,-20-1 0,20 22 0,1-21 15,-1 21-15,22-21 0,-22 21 16,1 0-16,-1-21 0,1 21 0,-22 0 16,1 0-16,-22 0 0,0 0 0,0 0 15,-21 21-15,-21-21 16,0 21-16,-22 0 0,22-21 0,-21 22 16,0-22-16,-1 21 0,22 0 15</inkml:trace>
  <inkml:trace contextRef="#ctx0" brushRef="#br0" timeOffset="157842.88">10668 12891 0,'0'21'47,"0"0"-47,0 0 15,0 0-15,0 0 0,0 1 16,0-1-16,0 21 0,0-21 0,0 22 15,0-22-15,0 21 0,0 0 0,0-20 16,0 20-16,0 0 0,0 1 16,0-1-16,0 21 0,0-20 15,0-1-15,0 0 0,0 1 0,0-1 16,-21-21-16,21 22 0,0-22 16,-21 0-16,-1 0 0,1 0 0,21 0 15,-21 1-15,0-22 0,0 0 16,0 0-16,-1 0 0,1 0 0,-21 0 15,21 0-15,0-22 0,-1 22 0,1-21 16,0 0-16,0-21 0,0 21 16,0-1-16,21 1 0,0-21 0,0 21 15,0-22-15,0 22 0,0 0 16,0 0-16,0 0 0,0 0 16,21 21-16,0-22 0,0 22 0,0 0 15,0 0-15,1 0 0,-1 0 0,21 0 16,-21 0-16</inkml:trace>
  <inkml:trace contextRef="#ctx0" brushRef="#br0" timeOffset="158372.6">11197 13483 0,'0'0'0,"21"0"0,22-21 0,-22 0 16,0 21-16,0-21 0,-21 0 15,21 21-15,-21-22 0,0 1 0,0 0 16,-21 21-1,0 0-15,0 0 0,0 0 16,-1 0-16,1 0 0,0 0 0,0 21 16,0 0-16,0 1 0,-1-1 15,-20 0-15,21 21 0,0-21 0,0 22 16,-1-1-16,1 0 0,0-20 16,21 20-16,0-21 0,0 21 0,0-20 15,0-1-15,0 0 0,0 0 0,0 0 16,21-21-16,0 0 0,1 0 15,-1 0-15,21 0 0,-21 0 16,0 0-16,1 0 0,20-21 0,-21 0 16,0 0-16,0 0 0,1-1 0,-1-20 15,0 21-15,0-21 0,-21-1 16,0 22-16,21-21 0,-21 21 16,0-22-16,0 22 0,0 0 0,0 0 15,0 0-15,0 42 31,0 0-31,0 0 0,0 21 16,0-20-16,0-1 0,21 21 0,-21-21 16,0 22-16,22-22 0,-22 21 15,0-21-15,0 0 0,21 1 16,-21-1-16,21 0 0,0 0 0,-21 0 16,21-21-16,0 0 15,1 0-15,-1 0 16,0 0-16,0-21 0,-21 0 15,21 0-15,0 0 0,1-22 16,-1 22-16</inkml:trace>
  <inkml:trace contextRef="#ctx0" brushRef="#br0" timeOffset="159207.17">11769 13335 0,'0'0'16,"0"-21"-16,0 42 31,0 0-16,-22 0-15,22 22 16,0-22-16,0 0 0,0 21 0,0-20 16,0 20-16,0-21 0,0 21 0,0-20 15,0-1-15,0 21 0,22-21 16,-22 0-16,21-21 0,0 22 0,0-1 16,0-21-16,0 0 0,1 0 15,-1 0-15,0 0 0,0 0 16,0-21-16,0 21 0,1-22 0,-1 1 15,0 0-15,0-21 0,0 21 0,0-1 16,-21-20-16,22 21 16,-22-21-16,0 20 0,0-20 0,0 21 15,0 0-15,0 0 0,0-1 0,0 1 16,-22 21-16,22-21 0,-21 21 16,21-21-16,21 21 31,1 0-31,-1 0 0,0 0 15,21 0-15,1-21 0,-22 21 0,21 0 16,0 0-16,1 0 0,-1-21 16,0 21-16,1 0 0,-22 0 0,21-22 15,1 22-15,-22 0 0,0 0 0,0 0 16,0-21-16,0 21 16,-42 0-1,0 21 1,0-21-16,0 22 0,-22-1 15,22-21-15,0 21 0,0 0 0,0 0 16,-22 0-16,22 22 0,0-22 0,0 0 16,0 21-16,21-20 0,0 20 15,0-21-15,0 0 0,0 22 0,0-22 16,0 0-16,0 0 0,0 0 16,21-21-16,0 21 0,0-21 0,0 0 15,1 0-15,-1 0 16,0 0-16,0-21 0,0 21 15,0-21-15,22 0 0,-22 0 0,0 0 16,0-1-16,0-20 0,-21 21 0,22-21 16,-1 20-16,0-20 0,-21 0 15,0 21-15,21-22 0,-21 22 0,21 0 16,-21 0-16,0 0 0,0-1 0,0 44 31,-21-1-15,21 0-16,-21 21 0,21-21 0,0 22 15,0-22-15,0 21 0,0-21 16,0 22-16,0-22 0,0 21 16,0-21-16,0 1 0,0-1 0,0 0 15,0 0-15,21 0 0,0-21 16,0 0-16,22 21 16,-22-21-16,0 0 0,0 0 0,22 0 0,-1-21 15,-21 0-15,21 21 0</inkml:trace>
  <inkml:trace contextRef="#ctx0" brushRef="#br0" timeOffset="159662.91">13843 13018 0,'-21'-64'31,"0"64"-31,-1 0 15,1 0-15,0 0 0,-21 0 16,21 21-16,-22 0 0,22 1 0,-21-1 16,21 0-16,-1 0 0,1 0 0,0 0 15,0 1-15,21-1 0,-21 0 16,21 0-16,0 0 0,0 0 0,0 1 16,21-1-16,0-21 0,0 21 0,0 0 15,1 0-15,-1 0 0,0 1 16,0-1-16,0 0 0,0 0 15,1 0-15,-1 0 0,-21 22 0,21-22 16,-21 0-16,21 0 0,-21 0 16,0 1-16,0-1 0,0 0 0,0 0 15,-21 0-15,0 0 0,-22-21 16,1 22-16,21-22 0,-21 0 0,-1 21 16,-20-21-16,20 0 0,1 0 0,0 0 15,-1 0-15,22-21 0,-21 21 16,21-22-16,0 1 0,-1 21 0,1-21 15,21 0-15,0 0 0,0 0 32,21 21-32,22 0 0,-22-22 0,0 1 15,21 21-15,-20-21 0,20 21 0,0-21 16</inkml:trace>
  <inkml:trace contextRef="#ctx0" brushRef="#br0" timeOffset="160554.78">14118 13314 0,'0'-21'0,"0"-22"31,0 22-31,-21 21 32,0 21-32,0-21 0,-1 22 15,22-1-15,-21 0 0,0 0 16,0 21-16,0-20 0,21 20 0,0-21 15,-21 21-15,21 1 0,-22-1 0,22-21 16,0 22-16,0-1 0,0-21 16,0 0-16,0 22 0,22-22 0,-1 0 15,21-21-15,-21 21 0,0-21 16,22 0-16,-22 0 0,21 0 0,1 0 16,62 0-1,-83-21-15,20 0 0,-21 0 0,21-1 16,-20-20-16,-1 21 0,0-21 15,0 20-15,-21-20 0,21 0 0,-21 21 16,0-22-16,0 22 0,0 0 16,0 0-16,0 0 0,-21 21 0,0 0 15,0 0-15,0 0 0,-1 0 0,1 0 16,0 0-16,-21 21 0,42 0 16,-21 0-16,-1 0 0,22 0 0,-21 22 15,21-22-15,0 0 0,0 0 16,0 0-16,0 1 0,21-1 0,1 0 15,-1 0-15,0-21 0,0 0 16,0 0-16,0 0 0,1 0 16,-1 0-16,0 0 0,0 0 15,0 0-15,0 0 0,-21-21 0,22 0 16,-1 21-16,0-21 0,0-1 16,0 1-16,0 0 0,1-21 0,-1 21 15,0-1-15,0-20 0,-21 21 0,21 0 16,0 21-16,-21-21 0,0 42 31,0 0-31,0 0 16,0 0-16,0 0 0,0 1 15,0 20-15,-21-21 0,21 0 0,0 0 16,0 1-16,0-1 0,0 0 16,0 0-16,0 0 15,21-21-15,1 0 0,-1 0 16,0 0-16,0 0 0,0 0 15,0-21-15,1 0 16,-1 0-16,0 0 0,0-1 0,-21 1 16,21 0-16,0-21 0,1 21 15,-22-1-15,21 1 0,-21 0 0,21 21 16,-21 21 15,0 0-31,0 1 0,0-1 16,0 0-16,-21 0 0,21 0 15,0 0-15,0 1 16,0-1-16,0 0 16,21-21 15,-21-21-31,0 0 0,21 21 16</inkml:trace>
  <inkml:trace contextRef="#ctx0" brushRef="#br0" timeOffset="160723.68">15240 13208 0,'-21'0'0,"42"0"0,-63-21 0,20 0 15,1 21-15,0-21 16,0 21-16,21 21 47,21-21-47,0 0 0,0 21 0</inkml:trace>
  <inkml:trace contextRef="#ctx0" brushRef="#br0" timeOffset="161043.03">15494 13272 0,'0'0'16,"0"21"-16,0 0 0,-21 0 15,21 0-15,0 22 0,0-22 16,0 21-16,0 0 0,0 1 15,0-1-15,0 0 0,0 22 0,0-1 16,0-20-16,0 20 0,0 1 0,0-22 16,-21 22-16,-1-1 0,1 1 15,0-1-15,0 1 0,0-1 0,0 1 16,-1 20-16,-20-41 0,21 20 0,0-21 16,0 22-16,-1-22 0,1-21 15,21 1-15,0 20 0,-21-42 0,21 21 16,0-42 15,0 0-31,21 0 0,-21-1 0,21-20 16,1 0-16,20-1 0,-21 1 0,0-21 15,22-1-15,-22 1 0,0-22 0,21 21 16</inkml:trace>
  <inkml:trace contextRef="#ctx0" brushRef="#br0" timeOffset="161302.88">15515 13610 0,'0'-106'16,"0"339"-16,0-360 0,0-21 0,0 106 15,0 21-15,0-22 0,0 22 0,0 0 0,0 0 16,0 0-16,0-1 0,21 22 16,0 0-16,1-21 0,-1 21 15,0 0-15,0 0 0,0 0 0,0 0 16,22 21-16,-22 1 0,0-1 0,0 0 16,0 0-16,-21 0 0,0 22 15,0-22-15,0 0 0,0 21 0,0-21 16,-21 1-16,0-1 0,21 0 15,-42 0-15,21 0 0,-1-21 0,1 21 16,0-21-16,0 0 0,21-21 31,0 0-15,21 0-16,0 0 0,0-22 0</inkml:trace>
  <inkml:trace contextRef="#ctx0" brushRef="#br0" timeOffset="161538.74">16129 12891 0,'0'0'0,"-21"21"15,0 0-15,-1 0 0,1 0 16,21 22-16,-21-1 0,0 0 16,21 1-16,0-1 0,-21 0 0,21 1 15,-21-22-15,21 21 0,0 0 0,0 1 16,0-22-16,0 21 0,0-21 15,0 22-15,0-22 0,21 0 16,-21 0-16,21-21 0,0 0 0,0 0 16,0 0-16,1 0 0,-1 0 15,0 0-15,21-21 0,-21 21 0,1-21 16</inkml:trace>
  <inkml:trace contextRef="#ctx0" brushRef="#br0" timeOffset="161715.64">15896 13314 0,'0'0'0,"0"-21"16,21 21-1,0 0-15,1 0 16,20 0-16,-21 0 0,0-21 16,22 21-16,-1 0 0,-21 0 0,0 0 15,22-22-15,-22 22 0,0 0 0,0 0 16,0-21-16</inkml:trace>
  <inkml:trace contextRef="#ctx0" brushRef="#br0" timeOffset="163902.98">16489 13145 0,'-21'0'31,"21"-22"-31,0 1 16,21 0 0,0 21-16,0-21 0,21 0 15,1 21-15,-1-21 0,0-1 16,1 1-16,-1 21 0,-21-21 0,22 0 0,-1 0 15,0 0-15,-21-1 0,1-20 16,20 21-16,-42 0 0,0 0 16,0-1-16,0 1 0,0 0 15,-21 21-15,0 0 0,-1 0 0,-20 0 16,0 0-16,-1 0 0,1 0 0,0 21 16,-1 0-16,1 1 0,0-1 15,-1 21-15,22-21 0,0 22 0,0-22 16,21 21-16,0-21 0,0 22 0,0-22 15,0 21-15,21-21 0,21 0 16,-20 1-16,-1-1 0,21-21 0,0 21 16,1-21-16,-22 0 0,21 21 0,-21-21 15,22 0-15,-22 0 0,0 0 16,0 0-16,-21 21 0,0 0 31,-21-21-31,0 22 0,-21-1 0,20-21 16,1 21-16,-21 0 0,21-21 0,-22 21 15,22 0-15,0 1 0,-21-1 16,42 21-16,-21-21 0,21 0 0,-22 1 16,22-1-16,0 0 0,0 0 0,0 0 15,22 0-15,-1-21 16,0 0-16,0 0 16,0 0-16,0 0 0,1 0 15,-1-21-15,-21 0 0,21 0 16,0 0-16,0 0 0,0-1 0,1 1 15,-1-21-15,0 21 0,0 0 16,0-22-16,22 22 0,-22-21 16,21 21-16,0-1 0,-20 1 0,20 0 15,0 21-15,-21 0 0,22-21 0,-22 21 16,0 0-16,0 0 0,-21 21 16,0 0-16,0 0 0,0 1 15,0-1-15,0 0 0,0 0 16,0 21-16,-21-20 0,21-1 0,-21 0 15,21 0-15,-21 0 0,0 0 0,21 1 16,0-1-16,21-42 47,0-1-47,0 22 16,0-21-16,0 0 0,1 0 0,-1 0 15,0-22-15,0 22 0,21 0 0,-20 0 16,-1-21-16,21 20 0,-21 1 15,0 0-15,1 0 0,-1 0 0,0 21 16,-21-21-16,-21 21 31,0 21-31,-1 0 0,1 0 0,0 0 16,0 0-16,0 1 0,21-1 16,-21 0-16,21 0 0,-22 0 15,22 0-15,0 1 0,0-1 0,0 0 16,0 0-16,22 0 0,-1 0 15,0 1-15,0-1 0,0-21 0,22 0 16,-22 0-16,0 0 0,21 0 0,-21 0 16,22 0-16,-22-21 0,21 21 15,-21-22-15,1 1 0,-1 0 0,0 0 16,0 0-16,0 0 0,0-1 16,1 1-16,-22-21 0,0 21 0,0 0 15,0-1-15,0 1 0,0 0 16,0 0-16,-22 21 15,1 0-15,0 0 0,0 21 16,0 0-16,0 0 0,21 1 16,0-1-16,0 0 0,0 0 0,0 0 15,0 0-15,0 22 0,0-22 16,0 0-16,0 0 0,21 0 0,0 1 16,0-1-16,0-21 0,0 21 0,1-21 15,-1 0-15,0 0 0,21 0 16,-21 0-16,1 0 0,-1-21 0,21 21 15,-21-21-15,0-1 0,1 1 0,-22 0 16,21 0-16,0 0 16,0-22-16,0 22 0,0 0 0,-21-21 15,22 21-15,-1-22 0,0 22 0,0 0 16,-21 0-16,21 0 0,0-1 16,1 22-16,-1 0 15,0 0-15,-21 22 16,0-1-1,0 0-15,0 0 0,0 0 16,0-42 47,0 0-63,0 0 15,0 0-15,0-1 0,-21 22 31,0 0-31,-1 0 16,1 22-16,0-1 0,0 0 16,0 0-16,0 0 0,21 0 15,-22 22-15,1-22 0,21 0 0,0 0 16,0 22-16,0-22 0,0 0 0,0 0 16,21 0-16,-21 0 0,22 1 15,20-1-15,-21-21 0,21 21 0,1-21 16,-1 0-16,-21 0 0,22 0 15,-1 0-15,-21 0 0,21 0 16,-20-21-16,20 0 0,-21 21 0,0-22 16,0 1-16,1-21 0,-1 21 15,-21 0-15,0-22 0,21 22 0,-21 0 16,0-21-16,0 20 0,0 1 0,0 0 16,0 0-16,-21 21 15,0 21 1,21 0-16,0 0 0,0 1 15,0-1-15,0 0 0,0 0 16,0 0-16,0 0 0,0 1 0,0-1 16,0 0-16,21 0 0,0 0 15,0 0-15,0 1 16,0-22-16,1 0 0,20 0 0,-21 0 16,0 0-16,0 0 0,1 0 0,-1-22 15,0 1-15,0 0 16,0 0-16,-21 0 0,21 0 0,1-1 15,-22-20-15,21 21 0,-21-21 0,21 20 16,-21 1-16,0 0 0,0 0 16,0 0-16,0 42 15,0 0 1,0 0-16,-21 0 0,21 1 16,-21-1-16,21 0 0,0 0 15,0 0-15,0 0 0,0 1 0,0-1 16,0 0-16,0 0 0,21-21 15,0 21-15,0 0 0,0-21 0,0 0 16,1 0-16,20 0 0,-21 0 16,0 0-16,0-21 0,22 21 15,-22-21-15</inkml:trace>
  <inkml:trace contextRef="#ctx0" brushRef="#br0" timeOffset="164180.32">19960 12658 0,'0'0'16,"0"-21"-16,0-1 0,-21 1 0,0 21 0,0 0 16,-1 0-16,1 21 15,0 1-15,0-1 0,0 0 0,0 21 16,21 1-16,0-1 0,-22 21 16,22-20-16,-21-1 0,21 22 0,-21-22 15,21 0-15,0 1 0,0-1 0,0 0 16,-21 1-16,21-1 0,0-21 15,0 21-15,0-20 0,0-1 0,0 0 16,0 0-16,0 0 0,0 0 16,21-21-16,0 0 0,0 0 15,1 0-15,-1 0 0,21 0 0,-21 0 16,22-21-16,-22 0 0,21 0 0,0 0 16</inkml:trace>
  <inkml:trace contextRef="#ctx0" brushRef="#br0" timeOffset="164530.64">20214 13208 0,'21'-21'0,"-84"106"15,105-149-15,-21 22 0,-42 42 16,0 0-16,0 21 16,0 0-16,-1 0 0,1 0 0,21 1 15,-21-1-15,21 0 0,-21 0 16,21 21-16,0-20 0,0-1 16,0 0-16,0 0 0,0 21 0,0-20 15,21-22-15,0 21 0,0 0 16,1-21-16,-1 0 0,0 0 0,0 0 15,0 0-15,22 0 0,-22 0 0,0-21 16,0 0-16,21-1 0,-20 1 16,-1 0-16,0 0 0,0-21 0,-21 20 15,0-20-15,21 0 0,-21-1 0,0 22 16,0-21-16,0 21 0,0 0 16,0-1-16,-21 1 0,0 21 0,0 0 15,0 0-15,-1 0 0,1 0 16,0 21-16,0-21 0,-21 22 0,42-1 15,-22 0-15,22 0 0,0 0 16,0 0-16,0 1 0,0-1 16,22-21-16,-1 21 0,0-21 15,0 0-15,21 21 0</inkml:trace>
  <inkml:trace contextRef="#ctx0" brushRef="#br0" timeOffset="164899.43">20807 13208 0,'0'-21'15,"0"42"-15,0-63 0,0 21 16,0-1-16,0 1 0,0 0 0,0 0 16,21 21-16,-21-21 0,21 21 0,0 0 15,0 0-15,1 0 16,-1 0-16,0 0 0,0 21 0,-21 0 16,21 0-16,0 0 0,1 1 0,-1-1 15,-21 0-15,0 21 0,0-21 16,0 1-16,0-1 0,0 21 0,0-21 15,0 0-15,0 1 0,0-1 16,-21 0-16,-1 0 16,1-21-16,21-21 31,0 0-31,0 0 16,0-1-16,21 1 0,1 0 15,-1-21-15,0 21 0,0-1 16,0-20-16,-21 21 0,21-21 0,1 20 15,-1 1-15,0 0 0,-21 0 0,0 0 16,0 0-16,0-1 16,0 1-1</inkml:trace>
  <inkml:trace contextRef="#ctx0" brushRef="#br0" timeOffset="165111.84">19579 12869 0,'-42'0'0,"21"0"15,84 0-15,-105 0 16,63 0 0,21 0-16,1 0 0,-1 0 0,0 0 15,22 0-15,-22 0 0,22 0 16,-1 0-16,1 0 0,20 0 0,-20 0 15,20 0-15,1 0 0</inkml:trace>
  <inkml:trace contextRef="#ctx0" brushRef="#br0" timeOffset="165398.75">22246 12510 0,'0'0'0,"0"21"47,-21 0-47,0 0 0,21 0 16,-21 0-16,-1 1 0,22-1 15,0 0-15,0 21 0,-21-21 16,21 1-16,0-1 0,0 0 0,0 0 15,0 0-15,0 0 0,0 1 16,0-1-16,21-21 16,1 0-16</inkml:trace>
  <inkml:trace contextRef="#ctx0" brushRef="#br0" timeOffset="165618.93">21907 12933 0,'-21'0'0,"0"21"0,63-42 0,-105 42 0,42-21 16,21 21-16,-21-21 0,21 21 16,21-21-1,0 0-15,21 0 0,-21 0 0,22 0 16,-22 0-16,21 0 0,1 0 0,-22 0 16,21 0-16,0 0 0,-20 0 15,20 0-15,-21 0 0,0 0 0,22 0 16,-22-21-16,0 0 0,0 21 15,0-21-15,-21 0 0,0 0 0,21-1 16</inkml:trace>
  <inkml:trace contextRef="#ctx0" brushRef="#br0" timeOffset="165823.01">22013 12552 0,'-42'0'0,"84"0"0,-105 0 16,42 0-16,-1-21 0,22 0 31,43 21-31,-22 0 0,0-22 16,0 22-16,22 0 0,-22 0 15,21 0-15,-21 0 0,0 0 0,22 0 16,-22-21-16,21 21 0,-21 0 0,22 0 16,-22-21-16,21 0 15,-21 21-15</inkml:trace>
  <inkml:trace contextRef="#ctx0" brushRef="#br0" timeOffset="166239.07">22479 12256 0,'-42'-22'0,"84"107"0,-106-170 0,128 107 0,-149-65 0,64 43 16,-21 0-16,-1-21 0,22 21 0,-21 0 15,0 0-15,-22 0 0,22 21 16,-22-21-16,22 21 0,-22 1 0,1-1 16,-1 21-16,-20-21 0,20 22 15,1-22-15,20 21 0,-20 0 0,21 1 16,-1-1-16,1 0 0,21 1 15,0-1-15,21 22 0,0-22 16,0 21-16,0-20 0,21 20 0,0-20 16,21-1-16,1 0 0,-1 1 0,21-1 15,1-21-15,-1 21 0,1-20 16,-1-1-16,22 0 0,-43 0 0,22-21 16,-1 0-16,1 0 0,-22 0 0,1 0 15,-1 0-15,0-21 0,1 0 16,-1 0-16,0-22 0,1 1 0,-22-22 15,21 1-15,0-1 0,-20 1 16,20-22-16,-21 22 0,0-1 0,0 1 16,-21-1-16,0 22 0,0 0 15,-21-1-15,-21 22 0,0-21 0,-1 21 16,1-1-16,0 22 0,-1 0 16,-20 0-16,20 0 0,-20 0 0,21 0 15,-22 0-15,1 0 0,20 22 16,-20-1-16,20-21 0,1 21 0,0-21 15,-1 21-15,1-21 0,0 21 0</inkml:trace>
  <inkml:trace contextRef="#ctx0" brushRef="#br0" timeOffset="166727.15">18097 14669 0,'0'-22'0,"0"44"0,0-65 15,0 22-15,22 0 0,-22 42 31,0 0-31,-22 0 16,22 1-16,0-1 0,0 21 0,0-21 16,-21 22-16,21-1 15,0-21-15,0 21 0,0-20 0,0-1 16,0 21-16,0-21 0,0 0 0,0 1 16,0-1-16,0 0 0,0 0 15,0 0-15,21-21 16,1 0-16,-22-21 15</inkml:trace>
  <inkml:trace contextRef="#ctx0" brushRef="#br0" timeOffset="166955.16">18563 14859 0,'0'-42'31,"-21"42"-31,21-21 0,0-1 15,0 44 48,0-1-63,0 0 16,21-21-1,0 0-15,0 0 0</inkml:trace>
  <inkml:trace contextRef="#ctx0" brushRef="#br0" timeOffset="167399.84">19283 15071 0,'-21'0'16,"42"0"-16,-64 0 15,43 21-15,22-21 63,-22-21-63</inkml:trace>
  <inkml:trace contextRef="#ctx0" brushRef="#br0" timeOffset="169851.95">19240 15155 0,'0'0'0,"-21"22"0,21-44 62,21 22-62,1-21 16,-22 0-16,21 21 0,0-21 16,-21 0-16,21 0 0,0-1 0,-21 1 15,0 0-15,21 0 0,-21 0 16,22 0-16,-22-1 0,0 1 0,0 0 15,0 0-15,0 0 0,0 0 0,0-1 16,-22 22-16,1 0 16,0 0-16,0 0 0,0 22 15,21-1-15,-21 0 0,21 0 16,-22 21-16,22-20 0,0 20 0,0 0 16,0-21-16,0 22 0,0-1 0,22-21 15,-1 22-15,0-22 16,0 0-16,0 0 0,0 0 0,1 0 15,20-21-15,-21 0 0,0 0 0,0 0 16,22 0-16,-22 0 0,0-21 16,0 0-16,0 0 0,1 0 0,-1 0 15,0-1-15,0-20 0,21 21 0,-20-21 16,-1 20-16,0-20 0,21 0 16,-21 21-16,22-22 0,-22 22 0,0 0 15,21 0-15,-20 0 16,20-1-16,-21 22 0,0 0 0,22 0 15,-22 0-15,0 0 0,-21 22 0,0-1 16,21 0-16,-21 0 0,0 0 16,0 22-16,0-22 0,0 0 0,0 21 15,0-21-15,-21 22 0,21-22 16,0 0-16,-21 0 0,21 0 0,-21 1 16,21-1-16,0 0 0,0-42 31,0 0-31,21 21 0,0-22 15,0-20-15,0 21 0,0 0 16,1 0-16,-1-22 0,0 22 0,21-21 16,-21 21-16,1-22 0,20 1 15,-21 21-15,0-22 0,0 22 16,1 0-16,-1 21 0,-21-21 0,-21 21 31,-1 21-31,1 0 0,0-21 16,0 43-16,0-22 0,0 0 15,-1 0-15,1 21 0,0-20 0,21 20 16,0-21-16,0 21 0,0-20 0,0-1 16,0 21-16,21-21 0,-21 0 15,43 1-15,-22-1 0,21 0 0,0 0 16,1-21-16,-1 0 0,0 0 0,1 0 16,-1 0-16,0 0 15,22-21-15,-22 0 0,-21 0 0,22-1 16,-1 1-16,-21 0 0,0-21 15,1 21-15,-1-1 0,-21-20 0,0 0 16,0 21-16,0-22 0,0 22 0,0-21 16,0 21-16,0-1 0,-21 22 15,-1 0-15,1 0 16,0 22-16,0-1 0,21 0 16,0 0-16,-21 0 0,21 0 15,0 1-15,0 20 0,0-21 0,0 0 16,0 22-16,21-22 0,0 0 0,0 0 15,0 0-15,1 0 16,-1-21-16,0 22 0,0-22 0,0 0 16,0 0-16,1 0 0,-1 0 0,0 0 15,21-22-15,-21 22 0,1-21 16,-1 0-16,0 0 0,21 0 0,-21 0 16,22-1-16,-22-20 0,21 21 0,-21 0 15,22-22-15,-22 22 0,0 0 16,21-21-16,-20 21 0,-1-1 0,0 1 15,0 21 1,-21 21 0,0 1-1,0-1-15,0 0 16,0 0-16,21-21 31,0 0-15,-21-21-16,0 0 15,0 0-15,0-1 16,0 1-16,0 0 0,0 0 16,0 0-16,-21 21 31,0 0-31,0 21 0,0 0 16,-22 0-16,22 0 0,0 1 0,0-1 15,21 21-15,-21-21 0,21 22 16,-21-22-16,21 0 0,0 21 0,0-21 15,0 22-15,0-22 0,21 0 0,-21 0 16,21 0-16,0 1 0,21-1 16,-20-21-16,-1 0 0,21 0 0,0 0 15,1 0-15,-22 0 0,21-21 16,-21 21-16,22-22 0,-22 1 0,21 0 16,-21 0-16,1-21 0,-1 20 0,21 1 15,-21-21-15,0 21 16,-21-22-16,43-20 0,-22 42 15,-21 0-15,0-1 0,0 1 0,0 0 16,0 42 0,0 0-1,0 1-15,0-1 0,-21 0 0,21 0 16,0 0-16,0 0 0,0 1 16,0-1-16,0 0 0,0 0 0,21 0 15,-21 0-15,21 1 0,0-1 16,0 0-16,1-21 0,-1 21 0,0-21 15,0 0-15,0 0 0,22 0 0,-22 0 16,0 0-16,0-21 16,0 21-16,0-21 0,1 0 0,-1-1 15,0 1-15,0-21 0,0 21 0,0-22 16,1 22-16,-1-21 0,0 0 16,0-1-16,-21 22 0,21-21 0,0 21 15,1 21-15,-22-22 0,0 44 31,0-1-31,0 0 0,0 0 0,0 0 16,-22 0-16,22 22 0,0-22 16,-21 21-16,21-21 0,0 1 0,0 20 15,0-21-15,0 0 0,21 0 0,1 1 16,-22-1-16,21 0 16,0-21-16,0 0 0,21 21 0,-20-21 15,-1 0-15,0 0 0,0 0 0,21-21 16,-20 21-16,-1-21 0,0 0 15,0-1-15,0 1 0,0-21 0,1 21 16,-22-22-16,21 1 0,0 0 16,0-22-16,0 1 0,0-1 0,1 1 15,-22-22-15,21 22 0,0-1 0,-21 22 16,0-22-16,0 22 0,0 0 16,0 20-16,0 1 0,0 0 0,0 0 15,-21 21 1,0 21-16,21 0 0,0 0 15,-22 22-15,1-22 0,21 21 0,-21 22 16,21-22-16,0 22 0,0-22 16,0 21-16,0-20 0,0 20 0,0-20 15,0 20-15,0-21 0,0 1 0,21-22 16,0 21-16,-21 1 0,22-22 16,-1 0-16,0 0 0,0 0 15,0 0-15,0-21 0,1 0 0,-1 0 16,0 0-16,21 0 0,-21 0 0,1-21 15,20 21-15,-21-21 0,0 0 16,0 0-16,1-22 0,-1 22 0,0-21 16,0 21-16,-21-22 15,0 1-15,21 21 0,-21 0 0,0 0 0,0-1 16,0 1-16,-21 21 16,0 21-16,0 1 15,21-1-15,0 0 0,0 21 0,-21-21 16,21 1-16,0-1 0,0 0 15,0 0-15,0 0 0,0 0 0,21 1 16,-21-1-16,21 0 0,0-21 0,0 0 16,0 21-16,1-21 0,-1 0 15,0 0-15,0 0 0,21 0 0,-20 0 16,-1-21-16,21 0 0,-21 0 0,0-1 16,1 1-16,-1 0 15,21 0-15,-21 0 0,-21 0 0,21-22 16,1 22-16,-22 0 0,21-21 0,-21 20 15</inkml:trace>
  <inkml:trace contextRef="#ctx0" brushRef="#br0" timeOffset="170050.84">23220 14478 0,'-43'0'0,"86"0"0,-128 0 0,64 0 16,0 0-16,42 0 15,0-21 1,0 21-16,22 0 0,-1-21 0,0 0 16,1 21-16,-1 0 0,0-22 15,1 22-15,20 0 0,-21-21 0,-20 0 16,20 21-16,-21-21 0,0 0 0</inkml:trace>
  <inkml:trace contextRef="#ctx0" brushRef="#br0" timeOffset="170751.43">24405 14542 0,'21'0'15,"-42"0"-15,63-22 0,-20 1 0,-1 21 0,0-21 16,0 0-16,0 0 0,0 21 0,1-21 16,-1-1-16,0 1 0,0 0 15,0-21-15,-21 21 0,0-1 0,0 1 16,0 0-16,0 0 16,0 0-16,-21 21 0,0 0 15,0 0-15,-22 0 0,22 0 16,0 21-16,-21 0 0,21-21 15,-1 21-15,1 0 0,0 1 0,0 20 16,0-21-16,21 0 0,0 22 0,0-22 16,0 0-16,21 21 0,0-21 15,0 1-15,0-1 0,22 21 0,-1-21 16,-21 0-16,22 1 0,20-1 0,-21 0 16,-20 0-16,20 0 0,0 0 15,-21-21-15,1 22 0,-1-1 0,-21 0 16,0 0-16,-43-21 15,22 0-15,-21 0 0,21 21 16,-22-21-16,1 0 0,0 0 16,-1 0-16,1 0 0,0 0 0,21 0 15,-22 0-15,22 0 0,0 0 16,0-21-16,0 21 0,-1 0 0,22-21 16,-21 21-16,21-21 15,21 21 1,1-21-16,-1 21 0,0-22 15,21 22-15,1-21 0,-1 21 0,0-21 16,22 0-16</inkml:trace>
  <inkml:trace contextRef="#ctx0" brushRef="#br0" timeOffset="171417.05">25146 14478 0,'21'-21'0,"-42"42"0,42-63 15,-21 21-15,21-1 0,-21 1 16,0 42 15,-21 1-31,21-1 0,-21 0 0,0 0 16,0 21-16,21-20 0,-22 20 15,1-21-15,21 21 0,0-20 0,-21-1 16,21 21-16,0-21 0,0 0 16,0 1-16,0-1 0,21 0 15,0 0-15,1-21 0,-1 0 16,21 0-16,-21 0 0,22 0 0,-22 0 15,21 0-15,0 0 0,-20 0 16,20-21-16,0 0 0,-21 21 0,22-21 16,-22-1-16,0-20 0,0 21 15,0 0-15,1-22 0,-22 22 0,0-21 16,0 21-16,0-22 0,0 22 0,0 0 16,-22 21-16,1 0 15,0 0-15,0 0 0,0 0 16,0 0-16,-1 21 0,1 0 15,0 1-15,21-1 0,-21 0 16,21 21-16,0-21 0,0 1 0,0-1 16,0 0-16,0 0 0,21 0 15,0-21-15,0 0 16,-21 21-16,22-21 0,-1 22 0,0-22 16,0 0-16,0 0 0,0 0 0,1 0 15,-1 0-15,0 0 16,0 0-16,0 0 0,0-22 0,1 22 15,-1-21-15,21 21 0,-21-21 0,0 0 16,1 0-16,-1 0 0,0-1 16,0 1-16,0 0 0,-21 0 0,21 0 15,1 0-15,-22 42 32,0 0-17,0 0-15,0 0 0,0 0 0,0 1 16,0-1-16,0 0 0,0 0 15,0 0-15,0 0 0,0 1 16,21-22 15,0 0-31,-21-22 16</inkml:trace>
  <inkml:trace contextRef="#ctx0" brushRef="#br0" timeOffset="171592.97">26056 14288 0,'0'0'0,"-21"-22"0,0 1 0,0 0 16,-1 21-16,1 0 15,0 0-15,0 0 16,21 21-16,0 0 16,0 1-16,21-1 15,0-21-15,0 21 0,1-21 16,-1 21-16,21-21 0</inkml:trace>
  <inkml:trace contextRef="#ctx0" brushRef="#br0" timeOffset="171906.79">26310 14393 0,'0'64'16,"-21"-43"-16,21 21 15,-21-20-15,21-1 0,0 21 16,0 0-16,0-20 0,0 20 0,0 0 15,0 1-15,0-1 0,0 0 0,0 1 16,-21-1-16,21 21 0,-22-20 16,22 20-16,-21-20 0,21-1 0,-21 21 15,21-20-15,-21-1 0,0 0 0,21 1 16,-21-1-16,-1-21 0,22 22 16,-21-22-16,0 0 0,21 0 15,0 0-15,0 0 0,-21 1 0,21-44 31,21 1-15,0 21-16,0-42 0,-21 21 0,43 0 16,-22-22-16,0 1 0,0 0 15,0-1-15,1-20 0</inkml:trace>
  <inkml:trace contextRef="#ctx0" brushRef="#br0" timeOffset="172184.63">26352 14838 0,'0'-191'16,"0"170"-16,0 233 0,0-466 0,0 233 0,0 0 15,0-22-15,0 22 16,22 0-16,-22 0 0,21 21 16,0 0-16,0 0 0,0 0 15,0 0-15,1 0 0,-1 0 16,0 21-16,0 0 0,0 0 0,-21 0 16,0 1-16,0-1 0,0 21 0,0-21 15,0 0-15,0 1 0,-21-1 16,0 0-16,0-21 0,0 21 0,-1 0 15,-20-21-15,21 0 0,0 21 16,0-21-16,-1 0 0,1 0 0,0 0 16,21-21 15,21 0-31,0 0 16,22 0-16</inkml:trace>
  <inkml:trace contextRef="#ctx0" brushRef="#br0" timeOffset="172447.48">26755 14182 0,'21'-21'0,"-42"42"0,42-64 16,-21 22-16,0 42 31,0 1-31,0-1 16,0 21-16,0-21 0,-21 22 15,-1-1-15,22-21 0,-21 21 0,21 1 16,0-1-16,0 0 0,0 1 0,-21-1 15,21-21-15,0 22 0,0-22 16,0 0-16,0 0 0,0 0 0,21 0 16,0-21-16,1 22 0,-1-22 15,0 0-15,0 0 16,0 0-16,0-22 0,1 1 0,-1 0 16,0 0-16,0 0 0,0 0 15</inkml:trace>
  <inkml:trace contextRef="#ctx0" brushRef="#br0" timeOffset="172619.38">26776 14436 0,'-21'0'0,"42"0"0,-42-21 0,42 21 32,0 0-17,0 0-15,21 0 0,-20 0 0,-1 0 16,21 0-16,-21-22 0,22 22 15,-22 0-15,21 0 0,-21-21 0,22 21 16</inkml:trace>
  <inkml:trace contextRef="#ctx0" brushRef="#br0" timeOffset="172889.23">27495 14245 0,'-21'0'31,"0"21"-31,0 1 16,0-1-16,21 0 0,-21 0 0,21 0 16,-22 0-16,22 22 0,-21-22 15,21 0-15,-21 21 0,21-20 0,-21-1 16,21 21-16,0-21 0,0 0 16,0 1-16,0-1 0,0 0 15,0 0-15,0 0 0,0 0 16,21-21-16,0 0 0,-21 22 15,21-22-15,1 0 0,-1 0 16,0 0-16,0 0 0,0-22 0,22-20 16</inkml:trace>
  <inkml:trace contextRef="#ctx0" brushRef="#br0" timeOffset="173120.09">27707 14351 0,'0'-21'0,"0"42"0,0-63 0,21 21 16,-21-1-16,0 1 0,21 0 15,1 21-15,-1 0 16,0 0 0,0 0-16,0 21 0,-21 0 0,21 1 15,-21-1-15,22 0 0,-22 21 0,0 1 16,0-1-16,0-21 0,0 21 16,0 1-16,-22-1 0,1-21 0,0 22 15,0-22-15,0 21 0,0-21 0,-1 0 16,1 1-16,0-1 15,0 0-15,0 0 0,21 0 0,-21-21 0,-1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4:40:49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1566 0,'0'-21'0,"21"0"0,-21 0 16,21 0-16,-21 0 15,21-1-15,-21 1 0,0 0 0,0 0 16,0 0-16,0 0 0,0-1 16,-21 1-16,0 0 0,0 21 15,0-21-15,-22 0 0,22 21 0,-21 0 16,21 0-16,-22 0 0,1 21 16,21 0-16,-21 0 0,-1 22 0,1-22 15,0 21-15,-1 0 16,22 22-16,-21-1 0,21 1 15,-22-1-15,22 1 0,21-1 0,0 1 16,-21-1-16,21 1 0,0-22 16,0 22-16,0-22 0,21 0 0,0 1 15,0-22-15,22 21 0,-1-21 16,0 1-16,1-1 0,-1-21 0,0 0 16,1 0-16,20 0 0,-20 0 15,20-21-15,-21 21 0,22-22 16,-22 1-16,1 0 0,-1 0 0,0-21 15,-21 20-15,22-20 0,-22 21 16,0-21-16,21-1 0,-42 22 16,22-21-16,-1-1 0,-21 22 15,21-21-15,-21 21 0,0 0 0,0-1 16,-21 44 0,0-22-16,-1 21 15,1 0-15,21 21 0,0-21 16,-21 22-16,21-1 0,0-21 0,0 22 15,0-1-15,0-21 0,0 21 16,0-20-16,0-1 0,21 21 16,0-21-16,1 0 0,20 1 15,-21-22-15,0 0 0,0 0 16,22 0-16,-22 0 0,0-22 16,0 1-16,0 0 0,1 21 0,-1-21 15,-21 0-15,0 0 0,0-22 16,0 22-16,0 0 0,0 0 0,0-22 15,-21 22-15,-1 0 0,1 0 16,-21 0-16,21 0 0,-43-22 16,43 43-16,0 0 0,0 0 15,0 0-15,-1 0 0,1 0 16,42 0 0,1-21-1,20 21-15,0-21 0,-21 21 0,22-21 16,-1 0-16,-21 21 0,22-22 15,-1 22-15,0 0 0,-21-21 16,22 21-16,-22 0 0,21 0 16,-21 21-16,1 1 0,20-1 0,-21 0 15,0 0-15,-21 0 0,21 0 16,-21 1-16,22 20 0,-22-21 0,0 0 16,0 0-16,0 22 0,0-22 15,0 0-15,0 0 0,0 0 0,0 1 16,-22-22-16,22 21 0,-21-21 15,21 21 1,-21-21-16,21-21 16,0 0-16,0-1 15,0 1-15,0 0 0,0 0 16,0-21-16,0-1 0,21 22 16,0-42-16,1 20 0,-1 1 0,0-22 15,21 22-15,-21 0 0,22 21 16,-1-1-16,0 1 0,1 0 0,-1 21 15,0 0-15,1 21 0,-1 0 16,-21 22-16,22-22 0,-22 21 16,0 1-16,0-1 0,-21 0 0,21 1 15,-21-22-15,0 21 0,0 0 16,0 1-16,0-22 0,0 0 0,0 21 16,-21-20-16,21-1 15,0-42 16,21-1-31,0 1 0,1 0 16</inkml:trace>
  <inkml:trace contextRef="#ctx0" brushRef="#br0" timeOffset="267.83">3154 1355 0,'0'0'0,"0"-85"16,0 106-1,-21 0-15,21 1 16,-22 20-16,22-21 0,-21 21 0,21 22 16,0-22-16,0 22 0,0-22 15,-21 22-15,21-1 0,0 1 0,-21-22 16,21 21-16,0-20 0,0-1 16,0 0-16,0 1 0,0-22 0,0 21 15,0-21-15,21 1 16,0-22-16,0 0 0,1 0 15,-1 0-15,0-22 0,0 1 0,0 0 16,0 0-16,1 0 16,-22 0-16</inkml:trace>
  <inkml:trace contextRef="#ctx0" brushRef="#br0" timeOffset="451.74">2963 1778 0,'0'0'0,"-21"0"0,42 0 31,0 0-31,1 0 16,-1 0-16,0 0 0,0 0 0,21 0 15,-20 0-15,20 0 0,0-21 16,-21 21-16,22-21 0,-22 21 16,21-21-16,1-1 0,-1 22 15</inkml:trace>
  <inkml:trace contextRef="#ctx0" brushRef="#br0" timeOffset="900.71">3429 1905 0,'0'0'0,"-21"0"0,0 0 16,21-21 0,0 0-16,21 0 15,-21-1-15,21 1 0,21 21 16,-21-21-16,1 0 0,20 0 16,-21 0-16,21-1 0,-20 1 0,-1 0 15,0 0-15,-21 0 16,-21 21-1,0 0-15,-1 21 16,1 0-16,0 0 0,-21 22 0,21-22 16,-1 21-16,-20 0 0,21 1 15,0-1-15,0-21 0,21 22 0,0-1 16,0-21-16,0 21 0,0-20 0,0-1 16,0 0-16,0 0 0,21-21 15,0 21-15,21-21 0,1 0 0,-22 0 16,21 0-16,0 0 0,22 0 15,-22-21-15,1 21 0,-1-21 0,0 0 16,1 0-16,-1-1 0,-21 1 16,0-21-16,22 21 0</inkml:trace>
  <inkml:trace contextRef="#ctx0" brushRef="#br0" timeOffset="1619.81">4064 1799 0,'0'-42'0,"0"84"0,0-105 16,0 42-16,0-1 0,0 1 0,21 0 15,-21 0-15,0 0 0,21 0 16,0-1-16,1 22 0,-1 0 0,21 0 15,-21 0-15,0 0 16,1 22-16,-1-1 0,0 0 0,0 0 16,0 0-16,-21 22 0,21-22 15,-21 21-15,0-21 0,0 22 0,-21-1 16,0-21-16,0 21 0,0-20 16,0 20-16,-1-21 0,1 0 0,0-21 15,0 21-15,0 1 0,21-44 31,21 22-15,0-21-16,0 0 0,0-21 16,1 21-16,20-1 0,-21-20 0,21 0 15,-20-1-15,20 1 0,-21 0 0,21-1 16,-20 1-16,-1 0 0,21 21 16,-42-1-16,21 1 0,-21 0 0,-21 42 31,0 0-31,0 22 15,0-22-15,-1 21 16,1 1-16,0-1 0,21-21 0,-21 21 16,0 1-16,21-1 0,-21 0 0,21-20 15,0 20-15,0-21 0,0 0 16,21 0-16,0 1 0,0-22 0,0 21 16,22-21-16,-22 0 0,21 0 15,0 0-15,1 0 0,-1-21 0,22-1 16,-22 1-16,0 0 0,-21 0 15,22 0-15,-1-22 0,-21 1 0,22 0 16,-22-1-16,0 1 0,0 0 0,0-22 16,0 22-16,-21-22 0,22 22 15,-22 0-15,0-22 0,0 22 0,0 0 16,0-1-16,0 1 16,0 0-16,0 20 0,0 1 0,0 42 31,0 1-31,0 20 0,-22 0 15,22 1-15,0-1 0,-21 21 0,21-20 16,0 20-16,0 1 0,0-22 16,0 22-16,0-1 0,0-21 0,0 1 15,0-1-15,0 0 0,0 1 16,0-22-16,0 21 0,0-21 0,21 1 16,1-22-16,-22 21 0,21-21 0,0 0 15,0 0-15,0 0 0,0 0 16,-21-21-16,22-1 0,-1 1 15,0 21-15,0-42 0,0 21 0</inkml:trace>
  <inkml:trace contextRef="#ctx0" brushRef="#br0" timeOffset="1799.71">5080 1693 0,'0'0'16,"-21"0"-16,21 22 0,21-22 15,0 0 1,0 0-16,22 0 0,-22 0 16,0 0-16,21-22 0,-21 22 15,22-21-15,-1 0 0,0 0 0,22 21 16,-22-21-16</inkml:trace>
  <inkml:trace contextRef="#ctx0" brushRef="#br0" timeOffset="2260.57">6286 1439 0,'0'0'0,"0"-42"0,0 21 0,0 0 15,0-22-15,0 22 0,0 0 16,0 0-16,0 0 15,-21 21-15,0 21 16,21 0-16,0 0 16,0 0-16,-21 22 0,21-1 15,-21 0-15,21 1 0,0 20 0,0-20 16,-21 20-16,21 1 0,-22-22 0,22 0 16,-21 22-16,21-22 0,0-21 15,0 22-15,0-1 0,0-21 0,0 0 16,0 0-16,0 1 15,-21-22 1</inkml:trace>
  <inkml:trace contextRef="#ctx0" brushRef="#br0" timeOffset="2807.28">5821 1842 0,'0'0'0,"-21"-43"0,-22 1 15,22 0-15,0 20 0,0-20 0,0 0 16,21-1-16,0 1 0,0 21 15,0-21-15,0-1 0,21 22 0,0-21 16,21-1-16,1 22 0,-1-21 16,0 21-16,1 0 0,20-1 0,-21 1 15,1 21-15,20 0 0,-20 0 16,20 21-16,-21 22 0,22-22 16,-22 21-16,1-21 0,-1 22 0,0-1 15,1 0-15,-22 1 0,0 20 16,0-20-16,0-1 0,-21 21 0,0-20 15,0-1-15,0-21 0,0 22 16,0-22-16,0 21 0,-21-21 0,0 0 16,0-21-16,0 0 15,-1 0-15,1 0 0,0-21 16,21 0-16,-21 0 0,21-21 16,0-1-16,0 1 0,0 0 15,0-1-15,21 1 0,0-22 16,0 22-16,1-21 0,-1 20 0,21 1 15,0-22-15,-20 22 0,20 0 16,0-1-16,22 22 0,-22 0 16,0 0-16,1 21 0,-1 0 0,0 0 15,1 21-15,-1 0 0,0 0 0,-20 22 16,-1-1-16,0 0 0,0 1 16,0-1-16,-21 22 0,0-22 0,0 21 15,0-20-15,0-1 0,0 22 16,0-22-16,0 0 0,-21 1 0,0-22 15,21 21-15,0-21 0,-21 0 16,0 1-16,21-1 0,0 0 16,-22-21-16,22-21 31,22 0-31,-1 21 0,0-22 0</inkml:trace>
  <inkml:trace contextRef="#ctx0" brushRef="#br0" timeOffset="3192.06">7472 1757 0,'-21'21'16,"63"-21"15,-21 0-15,0 0-16,0 0 0,22-21 0,-1 21 15,0-21-15,-20 21 16,20-21-16,0-1 0,-21 1 0,1 0 15,-1 0-15,0 0 0,-21 0 0,0-1 16,0 1-16,0 0 16,-21 21-16,0 0 0,-1 0 15,-20 0-15,21 0 0,-21 0 16,20 0-16,-20 21 0,0 0 0,21 22 16,-22-22-16,22 21 0,0-21 15,0 22-15,21-1 0,0-21 16,0 22-16,0-22 0,0 21 0,0-21 15,21 22-15,0-22 0,21 0 16,-20 0-16,20-21 0,0 21 0,1-21 16,20 0-16,-21 0 0,22 0 0,-22 0 15,22 0-15,-22 0 0,22-21 16,-22 0-16,0 0 0,1 0 0,-22-1 16,21-20-16</inkml:trace>
  <inkml:trace contextRef="#ctx0" brushRef="#br0" timeOffset="4039.07">8403 1630 0,'0'-21'0,"0"42"0,0-85 15,0 43-15,0 0 0,0 0 0,-21 21 32,0 0-32,0 21 15,-1 0-15,22 22 0,-21-22 16,21 21-16,0-21 0,-21 22 0,21-1 16,-21 0-16,21-21 0,0 22 15,0-22-15,0 21 0,0-21 0,0 1 16,0-1-16,0 0 0,0 0 15,0 0-15,0-42 32,0 0-17,0 0-15,0 0 0,21-1 0,0-20 16,-21 21-16,21-21 16,-21-1-16,22 22 0,-1-21 0,-21-1 15,21 1-15,0 21 0,-21 0 0,0 0 16,21-1-16,0 22 0,1 0 15,-1 22 1,-21-1-16,0 21 0,21-21 16,-21 0-16,0 22 0,0-1 0,0 22 15,0-43-15,0 0 0,21 21 16,0-21-16,0 22 16,1-22-16,-1 0 0,0-21 15,21 0-15,-21 0 0,1 0 16,20 0-16,-21 0 0,21 0 15,-20-21-15,-1 0 0,21 0 0,-21-1 16,0 1-16,1 0 0,-1-21 16,0 21-16,0-22 0,0 1 0,-21 0 15,0-1-15,21 1 0,-21 21 0,0-22 16,0 22-16,0 0 0,0 0 16,-21 21-1,21 21-15,-21 0 16,21 0-16,0 1 0,-21 20 0,21-21 15,-21 21-15,21 1 0,0-1 16,0-21-16,0 22 0,0-22 16,0 21-16,0-21 0,0 0 0,21 1 15,0-1-15,0 0 0,0-21 0,1 0 16,-1 0-16,0 0 0,21 0 16,-21 0-16,1 0 0,-1 0 0,0-21 15,21 0-15,-21-1 0,1 1 16,-1 0-16,0 0 0,0-21 0,-21-1 15,21 22-15,0-21 0,-21-1 0,0 1 16,0 0-16,0-1 0,22 22 16,-22-21-16,0 21 0,-22 21 31,22 21-31,0 21 16,-21-21-16,0 22 0,21-22 0,-21 21 15,21 1-15,0-1 0,0 0 16,0 1-16,0-1 0,0-21 0,0 21 15,0-20-15,0-1 0,21 0 0,0 0 16,0 0-16,1-21 0,-1 0 16,21 21-16,-21-21 0,22 0 0,-1 0 15,0 0-15,1-21 0</inkml:trace>
  <inkml:trace contextRef="#ctx0" brushRef="#br0" timeOffset="4565.05">11197 1630 0,'0'0'0,"-42"-21"0,-1 21 16,1 0-16,21 0 0,-21 0 0,20 0 15,1 0-15,21-21 16,43 21 0,-1 0-16,0 0 0,1 0 15,20 0-15,22 0 0,-22 0 16,22 0-16,0-22 0,-1 22 16,22 0-16,0 0 0,0 0 0,21 0 15,-21 0-15,-1 0 0,1 0 16,-21 0-16,21 0 0,-22 0 0,1 0 15,0 0-15,-22 0 0,1 0 16,-1-21-16,-20 21 0,-1 0 0,-21 0 16,0 0-16,0-21 0,-21 0 15,-21 0 1,0 21-16,-21-21 0,21 21 0,-22-22 16</inkml:trace>
  <inkml:trace contextRef="#ctx0" brushRef="#br0" timeOffset="4935.84">12509 1270 0,'-21'0'0,"42"0"0,-63 0 0,21 0 15,0 0-15,0 0 16,21 21 0,21 0-1,0-21-15,0 22 0,21-22 16,1 21-16,-1-21 0,0 0 0,1 21 15,-1 0-15,22-21 0,-22 0 0,21 0 16,-20 21-16,-1-21 16,0 0-16,1 0 0,-1 0 0,-21 0 15,0 0-15,-21 21 16,-21-21 0,-21 0-16,0 22 0,20-1 0,-41 0 15,21 0-15,-1 21 0,1-20 0,-22 20 16,22 0-16,0 1 0,-1-1 15,1 21-15,-21-20 0,20-1 0,1 0 16,0 1-16,20-1 0,-20-21 16,21 0-16,21 22 0,0-22 0,0 0 15,0 0-15,0 0 0,21-21 16,0 0 0</inkml:trace>
  <inkml:trace contextRef="#ctx0" brushRef="#br0" timeOffset="5496.04">14499 1101 0,'0'-43'0,"0"86"0,21-107 0,-21 22 16,0 0-16,21 20 0,-21 1 15,0 0-15,0 0 0,0 0 16,0 42-16,0 21 16,0 1-16,-21-1 0,0 21 15,0 1-15,0 21 0,0-22 0,21 22 16,-22 21-16,1-22 0,21 1 15,-21 0-15,21-1 0,0-20 0,0 20 16,0-41-16,0 20 0,0-20 0,0-1 16,0 0-16,0-21 0,0 1 15,0-1-15,0 0 0,0-42 47,0 0-47,0-22 16,0 22-16,-21 0 0,21-21 0,0-1 15,-21-20-15,21 20 0</inkml:trace>
  <inkml:trace contextRef="#ctx0" brushRef="#br0" timeOffset="5984.76">14266 1715 0,'-21'-64'0,"42"128"0,-63-191 0,21 84 0,21-20 15,-21-1-15,21 22 0,-22-22 0,22 1 16,0 21-16,0-22 0,0 22 0,22-1 16,-1-20-16,0 21 0,21-1 15,-21 1-15,22 21 0,-1-22 16,22 22-16,-22 21 0,0-21 15,22 21-15,-1 0 0,-20 0 0,20 21 16,22 0-16,-22 22 0,1-1 16,-1 22-16,-20-22 0,-1 21 0,0 1 15,-21-1-15,-21-20 0,0 20 0,-21-20 16,0 20-16,-42-21 0,20 1 16,-20 20-16,-1-20 0,1-1 0,-1 0 15,-20-21-15,20 22 0,-21-22 16,22 0-16,-1 0 0,1-21 15,-1 0-15,1 0 0,21 0 0,-1 0 0,1 0 16,0-21-16,20 0 16,1 0-16,21 0 0,0-1 0,0-20 15,0 21-15,0 0 0,21 0 16,22-1-16,-22 1 0,21 21 0,1 0 16,-22 0-16,21 0 0,0 21 0,1 1 15,-22 20-15,21-21 0,-21 21 16,22 22-16,-22-22 0,0 1 0,-21-1 15,21 0-15,-21 22 0,21-22 0,-21 0 16,0-20-16,22 20 0,-22 0 16,21-21-16,0 1 0,0-1 0,-21 0 15,21 0-15,0-21 0,1 0 0,-1 21 16,0-21-16,21 0 16,-21 0-16,22 0 0,-1-21 0,-21 0 15,22 0-15,20 0 0,-21-1 0,1 1 16,-1-21-16,22 21 0,-22-22 15</inkml:trace>
  <inkml:trace contextRef="#ctx0" brushRef="#br0" timeOffset="6371.43">15473 1778 0,'0'0'0,"21"-21"0,-21 0 0,21 0 0,-21-1 15,-21 22 1,0 0-16,0 22 0,-1-1 16,1 0-16,-21 21 0,21-21 0,0 22 15,-1-22-15,1 21 0,0 1 16,21-22-16,0 21 0,0 0 15,0-20-15,0-1 0,0 21 0,0-21 16,21 0-16,0 1 0,1-1 16,-1-21-16,0 21 0,21-21 0,-21 0 15,22 0-15,-1 0 0,0 0 0,-20 0 16,20-21-16,-21 21 0,21-21 16,-20-1-16,-1 1 0,0 0 0,0-21 15,0 21-15,-21-22 0,0 1 0,0 0 16,0-1-16,0 1 0,0 0 15,0-1-15,-21 1 0,-21 0 16,21 20-16,-1 1 0,-20 21 0,0 0 16,-1 0-16,1 0 0,0 21 15,-22 1-15,22-1 0,0 0 0,-1 21 16,22-21-16,0 22 0,0-1 16,21-21-16,0 0 0,0 22 0,0-22 15,0 0-15,42 0 0,-21 0 0,22 1 16,-1-22-16,0 0 0,1 0 15,-1 0-15,21 0 0,-20 0 0</inkml:trace>
  <inkml:trace contextRef="#ctx0" brushRef="#br0" timeOffset="6933.11">16383 995 0,'0'0'0,"0"-42"0,-21-1 0,0 1 0,-1 21 16,1 0-16,0 21 0,0 0 16,0 21-16,0 21 0,-22 0 0,22 22 15,0-22-15,0 43 0,0-22 0,21 1 16,0 21-16,-22-22 0,22 22 16,-21-1-16,21-20 0,0 21 0,0-22 15,0 1-15,0-22 16,0 21-16,0-20 0,0-1 0,0-21 0,0 22 15,0-22-15,0 0 0,0 0 16,0-42 0,0 0-1,0-22-15,0 22 16,0 0-16,0-21 0,0-1 0,0 1 16,0 0-16,0-1 0,0 1 0,21 0 15,22-1-15,-22 1 0,21 21 16,-21 0-16,22 0 0,-1-1 15,0 22-15,1 0 0,-1 0 0,0 0 16,1 22-16,-1-1 0,0 0 16,1 21-16,-1 1 0,-21-1 0,0 0 0,1 1 15,-22-1-15,0 0 16,0 1-16,0-1 0,0-21 0,0 21 16,-43 1-16,22-22 0,-21 0 0,21 0 15,-43 0-15,22 1 0,-1-1 16,1-21-16,-21 21 0,20-21 0,1 0 15,0 0-15,-1 0 0,1 0 0,21 0 16,0 0-16,-1 0 0,22-21 16,0 0-16,0-1 0,22 1 15,-1 0-15,0 0 0,21 0 16,1 0-16,-1-22 0</inkml:trace>
  <inkml:trace contextRef="#ctx0" brushRef="#br0" timeOffset="7383.88">17145 1693 0,'0'0'16,"21"-21"-16,-21 0 0,0 0 0,0 0 15,0 0-15,0-1 16,-21 22-16,0 0 0,0 22 16,-22-1-16,22 0 0,0 0 15,0 21-15,0 1 0,-1-1 16,1-21-16,21 22 0,-21-1 15,0 0-15,21 1 0,-21-1 0,21 0 16,0-21-16,0 22 0,0-22 0,0 21 16,21-21-16,0 22 0,0-22 15,0 0-15,1 0 0,20-21 0,-21 21 16,21-21-16,1 0 0,-22 0 0,21 0 16,1 0-16,-1-21 0,0 21 15,1-21-15,-22 0 0,21 0 0,-21 0 16,0-22-16,1 22 0,-1-21 0,-21-1 15,21 1-15,-21 0 0,0-22 16,0 22-16,0 0 0,-21-22 16,0 22-16,-22-1 0,22 1 15,-21 21-15,21 0 0,-22 0 0,1 21 16,0 0-16,-1 0 0,22 0 0,-21 21 16,21 0-16,-1 0 0,1 0 15,0 0-15,21 1 0,-21 20 0,21-21 16,0 0-16,0 0 0,21 1 15,0-1-15,0 0 0,22-21 0,-22 0 16,21 0-16,1 0 0</inkml:trace>
  <inkml:trace contextRef="#ctx0" brushRef="#br0" timeOffset="7707.69">18034 1080 0,'0'0'0,"0"-43"0,0 1 0,0 0 16,-21 63 0,0 21-16,-1-21 15,1 22-15,0 20 0,0 1 0,0-22 16,0 21-16,-1 1 0,1 21 16,0-22-16,0 1 0,21-1 0,0 22 15,0-22-15,0-20 0,0 20 16,0-21-16,0 1 0,21-1 15,0 0-15,0 1 0,1-22 0,-1 0 16,0 0-16,0-21 0,0 0 16,0 21-16,1-21 0,20 0 0,-21 0 15,0 0-15,22-21 0,-22 0 0,0 21 16,21-21-16,-21 0 0,1-22 16,-1 22-16,0-21 0,0 21 0,-21-22 15,0 1-15</inkml:trace>
  <inkml:trace contextRef="#ctx0" brushRef="#br0" timeOffset="7892.59">17759 1524 0,'0'0'0,"-21"0"0,-22 0 0,22 0 16,0 0-16,21-21 16,21 21-1,0 0-15,0-21 16,22 21-16,-22 0 0,21-21 0,1 21 15,-1-22-15,0 22 0,1-21 16,20 21-16,-21-21 0,22 0 0,-1 0 16</inkml:trace>
  <inkml:trace contextRef="#ctx0" brushRef="#br0" timeOffset="8219.4">19452 614 0,'0'-21'0,"0"42"0,0-63 0,0 20 0,-21 1 16,0 21 0,0 0-16,-1 0 0,1 0 0,0 0 15,0 21-15,0 1 0,0-1 16,-22 0-16,22 0 0,0 0 0,0 0 15,0 22-15,-1-1 16,1-21-16,21 22 0,0-22 0,0 21 16,0 0-16,0-20 0,21 20 0,1-21 15,-1 0-15,0 0 0,21 1 16,-21-22-16,22 21 0,-1-21 0,0 0 16,1 0-16,-1 0 0,0-21 15,-20 21-15,20-22 0,0 1 0,1 0 16</inkml:trace>
  <inkml:trace contextRef="#ctx0" brushRef="#br0" timeOffset="8707.12">19770 254 0,'-43'-21'0,"86"42"0,-128-42 0,21 0 0,1 21 15,-22 0-15,22 0 0,-1 0 16,1 0-16,-1 21 0,1-21 0,-1 42 15,22-21-15,-22 1 0,22 20 16,0 0-16,-1 1 0,22-1 0,-21 0 16,0 64-16,42-64 0,0 22 15,0-1-15,0-20 16,0 20-16,21 1 0,21-22 0,-21 0 16,22 1-16,-1-1 0,-21 0 15,21 1-15,1-22 0,-1 0 0,0 0 16,1 0-16,20 1 0,-20-22 15,-1 0-15,0 0 0,43 0 16,-22 0-16,-20-22 0,-1 1 0,0 0 16,22-21-16,-22-1 0,1 1 15,-1 0-15,0-22 0,1 22 0,-1-22 16,-21 1-16,21-1 0,-20 22 16,-1-21-16,-21-1 0,0 22 0,0-22 15,0 22-15,-43 0 0,22-1 16,-21 1-16,0 0 0,-22-1 15,1 1-15,-1 21 0,1 0 16,-1-1-16,1 22 0,-1 0 0,1 0 16,20 0-16,-20 22 0,20-1 15,1 0-15,0 0 0,-1 0 0,22 22 16,-21-22-16,21 21 0,0-21 16,-1 0-16,1 22 0,0-22 0,0 0 15,0 21-15</inkml:trace>
  <inkml:trace contextRef="#ctx0" brushRef="#br0" timeOffset="9620.61">508 4212 0,'0'0'0,"-42"0"0,-1 0 0,-20 0 16,20 0-16,1 0 0,0 0 16,-1 0-16,22 0 0,-21 0 15,21 0-15,42 0 31,21 0-31,22-21 0,-1 21 0,22-21 16,0 0-16,-1 0 0,1 21 16,0-22-16,20 1 0,-20 0 15,21 21-15,0-21 0,-22 0 0,22 21 16,-21 0-16,-22-21 0,1 21 16,-1 0-16,-41 0 0,-1 0 0,0 0 15,-21 21 1,-21-21-16,0 0 0,-22 0 15,1 21-15,21-21 0</inkml:trace>
  <inkml:trace contextRef="#ctx0" brushRef="#br0" timeOffset="9904.5">910 4106 0,'-21'0'15,"42"0"-15,-42 22 47,21 20-47,0-21 0,0 21 0,0 22 16,0-22-16,0 22 15,0-1-15,0 1 0,0-1 0,0 22 16,0-22-16,0 22 0,0 0 16,0-22-16,0 1 0,0 20 0,0-41 15,0 20-15,0-20 0,0-1 16,0-21-16,0 21 0,0-20 0,0-1 15,0 0 1,21-21-16,0 0 0,0-21 16,1 0-16,-1-1 15</inkml:trace>
  <inkml:trace contextRef="#ctx0" brushRef="#br0" timeOffset="10532.29">1905 4890 0,'0'0'0,"21"-22"0,0 22 0,0-21 16,1 0-16,-22 0 0,0 0 15,0 0-15,0-1 16,0 1-16,0 0 0,-22 0 16,1 0-16,0 0 0,0-1 15,0 1-15,0 21 0,-1-21 16,1 21-16,0 0 0,0 0 0,0 0 15,0 0-15,-22 0 0,22 21 16,-21 0-16,21 22 0,-22-22 16,1 21-16,21 1 0,0 20 0,-22-21 15,22 1-15,0 20 0,0-20 16,21 20-16,0-21 0,0 1 0,0-22 16,0 21-16,0-21 0,0 1 15,0-1-15,21 0 0,0 0 0,0-21 16,22 0-16,-22 0 0,21 0 15,-21 0-15,22-21 0,-1 0 16,0 0-16,-21-1 0,22 1 16,-1 0-16,-21-21 0,22-1 0,-22 1 15,0 0-15,21-1 0,-42 1 16,21-21-16,1 20 0,-22 1 0,21 0 16,-21-1-16,0 1 0,0 21 15,0 0-15,0-1 0,0 1 0,0 0 16,0 42-1,0 0 1,0 1-16,0-1 0,0 21 16,0-21-16,0 22 0,0-1 0,0 0 15,0 1-15,0-1 0,0 0 16,0 1-16,0-1 0,0-21 0,0 21 16,0-20-16,21-1 0,0 0 15,0 0-15,0 0 0,1-21 16,20 0-16,-21 0 0,21 0 0,1 0 15,-1 0-15,0-21 0,1 21 16,-1-21-16,-21 0 0,22 0 0,-1-1 16,-21 1-16,0-21 0,22 21 15</inkml:trace>
  <inkml:trace contextRef="#ctx0" brushRef="#br0" timeOffset="11376.47">2709 4233 0,'0'-21'0,"0"42"0,0-63 15,0 21-15,0 0 0,0 0 0,-21-1 16,21 1-16,-21 0 0,0 0 15,21 0 1,0 42 0,0 0-16,0 0 0,0 22 15,0-1-15,0 0 0,0 22 0,0-1 16,0-20-16,0 20 0,0 1 16,0-1-16,0-21 0,0 22 0,0-1 15,0-20-15,-21-1 0,21 22 16,-22-22-16,22-21 0,0 21 0,0-20 15,0-1-15,0 0 0,0 0 0,0 0 32,-21-21-17,21-21 1,0 0-16,0 0 16,0 0-1,0-1-15,0 1 16,0 0-16,0 0 15,0 0-15,0 0 0,0-1 16</inkml:trace>
  <inkml:trace contextRef="#ctx0" brushRef="#br0" timeOffset="12152.09">1164 4212 0,'0'0'0,"21"0"0,-21-21 0,21 0 15,-21 0-15,22 0 16,-1 21-16,0-22 0,-21 1 16,21 0-16,0 0 0,0 21 0,-21-21 15,-21 21 1,0 0-16,0 0 16,-21 21-16,-1 0 0,1 0 15,0 22-15,-1-22 0,1 0 16,0 21-16,-1-21 0,22 22 15,-21-22-15,-1 21 0,22-21 0,0 1 16,-21-1-16,21 0 0,-1 0 16,22 0-16,-21 0 0,21 1 15,-21-1-15,21 0 0,0 0 16,0 0 0,21-21 46,0-21-46,-21 0-16,22 21 0,-1 0 0</inkml:trace>
  <inkml:trace contextRef="#ctx0" brushRef="#br0" timeOffset="12531.87">952 4509 0,'-42'21'0,"84"-42"0,-105 42 0,21-21 0,20 21 16,-20-21-16,21 0 0,0 0 16,0 21-16,42-21 31,21 0-31,0 0 0,22 0 15,-1 0-15,22 0 0,21 0 16,0-21-16,0 21 0,21-21 0,-22 0 16,1 21-16,21-22 0,-21 22 15,21-21-15,-21 21 0,0 0 0,0 0 16,-22-21-16,1 21 16,-22 0-16,-20 0 0,-1 0 0,0 0 15,-20 0-15,-22 21 16,-22-21-16,1 0 15,0 21-15,-21-21 0,-1 22 16,1-22-16,-21 21 0,-1-21 0,1 21 16,-1-21-16,-21 21 0,22 0 15</inkml:trace>
  <inkml:trace contextRef="#ctx0" brushRef="#br0" timeOffset="12775.73">1122 4953 0,'-43'21'16,"86"-42"-16,-128 63 0,64-20 0,0-1 15,0-21-15,42 0 16,21 0-16,0 0 16,22 0-16,-1-21 0,22 21 0,0-22 15,-1 1-15,22 0 0,0 0 16,0 0-16,-21 21 0,20-21 0,1-1 16,0 1-16,-21 21 0,-1-21 15,-20 0-15,-1 21 0,-20 0 0,-22 0 16,21 0-16,-21 0 0,1 0 15,-22-21 1,0 0 0,0-1-16</inkml:trace>
  <inkml:trace contextRef="#ctx0" brushRef="#br0" timeOffset="13499.64">4445 4360 0,'0'-21'16,"21"21"-16,0 0 0,-21-21 16,21 0-16,1 21 0,-1-21 15,0 0-15,0-1 0,21 1 16,1 0-16,-22-21 0,21 21 0,1-22 15,-1 22-15,-21-21 0,0 21 16,0-22-16,-21 22 0,0 0 0,0 0 16,0 0-16,-21-1 0,-21 22 15,0 0-15,-22 0 0,-21 0 0,22 0 16,-22 0-16,22 22 0,-1-1 16,-20 0-16,41 0 0,-20 0 0,20 22 15,1-1-15,21-21 0,0 21 0,0 1 16,21-22-16,0 21 0,0 1 15,21-1-15,0-21 0,0 21 0,21 1 16,1-22-16,20 21 16,1 1-16,-1-22 0,1 21 0,-1-21 15,1 22-15,-1-1 0,-20 0 0,-1 1 16,0-22-16,1 21 0,-43 0 16,0 1-16,0-1 0,-22 0 0,1 1 15,-21-1-15,-22 0 0,1-20 16,-22 20-16,22-21 0,-22 0 0,22-21 15,-1 21-15,1-21 0,-1 0 16,1 0-16,20 0 0,-20-21 0,20 0 16,1 0-16,0 0 0,-1 0 15,22-22-15,0 1 0,21 0 0,0-1 16,0 1-16,0 0 0,0-1 16,0 1-16,21 0 0,0 20 15,1 1-15,20 0 0,-21 0 0,21 0 16,1 21-16,-1 0 0,-21-21 15,22 21-15,-1 0 0,0 0 0,22 0 16</inkml:trace>
  <inkml:trace contextRef="#ctx0" brushRef="#br0" timeOffset="15979.21">5165 4530 0,'0'-21'15,"0"-43"1,0 43 0,-22 21-16,1 0 0,0 0 15,0 21-15,0 0 0,21 0 0,0 1 16,-21-1-16,-1 0 0,22 21 16,-21-21-16,21 22 0,0-1 0,-21 0 15,21 1-15,-21-1 0,21 0 16,0-20-16,0 20 0,0-21 0,0 21 15,0-20-15,21-1 0,0 0 0,0-21 16,1 0-16,-1 21 0,21-21 16,-21 0-16,0 0 0,22-21 15,-22 21-15,21-21 0,1 0 0,-22-1 16,21 1-16,0 0 0,1-21 16,-22 21-16,21-22 0,-21 1 0,1 21 15,-1-22-15,0 22 0,-21 0 16,0 0-16,0 0 0,0 0 0,0-1 15,-21 22-15,0-21 0,-1 21 16,1 0-16,0 0 16,0 0-16,21 21 0,0 1 15,0-1-15,0 0 16,0 0-16,0 0 0,0 0 16,0 1-16,0-1 0,21 0 0,-21 21 15,0-21-15,0 1 0,0-1 16,21 21-16,-21-21 0,21 0 0,1 1 15,-1-1-15,0-21 0,0 21 16,0-21-16,22 0 0,-22 0 0,21 0 16,0 0-16,-20 0 0,20 0 0,0 0 15,-21 0-15,22 0 0,-1-21 16,-21 0-16,0-1 0,22 1 0,-22 0 16,0 0-16,0 0 0,0 0 15,-21-1-15,22-20 0,-22 21 16,21 0-16,-21-22 0,0 22 0,0 0 15,0-21-15,0 21 0,0-1 0,0 1 16,0 0-16,-21 21 16,-1 0-16,1 0 15,0 0-15,0 21 16,21 0-16,0 1 0,-21-1 0,0 0 16,21 21-16,0-21 0,-22 22 0,22-22 15,0 21-15,0-21 0,0 22 16,0-22-16,0 0 0,0 0 0,22 0 15,-1 1-15,0-1 0,0-21 16,0 0-16,0 21 0,22-21 16,-22 0-16,21 0 0,1 0 0,-22 0 0,21-21 15,0 0-15,-20-1 0,20 1 16,0 0-16,-21 0 0,1 0 16,20-22-16,-21 1 0,0 21 0,-21-21 15,21 20-15,-21-20 0,22 21 16,-22 0-16,0 0 0,0-1 0,0 1 15,-22 21 1,1 0 0,21 21-16,-21 1 0,21 20 0,0-21 15,-21 0-15,21 22 0,-21-1 16,21-21-16,0 21 0,0-20 16,0 20-16,-21-21 0,21 21 0,0-20 15,-22-1-15,22 0 0,0 0 0,0 0 16,0 0-16,0-42 31,0 0-15,0 0-16,0-21 0,22 20 15,-1-20-15,-21 21 0,21-21 0,0-1 16,21 1-16,-20 0 0,-1 20 16,21-20-16,-21 21 0,43-43 15,-22 43-15,-21 21 0,22-21 16,-22 21-16,0 0 0,0 0 15,0 0-15,0 21 0,1-21 0,-22 21 16,21 1-16,-21-1 0,0 0 0,0 0 16,0 21-16,0-20 0,0 20 15,0-21-15,0 0 0,0 22 0,0-22 16,0 0-16,0 0 0,0 0 0,21-21 16,-21 21-16,21-21 0,0 0 15,0 0-15,22 0 0,-22 0 0,0 0 16,21 0-16,-20-21 0,-1 0 0,21 0 15,-21 0-15,22 0 0,-22-1 16,21-20-16,-21 21 0,22 0 16,-22-22-16,0 22 0,0-21 0,0 21 15,-21-22-15,0 22 0,21 0 16,-21 0-16,0 0 0,-21 21 16,0 0-1,0 21-15,0 0 0,21 0 16,-21 0-16,21 22 0,0-22 0,0 0 15,0 21-15,0-20 0,0-1 16,0 21-16,0-21 0,21 0 0,-21 1 16,21-1-16,-21 0 0,21 0 0,-21 0 15,21-21-15,-21 21 0,-21-21 47,0 0-47,0-21 0,0 0 16,-1 21-16,1-21 0,0 0 0,0 21 15,0-21-15,0 21 0,-1 0 0,1 0 16,0 0-16,0 0 16,21 21-16,0 0 0,0 0 15,0 0-15,0 0 0,0 1 0,21-1 16,-21 0-16,21-21 0,0 21 16,22 0-16,-22-21 0,0 0 0,21 0 15,1 0-15,-1 0 0,0 0 16,1 0-16,20-21 0,-20 0 15,-1 21-15,21-42 0,-20 20 0,-1 1 16,-21 0-16,22-21 0,-1-1 16,-21 1-16,21 21 0,-20-43 0,20 22 15,-21 0-15,0-22 0,0 22 0,1-22 16,-1 1-16,0-1 16,-21 22-16,0-21 0,0 20 0,0 1 0,0 0 15,0 20-15,0 1 0,-21 42 31,0 22-31,-1-1 0,1 0 0,21 1 16,0-1-16,-21 0 0,0 22 16,21-22-16,0 1 0,0 20 15,0-21-15,-21 1 0,21 20 0,0-20 16,-21-1-16,21 0 0,0 1 16,0-1-16,0-21 0,0 21 0,0-20 15,0-1-15,21-21 16,0 0-1,-21-21-15,21 21 0,0-43 0,0 22 16,1 0-16,-1-21 0,0-1 16,0 22-16,0-21 0,0 21 15,1-22-15,41 1 0,-42 21 16,0 0-16,1 21 0,-1 0 16,0 0-16,-21 21 15,0 0-15,0 0 16,0 0-16,0 0 0,0 1 0,0-1 15,0 0-15,0 42 16,0-41-16,0-1 0,21 0 16,0-21-16,0 0 15,1 0-15,-1 0 0,21 0 0,-21 0 16,22 0-16,-1 0 0,0-21 0,1 0 16,-22 21-16,21-22 0,-21 1 15,0 0-15,22 0 0,-22 0 0,0 0 16,0-1-16,0 1 0,-21 42 47,0 1-47,0-1 15,0 0-15,0 0 0,0 0 0,0 0 16,0 1-16,0-1 0,0 0 16,0 0-16,0 0 0,22-21 15,-1 21-15,0-21 16,0 0-16,0 0 0,22 0 15,-22 0-15,0-21 0,0 0 16,0 0-16,0 0 0,22-22 0,-22 1 16,0 21-16,0-21 0,-21 20 15,0-20-15,0 0 0,0-1 16,0 22-16,0-21 0,0 21 0,-21-22 16,0 22-16,0 21 0,0-21 15,-1 21-15,-20 0 0,0 0 0,21 0 16,-22 0-16,1 21 0,21 0 0,-22 1 15,1 20-15,21-21 0,0 0 16,0 22-16,-1-22 0,22 21 16,0-21-16,0 22 0,0-22 0,0 21 0,22-21 15,-1 0-15,0 1 0,0-1 16,0 0-16,0-21 0,1 0 16,20 0-16,-21 0 0,0 0 0,22 0 15,-22-21-15,21 21 0,0-21 16,-20-22-16,20 22 0,-21 0 0</inkml:trace>
  <inkml:trace contextRef="#ctx0" brushRef="#br0" timeOffset="16248.06">9969 4085 0,'0'-42'16,"0"-85"0,-21 127-1,0 42 1,0-21-16,0 22 0,21-1 0,-21 0 0,-1 22 15,1-1-15,21-20 0,0 20 16,0-20-16,-21 20 0,21 1 16,0-22-16,0 0 0,0 1 0,0-1 15,0 0-15,0 1 0,0-1 0,0-21 16,21 0-16,-21 0 0,21 1 16,1-1-16,-1-21 0,0 0 0,0 0 15,0 0-15,22-21 0,-22-1 0,0 1 16,21 0-16,-21 0 0,1 0 15,20-22-15,-21 22 0,0-21 0</inkml:trace>
  <inkml:trace contextRef="#ctx0" brushRef="#br0" timeOffset="16427.47">9758 4360 0,'0'0'0,"-43"0"0,22 0 0,0 22 16,0-22-16,21 21 15,21-21 1,21 0-16,-20 0 0,20 0 0,21 0 16,-20 0-16,20 0 0,1 0 15,-1 0-15,1 0 0,-1-21 16,1 21-16,-1 0 0</inkml:trace>
  <inkml:trace contextRef="#ctx0" brushRef="#br0" timeOffset="16971.59">11155 4382 0,'0'0'0,"-43"0"0,22 0 16,0-22-16,0 22 0,21-21 15,21 21 1,0 0-16,22 0 0,-1 0 16,0 0-16,1 0 0,20 0 0,1 0 15,-1 0-15,1 0 0,-1 0 16,1 0-16,-1 0 0,1 0 0,-1 0 16,1 0-16,-1 0 0,-21 0 0,22 0 15,-22 0-15,-21 0 0,22-21 16,-22 0-16,-21 0 0,0 0 15,0-1-15,0 1 0,-21 0 16,0 0-16,-22 0 0,22 21 0,-21-21 16,-1-1-16,1 22 0,0 0 15,-1 0-15,22-21 0,-21 21 16,21 0-16,42 0 31,21 0-31,-21 0 0,22 0 16,-1 0-16,0 0 0,-20 0 0,20 0 15,0 0-15,-21 21 0,22-21 0,-22 22 16,-21 20-16,0-21 0,0 0 16,0 0-16,0 22 0,0-22 0,-21 21 15,-22-21-15,22 22 0,-21-22 16,21 21-16,-22-21 0,1 22 0,0-22 16,21 0-16,-22 0 0,22 0 15,0 1-15,-21-22 0,20 21 0,1-21 16,0 0-16</inkml:trace>
  <inkml:trace contextRef="#ctx0" brushRef="#br0" timeOffset="17883.74">13187 3535 0,'0'0'0,"-21"0"0,-1 0 15,1 0-15,-21 0 0,21-21 0,-22 21 16,22 0-16,-21 0 0,21 0 0,0 0 15,-22 0-15,43-21 16,21 21 0,22 0-16,-1-22 15,22 22-15,20-21 0,1 21 0,0-21 16,-1 21-16,22-21 0,0 21 16,0-21-16,0 21 0,21-21 0,-22 21 15,-20 0-15,0 0 0,-1 0 0,-41 0 16,-1 0-16,0 0 0,-42 21 15,-21-21-15,0 21 16,0-21-16,-21 0 0</inkml:trace>
  <inkml:trace contextRef="#ctx0" brushRef="#br0" timeOffset="18163.32">13779 3471 0,'0'0'0,"-21"0"31,21 22-15,0-1-16,0 0 16,0 21-16,0-21 0,0 22 0,0-1 15,0 0-15,0 1 0,0 20 16,0 1-16,-21-1 0,21 1 0,0-1 16,0 1-16,-21-1 0,21 1 15,-21-22-15,21 22 0,0-22 0,-21 0 16,21 1-16,0-1 0,0-21 15,0 0-15,0 0 0,0 1 0,0-1 16,21-21 0,0 0-16,0 0 0,0 0 15,0-21-15,22-1 0</inkml:trace>
  <inkml:trace contextRef="#ctx0" brushRef="#br0" timeOffset="18693.02">14584 4149 0,'0'0'0,"21"-21"0,-21-1 16,0 1-16,21 0 0,-21 0 0,0 0 15,0 0 1,0-1-16,0 1 0,0 0 0,-21 0 16,0 21-16,21-21 0,-21 0 0,-1 21 15,1 0-15,0 0 0,-21 0 16,21 0-16,-1 0 0,-20 21 0,0 0 15,21 21-15,-22-21 0,1 22 0,0-1 16,20 0-16,-20 22 0,21-22 16,0 1-16,0-1 0,-1 0 0,22 1 15,0-1-15,0-21 0,0 21 16,0-20-16,0-1 0,22 0 0,-1-21 16,0 21-16,0-21 0,21 0 0,-20 0 15,20 0-15,0 0 0,1-21 16,-22 0-16,21 21 0,0-21 15,1-22-15,-22 22 0,21 0 0,-21-21 16,22-1-16,-22 22 0,0-21 0,0-22 16,0 22-16,-21 0 0,22-1 15,-22 1-15,21 0 0,-21 20 0,0 1 16,0 42 0,0 1-16,0-1 15,0 21-15,0 0 0,0 1 16,-21-1-16,21 0 0,0 1 15,-22-22-15,22 21 0,0 1 0,0-22 16,0 21-16,0-21 0,0 0 0,0 1 16,22-1-16,-1-21 0,-21 21 15,21-21-15,0 0 0,0 0 0,22 0 16,-22 0-16,0-21 0,21 21 0,-21-21 16,22-1-16</inkml:trace>
  <inkml:trace contextRef="#ctx0" brushRef="#br0" timeOffset="19735.41">15303 3768 0,'0'0'0,"0"-43"16,22 1-16,-22 0 0,0-1 0,0 22 15,0-21-15,0 63 32,0 21-32,0-20 0,0 20 0,0 0 15,0 1-15,-22-1 0,1 21 16,0-20-16,21 20 0,-21 1 0,0-1 15,21-20-15,-21 20 0,-1-21 16,22 1-16,-21-1 0,21-21 0,-21 22 16,0-22-16,21 0 0,0 0 0,0-42 47,21 0-47,0 0 0,22-22 15,-22 22-15,21-21 0,-21-1 16,22 1-16,-1 0 0,-21-1 0,21 22 15,-20-21-15,20 21 0,-21-22 0,0 22 16,0 21-16,1-21 0,-1 21 16,0 0-16,-21 21 15,0 0 1,-21-21-16,0 22 0,-1-1 16,1-21-16,-21 21 0,21-21 0,0 0 15,-1 21-15,-20-21 0,21 0 16,0 0-16,0 0 0,-1 0 15,1 0-15,0 0 0,21 21 16,-21-21-16,0 21 16,21 1-16,0-1 0,0 0 15,0 0-15,0 0 0,0 0 16,0 1-16,0-1 0,21 21 0,0-21 16,-21 0-16,21 1 0,0-1 0,22 0 15,-22-21-15,0 21 0,21 0 16,-20-21-16,20 21 0,0-21 0,1 0 15,-1 0-15,0 0 0,-21 0 16,22 0-16,-1 0 0,0 0 0,-20 0 16,20-21-16,-21 0 0,21 21 15,-20-21-15,20-21 0,-21 20 0,0 1 16,0-21-16,1 21 0,-1-22 16,-21 1-16,0 21 0,0-21 0,21 20 15,-21 1-15,0 0 0,0 0 0,0 0 16,0 0-16,-21 21 15,21 21-15,-21 0 0,21 0 16,0 0-16,-22 0 0,1 1 16,21 20-16,-21-21 0,21 21 0,-21-20 15,21 20-15,0-21 0,0 0 0,0 22 16,0-22-16,0 0 0,0 0 16,21 0-16,0-21 15,0 0-15,1 0 0,20 0 0,-21 0 16,21 0-16,1 0 0,-1 0 15,-21 0-15,22 0 0,-1-21 0,0 0 16,1 0-16,-1-22 0,-21 22 0,21-21 16,-20 0-16,20-1 15,-21 1-15,0 0 0,0-1 0,1 1 0,-1 21 16,-21-22-16,0 22 0,0 0 16,0 0-16,-21 42 15,21 0 1,-22 0-16,22 22 0,0-22 15,0 21-15,0 1 0,0-22 16,0 21-16,0-21 0,0 22 0,0-22 16,0 21-16,0-21 0,0 0 15,0 1-15,0-1 0,0 0 0,0 0 16,0 0-16,-21 0 16,0-21-1,0 0-15,0 0 0,0-21 16,-1 21-16,1-21 0,0 0 0,0 0 15</inkml:trace>
  <inkml:trace contextRef="#ctx0" brushRef="#br0" timeOffset="20471.59">17886 3831 0,'0'0'0,"21"0"0,-21-21 16,21 0-16,0 0 16,0 21-16,-21-21 15,22-1-15,-1 1 0,-21 0 16,21 0-16,0 0 0,-21 0 15,0-1-15,0 1 0,0 0 0,0 0 16,-21 0-16,0 0 0,-22-1 0,1 1 16,0 21-16,-1 0 0,-20 0 15,21 0-15,-22 0 0,-21 21 0,22-21 16,-1 22-16,1-1 0,21 21 16,-1-21-16,1 0 0,21 22 0,0-22 15,21 0-15,0 21 0,0-20 16,0-1-16,21 21 0,0-21 0,21 22 15,1-22-15,20 21 0,-21 0 16,1 1-16,20-1 0,-20 0 16,-1 1-16,0-1 0,1 0 0,-22-20 15,21 20-15,-21 0 0,-21 1 0,0-22 16,0 21-16,0 0 0,-21-20 16,0-1-16,-21 0 0,-1 0 0,1 0 15,0-21-15,-22 0 0,22 0 0,-22 0 16,1 0-16,-1 0 0,22 0 15,-22-21-15,22 0 0,0 0 0,-1 0 16,22-1-16,-21-20 0,21 21 16,21-21-16,0 20 0,0-20 0,0 0 15,0 21-15,0-22 0,0 22 0,21 0 16,0 0-16,21 0 16,-20 21-16,20-22 0,0 22 0,1 0 15,-1 0-15,0 0 0,22 0 0,-22 0 16</inkml:trace>
  <inkml:trace contextRef="#ctx0" brushRef="#br0" timeOffset="22055.54">18182 3958 0,'0'0'0,"21"-21"0,-21 0 15,-21 21 1,0 0-1,0 0-15,0 21 16,-1 0-16,1 22 0,21-22 0,-21 21 16,0 0-16,-21 1 0,42-1 0,-22-21 15,1 22-15,21-1 0,-21 0 16,21-21-16,0 1 0,0 20 0,0-21 16,0 0-16,21 0 0,0-21 15,22 22-15,-22-22 0,21 0 0,-21 0 16,22 0-16,20 0 0,-20 0 0,-1-22 15,0 1-15,22 21 0,-22-21 16,0 0-16,22 0 0,-43 0 0,21-22 16,1 22-16,-22-21 0,0 21 15,0-22-15,0 22 0,1 0 16,-22-21-16,0 20 0,0 1 16,0 42-1,0 1 1,0-1-16,0 0 0,0 0 0,-22 21 15,22-20-15,-21-1 0,21 0 16,0 0-16,0 0 0,0 0 0,0 1 16,0-1-16,0 0 0,21-21 15,1 0-15,-1 21 0,0-21 0,0 0 16,0 0-16,22 0 0,-22 0 0,21 0 16,0-21-16,1 0 15,-22 0-15,21 21 0,1-43 0,-1 22 16,0 0-16,1 0 0,-22-22 0,21 1 15,-21 21-15,0-21 0,1 20 16,-22-20-16,0 21 0,0 0 0,0 0 16,0-1-16,-22 22 15,1 0-15,0 0 0,0 0 16,-21 0-16,20 22 0,-20-1 0,21 0 16,0 0-16,0 21 15,-1-20-15,1 20 0,21-21 0,-21 21 16,21-20-16,0 20 0,0-21 0,0 0 0,0 22 15,21-22-15,22 0 16,-22-21-16,0 21 0,21 0 0,1-21 16,-1 0-16,0 0 0,22 0 0,-22 0 15,22 0-15,-1 0 0,-21 0 16,22-21-16,-22 0 0,1 21 0,-1-21 16,0-22-16,1 22 0,-22 0 15,0-21-15,0 21 0,0-22 0,0 1 16,1 21-16,-22-22 0,21 22 0,-21 0 15,0 0-15,0 0 0,0 42 32,-21 0-32,21 0 0,-22 0 15,22 1-15,0 20 0,0-21 16,0 0-16,0 0 0,0 1 0,0-1 16,0 0-16,22 0 0,-1 0 15,0-21-15,0 0 0,0 21 0,22-21 16,-22 0-16,0 0 0,21 0 0,-21 0 15,22 0-15,-22-21 0,0 0 16,0 0-16,0 21 0,1-21 0,-1-22 16,0 22-16,-21 0 0,21 0 0,-21-21 15,0 20-15,0 1 16,0 0-16,0 0 0,-21 42 31,21 0-31,0 0 0,-21 1 16,0-1-16,21 21 0,-22-21 0,22 0 15,0 1-15,-21-1 0,0 0 16,21 0-16,-21 0 0,21 0 0,0 1 16,-21-22-16,21-22 31,0 1-15,21 21-16,-21-21 0,21 0 0,0-21 15,0 20-15,1 1 16,-1-21-16,0 0 0,0 20 0,21-20 15,-20 21-15,20 0 0,-21 0 16,21-1-16,-20 1 0,-1 21 0,0 0 16,0 0-16,0 0 0,-21 21 0,0 1 15,0-1-15,0 0 0,0 0 16,0 21-16,0-20 0,0-1 0,0 21 16,0-21-16,0 0 0,0 1 0,0-1 15,0 0-15,0 0 0,0 0 16,0 0-16,21-21 15,1 0-15,-1 0 0,0 0 16,0 0-16,21 0 0,-20-21 0,20 21 16,-21-21-16,21 0 0,-20 0 15,20 0-15,-21-1 0,21-20 16,-20 21-16,-1-21 0,0-1 0,21 22 16,-42-21-16,21-1 0,-21 22 0,0-21 15,0 21-15,0 0 0,0-1 16,-21 22-16,0 0 15,0 0-15,0 22 16,0-1-16,21 21 0,0-21 16,0 0-16,0 22 0,0-22 0,0 21 15,0-21-15,0 22 0,0-22 16,21 0-16,-21 21 0,21-20 16,-21-1-16,0 0 0,0 0 15,0 0-15,0 0 16,-21-21-1,0 0-15,-1 0 0,1 0 16,0 0-16,0-21 0,0 0 16,21 0-16,-21 0 0,21 0 15,0-1-15,0-20 16,0 21-16,21 0 0</inkml:trace>
  <inkml:trace contextRef="#ctx0" brushRef="#br0" timeOffset="22568.24">21717 3260 0,'0'-21'0,"0"42"0,0-64 15,-21 22-15,0 0 0,-1 21 0,1 0 16,0 21 0,21 0-16,0 1 0,0 20 0,0 0 15,-21 22-15,21-22 0,0 22 16,0-22-16,0 21 0,0 1 0,0-22 15,0 22-15,0-1 0,0 1 16,-21-22-16,21 22 0,0-1 0,0-21 16,0 1-16,0-1 0,0 0 15,0 1-15,0-22 0,0 21 0,0-21 16,0 1-16,0-44 31,0 1-31,0 0 16,0-21-16,0 21 0,0-22 0,21 1 15,0 0-15,0-22 0,0 22 0,22-1 16,-22 1-16,0 0 0,21-1 16,1 22-16,-22-21 0,21 21 0,-21 0 15,22 21-15,-1 0 0,-21 0 16,0 0-16,22 0 0,-22 21 0,-21 0 16,21 21-16,-21-21 0,0 22 15,0-22-15,0 21 0,0 1 16,0-1-16,0 0 0,0-21 0,-21 22 15,21-22-15,0 0 0,-21 21 16,0-20-16,21-1 0,21-21 47,0-21-47,21-1 0,-21 1 16,22 0-16</inkml:trace>
  <inkml:trace contextRef="#ctx0" brushRef="#br0" timeOffset="22922.04">22542 3852 0,'0'-42'16,"0"21"-16,0 0 0,0 0 0,0-1 16,-21 22-16,0 0 15,0 22-15,0-1 0,0 0 16,-1 0-16,1 0 0,0 22 0,0-1 16,0-21-16,0 21 0,-1 1 15,22-1-15,0 0 0,0-20 0,0 20 16,0-21-16,0 21 0,0-20 0,22-1 15,-22 0-15,42-21 16,-21 0-16,0 21 0,0-21 0,22 0 16,-22 0-16,21 0 0,-21-21 0,1 0 15,20 0-15,-21-1 0,0 1 16,0 0-16,1-21 0,-1-1 0,-21 1 16,0 21-16,0-21 0,0-1 15,0 1-15,0 21 0,0-22 0,0 22 16,-21 0-16,-1 21 0,1-21 0,0 21 15,-21 0-15,21 0 0,-22 0 16,22 0-16,0 0 0,0 0 0,42 0 31,0 0-15</inkml:trace>
  <inkml:trace contextRef="#ctx0" brushRef="#br0" timeOffset="23211.87">23114 3302 0,'21'-42'16,"-42"84"-16,63-127 0,-42 64 0,0 0 0,0 0 16,0 0-16,0 42 15,0 0-15,0 0 16,-21 22-16,21-1 0,-21 21 0,0-20 16,0 20-16,-1 1 0,1-22 15,0 22-15,0-1 0,21-21 16,-21 22-16,21-1 0,0-20 0,0 20 15,0-20-15,0-1 0,0 0 16,0 1-16,21-1 0,0-21 0,0 0 16,0 0-16,22-21 0,-22 0 15,0 0-15,0 0 0,0 0 0,1 0 16,-1 0-16,0-21 0,0 0 0,0 0 16,0-21-16,-21 20 0,0-20 15,0 21-15,0-21 0</inkml:trace>
  <inkml:trace contextRef="#ctx0" brushRef="#br0" timeOffset="23344.8">23029 3683 0,'0'0'0,"-42"0"0,21 0 0,0 0 15,-1 0-15,22-21 0,22 21 16,20 0 0,-21 0-16,21 0 0,1-21 15,-1 21-15,22 0 0,-1-21 0,1 21 16</inkml:trace>
  <inkml:trace contextRef="#ctx0" brushRef="#br0" timeOffset="23860.01">24151 3217 0,'0'-21'0,"0"42"0,0-63 0,0 21 16,-21 0 0,0 21-16,0 21 15,-1 0-15,-20 0 0,21 22 0,0-22 16,0 42-16,-22-20 0,22-1 15,0 21-15,0 1 0,-22-22 0,22 22 16,0-22-16,0 0 0,0 22 16,0-22-16,-1 1 0,1-1 0,21 0 15,-21 1-15,21-1 0,0-21 0,0 21 16,0-20-16,0-1 16,0 0-16,21-21 15,0 0-15,1-21 0,-22 0 0,21-1 16,0 1-16,-21-21 15,21 0-15,0-1 0,0 1 0,1 0 16,-1-1-16,0-20 0,21 20 16,-21-20-16,22-22 0,-22 22 0,21-1 15,-21-20-15,22 20 0,-22 22 0,0-1 16,0 1-16,0 0 0,-21 21 16,22 21-16,-22 21 15,0 21 1,0 0-16,0 22 0,0-22 0,-22 22 15,1-1-15,21 1 0,0-1 16,0 1-16,0-1 0,0-20 16,0 20-16,0-21 0,0 22 0,0-22 15,0 1-15,0-1 0,0 0 16,0-21-16,21 1 0,1-1 0,-22 0 16,0 0-16,21-21 0,0-21 15,-21 0 1,0 0-16,0-1 0,0 1 0,0 0 15</inkml:trace>
  <inkml:trace contextRef="#ctx0" brushRef="#br0" timeOffset="24315.69">23918 3810 0,'0'0'0,"-21"0"0,0 0 16,42 0-1,21 0-15,-20 0 16,20 0-16,0 0 0,1 0 15,-1 0-15,0 0 0,1 0 0,20-21 16,-21 21-16,22 0 0,-22 0 16,1-21-16,20 0 0,-21 21 0,1-22 15,20 1-15,-20 0 0,-1 21 0,-21-21 16,21 0-16,-20 0 0,-1 21 16,0 0-16,-21-22 0,-21 22 31,0 0-31,-22 0 0,22 22 0,-21-1 15,21-21-15,-22 21 0,22 0 0,0 0 16,0 0-16,21 1 0,0-1 16,0 0-16,0 0 0,0 0 0,21 0 15,-21 1-15,21-1 0,0 0 0,22 0 16,-22 0-16,0-21 0,0 21 16,21 1-16,-20-1 0,-1-21 0,0 21 15,-21 0-15,0 0 16,0 0-16,-21-21 15,0 0-15,-1 0 0,-20 0 0,21 0 16,0 0-16,-22 0 0,22 0 16,-21 0-16,21 0 0,0 0 15,-1 0-15,-20-21 0,21 0 0,21 0 16,-21 21-16,21-21 0,0 0 16,0-1-16</inkml:trace>
  <inkml:trace contextRef="#ctx0" brushRef="#br0" timeOffset="24595.76">25336 2519 0,'0'0'0,"0"-21"0,0 0 0,0 42 31,0 0-15,0 0-16,0 21 0,0-20 0,0 20 16,0-21-16,0 21 0,0 1 15,0-22-15,0 21 0,0-21 0,0 22 16,0-22-16,0 21 0,0-21 0,0 1 16,0-1-16,0 0 0,0 0 15</inkml:trace>
  <inkml:trace contextRef="#ctx0" brushRef="#br0" timeOffset="24828.36">25061 3027 0,'0'0'0,"-21"0"31,42 0-15,0 0-16,1 0 0,20 0 15,-21 0-15,0 0 0,0 0 16,22 0-16,-22 0 0,0 0 0,0 0 0,0 0 16,22 0-16,-22 0 15,0 0-15,0-21 0,-21 0 0,21 21 16,1-22-16,-1 22 0,0-21 16,-21 0-16,21 0 0,0 21 0,-21-21 15</inkml:trace>
  <inkml:trace contextRef="#ctx0" brushRef="#br0" timeOffset="25028.25">24955 2625 0,'-42'-21'0,"84"42"0,-105-64 16,42 43-16,0-21 0,21 0 16,0 0-16,21 21 15,0 0-15,0-21 0,21 21 16,1 0-16,-1 0 0,0 0 0,1-21 15,-1 21-15,0 0 0,1 0 16,-1 0-16,0 0 0,1-22 0,-1 22 16,0 0-16,-20-21 0</inkml:trace>
  <inkml:trace contextRef="#ctx0" brushRef="#br0" timeOffset="25543.95">25633 2117 0,'-43'-21'16,"86"42"-16,-107-42 0,43-1 0,-21 1 0,21 0 16,-22 21-16,22-21 0,-21 21 15,-1 0-15,1 0 0,-21 0 0,20 0 16,-20 0-16,-1 21 0,1 0 16,20 0-16,-20 1 0,-1-1 0,22 21 15,0 0-15,-1 1 0,1-1 16,0 0-16,21 22 0,-1-1 0,1 1 15,0-1-15,21-20 0,0 20 16,0 1-16,0-1 0,0-20 16,21 20-16,22-21 0,-22 1 0,21-1 0,0 22 15,1-22-15,20 0 16,1-21-16,-22 22 0,22-22 0,-1 0 16,-21 0-16,22 0 0,-1-21 15,-20 0-15,20 0 0,-20-21 0,20 0 16,-21 0-16,22 0 0,-1 0 15,-20-22-15,20 1 0,-20 0 0,20-1 16,-21 1-16,22 0 0,-22-22 0,1 22 16,-1-22-16,-21 1 0,21-1 15,-42 1-15,0-1 0,0 1 16,0-1-16,0 1 0,-21 20 16,-21 1-16,0-21 0,-22 41 0,22-20 15,-22 0-15,1 21 0,-1-1 16,22 1-16,-22 0 0,22 21 0,-21 0 15,20 0-15,1 21 0,-22-21 16,22 21-16,0 22 0,-22-22 0,22 0 16,-22 21-16,1-20 0,-1 20 0,1 0 15,-22 1-15,1-22 0</inkml:trace>
  <inkml:trace contextRef="#ctx0" brushRef="#br0" timeOffset="26091.72">15367 5842 0,'0'0'15,"0"-21"-15,0-64 16,0 106 15,0 1-31,0 20 16,0-21-16,0 21 0,0 1 0,0-1 15,0 0-15,0 1 0,0-1 16,-64 170 0,64-170-1,0-21-15,0 0 0,0 1 16,0-1-16,22-21 16,-1-21-16,0-1 15,21 1-15,-21 0 0</inkml:trace>
  <inkml:trace contextRef="#ctx0" brushRef="#br0" timeOffset="26376.56">15811 6096 0,'0'21'16,"0"0"-16,0 1 16,22-22 15,20 0-31,-21 0 0,0 0 15,0-22-15,22 1 0,-22 21 16,0-21-16,0 21 0,-21-21 0,0 0 16,0 0-16,-21 21 15,0 0-15,0 0 16,0 0-16,-1 0 0,-20 0 0,21 0 16,0 0-16,0 0 0,-1 21 0,1-21 15,21 21-15,0 0 0,0 0 16,0 0-16,21 1 15,1-22-15,20 0 0,-21 21 0,0-21 16</inkml:trace>
  <inkml:trace contextRef="#ctx0" brushRef="#br0" timeOffset="27069.21">17060 6033 0,'21'-22'0,"-42"44"0,64-65 0,-43 22 15,0 0-15,0 0 0,0 0 0,0-22 16,-22 22-16,1 0 16,0 21-16,0 0 0,0 0 0,0 0 15,-22 0-15,22 0 0,-21 21 0,21 0 16,-1 22-16,-20-22 16,21 0-16,0 21 0,-22-21 0,22 22 15,0-22-15,0 21 0,0-21 0,21 22 16,0-22-16,0 0 0,0 0 0,0 0 15,0 1-15,21-1 0,0-21 16,21 0-16,-20 0 0,20 0 0,-21 0 16,21 0-16,1-21 0,-1 21 15,-21-22-15,22 1 0,-1 21 0,-21-21 16,21 0-16,-20 0 0,-1 0 0,0-1 16,0 1-16,0 0 0,-21 0 15,0 0-15,21 0 0,-21-1 0,22 22 16,-22 22 15,0-1-31,0 21 0,-22-21 0,22 22 16,-21-1-16,21 0 0,-21 22 15,21-1-15,-21 1 0,0-1 16,21 1-16,-21-1 0,21 22 0,0-22 16,0 22-16,0-21 0,0 20 0,0 1 15,0 0-15,0 20 0,0-20 16,0 0-16,0 21 0,21-22 0,-21 22 15,21-21-15,-21 21 0,21-22 0,-21 1 16,0-22-16,0 22 0,0-21 0,0-22 16,0 0-16,-21 1 0,0-1 15,0-21-15,-22 0 0,22-21 0,-21 0 16,21 0-16,-22 0 0,22 0 0,-21 0 16,-1-21-16,1 0 0,0-21 15,-22-1-15,1 1 0,20 0 0,-20-22 16,-1 1-16,22-1 0,0-21 15,-1 22-15,22-22 0,0 1 0,21-1 16,0 0-16,0 1 0,21-22 0,22 21 16,-1 0-16,0 1 0,1-1 15,20 0-15,1 22 0,-1-22 0,1 22 16,-1-1-16,1 1 0,-1-1 0,22 1 16,-22-1-16</inkml:trace>
  <inkml:trace contextRef="#ctx0" brushRef="#br0" timeOffset="27635.53">17589 6223 0,'0'0'16,"0"-21"0,0 0-1,0 0 1,22-1-16,-1 1 16,0 0-16,0 0 0,-21 0 0,21 0 15,0-1-15,-21 1 0,22 0 16,-22 0-16,0 0 0,0 0 0,0-1 15,-22 22-15,1 0 16,0 0-16,0 0 0,0 22 0,-22-1 16,22 0-16,-21 21 0,21-21 15,-22 22-15,22-1 0,0-21 0,0 22 16,21-22-16,0 21 0,0 0 16,0-20-16,0-1 0,0 21 0,21-21 15,0 0-15,0 1 0,22-1 0,-1-21 16,-21 0-16,22 0 0,-1 0 15,0 0-15,1 0 0,-1-21 0,-21 21 16,21-22-16,1-20 0,-1 21 0,-21 0 16,22 0-16,-1-22 0,-21 1 15,0 0-15,22-1 0,-22 1 16,0 0-16,0-22 0,0 1 0,0 20 16,1-20-16,-22-1 0,0 22 15,21 0-15,-21 20 0,21-20 0,-21 21 16,0 42-1,-21 21 1,0 1-16,-1-1 0,1 0 0,0 22 16,0-22-16,0 64 15,0-42-15,-1-22 0,1 64 16,21-64-16,0 0 0,0 1 0,0-1 16,0-21-16,0 43 15,21-43-15,1 0 0,-1 0 0,-21 0 16,21-21-16,0 0 0,0 0 15,0 0-15,1 0 0,-1-21 16,0 21-16,-21-21 0,0 0 0</inkml:trace>
  <inkml:trace contextRef="#ctx0" brushRef="#br0" timeOffset="27785.46">18097 6096 0,'0'0'0,"0"-21"0,-21 21 0,21-21 16,0 0-16,21-1 15,1 22 1,-1 0-16,0-21 0,21 21 0,1-21 16,-1 21-16,-21-21 0,21 0 15,1 21-15</inkml:trace>
  <inkml:trace contextRef="#ctx0" brushRef="#br0" timeOffset="28455.15">19579 5842 0,'-21'0'0,"42"0"0,-63 0 16,63 0 15,0-21-31,0 21 0,0-21 16,1 0-16,20-1 0,-21-20 0,21 21 16,-20 0-16,-1-22 0,0 22 0,0 0 15,-21-21-15,0 21 16,0-1-16,0 1 0,-21 0 15,-21 21-15,-1 0 0,1 0 0,0 0 16,-22 0-16,22 21 0,-22 0 16,22 1-16,-22-1 0,22 21 0,0-21 15,-1 22-15,22-1 0,-21 0 16,42 1-16,0-1 0,0 0 0,0 1 16,0-1-16,0 0 0,21-21 0,0 22 15,0-1-15,1-21 0,20 22 16,-21-22-16,21 21 0,-20-21 0,20 22 15,-21-22-15,0 21 0,22 0 16,-43-20-16,21 20 0,-21-21 16,0 21-16,0-20 0,-21 20 0,-1-21 15,-20 0-15,0 0 0,-1 1 0,-20-22 16,21 21-16,-22-21 0,1 0 16,20 0-16,-20 0 0,20 0 0,-20-21 15,42-1-15,-22 1 0,1 0 0,21-21 16,0 21-16,0-22 0,21 1 15,0 0-15,0 20 0,0-20 0,0 0 16,0-1-16,0 22 0,0-21 0,21 21 16,-21 0-16,21-1 0,0 1 15,21 21-15,-20 0 0,20-21 16,-21 21-16,21 0 0,1 0 0,-1 0 16,22 0-16,-22 0 0,0 0 15,22 0-15</inkml:trace>
  <inkml:trace contextRef="#ctx0" brushRef="#br0" timeOffset="30080.51">20002 6054 0,'22'-21'0,"-44"42"0,65-42 0,-43-1 16,0 1-16,0 0 0,0 0 16,0 0-16,-21 21 15,-1 0-15,1 0 16,0 21-16,0 0 0,0 0 0,21 22 15,-21-22-15,-1 0 0,1 21 16,0-21-16,21 1 0,-21 20 0,21-21 16,-21 21-16,21-20 0,0-1 15,0 21-15,0-21 0,0 0 0,21 1 16,0-1-16,0 0 0,0-21 0,1 0 16,-1 0-16,21 0 0,-21 0 15,22-21-15,-22 21 0,21-21 0,0-1 16,1 1-16,-1 0 0,-21 0 0,22 0 15,-1 0-15,-21-22 0,0 22 16,22 0-16,-22 0 0,0 0 16,0-1-16,0 1 0,0 0 0,1 0 15,-22 42 17,0 0-32,0 0 0,0 1 15,0-1-15,0 0 16,0 0-16,0 0 0,0 0 0,0 1 15,0-1-15,0 0 0,21 0 0,0 0 16,0 0-16,0-21 0,0 22 16,22-22-16,-22 0 0,21 0 0,1 0 15,-1 0-15,-21 0 0,21 0 16,1-22-16,-1 1 0,-21 21 0,22-21 16,-22 0-16,21 0 0,-21 0 0,0-1 15,22-20-15,-22 21 0,-21-21 16,21 20-16,-21 1 0,21-21 15,-21 21-15,0-22 0,0 22 0,0 0 16,0 0-16,-21 21 0,0 0 0,0 0 16,0 0-16,-1 0 15,-20 0-15,21 21 0,0 0 0,0 0 16,-1 22-16,1-22 0,21 0 0,0 0 16,-21 22-16,21-22 0,0 21 15,0-21-15,0 0 0,0 1 16,21-1-16,0 21 0,1-21 0,20-21 15,-21 21-15,21 1 0,1-22 16,-1 0-16,0 0 0,22 0 0,-22 0 16,22 0-16,-22 0 0,0-22 0,22 1 15,-22 0-15,1 21 0,-22-21 16,21 0-16,-21 0 0,0-22 0,1 22 16,-1 0-16,0-21 0,-21 20 0,0-20 15,0 0-15,0 21 0,0-1 16,0 1-16,0 0 0,-21 21 15,0 0-15,-1 0 0,22 21 16,-21 0-16,0 1 16,0-1-16,0 21 0,21-21 0,0 0 15,-21 22-15,21-22 0,0 0 0,0 0 16,0 0-16,0 1 0,21-1 16,0 0-16,0 0 0,0-21 0,22 0 15,-22 21-15,21-21 0,0 0 0,-20 0 16,20 0-16,0-21 0,-21 21 15,1-21-15,-1 0 0,21 21 0,-21-21 16,-21-1-16,21 1 0,1 0 0,-1 0 16,-21-21-16,0 20 0,21-20 15,-21 21-15,21 0 0,-21 0 0,0-1 16,0 1-16,0 42 31,0 1-31,-21-22 16,0 21-16,21 0 0,0 0 0,-21 0 15,21 0-15,-22 1 0,22-1 16,-21 0-16,21 0 0,-21-21 16,21 21-16,0-42 31,21 0-15,-21 0-16,21 0 0,1-1 15,-1 1-15,0 0 0,0-21 16,0 21-16,0-1 0,22-20 15,-1 21-15,-21 0 0,22 0 0,-1-1 16,-21 22-16,21 0 0,-20 0 16,-1 0-16,0 0 0,-21 22 0,0-1 15,0 0-15,0 0 0,0 0 0,0 22 16,0-22-16,0 0 0,-21 0 16,21 0-16,0 0 0,0 1 0,0-1 15,0 0-15,0 0 0,0 0 16,21-21-16,0 21 15,0-21-15,0 0 0,22 0 0,-22 0 16,21 0-16,-21 0 0,22-21 0,-22 21 16,21-21-16,-21 0 0,22 21 15,-22-21-15,21 0 0,-21-22 16,22 22-16,-22 0 0,0-21 16,0-1-16,0 1 0,-21 0 0,0-1 15,0 22-15,0-21 0,0 21 0,0-1 16,0 1-16,-21 21 15,0 0-15,0 21 0,0 1 16,21-1-16,0 21 0,-21-21 0,21 0 16,0 22-16,0-22 0,0 21 0,0-21 15,0 22-15,0-22 0,21 0 16,-21 0-16,21 0 0,-21 1 0,0-1 16,0 0-16,0 0 15,-21-21 16,21-21-15,-21 21-16,21-21 0,-22 21 0,1-21 16,21-1-16,0 1 0,0 0 15,0 0-15,0 0 0,0-22 16,0 22-16,0 0 0,21-21 0,1-1 16,-1 1-16,0 0 0,21-1 15</inkml:trace>
  <inkml:trace contextRef="#ctx0" brushRef="#br0" timeOffset="31219.86">23537 5313 0,'0'-21'0,"0"42"0,0-63 0,0 20 0,-21 22 31,0 22-15,21-1-16,-21 21 0,0-21 0,21 22 16,0-1-16,-22 0 0,22 1 15,-21 20-15,21-21 0,0 22 0,0-22 16,0 22-16,0-22 0,0 22 0,0-22 15,0 0-15,0 1 16,0-22-16,0 21 0,0-21 0,0 0 0,0 1 16,0-1-16,21-21 15,1 0 1,-1 0-16,0-21 16,0-1-16,0 1 0,-21 0 0,21 0 15,1-21-15,-1 20 0,0-20 16,0 0-16,0-1 0,22 22 0,-22-21 15,0 21-15,0 0 0,0-1 0,0 1 16,1 21-16,-22 21 16,21 1-16,-21-1 0,0 0 15,0 0-15,0 21 0,0-20 16,0 20-16,0-21 0,0 0 0,0 0 16,21 22-16,0-22 0,0 0 15,0-21-15,1 21 0,-1 0 0,0-21 16,0 0-16,0 22 0,22-22 15,-22 0-15,0 0 0,21 0 0,-21 0 16,1 0-16,-1-22 0,21 1 0,-21 0 16,0 21-16,1-21 0,-1 0 15,0-22-15,-21 22 0,21 0 0,0-21 16,-21 21-16,21-22 0,-21 22 0,0 0 16,0 42 15,0 0-31,-21 22 0,21-22 0,0 0 15,0 0-15,0 0 16,0 0-16,0 1 0,0-1 0,0 0 16,0 0-16,0 0 0,21 0 0,1-21 15,-1 0-15,0 22 0,21-22 16,-21 0-16,1 0 0,-1 0 16,0 0-16,21 0 0,-21-22 0,1 1 15,-1 21-15,0-21 0,0 0 16,0 0-16,0 0 0,-21-22 0,0 1 15,22 0-15,-22-1 0,0 1 0,0 0 16,0-1-16,0 1 16,0 0-16,-22 20 0,1 1 0,-21 0 15,21 0-15,-22 21 0,1 0 0,21 0 16,-21 21-16,-1 0 0,1 0 16,21 1-16,0 20 0,-1-21 0,1 21 15,21 1-15,0-22 0,0 21 16,0 1-16,0-22 0,21 21 0,1-21 15,-22 22-15,42-22 0,-21 0 0,0-21 16,0 21-16,22 0 0,-22-21 16,21 0-16,1 0 0,-1 0 0,-21 0 15,21 0-15,1 0 0,-1-21 16,0 0-16,-20 0 0,20 0 16,0-1-16,-21 1 0,22-21 0,-22 0 15,21-1-15,-21-20 0,1-1 0,20 22 16,-21-22-16,0 1 0,0-1 15,1 1-15,-22-1 0,21 1 0,-21 21 16,21-1-16,-21 1 0,0 21 0,0 0 16,0-1-16,-21 44 15,0-1-15,-1 0 16,22 21-16,-21 1 0,0-1 0,21 0 16,-21 1-16,21 20 0,0 1 15,0-1-15,0 1 0,0-22 16,0 21-16,0 1 0,0-22 0,21 1 15,0-1-15,0 0 0,-21-21 16,0 22-16,22-22 0,-1 0 0,0-21 16,-21 21-16,21-21 0,0 0 0,0 0 15,1 0-15,-1-21 16,0 21-16,0-21 0,0 0 0,0 0 16,1-1-16,-1 1 0,0 0 0,0 0 15,-21-21-15,0 20 0,0-20 16</inkml:trace>
  <inkml:trace contextRef="#ctx0" brushRef="#br0" timeOffset="31396.76">25252 5588 0,'0'0'0,"21"0"31,21 0-31,-21 0 0,1 0 16,20-21-16,-21 21 0,21 0 0,1 0 15,-1 0-15,0 0 0,1 0 0,-1-21 16,0 21-16,1 0 0,-1 0 16,0 0-16</inkml:trace>
  <inkml:trace contextRef="#ctx0" brushRef="#br0" timeOffset="31580.65">26289 5821 0,'-21'0'0,"42"0"0,-63 0 15,20 0-15,1 0 32,0 0-17</inkml:trace>
  <inkml:trace contextRef="#ctx0" brushRef="#br0" timeOffset="35323.49">804 8509 0,'0'0'0,"0"-21"0,0-21 0,0 20 16,0 1-16,0-21 0,0 21 0,0 0 16,0-1-16,0 1 0,0 0 15,0 42 1,0 0 0,0 1-16,-21 20 0,21 0 15,-21 22-15,21-22 0,-21 22 0,0 20 16,21-20-16,-22 20 0,1-20 15,0 21-15,21-22 0,-21 22 0,0-22 16,0 1-16,21-22 0,0 22 16,-22-22-16,22 0 0,0 1 15,0-22-15,0 0 0,0 0 16,0 0-16,0 0 0</inkml:trace>
  <inkml:trace contextRef="#ctx0" brushRef="#br0" timeOffset="35643.67">296 8530 0,'-21'-21'0,"42"42"0,-63-63 0,42 21 16,0-22-16,0 1 0,0 0 15,42 21-15,-21-1 0,22 1 16,20 0-16,-20 0 0,20 0 0,1 0 16,-1-1-16,1 1 15,-1 21-15,1-21 0,-1 0 0,1 21 16,-22 0-16,21 0 0,1 0 16,-22 0-16,-21 0 0,-21 21 15,0 0-15,0 0 0,-42 1 16,21-1-16,0 0 15,-22 0-15,22 0 0,-21 0 0,21 1 16,-22-1-16,22 0 0,-21 0 16,0 0-16</inkml:trace>
  <inkml:trace contextRef="#ctx0" brushRef="#br0" timeOffset="35845.06">339 8996 0,'0'0'0,"0"21"0,-22 0 0,22 0 15,0 1-15,-21-22 16,42 0 0,1 0-16,-1 0 0,0-22 0,21 22 15,1-21-15,-22 21 16,21-21-16,0 21 0,1-21 0,-1 21 16,0 0-16,1-21 0,-1 21 15,-21 0-15,22-21 0,-22 21 0,0 0 16</inkml:trace>
  <inkml:trace contextRef="#ctx0" brushRef="#br0" timeOffset="36179.87">1609 9356 0,'0'0'0,"21"0"0,0 0 0,0 0 15,0-21-15,0-1 0,1 22 0,-1-21 16,0 0-16,0-21 0,0 21 0,0-1 16,1-20-16,-1 21 0,-21-21 15,0 20-15,0-20 0,0 21 0,0-21 16,0 20-16,0 1 0,0 0 16,0 0-16,-21 21 0,-1 0 15,1 0 1,0 0-16,0 0 15,21 21-15,-21-21 0,0 21 16,21 0-16,0 1 16,-22-22-16,22 21 15,-21-21-15,0 0 0,21 21 0,0 0 16</inkml:trace>
  <inkml:trace contextRef="#ctx0" brushRef="#br0" timeOffset="36735.55">1376 9419 0,'0'0'16,"-21"0"-16,21 21 0,21-21 47,0-21-47,0 0 0,0 21 15,0-21-15,1 0 0,-1 0 0,21-1 16,-21-20-16,22 21 0,-1-21 16,-21-1-16,21 1 0,1 0 0,-22-22 15,21 22-15,-21-1 0,-21-20 16,0 42-16,0-22 0,0 1 16,0 21-16,0 0 0,-21 21 15,-21 0-15,21 0 0,-22 0 16,1 0-16,0 21 0,-1 0 15,1 0-15,21 0 0,-21 1 0,20-1 16,22 0-16,0 0 16,22-21-16,-1 0 15,0 0-15,21 0 0,-21 0 16,22 0-16,-1-21 0,-21 21 16,22 0-16,-22 0 0,0 0 15,0 0-15,0 21 0,0 0 0,1 0 16,-22 1-16,0-1 0,0 0 15,0 0-15,0 21 0,0-20 0,0 20 16,0-21-16,0 0 0,0 22 16,0-22-16,0 0 0,0 0 0,0 0 15,0 0-15,21 1 0,-21-1 16,21-21-16,-21 21 0,21-21 0,0 0 16,0 0-16,1 0 15,-1 0-15,21 0 0,-21 0 0,0 0 16,22-21-16,-1 21 0,0-21 15</inkml:trace>
  <inkml:trace contextRef="#ctx0" brushRef="#br0" timeOffset="37882.86">2794 8848 0,'0'-43'0,"0"86"0,0-107 15,0 22-15,0 21 0,-21 0 0,0-1 16,-1 1-16,1 0 0,0 21 15,-21 0-15,21 0 0,-1 0 0,-20 21 16,21 0-16,-21 1 0,20 20 16,-20-21-16,21 21 0,0 1 0,-22 20 15,22-20-15,0-1 0,0 0 16,0 1-16,21-1 0,-21 0 0,21 1 16,0-22-16,0 0 0,0 21 15,21-42-15,0 21 0,21 1 16,-21-22-16,1 0 0,20 0 0,0 0 15,1 0-15,-1-22 0,-21 1 16,21 0-16,1 0 0,-1 0 0,-21 0 16,22-1-16,-22-20 0,0 0 15,0-1-15,0 22 0,-21-21 0,0 0 16,0-1-16,0 1 0,0 21 16,0-22-16,0 22 0,0 0 0,-21 42 46,0 0-46,21 22 0,-21-22 0,21 21 16,0 1-16,0-22 0,0 21 16,0 0-16,0-20 0,0 20 0,0-21 15,0 21-15,0-20 0,21-1 16,0 0-16,0-21 0,0 21 0,22-21 16,-22 0-16,21 0 0,1 0 0,-1 0 15,-21 0-15,21-21 0,1 21 16,-1-21-16,0 0 0,1-1 15,-22 1-15,21 0 0,-21-21 0,1 21 16,-1-22-16,0 22 0,-21-21 0,0-1 16,0 1-16,0 21 0,0-21 15,0 20-15,0 1 0,0 0 16,-21 42 15,21 22-31,-21-22 0,21 0 0,0 21 16,0-21-16,0 22 0,0-22 0,0 21 15,0-21-15,-22 22 0,22-22 16,0 0-16,0 0 0,0 0 0,0 1 16,-21-1-16,21 0 15,0-42 17,0 0-32,0-1 15,0 1-15,0 0 0,0-21 0,0 21 16,0-22-16,21 1 0,1 0 15,-1-1-15,0 1 0,-21 0 0,21 20 16,0-20-16,22 21 0,-22 0 0,0 0 16,0 21-16,0 0 0,22 0 15,-22 0-15,0 0 0,21 0 0,-21 21 16,1 0-16,-1 21 0,-21-21 16,21 1-16,-21 20 0,21-21 0,-21 21 15,0 1-15,0-22 0,0 0 16,0 21-16,0-20 0,21-1 15,-21 0-15,0 0 0,0 0 0,0 0 16,0-42 15,0 0-15,0 0-16,21 0 0,-21-22 16,22 22-16,-1-21 0,-21 0 0,21-1 15,0 1-15,0 0 0,0 20 0,1-20 16,-1 0-16,0 21 0,21-1 15,-21 1-15,1 21 0,-1 0 0,0 0 16,21 0-16,-21 0 0,1 21 16,-22 1-16,21-1 0,-21 0 15,0 21-15,21-21 0,-21 22 0,0-22 16,0 21-16,0-21 0,0 22 16,-21-22-16,21 0 0,-21 0 0,21 0 15,0 1-15,0-1 0,-22-21 16,22 21-16,22-21 31,-1-21-31</inkml:trace>
  <inkml:trace contextRef="#ctx0" brushRef="#br0" timeOffset="38583.46">4530 8996 0,'0'0'0,"0"-21"16,0 0-16,21-1 15,0 1 1,0 0-16,-21 0 0,21 0 0,0 0 16,1-1-16,-1 1 0,0 0 15,0 0-15,0 0 0,-21-22 0,21 43 16,1-21-16,-22 0 0,0 0 16,0 0-16,-22 21 15,1 0 1,0 21-16,0-21 0,0 21 15,-22 0-15,22 0 0,0 1 16,0 20-16,0-21 0,21 21 0,-21-20 16,21 20-16,0 0 0,-22-21 0,22 22 15,0-22-15,0 21 0,0-21 16,0 1-16,22-1 0,-1 0 0,0 0 16,0 0-16,0-21 0,0 21 15,22-21-15,-22 0 0,0 0 0,21 0 16,-20 0-16,20 0 0,0-21 0,-21 21 15,22-21-15,-1 0 0,-21 0 16,22 0-16,-1-22 0,-21 22 16,21-21-16,-20 21 0,20-22 0,-21 1 15,0 0-15,0-1 0,1 1 16,-1 0-16,0 20 0,-21-20 0,0 21 16,0 0-16,0 0 0,-21 21 15,0 0-15,-1 0 16,1 0-16,0 21 0,0 0 15,0 0-15,21 21 0,-21-20 0,21-1 16,0 21-16,0-21 0,0 22 16,0-22-16,0 0 0,21 21 0,0-21 15,0 1-15,-21-1 0,21 0 16,0 0-16,1 0 0,-22 0 0,21 1 16,0-22-16,-21 21 0,0 0 15,0 0-15,-21-21 31,0 0-31,-1 21 0,1-21 0,0 0 16,0 0-16,0 0 0,0 0 16,-1 0-16,1 0 0,0 0 15,21-21 1,0 0 0,21 21-16,22-42 15</inkml:trace>
  <inkml:trace contextRef="#ctx0" brushRef="#br0" timeOffset="39387.49">6477 8805 0,'0'0'0,"-42"0"0,20 0 0,1 0 0,0 0 16,0 0-16,0 0 0,0 0 15,42 0 17,21 0-32,0 0 0,1 0 0,20 0 15,22 0-15,-22 0 0,22 0 0,0 0 16,21 0-16,-22 0 16,22 0-16,-21 0 0,21 0 0,-1 0 0,1 0 15,-21 0-15,21 0 0,-22 0 16,22-21-16,-21 21 0,-22-21 15,1 0-15,-1 21 0,1-21 0,-22 0 16,1 21-16,-1-43 0,-21 43 16,-21-21-16,0 0 15,0 0-15,-21 21 0,-21-21 16,-1 21-16,1-22 0,-22 22 16,1-21-16,-1 21 0,1-21 0,-1 21 15,1 0-15,21-21 0,-22 21 16,22-21-16,-1 21 0,1 0 0,0 0 15,-1-21-15,22 21 0,0 0 0,0 0 16,0 0-16,0 0 16,42 0-1,0 0 1,0 0-16,21 0 0,1 0 0,-1 0 16,0 0-16,22 0 0,-1 0 0,-20 0 15,20 21-15,1-21 0,-22 0 16,22 0-16,-22 21 0,0-21 0,1 21 15,-1-21-15,-21 21 0,21-21 0,-42 21 16,22 1-16,-22-1 0,0 0 16,0 0-16,0 0 0,-22 22 15,1-22-15,0 21 0,-21 0 0,-1 1 16,-20-1-16,-1 22 0,1-22 0,-1 0 16,1 1-16,-1-1 0,1 0 15,21-21-15,-1 22 0,1-22 0,0 0 16,20 0-16,1 0 0,0-21 0,0 22 15,0-22 1,0 0-16</inkml:trace>
  <inkml:trace contextRef="#ctx0" brushRef="#br0" timeOffset="45071.7">10012 8742 0,'0'21'15,"-21"-21"-15,21 21 16,0-42 78,0 0-94,0 0 0,0 0 15,0-1-15,0 1 0,0 0 16,-43 0-16,22 21 16,0-21-16,0 21 0,-22 0 0,1 0 15,0 0-15,-1 0 0,1 0 0,0 0 16,-1 0-16,1 21 0,0 21 16,-1-21-16,1 22 0,21-1 0,0 22 15,0-22-15,-1 0 0,22 1 0,-21-1 16,21 0-16,0 1 0,0-1 15,0-21-15,21 21 0,1-20 0,-1-1 16,21 0-16,-21-21 0,0 0 16,22 0-16,-1 0 0,0 0 15,1 0-15,-1 0 0,0-21 0,1 0 16,20-1-16,-20-20 0,-1 0 0,0-1 16,1 1-16,-1 0 0,0-22 15,1 1-15,-1-1 0,-21 1 0,0-1 16,22 1-16,-22-1 0,0 1 15,-21-1-15,0-20 0,21 20 0,-21 1 16,0-1-16,0 1 0,0 20 0,0 1 16,-21 21-16,0-22 0,0 43 15,-1 0-15,1 0 0,0 22 0,0-1 16,0 21-16,0 0 0,-1 22 16,1-1-16,21 1 0,-21-1 15,21 1-15,-21 21 0,21-22 0,0 1 16,0 20-16,0-20 0,0-1 0,0 1 15,21-1-15,0-20 0,0-1 16,1 0-16,20 1 0,-21-22 0,21 0 16,-20 0-16,20 0 0,0-21 0,-21 0 15,22 0-15,-22 0 0,21 0 16,-21 0-16,1-21 0,-1 0 0,0 0 16,0 0-16,0-1 0</inkml:trace>
  <inkml:trace contextRef="#ctx0" brushRef="#br0" timeOffset="45447.48">10541 8763 0,'0'0'0,"-21"0"0,21-21 0,-21 0 15,21 0-15,0-1 16,0 1-16,0 0 16,21 0-16,21 0 0,-21 0 15,22 21-15,-22 0 0,21 0 16,0 0-16,1 0 0,-1 0 0,22 21 15,-22 0-15,0 0 0,1 0 0,-22 22 16,21-22-16,-21 21 0,0-21 16,-21 22-16,0-1 0,0 0 15,0-21-15,0 22 0,-21-22 0,0 21 16,0-21-16,21 1 0,-21-22 16,0 21-16,-1-21 0,22-21 31,0-1-31,0 1 0,0 0 15,0-21-15,0 21 0,22-22 0,-1 1 16,0 0-16,0 20 0,0-20 0,-21 0 16,21-1-16,1 22 0,20-21 15,-21 21-15,0 0 0,22-22 16,-22 43-16,21-21 0,0 0 0,-20 0 0,-1 21 16,21 0-16,-21-21 0</inkml:trace>
  <inkml:trace contextRef="#ctx0" brushRef="#br0" timeOffset="45635.37">11642 8509 0,'0'0'16,"0"21"-16,0 0 0,0 1 0,0-1 16,0 21-16,-22-21 0,22 0 0,-21 22 15,21-1-15,0-21 0,0 22 0,-21-22 16,21 21-16,0-21 0,-21 0 0,21 1 16,0 20-16,0-21 15,0 0-15,21-21 31,0 0-31,-21-21 16,0 0-16,21 0 0</inkml:trace>
  <inkml:trace contextRef="#ctx0" brushRef="#br0" timeOffset="45796.28">11620 8509 0,'0'0'0,"-21"-21"0,0-21 15,21 20-15,-21 1 0,0 0 0,21 0 16,-21 21-1,42 0 1,0 21 0,0 0-16,0 0 15,0 1-15,1-22 0,-1 21 16</inkml:trace>
  <inkml:trace contextRef="#ctx0" brushRef="#br0" timeOffset="46172.06">11959 8615 0,'0'-64'15,"21"64"1,0 0-16,-21 22 16,22-1-16,-1 0 0,0 0 15,-21 0-15,21 0 0,0 22 16,-21-22-16,21 21 0,-21-21 0,0 22 15,0-1-15,0-21 0,0 22 16,0-22-16,0 0 0,0 0 0,0 0 16,-21 0-16,0 1 0,21-44 31,0 1-15,0 0-16,0 0 0,0-21 0,21 20 15,0-20-15,-21 0 0,22 21 16,-1-22-16,0 1 0,0 0 15,0 20-15,-21-20 0,21 21 0,1 0 16,-1 0-16,0-1 0,0 22 16,0 0-16,0 0 0,1 0 0,-1 0 15,0 0-15,0 0 16</inkml:trace>
  <inkml:trace contextRef="#ctx0" brushRef="#br0" timeOffset="46855.67">12531 8890 0,'0'21'0,"0"-42"0,21 63 16,0-42 0,0 0-16,0 0 0,-21-21 15,21 0-15,1 21 0,-1-21 16,-21 0-16,21 0 0,0-1 0,0 1 16,0-21-16,1 21 0,-1 0 0,-21-1 15,0 1-15,0 0 0,0 0 16,0 0-16,-21 21 15,-1 0-15,1 0 0,0 0 0,0 0 16,0 21-16,-22 0 0,22 21 16,0-20-16,0 20 0,0-21 0,0 21 15,-1 1-15,22-22 0,-21 21 0,21 1 16,0-22-16,0 0 16,0 21-16,21-21 0,1-21 0,-1 22 15,0-1-15,0-21 0,21 0 0,-20 0 16,20 0-16,0 0 0,1 0 15,-1 0-15,0 0 0,-21-21 0,22 21 16,-1-22-16,-21 1 0,22 0 0,-22 0 16,0-21-16,0 20 0,0 1 15,-21-21-15,21 21 0,-21-22 0,0 22 16,0-21-16,0-22 16,0 43-16,0 0 0,22 0 0,-22 0 15,21 0-15,0-1 0,-21 1 16,21 21-16,0 0 0,0 0 0,1 0 15,20 0-15,-21 0 0,0 0 0,22 21 16,-22-21-16,0 22 0,0-1 16,0 21-16,0-21 0,1 0 0,-1 22 15,-21-22-15,0 21 0,0 1 0,0-22 16,0 0-16,0 21 0,0-21 16,0 1-16,0-1 0,-21 0 0,-1 0 15,1-21-15,0 0 0,0 0 16,0 0-16,21-21 15,0 0-15,0 0 0,0-1 16,0 1-16,0 0 0,0-21 0,21-1 16,0 1-16,-21 21 0,21-21 15,0-1-15,22 22 0,-22-21 16,0 21-16,0-1 0,0 1 0,22 0 16,-22 0-16,0 0 0,21 21 0,-20 0 15,-1 0-15,0 0 0,0 0 16,0 0-16,0 0 0,-21 21 0</inkml:trace>
  <inkml:trace contextRef="#ctx0" brushRef="#br0" timeOffset="47015.58">14012 8784 0,'0'0'0,"21"0"62,-21-21-46,22 0-16,-1 21 0,0-21 16</inkml:trace>
  <inkml:trace contextRef="#ctx0" brushRef="#br0" timeOffset="48490.73">14986 9208 0,'-42'0'16,"84"0"-16,-127 0 0,43 0 0,21 0 15,0 0-15,-1 0 0,1 0 0,0 0 0,21-22 32,0 1-17,21 0-15,0 21 16,1-21-16,-1 0 0,-21 0 16,21-22-16,21 22 0,-21-21 0,1-1 15,20 1-15,-21 0 0,21-1 0,1-20 16,-22 21-16,21-22 0,-21 22 15,1-1-15,-22 1 0,0 0 0,0 21 16,0-1-16,-22 1 0,1 0 0,-21 21 16,21 0-16,-22 0 0,1 0 15,0 21-15,21 0 0,-22 22 0,22-22 16,0 0-16,0 21 0,21 1 16,0-1-16,0 0 0,0 1 15,21-1-15,0 0 0,0-20 0,0 20 16,1 0-16,20 1 0,0-1 0,-21-21 15,1 0-15,20 22 0,-21-22 16,-21 0-16,0 0 0,0 0 16,-21-21-16,0 0 0,0 0 15,-22 0-15,22 0 0,-21 0 16,21 0-16,-22-21 0,22 21 0,0-21 16,0 0-16,0 0 0,-1 21 0,22-22 15,-21 22-15,42 22 31,1-1-31,-1-21 16,0 21-16,-21 0 0,21-21 16,0 21-16,0 0 0,22-21 0,-22 0 15,0 0-15,21 0 0,-20 0 0,20 0 16,0 0-16,1 0 0,-1-21 16,0 21-16,1-21 0,-1 0 0,0 0 15,1 0-15,-1-1 0,0-20 0,-21 21 16,22-21-16,-22-1 0,0 1 15,-21 0-15,21-1 0,-21 1 16,0 0-16,0 20 0,0 1 0,0 0 16,0 0-16,0 0 0,-21 42 31,21 0-31,-21 0 0,0 0 0,21 1 16,0 20-16,-21 0 0,-1 1 15,22-22-15,-21 21 0,21 0 0,0-20 16,0-1-16,0 21 0,0-21 0,0 0 15,21 1-15,1-22 0,-1 21 16,0-21-16,0 0 0,0 0 0,0 0 16,1 0-16,20-21 0,-21-1 15,0 1-15,0 0 0,22 0 16,-22 0-16,0 0 0,0-22 0,0 22 16,1-21-16,-1-1 0,-21 22 0,0-21 15,21 21-15,-21 0 0,0-1 16,0 1-16,0 42 31,0 1-31,-21 20 0,21-21 16,-21 0-16,21 22 0,0-22 0,0 21 15,0-21-15,0 22 0,0-22 16,0 0-16,0 0 0,0 0 0,0 0 16,21 1-16,0-22 0,0 0 0,0 0 15,22 0-15,-22 0 0,0 0 16,21 0-16,-21-22 0,22 22 15,-22-21-15,21 0 0,-21 0 0,1-21 16,20 20-16,-21-20 0,0 21 16,0-21-16,1-1 0,-1 1 0,0 0 15,0-1-15,0 22 0,-21 0 0,0-21 16,21 42-16,-21-22 0,22 22 16,-22 22-1,0-1-15,0 0 0,0 21 16,-22-21-16,1 22 0,21-1 15,-21-21-15,21 22 0,0-1 0,0-21 16,0 0-16,0 22 0,0-22 16,21 0-16,0-21 0,1 21 0,-1-21 15,0 21-15,0-21 0,0 0 16,0 0-16,1 0 0,-1-21 0,21 0 16,-21 21-16,0-21 0,1-22 0,-1 22 15,0 0-15,0-21 0,0 21 16,0-22-16,1 22 0,-22 0 15,0-21-15,0 20 0,21 1 0,-21 42 32,0 1-32,-21-1 0,-1 0 15,22 21-15,0-21 0,0 1 16,-21-1-16,21 0 0,0 0 16,0 0-16,0 43 15,0-85 16</inkml:trace>
  <inkml:trace contextRef="#ctx0" brushRef="#br0" timeOffset="48647.64">17018 8446 0,'0'-22'0,"0"44"0,-21-65 0,0 22 15,-1 0-15,1 21 16,21-21-16,0 42 31,21-21-31,1 0 16,-1 0-16,21 0 0</inkml:trace>
  <inkml:trace contextRef="#ctx0" brushRef="#br0" timeOffset="48941.47">17738 8128 0,'0'0'0,"0"-21"0,0 0 16,-22 21 0,1 0-16,0 21 15,21 0-15,-21 0 0,0 22 0,21-1 16,-21 0-16,-1 1 0,22-1 16,-21 0-16,0 1 0,0-1 0,0 21 15,0-20-15,21-1 0,-22 22 0,22-22 16,-21 0-16,21 1 0,0-1 15,0 0-15,0-21 0,0 22 0,0-22 16,21 0-16,1-21 0,-1 21 0,0-21 16,0 0-16,0 0 0,0 0 15,1 0-15,-1-21 0,0 21 0,-21-21 16,21 0-16,-21 0 0,21-22 16,-21 22-16</inkml:trace>
  <inkml:trace contextRef="#ctx0" brushRef="#br0" timeOffset="49111.37">17378 8636 0,'0'0'0,"-21"0"16,63 0-1,-21 0-15,0-21 0,22 21 16,-22 0-16,21-21 0,0 21 16,1 0-16,-1 0 0,0-21 0,1 21 15,-22 0-15,21-22 0,1 1 0,-22 21 16,21-21-16,0 21 0,-20-21 15</inkml:trace>
  <inkml:trace contextRef="#ctx0" brushRef="#br0" timeOffset="49748.01">18097 8467 0,'-21'0'0,"42"0"16,-42 0-1,0 21-15,0 0 16,0 0-16,0 0 0,-1 1 0,1 20 16,0-21-16,0 21 0,0-20 15,0 20-15,21 0 0,-22 1 0,22-22 16,0 21-16,0 0 0,0-20 0,0-1 15,22 0-15,-1 0 0,0 0 16,0 0-16,21-21 0,-20 0 0,20 0 16,0 0-16,-21 0 0,22 0 0,-1-21 15,0 0-15,1 0 16,-22 0-16,21-22 0,-21 22 0,22-21 16,-22 0-16,0-1 0,0 1 0,0-22 15,1 22-15,-1 0 0,0-22 16,0 1-16,-21 20 0,21-20 0,-21 21 15,0-1-15,0 1 0,21 0 0,-21 20 16,0 1-16,0 0 0,0 42 16,0 0-16,-21 1 15,0-1-15,21 21 0,0 0 16,-21 1-16,21-22 0,-21 21 0,21 1 16,-21-1-16,21 0 0,0 1 0,0-1 15,-22 0-15,1 1 0,21-1 16,-21 0-16,21-21 0,0 22 15,0-22-15,0 0 0,0 0 0,0 0 16,-21 1-16,21-44 31,21 22-31,0-21 0,-21 0 0,43-21 16,-22 21-16,0-22 0,21 22 16,1-21-16,-22 21 0,21-22 0,0 22 15,1 0-15,-1 0 0,-21 0 16,0 21-16,22 0 0,-22 0 0,0 0 15,0 21-15,-21 0 0,0 0 16,0 0-16,0 22 0,0-22 16,0 21-16,0 0 0,0-20 0,0 20 15,0-21-15,-21 0 0,21 0 16,0 1-16,-21-1 0,21 0 0,-21-21 16,42 0 15,0 0-31,21-21 0,-20 0 0,20-1 15,-21 1-15,0-21 0,22 21 0</inkml:trace>
  <inkml:trace contextRef="#ctx0" brushRef="#br0" timeOffset="49983.87">19304 8297 0,'0'0'0,"-21"-21"0,0 0 0,-1 0 15,22 0-15,-21 0 0,42-1 16,1 22-1,-1 0-15,21 0 0,0-21 16,22 21-16,-22-21 0,22 21 0,-1 0 16,-20 0-16,20 0 0,-21 0 15,1 0-15,-1 0 0,-21 0 0,0 21 16,1 0-16,-22 1 16,0-1-16,-22 0 15,1-21-15,0 0 0,0 0 16,0 21-16,0-21 0,-1 0 0,1 0 15</inkml:trace>
  <inkml:trace contextRef="#ctx0" brushRef="#br0" timeOffset="50203.75">19643 8255 0,'0'0'15,"-22"0"-15,1 0 0,21 21 16,-21 0-16,0 1 16,0 20-16,21-21 0,0 0 15,-21 22-15,-1-1 0,1-21 0,21 21 16,-21 1-16,0-1 0,21-21 15,0 22-15,-21-1 0,21 0 16,-21-21-16,21 22 0,0-22 0,0 0 16,0 0-16,0 0 0,0 1 0,0-1 15,21-21-15,0 0 0,0 0 16,0 0-16,0 0 0,1 0 0,20 0 16,0 0-16,-21-21 0,22-1 0,-1 1 15</inkml:trace>
  <inkml:trace contextRef="#ctx0" brushRef="#br0" timeOffset="50576.53">20024 8594 0,'21'-21'0,"-42"42"0,42-85 0,-21 43 0,0 0 16,0 0-16,-21 21 31,21 21-31,-22-21 0,1 21 16,0 21-16,0-20 0,0-1 0,0 21 15,-1-21-15,22 22 0,0-22 0,-21 21 16,21-21-16,0 22 0,0-22 15,0 0-15,0 0 0,0 0 0,21 0 16,1-21-16,-1 0 0,0 22 0,0-22 16,0 0-16,22 0 0,-22 0 15,0-22-15,0 22 0,21-21 0,-20 0 16,-1 0-16,0 0 0,0 0 16,0-22-16,0 22 0,1-21 0,-22-1 15,0 22-15,0-21 0,0 21 16,0 0-16,0-1 0,0 1 0,-22 0 15,1 21-15,0 0 0,0 0 0,0 0 16,-22 0-16,22 0 0,0 0 16,-21 21-16,21 0 0,-1 1 0,1-22 15,21 21-15,0 0 0,0 0 0,0 0 16,0 0-16,21 1 16,1-22-16,20 0 0</inkml:trace>
  <inkml:trace contextRef="#ctx0" brushRef="#br0" timeOffset="50851.38">20849 8403 0,'0'0'0,"0"-42"16,0 21-16,0 0 0,0-1 0,0 1 16,-21 21-1,0 21-15,0 1 0,-1-1 16,1 0-16,0 21 0,21-21 0,-21 22 15,0-1-15,0 0 0,-1-20 0,22 20 16,0 0-16,0 1 0,-21-1 16,21 0-16,0-21 0,0 22 15,0-22-15,0 0 0,0 0 0,0 0 16,21 1-16,1-22 0,-1 0 16,21 0-16,-21 0 0,0 0 15,1 0-15,-1 0 0,0-22 0,21 1 16,-21 0-16</inkml:trace>
  <inkml:trace contextRef="#ctx0" brushRef="#br0" timeOffset="51144.21">21251 8255 0,'0'0'0,"0"-21"0,0 0 15,21 21-15,1 0 0,-1 0 16,0 0-16,0 21 0,0 0 15,0 0-15,1 0 0,20 1 0,-21-1 16,0 21-16,0-21 0,1 22 0,-22-22 16,0 21-16,0-21 0,0 22 15,0-1-15,0-21 0,-22 21 0,1-20 16,21 20-16,-21-21 0,0 21 0,0-20 16,0-1-16,-1 0 0,1 0 15,21 0-15,-21-21 0,21 21 16,-21-21-16,0 0 0,21-21 31,21 21-15,21-21-16</inkml:trace>
  <inkml:trace contextRef="#ctx0" brushRef="#br0" timeOffset="51388.07">21950 8678 0,'-21'0'16,"21"22"15,21-22-31,0 0 16,0 0 0,-21-22-16,0 1 31,-21 21-31,0 0 15,0 0-15,-1 0 16,1 0-16</inkml:trace>
  <inkml:trace contextRef="#ctx0" brushRef="#br0" timeOffset="52259.57">22437 8530 0,'0'0'0,"0"21"15,21-21-15,0 0 16,0 0-16,21-21 0,1 21 0,-1-21 15,0 0-15,22 0 0,-22 0 16,22-22-16,-1 22 0,-20-21 16,20 21-16,-21-43 0,1 22 0,-22-1 15,21-20-15,-21 21 0,1-22 16,-1 22-16,-21-22 0,21 1 0,-21 20 16,0-20-16,0 21 0,0-22 0,0 43 15,-21-21-15,0-1 0,-1 22 16,1 21-16,0 0 0,0 0 0,0 0 15,0 21-15,-22 22 0,22-1 16,0 0-16,-21 1 0,-1 41 0,22-20 16,-21 20-16,-1 1 0,1 21 0,0-21 15,-1-1-15,1 22 0,0-21 16,21 21-16,-22-1 0,1 1 16,21 0-16,0 0 0,-22 21 0,22-21 15,0 21-15,-21 0 0,20 0 16,-20 0-16,21-21 0,0 21 0,-22 0 15,22-22-15,0 1 0,0 0 0,21 0 16,0-21-16,-21-22 0,21 1 0,0-1 16,0-21-16,0-20 0,21-1 15,0 0-15,0-21 0,0 0 0,1 0 16,20-21-16,21 0 0,-20-22 0,20 1 16,1 0-16,-1-22 0,1 1 15,20-1-15,-20 1 0,-1-22 0,1 0 16,-1 1-16,-20-1 0,-22 0 15,0-21-15,-21 22 0,0-1 0,0 0 16,-42 1-16,-1-1 0,1 22 0,0-1 16,-22 22-16,22-22 0,-22 22 15,22 21-15,-21-22 0,20 1 0,1 21 16,21 0-16,-22 0 0,22-1 0,21 1 16,0 0-16,21 21 15,1 0-15,-1 0 16,21 0-16,0 0 0,1 0 0,-1-21 15,0 21-15,1 0 0,-1-21 16,0 21-16,1 0 0</inkml:trace>
  <inkml:trace contextRef="#ctx0" brushRef="#br0" timeOffset="52635.37">22987 8763 0,'0'0'16,"0"-21"-16,-21 0 0,0 0 0,21-1 0,0 1 15,-22 0-15,22 0 0,0 0 16,0 0-16,0-1 0,0 1 0,22 21 15,-1-21-15,0 21 0,0 0 0,21-21 16,-20 21-16,20 0 0,0 0 16,-21 0-16,22 0 0,-1 21 0,0-21 15,-20 21-15,20 0 0,-21 1 16,0-1-16,0 0 0,1 21 16,-22-21-16,0 1 0,0-1 0,0 21 15,0-21-15,0 0 0,-22 1 0,1-22 16,0 21-16,0 0 0,0-21 15,0 0-15,-1 0 16,22-21 0,0 0-16,0-1 0,0 1 0,0 0 15,0 0-15,22 0 0,-1-22 0,0 22 16,0 0-16,0 0 0,0 0 16,1 0-16,-1-1 0,0 1 0,21 0 15,-21 21-15,1 0 0,20 0 0,-21 0 16,0 0-16,22 0 0,-22 0 15,0 0-15,0 0 0,0 0 16,0 21-16,1-21 0,20 21 0</inkml:trace>
  <inkml:trace contextRef="#ctx0" brushRef="#br0" timeOffset="53140.09">24172 8700 0,'0'0'0,"21"0"15,1 0-15,-1-22 16,-21 1-16,0 0 15,21 21-15,-21-21 0,21 0 0,-21 0 16,0-1-16,0 1 0,0 0 0,0 0 16,0 0-16,0 0 0,-21-1 15,0 22-15,0 0 16,-22 0-16,22 0 0,0 22 16,-21-1-16,20 0 0,-20 0 15,0 0-15,-1 22 0,1-22 0,21 21 16,-21 0-16,20-20 0,1 20 0,0-21 15,21 21-15,0-20 0,0-1 16,0 21-16,0-21 0,21-21 0,0 21 16,22-21-16,-22 0 0,21 0 15,-21 0-15,22 0 0,-22 0 0,21 0 16,1-21-16,-22 0 0,0 0 0,21 0 16,-21-22-16,1 22 0,-1-21 15,0 21-15,0-22 0,-21 22 16,0-21-16,21 21 0,-21 0 0,0-1 15,0 44 17,-21-1-32,21 0 0,0 21 15,0-21-15,0 22 0,-21-22 16,21 0-16,0 21 0,0-20 0,0-1 16,0 0-16,21 0 0,-21 0 0,21-21 15,0 21-15,1-21 0,20 0 16,-21 0-16,21 0 0,-20 0 15,20 0-15,-21-21 0,21 0 0,-20 0 16,20 0-16,-21 0 0,0-1 16</inkml:trace>
  <inkml:trace contextRef="#ctx0" brushRef="#br0" timeOffset="53755.73">24701 8784 0,'22'-42'0,"-1"-64"15,-21 85-15,-43 190 0,86-359 16,-43 169-16,0-1 0,0 1 16,-21 21-1,-1 21 1,22 1-16,0-1 15,0 0-15,0 0 0,0 0 0,-21 0 16,21 22-16,-21-22 0,21 0 16,0 0-16,0 0 0,0 1 0,-21-1 15,21 0-15,0 0 0,0 0 16,-21-21 0,21-21-1,0 0-15,0 0 16,0 0-16,0-1 0,0 1 0,0-21 15,21 21-15,0-22 0,0 22 16,0 0-16,1-21 0,-1 21 0,21-1 16,-21 1-16,22 21 0,-22-21 0,21 21 15,-21 0-15,0 0 0,1 0 16,-1 0-16,0 21 0,0 0 16,-21 1-16,21-1 0,-21 0 0,0 0 15,0 0-15,0 22 0,0-22 16,0 0-16,0 21 0,0-21 0,0 1 15,0-1-15,0 0 0,0 0 0,0 0 16,-21-21 0,21-21-1,-21 21-15,21-21 0,0 0 16,0 0-16,0-1 0,0 1 16,0-21-16,21 21 0,0 0 0,0-22 15,1 22-15,-1 0 0,21 0 0,-21 0 16,22-1-16,-22 1 15,21 21-15,-21 0 0,0 0 0,1 0 16,-1 0-16,0 0 0,-21 21 0,21-21 16,-21 22-16,0-1 0,0 21 15,0-21-15,0 0 0,0 22 0,0-22 16,0 0-16,0 21 0,-21-20 0,21-1 16,0 0-16,-21 0 0,21 0 15,21-21 16,-21-21-31,21 0 16,0 21-16</inkml:trace>
  <inkml:trace contextRef="#ctx0" brushRef="#br0" timeOffset="54099.53">25633 8636 0,'0'-21'0,"0"0"15,21 21-15,0 0 16,0 0-16,-21-21 15,21 21-15,1 0 0,-1 0 0,0-22 16,0 22-16,0-21 0,0 21 16,1-21-16,-1 21 0,0-21 15,-21 0-15,21 21 0,-21-21 0,0-1 16,-21 22 0,0 0-16,-22 0 0,22 0 15,0 0-15,-21 22 0,-1-1 0,22 0 16,-21 0-16,21 0 0,0 0 0,-1 22 15,1-22-15,21 0 0,0 21 16,0-20-16,0 20 0,0-21 0,0 21 16,0-20-16,0-1 0,0 0 0,21 0 15,1-21-15,-1 21 0,21-21 16,-21 0-16,22 0 0,-22 0 0,21 0 16,0 0-16,1-21 0,-1 21 0,0-21 15,1 0-15,-1 0 0,0-1 16,1 1-16</inkml:trace>
  <inkml:trace contextRef="#ctx0" brushRef="#br0" timeOffset="54363.38">26522 8276 0,'0'-21'16,"0"42"-16,-21-42 0,-1 21 0,1 0 15,0 0-15,0 0 0,0 0 0,0 21 16,-1 0-16,1 1 0,0-1 0,0 0 15,21 21-15,0-21 0,-21 22 16,21-22-16,-21 21 0,21-21 0,0 22 16,0-22-16,0 21 0,0-21 15,0 22-15,0-22 0,0 0 16,21 21-16,0-20 0,0-1 0,-21 0 16,21-21-16,0 21 0,1-21 0,-1 21 15,0-21-15,0 0 0,21 0 16,-20 0-16,-1 0 0,0-21 0,21 0 15,-21 21-15</inkml:trace>
  <inkml:trace contextRef="#ctx0" brushRef="#br0" timeOffset="55158.26">26945 8361 0,'0'0'0,"21"0"15,-21-21-15,0 0 16,0-1-1,-21 22 17,0 22-32,0-1 0,0 0 15,-1 0-15,1 0 0,0 0 0,-21 1 16,21 20-16,-1-21 0,1 0 16,21 22-16,-21-22 0,21 0 15,0 0-15,0 21 0,0-20 0,0-1 16,0 0-16,0 0 0,21-21 0,-21 21 15,21-21-15,1 21 0,-1-21 16,0 0-16,0 0 0,0 0 0,0 0 16,1-21-16,20 0 0,-21 0 0,0 0 15,0 0-15,1-1 0,-1 1 16,-21 0-16,21-21 0,0 21 0,-21-22 16,21 22-16,-21-21 0,0 21 15,0-1-15,0 1 0,0 0 0,0 0 16,0 0-16,-21 0 15,0 21 1,0 0-16,0 0 16</inkml:trace>
  <inkml:trace contextRef="#ctx0" brushRef="#br0" timeOffset="55472.09">27263 8107 0,'0'0'0,"0"-21"16,0 0-16,0-1 15,21 22-15,0 0 0,0 0 0,0 0 16,0 22-16,1-1 16,-1 0-16,0 0 0,0 0 0,0 22 15,0-22-15,-21 21 0,0 0 16,0 1-16,0-1 0,0-21 0,0 22 15,0-1-15,0-21 0,0 21 16,-21 1-16,0-22 0,21 0 0,-21 21 16,0-20-16,0-1 0,21 0 0,0 0 15,-22-21-15,1 21 0,0-21 16,42-21 31</inkml:trace>
  <inkml:trace contextRef="#ctx0" brushRef="#br0" timeOffset="55679.96">27728 8509 0,'0'-21'31,"0"42"0,0 0-15,0 0-1,0 1-15,-21-1 16,21 0-16</inkml:trace>
  <inkml:trace contextRef="#ctx0" brushRef="#br0" timeOffset="55883.84">27686 8954 0,'0'21'0,"0"-42"0,0 63 0,0-21 15,0 0-15,0 0 16,-21 1-16,21-1 16,-21-21-16,21 21 0,-22 0 0,1 0 15,0 0-15,0-21 16,-21 22-16,-1-1 0,1-21 0,0 21 15,-22-21-15,1 21 0,-22-21 0,0 21 16,1-21-16</inkml:trace>
  <inkml:trace contextRef="#ctx0" brushRef="#br0" timeOffset="57342">487 11599 0,'0'-21'16,"0"0"-1,0 0-15,0 0 0,0 0 16,0-1-16,0-20 0,21 0 0,-21-1 15,0 1-15,21 0 0,-21-1 16,0 1-16,0-21 0,0 20 0,0 1 16,0 21-16,0-22 0,0 22 15,0 0-15,0 0 0,-21 21 16,0 21-16,0 0 16,21 22-16,-22-1 0,1 21 0,0 1 15,21 21-15,0-1 16,0-20-16,-21 232 15,21-232-15,-21-1 16,21 1-16,0-1 0,0-21 0,0 1 16,0-1-16,0 0 0,0-20 15,0-1-15,0 0 0,0-42 32,0 0-17,0-1-15,0-20 0,0 0 0,21-1 16,-21 1-16,21 0 15,21-1-15,-20 1 0,-1 21 0,21-21 16,0-1-16,1 22 0,-1-21 16,0 21-16,1 21 0,-1-22 0,0 22 15,1 0-15,-1 0 0,0 22 16,1-22-16,-1 21 0,-21 21 0,0-21 16,1 0-16,-22 22 0,0-1 15,0-21-15,-22 22 0,-20-1 0,21 0 16,-21 1-16,-22-1 0,22-21 15,-22 21-15,22-20 0,-22-1 0,1 0 16,21 0-16,-22 0 0,22-21 16,-1 0-16,1 0 0,0 0 15,21 0-15,-1 0 0,1-21 16,21 0-16,21 0 0,1 21 16,20-21-16,0-1 0,1 1 15,-1 0-15,0 0 0,22 0 16</inkml:trace>
  <inkml:trace contextRef="#ctx0" brushRef="#br0" timeOffset="57819.73">1672 11578 0,'0'0'0,"21"-21"0,-21 0 16,21 0-16,-21 0 0,0-1 15,-21 22-15,0 0 16,0 0-16,0 0 0,0 22 0,-22-1 15,22 21-15,-21-21 0,21 22 16,-22-1-16,1 0 0,0 1 0,-1-1 16,22 0-16,-21 1 0,21-1 15,-1 0-15,1 1 0,21-1 0,0-21 16,0 21-16,0-20 16,21-1-16,1-21 0,-1 0 0,0 0 15,21 0-15,1-21 16,-22-1-16,21 1 0,0-21 0,1 21 15,-1 0-15,-21-22 0,22 22 16,-1-21-16,-21-1 0,0 22 0,0-21 16,1 21-16,-22-22 0,0 22 15,0 0-15,21 0 0,-21 0 0,0 42 32,-21 0-32,21 0 15,0 0-15,0 1 0,-22 20 0,22-21 16,0 0-16,-21 22 0,21-22 15,0 0-15,0 21 0,0-21 0,0 1 16,0-1-16,0 0 16,0 0-16,0 0 0,21-21 15,1 0-15,-1 0 0,0 0 16,0 0-16,0 0 0,22-21 0,-1 0 16,-21 0-16,21 0 0</inkml:trace>
  <inkml:trace contextRef="#ctx0" brushRef="#br0" timeOffset="58519.33">2392 11599 0,'0'0'0,"0"-21"0,0-21 0,0 21 0,0-22 16,0 22-16,0 0 0,0 0 15,0 0-15,-21 21 0,-1 0 16,1 21-16,0 0 16,0 21-16,-21-20 0,20 20 15,1 0-15,0 1 0,21-1 0,-21 0 16,0 1-16,21 20 0,-21-21 15,21 1-15,0-1 0,0-21 0,0 22 16,0-1-16,0-21 0,0 0 16,21 0-16,0-21 0,21 0 0,-21 0 15,22 0-15,-1 0 0,0 0 0,1-21 16,-22 0-16,21 0 0,1 0 16,-1 0-16,0-1 0,-21-20 0,22 21 15,-22-21-15,0-1 0,0 1 16,0 0-16,1-1 0,-1 1 15,-21 0-15,21-22 0,-21 22 0,0-1 16,0 1-16,0 0 0,0-1 16,0 22-16,0 0 0,0 42 31,0 22-31,0-22 0,0 21 16,0-21-16,0 22 0,-21-1 0,21 0 15,-21 1-15,21-1 0,-22-21 16,22 21-16,-21-20 0,21-1 15,-21 21-15,0-21 0,21 0 16,0 1-16,0-44 31,21 1-15,0 0-16,0 0 0,1 0 0,-1 21 16,0-21-16,0-1 0,0 1 15,0 21-15,1-21 0,-44 21 47,1 0-47,0 21 0,0-21 16,0 21-16,0 1 0,-22-22 15,22 21-15,0 0 0,21 0 16,-21 0-16,21 0 0,0 1 16,0-1-16,0 0 0,0 0 15,0 0-15,21 0 0,0 1 16,0-22-16,0 0 0,1 0 15,-1 0-15,21 0 0,-21 0 0,0 0 16,22-22-16,-22 22 0,21-21 0,1 0 16</inkml:trace>
  <inkml:trace contextRef="#ctx0" brushRef="#br0" timeOffset="59572.72">3196 11769 0,'0'-21'15,"0"42"-15,-21-64 16,21 22 0,0 0-16,21 21 0,0-21 0,0 0 15,22 0-15,-22-22 0,21 22 16,-21-21-16,22-1 0,-1 1 0,0 0 16,-20-22-16,20 22 0,-21 0 15,0-22-15,-21 22 0,0-1 0,0 1 16,0 0-16,0 21 0,-21-1 0,0-20 15,0 42-15,0-21 16,-22 21-16,22 0 0,0 0 0,-21 0 0,20 21 16,1 0-16,-21 0 0,21 22 15,0-1-15,21 0 0,-22 22 16,1-1-16,0 22 0,21-21 0,0 20 16,-21-20-16,0 20 0,0 1 15,21 0-15,0 21 0,-22-1 0,22-20 16,0 21-16,0 0 0,0 0 0,-21-1 15,21 22-15,0-21 0,0 21 16,0 0-16,0-21 0,0 21 0,0 0 16,0-21-16,0 21 0,0-21 15,0 0-15,0-22 0,0 1 0,0 0 16,0-22-16,0 22 0,0-43 0,0 22 16,0-43-16,0 21 0,0-21 15,0 0-15,21-21 16,1-21-16,-1 0 0,0 0 15,21-21-15,-21-1 0,22 1 16,-1-22-16,0 1 0,1-1 0,20-20 16,-20-1-16,-1 0 0,21-20 0,-41 20 15,20-21-15,-21 0 0,0 0 16,-21-21-16,0 22 0,0-22 0,-21 21 16,0 0-16,-21 0 0,-22 21 0,22 1 15,-22 20-15,1 1 16,-1 20-16,22 1 0,-22 0 0,22 21 15,0-1-15,-1 22 0,22 0 0,-21 0 16,42-21-16,-21 21 16,42-21-1,0 0-15,0 21 0,22-21 16,-22 0-16,21-1 0,0 1 0,1 0 16,-1 0-16,0 0 0,1 0 0,-1-1 15,-21 1-15,22 0 0,-22 0 16,0 0-16,0 0 0,-21-1 15,0 1-15,0 0 0,0 0 16,0 0-16,0 0 16,-21 21-16,0-22 0,0 22 15,-1 0 1,1 0 0,21 22-1,0-1-15,0 0 16,21 0-1,1-21-15,-1 0 16,0 21-16,0-21 0,0 21 16,0-21-16,1 22 0,-1-22 0,-21 21 15,21-21-15,-21 21 16,0 0 0,21-21-1,-21 21 1,21-21-16,-21 21 15,21-21-15,1 22 0,-1-1 16,0 0-16,0 0 16,0-21-16,-21 21 0,21-21 15,1 0-15,-22 21 0,21-21 0,0 0 16,0 0-16,0 0 0,0 0 0,1-21 16,20 21-16</inkml:trace>
  <inkml:trace contextRef="#ctx0" brushRef="#br0" timeOffset="60700.08">4572 11663 0,'-21'0'16,"42"0"-16,-63-21 0,20 0 0,1-1 0,0 1 16,-21 0-16,21 0 0,-1 0 15,-20 0-15,21 21 0,0 0 0,0-22 16,-1 22-16,1 0 0,0 0 15,0 22-15,0-1 0,0 0 0,-1 21 16,1-21-16,21 22 0,-21-22 0,21 21 16,-21 1-16,21-22 15,0 21-15,0 0 0,0-20 0,0 20 16,0-21-16,0 21 0,21-20 0,0-1 16,0-21-16,22 21 0,-22-21 15,0 0-15,21 0 0,-20 0 0,20 0 16,0-21-16,-21 21 0,22-21 15,-22-1-15,21 1 0,-21-21 0,22 21 16,-22 0-16,0-22 0,-21 22 0,21-21 16,-21 21-16,0-22 0,0 22 15,0 0-15,0 0 0,0 0 0,-21 21 32,21 21-17,0 0-15,0 0 16,0 0-16,0 0 0,0 1 0,0-1 15,0 0-15,0 0 0,21 21 16,0-20-16,1-22 0,-1 21 0,0 0 16,0 0-16,0-21 0,22 0 0,-22 0 15,0 0-15,0 0 0,0 0 16,22 0-16,-22 0 0,0 0 0,0-21 16,-21 0-16,21 0 0,0-1 15,1 1-15,-22-21 0,0 21 0,0 0 16,21-22-16,-21 22 0,0 0 15,21 0-15,-21 0 0,0-1 0,0 44 32,0-1-17,-21 0-15,21 0 0,-21 0 0,21 22 16,-22-22-16,22 0 0,0 0 16,0 0-16,0 0 0,0 1 0,0-1 15,0 0-15,-21 0 0,21 0 16,0-42 15,0 0-15,0 0-16,0 0 0,0-1 0,0 1 15,0-21-15,21 21 0,-21 0 16,22-22-16,-1 1 0,-21 21 16,21-22-16,0 22 0,21 0 0,-20 0 15,-1 0-15,21 0 0,-21 21 0,0 0 16,22 0-16,-22 0 0,0 21 15,0 0-15,0 0 0,1 0 0,-22 22 16,0-22-16,0 0 0,0 0 0,0 21 16,0-20-16,0-1 0,0 0 15,0 0-15,0 0 0,0 0 0,0 1 16,-22-22-16,22 21 0,-21-21 16,21-21 15,0-1-31,0 1 15,21 0-15,1 0 0,-1-21 16,0 20-16,0 1 0,0-21 0,0 0 16,22-1-16,-22 22 0,21 0 0,-21-21 15,1 20-15,20 22 0,-21 0 16,0 0-16,-21 22 16,21-1-16,-21 0 0,0 21 0,0-21 15,0 1-15,0 20 0,0-21 16,-21 0-16,21 22 0,-21-22 15,21 0-15,0 0 0,0 0 0,0 0 16,0 1-16,0-1 16,21-21-16,0 0 15,1 0-15,-1 0 0,21 0 16,-21-21-16,0 21 0,1-22 16,20 1-16,-21 0 0,0 0 0</inkml:trace>
  <inkml:trace contextRef="#ctx0" brushRef="#br0" timeOffset="61182.8">6117 11705 0,'0'-21'16,"42"-21"-1,-20 21-15,-86 105 0,128-211 0,-43 106 0,-21-21 0,0-1 16,21-20-16,-21 42 16,21 0-16,-21-1 0,0 1 0,-21 21 31,0 0-31,0 21 0,-1 1 0,22-1 16,-21 21-16,0-21 0,0 22 15,0-22-15,0 21 0,21 0 0,0-20 16,-22 20-16,22-21 0,0 21 0,0-20 15,0-1-15,0 0 0,0 0 0,22 0 16,-22 0-16,21 1 0,0-22 16,0 0-16,0 0 0,0 0 15,1 0-15,-1 0 0,0 0 0,21 0 0,-21-22 16,22 22-16,-22-21 16,21 0-16,-21 0 0,22 0 0,-22-22 15,21 22-15,-21-21 0,22 0 0,-22-1 16,0 1-16,0 0 0,0-1 15,1 22-15,-1-21 0,-21 21 0,0-1 16,-21 22 0,-1 22-1,22 20-15,0-21 0,0 0 0,0 22 16,0-22-16,0 0 0,0 21 0,0-21 16,0 1-16,0-1 0,0 21 15,0-21-15,0 0 0,0 1 0,0-1 16,0 0-16,0 0 15,0 0-15,-21 0 16,0-21-16,0 0 16,0 0-16,0 0 0,-1 0 0,1 0 15,21-21-15,0 0 16,0 0-16</inkml:trace>
  <inkml:trace contextRef="#ctx0" brushRef="#br0" timeOffset="61727.49">7366 11515 0,'0'0'16,"-21"0"-16,0-21 0,-1-1 0,1 22 15,0 0-15,21-21 0,-21 21 16,42 0-16,0 0 15,0 0-15,22 21 0,-1-21 16,22 22-16,-1-22 0,1 21 0,20 0 16,-20-21-16,20 21 0,1-21 0,0 0 15,-22 0-15,22 21 0,-22-21 16,1 0-16,-1 0 0,-20 0 16,-1 0-16,0 0 0,-20 0 0,-1 0 15,0-21-15,0 0 0,-21 0 16,0 0-16,0-1 0,0 1 15,-21-21-15,0 21 0,0 0 0,-1-1 16,-20 1-16,0 0 0,21 0 16,-22 21-16,1-21 0,21 21 0,0-21 15,-1 21-15,1 0 0,0 0 0,42 0 32,0 0-17,22 0-15,-22 0 0,21 0 0,-21 0 16,22 0-16,-1 0 15,-21 21-15,0 0 0,22 0 0,-43 0 16,21 0-16,-21 1 0,0 20 0,0-21 16,0 21-16,0-20 0,-21 20 15,0 0-15,-1 1 0,-20-22 0,0 21 16,-1-21-16,1 22 0,0-22 0,21 0 16,-22 0-16,1 0 0,21 0 15,-22 1-15,22-22 0,0 0 0,0 21 16,0-21-16</inkml:trace>
  <inkml:trace contextRef="#ctx0" brushRef="#br0" timeOffset="62515.03">10393 11642 0,'0'0'16,"0"-21"15,0-1-31,0 1 16,0 0-16,0 0 0,0 0 15,0-22-15,0 22 0,0 0 16,-21-21-16,-1 21 0,-20-22 0,21 22 15,-21-21-15,-1-1 0,-20 1 16,20 21-16,-20 0 0,-1 0 0,1-1 16,-1 22-16,1 0 0,-1 0 15,22 22-15,-21-1 0,20 21 0,1 0 16,21 1-16,-22 20 0,22-20 0,0 20 16,21 1-16,0-22 0,-21 21 15,21-20-15,0-1 0,0 0 0,0 1 16,21-22-16,0 0 0,0 0 15,22 0-15,-22 1 0,21-22 16,1 0-16,-1 0 0,0 0 0,22-22 0,-22 1 16,0 0-16,22 0 0,-22-21 15,1 20-15,-1-20 0,21 0 16,-20-1-16,-1 1 0,-21-21 0,22-1 16,-1 1-16,-21-22 0,0 21 0,0 1 15,1-1-15,-1 1 0,-21-1 16,21 22-16,-21 0 0,0-22 15,0 22-15,-21 42 0,0 0 16,-1 21-16,1 21 16,21-20-16,-21 20 0,21 21 0,0-20 15,0 20-15,0 1 0,0-1 16,0 1-16,0-1 0,0 1 16,0-22-16,0 22 0,0-22 0,0 0 0,0 1 15,0-22-15,0 0 0,21 21 16,-21-21-16,21 1 15,1-22-15,-1 0 0,0 0 0,0 0 16,0 0-16,0 0 0,1 0 0,-1-22 16</inkml:trace>
  <inkml:trace contextRef="#ctx0" brushRef="#br0" timeOffset="62867.83">10604 11557 0,'0'0'0,"0"-21"0,0 0 16,0 0-16,0-22 0,-21 22 15,21 0-15,0 0 0,0 0 16,0-1-16,0 1 0,0 0 0,21 0 15,1 0-15,20 0 0,-21 21 16,43 0-16,-22 0 0,0 0 0,1 0 16,20 21-16,-21 0 0,1 0 0,-22 21 15,21-20-15,-21 20 0,1-21 16,-1 21-16,-21-20 0,0 20 0,0-21 16,0 0-16,0 22 0,-21-22 0,-1 0 15,22 0-15,-21-21 0,0 21 16,0-21-16,0 0 15,21-21 1,0 0-16,0 0 0,0 0 16,0-1-16,0-20 0,0 21 15,21-21-15,0-1 0,0 1 0,0 0 16,-21-1-16,43 22 0,-22-21 16,0 21-16,0-1 0,22 1 0,-22 0 15,0 0-15,21 0 0,-21 21 0,22 0 16,-22-21-16,0 21 0,0-22 0,0 22 15,1 0-15</inkml:trace>
  <inkml:trace contextRef="#ctx0" brushRef="#br0" timeOffset="63023.74">11578 11113 0,'0'21'0,"0"63"16,0-62-16,0-149 0,0 296 15,0-127-15,0 1 0,0-22 0,0 21 16,-21 0-16,0-20 0,21-1 16,0 21-16,-21-21 0,21 0 0,-22 1 15,22-1-15,22-42 47,-22-1-47,0 1 16,0 0-16</inkml:trace>
  <inkml:trace contextRef="#ctx0" brushRef="#br0" timeOffset="63167.66">11515 11113 0,'0'0'0,"-22"-22"0,22-20 0,-21 21 0,0 0 16,21 0-16,-21-1 15,0 22-15,42 0 32,0 0-32,0 22 0,0-22 15,1 21-15,-1-21 0</inkml:trace>
  <inkml:trace contextRef="#ctx0" brushRef="#br0" timeOffset="63533.45">11790 11218 0,'21'0'0,"-21"-21"16,21 21-16,0 0 15,0 0-15,1 0 16,-1 0-16,0 21 0,0 1 16,0-1-16,0 21 0,1-21 0,-1 0 15,-21 22-15,0-22 0,0 21 16,0-21-16,0 22 0,0-22 0,0 21 15,0-21-15,0 1 0,0-1 0,0 0 16,-21-21-16,21 21 0,0-42 31,0 0-31,0 0 16,21-1-16,0 1 0,0 0 0,0-21 16,-21-1-16,21 1 15,1 0-15,-1-1 0,0 1 0,0 0 16,21-1-16,-20 1 0,-1 21 0,0-21 15,0 20-15,0 22 0,0-21 16,1 21-16,-1 0 0,0 0 0,0 0 16,-21 21-16,21 1 15</inkml:trace>
  <inkml:trace contextRef="#ctx0" brushRef="#br0" timeOffset="64172.08">12488 11388 0,'0'21'16,"0"-42"-16,0 63 0,21-42 15,1 0 1,-1 0-16,0 0 0,0 0 0,0 0 16,0 0-16,1-21 0,-1 0 0,0 21 15,0-21-15,0-1 0,0 1 16,1 0-16,-1 0 0,0 0 0,-21 0 16,0-1-16,0 1 0,0 0 0,-21 21 31,0 0-31,-1 0 0,1 0 0,0 21 15,-21 0-15,21 22 0,-1-22 0,22 21 16,-21-21-16,21 22 0,-21-22 16,21 21-16,0-21 0,0 22 0,0-22 15,0 0-15,0 0 0,21-21 16,0 21-16,1 1 0,-1-22 16,21 0-16,-21 0 0,22 0 0,126 0 31,-148-22-31,0 1 0,0 0 15,1 21-15,-1-21 0,-21 0 0,21 0 16,-21-22-16,0 22 0,0-21 0,0 21 16,0-22-16,0 1 0,21 21 0,-21-22 15,21 1-15,0 21 0,1-21 16,-1 20-16,0 1 0,0 0 16,21 21-16,-20 0 0,20 0 0,-21 0 15,21 0-15,-20 0 0,20 21 16,-21 0-16,0 22 0,0-22 0,1 21 15,-22-21-15,0 22 0,21-1 0,-21-21 16,0 22-16,0-22 0,0 21 0,0-21 16,0 0-16,0 1 0,0-1 15,-21-21-15,21 21 0,-22-21 16,1-21 0,21 0-16,0-1 0,0-20 15,0 21-15,0 0 0,0 0 16,0-22-16,0 22 0,21-21 0,-21-1 15,22 22-15,-1 0 0,0-21 16,0 21-16,0-1 0,0 22 16,1-21-16,-1 0 0,0 21 0,0 0 15,0 0-15,0 0 0,1 0 0,-1 0 16</inkml:trace>
  <inkml:trace contextRef="#ctx0" brushRef="#br0" timeOffset="64327.99">14012 11282 0,'0'21'0,"0"-42"63</inkml:trace>
  <inkml:trace contextRef="#ctx0" brushRef="#br0" timeOffset="65819.19">14986 11621 0,'-21'0'0,"42"0"0,-63 0 16,20 0-16,1 0 0,0 0 0,0-22 15,0 1-15,21 0 0,-21 0 16,21 0-16,0 0 0,0-22 16,21 22-16,0-21 0,0-1 0,0-20 15,22 21-15,-1-22 0,0 22 0,1-22 16,20 22-16,-21-22 0,1 22 16,20-21-16,-42 20 0,22 1 0,-22 21 15,-21-22-15,0 22 0,0 0 0,-21 21 16,0 0-16,-22 0 0,1 0 15,0 21-15,-22 0 0,22 1 0,-1-1 16,1 21-16,0-21 16,21 22-16,-1-1 0,22-21 0,0 21 15,0 1-15,22-1 0,20 0 0,-21 1 16,21-1-16,1 0 0,-1 1 16,0-1-16,1 0 0,-22 1 0,21-22 15,-21 21-15,1-21 0,-22 1 0,0-1 16,0 0-16,-22 0 0,1-21 15,0 0-15,0 21 0,-21-21 0,-1 0 16,22 0-16,-21 0 0,21-21 0,-22 0 16,22 0-16,0 0 15,-21-1-15,42 1 0,-22-21 0,1 21 0,21 0 16,0-22-16,0 22 0,21 42 31,1 0-15,-1 22-16,-21-22 0,21 0 0,0 0 15,0 22-15,0-22 0,1 0 16,20 0-16,-21 0 0,0 0 0,22 1 16,-22-22-16,0 0 0,21 0 0,-21 0 15,22 0-15,-22 0 0,21 0 16,-21 0-16,22-22 0,-1 1 0,-21 0 16,0 0-16,22 0 0,-22 0 0,0-1 15,0-20-15,0 0 0,1 21 16,-1-22-16,-21 1 0,21 0 15,-21-1-15,21 1 0,-21 21 0,0 0 16,0-1-16,0 1 0,0 42 31,0 22-31,-21-22 0,21 0 16,-21 21-16,21 1 0,0-22 16,-21 21-16,21 1 0,0-22 0,0 0 15,0 21-15,0-21 0,0 1 0,0-1 16,21 0-16,0-21 15,0 0-15,0 0 16,22 0-16,-22 0 0,0-21 0,21 0 16,-21-1-16,22 1 0,-1 0 15,-21 0-15,22-21 0,-1 20 0,-21-20 16,21 0-16,-20 21 0,-1-22 0,-21 1 16,0 21-16,21 0 0,-21-1 15,0 1-15,0 42 16,-21 1-1,21-1-15,-21 21 0,21-21 16,0 22-16,0-1 0,0-21 0,0 21 16,0 1-16,0-22 0,0 0 15,0 21-15,0-20 0,0-1 0,21-21 16,0 21-16,0-21 0,21 0 0,-20 0 16,-1 0-16,21 0 0,-21 0 15,22 0-15,-22-21 0,21 0 0,-21-1 16,22 1-16,-22 0 0,0-21 15,0 21-15,0-22 0,0 22 0,1-21 16,-22-1-16,21 1 0,-21 21 0,0-21 16,0 20-16,0 1 0,0 0 15,0 42 1,0 0-16,0 1 0,0 20 16,0-21-16,0 21 15,0 1-15,0-1 0,0-21 0,0 22 16,0-22-16,0 0 0,0 0 0,0 0 0,21 0 15,0 1-15,0-22 16,0 0-16,1 0 0,-1 0 0,0 0 16,0 0-16,0-22 0,0 1 0,1 0 15,20 0-15,-21 0 0,0 0 16,0-1-16,1-20 0,-1 21 16,-21-21-16,0-1 0,21 22 0,-21-21 0,0 21 15,0-1-15,-21 22 31,0 22-31,21-1 0,-22 0 0,22 21 16,-21-21-16,0 22 0,21-22 16,-21 21-16,21-21 0,-21 1 15,21-1-15,0 0 0,0 0 0,0 0 16</inkml:trace>
  <inkml:trace contextRef="#ctx0" brushRef="#br0" timeOffset="65988.09">17166 10880 0,'0'0'0,"0"-43"0,-21 1 15,21 0-15,-21 21 0,21-1 16,-21 1-16,21 0 16,0 42 15,42-21-31,-21 0 0,0 0 0,22 21 15,-22-21-15</inkml:trace>
  <inkml:trace contextRef="#ctx0" brushRef="#br0" timeOffset="66256.05">17949 10562 0,'-42'21'31,"21"1"-31,0-1 0,-1 0 0,22 0 15,-21 21-15,0-20 0,0 20 16,0 0-16,0 1 0,-1-1 0,1 0 16,0 1-16,21 20 0,-21-21 15,0 1-15,0 20 0,21-20 0,0-1 16,0-21-16,0 21 0,0 1 16,0-22-16,21 0 0,0 0 15,0-21-15,0 0 0,0 0 0,1 0 16,-1 0-16,0-21 0,0 0 15,-21 0-15,0 0 0,0-1 16,0 1-16</inkml:trace>
  <inkml:trace contextRef="#ctx0" brushRef="#br0" timeOffset="66394.97">17653 11134 0,'0'0'0,"-21"-21"16,0 21-16,-1 0 0,22-22 16,22 22-1,-1 0-15,0 0 16,21 0-16,1 0 0,-1 0 0,0-21 15,1 21-15,20 0 0,-21-21 0,1 21 16,20-21-16,-20 0 0,-1 21 16,21-21-16</inkml:trace>
  <inkml:trace contextRef="#ctx0" brushRef="#br0" timeOffset="67019.95">18351 10943 0,'43'-21'16,"-107"42"-16,85-21 0,22-42 0,-64 42 16,-1 0-1,-20 21-15,21 0 0,0-21 16,0 21-16,-1 1 0,-20-1 15,21 21-15,0-21 0,0 22 0,-1-22 16,22 21-16,0 0 0,-21 1 0,21-22 16,0 21-16,0 1 0,0-22 15,0 0-15,21 0 0,1 0 0,-1 0 16,0 1-16,21-22 0,-21 0 0,22 0 16,-1 0-16,43 0 15,-43-22-15,0 22 0,1-21 0,-22 0 16,21-21-16,-21 21 0,22-22 0,-22 1 15,0 0-15,0-1 0,0-20 16,1 20-16,-1-20 0,-21-1 16,0 22-16,21-21 0,0-1 0,-21 22 15,0-1-15,0 1 0,0 0 0,21 21 16,-21-1-16,0 44 16,0-1-16,-21 0 0,21 21 15,-21 1-15,0-22 0,21 21 16,-21 22-16,-1-22 0,22 0 0,-21 1 15,0-1-15,21 0 0,0 22 0,-21-22 16,21-21-16,-21 22 0,21-1 16,0-21-16,-21 0 0,21 22 15,0-22-15,0 0 0,0-42 32,0 0-32,0-1 15,21 1-15,0 0 0,0 0 0,21-21 16,-20 20-16,-1-20 0,0 0 0,21 21 15,-21-22-15,1 22 0,20 0 16,-21 0-16,0 21 0,0 0 0,1 0 16,-1 21-1,-21 0-15,0 0 0,0 0 16,0 22-16,0-22 0,0 21 0,0-21 16,0 22-16,0-22 0,-21 0 0,21 0 15,0 0-15,-22 1 0,22-1 16,-21-21-16,21 21 0,0-42 31,0 0-31,21-1 16,1 1-16</inkml:trace>
  <inkml:trace contextRef="#ctx0" brushRef="#br0" timeOffset="67247.61">19219 10774 0,'0'-42'16,"0"84"-16,0-106 0,-21 43 0,21 0 0,0 0 15,0 0-15,0 0 16,21 21-16,0 0 16,22-22-16,-22 22 0,21 0 0,1 0 15,-1-21-15,0 21 0,22 0 0,-22 0 16,0 0-16,1-21 0,-1 21 16,0 0-16,1 0 0,-22 0 0,0 0 15,21 0-15,-42-21 16,-21 0-1</inkml:trace>
  <inkml:trace contextRef="#ctx0" brushRef="#br0" timeOffset="67459.49">19812 10499 0,'-21'0'0,"-22"0"0,1 0 15,21 21-15,148-42 0,-275 63 0,105-21 0,22-21 16,0 21-16,0 22 0,0-22 16,0 0-16,-1 21 0,1 1 0,0-22 15,21 21-15,0 1 0,-21-1 0,21 0 16,-21 1-16,21-1 0,-21 0 15,21 1-15,0-22 0,0 21 0,0 0 16,0 1-16,0-22 0,0 21 0,0-21 16,0 22-16,0-22 0,0 0 15,0 0-15,21-21 0,0 0 16,0 0-16,21 0 0,-20 0 16,-1 0-16,21-21 15,0 21-15,1-21 0</inkml:trace>
  <inkml:trace contextRef="#ctx0" brushRef="#br0" timeOffset="67792.3">19960 11113 0,'0'0'16,"21"-64"-16,-21 22 0,0 21 16,0-1-16,0 1 0,-21 21 15,0 21 1,0 1-16,0-1 0,-1 0 16,1 0-16,0 21 0,0 1 15,0-1-15,21-21 0,0 22 0,0-1 16,0-21-16,0 0 0,0 22 15,0-22-15,21-21 0,0 21 0,-21 0 16,42-21-16,-20 0 0,-1 0 0,21 0 16,-21 0-16,0 0 0,22-21 15,-22 21-15,0-21 0,0 0 0,0-1 16,-21 1-16,22 0 0,-22-21 0,0 21 16,21-22-16,-21 1 0,0 21 15,0-22-15,0 22 0,-21 0 0,-1 0 16,22 0-16,-21 0 0,0 21 0,0 0 15,0 0-15,0 0 0,-1 0 16,1 0-16,0 0 0,21 21 16,0 0-16,0 0 15,21-21-15</inkml:trace>
  <inkml:trace contextRef="#ctx0" brushRef="#br0" timeOffset="68048.14">20828 10859 0,'0'0'0,"0"-43"0,0 22 0,0 0 16,-21 21-16,0-21 0,-1 21 0,1 0 15,-21 0-15,21 21 0,-22 0 16,22 0-16,0 0 0,-21 22 16,21-22-16,-1 21 0,22 1 0,0-1 0,-21 0 15,21 1-15,0-1 0,0 21 16,0-41-16,0 20 0,0 0 15,0 1-15,21-22 0,1 0 0,-22 0 16,21 0-16,21 0 0,-21-21 0,0 0 16,22 0-16,-22 0 0,21 0 15,1 0-15,-1-21 0,-21 21 0,21-21 16</inkml:trace>
  <inkml:trace contextRef="#ctx0" brushRef="#br0" timeOffset="68292">21294 10795 0,'21'-42'0,"-42"84"0,42-105 16,0 41-16,-21 1 0,21 21 16,0 0-16,-21 21 15,21 1-15,-21-1 0,0 0 0,0 21 16,0 1-16,0-1 0,0 0 0,0-21 16,0 22-16,0 20 0,-21-20 15,21-22-15,-21 21 0,21 0 0,-21 1 16,21-22-16,-21 0 0,0 0 0,-1 0 15,22 1-15,0-1 0,-21-21 16,0 0-16,42-21 31</inkml:trace>
  <inkml:trace contextRef="#ctx0" brushRef="#br0" timeOffset="68458.91">21717 11176 0,'0'-42'32,"-21"21"15,0 21-32,-1 0-15</inkml:trace>
  <inkml:trace contextRef="#ctx0" brushRef="#br0" timeOffset="71291.28">22945 11303 0,'0'0'15,"21"0"-15,0 0 16,-21-21 0,0 0-16,21 0 0,-21-1 0,0 1 15,0 0-15,0 0 0,0 0 0,-21-22 16,0 22-16,0 0 0,-1 0 16,-20-21-16,0 20 0,-22 1 0,22 0 15,-22 21-15,22 0 0,0 0 0,-22 0 16,22 0-16,21 0 0,-22 21 15,22 22-15,0-22 0,0 21 0,0 22 16,21-22-16,0 0 0,0 1 0,0 20 16,0-21-16,0-20 0,0 20 15,21-21-15,0 0 0,0 0 16,22 1-16,-22-1 0,21-21 0,-21 0 16,22 0-16,-1 0 0,-21-21 15,21-1-15,1 1 0,-1 0 0,0-21 16,1 21-16,-1-22 0,-21 1 0,22 0 15,-22-1-15,21-20 0,-21 20 16,0 1-16,1-21 0,-1-1 0,0 1 16,0 20-16,0-20 0,-21 20 0,21 1 15,-21 0-15,0 21 0,0-1 16,0 1-16,0 64 16,0-22-16,0 0 0,0 21 0,0 1 15,0 20-15,0-21 0,-21 1 16,21-1-16,0 22 0,0-22 15,-21 21-15,21-20 0,0-1 0,0 0 16,0 1-16,0-1 0,0 0 16,0-20-16,21-1 0,0 0 0,1 0 15,-1-21-15,0 0 0,21 0 16,-21 0-16,1 0 0,-1-21 16,0 21-16,21-21 0,-42 0 0,21-22 15,1 22-15,-1 0 0,-21 0 0,0-22 16,0 22-16,0 0 0,0 0 15,21 21 32,0 21-31,0-21-16,22 0 0,-22 0 0,0 0 16,21 0-16,1-21 0,-22 21 15,21-21-15,0 21 0,-20-21 0,-1-1 16,0 22-16,0-21 0,-21 0 15,0 0-15,0 0 0,0 0 0,0-1 16,-21 22-16,0-21 0,0 0 0,-22 21 16,22 0-16,-21 0 0,21 0 0,-22 0 15,22 21-15,0 0 0,-21 1 16,20-1-16,22 0 0,0 21 16,0-21-16,0 22 0,0-22 0,0 21 15,0-21-15,22 1 0,-1-1 16,21 0-16,-21 0 0,22 0 0,-1-21 15,0 0-15,22 0 0,-22 0 0,22 0 16,-22 0-16,21-21 0,-20 21 16,-1-21-16,22-21 0,-22 20 0,0 1 15,1-21-15,-1 0 0,-21-1 16,21 22-16,-20-42 0,-1 20 0,21 1 16,-21-22-16,-21 1 0,21-1 0,-21 22 15,0-21-15,0 20 0,0 1 16,0 0-16,0 20 0,0 1 15,-21 21-15,0 21 0,0 1 16,0-1-16,0 21 0,21 0 0,-22 1 16,1-1-16,0 22 0,21-1 15,-21 1-15,0-1 0,0 1 0,21 20 16,-22 1-16,1 0 0,0-1 0,0 1 16,21 21-16,-21-22 0,0 22 15,21-21-15,-22 21 0,22 0 0,0-1 16,0-20-16,-21 21 0,0-21 0,0 20 15,0-20-15,0 0 0,-22-1 16,22 1-16,-21 0 0,-1-1 16,22-20-16,-21-22 0,21 22 0,0-22 15,21-21-15,0 0 0,0 1 0,21-22 16,21 0-16,-21 0 0,22-22 16,-1-20-16,21 21 0,-20 0 0,20-22 15,-20 1-15,20-21 0,-21 20 0,22 1 16,-22-22-16,1 1 0,-1-1 0,-21 1 15,0-1-15,0 1 0,-21-22 16,0 1-16,0-1 0,0 0 0,-21 1 16,0-1-16,-21 21 0,21-20 0,-22 20 15,1 22-15,0 0 0,20-1 16,-20 22-16,21 0 0,-21 0 0,20 0 16,1-1-16,0 22 0,21-21 15,0 0 1,21 0-16,0 21 15,1-21-15,20 0 0,0 21 0,1-22 16,-1 1-16,0 0 0,22 0 0,-1 0 16,-20 0-16,20-1 0,1 1 15,-22 0-15,0 0 0,1 0 0,-1 0 16,-21-22-16,0 22 0,0 0 16,1-21-16,-22 20 0,0 1 0,0-21 15,0 21-15,0 0 0,-22 21 16,1-22-16,0 22 0,0 0 0,-21 0 15,20 0-15,1 0 0,-21 0 16,21 22-16,-22-1 0,22 0 0,-21 0 16,21 0-16,0 22 0,-22-22 0,22 21 15,0-21-15,21 0 0,0 1 16,0 20-16,0-21 0,0 0 16,21-21-16,0 0 15,22 0-15,-22 0 0,0 0 16,21-21-16,1 0 0,-1 21 0,0-21 15,-21 0-15,22-22 0,-22 22 0,21 0 16,-21-21-16,1 20 16,-1-20-16,0 21 0,-21 0 0,0 0 15,0-1-15,0 1 0,-21 21 32,0 21-32,-1 1 0,22-1 15,0 0-15,-21 21 0,21-21 0,-21 1 16,21-1-16,0 21 0,0-21 15,0 0-15,0 1 0,21-22 0,0 21 16,1 0-16,-1-21 0,0 0 0,0 0 16,0 0-16,0 0 0,1 0 15,20 0-15,-21-21 0,0 21 0,0-21 16,1-1-16,-1 1 0,0 0 16,0 0-16,0 0 0,-21 0 15,0-22-15,21 22 0,-21 0 0,22 0 16,-22 0-16,0 42 31,-22 0-15,1 0-16,21 0 0,-21 0 0,21 1 15,0 20-15,0-21 0,0 0 16,0 0-16,0 1 0,0-1 0,21 0 16,0-21-16,1 21 0,-1-21 15,0 0-15,0 0 16,0 0-16,0-21 0,1 0 15,-1 21-15,0-21 0,-21-1 0,21 1 16,0 0-16,0-21 0,-21 21 0,22-1 16,-22 1-16,21-21 0,0 0 15,-21 20-15,0 1 16,0 42 0,-21 1-1,21-1-15,-21 0 0,21 0 0,-22 0 16,22 22-16,0-22 0,0 21 15,0-21-15,0 22 0,0-22 0,0 0 16,0 0-16,22 0 0,-22 0 0,21 1 16,0-22-16,0 0 0,0 0 15,22 0-15,-22 0 0,0 0 16,21 0-16,-21-22 0,1 1 0,-1 21 16,21-42-16,-21 21 0,0 0 0,1-22 15,-1 22-15,0-21 0,0-1 16,0 1-16,0 0 0,1-22 15,-22 22-15,21 0 0,0-22 0,-21 22 16,21-1-16,-21 1 0,0 21 0,0-21 16,0 20-16,0 44 15,-21 20-15,0-21 16,0 21-16,-1 1 16,1-22-16,21 21 0,0 1 0,0-1 15,-21 0-15,21 22 0,0-22 0,0 0 16,0 1-16,0-1 0,21-21 15,0 22-15,-21-22 0,22 21 0,-1-21 16,0-21-16,0 21 0,0-21 0,0 0 16,1 0-16,-1 0 0,0-21 15,0 21-15,0-21 0,22 0 16,-22-21-16,0-1 0,0 1 0,0 0 16,22-43-16,-22 43 0,0-22 15,0 22-15,0-22 0,22 1 0,-22-1 16,0 22-16,0 0 0,0-1 15,-21 1-15,21 21 0,-21 0 16,-21 63 0,0-21-16,21 21 0,-21 1 15,0-1-15,0 0 0,-1 1 16,1-1-16,21 22 0,-21-22 0,21 0 16,-21 22-16,21-22 0,0 0 0,0 22 15,0-22-15,0 1 0,0-22 16,0 21-16,21-21 0,0 0 0,0 1 15,1-1-15,-1-21 0,0 0 16,0 0-16,0 0 0,22 0 0,-22-21 16,0 21-16,21-22 0,-21 1 15,22-21-15,-22 21 0,0-22 0</inkml:trace>
  <inkml:trace contextRef="#ctx0" brushRef="#br0" timeOffset="71487.17">26501 10943 0,'-43'0'0,"86"0"0,-107 0 0,43 0 16,0 0-16,42 0 16,0 0-16,0 0 0,22 0 15,-1 0-15,0-21 0,22 21 16,-1 0-16,-20 0 0,20 0 16,1-21-16,-1 21 0,-21 0 0,22 0 15,-1-21-15,-20 21 0,-22 0 0,21 0 16,-21 0-16</inkml:trace>
  <inkml:trace contextRef="#ctx0" brushRef="#br0" timeOffset="74520.42">20320 12806 0,'0'-21'0,"0"42"0,0-85 0,0 22 0,0 21 15,0-43-15,0 43 16,-21 0-16,0 0 0,-1 0 16,-20 0-16,21-1 0,0 22 0,-22 0 15,22 0-15,0 0 0,-21 0 0,21 0 16,-1 22-16,1-1 0,0 0 15,-21 0-15,42 21 0,-21 22 0,-1-1 16,1 1-16,0-1 0,21 1 16,-21-1-16,21 1 0,0-1 0,0 1 15,0-22-15,0 22 0,0-22 0,0 0 16,0 1-16,21-1 16,0-21-16,-21 22 0,21-22 0,22 0 15,-22-21-15,0 0 0,21 0 0,-20 0 16,20 0-16,0 0 0,1 0 15,20-21-15,-21 0 0,1-22 0,-1 22 16,0 0-16,1 0 0,-1-22 0,-21 22 16,0 0-16,1-21 0,-22 21 15,0-1-15,0 1 0,0 0 0,-22 42 32,1 0-32,21 1 0,-21-1 15,0 0-15,21 21 0,-21-21 0,21 22 16,0-22-16,0 21 0,0 1 15,0-22-15,0 21 0,0-21 16,21 0-16,-21 1 0,21-1 0,21-21 16,-20 0-16,-1 0 0,21 0 15,0 0-15,-20 0 0,20-21 0,0-1 16,1 1-16,-22 0 0,21 0 0,-21 0 16,0-22-16,1 22 0,-22 0 15,0-21-15,0 21 0,0-22 0,0 22 16,-22-21-16,1 21 0,0-22 0,-21 22 15,21 0-15,-22 0 16,1 0-16,0 21 0,20 0 0,-20 0 0,0 21 16,-1 0-16,22 0 0,-21 21 15,21-20-15,0 20 0,-1 0 16,1-21-16,21 22 0,0-1 0,0 0 16,0 1-16,0-22 0,0 0 0,21 0 15,1 0-15,20 1 0,-21-22 16,21 0-16,1 0 0,-1 0 0,0 0 15,1 0-15,-1-22 0,22 1 0,-43 0 16,21 0-16,0 0 0,1 0 16,-22-22-16,0 22 0,0 0 0,0-21 15,1 20-15,-22 1 0,0 0 0,0-21 16,0 21 0,0-1-16,21 22 0,-21 22 15,0-1 1,0 0-16,0 0 0,0 0 15,0 0-15,0 1 0,0-1 0,0 0 16,0 0-16,0 0 0,0 0 0,0 1 16,0-1-16,0 0 15,21-21-15,0 0 16,0-21-16,-21 0 16,21 21-16,1-22 0,-1 1 0,0 0 15,0 0-15,0 0 0,0 0 16,1-1-16,-1 1 0,0 0 0,0 0 15,-21 0-15,21 0 0,-21-1 16,21 22-16,-21 22 16,0-1-1,0 0-15,0 0 0,0 21 16,0-20-16,0-1 0,22 0 0,-1 0 16,-21 0-16,21 0 0,0-21 15,0 22-15,0-1 0,1-21 0,20 0 16,-21 0-16,21 0 0,-20 0 0,20 0 15,0-21-15,1-1 0,-22 1 16,21 21-16,0-21 0,-20-21 0,-1 21 16,21-1-16,-21 1 0,0-21 15,1 0-15,-22-1 0,21 1 16,0 0-16,-21-22 0,0 1 0,21 20 16,-21-20-16,21-1 0,-21 22 0,0 0 15,0-1-15,0 22 0,0 0 16,-21 21-1,0 21-15,0 0 0,0 22 0,-1-22 16,22 21-16,-21 22 0,21-22 16,-21 0-16,21 1 0,0-1 15,0 21-15,0-20 0,0-22 0,0 21 16,0 1-16,0-1 0,0-21 0,21 21 16,0-20-16,1-1 0,20 0 15,-21 0-15,21 0 0,-20 0 0,20-21 16,0 0-16,-21 0 0,22 0 15,-1 0-15,0 0 0,-20-21 0,20 0 16,-21 21-16,0-21 0,0 0 0,1 0 16,-1-1-16,-21-20 0,0 21 15,0 0-15,0-22 0,0 22 0,0 0 16,0 0-16,0 0 0,-21 21 16,-1 0-16,1 0 0,0 21 15,21 0-15,-21 0 16,21 0-16,0 1 0,0 20 0,0-21 15,0 0-15,0 0 0,0 22 16,0-22-16,0 0 0,0 0 0,21 0 16,0 1-16,0-1 0,1-21 15,-1 0-15,0 0 16,0 0-16,0 0 0,0 0 0,1-21 16,-1-1-16,-21 1 15,21 0-15,0 0 0,0-21 0,0 20 16,1 1-16,-1 0 0,0-21 15,0 21-15,0-1 0,0-20 16,22 21-16,-22 21 0,0-21 0,0 21 16,0 0-16,1 0 0,-1 0 0,0 0 15,0 0-15,-21 21 0,0 0 16,0 0-16,0 0 0,0 1 0,0-1 16,0 0-16,0 21 0,0-21 0,-21 1 15,0-1-15,0 0 0,21 0 16,0 0-16,-22 0 0,1 1 15,21-44 17,0 1-17,0 0-15,21 0 0,1 0 16,-1 0-16,-21-1 0,21 1 16,-21-21-16,21 21 0,0 0 15,-21-22-15,0 22 0,21-21 0,1 21 16,-22-1-16,21 1 0,-21 0 15,0 42 17,0 0-32,0 1 15,0-1 1,0-42 62,0-1-47,-21 22 110,-1 0-94,1 0 15,21 22-62,0-1 16,-21 0-16,21 0 0,-21 0 16,21 22-16,0-22 0,0 0 15,-21 0-15,21 21 0,-21-20 0,21-1 16,-22 0-16,22 0 0,0 0 0,0 0 15,0 1-15,0-1 16,22-42 15,-1-1-15,-21 1-16,21 0 0,0 0 16,0-21-16,-21 20 0,21 1 0,1-21 15,-1 21-15,0-22 0,0 22 16,0 0-16,0-21 0,1 21 0,-1 21 15,0-22-15,0 22 0,0 22 16,-21-1 0,0 21-16,0-21 0,0 0 0,0 22 15,-21-22-15,21 21 0,-21-21 0,21 22 16,0-22-16,0 0 0,0 21 16,0-20-16,21-1 0,0 0 0,0 0 15,22-21-15,-22 0 0,21 21 0,-21-21 16,22 0-16,-1 0 0,-21-21 15,22 0-15,-22 21 0,21-21 0,0 0 16,-20-22-16,-1 22 0,0-21 16,21 21-16,-21-22 0,1 1 15,-1 0-15,0-22 0,0 22 16,-21-22-16,21 1 0,0-22 0,-21 22 0,0-1 16,22 1-16,-22 20 0,0 1 15,0 0-15,0 20 0,0 1 0,-22 21 16,1 0-1,0 21-15,21 22 0,-21-1 0,0 0 16,0 1-16,-1 20 0,22-20 16,0 20-16,0 1 0,0-22 15,0 21-15,0-20 0,0 20 0,0-20 0,22-1 16,-1 0-16,-21-21 0,21 22 0,0-22 16,0 21-16,0-21 15,1 1-15,-1-22 0,0 0 0,0 21 16,0-21-16,0 0 0,1 0 0,-1 0 15,0-21-15,0-1 0,0 1 16,0 0-16,1 0 0,-1 0 0,0 0 16,0-1-16</inkml:trace>
  <inkml:trace contextRef="#ctx0" brushRef="#br0" timeOffset="74731.34">23982 13081 0,'21'0'32,"0"0"-32,0 0 0,22-21 0,-22 21 15,21-21-15,0 21 0,-20-21 16,20 21-16,0 0 0,1-22 0,-1 22 16,0 0-16,1 0 0,-22-21 15,21 21-15,-21 0 0</inkml:trace>
  <inkml:trace contextRef="#ctx0" brushRef="#br0" timeOffset="74955.21">21907 13229 0,'-42'0'0,"84"0"0,-105 0 0,84-21 16,0 21 0,22 0-16,-1-21 0,0 21 15,22 0-15,-1-21 0,22 21 0,0 0 16,-1 0-16,1-21 0,21 21 16,-22 0-16,22 0 0,-21 0 0,21-22 15,-22 22-15</inkml:trace>
  <inkml:trace contextRef="#ctx0" brushRef="#br0" timeOffset="75312">25506 12912 0,'0'-21'16,"0"42"-16,0-64 0,0 22 0,-21 21 15,-1 0 1,1 21-16,0 1 0,0-1 0,-21 0 16,20 21-16,-20 1 0,0-1 0,21 0 15,-22-21-15,22 22 0,-21-1 16,21 0-16,-1 1 0,22-22 0,0 21 15,0-21-15,0 1 0,0 20 0,0-21 16,22 0 0,-1 0-16,0-21 0,21 0 0,-21 0 15,1 0-15,20 0 0,-21 0 16,21 0-16,1-21 0,-22 21 0,21-21 16</inkml:trace>
  <inkml:trace contextRef="#ctx0" brushRef="#br0" timeOffset="75587.85">25844 12848 0,'22'-21'0,"-44"42"0,44-63 0,-1 21 0,0 21 16,0 0-16,0 0 16,0 21-16,1 0 0,-22 0 15,21 22-15,0-22 0,0 21 16,0-21-16,-21 22 0,0-1 0,21-21 15,-21 21-15,0 1 0,0-22 0,0 21 16,0-21-16,0 22 0,0-22 16,0 0-16,-21 0 0,0 22 0,-21-22 15,21 0-15,-22 0 16,1 0-16,21-21 16,0 0-16,-1 0 0</inkml:trace>
  <inkml:trace contextRef="#ctx0" brushRef="#br0" timeOffset="75810.72">26670 13314 0,'0'21'0,"0"-42"0,-21 42 0,0-21 16,-1 0 0,1 0-1,21 21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2:37:04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423 0,'0'-21'0,"-22"21"47,1 0-47,21 21 16,-21 1-16,0-1 0,0 21 15,0-21-15,-1 22 0,1 20 0,0-21 16,0 22-16,-21-1 0,20 1 15,1-1-15,0 1 0,-21-1 0,21-20 16,-1 20-16,1-20 0,-21-1 16,21 0-16,0 1 0,-1-1 15,22-21-15,-21 0 0,0 0 16,21 1-16,-21-1 0,21-42 47,0-1-47,0 1 15,21 0-15</inkml:trace>
  <inkml:trace contextRef="#ctx0" brushRef="#br0" timeOffset="331.8">2180 487 0,'0'0'0,"21"-42"31,-21 63-15,0 0-16,0 0 0,0 21 15,0-20-15,0 20 0,0 21 16,0-20-16,0 20 0,-21-20 0,21 20 16,0 1-16,0-1 0,0-21 15,-21 22-15,21-22 0,0 1 16,0-1-16,0 0 0,0-21 15,0 1-15,0 20 0,-21-42 0,21 21 16,0 0-16,0 0 16,-21-42 31,21 0-47</inkml:trace>
  <inkml:trace contextRef="#ctx0" brushRef="#br0" timeOffset="559.66">1693 1228 0,'0'0'0,"0"21"32,21-21-17,22 0-15,-22 0 0,0 0 16,21 0-16,1-21 0,-1 21 15,-21-21-15,22 21 0,-1 0 0,0-22 16,1 22-16,-22 0 0,0 0 16,0-21-16,0 21 0,0 0 0,1 0 15,-1 0-15,0-21 0,0 21 16</inkml:trace>
  <inkml:trace contextRef="#ctx0" brushRef="#br0" timeOffset="1416.18">3111 1037 0,'0'0'15,"22"-21"-15,-1 21 0,-21-21 0,0 0 16,21 0-16,-21-1 0,0 1 16,0 0-16,0 0 0,0 0 0,0 0 15,0-1-15,-21 1 16,0 0-16,-1 21 0,1 0 15,-21 0-15,21 0 0,-22 0 16,22 21-16,-21 0 0,0 1 0,-1 20 16,1-21-16,0 21 0,-1-20 15,1 20-15,21 0 0,0-21 0,-22 22 16,43-22-16,0 21 0,0-21 16,0 1-16,0-1 0,21-21 0,1 21 15,-1 0-15,0-21 0,21 0 16,1 0-16,-1 0 0,0 0 0,1 0 15,-1 0-15,0-21 0,1 21 16,-1-21-16,-21 0 0,21-1 16,1 1-16,-22 0 0,0 0 0,0 0 15,0 0-15,1-1 0,-22 1 16,0-21-16,21 21 0,-21 0 16,0-1-16,21 1 0,-21 0 15,0 42 16,0 0-15,0 1-16,0-1 0,0 21 16,0 0-16,0 1 0,0-1 0,-21 0 15,21 1-15,0 20 0,0 1 16,0-22-16,0 22 0,0 20 16,0-20-16,0 20 0,0-20 15,0 21-15,21-22 0,-21 22 0,0-22 16,0 22-16,0 0 0,0-22 0,21 22 15,-21-22-15,0 22 0,21-22 16,-21 1-16,0-1 0,0 1 0,0-22 16,0 1-16,0-1 0,0 0 15,0 1-15,0-22 0,0 21 0,0-21 16,-21-21-16,21 21 0,-21 1 0,0-22 16,0 0-16,-1 0 0,1 0 15,0 0-15,0 0 0,0-22 16,0 1-16,-1-21 0,1 21 15,21-22-15,-21-20 0,21-1 0,-21 1 16,21-22-16,0 1 0,0-1 0,0 0 16,0 1-16,0-1 0,0 21 15,0-20-15,0-1 0,0 22 0,0-22 16,0 21-16,0 1 0,0-1 16,0 1-16,0-1 0,0 22 0,21 0 15,0-1-15,-21 1 0,21 0 16,1-1-16,-1 22 0,0 0 0,0 0 15,0 0-15,22 0 0,-22-1 16,21 1-16,-21 0 0,0 21 16,1-21-16,20 21 0,-21 0 15</inkml:trace>
  <inkml:trace contextRef="#ctx0" brushRef="#br0" timeOffset="2247.06">3535 1101 0,'-21'21'0,"-1"0"15,44-21 17,-1 0-17,0 0-15,0-21 0,21 0 16,-20 0-16,-1-1 16,21 1-16,-21 0 0,0 0 0,22 0 15,-22 0-15,-21-22 0,21 22 16,-21 0-16,0 0 0,0 0 0,0-1 15,-21 22 1,0 0-16,0 0 0,-1 0 0,-20 22 16,21-1-16,-21 0 0,20 0 15,1 0-15,0 0 0,0 22 16,0-22-16,21 21 0,0-21 0,0 1 16,0 20-16,0-21 0,0 0 15,0 0-15,0 1 0,21-1 16,0 0-16,0-21 0,0 21 0,22 0 15,-22-21-15,21 0 0,-21 0 16,22 0-16,-1 0 0,-21 0 0,22 0 16,-1-21-16,0 0 0,1 0 15,-1 0-15,-21-1 0,21 1 0,-20-21 16,-1 21-16,0-22 0,0 22 16,0-21-16,-21 0 0,0 20 0,0 1 15,0-21-15,0 21 16,0 0-16,0 42 15,0 0-15,0 0 16,-21 0-16,21 0 0,0 1 16,-21 20-16,21-21 0,0 21 15,0-20-15,0-1 0,0 21 0,0-21 16,0 0-16,0 1 0,0-1 16,0 0-16,0 0 0,0 0 0,0 0 15,0-42 32,0 0-47,0 0 16,0 0-16,0 0 0,0-1 15,0 1-15,0-21 0,21 21 0,0-22 16,0 1-16,1 21 16,20-21-16,-21 20 0,21 1 0,1 0 15,-22 0-15,21 21 0,-21 0 16,22 0-16,-22 0 0,21 0 0,-21 21 15,1 0-15,-1 0 0,-21 22 16,0-22-16,21 0 0,-21 21 0,0 1 16,0-22-16,0 21 0,0-21 15,0 1-15,0 20 0,0-21 0,-21 0 16,0 0-16,21 1 0,-22-22 16,22 21-16,0-42 31,22-1-16</inkml:trace>
  <inkml:trace contextRef="#ctx0" brushRef="#br0" timeOffset="2931.85">5461 1037 0,'0'-21'32,"0"0"-32,0 0 0,0 0 15,0-1-15,0 1 0,0 0 0,0 0 16,0 0-16,0 0 0,0-1 16,0 1-16,0 0 0,-21 21 0,0-21 15,-1 21-15,1 0 0,0 0 16,0 0-16,0 0 0,0 0 0,-1 21 15,1 0-15,0 0 0,-21 1 16,21-1-16,-1 21 0,1 0 0,-21 1 16,21-22-16,21 21 0,-21 1 15,21-22-15,0 0 0,0 21 0,0-21 16,0 1-16,0-1 0,0 0 16,21 0-16,0 0 0,0-21 15,0 0-15,0 21 0,22-21 0,-22 0 16,21 0-16,-21 0 0,22 0 15,-22-21-15,21 0 0,-21 21 0,22-42 16,-1 21-16,-21-1 0,22-20 16,-22 0-16,21-1 0,-21 1 0,0-21 15,1 20-15,-1-20 0,0-1 16,0 22-16,-21-22 0,0 22 0,0-21 16,0-1-16,0 22 0,0-1 15,0-20-15,0 21 0,0-1 0,0 22 16,0-21-16,0 21 0,-21 63 31,21-21-15,-21 21-16,0 1 0,21 20 0,-22-20 15,22 20-15,0-21 0,-21 22 0,21-1 16,0-20-16,0 20 0,-21 1 16,21-22-16,0 22 0,0-22 0,0 0 15,0 1-15,0-22 0,21 21 16,-21-21-16,21 0 0,1 1 0,-1-1 15,0-21-15,0 0 16,0 0-16,0 0 0,1 0 16,-1 0-16,0 0 15,21-21-15,-21 21 0,22-22 0,-1 1 16</inkml:trace>
  <inkml:trace contextRef="#ctx0" brushRef="#br0" timeOffset="3503.62">6689 868 0,'0'0'0,"21"-21"15,-21 0-15,0-1 0,0 1 16,0 0-16,0 0 0,0 0 0,0 0 16,-21-1-16,-1 1 15,1 21-15,21-21 0,-21 0 0,0 21 16,0 0-16,0 0 0,-22 0 15,22 0-15,-21 0 0,21 21 0,-22-21 16,22 21-16,-21 22 0,-1-22 16,22 21-16,0 0 0,-21 1 0,21-1 15,-1 0-15,22 1 0,0-22 16,0 21-16,0 1 0,0-22 0,0 21 16,0-21-16,0 0 0,0 1 0,22-1 15,-22 0-15,21-21 0,0 0 16,0 0-16,0 0 0,0 0 15,22 0-15,-22 0 0,0 0 16,21-21-16,-20 0 0,-1-1 0,21 1 16,-21 0-16,0-21 0,1 21 0,-1-22 15,0 1-15,-21 0 0,21-1 16,-21 22-16,21-21 0,-21-1 0,0 22 16,0-21-16,0 21 0,0 0 15,0 42 1,0 0-1,-21 21-15,0-21 0,21 22 0,0-1 16,0 0-16,0 1 0,0-1 16,0 0-16,0 1 0,0-22 0,21 21 15,0-21-15,22 22 0,-22-22 16,21 0-16,-21 0 0,22 0 16,-1-21-16,0 22 0,-21-22 0,22 0 15,-1 0-15,0 0 0,1 0 16,-1 0-16,0-22 0,1 1 0,-1 0 15,0 0-15,1 0 0</inkml:trace>
  <inkml:trace contextRef="#ctx0" brushRef="#br0" timeOffset="4327.62">1228 1715 0,'0'0'0,"-22"0"15,1 0 1,21-22 0,21 22 15,1 0-31,-1 0 0,0 0 15,21 0-15,22 0 0,-22 0 0,22 0 16,-1 0-16,1 0 0,20 0 16,1 0-16,0 0 0,-1 0 0,22 0 15,0 0-15,21 0 0,0 0 16,0-21-16,21 21 0,-21 0 0,21 0 16,0 0-16,1-21 0,20 21 15,0 0-15,1 0 0,-1 0 16,0 0-16,22 0 0,-22 0 0,22 0 15,-22 0-15,21-21 0,-20 21 16,-1 0-16,22 0 0,-22 0 0,-21 0 16,21 0-16,-20 0 0,20 0 15,-21 0-15,-21 0 0,21 0 0,-21 0 16,-21 0-16,0 0 0,0 0 16,-22 0-16,1 0 0,-21 0 0,-1 0 15,1 0-15,-1 0 0,-21 0 0,1 0 16,-22 0-16,21 0 15,-21 0-15,1 0 16,-22-21 47</inkml:trace>
  <inkml:trace contextRef="#ctx0" brushRef="#br0" timeOffset="4481.53">7810 1609 0,'22'0'0,"-22"21"47,-22-21-16</inkml:trace>
  <inkml:trace contextRef="#ctx0" brushRef="#br0" timeOffset="5523.97">4318 2688 0,'0'0'0,"0"-21"16,0 0 0,0 0-16,0 0 15,0-1-15,0 44 47,0-1-47,0 0 16,0 21-16,0-21 0,0 22 15,0-1-15,0-21 0,0 22 0,0 20 16,0-21-16,0 1 0,0-1 16,0 22-16,0-22 0,0 0 15,0 1-15,0 20 0,0-21 16,0-20-16,0 20 0,0-21 0,0 0 16,0 0-16,0 1 0,0-1 15,0 0-15,0-42 31,0 0-15,0-1-16,21 1 0,-21 0 0</inkml:trace>
  <inkml:trace contextRef="#ctx0" brushRef="#br0" timeOffset="6503.41">4889 3069 0,'0'21'16,"0"1"-1,-21-22-15,21 21 16,0 0-1,21-21 17,1 0-17,-1 0-15,0-21 16,0 21-16,-21-21 16,0-1-1,0 1-15,0 0 16,-21 21-1,0 0-15,0 0 0,-1 21 16,1-21-16,21 21 0,-21 1 16,21-1-16,-21 0 0,21 0 15,-21 0-15,21 0 16,0 1-16,0-1 0,0 0 16,21-21-1,0 0-15,0 0 16,0 0-16,1 0 0,-1 0 15,-21-21-15,21 21 0,-21-21 0,21-1 16,-21 1-16,0 0 16,0 0-16,0 0 0,0 0 15,0-1-15,0 1 16,-21 21-16,0-21 0,0 21 16,-1 0-16,1 0 15,21 21-15,-21 0 16,21 1-16,0-1 0,0 0 15,0 0-15,0 0 0,0 0 16,21-21-16,-21 22 16,21-22-16,1 0 15,-1 0 1,0 0-16,-21-22 0,0 1 16,0 0-16,0 0 15,0 0-15,0 0 16,0-1-16,0 1 15,-21 21-15,0 0 16,-1 0-16,1 21 16,0 1-1,21-1-15,0 0 0,0 0 0,0 0 16,0 0-16,0 1 16,0-1-16,21-21 15,0 0 1,1 0-1,-1 0-15,-21-21 16,0-1-16,0 1 16,0 0-16,0 0 15,0 0 1,-21 21-16,-1 0 0,1 0 31,21 21-31,0 0 16,0 0-1</inkml:trace>
  <inkml:trace contextRef="#ctx0" brushRef="#br0" timeOffset="9835.86">6667 2477 0,'0'0'0,"22"0"0,-1 21 16</inkml:trace>
  <inkml:trace contextRef="#ctx0" brushRef="#br0" timeOffset="10447.57">6752 2561 0,'21'-21'15,"0"0"1,1 0-16,-1 0 16,0 21-16,0-22 0,0 1 15,0 0-15,-21 0 16,22 21-16,-22-21 0,0 0 16,0-1-1,-22 22-15,1 0 0,-21 0 16,21 0-16,-22 0 0,1 22 15,0-1-15,-22 0 0,22 0 0,0 0 16,-1 22-16,1-22 0,0 21 0,-1-21 16,22 22-16,0-22 0,0 21 15,21-21-15,-21 0 0,21 1 0,0-1 16,0 0-16,21 0 0,21 0 16,-21-21-16,22 21 0,-1 1 15,0-22-15,22 21 0,-22 0 0,22-21 16,-22 21-16,21 0 0,-20-21 0,-1 21 15,22 1-15,-22-1 0,-21 0 16,21 0-16,-20 0 0,-1 0 16,-21 1-16,0-1 0,0 0 0,0 0 15,-21 0-15,-22 0 0,1 22 16,0-22-16,-22 0 0,1 0 0,-22-21 16,21 21-16,-20-21 0,20 0 0,1 0 15,-1 0-15,22 0 0,-22 0 16,22-21-16,21 0 0,-21 0 0,20 0 15,1 0-15,21-22 16,0 22-16,0 0 0,0-21 0,0 20 0,0-20 16,0 21-16,21 0 0,1 0 0,-1-22 15,0 43-15,21-21 16,-21 0-16,1 0 0,20 0 0,0 21 16</inkml:trace>
  <inkml:trace contextRef="#ctx0" brushRef="#br0" timeOffset="10800.36">7472 2752 0,'0'0'0,"21"-21"0,-21-1 15,0 1 1,-21 21-1,0 0-15,-1 0 0,1 0 16,0 0-16,21 21 0,0 1 16,-21 20-16,0-21 0,21 21 15,-21-20-15,21 20 0,-22-21 0,22 21 16,0 1-16,0-22 0,0 21 16,-21-21-16,21 22 0,0-22 0,0 21 15,0-21-15,0 1 0,21-1 16,1 0-16,-1-21 0,0 0 0,0 21 15,0-21-15,22 0 0,-22 0 16,21 0-16,-21 0 0,22-21 16,-1 0-16,-21 0 0,21-1 0,-20 1 15,-1 21-15,0-42 0</inkml:trace>
  <inkml:trace contextRef="#ctx0" brushRef="#br0" timeOffset="11191.96">7853 2858 0,'0'0'15,"0"-22"-15,0 1 0,0 0 16,0 0-16,0 0 16,21 21-1,0 0-15,0 0 0,0-21 0,1 21 16,-1 0-16,0 0 0,0 0 16,0 0-16,22 21 0,-22 0 0,0 0 15,0-21-15,21 42 0,-20-20 16,-1-1-16,0 0 0,-21 0 0,0 0 15,21 22-15,-21-22 0,0 0 0,0 0 16,0 0-16,0 0 0,0 1 16,-21-1-16,21 0 0,0 0 0,-21-21 15,0 21 1,21-42 0,0 0-16,0 0 15,0 0-15,0-1 16,0 1-16,21-21 0,-21 21 0,21 0 15,-21-1-15,0 1 0,21 0 0,-21-21 16,21 21-16,0-1 0,-21 1 16,22 0-16,-1 0 0,0 21 0,-21-21 15,21 0-15,0-1 0,0 22 16,1-21-16,-1 21 0</inkml:trace>
  <inkml:trace contextRef="#ctx0" brushRef="#br0" timeOffset="11611.98">8805 2604 0,'0'0'0,"-21"0"32,0 21-32,0 0 15,0 0-15,-1 0 0,22 0 16,-21 1-16,0 20 0,0-21 0,0 0 16,21 22-16,-21-22 0,-1 21 0,1-21 15,21 22-15,-21-22 0,21 0 16,0 0-16,0 21 0,0-20 0,0-1 15,21 0-15,0-21 16,1 21-16,-1-21 0,0 0 0,21 0 16,-21 0-16,22 0 0,-22 0 15,21 0-15,-21-21 0,1 0 16,20 21-16,-21-21 0,0-1 0,0 1 16,1 0-16,-1-21 0,0 21 0,-21-1 15,0-20-15,0 0 0,0 21 16,0-22-16,0 1 0,-21 21 0,0-22 15,-1 22-15,1 0 0,0 0 16,-21 0-16,21 21 0,-1 0 0,-20 0 16,21 0-16,0 0 0,0 0 0,-22 21 15,22 0-15,0 0 0,0 0 16,21 1-16,0-1 0,-21 0 0,21 0 16,0 0-1,0 0-15,21-21 0,0 0 16,0 0-16,0 0 0</inkml:trace>
  <inkml:trace contextRef="#ctx0" brushRef="#br0" timeOffset="11932.53">9483 2413 0,'0'0'0,"0"-21"0,0 0 0,0 0 16,0-1-16,-22 22 15,22 22 1,-21-1-16,21 0 0,-21 21 16,21-21-16,-21 22 0,21-1 15,0 22-15,-21-22 0,0 0 0,21 22 16,-22-22-16,1 0 0,21 1 0,-21-1 16,21 0-16,-21 1 0,21-1 15,-21-21-15,21 22 0,0-22 0,0 0 16,0 0-16,21 0 15,0-21-15,0 0 0,0 0 16,1 0-16,-1 0 0,0-21 0,21 0 0,-21 21 16,22-42-16,-22 20 15,21 1-15,-21 0 0,22-21 0,-22 21 16</inkml:trace>
  <inkml:trace contextRef="#ctx0" brushRef="#br0" timeOffset="12179.39">9906 2519 0,'0'0'0,"0"-21"0,0 0 0,0-22 15,0 22-15,0 0 0,0 0 16,-21 42 0,0 0-16,21 0 0,-22 0 15,1 22-15,21-1 0,-21 0 0,0 1 16,0-1-16,21 0 0,0 22 16,-21-22-16,-1 1 0,22-1 0,-21 0 15,21-21-15,0 22 0,-21-1 16,21-21-16,0 0 0,0 1 15,0-1-15,0 0 0,0 0 0,21 0 16,0-21-16,1 0 16,-1 0-16,21 0 0,-21-21 15,22 21-15,-1-21 0,0 0 0</inkml:trace>
  <inkml:trace contextRef="#ctx0" brushRef="#br0" timeOffset="12755.86">10837 2307 0,'-21'0'0,"-42"0"16,41 21-16,1 1 0,21-1 15,0 21-15,-21 0 0,21 1 16,-21-1-16,21 0 0,0 1 0,-21-1 15,21 22-15,0-22 0,0 0 16,-21 1-16,21-1 0,-22-21 16,22 21-16,-21 1 0,21-22 0,0 0 15,0 0-15,0 0 0,0 1 16,-21-1-16,21 0 16,0-42-1,0 0 1,0-1-16,0 1 0,21 0 15,-21-21-15,0 21 0,21-1 16,1-20-16,-22 21 0,21 0 0,0-22 16,0 22-16,0 0 0,22 0 0,-22 0 15,0 0-15,21 21 0,-21 0 16,22-22-16,-22 22 0,21 0 16,-21 0-16,22 0 0,-22 22 0,21-1 15,-21-21-15,1 21 0,-1 21 16,0-21-16,0 1 0,0-1 0,-21 21 15,0-21-15,0 0 0,0 1 0,0-1 16,-21 0-16,-21 0 0,21 0 16,-22 0-16,22 1 0,-21-1 0,-1 0 15,22-21-15,-21 21 0,0-21 0,20 21 16,1-21-16,0 0 0,0 0 16,0 0-16,0 0 0,21-21 31,0 0-31,0 0 0,0 0 15,21-1-15,0 1 0,21 0 0</inkml:trace>
  <inkml:trace contextRef="#ctx0" brushRef="#br0" timeOffset="13303.51">11959 2625 0,'0'0'0,"0"-21"0,-21-1 0,0 1 0,0 21 16,-1-21-16,1 21 0,0 0 15,0 0-15,0 0 0,-22 0 16,22 0-16,0 21 0,0 0 0,0 1 16,0-1-16,-1 21 0,1-21 15,0 22-15,0-22 0,0 21 0,21 0 16,-21-20-16,21 20 0,0-21 0,0 21 15,0-20-15,0-1 0,0 0 16,0 0-16,0 0 0,21 0 0,0 1 16,0-22-16,0 0 0,0 21 0,1-21 15,-1 0-15,0 0 0,21 0 16,-21 0-16,1 0 0,20-21 0,-21-1 16,0 1-16,22 0 0,-22 0 0,0 0 15,0 0-15,0-1 16,0-20-16,-21 21 0,22-21 0,-22-1 15,21 22-15,-21-21 0,0 21 0,0-1 16,0 1-16,0 0 0,0 42 31,0 0-31,0 1 16,-21-1-16,21 0 0,0 0 0,0 21 16,0-20-16,0-1 0,0 0 0,0 0 15,0 0-15,0 0 0,0 1 16,0-1-16,0 0 0,0 0 0,21 0 15,0-21-15,0 0 16,0 0-16,0 0 16,1 0-16,-1 0 0,0 0 0,0 0 15,0 0-15,0 0 0,1-21 0</inkml:trace>
  <inkml:trace contextRef="#ctx0" brushRef="#br0" timeOffset="13759.24">12531 2709 0,'0'0'16,"-22"-21"-16,1 21 0,21-21 0,-21 21 16,21-21-1,0 0-15,0 0 0,21-1 16,0 1-16,22 21 0,-22-21 16,21 21-16,-21 0 0,22 0 15,-1 0-15,-21 0 0,22 0 0,-22 0 16,0 21-16,21 0 0,-21 1 15,1-1-15,-1 0 0,-21 21 0,0-21 16,21 22-16,-21-22 0,0 21 0,0-21 16,0 22-16,0-22 0,-21 21 15,21-21-15,-21 1 0,-1-1 0,22 0 16,0 0-16,-21 0 0,21 0 16,-21-21-16,21 22 15,-21-22-15,21-22 16,0 1-1,0 0-15,0 0 16,0 0-16,0 0 0,0-1 0,21 1 16,-21-21-16,21 21 0,0-22 0,1 1 15,20 0-15,-21-1 0,0 1 16,22 0-16,-1-1 0,0 1 0,1 0 16,-22 21-16,21-1 0,0 1 15,1 0-15,-22 0 0,0 21 0,21 0 16,-20 0-16,-1 0 0,0 0 15,-21 21-15</inkml:trace>
  <inkml:trace contextRef="#ctx0" brushRef="#br0" timeOffset="14883.2">4127 4487 0,'0'-21'16,"0"0"15,0 0-15,0 0-16,0 0 0,0-1 15,0 1-15,22 21 0,-1-21 16,21 0-16,-21 21 0,0-21 15,1 21-15,20 0 0,-21 0 0,0 0 16,22 0-16,-22 21 0,0 0 16,0 0-16,21 22 0,-20-22 0,-22 21 15,21 0-15,0 1 0,-21 20 16,0-20-16,0 20 0,0 1 16,0-22-16,0 21 0,-21 1 0,-22-22 15,22 1-15,-21-1 0,21 0 16,-22 1-16,1-22 0,21 0 0,-21 0 15,20 0-15,1-21 0,0 0 16,-21 0-16,21 0 0,-1 0 0,1 0 16,0-21-16,0 0 0,0 0 15,0 0-15,21-22 0,0 22 16,-22-21-16,22-1 0,0-20 0,0 21 16,0-1-16,0 1 0,0 0 15,0 20-15,0-20 0,22 21 16,-1 0-16,0 21 0,0-21 0,0 21 15,0 0-15,1 0 0,20 0 16,-21 21-16,21 0 0,1 0 0,-1 21 16,0-20-16,1 20 0,-22 0 15,21 1-15,1-22 0,-22 21 0,0-21 16,0 22-16,0-22 0,0 21 16,1-21-16,-1 0 0,-21 1 0,0-1 15,0 0-15,21-21 0,0 0 16,0-21-1</inkml:trace>
  <inkml:trace contextRef="#ctx0" brushRef="#br0" timeOffset="15059.65">5101 4699 0,'0'0'0,"0"-21"31,21 0 16,0 21-47,1 0 0,-1-21 16</inkml:trace>
  <inkml:trace contextRef="#ctx0" brushRef="#br0" timeOffset="15735.43">6286 4339 0,'0'-21'15,"0"0"1,22 21-16,-1-21 0,0 0 16,0 21-16,0-22 0,0 1 15,1 0-15,-1 0 0,0 0 0,0 0 16,0-1-16,0 1 0,-21 0 0,0 0 15,0 0-15,0 0 0,0-1 16,-21 22-16,0-21 0,-21 21 0,21 0 16,-1 0-16,-20 0 15,0 0-15,21 0 0,-22 0 0,22 21 16,-21 1-16,21-1 0,-1 0 0,1 0 16,0 21-16,21-20 0,0-1 15,0 21-15,0-21 0,0 22 0,0-22 16,21 21-16,0-21 0,1 0 15,20 22-15,-21-22 0,21 0 0,1 0 16,-1 0-16,0 1 0,1 20 0,-1-21 16,0 0-16,-20 0 0,20 1 15,-21-1-15,0 0 0,0 21 0,-21-21 16,0 1-16,0-1 0,-21 0 16,0 0-16,0 0 0,-21 0 0,-1 1 15,-20-1-15,20-21 0,-20 0 16,21 21-16,-22-21 0,22 0 0,-1 0 15,1 0-15,0-21 0,21 0 16,-22 21-16,22-43 0,0 22 0,0 0 16,0 0-16,21 0 0,0-22 15,0 22-15,0 0 0,0 0 0,0 0 16,21-1-16,0 1 0,0 0 0,21 0 16,-20 0-16,-1 21 0,21-21 15,-21 21-15,22 0 0,-22-22 0,21 22 16,-21 0-16</inkml:trace>
  <inkml:trace contextRef="#ctx0" brushRef="#br0" timeOffset="17507.79">6921 4382 0,'22'0'0,"-44"0"0,65-22 0,-43 1 15,0 0-15,0 0 16,0 0-16,-21 21 47,-1 21-47,1 0 15,21 0-15,-21 22 0,0-22 0,21 0 16,-21 21-16,21-21 0,0 22 16,-21-1-16,21-21 0,-22 22 0,22-22 15,0 21-15,0-21 0,0 0 0,0 1 16,0 20-16,0-21 0,22-21 15,-1 21-15,0 0 0,21-21 0,-21 0 16,22 0-16,-22 0 0,21 0 16,1-21-16,-22 0 0,21 21 0,0-21 15,-20 0-15,20 0 0,-21-22 0,21 22 16,-20 0-16,20-21 0,-21 20 16,0-20-16,0 21 0,-21-21 15,0 20-15,0-20 0,0 21 0,0 0 16,0 0-16,-21 21 15,0 0 1,0 0-16,21 21 16,0 0-16,0 0 0,0 0 15,0 0-15,0 1 0,0-1 0,0 0 16,0 0-16,21 0 0,0 0 16,-21 1-16,21-1 0,-21 0 15,0 0-15,22 0 0,-1 0 0,0 1 0,0-1 16,0 0-16,0 0 15,1-21-15,20 0 0,-21 0 16,0 0-16,0 0 0,22 0 0,-22 0 16,21-21-16,-21 21 0,22-21 15,-22 0-15,21-1 0,1 1 0,-22 0 16,21 0-16,-21 0 0,22 0 0,-22-1 16,0 1-16,0-21 0,-21 21 15,0-22-15,21 22 0,-21 0 0,0-21 16,0 21-16,0-1 0,0 1 15,0 0-15,-21 21 16,0 0-16,0 0 16,0 0-16,-1 21 0,1 0 0,0 1 15,0-1-15,0 0 0,21 21 16,-21-21-16,-1 1 0,22 20 0,0-21 16,-21 0-16,21 22 0,0-22 15,0 0-15,0 21 0,21-21 0,1 1 16,-1-1-16,0 0 0,0-21 15,21 21-15,-20-21 0,20 0 0,0 0 16,-21 0-16,22 0 0,-1 0 0,0 0 16,1 0-16,-1-21 0,0 0 15,1 21-15,-1-21 0,-21-1 16,22 1-16,-22 0 0,0 0 0,0 0 16,0 0-16,-21-22 0,21 22 0,-21 0 15,0-21-15,0 20 0,0 1 16,0 0-16,0 0 0,-21 21 15,0 0-15,0 0 16,0 0-16,0 21 0,-1 0 16,22 0-16,-21 1 0,21-1 0,0 0 15,-21 21-15,21-21 0,0 1 16,0 20-16,0-21 0,0 0 0,0 0 16,21 1-16,-21-1 0,21 0 0,1 0 15,20-21-15,-21 21 0,21-21 16,1 0-16,-22 0 0,21 0 15,1 0-15,-1 0 0,-21 0 0,21-21 16,1 0-16,-22 0 0,0 0 16,21-1-16,-20 1 0,-1 0 0,0 0 15,0-21-15,0 20 0,-21 1 16,21-21-16,-21 21 0,22 0 0,-22-22 16,0 22-16,0 0 0,0 42 31,-22 0-31,22 0 15,-21 1-15,21-1 0,0 0 0,-21 0 16,21 0-16,-21 22 0,0-22 16,21 0-16,0 0 0,0 0 15,-21 0-15,21 1 0,-22-1 0,22 0 16,0 0-16,0-42 47,0 0-47,0 0 0,22-1 15,-1 1-15,0 0 0,0 0 0,0 0 16,0-22-16,1 22 0,-1-21 16,21 21-16,-21-22 0,22 22 0,-22 0 15,21 0-15,-21 0 0,22 0 0,-22 21 16,0 0-16,0 0 0,0 0 16,0 21-16,1 0 0,-22 0 15,21 0-15,-21 0 0,0 22 0,0-22 16,0 0-16,0 21 0,-21-20 0,-1-1 15,22 0-15,-21 21 0,21-21 16,0 1-16,0-1 0,0 0 0,0 0 16,21-21-1,1 0-15,20 0 0,-21 0 0,0 0 16,0 0-16,22-21 0,-1 0 0,0 21 16,-20-21-16,41-1 0,-21 1 15,1-21-15,-1 21 0,0 0 0,1-22 16,-1 1-16,-21 21 0,22-22 15,-22 1-15,0 0 0,0 21 16,-21-22-16,21 22 0,-21 0 0,0 0 16,-21 21-16,-21 0 15,21 0-15,-1 21 0,1-21 16,-21 21-16,21 0 0,0 22 0,21-22 16,0 0-16,0 0 0,0 0 0,0 0 15,0 22-15,0-22 0,21 0 16,0 0-16,0 0 0,0 1 0,0-1 15,1-21-15,-1 21 0,0 0 0,0 0 16,0-21 0,-21 21-16,-21-21 15,0 0 1,0 0-16,0 0 0,-1 0 16,1 0-16,-21 0 0,21 0 0,0 0 15,-1 0-15,1 0 0,0-21 0,21 0 16,0 0-16,0 0 15,0 0-15,0-1 0</inkml:trace>
  <inkml:trace contextRef="#ctx0" brushRef="#br0" timeOffset="18061.48">10774 3979 0,'0'0'0,"-21"-21"15,-22-21 1,43 21-16,-21 0 0,0 21 16,21 21-1,0 21 1,-21-21-16,21 22 0,0-1 0,0 21 16,0-20-16,0-1 0,0 22 15,0-22-15,0 21 0,0-20 0,0-1 16,0 0-16,0 1 0,0-1 0,0-21 15,0 22-15,0-22 16,0 0-16,0 0 0,0 0 16,0-42 15,0 0-31,21 0 16,-21 0-16,0-1 0,0-20 0,21 21 15,0 0-15,0-22 0,1 1 16,-1 21-16,21-21 0,-21 20 0,22-20 15,-1 21-15,0 0 0,1 0 16,-1-1-16,0 1 0,1 21 0,-1 0 16,-21 0-16,21 21 0,1 1 0,-22-1 15,0 0-15,0 21 16,0-21-16,-21 1 0,22 20 0,-22-21 16,0 0-16,0 0 0,0 22 0,-22-22 15,1 0-15,21 0 0,-21-21 16,0 21-16,0 1 0,0-22 0,21 21 15,-22-21-15,1 0 16,42 0 0,1 0-1,-1 0-15,0-21 0,0-1 0,0 1 16</inkml:trace>
  <inkml:trace contextRef="#ctx0" brushRef="#br0" timeOffset="18528.21">11874 4212 0,'0'0'16,"22"-21"-16,-22-42 16,0 41-16,-22 22 15,1 0-15,0 0 16,0 22-16,0-1 0,0 0 16,-1 0-16,22 21 0,0-20 15,-21 20-15,0-21 0,21 21 0,0-20 16,0 20-16,0-21 0,0 21 15,0-20-15,0-1 0,0 0 16,0 0-16,21 0 0,0 0 0,1 1 16,-1-22-16,21 21 0,-21-21 0,0 0 15,22 0-15,-22 0 0,0 0 16,21 0-16,1 0 0,-22 0 0,21-21 16,1-1-16,-22 1 0,21 0 0,0 0 15,-20-21-15,-1 20 0,0-20 16,0 0-16,-21-1 0,0 1 0,0 0 15,0-1-15,0 1 0,-21 0 0,0 21 16,0-1-16,-22 1 16,22 0-16,0 21 0,-21 0 0,-1 0 15,1 0-15,21 21 0,-22 0 16,1 1-16,21-1 0,-21 21 0,20-21 16,-20 22-16,21-22 0,0 0 0,21 21 15,0-21-15,0 1 0,0-1 16,0 0-16,0 0 0,21 0 15,0-21-15,0 21 0,0-21 0,22 0 16,-1 0-16,22 0 0,-22 0 16</inkml:trace>
  <inkml:trace contextRef="#ctx0" brushRef="#br0" timeOffset="18895.81">12890 3937 0,'0'-42'0,"0"84"0,0-105 0,0 41 15,0 1-15,22 0 0,-22 0 16,-22 21 15,22 21-31,-21 0 0,21 0 0,-21 22 16,21-22-16,-21 21 0,21 1 16,-21-1-16,21 0 0,-21 22 15,-1-22-15,22 22 0,0-22 0,-21 0 16,0 1-16,21 20 0,0-42 0,0 22 15,-21-1-15,21-21 0,0 21 16,0-20-16,0-1 0,21 0 0,0 0 16,-21 0-16,21 0 0,1-21 15,-1 0-15,0 22 0,0-22 0,21 0 16,-20 0-16,-1 0 0,0-22 0,0 22 16,0-21-16,22 0 0,-22 21 15,0-21-15,0 0 0,0 0 0,0-22 16,1 22-16,-1 0 0,0 0 0,0-22 15,0 22-15,-21 0 0,0 0 16,0-21-16,0 20 0</inkml:trace>
  <inkml:trace contextRef="#ctx0" brushRef="#br0" timeOffset="19204.5">12509 4212 0,'0'0'0,"-21"0"0,21-21 16,43 21 0,-22-21-16,21 21 0,0-21 0,1 21 15,-1-21-15,22 21 0,-22-22 16,21 22-16,-20 0 0,-1-21 0,0 0 16,1 21-16,-1 0 15,-21-21-15,22 21 0,-22 0 0,-21-21 16,21 0-16,0 21 0,-21-22 15,21 22-15,0 0 16,-21-21 0,-21 21 15,0 0-15,0 0-16</inkml:trace>
  <inkml:trace contextRef="#ctx0" brushRef="#br0" timeOffset="20663.74">4212 6287 0,'-21'0'0,"21"-22"31,0 1-15,0 0-16,21 0 15,0 21 1,0-21-16,1 21 0,20 0 0,-21 0 16,0 0-16,22-21 0,-22 21 15,0 0-15,21 0 0,-21 0 0,1 21 16,-1-21-16,0 21 0,0 0 0,-21 0 16,21 0-16,-21 22 0,0-22 15,0 21-15,-21 1 0,0-22 16,0 21-16,-22-21 0,22 22 0,-21-22 15,21 21-15,-22-21 0,22 0 16,-21 1-16,21-1 0,-22-21 0,22 21 16,0-21-16,0 0 15,0 0-15,21-21 32,0 0-32,0-1 0,21 22 15,0-21-15,0 0 0,0 0 16,1 21-16,20-21 0,-21 21 0,0-21 15,22 21-15,-22-22 0,21 22 0,0 0 16,-20 0-16,-1 0 16,21 0-16,-21 0 0,22 0 0,-22 22 0,0-1 15,0 0-15,0 0 16,0 0-16,-21 22 0,0-22 0,22 0 16,-22 21-16,0-21 0,0 22 0,0-22 15,-22 21-15,1-21 0,0 1 16,0 20-16,0-21 0,-22 0 0,1 0 15,21 1-15,-21-22 0,-1 21 16,22-21-16,-21 0 0,21 0 0,-22 0 16,22 0-16,-21 0 0,21 0 0,-1 0 15,1 0-15,0 0 16,-21-21-16,21 21 0,-1-22 0,1 1 0,0 0 16,0 0-16,0 0 15,21 0-15,0-1 16,0 1 15,21 21-31,0 0 0,-21-21 16,21 21-16,0 0 0,1-21 0</inkml:trace>
  <inkml:trace contextRef="#ctx0" brushRef="#br0" timeOffset="20891.61">5186 6668 0,'0'0'0,"21"0"31,0 0-15,0 0-1,0 0 16,1 0-15</inkml:trace>
  <inkml:trace contextRef="#ctx0" brushRef="#br0" timeOffset="23644.53">6435 6498 0,'0'0'0,"0"21"32,21-21-17,0 0 1,0 0-16,0 0 0,22 0 15,-22-21-15,21 21 0,0-21 16,1 0-16,-1 21 0,0-21 0,1 0 16,-1-1-16,0-20 0,1 21 0,-1 0 15,-21 0-15,22-1 0,-22 1 16,0-21-16,0 21 0,0 0 0,-21-22 16,0 22-16,0-21 0,0 21 15,0-22-15,0 22 0,0-21 0,-21-1 16,0 22-16,0 0 0,21 0 0,-21 0 15,-1 0-15,1 21 16,0 0-16,0 21 16,21 0-16,0 21 15,0-21-15,0 1 0,0 20 0,0 0 16,0 1-16,0-1 0,0 0 0,0 1 16,0-1-16,0 21 0,0 1 15,0-1-15,0 1 0,0-1 0,0 22 16,0-21-16,0-1 0,0 22 15,0-22-15,0 22 0,-21 0 0,0-22 16,21 22-16,-22-1 0,22 1 16,-21 0-16,21-1 0,0-20 0,0 21 15,0-22-15,0 22 0,0-22 0,0 1 16,0-1-16,0 1 0,0-1 16,0-20-16,21-1 0,-21-21 0,22 21 0,-1-20 15,0-22-15,21 0 16,-21 0-16,1 0 0,-1 0 15,21-22-15,0 1 0,-20 0 0,20-21 16,0 21-16,-21-22 0,22 1 0,-1 0 16,0-1-16,1-20 0,-1 20 15,-21 1-15,22-21 0,-22-1 0,0 1 16,-21-1-16,0 1 0,0-22 0,0 21 16,0-20-16,-21 20 0,-22-20 15,22 20-15,-21 1 0,0 20 0,-1-20 16,1 20-16,0 1 0,-1 21 15,1 0-15,0 0 0,-1-1 16,1 1-16,21 21 0,0 0 0,-22 0 16,22 0-16,21 21 31,21-21-31,0 0 0,1 0 16,-1 0-16,0 0 0,0 0 15,21 0-15,-20 0 0,20-21 0,-21 21 16,21-21-16,1 0 0,-22 0 15,21 0-15,1-1 0,-22 1 0,21-21 16,-21 21-16,0 0 0,1-1 16,-1-20-16,-21 21 0,21 0 15,-21 0-15,0-1 0,0 1 0,0 0 16,-21 21-16,0-21 16,-1 21-16,1 0 0,0 0 0,0 0 15,0 21-15,0 0 16,21 0-16,21-21 31,0 0-15,21-21-16,-21 21 0,1-21 0,20 0 15,-21 21-15,21-21 0,-20 0 16,20-1-16,-21 22 0,0-21 16,22 0-16,-22 21 0,0-21 0,0 21 15,-21 21 16,0 0-31,0 0 0,0 1 16,0-1-16,0 21 0,0 0 0,0 1 16,0-1-16,0-21 0,0 22 0,0-1 15,21-21-15,0 0 0,-21 22 16,22-22-16,-1 0 0,0 0 0,0-21 16,0 21-16,0-21 0,1 0 15,20 0-15,-21 0 0,0 0 0,0 0 16,1 0-16,41-63 15,-42 42 1,0-22-16,1 22 0,-22-21 0,21-1 16,0 1-16,0 0 0,0-1 0,0 1 15,1 0-15,-1-1 0,0 1 16,0 21-16,0-21 0,0 20 0,22 1 16,-22 0-16,21 0 0,-21 21 0,1 0 15,-1 0-15,21 0 0,-21 0 16,0 0-16,1 21 0,-1 0 0,-21 22 15,21-22-15,0 0 0,-21 21 16,21-21-16,-21 22 0,0-22 0,0 21 16,0-21-16,0 22 0,0-22 15,0 0-15,0 0 0,0 0 16,0 1-16,0-44 31,0 1-31,0 0 16,0 0-16,0 0 0,0 0 0,0-1 15,0 1-15,0-21 0,0 21 0,-21-22 16,0 22-16,0-21 16,21 21-16,-21 0 0,-22-1 0,22 1 0,0 0 15,-21 0-15,20 21 0,-20 0 16,21 0-16,-21 0 0,20 0 0,1 21 16,-21 0-16,21 0 0,21 22 15,-21-22-15,21 21 0,-22 1 16,22-1-16,-21 0 0,21 22 0,0-22 15,0 0-15,0 1 0,0-1 0,0 0 16,21 1-16,1-22 0,-1 0 16,-21 21-16,21-42 0,21 22 0,-21-1 15,1-21-15,-1 0 0,21 0 16,-21 0-16,22 0 0,-1 0 0,-21-21 16,21-1-16,1 1 0,-22 0 0,21-21 15,-21 21-15,22-22 16,-22 1-16,0-22 0,0 22 0,0 0 15,-21-22-15,22 22 0,-22 0 0,0-1 16,0 22-16,0-21 0,0 21 16,0-1-16,-22 22 15,1 0 1,0 22-16,21-1 0,0 21 16,0-21-16,0 22 0,0-1 0,0-21 15,0 21-15,0 1 0,0-1 16,0 0-16,0-20 0,0-1 0,21 21 15,0-21-15,1 0 0,20 1 0,-21-22 16,21 21-16,-20-21 16,20 0-16,0 0 0,-21 0 0,22 0 15,-1 0-15,0-21 0,1-1 0,-1 1 16,0 0-16,1 0 0,-22 0 16,21-22-16,1 1 0,-22 21 0,0-21 15,0-1-15,0 1 0,-21 0 0,0-1 16,0 22-16,0 0 0,0-21 15,0 20-15,0 1 0,-21 21 16,0 21 0,21 1-16,0-1 15,0 0-15,0 21 0,0-21 0,0 22 16,0-1-16,0-21 16,0 22-16,0-1 0,0-21 0,0 21 15,0-20-15,0 20 0,0-21 0,0 0 16,0 0-16,0 1 15,0-44 17,0 1-17,0-21-15,0 21 0,0 0 16,0-22-16,0 22 0,21-21 0,-21-1 16,21 1-16,0 0 15,22 21-15,-22-22 0,0 22 0,0 0 16,22 0-16,-22 0 0,21-1 0,-21 1 15,22 21-15,-22 0 0,0 0 16,0 0-16,0 0 0,0 0 0,1 21 16,-22 1-16,21-1 0,-21 0 15,21 0-15,-21 21 0,0-20 0,21 20 16,-21-21-16,0 21 0,0-20 0,0-1 16,21 21-16,-21-21 0,0 0 15,0 1-15,0-1 0,0 0 16,0 0-16,21-42 31,-21 0-15,0 0-16,22-1 0,-22 1 15,0-21-15,21 21 0,0-22 16,-21 22-16,21-21 0,0 21 0,0-22 16,1 22-16,20-21 0,-21 21 15,21 0-15,22-22 0,-43 22 16,0 0-16,22 21 0,-22 0 0,0 0 15,0 0-15,0 0 0,0 21 16,-21 0-16,22 0 0,-22 1 16,0 20-16,0-21 0,0 21 0,0 1 15,0-1-15,0 0 0,0-20 0,-22 20 16,1 0-16,21-21 0,-21 22 16,21-22-16,-21 0 0,21 0 0,0 0 15,0 1 1,0-44-1,0 1 1,21 0-16</inkml:trace>
  <inkml:trace contextRef="#ctx0" brushRef="#br0" timeOffset="24391.7">11218 6287 0,'0'0'0,"21"0"47,1-22-47,-1 22 0,0 0 0,0 0 15,0-21-15,0 21 0,22-21 16,-22 21-16,0-21 0,0 0 0,0 21 16,1-21-16,-1-1 0,-21 1 15,21 0-15,-21 0 0,0 0 16,0 0-16,-21 21 15,0 0-15,-1 0 16,1 0-16,0 0 0,0 21 16,0 0-16,0-21 0,-1 21 15,1 0-15,0 22 0,0-22 0,21 0 0,0 0 16,0 0-16,-21 22 0,21-22 16,0 21-16,0-21 0,0 0 15,0 22-15,0-22 0,21 0 0,-21 0 16,21 0-16,0 1 0,0-22 0,1 21 15,20-21-15,-21 0 0,21 0 16,-20 0-16,20 0 0,-21 0 0,21 0 16,1-21-16,-1 21 0,0-22 15,1 1-15,-1 0 0,0-21 0,1 21 16,-1-22-16,0 22 0,1-21 0,-1 21 16,-21-22-16,22 1 15,-1 21-15,-21-22 0,0 1 0,22 0 16,-22 21-16,-21-22 0,21 22 0,-21-21 15,0 21-15,0-1 0,0 1 16,-21 21-16,0 0 16,-1 0-16,1 21 0,0-21 15,0 22-15,0-1 0,0 0 0,-1 0 16,22 0-16,0 0 0,0 1 16,0-1-16,0 21 0,22-21 15,-1 0-15,0 1 0,0-1 16,0 0-16,0-21 0,22 21 0,-22 0 15,0-21-15,0 21 0,0 1 16,1-22-16,-1 21 0,-21 0 0,0 0 16,0 0-16,0 0 15,-21 1-15,-1-22 16,22 21-16,-21-21 0,0 0 16,0 0-16,0 0 0,0 21 0,-1-21 15,1 0-15,0 0 0,0 0 16,0 0-1,21-21-15,-21 0 0,-1 21 16</inkml:trace>
  <inkml:trace contextRef="#ctx0" brushRef="#br0" timeOffset="25487.38">3937 8615 0,'0'0'16,"0"-21"-16,0 0 0,21-1 15,-21 1-15,0 0 0,21 21 16,-21 21 15,0 0-31,0 1 0,-21-1 0,0 21 16,21-21-16,-21 22 0,0-1 16,-1 0-16,1 1 0,0-1 15,0 0-15,-21 1 0,20-22 16,1 21-16,0-21 0,0 0 0,0 1 15,0-1-15,-1 0 16,44-21 0,20 0-16,-21-21 15,0 21-15,22-21 0,-1 21 16,-21 0-16,21-22 0,1 22 0,-22-21 16,21 21-16,1-21 0,-22 21 0,21 0 15,-21-21-15,0 0 0,22 21 16,-22-21-16,0-1 0,0 1 15,0 0-15,1 0 0,-22 0 16,0 0-16,21-1 0,-21-20 0,21 21 16,-21 0-16,0-22 0,0 22 0,0 0 15,0 0-15,0 0 0,0 0 16,-21 21-16,21 21 16,-21-21-1,21 21-15,0 21 0,0-21 0,0 22 16,0-1-16,0 0 0,-22 1 0,22-1 15,0 0-15,0 1 0,-21-1 16,21 0-16,0 1 0,0-22 16,0 21-16,0-21 0,0 1 15,0-1-15,0 0 0,0 0 0,0 0 16,21-21 0,1 0-16,-1 0 15,0 0-15,0 0 0,0-21 16,0 0-16,1 21 0</inkml:trace>
  <inkml:trace contextRef="#ctx0" brushRef="#br0" timeOffset="25667.55">5228 8911 0,'0'0'15,"21"0"63</inkml:trace>
  <inkml:trace contextRef="#ctx0" brushRef="#br0" timeOffset="26159.99">8128 7938 0,'0'0'16,"0"-22"-16,0 44 31,0-1-31,0 0 0,0 21 0,0 22 16,0-22-16,0 22 0,0-1 0,0 1 15,0-1-15,0 1 0,0-1 16,-21 1-16,0-22 0,-1 21 16,22 1-16,-21-22 0,0 1 0,0 20 15,21-42-15,-21 22 0,21-1 16,0-21-16,0 0 0,0 0 15,0-42 17,0 0-32,0 0 0</inkml:trace>
  <inkml:trace contextRef="#ctx0" brushRef="#br0" timeOffset="26692.68">7853 8403 0,'-21'-42'0,"42"84"0,-64-126 0,22 41 15,0 1-15,21 0 0,0-1 0,0-20 16,0 20-16,0 1 0,0 0 0,21-1 16,0 22-16,22-21 0,-1 0 15,0-1-15,1 22 0,20 0 0,1 0 16,-22 0-16,22 21 0,-1 0 16,-21 0-16,22 0 0,-22 0 0,22 21 15,-22 21-15,22-21 0,-22 22 0,0 20 16,-21-21-16,1 22 0,-1-1 15,-21-20-15,0 20 0,-21 1 0,-1-22 16,-20 22-16,21-22 0,-43 0 16,22 1-16,-21-1 0,20 0 15,-20-21-15,-1 1 0,1-1 0,-1 0 16,22 0-16,-22 0 0,22-21 0,0 0 16,-1 0-16,22 0 0,-21 0 15,21 0-15,0 0 0,-1-21 0,22 0 16,0 0-16,0 0 15,0-1-15,0 1 0,22 0 0,-1 0 16,0 0-16,0 21 0,0 0 0,0 0 16,1 0-16,20 0 0,-21 0 15,0 21-15,0 0 0,22 0 0,-22 0 16,0 1-16,0-1 0,0 21 0,1 0 16,-22 1-16,21-22 15,0 21-15,-21 1 0,21-22 0,0 21 16,-21-21-16,21 0 0,1 1 0,-1-1 15,0 0-15,0-21 0,0 0 16,0 21-16,1-21 0,20 0 0,-21 0 16,21 0-16,-20 0 0,20-21 0,0 21 15,1-21-15,-22 0 0,21-1 16,0 1-16,-20 0 0</inkml:trace>
  <inkml:trace contextRef="#ctx0" brushRef="#br0" timeOffset="27127.43">9207 8403 0,'0'-21'16,"0"42"-16,0-63 0,0 21 16,-21 21-1,21 21-15,-21 0 0,0 0 0,0 0 16,21 1-16,-21 20 0,-1-21 16,1 21-16,21-20 0,-21 20 0,21 0 15,-21 1-15,21-1 0,0-21 16,0 21-16,0 1 0,0-22 0,0 0 15,0 0-15,0 0 0,21 1 0,0-1 16,0-21-16,1 0 0,20 0 16,-21 0-16,0 0 0,22 0 0,-22-21 15,21 21-15,-21-22 0,22 1 16,-22 0-16,0 0 0,0-21 16,0 20-16,0-20 0,1 21 0,-22-21 15,0-1-15,0 22 0,0-21 0,0-1 16,0 1-16,0 0 0,0 21 15,-22-22-15,1 1 0,-21 21 0,21 0 16,-22-1-16,22 22 0,-21 0 0,21 0 16,-22 0-16,1 0 0,0 0 15,21 0-15,-22 22 0,22-1 0,-21 21 16,42 0 0,42 85-1,0-127 1,-20 0-16,20 0 0,0 0 15,1 0-15,-1 0 0</inkml:trace>
  <inkml:trace contextRef="#ctx0" brushRef="#br0" timeOffset="27708.1">10139 7916 0,'0'0'0,"0"-21"0,-21 0 0,-1 0 16,1 0-16,21 0 0,-21 21 15,0 0-15,0 0 0,0 0 0,-1 0 16,1 21-16,21 0 0,-21 21 0,21 1 16,-21-1-16,21 0 0,0 22 15,0-1-15,0-20 0,0 20 0,0-21 16,0 22-16,0-22 0,0 1 0,0-1 16,0 0-16,0 1 0,0-1 15,0 0-15,0 1 0,0-22 0,0 21 16,0-21-16,0 0 0,0 1 0,0-1 15,0 0-15,-21-21 32,21-21-17,0 0-15,0-1 0,0 1 16,0 0-16,0-21 0,0 21 0,0-1 16,0-20-16,0 21 0,21 0 15,0-22-15,0 22 0,0-21 0,22 21 16,-22 0-16,21-1 0,1 1 0,-1 0 15,0 21-15,1 0 0,-22 0 16,21 0-16,0 0 0,-20 21 0,-1 0 16,0-21-16,21 22 0,-21-1 0,-21 0 15,22 21-15,-22-21 0,0 1 16,0-1-16,0 0 0,0 0 16,0 21-16,-22-20 0,1-1 0,0 0 15,0 0-15,0 0 0,0 0 16,-22 1-16,22-1 0,-21 0 0,-1-21 15,1 21-15,0-21 0,21 0 0,-22 0 16,22 0-16,0 0 0,0 0 16,0 0-16,21-21 31,21 21-31,0-21 0,21 0 16,-21-1-16,22 22 0</inkml:trace>
  <inkml:trace contextRef="#ctx0" brushRef="#br0" timeOffset="28158.92">11070 8403 0,'0'0'0,"21"-21"0,0 21 0,-21-21 0,0 0 16,-21 21 0,0 0-16,-21 0 0,21 0 0,-22 0 15,1 21-15,21 0 0,-22-21 16,1 42-16,0-20 0,21-1 0,-22 0 15,22 21-15,0-21 0,0 22 0,21-22 16,0 21-16,0-21 0,0 22 16,0-22-16,0 21 0,21-21 15,0 1-15,0 20 0,0-21 0,1 0 16,20 0-16,0-21 0,-21 22 0,22-22 16,-1 0-16,0 0 0,-20 0 15,20 0-15,0 0 0,-21 0 0,22-22 16,-22 1-16,21 0 0,-21 0 0,1 0 15,-1-22-15,0 22 0,0-21 16,-21 0-16,0 20 0,0-20 0,0 0 16,0-1-16,0 22 0,-21-21 15,0 21-15,0 0 0,-1-1 0,-20 1 16,0 21-16,-1 0 0,1 0 0,0 0 16,-1 0-16,1 0 0,-21 0 15,41 0-15,-20 21 0,0 1 16,21-1-16,-1-21 0,1 21 0,21 0 15,0 0-15,21-21 16,22 0-16,-22 0 0,21 0 16,22 0-16,-22 0 0</inkml:trace>
  <inkml:trace contextRef="#ctx0" brushRef="#br0" timeOffset="28511.95">12001 7832 0,'0'0'16,"0"-21"-16,0-22 0,0 22 0,0 0 0,0 0 16,0 0-16,0-1 0,-21 22 15,0 0-15,0 0 16,0 22-16,0 20 0,21-21 16,-22 21-16,1 1 0,0-1 15,0 22-15,21-1 0,-21 1 0,0-1 16,-1 1-16,22-1 0,-21 1 0,21-22 15,-21 21-15,21-20 0,0 20 16,0-20-16,0-1 0,0 0 0,0-21 16,0 22-16,0-22 0,0 0 15,21 0-15,0 0 0,1-21 16,-1 0-16,0 0 0,0 0 0,21 0 16,-20 0-16,-1-21 0,0 0 0,21 0 15,-21 0-15,22 0 0,-22-1 16,0 1-16,21 0 0,-20 0 0,-1 0 15,0-22-15,0 22 0,-21-21 16</inkml:trace>
  <inkml:trace contextRef="#ctx0" brushRef="#br0" timeOffset="28727.83">11599 8234 0,'-21'0'0,"42"0"0,-21 0 32,21 0-32,1 0 0,-1 0 15,21 0-15,0 0 0,-20 0 0,20 0 16,0 0-16,1 0 0,-22-21 16,21 0-16,-21 21 0,22-22 0,-22 22 15,0-21-15,0 0 0,-21 0 0</inkml:trace>
  <inkml:trace contextRef="#ctx0" brushRef="#br0" timeOffset="29139.49">13166 7154 0,'0'0'0,"-43"-42"31,22 42-31,0 0 0,0 0 16,0 0-16,-1 21 15,1 0-15,0 1 0,0-1 0,0 0 16,0 0-16,-1 21 0,1-20 16,21-1-16,-21 21 0,21-21 0,0 0 15,0 1-15,0 20 0,0-21 0,0 0 16,0 0-16,21 1 16,-21-1-16,21-21 0,1 21 0,-1-21 15,21 0-15,-21 0 0,0 0 16,22 0-16,-22 0 0,21 0 15,1 0-15,-22-21 0,21 21 0,0-21 16,-20-1-16</inkml:trace>
  <inkml:trace contextRef="#ctx0" brushRef="#br0" timeOffset="29631.32">13547 6879 0,'0'0'0,"-22"-21"0,1 0 16,-21-21-16,21 20 0,-22 1 15,1 21-15,0-21 0,-1 0 0,1 21 16,-21 0-16,20 0 0,1 0 16,-22 0-16,22 21 0,0 0 0,-1 0 15,1 1-15,0 20 0,-1-21 16,1 21-16,21 1 0,-21-1 0,20 0 16,1 1-16,0-1 0,0 22 0,0-1 15,21-21-15,0 22 0,0-22 16,0 1-16,0-1 0,21 21 0,0-41 15,0 20-15,22 0 0,-22-21 16,21 22-16,22-22 0,-1 0 16,-21 0-16,22-21 0,21 21 0,-22-21 15,1 0-15,20 0 0,-20 0 16,-22 0-16,22 0 0,-1 0 0,-21-21 16,1 0-16,-1 0 0,0-21 0,-20 20 15,20-20-15,-21-21 0,0 20 16,0-20-16,1-1 0,-22-20 0,0 20 15,0 1-15,0-1 0,0 1 0,0 20 16,0-20-16,-43 20 0,22 1 16,-21 0-16,-1 21 0,1-22 0,0 22 15,-22 0-15,1 21 0,-1 0 16,1 0-16,-1 0 0,1 0 16,-1 21-16,22 0 0,-22 0 0,22 1 15,0-1-15,-1 21 0,22-21 16,-21 22-16,21-22 0,21 0 0,0 21 15,0-21-15,0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2:38:31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783 0,'22'0'16,"-1"0"-1,0 0-15,0-21 0,-21 0 16,21 21-16,0-21 0,1 0 16,-22-1-16,21 1 15,-21 0-15,0 0 0,0 0 0,0 0 16,0-1-16,0 1 16,-21 0-16,-1 0 0,1 21 0,0 0 15,0 0-15,-21 0 0,20 0 16,-20 21-16,0-21 0,-1 21 0,-20 0 15,21 1-15,-1-1 0,1 21 16,0-21-16,-1 0 0,22 22 0,0-22 16,0 21-16,21-21 0,0 22 15,0-22-15,0 21 0,0-21 0,21 22 16,-21-22-16,21 0 16,21 21-16,-20-20 0,-1-1 0,0 0 15,21 0-15,-21 0 0,22 0 0,-22 1 16,21-1-16,-21 0 0,22 0 15,-1-21-15,-21 21 0,22 0 0,-1 1 16,-21-1-16,21-21 0,1 21 16,-22 0-16,0 0 0,0-21 0,-21 21 15,0 1-15,0-1 0,0 0 16,-21 0-16,-21 0 0,21 0 16,-22-21-16,1 22 0,0-22 0,-22 0 15,1 0-15,20 0 0,-20 0 16,-1 0-16,1 0 0,-1 0 0,1-22 15,-1 22-15,22-21 16,-22 0-16,22 0 0,0 0 0,21-22 16,-22 22-16,22 0 0,0 0 15,21 0-15,0 0 0,0-1 16,0 1-16,21 21 16,0 0-16,22-21 0,-22 21 15,21 0-15,22 0 0,-22 0 16,0 0-16,22 0 0,-22 0 0</inkml:trace>
  <inkml:trace contextRef="#ctx0" brushRef="#br0" timeOffset="1100.07">5948 1016 0,'0'-42'15,"0"21"-15,-21 21 16,-1-22-16,1 22 0,0 0 16,0 0-16,0 0 0,0 0 15,21 22-15,-22-1 0,1 0 0,0 0 16,0 21-16,0-20 0,0 20 16,21-21-16,0 21 0,0 1 15,-22-22-15,22 21 0,0 1 16,0-22-16,0 0 0,0 21 0,0-21 15,0 1-15,22-1 0,-22 0 0,21 0 16,-21 0-16,21 0 0,0 1 16,0-22-16,-21 21 0,21-21 0,1 0 15,-1 0-15,0 0 0,0 0 16,0 0-16,0-21 0,1-1 0,-1 22 16,21-21-16,-21-21 0,0 21 15,22 0-15,-22-22 0,0 22 0,0-21 16,0-1-16,1 1 0,-1 0 15,0 21-15,-21-22 0,0 22 16,0 0-16,0 0 0,0 0 0,0-1 16,-21 22-1,0 0-15,-1 0 0,1 22 16,0-1 0,21 0-16,0 0 15,0 0-15,0 0 16,0 1-16,21-22 0,0 21 0,-21 0 15,0 0-15,22 0 0,-1 0 16,-21 1-16,0-1 0,21 0 16,-21 0-16,21 0 0,-21 0 15,0 1-15,0-1 0,0 0 16,21 0-16,-21 0 0,21-21 0,-21 21 16,22-21-16,-1 0 15,-21 22-15,21-22 0,0 0 0,0 0 16,0 0-16,1-22 0,20 1 0,-21 21 15,0-21-15,0 0 0,22 0 16,-22 0-16,0-1 0,0 1 0,22-21 16,-22 21-16,0 0 0,21-22 15,-21 22-15,1-21 0,-22 21 0,21-1 16,0 1-16,-21 0 0,0 0 16,21 21-16,-21-21 0,0 42 31,-21-21-31,0 21 15,0 0-15,21 0 0,-22 1 0,1 20 16,21-21-16,0 0 0,-21 22 16,21-22-16,0 0 0,0 0 0,0 21 15,0-20-15,0-1 0,0 0 16,21 0-16,0 0 0,1 0 16,-1-21-16,0 0 0,0 0 15,21 0-15,-20 0 0,-1 0 0,0 0 16,0 0-16,21-21 0,-20 21 15,-1-21-15,0 0 0,0 0 0,0 0 16,-21-1-16,21 1 0,-21 0 16,22-21-16,-22 21 0,0-22 15,0 22-15,0-21 0,0-1 0,0 22 16,-22-21-16,1 0 0,21 20 0,-42 1 16,21 0-16,0 0 0,-1 21 15,-20 0-15,21 0 0,0 0 0,-22 0 16,22 0-16,-21 21 0,21 0 15,0 0-15,-1 22 0,1-22 0,0 0 16,0 21-16,21-20 16,0 20-16,0-21 0,0 0 0,0 22 15,0-22-15,0 0 0,0 0 0,21 0 16,0-21-16,0 21 0,1-21 16,-1 0-16,0 0 0,21 0 0,-21 0 15,22 0-15</inkml:trace>
  <inkml:trace contextRef="#ctx0" brushRef="#br0" timeOffset="1430.7">7705 656 0,'0'0'0,"0"-21"0,0 0 15,-22 21-15,1-21 0,0 21 16,0 0-16,0 0 15,0 21-15,-1 0 0,22 0 0,-21 0 16,21 22-16,-21-22 0,21 21 16,-21 22-16,21-22 0,0 0 0,0 22 15,0-22-15,0 1 0,-21 20 16,21-21-16,0 1 0,0-1 0,-21-21 16,21 22-16,0-22 0,0 21 15,0-21-15,0 0 0,0 1 0,0-1 16,21-21-16,0 21 0,0-21 15,0 0-15,0 0 16,1 0-16,-1 0 0,21-21 0,-21 0 16,0 21-16,22-22 0,-22-20 0,21 21 15,1 0-15</inkml:trace>
  <inkml:trace contextRef="#ctx0" brushRef="#br0" timeOffset="1703.55">8170 614 0,'0'0'15,"0"-21"-15,0 0 0,0-1 0,0 1 16,-21 21-16,0 0 0,0 0 31,0 0-31,21 21 0,-22 22 0,22-22 16,0 21-16,0 1 0,-21-1 16,21 21-16,0-20 0,-21 20 0,21-20 15,0 20-15,0-21 0,0 1 0,0 20 16,0-20-16,0-22 0,0 21 15,0 0-15,0-20 0,0 20 0,0-21 16,0 0-16,0 0 0,0 1 16,21-22-16,0 0 15,1 0-15,-1 0 0,21-22 16,-21 1-16,22 0 0</inkml:trace>
  <inkml:trace contextRef="#ctx0" brushRef="#br0" timeOffset="2271.26">8742 466 0,'0'0'0,"-21"0"0,-22 42 31,22 0-31,21-20 0,-21-1 16,21 21-16,0 0 0,0 1 0,0-1 0,0 0 15,0 22-15,0-22 16,0 22-16,0-22 0,0 22 0,0-22 16,-21 0-16,21 1 0,0-1 0,0-21 15,0 21-15,-21-20 0,21 20 16,0-21-16,0 0 0,0 0 16,0-42 15,0 0-31,0 0 15,0 0-15,0 0 0,0-1 16,0-20-16,0 21 0,0 0 0,21-22 16,0 1-16,-21 21 0,21 0 15,0-22-15,0 22 0,22 0 16,-22 0-16,21 21 0,-21 0 16,22 0-16,-1 0 0,22 0 0,-22 0 15,0 21-15,22 0 0,-22 0 0,0 1 16,1 20-16,-22-21 0,0 21 15,0-20-15,-21 20 0,0-21 0,0 0 16,0 22-16,-21-22 0,0 0 16,0 0-16,-22 21 0,1-20 0,0-1 15,-1-21-15,-20 21 0,21 0 0,-22 0 16,22-21-16,-1 0 16,1 21-16,0-21 0,-1 0 0,22 0 0,0 0 15,0 0-15,0 0 0,0 0 16,21-21-16,0 0 15,0 0-15,21 0 0,0 0 0,21-1 16,-21 22-16</inkml:trace>
  <inkml:trace contextRef="#ctx0" brushRef="#br0" timeOffset="2898.9">9948 1291 0,'0'-21'16,"0"0"-16,0 0 0,0 0 16,21-1-16,1 1 0,-1-21 15,0 21-15,-21-22 0,0 22 0,21-21 16,-21 21-16,0 0 0,0-1 15,0 1-15,0 0 0,-21 21 0,0 0 16,0 0-16,-22 0 16,1 0-16,21 0 0,-22 21 0,1 0 15,0 22-15,-1-22 0,1 21 16,0 1-16,-1-1 0,1 0 0,21 1 16,0-1-16,0 0 0,-1 1 0,22-22 15,0 21-15,0-21 0,0 0 16,0 1-16,0-1 0,22 0 0,20-21 15,-21 0-15,21 0 0,1 0 0,-1 0 16,0 0-16,1 0 0,-1 0 16,-21-21-16,22 0 0,-1 21 0,0-22 15,-21-20-15,1 21 0,-1-21 16,0 20-16,0-20 0,-21 0 16,0-1-16,0 1 0,0 21 0,0-21 15,0 20-15,0 1 0,0 0 16,0 0-16,-21 21 15,21 21-15,0 0 0,-21 0 16,21 22-16,-21-22 0,21 21 0,-22-21 16,22 22-16,0-1 0,0-21 15,0 22-15,0-22 0,0 0 0,0 21 16,22-21-16,-1 1 0,0-1 0,-21 0 16,21 0-16,21-21 0,-20 21 15,-1-21-15,0 0 0,21 0 0,-21 0 16,22 0-16,-22 0 0,21 0 15,-21 0-15,1-21 0,20 0 16,-21 0-16,0 0 0</inkml:trace>
  <inkml:trace contextRef="#ctx0" brushRef="#br0" timeOffset="3363.39">10562 1185 0,'0'-21'0,"0"42"0,0-63 0,-21 21 15,0 0-15,21 0 0,0-1 16,0 1-16,0 0 0,0 0 15,0 0-15,0 0 0,21-1 16,0 22-16,0 0 0,0-21 16,22 21-16,-22 0 0,0 0 15,21 21-15,-20 1 0,-1-22 0,21 42 16,-21-21-16,0 0 0,1 22 16,-1-22-16,0 21 0,-21-21 0,0 22 15,21-1-15,-21-21 0,0 21 0,0-20 16,0-1-16,0 21 0,0-21 15,0 0-15,0 1 0,0-1 0,-21-21 16,21 21-16,0 0 0,-21-21 16,0 0-16,-1 0 0,1 0 15,21-21 1,0 0 0,0 0-16,0-1 0,0 1 0,0-21 15,21 0-15,1 20 0,-22-20 16,42 0-16,-21-1 0,0 1 15,22 0-15,-1 21 0,0-22 0,-21 22 16,22-21-16,-1 21 0,0-1 16,-20 1-16,20 21 0,-21 0 0,0 0 15,0 0-15,1 0 0,-1 0 16,-21 21-16,0 1 16,0-1-16,0 0 0,0 0 0,-21 0 15,-1 0-15,1 1 0,0-1 16</inkml:trace>
  <inkml:trace contextRef="#ctx0" brushRef="#br0" timeOffset="4288.22">4445 2011 0,'-42'0'0,"84"0"0,-106 0 0,43 0 16,0 0-16,0 21 16,0-21-16,0 0 15,21 21 1,21-21 15,0 0-31,0 0 16,0 0-16,0 21 0,22-21 0,-1 0 15,0 0-15,1 0 16,20 0-16,1 0 0,-1 0 0,22 0 16,0 0-16,-1 0 0,1 0 15,21-21-15,-22 21 0,22 0 0,21 0 16,-21-21-16,0 21 0,21 0 0,-21 0 16,0 0-16,-1 0 0,22-21 15,0 21-15,0 0 0,22 0 0,-22 0 16,21 0-16,-21 0 0,21-21 15,0 21-15,0 0 0,0 0 0,1 0 16,-1 0-16,-21 0 0,21 0 16,-21-21-16,0 21 0,0 0 0,0 0 15,0 0-15,-21 0 0,21-22 16,-21 22-16,-1 0 0,1 0 16,0 0-16,0 0 0,0 0 0,0 0 15,-1 0-15,1-21 0,-21 21 0,21 0 16,-22 0-16,1 0 0,-21 0 15,20 0-15,-20 0 0,-1 0 0,1 0 16,-1 0-16,1 0 0,-1 0 16,-20 0-16,-1 0 0,0 0 0,1 0 15,-1 0-15,-21 0 0,0 0 0,0 0 16,1 0-16</inkml:trace>
  <inkml:trace contextRef="#ctx0" brushRef="#br0" timeOffset="4448.13">11303 1947 0,'0'22'31,"0"-1"0,0 0 0,-21-21-15,0 21-16</inkml:trace>
  <inkml:trace contextRef="#ctx0" brushRef="#br0" timeOffset="10123.36">3196 3133 0,'0'-21'16,"0"-1"-1,-21 22 1,21-21-16,0 0 16,-21 21-16,21-21 15,-21 21 17,-1 21-17,22 0-15,0 0 0,0 1 0,0 20 16,0 0-16,0 1 15,0-1-15,-21 21 0,21-20 0,0 20 16,0-20-16,-21 20 0,21 1 16,0-1-16,0 1 0,-21-1 0,21 1 15,-21 20-15,21 1 0,-21-22 0,21 22 16,0 0-16,0-1 0,0 1 16,0 0-16,-22-1 0,22 1 0,0 0 15,0-1-15,0 1 0,0 0 16,0-1-16,0 1 0,0-21 0,0-1 15,0 22-15,0-22 0,0 1 16,-21-1-16,21-20 0,0 20 0,0-21 16,0 1-16,0-22 0,0 21 15,0-21-15,0 1 16,0-44 0,0 1-16,0 0 15,0 0-15,21 0 0,-21-22 0,22 1 16,-1-21-16,-21 20 0,21-20 0</inkml:trace>
  <inkml:trace contextRef="#ctx0" brushRef="#br0" timeOffset="11938.59">3238 3302 0,'-21'-63'31,"0"63"-15,21-22-16,-21 22 16,21-21-16,0 0 15,-21 21-15,21-21 16,-21 21 0,21-21-1,0 0 1,21 21-16,0 0 15,0 0-15,0 0 0,22 0 16,-22-22-16,21 22 0,0 0 16,1 0-16,20 0 0,1 0 0,-1 0 0,1 0 15,-1 0-15,1 0 16,20 0-16,-20 0 0,21-21 0,-1 21 16,1 0-16,21 0 0,-22 0 15,22 0-15,0 0 0,0 0 0,-21 0 16,20 0-16,-20 0 0,0 0 15,21 0-15,-22 0 0,1 0 0,0 0 16,-1 0-16,22 0 0,-21 0 0,-1 0 16,1 0-16,0 0 0,-1 0 15,1 0-15,0 0 0,-1 0 0,1 0 16,0 0-16,-1 0 16,1 0-16,0 0 0,-1 0 0,1 0 0,-21 0 15,20 0-15,-20 0 0,-1 0 16,-20 0-16,20 0 0,1 0 15,-22 0-15,0 0 0,22 0 0,-22 0 16,0 0-16,1 0 0,-1 0 16,0-21-16,-20 21 0,20 0 0,-21 0 15,21 0-15,-20 0 0,-1 0 16,0 0-16,0 0 0,0 0 0,0 0 16,1 0-1,-22 21 1,0 0-16,0 1 15,0-1 1,0 0-16,0 0 0,0 0 0,0 22 16,-22-1-16,22-21 0,-21 21 15,21 1-15,0-1 0,0-21 0,0 22 16,0-1-16,0 0 0,0 1 0,0-1 16,0 0-16,0 1 0,0-1 15,0 0-15,0 22 0,0-22 0,0 0 16,0 22-16,0-22 0,0 22 15,0-22-15,0 22 0,0-22 0,0 21 16,0-20-16,0-1 0,0 0 0,0 22 16,0-22-16,0 1 15,0-1-15,0 0 0,0 1 0,0-1 16,0 0-16,21 1 0,-21-1 0,0-21 16,0 21-16,0 1 0,0-1 15,0-21-15,0 22 0,0-22 0,0 0 16,0 21-16,0-21 0,-21 1 15,21 20-15,0-21 0,0 0 0,-21 0 16,0 1-16,21-1 0,-21 0 0,21 0 16,-21 0-16,21 0 0,0 1 15,-22-1-15,1 0 0,21 0 0,0 0 16,0 0-16,-21 1 0,0-1 16,21 0-16,-21 0 0,21 0 15,-21 0 1,-1-21-16,22 22 0,-21-22 15,21 21 1,-21-21-16,0 0 0,0 21 16,0-21-16,-1 0 0,1 0 15,0 0-15,0 0 0,0 21 16,0-21-16,-1 0 0,1 21 0,0-21 16,-21 0-16,21 0 0,-22 0 0,22 0 15,-21 0-15,-1 21 0,1-21 16,0 0-16,-1 0 0,-20 0 0,21 0 15,-22 0-15,1 0 0,-1 0 0,1 22 16,-1-22-16,-21 0 16,1 0-16,20 0 0,-20 0 0,-1 0 15,21 0-15,-20 0 0,20 0 0,1 0 16,-1 0-16,1 0 0,-1 0 16,1 0-16,-1 0 0,22 0 0,-22 0 15,22 0-15,-21 0 0,20 0 0,1-22 16,-22 22-16,22 0 0,0 0 15,-22 0-15,22 0 0,0 0 0,-22 0 16,22 0-16,-1 0 0,-20 0 16,21 0-16,-1 0 0,1 0 15,0 0-15,-1 0 0,-20 0 0,20 0 16,1 0-16,0 0 0,-1 0 16,1 0-16,0 0 0,-1 0 0,1 0 15,21 0-15,-21 0 0,-1-21 0,22 21 16,-21 0-16,21 0 0,-1-21 15,-20 21-15,21 0 0,-21 0 0,20 0 16,-20 0-16,0 0 0,21-21 16,-22 21-16,22 0 0,-21 0 0,21 0 15,-22 0-15,22 0 0,0 0 16,0 0-16,0 0 0,-1 0 0,1 0 16,0 0-16,0 0 15,0 0-15,0 0 16,-1 21-16,1-21 15,0 0-15,0 0 16,0 21-16,0-21 16,-1 0-16,1 0 15,0 0-15,42 0 125</inkml:trace>
  <inkml:trace contextRef="#ctx0" brushRef="#br0" timeOffset="12799.29">3048 6858 0,'0'0'0,"-21"0"16,-85 0-1,85 0-15,0 0 0,-1 0 16,1 0-16,0 0 0,0 0 16,0 0-16,0 0 0,21-21 31,21 21-15,0 0-1,0 0-15,0 0 0,22 0 0,-1 0 16,0 0-16,1 0 0,20 0 15,22 0-15,-22 0 0,22 0 0,21 0 16,-22 0-16,22 0 0,0 0 0,0 0 16,0 0-16,0 0 0,-1 0 15,1-21-15,21 21 0,-21 0 16,0 0-16,21 0 0,-21 0 0,0 0 16,-1 0-16,1-21 0,21 21 15,-21 0-15,21 0 0,0 0 0,-21 0 16,0-22-16,0 22 0,-1 0 0,1 0 15,-21 0-15,0 0 0,-1 0 16,1-21-16,0 21 0,-22 0 0,22 0 16,-22 0-16,-20-21 0,20 21 15,1 0-15,-22 0 0,0-21 0,1 21 16,-1 0-16,-21 0 0,21-21 16,-20 21-16,20 0 0,-21 0 0,0 0 15,0 0-15,-21-21 16,22 21-16,-44-22 47</inkml:trace>
  <inkml:trace contextRef="#ctx0" brushRef="#br0" timeOffset="13402.94">6858 6265 0,'-42'0'16,"20"0"-1,1 0-15,21 22 31,0-1-31,0 0 0,0 0 0,21-21 16,1 21-16,20 0 0,-21 1 16,21-1-16,-20 0 0,20 0 0,0 0 15,1-21-15,-1 21 0,0 1 0,1-22 16,-1 0-16,-21 21 16,21-21-16,1 0 0,-22 0 0,21 0 15,-21 0-15,1 0 0,-1 0 0,0 0 16,0 0-16,0 0 0,-42 0 47,0 0-47,0 21 15,0-21-15,-1 21 0,1 0 16,0-21-16,-21 21 16,21 1-16,-1-1 0,-20 0 0,21 0 0,-21 0 15,-1 0-15,1 1 0,0 20 16,-1-21-16,1 0 0,21 0 15,-22 22-15,1-22 0,0 0 0,21 0 16,-22 0-16,22 1 0,-21 20 0,21-21 16,-1 0-16,1 0 0,21 1 0,-21-1 15,21 0-15,-21 0 0,21 0 16,0 0-16,-21-21 0,21 22 0,-21-1 16,21 0-16,0-42 46,21 0-46,0 21 0,-21-22 16,21-20-16,0 21 0,0 0 0</inkml:trace>
  <inkml:trace contextRef="#ctx0" brushRef="#br0" timeOffset="14195.11">8594 3323 0,'0'-21'15,"0"42"-15,0-63 16,0 21-16,0 0 15,0-1 1,0 44 15,0-1-15,0 0-16,0 0 0,0 21 0,0 1 16,0-1-16,21 0 0,-21 1 15,0-1-15,0 22 0,0-22 0,0 0 16,0 22-16,0-1 0,0 1 0,0-1 15,0 1-15,0-1 0,21 22 16,-21-22-16,0 1 0,0-1 0,0 1 16,0 21-16,0-22 0,0 1 0,0 20 15,0-20-15,0 20 16,0-20-16,0-1 0,0 1 0,0-1 16,0 1-16,0-22 0,0 22 0,0-22 15,0 0-15,0-20 0,0 20 16,0 0-16,0-21 0,0 1 0,0-1 15,0 0-15,0-42 32,0 0-32,0-1 15,21-20-15,-21 21 0,0-21 0,0-1 16,21 1-16</inkml:trace>
  <inkml:trace contextRef="#ctx0" brushRef="#br0" timeOffset="14915.51">8424 3323 0,'0'21'0,"0"-42"0,0 64 0,-21-22 16,0 0-16,21 0 0,-21 21 0,21-20 15,0-1-15,-21 21 0,-1-21 16,22 0-16,-21 22 0,21-22 16,0 0-16,-21 21 0,21-20 15,-21-1-15,21 0 0,-21 0 16,21-42 15,0 0-15,21 0-16,0-1 15,-21 1-15,21-21 0,-21 21 16,0 0-16,21-22 0,1 22 0,-1-21 16,-21 21-16,21-22 0,0 1 15,-21 0-15,21 20 0,0-20 0,1 21 16,-1-21-16,0 20 0,-21 1 16,21 0-16,0 21 0,0-21 15,-21 0-15,22 21 0,-1 0 16,0 0-16,0 21 15,0 0-15,-21 0 0,21 22 0,1-1 16,-1-21-16,0 21 0,0 1 16,0-1-16,0 0 0,1 1 0,-1-1 15,0 0-15,-21-20 0,21 20 0,0-21 16,0 0-16,-21 0 0,0 1 16,22-1-16,-22 0 0,21-21 0,-21 21 15,0-42 32,0 0-47,0 0 0,0-1 16,0 1-16</inkml:trace>
  <inkml:trace contextRef="#ctx0" brushRef="#br0" timeOffset="15843.17">9567 3027 0,'0'0'0,"0"-21"0,0 0 0,0-1 15,0 1-15,21 0 16,1 21-16,-22-21 0,42 21 15,-21-21-15,0 21 0,0-21 0,22 21 16,-22 0-16,0 0 0,0 0 16,0 0-16,1 0 0,-1 0 0,0 21 15,-21 0-15,0 0 16,0 0-16,0 0 0,0 1 0,0 20 16,0-21-16,-21 21 0,0 1 15,21-22-15,-22 21 0,22 1 16,0-22-16,0 21 0,-21-21 0,21 0 15,0 1-15,0-1 0,0 0 16,21-21-16,-21 21 0,22-21 16,-1 0-16,21 0 0,-21 0 0,0-21 15,22 0-15,-1 0 0,-21-1 16,22 1-16,-22 0 0,21-21 0,-21 21 16,22-22-16,-22 1 0,0 21 15,0-22-15,0 22 0,0 0 0,-21-21 16,0 21-16,22-1 0,-22 1 0,21 0 15,-21 0-15,0 0 16,0 0-16,0 42 47,0 0-47,0 0 0,0 0 0,0 0 16,0 1-16,0-1 0,0 21 15,0-21-15,0 22 0,0-1 0,0 0 16,0 1-16,0-1 0,0 21 0,0-20 15,0-1-15,0 0 0,0 1 16,0-1-16,0 0 0,0 1 0,0-1 16,0 0-16,0 1 0,0-22 15,0 21-15,21 1 0,0-1 16,-21-21-16,0 21 0,21 1 0,0-22 16,-21 21-16,22-21 0,-22 22 15,0-22-15,0 0 0,0 0 0,0 0 16,0 1-16,0-1 0,0 0 15,-22-21 1,1 0-16,0 0 0,0 0 16,0-21-16,21 0 0,-21 21 0,-1-22 15,1 1-15,0 0 0,0-21 16,21 21-16,-21-22 0,21 1 16,-21 0-16,21-1 0,0-20 0,0 20 0,0-20 15,0 21-15,0-22 16,0 22-16,21-22 0,0 1 0,0 20 15,0-20-15,0 21 0,1-1 16,-1 1-16,21 0 0,-21 20 0,0 1 16,22 0-16,-22 0 0,21 0 0,-21 21 15,1 0-15,-1 0 0,21-21 16,-21 21-16,0 0 0,1 0 16</inkml:trace>
  <inkml:trace contextRef="#ctx0" brushRef="#br0" timeOffset="16943.41">8170 6752 0,'0'-21'15,"0"0"1,0 0-1,21 21-15,-21-21 0,22-1 16,-22 1-16,21 21 0,-21-21 16,21 0-16,0 0 0,0 0 0,0-1 15,1 22-15,-1-21 0,0 21 16,0 0-16,0 0 0,22 0 0,-22 0 16,0 0-16,0 0 0,21 0 0,-20 21 15,-1 1-15,0 20 0,-21-21 16,21 0-16,-21 22 0,0-22 0,0 21 15,0 0-15,0-20 0,0 20 0,-21-21 16,0 0-16,0 22 16,-1-22-16,1 0 0,0 21 0,0-21 15,21 1-15,-21-1 0,0 0 0,-1 0 16,22 0-16,0 0 0,-21 1 16,21-44 15,0 1-16,0 0-15,21 21 0,1-21 16,-1 0-16,-21 0 0,21-22 0,0 22 16,21 0-16,-20-21 0,-1-1 0,0 22 15,21-21-15,-21-1 0,22 1 16,-22 0-16,0-1 0,21 1 0,-20 0 16,-1 21-16,0-22 0,-21 22 15,0 0-15,21 0 0,-21 0 16,0 42 15,0 0-31,0 21 0,-21-21 16,0 22-16,21-1 0,0 0 0,-21 1 15,21-22-15,-22 21 0,22 1 16,0-1-16,0-21 0,0 21 0,0-20 16,0 20-16,0-21 0,22 0 0,-1 0 15,0 1-15,21-22 0,-21 21 16,22 0-16,-1-21 0,0 0 0,1 0 15,-1 0-15,0 0 0,1 0 16,-1 0-16,0-21 0,1 0 0,-22-1 16,21 1-16,1 0 0,-22 0 15,21 0-15,-21 0 0,0-22 0,1 22 16,-1-21-16</inkml:trace>
  <inkml:trace contextRef="#ctx0" brushRef="#br0" timeOffset="17939.72">3281 5906 0,'-21'0'78,"-1"0"-63,1-22 1,0 22-16,0 0 0,0 0 16,0 0-16,-1 0 15,1 0-15,0 0 16,0 0-1,42 0 17,0 0-32,0 0 15,1 0-15,20 0 0,-21-21 0,21 21 16</inkml:trace>
  <inkml:trace contextRef="#ctx0" brushRef="#br0" timeOffset="19135.03">3133 5609 0,'0'-21'15,"-22"21"32,1 0-16,42 0 48,1 0-64,-1 0-15,0 0 0,0 0 0,0 0 16,0 0-16,1 0 0,20 0 15,-21 0-15,21 0 0,1 0 0,-1 0 16,0 0-16,22 0 0,-1 0 16,1 0-16,-1-21 0,1 21 0,-1 0 15,22 0-15,-21 0 0,20 0 16,-20 0-16,20 0 0,1 0 0,0-21 16,21 21-16,-22 0 0,1 0 15,21 0-15,-22 0 0,1 0 16,0 0-16,-22 0 0,22 0 0,0 0 15,-1 0-15,1 0 0,0-21 16,-1 21-16,1 0 0,-22 0 0,22 0 16,-21 0-16,-1 0 0,22 0 0,-22 0 15,1 0-15,-22 0 0,22 0 16,-1 0-16,-21 0 0,22 0 0,-22 0 16,22 0-16,-22 0 0,0 0 0,1 0 15,20 0-15,-20 0 0,-1 0 16,-21 0-16,21 0 0,1 0 0,-22 0 15,21 0-15,-21 0 0,1 0 16,-1-22-16,21 22 0,-21 0 16,0 0-16,1 0 0,-22-21 15,21 21-15,0 0 16,0 0 0,0 0-1,0 0-15,1 0 0,-1 0 16,0 0-16,0 0 0,0 0 15,0 0-15,1 0 0,-1 0 16,0 0-16,0 0 0,0 0 16,0 0-16,1 0 0,-1 0 15,0 0-15,-42 0 47,0 0-31,-1 0-16,1 0 0,-21 0 15,0 0-15,-1 0 0</inkml:trace>
  <inkml:trace contextRef="#ctx0" brushRef="#br0" timeOffset="19626.86">4805 5630 0,'21'22'47,"-21"-1"-32,0 0-15,0 0 0,0 0 16,0 0-16,0 1 0,21-1 16,-21 0-16,0 0 0,0 0 15,0 0-15,21-21 0,-21 22 16,21-22 0,1 0-1,-22-22 1,21 1-16,-21 0 0</inkml:trace>
  <inkml:trace contextRef="#ctx0" brushRef="#br0" timeOffset="20115.39">4932 5546 0,'21'0'15,"0"0"1,0 0-16,0 0 16,22 0-16,-22 0 0,0 0 0,21 0 15,-20 0-15,-1 0 0,21 0 16,0 0-16,-20 0 0,20 0 0,0 0 16,1 0-16,-22 0 0,21 0 0,-21 0 15,22 0-15,-22 0 0,0 0 16,0 0-16,0 0 0,0 0 0,1 0 15,-1 0-15,-21 21 16,21-21-16,-21 21 0,21-21 16,-21 21-16,0 0 0,0 1 15,0-1-15,0 0 16,0 0-16,0 0 16,0 0-16,0 1 0,0-1 15,-63 21 1,41-21-1,-20-21 1,21 0-16,21 21 0,-21-21 0,0 0 16,-1 0-16,1 0 0,-21 0 15,21 0-15,0 0 0,-1 0 16,1 0-16,-21 0 0,21 0 0,0 0 16,-1 0-16,1 0 0,0 0 0,21-21 15,-21 0-15,0 0 16</inkml:trace>
  <inkml:trace contextRef="#ctx0" brushRef="#br0" timeOffset="23083.51">4974 5630 0,'21'-21'31,"0"21"-31,1 0 0,20 0 16,-21 0-16,0-21 0,22 21 15,-22 0-15,21 0 0,0 0 0,1 0 16,-22 0-16,21 0 0,1 0 16,-22 0-16,0 0 0,0 0 0,0 0 15,-21 21-15,0 0 16,-21 1-16,0-22 15,-21 21-15,20-21 0,-20 21 0,0-21 16,21 21-16,-22-21 16,1 0-16,0 21 0,-1-21 0,22 0 15,-21 21-15,21-21 0,-1 0 16,1 0-16,0 0 0,21 22 0,21-22 31,0 0-31,1 0 16,-1 0-16,0 0 0,0 0 0,21 0 15,-20-22-15,20 22 0,0 0 16,1-21-16,-1 21 0,0 0 0,1 0 16,-1-21-16,0 21 0,-21-21 15,22 21-15,-22 0 0,0 0 16,0 0-16,-42 0 16,-21 0-16,21 0 15,-22 0-15,1 0 0,0 0 16,-1 21-16,1 0 0,0-21 0,-1 0 15,1 21-15,0-21 0,-1 0 16,22 0-16,-21 22 0,21-22 0,-1 0 16,22 21-16,22-21 31,-1 0-31,0 0 0,0 0 0,21 0 16,1 0-16,-1 0 15,-21 0-15,22 0 0,-1 0 0,0 0 16,1 0-16,-1 0 0,0-21 0,-21 21 15,1 0-15,-1 0 0,0 0 16,-42 0 0,0 0-16,-1 0 0,-20 0 15,21 0-15,-21 21 0,-1-21 0,1 0 16,21 0-16,-22 21 0,1-21 0,21 0 16,0 0-16,0 0 0,-1 0 15,44 0 16,20 0-31,-21-21 0,21 21 16,1-21-16,-1 21 0,-21-22 0,22 1 16,-1 21-16,0-21 0,-21 0 15,1 0-15,-1 21 0,-21-21 0,0-1 16,-21 1-16,-1 21 0,-20 0 16,0-21-16,-1 21 0,1 0 15,-21 0-15,20 0 0,-20 0 0,20 0 16,1 0-16,-21 0 0,41 0 15,-20 0-15,21 0 0,0 0 0,21 21 16,0 0-16,21-21 16,0 0-16,0 0 15,22 0-15,-22 0 0,21 0 0,0 0 16,1 0-16,-1 0 0,0 0 16,1 0-16,-1 0 0,0 0 0,1 0 15,-1-21-15,-21 21 0,22 0 16,-22 0-16,-42 0 31,-22 0-31,1 0 0,0 0 0,-1 0 16,-20 0-16,-1 0 0,1 21 0,20-21 15,-20 22-15,21-22 0,-1 0 16,1 21-16,21-21 0,0 0 0,21 21 16,21-21-1,0 0-15,21 0 0,1 0 16,-1 0-16,0 0 0,22 0 0,-22 0 15,22 0-15,-1 0 0,1 0 16,-1 0-16,1 0 0,-22 0 0,21 0 16,-41 0-16,20 0 0,-21 0 15,0 0-15,-42-21 16,0 21-16,-21 0 0,-1 0 0,1 0 16,0 0-16,-22 0 0,22 0 15,-22 0-15,22 0 0,0 0 0,-1 21 16,1-21-16,0 0 0,20 0 15,1 21-15,0-21 0,0 0 16,21 21-16,21-21 16,0 0-16,0 0 15,22 0-15,-1 0 0,0 0 0,1 0 16,-1 0-16,22 0 0,-1 0 16,-21 0-16,1 0 0,20 0 0,-20 0 15,-22 0-15,21 0 0,-21 0 0,-42 0 31,0 0-31,-21 0 0,-1 0 0,1 0 16,-22 0-16,22 0 16,-21 0-16,20 0 0,1 0 0,0 0 0,-1 0 15,1 21-15,21-21 0,0 0 16,-1 22-16,22-1 16,22-21-1,20 21-15,-21-21 0,21 0 16,-20 0-16,20 0 0,0 0 0,1 0 15,-1 0-15,0 0 0,1 0 0,-22 0 16,21 0-16,-21 0 0,0 0 16,-42 0-1,0 0 1,-21 0-16,21 0 0,-22 0 16,22 0-16,0 0 0,0 0 0,0 0 0,-1 0 15,1 0 1,42 0-1,1 0-15,-1 0 16,0 0-16,0 0 0,0-21 16,0 0-16,22 21 0,-22-22 0,0 1 15,0 21-15,-21-21 0,21 0 16,1 21-16,-22-21 0,0 0 16,0 42 15,0 0-16,0 0-15,0 0 16,0 0-16,0 1 0,0-1 0,0 0 16,0 0-16,0 0 0,0 0 15,21-21 32,0 0-47,-21-21 0,21 0 0,-21 0 16,21 0-16,-21 0 15,0-1-15,0 1 0,0 0 16,0 0-16,0 0 16,0 42-1,0 0 1,0 0-16,0 0 16,0 1-16,0-1 0,0 0 15,0 0-15,0 0 0,0 0 16,-21-21-1,0 0 17,0 0-32,0-21 0,-1 0 15,1 0-15,0 21 0,-21-21 16,21 0-16,-22-1 0,22 1 0,-21 21 16,21-21-16,-22 0 15,1 21-15,21 0 0,0 0 0,-22 0 16,22 0-16,0 0 0,0 0 15,0 0-15,-1 21 0,1-21 0,21 21 16,0 0-16,-21-21 0,21 22 16,0-1-1,21-21 1,0 0 0,1 0-16,-1-21 15,-21-1-15,21 1 16,-21 0-16,0 0 15,0 0-15,0 0 0,0-1 16,-21 22-16,0-21 0,21 0 0,-22 21 16,1 0-1,0 0-15,0 0 0,21 21 16,-21-21-16,21 21 0,-21 1 16,21-1-16,-22 0 0,22 0 0,0 0 15,0 0-15,0 1 0,0-1 16,0 0-16,22-21 47,-1 0-47,-21-21 15,0 0-15,0-1 0,0 1 16,0 0-16,0 0 16,0 0-16,-21 21 0,-1 0 15,1 0 1,0 0-16,0 21 15,0 0-15,0 0 0,21 0 16,-22 1-16,22-1 16,-21 0-16,42-21 47,1 0-47,-22-21 0,21 0 15,0 21-15,-21-22 0,0 1 16,21 21-16,-21-21 0,21 0 0,-21 0 15,0 0-15,-21 42 47,0 0-47,0 0 0,21 0 16,-21 0-16,21 1 0,-22-1 0,1 0 16,21 0-16,0 0 15,0 0-15,-21-21 0,42-21 47,-21 0-31,21 0-16,1 21 0,-22-21 15,21 0-15,-21-1 0,0 1 0,21 0 16,0 0-16,-21 0 0,21 21 16,-21-21-16,0 42 15,0 0 1,0 0-16,0 0 15,0 0-15,0 1 0,21-1 16,-21 0-16,0 0 16,22-21-16,-1 21 15,0-21 1,0 0-16,0-21 0,0 0 16</inkml:trace>
  <inkml:trace contextRef="#ctx0" brushRef="#br0" timeOffset="24362.91">7451 3112 0,'-22'0'110,"22"21"-110,-21-21 15,21 21-15,-21-21 16,21 21-16,0 0 15,0 0-15,0 1 16,0-1-16,0 0 0,0 0 16,0 0-16,0 0 0,0 1 0,0-1 15,0 21-15,0-21 0,0 0 16,0 1-16,0-1 0,0 0 0,0 0 16,0 0-16,0 22 0,0-22 15,0 0-15,0 21 0,-21-21 0,21 1 16,0 20-16,0-21 0,0 0 0,0 22 15,0-1-15,0-21 0,0 21 16,0 1-16,0-1 0,0 0 0,0 1 16,0-1-16,0 0 0,0-20 15,0 20-15,0 0 0,0 1 16,0-1-16,0-21 0,0 21 0,0 1 16,0-22-16,0 21 0,0 1 15,0-22-15,0 21 0,0 0 0,0 1 16,0-1-16,0 0 0,0-20 0,0 20 15,0 0-15,0 1 0,-21-1 16,21-21-16,0 21 0,0 1 0,0-22 16,0 21-16,0-21 0,0 22 0,-21-22 15,21 0-15,0 21 0,0-20 16,0-1-16,0 21 0,0-21 16,0 22-16,0-22 0,-22 21 0,22-21 15,0 0-15,0 22 0,0-22 16,0 0-16,0 0 0,0 0 0,0 1 15,0-1-15,0 0 0,0 0 0,0 0 16,0-42 31,0 0-47,0 0 16,0 0-16,0-1 0,22-20 15,-22 21-15,0-21 0,21-1 0,-21 1 16</inkml:trace>
  <inkml:trace contextRef="#ctx0" brushRef="#br0" timeOffset="25440.24">7345 3831 0,'21'0'31,"0"0"-15,0 0-16,0 0 0,1 0 0,20 0 15,-21 0-15,0 0 0,22 0 16,-22 0-16,21 0 0,-21 0 0,22 0 16,-22 0-16,0 0 0,0 0 15,0 0-15,0 0 0,1 0 16,-1 21 15,-21 1 0,21-22-15,-21 21-16,0 0 16,0 0-1,0 0-15,0 0 16,0 1-16,0-1 16,0 0-16,0 0 0,0 0 0,0 0 15,0 1-15,0-1 0,0 21 0,0-21 16,0 0-16,-21 1 0,21-1 15,0 0-15,-21 0 0,21 0 0,0 0 16,0 1-16,0-1 0,0 0 16,0 0-16,0 0 0,0 0 15,0 1-15,0-1 32,-22-21 46,1 0-78,0 0 15,0 0-15,0 0 0,0 0 0,-1 0 16,-20 0-16,0 0 0,21 0 16,-22 0-16,22 0 0,-21 0 0,21 0 15,-1 0-15,1 0 0,0 0 16,0 0-16,0 0 0,0 0 15,21-21 95,0-1-95,0 1 1,0 0 0,0 0-16,21 0 15,-21 0-15,0-1 0,0 1 0,0-21 16</inkml:trace>
  <inkml:trace contextRef="#ctx0" brushRef="#br0" timeOffset="25780.58">7366 3916 0,'0'0'0,"0"-21"0,0 0 15,0 42 32,0 0-31,0 0-16,0 21 0,0-20 15,21 20-15,-21 0 0,0 1 0,0-1 16,0 0-16,0 1 0,0-22 0,0 21 16,0 0-16,21-20 0,-21 20 15,0-21-15,0 0 0,0 0 0,0 1 16,0-1-16,0 0 0,0 0 16,0-42 30,21 21-46,-21-21 0,0 0 0,0-1 16,0 1-16,22 0 0,-22-21 0</inkml:trace>
  <inkml:trace contextRef="#ctx0" brushRef="#br0" timeOffset="27827.43">7472 3937 0,'0'0'0,"-21"0"0,-22-21 32,43 0-1,21 21-31,1 0 0,-1 0 16,21 0-16,-21 0 0,22 0 15,-1 0-15,0 0 0,1-21 0,-22 21 16,21 0-16,0 0 0,-20 0 0,-1 0 15,0 0-15,-42 0 32,0 0-32,-22 0 0,1 0 15,0 21-15,-1-21 0,1 21 0,0-21 16,-1 0-16,22 0 0,-21 21 0,21-21 16,-1 0-16,22 21 15,22-21 16,20 0-31,-21 0 0,0 0 0,0 0 16,22 0-16,-22 0 0,21 0 16,-21 0-16,1 0 0,20 0 0,-21 0 15,0 0-15,0 0 0,-42 0 32,0 0-17,0 0-15,0 0 0,-22 0 0,22 0 16,-21 0-16,21 0 0,-22 0 15,22 0-15,0 0 0,0 0 0,0 0 16,0 0-16,21 21 16,21-21-1,0 0-15,0 0 0,21 22 16,-20-22-16,20 0 0,0 0 0,-21 0 16,22 0-16,-1 0 0,-21 0 15,0 0-15,1 0 0,-1 0 0,0 0 16,-42 0-1,-22 0 1,22 0-16,-21 21 0,0-21 0,-1 0 16,1 0-16,0 0 0,-1 0 15,22 21-15,-21-21 0,21 0 0,-1 0 16,22 21 0,0 0-16,22-21 15,-1 0-15,0 0 0,21 0 0,1 0 16,-1 0-16,-21 0 0,21 0 15,1 0-15,-1 0 0,-21 0 16,22 0-16,-22 0 0,0 0 0,0 0 16,-42 0-1,0 0-15,0 0 16,-22 0-16,1 0 0,0 0 16,-1 0-16,1 21 0,21-21 0,-22 0 15,1 0-15,21 0 0,0 22 16,0-22-16,21 21 15,21-21 1,0 21-16,0-21 0,21 0 16,1 0-16,-1 0 0,-21 0 0,22 0 15,-1 0-15,0 0 0,-21 0 16,1 0-16,20 0 0,-21 0 0,-21-21 31,-21 21-31,0 0 16,-22 0-16,1 0 0,0 0 0,-22 0 15,22 0-15,0 0 0,-1 21 16,22-21-16,-21 0 0,21 0 0,21 21 16,0 0-1,21-21 1,0 0-16,0 0 0,21 0 0,1 0 16,-1 0-16,-21 0 0,22 0 15,-1 0-15,0 0 0,-21 0 0,22 0 16,-22 0-16,0 0 0,-42 0 31,0 0-31,-22 21 0,1-21 16,21 0-16,-21 0 0,-1 0 15,1 22-15,0-22 0,20 0 0,1 0 16,-21 0-16,21 21 16,0-21-16,21 21 15,21-21-15,0 0 0,0 0 16,0 0-16,0 0 0,22 0 15,-22 0-15,21 0 0,1 0 0,-22 0 16,21 0-16,-21 0 0,0 0 16,22 0-16,-22 0 0,0 0 15,-42 0 1,0 0 0,0 0-16,-22 0 0,1 21 0,0-21 15,-1 0-15,1 0 0,0 0 16,-1 21-16,22-21 0,-21 0 0,21 0 15,-1 0-15,22 21 0,22-21 32,-1 0-32,0 22 0,21-22 0,-21 0 15,22 0-15,-22 0 0,21 0 16,1 0-16,-22 0 0,0 0 16,21 0-16,-21 0 0,1 0 15,-44 0 1,1 0-16,0 0 15,0 0-15,-21 0 0,20 0 16,1 0-16,-21 0 0,21 0 0,0 0 16,-1 0-16,1 0 0,21 21 15,21-21 1,1 21 0,-1-21-16,0 0 0,21 0 15,-21 0-15,1 0 0,20 0 0,-21 0 16,0 0-16,22 0 0,-22 0 15,0 0-15,0 0 16,-42 0 0,0 0-1,0 0-15,-22 0 0,22 0 0,-21 0 16,21 0-16,-22 21 0,22-21 0,-21 0 16,21 0-16,-1 21 0,1-21 15,0 0-15,21 21 0,21-21 16,0 0-16,1 0 15,-1 0-15,21 0 0,-21 0 16,22 0-16,-22 0 0,0 0 0,0 0 16,0 0-16,0 0 15,1 0-15,-44 0 16,1 22 0,-21-22-16,21 0 0,-22 0 15,22 0-15,-21 0 0,21 21 0,0-21 16,-1 0-16,1 0 0,0 0 0,21 21 15,21-21 1,0 0 0,1 21-16,-1-21 0,21 0 15,-21 0-15,0 0 0,22 0 0,-22 0 16,0 0-16,0 0 0,0 0 0,1 0 16,-44 0 15,1 0-31,0 0 15,0 0-15,0 0 16,0 0-16,42 0 47,0 0-47,0 0 0</inkml:trace>
  <inkml:trace contextRef="#ctx0" brushRef="#br0" timeOffset="55925.57">0 13970 0</inkml:trace>
  <inkml:trace contextRef="#ctx0" brushRef="#br0" timeOffset="57977.63">0 13970 0</inkml:trace>
  <inkml:trace contextRef="#ctx0" brushRef="#br0" timeOffset="74962.7">4995 5588 0,'-21'0'0,"21"21"47,0 0-47,0 1 16,0-1-16,0 0 0,0 0 15,0 0-15,0 0 16,0 1-16,0-44 62,-21 1-62,0 21 16,21-21-16,-21 0 0,-1 0 16,22 0-16,-21 21 0,0-22 0,21 1 15,-21 21-15,21-21 16,-21 21-16,21 21 16,0 0-16,0 1 15,0-1-15,0 0 16,0 0-16,0 0 0,0 0 0,0 1 15,21-1-15,-21 0 16,0 0-16,21-21 16,-21 21-1,0-42 1,0 0 0,0 0-16,0 0 15,0-1-15,0 1 0,0 0 0,0 0 16,0-21-16,0 20 0,-21 1 15,21 0-15,0 42 47,0 0-47,0 1 0,0-1 16,0 0-16,0 0 16,0 0-16,0 0 31,0-42 0,0 0-31,0 0 16,0 0-16,0 0 15,0-1 1,21 22 15,0 0-31,0 0 0,1 0 16,-1 0-16,0 0 0,21 0 0,-21 22 15,22-22-15,-1 0 0,-21 0 16,22 21-16,-1-21 0,0 0 0,1 0 16,20 0-16,-21 0 0,1 0 15,-1 21-15,0-21 0,-20 0 0,20 0 16,0 0-16,-21 0 0,1 0 0,-1 0 16,0 0-16,0 0 0,0 0 15,0 0 1,-21-21-1,-21 21 17,0 0-17,0 0-15,0 0 0,0 0 16,-1 0 0,22 21-16,-21-21 0,0 0 15,0 0 16,21-21 1,0 0-17,21-1 1,-21 1-16,0 0 16,-21 21 30,21 21-46,-21 0 0,0-21 16,21 22-16,0-1 16,-22-21-16,22 21 15,-21-21 1,21-21 31,0 0-47,21-1 15,-21 1 1,22 21 15,-22 21-15,21-21-16,-21 22 0,21-1 16,0 0-16,-21 0 15,21-21-15,-21 21 16,21-21-16,1 0 31,-22-21-31,21 0 16,-21 0-1,0 0-15,0-1 0,0 1 16,0 0-16,0 0 16,0 42 15,0 0-16,0 0-15,0 1 16,0-1-16,0 0 16,0 0-1,0-42 17,0 0-17,0 0-15,0-1 16,0 1-16,0 0 15,0 0-15,0 0 16,0 42 15,0 0-31,0 0 16,0 0-16,21 1 0,-21-1 16,0 0-1,21-21 16,0 0-15,-21-21 0,0 0-16,0-1 0,21 22 15,-21-21-15,0 0 0,0 0 16,0 42 31,0 0-47,0 0 0,0 1 15,0-1-15,0 0 16,0 0-16,0 0 0,22-21 16,-22 21-16,21-21 31,0 0-15,-21-21-16,0 0 0,0 0 15,0 0-15,0 0 16,0-1-16,0 44 47,-21-1-32,21 0 1,-21-21-16</inkml:trace>
  <inkml:trace contextRef="#ctx0" brushRef="#br0" timeOffset="83706.98">13102 9440 0,'0'-21'0,"0"0"31,0 0-15,21 21-1,-21-21-15,21 21 31,-21-21-31,0-1 79</inkml:trace>
  <inkml:trace contextRef="#ctx0" brushRef="#br0" timeOffset="84275.22">13144 9208 0,'0'-64'31,"0"43"-15,0 42 46,0 0-62,0 0 16,0 22-16,0-22 15,0 0-15,0 0 0,0 0 0,0 22 16,0-22-16,0 21 0,0 1 0,0-1 16,0 0-16,0 1 15,0-1-15,0 0 0,0 22 0,0-22 0,0 0 16,0 1-16,0-1 0,0 0 16,0 1-16,0-1 0,0 0 15,0 1-15,0-1 0,0 0 0,0 1 16,0-1-16,0 0 0,-21 1 0,21-1 15,-21 0-15,21 1 0,-21-1 0,21 0 16,0 1-16,0-22 0,0 21 16,-21-21-16,21 1 0,0 20 0,-21-21 15,21 0-15,0 0 16,0 1-16,0-44 47,0 1-47,0 0 15,0 0-15,0 0 0,0 0 16,0-22-16,0 1 0</inkml:trace>
  <inkml:trace contextRef="#ctx0" brushRef="#br0" timeOffset="86791.55">13187 9165 0,'0'-21'31,"-21"21"-15,-1 0 0,22-21-16,-21 21 31,0 0 0,42 0 47,0 0-78,1 0 16,-1 0-16,0 0 0,0 0 15,0 0-15,0 0 0,1 0 16,-1 0-16,0 0 0,0 0 16,0 0-16,22 0 0,-22 0 0,21 0 15,0 0-15,1 0 0,-1 0 0,0 0 16,1 0-16,-1 0 0,22 0 16,-22 0-16,0 0 0,1 0 0,20 0 15,-21 0-15,22 0 0,-22 0 16,22 0-16,-1 0 0,-20 0 0,20 0 15,1 0-15,-22 0 0,21 0 16,1 0-16,-22 0 0,22 0 16,-1 0-16,1 0 0,-22 0 0,22 0 15,-1 0-15,1 0 0,-1 0 0,1 0 16,-1 0-16,1 0 0,-1 0 16,1 0-16,-22 0 0,21 0 0,-20 0 15,20 0-15,-20 0 0,-1 0 16,21 0-16,-20 0 0,20 0 0,-20 0 15,-1 0-15,21 0 0,1 0 0,-22 0 16,22 0-16,-1 0 0,1 0 16,-1 0-16,1 0 0,-1 0 0,1 0 15,-22 0-15,22 0 16,-22 0-16,0 0 0,22 0 0,-22 0 16,0 0-16,22 0 0,-22 0 0,22 0 15,-22 0-15,22 0 0,-22 0 16,21 0-16,1 0 0,-22 0 0,22 0 15,-22 0-15,22 0 0,-1 0 16,-21 0-16,22 21 0,-22-21 0,1 0 16,20 0-16,-21 0 0,1 0 0,-1 0 15,0 0-15,22 0 0,-22 0 16,22 0-16,-22 0 0,22 0 0,-1 0 16,-21 0-16,22 0 0,-1 0 15,-20 0-15,-1 0 0,22 0 16,-22 0-16,0 0 0,22 0 0,-22 0 15,0 0-15,1 0 0,-1 0 16,0 0-16,22 0 0,-22 0 0,1 0 16,-1 0-16,0 0 0,1-21 0,-1 21 15,0 0-15,1 0 0,-1 0 16,0 0-16,22 0 0,-22 0 0,0 0 16,-20-21-16,20 21 0,0 0 15,1 0-15,-22 0 0,21 0 0,0 0 16,-20-21-16,-1 21 0,21 0 0,-21 0 15,0 0-15,1 0 16,20-22-16,-21 22 0,0 0 0,22 0 16,-22 0-16,0-21 0,0 21 15,0 0-15,0 0 0,1 0 0,-1 0 16,0-21-16,0 21 0,0 0 16,0 0-16,1 0 15,-1 0-15,-21 21 63,0 0-48,0 1-15,0-1 16,0 0-16,0 0 0,0 0 16,-21 0-16,21 1 0,0-1 15,-22 0-15,22 0 0,0 0 16,-21 0-16,21 1 0,0-1 0,0 21 15,0-21-15,0 0 0,0 22 16,0-22-16,0 21 0,0 1 0,0-1 16,0 0-16,0-21 0,0 22 15,0-1-15,0 0 0,0 1 0,0-1 16,0-21-16,21 22 0,-21-1 0,0-21 16,22 21-16,-22-20 0,0-1 15,0 21-15,0-21 0,0 22 16,0-22-16,0 0 0,0 21 0,0-21 15,0 22-15,0-22 0,0 0 16,0 21-16,0-20 0,0-1 0,0 0 16,0 0-16,0 0 0,0 0 0,0 1 15,0-1-15,0 0 16,-22-21-16,22 21 0,-21 0 16,0-21-1,0 21 1,0-21-1,0 0-15,-1 0 16,1 0 0,0 0-16,21 22 0,-21-22 15,0 0-15,0 0 0,-1 0 0,1 0 16,0 0-16,0 0 0,0 0 0,0 0 16,-22 0-16,22 0 0,-21 0 15,-1 0-15,1 0 0,0 0 0,-1 0 16,1 0-16,-21 0 0,20 0 0,-20 0 15,-1 0-15,22 0 0,-22 0 16,1 0-16,21 0 0,-22 0 0,1 0 16,-1 0-16,22 0 0,-22 0 0,1 0 15,-1 0-15,1 0 0,20 0 16,-20 0-16,-1 0 0,1 0 16,-1 0-16,22 0 0,-21-22 0,-1 22 15,1 0-15,20 0 0,-20 0 16,20 0-16,-20 0 0,21 0 0,-1 0 15,-20 0-15,20 0 0,-20 0 0,-1 0 16,22 0-16,-21-21 0,20 21 16,-20 0-16,-1 0 0,22 0 0,-22 0 15,22 0-15,-21 0 0,20 0 16,-20 0-16,20 0 0,-20 0 0,21 0 16,-22 0-16,1 0 0,-1 0 15,22 0-15,-22-21 0,1 21 0,-1 0 16,1 0-16,-1 0 0,1 0 15,-1 0-15,1-21 0,-1 21 0,1 0 16,20 0-16,-20 0 0,21 0 0,-22 0 16,22 0-16,-22 0 0,22-21 15,0 21-15,-22 0 0,22 0 0,-22 0 16,22 0-16,-22 0 0,1 0 0,-1 0 16,22-21-16,-21 21 0,20 0 15,-20 0-15,20 0 0,1 0 0,0 0 16,-1 0-16,22 0 0,-21 0 15,0 0-15,-1 0 0,22 0 0,-21 0 16,21 0-16,-22 0 0,22 0 16,0 0-16,0 0 0,-22 0 0,22 0 15,0 0-15,0 0 0,0 0 0,0 0 16,-1 0-16,1 0 0,0 0 16,0 0-16,0 0 0,0 0 0,-1 0 15,1 0-15,0 0 0,0 0 0,0 0 16,0 0-16,-1 0 0,-20 0 15,21 0-15,0 0 0,-22 0 0,22 0 16,-21 0-16,21 0 0,-22 0 0,22 0 16,-21 21-16,21-21 15,-22 0-15,22 0 0,0 0 0,0 0 16,-21 0-16,20 0 0,1 0 0,0 0 16,0 0-16,0 0 0,0 0 15,-1 0-15,1 0 0,0 0 0,0 0 16,0 0-16,0 0 0,-1 0 0,1 0 15,0 0-15,0 0 0,0 21 16,0-21-16,-1 0 0,1 0 16,0 0-16,0 21 0,0-21 0,0 0 15,-1 0-15,1 0 0,0 0 16,0 0-16,21 21 0,-21-21 0,0 0 16,-1 0-16,1 0 15,0 0 1,21-21 15,0 0-31,0 0 16,0 0-16</inkml:trace>
  <inkml:trace contextRef="#ctx0" brushRef="#br0" timeOffset="87139.59">13906 9462 0,'0'0'0,"0"-22"0,0 44 31,22 20-31,-22-21 15,21 21-15,-21-20 0,0 41 0,0-21 16,21 1-16,-21 20 0,0-20 16,0-1-16,0 0 0,0 1 15,0-1-15,0 0 0,0 1 0,0-22 16,0 21-16,0-21 0,0 0 16,0 1-16,0-1 0,0 0 0,21-42 46,0 0-46</inkml:trace>
  <inkml:trace contextRef="#ctx0" brushRef="#br0" timeOffset="87403.44">14393 9843 0,'0'0'0,"-21"21"31,0-21-31,0 21 0,0 0 0,-1 0 16,1 0-16,0 22 0,0-22 0,-21 0 15,20 0-15,1 0 0,0 1 16,0-1-16,-21 0 0,20 0 0,1 0 16,21 0-16,-21 1 0,0-1 0,0 0 15,42-21 16,0-21-15,0 0-16,0-1 0,22 1 0</inkml:trace>
  <inkml:trace contextRef="#ctx0" brushRef="#br0" timeOffset="87606.61">14351 9843 0,'0'0'15,"21"0"-15,0 21 0,-21 0 16,0 0-16,0 0 0,21 0 15,-21 22-15,22-22 0,-1 0 0,-21 21 16,0-20-16,0-1 0,21 0 0,0 0 16,-21 0-16,21 0 0,0 1 15,1-1-15,-1-21 16,0 0-16,0 0 16,0 0-16,-21-21 15,21 21-15,-21-22 0</inkml:trace>
  <inkml:trace contextRef="#ctx0" brushRef="#br0" timeOffset="87843.47">14753 9419 0,'0'148'31,"0"-105"-31,0-1 16,0 64-16,0-43 15,0-20-15,-21-1 0,0 0 0,21 1 16,-21-1-16,21 0 0,0 1 0,0-22 16,-22 21-16,22-21 0,-21 1 0,21-1 15,0 0-15,0 0 16,21-42 0,1 0-16</inkml:trace>
  <inkml:trace contextRef="#ctx0" brushRef="#br0" timeOffset="88227.28">14838 9948 0,'0'0'0,"-21"0"0,21 22 0,0-1 16,0 0-16,0 0 15,21-21 1,0 0-16,0 0 15,0 0-15,0 0 0,1 0 0,-1-21 16,0 21-16,0-21 0,21 0 0,-20 21 16,-22-22-16,21 1 0,-21 0 15,21 21-15,-21-21 0,0 0 16,-21 21-16,0 0 16,-1 0-16,1 0 0,-21 0 15,0 21-15,20 0 0,-20 0 0,21 0 16,0 1-16,0-1 0,-1 21 15,1-21-15,0 0 0,21 1 0,0 20 16,0-21-16,0 0 0,0 0 0,0 1 16,0-1-16,21-21 0,0 21 0,1 0 15,-1-21-15,0 0 0,21 0 16,-21 0-16,22 0 0,-22 0 0,21 0 16,1 0-16,-22-21 0,21 21 0,0-21 15</inkml:trace>
  <inkml:trace contextRef="#ctx0" brushRef="#br0" timeOffset="88734.99">15579 9525 0,'0'0'16,"-22"0"-16,1 0 0,0 0 16,0 21-1,21 0-15,-21 1 0,21 20 16,0 0-16,-21 1 0,21-1 0,0 0 15,0-21-15,0 22 0,0-1 0,0 0 16,-22 1-16,22-1 0,0-21 16,-21 0-16,21 1 0,0 20 15,0-21-15,0 0 0,-21 0 16,21-42 15,0 0-15,0 0-16,0 0 0,0 0 0,0-1 15,0 1-15,0 0 0,0 0 16,21 0-16,0 0 0,1-1 0,-1 1 16,0 0-16,0 21 0,0-21 0,22 21 15,-22 0-15,21 0 0,-21 0 16,0 0-16,1 21 0,20-21 16,-21 21-16,0 0 0,0 1 0,1-1 15,-22 0-15,0 21 0,0-21 16,0 1-16,0-1 0,0 0 0,-22 0 15,1 0-15,0-21 0,0 21 0,-21 1 16,20-1-16,-20-21 0,0 21 16,21-21-16,-22 0 0,22 0 0,-21 0 15,21 0-15,-1 0 0,1 0 0,21-21 16,0 0 0,0-1-16,21 1 15,1 0-15,-1 0 0,0 0 16</inkml:trace>
  <inkml:trace contextRef="#ctx0" brushRef="#br0" timeOffset="89007.12">16235 9610 0,'0'-21'0,"0"42"15,-21-42 1,21 42-16,0 0 0,0 0 0,-22 21 15,22-20-15,-21 20 16,21 0-16,0 1 0,-21-1 0,21 0 16,0 1-16,0-1 0,-21-21 0,21 21 15,-21-20-15,21 20 0,0-21 16,0 0-16,0 0 0,0 1 0,0-1 16,0-42 30,0-1-46</inkml:trace>
  <inkml:trace contextRef="#ctx0" brushRef="#br0" timeOffset="89351.44">15981 9610 0,'-21'-21'0,"42"42"0,-42-64 0,21 22 15,0 0-15,0 0 0,0 0 0,0 0 16,21 21-16,0 0 0,0 0 15,0 0-15,22 0 0,-1 0 16,21 0-16,-20 0 0,20 0 0,1 21 16,-22 21-16,22-21 0,-1 22 0,-21-1 15,1 0-15,-1 1 0,0-1 16,-20 0-16,-1 1 0,-21 20 0,0-42 16,0 22-16,0-1 0,-21 0 15,-1-21-15,-20 22 0,0-22 16,-1 0-16,1 0 0,-21 0 0,20 1 15,1-1-15,-22-21 0,22 21 0,0-21 16,-1 0-16,1 0 0,21 21 16,0-21-16,0 0 0,-1 0 0,1 0 15,42 0 1,1-21-16,-1 21 16,0-21-16,0 21 0,21-21 15,1 21-15</inkml:trace>
  <inkml:trace contextRef="#ctx0" brushRef="#br0" timeOffset="89775.48">16891 9991 0,'0'0'0,"0"-21"15,0-43 1,0 43-16,21 0 15,64 0 1,-64 21-16,0 0 0,0 0 16,0 0-16,1 0 0,-1 21 15,0 0-15,0 0 0,0 0 16,0 22-16,-21-22 0,0 0 0,22 0 16,-22 21-16,0-20 0,0-1 15,0 21-15,0-21 0,0 0 0,-22 1 16,1-1-16,0 0 0,0 0 15,0-21-15,0 0 16,21-21 0,0 0-1,0 0 1,0-1-16,0-20 0,21 21 0,0 0 0,0 0 16,0-22-16,-21 22 0,21 0 15,1-21-15,-1 20 0,21 1 16,-21 0-16,0 0 0,22 21 0,-22-21 15,21 0-15,-21 21 0,1-22 0,20 22 16,-21 0-16</inkml:trace>
  <inkml:trace contextRef="#ctx0" brushRef="#br0" timeOffset="89959.37">17695 9864 0,'-21'127'31,"21"-106"-31,-21 0 0,21 0 0,-21 0 16,21 1-16,-21 20 0,21-21 15,0 0-15,0 0 0,0 1 16,0-1-16,0 0 0,0 0 16,0 0-16,21-21 31,0 0-31,0 0 0,-21-21 16,21 0-16</inkml:trace>
  <inkml:trace contextRef="#ctx0" brushRef="#br0" timeOffset="90303.28">17780 9694 0,'-21'-42'0,"42"84"0,-63-105 0,20 42 0,-20 21 15,21 0-15,0 0 0,0 0 16,-22 0-16,22 0 0,0 0 16,0 21-16,21 0 0,0 0 0,0 0 15,0 1-15,0-1 0,21 0 16,0 0-16,0 0 0,0-21 15,22 0-15,-22 0 0,0 21 0,0-21 16,0 0-16,1 0 0,-1 0 0,0-21 16,0 0-16,0 0 0,-21 0 15,0-22-15,0 22 0,0 0 16,0 0-16,0-21 0,0 20 16,-21 22-16,0-21 0,0 0 0,0 21 15,-1 0-15,1 0 0,-21 0 16,21 0-16,0 21 0,-1 0 15,1 1-15,0-1 0,21 0 0,0 21 16,0-21-16,0 1 0,0 20 0,0-21 16,0 0-16,21 0 0,0 1 15,1-1-15</inkml:trace>
  <inkml:trace contextRef="#ctx0" brushRef="#br0" timeOffset="90588.12">18034 9906 0,'0'0'0,"-21"-21"16,21 0-16,-21 21 0,21-21 15,0 42 17,0 0-32,0 0 0,21 0 0,-21 0 15,21 1-15,-21-1 0,0 0 0,0 0 16,0 0-16,0 0 0,0 1 15,0-1-15,0 0 0,0 0 0,0 0 16,0 0-16,21 1 16,0-22 15,-21-22-31,0 1 16,21 0-16</inkml:trace>
  <inkml:trace contextRef="#ctx0" brushRef="#br0" timeOffset="90795">18330 9821 0,'0'0'0,"21"-21"0,-21 0 0,-21 42 31,0 0-31,0 1 0,0-1 16,0 0-16,-1 0 0,1 0 16,0 22-16,21-22 0,-21 0 0,0 0 15,0 0-15,-1 0 0,22 1 16,0-1-16,-21 0 0,21 0 15,0 0 1,21-21 0,1 0-16,-1 0 0</inkml:trace>
  <inkml:trace contextRef="#ctx0" brushRef="#br0" timeOffset="91151.03">18415 10033 0,'0'21'32,"21"-21"-32,0 0 15,0 0-15,1 0 0,-1 0 16,0 0-16,0 0 16,0-21-16,0 0 0,-21 0 15,22 21-15,-22-21 0,0-1 0,0 1 16,0 0-16,0 0 15,-22 21-15,1 0 16,0 0-16,0 0 0,0 0 16,0 21-16,-1 0 0,1 0 0,0 1 15,0-1-15,21 21 0,0-21 0,0 0 16,0 1-16,0-1 0,0 0 16,0 0-16,0 0 0,21 0 15,0 1-15,-21-1 0,21-21 0,1 21 16,-1-21-16,0 0 0,0 0 0,0 0 15,0 0-15,1 0 0,-1 0 16,21 0-16,-21 0 0</inkml:trace>
  <inkml:trace contextRef="#ctx0" brushRef="#br0" timeOffset="91524.31">18881 9948 0,'0'-63'16,"0"42"-16,21 0 15,0 21-15,0 0 0,0 0 16,0 0-16,1 0 0,-1 21 16,0-21-16,0 21 15,0 0-15,0 0 0,-21 0 0,0 1 16,22-1-16,-22 0 0,0 0 0,0 0 16,0 0-16,0 1 0,0-1 15,0 0-15,-22 0 0,22 0 0,0 0 16,-21 1-16,0-22 0,21 21 0,-21-21 15,21 21-15,-21-21 0,0 0 32,21-21-17,0 0-15,0-1 0,0 1 16,21 0-16,0-21 0,-21 21 16,21-1-16,0-20 0,0 0 0,-21 21 15,22-22-15,-1 22 0,0 0 0,-21-21 16,21 20-16,0 1 0,0 0 15,-21 0-15,22 0 0,-1 21 0,0-21 16,0-1-16</inkml:trace>
  <inkml:trace contextRef="#ctx0" brushRef="#br0" timeOffset="91831.13">19960 9356 0,'-21'0'15,"0"0"1,21 21-16,0 0 0,0 0 0,-21 0 16,21 22-16,-22-22 0,22 0 0,0 21 15,-21-20-15,21 20 16,0-21-16,0 0 0,0 0 0,0 22 15,0-22-15,-21-21 0,21 21 0,0 0 16,0 0-16,21-21 31,-21-21-15</inkml:trace>
  <inkml:trace contextRef="#ctx0" brushRef="#br0" timeOffset="92067.01">19664 9758 0,'0'0'0,"0"21"0,0 0 15,0 0 1,21-21 0,0 0-16,0 0 0,0 0 15,1 0-15,-1 0 0,21 0 0,-21 0 16,0 0-16,1 0 0,-1 0 0,0 0 15,0 0-15,0 0 0,0 0 16,-21-21-16,22 21 0,-22-21 16,0 0-16,0 0 15,21 0-15,-21-1 0,0 1 16</inkml:trace>
  <inkml:trace contextRef="#ctx0" brushRef="#br0" timeOffset="92310.27">19643 9313 0,'0'0'0,"-22"0"0,44 0 32,-1 0-32,0 0 0,21 0 15,-21 0-15,1 0 0,20 0 16,-21 0-16,21 22 0,-20-22 0,-1 0 15,21 0-15,-21 0 0,0 0 16,1 0-16,-1 0 0,0 0 0,-21-22 16,21 22-16,-21-21 15,21 21-15</inkml:trace>
  <inkml:trace contextRef="#ctx0" brushRef="#br0" timeOffset="92879.09">20087 9102 0,'0'0'0,"-21"0"0,0 0 0,0-21 16,-1-1-16,1 22 0,-21 0 0,21 0 16,-22 0-16,1-21 0,0 21 0,-1 0 15,1 0-15,0 0 0,-1 21 16,1-21-16,0 22 0,21-1 0,-22 0 15,1 0-15,0 0 0,20 22 0,-20-22 16,21 0-16,0 21 0,0-21 16,-1 22-16,22-1 0,-21-21 0,21 22 15,0-1-15,0 0 0,0 1 16,21-1-16,1 0 0,-1 1 16,0-22-16,21 21 0,-21-21 0,22 0 15,-1 22-15,0-22 0,1 0 0,-1-21 16,0 21-16,1-21 0,-1 0 15,-21 0-15,22 0 0,-1 0 0,0 0 16,1 0-16,-22 0 0,21-21 16,0 21-16,-20-21 0,20 0 0,-21 0 15,21-1-15,-20-20 0,20 21 0,-21-21 16,0-1-16,22 1 0,-22 0 16,0 20-16,-21-20 0,0 0 15,21 21-15,-21-22 0,0 1 0,0 21 16,0-22-16,-21 22 0,21-21 15,-21 21-15,0-22 0,-1 22 0,1-21 16,0 21-16,-21 0 0,21-1 0,-22 1 16,22 0-16,-21 21 0,-1 0 15,1 0-15,0 0 0,-1 0 0,1 0 16,21 0-16,-21 21 0,-1-21 16,1 21-16,21 1 0,-22-1 0,22 0 15,-21 0-15,21 0 0,0 0 0,-1-21 16,-20 22-16,21-1 0,-21 0 15</inkml:trace>
  <inkml:trace contextRef="#ctx0" brushRef="#br0" timeOffset="94099.22">1841 9250 0,'0'0'0,"22"-21"15,-22 0-15,0-1 16,0 1 0,0 42 30,0 1-46,0-1 16,0 21-16,0 0 0,0-20 16,0 41-16,0-21 0,0 22 15,0-22-15,0 22 0,0-1 0,0 1 16,0-1-16,0 1 0,0-22 16,0 22-16,0-1 0,0-21 0,0 22 15,0-22-15,0 22 0,0-1 0,0-20 16,0-1-16,0 21 0,0-20 15,0-22-15,0 21 0,0-21 0,0 1 16,21-1-16,-21 0 0,21-21 16,0 0-1,-21-21 1,0 0-16,0-1 16,21-20-16,-21 21 0,0-21 0,21-1 15,-21 1-15</inkml:trace>
  <inkml:trace contextRef="#ctx0" brushRef="#br0" timeOffset="95662.47">1990 9186 0,'0'0'16,"-22"0"-16,44 0 63,-1 0-63,21 0 15,-21 0-15,22 0 0,20 0 16,-21 0-16,22 0 0,-1-21 0,22 21 15,-21 0-15,20 0 16,1 0-16,0 0 0,-22 0 0,22 0 16,-1 0-16,1 0 0,21 0 15,0 0-15,0 0 0,-1 0 0,1 0 16,21 0-16,-21 0 0,0 0 0,21 0 16,0 0-16,0 0 0,21 0 15,-21 0-15,21 0 0,-21 0 0,21 0 16,1 0-16,-1 0 0,21 0 15,-21 0-15,0 0 0,1 0 0,-1 21 16,0-21-16,0 0 0,0 0 0,22 22 16,-43-22-16,21 0 15,-21 0-15,21 21 0,-21-21 0,0 21 16,0-21-16,0 0 0,0 0 0,-21 21 16,0-21-16,-1 0 0,1 0 15,-21 21-15,0-21 0,-1 0 0,1 0 16,-22 0-16,22 0 0,-21 21 0,-1-21 15,1 0-15,-1 0 0,1 0 16,-22 0-16,0 0 0,1 0 0,-22 0 16,0 22-16,0-22 0,0 0 0,0 0 15,1 0 1,-22 21 93,0 0-93,0 0 0,0 0-16,0 0 0,0 1 15,0 20-15,0-21 0,0 21 16,0 1-16,0-1 0,0 0 0,-22 1 15,22-1-15,0 0 0,0 1 16,0-1-16,-21 0 0,21 1 0,0-1 16,0 0-16,0 1 0,0-1 15,0 0-15,0 1 0,0-1 0,0 0 16,0 1-16,0-1 0,0 0 0,0 1 16,0-1-16,0 0 0,0 1 15,0-1-15,0-21 0,0 22 0,0-22 16,0 0-16,0 0 0,0 0 0,0 0 15,0 1-15,0-1 0,0 0 16,0 0-16,0 0 0,-21-21 16,0 0-16,21 21 0,-21-21 15,0 0 1,-1 0-16,1 0 0,0 0 16,0 0-16,0 0 0,-22 0 15,22 0-15,0 0 0,-21 0 0,21 0 16,-22 0-16,1 0 0,0 0 0,-22 0 15,22 0-15,-22 0 0,22 0 16,-22 0-16,1 0 0,-1 0 0,1 0 16,-1-21-16,1 21 0,-22 0 0,1 0 15,-1 0-15,0 0 0,1 0 16,-1 0-16,-21 0 0,21 0 16,-20 0-16,-22 0 0,21 0 0,-21 0 0,0 0 15,0 0-15,21 0 0,-21 0 16,0 0-16,0 0 0,0 0 15,0 0-15,0 0 0,0 0 0,0-21 16,21 21-16,-21 0 0,21 0 0,-21-21 16,21 21-16,1-21 0,-1 21 15,0 0-15,0 0 0,21 0 0,-20-21 16,20 21-16,0 0 0,22 0 0,-22 0 16,0 0-16,1-22 0,20 22 15,-20 0-15,-1 0 0,0 0 0,22 0 16,-22 0-16,22 0 0,-22 0 0,21 0 15,1 0-15,-1 0 0,22 0 16,-21-21-16,-1 21 0,22 0 16,-22 0-16,22 0 0,-22 0 0,22 0 15,-21 0-15,20 0 0,-20 0 16,20 0-16,1 0 0,-21 0 0,20 0 16,1 0-16,0 0 0,-22 0 15,22 0-15,-1 0 0,1 0 0,21 0 16,-21 0-16,-1 0 0,1 0 0,21 0 15,-22 0-15,1 0 0,21 0 16,-21 0-16,-1 0 0,22 0 0,-21 0 16,-1 0-16,22 0 0,0 0 15,-21 0-15,21 0 0,-1 0 0,1 0 16,0 0 0,0 0-1,21-21 32,21 0-47,0 21 0,0-21 16,1 21-16</inkml:trace>
  <inkml:trace contextRef="#ctx0" brushRef="#br0" timeOffset="96179.22">2138 9716 0,'0'0'0,"-21"0"0,21-22 47,21 22-31,0 0-16,0 0 0,21 0 15,1 0-15,20 0 0,1 0 0,-22 0 16,22 0-16,-1 0 0,1 0 15,-22 0-15,21 0 0,-20 0 0,-22 0 16,0 0-16,0 0 0,-21 22 16,-21-22-1,0 21-15</inkml:trace>
  <inkml:trace contextRef="#ctx0" brushRef="#br0" timeOffset="96543.31">2540 9779 0,'0'21'0,"0"0"16,21 1-1,0-1-15,0 0 16,-21 0-16,0 0 0,22 0 0,-22 1 16,21 20-16,-21-21 0,0 0 0,0 22 15,0-22-15,0 21 0,0-21 16,0 22-16,-21-22 0,-1 0 0,22 21 15,-21-21-15,0 1 0,21 20 16,0-21-16,-21-21 0,0 21 16,0 0-16,-1-21 0,1 0 15,0 0-15,0 0 0,0 0 16,-22 0-16,22 0 0,0-21 0,0 21 16,-21-21-16,20 0 0,1 21 15,0-21-15,0 0 0,21-1 0,-21 1 16,21 0-16,0 0 15,21 0 1,0 0-16,0 21 16,0 0-16,1-22 0</inkml:trace>
  <inkml:trace contextRef="#ctx0" brushRef="#br0" timeOffset="97072.21">3069 10012 0,'0'0'16,"0"-21"-16,-21 21 0,0 0 16,0-21-16,-1 21 0,1 0 0,0 0 15,0 0-15,0 21 16,0 0-16,-1 0 0,1 0 0,0 0 15,0 1-15,21-1 0,0 21 0,0-21 16,0 0-16,0 22 0,0-22 16,0 21-16,0-21 0,0 1 0,0-1 15,21 0-15,0 0 0,-21 0 16,21-21-16,1 0 0,-1 21 0,0-21 16,0 0-16,0 0 0,0 0 0,1-21 15,20 0-15,-21 0 0,-21 0 16,21 0-16,0-1 0,1 1 15,-1 0-15,0 0 0,-21-21 0,0 20 16,0 1-16,0-21 0,0 21 16,0 0-16,0-1 0,0 1 0,-21 0 15,21 42 1,0 0 0,0 1-16,0-1 15,0 21-15,0-21 0,0 0 0,0 1 16,0-1-16,0 0 0,0 21 0,0-21 15,0 1-15,0-1 0,21-21 16,-21 21-16,21 0 0,0-21 0,0 0 16,1 0-16,-1 0 0,0 0 15,0 0-15,0-21 0,0 0 0,1 21 16,-1-21-16</inkml:trace>
  <inkml:trace contextRef="#ctx0" brushRef="#br0" timeOffset="97275.09">3492 10012 0,'0'0'0,"0"-21"16,0 42 15,0 0-31,0 0 0,0 0 16,0 1-16,0-1 0,0 0 16,0 0-16,0 0 0,0 0 0,0 1 15,0-1-15,0 0 16,22 0-16,-1-21 15,0 0 1,0 0-16</inkml:trace>
  <inkml:trace contextRef="#ctx0" brushRef="#br0" timeOffset="97523.71">3895 9906 0,'0'0'0,"-22"0"31,1 0-31,0 21 0,0 0 0,0 1 16,0-1-16,-1 21 0,1-21 15,0 0-15,0 22 0,-21-22 0,20 0 16,1 21-16,0-20 0,0 20 16,21-21-16,-21 21 0,21-20 0,-21-1 15,21 0-15,0 0 0,0 0 0,21-21 31,0 0-31,0 0 0,0 0 0,22 0 16,-1-21-16</inkml:trace>
  <inkml:trace contextRef="#ctx0" brushRef="#br0" timeOffset="97971.45">4212 10075 0,'0'-21'0,"0"42"0,0-63 15,0 21-15,-21 21 16,0-21-16,0 21 0,-1 0 0,1 0 16,0 0-16,0 0 0,0 21 15,0 0-15,-1 0 0,1 0 16,0 22-16,0-22 0,0 0 0,0 21 16,-1-20-16,1 20 0,21-21 15,-21 0-15,21 22 0,0-22 16,0 0-16,0 0 0,0 0 0,21-21 15,0 0-15,1 0 0,-1 0 0,21 0 16,-21 0-16,0-21 0,1 0 16,-1 0-16,21 0 0,-21-1 0,0 1 15,1 0-15,-1 0 0,-21 0 0,21-22 16,-21 22-16,21 0 0,-21 0 16,0 0-16,0 0 0,0-1 0,0 1 15,0 42 16,0 1-31,-21-1 0,21 0 16,-21 0-16,21 0 0,0 0 0,0 1 16,0-1-16,-21 0 0,21 0 15,0 0-15,0 0 0,0 1 0,0-1 16,21-21-16,0 0 16,0 0-16,21 0 0,-20-21 15</inkml:trace>
  <inkml:trace contextRef="#ctx0" brushRef="#br0" timeOffset="98406.81">4953 9821 0,'0'-21'0,"0"42"0,0-63 16,-21 21-16,0 0 0,-1 21 15,1 0-15,0 0 0,-21 0 0,21 0 16,-22 0-16,1 0 0,0 21 15,20 0-15,-20 0 0,0 0 0,21 1 16,-22-1-16,22 0 0,0 21 0,21-21 16,0 1-16,0-1 0,0 0 15,0 0-15,0 0 0,0 0 0,21 1 16,0-22-16,22 21 0,-22 0 0,21 0 16,-21-21-16,22 21 15,-22-21-15,21 21 0,-21 1 0,22-22 0,-22 21 16,0-21-16,0 21 0,-21 0 15,0 0-15,0 0 16,-21 1-16,0-22 16,0 0-16,-22 21 0,1 0 0,21-21 15,-22 0-15,-147 0 16,148 0 0,20 0-16,1 0 0,0 0 0,0-21 15,0 21-15,21-21 0,-21-1 16,21 1-16,0 0 15,21 21-15,0-21 16,0 21-16,0 0 0,0-21 16</inkml:trace>
  <inkml:trace contextRef="#ctx0" brushRef="#br0" timeOffset="99219.44">5059 10012 0,'0'0'0,"21"0"0,-21-21 16,0 0-1,-21 21 17,0 0-32,-1 21 0,1 0 15,21 0-15,-21 0 0,0 0 0,0 1 16,0-1-16,-1 0 0,1 21 15,21-21-15,-21 1 0,21 20 0,0-21 16,0 0-16,0 22 0,0-22 0,0 0 16,21 0-16,0 0 0,1-21 15,-1 21-15,21-21 0,-21 0 0,22 0 16,-22 0-16,21 0 0,0 0 0,-20-21 16,20 0-16,-21 0 15,21 21-15,-20-21 0,20 0 0,-21-1 16,0-20-16,0 21 0,1 0 0,-1 0 15,-21-1-15,0 1 0,0-21 16,0 21-16,0 0 0,0-1 0,0 1 16,0 0-16,-21 21 0,-1 0 15,1 0-15,0 0 0,0 0 16,0 21-16,0-21 0,-1 21 16,22 1-16,-21-1 0,21 0 0,0 0 15,0 0-15,0 0 16,0 1-16,21-1 0,1-21 15,-1 21-15,0 0 16,0-21-16,0 0 0,0 0 0,1 0 16,-1 0-16,0 21 0,0-21 15,0 0-15,0 0 16,1 0-16,-1 0 16,0 0-1,0-21 1,-21 0-16,21 21 0,0-21 0,-21 0 15,22 21-15,-22-22 0,0 1 16,21 0-16,0 0 0,-21 0 16,0 0-16,0-1 0,21 22 15,-21 22 32,0-1-47,0 0 0,-21 0 16,21 0-16,0 0 0,0 1 15,0-1-15,0 0 0,0 0 16,0 0 0,0-42 31,0 0-47,21 0 0</inkml:trace>
  <inkml:trace contextRef="#ctx0" brushRef="#br0" timeOffset="99375.35">5821 9970 0,'0'0'0,"0"-22"0,-21 22 16,21-21-16,-22 21 0,1 0 15,0 0 1,0 0 0,21 21-1,21-21 1,-21 22-16,21-22 0</inkml:trace>
  <inkml:trace contextRef="#ctx0" brushRef="#br0" timeOffset="99740.71">6265 10054 0,'-21'0'0,"0"0"16,0 0-16,0 0 15,21 21-15,-22-21 0,1 22 0,0-22 16,21 21-16,0 0 0,-21 0 0,21 0 16,-21 22-16,21-22 15,-21 21-15,21 0 0,0 22 0,-22-22 16,1 1-16,21 20 0,-21 1 0,0-22 16,21 21-16,-21 1 0,21-1 0,0 1 15,0-1-15,-21 22 0,21-21 16,0-1-16,0 1 0,0-1 0,0 1 15,-22-1-15,22-21 0,0 22 0,0-43 16,0 21-16,0 1 0,0-22 0,0 0 16,0 0-16,0-42 31,0 0-31,22 0 0,-1 0 16,0-22-16,-21 1 0,21 0 15,0-1-15,0-20 0,-21-1 16,22-20-16</inkml:trace>
  <inkml:trace contextRef="#ctx0" brushRef="#br0" timeOffset="100039.55">6096 10351 0,'0'0'0,"0"-64"0,0 1 0,0 20 15,0 1-15,0 0 0,0 20 0,0-20 16,0 21-16,0 0 0,0 0 0,21 21 16,-21-22-16,21 1 0,0 21 15,1 0-15,-1 0 0,0 0 16,0 0-16,0 0 0,22 21 0,-22 1 15,0-1-15,0 0 16,0 0-16,-21 0 0,0 0 0,0 22 16,0-22-16,0 0 0,0 0 0,-21 0 15,0 1-15,0-1 0,0 0 16,-1 0-16,-20 0 0,21-21 0,-21 21 16,20-21-16,1 0 0,0 22 0,0-22 15,0 0-15,21-22 31,21 22-31,0-21 16,0 0-16,0 21 0,1-21 16,-1 0-16</inkml:trace>
  <inkml:trace contextRef="#ctx0" brushRef="#br0" timeOffset="100294.74">6604 9821 0,'0'-21'0,"0"42"0,0-63 0,0 63 47,0 0-47,0 1 0,0-1 0,-21 0 15,21 21-15,-21-21 0,21 22 0,0-22 16,0 21-16,0-21 0,0 22 16,0-22-16,-22 0 0,22 21 15,0-20-15,0-1 0,0 0 0,0 0 16,0 0-16,0 0 15,22-21-15,-1 0 16,0 0-16,0 0 0,0-21 16,-21 0-16</inkml:trace>
  <inkml:trace contextRef="#ctx0" brushRef="#br0" timeOffset="100487.64">6498 9991 0,'0'0'0,"-21"0"16,42 0 15,0 0-31,0 0 0,1 0 16,20 0-16,-21 0 0,0 0 0,22 0 16,-22 0-16,0-21 0,0 21 0,0 0 15,0 0 1</inkml:trace>
  <inkml:trace contextRef="#ctx0" brushRef="#br0" timeOffset="101199.28">7281 9948 0,'0'22'0,"21"-22"32,1 0-17,-1 0-15,0 0 0,21-22 0,-21 22 16,1-21-16,-1 21 0,0-21 0,0 0 16,-21 0-16,21 0 15,-21-1-15,0 1 0,0 0 16,0 0-16,-21 21 0,0 0 0,0 0 15,-22 0-15,22 0 16,0 0-16,-21 0 0,-1 21 0,22-21 16,0 21-16,-21 0 0,21 1 0,-1 20 15,1-21-15,0 0 0,0 0 16,21 1-16,0-1 0,0 0 0,0 0 16,0 0-16,0 0 0,21-21 15,0 0-15,0 22 0,1-22 16,-1 0-16,0 0 0,0 0 15,0 0-15,0 0 16,-21 21 0,-21-21-16,0 21 0,0-21 15,0 21-15,0 0 0,-22-21 16,22 21-16,-21 1 0,21-1 16,-1 0-16,-20 0 0,21 0 0,0 22 15,21-22-15,-21 0 0,21 0 0,0 0 16,0 0-16,0 1 15,21-22-15,0 21 0,0-21 16,0 0-16,0 0 0,1 0 0,-1 0 16,21 0-16,-21 0 0,0-21 15,22 21-15,-22-22 0,0 1 0,21 0 16,-20 21-16,-1-21 0</inkml:trace>
  <inkml:trace contextRef="#ctx0" brushRef="#br0" timeOffset="101419.21">7472 10139 0,'0'21'31,"21"0"-31,-21 0 16,21 1-16,0-22 0,-21 21 16,21-21-16,-21 21 0,22 0 15,-1 0-15,-21 0 16,0-42 31,21 0-47</inkml:trace>
  <inkml:trace contextRef="#ctx0" brushRef="#br0" timeOffset="101615.11">7641 10160 0,'0'0'0,"-21"0"31,0 21-31,0 0 0,-1 1 16,1-1-16,0 0 0,0 0 16,0 0-16,21 0 0,0 1 15,-21-22-15,21 21 0,0 0 0,-22-21 16,22 21-16,22-21 31,-1 0-31,0-21 16,0 21-16</inkml:trace>
  <inkml:trace contextRef="#ctx0" brushRef="#br0" timeOffset="102426.33">7705 10245 0,'21'0'62,"0"0"-62,0 0 0,0 0 16,0 0-16,1-21 0,-1 21 16,0 0-16,0-22 0,0 22 0,-21-21 15,21 21-15,-21-21 0,0 0 16,-21 21 0,0 0-1,0 0-15,0 0 0,0 0 0,-1 21 16,-20-21-16,21 21 0,0 0 0,0 1 15,-1-1-15,22 0 16,-21 0-16,21 0 0,-21 0 0,21 1 16,0-1-16,0 0 0,0 0 0,0 0 15,0 0-15,21-21 16,0 0-16,1 0 0,-1 0 0,0 0 16,21 0-16,-21 0 0,1 0 0,20 0 15,-21 0-15,0 0 0,22-21 16,-22 0-16,0 0 0,0 21 0,0-21 15,0 0-15,1-1 0,-1 1 0,0 0 16,0 21-16,-21-21 0,0 0 0,0 0 16,0-1-16,0 1 0,0 0 15,0 0 1,-21 21 15,21 21-31,0 0 16,-21 0-16,21 1 0,0-1 15,0 0-15,-21 0 0,21 0 16,0 0-16,0 1 0,0-1 0,0 0 16,0 0-16,0 0 0,0 0 15,21-21-15,0 0 16,0 0-16,0 0 16,0 0-16,1 0 0,-1-21 0,0 0 15,0 0-15,0 0 16,0 0-16,-21-1 0,22 1 15,-1 0-15,-21 0 0,0 0 16,0 0-16,0-1 0,0 44 47,0-1-47,0 0 16,0 0-16,0 0 0,-21 0 15,21 1-15,0-1 16,0 0-1,21-21 1,0 0 0,0 0-16,0 0 0,-21-21 0,21 21 15,1-21-15</inkml:trace>
  <inkml:trace contextRef="#ctx0" brushRef="#br0" timeOffset="102715.17">8721 9758 0,'0'0'0,"0"-21"16,0 0-16,0-1 0,0 1 0,0 42 31,-22 1-31,1-1 0,21 0 16,-21 0-16,21 21 0,0-20 16,-21 20-16,0 0 0,21 1 0,-21-22 15,21 21-15,0 0 0,-22-20 0,1 20 16,21 0-16,-21-21 0,21 1 15,0 20-15,-21-21 0,21 0 0,0 0 16,0 1-16,0-1 0,0 0 16,21-21-1,0 0 1,0-21-16,1 0 16,-1-1-16,-21 1 0,21 0 0</inkml:trace>
  <inkml:trace contextRef="#ctx0" brushRef="#br0" timeOffset="103066.97">8742 10118 0,'0'-21'16,"0"42"-16,0-21 16,-21 21-1,-1 0-15,22 0 0,0 0 16,-21 1-16,21-1 0,-21 0 0,21 0 16,0 0-16,0 0 0,0 1 15,0-1-15,0 0 0,0 0 0,0 0 16,0 0-16,21-21 0,0 0 15,1 0-15,-1 0 0,0 0 16,0 0-16,0 0 0,0 0 16,1-21-16,-1 0 0,0 0 0,-21 0 15,21 0-15,-21-1 0,0 1 16,0 0-16,0 0 0,0 0 16,0 0-16,-21-1 0,0 1 15,0 0-15,-1 21 0,1 0 0,0 0 16,0 0-16,0 21 15,21 0-15,-21-21 16,21 22-16,0-1 0,21 0 31,0-21-31,0 0 0,0 0 16</inkml:trace>
  <inkml:trace contextRef="#ctx0" brushRef="#br0" timeOffset="103442.79">9017 10160 0,'0'0'16,"0"-21"-1,21 21-15,0 0 16,0 21 0,1 0-16,-22 0 15,0 1-15,0-1 16,0 0-16,0 0 0,0 0 15,0 22-15,0-22 0,0 0 0,0 0 16,0 0-16,0 0 0,0 1 16,0-44 31,0 1-47,0 0 15,0 0-15,0 0 0,0 0 16,0-1-16,0-20 0,0 21 15,21 0-15,0 0 0,-21-1 16,0 1-16,21 21 0,-21-21 16,21 0-16,0 21 0,-21-21 15,0 0-15,0-1 16</inkml:trace>
  <inkml:trace contextRef="#ctx0" brushRef="#br0" timeOffset="103746.62">8361 9906 0,'0'0'0,"21"0"31,0 0-31,0 0 0,0 0 16,22 0-16,-1 0 0,0 0 0,1 0 15,-1 0-15,22 0 0,-22 0 16,0 0-16,1 0 0,-1 0 0,0 0 16,-21 0-16,1 0 0,20 0 0,-21 0 15,0 0 1,-21-21 31</inkml:trace>
  <inkml:trace contextRef="#ctx0" brushRef="#br0" timeOffset="104502.61">9546 9377 0,'0'-21'15,"0"42"48,0 0-63,0 0 15,0 0-15,0 22 0,0-22 16,0 0-16,0 0 16,-21 0-16,21 1 0,0-1 0,0 0 15,-21 0-15,21 0 0,0 0 16,21-21 15,0-21-15,-21 0-16,21 21 15</inkml:trace>
  <inkml:trace contextRef="#ctx0" brushRef="#br0" timeOffset="104775.46">9440 9589 0,'0'0'0,"0"21"0,-21-21 0,21 21 16,-21 0-16,21 0 15,0 0 1,21-21 0,0 0-16,0 0 0,1 0 15,-1 0-15,0 0 0,0 0 16,0 0-16,0 0 0,1 0 0,-1 0 16,-21-21-16,21 21 0,0 0 15,-21-21-15,0 0 16,21 21-16,-21-21 0,0 0 15,0-1-15,0 1 16,-21 21-16</inkml:trace>
  <inkml:trace contextRef="#ctx0" brushRef="#br0" timeOffset="105004.33">9440 9356 0,'-21'0'31,"42"0"-15,0 0-16,1 0 16,-1 0-16,0 0 15,0 0-15,0 0 0,0 0 0,1 0 16,-1 0-16,0 0 0,0 0 0,0 0 16,-21-21-16,0-1 31,0 1-16</inkml:trace>
  <inkml:trace contextRef="#ctx0" brushRef="#br0" timeOffset="105767.85">9715 9081 0,'-105'-43'32,"83"43"-32,1 0 0,0 0 15,0 0-15,0 0 16,0 0-16,-1 0 0,1 21 0,0 1 16,0-22-16,0 21 0,0 0 0,-1 0 15,1 0-15,0 22 16,0-22-16,0 0 0,21 0 0,-21 21 15,-1-20-15,1-1 0,0 21 0,21-21 16,0 22-16,-21-22 0,21 21 16,0-21-16,0 22 0,0-22 0,0 21 15,0-21-15,0 22 0,0-22 0,0 0 16,21 0-16,0 0 0,0 0 16,1 1-16,-1-1 0,0 0 0,0 0 15,0 0-15,22-21 0,-22 0 0,21 0 16,-21 0-16,22 0 0,-22 0 0,21 0 15,0 0-15,1 0 16,-1 0-16,-21 0 0,22 0 0,-1-21 16,0 21-16,1-21 0,-22 0 0,21 0 15,-21-1-15,22 1 0,-22 0 16,0-21-16,0 21 0,-21-22 0,21 1 16,-21 0-16,21 20 0,-21-20 0,22 0 15,-22-1-15,0 22 0,0-21 16,0 21-16,0-22 0,0 22 0,-22-21 15,1 21-15,0 0 0,0-1 0,-21 1 16,20 0-16,-20 0 0,21 0 16,-21 0-16,-1-1 0,1 22 0,0-21 15,-1 21-15,1 0 0,0 0 0,-1 0 16,22 0-16,-21 0 16,-1 0-16,22 21 0,-21 1 0,21-1 15,0 0-15,-22 0 0,22 0 0,0 22 16,0-22-16,0 21 0,-1-21 15,1 22-15,0-22 0,0 0 0,0 0 16,0 21-16,-1-20 0,22-1 0,0 0 16,-21 0-16,21 21 0,0-20 15,-21-1-15,21 0 0,0 0 0,0 0 16,0 0-16,0 22 0,21-22 16,0 0-16,-21 0 0,22 0 15,-1 1-15,0-1 0,0-21 0,0 21 16,0 0-16,1-21 0,-1 0 0,0 0 15,0 0-15,0 0 0,22 0 16</inkml:trace>
  <inkml:trace contextRef="#ctx0" brushRef="#br0" timeOffset="107736.01">15727 9081 0,'0'21'15,"21"-21"16,-21-21-15,0-1-16,0 1 16,0 0-16,0 0 15,0 0-15,0 0 16,0-1-16,0 1 0,0 0 16,0 0-16,-21 0 0,21 0 15,0-1-15,-21 22 0,21-21 0,0 0 16,0 0-16,-22 0 0,22 0 0,-21-1 15,0 1-15,21 0 16,0 0-16,-21 21 0,0-21 0,21 0 16,-21 21-16,21-22 0,-22 1 15,1 21-15,21-21 16,-21 21-16,21-21 0,-21 21 0,0-21 16,0 0-16,-1 21 0,1-22 0,0 22 15,-21-21-15,21 0 0,-22 21 16,22-21-16,0 0 0,-21 21 0,20-21 15,-20-1-15,21 1 0,-21 0 16,20 0-16,1 21 0,-21-21 0,21 0 16,0-1-16,-1 1 0,1 0 0,0 0 15,0 0-15,0 0 0,0 21 16,-1-22-16,-20 1 0,21 21 0,0-21 16,0 21-16,-1 0 0,22-21 0,-42 0 15,21 21-15,0 0 16,0-21-16,-1 21 0,1 0 0,0 0 15,0 0-15,0-22 0,0 22 16,-1 0-16,1 0 0,0 0 16,0 0-16,0-21 0,0 21 0,-1 0 15,-20 0-15,21 0 0,0-21 0,0 21 16,-22 0-16,22 0 0,0 0 16,-21-21-16,20 21 0,1 0 0,-21 0 15,21-21-15,-22 21 0,1 0 0,21 0 16,-21-21-16,-1 21 0,1 0 15,0 0-15,-1-22 0,1 1 0,-22 21 16,22 0-16,-21 0 0,-1-21 16,1 21-16,20 0 0,-20 0 0,-1-21 15,1 21-15,-1 0 0,22 0 16,-22 0-16,22 0 0,-21 0 0,20-21 16,1 21-16,-22 0 0,22 0 15,-21 0-15,-1 0 0,1 0 0,-1-21 16,1 21-16,-1 0 0,1 0 15,-22 0-15,21 0 0,1 0 0,-1 0 16,1 0-16,-1 0 0,1 0 0,-1 0 16,1 0-16,-22-22 0,22 22 15,-22 0-15,0 0 0,1 0 0,-1 0 16,22 0-16,-22 0 0,0 0 0,22 0 16,-1 0-16,-20 0 0,20 0 15,1 0-15,-22 0 0,21 0 16,1 0-16,-22 0 0,22 22 0,-22-22 15,0 0-15,22 0 0,-22 21 16,22-21-16,-1 0 0,-20 21 0,20-21 16,1 0-16,-1 21 0,-21-21 0,22 0 15,-1 21-15,-20 0 0,20-21 16,-20 22-16,20-22 0,-21 21 0,22-21 16,-1 21-16,-20-21 0,20 21 0,1-21 15,-1 21-15,1 0 0,-1-21 16,-20 22-16,20-1 0,1 0 0,-1 0 15,1-21-15,-1 21 0,1 0 16,-1 1-16,1-1 0,-1 0 16,22 0-16,-1 0 0,-20 0 0,21 1 15,-1-1-15,1 0 0,0 0 16,-1 0-16,1 0 0,0 1 0,-1-1 16,1 0-16,0 0 0,20 0 0,-20 0 15,0 1-15,21-22 0,-22 21 16,22 0-16,0 0 0,-21 0 0,20 0 15,1 1-15,0-1 0,0 0 0,0 0 16,0 0-16,-1 0 0,1-21 16,21 22-16,-21-1 0,21 0 15,-21 0-15,21 0 0,-21 0 0,21 1 16,0-1-16,0 0 16,-21 0-16,21 0 0,-22 0 15,22 1-15,-21-1 16,0 0-1,21 0 17,-21-21-17,0 0 1,21-21 15,0 0-31,-21 21 0,21-21 16</inkml:trace>
  <inkml:trace contextRef="#ctx0" brushRef="#br0" timeOffset="108066.82">6202 8573 0,'0'-22'16,"-43"22"-1,43-21-15,0 42 32,22 1-32,-1-1 15,0 0-15,0 0 0,0 0 16,0 0-16,1 1 0,-1 20 0,0-21 16,0 21-16,0-20 0,-21 20 0,21-21 15,-21 0-15,22 0 0,-22 1 16,0-1-16,0 0 0,0 0 0,21-21 15,-21 21-15,0 0 16,21-21 15,-21-21-31,0 0 16</inkml:trace>
  <inkml:trace contextRef="#ctx0" brushRef="#br0" timeOffset="108363.65">7006 8678 0,'0'43'32,"-21"-43"-32,0 21 0,0 0 15,-1 0-15,1 0 0,0 1 0,0-1 16,0 0-16,-22 21 0,22-21 0,-21 1 15,0-1-15,20 21 0,-20-21 16,21 0-16,0 1 0,0-1 0,-1-21 16,1 21-16,0 0 0,0 0 15,21 0 1,21-21 15,0-21-31,0 0 0</inkml:trace>
  <inkml:trace contextRef="#ctx0" brushRef="#br0" timeOffset="108983.61">11747 6498 0,'0'0'0,"-21"0"0,0 0 0,0 0 15,0 0-15,42 0 16,0 21 0,21-21-16,1 0 0,-1 0 0,22 0 15,-1 0-15,1 0 0,-1 0 16,22 0-16,-22 0 0,1 0 0,-1 0 15,-20 0-15,20 0 0,-42 0 16,22 0-16,-22 0 0,0 0 16,-21 22-16,0-1 0,0 0 15,-42-21-15,20 0 0,1 0 16,0 21-16,-21-21 0,-1 0 16,22 0-16,-21 0 0,0 0 0,20 0 15,-20 0-15,21 0 0</inkml:trace>
  <inkml:trace contextRef="#ctx0" brushRef="#br0" timeOffset="109214.47">12107 6583 0,'0'21'63,"0"0"-63,0 0 0,0 1 0,0-1 16,0 0-16,-21 21 0,21-21 0,0 22 15,0-1-15,0-21 0,-21 22 16,21-1-16,0-21 0,0 21 0,-21-20 15,21 20-15,-21-21 0,21 0 0,0 22 16,0-22-16,0 0 16,0 0-16,21-21 15,0 0 1,0 0-16,0 0 0,0 0 0,1-21 16,20 0-16,-21 0 0</inkml:trace>
  <inkml:trace contextRef="#ctx0" brushRef="#br0" timeOffset="109788.14">12509 6837 0,'0'0'15,"0"21"1,-21 0-16,21 0 0,-21 1 16,21-1-16,0 0 0,0 0 15,0 0-15,0 0 0,0 1 0,0-1 16,0 0-16,0 0 0,0 0 15,21-21 1,0 0-16,1 0 0,-1 0 16,0 0-16,0 0 0,0 0 0,0-21 15,1 0-15,-1 21 0,0-21 16,0 0-16,0 21 0,0-22 0,1 1 16,-1 0-16,-21 0 0,21 0 15,-21 0-15,0-1 0,0 1 16,0 0-16,-21 42 31,21 0-31,-21 1 16,21-1-16,0 0 0,0 0 0,0 21 15,0 1-15,0-1 16,0-21-16,-22 43 0,22-22 0,0 0 16,0 1-16,0-1 0,-21 0 0,21 22 15,0-22-15,0 1 0,0-1 16,0 0-16,0-21 0,0 22 0,0-1 15,0-21-15,0 0 0,-21 22 0,0-22 16,21 0-16,-21-21 0,0 21 0,-1 0 16,1-21-16,0 0 0,0 0 15,0 22-15,-22-22 0,22 0 0,-21 0 16,21 0-16,-22 0 0,22-22 16,-21 1-16,21 21 0,-22-21 15,22 0-15,0 0 0,0 21 0,0-21 16,21-1-16,-21 22 0,21-21 0,0 0 15,0 0-15,21 0 0,0 21 16,0-21-16,0-1 0,0 1 16,22 0-16</inkml:trace>
  <inkml:trace contextRef="#ctx0" brushRef="#br0" timeOffset="110119.95">13039 6773 0,'0'0'0,"0"22"31,0-1-15,0 0-16,0 0 0,0 21 16,0 1-16,0-1 0,0 0 0,0 1 15,0-1-15,-22 22 0,22-1 16,0-21-16,-21 22 0,21-1 0,0-20 15,-21 20-15,0-20 0,21-1 0,-21 0 16,0 1-16,21-1 0,0 0 0,-22 1 16,1-22-16,21 0 0,-21 0 15,21 0-15,0 22 16,0-65 15,21 1-31,0 0 0,-21 0 16,22 0-16,-1-22 0</inkml:trace>
  <inkml:trace contextRef="#ctx0" brushRef="#br0" timeOffset="110467.75">13017 6900 0,'0'0'0,"-21"-21"0,0 0 0,0 21 15,0-21-15,0 21 0,21-21 16,0 0-1,42-1 1,-21 22-16,0 0 0,22 0 0,-1 0 16,0 0-16,1 0 0,-22 0 0,21 0 15,-21 22-15,22-22 0,-22 21 16,-21 0-16,21 0 0,-21 0 0,0 0 16,0 1-16,0-1 0,0 0 15,-21 0-15,0 21 0,-1-20 0,1-1 16,-21 0-16,21-21 0,0 21 15,-22 0-15,22 0 0,0-21 16,-21 22-16,20-22 0,1 0 16,21 21-16,0-42 31,21 21-31,1-22 0,-1 1 16,0 21-16,0-21 0,21 0 0</inkml:trace>
  <inkml:trace contextRef="#ctx0" brushRef="#br0" timeOffset="110754.9">13674 6752 0,'0'0'0,"0"-21"16,0 0-16,0 0 31,-22 21-31,1 0 0,0 0 0,0 21 16,0 0-16,0 0 0,-1 0 15,1 1-15,0 20 0,21-21 0,-21 0 16,21 22-16,-21-22 0,21 0 16,0 21-16,0-21 0,0 1 0,0-1 15,0 0-15,0 0 0,0 0 0,21-21 16,0 21-16,-21 1 0,21-22 16,0 0-16,1 0 0,-1 0 15,0 0-15,0 0 0,0 0 0,22 0 16,-22-22-16,21 22 0,-21-21 15,22 0-15</inkml:trace>
  <inkml:trace contextRef="#ctx0" brushRef="#br0" timeOffset="111223.09">14139 6795 0,'0'-22'0,"0"44"0,0-65 0,0 22 0,0 0 16,-21 21-1,0 0-15,0 0 0,0 0 16,-1 0-16,1 0 15,0 21-15,0 0 0,0 0 0,0 1 16,-1-1-16,1 0 0,0 21 0,0-21 0,21 22 16,0-22-16,-21 21 15,21-21-15,0 1 0,0 20 0,0-21 16,0 0-16,0 0 0,0 1 16,21-1-1,0-21-15,0 0 0,0 0 16,1 0-16,-1-21 0,0-1 15,0 1-15,0 0 0,0 0 16,-21 0-16,22 0 0,-1-1 0,0-20 16,-21 21-16,21-21 0,-21-1 15,21 22-15,-21 0 0,0 0 16,0 0-16,0-1 0,0 44 31,0-1-31,0 21 0,0-21 16,-21 0-16,21 1 0,-21 20 0,21-21 15,0 0-15,-21 0 0,21 1 16,0 20-16,0-21 0,0 0 16,0 0-16,0 1 0,0-1 15,21-21-15,0 0 0,0 0 16,0 0-16,1 0 0,-1 0 16,21-21-16,-21 21 0,0-22 15</inkml:trace>
  <inkml:trace contextRef="#ctx0" brushRef="#br0" timeOffset="111620.5">14668 6752 0,'0'0'0,"0"-21"0,-21 21 16,0 0-16,0 0 16,0 0-16,0 0 0,-22 21 15,22-21-15,0 21 0,0 1 0,0-1 16,-22 0-16,22 0 15,21 0-15,0 0 0,-21 1 0,21-1 16,0 0-16,0 0 0,0 0 16,21-21-16,0 0 15,0 0-15,1 21 0,20-21 16,-21 0-16,0 0 0,0 0 0,1 0 16,-1 0-16,0 22 0,0-22 15,0 0-15,-21 21 0,21-21 16,-21 21-16,0 0 15,-21 0 1,0-21-16,0 0 0,0 21 0,-22 1 16,22-22-16,0 0 15,0 0-15,0 21 0,0-21 0,-1 0 16,1 0-16,0 0 0,0 0 0,21-21 31,0-1-31,21 1 16,0 0-16</inkml:trace>
  <inkml:trace contextRef="#ctx0" brushRef="#br0" timeOffset="112603.45">14795 6371 0,'0'0'0,"0"-21"0,0 42 15,0 0 1,0 22-16,0-22 16,0 0-16,0 21 0,0 1 0,0-1 15,0 0-15,0-20 0,0 20 16,0 0-16,-21 1 0,21-1 0,0-21 16,0 21-16,0-20 0,0-1 0,0 21 15,0-21-15,0 0 0,0 1 16,0-1-16,0 0 0,0 0 15,21-21-15,1 0 32,-1 0-32,0-21 0,0 21 15,0-21-15,-21 0 0,21 21 0,1-22 16,-22 1-16,21 0 0,0-21 16,-21 21-16,0-1 0,21 1 0,0 0 15,-21 0-15,21 0 0,-21 0 0,0 42 31,0 0-31,0 0 16,0 0-16,0 0 0,0 1 16,0-1-16,0 0 0,-21 0 0,21 0 15,0 0-15,0 1 0,0-1 0,0 0 16,21 0-16,1-21 16,-1 0-16,0 21 0,21-21 15,-21 0-15,1 0 0,20 0 0,-21 0 16,0 0-16,0 0 0,1-21 15,-1 0-15,0 0 16,-21 0-16,0-1 0,0 1 0,21 0 16,-21 0-16,21 0 0,-21 0 15,0-1-15,0 1 0,0 0 0,21 0 16,-21 42 0,0 0-1,-21 0-15,0 1 16,21-1-16,0 0 0,-21 0 0,21 0 15,-21 0-15,21 1 0,0-1 16,0 0-16,-21 0 0,21 0 16,0 0-16,-22-21 31,22-21 0,0 0-31,0 0 0,0 0 16,0 0-16,22-1 0,-1 1 15,-21 0-15,21 0 16,0 0-16,0 0 0,0-1 0,1 1 16,-1 0-16,0 0 0,0 21 0,0 0 15,0 0-15,22 0 0,-22 0 16,0 0-16,21 0 0,-20 21 0,-1 0 16,-21 0-16,0 1 0,21-1 15,-21 0-15,0 0 0,0 0 0,0 0 16,0 1-16,0-1 0,0 0 0,0 0 15,0 0-15,-21 0 0,0 1 16,21-1-16,-22-21 0,1 21 16,21-42 31,0 0-47,21-1 15,-21 1-15</inkml:trace>
  <inkml:trace contextRef="#ctx0" brushRef="#br0" timeOffset="113304.05">16277 6816 0,'0'0'0,"-21"-21"16,0-1-16,0 22 15,-1 0-15,1 0 0,0 0 16,0 22-16,-21-1 0,20-21 15,1 21-15,0 0 0,0 0 16,0 0-16,21 1 0,-21-1 0,-1 0 16,22 0-16,-21 0 0,21 0 0,0 1 15,0-1-15,0 0 16,21-21 0,1 0-16,-1 0 0,0 0 0,0 0 15,0 0-15,0 0 0,1 0 16,-1-21-16,0 21 0,0-21 0,0 21 15,-21-22-15,21 1 0,1 0 0,-1 0 16,0 0-16,0 0 0,0-1 16,0 22-16,1-21 0,-22 0 15,21 21-15,0-21 0,-21 42 32,0 0-32,-21-21 15,21 21-15,-21 1 0,-1-1 0,22 0 16,-21 21-16,21-21 0,-21 1 15,0 20-15,21 0 0,-21-21 0,21 22 16,0-1-16,0 0 0,0 1 0,0 20 16,0-20-16,0-1 15,0 0-15,0 1 0,0-22 0,0 21 0,0 0 16,0 1-16,0-22 0,0 21 16,0 1-16,0-22 0,0 21 15,0 0-15,0-20 0,0-1 0,0 21 16,0-21-16,0 0 0,0 1 0,-21-1 15,21 0-15,-22 0 0,1 0 16,0-21 15,21-21-15,0 0-16,0 0 16,0 0-16,0-1 0,0 1 15,-21 0-15,21-21 0,0 21 0,0-22 16,0 22-16,0-21 0,0-1 0,0 1 15,0-21-15,0 20 0,0 1 16,21-22-16,-21 22 0,21 0 0,-21-1 16,0-20-16,0 21 0,0-1 0,0 1 15</inkml:trace>
  <inkml:trace contextRef="#ctx0" brushRef="#br0" timeOffset="113606.9">15684 6265 0,'0'-21'16,"-21"21"-1,0 0 64,0 0-64,0 0-15,0 21 0</inkml:trace>
  <inkml:trace contextRef="#ctx0" brushRef="#br0" timeOffset="113855.76">14647 6519 0,'0'0'0,"-21"22"0,0-1 31,42-21-15,0 0-16,0 0 15,1 0-15,-1 0 0,0 0 0,21 0 16,-21 0-16,1 0 0,-1-21 0,0 21 16,0 0-16,0-22 0,0 22 15,1 0-15,-1 0 0,0-21 0,0 21 16,-42 21 15</inkml:trace>
  <inkml:trace contextRef="#ctx0" brushRef="#br0" timeOffset="127059.49">1609 11896 0,'0'0'0,"0"-21"0,0-1 16,-22 22-16,22-21 0,-21 0 16,21 0-16,0 0 15,0 0-15,-21 21 16,21-22-16,0 44 47,0-1-47,0 0 0,0 0 15,0 0-15,0 0 16,0 22-16,0-1 0,0 0 0,0-20 16,0 20-16,-21 0 0,21 1 15,0-22-15,0 21 0,0 0 0,0-20 16,0-1-16,0 21 0,0-21 16,0 0-16,0 1 0,0-1 15,0 0 1,-21-21-1,21-21 1,0 0-16,0-1 16,0 1-16,0 0 15,0 0-15</inkml:trace>
  <inkml:trace contextRef="#ctx0" brushRef="#br0" timeOffset="127584.19">1778 12192 0,'0'0'0,"0"21"0,21 43 32,0-64-32,0 0 31,1 0-31,-1 0 0,0 0 15,0-21 1,0 21-16,-21-22 16,21 1-16,-21 0 15,0 0-15,0 0 16,-21 21 0,0 0-16,0 0 0,21 21 15,0 0-15,-21-21 16,21 21-16,0 0 0,-21-21 0,21 22 15,0-1-15,21-21 32,0 0-17,-21-21 1,0-1 0,0 1-1,-21 21 16,0 0-15,21 21 0,0 1-1,0-1-15,21-21 32</inkml:trace>
  <inkml:trace contextRef="#ctx0" brushRef="#br0" timeOffset="130256.66">2582 12383 0,'0'-22'47,"21"1"-31,1 21-16,-1-21 0,0 0 15,0 21-15,-21-21 0,21 0 16,0-1-16,1 1 0,-1 0 0,0 0 15,0 0-15,-21-22 0,0 22 0,0 0 16,0 0-16,0 0 0,0 0 16,0-1-16,0 1 0,0 0 0,-21 21 15,0 0 1,0 0-16,-1 0 0,1 0 16,0 21-16,0-21 0,0 43 0,21-22 15,-21 0-15,21 21 0,-22-21 16,22 22-16,0-1 0,0 0 0,0 1 15,0-22-15,0 21 0,22-21 16,-1 1-16,-21-1 0,21 0 0,0 0 16,0-21-16,0 21 0,1-21 15,-1 0-15,21 0 0,-21 0 0,0 0 16,1 0-16,-1 0 0,0-21 16,0 21-16,0-21 15,-21 0-15,0 0 0,21-1 0,-21 1 16,22 0-16,-22 0 0,0-21 0,21 20 15,0 1-15,0-21 0,-21 21 16,21 0-16,0-1 0,-21 1 0,22 0 16,-1 0-16,0 21 0,0 0 15,0 0-15,0 0 0,1 0 0,-1 0 16,0 21-16,-21 0 0,21 0 0,0 1 16,-21-1-16,21 0 0,-21 0 15,0 0-15,0 22 0,0-22 0,0 0 16,0 0-16,0 0 0,0 0 0,-21-21 15,21 22-15,-21-1 16,0-21-16,21 21 16,0-42-1,0 0-15,0-1 16,0 1-16,21 0 0,0 0 16,-21 0-16,21 0 0,1-1 15,-1 1-15,0 0 0,0-21 0,0 21 16,0-1-16,1 1 0,-1 0 0,-21 0 15,21 0-15,0 0 16,-42 21 15,0 0-31,0 0 0,21 21 16,-22 0-16,1 0 0,0 0 0,21 0 16,-21 22-16,21-22 0,-21 0 15,21 0-15,0 22 0,0-22 0,0 0 16,0 0-16,0 0 0,21 0 0,0-21 15,0 22-15,0-1 0,22-21 16,-22 0-16,0 0 0,0 0 0,22 0 16,-22 0-16,21 0 0,-21 0 0,0 0 15,1-21-15,20 21 0,-21-22 16,0 1-16,0 0 0,1 21 0,-1-21 16,0 0-16,0 0 0,0-22 15,-21 22-15,0 0 0,21 0 16,-21-22-16,0 22 0,0 0 0,0 0 15,0 0-15,0 0 0,0-1 0,-21 22 32,0 0-32,0 0 0,0 22 15,0-1-15,21 0 0,-22 0 16,22 0-16,0 0 0,-21 1 16,21 20-16,0-21 0,0 0 0,0 0 15,0 1-15,0-1 0,0 0 16,21 0-16,-21 0 0,22-21 0,-1 21 15,0-21-15,0 0 16,0 0-16,0 0 0,1 0 0,-1 0 16,0 0-16,0 0 0,0 0 15,-21-21-15,21 21 0,1-21 0,-1 0 16,0 21-16,0-21 0,0 0 0,-21-1 16,21-20-16,1 21 0,-22 0 15,21-22-15,0 22 0,-21 0 0,0-21 16,21 21-16,0-1 0,0 1 0,-21 0 15,22 21-15,-1 0 16,0 21 0,-21 0-16,0 1 15,0-1 1,21-21-16,-21 21 0,0 0 16,0-42 30,0 0-46,0 0 16,0-1 0,0 1-16,0 0 0,0 0 15,-21 21-15,0 0 16,0 0 0,21 21-16,0 0 15,0 0-15,-22 1 0,1 20 0,21-21 16,-21 21-16,21-20 0,-21 20 15,0 0-15,21-21 0,0 22 0,0-22 16,0 21-16,0-21 0,0 1 0,0-1 16,0 0-16,21 0 0,0-21 15,0 21-15,0-21 0,22 0 0,-22 0 16,21 0-16,-21 0 0,22 0 0,-1-21 16,-21 21-16,22-21 0,-22 0 15,21 0-15,-21-1 0,0 1 0,1 0 16,-1-21-16,0 21 0,0-22 15,0 22-15,0-21 0,-21 21 0,0-22 16,0 22-16,22-21 0,-22 21 16,0-1-16,0 44 31,0-1-31,0 0 16,-22 0-16,22 0 0,0 22 0,0-22 15,0 0-15,0 0 0,0 21 0,0-20 16,0-1-16,0 0 0,0 0 15,0 0-15,0 0 0,22-21 0,-1 22 16,21-22-16,-21 0 0,0 0 0,1 0 16,-1 0-16,0 0 0,0 0 15,21 0-15,-20 0 0,-1-22 0,-21 1 16,21 21-16,0-21 0,0 0 16,0 0-16,-21-22 0,0 22 0,22 0 15,-22-21-15,0 21 0,21-1 16,-21 1-16,0 0 0,0 0 0,0 0 15,0 0-15,-21 21 16,21 21 0,-22-21-16,22 21 0,0 0 0,-21 0 15,21 22-15,0-22 0,0 0 0,0 0 16,0 0-16,0 22 0,0-22 16,0 0-16,0 0 0,0 0 15,21 0-15,1-21 0,-1 0 16,0 22-16,21-22 0,-21 0 0,1 0 15,20 0-15,-21 0 0,0 0 16,22-22-16,-22 1 0,0 0 0,0 21 16,0-21-16,0 0 0,1-22 0,-1 22 15,0-21-15,0 21 0,0-22 0,-21 1 16,21 0-16,1-1 0,-22 1 16,0 0-16,0-1 0,21 1 15,-21 0-15,0-1 0,0 22 0,0 0 0,0 0 16,0 0-16,0 0 0,0 42 31,0 0-15,-21 0-16,21 0 0,0 22 15,0-22-15,0 21 0,-22 0 0,22 1 16,0-22-16,0 21 0,0 1 0,-21-1 16,21 0-16,0 1 0,0-22 0,0 21 15,0-21-15,0 22 0,0-22 16,21 0-16,1 0 0,-1-21 0,0 21 15,21-21-15,-21 0 0,1 0 0,20 0 16,-21 0-16,21 0 0,-20 0 16,-1-21-16,21 0 0,-21 21 15,0-21-15,1 0 0,-1-1 0,0 1 16,0 0-16,0 0 0,-21 0 0,0-22 16,21 22-16,-21 0 0,22 0 15,-22-21-15,0 20 0,0 1 0,0 0 16,-22 21-16,1 0 15,0 0-15,0 21 16,0 0-16,21 1 0,0-1 16,-21 21-16,21-21 0,0 22 0,0-22 15,0 0-15,0 21 0,0-21 0,0 1 16,0-1-16,0 0 0,21 0 16,0 0-16,0-21 15,0 0-15,0 0 0,1 0 0,-1 0 16,0 0-16,21 0 0,-21 0 0,1-21 15</inkml:trace>
  <inkml:trace contextRef="#ctx0" brushRef="#br0" timeOffset="130591.47">5694 11811 0,'-21'21'16,"42"-42"-16,-42 63 0,42-42 16,0 0-1,0 0-15,21 0 0,-20 0 0,20 0 16,0 0-16,1 0 0,-1 0 15,0-21-15,1 21 0,-1-21 0,0 21 16,1 0-16,-22-21 0,0 21 0,21 0 16,-21 0-16,1-21 0,-1 21 15</inkml:trace>
  <inkml:trace contextRef="#ctx0" brushRef="#br0" timeOffset="131339.1">6985 11896 0,'0'-21'16,"21"21"-1,0-22-15,0 22 0,1-21 16,-1 0-16,0 21 16,-21-21-16,21 0 0,0 0 0,0 21 15,-21-22-15,0 1 0,0 0 0,0 0 16,0 0-16,-21 21 15,0 0-15,0 0 16,0 0-16,-22 0 0,22 0 0,-21 0 16,21 21-16,-22-21 0,22 21 15,0 0-15,0 0 0,0 1 16,21-1-16,0 0 0,0 0 16,0 0-16,0 0 0,21 1 15,0-1-15,21 0 0,-20 0 0,-1 0 16,21 0-16,-21 1 0,22-1 0,-22 0 15,0 0-15,0 0 0,0 0 0,0 1 16,1-1-16,-22 0 0,0 0 16,0 0-16,0 0 0,0 1 0,0-1 15,-22 0-15,1-21 0,0 21 0,-21 0 16,21-21-16,-22 21 16,22-21-16,-21 0 0,-1 0 0,22 0 0,-21 0 15,0 0-15,20 0 0,-20 0 16,21 0-16,-21 0 0,20-21 0,1 21 15,21-21-15,-21 0 0,21 0 16,-21 21-16,21-21 0,0-1 0,0 1 16,0 0-16,21 21 31,0 0-31,0 0 0,1 0 16,-1 0-16</inkml:trace>
  <inkml:trace contextRef="#ctx0" brushRef="#br0" timeOffset="132155.63">7535 11832 0,'0'-21'0,"0"42"0,-21-63 15,0 42-15,21-21 0,-21 21 0,0 0 16,-1 21 0,1 0-16,21 0 15,0 22-15,-21-22 0,21 0 0,-21 21 16,21-21-16,0 22 0,0-1 16,0-21-16,0 22 0,0-1 15,0-21-15,0 21 0,0-20 0,0-1 16,0 21-16,21-42 0,-21 21 0,21 0 15,0 1-15,1-22 0,-1 0 16,0 0-16,21 0 0,-21 0 0,1 0 16,20 0-16,-21-22 0,21 22 0,-20-21 15,20 0-15,-21 0 0,21 0 16,-20 0-16,-1-1 0,0-20 16,0 21-16,0 0 0,-21-22 0,21 1 15,-21 21-15,0-21 0,0-1 0,0 22 16,0 0-16,-21-21 0,0 42 15,0-22-15,0 1 0,0 21 0,-1 0 16,1 0-16,0 0 0,0 0 0,0 0 16,21 21-16,-21 1 15,21-1-15,0 0 0,0 0 0,0 0 16,0 22-16,21-22 0,0 0 0,-21 0 16,21 21-16,0-20 0,0-1 0,1 0 15,-22 0-15,21 0 0,0 0 16,0-21-16,-21 22 0,21-22 15,0 0-15,1 0 0,-1 0 0,0 0 16,0 0-16,0 0 0,0-22 16,1 22-16,-1-21 0,0 0 15,0 21-15,0-21 0,0 0 0,1 0 16,-22-22-16,21 22 0,0 0 0,-21 0 16,0-22-16,21 22 0,-21 0 15,0 0-15,0 0 0,0 42 47,0 0-47,0 0 0,0 0 0,0 1 16,0-1-16,0 0 0,-21 0 15,21 0-15,0 22 0,0-22 0,0 0 16,0 0-16,0 0 16,0 0-16,21-21 15,0 0 1,0 0-1,-21-21-15,22 0 0,-1 0 16,0 0-16,-21 0 0</inkml:trace>
  <inkml:trace contextRef="#ctx0" brushRef="#br0" timeOffset="132539.41">8424 11621 0,'0'0'0,"-21"0"0,0 0 15,0 0-15,0 0 0,-1 0 16,1 0-16,0 0 0,0 21 16,21 0-16,-21 0 0,21 0 15,0 0-15,0 1 0,0-1 16,0 0-16,21-21 16,0 0-16,0 0 0,0 0 15,1 0-15,-1 0 0,0 0 0,0 0 16,0 0-16,0 0 0,1-21 15,-1 21-15,-21-21 16,0-1-16,0 1 0,0 0 16,0 0-16,0 0 0,0 0 15,-21-1-15,-1 22 0,1 0 16,0-21-16,0 21 0,0 0 0,0 0 16,-1 0-16,1 0 0,0 21 0,0 1 15,0-1-15,21 0 0,-21 0 16,21 0-16,0 22 0,0-22 15,0 0-15,0 0 0,21 0 0,-21 0 16,21-21-16,0 22 0,0-1 0,0-21 16,22 21-16</inkml:trace>
  <inkml:trace contextRef="#ctx0" brushRef="#br0" timeOffset="132943.18">8742 11853 0,'0'0'16,"0"-21"-16,-21 21 31,-1 0-15,22 21-16,-21 1 16,21-1-16,0 0 0,0 0 0,0 21 15,0 1-15,0-22 0,0 42 16,0-20-16,0-1 0,0 22 0,0-1 15,0-21-15,-21 22 0,21-1 16,-21 1-16,0-1 0,21 1 0,-21-1 16,-1 1-16,1-1 0,21 1 0,-21-1 15,21 1-15,-21-22 0,0 22 0,21-1 16,-21-20-16,-1 20 0,1-21 0,21 1 16,-21-1-16,0 0 0,0-20 15,0-1-15,-1 0 0,1 0 0,21-42 31,0 0-31,0 0 0,0-1 16,21 1-16,1 0 0,-1-21 16,-21 21-16,21-22 0,0 1 15,0 0-15,0-22 0,1 22 0,-1-22 16,21 1-16</inkml:trace>
  <inkml:trace contextRef="#ctx0" brushRef="#br0" timeOffset="133268.99">8699 12171 0,'0'0'15,"0"-42"-15,0-1 0,0 1 0,-21 0 0,21 20 16,0 1-16,0 0 0,0 0 0,0 0 16,0 0-16,0-1 0,21 1 15,1 21-15,-1 0 16,0 0-16,21 0 0,-21 0 16,22 0-16,-22 0 0,21 0 0,1 21 15,-22-21-15,21 22 0,-21-1 16,0 0-16,1 0 0,-22 0 0,0 0 15,0 1-15,0-1 0,0 0 0,0 0 16,-22 0-16,1 0 0,-21 1 0,21-1 16,-22 0-16,22-21 0,-21 21 15,0 0-15,20-21 0,-20 0 0,21 0 16,0 21-16,0-21 0,-1 0 16,1 0-16,42 0 31,1 0-31,-1 0 0,0-21 15,0 21-15,21-21 0,-20 0 0,20 0 16</inkml:trace>
  <inkml:trace contextRef="#ctx0" brushRef="#br0" timeOffset="133574.81">9292 11621 0,'0'-43'0,"0"86"0,21-107 0,-21 22 0,21 21 15,-21-1-15,0 1 0,0 42 31,0 1-31,0-1 16,0 0-16,0 0 0,-21 21 16,21 1-16,0-22 0,-21 21 15,21 1-15,0-22 0,0 21 0,0 0 16,0 1-16,0-1 0,0 0 16,0 1-16,0-1 0,0-21 0,0 22 15,0-22-15,0 21 0,0-21 0,0 0 16,0 1-16,21-22 0,0 21 15,1-21-15,-1 0 16,0 0-16,-21-21 0,21-1 0,0 1 16,0 0-16,1-21 15,-22 21-15,0-1 0,21 1 0,0-21 16,-21 21-16,0 0 0</inkml:trace>
  <inkml:trace contextRef="#ctx0" brushRef="#br0" timeOffset="133794.69">9229 11790 0,'-22'0'16,"44"0"15,-1 0-31,0 0 0,0 0 16,0 0-16,22 0 0,-22 0 15,0 0-15,0 0 0,0 0 0,0 0 16,1 0-16,-1 0 0,0 0 0,0 0 15,0 0-15,0 0 0,-21-21 16,22 21-16,-1 0 16,-21-21-16,21 21 0</inkml:trace>
  <inkml:trace contextRef="#ctx0" brushRef="#br0" timeOffset="134142.48">10202 11557 0,'-63'0'16,"63"-21"-16,-21 21 16,-1 0-16,1 0 0,0 0 15,21 21-15,-21-21 0,0 21 0,21 0 16,-21 1-16,21-1 0,-22 21 0,22-21 15,0 0-15,0 22 0,0-22 0,-21 21 16,21 1-16,0-22 0,-21 21 16,21-21-16,0 22 0,0-22 0,0 21 15,0-21-15,0 0 0,0 1 16,0 20-16,0-21 16,0 0-16,0 0 0,21-21 0,0 0 15,1 0-15,-1 0 0,0 0 0,0 0 16,0 0-16,0 0 0,1-21 0,-1 21 15,0-21-15,0 0 0,21 0 16</inkml:trace>
  <inkml:trace contextRef="#ctx0" brushRef="#br0" timeOffset="134427.32">10520 11536 0,'0'0'0,"-21"0"31,42 21-15,0 0-16,0-21 15,0 21-15,0 1 0,1-22 16,-1 21-16,0 0 0,-21 0 0,21 0 16,0 0-16,-21 1 0,0-1 0,0 0 15,0 0-15,0 21 0,0-20 16,0-1-16,0 0 0,-21 0 0,0 0 15,0 22-15,0-22 0,-22-21 0,22 21 16,0 0-16,-21-21 0,20 0 16,1 21-16,-21-21 0,21 0 15,-22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3:07:58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2096 0,'21'-22'47,"-21"1"-47</inkml:trace>
  <inkml:trace contextRef="#ctx0" brushRef="#br0" timeOffset="771.59">1714 572 0,'0'0'16,"0"-22"-16,0-41 16,0 42-16,22 21 15,-22-21-15,0-1 0,0 1 16,0 42 31,0 1-47,0-1 0,0 0 0,21 0 15,-21 21-15,0-20 0,0 20 16,0 0-16,0 1 0,0 20 16,0-21-16,0 22 0,0-1 15,0 1-15,21-1 0,-21 1 16,0-1-16,0 22 0,0-21 0,0-1 15,21 1-15,-21 20 0,21-20 16,-21 20-16,0 1 0,0 0 0,0-22 16,0 22-16,0-22 0,0 22 15,0-21-15,0 20 0,0 1 0,0-22 16,0 22-16,0-21 0,0-1 16,0 1-16,0-1 0,0 1 0,0-1 15,0-21-15,0 1 0,0-1 16,0 22-16,0-22 0,0-21 15,0 21-15,21-20 0,-21 20 16,0-21-16,0 0 0,22-21 16,-22-21-1,0 0-15,0 0 0,0 0 16,0-22-16,0 1 0,0 0 16,21-1-16</inkml:trace>
  <inkml:trace contextRef="#ctx0" brushRef="#br0" timeOffset="2609.78">1863 741 0,'0'0'0,"0"-21"0,-22 0 31,22-1 0,22 22 16,-1 0-31,0 0-16,0 0 0,21 0 15,1 0-15,-1 0 0,22 0 16,-1 0-16,1 0 0,20 0 15,1 0-15,0 0 0,20 0 0,1 0 16,-21-21-16,21 21 0,0 0 16,-1 0-16,1 0 0,0 0 0,21 0 15,-21 0-15,21 0 0,-21 0 16,21 0-16,0 0 0,0 0 0,0 0 16,0 0-16,0 0 0,0 0 15,-21 0-15,-1 0 0,1 0 0,0 0 16,0 0-16,0 0 0,-22 0 15,22 0-15,-21 0 0,0 0 0,-1 0 16,-20 0-16,20 21 16,-20-21-16,-22 0 0,22 0 0,-22 0 15,0 0-15,1 0 0,-22 0 16,21 0-16,-21 0 0,1 0 0,-1 0 16,0 0-1,-21 22 16,0-1-15,0 0-16,0 0 16,0 0-16,0 0 0,21 1 15,-21-1-15,0 0 0,21 0 16,-21 0-16,0 0 0,0 1 16,0 20-16,0-21 0,0 0 15,0 22-15,0-22 0,0 21 0,0 0 16,0-20-16,0 20 0,0 0 15,0 1-15,0-1 0,0 0 0,0 1 16,0-1-16,0 21 0,0-20 16,0 20-16,0 1 0,0-22 0,0 22 15,0-1-15,0-21 0,21 1 0,-21 20 16,0-20-16,0-1 0,0 21 16,0-20-16,0-1 0,0 22 0,0-22 15,0 0-15,0 22 0,0-22 16,0 0-16,0 1 0,0-1 15,0 0-15,0 1 0,0-1 0,0-21 16,0 22-16,0-1 0,0-21 16,0 0-16,0 22 0,0-22 0,0 0 15,0 0-15,0 21 0,0-20 16,0-1-16,0 0 0,0 0 0,0 0 16,0 0-16,0 1 15,0-1-15,0 0 0,-21-21 16,21 21-16,0 0 15,-21-21 1,21 21-16,-21-21 16,0 22-1,0-22-15,21 21 16,-22-21-16,1 0 16,0 21-1,0-21-15,0 0 16,0 0-16,-1 0 0,1 0 15,-21 0-15,21 0 0,0 0 16,-22 0-16,1 0 0,21 0 0,-22 0 16,1 0-16,0 0 0,-1 0 15,1 0-15,0 0 0,-22 0 0,22 0 16,0 0-16,-22 0 0,22-21 16,-22 21-16,22 0 0,-22 0 15,22-21-15,-21 21 0,-1 0 0,22 0 16,-22 0-16,1-22 0,-1 22 15,1 0-15,-1 0 0,1 0 0,-1-21 16,1 21-16,20 0 0,-20-21 0,-1 21 16,22 0-16,0 0 0,-22 0 15,22 0-15,0 0 0,-1 0 0,1 0 16,0 0-16,-22 0 16,22 0-16,-1 0 0,-20 0 0,21 0 0,-1 0 15,-20 0-15,20 0 0,1 0 16,0 0-16,-1 0 0,-20 0 15,21 0-15,-1 0 0,1 0 0,0 0 16,-1 0-16,1 0 0,0 0 16,-1 0-16,1 0 0,0 0 0,-1 0 15,1 0-15,0 0 0,-1 0 16,1 0-16,0 0 0,-1 0 0,1 0 16,0 0-16,-1 0 0,1 0 15,0 0-15,-22 0 0,22 0 0,-1 0 16,1 0-16,-21 0 0,20-21 15,1 21-15,0 0 0,20 0 16,-20 0-16,21 0 0,-21 0 0,20 0 16,-20 0-16,21 0 0,0 0 15,0 0-15,-1 0 0,1 0 16,0 0-16,0 0 0,0 0 0,0 0 16,-1 0-16,1 0 0,0 0 15,0 0-15,0 0 16,0 0-1,-1 0 1,1 0 109,0 0-125,0 0 16</inkml:trace>
  <inkml:trace contextRef="#ctx0" brushRef="#br0" timeOffset="4332.1">5567 762 0,'0'-21'0,"0"0"47,0 42 15,0 0-62,0 0 16,0 0-16,0 1 15,0-1-15,0 0 0,0 0 16,0 0-16,0 0 0,0 1 16,0-1-16,0 0 0,0 21 0,0-21 15,0 1-15,0 20 0,0 0 16,0-21-16,0 22 0,0-22 16,0 21-16,0 1 0,0-1 0,0 0 15,0 1-15,0-1 0,0 0 16,0 22-16,0-22 0,0 22 0,0-1 15,0 1-15,0-22 0,0 21 16,0 1-16,0-22 0,0 22 0,0-22 16,0 22-16,0-1 0,0-21 0,0 22 15,0-1-15,0 1 0,0-1 16,0-20-16,0 20 0,0-20 16,0-1-16,0 0 0,0 1 0,-21-1 0,21 0 15,0 1-15,-22-1 16,22-21-16,-21 21 0,21 1 0,0-22 15,0 21-15,0-21 0,-21 22 0,21-22 16,0 21-16,-21-21 0,21 1 16,0-1-16,0 0 0,0 0 15,0-42 17,0 0-17,0 0-15,0-22 0,0 22 16,0 0-16,21-21 0,0-1 15,-21 1-15,21 0 0,1-1 16,-1 1-16</inkml:trace>
  <inkml:trace contextRef="#ctx0" brushRef="#br0" timeOffset="5164.13">5609 1566 0,'0'0'0,"-21"0"0,0 0 15,21-21 1,21 21 31,-21-21-47,42 21 0,-21 0 0,1 0 15,20 0-15,0 0 0,1-21 16,-1 21-16,0 0 0,1 0 0,-1 0 16,0 0-16,1 0 0,-1-21 0,0 21 15,1 0-15,-22 0 16,0 0-16,21 0 0,-21 0 0,1 0 15,-1 0-15,0 0 16,-21 21 0,0 0-16,21-21 15,-21 21 1,0 0-16,0 1 16,0-1-1,0 0-15,0 0 16,0 0-1,0 0-15,0 1 0,0-1 16,0 0-16,0 0 16,0 0-16,0 0 0,0 1 0,0 20 15,0-21-15,0 21 0,0-20 0,0 20 16,0-21-16,0 0 0,0 22 16,0-22-16,0 0 0,0 0 0,0 0 15,0 22-15,0-22 0,0 0 16,0 0-16,0 0 0,0 0 15,0 1-15,0-1 0,0 0 16,-21 0-16,0-21 16,0 0-16,-1 21 0,1-21 15,0 0-15,0 0 0,0 0 16,0 0-16,-22 0 0,22 0 16,-21 0-16,-1 0 0,1 0 0,0 0 15,-1 0-15,1 0 0,0-21 16,-1 21-16,1 0 0,21 0 0,-21 0 15,20-21-15,1 21 0,0 0 16,0 0-16,0 0 0,0 0 16,21-21-16,0 0 15,0-1-15,0 1 16,0 0-16,0 0 16,0 0-16,21 0 15,-21-1-15</inkml:trace>
  <inkml:trace contextRef="#ctx0" brushRef="#br0" timeOffset="6893.13">5651 1715 0,'0'0'0,"-21"0"0,0 0 16,0 0-16,21-22 31,21 1-15,0 21-16,22-21 0,-22 21 15,21-21-15,-21 21 0,22 0 0,-1-21 16,0 21-16,1 0 0,-1-21 16,0 21-16,1-22 0,-1 22 0,0 0 15,-21 0-15,1 0 0,20 0 16,-21 0-16,0 0 15,-21 22 17,-21-22-17,0 21-15,0-21 0,0 0 16,-1 21-16,1-21 0,0 21 16,-21-21-16,21 21 0,-22-21 15,1 0-15,0 21 0,-1-21 0,22 22 16,-21-22-16,21 21 0,-22-21 15,22 21-15,0-21 0,-21 0 0,42 21 16,-22-21-16,1 0 0,0 0 16,21 21-16,21-21 47,0 0-47,1 0 0,20 0 15,-21 0-15,21 0 0,1 0 0,-1 0 16,0-21-16,1 21 0,-1 0 15,0 0-15,1-21 0,-22 21 16,21 0-16,-21 0 0,22 0 0,-22 0 16,0 0-16,0 0 0,-21 21 31,-21-21-15,21 21-16,-21-21 0,0 21 15,-22-21-15,22 22 0,-21-22 0,0 21 16,-1-21-16,1 21 0,0-21 15,-1 21-15,1-21 0,0 21 0,-1-21 16,1 21-16,0-21 0,20 22 0,1-22 16,0 0-16,21 21 15,0 0 1,21-21 0,0 0-16,1 0 0,20 0 15,-21 0-15,0 0 0,22 0 16,-1 0-16,0-21 0,1 21 0,-22 0 15,21 0-15,0-21 0,1 21 0,-1-22 16,-21 22-16,22 0 0,-22 0 16,0 0-16,0 0 0,0-21 0,0 21 15,1 0-15,-1 0 16,0 0-16,-21 21 16,0 1-1,0-1-15,-21-21 16,-22 21-16,22-21 0,0 21 0,0 0 15,0-21-15,-22 21 0,22-21 16,-21 22-16,0-1 0,20-21 0,-20 21 16,0-21-16,-1 21 0,1-21 0,21 21 15,-21-21-15,20 0 0,-20 21 16,21-21-16,0 0 0,0 0 0,21 22 16,-22-22-1,44 0 16,-1 0-15,0 0-16,21 0 0,-21 0 0,22 0 16,-22 0-16,21 0 0,1 0 15,-1 0-15,-21 0 0,21-22 0,1 22 16,-22 0-16,21 0 0,-21 0 0,22-21 16,-22 21-16,0 0 0,0 0 15,0 0-15,1 0 0,-44 0 47,1 21-47,0-21 16,0 0-16,-21 22 0,-1-22 15,22 21-15,-21-21 0,-22 21 0,22-21 16,0 21-16,-1-21 0,1 21 0,21-21 16,-22 21-16,22-21 0,0 0 15,0 22-15,0-22 0,0 0 0,21 21 16,0 0-1,21-21 1,0 0 0,0 0-16,0 0 0,0 0 0,22 0 15,-22 0-15,21 0 0,-21-21 16,22 21-16,-1 0 0,-21-21 16,22 21-16,-1 0 0,-21-22 0,21 22 15,-20 0-15,-1 0 0,0-21 0,0 21 16,0 0-16,0 0 0,1 0 15,-44 0 17,1 0-32,0 0 0,0 0 15,0 0-15,-22 0 0,1 0 0,0 21 16,-1-21-16,1 0 0,0 0 16,-22 22-16,22-22 0,-22 0 0,22 21 15,21-21-15,-21 0 0,20 21 16,1-21-16,0 0 0,42 0 31,22 0-31,-22 0 0,21 0 16,0-21-16,1 21 0,-1-21 0,0 21 15,1-22-15,-1 22 0,0-21 0,1 21 16,-22 0-16,21-21 0,-21 21 16,1 0-16,-22-21 15,-22 21 1,1 0-16,0 0 0,0 0 15,0 0-15,0 0 0,-1 0 16,1 21-16,0-21 0,0 0 16,0 21-16,42-42 47</inkml:trace>
  <inkml:trace contextRef="#ctx0" brushRef="#br0" timeOffset="7892.65">7048 635 0,'0'0'0,"0"-21"0,22 0 31,-1 21 0,-21 21-15,0 0-16,0 0 15,0 0-15,0 1 0,0-1 16,0 0-16,0 0 0,21 0 0,-21 22 16,0-22-16,0 21 0,0 0 15,0-20-15,0 20 0,0 0 0,0 1 16,0-22-16,0 21 0,0 0 16,0 1-16,0-1 0,0 0 15,0 1-15,0-1 0,0 0 16,0 1-16,0-1 0,0 22 0,0-22 15,0 0-15,0 22 0,-21-22 0,21 22 16,0-22-16,-21 21 0,21-20 16,0-1-16,0 0 0,0 1 0,-22 20 15,22-20-15,0-1 0,-21 0 16,21 1-16,-21 20 0,21-21 0,0 1 16,0-1-16,-21 0 0,21 1 15,0-1-15,-21 0 0,21 1 0,0-1 16,0 0-16,0-20 0,0 20 15,-21-21-15,21 0 0,0 22 0,-22-22 16,22 0-16,0 0 0,0 0 16,0 0-16,0 1 0,-21-1 0,21 0 15,0 0-15,0 0 0,0 0 16,0 1 0,0-1-1,0-42 32,0-1-31,-21 1-16,21 0 15,0 0-15,-21 0 16,0 21-16,21-21 0,-21 21 16</inkml:trace>
  <inkml:trace contextRef="#ctx0" brushRef="#br0" timeOffset="8256.44">6583 2836 0,'0'0'0,"0"-21"0,0 0 32,21 21-17,0 0 1,0 21-16,0-21 15,1 21-15,-1 1 0,0-1 0,0 0 16,0-21-16,0 21 0,1 0 0,-1 0 16,0 1-16,0-1 0,0 0 15,0 0-15,-21 0 0,0 0 0,22-21 16,-1 22-16,-21-1 0,0 0 16,0 0-16,21 0 15,-21 0 1,21-21-16,0-21 31,0 0-15,-21 0-16,22 0 15,-1 21-15,0-21 0,0-1 16,-21 1-16</inkml:trace>
  <inkml:trace contextRef="#ctx0" brushRef="#br0" timeOffset="8619.23">7451 2667 0,'0'0'16,"0"-21"-16,0 0 15,-22 42 32,22 0-47,-21 0 16,0 0-16,0 22 15,0-22-15,0 0 0,21 0 0,-22 0 16,1 1-16,0-1 0,0 21 16,0-21-16,21 0 0,-21 1 0,-1-1 15,1 21-15,0-21 0,0 0 16,0 1-16,0-1 0,-1 0 0,22 0 16,0 0-16,-21 0 15,21 1-15,-21-1 0,21 0 31,0-42 1,21 0-32,0-1 0,-21 1 15,22 21-15,-1-21 0</inkml:trace>
  <inkml:trace contextRef="#ctx0" brushRef="#br0" timeOffset="9515.86">10541 1164 0,'0'-21'0,"0"0"31,0 0-16,21 0 1,-21-1 0,21 22-16,-21-21 15,0 0 1,-21 21 15,0 0-31,0 21 16,21 0-16,-21 1 15,-1-1-15,1 0 0,21 0 16,0 0-16,-21 0 0,21 1 16,-21 20-16,21-21 0,0 0 0,-21 22 15,21-22-15,-21 0 0,-1 21 16,22-21-16,-21 22 0,21-1 0,0 0 16,-21 1-16,21-1 0,-21 0 0,21 1 15,0-1-15,-21 0 0,21 22 16,0-22-16,0 1 0,0-1 0,0-21 15,0 21-15,0 1 0,21-1 16,0-21-16,0 22 0,-21-1 0,21-21 16,1 21-16,-1-20 0,21-1 15,-21 21-15,0-21 0,1 0 0,20 1 16,-21-1-16,21 0 0,-20 0 16,-1-21-16,21 21 0,-21-21 0,0 0 15,1 0-15,-1 0 0,0 0 0,0 0 16,0 0-16,0 0 15,1 0-15,-1 0 0,-21-21 16,21 21-16,-21-21 16,21 21-16,-21-21 15,0 0-15,21 21 16,-21-22-16,21 1 0,1 21 0</inkml:trace>
  <inkml:trace contextRef="#ctx0" brushRef="#br0" timeOffset="10676.53">11430 1503 0,'0'-21'0,"0"0"32,0-1-32,0 1 15,-21 21 1,21-21 0,-21 21-16,-1 0 15,1 21 1,21 0-16,-21-21 0,0 22 15,21-1-15,-21 0 0,0 21 0,-1-21 16,22 22-16,-21-22 0,0 21 16,21 1-16,0-22 0,-21 21 0,21 0 15,0-20-15,-21 20 0,21 0 0,0-21 16,0 1-16,0-1 0,0 21 16,21-21-16,0 0 0,-21 1 0,21-22 15,0 21-15,1 0 0,-1-21 16,0 21-16,0-21 0,0 0 0,0 0 15,1 0-15,-1 0 0,0 0 0,0 0 16,0 0-16,0 0 0,22 0 16,-22-21-16,0 21 0,0-21 15,0 0-15,1 21 0,-1-22 0,0 1 16,0 0-16,0 0 0,0-21 16,-21 20-16,22-20 0,-22 21 0,21-21 15,-21-1-15,0 1 0,0 0 0,0-1 16,0 1-16,0 21 0,0-22 15,0 1-15,0 21 0,-21 0 0,-1 0 16,22-1-16,-21 1 0,0 0 16,0 0-16,0 21 0,0-21 15,-1 21-15,1 0 0,0 0 16,0 0-16,0 0 0,0 0 0,-1 21 16,1-21-16,0 21 0,0 0 15,0 22-15,0-22 0,-1 21 0,22-21 16,-21 22-16,0-1 0,21 0 15,-21-21-15,21 22 0,0-1 0,0-21 16,0 22-16,0-22 0,0 0 16,0 0-16,0 0 0,0 0 0,21 1 15,0-1-15,0-21 0,-21 21 16,22-21-16,-1 0 0,0 0 16,0 0-1,-21-21-15,21 0 0,0-22 16,1 22-16</inkml:trace>
  <inkml:trace contextRef="#ctx0" brushRef="#br0" timeOffset="11535.1">11451 275 0,'0'0'0,"-42"-21"15,42 0 1,0 0-16,0 0 0,0-1 15,0 1 1,21 21-16,0 0 0,0 0 16,0 0-16,1 0 0,-1 0 15,0 0-15,0 0 0,-21 21 0,21 1 16,0-1-16,-21 0 0,22 21 16,-22-21-16,0 22 0,0-22 0,0 21 15,-22-21-15,1 22 16,0-22-16,0 21 0,0-21 0,0 1 15,-1-1-15,1 0 0,21 0 0,-21 0 16,21 0-16,-21-21 0,0 22 16,21-44 15,21 1-31,0 21 0,-21-21 0,21 0 16,0 0-16,1 0 0,-1-22 0,0 22 15,0 0-15,0-21 0,0 20 16,22-20-16,-22 0 0,0 21 0,0-1 15,0-20-15,1 21 0,-1 0 16,-21 0-16,21-1 0,-21 1 16,-21 42 15,0 1-31,-1-1 0,1 21 0,21-21 16,-21 22-16,0-1 0,0-21 15,21 21-15,0 1 0,0-22 0,0 21 16,0-21-16,0 22 0,0-22 15,0 0-15,0 0 0,0 0 0,21-21 16,-21 22-16,21-1 0,0-21 0,0 0 16,1 0-16,-1 0 0,0 0 15,0 0-15,0 0 0,0 0 0,1 0 16,-1 0 0</inkml:trace>
  <inkml:trace contextRef="#ctx0" brushRef="#br0" timeOffset="12156.74">12086 1842 0,'0'21'16,"0"0"-16,21 0 15,-21 0-15,0 0 16,0 1-16,0-1 0,0 0 16,0 0-16,0 0 15,-21-21 16,21-21-15,0 0-16,0 0 16,0 0-16,0-1 15,0 1-15,0 0 0,21 0 0,0 21 16,1-21-16,-1 0 0,0 21 16,0 0-16,0 0 15,0 0-15,1 0 0,-1 0 16,-21 42-16,21-21 0,-21 0 15,0 22-15,0-22 0,0 21 0,0-21 16,0 22-16,-21-1 0,-22-21 0,22 21 16,0-20-16,-21 20 0,-1-21 15,22 21-15,-21-20 0,0-1 0,-1 0 16,1 0-16,21-21 0,0 21 0,-22-21 16,22 0-16</inkml:trace>
  <inkml:trace contextRef="#ctx0" brushRef="#br0" timeOffset="12609.48">13356 1334 0,'-21'0'31,"42"0"-15,0 0-16,0 0 15,1 0-15,20 0 0,-21 0 0,21 0 16,1 0-16,-22 0 0,21 0 0,-21 0 16,22 0-16,-22 0 15,0 21-15,-21 0 16,-21-21-1,0 0-15,0 0 16,-1 0-16,1 0 0,0 0 0,-21 0 16,21 0-16,-1 0 0</inkml:trace>
  <inkml:trace contextRef="#ctx0" brushRef="#br0" timeOffset="13136.18">13356 1376 0,'0'0'0,"-21"0"0,-21 42 31,20-42-31,1 21 0,0 1 15,0-1-15,21 0 0,-21 0 16,21 0-16,-21 0 0,-1 1 16,22-1-16,0 0 0,-21 0 15,21 0-15,-21 0 16,21 1-16,21-44 62,0 22-62,1 0 16,-1-21-16,0 21 16,0 0-16,0 0 0,22 0 15,-22 0-15,21 0 0,-21 0 0,0 0 16,22 0-16,-22 0 0,0 21 0,21-21 16,-20 22-16,-1-1 0,0-21 15,0 21-15,0 0 0,0 0 0,-21 0 16,0 1-16,0-1 0,0 0 15,0 0-15,0 0 0,0 0 0,-21 1 16,-21-1-16,21 0 0,0 0 0,-22-21 16,1 21-16,21-21 0,-22 0 15,1 21-15,0-21 0,-1 0 16,1 0-16,21 0 0,-21 0 0,-1 0 16,22 0-16,0 0 0,0 0 15,0 0-15,-1 0 0,22-21 0,-21 21 16,21-21-1,0 0 17,21 21-32,1 0 0,-1 0 15,0-21-15,0 21 0,0 0 16,22-21-16,-22 21 0</inkml:trace>
  <inkml:trace contextRef="#ctx0" brushRef="#br0" timeOffset="14007.68">14266 1588 0,'0'0'16,"0"-22"-16,0 1 0,-21 21 31,0 0-15,0 0-16,0 0 0,-1 21 15,1-21-15,0 22 0,0-1 16,0 21-16,0-21 0,-1 0 16,1 22-16,0-22 0,0 21 0,0-21 15,0 22-15,-1-22 0,22 0 16,0 21-16,-21-20 0,21-1 0,0 0 16,0 0-16,0 0 0,0 0 0,21-21 15,1 22-15,-1-22 0,0 0 16,0 0-16,21 0 0,-20 0 0,20 0 15,-21 0-15,0 0 0,22-22 0,-22 1 16,21 21-16,-21-21 0,0 0 16,1 0-16,-1 0 0,0-1 0,0 1 15,-21 0-15,0-21 0,0 21 0,0-22 16,0 1-16,0 21 16,0-22-16,0 22 0,-21 0 0,0 0 15,21 0-15,-21 0 0,21-1 16,0 1-1,21 21-15,0 0 16,0-21-16,21 21 0,1 0 16,-22 0-16,21 0 0,1 0 0,-22 0 15,21 0-15,0 0 0,-20 0 0,-1 0 16,0 21-16,0-21 16,0 21-16,-21 1 0,0-1 0,0 0 15,0 0-15,0 21 0,0-20 0,-21-1 16,21 0-16,-21 21 15,0-21-15,0 1 0,-1-1 0,1 21 16,21-21-16,0 0 0,-21 1 0,21-1 16,0 0-16,0 0 0,0 0 15,0 0-15,21-21 0,0 22 0,1-1 16,-1-21-16,0 0 0,0 0 0,21 0 16,-20 0-16,20 0 0,-21 0 15,21 0-15,1-21 0,-1 21 0,-21-22 16,22 1-16,-1 0 0,0 0 0,1-21 15,-22 20-15,0-20 0,0 0 16,0-1-16,0-20 0,-21 21 16,0-1-16,0 1 0,0 0 0,-21-1 15,0 22-15,-21-21 0,21 21 16,-22-1-16,22 22 0,-21-21 0,-1 21 16,1 0-16,0 0 0,-1 0 15,22 0-15,-21 0 0,0 21 0,20-21 16,1 22-16,-21-1 0,21 0 0,0 0 15,-1-21-15,22 21 0,0 0 16,-21 1-16,21-1 0,0 0 0,0 0 16,21-21-16,1 0 15,-1 0-15,0 0 0,21-21 16,-21 21-16</inkml:trace>
  <inkml:trace contextRef="#ctx0" brushRef="#br0" timeOffset="14399.48">15833 1101 0,'0'0'0,"21"21"47,0-21-47,21 21 15,-21-21-15,22 21 0,-22 0 16,21 1-16,1-1 0,-22 21 0,21-21 16,-21 0-16,0 22 0,1-1 15,-1-21-15,-21 22 0,0-1 0,0 0 16,0 1-16,0-1 0,0 21 0,-21-20 16,-1-1-16,1 22 0,0-22 15,-21 0-15,21 1 0,-22-22 0,1 21 16,0-21-16,20 22 0,-20-22 15,0 0-15,-1 0 0,1 0 16,21-21-16,-21 21 0,20-21 0,-20 0 16,21 22-16,0-22 0,0 0 0,-1 0 15,1 0-15,21-22 16,0 1-16,0 0 0,0 0 16,0-21-16,0 20 0</inkml:trace>
  <inkml:trace contextRef="#ctx0" brushRef="#br0" timeOffset="15309.64">14097 339 0,'-21'0'0,"42"0"0,-42-21 16,0-1-16,21 1 15,0 0-15,0 0 16,0 0-16,21 0 16,0-1-16,0 22 0,0 0 0,0-21 15,1 21-15,-1 0 0,0 0 16,0 0-16,0 0 0,-21 21 16,21-21-16,-21 22 0,0 20 15,0-21-15,0 0 0,0 22 0,0-22 16,-21 21-16,0-21 0,21 0 0,0 22 15,0-22-15,-21 0 0,21 0 16,0 0-16,0 1 0,0-1 16,0 0-1,21-21-15,0 0 0,0 0 0,1 0 16,-1 0-16,0-21 0,0 0 0,0 21 16,22-22-16,-22 1 0,0 0 15,0 0-15,21-21 0,-20 20 0,-1-20 16,-21 0-16,21-1 0,0 1 15,0 21-15,-21-21 0,0 20 0,21-20 16,-21 21-16,0 0 0,22 21 16,-22-21-16,0-1 0,0 44 31,0-1-31,0 21 0,0-21 16,0 22-16,0-22 0,-22 21 0,22 0 15,-21 1-15,21-1 0,0 0 16,0-20-16,0 20 0,0 0 0,0 1 15,0-1-15,0 0 0,0 1 0,0-1 16,0 0-16,0-21 0,0 22 16,0-1-16,0 0 0,0-20 0,0 20 15,0-21-15,0 21 0,0-20 16,0-1-16,0 0 0,0 0 0,0 0 16,0-42 15,0 0-16,0 0-15,0 0 16,-21-1-16,21-20 0,0 21 0,-21-21 16,21-1-16,0 1 0,0 0 0,0-1 15,0 1-15,0 0 0,0 20 16,21-20-16,0 21 0,-21 0 0,21 0 16,1-1-16,-1 1 0,0 0 15,21 21-15,-21 0 0,1 0 0,20 0 16,0 0-16,-21 0 0</inkml:trace>
  <inkml:trace contextRef="#ctx0" brushRef="#br0" timeOffset="15972.26">13335 2307 0,'0'0'15,"-21"0"-15,0 0 0,-1 0 0,1 0 16,0 0-16,0 0 0,0 0 15,0 0 1,21 21 0,0 1-16,21-1 15,21-21-15,-21 21 0,22-21 16,20 0-16,-21 21 0,22-21 0,-1 0 16,22 0-16,0 0 0,21 0 15,-1 0-15,1 0 0,0 0 0,21 0 16,-21 0-16,0 0 0,0 0 0,-1 0 15,1 0-15,-21 0 0,0 0 16,-1 0-16,1 0 0,0 0 16,-22 0-16,1 0 0,-1 0 0,-21 0 15,1 0-15,-1 0 0,0-21 16,-20 21-16,-1 0 0,0 0 0,0 0 16,-42 0 15,0 0-31,-22 0 15,22 21-15,0 0 0,0-21 16,-21 21-16,20 1 0,-20-1 0,0 0 16</inkml:trace>
  <inkml:trace contextRef="#ctx0" brushRef="#br0" timeOffset="16396.02">13293 3387 0,'0'-43'0,"0"86"0,0-107 0,0 43 15,0-21-15,-22 21 0,22-1 0,0 1 16,0 0-16,-21 0 16,21 42-1,0 0-15,0 22 0,0-1 16,0-21-16,0 43 0,0-22 0,0 0 16,0 1-16,0 20 0,0-21 15,0 1-15,0-1 0,0 0 0,0 1 16,0-1-16,0 0 0,0 1 15,0-22-15,0 21 0,0-21 0,0 1 16,0-1-16,0 0 16,0-42-1,0 0 1,0-1-16,0 1 0,0-21 0,0 21 16,0 0-16</inkml:trace>
  <inkml:trace contextRef="#ctx0" brushRef="#br0" timeOffset="16719.83">13102 3239 0,'0'0'16,"0"-22"-16,-21 1 0,21 0 0,0 0 15,0 0-15,0 0 0,0-1 0,0 1 16,0 0-16,21 0 16,0 21-16,0-21 0,22 21 15,-22 0-15,21 0 0,1 0 0,-22 0 16,21 0-16,0 0 0,1 0 0,-22 21 15,0 0-15,0-21 0,0 42 16,-21-20-16,0-1 0,0 0 0,0 0 16,0 21-16,-21-20 0,0-1 0,0 21 15,-21-21-15,20 0 0,-20 1 16,0-22-16,21 21 0,-22 0 0,22-21 16,0 21-16,0-21 0,0 0 15,63 0 16,0-21-15,-21 0-16,22 21 0,-22-21 16</inkml:trace>
  <inkml:trace contextRef="#ctx0" brushRef="#br0" timeOffset="16947.7">13758 3154 0,'21'0'0,"-21"21"31,0 0-31,-21 0 0,21 1 16,-21 20-16,21-21 0,0 0 16,0 0-16,0 22 0,-21-22 15,21 0-15,-21 0 0,21 0 16,0 1-16,0-1 0,0 0 16,0-42 15,0 0-31,0-1 15,0 1-15,0 0 0</inkml:trace>
  <inkml:trace contextRef="#ctx0" brushRef="#br0" timeOffset="17108.61">13674 3027 0,'0'0'0,"-22"0"0,22-21 16,-21 21-1,0 0 1,42 21-1,0-21 1,1 0-16,-1 21 16,0-21-16,0 21 0,0-21 0</inkml:trace>
  <inkml:trace contextRef="#ctx0" brushRef="#br0" timeOffset="17616.32">13949 3133 0,'0'-21'0,"0"-1"32,21 22-17,0 0-15,0 0 16,-21 22-16,21-1 0,1-21 16,-1 21-16,0 0 0,-21 0 0,0 22 15,21-22-15,-21 0 0,0 0 16,0 0-16,0 0 0,0 1 0,-21-1 15,0 0-15,21 0 0,-21 0 16,-1-21-16,1 21 0,0-21 0,0 0 16,21-21 15,0 0-15,21 0-16,-21 0 0,21 21 0,0-21 15,1-1-15,-1 1 0,0-21 0,0 21 16,21 0-16,-20-1 0,-1 1 15,21 0-15,-21 0 0,0 0 0,1 0 16,-1-1-16,-21 44 31,-21-22-31,21 21 16,-22 0-16,1 0 0,0 21 0,21-20 16,-21-1-16,0 0 0,21 21 15,-21-21-15,21 1 0,0-1 0,0 0 16,0 0-16,0 0 0,0 0 15,0 1-15,21-1 16,0-21-16,0 0 16,0 0-16,0 0 0,1 0 0,-1 0 15</inkml:trace>
  <inkml:trace contextRef="#ctx0" brushRef="#br0" timeOffset="17880.16">14711 3196 0,'0'-21'0,"0"42"0,0-63 0,0 21 16,0 0-16,0-1 0,0 1 16,0 0-16,-21 42 31,21 0-31,-22-21 16,22 22-16,-21 20 0,21-21 0,-21 0 15,0 22-15,21-22 0,0 0 0,-21 21 16,21-21-16,-21 1 0,21-1 15,0 0-15,0 0 0,0 0 0,0 0 16,0 1-16,21-22 16,0 0-16,0 0 15,0 0-15,0 0 0,22-22 16,-22 1-16</inkml:trace>
  <inkml:trace contextRef="#ctx0" brushRef="#br0" timeOffset="18479.82">14965 3302 0,'0'21'15,"21"-21"17,0 0-17,0-21-15,0 21 0,1-21 0,-1 21 16,0-21-16,0 0 0,-21-1 15,21 22-15,-21-21 0,0 0 16,0 0-16,-21 0 16,0 21-16,0 0 0,0 0 15,-1 0-15,1 0 0,0 21 16,-21-21-16,21 21 0,-1 0 0,1 0 16,21 22-16,-21-22 0,21 0 15,-21 21-15,21-20 0,0-1 0,0 21 16,0-21-16,0 0 0,0 1 15,21-1-15,0-21 16,0 21-16,1-21 0,-1 0 16,0 0-16,0 0 0,0 0 0,22-21 15,-22 21-15,0-21 0,0-1 16,21 22-16,-20-21 0,20 0 0,-21-21 16,0 21-16,0-22 0,22 22 0,-22-21 15,0-1-15,0 1 0,-21 0 16,21-1-16,-21 22 0,0-21 0,22 21 15,-22 0-15,0-1 0,0 1 0,-22 21 32,1 21-32,0 1 15,0-1-15,0 21 0,21-21 0,-21 22 16,21-1-16,-22 0 0,22 1 16,-21-1-16,21 0 0,0 1 0,0-1 15,0-21-15,0 0 0,0 22 0,0-22 16,21-21-16,1 21 0,-1 0 15,0-21-15,0 0 0,0 0 0,22 0 16,-1 0-16,-21-21 0,21 0 0,1 0 16,-1-1-16</inkml:trace>
  <inkml:trace contextRef="#ctx0" brushRef="#br0" timeOffset="18984.81">15854 2942 0,'0'-21'16,"21"42"15,0 0-31,-21 1 0,0-1 16,21 0-16,-21 0 0,21 21 0,-21-20 15,22 20-15,-22-21 0,0 21 0,0 1 16,0-22-16,0 21 0,0-21 16,0 22-16,0-22 0,0 0 0,0 0 15,0 0-15,0 1 0,0-44 47,0 1-47,0 0 0,0 0 0,0 0 16,21-22-16,0 1 15,0 21-15,0-21 0,0-1 0,1 1 16,-1 0-16,0-22 0,0 43 0,0-21 16,0-1-16,1 22 0,20 0 15,-21 0-15,0 0 0,0 21 16,1 0-16,-22 21 15,0 0-15,21 0 16,-21 0-16,0 0 0,0 1 0,0 20 16,0-21-16,0 0 0</inkml:trace>
  <inkml:trace contextRef="#ctx0" brushRef="#br0" timeOffset="19523.5">16573 3408 0,'0'0'0,"22"0"0,-1 0 0,-21-21 16,21 21-16,0-21 0,-21-1 16,21 1-16,0 0 0,-21 0 0,0 0 15,22 0-15,-22-1 0,0-20 0,21 21 16,-21 0-16,0 0 0,0-1 16,0 1-16,0 0 0,-21 21 15,-1 0-15,1 0 0,0 0 0,0 0 0,0 0 16,0 21-16,-22 0 0,22 1 15,-21-1-15,21 21 0,-1-21 16,1 22-16,-21-22 0,21 21 0,21 0 16,0-20-16,0-1 0,0 21 15,0-21-15,0 0 0,0 1 0,0-1 16,21-21-16,0 21 16,0-21-16,22 0 0,-22 0 0,0 0 15,21-21-15,-21 0 0,1 21 0,20-22 16,-21 1-16,0 0 0,0 0 15,1-21-15,-1 20 0,0-20 16,-21 21-16,0 0 0,21 0 0,-21-1 16,0 1-16,0 0 0,21 21 0,-42 21 31,21 0-31,-21 1 16,21-1-16,-21 0 0,21 0 15,0 21-15,0-20 0,0-1 0,0 21 16,0-21-16,0 0 0,0 1 15,0-1-15,0 0 0,21-21 16,0 0-16,0 0 0,0 0 0,1 0 16,-1 0-16,0 0 15,0-21-15,0 21 0,0-21 16,1-1-16,-1 1 0,0-21 0,0 21 16,-21-22-16,21 22 0</inkml:trace>
  <inkml:trace contextRef="#ctx0" brushRef="#br0" timeOffset="20391.98">17145 3112 0,'0'-43'0,"0"86"0,21-128 0,-21 43 0,0 20 15,0-20-15,0 21 0,0 0 16,0 0-16,0-1 0,0 44 31,0-1-31,0 0 16,0 21-16,-21-21 0,21 22 0,0-22 16,-21 21-16,21 1 0,0-1 0,0 0 15,0 1-15,0-1 16,-21 0-16,21 1 0,0-1 0,0-21 15,0 0-15,0 0 0,0 1 0,0-1 16,0 0-16,21-21 16,0 0-1,0-21-15,0 0 16,-21-1-16,21 1 0,1 0 0,-1 0 16,0 0-16,0-22 0,0 22 0,0 0 15,1 0-15,-22 0 0,0 0 16,21-1-16,-21 1 0,21 21 0,-21 21 31,0 1-15,0-1-16,0 0 0,0 0 0,0 0 15,0 0-15,-21 1 0,21-1 16,0 0-16,0 0 0,0 0 0,0 0 16,0 1-16,0-1 0,21 0 15,0-21-15,0 0 16,0 0-16,1 0 0,-1 0 0,0 0 15,0 0-15,0 0 0,0-21 0,1 21 16,20-21-16,-21-1 0,0 1 16,0 0-16,22 0 0,-22-21 0,0 20 15,0 1-15,0 0 0,-21 0 16,0 0-16,22 21 0,-22-21 16,0 42 15,0 0-31,-22 0 0,22 21 15,-21-20-15,21-1 16,0 0-16,-21 0 0,21 0 0,0 0 16,0 1-16,0-1 0,21 0 15,0-21-15,1 21 0,-1-21 16,0 0-16,0 0 0,0 0 0,22 0 16,-22 0-16,21 0 0,-21 0 15,22 0-15,-22 0 0,21-21 16,-21 0-16,22 21 0,-22-21 0,21-22 15,-21 22-15,0 0 0,22-21 16,-22 20-16,0-20 0,-21 0 0,0 21 16,21-1-16,-21 1 0,0 0 0,0 0 15,-21 21 1,0 0-16,0 21 0,0-21 0,-1 42 16,1-20-16,0-1 0,0 21 0,21-21 15,-21 22-15,21-22 0,0 21 16,0-21-16,0 0 0,0 1 0,0-1 15,21 0-15,0 0 0,0-21 16,0 21-16,1-21 0,-1 0 16,21 0-16,-21 0 0,0 0 0,1 0 15,-1 0-15,21-21 0,-21 21 16,0-21-16,1 0 0,20 21 0,-21-21 16</inkml:trace>
  <inkml:trace contextRef="#ctx0" brushRef="#br0" timeOffset="20583.88">18881 3514 0,'0'21'0,"0"-42"0,-22 42 0,1-21 62,21 21-62,-21-21 16,0 0-16</inkml:trace>
  <inkml:trace contextRef="#ctx0" brushRef="#br0" timeOffset="21608.1">1841 4805 0,'0'-21'0,"0"42"0,0-63 0,0 20 0,0 1 15,0 0-15,0 42 47,0 0-47,0 1 16,0 20-16,0 0 0,0 1 16,0 20-16,0-21 0,0 22 0,0-1 15,0 1-15,0-1 0,0 22 16,0-21-16,0 20 0,0 1 0,-21 0 15,21-1-15,-21 1 0,21 0 16,0-1-16,0 1 0,-21 0 0,21-1 16,-21 22-16,21-21 0,-21 21 15,21-22-15,0 1 0,0 0 0,-22-1 16,22-20-16,0 20 0,0-20 16,0-1-16,0 1 0,0-1 15,0-20-15,0-1 0,0-21 0,0 0 16,0 1-16,0-1 0,22-21 15,-22-21-15,0-1 16,0 1-16,0-21 0,0 0 0,0-1 16,0 1-16,21-22 0</inkml:trace>
  <inkml:trace contextRef="#ctx0" brushRef="#br0" timeOffset="22800.91">1947 5038 0,'0'-21'16,"0"42"-16,-21-42 0,21-1 0,-21 1 0,21 0 15,-21 21 1,42 0 15,0 0-31,0 0 0,22 0 16,-22 0-16,21 0 0,0 0 15,1 0-15,20 0 0,1 0 0,20 0 16,1 0-16,0 0 0,21 0 16,-1 0-16,1 0 0,21 0 0,0 0 15,21 0-15,1 0 0,-1 0 16,0 0-16,21 0 0,-21 0 0,43 0 15,-22 0-15,1 0 0,-1 0 16,21 0-16,-20 0 0,-1 0 0,22 0 16,-22 0-16,0 0 0,-21 0 0,22 0 15,-22 0-15,0 21 16,0-21-16,0 0 0,-21 0 0,0 21 16,-21-21-16,0 0 0,0 0 15,-43 22-15,22-22 0,-21 0 0,-22 21 16,0-21-16,-21 0 0,1 0 0,-1 21 15,-21 0 1,0 0-16,0 0 16,0 1-16,0-1 15,0 0-15,0 0 0,0 0 16,0 0-16,0 1 0,0-1 0,0 0 16,0 21-16,0-21 0,0 1 15,0 20-15,0 0 0,0-21 16,-21 22-16,21-1 0,0 22 0,0-22 15,0 0-15,0 22 0,0-22 16,0 22-16,0-1 0,0-21 0,0 22 16,0-22-16,0 22 0,0-1 0,0 1 15,0 20-15,0-20 0,0-1 16,0 22-16,21-21 0,-21-1 0,0 1 16,0-1-16,0 1 0,0-1 0,0 1 15,21-1-15,-21 1 0,21-1 16,-21-21-16,0 22 0,0-22 0,21 22 15,-21-22-15,0 0 0,0 1 0,0-22 16,0 21-16,0-21 0,0 1 16,0-1-16,0 0 0,0 0 15,0 0-15,0 0 0,-21-21 0,0 22 16,0-22-16,0 0 0,21 21 0,-22-21 16,1 0-16,0 0 0,0 21 0,-21-21 15,20 0-15,1 0 0,0 0 0,-21 0 16,21 21-16,-22-21 0,1 0 15,0 0-15,-1 0 0,-20 0 0,-1 0 16,1 0-16,-1 0 0,-20 0 0,20 0 16,-21 0-16,1 0 0,-1 0 0,0 0 15,1 0-15,-1 0 0,0 0 16,1 0-16,-22 0 0,0 0 16,0 0-16,22 0 0,-43 0 0,21 0 15,0 0-15,-21 0 0,0 0 0,-21-21 16,21 21-16,-21 0 0,21 0 15,0-21-15,0 21 0,0 0 0,0 0 16,0 0-16,0-21 0,0 21 0,21 0 16,0 0-16,21-22 0,-21 22 15,22-21-15,-1 21 0,0-21 0,1 21 16,-1-21-16,22 0 0,-22 21 0,0-21 16,22 21-16,-22-22 0,0 22 15,22 0-15,-1-21 0,22 21 0,-21 0 16,41 0-16,-20-21 15,0 21-15,21 0 0,-1 0 0,1 0 16,0-21-16,0 21 16,0 0-1,21-21-15,-21 21 0,-1 0 16,22-21 0,0-1-16,0 1 15,0 0-15,22 0 0,-1-21 16</inkml:trace>
  <inkml:trace contextRef="#ctx0" brushRef="#br0" timeOffset="23628.22">6308 5080 0,'0'-21'15,"0"0"17,21 21-17,-21-21-15,21-1 0,-21 1 16,0 0 0,21 21-16,-21-21 15,21 21 16,0 0 1,-21 21-17,0 0-15,22 0 0,-22 1 16,0 20-16,0-21 0,0 21 0,0 1 16,0 20-16,0-20 0,0 20 0,0 1 15,0-1-15,0 22 0,0-22 16,-22 22-16,22 0 0,0-1 0,0 1 15,-21 0-15,21-1 0,-21 1 0,21 0 16,-21-1-16,21 22 0,0-21 16,0-1-16,0 1 0,0 0 0,0-1 15,-21 1-15,21 0 0,-21-22 16,-1 22-16,22 0 0,-21-22 16,21 1-16,0-1 0,-21 1 0,0-22 15,21 0-15,-21 1 0,21-1 0,0-21 16,0 0-16,-21 0 0,-1-21 15,22-21 1,0 0 0,0 0-16,0 0 0,0 0 0,0-1 15,0-20-15,22 0 0,-1 21 0,0-43 16</inkml:trace>
  <inkml:trace contextRef="#ctx0" brushRef="#br0" timeOffset="24375.92">6498 5715 0,'0'0'0,"-21"0"15,0 0-15,0 0 16,21-21 15,21 21-31,0 0 16,0-21-16,0 21 0,22 0 16,-1 0-16,0-21 0,22 21 0,-22-22 15,22 22-15,-22 0 0,21 0 16,1 0-16,-22-21 0,22 21 0,-22 0 15,0 0-15,22 0 0,-43 0 0,21 0 16,1 0-16,-22 0 0,21 0 16,-21 0-16,1 0 0,-1 21 15,-21 1-15,0-1 16,0 0-16,0 0 0,0 0 16,0 0-16,0 1 0,0-1 15,0 0-15,0 0 0,0 0 16,0 0-16,0 1 0,0 20 0,0-21 15,0 21-15,0 1 0,-21-1 0,21 0 16,0 1-16,0 20 0,0-20 16,0 20-16,-22-21 0,22 22 0,0-22 15,0 22-15,-21-22 0,21 0 0,0-20 16,0 20-16,0-21 0,0 21 16,0-20-16,0-1 0,0 0 15,-21-21-15,0 0 16,0 0-1,0 0-15,-1 0 0,1 0 16,-21-21-16,21 21 0,-22-21 0,1-1 16,0 22-16,-22-21 0,22 0 15,-22 0-15,-20 21 0,20-21 0,-20 0 16,20 21-16,1-22 0,-1 1 0,22 21 16,-22 0-16,43-21 0,-21 21 15,-1 0-15,22 0 0,0 0 0,0 0 16,21-21 15,21 21-31,0-21 16,0 21-16,1-21 15,-1-1-15,0 22 0,0-21 16</inkml:trace>
  <inkml:trace contextRef="#ctx0" brushRef="#br0" timeOffset="25135.88">6604 5969 0,'0'0'0,"-21"0"0,0 0 0,-1 0 15,22-21-15,0 0 16,43 21 0,-22-21-16,21 21 15,1-22-15,-1 22 0,21 0 0,-20-21 16,20 21-16,1 0 0,-1 0 0,-20 0 15,20 0-15,-21 0 0,1 0 16,-1 0-16,-21 0 0,0 0 0,1 0 16,-22 21-16,0 1 0,-22-22 15,1 21-15,-21 0 0,0-21 16,-1 21-16,-20 0 0,-22 0 0,22 1 16,-22-1-16,21 0 0,-20-21 15,20 21-15,1 0 0,20 0 0,1-21 16,0 22-16,-1-22 0,22 0 0,21 21 15,0 0 1,43-21-16,-22 0 16,21 0-16,0 0 0,1 0 0,20 0 15,-20 0-15,20 0 0,1 0 0,-1 0 16,-21 0-16,22 0 0,-22 0 16,1 0-16,-1 0 0,0 0 0,-21 0 15,22 0-15,-22 0 0,0 0 0,-42 0 31,-21 0-15,-1 0-16,1 21 0,-22 0 16,1 0-16,-1-21 0,1 22 15,-22-1-15,22 0 0,20 0 0,-20 0 16,21 0-16,-1 1 0,1-1 0,21 0 16,0 0-16,21 0 15,0 0-15,21-21 0,0 22 16,21-22-16,22 0 0,-22 0 0,22 0 15,-1 0-15,1 0 0,-1 0 16,1 0-16,-1 0 0,-21 0 0,22-22 16,-22 22-16,-21 0 0,22-21 0,-22 21 15,0-21-15,-42 21 32,0 0-32,-22 0 0,1 0 15,0 0-15,-22 0 0,22 0 16,0 21-16,-22-21 0,22 21 0,-1-21 15,1 0-15,21 22 0,0-22 0,0 0 16,21 21-16,21-21 16,0 0-1,21 0-15,1-21 0,-1-1 0,0 1 16,1 0-16,20 0 0</inkml:trace>
  <inkml:trace contextRef="#ctx0" brushRef="#br0" timeOffset="25788.5">8551 5376 0,'0'0'0,"0"-21"0,0 0 16,0 0-16,0 0 0,21 0 15,-21-1-15,0 1 16,0 0-16,0 0 16,0 42 15,0 0-31,0 22 0,0-22 16,0 85-1,0-64-15,0 21 0,0-20 16,0 20-16,0 22 0,0-22 0,0 22 15,0-21-15,0 20 0,0-20 0,0 20 16,-21 1-16,21 0 0,-21-1 16,21 1-16,0 0 0,-21-1 0,21 1 15,-21 0-15,21-1 0,0 1 0,-21-21 16,21 20-16,0 1 0,0 0 0,0-22 16,0 1-16,-22 20 15,22-41-15,0 20 0,0 1 0,0-22 16,0 0-16,0 1 0,0-22 0,-21 0 0,21 0 15,0 0-15,0 0 0,0-42 32,0 0-32,0 0 0,0 0 15,0 0-15,0-22 0,0 22 0,21-21 16,-21-1-16,0 1 0,22 0 0,-22-22 16,21 1-16,-21-1 0,0 1 15,0-22-15</inkml:trace>
  <inkml:trace contextRef="#ctx0" brushRef="#br0" timeOffset="26464.18">8488 5292 0,'0'0'0,"0"21"47,-21 0-31,-1 0-16,22 0 0,-21 1 0,0-1 16,0 21-16,0 0 0,21 1 15,-21-1-15,-1 0 0,1 1 0,0-1 16,-21 0-16,21 1 0,-1-1 0,1 0 15,0 1-15,0-22 0,0 21 16,0-21-16,-1 22 0,22-22 0,0 0 16,0 0-16,0 0 0,22-42 47,-1 0-47,-21 0 15,21 0-15,0 0 16,0-22-16,0 22 0,1-21 0,-1-1 15,0 1-15,0 0 0,0-22 0,0 22 16,1 0-16,-1-1 0,0 1 16,0 0-16,0-1 0,-21 22 0,21 0 15,1 0-15,-1 0 0,-21-1 0,21 1 16,0 21-16,-21-21 0,21 21 16,0 0-16,1 0 15,-1 0-15,0 0 0,0 0 16,0 21-16,0 0 0,1 22 15,-22-22-15,21 21 0,0 1 0,0-1 16,21 0-16,-20 22 0,-1-22 16,0 0-16,0 22 0,0-22 15,0 1-15,1-22 0,20 21 0,-42 0 16,21-20-16,0-1 0,0 0 0,1 0 16,-22 0-16,21 0 15,0-21-15,-21-21 31,0 0-31,0 0 16,0 0-16,21 21 0</inkml:trace>
  <inkml:trace contextRef="#ctx0" brushRef="#br0" timeOffset="27143.79">11409 5461 0,'21'-21'0,"-42"42"0,63-42 0,-42 0 16,21 0-16,0-1 15,-21 1 1,0 0-16,0 0 16,-21 42 15,0 0-31,0 0 15,0 1-15,0-1 0,-1 21 16,-20 0-16,21 1 0,0-1 0,-22 22 16,22-1-16,-21 1 0,21-1 0,0 22 15,-22-22-15,22 1 0,-21-1 16,21 1-16,-1-1 0,1 22 0,21-22 16,0 1-16,0-1 0,0 1 15,21-22-15,1 22 0,20-22 16,0 0-16,1 1 0,-1-22 0,0 0 15,22 0-15,-22 0 0,0 1 0,1-1 16,20-21-16,-20 0 0,-22 0 0,21 0 16,0 0-16,-20 0 0,-1 0 15,0-21-15,0-1 0,0 22 0,0-21 16,1-21-16,-1 21 0,-21 0 0,21-22 16</inkml:trace>
  <inkml:trace contextRef="#ctx0" brushRef="#br0" timeOffset="27661.49">12065 6033 0,'0'-22'0,"0"44"0,0-65 15,0 1-15,0 21 0,0 0 16,0-1-16,0 1 0,0 0 0,0 0 16,0 0-16,-21 42 31,0 0-31,21 0 0,-22 0 15,22 1-15,-21-1 0,0 21 16,21 0-16,0-20 0,-21 20 16,0 0-16,0-21 0,21 22 0,0-22 15,0 21-15,0-21 0,-22 22 0,22-22 16,0 0-16,0 21 0,0-20 16,0-1-16,22 0 0,-1-21 0,0 21 15,0-21-15,0 0 0,0 0 0,22 0 16,-22 0-16,21 0 0,-21 0 15,22-21-15,-22 0 0,21 0 0,-21-1 16,22 1-16,-22 0 0,0 0 0,0 0 16,0-22-16,1 22 0,-22-21 15,21 21-15,-21-22 0,0 1 0,0 21 16,0-21-16,0-1 0,-21 1 0,-1 21 16,1-22-16,0 1 15,-21 21-15,21 0 0,-1 0 0,-20-1 16,21 22-16,0 0 0,0 0 0,-22 0 15,22 0-15,0 0 0,0 22 16,0-1-16,-22 0 0,43 0 0,-21 0 16,0 22-16,21-22 0,-21 21 0,21-21 15,0 22-15,0-22 0,0 21 16,0-21-16,0 0 0,21 1 0,0-1 16,21 0-16,-20 0 0,20 0 0,0-21 15</inkml:trace>
  <inkml:trace contextRef="#ctx0" brushRef="#br0" timeOffset="27953.33">12890 6265 0,'0'0'0,"0"-21"15,0 0 1,22 21-1,-1 0 1,0 0-16,0 0 16,-21 21-16,0 0 0,21 1 15,-21 20-15,0-21 0,0 21 0,0 1 16,-21-1-16,0 0 0,0 1 0,0-22 16,-22 21-16,1 1 0,0-1 15,-1-21-15,1 0 0,0 0 0,-1 1 16,22-22-16,0 0 0,0 0 0,21-22 15</inkml:trace>
  <inkml:trace contextRef="#ctx0" brushRef="#br0" timeOffset="28351.74">13674 5906 0,'0'0'0,"21"0"31,0 0-15,0 0-16,21 0 0,-20 0 0,20 0 15,-21 0-15,21 0 0,1 0 16,-1 0-16,0 0 0,-20 0 0,20 0 16,-21 0-16,21 0 0,-20 0 0,-1 0 15,-42-22 32</inkml:trace>
  <inkml:trace contextRef="#ctx0" brushRef="#br0" timeOffset="28607.62">14626 5800 0,'64'-21'32,"-43"21"-32,0-22 0,0 22 0,0-21 15,0 21-15,22 0 16,-22 0-16,21 0 0,-21-21 0,22 21 0,-1 0 16,-21 0-16,0 0 0,1 0 15,-1 0-15,0 0 16,-42 0-1,0 0-15,-1 0 16,1 0-16,0 0 0,0-21 16,0 21-16,0 0 0</inkml:trace>
  <inkml:trace contextRef="#ctx0" brushRef="#br0" timeOffset="29100.34">14753 5715 0,'0'21'16,"0"-42"-16,-21 63 0,0-20 0,0-1 15,21 0-15,0 0 0,-22 0 16,1 0-16,21 1 0,0-1 0,0 0 16,-21 0-16,21 0 0,-21-21 0,21 21 15,0 1-15,-21-22 0,21 21 16,0 0 0,21-21 15,0-21-16,0 21-15,0 0 0,1-21 16,-1 21 0,0 0-16,0 0 0,0 0 0,0 0 15,1 0-15,-1 0 0,0 0 0,0 0 16,0 0-16,0 21 0,1-21 16,-1 21-16,-21 0 0,21 0 15,-21 0-15,0 1 0,0-1 16,0 0-16,-21-21 0,0 21 0,-1 0 15,1-21-15,0 21 0,0-21 16,0 22-16,-22-22 0,22 0 0,0 0 16,-21 21-16,21-21 0,-1 0 0,1 0 15,-21 0-15,21 0 0,0 0 16,-1 0-16,1 0 0,0 0 16,0 0-16,0 0 0,0 0 15,-1 0-15,22-21 31,22 21-15,-1-22-16,0 22 0,0 0 0,0-21 16,0 21-16</inkml:trace>
  <inkml:trace contextRef="#ctx0" brushRef="#br0" timeOffset="29952.6">15642 5863 0,'0'-21'0,"-21"21"16,0 0-1,0 0-15,-1 0 0,-20 0 16,21 21-16,0 0 0,0 1 16,-1-1-16,-20 0 0,21 0 0,0 0 15,-22 0-15,22 22 0,0-22 16,0 0-16,21 0 0,0 0 0,-21 1 15,21-1-15,0 0 0,0 0 0,0 0 16,0 0-16,0 1 0,21-22 16,0 21-16,0 0 0,0-21 15,22 0-15,-22 0 0,0 0 0,21 0 16,-20 0-16,-1 0 0,21 0 0,-21 0 16,0 0-16,1-21 0,-1 0 15,0 21-15,0-22 0,0 1 0,0 21 16,-21-21-16,0 0 0,0 0 0,0 0 15,0-22-15,0 22 0,0 0 16,0 0-16,-21 0 0,21-1 0,-21 1 16,0 0-16,0 0 0,21 0 15,0 0-15,0-1 0,0 1 16,0 0 0,21 21-16,0 0 0,21 0 15,-20 0-15,20 0 0,-21 0 16,21 0-16,-20 0 0,20 0 0,-21 0 15,0 0-15,0 0 0,1 21 0,-1 0 16,0 1-16,0-1 16,-21 0-16,0 0 0,0 0 0,0 0 15,0 1-15,0-1 0,-21-21 0,0 21 16,0 0-16,21 0 0,-22 0 16,22 1-16,-21-22 0,21 21 0,0 0 15,-21-21-15,21 21 0,0 0 16,0 0-16,0 1 15,21-22-15,-21 21 16,21-21-16,1 0 0,-1 0 0,0 0 16,21 0-16,-21 0 0,1 0 0,20 0 15,-21 0-15,0 0 0,22-21 16,-22-1-16,0 22 0,0-21 0,0 0 16,0 0-16,1 0 0,-22 0 0,0-22 15,0 22-15,0-21 0,0-1 0,0 22 16,0-21-16,-22 21 0,1 0 15,0-22-15,0 22 0,0 21 16,0-21-16,-22 21 0,22 0 0,0 0 16,0 0-16,-22 0 0,22 0 15,0 21-15,0 0 0,21 0 0,-21-21 16,21 22-16,-21-1 0,21 0 0,0 0 16,-22-21-16,22 21 0,0 0 15,22-21 1,-1 0-16,0 0 0,0 0 15,0 0-15,22 0 0</inkml:trace>
  <inkml:trace contextRef="#ctx0" brushRef="#br0" timeOffset="30404.34">16573 5440 0,'0'0'0,"-21"-21"0,21 0 15,-21 21 1,42 0 15,0 0-31,1 0 16,20 0-16,-21 21 0,21-21 0,-20 21 16,20 0-16,-21 0 0,21 0 0,-20 1 15,-1 20-15,0-21 0,-21 0 16,0 22-16,21-1 0,-21 0 0,21 1 15,-21-1-15,0 0 0,0 1 16,0-1-16,21 0 0,-21 1 0,0-1 16,0 0-16,0 1 0,0-1 0,0 0 15,0 1-15,0-1 0,-21 21 16,0-41-16,0 20 0,0 0 0,-22 1 16,22-22-16,-21 21 0,0-21 0,-1 0 15,-20 1-15,20-1 0,-20 0 0,21-21 16,-1 21-16,1-21 0,0 0 15,20 21-15,-20-21 0,21 0 16,0 0-16,0 0 16,21-21-1,21 0 1</inkml:trace>
  <inkml:trace contextRef="#ctx0" brushRef="#br0" timeOffset="31321.21">1524 9694 0,'0'-105'31,"0"83"-15,0 1-16,0 42 47,0 22-47,0-1 0,-21 0 15,21 1-15,0-1 16,0 22-16,0-1 0,0 1 0,0-1 0,0 1 16,0 20-16,-21 22 0,21-21 15,0 21-15,0-1 0,-22-20 16,22 21-16,-21 0 0,21 21 15,-21-21-15,21-1 0,0 1 0,0 0 16,0 0-16,0-21 0,0-1 0,0 22 16,0-21-16,0-1 0,0-20 15,0 21-15,0-22 0,0-21 0,21 1 16,-21-1-16,21-21 0,-21 0 16,22 1-16,-1-22 15,0-22-15,-21 1 0,0 0 16,21-21-16,-21-1 0,21 1 0,-21 0 15,21-1-15</inkml:trace>
  <inkml:trace contextRef="#ctx0" brushRef="#br0" timeOffset="32651.71">1587 9694 0,'0'0'0,"-21"0"16,21-21-16,21 21 46,1 0-46,-1 0 0,0 0 16,0 0-16,0 0 0,22 0 16,-1-21-16,-21 21 0,43 0 0,-22 0 15,0 0-15,22 0 0,20 0 0,-20 0 16,21 0-16,20 0 0,1 0 16,0 0-16,21 0 0,0 0 15,0-21-15,0 21 0,21 0 16,0 0-16,22 0 0,-22 0 0,21 0 15,1-21-15,-1 21 0,0 0 0,1 0 16,-1 0-16,0 0 0,1 0 16,-22 0-16,21 0 0,-21 0 0,0 0 15,1 0-15,-22 0 0,21 0 16,-21 0-16,-21 0 0,21-21 0,0 21 16,0 0-16,-22 0 0,22 0 0,-42 0 15,21 0-15,-21 0 0,-1 0 16,1 0-16,-22 0 0,1 0 0,-1 0 15,-20 0-15,-1 0 0,-21 0 0,22 0 16,-22 0-16,0 0 16,0 0-16,-21 21 31,0 0-15,0 0-16,0 0 0,-21 0 15,21 1-15,0-1 0,-21 21 0,0-21 16,21 0-16,-22 22 0,22-1 15,-21-21-15,21 22 0,0-1 0,-21 0 16,21 1-16,-21-1 0,21 0 0,0 1 16,0 20-16,0-21 0,0 22 15,0-1-15,0 1 0,0-1 0,0 1 16,0-22-16,0 22 0,0-22 16,0 22-16,0-22 0,0 0 0,0 22 15,0-22-15,0 0 0,0 22 16,0-22-16,0 22 0,0-22 0,-21 0 15,21 1-15,0-1 0,0 0 0,0 1 16,0-1-16,-21 0 0,21 1 0,0-22 16,0 0-16,0 21 0,0-20 15,0-1-15,-22 0 0,22 0 0,-21 0 16,21 0-16,0 1 0,0-1 0,-21 0 16,21 0-16,-21 0 0,0-21 15,21 21-15,-21-21 0,-1 22 0,22-1 16,-21-21-16,21 21 0,-21-21 15,21 21-15,-21-21 0,0 21 0,21 0 16,-21-21-16,-1 22 0,1-22 16,0 21-16,0-21 15,0 21-15,0-21 0,21 21 0,-22-21 16,-20 0-16,21 0 0,0 21 16,-22-21-16,22 0 0,-21 0 0,0 0 15,-1 0-15,-20 21 0,20-21 0,-20 0 16,-1 0-16,1 0 0,-1 0 0,1 22 15,-1-22-15,1 0 0,-1 0 16,-20 21-16,20-21 0,-20 0 0,-1 0 16,0 0-16,-21 21 0,22-21 15,-22 0-15,-21 0 0,21 0 0,-42 0 16,21 21-16,-21-21 0,21 0 16,-21 0-16,21 21 0,0-21 0,0 0 15,0 0-15,0 21 0,0-21 0,21 0 16,-21 0-16,0 0 0,21 0 0,-21 22 15,0-22-15,0 0 0,0 0 16,21 21-16,-21-21 0,21 0 0,0 0 16,22 0-16,-1 0 0,22 0 15,-22 0-15,43 0 0,-22 0 0,22 0 16,-1 0-16,22 0 0,0-21 0,0 21 16,0-22-16,0 1 15,21 0-15,0 0 16,0 0-16,0 0 15,0-1-15,21 22 16,-21-21-16,21 0 0,-21 0 16,0 0-16,0 0 15,0-1-15,0 1 16,0 0-16,0 0 16</inkml:trace>
  <inkml:trace contextRef="#ctx0" brushRef="#br0" timeOffset="33320.33">1545 11367 0,'0'0'0,"-21"0"15,0 0-15,0 0 0,-1 0 16,1 0-16,21 21 31,0 0-15,21-21-16,1 21 15,-1-21-15,0 0 0,21 0 0,1 0 16,-1 0-16,0 0 0,22 0 0,-1 0 16,1 0-16,-1 0 0,22 0 15,0 0-15,-1 0 0,22 0 0,0-21 16,21 21-16,-21-21 16,21 21-16,0-21 0,0 21 0,21 0 15,-21-22-15,21 22 0,0 0 0,0 0 16,-21-21-16,22 21 0,-1 0 15,21 0-15,-21 0 0,0 0 0,1 0 16,-1 0-16,0 0 0,0 0 0,0 0 16,-21 0-16,21 0 0,-21 0 0,0 0 15,-21 0-15,0 0 0,0 0 16,0 0-16,-22 21 0,1-21 0,0 0 16,-1 0-16,-20 22 0,-22-22 0,22 0 15,-22 0-15,0 0 0,1 21 16,-1-21-16,-21 0 0,0 0 15,1 0-15,-1 0 0,0 0 0,0 0 16,0 0 0,0 0-16,1 0 31,-22-21-15,21 21 15</inkml:trace>
  <inkml:trace contextRef="#ctx0" brushRef="#br0" timeOffset="34067.9">2836 11451 0,'0'0'0,"0"-21"0,0 0 16,0 0-16,0 0 15,0-1-15,21 22 16,-21 22 0,22 20-16,-22-21 0,0 21 15,0 1-15,0-1 0,21 22 0,-21-22 16,0 21-16,0 1 0,0-22 15,0 22-15,0-1 0,0 1 0,0-22 16,0 22-16,-21-22 0,21 0 0,0 1 16,0-22-16,0 21 0,0-21 15,0 0-15,0 1 0,0-44 47,0 1-47,0 0 16,0-21-16,0 21 0,21-22 15,-21 22-15</inkml:trace>
  <inkml:trace contextRef="#ctx0" brushRef="#br0" timeOffset="34527.62">2984 11494 0,'0'0'0,"22"0"47,-1 0-47,0 0 0,21 0 16,1-22-16,-1 22 0,0 0 0,22-21 15,-1 0-15,1 21 0,-1-21 0,1 0 16,-1 21-16,1-21 0,-1 21 16,1-22-16,-22 22 0,22 0 0,-22 0 15,-21 0-15,21 0 0,-20 0 16,-1 0-16,0 22 0,-21-1 0,0 0 15,0 0-15,0 0 0,0 22 0,0-1 16,0-21-16,0 21 0,0 1 16,0-1-16,0 22 0,0-22 15,0 0-15,0 1 0,0 20 0,0-21 16,0 1-16,0-1 0,0 0 16,0 1-16,0-22 0,0 21 0,0-21 15,0 1-15,0-1 0,0 0 0,0 0 16,-21 0-16,0 0 15,-1-21-15,22 22 0,-21-22 16,0 0-16,0 0 0,0 0 16,-22 0-16,22 0 0,0 0 15,-21-22-15,21 22 0,-22-21 0,1 21 16,0-21-16,-1 0 0,1 0 0,0 0 16,-1-1-16</inkml:trace>
  <inkml:trace contextRef="#ctx0" brushRef="#br0" timeOffset="35244.22">2794 11811 0,'0'0'15,"-42"-21"1,42 0-16,0 0 16,21-1-16,21 1 15,-21 21-15,22-21 0,-1 21 0,21-21 16,-20 21-16,20-21 0,1 0 15,-1 21-15,1 0 0,-1-22 16,1 22-16,-1 0 0,-20 0 0,20 0 16,-21 0-16,1 0 0,-22 0 15,0 0-15,0 0 0,-42 22 16,0-1-16,0-21 0,-43 21 16,22 0-16,-22-21 0,1 21 15,-1 0-15,1 1 0,-1-1 0,1 0 16,-1 0-16,1 0 0,21 0 0,-1 1 15,22-1-15,-21-21 16,21 21-16,21 0 0,0 0 16,21-21-16,21 0 15,-21 0-15,22 0 0,-1 0 0,0 0 16,22 0-16,-1 0 0,-20 0 0,20 0 16,1 0-16,-22 0 0,21-21 15,1 21-15,-22-21 0,1 21 0,-1 0 16,-21 0-16,21 0 0,-20 0 15,-44 0 1,1 21-16,-21-21 0,0 21 16,-1-21-16,-20 21 0,-1 1 15,1-1-15,-22 0 0,43 0 16,-22 0-16,22 0 0,-22 1 0,43-1 16,-21 0-16,21 0 0,21 0 15,21-21 1,21 0-16,1 0 15,-1 0-15,0 0 0,1 0 0,20 0 16,-21 0-16,22 0 0,-22-21 0,22 21 16,-22 0-16,0-21 0,1 21 15,-22 0-15,0-21 0,0 21 0,-42 0 32,-21 0-32,21 0 15,-22 21-15,1-21 0,0 21 16,-22-21-16,43 21 0,-21-21 15,-1 21-15,22-21 0,0 22 0,0-22 16,21 21-16,0 0 31,21-21-31,0 21 0</inkml:trace>
  <inkml:trace contextRef="#ctx0" brushRef="#br0" timeOffset="35904.57">1397 13018 0,'0'0'0,"-42"0"0,-1 0 15,1 0-15,0 0 0,20 0 0,-20 0 16,21 0-16,0 0 16,0 0-16,-1 0 0,22 21 31,22-21-31,-1 0 0,21 21 0,-21-21 15,22 0-15,20 21 0,1-21 16,-1 0-16,1 0 0,-1 0 0,22 0 16,-1 0-16,1 0 0,21 0 15,0 0-15,0 0 0,21 0 0,21 0 16,-21 0-16,0 0 0,21 0 16,0 0-16,21 0 0,1 0 0,-1 0 15,0 0-15,22 0 0,-22 0 0,22 0 16,20 0-16,-20 0 15,-1 0-15,1 0 0,21 0 0,-22 0 16,1 0-16,-22-21 0,0 21 0,1 0 16,-22 0-16,0 0 0,-21 0 15,0 0-15,-21 0 0,-22-21 0,-20 21 16,-1 0-16,-20 0 0,-22 0 0,21 0 16,-21 0-16,1 0 15,-44 0 16,1 0-31,21-21 16,-21 21-16,0 0 16,21-22-1,0 1 1,0 0 0,0 0-16</inkml:trace>
  <inkml:trace contextRef="#ctx0" brushRef="#br0" timeOffset="36356.79">6773 12721 0,'0'0'0,"-21"0"0,0-21 0,0 21 16,0 0-16,21 21 47,21-21-32,0 21-15,0-21 0,21 22 0,-20-22 16,20 0-16,0 21 0,22-21 0,-22 0 16,0 21-16,1-21 0,-1 0 15,22 0-15,-22 0 0,0 0 0,-21 0 16,22 0-16,-1 0 0,-21 0 16,22 0-16,-22 0 0,0 0 0,-21 21 31,-21-21-16,0 21-15,-1-21 0,1 21 16,-21 1-16,0-1 0,20 0 16,-20 0-16,0 0 0,-1 22 0,1-22 15,0 21-15,-1-21 0,1 22 0,0-22 16,-1 21-16,22-21 0,-21 22 16,0-22-16,20 0 0,1 0 0,-21 0 15,21 0-15,21 1 0,-21-22 16,42 0 15,0 0-31,-21-22 16,42 1-16,-21 0 0</inkml:trace>
  <inkml:trace contextRef="#ctx0" brushRef="#br0" timeOffset="38095.99">11324 10075 0,'21'0'0,"0"-21"16,-21 0-1,22 21-15,-22-21 0,21 21 16,-21-21-16,-21 21 47,-1 0-47,-20 21 15,21 0-15,0 0 0,-22 22 16,22-1-16,-21-21 0,0 43 0,-1-22 16,1 21-16,21 1 0,-22-1 0,1 1 15,0 21-15,21-22 0,-22 1 0,22-1 16,0 1-16,0-1 0,0 1 15,21-1-15,0 1 0,0-1 0,21 1 16,0-22-16,0 0 0,0 1 0,22-1 16,-1 0-16,0-21 0,1 1 15,20-1-15,-21 0 0,1 0 0,-1 0 16,22-21-16,-22 0 0,0 0 16,-21 0-16,22 0 0,-22 0 0,21 0 15,-21 0-15,1-21 0,-1 21 16,-21-21-16,21 0 0,-21 0 15,0-1-15,0 1 16,0 0-16,0 0 0,0 0 0,0 0 16</inkml:trace>
  <inkml:trace contextRef="#ctx0" brushRef="#br0" timeOffset="38431.8">11790 10351 0,'0'0'16,"0"-22"-16,-21 22 0,21-21 15,21 0 1,0 21-16,0 0 0,0 0 15,22-21-15,-22 21 0,21 0 0,0 0 16,1 0-16,-22 0 0,21 0 0,1-21 16,-1 21-16,-21 0 15,21 0-15,-20 0 0,-1 0 0,0 0 16,-42 0 0,0 0-1,-22 0-15,22 0 16,0 0-16,0 0 0</inkml:trace>
  <inkml:trace contextRef="#ctx0" brushRef="#br0" timeOffset="38916.51">11874 10245 0,'0'0'0,"-21"0"0,0 0 0,21 21 0,-21-21 16,21 21-16,-21-21 0,0 21 16,21 0-16,0 1 15,-22-1-15,1 63 16,21-62-16,0-1 15,0 0-15,0 0 0,0 0 16,21-21 31,1 0-47,-1-21 0,0 21 16,0 0-16,-21-21 15,21 21-15,0 0 0,1 0 0,-1 0 0,0 0 16,0 0-16,0 0 0,0 0 0,1 0 15,20 0-15,-21 21 16,0-21-16,0 21 0,1 0 0,20 1 16,-21-1-16,0 0 0,-21 0 0,21 0 15,-21 0-15,0 1 0,0-1 0,0 0 16,0 0-16,0 0 0,-21 0 16,0 1-16,-21-22 0,21 21 0,-22 0 15,1-21-15,21 0 0,-22 21 0,1-21 16,0 0-16,21 0 0,-22 0 15,22 0-15,-21 0 0,21 0 0,-1 0 16,1 0-16,0-21 0,0 21 0,21-21 16,-21 21-16,21-21 15,0-1 1,21 22 0,-21-21-16,21 21 15,0 0-15,0 0 0</inkml:trace>
  <inkml:trace contextRef="#ctx0" brushRef="#br0" timeOffset="39440.22">12763 10414 0,'0'-21'0,"0"42"0,0-63 15,-21 42 1,0 0-16,0 0 16,0 0-16,0 21 0,-1 0 15,22 0-15,-21 0 0,0 22 16,21-22-16,-21 21 0,21-21 16,-21 22-16,21-1 0,0-21 0,0 22 0,0-22 15,0 21-15,0-21 16,0 0-16,0 1 0,0-1 0,0 0 15,21 0-15,0 0 0,0 0 16,0-21-16,1 0 0,-1 0 0,0 0 16,21 0-16,-21 0 0,1 0 15,-1 0-15,0 0 0,0-21 0,0 21 16,22-21-16,-22 0 0,0 0 0,0 0 16,0-1-16,-21 1 0,21-21 0,-21 21 15,0-22-15,0 1 0,0 0 16,0-1-16,0 1 0,-21 21 0,0-21 15,0-1-15,0 22 0,0 0 0,-22 0 16,22 0-16,-21-1 16,21 22-16,-1 0 0,-20 0 0,21 0 15,0 0-15,0 22 0,-1-1 0,1 0 16,0 0-16,21 0 0,0 0 16,0 1-16,0-1 0,0 0 0,0 0 15,0 0-15,0 0 0,0 1 0,21-1 16,22-21-16,-22 0 0,0 0 15</inkml:trace>
  <inkml:trace contextRef="#ctx0" brushRef="#br0" timeOffset="39895.94">13483 10414 0,'0'0'0,"0"-21"16,0 0-1,-21 21-15,0 0 0,0 0 16,-1 0-16,1 21 0,0 0 0,0 0 16,21 0-16,-21 1 0,0 20 15,-1-21-15,1 21 0,21-20 0,-21 20 16,21-21-16,0 21 0,0-20 0,0-1 16,0 21-16,0-21 0,0 0 15,21 1-15,0-1 0,1 0 0,-1-21 16,0 21-16,0 0 0,0-21 15,0 0-15,22 0 0,-22 0 0,21 0 16,-21 0-16,22 0 0,-22 0 0,21-21 16,-21 21-16,1-21 0,-1 0 15,0 0-15,0-1 0,0-20 0,0 21 16,-21-21-16,0-1 0,0 1 0,0 0 16,0-1-16,0 1 0,0 0 15,-21 20-15,0-20 0,0 21 0,0-21 16,0 42-16,-1-22 0,-20 22 0,21 0 15,0 0-15,0 0 0,-22 22 0,22-1 16,0-21-16,0 21 0,0 0 16,21 0-16,-22 0 0,22 1 15,-21-1-15,21 21 0,0-21 16,0 0-16,0 1 0,0-1 0</inkml:trace>
  <inkml:trace contextRef="#ctx0" brushRef="#br0" timeOffset="40463.62">14224 10859 0,'-21'0'0,"42"0"0,-63 0 0,20 0 16,1 0-16,0 0 15,0 0-15,42 0 47,0 0-47,0 0 16,1 0 0,-1 0-16,0 0 15,0 0-15,-21 21 16,0 0-16,0 0 15,0 0-15,0 0 16,0 1-16,-21-22 16,0 21-16,0-21 15,-1 21-15,1-21 32,21-21-17,0 0-15,21 21 16,-21-22-16,22 1 0,-1 21 15,0-21-15,0 21 0,0-21 16,0 21-16,1 0 0,-1 0 0,0 0 16,0 0-16,0 0 15,0 0-15,-21 21 0,0 0 0,22 0 16,-22 1-16,0-1 0,0 0 0,0 0 16,0 0-16,-22 22 0,1-22 0,0 21 15,0-21-15,-21 0 0,-1 22 16,22-22-16,-21 0 0,-1 0 0,1 0 15,0 1-15,21-1 0,-22-21 0,22 0 16,0 0-16,0 0 0</inkml:trace>
  <inkml:trace contextRef="#ctx0" brushRef="#br0" timeOffset="41176.22">15536 10393 0,'0'0'0,"21"0"0,-21-21 16,0 0-16,-21 21 47,0 21-47,0 0 0,0 0 0,21 0 15,-21 22-15,-1-22 0,1 21 16,0 0-16,0 1 0,0-1 16,0 0-16,21 1 0,0-22 0,-22 21 15,22 1-15,0-22 0,0 21 0,0-21 16,0 0-16,0 1 0,22-1 0,-1 0 16,0-21-16,21 21 0,-21-21 15,22 0-15,-22 0 0,0 0 0,21 0 16,1 0-16,-22 0 0,21 0 0,-21-21 15,22 0-15,-22 21 0,21-21 16,-21-1-16,22 1 0,-22-21 0,0 21 16,0-22-16,0 1 0,-21 21 0,22-21 15,-22-1-15,0 1 0,0-22 16,0 22-16,-22 0 0,1 21 16,0-22-16,0 22 0,-21 0 0,20 0 15,1 0-15,-21 21 0,21 0 16,-22 0-16,22 0 0,0 0 0,-21 21 15,21 0-15,-1 0 0,1 21 0,0-20 16,0-1-16,0 21 0,0-21 16,21 22-16,0-22 0,0 21 0,0-21 15,0 0-15,0 1 0,0-1 0,0 0 16,0 0-16,0 0 0,21 0 16,0-21-16,0 0 15,0 0-15,0 0 0,1 0 16,-1-21-16</inkml:trace>
  <inkml:trace contextRef="#ctx0" brushRef="#br0" timeOffset="41587.5">16277 9885 0,'0'0'0,"0"-21"15,0 0-15,21 21 16,0 0 0,1 21-16,-22 0 0,21 0 15,21 0-15,-21 22 0,22-22 0,-22 21 16,21-21-16,0 22 0,-20-1 16,20 0-16,-21 1 0,21-1 0,-20 0 15,-1 1-15,21 20 0,-42-21 0,21 22 16,-21-22-16,0 22 0,0-22 15,0 22-15,0-22 0,0 21 0,-21-20 16,0-1-16,-21 22 0,20-22 0,-20 0 16,-21 22-16,20-22 0,-20 0 0,-1 1 15,1-1-15,-1-21 16,22 22-16,-22-22 0,22 21 0,-21-21 0,20 0 16,1 1-16,21-1 0,-22-21 15,22 21-15,0-21 0,-21 0 16,21 0-16,-1 0 0,1 0 15,0 0-15,0-21 16,0 0-16,0-1 0</inkml:trace>
  <inkml:trace contextRef="#ctx0" brushRef="#br0" timeOffset="43467.75">14309 10922 0,'0'-21'0,"-22"21"46,1 0-30,0 21-16,21 0 16,-21 0-16,21 1 15,0-1 1,0 0-16,21-21 31,0 0-15,0 0-16,1 0 15,-1 0-15,0-21 16,-21 0-16,21 21 0,-21-22 0,0 1 16,0 0-1,0 0-15,0 0 0,-21 21 16,0 0 0,0 0-16,-1 0 15,1 0-15,21 21 0,-21 0 16,0 0-16,0 0 0,21 1 15,0-1-15,0 0 16,0 0-16,0 0 16,21-21-1,0 0 1,0 0-16,0 0 16,1 0-16,-22-21 0,21 21 15,-21-21-15,0 0 0,21 21 16,-21-21-16,0-1 15,0 1-15,-21 21 32,0 0-32,21 21 15,0 1 1,0-1-16,0 0 16,0 0-16,0 0 15,21-21 1,0 0-1,0 0-15,-21-21 16,21 0-16,-21 0 16,0 0-1,0-1-15,0 1 0,-21 0 16,21 0 0,-21 0-16,0 21 0,0 0 15,-1 0-15,1 0 16,0 21-16,0 0 15,21 0-15,0 0 0,0 1 16,0-1-16,0 0 0,0 0 16,0 0-16,0 0 0,0 1 15,21-22 1,0 0-16,0 0 16,1 0-16,-1 0 0,-21-22 15,21 22-15,-21-21 0,21 21 0,-21-21 16,0 0-16,0 0 0,0 0 15,0-1-15,0 1 0,0 0 16,0 0-16,0 0 16,0 0-16,-21-1 0,0 22 15,0-21-15,-1 21 16,1 0-16,0 0 0,0 0 16,21 21-16,-21 1 0,21-1 15,-21 0-15,21 0 16,0 0-16,0 0 0,0 1 15,0-1-15,0 0 16,0 0-16,0 0 0,21-21 16,0 21-1,0-21-15,0 0 16,0 0-16,1 0 16,-22-21-16,21 21 0,0-21 15,-21 0 1,0 0-16,0 0 0,0-1 15,0 1-15,0 0 0,-21 0 0,21 0 16,-21 21-16,21-21 0,0-1 16,-22 22-16,1 0 0,21-21 0,-21 21 15,0 0-15,0 0 0,0 0 16,-1 21-16,1 1 0,21-1 16,-21 0-1,0 0-15,21 0 0,0 0 0,0 1 16,0-1-16,0 0 15,0 0 1,21-21-16,0 0 16,0 0-16,1 0 0,-1 0 15,0 0-15,0-21 16,-21 0 0,0 0-1,0-1-15,0 1 0,0 0 16,0 0-16,-21 21 15,21-21-15,-21 21 0,0 0 16,-1 0-16,1 21 16,21 0-16,-21-21 15,21 21-15,0 0 0,0 1 16,0-1-16,0 0 16,0 0-16,21-21 15,0 0-15,1 0 16,-1 0-16,0 0 0,0 0 15,0 0-15,0 0 16</inkml:trace>
  <inkml:trace contextRef="#ctx0" brushRef="#br0" timeOffset="44632.17">2117 14245 0,'0'0'0,"0"-21"15,21 0-15,-21 0 16,21 21-16,-21-21 16,0-1-16,0 1 15,0 0 1,0 42 15,0 0-31,0 1 16,0 20-16,-21 0 0,21 1 0,0 20 15,0 22-15,0-22 0,-21 1 16,21 20-16,0 1 0,0 0 0,0-1 16,0 1-16,0 0 0,-22 21 15,22-22-15,-21 1 0,21 0 0,-21-1 16,21 1-16,0 0 16,0-1-16,0 1 0,0 0 0,0-22 15,0 1-15,0-1 0,0 1 16,0-1-16,0-21 0,0 1 0,0-1 15,0-21-15,0 22 0,0-22 16,21 0-16,-21-42 16,0 0-1,0-22-15,0 1 0,0 0 16,0-1-16</inkml:trace>
  <inkml:trace contextRef="#ctx0" brushRef="#br0" timeOffset="45667.48">2328 14499 0,'0'0'0,"0"-148"32,0 127-32,0 0 15,21 21 32,1 21-47,20-21 0,0 21 16,1-21-16,20 0 0,1 21 15,-1-21-15,22 21 0,-1-21 16,22 0-16,0 0 0,21 22 0,0-22 16,0 0-16,21 0 0,0 0 0,22 21 15,-22-21-15,21 0 0,22 0 16,-22 0-16,0 0 0,1 0 0,-1 21 15,22-21-15,-22 0 0,21 0 16,-20 21-16,-22-21 0,0 0 0,21 0 16,-42 0-16,22 0 0,-22 0 0,0 0 15,-22 0-15,1 0 0,-21 0 16,0 0-16,-22 0 0,-21-21 0,22 21 16,-22 0-16,1-21 0,-22 21 15,0 0-15,0 0 0,0 0 16,-21 21 15,0 0-31,0 0 0,0 0 16,0 1-16,0 20 0,0-21 0,0 21 15,-21-20-15,21 20 0,0 0 0,0 1 16,0-1-16,0 21 0,-21-20 16,21 20-16,-21 1 0,21-1 15,-21 1-15,21-1 0,0 1 0,0-1 0,0 1 16,0 20-16,0-20 0,0-1 15,0 1-15,0-1 0,0 22 16,0-21-16,0-1 0,0 1 0,0-1 16,0 1-16,0-1 0,21-21 15,-21 22-15,0-22 0,0 1 0,0-1 16,0 0-16,0 1 0,0-1 0,0-21 16,-21 21-16,21-20 0,-22-1 15,1 0-15,0 0 0,21 0 0,-21-21 16,0 21-16,0-21 0,-1 0 0,-20 0 15,21 0-15,-21 22 0,-1-22 16,1 0-16,0 0 0,-22 0 16,1 0-16,-22 0 0,21 0 0,-20 0 15,-1 0-15,-21 0 0,0 0 16,-21 0-16,0 0 0,-21 0 0,0 0 16,-21 0-16,-1 0 0,-20 0 0,-1 0 15,22 21-15,-21-21 0,20 0 16,1 0-16,0 0 0,-1 0 0,22 0 15,0 0-15,-21 0 0,42 0 16,-22 0-16,22 0 0,-21-21 0,21-1 16,21 1-16,1 21 0,-1-21 15,21 0-15,22 0 0,20 21 0,1-21 16,0-1-16,20 22 16,22-21-16,0 0 0,-21 21 0,21-21 15,0 0-15,0 0 31,-21 21-15,0 0-16,0 0 16,0 0-16,-1 0 0,1 0 0,0 0 15,0 0-15,0 0 0,0 0 16,-1 0-16,1 0 0,0-22 16,0 22-16,21-21 15,0 0-15</inkml:trace>
  <inkml:trace contextRef="#ctx0" brushRef="#br0" timeOffset="46231.15">2053 16066 0,'0'0'0,"-21"0"0,0-22 0,21 1 16,-21 21-16,-1 0 15,22-21 1,22 21 0,-1 0-1,21 0-15,0 0 0,1 0 16,-1 0-16,43 0 0,-22 0 0,22 21 16,21-21-16,0 0 0,-1 0 15,22 0-15,22 0 0,-22 0 0,21 0 16,21 0-16,-21 0 0,22 0 0,-22 0 15,21 21-15,0-21 0,1 0 16,-1 0-16,0 0 0,-20 22 0,20-22 16,0 0-16,22 0 0,-43 21 15,21-21-15,-21 0 0,1 0 16,-1 0-16,-21 21 0,0-21 0,0 0 16,-21 0-16,-1 0 0,-20 0 15,-21 0-15,-1 0 0,-21 0 0,-20 0 16,20 0-16,-21 0 0,0 0 15,-21 21 32,21-21-31,1 0-16,-1 0 0,0 0 16,0 0-16,0 0 15,0 0-15,1 0 16,-44 0 15,1 0-31,0 0 16,-21 21-16,-1-21 0,1 0 0</inkml:trace>
  <inkml:trace contextRef="#ctx0" brushRef="#br0" timeOffset="46659.91">4445 16044 0,'0'0'0,"0"-21"0,-21 0 16,21 0-16,-21 21 15,21 21 1,0 0 0,0 0-16,0 22 0,0-1 0,21 0 15,-21 1-15,21-1 0,-21 0 16,0 1-16,21 20 0,-21-20 0,0-1 15,0 0-15,0 1 0,0-1 16,0-21-16,0 21 0,0-20 0,0-1 16,0 0-16,0 0 0,0 0 0,21-21 31,-21-21-31,0 0 0,21 0 16,-21 0-16,22-1 0,-22 1 15</inkml:trace>
  <inkml:trace contextRef="#ctx0" brushRef="#br0" timeOffset="47104.65">4699 16087 0,'21'0'47,"0"0"-47,22 0 0,-22 0 15,0 0-15,21 0 0,1 0 16,-22 0-16,21 0 0,0 0 0,1 0 16,-22 0-16,21 0 0,1 0 15,-22 0-15,21 0 0,0 0 16,1 21-16,-1-21 0,-21 21 0,22 0 16,-1 0-16,-21 1 0,0-1 15,22 0-15,-43 0 0,21 0 0,-21 22 16,0-22-16,0 0 0,0 21 0,0-21 15,0 1-15,0-1 0,0 0 16,0 0-16,0 0 0,0 0 0,-21 1 16,21-1-16,-43 21 15,22-21-15,0 0 16,0-21-16,0 22 0,-1-1 0,1-21 0,-21 21 16,21-21-16,0 21 0,-22-21 15,22 0-15,-21 21 0,21-21 16,-22 0-16,22 0 0,-21 0 0,-1 0 15,22 0-15,-21 0 0,21 0 16,0 0-16,-1-21 0,1 0 0,0 0 16,0 21-16,0-21 0</inkml:trace>
  <inkml:trace contextRef="#ctx0" brushRef="#br0" timeOffset="49328">4572 16298 0,'0'0'0,"0"-21"16,21 0-1,0 21-15,0-21 16,1 0-16,20 21 0,-21-21 0,21 21 16,1-22-16,-1 22 0,0 0 15,1 0-15,-22-21 0,21 21 0,1 0 16,-22 0-16,0 0 0,0 0 0,0 0 15,-21 21 1,0 1-16,-21-1 0,0-21 16,0 21-16,-22-21 0,1 21 15,0 0-15,-1-21 0,1 21 16,-21 1-16,20-22 0,-20 21 0,20 0 16,1-21-16,21 0 0,-21 0 15,20 21-15,1-21 0,0 0 0,42 0 16,0 0-1,1 0-15,20 0 0,0 0 16,22 0-16,-22 0 0,22 0 0,-22 0 16,21 0-16,-20-21 0,20 21 15,1 0-15,-22-21 0,0 21 16,1 0-16,-1 0 0,0 0 0,-20-21 16,-44 21-1,1 0-15,-21 0 16,0 21-16,-1-21 0,1 21 0,-22 0 15,1-21-15,-1 21 0,22-21 16,-21 21-16,-1 1 0,22-22 0,-1 21 16,1-21-16,21 0 0,0 0 15,21 21-15,21-21 16,0 0-16,21 0 0,1 0 0,-1 0 16,0 0-16,22 0 0,-22 0 15,22 0-15,-22 0 0,22 0 16,-22 0-16,21 0 0,-20 0 0,-1 0 15,0 0-15,-20 0 0,-1 0 16,0 0-16,-42 0 16,-22 0-1,22 0-15,-42 0 0,20 0 0,1 0 16,-21 21-16,-1-21 0,1 21 0,-1 0 16,1-21-16,-1 22 0,1-22 15,20 21-15,1-21 0,21 0 0,0 0 16,-1 0-16,22 21 0,22-21 15,-1 0 1,21 0-16,-21 0 0,43 0 16,-22 0-16,22 0 0,-22 0 15,21 0-15,1 0 0,-22-21 0,1 21 16,-1 0-16,0 0 0,1 0 0,-22 0 16,0-21-16,0 21 0,-42 0 15,0 0 1,-22 21-16,1-21 0,0 21 0,-22 0 15,1-21-15,-1 21 0,1 0 16,-1 1-16,22-1 0,-22 0 0,22 0 16,0 0-16,21 0 0,-22-21 15,43 22-15,21-22 16,22 0 0,-1 0-16,0-22 0,1 1 15,-1 0-15,0 0 0,22 0 0,-22 0 16,22-1-16,-22 1 0,0 0 0,1-21 15,-1 21-15,0-1 0,-20 1 16,-1 0-16,0 0 0,-21 0 0,0 0 16,-21 21-1,0 0-15,-22 0 0,22 0 0,-21 0 16,-1 0-16,1 0 0,0 21 0,-1-21 16,1 21-16,0-21 0,-1 21 15,22-21-15,0 21 0,0-21 16,21 21-16,21-21 15,0 0 1,22 0-16,-22 0 0,21 0 0,0 0 16,1 0-16,-22 0 0,21-21 0,1 0 15,-22 21-15,21-21 0,-21 0 16,22 21-16,-22-21 0,-21-1 0,21 1 16,-21 0-16,-21 0 15,0 21-15,-1 0 0,-20 0 16,-21 0-16,-1 0 0,1 0 0,-1 0 15,-21 0-15,22 0 0,-1 0 16,1 0-16,-1 0 0,22 0 0,0 0 16,-1 0-16,22 0 0,0 0 15,42 0 1,0 0-16,1 0 0,20 0 16,0 0-16,1 0 0,20 0 15,-21 0-15,1 0 0,20-21 0,-20 21 16,-1 0-16,21 0 0,-20-21 0,-1 21 15,0-22-15,1 22 0,-1 0 16,0-21-16,-20 21 0,-1 0 0,0 0 16,-21-21-16,-21 21 15,-22 0-15,22 0 16,-42 0-16,20 0 0,1 0 0,-21 0 16,-1 21-16,1-21 15,20 0-15,1 0 0,0 0 0,-1 0 16,1 0-16,21 0 0,42 0 31,0 0-31,21 0 0,1-21 0,20 0 16,-20 21-16,20-21 0,1 21 0,-22-21 15,21-1-15,1 22 0,-1-21 16,-20 21-16,20-21 0,-20 21 0,20 0 16,-42 0-16,22 0 0,-22 0 15,-42 0 1,-22 21-16,1-21 0,0 21 15,-1 1-15,1-22 0,0 21 16,-22 0-16,22 0 0,-22-21 0,22 21 16,-22 0-16,22-21 0,21 22 0,-21-22 15,20 0-15,1 21 0,21 0 16,21-21 0,1 0-16,-1 0 0,21 0 0,0 0 15,1 0-15,-1-21 0,0 21 16,1-21-16,-1 21 0,0-22 0,22 22 15,-22-21-15,1 21 0,-1-21 16,0 21-16,1 0 0,-22 0 0,0 0 16,-42 0-1,0 0-15,-1 21 0,-20-21 16,0 21-16,-1 1 0,1-22 16,-21 21-16,20 0 0,1 0 0,-22 0 15,22-21-15,21 21 0,0 1 16,0-1-16,-1-21 0,22 21 0,0 0 15,22 0-15,-1-21 0,0 0 16,21 0-16,-21 21 0,22-21 16,20 0-16,-20 0 0,-1 0 0,21 0 15,-20 0-15,20 0 0,-20 0 16,-1 0-16,0-21 0,1 21 0,-22 0 16,0 0-16,-42 0 15,-22 0-15,1 0 16,0 21-16,-22 1 0,1-22 15,-1 21-15,1 0 0,-1-21 0,1 21 16,20 0-16,1-21 0,0 21 0,-1-21 16,22 0-16,0 22 0,42-22 31,22 0-31,-22-22 0,21 22 16,0-21-16,1 0 15,20 21-15,-20-21 0,-1 0 0,21 0 16,-20 21-16,-1-22 0,0 1 0,1 21 15,-22-21-15,0 21 0,-21-21 16,-21 21 0,-21 0-16,20 0 0,-20 0 15,0 0-15,-1 0 0,1 21 16,21-21-16,-21 21 0,-1-21 0,22 21 16,0-21-16,0 22 0,0-22 0,21 21 15,0 0 1,21 0-1,21-21-15,-21 0 0,0 0 0</inkml:trace>
  <inkml:trace contextRef="#ctx0" brushRef="#br0" timeOffset="50495.73">7726 17251 0,'0'0'16,"-21"0"-1,-22 0 1,22 0-16,0 0 0,-21 0 16,-22 0-16,22 0 0,-22 0 15,1 0-15,-22 0 0,0 0 0,-20 0 16,-22 0-16,0 0 0,0 0 15,-22 0-15,1 0 0,-21 0 16,0 21-16,-22-21 0,1 0 0,-1 21 16,1-21-16,-22 21 0,21-21 0,1 22 15,-1-22-15,-20 21 0,20 0 16,1-21-16,-1 21 0,1 0 0,-1-21 16,22 21-16,-22 1 0,22-22 15,21 21-15,0-21 0,0 0 0,21 21 16,21-21-16,0 0 0,21 0 15,1 0-15,20 0 0,22 0 0,-1 0 16,22 0-16,0 0 0,21-21 16,21 21 15,0 0-31,1 0 0,-1-21 16,0 21-16,0 0 15,0 0-15,0 0 0,1 0 0,-1 0 16,0 0-1,0 0-15,-21-22 63,0 1-47,21 21-16,0-21 15,-21 0-15,22 0 0,-1 0 0,0-1 16,0 1-16,21 0 0,-20 0 0,20 0 15,-21 0-15,21-1 0,-20 1 16,20 0-16,-21 21 0,0 0 0,0-21 16,1 21-16,-22 21 15,-22 0 1,1 0-16,0-21 0,0 22 16,0-1-16,0 0 0,-1 0 0,-20 0 15,21-21-15,-21 21 0,20 1 16,-20-1-16,21 0 0,-21 0 15,-1-21-15,1 21 0,21 0 16,-22 1-16,1-22 0,0 21 0,-1-21 16,22 0-16,0 21 0,-21-21 15,21 0-15,-1 0 0,1 0 16,21 21 15,0 0-31,21-21 16,1 21-16,-1-21 0,0 22 0,21-1 15,-21 0-15,22 0 0,-1 0 16,0 22-16,1-22 0,20 21 16,-20-21-16,20 22 0,1-1 15,-1-21-15,22 21 0,-22 1 0,1-22 16,-1 21-16,1-21 0,-22 1 16,22-1-16,-22 0 0,0 0 0,-21 0 15,1-21-15,-1 21 0,0-21 16,0 0-16,-42 0 31,0-21-15,21 0-16,0 0 15,0 0-15,0 0 0</inkml:trace>
  <inkml:trace contextRef="#ctx0" brushRef="#br0" timeOffset="51388.83">11536 14415 0,'0'0'0,"21"-22"0,-21 1 0,21 0 16,-21 0-16,21 21 16,-21-21-16,-21 42 31,0 0-16,0 0-15,0 22 0,-1-22 0,-20 21 16,21 22-16,0-22 0,-22 21 16,22 1-16,-21-1 0,21 1 0,-22-1 15,22 22-15,-21 0 0,21-22 0,0 22 16,-1 0-16,22-22 0,0 22 16,0-22-16,0 1 0,0-22 0,43 22 15,-22-22-15,0 21 0,21-20 0,-20-1 16,20 0-16,0-20 15,1 20-15,-1-21 0,0 0 0,-21 0 0,22 1 16,-1-1-16,0-21 0,1 0 0,-1 0 16,0 0-16,1 0 15,-22 0-15,21 0 0,-21-21 0,22-1 16,-22 1-16,21-21 0,-21 21 0</inkml:trace>
  <inkml:trace contextRef="#ctx0" brushRef="#br0" timeOffset="51943.54">11853 15113 0,'0'21'0,"0"-42"0,-21 42 0,0-21 0,21 21 31,21-21-15,0 0-1,22 22-15,-22-22 0,0 0 16,0 0-16,0 0 0,0 0 16,22 0-16,-22 0 0,0 0 15,0 0-15,0 0 0,1 0 0,-1 0 16,0 0-16,0 0 0,0 0 16,0 0-16,-21-22 0,22 22 15,-1 0-15,0 0 16,0-21-1</inkml:trace>
  <inkml:trace contextRef="#ctx0" brushRef="#br0" timeOffset="52244.63">12827 14901 0,'-64'0'31,"64"-21"-31,22 21 31,20-21-31,-21 21 0,0 0 16,22 0-16,-1 0 0,-21 0 0,21-21 16,22 21-16,-22 0 0,1 0 15,-1 0-15,0-21 0,-21 21 16,22 0-16,-22 0 0,0 0 0,-42 0 31,0 0-31,0 0 16,-1 0-16,1 0 0,-21 0 0,21 0 15,0 0-15</inkml:trace>
  <inkml:trace contextRef="#ctx0" brushRef="#br0" timeOffset="52721.54">12890 14838 0,'0'0'0,"-21"0"0,0 21 0,0-21 16,0 21-16,21 0 0,-21 1 15,-1-1-15,1 0 16,21 0-16,0 0 0,0 0 16,-21 1-16,21-1 0,0 0 0,0 0 15,21-21 32,0-21-31,1 21-16,-1-21 0,-21 0 15,21 21-15,0 0 0,0 0 0,0-22 16,1 22-16,-1 0 16,0 0-16,21 0 0,-21 0 0,1 0 0,20 0 15,-21 22-15,0-1 0,22 0 16,-22 0-16,0 0 0,0 0 16,0 1-16,0 20 0,-21-21 0,0 0 15,0 22-15,0-22 0,0 21 0,0-21 16,-42 0-16,21 22 0,-21-22 15,-1 0-15,1 0 0,0 0 0,-1 1 16,1-22-16,0 21 0,-1-21 0,1 0 16,21 0-16,-22 0 0,-126-43 47,169 22-47,0 0 0,0 0 15,0 0-15,0 0 16,0-1-16,21 22 0,0 0 15,1-21-15,-1 0 0,0 21 0,21-21 16,1 21-16,-1-21 0,0 0 16</inkml:trace>
  <inkml:trace contextRef="#ctx0" brushRef="#br0" timeOffset="53508.12">13928 15028 0,'0'-21'0,"0"0"16,-22 21 0,1 0-16,0 0 15,0 0-15,0 0 0,0 0 0,-1 21 16,1 0-16,0 1 0,0-1 0,0 21 16,0-21-16,-1 22 0,1-1 15,21-21-15,-21 21 0,21 1 0,0-22 16,0 0-16,0 21 0,0-20 0,21-1 15,0 0-15,1 0 0,-1-21 16,0 21-16,21-21 0,-21 0 0,22 0 16,-22 0-16,21 0 0,1 0 0,-22 0 15,21 0-15,-21 0 16,0 0-16,1 0 0,-22-21 0,0 0 16,0 0-16,0 0 0,0-1 0,0 1 15,0 0-15,0 0 0,-43-21 0,22-1 16,0 22-16,0-21 0,-22 21 15,22-22-15,-21 22 0,21 0 0,0 0 16,21 0-16,0-1 0,0 1 0,0 0 16,0 0-16,21 21 15,21-21-15,-21 21 16,22 0-16,-1 0 0,0 0 0,1 0 16,-1 0-16,0 0 0,1 0 15,-22 0-15,21 0 0,-21 21 16,22-21-16,-22 21 0,0 0 0,-21 0 15,0 1-15,0 20 16,0-21-16,0 0 0,-21 22 0,21-22 16,-21 21-16,-1-21 0,1 22 0,0-22 15,21 0-15,-21 21 0,21-21 16,0 1-16,0-1 0,0 0 0,0 0 16,21 0-16,0 0 0,0-21 0,22 22 15,-22-22-15,0 0 0,21 0 16,-20 0-16,20 0 0,-21 0 0,21 0 15,-20 0-15,-1 0 0,21-22 0,-21 1 16,0 0-16,1 0 16,-22 0-16,0-22 0,21 1 0,-21 0 15,0-1-15,0 1 0,0 0 0,0-1 16,-21 1-16,-1 0 0,1-1 16,0 22-16,-21 0 0,-1 0 0,22 0 15,-21 21-15,0 0 0,-22 0 16,22 0-16,-1 21 0,-62 64 31,105-43-31,-22-21 0,22 21 0,-21-20 0,21 20 16,0-21-16,0 21 0,0-20 0,21 20 15,1-21-15,-1 0 16,21 0-16,-21 1 0</inkml:trace>
  <inkml:trace contextRef="#ctx0" brushRef="#br0" timeOffset="53804.89">15092 15685 0,'0'0'15,"21"0"1,0-22 0,0 1-16,0 21 15,-21-21-15,22 0 0,-1 21 16,0 0-1,-21 21 1,21 0-16,-21 0 0,0 1 16,0-1-16,0 21 0,-21-21 0,0 0 15,0 22-15,-1-22 0,-20 21 16,0-21-16,21 22 0,-22-22 0,1 0 16,0 0-16,-1 0 0,1-21 0,21 0 15,-22 0-15,22 0 0,0 0 0,0 0 16</inkml:trace>
  <inkml:trace contextRef="#ctx0" brushRef="#br0" timeOffset="54308.6">15833 14944 0,'0'0'0,"21"-21"0,0-1 0,-21 1 16,0 0 0,0 42-1,0 0-15,0 1 0,-21-1 0,0 0 16,-1 0-16,1 21 16,0 1-16,0-1 0,0 0 0,21-20 15,-21 20-15,21 0 0,0 1 0,0-22 16,0 21-16,0-21 0,0 0 15,0 1-15,21-1 0,-21 0 0,21-21 16,0 0-16,21 21 0,-20-21 0,-1 0 16,0 0-16,0 0 0,0 0 15,22-21-15,-22 0 0,0 0 0,0-1 16,0 1-16,0 0 0,1-21 0,-1 21 16,0-22-16,-21 1 0,0 0 15,0-1-15,0 1 0,0-22 0,0 22 16,0 0-16,-21 21 0,21-22 0,-21 22 15,-1 0-15,1 0 0,0 0 16,0 21-16,0 0 0,0 0 16,-22 0-16,22 21 0,0 0 0,0-21 15,0 21-15,-1 21 0,1-20 0,0-1 16,0 0-16,0 0 0,21 0 16,-21 22-16,21-22 0,0 0 0,0 0 15,21 0-15,0-21 0,0 0 16,0 0-16</inkml:trace>
  <inkml:trace contextRef="#ctx0" brushRef="#br0" timeOffset="54660.4">16573 14542 0,'0'0'16,"0"-22"-16,0 1 0,0 0 0,22 21 31,-1 0-31,0 0 0,0 0 16,0 0-16,22 21 0,-1 0 0,0 1 15,1 20-15,-1-21 0,0 21 16,1 1-16,-1-1 0,0 0 0,1 1 16,-22-1-16,0 22 0,0-22 15,0 21-15,-21 1 0,0-22 0,0 22 16,0-1-16,-21-20 0,0 20 15,-21-21-15,20 22 0,-20-22 0,0 1 16,-22-22-16,22 21 0,-22 0 0,-20-20 16,20-1-16,1 0 0,-1 0 0,1 0 15,-1 0-15,22 1 0,0-22 16,-1 21-16,1 0 0,21-21 0,0 0 16,-22 0-16,22 21 0,0-21 15,0 0-15</inkml:trace>
  <inkml:trace contextRef="#ctx0" brushRef="#br0" timeOffset="116813.87">11515 16510 0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3:09:58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508 0,'0'21'0,"-21"-21"16,21 21-16,0 1 15,21-22 17,0 0-17,1 0-15,-1 0 0,0-22 0,0 22 16,0-21-16,0 0 0,22 0 16,-22 21-16,0-21 0,0 0 0,0-1 15,-21 1-15,0 0 0,22 0 16,-22 0-16,0 0 0,0-1 0,0-20 15,0 21-15,0 0 16,0 0-16,-22 21 0,22-22 0,-42 22 16,21 0-16,0 0 0,-22 0 15,1 0-15,0 0 0,-1 0 16,1 22-16,0-1 0,-22 0 0,22-21 16,0 21-16,-1 21 0,1-20 15,0-1-15,20 0 0,-20 21 0,21-21 16,0 1-16,21 20 0,0-21 15,-21 0-15,21 22 0,0-22 0,0 0 16,0 21-16,21-21 0,0 1 16,0 20-16,0-21 0,0 0 15,22 0-15,-22 22 0,21-22 0,1 0 16,-1 0-16,21 22 0,-20-22 16,-1 0-16,0 21 0,1-21 15,-1 1-15,0 20 0,1-21 16,-22 21-16,21-20 0,-21-1 0,1 21 15,-22-21-15,0 22 0,0-22 16,0 0-16,0 0 0,0 21 0,-22-20 16,1-1-16,-21 0 0,0 0 15,-1 0-15,1 0 0,-22 1 0,1-22 16,-1 21-16,-20 0 0,20-21 16,-20 0-16,20 0 0,1 0 0,-1 0 15,1-21-15,20 0 0,-20 21 16,20-43-16,22 22 0,-21 0 0,0-21 15,20 20-15,1 1 16,0-21-16,0 21 0,0-22 0,21 22 16,0 0-16,0 0 0,0 0 15,0 0-15,0-1 0,21 1 16,0 0-16,0 21 0,22 0 16,-22-21-16,0 21 0,21 0 15,1 0-15,-1-21 0,0 21 0,1 0 16,20 0-16</inkml:trace>
  <inkml:trace contextRef="#ctx0" brushRef="#br0" timeOffset="428.75">3429 931 0,'0'0'15,"0"-21"-15,21 0 0,-21 0 16,0 0-16,0 0 16,-21 21 15,0 21-31,0 0 0,-1 0 16,1 0-16,0 0 0,0 22 15,0-1-15,-22 0 0,22-20 16,21 20-16,-21 0 0,0 1 15,21-1-15,-21-21 0,21 21 0,0-20 16,0 20-16,0-21 0,0 0 16,0 0-16,0 22 0,0-22 0,0 0 15,21 0-15,0 0 16,0 1-16,0-22 0,1 0 0,-1 21 16,21-21-16,-21 0 0,22 0 15,-22 0-15,21 0 0,0 0 16,-20-21-16,20 21 0,-21-22 15,21 22-15,-20-21 0,-1 0 0,0 21 16,0-21-16,0 0 0,0 21 16,1-21-16,-1-1 0,-21 1 0</inkml:trace>
  <inkml:trace contextRef="#ctx0" brushRef="#br0" timeOffset="936.46">3852 1143 0,'0'0'16,"0"-21"-16,0 0 16,0 0-1,0-1-15,21 22 16,1 0-16,-1-21 0,0 21 16,0 0-16,0 0 0,0 0 0,22 0 15,-22 0-15,0 0 0,0 0 16,0 21-16,22-21 0,-22 22 0,0-1 15,0 0-15,0 0 0,1 0 16,-1 22-16,0-22 0,-21 0 0,0 0 16,0 0-16,0 22 0,0-22 0,0 0 15,0 0-15,0 0 0,0 0 16,-21-21-16,21 22 0,-21-1 16,-1-21-16,22 21 0,-21-21 15,0 0 1,21-21-1,0 0-15,0-1 16,0 1-16,21-21 0,0 21 16,-21-22-16,22 22 0,-1-21 0,0 0 15,0 20-15,0-20 0,0 21 16,-21 0-16,22 0 0,-1-1 0,0 1 16,0 0-16,0 0 0,0 0 15,1 21-15,-1 0 0,0 0 31,0 0-31,0 0 0,-21 21 32,21-21-32,1 0 15</inkml:trace>
  <inkml:trace contextRef="#ctx0" brushRef="#br0" timeOffset="2628.18">4953 1312 0,'0'22'31,"21"-44"0,0 1-31,0 21 0,1-21 16,-1 21-16,0-21 0,0 0 0,0 0 16,0 21-16,1-22 0,-1 1 15,0 0-15,-21 0 0,0 0 0,0 0 16,0-1-16,0 1 16,-21 21-1,0 0 1,-1 0-16,1 0 0,0 21 0,0 1 15,0-1-15,-22 0 0,22 0 16,0 0-16,-21 0 0,21 22 0,-1-22 16,1 21-16,21-21 0,0 1 15,-21-1-15,21 21 0,0-21 0,0 0 16,0 1-16,21-22 0,-21 21 0,21 0 16,1-21-16,20 0 15,-21 21-15,0-21 0,22 0 0,-22 0 0,21 0 16,0 0-16,-20 0 0,20 0 15,0 0-15,-21-21 0,22 0 16,-1 21-16,0-21 0,-20-1 16,20 1-16,-21 0 0,21 0 0,-20 0 15,20-22-15,-21 22 0,0-21 0,0 21 16,1 0-16,-1-22 0,0 22 16,-21 0-16,0 0 0,0 0 0,0-1 15,0 1-15,0 0 16,-21 21-1,0 0 1,-1 21-16,1-21 0,21 21 0,-21 1 16,21-1-16,-21 0 15,21 0-15,0 21 0,0-20 0,-21-1 16,21 0-16,0 0 0,0 0 16,0 22-16,0-22 0,0 0 15,0 0-15,21 0 0,-21 0 0,21-21 16,0 22-16,0-22 0,1 0 15,-1 0-15,0 0 0,0 0 0,0 0 16,0 0-16,22 0 0,-22 0 16,21 0-16,-21-22 0,1 22 0,20-21 15,-21 0-15,21 0 0,-20 0 16,-1 0-16,0-1 0,21 1 0,-21 0 16,1-21-16,-1-1 0,0 22 15,0 0-15,0-21 0,-21 21 16,0-1-16,21 1 0,-21 0 0,22 0 15,-22 42 17,0 0-17,0 0-15,0 1 0,0-1 0,0 0 16,-22 21-16,22-21 0,0 1 16,-21-1-16,21 21 0,0-21 0,0 0 15,-21 1-15,21-1 0,0 0 16,0 0-16,0 0 0,0 0 15,0 1-15,0-1 0,0-42 47,0-1-31,0 1-16,0 0 16,0 0-16,0-21 0,0 20 0,0 1 15,0-21-15,21 21 0,0-22 16,1 22-16,20 0 0,-21-21 0,21 21 15,-20-1-15,20 1 0,-21 0 16,21 0-16,1 0 0,-1 0 16,0 21-16,-20 0 0,20 0 15,-21 0-15,21 0 0,-20 21 0,-1 0 16,0 0-16,0 0 0,-21 0 16,0 22-16,0-22 0,0 0 0,0 21 15,21-20-15,-21-1 0,0 0 16,0 21-16,21-21 0,-21 1 0,0-1 15,0 0-15,22 0 0,-1-21 0,-21 21 16,21 0-16,0 1 0,0-1 16,0-21-16,1 0 0,-1 0 15,0 21-15,0-21 0,0 0 16,22 0-16,-22 0 0,0 0 16,0 0-16,21-21 0,-20 21 0,20-21 15,-21-1-15,21 1 0,1 0 16,-22 0-16,21-21 0,-21 20 0,22-20 15,-22 21-15,21-21 0,-21-1 16,-21 22-16,22-21 0,-22 21 0,0-1 16,0 1-16,0 0 0,0 0 15,0 0-15,-22 21 0,1 0 0,0 0 16,0 0-16,0 0 0,0 0 16,-1 21-16,1 0 0,0 0 0,0 0 15,21 22-15,-21-22 0,21 0 16,0 21-16,0-20 0,0-1 15,0 0-15,21 0 0,0 0 0,0 22 16,0-22-16,1 0 0,20 0 16,-21-21-16,21 21 0,-20 0 0,20 1 15,-21-1-15,0 0 0,0-21 16,1 21-16,-22 0 16,-22-21-1,1 0-15,0 0 0,0 0 16,0 0-16,0 0 0,-22 0 0,22 0 15,0 0-15,-21 0 0,20-21 16,1 21-16,0 0 0,0 0 16,21-21-16,-21 21 0,21-21 47,21 21-32,0-21-15,0 21 0,0-22 16,22 1-16,-22 0 0</inkml:trace>
  <inkml:trace contextRef="#ctx0" brushRef="#br0" timeOffset="3307.79">8445 466 0,'0'0'15,"0"-21"-15,0-1 0,-21-20 0,0 21 16,0 0-16,21 0 0,0-1 0,-21 1 16,21 0-16,-21 21 15,21 21 1,0 0-16,0 1 0,-22-1 16,22 21-16,0 0 0,0 1 0,0-1 15,-21 22-15,21-22 0,0 21 16,0 1-16,0-1 0,0 1 15,-21-22-15,21 22 0,0-1 16,0 1-16,0-22 0,0 0 0,0 22 16,-21-22-16,21 1 0,0-22 0,-21 21 15,21 0-15,0-20 0,0-1 16,-21 0-16,21 0 0,-22 0 0,22 0 16,0 1-1,-21-22-15,21-22 16,0 1-1,0 0-15,0 0 0,0 0 16,21 0-16,-21-22 0,0 22 16,22-21-16,-1 21 0,0-22 15,0 22-15,0-21 0,0-1 0,1 1 16,-1 21-16,21-21 0,0 20 16,1 1-16,-1 0 0,0 0 0,1 21 15,-1 0-15,0 0 0,22 0 16,-22 0-16,-21 21 0,22 0 0,-1 0 15,-21 22-15,0-22 0,1 0 16,-22 21-16,0-20 0,0 20 0,0-21 16,0 21-16,0-20 0,0-1 0,-22 0 15,1 0-15,0 0 0,0 0 16,0 1-16,0-1 0,-1 0 16,1 0-16,0-21 0,0 0 15,21 21-15,-21-21 16,42-21 31,0 0-47,0 0 0,22 0 0,-22-1 15</inkml:trace>
  <inkml:trace contextRef="#ctx0" brushRef="#br0" timeOffset="3841.49">9398 995 0,'0'0'0,"0"-21"15,0-43 1,0 43-16,0 0 16,-21 21-1,0 21-15,-1 0 16,1 0-16,0 1 0,0 20 0,0-21 16,21 21-16,-21 1 0,-1-22 15,1 21-15,0 1 0,21-22 0,-21 21 16,0-21-16,21 22 0,-21-22 15,21 0-15,0 0 0,0 0 16,0 0-16,0 1 0,0-1 0,0 0 16,21-21-16,21 21 0,-21-21 15,22 0-15,-22 21 0,21-21 0,0 0 16,1 0-16,-22 0 0,21 0 0,-21 0 16,1 0-16,20-21 0,-21 21 15,0-21-15,0 0 0,1 0 0,-1-1 16,0 1-16,0-21 0,-21 21 15,0-22-15,21 1 0,-21 0 0,0 21 16,0-22-16,0 1 0,0 0 0,-21 20 16,0 1-16,0-21 0,0 21 15,-1 0-15,-20-1 0,21 22 0,0-21 16,-22 21-16,22 0 16,0 0-16,0 0 0,0 0 0,0 0 15,-1 21-15,1 1 0,0-1 16,21 0-16,-21 0 0,0 0 0,21 0 15,0 22-15,-21-22 0,21 0 16,-22 0-16,22 0 0,0 1 0,0-1 16,0 0-16,22-21 15,-1 0-15,21 0 16,-21 0-16,0 0 0,22-21 0,-1 21 16</inkml:trace>
  <inkml:trace contextRef="#ctx0" brushRef="#br0" timeOffset="4356.18">10223 402 0,'0'0'0,"0"-21"0,0-21 16,0 21-16,0-22 0,0 1 16,0 21-16,0 0 0,0-22 0,0 22 15,0 0-15,0 0 16,0 42 15,0 0-31,0 21 0,0-20 16,-21-1-16,21 21 15,-21 0-15,21-20 0,0 20 0,0 0 16,0 1-16,0-1 0,-21 0 0,21 1 16,0-1-16,0 0 0,0 22 15,-21-22-15,21 0 0,0 1 0,0 20 16,0-20-16,0-1 0,-21 0 15,21 1-15,0-1 0,0-21 0,0 21 16,-22 1-16,22-22 0,0 0 16,0 21-16,0-20 0,0-1 0,0 0 15,0 0-15,0 0 0,0 0 16,22-21 0,-1 0-16,-21 22 15,21-22-15,0 0 0,0 0 0,0 0 16,1 0-16,-1 0 15,0-22-15,0 22 0,0-21 0,0 0 16,22 21-16,-22-21 0,0 0 16,0 21-16,0-21 0,1-1 15,-22 1-15,21 21 0,-21-21 0,0 0 16,0 0-16,0 0 16,0-1-16,-21 1 15</inkml:trace>
  <inkml:trace contextRef="#ctx0" brushRef="#br0" timeOffset="4684">9758 762 0,'0'0'0,"0"-21"16,21 21-1,21-21-15,-21 21 16,43 0-16,-22 0 0,1 0 0,20 0 16,1 0-16,-1 0 0,-21 0 0,22 0 15,-22 0-15,22 0 0,-22 0 16,0 0-16,-20 0 0,20 0 16,-21 0-16,0 0 0,0 0 0,1 0 15,-44 0 32,1 21-47,0-21 16,0 0-16,-21 21 0,-22-21 0,22 21 15</inkml:trace>
  <inkml:trace contextRef="#ctx0" brushRef="#br0" timeOffset="5715.41">1524 2180 0,'-42'0'16,"20"-21"0,1 21-16,0 0 15,0 0 1,0 0-16,0 0 16,42 0 30,0 0-46,0 0 16,0 0-16,0 0 0,1 0 0,-1 0 16,21 0-16,0 0 0,1 0 15,-1 0-15,22 0 0,-1 0 0,1 0 16,-1 0-16,22 0 0,21 0 16,-22 0-16,43 0 0,0 0 0,0-21 15,0 21-15,0 0 0,0 0 0,21 0 16,1-21-16,20 21 15,-21 0-15,21 0 0,1 0 0,-1 0 16,0-21-16,22 21 0,-22 0 16,22 0-16,-22 0 0,22 0 0,-1 0 15,-21 0-15,22 0 0,-22 0 0,22 0 16,-1 0-16,1 0 0,-1 0 16,1 0-16,-1 0 0,1 0 0,-1 0 15,1 0-15,-1 0 0,1 0 16,-22 0-16,0 0 0,1 0 0,-1 21 15,0-21-15,-20 0 0,-1 0 0,0 0 16,-21 0-16,21 0 0,-21 0 16,0 0-16,0 0 0,-21 0 15,0 0-15,0 0 0,-22 0 0,1 21 16,-22-21-16,1 0 0,-1 0 16,1 0-16,-22 0 0,1 0 0,-1 0 15,-21 0-15,0 0 0,0 0 16,1 0-16,-22-21 47,-22 21-32,1 0 1,0 0-16</inkml:trace>
  <inkml:trace contextRef="#ctx0" brushRef="#br0" timeOffset="5848.33">10943 2201 0,'0'0'0,"0"22"16,0-1-1,-21-21 17</inkml:trace>
  <inkml:trace contextRef="#ctx0" brushRef="#br0" timeOffset="86229.08">12192 4001 0,'0'-22'0,"0"1"16,0 0-1,0 0-15,21 21 0,-21-21 0,0 0 16,0-1-16,0 1 15,0 0-15,0 0 0,21 21 16,-21-21-16,21 0 16,-21-1-16,0 44 47,0-1-32,-21-21-15,21 21 0,-21 0 16,21 0-16,0 0 0,0 1 0,0-1 15,0 0-15,-21 21 0,21-21 16,0 22-16,0-1 0,0-21 16,-21 22-16,21-1 0,0 0 0,0 1 15,0-1-15,0-21 0,0 21 16,0 1-16,0-1 0,0 0 0,0-20 16,0 20-16,0 0 0,0 1 0,0-1 15,0 0-15,0 1 0,0-1 16,0 0-16,0 1 0,0-1 0,0 21 15,0-20-15,0-1 0,0 0 16,0-20-16,0 20 0,0 0 0,0-21 16,0 22-16,-21-22 0,21 21 0,-22-21 15,22 22-15,0-22 0,-21 21 16,21-21-16,0 1 0,0 20 16,0-21-16,0 21 0,0-20 0,0 20 15,0-21-15,0 0 0,0 0 16,0 1-16,0-1 0,0 0 0,0 0 15,-21 0-15,21 0 0,0-42 47,0 0-47,0 0 16,21 0-16,-21 0 0,0-22 0,21 1 16,1 0-16,-22-1 15</inkml:trace>
  <inkml:trace contextRef="#ctx0" brushRef="#br0" timeOffset="88351.99">12319 3874 0,'-21'0'0,"42"0"16,-42-22-16,21 1 15,0 0-15,-21 21 16,21-21 31,21 21-32,0 0-15,0 0 0,0 0 16,0 0-16,1 0 16,-1 0-16,0 0 0,0 0 0,0 0 15,0 0-15,22 0 0,-22 0 0,0 0 16,21 0-16,1 0 0,-1 0 15,0 0-15,22 0 0,-1 0 0,1 0 16,-1 0-16,1 0 0,21 0 16,-22 0-16,1 0 0,-1 0 0,1 0 15,-1 0-15,22 0 0,-22 0 0,1 0 16,20 0-16,-20-21 16,21 21-16,-22 0 0,22 0 0,-1 0 15,1 0-15,0-21 0,-22 21 16,22 0-16,-22 0 0,1 0 0,21 0 15,-1-22-15,-20 22 0,20 0 0,1 0 16,0 0-16,-1 0 0,1 0 16,0 0-16,-1 0 0,-20 0 0,-1 0 15,22 0-15,-21 0 0,-1 0 16,22 0-16,-22 0 0,22 0 0,-22 0 16,22 0-16,-21 0 0,20 0 15,1 0-15,-22 0 0,1 0 0,-1 0 16,22 0-16,-21 0 0,-1 0 15,1 22-15,-1-22 0,1 0 16,20 0-16,1 0 0,-22 0 0,22 0 16,0 0-16,-22 0 0,22 0 15,-22 21-15,22-21 0,-21 0 0,-1 0 16,-21 0-16,22 0 0,-1 0 0,1 0 16,-22 0-16,22 0 0,-1 0 15,1 0-15,-1 0 0,1 0 0,-1-21 16,1 21-16,-1 0 0,1 0 15,-22-22-15,22 22 0,-22 0 0,0 0 16,1 0-16,-1 0 0,0-21 16,1 21-16,-22 0 0,21 0 15,-21 0-15,0 0 0,1 0 16,-1 0-16,0 0 0,0-21 0,0 21 16,0 0-16,22 0 0,-22 0 0,0 0 15,0 0-15,0 0 0,1 0 16,-1 0-16,0 0 0,0 0 0,0 0 15,0 0 1,1 0 0,-22 21 62,0 0-78,0 1 15,0-1-15,-22 0 0,1 0 16,21 0-16,-21 0 16,21 1-16,0-1 0,-21 0 0,21 0 15,-21 21-15,21 1 0,0-22 16,0 21-16,0 1 0,0 20 0,0-21 16,0 1-16,0-1 0,0 22 15,0-22-15,0 0 0,0 1 0,0-1 16,21 0-16,-21 22 0,0-22 15,0 0-15,0 22 0,0-22 16,0 22-16,21-22 0,-21 0 0,0 1 16,0 20-16,0-20 0,0-1 15,0 0-15,0 1 0,21-22 0,-21 21 16,0 0-16,0-20 0,21 20 0,-21 0 16,0-21-16,0 22 0,0-22 15,0 21-15,0-21 0,0 22 0,0-22 16,0 0-16,0 21 0,0-20 15,0-1-15,0 0 0,0 0 0,0 0 16,0 0-16,-21-21 0,21 22 16,-21-22-16,0 0 15,21 21-15,-21-21 0,0 0 16,-1 0-16,1 0 16,0 0-16,0 0 0,0 0 15,0 0-15,-1 0 0,1 0 0,0 0 16,0 0-16,0 0 0,0 0 0,-22 0 15,22 0-15,0 0 0,-21 0 16,-1 0-16,22-21 0,-21 21 0,-22 0 16,22 0-16,-22 0 15,22-22-15,-21 22 0,-22 0 0,21-21 0,-20 21 16,20-21-16,-20 21 0,-1-21 0,0 21 16,22-21-16,-22 21 15,-21 0-15,22-21 0,-1 21 0,-21-22 16,21 22-16,1-21 0,-1 21 0,0 0 15,22-21-15,-22 0 0,22 21 16,-22 0-16,22 0 0,-22-21 0,0 21 16,1 0-16,-1 0 0,0-21 15,-21 21-15,22-22 0,-1 22 0,0 0 16,22 0-16,-22 0 0,22 0 0,-1 0 16,-20 0-16,20-21 0,1 21 15,-1 0-15,1 0 0,-1 0 0,1 0 16,-22 0-16,21-21 0,1 21 15,21 0-15,-22 0 0,1 0 16,-1-21-16,1 21 0,20 0 0,-20 0 16,20 0-16,-20-21 0,-1 21 15,22 0-15,0 0 0,-22 0 0,22-21 16,-22 21-16,22 0 0,-21 0 0,20-22 16,1 22-16,-22 0 0,22 0 15,-21-21-15,20 21 0,1 0 0,0 0 16,-1-21-16,1 21 0,0 0 0,20 0 15,-20-21-15,21 21 0,-21 0 16,20 0-16,-20 0 0,0-21 0,21 21 16,-22 0-16,22 0 0,-21 0 15,21 0-15,-22 0 0,22 0 16,-21 0-16,21 0 0,-22 0 0,1 0 16,0 0-16,20 0 0,-20 0 15,0 0-15,21 0 0,-22 0 0,22 0 16,-21 0-16,21 0 0,-22 0 0,22 0 15,0 0-15,-21 0 0,20 0 16,-20 0-16,21 0 0,-21 0 0,20 0 16,-20 0-16,0 0 0,21 0 0,-22 0 15,22 0-15,0 0 16,-21 0-16,20 0 0,1 21 0,0-21 16,0 0-16,-21 0 0,20 0 0,1 0 0,0 0 15,0 0-15,0 0 16,0 0-16,-1 0 0,1 0 0,0 0 15,0 0-15,0 0 16,42 0 31,0-21-31,0 0-16,0 21 0,1-22 0</inkml:trace>
  <inkml:trace contextRef="#ctx0" brushRef="#br0" timeOffset="88776.75">13081 4445 0,'0'0'0,"0"-21"0,0 0 0,0 0 0,0-1 16,0 1-1,0 0-15,0 0 0,0 0 16,0 42 0,0 0-1,0 0-15,0 0 0,21 22 0,-21-1 16,21 0-16,-21 1 0,0-1 15,0 0-15,21 22 0,-21-22 0,0 22 16,0-22-16,0 22 0,0-22 16,0 0-16,0 1 0,0-1 0,0-21 15,0 0-15,0 22 0,0-22 0,0 0 16,0 0 0,0 0-16,22-21 15,-1 0 1,0 0-16,0-21 15,-21 0-15,21 0 0,0 0 0,1-22 16</inkml:trace>
  <inkml:trace contextRef="#ctx0" brushRef="#br0" timeOffset="89300.45">13695 4614 0,'0'-21'0,"0"42"31,-21 1-31,-1-1 16,1 0-16,0 0 0,0 21 16,-21-20-16,20 20 0,-20 0 0,21 1 15,-21-1-15,20 0 0,-20 1 16,0-1-16,21 0 0,-22-21 0,22 22 16,0-22-16,0 0 0,0 0 0,-1-21 15,22 21-15,-21 1 0,42-44 47,1 22-47,-1-21 0,0-21 16,169-212 15,-147 190-31,-22 22 0,21 0 0,-21-1 16,1 1-16,-1 21 0,0-21 0,0 20 15,-21 1-15,0 0 16,21 21-16,0 0 0,1 0 15,-22 21-15,0 0 16,0 1-16,21 20 0,-21-21 0,0 21 16,21 1-16,-21-22 0,0 21 0,0 1 15,0-1-15,0 0 0,0-21 16,0 22-16,0-22 0,0 21 16,21-21-16,-21 1 0,21-1 0,-21 0 15,0 0-15,21-21 16,1 0-16,-1 0 15,0 0-15,0 0 0,0 0 16,0-21-16,1 0 0,-22 0 16,21-22-16,0 22 0</inkml:trace>
  <inkml:trace contextRef="#ctx0" brushRef="#br0" timeOffset="89592.28">14309 4297 0,'0'-21'0,"0"42"0,0-63 15,0 20-15,0 1 0,0 0 0,0 42 32,0 0-32,0 1 0,-22 20 15,1 0-15,0 1 0,21-1 16,-21 21-16,0-20 0,0 20 0,21-20 16,-22 20-16,1-21 0,21 22 0,0-22 15,-21 22-15,0-22 0,21 0 16,0-20-16,0 20 0,-21-21 0,21 21 15,0-20-15,0-1 0,0 0 16,0 0-16,21-21 31,0-21-15,0 0-16,0 0 0,1-1 0,-1-20 16,21 21-16</inkml:trace>
  <inkml:trace contextRef="#ctx0" brushRef="#br0" timeOffset="89984.06">14414 4868 0,'0'22'15,"0"-1"-15,22-21 32,-1 0-17,0 0-15,0 0 0,0-21 0,0-1 16,22 22-16,-22-21 0,0 0 15,0 0-15,0 0 0,1 21 0,-1-21 16,-21-1-16,0 1 0,0 0 16,0 0-16,-21 21 15,-1 0 1,-20 21-16,21 0 0,0 0 16,0 1-16,-22-1 0,22 0 0,0 21 15,0-21-15,0 22 0,21-22 0,0 21 16,0-21-16,0 22 0,0-22 15,0 0-15,21 0 0,0 0 16,0 1-16,0-22 0,0 21 16,1-21-16,-1 0 0,0 21 0,0-21 15,0 0-15,0 0 0,1 0 0,-1 0 16,0 0-16,0 0 0,0-21 16,0 21-16,1-21 0,20-1 0,-21 1 15,0 0-15</inkml:trace>
  <inkml:trace contextRef="#ctx0" brushRef="#br0" timeOffset="90540.74">15303 4339 0,'0'-21'0,"-21"21"16,0 0-1,0 21-15,0 0 0,0 1 0,21-1 16,-22 0-16,1 21 0,0-21 0,0 22 15,0-22-15,21 21 0,-21 1 16,21-1-16,-22 0 0,1 1 0,21-1 16,0 0-16,0 1 0,0-22 15,-21 21-15,21 0 0,0-20 16,0 20-16,0-21 0,0 0 0,0 0 0,0 1 16,0-44 30,0 1-46,0 0 16,0 0-16,0 0 0,0 0 0,0-22 16,21 22-16,-21-21 0,21 21 15,1-22-15,-1 22 0,0 0 0,0 0 16,0 0-16,0-1 0,22 22 16,-1 0-16,-21-21 0,22 21 0,-1 0 15,-21 0-15,21 21 0,-20-21 0,-1 22 16,21-1-16,-21 21 0,0-21 15,-21 22-15,0-22 0,0 21 16,0-21-16,0 0 0,-21 22 0,21-22 16,-42 0-16,21 21 0,0-20 15,-22-1-15,1-21 0,0 21 0,20 0 16,-20-21-16,0 21 0,21-21 0,-22 0 16,22 0-16,-21 0 0,21 0 15,-1 0-15,1 0 0,0 0 0,0 0 16,21-21-1,0 0-15,21 0 16,0 21-16,0-21 0,22-1 16</inkml:trace>
  <inkml:trace contextRef="#ctx0" brushRef="#br0" timeOffset="90888.54">16065 4360 0,'0'0'0,"0"-21"15,-21 21 17,21 21-32,0 1 0,0-1 15,-21 21-15,21-21 0,-21 22 0,21-1 16,-21 0-16,21 1 0,0-1 15,-21 0-15,21 22 0,-22-22 0,22 0 16,0 1-16,0-1 0,-21 0 16,21 1-16,-21-22 0,21 0 0,0 21 15,0-20-15,0-1 0,0 0 16,0 0 0,0-42-1,0 0 1,21 0-16,-21-1 15,21 1-15</inkml:trace>
  <inkml:trace contextRef="#ctx0" brushRef="#br0" timeOffset="91280.31">15811 4509 0,'0'-22'0,"0"44"0,-21-65 16,0 22-16,21 0 15,0 0-15,0 0 0,0-1 16,0 1-16,0 0 15,21 21-15,0-21 0,1 21 0,20 0 16,0 0-16,1 0 0,-1 0 0,21 0 16,1 0-16,-1 0 15,1 21-15,-1 0 0,1 0 0,-22 1 16,22 20-16,-22-21 0,0 21 16,1 1-16,-1-1 0,-21 0 0,0 1 15,1-1-15,-22 0 0,0 22 0,0-22 16,-22 1-16,1-1 0,0 0 15,-21 1-15,-1-1 0,1-21 0,0 21 16,-1-20-16,-20-1 0,21 0 0,-1 0 16,-20-21-16,20 21 0,1-21 15,0 0-15,-1 0 0,1 21 0,0-21 16,21 0-16,-1 0 0,1 0 16,0 0-16,0 0 0,42-21 46,0 21-46,0 0 0,1-21 16,-1 21-16</inkml:trace>
  <inkml:trace contextRef="#ctx0" brushRef="#br0" timeOffset="91747.04">16679 4974 0,'0'-21'16,"0"42"-16,0-63 0,0 21 0,0 0 15,0-1-15,0 1 0,21 0 16,1 21 0,-1-21-16,0 21 0,0 0 0,0 0 15,0 0-15,22 0 0,-22 21 0,0 0 16,0 0-16,0 1 0,1-1 15,-1 21-15,-21-21 0,0 22 16,21-1-16,-21-21 0,0 21 0,0 1 16,0-22-16,0 21 0,0-21 0,0 1 15,0-1-15,-21 0 0,21 0 16,-21-21-16,-1 21 16,1-21-16,21-21 15,0 0 1,0 0-16,0 0 0,0-1 15,0 1-15,0 0 0,0-21 0,0 21 16,21-1-16,1-20 0,-1 21 0,-21-21 16,21 20-16,0 1 0,0 0 15,-21 0-15,21 0 0,1 0 0,-1 21 16,0 0-16,0 0 16,0-22-16,0 22 0,1 0 0,-1 0 15,-21 22 1</inkml:trace>
  <inkml:trace contextRef="#ctx0" brushRef="#br0" timeOffset="92007.89">17335 4995 0,'0'22'31,"0"-1"-31,0 0 0,0 0 15,0 0-15,0 0 16,0 1-16,-21-1 16,21 0-16,0 0 15,0-42 48,0 0-63,0 0 0</inkml:trace>
  <inkml:trace contextRef="#ctx0" brushRef="#br0" timeOffset="92176.8">17314 4847 0,'0'0'0,"0"-21"16,-21 0-16,21 0 16,-21 21-1,21-21-15,21-1 31,0 22-31,0 0 16,1 0 0</inkml:trace>
  <inkml:trace contextRef="#ctx0" brushRef="#br0" timeOffset="92960.78">17611 4932 0,'21'-21'0,"-21"0"16,0-1 0,0 44 15,0-1-31,0 0 16,0 0-16,0 0 0,0 0 0,0 1 15,0 20-15,0-21 0,21 0 16,-21 0-16,21 1 0,-21-1 15,0 0-15,21 0 16,0-21 0,1 0-1,-22-21-15,21 21 0,-21-21 16,0 0-16,21-1 0,-21 1 0,21 0 16,-21 0-16,0 0 0,21 0 0,0-1 15,-21-20-15,22 21 16,-22 0-16,21 21 0,-21-21 0,0-1 0,0 1 31,21 21-31,0 21 31,-21 1-15</inkml:trace>
  <inkml:trace contextRef="#ctx0" brushRef="#br0" timeOffset="93320.83">17992 4995 0,'21'0'15,"0"0"1,0 0 0,0 0-16,0-21 15,1 21-15,-1-21 16,-21 0-16,21 21 0,-21-21 15,0 0-15,-21 21 32,0 0-17,-1 21-15,1 0 0,0 0 16,21 0-16,0 0 16,0 1-16,-21-1 0,21 0 0,0 0 15,-21 0-15,21 0 0,0 1 0,0-1 16,0 0-16,21-21 15,-21 21-15,21-21 0,-21 21 16,21-21-16,0 0 0,1 0 16,-1 0-16,0 0 15,0 0-15,0 0 0</inkml:trace>
  <inkml:trace contextRef="#ctx0" brushRef="#br0" timeOffset="93696.62">18309 5017 0,'0'0'0,"0"-22"16,0 1-16,21 0 16,-21 0-16,21 21 15,1 0-15,-1 0 16,0 0-16,0 21 0,0-21 16,0 21-16,1 0 0,-1 1 15,-21-1-15,21 0 0,-21 0 0,21 0 16,-21 0-16,0 1 0,0-1 0,21 0 15,-21 0-15,0 0 0,0 0 16,0 1-16,0-1 0,0 0 16,0 0-16,-21-21 15,21 21-15,-21-21 16,21-21 15,0 0-31,0 0 16,0 0-16,21-1 0,-21 1 15,21 0-15,-21 0 0,0 0 16,21 0-16,1 21 0,-22-22 0,0 1 16,21 0-16,0 0 0,0-21 0,-21 20 15,0 1-15,21 0 0</inkml:trace>
  <inkml:trace contextRef="#ctx0" brushRef="#br0" timeOffset="94061.65">19050 4043 0,'0'0'0,"0"-21"15,0 42 17,0 0-32,0 0 15,0 22-15,0-22 16,0 0-16,-21 0 0,21 21 0,0-20 16,0-1-16,-21 0 0,21 0 15,0 0-15,-22 0 0,22 1 16,0-1-16,0 0 15,-21-21 32</inkml:trace>
  <inkml:trace contextRef="#ctx0" brushRef="#br0" timeOffset="94320.5">18732 4424 0,'0'21'0,"0"-42"0,-21 42 16,42 0 15,1-21-15,-1 0-16,21 0 0,-21 0 15,0 0-15,1 0 0,-1 0 16,0 0-16,0 0 0,0 0 0,0 0 15,1 0-15,-1 0 0,0 0 16,0 0-16,0-21 0,0 21 0,-21-21 16,22 0-16,-22 0 15,0-1-15</inkml:trace>
  <inkml:trace contextRef="#ctx0" brushRef="#br0" timeOffset="94557.36">18881 3958 0,'-22'0'0,"44"0"0,-65 0 15,43-21 1,21 21 0,1 0-1,-1 0-15,0 0 16,0 0-16,0 0 0,0 0 0,1 0 15,-1 0-15,0 0 16,0 0-16,0 0 0,0 0 16,-21-21-16,22 21 0</inkml:trace>
  <inkml:trace contextRef="#ctx0" brushRef="#br0" timeOffset="95129.62">19113 3789 0,'0'0'0,"-21"0"0,0-21 16,0 21-16,0 0 16,0 0-16,-1-21 0,1 21 0,0 0 15,0 0-15,0 0 0,-22 0 16,22 0-16,0 0 0,-21 0 0,21 0 16,-22 21-16,1 0 0,21-21 15,-22 21-15,1 21 0,0-20 16,-1-1-16,22 21 0,-21 0 0,0 1 15,20 20-15,-20-20 0,21-1 16,0 0-16,0 1 0,21-1 0,0 0 16,0 1-16,0-22 0,0 21 0,0-21 15,42 22-15,-21-22 0,0 0 16,22 0-16,-1 0 0,0 0 0,1-21 16,-1 22-16,0-1 0,1-21 15,-1 0-15,21 0 0,-20 0 0,-1 0 16,0 0-16,1 0 0,-1 0 15,0 0-15,-20 0 0,20-21 16,0 21-16,1-22 0,-1 1 0,-21 0 16,21 0-16,1 0 0,-22 0 0,21-22 15,-21 22-15,1-21 0,20-1 16,-21 1-16,0 0 0,0-1 0,-21 1 16,0 0-16,0-22 0,0 22 15,0 0-15,0-1 0,-21 22 0,-21-21 16,21 21-16,-22-1 0,1-20 15,0 21-15,-1 21 0,1-21 0,0 0 16,-1 21-16,1 0 0,0 0 16,-1 0-16,1 0 0,0 0 15,21 0-15,-22 0 0,1 0 0,0 0 16,-1 0-16,1 21 0,21-21 16,-22 21-16,22-21 0,-21 21 0,21-21 15,-22 21-15,22-21 0,-21 21 0,0 1 16,-1-22-16</inkml:trace>
  <inkml:trace contextRef="#ctx0" brushRef="#br0" timeOffset="96239.4">2307 3789 0,'0'0'0,"-21"-21"16,21 0-16,0-1 0,0 1 15,-21 21-15,21-21 0,0 0 16,0 0-16,0 0 16,-21 21-1,-1 0 1,1 21-1,0 0-15,0 0 0,21 0 16,0 22-16,-21-1 0,0 0 16,21 22-16,-22-1 0,1 22 15,21-22-15,-21 22 0,0-21 16,0 20-16,21 1 0,-21-22 0,-1 1 16,22 21-16,-21-22 0,0 22 15,21-22-15,0 1 0,-21-1 0,21-20 16,0-1-16,-21 21 0,21-20 15,0-22-15,0 21 0,0-21 0,0 1 16,0-1-16,0 0 0,0 0 16,0-42 15,21 0-31,-21 0 16,0-1-16,21-20 0,0 0 15,0-1-15,-21 1 0</inkml:trace>
  <inkml:trace contextRef="#ctx0" brushRef="#br0" timeOffset="97944.42">2201 3810 0,'0'0'16,"-21"-21"-16,21 0 0,0 0 31,0-1-15,21 22-1,0 0-15,1-21 0,-1 21 16,21 0-16,0 0 0,1-21 0,20 21 16,1 0-16,-1 0 0,1 0 15,-1 0-15,22 0 0,-22 0 0,22-21 16,-21 21-16,41 0 0,-20 0 15,21 0-15,21 0 0,-21 0 0,0 0 16,21 0-16,-22 0 0,22 0 16,0 0-16,22 0 0,-1 21 0,-21-21 15,21 0-15,0 21 16,-21-21-16,0 21 0,21-21 0,-21 0 16,21 22-16,-21-22 0,22 0 0,-22 21 15,0-21-15,21 0 0,-21 0 16,21 21-16,0-21 0,-21 0 0,0 0 15,-21 21-15,21-21 0,-21 21 16,0-21-16,-1 0 0,-20 21 0,21-21 16,-21 0-16,-1 22 0,1-22 0,0 0 15,-22 0-15,22 0 0,-22 21 16,1-21-16,-22 0 0,22 0 0,-1 0 16,1 0-16,-22 0 0,21 21 15,1-21-15,-1 0 0,1 0 16,-22 0-16,22 21 0,-22-21 0,0 0 15,1 0-15,-1 0 0,0 0 16,1 0-16,-22 0 0,21 21 0,-21-21 16,1 0-16,-1 0 0,0 0 15,0 0-15,21 0 0,-20 0 0,-1 0 16,0 0-16,0 0 0,0 0 0,0 0 16,1 0-16,-1 0 0,0 0 15,0 0-15,0 0 0,0 21 0,1-21 16,-1 0-16,0 0 15,0 0 1,-21 22 0,0-1-16,0 0 15,0 0-15,0 0 16,0 0-16,-21 1 0,21-1 16,-21 0-16,21 21 0,0-21 0,0 1 15,-21 20-15,-1 0 0,22-21 0,-21 22 16,21-1-16,0 0 0,-21-20 15,21 20-15,0 0 0,0 22 0,-21-22 16,21 0-16,0 22 0,0-1 16,0-20-16,0 20 0,0 1 0,0-22 15,0 22-15,0-1 0,0-21 16,0 1-16,0 20 0,21-20 16,-21-1-16,21 21 0,-21-20 0,0-1 15,0 22-15,0-22 0,21 0 0,-21 1 16,0-1-16,0-21 0,22 21 15,-22-20-15,0 20 0,0-21 0,0 0 16,0 0-16,0 1 0,0-1 0,-22 0 16,1-21-16,0 0 0,0 21 15,0-21-15,-22 0 16,22 0-16,0 0 0,0 0 16,-21 0-16,20 0 0,-20 0 0,0 0 0,-1 0 15,1 0-15,-21 0 16,20 0-16,-20 0 0,-1 0 0,-20 0 15,20-21-15,1 21 0,-22 0 0,0 0 16,1-21-16,-1 21 0,0 0 16,1 0-16,-22 0 0,21 0 0,-21 0 15,0-21-15,22 21 0,-22 0 0,21 0 16,-21 0-16,1 0 0,-1 0 16,0-22-16,-21 22 0,21 0 0,-21 0 15,21 0-15,0-21 0,-21 21 16,22 0-16,-1 0 0,0 0 15,-21 0-15,21 0 0,0-21 0,0 21 16,1 0-16,20 0 0,-21 0 0,0 0 16,22 0-16,-22 0 0,0 0 15,0 0-15,0 0 0,0 0 0,22 0 16,-22 0-16,0-21 0,21 21 0,1 0 16,-1 0-16,0 0 0,1 0 15,20-21-15,1 21 0,-22 0 0,22-21 16,-1 21-16,1 0 0,-1 0 15,1 0-15,20 0 0,-20 0 0,20-22 16,-20 22-16,21 0 16,-1 0-16,1 0 0,-22 0 0,22-21 15,21 21-15,-21 0 0,-1 0 0,1 0 16,0-21-16,-1 21 0,1 0 16,0 0-16,-22-21 0,22 21 0,-1 0 15,-20 0-15,21-21 0,-1 21 16,1 0-16,0 0 0,-1-21 0,22 21 15,0 0-15,0 0 0,0 0 16,-1-22-16,1 22 0,0-21 0,0 21 16,0 0-1,0-21-15,-1 21 16,1 0 0,0-21-16,0 21 15,0 0-15,21-21 16,-21 21-16,21-21 15,-22 21-15,1-22 16,0 22-16,21-21 0,0 0 16,-21 21-16,0 0 0,0-21 0,21 0 15,-22 21 1,1-21-16,21-1 16,0 1-1,0 0 16,21 21-31,1-21 0,-1 21 16,0-21-16,0 0 16,0 21-16,0-22 0,-21 1 15,22 0-15,-1 0 0</inkml:trace>
  <inkml:trace contextRef="#ctx0" brushRef="#br0" timeOffset="106399.97">9356 5038 0,'21'-43'15,"-21"22"-15,21 21 32,-21 21-32,21 1 15,-21-1-15,0 0 0,0 0 16,0 0-16,0 0 0,0 1 0,0-1 16,0 0-16,0 0 15,0 0-15,0 0 0,0 1 16,0-1-16,0 0 31,0-42-15,0 0-1,0-1-15,0 1 16,21 0-16,0 0 0,-21 0 16,0 0-16,0-1 0,22 1 0,-1 21 15,0-21-15,-21 0 0,0 0 16,21 0-16,0-1 15,-21 1-15,0 0 0</inkml:trace>
  <inkml:trace contextRef="#ctx0" brushRef="#br0" timeOffset="106620.84">8869 4763 0,'0'-22'0,"0"44"0,0-65 32,21 43-32,0 0 0,0 0 15,0-21-15,1 21 0,-1 0 16,0 0-16,0-21 0,0 21 16,0 0-16,1 0 0,-1 0 0,0-21 15,0 21-15,0-21 0,-21-1 16</inkml:trace>
  <inkml:trace contextRef="#ctx0" brushRef="#br0" timeOffset="106964.65">9969 3895 0,'0'0'0,"-21"0"31,0 0-31,21 21 16,0 0-16,-21-21 15,21 42-15,-21-20 0,21-1 0,0 0 16,0 21-16,0-21 0,0 1 15,-21-1-15,21 21 0,0-21 16,-22 0-16,22 1 0,0-1 16,0 0-16,0 0 15</inkml:trace>
  <inkml:trace contextRef="#ctx0" brushRef="#br0" timeOffset="107224.55">9525 4255 0,'-21'21'15,"21"0"1,0 0 0,21-21-16,0 0 15,0 0-15,22 0 0,-22 0 16,0 0-16,21 0 0,1 0 0,-22 0 15,21 0-15,0 0 0,-20 0 0,20 0 16,-21 0-16,21 0 0,-20 0 16,-1 0-16,0 0 0,0 0 0,0-21 15,-21 0 1,0 0 0,0-1-16,0 1 0</inkml:trace>
  <inkml:trace contextRef="#ctx0" brushRef="#br0" timeOffset="107455.43">9588 3874 0,'0'0'0,"22"0"31,-1 0-15,0 0-16,21 0 0,-21 0 15,22 0-15,-1 0 0,-21 0 16,22 0-16,-1 0 0,0 0 0,1 0 16,-22 0-16,21 0 0,-21-22 0,22 22 15,-22 0-15,0 0 0,-21-21 16,21 21-16</inkml:trace>
  <inkml:trace contextRef="#ctx0" brushRef="#br0" timeOffset="108119.55">10202 3641 0,'0'0'0,"-21"0"16,0 0-16,0-21 0,0 21 16,-1-22-16,1 22 0,0-21 0,0 21 15,-21 0-15,20 0 0,-20 0 0,0 0 16,-1 0-16,1 0 0,0 0 15,-1 0-15,1 0 0,0 0 0,-1 21 16,1-21-16,21 22 0,-21-1 16,-1 0-16,22 0 0,-21 0 0,21 0 15,-22 1-15,22-1 0,-21 21 16,21-21-16,-1 22 0,1-1 16,0 0-16,0 1 0,21 20 0,0 1 15,-21-22-15,21 21 0,0-20 16,0-1-16,0 22 0,0-22 0,21 0 15,0 1-15,0-22 0,0 21 0,1-21 16,20 22-16,0-22 0,-21 0 16,22 0-16,-1 0 0,22 0 0,-22 1 15,21-1-15,1-21 0,-1 0 16,1 0-16,21 0 0,-22 0 0,1 0 16,-1 0-16,1 0 0,-1-21 15,-21-1-15,22 1 0,-22 21 0,1-21 16,-1 0-16,0-21 0,1 20 15,-22 1-15,21-21 0,-21 0 16,0 20-16,1-20 0,-1 0 0,0-1 16,0 1-16,-21-21 0,0 20 0,0 1 15,0 0-15,0-22 0,0 22 16,0-1-16,-21 1 0,0 21 0,0-21 16,-1-1-16,1 22 0,0-21 15,0 21-15,0-1 0,21 1 0,-21-21 16,-1 21-16,-20 21 0,21-21 0,0-1 15,-22 1-15,22 21 0,-21-21 16,21 21-16,-22 0 0,1 0 0,0 0 16,-22 0-16,22 0 15,0 0-15,-22 0 0,22 0 0,-1 0 16,1 0-16,0 21 0,-1-21 0,22 21 16,-21-21-16,21 22 0,21-1 15,0 0 1</inkml:trace>
  <inkml:trace contextRef="#ctx0" brushRef="#br0" timeOffset="109672.67">14478 3852 0,'21'0'0,"-21"-21"16,21 21-16,-21-21 15,21 21-15,1-21 16,-1 21-16,-21-21 15,0 0-15,0-1 0,21 22 16,-21-21-16,0 0 16,0 0-16,0 0 0,0 0 15,0-1-15,0 1 0,0 0 16,0 0-16,0 0 0,0 0 16,0-1-16,-21 1 0,21 0 15,-21 0-15,21 0 0,0-22 16,-22 22-16,1 0 0,0 0 0,0-21 15,0 20-15,0 1 0,-1 0 0,22 0 16,-21-21-16,0 20 0,0 22 16,0-21-16,0 0 0,-1 0 0,-20 0 15,21 0-15,0-1 0,-22 1 16,22 0-16,-21 0 0,21 0 0,-22 0 16,22-1-16,-21 1 0,0 0 15,-1 0-15,22 21 0,-21-21 0,21 0 16,-22-1-16,1 1 0,21 21 15,-22-21-15,1 0 0,0 0 16,-1 21-16,-20-21 0,21-1 0,-1 1 16,-20 21-16,-1-21 0,22 0 15,-22 0-15,1 0 0,-1-1 0,1 22 16,-1-21-16,1 0 0,-1 0 0,22 0 16,-21 21-16,-1-21 0,1-1 15,-1 22-15,1-21 0,-1 0 0,-21 21 16,22-21-16,-22 21 0,22-21 15,-22 21-15,22-21 0,-1 21 0,-21-22 16,22 22-16,-1 0 0,1-21 16,-22 0-16,22 21 0,-22 0 15,22-21-15,-22 21 0,21 0 0,-20 0 16,20-21-16,-20 21 0,20 0 16,1 0-16,-1 0 0,1 0 0,-1 0 15,1 0-15,-1 0 0,22 0 0,-22 0 16,1 0-16,-1 0 0,1 0 15,-1 0-15,1 0 0,-1 0 0,1 0 16,-1 0-16,22 21 0,-22-21 16,22 21-16,0-21 0,-1 0 0,1 21 15,21-21-15,-21 21 0,-1-21 16,22 22-16,-21-22 0,21 0 16,-22 21-16,22-21 0,-21 21 0,-1-21 15,22 21-15,-21-21 0,0 21 16,-1-21-16,1 21 0,21-21 0,-22 22 15,1-22-15,21 21 0,-21 0 16,-1-21-16,1 21 0,0 0 0,-1 0 16,1 1-16,0-22 0,-1 21 15,22 0-15,-21 0 0,21 0 0,-1 0 16,-20 1-16,0 20 0,21-21 16,-22 0-16,22 0 0,-21 1 0,-1 20 15,22-21-15,0 0 0,-21 0 16,21 1-16,-1-1 0,1 21 0,0-21 15,-21 0-15,21 1 0,-1-1 16,1 0-16,-21 0 0,21 0 16,0 0-16,-1 1 0,1-1 0,-21 0 15,21 0-15,0 0 0,-1 22 16,1-22-16,21 0 0,-21 0 0,0 0 16,0 22-16,0-22 0,-1 0 15,1 0-15,0 21 0,0-20 0,0-1 16,21 0-16,-21 0 0,-1 0 0,22 0 15,-21-21-15,21 22 16,0-1-16,-21-21 0,21 21 16,-21-21-16,21 21 15,-21-21 1,21-21 78,0 0-94</inkml:trace>
  <inkml:trace contextRef="#ctx0" brushRef="#br0" timeOffset="110040.45">7175 3217 0,'0'-21'16,"0"0"-16,0 0 15,22 21 17,-1 21-17,0 0-15,-21 0 0,21 22 16,0-22-16,0 0 0,-21 21 15,22-20-15,-22 20 0,21-21 16,-21 21-16,21 1 0,-21-22 0,21 0 16,-21 21-16,0-20 0,0-1 0,21 0 15,-21 0-15,0 0 0,21 0 16,-21 1-16,0-1 16,22-21 30,-1 0-46,0-21 0,-21-1 16,21 1-16,0 0 0</inkml:trace>
  <inkml:trace contextRef="#ctx0" brushRef="#br0" timeOffset="110300.06">8086 3239 0,'0'0'15,"-22"0"1,1 0-16,0 21 16,-21 0-16,21 0 0,-22 0 0,1 0 15,21 22-15,-22-1 0,1-21 16,21 22-16,-21-1 0,-1-21 0,22 21 16,-21 1-16,21-22 15,-1 0-15,1 21 0,-21-20 0,42-1 16,-21 0-16,0 0 0,21 0 0,-22 0 15,22 1-15,22-22 32,-1 0-32</inkml:trace>
  <inkml:trace contextRef="#ctx0" brushRef="#br0" timeOffset="111016.65">12848 1080 0,'0'0'0,"-21"0"0,0-22 0,0 1 15,-1 21-15,1-21 0,0 0 0,0 21 16,21-21-16,-21 21 16,21-21-16,21 21 15,21 0 1,-21 0-16,43 0 0,-22 0 15,22 0-15,20 0 0,1 0 0,-21 0 16,20 0-16,1 0 0,0 0 16,-22 0-16,22 0 0,-22 0 0,-20 0 15,20 0-15,-42 0 0,22 21 16,-22-21-16,0 0 0,-21 21 16,-21-21-1,0 0-15,-22 0 0,22 0 16,0 0-16,0 0 0,-22 0 15,22 0-15</inkml:trace>
  <inkml:trace contextRef="#ctx0" brushRef="#br0" timeOffset="111268.28">13420 995 0,'-64'21'16,"64"0"-1,-21-21-15,21 21 16,-21 1-16,21-1 0,0 21 0,0-21 15,-21 22-15,21-22 0,-22 21 16,22 0-16,0-20 0,-21 20 0,0 0 16,0 1-16,21-22 0,-21 21 15,21 0-15,0-20 0,-21 20 0,-1-21 16,22 21-16,0-20 0,0-1 16,0 0-16,0 0 15,22-42 16,-1 0-31</inkml:trace>
  <inkml:trace contextRef="#ctx0" brushRef="#br0" timeOffset="111897.4">13631 1334 0,'0'0'0,"0"21"47,0 0-47,0 0 0,-21 0 16,21 0-16,0 1 15,0-1-15,-21 0 0,21 0 0,0 0 16,0 0-16,0 1 0,0-1 16,0 0-16,21 0 0,0-21 15,0 0-15,1 0 0,-1 0 0,0 0 16,0 0-16,21-21 0,-20 21 15,20-21-15,0 0 0,-21-1 0,22 1 16,-22 0-16,21 0 16,-21 0-16,1 0 0,-1-1 0,0 1 15,0 0-15,0 0 0,0 0 0,-21 0 16,0-1-16,0 1 16,0 42 15,-21 1-16,0-1-15,21 0 0,-21 0 0,21 0 16,0 0-16,-21 22 0,21-1 16,-21-21-16,21 22 0,0 20 0,0-21 15,0 1-15,0-1 0,0 22 16,0-22-16,0 0 0,0 1 16,0-1-16,0 0 0,0 1 0,0-1 15,0-21-15,0 21 0,0-20 16,0-1-16,0 0 0,0 0 0,0 0 15,-22 0-15,1-21 0,0 0 0,0 0 16,0 22-16,0-22 0,-1 0 16,-20 0-16,21 0 0,-21 0 0,20-22 15,-20 1-15,21 0 0,0 21 0,-22-21 16,22 0-16,0 21 0,0-21 16,0-1-16,0 1 0,21 0 0,-22 0 15,22 0-15,0 0 0,0-1 16,0 1-16,22 0 15,-1 0-15,0 0 0,21 0 0</inkml:trace>
  <inkml:trace contextRef="#ctx0" brushRef="#br0" timeOffset="112265.42">14563 1376 0,'0'-42'16,"0"20"-16,-22 22 15,22 22 1,-21-1 0,21 0-16,0 21 0,0-21 0,0 22 15,-21 20-15,21-20 0,0 20 16,0-21-16,0 22 0,-21-22 0,21 22 15,-21-1-15,21-20 0,0-1 16,0 21-16,-21-20 0,21-1 0,-22 0 16,22 1-16,0-22 0,0 21 0,0-21 15,0 1-15,0-1 0,0 0 16,0 0-16,0 0 0,0-42 47,0 0-47,22 0 0,-22 0 0,21-1 15,-21 1-15</inkml:trace>
  <inkml:trace contextRef="#ctx0" brushRef="#br0" timeOffset="112612.23">14541 1503 0,'0'-21'0,"0"42"0,0-63 0,0 20 0,0 1 16,0 0-16,0 0 0,0 0 15,0 0 1,22-1-16,-1 1 0,0 0 16,0 21-16,0 0 0,22-21 15,-22 21-15,0 0 0,0 0 0,0 0 16,22 0-16,-22 21 0,0 0 0,-21 0 16,21 1-16,-21-1 0,0 0 15,0 0-15,-85 85 31,64-85-31,-21 0 0,21 0 0,0 1 0,-22-22 16,22 21-16,-21 0 0,21-21 16,-1 0-16,1 0 0,0 0 15,0 0-15,21-21 32,0 0-32,0-1 15,21 22-15</inkml:trace>
  <inkml:trace contextRef="#ctx0" brushRef="#br0" timeOffset="113177.31">15367 1291 0,'0'0'0,"21"0"16,0-21-16,0 0 0,1 21 0,-22-21 16,21 21-16,-21-21 15,-21 21 1,-1 0-16,1 0 15,0 21-15,0 0 0,0 0 16,-22 0-16,22 22 0,-21-22 0,21 21 16,0-21-16,-22 22 0,22-22 15,21 21-15,-21-21 0,21 22 16,-21-22-16,21 0 0,0 0 0,0 0 16,0 0-16,0 1 0,21-22 15,0 0-15,0 0 0,22 0 0,-22 0 16,21 0-16,0 0 0,1 0 15,20 0-15,-20-22 0,-1 1 0,0 21 16,1-21-16,-1 0 0,0 0 0,1 0 16,-1-22-16</inkml:trace>
  <inkml:trace contextRef="#ctx0" brushRef="#br0" timeOffset="113648.05">15938 1397 0,'0'0'0,"0"-21"0,22 0 0,-22-22 16,0 22-16,0 0 0,0 0 15,0 0-15,0 0 0,0-1 0,-22 1 16,1 21-16,0 0 15,0 0-15,0 0 0,0 0 0,-1 21 16,-20 1-16,21 20 0,0-21 16,0 21-16,-22-20 0,22 20 0,0 0 15,0-21-15,0 22 0,21-1 0,0-21 16,-22 22-16,22-22 0,0 21 16,0-21-16,0 0 0,22 1 15,-1-22-15,0 0 0,0 0 16,0 0-16,0 0 0,1 0 0,-1 0 15,0-22-15,0 1 0,0 0 16,22 0-16,-22 0 0,0-22 16,0 22-16,-21 0 0,21-21 0,0 21 15,1-22-15,-22 22 0,21-21 16,-21 21-16,21-1 0,-21 1 0,21 0 16,-21 0-16,0 42 31,0 0-31,0 0 0,0 1 15,-21-1-15,21 0 0,-21 0 16,21 21-16,-21-20 0,21-1 0,0 21 16,0-21-16,0 0 0,0 22 15,0-22-15,0 0 0,0 0 16,0 0-16,0 1 0,21-1 16,0-21-16,0 0 15,21 0-15,-20 0 0,-1 0 0,21 0 16,-21-21-16,22-1 0,-1 1 15,-21 0-15,21 0 0,1-21 0</inkml:trace>
  <inkml:trace contextRef="#ctx0" brushRef="#br0" timeOffset="115496.82">16616 1376 0,'21'-21'15,"-42"42"-15,63-85 0,-21 43 0,0 0 16,-21 0-16,-21 21 16,0 0-16,-21 0 15,21 21-15,-22-21 16,1 21-16,21 0 0,0 1 0,-1-1 15,1-21-15,0 21 0,21 0 0,-21 0 16,21 0-16,0 1 0,0-1 16,0 0-16,21-21 0,0 21 15,0 0-15,1-21 0,-1 21 16,21 1-16,-21-22 0,0 21 0,1-21 16,-1 21-16,0 0 0,0-21 0,0 21 15,-42-21 1,0 0-1,0 0-15,0 0 0,-1 0 16,1 0-16,-21 0 0,21 0 16,0 0-16,-1 0 0,1-21 15,0 21-15,0 0 0,0 0 0,0 0 16,-1 0-16,22 21 31,22 0-15,-1-21-16,0 0 0,21 22 15,-21-22-15,1 0 0,20 0 0,-21 0 16,0 0-16,22 0 0,-22 0 16,21 0-16,-21 0 0,22-22 15,-1 22-15,0-21 0,-21 0 0,22 0 16,-1 0-16,-21 0 0,22-1 16,-1-20-16,-21 21 0,0-21 0,22-1 15,-22 1-15,0-22 0,0 22 16,0-21-16,-21 20 0,0-20 0,0 20 15,0-20-15,0 21 0,0-1 16,0 22-16,0 0 0,0 0 0,0 0 16,-21-1-16,0 22 15,0 0-15,0 22 0,-1 20 0,1-21 16,21 21-16,-21-20 16,0 20-16,21 0 0,0 1 0,0-1 15,0 0-15,-21 1 0,21-1 0,0 0 16,0 1-16,0-22 0,0 21 15,0-21-15,0 22 0,21-22 0,-21 0 16,21 0-16,0 21 0,0-42 16,1 22-16,-1-1 0,0 0 0,0-21 15,0 0-15,0 0 0,1 0 16,20 0-16,-21 0 0,0 0 0,0 0 16,1-21-16,20 21 0,-21-21 15,0-1-15,0 1 0,-21 0 16,22 0-16,-1 0 0,-21-22 0,0 22 15,0 0-15,21 0 0,-21 42 47,0 0-47,-21 0 0,21 1 16,0-1-16,0 0 0,0 0 16,0 0-16,0 0 0,0 1 15,21-22-15,0 21 0,0 0 0,0-21 16,1 0-16,-1 0 0,0 0 15,21 0-15,-21 0 0,1 0 0,-1 0 16,21 0-16,-21-21 16,0 21-16,-21-21 0,22-1 0,-1 1 0,0 0 15,-21 0-15,21 0 0,-21 0 16,21-1-16,-21 1 0,0 0 16,0 0-16,0 42 31,0 0-31,-21 0 15,0 1-15,21-1 0,0 0 0,-21 0 16,0 0-16,21 0 0,0 1 16,-22-1-16,22 0 0,0 0 15,22-21 17,-1-21-32,0 21 15,0-21-15,0 0 0,0 21 0,1-22 16,-1 1-16,0 0 0,21 0 0,-21 0 15,1 0-15,-1-1 0,0 1 16,0 0-16,0 0 0,-21 0 0,21 21 16,-21-21-16,0 42 31,0 0-31,0 0 0,0 0 16,0 0-16,0 1 0,0-1 0,0 0 15,0 0-15,0 0 0,0 0 16,0 1-16,0-1 0,22 0 15,-1-21-15,0 21 0,21-21 0,-21 0 0,1 0 16,20 0-16,0 0 16,1 0-16,-1 0 0,0 0 0,-21 0 15,22-21-15,-1 0 0,-21 0 16,22-1-16,-22 1 0,0-21 0,0 21 16,0 0-16,0-22 0,-21 22 15,0-21-15,0 21 0,0-22 0,0 22 16,0 0-16,0 0 0,-42 21 15,21 0-15,0 0 0,-22 0 16,22 21-16,-21 0 0,21-21 16,-22 21-16,22 22 0,0-22 0,0 0 15,21 0-15,0 0 0,0 0 16,0 1-16,0-1 0,0 0 16,0 0-16,21 0 15,0-21-15,0 0 0,22 0 0,-22 0 16,0 0-16,0 0 0,0 0 15,1 0-15,-1 0 0,0-21 0,0 21 16,0-21-16,0 21 0,-21-21 0,22 0 16,-22-1-16,21 22 15,-21-21-15,-21 42 47,-1 1-47,1-1 16,0 21-16,0-21 0,0 22 15,0-1-15,-1 0 0,1 1 0,0-1 16,0 21-16,21-20 0,0 20 16,0-20-16,0 20 0,0-21 0,0 22 15,0-22-15,0 22 0,0-1 0,0 1 16,0-1-16,0 22 0,0-22 16,0 1-16,0-1 0,0 1 0,-21-1 15,21 1-15,-21-22 0,21 22 16,-22-22-16,22 0 0,-21 1 0,0-1 15,21 0-15,-21-20 0,0-1 16,21 0-16,-21-21 0,-1 0 16,1 0-16,0 0 0,0 0 15,0 0-15,0 0 0,21-21 0,-22 0 16,1-22-16,21 22 0,-21-21 16,21 21-16,-21-22 0,0 1 0,21-22 15,-21 22-15,-1-21 0,22-22 0,-21 21 16</inkml:trace>
  <inkml:trace contextRef="#ctx0" brushRef="#br0" timeOffset="115747.89">18034 720 0,'0'0'16,"-21"0"-16,0 0 0,-1 0 16,22-21-16,-21 21 47,0 0-47,21 21 15,-21-21 1,0 21-16</inkml:trace>
  <inkml:trace contextRef="#ctx0" brushRef="#br0" timeOffset="115961.77">16806 1101 0,'0'0'16,"0"21"-16,0 0 15,21-21 1,1 0-16,20 0 0,-21 0 0,21 0 15,1 0-15,-1 0 0,0 0 16,1 0-16,-1 0 0,22 0 16,-22 0-16,0 0 0,-21 0 0,22 0 15,-22 0-15,0 0 0</inkml:trace>
  <inkml:trace contextRef="#ctx0" brushRef="#br0" timeOffset="117312.56">804 6731 0,'0'-21'16,"0"0"-16,0 0 16,0-1-16,-21 1 15,21 0-15,0 0 16,0 0 0,-21 42 15,21 0-31,0 0 15,0 22-15,0-22 0,0 0 0,-21 21 16,21 1-16,0-22 0,0 21 16,0 0-16,0 1 0,0-1 15,0-21-15,-21 22 0,21-1 0,-22 0 16,22 1-16,0-22 16,0 21-16,0-21 0,0 22 0,0-22 15,0 0-15,0 0 16,0 0-16,-21-21 0,21-21 31,0 0-15,0 0-16,0 0 0,0-1 15,0 1-15</inkml:trace>
  <inkml:trace contextRef="#ctx0" brushRef="#br0" timeOffset="118032.29">974 7027 0,'0'0'0,"0"22"16,0-1-16,0 0 16,0 0-1,21-21 16,0 0-31,0 0 0,-21-21 16,21 21-16,-21-21 16,0 0-16,0-1 15,0 1 1,-21 21 15,0 0-31,21 21 0,0 1 16,-21-1-1,21 0 1,21-21 0,0 0-1,0 0-15,0-21 16,1 0-16,-22-1 16,0 1-1,0 0 1,-22 21-1,1 0 1,0 21-16,0 0 16,21 1-16,0-1 15,0 0 1,21-21 15,0 0-31,0-21 16,-21 0-1,22 21-15,-22-22 0,0 1 16,-22 21 15,22-21-31,-21 21 16,0 0-16,0 21 31,21 0-15,0 1-1,21-22 1,0 0-16</inkml:trace>
  <inkml:trace contextRef="#ctx0" brushRef="#br0" timeOffset="142392.62">2625 4276 0,'0'0'0,"-22"0"47,1 0-47,21 21 15</inkml:trace>
  <inkml:trace contextRef="#ctx0" brushRef="#br0" timeOffset="142735.42">2201 4233 0,'0'0'0,"-42"0"0,21 0 16,0 0-16,-1 0 0,-20 22 31,63-22-15,0 0-16,1 0 0,20 0 16,21 0-16,-20-22 0,20 22 15,1 0-15,-1 0 0,1-21 0,-1 21 16,1 0-16,-1-21 0,-20 21 15,20 0-15,-21-21 0,1 21 0,-1 0 16,0 0-16,-20 0 0,-1 0 16,0 0-16,0 0 0,0 0 15,-42 0 17,0 0-17,0 0-15,0 0 0</inkml:trace>
  <inkml:trace contextRef="#ctx0" brushRef="#br0" timeOffset="143028.26">2625 4233 0,'-22'22'0,"44"-44"0,-65 44 0,22-1 16,0-21-16,0 0 15,21 21-15,-21 0 0,21 0 16,-22-21-16,22 21 0,0 22 15,0-22-15,0 21 0,-21-21 16,21 22-16,0-1 0,-21 0 16,21 1-16,-21-1 0,21 22 0,-21-22 15,21 0-15,0 1 0,-21-1 16,-1 0-16,22 1 0,-21-22 0,21 21 16,0-21-16,0 0 0,-21-21 15,21 22-15,0-44 31,0 1-31,0 0 16</inkml:trace>
  <inkml:trace contextRef="#ctx0" brushRef="#br0" timeOffset="143611.97">3090 4720 0,'0'-21'16,"64"0"0,-64 0-16,0 0 15,0-1-15,0 1 16,0 0-16,0 0 16,0 0-16,-21 0 0,-1 21 15,1-22-15,0 22 0,0 0 16,0 0-16,0 0 0,-1 0 0,1 0 15,-21 22-15,21-22 0,-22 21 16,22 21-16,-21-21 0,21 0 0,-22 22 16,22-22-16,0 21 0,0-21 15,0 22-15,21-1 0,0-21 0,0 22 16,0-22-16,0 21 0,0-21 16,0 0-16,0 1 0,0-1 0,21-21 15,0 21-15,0-21 0,0 0 16,1 0-16,-1 0 0,0 0 0,0-21 15,0 0-15,22-1 16,-22 1-16,21-21 0,-21 21 0,0-22 16,1 1-16,-1 21 0,0-21 15,0-1-15,-21 22 0,21-21 0,-21 21 16,0-1-16,0 1 0,0 0 16,0 0-16,21 21 0,-21 21 15,0 0 1,0 0-16,0 22 0,0-22 15,0 21-15,0 1 16,0-22-16,0 21 0,0 0 0,0-20 0,0 20 16,0-21-16,0 0 0,0 0 15,0 1-15,22-1 0,-1-21 16,0 0-16,0 0 0,0 0 16,0 0-16,1-21 0,-1 21 15,0-22-15,0-20 0</inkml:trace>
  <inkml:trace contextRef="#ctx0" brushRef="#br0" timeOffset="144252.57">3641 4064 0,'-22'0'0,"1"106"31,0-85-31,21 21 0,-21 22 0,21-22 15,-21 1-15,21 20 0,0-21 16,-21 1-16,21 20 0,-22-20 0,1-1 16,21 21-16,0-20 0,0-1 15,-21 0-15,21 1 0,-21-1 0,21-21 16,0 0-16,0 1 0,0-1 16,0 0-16,0-42 31,0 0-31,0-1 0,0 1 15,0-21-15,21 21 0,0-22 16,0 1-16,1 0 0,-22-1 16,42 1-16,-21 21 0,0-21 0,0 20 15,1 1-15,20 0 0,-21 0 16,0 21-16,0 0 0,1 0 0,-1 0 16,0 0-16,0 0 0,-21 21 15,21 0-15,-21 0 16,0 1-16,0-1 15,-21-21-15,0 21 0,0 0 0,0-21 16,-1 21-16,1 0 16,-21-21-16,21 0 0,0 22 0,-1-22 15,1 0-15,0 0 0,0 0 16,0 0-16,0 0 0,-1 0 0,1 0 16,0 0-1,21 21 1,0 0-16,0 0 0,0 0 15,0 0-15,0 1 0,0-1 0,21 0 16,-21 0-16,21 0 0,1 0 0,-1 1 16,0-22-16,0 21 0,0 0 15,0-21-15,1 0 0,-1 0 16,0 0-16,0 0 16,0 0-16,0 0 0,1 0 0,-1-21 15,0 21-15,-21-21 16,0-1-16,21 1 0</inkml:trace>
  <inkml:trace contextRef="#ctx0" brushRef="#br0" timeOffset="144628.35">3895 4784 0,'0'21'31,"0"0"-31,21-21 15,0 0-15,0 0 16,0-21-16,0 21 16,1-21-16,-1 0 0,0-1 15,-21 1-15,21 21 16,-21-21-16,0 0 0,0 0 16,-21 21-1,0 21 1,0 0-16,21 0 15,-22 0-15,1 1 0,21-1 0,-21 21 16,21-21-16,-21 0 0,21 22 16,-21-22-16,21 0 0,0 0 15,0 0-15,0 1 0,0-1 0,0 0 16,0 0-16,0 0 16,21-21-16,0 0 0,0 0 15,0 0-15,1 0 16,-1 0-16</inkml:trace>
  <inkml:trace contextRef="#ctx0" brushRef="#br0" timeOffset="145072.1">4614 4657 0,'0'0'0,"21"-21"0,-21-1 16,0 1-1,-21 21 1,0 0-16,0 0 0,0 0 0,-22 0 15,22 21-15,0 1 0,-21-22 16,21 21-16,-22 0 0,22 0 0,0 0 16,0 0-16,0-21 0,-1 22 15,22-1-15,-21 0 0,21 0 0,0 0 16,0 0 0,21-21-16,1 22 15,-1-22-15,0 0 0,0 0 16,0 21-16,0-21 0,22 0 0,-22 0 15,0 21-15,0 0 16,0-21-16,1 21 0,-1 0 16,-21 1-16,0-1 15,-21 0 1,-1-21-16,1 21 0,-21-21 0,21 21 16,0-21-16,-22 0 0,22 21 15,0-21-15,-21 0 0,20 0 0,1 0 16,0 0-16,0 0 0,0 0 15,0 0-15,-1 0 0,1 0 16,21-21 0,0 0-16,0 0 15,21 0-15,1 0 16</inkml:trace>
  <inkml:trace contextRef="#ctx0" brushRef="#br0" timeOffset="145641.32">5503 4509 0,'21'-22'0,"-42"44"0,42-65 15,1 22-15,-22 0 0,21 0 16,-21 0-16,0-22 0,0 22 0,0 0 15,-21 0-15,-1 0 16,1 21-16,-21 0 0,21 0 0,-22 0 16,22 0-16,-21 21 0,0 0 15,-1 0-15,1 0 0,0 0 0,-1 1 16,22 20-16,-21-21 0,21 0 16,-1 22-16,22-22 0,0 0 0,0 0 15,0 0-15,0 0 0,0 1 0,0-1 16,22 0-16,-1 0 15,0 0-15,0-21 0,0 21 0,22 1 16,-22-1-16,21-21 0,-21 21 16,22 0-16,-22 0 0,21 0 0,-21 1 15,0-22-15,1 21 0,-1 0 16,0 0-16,-21 0 0,0 0 0,0 1 16,0-1-16,0 0 0,-21 0 0,0-21 15,-1 21-15,-20 0 0,21 1 16,-21-22-16,20 21 0,-20-21 0,0 0 15,21 0-15,-22 0 0,1 0 16,21 0-16,-22 0 0,22 0 0,0 0 16,-21 0-16,21-21 15,-1 21-15,1-22 0,0 1 0,0 0 16,0 0-16,0 0 0,21 0 16,0-1-16,0 1 15,21 0-15,0 0 16,0 21-16,0-21 0,22 21 15,-22-21-15</inkml:trace>
  <inkml:trace contextRef="#ctx0" brushRef="#br0" timeOffset="147452.07">5757 4657 0,'0'0'0,"-21"-21"16,0 21-16,0 0 16,0 0-16,-1 0 0,1 0 15,0 0-15,0 21 16,21 0-16,-21 0 0,0 0 0,-1 22 16,22-22-16,-21 21 0,0-21 15,0 22-15,21-1 0,0-21 0,-21 21 16,21 1-16,0-22 0,0 0 15,0 21-15,0-20 0,0-1 16,0 0-16,21-21 0,0 21 0,0 0 16,0-21-16,1 0 0,20 0 15,-21 0-15,21 0 0,107-21 16,-107 0 0,0 21-16,-21-21 0,22 0 15,-1-1-15,-21 1 0,22-21 0,-22 21 16,0-22-16,0 22 0,-21 0 0,0-21 15,0 21-15,0-22 0,0 22 0,-21 0 16,0 21-16,0 0 16,-1 0-16,1 0 0,0 0 0,0 0 15,0 21-15,0-21 16,-1 21-16,22 0 0,0 1 0,0-1 16,0 0-16,0 0 0,0 0 15,0 0-15,22 1 0,-1-1 0,0 0 16,-21 0-16,21-21 0,0 21 0,-21 0 15,21 1-15,1-1 0,-1 0 16,-21 0-16,21-21 0,-21 21 16,21-21-16,0 0 0,0 21 15,1-21-15,-1 0 0,0 0 16,0 0-16,21 0 0,-20 0 16,-1 0-16,0-21 0,0 21 15,0-21-15,22 0 0,-22 21 16,0-21-16,21 0 0,-21-1 0,1 1 15,-1 0-15,0 0 0,0 0 16,0-22-16,0 22 0,-21 0 0,0 0 16,0 0-16,0 0 0,0-1 15,0 1-15,-21 21 16,0 0-16,0 0 0,0 0 16,0 0-16,-1 21 0,1-21 0,0 22 15,0-1-15,0 0 0,0 0 16,-1 0-16,22 22 0,0-22 0,-21 0 15,21 0-15,0 21 0,0-20 0,0-1 16,0 0-16,0 0 16,0 0-16,0 0 0,21-21 15,1 0-15,-1 22 0,0-22 16,21 0-16,-21 0 0,22 0 0,-22 0 16,21 0-16,1 0 0,-22 0 0,21-22 15,0 22-15,-20-21 0,20 21 16,-21-21-16,0 0 0,0 0 0,1 0 15,-1-1-15,0-20 0,-21 21 16,0 0-16,21 0 0,-21-1 0,0 1 16,0 0-16,0 0 0,-21 21 31,0 0-31,0 21 0,-1-21 16,1 21-16,0 0 0,0 1 0,21-1 15,0 0-15,-21 21 0,21-21 16,0 1-16,-21-1 0,21 0 0,0 0 15,0 0-15,0 0 0,21-21 16,0 22-16,0-22 0,0 0 0,22 21 16,-22-21-16,21 0 0,-21 0 0,22 0 15,-22 0-15,21 0 0,-21 0 16,0-21-16,1 21 0,-1-22 0,0 1 16,0 21-16,0-21 15,-21 0-15,0 0 0,21-22 0,-21 22 16,0 0-16,22 0 0,-22 0 0,0 0 15,0-1-15,0 44 32,-22-22-17,22 21-15,-21 0 0,21 0 0,-21 0 16,21 0-16,0 1 0,0-1 0,-21 0 16,21 0-16,-21 0 0,21 0 15,-21-21-15,21 22 0,0-1 0,0 0 16,0-42 31,0 0-32,0-1-15,21 1 0,0 0 16,0 0-16,-21 0 0,21 0 0,0-1 16,1-20-16,-1 21 0,21 0 15,-21 0-15,0-1 0,1 22 0,-1-21 16,0 21-16,0 0 0,0 0 15,-21 21-15,0 1 16,0-1-16,0 0 0,0 0 16,0 0-16,0 22 0,0-22 15,0 0-15,-21 0 0,21 0 16,-21 0-16,21 1 0,0-1 16,0 0-16,21 0 15,0-21 1,0 0-16,1 0 0,-1 0 0,0 0 15,0 0-15,21 0 0,-20-21 16,-1 21-16,21-21 0,-21 0 0,0 21 16,1-22-16,-1 1 0,0 0 15,0-21-15,0 21 0,-21-22 16,21 22-16,1 0 0,-22-21 0,0 20 16,0 1-16,-22 21 31,22 21-31,-21 1 0,0-1 15,21 0-15,-21 0 0,21 0 0,0 0 16,0 1-16,0-1 0,0 0 0,0 0 16,0 0-16,0 0 0,0 1 15,0-1-15,0 0 0,0 0 16,-21 0 15,0-21-31,-1 0 0,1 0 0,0 0 16,0 0-16,0 0 0,0 0 15,-1 0-15,1 0 0,0 0 16,42 0 15,-21-21-31,21 21 0,22-21 16,-22 0-16</inkml:trace>
  <inkml:trace contextRef="#ctx0" brushRef="#br0" timeOffset="148003.76">8318 4572 0,'0'0'0,"-21"0"0,0 0 0,0 0 16,0 0-16,0 21 15,21 0-15,-22-21 0,1 43 0,21-22 16,0 0-16,-21 21 0,21 1 15,-21-1-15,21 0 0,-21 1 0,21-1 16,-21 0-16,21 1 0,0-1 16,0 0-16,-22 1 0,22-22 0,-21 21 15,21-21-15,0 1 0,0-1 0,0 0 16,0 0-16,0 0 0,0 0 16,0-42 30,0 0-46,0 0 16,0 0-16,0 0 0,21-22 16,1 22-16,-1 0 0,0 0 0,0-22 15,0 22-15,0 0 0,22 0 0,-22 0 16,0 0-16,21-1 0,-20 22 16,-1 0-16,21 0 0,-21 0 0,0 0 15,1 0-15,-22 22 0,21-1 16,-21 0-16,0 0 0,0 21 0,0-20 15,0-1-15,0 0 0,-21 21 0,21-21 16,-22 1-16,1-1 16,0 0-16,0 0 0,0-21 0,0 21 15,-1-21-15,22 21 0,-21-21 0,0 0 16,42 0 15,0-21-31,1 0 16</inkml:trace>
  <inkml:trace contextRef="#ctx0" brushRef="#br0" timeOffset="148412.53">8721 4953 0,'0'0'0,"-43"0"15,43 21-15,-21-21 16,0 21-16,21 1 0,-21-1 0,0 0 15,-1 0-15,1 21 16,21 1-16,-21-22 0,21 0 0,-21 0 16,21 0-16,0 1 0,0-1 15,0 0-15,0 0 0,21-21 16,0 21-16,0-21 16,1 0-16,20 0 0,-21 0 0,0 0 0,0 0 15,1 0-15,20 0 16,-21-21-16,0 0 0,0 0 0,1 0 15,-22-22-15,21 22 0,-21 0 16,0-21-16,0-1 0,0 22 16,0-21-16,0 21 0,-21-22 0,-1 22 15,1 0-15,0 0 0,0 21 16,0 0-16,0 0 0,-1 0 0,1 0 16,21 21-16,-21-21 0,0 21 15,0 0-15,21 0 0,-21 1 0,21-1 16,0 0-16,0 0 15,21-21 1,0 0-16</inkml:trace>
  <inkml:trace contextRef="#ctx0" brushRef="#br0" timeOffset="148780.38">9377 4509 0,'-43'0'31,"22"21"-31,0-21 0,21 21 0,-21 0 16,0 0-16,0 0 0,21 22 15,-22-22-15,1 21 0,0 1 0,21-1 16,-21 0-16,21 1 0,-21-1 15,21 0-15,0 1 0,0-22 0,0 21 16,0 0-16,0-20 0,0 20 16,0-21-16,0 0 0,0 0 0,0 1 15,0-1-15,0 0 0,21-21 0,0 21 16,0-21-16,0 0 16,1 0-16,-1 0 15,0 0-15,0 0 0,-21-21 0,21 21 16,0-21-16,1 0 0,-1-1 15,-21 1-15,21 0 0,0 0 0,-21 0 16,0-22-16</inkml:trace>
  <inkml:trace contextRef="#ctx0" brushRef="#br0" timeOffset="149135.91">8721 4614 0,'-22'0'0,"44"0"0,-65 0 0,22 0 15,0 0-15,63 0 32,-21 0-32,22 0 0,20 0 0,-20 0 15,20 0-15,22 0 0,-22 0 16,1 0-16,-22 0 0,22 0 0,-22 0 15,21 0-15,-20 0 0,-22 0 0,21-21 16,-21 21-16,22 0 16,-22 0-16,0 0 0,0 0 0,0 0 15,1 0-15,-1 0 0,0 0 16,-42 0 31,0 0-47,-1 0 15</inkml:trace>
  <inkml:trace contextRef="#ctx0" brushRef="#br0" timeOffset="150715.32">2307 7070 0,'21'-21'0,"0"21"0,1-22 15,-1 22-15,0-21 0,0 0 16,0 0-16,0 0 16,-21 0-16,22-1 15,-22 1-15,0 0 0,0 0 0,0 0 16,-22 0-16,1-1 0,0 1 16,0 0-16,-21 0 0,20 0 0,-20 21 15,0 0-15,21 0 0,-22 0 16,1 0-16,21 21 0,-22 0 0,22 0 15,-21 0-15,21 22 0,-22-22 16,22 21-16,0 1 0,0-22 0,21 21 16,0 0-16,0 1 0,0-22 15,0 21-15,0-21 0,21 1 0,0-1 16,0 0-16,1 0 16,20-21-16,0 0 0,-21 0 0,22 0 0,-1 0 15,0-21-15,22 21 16,-22-21-16,1 0 0,-1-1 0,21 1 15,-41 0-15,20-21 0,0 21 16,-21-1-16,1 1 0,-1 0 0,0 0 16,-21-21-16,21 20 0,-21 1 0,0 0 15,0 0-15,-21 21 32,0 0-32,0 21 15,-1 0-15,1 0 0,0 22 0,21-22 16,0 21-16,-21-21 15,21 22-15,-21 20 0,21-20 0,0 20 16,0 1-16,0-1 0,0 1 16,0 20-16,0-20 0,0 20 0,21 1 15,-21 21-15,21-21 0,0 20 0,-21-20 16,0 21-16,21-21 0,-21 20 16,22-20-16,-22 0 0,0 21 0,0-22 15,0 1-15,0-22 0,0 22 0,0-21 16,0-1-16,0 1 0,-22-22 15,1 0-15,0 1 0,21-22 0,-21 0 16,0 0-16,0-21 0,-1 0 0,1 0 16,0 0-16,0 0 15,0-21-15,0-21 0,-1 20 0,-20-20 16,21-21-16,-21-1 0,20 1 0,-20-22 16,21 0-16,-21-21 0,20 1 15,1 20-15,21-42 0,0 21 0,0 0 16,0 0-16,0 22 0,0-22 15,21 21-15,1 1 0,-1 20 0,0 1 16,21-1-16,-21 1 0,1-1 16,20 1-16,0 20 0,-21 1 0,22-22 15,-1 22-15,0 0 0,1 21 16,-1-22-16,0 1 0,1 21 16,-1 0-16</inkml:trace>
  <inkml:trace contextRef="#ctx0" brushRef="#br0" timeOffset="151320.64">2963 6943 0,'0'21'15,"21"-21"1,1 0-16,-22-21 16,21 21-16,0-21 0,0-1 15,-21 1-15,21 0 0,0 21 16,-21-21-16,0 0 0,0 0 15,0-1-15,0 1 0,0 0 16,0 0-16,-21 21 16,0 0-16,0 0 15,0 21-15,0 0 0,-1 22 16,22-22-16,-21 21 0,0-21 16,21 22-16,-21-1 0,21-21 0,0 21 15,0 1-15,0-22 0,0 21 16,0-21-16,0 1 0,21-1 0,0 0 15,0 0-15,1-21 0,-1 0 0,0 0 16,21 0-16,-21 0 16,22 0-16,-22-21 0,21 0 0,1 0 15,-22-1-15,21 1 0,0-21 0,-20 21 16,20-22-16,-21 1 0,21 0 16,-20-1-16,-1 1 0,0 0 0,0-22 15,0 22-15,0-22 0,-21 22 16,0 0-16,22-1 0,-22 22 0,0-21 15,0 21-15,0 42 16,-22 0 0,1 21-16,21 1 0,-21-1 15,0 0-15,21 22 0,0-22 0,0 1 16,-21-1-16,21 21 16,0-20-16,0-1 0,0-21 0,0 22 0,0-1 15,0-21-15,0 21 0,0-20 16,0-1-16,21 0 0,0-21 15,0 0-15,0 0 0,1 0 16,-1 0-16,0 0 0,0-21 16,0 0-16,-21-1 0,21 1 0,1 0 15,-22-21-15,21 21 0,-21-1 0</inkml:trace>
  <inkml:trace contextRef="#ctx0" brushRef="#br0" timeOffset="151504.53">3429 6773 0,'-42'0'16,"84"0"-16,-106 0 0,43 0 0,42 0 31,1 0-31,-1 0 0,21 0 16,0 0-16,1 0 0,-1 0 16,0 0-16,1 0 0,-1 0 0,0-21 15,1 21-15,-1-21 0,-21 21 16,22 0-16,-1-21 0</inkml:trace>
  <inkml:trace contextRef="#ctx0" brushRef="#br0" timeOffset="152189.54">4826 6879 0,'0'0'0,"0"-42"31,21 21-31,-21 0 0,21 21 0,-21-22 15,21 1-15,1-21 0,-22 21 16,0 0-16,21-22 0,0 22 0,-21-21 16,0-1-16,0 22 0,0-21 0,0 21 15,0 0-15,0-1 0,-21 1 16,0 0-16,-1 21 0,1 0 0,-21 0 16,0 0-16,-1 0 0,1 21 15,0 0-15,-1 1 0,1-1 0,0 0 16,20 21-16,-20-21 15,21 1-15,0 20 0,21-21 0,-21 0 16,21 0-16,0 1 0,0 20 0,21-21 16,0 0-16,0 0 0,0 1 15,22-1-15,-22 0 0,21 0 0,-21 0 16,22 0-16,-22 1 0,21 20 16,-21-21-16,0 0 0,1 0 0,-1 1 15,0 20-15,-21-21 0,0 0 0,0 22 16,0-22-16,-21 0 0,0 0 15,-22 0-15,1 0 0,0 1 0,-1-1 16,-20-21-16,20 0 0,-20 0 16,21 0-16,-1 0 0,1 0 15,0 0-15,-1 0 0,1-21 0,21-1 16,0-20-16,-1 21 0,1 0 16,0-22-16,21 22 0,-21-21 0,21 0 15,0 20-15,0-20 0,0 21 0,0-21 16,0 20-16,21 1 0,0 0 15,0 0-15,1 21 0,-1 0 0,0 0 16,0 0-16,21 0 0,-20 0 16,20 0-16,-21 0 0,21 0 0,-20 0 15,20 0-15</inkml:trace>
  <inkml:trace contextRef="#ctx0" brushRef="#br0" timeOffset="153964.64">5249 6837 0,'21'-21'16,"-42"42"-16,64-42 0,-43 0 0,21 21 15,-21-22-15,0 1 16,-21 21 0,-1 0-16,1 21 15,0 1-15,21-1 0,-21 0 16,0 0-16,0 0 0,21 0 15,-22 22-15,1-22 0,21 21 16,0-21-16,-21 1 0,21 20 0,-21 0 16,21-21-16,0 1 0,0 20 15,0-21-15,0 0 0,0 0 0,0 1 16,0-1-16,21 0 0,0-21 0,0 0 16,1 0-16,-1 0 0,21 0 15,-21 0-15,22 0 0,-1 0 0,0-21 16,1 0-16,-1-1 0,0 1 0,1-21 15,20 21-15,-42 0 0,22-22 16,-1 22-16,-21-21 0,0 21 0,0-1 16,1 1-16,-22 0 0,0 0 15,0 0-15,0 0 16,-22 21-16,1 0 16,0 0-16,0 0 15,0 0-15,21 21 0,0 0 16,0 0-16,0 0 15,0 0-15,0 1 0,0-1 16,21 0-16,0 0 0,-21 0 16,0 0-16,0 1 0,0-1 0,0 0 15,21 0-15,-21 0 0,0 0 16,0 1-16,0-1 0,21-21 16,-21 21-16,22-21 0,-1 0 15,0 0-15,0 0 0,0 0 16,0 0-16,1 0 0,-1 0 0,21 0 15,-21 0-15,22 0 0,-22 0 0,0-21 16,21 0-16,-21-1 0,1 22 16,-1-21-16,21 0 0,-21 0 0,0 0 15,1-22-15,-22 22 0,21 0 0,0 0 16,-21 0-16,0 0 0,0-1 16,0 1-16,0 0 0,0 0 0,0 0 15,-21 21 16,0 0-31,-1 0 0,1 21 16,0 0-16,0-21 0,0 21 16,21 0-16,-21 1 0,-1 20 0,22-21 15,-21 0-15,21 0 0,0 22 0,0-22 16,0 0-16,0 21 0,0-20 16,0-1-16,21 0 0,1-21 0,-1 21 15,0 0-15,0-21 0,21 0 0,1 21 16,-22-21-16,21 0 0,1 0 15,20 0-15,-21 0 0,1 0 0,-1-21 16,0 0-16,1 21 0,-1-21 0,0 0 16,1 0-16,-22-1 15,0 1-15,21-21 0,-42 21 0,22-22 16,-1 22-16,-21 0 0,21 0 0,-21-21 16,0 20-16,0 1 15,0 0-15,-21 21 16,0 0-16,-1 0 0,22 21 15,-21 0-15,0 1 16,21-1-16,-21 21 0,21-21 0,0 0 16,0 22-16,0-22 0,0 21 0,0-21 15,0 1-15,0-1 0,21 0 16,0 0-16,0-21 0,1 21 0,20-21 16,-21 0-16,0 0 0,22 0 0,-22 0 15,21 0-15,-21 0 16,0-21-16,1 0 0,-1 21 0,21-21 15,-42 0-15,21-1 0,0 1 0,1-21 16,-22 21-16,0 0 0,0-22 16,21 22-16,-21 0 0,0 0 0,21 0 15,-21-1-15,0 1 0,0 42 32,0 1-17,-21-1-15,21 0 0,-21 0 0,21 0 16,-22 0-16,22 1 0,0-1 15,-21 0-15,21 0 0,-21 0 0,21 0 16,-21 1-16,21-1 0,0 0 16,0-42 15,0 0-15,0-1-16,21 1 0,0 0 15,0 0-15,-21 0 0,22-22 0,-1 22 16,0 0-16,21-21 0,-21 21 15,1-1-15,-1 22 0,21-21 0,-21 0 16,22 21-16,-22 0 0,0 0 16,0 0-16,0 21 0,-21 0 15,0 1-15,0-1 16,0 0-16,0 21 0,0-21 16,0 1-16,-21-1 0,21 0 0,0 21 15,0-21-15,0 1 16,0-1-16,0 0 0,21-21 0,0 21 15,1-21-15,-1 0 0,0 0 0,21 0 16,-21 0-16,1 0 0,20 0 16,-21 0-16,0 0 0,22-21 0,-22 0 15,0 0-15,21-1 0,-21 1 16,1 0-16,-1 0 0,0-21 16,0 20-16,0-20 0,-21 21 0,0 0 15,0 0-15,0-1 0,0 1 0,0 0 16,0 0-16,-21 21 15,0 0-15,0 21 16,21 0-16,-21 0 0,21 1 0,-22-1 16,22 0-16,0 0 0,0 0 15,0 22-15,0-22 0,0 0 0,0 0 16,22 0-16,-1 0 0,-21 1 0,21-1 16,0 0-16,0 0 0,-21 0 15,-21-21 1,0 0-1,0 0-15,-22 0 16,22 0-16,0 0 0,0 0 0,0 0 16,0 0-16,-1 0 0,22-21 31,0 0-31,22 21 0,-1-21 16</inkml:trace>
  <inkml:trace contextRef="#ctx0" brushRef="#br0" timeOffset="154623.62">8445 6583 0,'0'-21'0,"0"42"0,0-63 0,-21 20 0,21 44 47,0-1-47,0 21 0,0-21 0,-21 22 15,21-1-15,0 0 0,0 1 16,0-1-16,0 0 0,0 1 0,-21-1 16,21 0-16,-21 1 0,21-1 0,0 0 15,0-21-15,0 22 0,0-1 16,0-21-16,0 0 0,0 1 0,0-1 16,0 0-16,0 0 15,0-42 1,0 0-1,0 0-15,0-1 0,0 1 0,0 0 16,0 0-16,0-21 0,0 20 16,0 1-16,21-21 0,0 21 0,0-22 15,0 22-15,1 0 0,-1 0 0,21 0 16,0 0-16,-20-1 0,20 22 16,0 0-16,-21 0 0,22 0 0,-22 0 15,21 0-15,-21 22 0,1-1 0,-1 0 16,0 0-16,-21 0 0,0 0 15,0 22-15,0-22 0,0 21 0,0-21 16,-21 22-16,0-22 0,21 0 16,-22 0-16,1 22 0,0-22 15,21 0-15,-21 0 0,0-21 16,21 21-16,21-42 31,0 21-31,0-21 0,0 0 16,1 0-16</inkml:trace>
  <inkml:trace contextRef="#ctx0" brushRef="#br0" timeOffset="155040.38">9334 6900 0,'0'0'0,"0"-21"16,-21 21-1,0 0-15,0 0 0,0 0 16,0 21-16,-1 1 0,1-1 15,0 0-15,0 0 0,-21 0 0,20 0 16,1 22-16,21-22 0,-21 21 0,0 1 16,0-22-16,21 21 0,0 0 15,0-20-15,0-1 0,0 21 0,0-21 16,21 0-16,0 1 0,0-22 0,0 21 16,22-21-16,-22 0 0,21 0 15,-21 0-15,22 0 0,-22 0 0,21-21 16,-21-1-16,22 22 0,-22-21 15,0 0-15,0-21 0,0 21 16,-21-22-16,0 22 0,0-21 0,0-1 16,0 22-16,0-21 0,0 0 0,0 20 15,0-20-15,-21 21 0,0 0 16,0 0-16,0 21 0,0 0 0,-1 0 16,1 0-16,0 0 0,0 0 0,0 0 15,0 0-15,-1 0 0,1 21 16,21 0-16,21 0 15,1-21 1,-1 0-16,21 0 0,-21 0 0</inkml:trace>
  <inkml:trace contextRef="#ctx0" brushRef="#br0" timeOffset="155324.6">9885 6689 0,'0'-43'16,"0"86"-16,21-107 0,-21 43 0,0 0 0,0 0 15,-21 21 1,0 21 0,21 0-16,-22 0 0,1 22 0,0-1 15,0 0-15,0 1 0,0-1 16,-1 0-16,22 1 0,0-1 16,-21 0-16,21 1 0,-21-1 0,21 0 0,0 1 15,0-1-15,0 0 16,0-21-16,0 22 0,21-22 0,-21 0 15,21 0-15,1 0 0,-1-21 0,0 0 16,0 0-16,0 0 16,0 0-16,1 0 0,-22-21 0,21 0 15,-21 0-15,21 0 0,-21 0 0,0-1 16</inkml:trace>
  <inkml:trace contextRef="#ctx0" brushRef="#br0" timeOffset="155492.51">9652 6964 0,'-21'0'0,"42"0"0,-63 0 0,20 0 16,65 0 15,-22 0-31,0 0 0,21 0 16,1 0-16,-22 0 0,21 0 16,1 0-16,-1-21 0,0 21 0,1-21 15,20 21-15,-21-22 0,1 22 0</inkml:trace>
  <inkml:trace contextRef="#ctx0" brushRef="#br0" timeOffset="155991.68">10668 6625 0,'-21'-21'16,"0"42"0,-1 0-16,1 1 0,0-1 15,0 0-15,0 0 0,0 21 0,-1 1 16,22-22-16,-21 21 0,0 1 0,0-1 15,0-21-15,0 21 0,-1 1 16,1-1-16,0 0 0,21 1 0,-21-1 16,0-21-16,21 22 0,0-22 0,-21 0 15,21 0-15,-22 0 0,22 0 16,0-42 15,0 0-15,0-21-16,22 21 0,-1-22 0,-21 1 15,21 0-15,0-1 0,0 1 0,0 0 16,22-1-16,-22-20 0,0 20 16,0-20-16,-21 21 0,21-1 0,1 1 15,-1 0-15,-21 20 0,21 1 16,-21 0-16,0 0 0,21 21 16,-21 21-16,0 21 0,0-20 15,0 20-15,0 0 0,0 1 16,0-22-16,0 42 0,21-20 0,-21-1 15,0 0-15,0 1 0,0-1 16,0 0-16,0 1 0,0-1 16,0 0-16,0-21 0,0 1 0,0 20 15,0-21-15,0 0 0,0 0 16,0-42 15,0 0-31,-21 21 0,21-21 0</inkml:trace>
  <inkml:trace contextRef="#ctx0" brushRef="#br0" timeOffset="156471.97">10245 7133 0,'0'0'0,"-22"0"0,44 0 32,-1 0-32,0 0 0,21 0 15,-21 0-15,22 0 0,-1 0 0,0-21 16,1 21-16,20-21 0,-20 21 15,-1-21-15,0 21 0,1-21 0,-1 21 16,0-22-16,1 22 0,-1-21 0,-21 0 16,21 0-16,-20 21 0,-1-21 15,0 0-15,-21-1 16,-21 22 0,0 0-16,-22 0 0,22 0 15,0 22-15,-21-22 0,20 21 16,1 0-16,0 0 0,0 0 0,21 0 15,0 1-15,0-1 16,0 0-16,0 0 0,0 0 0,21 0 16,0 1-16,-21-1 0,43 0 0,-22 0 15,0 0-15,0 0 0,0 1 16,0-1-16,1 0 0,-22 0 16,0 0-1,-22-21-15,1 0 16,0 21-16,0-21 0,-21 0 0,20 0 15,1 0-15,-21 0 0,21 0 16,0 0-16,-1 0 0,1 0 0,0 0 16,0 0-16,21-21 15,0 0 1,0 0-16,42 0 0,-21 21 16,1-21-16,20-1 0</inkml:trace>
  <inkml:trace contextRef="#ctx0" brushRef="#br0" timeOffset="156783.82">11705 6773 0,'0'0'0,"0"-21"0,0 0 15,-21 21 16,0 21-31,21 0 0,-21-21 0,-1 43 16,1-22-16,0 0 0,21 0 0,-21 22 16,0-1-16,0-21 0,-1 21 15,1 1-15,0-1 0,0 0 0,21 1 16,0-1-16,-21-21 0,21 22 0,0-1 16,0-21-16,0 21 0,0-20 15,0-1-15,0 0 0,21 0 16,0 0-16,0-21 0,0 0 0,1 0 15,-1 0-15,0 0 0,21 0 16,-21 0-16,1-21 0</inkml:trace>
  <inkml:trace contextRef="#ctx0" brushRef="#br0" timeOffset="157081.66">12171 6773 0,'0'0'0,"0"-21"0,0 0 16,21 21-1,21 0-15,-21 21 16,1 0-16,-1 1 0,21-1 16,-21 0-16,0 0 0,1 21 0,-1-20 15,-21 20-15,0-21 0,0 21 16,0 1-16,0-1 0,-21 0 0,-1 1 15,1-22-15,0 21 0,-21 1 0,21-22 16,-22 21-16,22-21 0,-21 0 16,21 1-16,-22-1 0,22 0 15,0-21-15,-21 0 0,20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3:12:52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1037 0,'0'0'0,"22"0"0,-22-21 0,0 0 15,0 0-15,0 0 16,0-1 0,0 1-16,0 0 15,0 42 32,0 0-31,0 22-16,0-22 0,0 0 15,0 21-15,0 1 0,0-1 16,0 0-16,0 1 0,0-1 0,0 0 16,0 1-16,0-1 0,0 22 15,0-22-15,0 0 0,0 1 0,0-1 16,0 0-16,0-21 0,0 22 15,0-22-15,0 21 0,0-21 16,0 1-16,0-1 0,0 0 0,21 0 16,-21-42 31,0 0-47,21 0 0,-21-1 15,21 1-15,-21 0 0</inkml:trace>
  <inkml:trace contextRef="#ctx0" brushRef="#br0" timeOffset="342.8">1482 1503 0,'0'0'0,"0"21"0,0 0 15,21 0 1,0-21 0,0 0-1,0 0-15,0-21 16,1 0-16,-22 0 16,0 0-16,0 0 15,-22 21 16,1 0-15,0 0-16,21 21 16,-21-21-1,42 0 1</inkml:trace>
  <inkml:trace contextRef="#ctx0" brushRef="#br0" timeOffset="940.46">3662 466 0,'-21'0'0,"42"0"0,-64 0 15,65 0 16,20 0-31,0 0 0,1 0 16,20 0-16,1 0 0,-1 0 16,1 0-16,-1 0 0,22 0 15,-1 0-15,1-21 0,0 21 0,-1 0 16,1 0-16,0-22 0,-1 22 16,-20 0-16,-1 0 0,-20 0 0,20 0 15,-42 0-15,1 0 0,-1 0 16,0 0-16,-42 0 15,0 22 1,-22-22-16,1 0 0,21 0 16,-43 21-16,22 0 0</inkml:trace>
  <inkml:trace contextRef="#ctx0" brushRef="#br0" timeOffset="1248.08">4381 572 0,'0'0'0,"-21"0"15,0 0 1,0 0-16,0 0 16,21 21-1,-21-21-15,21 21 0,0 0 16,0 0-16,0 22 0,0-1 16,0 0-16,0 1 0,-22 20 0,22 1 15,0-22-15,0 21 16,-21 1-16,21-22 0,-21 22 0,21-22 15,0 0-15,0 1 0,0-1 16,0-21-16,0 22 0,0-22 0,0 0 16,0 0-16,0 0 15,21-21-15,0 0 16,1-21-16,-22 0 0,21 21 16,0-21-16,0-22 0,-21 22 15,21 0-15</inkml:trace>
  <inkml:trace contextRef="#ctx0" brushRef="#br0" timeOffset="1863.74">4657 974 0,'0'0'0,"21"-21"0,0-1 0,-21 44 47,0-1-47,0 21 0,0-21 15,0 22-15,0-22 0,0 21 0,0 0 16,0-20-16,0 20 0,0-21 15,0 21-15,0-20 0,0-1 0,0 0 16,0 0-16,0 0 0,0 0 16,21-21-16,0 0 0,0 0 15,22 0-15,-22 0 0,0 0 16,21-21-16,-20 0 0,20 21 16,-21-21-16,21-21 0,-20 20 0,-1 1 15,0-21-15,21 21 0,-21-22 16,-21 22-16,22-21 0,-22 21 0,21-22 15,-21 22-15,0 0 0,0 0 16,0 0-16,0 0 16,0 42-1,0 0-15,0 0 0,0 0 16,0 0-16,0 22 0,0-1 16,0-21-16,0 22 0,0-1 0,0 0 15,0 1-15,0-1 0,0 0 16,0 22-16,0-22 0,0 0 15,0 22-15,0-1 0,0-20 0,0 20 16,21-20-16,-21 20 0,21-21 16,-21 1-16,0-1 0,0 0 0,0 1 15,0-1-15,0 0 0,0-20 0,0 20 16,-21-21-16,0 0 0,0 0 16,-1 1-16,-20-1 0,21-21 0,0 0 15,-22 0-15,22 0 0,-21 0 16,0 0-16,20 0 0,-20 0 15,21-21-15,-21-1 0,20 1 0,1 0 16,0 0-16,0 0 0,21 0 16,0-1-16,0 1 0,0 0 0,0 0 15,0 0-15,0-22 0,0 22 0,0-21 16,21 21-16,0-22 0,0 1 16,1 0-16,20-1 0,-21 1 0</inkml:trace>
  <inkml:trace contextRef="#ctx0" brushRef="#br0" timeOffset="2222.53">5651 868 0,'0'0'16,"0"-21"-16,0 0 15,0 42 1,-21 0-1,21 21-15,0-21 0,0 22 0,0-1 16,0 22-16,0-22 0,0 21 16,0 1-16,0-1 0,0 1 0,0-1 15,-21 1-15,21 21 0,-21-22 16,0 22-16,21-22 0,-21 1 16,21-1-16,-22 1 0,1-1 0,21-20 15,0-1-15,0 0 0,0 1 0,0-22 16,-21 21-16,21-21 0,0 0 15,0 1-15,0-1 0,0-42 32,21-1-17,-21 1-15,0-21 0,21 0 16,1 20-16,-22-41 0,21 21 0</inkml:trace>
  <inkml:trace contextRef="#ctx0" brushRef="#br0" timeOffset="2551">5567 1185 0,'0'0'0,"0"-42"0,0 21 16,-21 0-16,-1 0 0,22-1 0,0 1 15,0 0-15,0 0 0,0 0 16,0 0-16,22-1 0,-1 1 16,0 0-16,0 21 0,21 0 15,1-21-15,-22 21 0,21 0 16,1 0-16,-1 21 0,0 0 0,1 0 15,-1 1-15,-21-1 0,0 0 16,0 21-16,1-21 0,-22 22 16,0-22-16,0 21 0,0-21 0,-22 1 0,1 20 15,-21-21-15,0 0 16,20 0-16,-20 1 0,0-22 0,-1 21 16,1 0-16,0-21 0,21 0 15,-1 21-15,1-21 0,0 0 0,0 0 16,42 0 15,0-21-31,0 0 0,22 0 0</inkml:trace>
  <inkml:trace contextRef="#ctx0" brushRef="#br0" timeOffset="3195.91">6265 1037 0,'21'0'0,"-42"0"0,64 0 0,-43-21 15,21 21-15,0-21 16,0 21-16,0-21 0,0 0 0,1-1 16,-1 22-16,-21-21 0,0 0 15,21 21-15,-21-21 0,0 0 0,-21 0 16,0 21-1,-1 0-15,1 0 0,-21 0 0,21 21 16,0 0-16,-22 0 0,22 0 16,0 22-16,0-22 0,0 21 0,-1 0 15,1 1-15,0-1 0,21 0 16,0-20-16,0 20 0,0-21 0,0 21 16,0-20-16,0-1 0,0 0 15,0 0-15,21 0 0,0-21 16,1 21-16,20-21 0,-21 0 0,21 0 15,-20 0-15,20 0 0,0 0 16,22 0-16,-22-21 0,22 0 0,-22 21 16,21-21-16,1 0 0,-22 0 15</inkml:trace>
  <inkml:trace contextRef="#ctx0" brushRef="#br0" timeOffset="3671.64">7091 1080 0,'21'-43'0,"-42"86"0,42-107 15,-21 22-15,0 21 0,0-1 16,0-20-16,0 21 0,-21 0 15,0 0-15,-1 21 0,1 0 16,0 0-16,0 0 0,-21 0 16,20 21-16,1 0 0,-21 0 0,21 0 15,0 0-15,-1 22 0,-20-1 16,21-21-16,0 22 0,0-1 0,-1 0 16,1-21-16,21 22 0,0-22 15,0 0-15,0 21 0,0-20 0,0-1 16,0 0-16,21 0 15,1-21-15,-1 0 0,0 0 0,0 0 16,0 0-16,22 0 0,-22 0 16,21-21-16,-21 0 0,22 0 0,-22-1 15,0 1-15,0-21 0,0 21 0,0-22 16,1 1-16,-1 21 16,0-21-16,-21-1 0,0 22 0,0-21 15,0 21-15,21-1 0,-21 1 16,0 42 15,0 1-31,0-1 0,-21 21 0,21-21 16,0 22-16,0-22 0,0 21 15,-21-21-15,21 22 0,0-22 0,0 0 16,0 21-16,0-21 0,0 1 16,0-1-16,0 0 0,21 0 15,0-21-15,0 0 0,0 0 16,1 0-16,-1 0 15,21 0-15,-21-21 0,22 0 0,-22 0 16,21-1-16,0 1 0</inkml:trace>
  <inkml:trace contextRef="#ctx0" brushRef="#br0" timeOffset="4731.12">7853 953 0,'0'0'16,"0"-22"-16,0 1 0,21 0 0,-21 0 15,-21 21-15,0 0 16,-1 0-16,1 0 0,0 0 15,0 0-15,-21 21 0,20-21 16,1 21-16,-21 0 0,21 1 0,0-1 0,21 0 16,0 0-16,-22-21 15,22 21-15,0 0 0,0 1 0,0-1 16,0 0-16,22 0 16,-1 0-16,0-21 0,0 21 0,0-21 15,22 22-15,-22-22 0,0 21 16,0-21-16,0 21 0,0 0 0,1-21 15,-1 0-15,0 21 0,-21 0 16,0 1 0,-21-22-1,0 0 1,-1 0-16,1 0 0,-21 0 0,21 0 16,0 0-16,-1 0 0,1 0 0,0 0 15,-21 0-15,21-22 0,-1 1 16,1 21-16,0-21 0,21 0 0,-21 21 15,0 0-15,21-21 0,0 42 32,0 0-17,0 0-15,0 0 0,0 1 16,0-1-16,21 0 0,0 0 0,0-21 16,0 21-16,1 0 15,20-21-15,-21 0 0,21 22 0,1-22 16,-1 0-16,0 0 0,22 0 0,-22 0 15,1 0-15,-1-22 0,0 22 16,1-21-16,-1 0 0,0 0 0,-21 0 16,22 0-16,-22-1 0,21-20 15,-21 0-15,1-1 0,-1 1 0,0 0 16,0-22-16,0 22 0,0-22 16,-21 1-16,0 21 0,22-22 0,-22 22 15,0-1-15,0 22 0,0-21 16,0 21-16,0 0 0,-22 42 31,22 21-15,-21-21-16,21 22 0,-21-1 0,21 0 15,0 1-15,-21 20 0,21-21 16,-21 22-16,21-22 0,-21 1 0,21-1 16,0 0-16,0 1 0,0-1 15,0-21-15,0 0 0,0 0 0,0 1 16,0-1-16,21 0 0,0-21 0,0 0 15,0 0-15,0 0 0,1 0 16,20 0-16,-21 0 0,0 0 0,0-21 16,22 21-16,-22-21 0,0-1 15,21 1-15,-20 0 0,-1-21 16,0 21-16,0-1 0,-21 1 0,21 0 16,-21 0-16,21 0 0,-21 0 15,-21 42 16,0 0-31,21 0 0,-21 0 0,21 0 16,0 1-16,0-1 0,0 0 16,0 0-16,0 0 0,0 0 0,0 1 15,21-1-15,-21 0 0,21-21 16,22 0-16,-22 0 0,0 0 16,21 0-16,-21 0 0,22 0 0,-22 0 15,21-21-15,-21 21 0,1-21 16,20-1-16,-21 1 0,0 0 15,0 0-15,1 0 0,-1 0 0,-21-22 16,21 22-16,-21-21 0,21 21 16,-21-1-16,0 1 0,0 0 0,0 0 15,0 0 1,-21 0-16,0 21 0,0 0 16</inkml:trace>
  <inkml:trace contextRef="#ctx0" brushRef="#br0" timeOffset="4946.99">9102 741 0,'0'0'0,"-22"0"0,1 0 15,21-21-15,-21 21 0,0 0 16,0 0-1,0 0 17,-1 0-32,1 0 15</inkml:trace>
  <inkml:trace contextRef="#ctx0" brushRef="#br0" timeOffset="5140.89">8297 974 0,'0'0'16,"21"0"-16,1 0 15,-1 0-15,21 0 0,-21 0 16,0 0-16,22 0 0,-1 0 16,0 0-16,1-21 0,-22 21 0,21-22 15,1 22-15,-1 0 0,0 0 16,-21-21-16</inkml:trace>
  <inkml:trace contextRef="#ctx0" brushRef="#br0" timeOffset="5703.07">9334 974 0,'0'0'0,"-21"0"16,21 21 0,0 0-16,0 0 0,0 0 15,0 22-15,-21-22 0,21 0 0,0 0 16,0 22-16,0-22 0,0 0 0,0 0 15,-21 0-15,21 0 0,0 1 16,-21-1-16,21 0 0,0 0 16,0-42 31,0 0-47,0 0 15,0-1-15,21 1 0,0-21 0,-21 21 16,21-22-16,0 22 0,1-21 15,-1 0-15,21-1 0,-21 22 0,0-21 16,22 21-16,-22-22 0,21 22 16,-21 21-16,22-21 0,-1 21 0,-21 0 15,22 0-15,-22 21 0,21 0 16,-21 0-16,0 1 0,1 20 0,-1-21 16,-21 21-16,0-20 0,0 20 15,0-21-15,0 0 0,0 22 16,0-22-16,0 0 0,-21 0 0,21 0 15,-22 0-15,1-21 0,0 22 0,0-1 16,0 0 0,42-21-1</inkml:trace>
  <inkml:trace contextRef="#ctx0" brushRef="#br0" timeOffset="6559.58">10689 931 0,'0'0'15,"0"-21"-15,0 0 0,0 0 0,0 0 16,0 0-16,-21-1 0,0 22 16,0 0-16,-22 0 0,22 0 15,0 0-15,-21 22 0,20-1 0,-20 0 16,21 0-16,-21 21 0,-1-20 15,22 20-15,-21-21 0,-1 21 0,22 1 16,-21-22-16,21 21 0,0-21 16,-1 22-16,22-22 0,0 0 0,0 0 15,0 0-15,22 1 16,-1-22-16,0 0 0,0 0 16,21 0-16,-20 0 0,20 0 0,-21 0 15,21 0-15,-20 0 0,20-22 16,-21 1-16,21 0 0,-20 0 0,-1 0 15,21 0-15,-21-22 0,0 22 0,1-21 16,-22 21-16,21-22 0,-21 22 16,21 0-16,-21 0 0,0 0 0,0-1 15,0 1-15,0 42 32,0 1-32,0-1 0,0 0 15,-21 21-15,21-21 0,-21 22 16,21-22-16,0 21 0,-22 1 0,1-1 15,21 0-15,-21 1 0,21 20 16,0-21-16,0 22 0,0-1 0,0 1 16,0-1-16,0 1 0,0-1 0,0 1 15,0 21-15,0-22 0,0 1 16,0-1-16,0 22 0,0-22 0,21 1 16,-21 20-16,21-20 0,-21-1 0,0 22 15,0-21-15,0-22 0,22 21 16,-22 1-16,21-22 0,-21 22 0,0-22 15,0 0-15,0 1 0,0-22 16,0 21-16,0-21 0,0 1 16,-21-22-16,-1 0 15,1 0-15,0-22 0,-21 22 16,21-21-16,-1-21 0,-20 21 0,21 0 16,-21-22-16,20 1 0,-20 0 15,21-1-15,-21-20 0,20-1 0,-20 1 16,21-22-16,0 22 0,0-22 0,-1 21 15,22-20-15,0 20 0,0-20 16,0 20-16,22 1 0,-1-22 0,0 21 16,21-20-16,1 20 0,-1 1 15,0-1-15,1 1 0,-1-1 16,21 22-16,-20 0 0,20-1 0,-20 1 16,20 21-16,-21-22 0,1 22 15,20 0-15,-20 0 0,-22 0 0,21 0 16,-21-1-16,0 22 0,1 0 0,-1-21 15,-21 42 17,-21 1-32</inkml:trace>
  <inkml:trace contextRef="#ctx0" brushRef="#br0" timeOffset="7759.7">1058 3344 0,'-21'0'16,"21"-42"-1,0 21-15,-21 21 16,21-21-16,0 0 16,-21 21-16,21-22 0,0 1 15,0 0-15,0 0 16,0 0-16,0 0 0,0-1 16,0 1-16,0 0 15,21 21-15,0-21 16,0 21-16,0 0 0,1 0 0,20 0 15,-21 21-15,0 0 0,22 0 16,-22 1-16,21 20 0,-21 0 0,0 1 16,1 20-16,-22-21 0,0 22 15,0-22-15,0 1 0,-22 20 16,1-21-16,0 1 0,-21-1 16,-1 0-16,1 1 0,0-22 15,-1 21-15,1-21 0,0 1 0,-1-1 16,22 0-16,-21-21 0,21 0 15,0 0-15,-1 0 0,1 0 0,0 0 16,21-21-16,0 0 0,-21-1 16,21 1-16,-21 0 0,21 0 0,0-21 15,0 20-15,0-20 0,0 21 16,0-21-16,0-1 0,21 22 16,0 0-16,0 0 0,0 0 15,1-1-15,-1 22 0,0 0 16,0 0-16,21 22 0,-20 20 0,-1-21 15,21 0-15,-21 22 0,0-22 16,1 21-16,-1 0 0,-21-20 0,21 20 16,0-21-16,-21 21 0,0-20 15,21-1-15,0 21 0,-21-21 0,22 0 16,-22 1-16,21-1 16,0-21-16,0 0 0,0 0 15,0-21-15,1 21 16</inkml:trace>
  <inkml:trace contextRef="#ctx0" brushRef="#br0" timeOffset="7939.6">1651 3662 0,'0'0'0,"-21"0"31,42 0 16,0 0-31,0 0-16,0 0 0</inkml:trace>
  <inkml:trace contextRef="#ctx0" brushRef="#br0" timeOffset="10471.59">3133 3683 0,'21'0'31,"-21"-21"-31,21 21 0,0-21 0,-21 0 16,0-1-16,21 1 0,0 0 16,-21-21-16,0 21 0,0-22 0,0 22 15,0-21-15,0-1 0,-21 22 16,0-21-16,0 21 0,21-22 15,-21 22-15,-22 21 0,22-21 16,0 21-16,0 0 0,-21 0 0,20 0 16,-20 21-16,0-21 0,-1 43 15,1-22-15,21 21 0,-21 22 0,-1-22 16,1 0-16,21 22 0,-22-22 16,22 0-16,21 1 0,0-1 0,0 0 15,0 1-15,0-22 0,0 21 0,21-21 16,22 1-16,-22-1 0,21-21 15,-21 21-15,22-21 0,-1 0 0,-21 0 16,22 0-16,-1 0 0,-21 0 16,21-21-16,-20 21 0,-1-21 15,21-1-15,-21 1 0,0 0 16,1 0-16,-1-21 0,-21 20 0,21-20 16,-21 21-16,21-21 0,-21-1 15,0 22-15,0-21 0,0 21 0,0-22 16,0 22-16,0 42 31,0 0-31,0 1 0,0 20 16,0-21-16,0 21 0,0-20 0,0 20 15,0-21-15,0 0 0,0 22 16,0-22-16,21 0 0,-21 0 0,21 0 16,1 0-16,-1 1 15,0-22-15,0 0 0,0 0 16,0 0-16,1 0 0,-1 0 0,0 0 15,0 0-15,0-22 0,0 1 16,1 0-16,-1 0 0,0 0 0,21-22 16,-21 1-16,1 21 0,-1-21 15,0-1-15,0 1 0,21 0 0,-20 20 16,-1-20-16,0 21 0,-21 0 0,21 21 16,0 0-16,-21 21 31,0 0-16,0 0-15,0 0 0,0 1 16,21-22 15,1 0-31,-22-22 16,0 1 0,0 0-16,0 0 15,0 0-15,0 0 16,0-1-16,-22 22 0,1 0 15,0 0-15,0 0 16,0 0-16,21 22 16,-21 20-16,21-21 0,0 0 15,-22 22-15,22-1 0,-21-21 16,21 21-16,0 1 0,0-22 0,0 21 16,0-21-16,0 22 0,0-22 15,0 0-15,0 0 0,21 0 0,1 1 16,-1-22-16,-21 21 0,21-21 0,0 0 15,21 0-15,-20 0 0,-1 0 16,0 0-16,0-21 0,21 21 0,-20-22 16,-1 1-16,21 0 0,-21 0 15,0 0-15,1-22 0,-1 22 0,21 0 16,-21-21-16,0-1 0,1 22 16,-1-21-16,0 0 0,0 20 15,0 1-15,-21 0 0,0 0 0,21 0 16,1 21-16,-22 21 15,0 0-15,0 0 16,0 0-16,21 1 0,-21-1 0,0 0 16,21 0-16,-21 0 0,21 0 15,-21 1-15,21-1 0,0-21 16,1 0 0,-1 0-1,-21-21-15,0-1 0,0 1 16,0 0-16,0 0 15,0 0-15,0 0 0,0-1 16,0 1-16,-21 0 0,-1 0 16,1 0-16,0 0 0,0 21 15,0-22-15,0 22 0,-1 0 16,1 22-16,0-22 0,0 21 16,0 21-16,0-21 0,-1 22 0,1-22 15,21 21-15,-21 0 0,21-20 16,-21 20-16,21 0 0,0 1 0,0-22 15,0 21-15,0 0 0,0-20 0,0 20 16,21-21-16,0 21 0,22-20 16,-22-1-16,21 0 0,0 0 0,1 0 15,-1-21-15,0 0 16,1 0-16,20 0 0,-20 0 0,-1-21 16,21 0-16,-20 0 0,-1 0 0,0-1 15,1 1-15,-1 0 0,0-21 16,-20 21-16,-1-22 0,21 22 0,-21-21 15,-21-1-15,21 1 0,-21 21 16,22-21-16,-22 20 0,0-20 0,0 21 16,0 0-16,0 0 0,0-1 15,-22 22-15,-20 0 16,21 22-16,0-1 16,21 0-16,0 0 0,-21 0 0,-1 22 15,22-22-15,-21 0 16,21 21-16,0-21 0,0 1 0,0 20 15,0-21-15,0 0 0,0 22 0,0-22 16,21 0-16,1 0 0,-1 0 16,0 0-16,0 1 0,0-1 0,0-21 15,1 0-15,20 0 0,-21 0 16,0 0-16,0 0 0,22 0 0,-22-21 16,0-1-16,0 1 0,22 0 0,-22 0 15,0 0-15,0-22 0,21 22 16,-20-21-16,-1 21 0,0-22 15,0 1-15,0 21 0,0-21 0,-21 20 16,0 1-16,0 0 0,0 0 16,0 0-16,-21 21 15,21 21-15,-21 0 16,0 0-16,21 0 0,-21 1 16,21-1-16,0 0 0,0 21 0,0-21 15,0 1-15,0-1 0,0 0 16,0 21-16,0-21 0,0 1 0,21-1 15,-21 0-15,21 0 0,-21 0 0,21 0 16,-21 1-16,21-1 16,-21-42 31,0-1-47,-21 22 0,21-21 0,-21 0 15,0 0-15,0 0 0,21 0 16,-21 21-16,-1-22 0,1 22 15,0 0 1,21 22 15,0-1-31,0 0 0,0 0 16,21 0-16,0 0 16,1-21-16,-1 22 0,0-22 15,0 0-15,0 21 0,22-21 16,-22 0-16,0 0 0,21 0 15,-21 0-15,22 0 0,-1 0 0,-21-21 16,22 21-16,-1-22 0,0 1 0,1 0 16,-22 0-16,21 0 0,-21 0 15,22-1-15,-22 1 0,21-21 0,-21 21 16,0-22-16,1 22 0,-1-21 16,-21 0-16,0 20 0,0-20 0,21 21 15,-21 0-15,0 0 0,0-1 0,-21 22 16,0 0-1,-1 0-15,1 0 0,0 22 0,0-1 16,0 0-16,21 0 0,0 21 0,0-20 16,0-1-16,0 0 0,0 0 15,0 21-15,0-20 0,0-1 0,0 0 16,21 0-16,0 0 0,-21 0 16,0 1-16,21-1 0,0 0 15,-21 0-15,0 0 0,0 0 16,0 1-1,0-1-15,-21-21 0,0 0 16,0 0-16,0 0 0,0 0 16,-1 0-16,1 0 0,0 0 15,0 0-15,21-21 16,0-1-16</inkml:trace>
  <inkml:trace contextRef="#ctx0" brushRef="#br0" timeOffset="13472.3">7281 3408 0,'0'0'0,"0"-21"15,0 0-15,0-1 16,0 1-16,21 21 0,1 0 15,-22-21-15,21 21 16,0 0-16,0 0 0,0 21 16,-21 0-16,21 1 0,1-1 15,-1 0-15,-21 21 0,21 1 16,-21-1-16,21 0 0,-21 1 0,0-1 16,0 0-16,0 1 0,0-22 15,0 21-15,0 0 0,-21-20 0,21-1 16,-21 21-16,21-21 0,-21 0 0,21 1 15,0-44 1,0 1 0,0 0-16,0-21 0,0 21 15,21-1-15,-21-20 0,21 21 16,0-21-16,0-1 0,0 1 0,1-22 16,-1 22-16,21 0 15,-21-22-15,22 22 0,-22 0 0,21-1 16,-21 1-16,0 21 0,22 0 0,-22 21 15,0 0-15,0 0 0,0 0 16,1 21-16,-22 0 0,21 0 0,-21 21 16,21 1-16,-21-22 0,0 21 15,0 1-15,0-1 0,0 0 0,0 1 16,0-1-16,0-21 0,0 21 0,0-20 16,0-1-16,0 0 0,0 0 15,0 0-15,0 0 16,0-42 15,0 0-31,21 0 0,0 0 0,0 0 16,1-1-16,-22-20 0,21 21 15,0-21-15,0-1 0,0 1 0,0 0 16,1-1-16,-1 1 0,-21 0 0,21-1 16,0 22-16,-21 0 0,0 0 15,21 0-15,0 21 16,-21 21-16,0 0 15,0 0-15,0 0 0,0 22 0,0-22 16,0 21-16,0 0 0,0 1 0,0-1 16,0-21-16,0 22 0,0-1 15,0 0-15,0-21 0,22 22 16,-1-22-16,0 21 0,-21-21 0,21 1 16,0-1-16,0 0 0,22-21 15,-22 21-15,0-21 0,21 0 0,-20 0 16,20 0-16,-21 0 0,21 0 0,-20-21 15,20 0-15,-21 0 0,21-1 16,-20 1-16,20 0 0,-21 0 0,0-21 16,0-1-16,1 22 0,-1-21 0,-21-1 15,0 1-15,0 0 0,0 21 16,0-22-16,0 22 0,0-21 0,0 21 16,0-1-16,-21 22 15,-1 0-15,1 0 0,0 0 16,0 0-16,0 22 0,0-1 0,-1 0 15,1 0-15,0 0 0,21 22 16,0-1-16,0-21 0,0 21 0,0-20 16,0 20-16,0-21 0,0 21 0,0-20 15,21 20-15,0-21 0,1 0 16,-1 0-16,0 1 0,0-1 0,0 0 16,22 0-16,-22-21 0,21 0 0,-21 0 15,22 0-15,-22 0 0,21 0 16,-21 0-16,0-21 0,22 0 15,-22 21-15,0-43 0,21 22 0,-20 0 0,-1-21 16,0 21-16,0-22 16,0 1-16,0 0 0,1-22 0,-1 22 15,0-22-15,-21 22 0,21-22 0,0 22 16,-21 0-16,21-1 0,-21 1 16,0 0-16,0 21 0,0-1 0,0 1 15,-21 42 16,21 1-31,-21 20 0,0-21 0,21 21 16,-21 1-16,21 20 0,0-20 16,-21-1-16,21 21 0,0-20 15,0-1-15,0 0 0,0 1 0,0-1 16,0 0-16,0-20 0,0 20 16,0-21-16,21 0 0,0 0 0,0 1 15,0-22-15,0 21 0,1-21 0,20 0 16,0 0-16,-21 0 0,22 0 15,-22-21-15,21 21 0,1-22 0,-22 1 16,21 0-16,0-21 0,-20 21 0,20-22 16,-21 1-16,21 0 0,-20-22 15,-1 22-15,21-22 0,-21 1 16,0 20-16,22-20 0,-22 21 0,0-1 0,0 1 16,0 21-16,-21-22 15,0 22-15,0 0 0,0 42 16,-21 0-1,0 1-15,0 20 0,21 0 16,-21 1-16,0-1 0,21 21 0,-22-20 16,1-1-16,21 0 0,-21 22 0,0-22 15,0 1-15,0-1 0,21-21 16,-22 21-16,22-20 0,-21 20 0,21-21 16,0 0-16,0 0 0,0 1 15,21-22 16,1-22-31,-1 1 0,0 0 16,0 0-16,0 0 0,0 0 16,1-22-16,-1 22 0,0-21 0,0-1 15,0 22-15,0-21 0,1 0 16,-1 20-16,0-20 0,0 21 0,-21 0 16,0 0-16,21 21 15,-21 21-15,0 0 16,0 0-16,0 0 0,0 22 15,0-22-15,0 0 0,0 21 0,0-21 16,0 1-16,0-1 0,0 21 16,0-21-16,0 0 0,21 1 0,-21-1 15,22-21-15,-1 21 0,0 0 16,0 0-16,0-21 16,0 0-16,22 0 0,-22 0 0,0 0 15,0 0-15,0 0 0,1 0 0,-1-21 16,0 0-16,0 0 0,0 0 15,0-1-15,1 1 0,-1 0 16,0-21-16,0 21 0,0-22 0,0 22 0,1-21 16,-22 21-16,0-1 0,21 1 15,-21 0-15,0 0 0,-21 42 32,21 0-32,0 0 0,0 1 15,-22 20-15,22-21 0,0 0 16,-21 0-16,21 1 0,0-1 0,0 0 15,0 0-15,0 0 0,0 0 16,0 1-16,21-1 0,1-21 16,-1 21-16,0-21 0,0 0 15,0 0-15,0 0 0,1 0 16,-1 0-16,0 0 0,0 0 0,0 0 16,0 0-16,1 0 0,-1-21 0,-21 0 15,0-1-15,0 1 16,0-21-16,0 21 0,0 0 15,0-22-15,0 22 0,0 0 0,-21-21 16,-1 20-16,1 1 0,0 0 16,0 0-16,0 21 0,0 0 0,21-21 15,21 21 17,0 0-32,0 0 0,21 0 0,1 0 15,-1 0-15,0 0 0,1 0 16,-1 0-16,22 0 0,-22 0 0,0 0 15,22-21-15,-22 21 0,0 0 0,1 0 16,20 0-16,-20-22 0,-22 22 16,21 0-16,-21 0 0,-21 22 31,-21-22-15,0 21-16,0 0 0,-22-21 0,22 21 15,0 0-15,-21 0 0,-1 1 0,22-1 16,-21 21-16,21-21 0,-22 0 15,22 22-15,0-22 0,0 21 16,0-21-16,0 1 0,-1-1 0,22 0 16,0 0-16,0 0 0,0 0 0,22 1 15,-1-22-15,0 0 16,0 0-16,0 0 0,0 0 16,1-22-16,-1 22 0,0-21 15,0 0-15,0 0 0,22 0 0,-22 0 16,0-1-16,0 1 0,0-21 0,0 0 15,1-1-15,20 1 0,-21 0 16,0-22-16,0 22 0,1-22 0,-1 1 16,0-1-16,0 22 0,-21-22 15,21 22-15,-21 0 0,21-1 0,-21 1 16,0 21-16,0 0 0,0 0 0,0-1 16,-21 44-1,0-1-15,21 0 16,-21 21-16,0-21 0,0 22 15,-1-1-15,22 0 0,0 1 16,-21-1-16,0 22 0,21-22 0,0 0 16,0 22-16,0-22 0,0 0 0,0 1 15,0-1-15,0 0 0,0-20 16,0 20-16,0-21 0,0 0 0,21 0 16,0 1-16,1-1 0,-1-21 0,0 0 15,0 0-15,0 0 0,22 0 16,-22 0-16,0 0 0,21 0 0,-21 0 15,1 0-15,-1 0 0,21-21 16,-21-1-16,0 22 0,22-21 0,-22 21 16,0-21-16,21 0 0,-20 0 15,-1 0-15,0-1 0,0 1 16,0-21-16,0 21 0,-21 0 0</inkml:trace>
  <inkml:trace contextRef="#ctx0" brushRef="#br0" timeOffset="13822.47">9483 3133 0,'0'0'0,"-43"0"0,22 0 0,0 21 0,0-21 16,42 0-1,0 0-15,0 0 16,0 0-16,22 0 0,-1 0 16,0 0-16,1 0 0,-1 0 0,22 0 15,-1 0-15,-21 0 0,22 0 0,-1 0 16,-20 0-16,-1 0 15,0 0-15,-20 0 0,-1 0 0,0 0 16,0 0-16,-21-21 16,21 21-16,0 0 15,-21-21-15</inkml:trace>
  <inkml:trace contextRef="#ctx0" brushRef="#br0" timeOffset="22854.87">14330 3408 0,'0'21'16,"0"0"93,-21-21-93,-1 0-16,1 0 16,21 21-16</inkml:trace>
  <inkml:trace contextRef="#ctx0" brushRef="#br0" timeOffset="25403.86">14097 3683 0,'0'0'0,"0"21"0,0-42 47,21 0-31,0 0-16,0 0 0,1-1 15,-1 1-15,0 0 0,0 0 0,21-21 16,-20 20-16,20-20 0,-21 0 0,0-1 16,22 1-16,-22 0 0,0-1 15,0 22-15,21-21 0,-42 21 0,22-22 16,-22 22-16,0 0 16,-22 21-1,1 0-15,-21 0 16,21 21-16,0 0 0,-1-21 15,-20 22-15,21-1 0,21 0 0,0 0 16,0 0-16,0 0 0,0 22 16,0-22-16,0 0 0,0 0 0,21 0 15,0 1-15,0 20 0,1-21 0,-1 0 16,21 0-16,-21 1 0,0-1 16,-21 0-16,22 0 0,-1 0 0,-21 0 15,21 1-15,-21-1 16,0 0-16,0 0 0,-21 0 15,0-21-15,-1 0 16,1 0-16,0 0 16,0 0-16,0 0 0,21-21 15,-21 0-15,-1 21 0,22-21 0,0 0 16,-21-1-16,0 1 16,21 0-16,0 0 0,0 42 31,21 0-16,0 0-15,1 1 0,-22-1 16,21 0-16,0 0 0,0-21 16,0 21-16,0 0 0,1-21 15,-1 22-15,21-22 0,-21 0 0,0 0 16,1 0-16,-1 0 0,0 0 16,0 0-16,0 0 0,22-22 0,-22 1 15,0 21-15,0-21 0,0 0 16,0 0-16,1-22 0,-1 22 0,0-21 15,0 0-15,0 20 0,0-20 0,-21 0 16,22-1-16,-1 1 0,0 0 16,-21 21-16,0-1 0,21 1 0,-21 0 15,21 21-15,-21 21 32,21 0-32,-21 1 15,0-1-15,0 0 0,0 0 16,0 0-16,22-21 31,-1 0-15,-21-21-16,0 0 15,0 0-15,0 0 16,0-1-16,0 1 0,0 0 0,0 0 16,0 0-16,0 0 15,-21 21-15,-1-22 0,1 22 16,0 0-1,21 22-15,-21-1 16,21 0-16,0 0 0,0 21 0,-21-20 0,21 20 16,0 0-16,-21-21 15,21 22-15,0-1 0,0 0 0,0-20 16,0 20-16,0-21 0,0 0 16,0 22-16,21-22 0,0 0 0,0-21 15,0 21-15,0 0 0,22-21 0,-22 0 16,21 0-16,-21 0 0,22 0 15,-1 0-15,-21 0 0,22 0 0,-22-21 16,21 0-16,0 0 0,-20 0 0,-1-1 16,21 1-16,-21 0 15,0-21-15,1-1 0,-1 22 0,0-21 16,-21 0-16,0 20 0,0 1 16,0-21-16,0 21 0,0 0 15,0 42 16,0 0-15,0 0-16,0 0 16,21 0-16,0 1 0,-21-1 0,21-21 15,-21 21-15,0 0 0,0 0 16,22 0-16,-22 1 0,21-1 0,-21 0 16,21 0-16,-21 0 15,0 0-15,0 1 16,21-22-16,0 21 0,-21 0 0,21-21 15,1 0-15,-1 21 16,0-21-16,0 0 0,21 0 0,-20 0 16,-1 0-16,0 0 0,21 0 0,-21 0 15,1-21-15,20 0 0,-21 21 16,21-21-16,-20-1 0,20 1 0,-21 0 16,0 0-16,0 0 0,1 0 15,-22-22-15,21 22 0,-21-21 16,21-1-16,-21 22 0,0 0 0,0-21 15,0 21-15,0-1 0,0 1 16,-21 21 0,0 0-16,-1 21 15,1 1-15,0-1 0,21 0 0,-21 0 16,0 0-16,0 0 0,-1 22 16,22-22-16,0 0 0,0 21 0,0-20 15,0-1-15,0 21 0,0-21 0,0 0 16,0 1-16,22-1 15,-1 0-15,0-21 0,0 0 0,0 21 16,0-21-16,22 0 0,-22 0 16,0 0-16,21 0 0,1 0 15,-22-21-15,21 0 0,1 0 0,-1 21 16,-21-22-16,21 1 0,1 0 16,-1-21-16,-21 21 0,22-22 0,-22 22 15,21-21-15,-21 21 0,0-1 0,1-20 16,-22 21-16,0 0 0,0 0 15,0-1-15,-22 44 32,1-22-32,0 21 0,0 0 0,21 21 15,-21-21-15,0 1 0,21 20 16,-22-21-16,22 21 0,0-20 0,0-1 16,0 21-16,0-21 0,0 0 15,0 1-15,0-1 0,0 0 16,22-21-16,-1 0 0,0 0 15,0 21-15,0-21 0,0 0 16,22 0-16,-1 0 0,-21-21 0,22 0 16,-1 21-16,-21-21 0,21-1 0,1 1 15,-22 0-15,21-21 0,-21 21 16,22-22-16,-22 22 0,0-21 0,0 21 16,-21-1-16,21 1 0,-21 0 15,0 0-15,0 0 0,-21 42 31,0 0-31,21 0 0,-21 22 16,21-22-16,-21 0 0,21 0 0,-21 21 16,-1-20-16,22-1 0,0 0 15,0 0-15,-21 0 0,21 0 0,-21-21 16,21 22-16,0-44 47,0 1-47,0 0 15,21 0-15,0 0 0,-21 0 0,22-22 16,-1 22-16,0-21 0,0 21 16,0-22-16,0 22 0,1-21 0,-1 21 15,0-1-15,0 22 16,0 0-16,-21 22 16,21-1-16,-21 0 0,0 0 15,0 0-15,22 22 0,-22-22 16,0 21-16,0-21 0,0 22 0,0-22 15,0 0-15,0 21 0,0-21 16,0 1-16,0-1 0,21 0 16,0-21-16,0 0 0,0 21 0,0-21 15,1 0-15,-1 0 16,0 0-16,0 0 0,21-21 0,-20 0 16,-1 21-16,21-21 0,-21-1 15,22 1-15,-22 0 0,0-21 16,0 21-16,0-22 0,0 1 0,1 0 15,-22 20-15,0-20 0,0 0 16,0 21-16,0-1 0,0 1 0,-22 21 16,1 0-16,0 0 15,0 0-15,0 0 0,0 21 0,-1 1 16,22 20-16,0-21 0,0 21 0,0-20 16,0-1-16,0 21 0,22-21 15,-1 0-15,-21 1 0,21-1 16,0 0-16,-21 0 0,0 0 0,21 0 15,-21 1-15,0-1 0,0 0 16,-21-21 0,0 0-16,0 0 15,0 0-15,-1 0 0,1 0 16,0 0-16,0 0 0,0 0 16,21-21-1,0 0 1,0-1-16,21 1 15,0 0-15</inkml:trace>
  <inkml:trace contextRef="#ctx0" brushRef="#br0" timeOffset="25927.56">18669 2731 0,'-21'21'16,"42"-42"-16,-85 63 0,64-21 0,-21 21 16,0 1-16,0-1 0,21 0 0,0 1 15,0-1-15,0 22 0,0-1 0,0-21 16,0 22-16,0-22 0,0 22 16,0-22-16,-21 0 0,21 1 0,0-22 15,0 21-15,-21-21 16,21 1-16,0-1 0,0 0 0,0 0 15,0-42 17,0 0-17,0 0-15,0-1 16,0-20-16,0 21 0,21 0 0,0-22 16,0 1-16,21 0 0,-20 21 15,20-22-15,-21 1 0,21 21 0,1 0 16,-1-1-16,-21 22 0,22 0 15,-22 0-15,0 0 0,0 0 16,0 22-16,-21 20 0,0-21 0,0 0 16,0 22-16,0-22 0,0 21 15,0-21-15,0 22 0,-21-22 0,21 0 16,-21 0-16,0 0 0,21 0 16,0 1-16,-21-1 0,-1 0 15,1-21-15,42-21 47,1 21-47,-1-21 0</inkml:trace>
  <inkml:trace contextRef="#ctx0" brushRef="#br0" timeOffset="26310.35">19325 3217 0,'0'0'0,"-21"0"15,0 0-15,0 22 16,-1-22-16,22 21 0,-21 0 16,0 21-16,0-21 0,0 1 0,0 20 15,-1-21-15,22 21 0,0-20 16,-21-1-16,21 0 0,0 0 0,0 0 16,0 0-16,0 1 15,0-1-15,21-21 0,-21 21 0,22-21 16,-1 0-16,0 0 0,0 0 15,0 0-15,0 0 0,1 0 0,-1 0 16,0-21-16,0 0 0,0 21 0,0-22 16,1 1-16,-1 0 0,-21-21 15,0 21-15,0-22 0,0 22 0,0-21 16,0 21-16,0-22 0,0 22 16,0 0-16,-21 0 0,-1 0 0,22-1 15,-21 22-15,0 0 0,-21 0 16,21 0-16,-1 0 0,1 0 15,0 0-15,0 22 0,21-1 16</inkml:trace>
  <inkml:trace contextRef="#ctx0" brushRef="#br0" timeOffset="26634.5">19897 2858 0,'0'0'0,"0"-22"0,0 1 0,-22 21 31,1 21-31,0 1 0,21-1 0,-21 0 16,0 21-16,0 1 16,-1-1-16,22 0 0,-21 22 0,0-22 15,21 22-15,-21-22 0,0 21 16,21-20-16,-21-1 0,21 0 0,0 1 15,0-22-15,0 21 0,0-21 0,0 1 16,0-1-16,0 0 0,21 0 16,0-21-16,0 0 0,0 21 0,0-21 15,1 0-15,-1 0 0,0 0 16,0 0-16,0-21 0,0 21 16,1-21-16,-1 0 0,-21 0 0,21-1 15,0 1-15,-21 0 0,0-21 16,0 21-16</inkml:trace>
  <inkml:trace contextRef="#ctx0" brushRef="#br0" timeOffset="26827.39">19685 3260 0,'0'0'15,"-21"0"-15,0 0 0,-1 0 0,22 21 16,0 0 0,22-21-1,-1 0-15,0 0 0,0 0 16,0 0-16,0 0 0,1 0 15,-1 0-15,0 0 0,0 0 16,0 0-16,0-21 16,-21 0-16,22 0 0,-1-1 15,-21 1-15,21 21 0</inkml:trace>
  <inkml:trace contextRef="#ctx0" brushRef="#br0" timeOffset="27243.15">21209 3175 0,'0'0'0,"0"-21"16,21 0-16,0 0 0,0-1 16,1 1-16,-22 0 15,21 21-15,-21-21 0,21 21 0,-21 21 32,0 0-17,0 0-15,0 1 0,-21 20 0,21-21 16,-21 21-16,21 1 0,0-22 15,-22 21-15,1-21 0,21 22 0,-21-22 16,21 0-16,0 0 0,0 0 16,0 1-16,0-1 0,0 0 0,21-21 31,0 0-31,1 0 0,20 0 16,-21-21-16,21 21 0,1-21 0,-22-1 15</inkml:trace>
  <inkml:trace contextRef="#ctx0" brushRef="#br0" timeOffset="27638.93">21929 3175 0,'42'-21'0,"-84"42"0,105-63 16,-42 21-16,0-1 0,-21 1 0,-21 21 31,0 0-31,0 0 0,0 0 16,-22 0-16,22 21 0,0 1 0,0-22 15,0 21-15,0-21 0,-1 21 16,22 0-16,0 0 0,0 0 15,22 1-15,-1-22 16,0 21-16,21-21 0,-21 21 0,22 0 16,-22-21-16,21 21 0,-21 0 15,1 1-15,-1-1 0,0 0 16,0 0-16,0 0 0,-21 0 0,21-21 16,-21 22-16,0-1 0,0 0 15,0 0-15,-21 0 0,0-21 16,0 0-16,0 0 0,-22 21 15,22-21-15,0 0 0,-21 0 0,21 0 16,-22 0-16,22 0 0,-21 0 16,21 0-16,-1 0 0,1 0 0,0 0 15,0 0-15,0 0 16,21-21-16,0 0 16,-21 0-16,21 0 0,-22 0 15,22-1-15,0 1 16,0 0-16,0 0 0</inkml:trace>
  <inkml:trace contextRef="#ctx0" brushRef="#br0" timeOffset="27835.88">21505 2773 0,'0'0'0,"-21"0"0,0 0 0,0 0 16,0 0-16,-1 0 0,1 0 0,0 0 31,0 0-15,21 21-1,-21-21-15,0 21 0,-1 0 0,-20-21 16</inkml:trace>
  <inkml:trace contextRef="#ctx0" brushRef="#br0" timeOffset="28642.54">2984 4763 0,'0'0'0,"0"-22"0,0 1 16,0 0-16,22 0 0,-22 0 15,0 0-15,-22 42 32,1 0-32,21 21 0,-21 22 0,0-22 15,21 22-15,-21-1 0,0 22 16,21-22-16,-22 1 0,22-1 0,-21-20 15,21 20-15,0-21 0,0 1 16,0-1-16,0 0 0,0-20 0,0-1 16,0 21-16,0-21 0,21-21 15,1 21-15,-1-21 0,0 0 0,0 0 16,0 0 0,22 0-16,-22-21 0,0 0 0,0 0 15,0 0-15,0 0 0,1-1 16,-1 1-16,-21-21 0,0 21 0</inkml:trace>
  <inkml:trace contextRef="#ctx0" brushRef="#br0" timeOffset="28835.43">2625 5228 0,'0'0'16,"-22"0"-16,1 21 0,0-21 0,42 0 31,0 0-16,1 0-15,20 0 0,0 0 0,1 0 16,-1-21-16,0 21 0,1 0 16,-1-21-16,0 21 0,1-21 0,-1 0 15,0 21-15,1-21 0,-1 21 16</inkml:trace>
  <inkml:trace contextRef="#ctx0" brushRef="#br0" timeOffset="30674.38">4000 5334 0,'0'0'15,"22"0"1,-22-21 0,0 0-16,0 0 0,0-1 15,0 1-15,0 0 0,0 0 16,0-21-16,0 20 0,0 1 0,0 0 15,-22-21-15,1 21 0,0-1 16,0 1-16,0 0 0,-22 0 0,22 21 16,-21 0-16,21 0 0,-22 21 15,1 0-15,21 0 0,-21 1 0,-1 20 16,22 0-16,-21-21 0,21 22 16,-22-1-16,22 0 0,0 1 15,21-1-15,0 0 0,0-20 0,0 20 16,0-21-16,0 0 0,0 0 15,0 1-15,21-1 0,0-21 0,0 0 16,22 0-16,-22 0 0,21 0 16,1 0-16,-22-21 0,21 21 0,0-22 15,-20 1-15,20 0 0,-21 0 16,21 0-16,-20 0 0,-1-1 0,0-20 16,0 21-16,0-21 0,0 20 15,-21-20-15,22 0 0,-22-1 0,0 22 16,0-21-16,0 21 0,0 0 0,0-1 15,0 44 17,0-1-32,-22 21 0,22-21 15,0 22-15,0-1 0,0 0 0,0-21 16,0 22-16,0-1 0,0-21 0,0 22 16,0-22-16,0 21 0,0-21 15,22 0-15,-1 1 0,0-1 0,-21 0 16,21-21-16,0 0 0,0 0 15,1 0-15,-1 0 0,21-21 16,-21 0-16,0-1 0,1 1 16,-1 0-16,0 0 0,21-21 0,-21 20 15,1-20-15,-1 0 0,0-22 16,0 22-16,0-22 0,0 1 16,-21-1-16,0 1 0,0 21 0,0-22 15,22 22-15,-22-1 0,0 1 16,0 21-16,0 0 0,0 0 0,0 42 31,0 0-31,0 21 0,0 1 16,0-1-16,0 21 0,0-20 15,0 20-15,-22-20 0,22-1 0,-21 21 16,21-20-16,0-1 0,0 0 16,-21-20-16,21 20 0,-21-21 0,21 0 15,0 0-15,0 1 0,0-1 16,0-42 15,0-1-31,0 1 16,21 0-16,0 0 0,-21-21 15,21 20-15,1-20 0,-1 21 0,0-21 16,0 20-16,0-20 0,0 21 16,1 0-16,-1 0 0,0 21 0,0-22 15,0 22-15,0 0 16,-21 22-1,0-1-15,0 0 0,0 0 16,-21 0 0,0-21-16,0 21 0,-21 1 15,20-22-15,1 0 0,0 0 16,0 21-16,0-21 0,0 0 0,-1 0 16,1 0-16,0 0 15,21 21-15,-21 0 0,0 0 16,21 0-16,0 1 15,0-1-15,0 0 16,0 0-16,0 0 0,21 0 16,0 1-16,0-1 0,-21 0 15,21-21-15,1 21 0,20-21 0,-21 0 16,0 21-16,22-21 0,-1 0 16,-21 0-16,21 0 0,1 0 15,20-21-15,-20 0 0,-1 21 0,0-21 16,1 0-16,-1-1 0,0 1 15,-21 0-15,22-21 0,-22 21 0,0-22 16,-21 22-16,0-21 0,21-1 16,-21 1-16,0 21 0,0-21 0,0 20 15,0 1-15,0 0 0,0 0 0,-21 21 16,0 0 0,21 21-16,-21 0 0,21 0 0,-21 1 15,21-1-15,-22 21 0,22 0 16,0-20-16,0 20 0,0-21 15,0 21-15,0-20 0,0 20 0,0-21 16,0 0-16,0 0 0,22 1 16,-1-22-16,0 21 0,0-21 0,0 21 15,0-21-15,1 0 0,20 0 0,0 0 16,-21 0-16,22-21 0,-1 0 16,0-1-16,1 1 0,-22 0 0,0 0 15,21 0-15,-20 0 0,-22-1 16,21-20-16,-21 0 0,21 21 15,-21-22-15,0 22 0,0 0 0,0 0 16,0 0-16,0-1 0,-21 44 31,21-1-31,-21 0 0,21 0 16,-22 21-16,22-20 0,0-1 0,0 21 16,0-21-16,-21 22 0,21-22 0,0 0 15,-21 0-15,21 0 0,0 0 16,0 1-16,0-1 0,0 0 15,-21-21 17,21-21-17,0 0-15,0-1 16,0 1-16,0-21 0,0 21 0,21-22 16,0 22-16,0-21 0,1 0 0,-22-1 15,42 1-15,-21 0 0,0 20 16,22-20-16,-22 21 0,0 21 15,21 0-15,-21 0 0,1 0 0,20 0 16,-21 21-16,0 0 0,0 22 0,-21-22 16,0 21-16,22 0 0,-22-20 15,0 20-15,21-21 0,-21 21 0,0-20 16,0 20-16,0-21 0,0 0 0,0 0 16,0 1-16,0-1 15,-21 0-15,-1-21 0,22 21 16,-21-21-16,0 0 15,21-21 1</inkml:trace>
  <inkml:trace contextRef="#ctx0" brushRef="#br0" timeOffset="32255.13">7451 5376 0,'0'-21'0,"21"0"16,0 0-1,0 0-15,0 0 16,-21-1-16,21 1 0,1 0 0,-22 0 16,0-21-16,0 20 0,0-20 15,0 0-15,0 21 0,0-22 0,0 1 16,0 0-16,-22-1 0,-20 22 15,21-21-15,0 21 0,-22-1 0,22 22 16,-21 0-16,21 0 0,-22 0 0,1 0 16,0 22-16,-1 20 0,1-21 15,0 21-15,-1 22 0,1-22 0,21 22 16,-21-22-16,20 22 0,1-22 16,0 0-16,21 1 0,0-1 15,0-21-15,0 21 0,0-20 0,21-1 16,0 0-16,1-21 0,20 21 15,-21-21-15,21 0 0,-20 0 0,20 0 16,0 0-16,1-21 0,-1 0 0,0 21 16,22-21-16,-22-1 0,0-20 15,1 21-15,-1 0 0,0-22 0,1 22 16,-22-21-16,0 0 0,0-1 16,0 1-16,-21 0 0,0-1 0,0 1 15,0 21-15,0 0 0,0-1 16,0 1-16,-21 21 15,21 21-15,-21 1 0,0-1 16,0 21-16,21 0 0,0-20 0,0 20 16,-21 0-16,21 1 0,0-22 15,0 21-15,0 0 0,21-20 0,-21-1 16,21 0-16,21 0 0,-21 0 16,1 0-16,20-21 0,0 0 0,1 0 15,-1 0-15,0 0 0,1 0 0,-22 0 16,21-21-16,0 21 0,1-21 15,-22 0-15,21 0 0,-21 0 0,1-1 16,-1-20-16,0 21 0,-21-21 0,0 20 16,0-20-16,0 0 0,0 21 15,0-22-15,0 22 0,0 0 16,0 0-16,0 42 16,0 0-1,-21 0-15,21 0 0,0 1 0,-21 20 16,21-21-16,-22 0 0,22 22 15,0-22-15,-21 21 0,21-21 16,-21 0-16,21 1 0,0-1 0,0 0 16,0 0-16,21-21 31,-21-21-15,21 21-16,1-21 0,-1 0 0,-21-1 15,21 1-15,0-21 0,0 21 16,0-22-16,1 22 0,-1-21 15,0 21-15,0-22 0,-21 22 0,21 0 16,0 0-16,1 21 0,-1 0 16,-21 21-16,21 0 15,-21 0-15,0 22 0,0-22 0,0 21 16,0-21-16,0 22 0,21-22 16,-21 21-16,21-21 0,-21 22 0,21-22 15,1 0-15,-1 0 0,0 0 16,21-21-16,-21 22 0,22-22 0,20 0 15,-20 0-15,-1 0 0,21 0 16,-20 0-16,20 0 0,-20-22 0,-1 1 16,0 21-16,1-21 0,-1 0 15,0-21-15,-21 20 0,1 1 0,-1-21 16,0 0-16,-21 20 0,0-20 0,0 0 16,0-1-16,0 1 0,0 21 15,0-21-15,0 20 0,-21 1 0,0 21 16,-1 0-16,-20 0 0,21 0 15,-21 0-15,20 21 0,-20 1 0,0 20 16,21-21-16,-22 21 0,22-20 0,-21 20 16,21 0-16,21-21 15,-22 22-15,22-22 0,0 21 0,0-21 16,0 1-16,0 20 0,22-21 0,-1 0 16,0-21-16,0 21 0,21-21 15,-20 0-15,20 0 0,0 0 0,-21 0 16,22 0-16,-22 0 0,21-21 0,-21 0 15,22 0-15,-22 0 0,0 0 16,0-22-16,0 22 0,1-42 0,-1 20 16,-21 1-16,21-22 0,0 1 15,-21-1-15,0 1 0,0-1 0,21 1 16,-21 21-16,0-1 0,21 1 0,-21 0 16,0 20-16,0 1 15,0 0-15,-21 21 0,0 21 16,0 0-16,0 22 0,21-22 15,-21 21-15,21 22 0,-22-22 0,22 22 16,0-1-16,0 1 0,0-1 0,0-21 16,0 22-16,0-22 0,0 1 15,22-1-15,-1 0 0,0-21 0,0 1 16,21-1-16,-20 0 0,-1 0 0,21-21 16,-21 0-16,22 0 0,-1 0 15,-21 0-15,21-21 0,1 0 0</inkml:trace>
  <inkml:trace contextRef="#ctx0" brushRef="#br0" timeOffset="32872.36">11409 5271 0,'0'0'0,"-21"0"0,-1 21 0,1-21 0,0 0 16,0 0-16,0 0 15,21-21 1,0-1-16,0 1 15,21 0-15,0 0 0,0 0 0,22 0 16,-22-22-16,0 1 0,21 0 16,-21-1-16,22 1 0,-1-22 0,0 22 15,1 0-15,-22-1 0,21-20 16,-21 42-16,1-22 0,-1 1 16,-21 21-16,0 0 0,0 0 0,-21 21 15,-1 0-15,1 0 16,-21 0-16,21 0 0,0 21 0,-22 0 15,22 21-15,21-21 0,0 1 16,-21 20-16,21-21 0,0 21 0,0-20 16,0 20-16,21-21 0,0 21 0,0 1 15,22-22-15,-22 0 0,21 21 16,-21-20-16,22-1 0,-22 0 0,21 0 16,-21 0-16,-21 0 0,22 1 15,-44-22 1,1 0-16,-21 0 15,21 0-15,-22 0 0,1 0 16,0 0-16,21 0 0,-22-22 0,22 22 16,0-21-16,0 0 0,0 0 0,21 0 15,-22 0-15,22-1 0,0 1 16,0 0-16,0 0 0,22-21 0,-1 20 16,21-20-16,-21 0 0,22-1 0,-1 22 15</inkml:trace>
  <inkml:trace contextRef="#ctx0" brushRef="#br0" timeOffset="33102.23">12192 4403 0,'42'-21'0,"-84"42"0,105-64 0,-41 22 0,-1 21 16,0-21-16,-21 42 31,0 22-31,-21-22 0,0 21 16,-1-21-16,1 22 0,21-1 15,-21 0-15,0 22 0,0-22 0,0 0 16,-1 22-16,1-22 0,21 1 0,0-1 15,-21 0-15,21-21 0,0 22 16,0-22-16,0 0 0,0 0 0,21-21 16,-21 21-16,21-21 0,1 0 15,-1 0-15,0 0 0,0-21 16,0 0-16,-21 0 0,0 0 16</inkml:trace>
  <inkml:trace contextRef="#ctx0" brushRef="#br0" timeOffset="33594.94">12001 4763 0,'0'0'0,"-21"0"16,0 0-16,0 0 0,21-22 16,21 22-1,0 0-15,22-21 0,-1 21 16,21 0-16,1-21 0,-22 21 0,22-21 16,-1 21-16,1-21 0,-22 21 15,22-21-15,-22 21 0,0 0 0,1 0 16,-1-22-16,-21 22 0,21 0 0,-20 0 15,-22 22 1,0-1-16,0 0 16,-22 0-16,22 0 0,-21 22 0,0-1 15,0-21-15,0 21 0,0-20 16,-1 20-16,22 0 0,0-21 0,-21 1 16,21 20-16,0-21 0,0 0 0,0 0 15,0 1-15,21-1 16,1-21-16,-1 0 0,21 0 15,-21 0-15,0 0 0,22 0 16,-1 0-16,-21-21 0,22-1 0,-1 1 16,0 0-16,-21 0 0,22-21 0,-22 20 15,0-20-15,-21 0 16,0-1-16,0 1 0,0 0 0,0-1 16,0 1-16,-21 21 0,-21 0 0,20-22 15,1 22-15,-21 21 0,21 0 16,-22 0-16,1 0 0,21 0 0,0 0 15,-22 21-15,22 1 0,0-1 16,0 0-16,21 0 0,0 0 0,0 22 16,0-22-16,0 0 0,0 21 0,0-21 15,21 1-15,0-22 0,0 21 16,22-21-16,-22 0 0</inkml:trace>
  <inkml:trace contextRef="#ctx0" brushRef="#br0" timeOffset="33978.74">13356 4720 0,'0'0'0,"0"-21"0,0-21 31,0 21-31,21 21 16,0 0-16,1 0 0,-1 0 15,0 0-15,0 0 0,21 0 16,-20 21-16,-1 0 0,-21 0 0,21 21 15,-21-20-15,0-1 16,21 21-16,-21-21 0,0 22 0,0-22 16,0 21-16,0-21 0,0 0 0,-21 1 15,0-1-15,0 0 0,21 0 16,-22-21-16,22 21 0,0-42 31,0 0-31,0 0 16,22 0-16,-22-1 0,21-20 15,0 21-15,-21 0 0,21-22 16,0 22-16,0-21 0,1 21 0,-22-22 16,21 22-16,0 0 0,0 0 0,0 0 15,0 0-15,1 21 0,-1-22 16,0 22-16,0 0 16</inkml:trace>
  <inkml:trace contextRef="#ctx0" brushRef="#br0" timeOffset="34314.91">13928 4953 0,'0'0'15,"0"21"-15,21-21 16,0 0-16,0 0 0,0 0 16,0-21-16,1 0 15,-1 0-15,0 21 0,0-21 0,0-1 16,0-20-16,-21 21 15,0 0-15,22 0 0,-22-1 0,0 1 16,0 0-16,0 0 0,-22 21 16,1 0-1,0 0-15,0 0 0,0 0 0,0 21 16,-1 0-16,1 22 0,0-22 16,0 21-16,0-21 0,21 22 0,-21-1 15,21-21-15,0 21 0,0-20 0,0-1 16,0 21-16,42-21 0,-21 0 15,21-21-15,1 22 0,-1-22 0,22 0 16,-22 0-16,21 0 0,-20 0 16,20 0-16,1 0 0</inkml:trace>
  <inkml:trace contextRef="#ctx0" brushRef="#br0" timeOffset="34798.62">14944 4868 0,'0'0'0,"0"-42"0,0 21 0,0 0 16,0-22-16,0 22 0,0 0 15,0 0-15,-22 0 0,1 21 16,0 0-16,0 0 0,0 0 0,-22 0 16,22 0-16,-21 0 0,21 0 15,-22 21-15,1 0 0,0 0 16,21 0-16,-22 22 0,22-22 0,0 21 16,0-21-16,0 22 0,21-1 15,0-21-15,0 22 0,0-22 0,0 21 16,21-21-16,0 0 0,0 1 15,0-1-15,0-21 0,1 0 0,20 21 16,-21-21-16,0 0 0,0 0 0,22 0 16,-22-21-16,0 0 0,0-1 15,22 1-15,-22 0 0,0-21 0,0-1 16,0 1-16,0 0 0,1-1 16,-1 1-16,0-21 0,0 20 0,0-20 15,0 20-15,1-20 0,-1 21 0,-21-1 16,0 1-16,0 0 15,0 20-15,0 1 0,-21 21 16,-1 21 0,1 1-16,21 20 0,-21-21 0,21 21 15,-21 1-15,21-1 0,-21 0 0,21 1 16,0 20-16,0-20 0,0 20 16,0-21-16,0 1 0,0 20 0,21-20 15,0-22-15,0 21 0,0-21 0,1 0 16,20 1-16,-21-1 0,21 0 15,1-21-15,-1 0 0,0 0 16,1 0-16,-1-21 0,22 0 0</inkml:trace>
  <inkml:trace contextRef="#ctx0" brushRef="#br0" timeOffset="35227.04">16764 4784 0,'21'0'15,"-21"21"1,0 0-16,0 0 16,0 0-16,0 22 0,0-22 15,0 0-15,0 0 0,0 0 0,-21 1 16,21-1-16,0 0 0,-21 0 15,21 0 1,0-42 15,0 0-15,0 0-16,0 0 0,0-22 0,21 22 16</inkml:trace>
  <inkml:trace contextRef="#ctx0" brushRef="#br0" timeOffset="35386.94">16806 4593 0,'0'0'0,"-42"-84"32,42 62-32,-21 22 0,21 22 31,0-1-15,21-21-16,0 0 0,0 21 15,0-21-15,1 0 0,-1 21 16,0-21-16</inkml:trace>
  <inkml:trace contextRef="#ctx0" brushRef="#br0" timeOffset="35803.58">17145 4572 0,'0'21'16,"0"0"-16,0 1 15,0-1-15,0 0 0,0 0 16,0 0-16,0 0 0,0 1 0,0 20 15,0-21-15,0 0 0,0 0 16,-21 22-16,21-22 0,0 0 16,0 0-16,0 0 15,-21-21 1,21-21-16,0 0 16,0 0-16,0 0 15,0 0-15,0-1 0,0 1 0,21 0 16,0-21-16,-21 21 0,21-22 0,21 22 15,-20-21-15,20 21 0,0-22 16,1 22-16,-1 0 0,0 0 0,22 21 16,-22 0-16,0 0 0,22 0 15,-22 0-15,-21 21 0,22 0 0,-22 0 16,0 0-16,0 1 0,-21 20 0,0-21 16,0 0-16,0 22 0,0-22 15,0 0-15,0 0 0,-21 0 0,0 0 16,21 1-16,-21-1 15,0-21-15,21 21 0,-22-21 0</inkml:trace>
  <inkml:trace contextRef="#ctx0" brushRef="#br0" timeOffset="36215.36">19135 4212 0,'0'0'16,"0"-21"-16,0 42 16,0 0-1,0 1-15,0 20 0,0 0 16,0 1-16,0-1 0,0 21 0,0-20 16,0-1-16,-22 22 0,22-1 15,-21-21-15,0 1 0,21 20 16,-21-20-16,21-1 0,-21-21 0,21 21 15,-21-20-15,21-1 0,0 0 16,0 0-16,0-42 31,21 0-31,0 0 0,-21-1 16,21 1-16</inkml:trace>
  <inkml:trace contextRef="#ctx0" brushRef="#br0" timeOffset="36663.1">19135 4424 0,'0'0'0,"0"-21"0,0 0 0,0-1 16,0 1-16,21 21 15,0 0-15,0 0 16,21 0-16,-20 0 0,20 0 0,0 0 16,1 0-16,-1 21 0,0 1 15,-21-1-15,22 0 0,-22 0 0,0 0 16,0 22-16,-21-22 0,0 0 0,0 0 15,0 0-15,-21 0 0,0 1 16,0-22-16,0 21 0,-22 0 0,22-21 16,-21 0-16,-1 0 15,22 0-15,-21 0 0,21 0 0,-22 0 16,22 0-16,0 0 0,0 0 0,0 0 16,0 0-1,42 21 16,0 0-31,-21 0 0,21 1 16,0-1-16,0 21 0,1-21 0,-22 22 16,21-22-16,0 0 0,0 21 15,0-21-15,-21 1 0,21-1 0,1-21 16,-22 21-16,21 0 16,0-21-1,0 0 1,0 0-16,0 0 15,1-21-15,-1 0 0,0 21 0,0-21 16</inkml:trace>
  <inkml:trace contextRef="#ctx0" brushRef="#br0" timeOffset="37174.81">20129 4445 0,'0'0'15,"0"21"1,0 0-16,0 22 16,-21-22-16,0 0 0,21 21 0,-21 1 15,21-22-15,-21 21 0,21 1 16,-21-1-16,21 0 0,-22-21 0,22 22 16,0-22-16,0 0 0,-21 0 0,21 0 15,-21 1-15,21-1 16,0-42 15,0-1-31,0 1 16,0 0-16,0 0 0,0-21 0,21 20 15,-21-20-15,21 0 16,-21 21-16,22-22 0,-1 1 0,0 21 16,-21-22-16,21 1 0,0 21 15,0-21-15,22 20 0,-22-20 0,21 21 16,-21 0-16,22 0 0,-22 21 0,21 0 15,1 0-15,-1 0 0,0 21 16,-21 0-16,22 21 0,-22-21 0,0 22 16,0-1-16,0-21 0,-21 22 15,0-1-15,0 0 0,0 1 16,0-22-16,0 21 0,0-21 0,0 22 16,0-22-16,0 0 0,0 0 0,-21 0 15,0-21-15,21 21 0,-21-21 16,0 0-1,0 0-15,-1 0 16,1 0-16,0-21 0,0 21 0</inkml:trace>
  <inkml:trace contextRef="#ctx0" brushRef="#br0" timeOffset="37394.68">19960 4784 0,'0'-21'31,"21"21"-31,0 0 16,1 0-16,-1-22 0,0 22 16,0 0-16,21 0 0,-20 0 0,20 0 15,0-21-15,1 21 0,20 0 16,-21 0-16,1 0 0,20 0 0,-20 0 16,-1 0-16,0 0 0,22-21 0,-22 21 15,0 0-15,-20 0 0,20 0 16,-21-21-16,21 21 0,-20 0 0</inkml:trace>
  <inkml:trace contextRef="#ctx0" brushRef="#br0" timeOffset="37878.78">21082 4466 0,'0'0'0,"21"-21"0,-21 0 16,0 42 15,0 0-31,-21 0 0,0 22 15,0-22-15,21 0 0,0 21 16,-22 1-16,22-22 0,-21 21 0,21 1 16,-21-22-16,21 21 0,0-21 15,0 22-15,0-22 0,0 0 0,0 0 16,0 0-16,0 0 0,-21-21 16,21 22-16,0-44 31,21 1-16,-21 0-15,0 0 0,21 0 0,-21 0 16,21-22-16,1 22 0,-1-21 0,-21-1 16,21 22-16,0-21 0,-21 0 15,21-1-15,0 1 0,-21 0 0,22-1 16,-22 22-16,21-21 0,0 21 16,-21-1-16,0 1 0,21 21 15,0 0-15,-21 21 16,0 1-16,21-1 0,-21 0 15,22 0-15,-22 21 0,0-20 0,21 20 16,-21-21-16,21 0 16,-21 22-16,21-22 0,-21 0 0,0 0 15,0 0-15,21 0 0,-21 1 0,21-1 16,-21 0-16,22-21 16,-1 0-16,0 0 15,0 0-15</inkml:trace>
  <inkml:trace contextRef="#ctx0" brushRef="#br0" timeOffset="38338.69">22056 4382 0,'0'0'0,"-22"0"16,1 0-1,0 0-15,-21 0 0,21 21 16,-1-21-16,-20 21 0,21 0 15,-21 0-15,20-21 0,-20 21 0,0 1 16,21-1-16,-1 0 0,-20 0 16,21-21-16,21 21 0,-21-21 15,21 21-15,21-21 32,0 0-32,0 0 0,22-21 0,-22 21 0,21-21 15,-21 21-15,0-21 16,22 0-16,-22 0 0,21-1 0,-21 1 15,22 0-15,-22-21 0,0 21 16,21-1-16,-20-20 0,-1 21 0,-21 0 16,21 21-16,-21-21 0,0 42 15,0 0 1,0 21-16,-21 1 0,21-22 0,-21 21 16,-1 22-16,1-22 0,0 0 15,21 1-15,-21 20 0,21-21 0,-21 22 16,21-22-16,0 1 15,0-1-15,0-21 0,0 21 0,0 1 16,0-22-16,0 0 0,0 0 0,0 0 16,0 1-1</inkml:trace>
  <inkml:trace contextRef="#ctx0" brushRef="#br0" timeOffset="76599.49">0 7345 0,'0'21'62,"0"-42"48</inkml:trace>
  <inkml:trace contextRef="#ctx0" brushRef="#br0" timeOffset="77939.33">614 6900 0,'21'0'15,"0"0"1,-21 22 0,0-44 62,0 1-63,21 21-15,0-21 16,1 21-16,-1 0 0,0-21 16,0 21-16,0 0 0,22 0 15,-22 0-15,0 0 0,21 0 16,-21 0-16,1 0 0,-1 0 0,0 21 16,0 0-16,0 0 0,-21 1 15,0-1-15,0 0 0,0 0 0,0 21 16,-21-20-16,0 20 0,0-21 15,-22 21-15,1 1 0,0-22 0,21 21 16,-22-21-16,1 1 0,0-1 16,20 0-16,1 0 0,-21-21 0,21 0 15,0 21-15,-1-21 16,1 0-16,21-21 16,0 0-1,21 0-15,1 0 16,-1-1-16,0 22 0,0-21 15,0 0-15,0 21 0,22-21 0,-22 21 16,0 0-16,21 0 0,-20 0 16,20 0-16,0 0 0,-21 0 0,22 21 15,-1 0-15,-21 0 0,22 1 16,-22 20-16,0-21 0,0 0 0,0 22 16,0-1-16,-21-21 0,0 21 15,0 1-15,0-22 0,-21 21 0,0-21 16,0 1-16,-21-1 0,20 21 15,-20-21-15,0 0 0,-1-21 16,1 22-16,0-1 0,-1-21 16,1 0-16,0 0 0,-1 0 0,1 0 15,0 0-15,-1 0 0,22 0 16,-21-21-16,21-1 0,-22 1 0,22 21 16,0-21-16,0 0 0,21 0 15,-21 0-15,21-1 0,-21 22 0,21-21 16,-22 21-16,44 0 31,20 0-15,-21 0-16,0 0 0</inkml:trace>
  <inkml:trace contextRef="#ctx0" brushRef="#br0" timeOffset="78315.75">1736 7535 0,'0'22'0,"21"-22"31,0 0-31,0 0 15,-21-22-15,0 1 16,0 0-16,21 21 0,-21-21 16,0 0-16,-21 21 15,0 0-15,0 0 16,0 0-16,-1 0 0,1 21 16,0 0-16,0-21 0,21 21 0,-21 0 15,0-21-15,21 22 0,-22-22 16,22 21-16</inkml:trace>
  <inkml:trace contextRef="#ctx0" brushRef="#br0" timeOffset="82006.36">3577 6858 0,'0'21'0,"21"-21"0,-21 21 16,0 1 0,21-22-1,1 0-15,-1 0 16,0-22-1,0 22-15,0-21 0,0 0 0,22 0 16,-22 21-16,0-21 0,0 0 16,0-1-16,1-20 0,-1 21 0,-21 0 15,0 0-15,0-1 0,0 1 0,0 0 16,0-21-16,-21 21 0,-1 21 16,1-22-16,0 22 0,-21 0 0,-1 0 15,1 0-15,0 0 16,-1 0-16,-20 22 0,21-1 0,-1 0 15,1 0-15,0 0 0,-1 0 16,22 1-16,-21 20 0,21-21 0,-1 0 16,1 0-16,21 1 0,0-1 0,0 0 15,0 0-15,0 0 0,0 0 16,0 1-16,21-1 0,1 0 0,-1 0 16,21 0-16,-21 0 0,22 1 15,-22-1-15,21 0 0,0 0 0,-20 0 16,20 0-16,0 1 15,1 20-15,-22-21 0,21 0 0,-21 22 0,0-22 16,22 0-16,-22 21 0,-21-21 16,0 22-16,0-22 0,0 0 15,0 0-15,0 0 0,0 1 0,-21-1 16,-22 0-16,22 0 0,-21 0 0,-22-21 16,22 0-16,-21 21 0,20-21 15,-20 0-15,20 0 0,-20 0 0,21-21 16,-1 0-16,1 21 0,0-21 15,20-21-15,-20 20 0,21 1 0,0-21 16,0 0-16,-1 20 0,1-20 16,21 21-16,0 0 0,0-22 0,0 22 15,0 0-15,0 0 16,21 0-16,22 21 0,-22 0 16,0-21-16,21 21 0,1 0 0,-1-22 15,22 22-15,-22-21 0,21 21 16</inkml:trace>
  <inkml:trace contextRef="#ctx0" brushRef="#br0" timeOffset="82395.14">4170 6985 0,'0'0'0,"0"21"46,0 0-46,0 1 0,-21-1 0,21 0 16,0 21-16,0 1 0,-22-1 16,22 21-16,-21 1 0,21-1 0,0 1 15,0-1-15,0 1 0,-21 21 0,21-1 16,-21 22-16,21-21 0,-21 21 16,21-1-16,-21 1 0,-1 0 0,1 0 15,0 0-15,21 0 0,-21-22 0,0 22 16,0-21-16,21-1 0,0-20 15,0-1-15,0 1 0,-22-22 16,22 1-16,0-22 0,0 0 0,0 0 16,0 0-16,0-42 15,0 0 1,22-21-16,-22 20 0,21-41 16,0 21-16,-21-22 0,21 1 0,0-1 15,0-21-15,1 1 0,-1-22 16,0 21-16,0-21 0,0 1 0</inkml:trace>
  <inkml:trace contextRef="#ctx0" brushRef="#br0" timeOffset="82714.39">4191 7535 0,'0'0'0,"0"-42"0,0-21 0,-21 20 0,21-20 16,0 20-16,-21 1 0,21 0 16,-22 21-16,22-22 0,0 22 0,0 0 15,0 0-15,0 0 0,0-1 0,22 22 16,-1-21-16,0 21 0,0 0 15,21 0-15,1 0 0,-1 0 0,0 0 16,1 0-16,-1 0 0,22 0 16,-22 21-16,0 1 0,1-1 0,-22 0 15,0 0-15,0 21 0,-21-20 16,0 20-16,0-21 0,-21 0 0,0 22 16,-22-22-16,1 0 0,0 21 15,-1-21-15,1 1 0,0-22 0,-22 21 16,43 0-16,-21-21 0,-1 0 15,22 21-15,0-21 0,0 0 0,42 0 47,0-21-47,0 0 0,22 0 16,-22 21-16</inkml:trace>
  <inkml:trace contextRef="#ctx0" brushRef="#br0" timeOffset="83507.67">4932 7260 0,'21'0'0,"-42"0"0,63-21 0,-21 21 16,0 0-16,1-21 0,-1 0 15,0 0-15,0 21 0,0-22 16,-21 1-16,21 0 0,1 0 0,-22 0 16,0 0-16,21-1 0,0 22 15,-21-21-15,0 0 0,0 0 0,0 0 16,-21 21-1,0 0 1,-1 21-16,1 0 0,-21 0 0,21 0 16,0 22-16,-22-22 0,22 21 15,0 1-15,0-1 0,0 0 16,-1-21-16,22 22 0,0-1 0,0-21 16,0 22-16,0-22 0,0 0 0,22 21 15,-22-21-15,21-21 0,21 22 16,-21-1-16,22-21 0,-22 0 0,21 0 15,-21 0-15,22 0 0,-1 0 0,0 0 16,1 0-16,-1-21 0,21-1 16,-20 1-16,-1 0 0,0 0 0,1-21 15,-1 20-15,-21-20 0,22 0 0,-22 21 16,0-22-16,0 1 16,0 0-16,0 20 0,-21 1 0,22 0 15,-22 0-15,0 0 0,-22 21 31,1 42-15,0-21-16,21 0 0,-21 22 0,21-22 16,0 21-16,-21 1 0,21-22 15,0 21-15,0-21 0,0 22 0,0-22 16,0 0-16,0 0 0,0 0 16,21 0-16,-21 1 0,21-22 0,0 0 15,0 21-15,1-21 0,-1 0 0,0 0 16,0 0-16,0-21 0,0 21 15,22-22-15,-22 1 0,0 0 16,0 0-16,0 0 0,1-22 0,-1 1 16,0 21-16,0-21 0,0-1 0,0 1 15,-21 0-15,22 20 0,-22-20 16,21 21-16,-21 0 0,0 0 16,0 42-1,0 0-15,0 0 16,0 0-16,0 0 0,0 1 0,-21 20 15,21-21-15,0 21 0,0-20 16,0-1-16,-22 21 0,22-21 0,0 0 16,0 1-16,0-1 0,0 0 15,0 0 1,0-42 0,0 0-1,0 0-15,0-1 0,22-20 16</inkml:trace>
  <inkml:trace contextRef="#ctx0" brushRef="#br0" timeOffset="83686.57">6244 6773 0,'0'0'0,"-21"0"0,0-21 16,0 21-1,-1 0-15,22 21 47,0 1-31</inkml:trace>
  <inkml:trace contextRef="#ctx0" brushRef="#br0" timeOffset="85054.39">6286 7091 0,'85'0'31,"-64"0"-31,0 0 0,1-21 0,20 21 16,-21-21-16,0-1 0,0 1 16,1 0-16,20 0 0,-21 0 0,0 0 15,0-22-15,-21 22 0,0-21 0,22 21 16,-22-1-16,0-20 0,0-64 31,0 85-31,-22 21 0,1 0 16,0 0-16,0 0 0,0 0 15,21 21-15,-21 0 0,-1 1 16,1 20-16,0-21 0,21 21 16,-21 1-16,0-1 0,0 0 0,21 22 15,-22-1-15,1 1 0,21-1 0,-21 1 16,21-1-16,-21 22 0,21-21 15,-21 20-15,21-20 0,0-1 0,0 22 16,0-22-16,0 22 0,0 0 0,0-1 16,0 1-16,0 0 0,0 21 0,0-22 15,0 1-15,0 21 0,0-22 16,0 22-16,-21-21 0,-1 21 0,22-22 16,-21 1-16,21 0 0,0-22 15,0 1-15,0-1 0,0-20 0,0 20 16,0-21-16,0-20 0,0 20 15,21-21-15,1 0 0,-1-21 0,0 0 16,21 0-16,-21-21 0,1 0 16,20 0-16,0-22 0,1 22 0,-1-21 15,0 0-15,1-22 0,-1 22 16,0-22-16,1 1 0,-22-1 0,21-20 16,-21-1-16,0 0 0,-21 1 0,0-1 15,0 0-15,0 1 0,-21-1 0,-21 0 16,0 1-16,-1-1 0,-20 21 15,20 1-15,-41-1 0,20 1 16,1 21-16,-1-1 0,1 22 0,20 0 0,1 0 16,0 0-16,21-1 15,-22 1-15,43 0 0,0 0 16,0 0-16,21 0 16,1 21-16,-1-22 0,21 1 15,0 0-15,1 0 0,-1 0 0,22 0 16,-22-22-16,21 22 0,1-21 0,-22 21 15,22-22-15,-1 22 0,-20 0 16,-1-21-16,0 20 0,1 1 0,-22 0 16,0 0-16,0 0 0,-21 0 0,0-1 15,0 1-15,0 0 16,-21 21 0,0 0-16,21 21 15,-21 0-15,21 1 0,0-1 16,-22 0-16,1 21 0,21-21 0,-21 1 15,21 20-15,0-21 0,0 0 0,0 0 16,0 1-16,0-1 0,0 0 16,21 0-16,0 0 0,1-21 0,-1 0 15,0 21-15,0-21 0,0 0 0,0 0 16,22 0-16,-22 0 0,0-21 16,0 0-16,0 0 0,22 0 15,-22 0-15,0-22 0,0 22 0,22-21 16,-22-1-16,0 1 0,21 21 15,-21-21-15,1 20 0,20 1 0,-21 0 16,0 0-16,0 0 0,1 21 16,-1 0-16,-21-21 0,0-1 109,0 1-93,0 0-16,0 0 15,-21 21 1,-1 0 0,1 0-16,0 21 15,0-21-15,0 21 0,0 22 0,-1-22 16,1 0-16,21 21 0,-21 1 15,0-1-15,0-21 0,21 21 0,0 1 16,0-22-16,0 21 0,0-21 0,0 1 16,0 20-16,0-21 0,21-21 15,0 21-15,0 0 0,22-21 16,-22 0-16,0 0 0,0 0 0,21 0 16,-20 0-16,-1 0 0,21 0 15,-21 0-15,22-21 0,-22 0 0,21 0 16,-21 0-16,0 0 0,22-1 0,-22 1 15,-21-21-15,0 21 0,21 0 16,-21-22-16,0 22 0,0-21 0,0 21 16</inkml:trace>
  <inkml:trace contextRef="#ctx0" brushRef="#br0" timeOffset="85402.38">7175 6710 0,'0'0'0,"-21"21"0,21 0 0,-21 0 15,21 1-15,0-1 16,21-21 0,0 0-1,1 0-15,-1 0 0,0-21 0,0 21 16,0-22-16,0 1 0,-21 0 0,0 0 15,0 0 1,0 0-16,0-1 0,0 1 0,-21 0 16,0 0-16,0 21 15,0 0-15,-22 0 0,22 0 16,0 21-16,0 0 0,0 0 0,0 1 16,-1-1-16,22 0 0,0 0 0,-21-21 15,21 21-15,0 0 0,0 1 16,0-1-16,21-21 0,1 0 15</inkml:trace>
  <inkml:trace contextRef="#ctx0" brushRef="#br0" timeOffset="86546.55">9165 6837 0,'0'0'0,"0"-21"0,21 0 16,0-1-16,1 1 15,-22 0-15,0 0 0,21 0 0,0-22 16,-21 22-16,21 0 0,-21-21 0,21 21 16,-21-22-16,21 22 0,-21-21 15,0 21-15,22-1 0,-22 1 0,0 0 16,0 42-1,0 0 1,0 1-16,0 20 0,-22 21 0,1-20 16,21 20-16,-21-20 0,0 20 0,0 1 15,0-1-15,-1 1 0,1-1 16,0 1-16,0-1 0,-21-21 0,20 22 16,1-22-16,0 22 0,0-22 15,0-21-15,0 22 0,-1-22 0,1 0 16,0 0-16,21 0 0,-21-21 15,0 0-15,0 0 16,-1-21-16,22 0 16,0 0-16,-21-22 0,21 22 15,0-21-15,0 0 0,0-1 16,0 1-16,0 0 0,0-22 0,0 22 16,0-1-16,0 22 0,0-21 0,0 21 15,0 0-15,0-1 0,0 1 16,21 42-1,1 1-15,-22 20 0,21-21 16,-21 21-16,21-20 0,-21 20 16,21 0-16,0 1 0,-21-1 0,21 0 15,1 1-15,-1-22 0,-21 21 0,21-21 16,0 0-16,0 1 16,0-1-16,1 0 0,20-21 0,-21 0 0,0 0 15,22 0-15,-22 0 0,0 0 16,21 0-16,-21-21 0,22 0 15,-1-1-15,-21-20 0,22 21 0,-22-21 16,21-1-16,-21 1 0,22 0 0,-22-1 16,0 1-16,0 21 0,0-22 15,0 22-15,1 0 0,-22 0 0,0 0 16,0 0-16,0 42 16,0 0-1,0 0-15,-22 0 0,1 0 0,0 22 16,21-22-16,0 21 0,0 1 0,0-22 15,0 21-15,0-21 0,0 22 16,0-22-16,0 0 0,0 0 16,21 0-16,22 0 0,-22 1 0,0-22 15,0 0-15,21 0 0,-20 0 0,20 0 16,0 0-16,-21 0 0,22-22 16,-22 1-16,21 0 0,-21 0 0,1-21 15,-1 20-15,0-20 0,0 0 0,-21 21 16,0-22-16,0 1 0,0 0 15,0-1-15,0 1 0,0 21 0,0-22 16,-21 1-16,0 21 0,0 0 0,-1 0 16,1-1-16,-21 1 15,21 21-15,-22 0 0,22 0 0,-21 0 16,0 21-16,-1 1 0,22-22 0,-21 21 16,21 0-16,-1 0 0,1 21 15,0-20-15,21-1 0,-21 0 0,21 0 16,0 0-16,0 0 0,0 1 0,21-22 15,0 21-15,22 0 0,-22-21 16,21 0-16,-21 0 0</inkml:trace>
  <inkml:trace contextRef="#ctx0" brushRef="#br0" timeOffset="87335.1">10626 6837 0,'0'0'0,"21"-21"0,-21 0 0,0-1 0,0 1 15,-21 21 1,-1 21-16,1 1 16,0-22-16,0 21 0,0 21 0,0-21 15,-1 0-15,1 22 0,0-22 16,0 21-16,0 1 0,21-22 0,-21 21 16,21 0-16,0-20 0,-22 20 0,22 0 15,0-21-15,0 1 0,0 20 16,22-21-16,-1 0 0,-21 0 15,21 1-15,21-1 0,-21-21 0,22 21 16,-22-21-16,21 0 0,22 0 0,-22 0 0,22 0 16,-1 0-16,-21 0 15,22 0-15,-1-21 0,1 0 0,-22-1 16,22 1-16,-22 0 0,0 0 0,1-21 16,-1 20-16,-21-20 0,0 0 15,1-1-15,-1 22 0,0-21 0,-21 0 16,0-1-16,0 1 0,0 21 0,0 0 15,0-22-15,0 22 0,-21 0 16,0 0-16,-1 21 0,1 0 16,0 0-16,0 0 0,0 21 15,-22 0-15,22-21 0,-21 42 0,21-20 16,-22-1-16,22 21 0,-21-21 16,21 22-16,-22-1 0,22 0 0,0 1 15,0-22-15,0 21 0,21 0 0,0-20 16,0 20-16,0-21 0,0 0 15,0 0-15,21 1 0,0-22 0,0 0 16,0 0-16,22 0 0,-22 0 0,0 0 16,21 0-16,-20 0 0,20-22 15,-21 1-15,0 0 0,22 0 0,-22-21 16,0 20-16,0-20 0,0 0 0,0-1 16,1 22-16,-1-21 15,-21 0-15,0-1 0,0 22 0,0 0 16,0 0-16,0 0 0,0-1 0,0 44 31,-21-1-31,21 0 0,-22 0 16,22 0-16,-21 22 0,21-22 0,0 21 15,0-21-15,0 22 0,0-22 0,0 21 16,0-21-16,0 0 0,0 1 16,0-1-16,21 0 0,1 0 0,-1-21 15,0 21-15,0-21 0,0 0 0,0 0 16,1 0-16,20 0 0,-21 0 15,21-21-15,-20 21 0,20-21 16,-21 0-16,21 0 0,-20-1 0,20-20 16,-21 0-16,0 21 0,22-22 15,-22 1-15,0-22 0,21 22 0,-21 0 16</inkml:trace>
  <inkml:trace contextRef="#ctx0" brushRef="#br0" timeOffset="87580.52">12044 6837 0,'21'-64'0,"21"-41"16,-42 41-16,-63 297 0,126-508 15,-63 232-15,0 1 0,0 0 0,0 21 16,0-1-16,-21 22 15,0 22-15,0-1 16,0 0-16,21 21 0,-22 1 0,1-1 16,21 0-16,-21 22 0,21-22 0,0 0 15,-21 1-15,21 20 16,-21-20-16,21-1 0,0-21 0,0 21 16,0 1-16,0-1 0,0 0 0,0-20 15,0-1-15,0 21 0,0-21 16,0 0-16,0 1 0,21-1 15,0-21-15,0 21 0,0-21 16,1 0-16,-1 0 0,0 0 0,0 0 16,0-21-16,22 0 0,-22-1 15,21 1-15,0 0 0</inkml:trace>
  <inkml:trace contextRef="#ctx0" brushRef="#br0" timeOffset="87822.37">12573 6837 0,'0'0'0,"0"-21"0,0 0 0,0 42 47,-21 0-47,0 0 0,21 0 0,-22 0 15,22 22-15,-21-22 0,0 21 0,21-21 16,0 1-16,-21 20 0,21-21 16,-21 0-16,21 22 0,0-22 0,0 0 15,0 0-15,0 0 0,0 0 0,0 1 16,0-1-16,21-21 31,0 0-31,21 0 0,-20 0 0,-1-21 16,0 21-16,21-22 0,1 1 15,-22 0-15</inkml:trace>
  <inkml:trace contextRef="#ctx0" brushRef="#br0" timeOffset="88554.39">12996 6922 0,'21'-22'0,"-42"44"0,64-65 0,-43 22 0,0 0 16,-22 42 15,1 0-31,0 0 0,0 1 0,0 20 16,21-21-16,-21 0 0,-1 22 15,22-22-15,-21 21 0,21-21 0,0 0 16,0 1-16,0 20 0,0-21 16,0 0-16,0 0 0,0 1 15,21-22-15,1 0 0,-22 21 0,21-21 16,0 0-16,0 0 15,0-21-15,-21-1 0,0 1 16,21 0-16,-21-21 0,0 21 16,0-22-16,0 22 0,0-21 15,0 21-15,0-22 0,22 22 0,-22-21 16,0 21-16,0-22 0,21 22 0,0 0 16,-21 0-16,21 0 15,0 21-15,0-22 0,1 22 0,-1 0 16,21 0-16,-21 0 0,22 0 0,-22 0 15,21 0-15,0 22 0,-20-22 16,20 21-16,-21 0 0,0 0 0,0 21 16,1-20-16,-1-1 0,-21 0 0,0 21 15,0-21-15,0 1 0,0 20 16,0-21-16,0 0 0,0 22 0,0-22 16,0 0-16,0 0 0,-21 0 0,21 0 15,-22-21-15,22 22 0,-21-22 16,0 0-1,21-22 1,0 1 0,0 0-16,0 0 0,0-21 0,0-1 15,21 22-15,-21-21 0,21-1 0,1 1 16,20 0-16,-21-1 0,0 1 16,22 0-16,-22-1 0,21 22 0,0 0 15,-20 0-15,20 0 0,0 21 0,1 0 16,-1 0-16,0 21 0,1 0 15,-22 0-15,21 0 0,-21 22 0,-21-22 16,0 21-16,0 1 0,0-22 0,0 21 16,0 0-16,-21 1 15,0-22-15,0 21 0,0-21 0,21 22 16,-22-22-16,1 21 0,0-21 0,0 1 0,0-1 16,21 0-16,-21-21 15,-1 0-15,1 0 16,0 0-1,21-21-15,-21 0 16,21-1-16,-21 1 0,0 0 16</inkml:trace>
  <inkml:trace contextRef="#ctx0" brushRef="#br0" timeOffset="88779.26">13335 6308 0,'0'0'0,"-21"0"0,0 0 0,21-21 15,-22 21 1,1 0-16,0 0 16,0 0-16,0 0 31,0 0-31,-1 0 0,1 0 15,0 21-15</inkml:trace>
  <inkml:trace contextRef="#ctx0" brushRef="#br0" timeOffset="89034.69">11790 6689 0,'-21'0'0,"42"0"0,-42 21 0,-1-21 15,44 0 1,-1 0-16,0 0 0,0 0 16,21 0-16,-20 0 0,20 0 15,-21 0-15,21 0 0,1 0 0,-22-21 16,21 21-16,-21 0 0,22 0 16,-22 0-16,0 0 0,-21-21 0,21 21 15,0 0 1,-21-22-1</inkml:trace>
  <inkml:trace contextRef="#ctx0" brushRef="#br0" timeOffset="93591.19">15579 7133 0,'0'21'31</inkml:trace>
  <inkml:trace contextRef="#ctx0" brushRef="#br0" timeOffset="93798.07">15557 7324 0,'-21'21'16,"21"-42"46</inkml:trace>
  <inkml:trace contextRef="#ctx0" brushRef="#br0" timeOffset="94103.45">15557 7345 0,'0'-21'78,"22"0"-62,-1 21 0</inkml:trace>
  <inkml:trace contextRef="#ctx0" brushRef="#br0" timeOffset="95143.91">15684 7133 0,'0'0'0,"-21"21"0,0-21 16,0 0 0,21-21 15,0 0-31,21 21 0,0-21 16,0 0-16,1 0 0,-1-1 15,0 1-15,0 0 0,21 0 16,-20 0-16,-1-22 0,0 1 0,0 21 15,21-21-15,-20-1 0,-1-20 0,-21 20 16,21 1-16,-21-21 0,0 20 16,0 1-16,0 0 0,0 20 0,0-20 15,0 21-15,0 0 0,-21 0 0,0 21 16,-1 0-16,1 21 16,0 0-16,21 0 0,-21 21 15,0 22-15,0-22 0,21 22 0,-22 20 16,1-20-16,21-1 0,-21 22 15,0-21-15,0 20 0,0 22 16,-1-21-16,1-1 0,0 22 0,0-21 16,0 21-16,0 0 0,-22-1 0,22 1 15,0 0-15,0 0 0,0-21 16,-1 20-16,1-20 0,0 0 0,21-22 16,0 22-16,0-22 0,0 1 15,0-1-15,0-20 0,0-1 0,0 0 0,0 1 16,21-22-16,0 0 0,1-21 15,20 0-15,-21 0 0,0 0 0,22-21 16,-1 0-16,0-22 0,1 1 0,-1 0 16,21-1-16,-20-20 0,20-1 15,-20 1-15,20-1 0,-21 1 16,-20-22-16,20 1 0,-21-1 0,-21 21 16,0-20-16,0-1 0,0 0 0,-21 22 15,-21-22-15,-1 22 0,1-1 16,0 22-16,-1-22 0,1 22 0,0 0 15,20 21-15,-20-22 0,0 22 0,21 0 16,-1 21-16,1-21 0,0 21 0,21-21 16,0-1-1,21 22 1,0-21-16,1 21 0,20-21 0,-21 21 16,21-21-16,-20 0 0,20 21 15,0-21-15,1-1 0,-1 22 16,0-21-16,1 0 0,-22 21 0</inkml:trace>
  <inkml:trace contextRef="#ctx0" brushRef="#br0" timeOffset="95535.68">16298 6964 0,'0'-21'0,"0"42"0,-42-42 0,42 0 16,-21 21-16,0-22 0,-1 1 16,22 0-16,0 0 0,0 0 15,0 0-15,22-1 16,-1 22-16,21 0 15,-21-21-15,22 21 0,-1-21 0,-21 21 16,21 0-16,1 0 0,-1 21 16,0 0-16,1 1 0,-22-1 15,21 0-15,-21 0 0,1 0 0,-1 0 16,-21 22-16,0-22 0,0 0 0,0 0 16,0 0-16,0 1 0,-21-1 0,-1-21 15,22 21-15,-21-21 0,0 0 16,0 0-16,21-21 15,0 0 1,0-1 0,0 1-16,0 0 0,21 0 0,0 0 0,-21 0 15,21-22-15,1 22 0,-1 0 0,-21-21 16,21 20-16,0 1 16,0 0-16,0 0 0,1 0 15,-1 21-15,0 0 0,0 0 0,0 0 16,0 0-16,1 21 0,-1 0 15,0 0-15,0 0 0,0 1 0</inkml:trace>
  <inkml:trace contextRef="#ctx0" brushRef="#br0" timeOffset="96691.02">17462 6964 0,'22'0'0,"-44"0"0,65 0 15,-22 0-15,0-21 0,0 0 0,0-1 16,-21 1-16,0 0 0,22 0 15,-22-21-15,21 20 0,-21-20 0,0 21 16,0-21-16,0 20 0,0 1 0,-21 0 16,-1 0-16,22 0 0,-42 21 15,21 0-15,0 0 0,-22 0 0,22 21 16,-21 0-16,21 21 0,-22-20 0,1 20 16,0 0-16,21-21 0,-22 22 15,22-1-15,0-21 0,0 22 0,0-22 16,21 0-16,0 0 0,0 0 15,0 0-15,0 1 0,21-1 0,0-21 16,0 21-16,21-21 0,-20 0 0,20 0 16,-21 0-16,21 0 0,-20 0 15,20 0-15,-21-21 0,21 0 16,-20 21-16,-1-22 0,0 1 0,0 0 16,0 0-16,0 0 0,1-22 0,-22 22 15,0 0-15,0-21 0,0 21 16,0-1-16,0 1 0,0 0 0,-22 21 31,22 21-31,-21 0 16,21 1-16,-21-1 0,21 0 15,0 0-15,0 0 0,0 0 0,0 1 16,0-1-16,0 0 0,0 0 0,21 0 16,0-21-16,1 21 0,-1 1 15,0-22-15,0 0 0,0 0 0,0 0 16,1 0-16,-1 0 0,21 0 0,-21 0 15,0-22-15,1 1 0,-1 21 16,0-21-16,0 0 0,0 0 0,-21 0 16,0-1-16,21-20 0,-21 21 0,0 0 15,22 0-15,-22-22 0,0 22 16,0 0-16,-22 42 31,1 0-31,21 0 16,0 1-16,-21-1 0,21 21 0,-21-21 0,0 22 15,21-22-15,0 0 0,0 0 16,-21 21-16,21-20 0,0-1 16,0 0-16,-22-21 0,22 21 0,0 0 15,0-42 17,0 0-32,22 0 15,-22 0-15,21-22 0,-21 22 16,21 0-16,0-21 0,-21 20 15,21-20-15,0 0 0,1-1 16,-1 1-16,0 21 0,21-21 0,-21-1 16,1 22-16,20 0 0,-21 0 15,21 21-15,-20 0 0,20 0 0,0 0 16,1 0-16,-22 21 0,0 0 0,21 0 16,-21 0-16,1 22 0,-22-22 15,0 21-15,0-21 0,0 22 0,0-22 16,0 21-16,0-21 0,-22 1 0,1-1 15,0 0-15,0 0 16,0-21-16,0 0 0,21 21 0,-22-21 16,1 0-16,0 0 15,21-21 1,0 0-16,0 0 16,21 0-16,0-22 0,1 22 15,-1-21-15,0 21 0,21-22 0,-21 1 16,22 0-16,-1 20 0,0-20 15,1 21-15,-1-21 0,0 20 0,1 22 16,-22 0-16,21 0 0,1 0 0,-22 0 16,0 22-16,0-1 0,-21 0 15,0 21-15,0-21 0,0 22 0,0-1 16,0-21-16,0 22 0,-21-22 0,0 0 16,0 21-16,-1-21 0,22 1 15,-21-1-15,0-21 0,21 21 16,0 0-16,-21-21 0,21 21 15,21-21 17,-21-21-32</inkml:trace>
  <inkml:trace contextRef="#ctx0" brushRef="#br0" timeOffset="97079.56">19156 6795 0,'0'0'0,"-21"0"16,-1 0 0,44 0-1,-1 0 1,0 0-16,21 0 0,-21 0 16,1-22-16,-1 22 0,21-21 0,-21 0 15,0 0-15,1 21 0,20-21 0,-42 0 16,21-1-16,-21-20 0,21 21 15,-21 0-15,0 0 0,0-1 0,0 1 16,-21 21-16,0 0 16,0 0-16,0 0 0,-22 21 0,22 1 15,-21-1-15,21 21 0,-1-21 0,-20 22 16,21-1-16,21-21 0,-21 21 16,21-20-16,-21 20 0,21-21 15,0 0-15,0 0 0,0 1 0,0-1 16,21 0-16,0 0 0,0 0 0,0-21 15,0 0-15,1 21 0,20-21 16,-21 0-16,0 0 0,0 0 0,22 0 16,-22 0-16,21 0 0,1-21 0,-1 0 15,0 21-15,-21-21 0</inkml:trace>
  <inkml:trace contextRef="#ctx0" brushRef="#br0" timeOffset="97648.23">20024 6371 0,'0'-21'0,"0"42"0,0-63 16,-22 42-16,1 0 0,0 21 16,0 0-16,0 0 0,0 22 15,-1-22-15,1 21 0,0 1 16,21-1-16,-21 0 0,0 1 0,21-22 16,0 21-16,0 0 0,0-20 15,0-1-15,0 21 0,0-21 0,0 0 16,0 1-16,21-22 15,0 0-15,0 0 0,0 0 0,1 0 16,-1 0-16,0 0 16,0-22-16,0 1 0,0 21 0,1-21 15,-1-21-15,0 21 0,0-22 0,0 22 16,0-21-16,1 21 0,-1-1 16,-21 1-16,0 0 0,0 0 0,0 42 15,0 0 1,0 22-16,-21-22 0,-1 0 15,22 21-15,-21-21 0,21 22 0,0-22 16,0 0-16,0 21 0,0-20 0,0-1 16,21 0-1,1 0-15,20-21 0,-21 0 16,0 0-16,22 0 0,-22 0 0,21 0 16,0-21-16,1 21 0,-1-21 15,0 0-15,1-1 0,-22-20 0,21 21 16,-21-21-16,22-1 0,-22 1 0,0-22 15,0 22-15,-21-21 0,0 20 16,0-20-16,0 20 0,0 22 0,0-21 16,-21 21-16,0 0 0,0-1 0,0 22 15,-1 0-15,-20 0 0,21 0 16,-21 0-16,-1 0 0,22 0 0,0 22 16,-21-22-16,20 21 0,22 0 15,0 0-15,-21 0 0,21 0 16,0 1-16,0-1 0,21 0 0,1-21 15</inkml:trace>
  <inkml:trace contextRef="#ctx0" brushRef="#br0" timeOffset="98038.74">21145 6371 0,'0'0'0,"-21"0"16,0 0-16,0 0 0,-21 21 15,20-21-15,1 22 0,0 20 16,-21-21-16,21 21 0,-1-20 16,1 20-16,21-21 0,0 21 0,0-20 15,0 20-15,0-21 0,0 21 16,0-20-16,0-1 0,21 0 0,1 0 16,-1-21-16,0 21 0,0 0 0,21-21 15,-20 0-15,-1 0 0,0 0 16,21 0-16,-21 0 0,1 0 0,-1-21 15,0 0-15,-21 0 0,21 0 0,-21-22 16,21 1-16,-21 21 0,0-21 16,0-1-16,0 1 0,0 0 0,0 20 15,0-20-15,0 21 0,0 0 0,-21 21 16,0 0-16,0 0 16,0 0-16,-22 0 0,22 0 0,0 21 15,0-21-15,0 21 0,-1 0 0,1 0 16,21 1-16,0-1 0,0 0 15,0 0-15,21 0 0,22-21 16</inkml:trace>
  <inkml:trace contextRef="#ctx0" brushRef="#br0" timeOffset="98412.53">21632 6519 0,'0'0'0,"0"-21"0,0 0 0,-21 0 0,21 0 15,0 0-15,0-1 0,0 1 16,0 0-16,21 21 0,0 0 16,1 0-16,-1 0 0,21 0 0,-21 0 15,22 21-15,-22-21 0,21 21 16,-21 22-16,0-22 0,1 0 0,-1 21 16,-21-20-16,0 20 0,0-21 15,0 0-15,0 22 0,0-22 0,0 0 16,0 0-16,-21 0 0,21 0 0,-22 1 15,1-1-15,0-21 16,0 0-16,0 0 0,0 0 16,-1 0-16,22-21 15,-21-1 1,21 1-16,0 0 0,0-21 16,0 21-16,21-1 0,-21-20 0,22 0 15,-1-1-15,0 1 0,21 0 16,-21-1-16,22 1 0,-22 0 0,42-1 15,-20 1-15,20 0 0,1-1 0</inkml:trace>
  <inkml:trace contextRef="#ctx0" brushRef="#br0" timeOffset="98910.52">22839 5906 0,'0'0'0,"-21"21"16,-1 0-16,1 0 15,0 0-15,-21 0 0,21 1 0,-22-1 16,22 21-16,0-21 0,-21 22 15,20-22-15,1 21 0,0 0 0,0-20 16,-21 20-16,20 0 0,1 1 0,21-1 16,-21 0-16,21-21 0,-21 22 15,21-22-15,0 21 0,0-21 0,0 1 16,0-1-16,0 0 0,0 0 16,0-42 15,21 0-16,0 0-15,-21-22 0,21 22 16,1-21-16,-1-1 0,0 1 0,21 0 16,-21-1-16,1 22 0,20 0 0,-21 0 15,0 0-15,0 0 0,1 21 16,-1 0-16,-21 21 16,0 0-16,0 0 15,-43 0-15,22 0 0,0 1 16,-21-1-16,21 0 0,-22 0 0,22 0 15,-21 0-15,21 1 0,-1-1 16,1 0-16,21 0 0,0 0 0,0 0 16,0 1-16,0-1 0,0 0 15,21-21-15,1 21 16,20-21-16,-21 0 0,21 0 0,22 21 16,-22-21-16,1 0 0,20 21 0,-21-21 15,1 0-15,-1 0 0,-21 0 16,22 0-16,-22 0 0,0 0 0,-21-21 15,0 0-15</inkml:trace>
  <inkml:trace contextRef="#ctx0" brushRef="#br0" timeOffset="99763.77">8699 9144 0,'0'0'0,"-21"0"0,0 0 0,0 0 16,0 0-16,0 0 0,-1 0 15,1 0-15,21-21 16,0 0-16,0 0 0,0-1 0,21 1 16,22-21-16,-22 0 0,21-1 0,1 1 15,-1-22-15,21 22 16,-20-21-16,20 20 0,-20-20 0,-1-1 16,21 22-16,-41-22 0,20 22 0,-21 0 15,0 21-15,0-22 0,-21 22 16,-21 21-1,0 21-15,-21 0 0,21 1 16,-1-1-16,-20 0 0,21 21 16,0-21-16,21 22 0,0-22 0,0 21 15,0-21-15,0 22 0,0-22 0,42 21 16,-21-21-16,0 22 0,1-22 16,20 21-16,-21-21 0,21 22 0,-20-22 15,-1 21-15,0-21 0,0 1 16,-21-1-16,0 0 0,0 0 15,0 0-15,-42-21 16,21 0-16,-1 0 0,-20 0 16,21 0-16,-21 0 0,-1 0 15,1-21-15,0 21 0,20-21 0,-20 0 16,21 0-16,-21-22 0,20 22 0,22 0 16,0-21-16,0 20 0,0-20 15,0 0-15,22-1 0,20 1 0,0 21 16,1-21-16</inkml:trace>
  <inkml:trace contextRef="#ctx0" brushRef="#br0" timeOffset="101774.62">9906 8001 0,'0'0'0,"21"-21"16,-21 0-16,-21 21 16,0 0-16,-22 21 15,22 21-15,0-21 0,-21 22 0,21-1 16,-22 0-16,22 22 0,0-22 15,-21 22-15,20-1 0,1-20 0,-21 20 16,21 1-16,0-22 0,-1 21 16,1-20-16,0-1 0,21 22 15,0-43-15,-21 21 0,21 0 0,0-20 0,0-1 16,0 0-16,0 0 0,0-42 47,0 0-47,0-22 0,0 22 0,0-21 15,21 0-15,0 20 0,0-20 16,-21 0-16,22-1 0,-1 1 0,0 21 16,0 0-16,0 0 0,0-1 0,1 1 15,-1 21-15,0 0 0,0 0 16,0 0-16,0 21 0,1-21 0,-22 22 16,0-1-16,0 0 0,21 21 0,-21-21 15,0 1-15,0 20 0,0-21 16,0 21-16,0-20 0,21 20 15,-21-21-15,0 0 0,0 0 0,21 1 16,0-22-16,-21 21 0,21-21 0,1 0 16,-1 0-16,0 0 0,0 0 15,21 0-15,-20 0 0,20-21 0,-21-1 16,21 22-16,-20-21 0,20-21 0,-21 21 16,0-22-16,22 22 0,-22-21 15,0 21-15,0-22 0,-21 1 0,21 21 16,0 0-16,-21-22 0,22 22 0,-22 0 15,0 42 17,0 0-32,0 1 15,0-1-15,-22 21 0,1-21 0,21 0 16,-21 22-16,21-22 0,0 0 16,0 21-16,0-20 0,0-1 0,0 0 15,0 0-15,0 0 0,0 0 0,21 1 16,0-22-16,1 0 0,-1 0 0,0 0 15,0 0-15,21 0 0,-20 0 16,20 0-16,-21 0 0,21-22 0,-20 1 16,-1 0-16,21 0 0,-21 0 0,0 0 15,1-22-15,-1 22 16,-21-21-16,21 21 0,-21-22 0,0 1 16,0 21-16,0-22 0,0 1 0,-21 21 15,0-21-15,-1 20 0,1 1 0,-21 0 16,21 21-16,0 0 0,-22 0 15,22 0-15,0 0 0,-21 21 0,20 0 16,1 1-16,-21-1 0,21 0 0,0 21 16,-1-21-16,1 22 0,21-22 15,-21 21-15,21-21 0,0 22 0,0-22 16,0 21-16,0-21 0,21 1 0,0-1 16,1 0-16,20 0 15,-21 0-15,0-21 0,22 0 0,-22 0 16,21 0-16,-21 0 0,22 0 0,-1 0 15,-21 0-15,21-21 0,1 0 0,-1 0 16,0 0-16,1-1 0,-1 1 16,0 0-16,-20-21 0,20 21 0,-21-1 15,0-20-15,0 21 0,1 0 0,-22-22 16,21 22-16,-21 42 31,-21 1-31,-1-1 0,1 21 16,21-21-16,-21 0 0,0 22 0,21-22 15,0 21-15,0-21 16,0 1-16,0-1 0,0 0 0,0 0 0,0 0 16,0 0-16,21-21 0,0 0 15,0 22-15,1-22 0,20 0 16,-21 0-16,21 0 0,-20 0 0,20-22 16,-21 1-16,0 0 0,22 21 0,-22-42 15,0 21-15,0-1 0,0 1 0,0-21 16,-21 21-16,22-22 0,-1 22 15,-21-21-15,0 21 0,0 0 0,21-1 16,-21 1-16,0 0 0,-21 42 31,21 0-31,-21 1 0,-1-1 16,22 0-16,0 0 0,-21 21 16,0-20-16,21 20 0,0-21 0,0 0 15,0 22-15,0-22 0,0 0 16,0 0-16,0 0 0,21 0 15,0 1-15,1-22 0,-1 0 0,0 0 16,0 0-16,21 0 0,-20 0 0,-1-22 16,0 1-16,21 21 0,-21-21 15,1 0-15,20-21 0,-21 20 0,0-20 16,22 21-16,-22-21 0,0-1 16,0 1-16,0 0 0,0-1 0,1-20 0,-1 20 15,0-20-15,0-1 16,-21 22-16,0-21 0,21 20 0,-21 1 15,0 0-15,0-1 0,-21 43 16,0 0 0,0 21-16,0 22 0,-1-22 0,1 21 15,0 1-15,0 20 0,21-21 0,0 1 16,-21-1-16,21 0 0,0 1 16,0 20-16,0-20 0,21-1 0,0-21 15,0 21-15,0 1 0,1-1 0,-1-21 16,21 22-16,-21-22 0,22 0 15,-22 0-15,21-21 0,-21 0 0,22 0 16,-1 0-16,-21 0 0,21 0 16,1 0-16,-22 0 0,21-21 0,1 0 15,-22 0-15,21-1 0,0 1 16,-20-21-16,20 21 0,-21-22 0,0 22 16,0-21-16,-21 21 0,0-22 0,22 1 15,-22 21-15,0 0 0,0-22 16,0 22-16,-22 0 0,1 21 15,0 0-15,0 0 0,0 0 0,-22 21 16,22 0-16,-21 1 0,21-1 16,0 0-16,-22 21 0,22-21 15,0 22-15,0-22 0,21 0 0,0 21 16,-21-20-16,21 20 0,0-21 0,0 0 16,0 22-16,21-22 15,0 0-15,0-21 0,0 0 0,0 0 16,1 0-16,-1 0 0,0 0 0,0 0 15,0-21-15,0 0 0,1-1 16,-1 1-16,0-21 0,0 21 0,0-22 16,0 1-16,-21 21 0,22-43 0,-1 22 15,-21 0-15,21-22 0,-21 1 16,21-1-16,-21 22 0,21-22 16,-21 1-16,21 21 0,-21-1 0,0 1 0,0 21 15,0 0-15,-21 42 31,0 21-31,21 0 0,-21 1 0,0-1 16,0 22-16,21-22 0,0 21 16,0-20-16,0 20 0,0-20 0,0 20 15,0-21-15,0 1 0,0-1 0,0 0 16,0 1-16,0-22 0,0 21 0,21-21 16,0 1-16,-21-1 0,21 0 15,0-21-15,0 0 0,1 0 16,20 0-16,-21-21 0,21 21 0,1-21 15</inkml:trace>
  <inkml:trace contextRef="#ctx0" brushRef="#br0" timeOffset="102600.15">14097 7874 0,'0'0'16,"0"-21"-16,-21 21 15,0 0-15,21 21 0,0 0 16,-22 22-16,1-1 0,21 0 0,-21 1 16,21 20-16,0-21 0,-21 1 15,0 20-15,21-20 0,-21-1 0,21 0 16,0 1-16,0-1 0,-22 0 16,22-21-16,0 22 0,0-22 15,0 0-15,0 0 0,0 0 0,0 1 16,0-44 15,0 1-31,22 0 16,-22-21-16,21 21 0,0-1 0,0 1 15,0-21-15,0 21 0,1 0 0,20-22 16,-21 22-16,0 0 0,22 0 16,-22 0-16,21 21 0,-21 0 15,0 0-15,1 0 0,-1 0 0,0 0 0,0 21 16,0 0-16,-21 0 15,21 0-15,-21 0 0,0 22 0,0-22 16,0 0-16,0 0 0,0 0 0,-21 1 16,0-1-16,0-21 0,0 21 0,0 0 15,-22 0-15,22-21 0,0 21 16,-21-21-16,20 0 0,-20 22 0,21-22 16,-21 0-16,20 0 0,-20 0 0,21 0 15,0 0-15,0 0 0,-1 0 16,44 21 15,-1-21-15,0 0-16,0 0 0,0 21 15,0-21-15,1 0 0,20 0 0,-21 0 16,21 0-16,-20 0 0,20 0 0,0 0 16,-21 0-16,22 0 0,-1-21 15,0 21-15,-20-21 0,20-1 0,0 22 16,-21-21-16,22 0 0,-22 0 0,21 0 15,-21-22-15,1 22 0,-1-21 0,0 21 16,0-22-16,0 22 0,-21 0 16,0-21-16,21 21 0,-21-1 15,-21 44 1,21-1-16,-21 0 16,0 0-16,0 0 0,0 22 0,-1-22 15,1 0-15,21 21 0,-21-21 0,21 1 16,0-1-16,0 0 0,0 0 0,0 0 15,0 0-15,0 1 0,21-22 16,0 0-16,1 0 0,-1 0 0,0 0 16,0 0-16,21 0 0,-20 0 0,20 0 15,-21-22-15,21 22 0,22-21 16,-22 0-16,1 0 0,-1 0 0</inkml:trace>
  <inkml:trace contextRef="#ctx0" brushRef="#br0" timeOffset="103331.31">16065 8573 0,'22'21'31,"-1"-21"0,-21-21-15,21-1-16,0 1 16,0 0-16,0 0 0,22 0 15,-22-22-15,21 22 0,1-21 0,-1 0 16,0-1-16,1 1 0,20-22 0,-21 22 15,1 0-15,-1-22 0,0 43 16,1-21-16,-22-1 0,0 22 0,0 0 16,-21 0-16,-21 21 15,-21 0-15,21 21 16,-22 0-16,22 0 0,-21 1 0,21-1 16,-1 21-16,1-21 0,21 22 0,0-1 15,0-21-15,0 21 0,0 1 16,21-22-16,1 21 0,-1-21 15,0 22-15,0-22 0,0 0 0,22 0 16,-22 0-16,0 1 0,0-1 16,-21 0-16,21 0 0,-21 0 15,-21-21 1,-21 0-16,21 0 0,-1 0 16,1 0-16,-21 0 0,21-21 15,0 21-15,-1-21 0,1 0 0,0 21 16,21-21-16,0-1 0,0 1 0,0 0 15,0 0 1,21 0-16,0 0 0,22 21 0,-22-22 0,21 1 16,-21 0-16,22-21 0,-1 21 15,0-1-15,1-20 0</inkml:trace>
  <inkml:trace contextRef="#ctx0" brushRef="#br0" timeOffset="103574.37">17314 7811 0,'0'0'16,"0"-22"-16,21 22 0,-42 22 31,21-1-31,-21 0 0,0 0 16,0 21-16,0 1 0,-1-1 15,1 0-15,0 1 0,21-1 0,-21 0 16,0-20-16,21 20 0,0 0 16,0-21-16,0 22 0,0-22 0,0 0 15,0 0-15,0 0 0,0 1 0,0-1 16,21-21-1,0 0-15,0 0 0,0 0 16,1 0-16,-1 0 0,-21-21 16,21-1-16,-21 1 15,0 0-15</inkml:trace>
  <inkml:trace contextRef="#ctx0" brushRef="#br0" timeOffset="104050.1">17081 8192 0,'-21'0'16,"42"0"-16,-63 0 0,42-22 15,21 22 1,0 0-16,22-21 0,-22 21 16,21 0-16,1-21 0,-1 21 0,21-21 15,-20 0-15,20 21 0,-20-21 0,-1-1 16,21 22-16,-20-21 0,-1 21 16,-21 0-16,22 0 0,-22 0 0,0 0 15,-21 21 1,0 1-16,0-1 0,0 0 15,0 0-15,-21 21 0,0-20 16,-1-1-16,22 21 0,-21-21 0,0 22 16,21-22-16,-21 0 0,21 0 15,0 21-15,0-20 0,0-1 16,0 0-16,21-21 0,0 21 0,0-21 16,1 0-16,20 0 0,-21 0 15,0 0-15,0 0 0,22 0 0,-22 0 16,21 0-16,-21 0 0,1-21 0,-1 0 15,0 0-15,0-1 0,0 1 0,0 0 16,-21-21-16,0-1 0,0 1 16,0 0-16,0-1 0,0 1 0,0 21 15,0-21-15,-21 20 0,0 1 16,0 0-16,0 0 0,0 21 16,-22 0-16,22 0 0,0 0 0,0 21 15,0-21-15,-1 21 0,1 0 16,0 1-16,21-1 0,0 0 0,0 0 15,0 0-15,0 0 0,0 1 16,21-1-16,0-21 0,1 0 0</inkml:trace>
  <inkml:trace contextRef="#ctx0" brushRef="#br0" timeOffset="104476.07">18394 8170 0,'0'-105'31,"21"105"-15,-21-22-16,21 1 0,0 21 0,0 0 15,1-21-15,-1 21 0,0 0 0,21 0 16,-21 0-16,1 0 0,20 0 16,-21 21-16,0-21 0,-21 43 0,21-22 15,-21 0-15,0 21 0,0-21 0,0 22 16,0-1-16,0-21 0,0 22 15,0-22-15,-21 21 0,21-21 0,-21 0 16,0 1-16,0-1 0,21 0 16,-21 0-16,-1-21 15,22-21 17,0 0-32,0 0 0,0-1 15,0-20-15,22 21 0,-1 0 16,0-22-16,-21 22 0,21-21 0,0 0 15,0 20-15,1-20 0,-1 21 16,0-21-16,0 20 0,0 1 0,0 0 16,1 0-16,-1 21 0,0 0 0,0-21 15,0 21-15,0 0 16,1 0-16,-1 0 0,0 0 16</inkml:trace>
  <inkml:trace contextRef="#ctx0" brushRef="#br0" timeOffset="104838.2">19092 8276 0,'0'0'0,"0"21"31,21-21-31,1 0 0,-1 0 0,0 0 0,0 0 16,21 0-16,-20-21 0,20 21 0,0-21 15,1 0-15,-22 21 16,21-21-16,-21 0 0,0-1 0,1-20 15,-1 21-15,0 0 0,-21 0 0,0-1 16,0 1-16,0 0 0,-21 21 16,0 0-16,-22 0 15,22 0-15,-21 21 0,21 0 16,-22 1-16,22-1 0,-21 21 0,21 0 16,-1-20-16,1 20 0,21 0 0,0-21 15,-21 22-15,21-22 0,0 0 16,0 0-16,0 0 0,0 1 0,0-1 15,21 0-15,0-21 0,1 21 16,-1-21-16,21 0 0,-21 0 0,22 0 16,-1 0-16,21 0 0,-20 0 15,20 0-15,-20 0 0,20 0 0,-21-21 16,1 21-16</inkml:trace>
  <inkml:trace contextRef="#ctx0" brushRef="#br0" timeOffset="105375.31">20151 8234 0,'0'0'0,"21"-21"0,0-22 0,0 1 15,-21 21-15,21-21 0,-21 20 0,0 1 16,0 0-16,0 0 0,0 0 0,0 0 16,-21 21-16,0 0 15,0 0-15,0 0 16,-1 0-16,-20 21 0,21 0 0,-21 0 16,20 0-16,-20 0 0,0 22 0,-1-22 15,1 21-15,21-21 0,-21 22 16,20-1-16,1-21 0,0 22 0,21-22 15,0 0-15,0 21 0,0-21 0,0 1 16,0-1-16,0 0 0,21 0 16,0 0-16,1-21 0,-1 0 15,0 0-15,0 0 0,0 0 0,0 0 16,22 0-16,-22-21 0,0 21 0,0-21 16,22 0-16,-22 0 15,0-1-15,0-20 0,0 0 0,22-1 16,-22 1-16,0-21 0,0 20 0,0-20 15,22-1-15,-22 1 0,0 20 16,-21 1-16,21-21 0,0 20 0,-21 22 16,0-21-16,0 21 0,0-1 0,0 1 15,0 42 1,-21 1 0,0-1-16,0 0 0,21 21 15,0-21-15,-21 22 0,21-1 0,-22 0 16,22 1-16,-21 20 0,21-20 0,0-1 15,0 0-15,0 1 0,21-1 16,1 0-16,-1 1 0,0-22 16,0 21-16,0-21 0,22 0 0,-22 1 15,0-22-15,0 21 0,21-21 0,-20 0 16,-1 0-16,21 0 0,-21 0 16,22 0-16,-22 0 0,0-21 0,21-1 15,-21 22-15,1-21 0</inkml:trace>
  <inkml:trace contextRef="#ctx0" brushRef="#br0" timeOffset="105594.4">21442 8594 0,'0'0'0,"-21"0"16,-1 0-16,22-21 16,0-1-1,-21 22 1,0 0-16</inkml:trace>
  <inkml:trace contextRef="#ctx0" brushRef="#br0" timeOffset="109979.07">635 10943 0,'0'0'0,"0"-21"16,0 0-16,0 0 0,0 0 16,0-1-16,0 1 15,0 42 1,0 1 0,0-1-16,0 21 0,0 0 15,-21 22-15,0-1 0,21 1 16,-22-1-16,1 1 0,0-1 0,0 1 15,0-1-15,-22-20 0,22 20 16,-21-20-16,21-1 0,-22-21 0,22 21 16,-21-20-16,21-1 0,0 0 15,-1-21-15,22-21 32,0 0-32,0-1 0,22 1 15,-22 0-15,42 0 0,-21 21 16,0-21-16,22 0 0,-1-1 15,0 22-15,1-21 0,20 21 0,-21 0 16,1-21-16,-1 21 0,0 0 16,-20 0-16,20 0 0,-21-21 0,21 21 15,-20-21-15,-1 21 0,0-21 16,0 21-16,0-22 0,0 1 0,-21 0 16,22 0-16,-22-21 15,21 20-15,-21 1 0,0 0 0,0-21 16,0 21-16,0-22 0,0 22 15,0 0-15,0 0 0,0 0 16,0-1-16,-21 22 16,-1 22-1,22 20-15,0-21 0,0 21 0,-21 22 16,21-22-16,-21 1 0,21 20 16,0-21-16,0 22 0,-21-22 0,21 1 15,-21-1-15,21 21 0,-21-20 16,21-1-16,0 0 0,0-20 0,0 20 15,0-21-15,0 0 0,0 0 16,0 1-16,0-1 0,0 0 0,0-42 47,21 21-47,0-21 16,-21-1-16</inkml:trace>
  <inkml:trace contextRef="#ctx0" brushRef="#br0" timeOffset="110334.53">1609 11536 0,'0'0'0,"0"85"31,0-64-31,0 0 16,21-21 15,0 0-31,-21-21 16,0 0-16,21 21 0,0-22 15,-21 1-15,0 0 0,0 0 16,0 0-16,0 0 0,0-1 16,-21 22-1,0 0-15,0 0 0,0 22 16,-1-1-16,1-21 0,21 21 15,-21 0-15,21 0 0,-21 0 0,21 1 16,0-1-16,21-21 31,0 0-31,0 0 0,1 0 16</inkml:trace>
  <inkml:trace contextRef="#ctx0" brushRef="#br0" timeOffset="115811.13">3429 10837 0,'0'0'0,"21"0"15,-21-21-15,21 21 0,-21-21 16,21 0-16,-21 0 0,22 0 0,-22-1 15,0 1-15,0 0 0,0 0 0,0 0 16,0-22-16,0 22 0,0 0 16,0-21-16,0 21 0,-22-1 15,22 1-15,-21 0 0,-21 0 0,21 21 16,0 0-16,-22 0 0,1 0 16,21 21-16,-22 0 0,22 22 0,-21-22 15,0 42-15,20-20 0,-20-1 16,21 21-16,-21-20 0,20 20 0,1 1 15,-21-1-15,21 1 0,0-1 16,-1 1-16,1-1 0,21 1 0,0-1 16,0-20-16,0-1 0,21 0 0,1 1 15,-1-22-15,0 0 0,21 0 16,1 0-16,-22-21 0,21 0 0,22 0 16,-22 0-16,21 0 0,-20-21 15,20 0-15,-20 0 0,20 0 0,1-1 16,-22-20-16,0 21 0,1-21 15,-1-1-15,0 1 0,-21 0 16,22 20-16,-22-20 0,0 0 0,-21-1 16,0 22-16,21-21 0,-21 21 0,0 0 15,0 42 1,0 0 0,-21 0-16,21 21 0,-21 1 0,0-1 15,0 0-15,21-20 0,0 20 16,-22 0-16,22 1 0,0-1 0,0-21 15,0 21-15,0-20 0,0-1 0,22-21 16,-1 21-16,0-21 0,0 0 16,21 0-16,-20 0 0,20 0 15,-21-21-15,21 21 0,-20-21 0,20-1 16,-21 1-16,0 0 0,0-21 16,22 21-16,-43-22 0,21 1 0,-21 0 15,0-1-15,0 1 0,0 21 16,0-22-16,0 1 0,-21 0 0,0 21 15,-1-22-15,1 22 0,0 0 0,-21 21 16,21 0-16,-22 0 0,1 0 16,0 0-16,-1 21 0,22 0 0,-21 0 15,-1 22-15,22-22 0,0 21 16,0 1-16,0-22 0,21 21 16,0-21-16,0 22 0,0-22 0,21 0 15,0 0-15,0 0 0,22-21 0,-22 0 16,21 0-16,0 0 0,1 0 15,20 0-15,-20 0 0,-1-21 0,0 0 16,22 0-16,-22-22 0,0 22 0,22 0 16,-22-21-16,22 21 0,-22-1 15,0-20-15,-20 21 0,-1 0 16,21 0-16,-42-1 0,0 1 0,21 21 0,-21-21 16,0 42-1,-21 0 1,21 22-16,-21-22 0,21 21 15,-21 1-15,0-1 0,21 21 16,-22 1-16,1-22 0,21 22 0,-21-1 16,21 1-16,-21-1 0,21 1 0,-21-1 15,21 1-15,-21 20 0,21-20 16,0-1-16,0-20 0,0 20 0,0-20 16,0-1-16,0 0 0,0-21 0,0 22 15,0-22-15,0-42 31,21 0-31,-21-1 16,21 1-16,-21-21 0,0 0 16,0-22-16,21 22 0</inkml:trace>
  <inkml:trace contextRef="#ctx0" brushRef="#br0" timeOffset="116674.86">4551 11134 0,'0'0'16,"0"-21"-16,0-22 0,0 22 0,0 0 0,0 0 15,0 0-15,0-1 0,0 1 16,21 21-16,0 0 0,21 0 16,-20 0-16,20 0 0,-21 0 0,21 0 15,1 0-15,-22 21 0,21 1 16,-21-1-16,1 0 0,-1 0 16,-21 0-16,0 22 0,0-22 0,0 21 15,-21 0-15,-1-20 0,-20 20 0,21-21 16,-21 0-16,20 0 0,-20 1 15,0-1-15,21 0 0,-22 0 0,22-21 16,0 0-16,0 0 0,0 0 16,21-21-1,21 0-15,0-22 0,0 22 16,0 0-16,0-21 0,22 21 16,-22-1-16,21-20 0,-21 21 0,1-21 15,20 20-15,-21 1 0,0 0 16,22 0-16,-22 0 0,0 21 0,0-21 15,0 21-15,0 0 0,1 21 16,-22 0 0,0 0-16,0 0 0,0 0 15,0 22-15,0-22 0,0 0 0,0 21 16,0-20-16,-22-1 0,22 0 16,0 0-16,0 0 0,0 0 15,22-21-15,-1 0 16,0 0-16,0-21 15,0 0-15,0 0 0,22 0 0,-22 0 16,0-22-16,21 22 0,-20-21 16,-1 21-16,0-22 0,21 22 15,-21 0-15,-21 0 0,22 0 0,-1-1 16,-21 1-16,21 0 0,-21 42 31,0 0-15,0 1-16,0 20 0,-21-21 0,21 21 15,-21 1-15,21-1 0,0 0 0,0 22 16,-22-1-16,22-20 0,0 20 16,-21 22-16,21-22 0,0 1 15,0-1-15,0 22 0,0 0 0,0-1 0,0 1 16,-21 21-16,21-21 16,0-1-16,-21 1 0,21 0 0,-21-1 15,21 1-15,0 0 0,0-22 0,-21 1 16,21-1-16,-22 1 0,22-22 0,-21-21 15,21 21-15,-21-20 0,0-22 16,0 0-16,0 0 0,21-22 16,-22 1-16,1-21 0,21 0 0,-21-22 15,0 1-15,0-1 0,21-21 16,-21 22-16,21-22 0,0-21 0,0 22 16,0-22-16,0 0 0,0 21 0,0-20 15,21 20-15,0 21 0,0-20 16,0 20-16,0 1 0,22-1 15,-1 1-15,-21 20 0,22-20 0,-1 21 16,0-22-16,1 22 0,20-1 0</inkml:trace>
  <inkml:trace contextRef="#ctx0" brushRef="#br0" timeOffset="117102.59">6816 10837 0,'0'0'15,"0"-21"-15,0 0 0,0 0 16,0 0-16,0 42 15,0 0 1,0 0-16,0 0 16,0 22-16,0-1 0,0 0 0,0 22 0,0-1 15,0 22-15,0-21 0,0 20 0,-22 1 16,22-22-16,-21 22 16,0 0-16,0-1 0,21 1 0,-21 0 15,0-1-15,-1 1 0,22 0 0,-21-22 16,0 22-16,21-22 0,0-20 0,-21-1 15,21 0-15,0 1 0,0-22 16,0 0-16,0 0 0,42-63 31,-21 21-31,-21-22 0,22 1 0,-22 0 16,21-1-16,-21 1 16,0-21-16</inkml:trace>
  <inkml:trace contextRef="#ctx0" brushRef="#br0" timeOffset="117395.42">6646 11621 0,'0'0'0,"-21"-85"15,0 0-15,0 22 0,21-22 0,-21 0 16,-1 22-16,22-1 0,0 1 0,0 21 16,0-22-16,0 22 0,0-1 15,22 22-15,-1-21 0,0 21 0,0 0 16,21-1-16,1 1 0,20 21 0,-20 0 16,20 0-16,1 0 0,-22 21 15,21 1-15,-20-1 0,-1 0 0,-21 0 16,22 21-16,-22-20 0,-21 20 0,0-21 15,0 21-15,0-20 0,0-1 16,-21 21-16,-1-21 0,1 0 0,-21 1 16,21-1-16,-22 0 0,1 0 15,21 0-15,-21 0 0,20-21 0,1 22 16,0-22-16,0 0 0,42 0 31,0 0-31,0-22 16,1 1-16,20 21 0</inkml:trace>
  <inkml:trace contextRef="#ctx0" brushRef="#br0" timeOffset="118238.93">7916 10837 0,'21'-21'16,"-42"42"-16,64-63 0,-43 21 0,0 0 15,0 0-15,0-1 0,0 1 0,-22 0 16,1 0-16,0 21 0,0 0 0,0 0 15,-22 0-15,22 0 0,-21 0 16,0 0-16,20 21 0,-20 21 0,0-20 16,-1 20-16,22-21 0,-21 21 0,21 1 15,-22-1-15,22 0 0,0 1 16,0-1-16,21-21 0,0 22 0,0-22 16,0 21-16,0-21 0,0 0 15,0 1-15,21-1 0,0-21 16,0 0-16,1 0 0,-1 0 0,21 0 15,-21 0-15,22-21 0,-22-1 0,21 1 16,0 0-16,-20-21 0,20 21 16,-21-1-16,0-20 0,0 21 0,1-21 15,-1-1-15,0 1 0,-21 21 0,0-22 16,0 1-16,0 21 0,21 0 16,-21 0-16,0-1 0,0 1 0,-21 42 31,0 1-31,21-1 0,-21 0 15,-1 21-15,22-21 0,-21 22 16,21-1-16,-21 0 0,21-20 0,0 20 16,0 0-16,0-21 0,0 22 0,0-22 15,0 21-15,21-21 0,0 1 16,1-22-16,-1 21 0,0-21 0,0 0 16,21 0-16,-20 0 0,-1 0 0,21 0 15,-21-21-15,22 21 0,-1-22 16,-21-20-16,21 21 0,1 0 0,-22 0 15,21-22-15,-21 22 0,22-21 16,-22-1-16,21 22 0,-21-21 0,1 0 16,-1 20-16,0 1 0,-21-21 0,0 21 15,0 0-15,0-1 16,-21 22-16,0 0 16,-1 22-16,1-22 0,0 21 15,0 0-15,0 0 0,0 0 0,21 0 16,0 1-16,0-1 0,0 0 0,0 0 15,0 0-15,0 0 0,0 1 16,0-1-16,21-21 0,0 21 16,0 0-16,0-21 0,-21 21 15,21-21-15,-21 21 0,22-21 16,-22 22-16,21-1 16,-21 0-16,-21 0 15,-1-21 1,1 0-16,0 21 0,-21-21 15,-1 0-15,22 21 0,-21-21 0,21 0 16,0 0-16,-22 0 0,22 0 0,21 22 16,-21-22-16,42-22 31,0 1-31,0 21 16,1-21-16,20 0 0,-21 0 0</inkml:trace>
  <inkml:trace contextRef="#ctx0" brushRef="#br0" timeOffset="118530.77">9102 10372 0,'0'-21'0,"0"42"0,0-64 16,0 1-16,0 21 0,0 0 15,-22 21-15,1 21 16,0 0-16,21 0 0,-21 22 15,0-1-15,0 0 0,-1 22 16,1-22-16,0 22 0,21-22 0,-21 21 0,0-20 16,0-1-16,21 0 0,-22 1 0,22-1 15,-21 0-15,21 1 16,0-22-16,0 21 0,0-21 0,0 1 16,0-1-16,0 0 0,0 0 0,21-21 31,1 0-31,-1 0 0,0-21 15,0 21-15,0-21 0</inkml:trace>
  <inkml:trace contextRef="#ctx0" brushRef="#br0" timeOffset="118929.54">9038 10986 0,'21'0'16,"0"0"-1,-21 21-15,22-21 0,-1 0 16,0 0-16,0 0 15,0 0-15,0 0 0,1 0 0,-1 0 16,21-21-16,-21 21 0,0-22 0,1 1 16,-1 21-16,0-21 0,0 0 15,0 0-15,-21 0 0,0-1 16,21 1-16,-21 0 0,0 0 0,0 0 16,-21 21-1,0 0-15,0 0 0,0 0 16,0 0-16,-22 21 0,22 0 0,0 21 15,0-20-15,0-1 0,-1 21 16,1-21-16,21 0 0,0 22 16,0-22-16,0 21 0,0-21 0,0 1 15,0-1-15,0 0 0,0 0 0,21 0 16,1 0-16,-1-21 0,0 0 16,0 0-16,0 0 0,22 0 0,-22 0 15,0-21-15,21 21 0,-21-21 0,22 0 16,-22 0-16,21 0 0,-21-1 0,22 1 15,-22 0-15,21 0 0,-21-21 16,1 20-16,-1-20 0,0 21 16</inkml:trace>
  <inkml:trace contextRef="#ctx0" brushRef="#br0" timeOffset="119150.41">9017 10478 0,'-21'21'0,"42"-42"0,-63 42 16,42 0 0,21-21-16,0 0 15,21 0-15,1 0 0,-22 0 0,21 0 16,0 0-16,22-21 0,-22 21 16,1 0-16,-1-21 0,0 21 0,-21 0 15,22-22-15,-22 22 0,0-21 16,0 21-16,-21-21 0,21 21 15</inkml:trace>
  <inkml:trace contextRef="#ctx0" brushRef="#br0" timeOffset="119619.25">11578 10520 0,'0'0'16,"0"-21"-16,-21-22 0,21 22 0,0-21 16,0 21-16,0 0 0,0-22 15,0 22-15,0 0 0,0 0 0,-21 42 32,21 0-17,0 21-15,0 1 0,-21-1 0,-1 22 16,22-1-16,-21-21 0,0 22 0,0-1 15,0-20-15,21 20 0,-21-20 0,-1-1 16,1 0-16,0 1 0,0-1 16,21 0-16,0-21 0,-21 22 0,21-22 15,0 0-15,0 0 0,0 0 16,21-21 0,0-21-16,-21 0 15,21 0-15</inkml:trace>
  <inkml:trace contextRef="#ctx0" brushRef="#br0" timeOffset="120051">11430 10732 0,'0'0'0,"0"-43"0,0 1 0,0 0 0,0-22 15,0 22-15,0-1 0,21 1 0,0 0 16,0-1-16,-21 1 0,22 21 16,-1 0-16,0 0 0,0-1 0,0 1 15,0 0-15,1 21 0,20 0 0,-21 0 16,21 0-16,1 0 0,-22 21 15,21 0-15,-21 1 0,1-1 16,-1 21-16,-21-21 0,0 22 0,0-22 16,0 21-16,0 0 0,-43-20 15,22 20-15,-21-21 0,0 0 0,-1 22 16,1-22-16,-22 0 0,22-21 0,0 21 16,-1 0-16,1-21 0,21 0 15,0 0-15,-22 0 0,22 0 0,0 0 16,42 0 15,0 0-31,-21 21 16,22 1-16,-1-1 0,0 0 0,0 0 15,0 0-15,0 22 0,22-22 16,-22 0-16,0 0 0,0 0 16,0 0-16,1 1 0,-1-22 0,21 21 15,-21 0-15,0-21 0,22 0 0,-22 21 16,0-21-16,21 0 0,-20 0 0,-1 0 15,0 0-15,21 0 0,-21 0 16,1-21-16,20 0 0,-21 21 0</inkml:trace>
  <inkml:trace contextRef="#ctx0" brushRef="#br0" timeOffset="120542.72">12404 10499 0,'0'42'0,"0"-84"0,0-1 0,0 22 16,0-21-16,0 21 0,0 0 0,0 42 31,-22 0-31,22 0 16,-21 21-16,21 1 0,-21-1 0,21 0 15,0 1-15,0-1 0,-21 0 0,0 1 16,21-1-16,-21-21 0,21 22 16,0-22-16,-22 0 0,22 0 0,0 0 15,-21 0-15,21 1 0,-21-22 47,21-22-47,0 1 0,0 0 16,0 0-16,0 0 0,0-22 0,0 22 15,0-21-15,0 0 0,0-1 16,0 1-16,21-22 0,0 22 0,1-21 16,20 20-16,-21 1 0,0 0 0,0-1 15,22 1-15,-22 21 0,0 0 16,21-1-16,-20 22 0,20 0 0,-21 0 15,21 22-15,-20-1 0,20 0 0,-21 21 16,21 1-16,-20-1 0,-1 21 16,0-20-16,-21 20 0,0-20 0,0-1 15,0 21-15,0-20 0,0-1 0,0-21 16,0 22-16,0-22 0,0 21 16,0-21-16,0 0 0,0 1 15,-21-1-15,0-21 16,-1 0-16,1 0 15,0 0-15,0 0 0,0 0 0,-22-21 16,22-1-16</inkml:trace>
  <inkml:trace contextRef="#ctx0" brushRef="#br0" timeOffset="121322.27">12213 10795 0,'0'0'0,"-21"-21"0,21 0 15,21 21 1,0 0-16,0-21 15,22 21-15,-1-22 0,0 22 0,1-21 16,-1 0-16,22 21 0,-22-21 16,21 0-16,-20 0 0,20-1 0,1 1 15,-1 0-15,-20 0 0,20 0 0,1 0 16,-22-22-16,0 22 0,1 0 16,-1 21-16,-21-21 0,0 0 0,0 21 15,-21 21 1,0 0-16,0 0 0,0 0 15,0 22-15,-21-22 0,0 21 0,21 0 16,-21-20-16,0 20 0,21 0 0,-21-21 16,21 22-16,-22-22 0,1 0 15,21 0-15,0 0 0,0 1 16,-21-1-16,21 0 0,-21 0 0,21 0 16,-21-21 15,21-21-31,0 0 15,0 0-15,0 0 0,0-1 0,0 1 16,0 0-16,0-21 0,0-1 0,21 1 16,0 0-16,0-1 15,-21 1-15,21 0 0,1-1 0,20 1 0,-21 0 16,0 21-16,0-1 0,1 1 16,-1 21-16,0 0 0,0 0 0,0 21 15,0 1-15,1-1 16,-1 21-16,-21-21 0,21 22 0,0-1 15,0 0-15,0 1 0,1-1 0,-22-21 16,0 21-16,0-20 0,0-1 16,0 0-16,0 0 0,0 0 0,0 0 15,0 1-15,0-44 47,0 1-47,0 0 0,0 0 0,0 0 16,21 0-16,0-22 0,0 1 15,0 0-15,0-22 0,22 22 0,-1-1 16,-21-20-16,22 21 0,-1-1 16,0 22-16,22-21 0,-22 21 0,0 21 15,1 0-15,-1 0 0,-21 0 0,22 42 16,-22-21-16,0 21 0,0 1 16,-21 20-16,0-20 0,0 20 0,0-21 15,0 22-15,0-22 0,-21 1 0,0-1 16,0 0-16,-1 1 0,1-22 15,21 0-15,-21 0 0,0 0 0,21 0 16,0 1-16</inkml:trace>
  <inkml:trace contextRef="#ctx0" brushRef="#br0" timeOffset="121722.38">15028 10139 0,'0'0'0,"0"-21"15,-21-22-15,21 22 0,0 0 0,0 0 16,0 0-16,0 0 0,0-1 0,0 1 16,0 0-16,-21 21 15,21 21-15,0 0 16,0 22-16,0-22 0,-21 21 16,21 22-16,-21-22 0,21 22 15,0-1-15,-22 1 0,1-1 0,0 1 0,0-1 16,21 1-16,-21-22 0,0 0 15,21 1-15,0-1 0,0-21 16,0 21-16,0-20 0,0-1 0,0 0 16,21-21-1,0 0-15,0 0 0,0 0 16,22-21-16,-22 21 0,21-21 0</inkml:trace>
  <inkml:trace contextRef="#ctx0" brushRef="#br0" timeOffset="122106.16">15557 10393 0,'22'-21'0,"-44"42"0,44-63 0,-22 20 16,-22 44-1,1-1-15,21 0 16,-21 21-16,0-21 0,0 22 0,0-1 16,21 0-16,0-20 0,-22 20 15,22 0-15,0-21 0,0 22 0,0-22 16,0 0-16,0 0 0,0 0 0,0 1 15,22-1-15,-1-21 0,0 0 16,0 0-16,21 0 0,-20 0 0,20 0 16,-21 0-16,21 0 0,-20 0 15,-1-21-15,21-1 0,-21 1 0,0 0 16,1-21-16,-1 21 0,-21-22 16,0 1-16,0 0 0,0-1 0,0 22 15,0-21-15,0-1 0,0 1 0,0 21 16,-21 0-16,-1 0 0,1-1 15,-21 1-15,21 21 0,0 0 0,-22 0 16,22 0-16,-21 0 0,21 21 0,-22 1 16,22-22-16,0 21 0,0-21 15,21 21-15,0 0 16</inkml:trace>
  <inkml:trace contextRef="#ctx0" brushRef="#br0" timeOffset="122378.72">14944 10245 0,'105'-43'31,"-62"43"-31,-1 0 0,0-21 0,22 21 15,-1 0-15,-20-21 0,20 21 0,-20 0 16,20 0-16,-21-21 0,1 21 16,20 0-16,-42 0 0,22 0 15,-1 0-15,-21 0 0,0 0 0,1 0 16</inkml:trace>
  <inkml:trace contextRef="#ctx0" brushRef="#br0" timeOffset="122923.42">17399 10224 0,'21'-22'0,"-42"44"0,42-65 15,-21 22-15,21 21 0,-21-21 16,0 0-16,21 0 0,-21-1 0,0 1 16,0 0-16,0 42 31,0 0-16,0 1-15,0 20 0,0 0 0,-21 22 16,0-22-16,21 22 0,-21-1 16,0 1-16,21-1 0,-21-21 0,-1 22 15,1-22-15,0 1 0,21-1 0,-21 0 16,21 1-16,-21-22 0,0 21 16,21-21-16,0 0 0,0 1 15,0-44 16,0 1-15,21 0-16</inkml:trace>
  <inkml:trace contextRef="#ctx0" brushRef="#br0" timeOffset="123559.06">17335 10499 0,'0'0'0,"0"-43"16,22 1-16,-22 0 0,0-1 0,0 1 15,0 21-15,21-21 0,0 20 16,0-20-16,0 21 0,0 0 0,1-22 15,20 22-15,-21 0 0,21 0 16,1 0-16,-1 21 0,0 0 0,1 0 16,-1 0-16,0 0 0,1 0 0,-1 21 15,0 0-15,-20 21 0,20-20 16,-21 20-16,-21 0 0,0-21 0,0 22 16,0-1-16,-21 0 0,0-20 0,0 20 15,-22 0-15,1-21 16,0 1-16,-1-1 0,-20 21 0,20-42 15,1 21-15,0 0 0,-1-21 0,1 0 16,21 0-16,-21 0 0,20 0 16,1 0-16,0 0 0,0 0 0,21-21 15,0 0-15,0 0 16,0 42 0,0 0-1,21 0-15,0 1 0,-21-1 0,21 0 16,1 21-16,-22-21 0,21 1 15,0 20-15,-21-21 0,21 0 16,0 0-16,0 1 0,22-1 0,-22-21 16,21 21-16,-21-21 0,22 0 0,-1 0 15,0 21-15,1-21 0,-1 0 16,0 0-16,1 0 0,20-21 0,-20 21 16,-1-21-16,0 21 0,1-21 0,-1-1 15,-21 1-15,21 0 0,-20 0 16,-1-21-16,0 20 0,0 1 0,0-21 15,-21 0-15,0 20 0,0-20 16,0 21-16,0 0 0,0 0 0,0-1 16,-21 22-16,0 0 15,0 22-15,0-1 0,-1 0 16,22 21-16,-21-21 0,0 1 16,0 20-16,21-21 0,-21 21 0,21-20 15,0-1-15,0 21 0,0-21 0,0 0 16,21 1-16,0-1 15,0-21-15,0 0 0,22 21 0,-1-21 16,0 0-16,1 0 0,-1 0 0,0 0 16,1 0-16</inkml:trace>
  <inkml:trace contextRef="#ctx0" brushRef="#br0" timeOffset="124743.69">19240 10605 0,'22'-22'0,"20"-147"31,-42 127-31,0 21 0,0-1 0,-21 22 16,21-21-16,-21 21 0,-1 0 16,1 0-16,-21 0 0,21 21 0,0 1 15,-22-1-15,22 21 0,-21-21 0,21 22 16,-22-1-16,22-21 0,-21 21 16,21 1-16,-1-1 0,1 0 0,0-20 15,21 20-15,0-21 0,0 0 0,0 0 16,0 1-16,0-1 0,21-21 15,0 21-15,1-21 0,-1 0 16,0 0-16,0 0 0,21 0 16,-20 0-16,-1-21 0,0 21 0,21-21 15,-21-1-15,1 1 0,-1 0 16,0 0-16,21 0 0,-21 0 0,-21-22 16,22 22-16,-1 0 0,0-21 0,-21 20 15,0 1-15,0 42 31,0 1-31,-21-1 0,21 21 16,-21-21-16,-1 22 0,22-22 0,-21 21 16,0 0-16,0 1 0,0-1 15,0 22-15,-1-22 0,1 21 16,21 1-16,-21-1 0,0 1 0,0 21 16,0-22-16,-1 22 0,-20-22 0,21 1 15,0 20-15,0-20 0,-1 21 16,-20-22-16,21 1 0,0-1 0,-22 1 15,22-1-15,21-21 0,-21 1 0,21-1 16,-21-21-16,21 0 0,0 1 0,0-1 16,21-42-1,0-1-15,0 1 0,1-21 16,-1 21-16,21-22 0,-21-20 0,22 21 16,-22-22-16,21 1 0,0-1 0,1-21 15,-1 22-15,0-22 16,1 1-16,-1-22 0,22 21 0,-22-21 15,21 22-15,-20-1 0,20-21 0,-20 21 16,-1 22-16,0-22 0,1 22 16,-1-1-16,-21 1 0,0 20 0,0 1 15,-21 21-15,0 0 0,0 0 0,0-1 16,0 44 0,-21-22-16,21 21 0,-21 0 15,0 21-15,0-21 0,21 1 0,-21 20 16,-1-21-16,22 21 0,0-20 15,0-1-15,-21 0 0,21 0 0,0 0 16,0 0-16,0 1 0,0-1 16,21-21-16,-21 21 15,22-21-15,-1 0 0,0 0 0,0 0 16,0 0-16,0 0 0,22 0 0,-22-21 16,0 0-16,21 21 0,-20-22 15,-1 1-15,0 0 0,21-21 0,-21 21 16,1-22-16,20 22 0,-21-21 0,0-1 15,0 22-15,1-21 0,-22 21 16,0 0-16,21 21 0,-21 21 31,-21 0-31,21 0 0,0 0 16,-22 22-16,1-22 0,21 0 16,-21 21-16,21-21 0,0 1 0,0-1 15,0 0-15,0 0 0,0 0 0,21 0 16,0-21-16,1 22 15,-1-22-15,0 0 0,21 0 16,-21 0-16,1 0 0,20 0 0,-21-22 16,21 1-16,-20 21 0,20-21 15,-21 0-15,0 0 0,22 0 0,-22-1 16,0-20-16,0 21 0,0 0 16,0 0-16,-21-1 0,22 1 15,-22 42 1,-22 1-16,1-1 0,0 0 15,0 0-15,0 0 0,21 0 16,-21 1-16,21-1 0,-22-21 0,22 21 16,0 0-16,0 0 0,0 0 15,22-21 17,-1 0-32,-21-21 15</inkml:trace>
  <inkml:trace contextRef="#ctx0" brushRef="#br0" timeOffset="124938.58">20553 10224 0,'0'0'0,"-21"0"0,21-22 0,-22 22 15,44 0 16,-1 0-15,0 0-16,0 0 0,0 22 16,-21-1-16,21-21 0</inkml:trace>
  <inkml:trace contextRef="#ctx0" brushRef="#br0" timeOffset="125360.34">20891 10499 0,'0'-21'32,"0"-1"-32,0 1 15,22 21-15,-1-21 0,-21 0 0,21 21 16,0 0-16,0-21 0,0 21 0,1 0 16,-1 0-16,0 0 0,0 0 15,0 21-15,0 0 0,-21 0 0,22 22 16,-22-22-16,0 21 0,0-21 15,0 22-15,0-1 0,0-21 16,0 0-16,0 22 0,0-22 0,-22 0 16,1 0-16,0 0 0,0 0 15,0-21-15,0 0 16,21-21 0,0 0-1,0 0-15,0 0 0,21 0 16,0-1-16,0 1 0,0-21 15,0 21-15,1-22 0,-1 22 0,0-21 0,21 21 16,-21-22-16,22 22 0,-22 0 16,0 0-16,21 0 0,-20 21 15,-1 0-15,0 0 0,0 0 0,0 0 16,0 0-16,-21 21 16,0 0-16</inkml:trace>
  <inkml:trace contextRef="#ctx0" brushRef="#br0" timeOffset="125666.16">21484 10605 0,'0'0'0,"-21"21"0,42-21 47,0 0-47,0-21 16,22 21-16,-22-22 0,21 22 16,-21-21-16,22 21 0,-1-21 0,0 0 15,-20 0-15,-1 21 0,0-21 16,-21-1-16,21 22 0,-21-21 15,-21 21-15,0 0 16,0 0-16,-1 0 0,-20 21 0,21 1 16,-21-1-16,20 0 0,-20 0 0,21 0 15,0 0-15,0 1 0,-1-1 16,22 0-16,0 0 0,0 0 0,0 0 16,0 1-16,0-1 0,22 0 15,-1-21-15,0 21 0,21-21 16,-21 0-16,22 0 0,-1 0 0,-21 0 15,22 0-15,-1 0 0,0 0 0,1 0 16,-1 0-16</inkml:trace>
  <inkml:trace contextRef="#ctx0" brushRef="#br0" timeOffset="126185.86">22394 10499 0,'0'0'0,"21"-21"0,-21-22 0,0 22 15,0-21-15,0 21 0,0-1 0,0 1 16,0 0-16,-21 21 0,0 0 15,0 0-15,0 0 16,0 0-16,-22 21 0,22 0 0,-21 1 16,21-1-16,-22 0 0,1 21 0,21-21 15,-22 22-15,22-22 0,0 21 16,0-21-16,0 22 0,21-22 0,0 0 16,0 0-16,0 0 0,0 1 0,0-1 15,21-21-15,0 21 0,0-21 16,0 0-16,1 0 0,-1 0 0,0 0 15,0 0-15,21 0 0,-20-21 0,-1 21 16,0-21-16,0-1 0,0 1 16,22-21-16,-22 0 0,0-1 0,0 1 15,21-22-15,-20 22 0,-1-21 16,21 20-16,-21-20 0,0 20 16,1 1-16,-1-21 0,0 41 0,0-20 15,-21 0-15,0 21 0,0-1 0,0 1 16,0 0-16,-21 21 15,0 21 1,0 0-16,-1 1 0,1-1 16,21 0-16,0 21 0,0-21 0,0 22 15,-21-1-15,21-21 0,0 22 16,0-1-16,0 0 0,0 1 0,0-1 16,0 0-16,0-21 0,0 22 0,0-22 15,0 21-15,0-21 0,0 1 16,0-1-16,0 0 0,0 0 15,0-42 17,0 0-32</inkml:trace>
  <inkml:trace contextRef="#ctx0" brushRef="#br0" timeOffset="127247.25">23410 9927 0,'43'-21'15,"-86"42"-15,107-63 0,-43 21 0,0 0 16,-21-1-16,0 1 0,21 21 0,-21 21 31,0 1-31,0-1 16,0 21-16,-21 0 0,21-20 0,0 41 15,-21-21-15,0 1 0,0-1 0,21 22 16,-22-22-16,1 0 0,0 22 16,0-22-16,0 0 0,0 1 0,-1-1 15,1 0-15,0 1 0,0-22 0,0 0 16,0 0-16,21 0 0,-22 1 16,22-1-16,-21-21 15,0 0-15,0 0 16,0 0-16,21-21 0,0-1 0,0 1 15,-21 0-15,21 0 0,0-21 16,0-1-16,0 1 0,21 0 0,0-1 16,0 1-16,0 21 0,0-22 15,1 1-15,-22 21 0,21 0 0,0 0 16,-21-1-16,21 22 0,0 0 16,0 22-1,-21-1-15,0 21 0,0-21 0,22 0 16,-22 22-16,0-1 0,0-21 0,21 22 15,-21-22-15,21 21 0,0-21 16,-21 0-16,21 1 0,0-1 0,1 0 16,-22 0-16,21 0 0,0-21 15,0 0-15,0 21 0,0-21 0,1 0 16,20 0-16,-21 0 0,0 0 16,22 0-16,-22-21 0,21 0 0,-21 0 15,22 21-15,-1-21 0,-21-22 0,21 22 16,-20-21-16,20 21 0,-21-22 15,0 22-15,0-21 0,1 21 0,-1-22 16,-21 22-16,0 0 0,-21 21 31,-1 0-31,1 21 0,0 0 16,0 1-16,0-1 0,0 0 16,-1 21-16,1-21 0,21 1 15,-21-1-15,21 21 0,0-21 0,0 0 16,0 1-16,0-1 0,0 0 0,21-21 15,0 21-15,1 0 0,-1-21 16,0 0-16,0 0 0,21 0 16,-20 0-16,-1 0 0,0 0 0,0 0 15,0-21-15,0 21 0,1-21 16,-1 0-16,0 0 0,0-22 0,0 22 16,0-21-16,-21 21 0,0-22 15,0 1-15,0 21 0,0-22 16,0 22-16,0 0 0,0 0 0,-21 0 15,0 21-15,0 0 0,0-21 0,0 21 16,-22 0-16,22 0 0,0 0 16,-21 0-16,20 21 0,1-21 0,0 21 15,0-21-15,21 21 0,0 0 16,0 0-16,0 1 16,21-22-16,0 0 0,0 0 15,1 0-15</inkml:trace>
  <inkml:trace contextRef="#ctx0" brushRef="#br0" timeOffset="127555.08">24828 10245 0,'22'-21'0,"-44"42"0,44-64 16,-22 22-16,0 0 16,0 0-16,0 0 15,-22 21-15,1 0 0,0 0 0,0 0 16,0 0-16,-22 21 0,22 0 15,0 0-15,-21 0 0,21 1 0,-1-1 16,-20 21-16,21-21 0,0 22 0,0-1 16,21-21-16,0 21 0,-22-20 15,22 20-15,0-21 0,0 21 16,0-20-16,0-1 0,0 0 0,0 0 16,0 0-16,0 0 0,22 1 15,-22-1-15,42-21 0,-21 21 0,0 0 16,0-21-16,22 0 0,-1 0 0,0 21 15,1-21-15,-1 0 0,0 0 0,22 0 16,-22 0-16,1 0 0,-1 0 16</inkml:trace>
  <inkml:trace contextRef="#ctx0" brushRef="#br0" timeOffset="127978.84">25336 10626 0,'0'0'0,"43"-21"0,-22-22 16,0 1-16,0 0 0,-21-1 0,0 22 0,0-21 15,0 21-15,0-1 0,0 1 16,0 0-16,-21 21 15,0 0-15,-21 0 16,20 21-16,1 0 0,-21 1 0,21-1 16,-22 0-16,22 21 0,-21-21 15,21 22-15,-22-22 0,22 0 0,0 21 16,0-20-16,21-1 0,0 0 0,0 0 16,0 0-16,0 0 15,21-21 1,0 0-16,0 0 0,1 0 15,-1 0-15,0-21 0,0 21 0,0-21 16,0 0-16,1 0 0,-1 0 16,0-1-16,0-20 0,0 21 0,0-21 15,1 20-15,-1 1 0,0 0 16,-21 0-16,0 0 0,0 42 31,0 0-31,0 0 0,-21 22 0,0-22 16,21 0-16,-22 0 0,1 21 0,21-20 15,0-1-15,0 0 0,0 0 16,0 0-16,0 0 0,0 1 16,21-22-16,1 0 0,-1 0 15,0 0-15,0 0 16,0 0-16,0-22 16,-21 1-16</inkml:trace>
  <inkml:trace contextRef="#ctx0" brushRef="#br0" timeOffset="128270.67">25802 9927 0,'0'0'0,"0"-21"0,0 0 0,0 0 16,0 42 0,-21 0-16,0 0 0,21 0 15,-21 22-15,-1-22 0,1 21 16,0 1-16,0-22 0,21 21 0,-21 0 15,0 22-15,-1-22 0,1 1 16,21-1-16,-21 21 0,0-20 0,0-1 16,21-21-16,0 22 0,-21-22 15,-1 21-15,22-21 0,0 0 0,-21 1 16,21-1-16,21-21 31,1 0-31,-1 0 16,0-21-16,0-1 0,0 22 15</inkml:trace>
  <inkml:trace contextRef="#ctx0" brushRef="#br0" timeOffset="128495.06">26141 10287 0,'0'0'16,"-21"0"-1,-1 0-15,1 21 0,0 0 16,0 1-16,-21-1 0,20 21 0,1-21 15,0 22-15,0-22 0,-21 21 16,20-21-16,1 22 0,0-22 0,21 0 16,-21 0-16,21 0 0,-21 0 0,21 1 15,0-1-15,21-21 32,0 0-32,0 0 0,0 0 0,22 0 15,-22 0-15</inkml:trace>
  <inkml:trace contextRef="#ctx0" brushRef="#br0" timeOffset="129194.88">26479 10456 0,'0'0'0,"0"-21"15,-21 21 1,0 21 0,0 1-16,0-22 0,0 21 0,-22 0 15,22 0-15,0 0 0,21 22 16,-21-22-16,0 0 0,21 0 15,-22 0-15,22 0 0,-21 1 16,21-1-16,0 0 16,21-21-1,1 0-15,-1 0 16,-21-21-16,21 0 0,0-1 16,0 1-16,-21-21 15,21 21-15,1 0 0,-1-22 16,0 1-16,0 21 0,0-22 0,0 22 15,1 0-15,-1 0 0,0 0 16,0 0-16,0 21 0,0-22 0,1 22 16,-1 0-16,0 22 15,-21-1-15,21-21 0,-21 21 0,0 21 16,0-21-16,0 1 0,0 20 0,0-21 16,0 0-16,-21 22 0,0-22 15,21 0-15,0 0 0,-21 0 0,21 0 16,-22 1-16,22-1 0,-21-21 0,21 21 15,-21-21 17,21-21-17,0 0 1,0-1-16,0 1 0,21 0 0,0 0 16,1-21-16,-1 20 0,0 1 0,21-21 15,-21 21-15,22-22 0,-1 1 16,0 21-16,1 0 0,-1 0 0,0-1 15,1 1-15,-1 21 0,-21 0 16,22 0-16,-22 0 0,-21 21 16,0 1-16,0 20 0,0-21 15,-21 21-15,-1-20 0,1-1 16,-21 21-16,21-21 0,0 22 0,-1-22 16,1 0-16,0 0 0,21 0 15,0 0-15,-21 1 0,21-1 16,-21 0-16,0-21 15,21-21 17,0 0-32,0-1 0,0 1 15</inkml:trace>
  <inkml:trace contextRef="#ctx0" brushRef="#br0" timeOffset="129408.12">26691 9948 0,'-21'-21'0,"42"42"0,-42-63 0,21 21 0,-21 21 16,21-21-16,-21 21 15,21-21-15,-22 21 47,1 0-31,0 0-16,0 0 0,0 21 15,0-21-15</inkml:trace>
  <inkml:trace contextRef="#ctx0" brushRef="#br0" timeOffset="129626.99">25590 10054 0,'0'0'0,"-21"0"0,0 0 15,0 21-15,42-21 31,0 0-31,22 0 0,-22 0 0,0 0 16,21 0-16,-21 22 0,22-22 16,-1 0-16,-21 0 0,22 0 0,-22 0 15,21 0-15,-21 0 0,0 0 16,1 0-16,-22 21 0,-22-21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3:48:4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1969 0,'0'-22'31,"0"1"-31,0 0 0,0 0 0</inkml:trace>
  <inkml:trace contextRef="#ctx0" brushRef="#br0" timeOffset="750.98">8170 593 0,'43'-85'31,"-43"64"-31,21 21 0,-21-21 0,0 0 15,0-1 1,0 44 15,0-1-31,0 21 0,21-21 16,-21 22-16,0-1 0,21 21 16,-21-20-16,0 20 0,0 22 0,0-22 15,0 1-15,0-1 0,0 22 16,0-21-16,0-1 0,0 1 0,0-1 15,0-21-15,0 22 0,0-1 16,0-20-16,0-1 0,0 0 0,0-20 16,0 20-16,0-21 0,0 0 15,0 0-15,0 1 0,0-1 16,0-42 0,0-1-1,0-20-15,21 21 0,-21-21 0,21-1 16,-21 1-16,22-22 15</inkml:trace>
  <inkml:trace contextRef="#ctx0" brushRef="#br0" timeOffset="1066.8">8340 487 0,'0'0'0,"-22"-21"16,1 0-1,21-1 1,21 22-16,22-21 16,-22 0-16,21 21 15,1-21-15,20 21 0,-21 0 16,43-21-16,-21 21 0,-1-21 0,1 21 16,-1 0-16,1 0 0,-1 0 15,-21 0-15,1 0 0,-1 0 0,-21 0 16,0 0-16,1 0 0,-22 21 15,0 0-15,0 0 0,-22 0 16,1-21-16,0 21 16,0-21-16,0 22 0,0-22 0,-1 0 15,-20 21-15,21 0 0,-21-21 16</inkml:trace>
  <inkml:trace contextRef="#ctx0" brushRef="#br0" timeOffset="1346.64">8234 1101 0,'0'0'0,"0"21"0,21-21 32,0 0-32,0 0 0,0 0 15,22 0-15,-22 0 0,21-21 16,1 0-16,-1 21 0,0-22 0,1 22 15,-1-21-15,21 21 0,-41 0 16,20-21-16,0 21 0,-21 0 16,1-21-16,-1 21 0,0 0 0,-21 21 47,0 0-32</inkml:trace>
  <inkml:trace contextRef="#ctx0" brushRef="#br0" timeOffset="1867.92">8996 1482 0,'0'0'0,"-21"-21"15,-1-1 1,22 1-16,-21 0 0,21 0 16,0 0-16,0 0 0,0-1 15,21 1-15,1 21 0,-1-21 16,0 0-16,21 21 0,-21 0 0,22 0 16,-22 0-16,21 0 0,1 0 15,-22 0-15,21 0 0,0 21 0,-20 0 16,-1 0-16,21 22 0,-21-22 15,0 21-15,-21-21 0,22 22 0,-22-1 16,0 0-16,0 1 0,0-1 16,0-21-16,0 22 0,0-1 0,-22-21 15,1 21-15,21-20 0,-21-1 16,0 0-16,0-21 0,0 0 16,21-21-1,0 0-15,0-1 16,0 1-16,0-21 0,0 0 15,0-1-15,0 1 0,21 0 16,-21-1-16,0 1 0,21 0 0,0-1 16,-21 22-16,21-21 0,0-1 0,-21 22 15,22-21-15,-1 21 0,0 0 16,0 21-16,0-22 0,0 22 0,1 0 16,-1 0-16,0 0 15,0 0-15,0 0 0,0 0 16,1 0-16</inkml:trace>
  <inkml:trace contextRef="#ctx0" brushRef="#br0" timeOffset="2559.53">10393 1757 0,'-21'-106'31,"21"85"-31,0 0 0,0 0 16,0-1-16,0 1 0,21-21 15,0 21-15,-21 0 0,0-22 0,21 22 16,-21 0-16,21-21 0,-21 20 15,0 1-15,0-21 0,0 21 0,0 0 16,-21 21-16,0-22 0,0 22 16,0 0-16,-1 0 0,-20 22 0,21-22 15,-21 21-15,-1 21 0,1-21 16,0 22-16,-1-1 0,22 0 0,-21 1 16,-1-1-16,22 21 0,0-20 15,0 20-15,21-20 0,0-1 0,0 0 16,0 1-16,0-1 0,0-21 15,0 0-15,21 22 0,0-43 16,22 21-16,-22-21 0,0 0 0,21 0 16,1 0-16,-22 0 0,21 0 15,0 0-15,-20-21 0,20-1 0,-21 1 16,21-21-16,-20 21 0,-1-22 0,0 1 16,0 0-16,0-1 0,0 1 15,1 0-15,-22-1 0,0 1 0,0 21 16,0-21-16,21 20 0,-21-20 15,0 21-15,0 0 16,0 42 0,0 0-16,-21 0 0,21 0 15,0 1-15,-22 20 0,22 0 0,0 1 16,0-1-16,0 0 0,0-21 16,0 22-16,0-1 0,0 0 0,0-20 15,0-1-15,0 21 0,22-21 16,-1 0-16,0-21 0,0 22 0,0-1 15,0-21-15,1 0 0,20 0 16,-21 0-16,21 0 0,-20-21 0,20-1 16,0 1-16,1 0 0,-22 0 0,21-21 15,0-1-15</inkml:trace>
  <inkml:trace contextRef="#ctx0" brushRef="#br0" timeOffset="3287.99">11155 1376 0,'0'-21'16,"0"42"-16,0-63 0,0 20 0,-21 44 31,21-1-31,0 0 16,0 0-16,0 21 0,0-20 15,0-1-15,0 21 0,0 0 0,0-20 16,0 20-16,0 0 0,0-21 16,0 22-16,-22-22 0,22 21 0,0-21 15,0 1-15,0 20 0,0-21 16,0 0-16,0 0 15,0-42 17,-21 21-32,21-21 0,0 0 0,-21 0 15,21-22-15,0 22 0,0-21 0,0 0 16,0-1-16,0 22 0,21-21 16,-21-1-16,21 1 0,1 0 0,-1 21 15,21-1-15,-21 1 0,0 0 16,22 0-16,-22 0 0,0 21 0,21 0 15,-20 0-15,-1 0 0,21 0 16,-21 21-16,0 0 0,1 0 16,20 22-16,-21-22 0,0 21 0,0-21 15,-21 22-15,22-1 0,-22-21 16,21 21-16,-21 1 0,0-22 0,0 21 16,0-21-16,0 22 0,0-22 15,0 0-15,-21 0 0,-1-21 16,22 21-16,-21-21 15,21-21 1,0 0-16,0 0 0,0 0 16,0 0-16,0-1 0,0-20 15,0 0-15,21-1 0,1 1 16,-1 0-16,0-1 0,0 1 0,0 0 16,22-1-16,-22 1 0,21 21 15,0-21-15,1 20 0,-1 1 0,0 0 16,1 21-16,-1 0 0,0 0 15,1 21-15,-1 0 0,-21 1 0,22 20 16,-22-21-16,0 21 0,0-20 16,-21 20-16,0 0 0,0 1 0,0-1 15,0 0-15,0 1 0,0-1 0,0-21 16,0 21-16,-21-20 0,21-1 16,0 0-16,0 0 0,-21 0 0,0 0 31,21-42-16,0 0-15,0 0 16,21 0-16,0 0 0,0-1 16,-21 1-16</inkml:trace>
  <inkml:trace contextRef="#ctx0" brushRef="#br0" timeOffset="3688.76">12573 1566 0,'0'22'31,"21"-22"1,0 0-17,0 0-15,1 0 0,-1-22 0,0 22 16,0-21-16,0 21 0,22-21 16,-22 0-16,0 0 0,0 0 0,21-1 15,-20 1-15,-1 0 0,-21-21 16,0 21-16,21-1 0,-21 1 0,0 0 15,0 0-15,0 0 0,-21 21 16,0 0-16,-1 0 16,1 21-16,0 0 0,-21 0 15,21 22-15,-22-22 0,22 21 0,0-21 16,0 22-16,0-1 0,-1-21 16,1 21-16,21 1 0,-21-1 0,21-21 15,0 22-15,0-1 0,0-21 16,0 21-16,0-20 0,0-1 0,0 21 15,21-21-15,0 0 0,1-21 16,-1 22-16,0-1 0,0-21 0,0 0 16,0 0-16,1 0 0,20 0 0,-21 0 15,21-21-15,1-1 0</inkml:trace>
  <inkml:trace contextRef="#ctx0" brushRef="#br0" timeOffset="4134.81">13906 1397 0,'22'-21'0,"-44"42"0,44-63 0,-22 21 0,0-1 16,0 1-16,-22 0 15,1 0-15,0 21 0,0 0 16,0 0-16,0 0 0,-1 0 16,1 0-16,-21 0 0,21 0 0,0 21 15,-22 0-15,22 0 0,0 1 0,0-1 16,0 0-16,-1 0 15,1 0-15,21 0 0,0 1 0,0-1 0,0 0 16,0 0-16,21 0 0,22 0 16,-22 1-16,21-22 0,-21 21 15,22 0-15,-1 0 0,-21-21 0,22 21 16,-1 0-16,-21 1 0,21-22 16,-20 21-16,20 0 0,-21-21 0,-21 21 15,21-21-15,-21 21 0,21 0 0,-21 1 16,0-1-1,-21 0-15,-21-21 0,21 21 16,0-21-16,-22 21 0,1-21 16,0 0-16,-1 21 0,1-21 0,-22 0 15,22 0-15,0 0 0,-1 0 0,1 0 16,0 0-16,21 22 16,-22-22-16,22 0 0,0 0 0,0 0 15,0 0 1,-1 0-16,1 0 15,0 0-15</inkml:trace>
  <inkml:trace contextRef="#ctx0" brushRef="#br0" timeOffset="4871.02">8213 2350 0,'0'0'0,"0"-22"0,-22 1 31,1 0-31,0 21 16,0-21-1,0 21 1,0 0-16,42 0 47,0 0-47,0 0 0,21 0 15,1 0-15,-1 0 16,0 0-16,22 0 0,-1 0 0,1 0 16,21 0-16,-1 21 0,22-21 15,0 21-15,0-21 0,21 0 0,0 0 16,0 0-16,21 21 0,0-21 0,21 0 15,1 0-15,-1 0 0,0 0 16,22 0-16,-1 0 0,1 0 0,-1 0 16,1 0-16,-1 0 0,22 0 0,-21 0 15,-1 0-15,1 0 0,-1 0 16,1 0-16,-1 0 0,-21 0 0,1 0 16,-1 0-16,-21 0 0,0 0 15,1 0-15,-22 0 0,0 0 0,-22 0 16,1 0-16,0 0 0,-42 0 15,20 0-15,-41 0 0,-1 0 16,0 0-16,-21 0 0,1 0 0,-1 0 16,-42 0 31,-1 0-47,1 0 15,0 0-15,0 0 0,0 0 16,0 0-16</inkml:trace>
  <inkml:trace contextRef="#ctx0" brushRef="#br0" timeOffset="5008.09">14626 2455 0,'0'22'16,"0"-1"-1,-21-21 16,0 0-31</inkml:trace>
  <inkml:trace contextRef="#ctx0" brushRef="#br0" timeOffset="6782.76">4339 3895 0,'0'0'0,"0"-21"16,0-1-1,0 1-15,21 21 0,-21-21 16,21 21-16,-21-21 0,0 0 16,22 21-16,-22-21 15,21 21 1,-21-22 0,0 44 15,0-1-16,0 0-15,0 0 0,0 0 16,0 0-16,0 1 0,0-1 16,-21 21-16,21-21 0,0 22 0,0-22 15,0 21-15,0 0 0,0 1 16,0-1-16,0 0 0,0 1 0,0-1 16,21 0-16,-21 1 0,0-1 15,0 0-15,0 1 0,0-1 0,0 22 16,0-22-16,0 21 0,0-20 0,0 20 15,0 1-15,0-22 0,0 22 16,0-1-16,21-21 0,-21 22 0,0-22 16,0 22-16,21-22 15,-21 0-15,0 22 0,0-22 0,0 22 16,0-22-16,0 22 0,0-22 0,0 21 16,21 1-16,-21-22 0,0 22 15,0-22-15,0 0 0,0 22 0,0-22 16,0 1-16,21 20 0,-21-21 0,0 1 15,0 20-15,0-20 0,0 20 16,0-21-16,0 22 0,0-1 0,0-20 16,0 20-16,0-20 0,0 20 0,-21 1 15,21-1-15,0-21 0,0 43 16,-21-21-16,0-1 0,21 1 16,-21 20-16,21-20 0,0 20 0,-21-20 15,21-1-15,-22 22 0,22-21 0,-21 20 16,21-20-16,0 20 0,-21-20 15,21 21-15,-21-22 0,21 1 0,0 20 16,0-20-16,-21-1 0,21 1 0,0-1 16,-21 1-16,21-1 0,0 1 15,0-22-15,0 22 0,0-1 0,0-21 16,0 1-16,0-1 0,0 0 0,0 1 16,0-1-16,0-21 0,0 0 0,0 1 15,0-1-15,-22-42 31,22-1-15,0-20-16,-21 21 0,21-21 0,0-1 16</inkml:trace>
  <inkml:trace contextRef="#ctx0" brushRef="#br0" timeOffset="10135.78">4593 3683 0,'0'0'15,"-21"0"-15,0 0 0,0 0 16,-1 0 0,1 0-16,0 0 15,0 21-15,0-21 16,21 21-16,-21-21 0,-1 0 15,22 22 1,0-1 15,22-21 1,-1 0-32,0 0 0,0 0 15,0 0-15,22 0 0,-22 0 16,21 0-16,-21 0 0,22 0 0,-1 0 15,0 0-15,1 0 0,-1 0 16,0 0-16,22 0 0,-22 0 0,0 0 16,22 0-16,-22 0 0,22 0 0,-1 0 15,1 0-15,-1 0 0,1-21 16,-1 21-16,22 0 0,-22 0 0,22 0 16,0 0-16,-1 0 0,-20 0 15,21-22-15,-1 22 0,1 0 0,0 0 16,20 0-16,-20 0 15,21 0-15,0 0 0,0 0 0,-22 0 16,22 0-16,-21 0 0,21 0 16,-1 0-16,22 0 0,-21 0 0,21 0 15,0 0-15,0 0 0,0 0 0,0 0 16,0 0-16,21 0 0,-21 0 16,22 0-16,-22 0 0,0 0 0,21 0 15,-21 0-15,0 0 0,0 0 16,21 0-16,0 0 0,0 0 0,-21 0 15,0 0-15,21 0 0,-21 0 16,22 0-16,-22 0 0,21 0 16,-21 0-16,0 22 0,21-22 0,-21 0 15,0 0-15,21 0 0,-21 0 16,0 21-16,21-21 0,-21 0 0,-21 0 16,21 0-16,-21 21 0,21-21 15,-21 0-15,0 0 0,-22 0 0,22 21 16,-21-21-16,-1 0 0,1 0 0,-21 0 15,-1 0-15,1 0 0,-22 21 16,0-21-16,-21 0 0,1 0 0,-1 0 16,0 0-16,-21 21 140,0 1-124,0-1-16,0 0 16,0 0-16,0 0 15,0 0-15,0 1 0,0-1 16,0 0-16,0 0 0,0 0 15,0 22-15,-21-22 0,21 0 0,0 21 16,0 1-16,0-22 0,0 21 16,0 0-16,0-20 0,0 20 0,-21 0 15,21 1-15,0-1 0,0 0 16,0 1-16,0-1 0,0 21 0,0 1 16,0-22-16,0 22 0,0-1 15,0 1-15,0-1 0,0-20 0,0 20 16,0 1-16,0-22 0,0 21 0,0 1 15,0-1-15,0 1 0,0-1 16,0 1-16,0-22 0,0 22 0,0-1 16,0 1-16,0-1 0,0-20 15,0 20-15,0 1 0,0-22 16,0 21-16,0 1 0,21 21 0,-21-22 16,0 1-16,0-1 0,0 1 15,0-1-15,0 22 0,0-22 0,0 1 16,0-1-16,0 1 0,0-1 0,0 1 15,0-1-15,0 1 0,0-1 16,0 1-16,0-1 0,0 1 0,0-1 16,0-20-16,0 20 0,0-21 15,-21 22-15,21-1 0,0-20 16,0 20-16,0-20 0,0 20 0,-22-21 16,22 1-16,0-1 0,0 22 0,0-22 15,0-21-15,0 21 0,0 1 16,0-1-16,-21 0 0,21-20 0,0 20 15,-21 0-15,21-21 0,0 22 0,0-1 16,0 0-16,-21-20 0,21 20 16,0 0-16,0-21 0,-21 22 0,21-22 15,0 21-15,0-21 0,0 1 0,0 20 16,0-21-16,0 0 0,0 0 0,0 1 16,-21-1-16,21 0 0,0 0 15,0 0-15,-22-21 0,22 21 16,0 1-16,0-1 0,0 0 15,-21-21 1,21 21-16,0 0 31,-21 0-15,21 1 0,0-1-1,0 0-15,0 0 16,0 0-16,0 0 0,0 1 15,0-1 1,0 0-16,0 0 16,0 0-1,0 0-15,0 1 16,0-1 0,-21-21-16,21 21 15,-21-21-15,0 21 31,-1-21-15,1 0 0,0 0-1,0 0-15,0 0 16,0 0-16,-1 0 16,1 0-16,0 0 0,0 0 15,0 21-15,0-21 0,-22 0 0,22 0 16,-21 0-16,21 0 0,-22 0 15,1 0-15,21 0 0,-22 0 0,1 0 16,0 0-16,-1 0 0,1 0 0,-21 0 16,-1 0-16,22 0 0,-22 0 0,1 21 15,-1-21-15,1 0 0,-1 0 16,-20 22-16,20-22 0,-21 0 0,1 0 16,20 21-16,-20-21 0,-1 0 0,-21 0 15,21 21-15,-20-21 0,-1 0 16,0 0-16,0 0 0,0 0 15,0 21-15,1-21 0,-1 0 0,0 0 16,0 0-16,0 0 0,0 0 0,1 0 16,-1 0-16,0 0 0,0 0 15,0-21-15,0 21 0,22 0 0,-22 0 16,0-21-16,21 21 0,-20 0 0,-1-21 16,21 21-16,-21 0 0,22-22 0,-1 1 15,0 21-15,1 0 16,-1-21-16,0 21 0,1 0 0,20 0 0,-21-21 15,1 21-15,-1 0 0,22 0 0,-22 0 16,21 0-16,1 0 16,-1 0-16,-20 0 0,20 0 0,1 0 15,20 0-15,-20 0 0,-1 0 0,1 0 16,-1 0-16,1 0 0,-1 0 0,1 0 16,-1 0-16,22 0 0,-21 0 15,-1 0-15,22 0 0,-22 0 0,22 0 16,-22 0-16,22 0 0,0 0 0,-1 0 15,1 0-15,0 0 0,-1 0 16,1 0-16,0 0 0,-1 0 0,1-21 16,0 21-16,-1 0 0,1 0 0,0 0 15,-1 0-15,22 0 0,-21 0 16,0 0-16,-1 0 0,1 0 16,0 0-16,-1 0 0,22 0 0,-21 0 15,-1 0-15,22 0 0,0 0 0,-21 0 16,21 0-16,-22 0 0,22 0 15,0 0-15,0 0 0,-22 0 0,22 0 16,0 0-16,0 0 0,-21 0 0,20 0 16,1 0-16,0 0 0,0 0 15,0 0-15,0 0 0,-1 0 0,1 0 16,0 0-16,0 0 0,0 0 16,0 0-1,-1 0-15,1 0 0,0 0 0,0 0 16,0 0-16,0 0 15,-1 0-15,1 0 16,0 0-16,0 0 16,0 0-1,0 0-15,-1 0 16,1 0 31,0 0 0,21-21-32,0-1 17,-21 22-17,21-21-15,-21 21 0,21-21 16,0 0-16,0 0 15,-21 21-15,21-21 0,-22 21 0,22-22 16,0 1 0,-21 21-16,21-21 15,-21 21-15,21-21 32,0 0-17,0 0 1,21-1-16,0 1 0,1 0 15,20 0-15</inkml:trace>
  <inkml:trace contextRef="#ctx0" brushRef="#br0" timeOffset="11031.05">6244 5334 0,'0'-21'0,"0"0"31,0 0-15,0 42 31,-21 0-47,21 0 0,0 0 16,0 0-16,0 22 0,0-22 0,0 21 15,0 1-15,0 20 0,0-21 16,0 22-16,0-1 0,0-20 15,0 20-15,0 1 0,0-1 0,0 1 16,21-1-16,-21 22 0,0-22 0,0 22 16,0-21-16,0 20 0,0-20 15,0 20-15,0-20 0,0 21 0,0-22 16,21 1-16,-21 20 0,0-20 16,0 20-16,0-20 0,0-1 0,0 22 15,0-21-15,0-1 0,0 1 0,0-1 16,0 1-16,0-1 0,0 1 15,0-1-15,0 1 0,0-1 0,0 1 16,0-1-16,0 1 0,0-22 16,0 21-16,0-20 0,0-1 0,21 0 15,-21 1-15,0-1 0,0-21 16,0 22-16,0-22 0,0 0 0,0 0 16,0 0-16,0-42 31,0 0-16,0 0-15,0-22 0,0 22 0,0-21 16,0 0-16,0-1 0,0-20 0</inkml:trace>
  <inkml:trace contextRef="#ctx0" brushRef="#br0" timeOffset="13258.54">6286 5292 0,'0'-21'31,"-21"21"-15,42 0 31,1 0-47,-1 0 15,0 0-15,21 0 16,-21 0-16,22-22 0,-1 22 0,0 0 16,1 0-16,20 0 0,1 0 15,-1 0-15,1-21 0,-1 21 0,1 0 16,-1 0-16,1 0 16,-1 0-16,1 0 0,20 0 0,-20 0 15,21 0-15,-1 0 0,1-21 16,0 21-16,-1 0 0,22 0 0,-21 0 15,-1 0-15,1 0 0,0 0 0,-1-21 16,22 21-16,-21 0 0,0 0 16,-1 0-16,1 0 0,0 0 0,-1 0 15,1 0-15,-22 0 0,22 0 16,-21 0-16,-1 0 0,1 0 0,-1 0 16,22 0-16,-22 0 0,22 0 15,-22 0-15,22 0 0,0 0 0,-1 0 16,1 0-16,-21 0 0,20 0 15,-20-21-15,-1 21 0,1 0 16,-1 0-16,1 0 0,-1 0 0,1 0 16,-1 0-16,1 0 0,-22 0 15,22 0-15,-22 0 0,21 0 0,-20 0 16,-1 0-16,0 0 0,1 0 16,-1 0-16,-21 0 0,22 0 0,-22 0 15,0 0-15,21 0 0,-21 0 0,1 0 16,-1 0-16,0 0 31,-21 21 16,0 0-47,0 0 16,0 0-16,0 1 15,0-1-15,0 0 0,0 0 16,0 0-16,0 22 0,0-22 0,0 0 15,0 21-15,0-21 0,0 22 0,-21-1 16,21 0-16,0 1 0,0-1 16,0 22-16,0-22 0,0 0 0,0 1 15,0-1-15,0 21 0,0-20 16,0-1-16,0 22 0,0-22 16,0 21-16,0-20 0,0 20 0,0 1 15,-21-1-15,21 22 0,-22-22 16,22 1-16,0-22 0,0 22 0,-21-1 15,21 1-15,-21-1 0,21 1 0,0-1 16,0 1-16,0-1 0,0 1 16,0-1-16,0-20 0,0 20 0,-21 1 15,21-22-15,0 21 0,0-20 0,0 20 16,0-20-16,0-1 0,0 21 16,0-20-16,0-1 0,0 0 0,0 22 15,0-43-15,0 21 0,0 1 16,0-1-16,0-21 0,0 22 15,0-22-15,0 0 0,0 0 0,0 21 16,0-20-16,0-1 0,21 0 0,-21 0 16,0 0-16,0 0 15,0 1-15,0-1 0,0 0 16,0 0-16,0 0 16,0 0-1,0 1 16,0-1-31,-21-21 16,0 0 0,21 21-1,-21-21-15,-1 0 16,1 0-16,0 0 0,0 0 16,0 21-16,0-21 0,-1 0 15,1 0-15,0 0 0,0 0 0,-21 0 16,20 0-16,1 0 0,-21 21 0,21-21 15,-22 0-15,22 0 0,-21 21 16,0-21-16,-1 0 0,1 22 0,0-22 16,-1 0-16,1 0 0,0 0 0,-1 0 15,1 0-15,0 0 0,-1 0 0,-20 0 16,20 0-16,-20 0 16,21 0-16,-22 0 0,1 0 0,-1 0 15,22 0-15,-22 0 0,1 0 0,20 0 16,-20-22-16,21 22 0,-22 0 15,22-21-15,-22 21 0,22 0 0,0-21 16,-22 21-16,22 0 0,-22-21 0,1 21 16,20 0-16,-20 0 0,-22-21 0,22 21 15,-1-21-15,1 21 0,-1 0 16,1 0-16,-1-22 0,1 22 0,20 0 16,-20 0-16,-1-21 0,1 21 15,-1 0-15,1 0 0,-1-21 0,1 21 16,-1 0-16,1 0 0,-1-21 15,1 21-15,21 0 0,-22 0 0,1 0 16,-1 0-16,1 0 0,-1-21 0,1 21 16,-1 0-16,1 0 0,-1 0 15,1 0-15,-1 0 0,1 0 0,-1 0 16,1-21-16,-1 21 0,1 0 0,20 0 16,-20 0-16,20 0 0,22 0 15,-21 0-15,0 0 0,20-22 0,1 22 16,0 0-16,0 0 0,0 0 15,0 0-15,-1 0 0,1 0 16,42 0 343</inkml:trace>
  <inkml:trace contextRef="#ctx0" brushRef="#br0" timeOffset="19935.27">7302 3683 0,'-21'0'32,"0"0"-17,0 21 32,21 0-47,0 1 16,0-1-1,0 0 1,21-21-16,0 0 31,0 0-31,1 0 16,-1 0 0,-21-21-16,0 0 0,0-1 15,0 1-15,0 0 16,0 0-1,-21 0-15,-1 21 0,1 0 16,0-21-16,0 21 0,0 0 16,0 0-16,-1 0 0,1 0 15,0 0-15,0 21 0,0 0 16,0-21-16,21 21 0,0 0 16,0 0-16,0 1 0,0-1 15,0 0-15,0 0 16,21-21-16,0 21 15,0-21-15,0 0 0,0 0 16,1 0-16,-1 0 16,0 0-16,0 0 15,0-21 1,0 0-16,-21 0 16,0 0-16,0-1 0,0 1 15,0 0-15,0 0 0,0 0 16,0 0-16,-21-1 0,0 22 15,0-21-15,0 21 0,0 0 16,-1 0-16,1 0 16,0 21-16,21 1 15,-21-1-15,21 0 16,0 0-16,0 0 0,0 0 16,0 1-16,0-1 0,0 0 31,21-21-31,0 0 0,0 0 15,1 0-15,-1 0 0,0 0 16,0 0 0,0 0-16,-21-21 0,0 0 15,0-1 1,0 1-16,0 0 16,0 0-16,-21 21 15,0 0 1,0 0-16,0 0 15,21 21 1,0 0-16,0 0 16,0-42 77,0 0-93,0 0 16,0 0-16,0 0 16,0-1-16,0 1 15,0 0-15,0 0 16,0 0-16,0 0 16,0-1-16,0 1 0,21 0 0,-21 0 15,0 0-15,0 0 0,0-1 0,21 1 16,-21 0-16,21 0 0,-21 0 15,21 0-15,-21-1 0,0 1 0,21 0 16,1 0-16,-1 21 0,-21-21 16,21 0-16,0 21 0,0-22 0,0 22 15,1-21-15,20 21 0,-21 0 16,0-21-16,22 21 0,-22 0 0,21 0 16,0-21-16,-20 21 0,20 0 15,0 0-15,-21 0 0,22 0 16,-1 0-16,-21 0 0,22 0 0,-22 0 15,21 0-15,0 0 0,-20 0 16,20 0-16,-21 0 0,21 0 0,-20 21 16,-1-21-16,21 21 0,-21-21 15,0 21-15,1-21 0,-1 22 0,21-22 16,-21 21-16,0 0 0,1 0 16,20 0-16,-21 22 0,0-22 0,0 0 15,22 0-15,-22 21 0,0-20 16,0-1-16,22 0 0,-22 21 0,0-21 15,0 1-15,0-1 0,0 0 0,1 0 16,-1 0-16,-21 0 16,21 1-16,0 20 0,0-21 0,0 0 15,-21 0-15,0 1 0,22-1 16,-1 0-16,-21 0 0,21 0 16,-21 0-16,0 1 0,0-1 0,0 0 15,21 21-15,-21-21 0,0 1 16,21-1-16,-21 21 0,0-21 0,0 0 15,0 1-15,0 20 0,0-21 0,0 21 16,0-20-16,0-1 0,0 21 16,0-21-16,0 0 0,0 22 0,0-22 15,0 0-15,0 0 0,0 0 16,0 1-16,0 20 0,0-21 16,0 0-16,0 0 0,-21 1 0,21-1 15,-21 0-15,21 0 0,0 0 16,-21 0-16,21 1 0,0-1 0,0 0 15,-21 0-15,21 0 0,-22 0 0,22 1 16,0-1-16,0 0 0,-21 0 16,21 0-16,-21 0 0,21 1 0,0-1 15,0 0-15,0 0 0,-21-21 16,21 21-16,0 0 16,0 1-1,-21-1 1,21 0-1,0 0 1,0 0 15,0 0-15,0 1 0,-21-22 15,21-22 0,0 1-15,0 0-16,0 0 0,21 21 15,-21-21-15,0 0 0</inkml:trace>
  <inkml:trace contextRef="#ctx0" brushRef="#br0" timeOffset="20363.18">8594 4784 0,'-22'0'0,"44"0"0,-44-21 0,22-1 16,0 1-1,22 21 16,-1 0-31,0 0 16,0 21-16,0 1 16,0-1-16,-21 0 0,22 0 0,-1 0 15,0 22-15,-21-22 0,21 0 0,0 21 16,0-21-16,-21 1 0,0-1 16,22 21-16,-22-21 0,21 0 0,-21 1 15,0-1-15,0 0 0,0 0 16,0 0-16,0 0 15,0 1 1,0-44 31,0 1-47,21 0 16,-21 0-16,21 21 15,-21-21-15,21 0 0,0-1 16,-21 1-16</inkml:trace>
  <inkml:trace contextRef="#ctx0" brushRef="#br0" timeOffset="20757.21">9356 4720 0,'0'-21'16,"0"42"-16,21-42 0,0 0 0,0 21 15,-21-21-15,0 42 47,-21-21-31,21 21-16,-21 0 0,0 22 0,-1-22 15,1 21-15,0-21 16,0 22-16,-21-1 0,20-21 0,-20 21 16,21 1-16,-21-1 0,20-21 0,-20 22 15,21-22-15,0 0 0,0 0 16,-22 0-16,43 0 0,-21 1 0,0-1 15,21 0-15,-21-21 0,21 21 0,0 0 16,-21-21 0,21 21-1,0-42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4:05:52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1334 0,'0'21'47,"0"0"-32,-22 0-15</inkml:trace>
  <inkml:trace contextRef="#ctx0" brushRef="#br0" timeOffset="2248.55">190 11536 0,'22'0'0,"-22"-21"16,21 0-16,-21-1 16,0 1-16,0 0 15,0 0-15,0 0 16,0 0-16,0-1 15,0 44 17,0-1-32,0 0 0,0 21 15,0 1-15,0-1 0,0 0 0,0 1 16,0-1-16,0 21 0,0-20 16,0 20-16,0-20 0,0-1 15,0 21-15,0-20 0,0-1 0,0 0 16,0 1-16,0-22 0,0 0 15,0 0-15,0 0 0,21-42 32,-21 0-17,21 0-15,0 0 0,-21-22 0,21 22 16,1-21-16,-22 0 0,21-1 16,0 1-16,0-22 0,0 22 0,0 0 15,1-1-15,-1 1 0,0 0 16,0 21-16,0-1 0,0 1 15,1 21-15,-1 0 0,0 21 16,0 1-16,-21-1 16,0 21-16,21-21 0,0 22 0,-21-1 0,22 0 15,-22 22-15,0-22 0,21 0 16,0 1-16,0-1 0,-21 0 16,21-20-16,0-1 0,1 0 15,-1 0-15,0-21 0,0 0 0,0 0 16,0-21-16,22 0 15,-22-22-15,0 22 0,0-21 16,0 0-16,-21-1 0,22 1 0,-22 0 16,0-22-16,0 22 0,0-22 15,0 1-15,0-1 0,0 1 16,0-1-16,0 1 0,-22 20 0,22 1 16,0 21-16,-21-21 0,21 20 15,-21 22-15,0 0 16,21 22-16,0-1 15,0 0-15,0 0 0,-21 21 0,21-20 16,0 20-16,0-21 0,0 21 16,0 1-16,0-22 0,21 0 0,0 0 15,0 22-15</inkml:trace>
  <inkml:trace contextRef="#ctx0" brushRef="#br0" timeOffset="2602.34">1439 11959 0,'21'0'31,"1"0"-31,-22-21 0,21 0 0,0 0 16,0 0-16,0-1 0,0 1 16,1 0-16,-22 0 0,21 0 15,-21 0-15,21-22 0,-21 22 0,0 0 16,-21 21-1,0 0-15,-1 0 16,1 21-16,0 0 0,-21 0 16,21 22-16,-1-22 0,1 21 15,0 1-15,0-22 0,0 21 0,21 0 16,-21-20-16,21 20 0,0-21 16,0 0-16,0 0 0,21 1 15,0-1-15,0 0 0,0-21 0,0 0 16,1 0-16,20 0 0,-21 0 15,21-21-15,1 0 0,-22-1 0,21-20 16,-21 21-16,22-21 0,-22-1 16</inkml:trace>
  <inkml:trace contextRef="#ctx0" brushRef="#br0" timeOffset="3061.08">1947 11409 0,'0'-127'0,"0"85"15,-21-22-15,0 43 0,21-21 0,0 20 0,-21 1 16,0 21-16,-1 0 15,22 43-15,0-22 16,0 21-16,0 22 0,0-22 16,0 21-16,0 1 0,0-1 0,0 1 15,0-22-15,0 22 0,0-1 16,0-20-16,0-1 0,0 0 0,0 1 16,0-1-16,0 0 0,22-21 15,-22 22-15,0-22 0,21 0 16,-21 0-16,0-42 31,0 0-31,0 0 16,0 0-16,0-22 0,0 22 15,0-21-15,0 21 0,21-22 16,0 1-16,0 21 0,0-22 0,22 22 16,-22 0-16,21 0 0,1 21 15,-1 0-15,21 0 0,-20 0 0,-22 0 16,21 0-16,1 21 0,-22 0 15,0 0-15,-21 22 0,0-22 0,0 0 16,-21 21-16,0-20 0,-22 20 16,1-21-16,0 21 0,-1 1 0,-20-22 15,20 0-15,1 21 16,0-20-16,21-1 0,-22-21 0,22 21 0,21-42 31,21 0-15,0-1-16</inkml:trace>
  <inkml:trace contextRef="#ctx0" brushRef="#br0" timeOffset="3420.87">2942 11197 0,'0'0'0,"0"-42"0,-21 21 16,0-22-16,21 22 0,-21 0 15,21 0-15,0 42 16,0 0 0,0 22-16,0 20 0,0-21 0,0 43 15,0-21-15,0-1 0,0 22 16,0-22-16,0 22 0,0-22 0,0 1 15,-22 21-15,22-22 16,-21-21-16,0 22 0,21-22 0,-21-21 16,21 22-16,0-22 0,0 0 15,0-42 1,21 0-16,-21 0 0,21-22 16,0 22-16,-21-21 0,0-1 15,0-20-15,0 21 0</inkml:trace>
  <inkml:trace contextRef="#ctx0" brushRef="#br0" timeOffset="3703.71">2646 11303 0,'-21'-42'16,"42"84"-16,-64-127 0,22 43 0,21 0 0,0 21 15,0-22-15,0 22 0,0-21 16,21 21-16,1-1 0,20 1 16,0 21-16,1-21 0,-1 21 0,21 0 15,-20 0-15,20 0 0,-20 21 16,20 0-16,-21 22 0,-20-22 0,20 21 15,-21 22-15,-21-22 0,0 22 16,0-22-16,-21 21 0,0 1 0,0-22 16,-22 1-16,1 20 0,0-21 15,-22-20-15,22 20 0,-1 0 16,1-21-16,-21 1 0,41-1 0,-20 0 16,21-21-16,0 0 0,0 21 15,42-21 1,0 0-16,0 0 0,21 0 15,-20 0-15,20 0 0,0 0 0</inkml:trace>
  <inkml:trace contextRef="#ctx0" brushRef="#br0" timeOffset="4825.07">3789 11832 0,'0'-21'0,"0"42"0,0-63 0,0 21 15,0 0-15,0-1 0,0 1 0,-21-21 16,-1 21-16,1-22 0,0 22 16,21 0-16,-21-21 0,0 42 15,0-21-15,-1 21 0,1 0 0,0 0 16,-21 0-16,21 21 0,-1 0 16,-20 0-16,21 21 0,-21 1 0,20-1 15,-20-21-15,21 43 0,0-22 16,-22 0-16,43 1 0,-21-1 0,21 0 15,0 1-15,0-22 0,0 21 16,0-21-16,0 1 0,21-22 0,1 0 16,-1 0-16,21 0 0,-21 0 15,22 0-15,-1-22 0,0 1 0,-21 0 16,22 0-16,-1 0 0,-21-22 16,22 22-16,-22-21 0,0 0 15,0 20-15,0-20 0,0 0 0,1 21 16,-22-1-16,0-20 0,0 21 15,0 0-15,0 42 16,0 0 0,0 0-16,0 0 0,-22 1 0,1 20 15,21-21-15,0 21 0,0-20 16,0 20-16,0 0 0,0 1 0,21 62 31,1-83-31,-1-22 0,21 21 0,0-21 16,-20 0-16,20 0 0,0 0 15,1-21-15,-1 21 0,-21-22 16,21-20-16,22 21 0,-22 0 0,1-22 16,-1 1-16,0 0 0,-21 21 0,1-22 15,-1 1-15,-21 0 0,0-1 16,0 1-16,0 21 0,0 0 0,0-1 16,-43 1-16,22 21 0,0 0 15,-21 0-15,-1 0 0,22 21 0,-21 1 16,0-1-16,20 0 0,-20 21 15,21-21-15,-21 22 0,20-22 0,1 21 16,21 1-16,0-22 0,0 0 0,0 21 16,0-21-16,0 1 15,0-1-15,21-21 0,1 0 0,-1 0 16,0 0-16,0 0 0,0 0 16,22 0-16,-22-21 0,21-1 0,0 1 15,-20 0-15,20 0 0,-21-21 0,21 20 16,-20 1-16,-1 0 0,0 0 15,0 0-15,0 0 0,-21-1 0,0 1 16,0 0-16,21 21 16,-21 21-1,0 0 1,0 1-16,0 20 0,0-21 0,0 21 16,-21 22-16,21-1 0,-21 1 15,21-1-15,0 1 0,0 21 16,0-1-16,0 1 0,0 0 0,0 20 15,0 1-15,0 0 0,0 0 0,0 0 16,0 0-16,0-1 0,21 22 16,-21-21-16,0 0 0,0 0 0,0-21 15,0 20-15,0-20 0,-21-21 0,0-1 16,0 1-16,0-22 0,-22 0 16,22 1-16,-21-22 0,21 0 0,-22-21 15,22 0-15,-21 0 0,21 0 16,-22-42-16,22 20 0,-21-20 0,21-21 15,-22-1-15,22 1 0,0-22 16,-21-21-16,42 21 0,-22-42 16,22 22-16,0-1 0,0-21 0,22 0 15,-1 21-15,0-21 0,0 42 0,21-21 16,-20 22-16,20-1 0,0 22 16,1-22-16,-1 21 0,0 1 0,22-1 15,-22 22-15,0 0 0,1-22 16,-1 22-16,0 21 0,1-22 0,-22 22 15,0 0-15</inkml:trace>
  <inkml:trace contextRef="#ctx0" brushRef="#br0" timeOffset="5136.89">4678 11875 0,'-21'0'16,"42"-22"15,0 22-15,-21-21-16,21 0 0,0 0 0,0 0 15,1 0-15,-1-1 0,0 1 16,-21 0-16,0 0 0,0 0 0,0 0 16,0-1-1,-21 22-15,0 0 0,-22 22 16,22-1-16,-21 0 0,21 0 16,-22 0-16,22 22 0,0-1 15,0-21-15,0 21 0,21 1 0,0-1 16,0 0-16,0 1 0,0-22 15,0 0-15,21 21 0,0-42 0,21 22 16,-21-1-16,22-21 0,-1 0 0,0 0 16,1 0-16,-1-21 0,22-1 15,-22 1-15,0-21 0,1 21 0,-1 0 16,0-22-16</inkml:trace>
  <inkml:trace contextRef="#ctx0" brushRef="#br0" timeOffset="5520.67">6731 11451 0,'0'0'0,"-21"-21"0,21 0 16,0 0-16,0 0 16,0-1-16,0 44 31,0-1-31,0 21 16,0-21-16,0 22 0,0-1 15,0-21-15,0 21 0,0 1 0,-21-22 16,21 21-16,-22-21 0,1 22 0,21-22 15,-21 0-15,21 0 0,0 0 16,-21-21-16,21-21 47,0 0-47,0 0 0,0-21 16</inkml:trace>
  <inkml:trace contextRef="#ctx0" brushRef="#br0" timeOffset="5880.46">6498 11007 0,'0'0'16,"-21"0"-16,-21 0 0,20 0 0,-20 21 15,21-21-15,-21 21 0,20 21 0,1-20 16,0-1-16,0 21 0,21-21 16,0 0-16,0 22 0,0-22 0,0 0 15,0 0-15,42 0 0,-21-21 16,1 0-16,20 0 0,-21 0 15,21 0-15,1 0 0,-1 0 0,0-21 16,1 0-16,-1-21 0,0 21 16,1-1-16,-22-20 0,0 21 0,0-21 15,-21 20-15,0-20 0,0 21 16,-21 0-16,0-22 0,0 22 0,0 21 16,-22-21-16,1 21 0,0 0 0,-1 0 15,1 0-15,0 21 0,20 0 16,-20 1-16,21-1 0,0 21 0,0-21 15,-1 22-15,22-1 0,0 0 16,0 1-16,0-1 0,0 0 16,0 1-16,22-22 0,-1 21 0,0-21 15,21 0-15,1 1 0,-1-22 16</inkml:trace>
  <inkml:trace contextRef="#ctx0" brushRef="#br0" timeOffset="6325.21">7133 11388 0,'0'0'0,"0"21"31,0 0-31,0 0 0,0 0 16,0 22-16,0-22 0,0 0 16,0 0-16,0 22 0,0-22 0,0 0 15,0 21-15,0-21 0,0 1 0,0-1 16,0 0-16,0 0 0,0 0 15,0-42 17,0 0-32,0 0 15,0-22-15,0 22 0,0-21 16,0 21-16,0-22 0,0 1 0,21-21 16,0 20-16,1 1 0,-1 0 15,0-1-15,21 22 0,-21-21 16,22 21-16,-1 21 0,0 0 15,1 0-15,-1 0 0,0 21 0,1 21 16,-22-21-16,0 22 0,0-1 0,0-21 16,-21 21-16,0 1 0,0-1 15,0-21-15,-21 22 0,0-22 0,0 0 16,0 21-16,0-21 0,-1 1 16,1-22-16,0 21 0,0-21 0,42-21 46,21 21-46</inkml:trace>
  <inkml:trace contextRef="#ctx0" brushRef="#br0" timeOffset="6728.97">8318 11324 0,'0'-21'0,"0"42"0,0-63 15,0 21-15,0 0 0,0-1 16,-21 1-16,0 21 15,0 0-15,-21 0 0,-1 21 16,1 1-16,0-1 0,-1 0 0,1 0 16,0 0-16,20 22 0,-20-22 15,21 0-15,0 0 0,0 0 0,21 0 16,0 1-16,0-1 0,21-21 16,0 21-16,0-21 0,21 0 0,-20 21 15,20-21-15,0 21 0,1-21 16,-1 21-16,-21-21 0,21 22 0,-20-1 15,-1-21-15,0 21 0,0-21 0,-21 21 16,0 0-16,0 0 16,0 1-16,-21-22 0,0 0 15,-22 21-15,22-21 0,-21 0 16,0 0-16,-1 0 0,1 0 0,0 0 16,-1 0-16,22 0 0,-21 0 0,21 0 15,-1 0 1,22-21-16,0-1 15,22 22-15,-22-21 0,42 0 0,-21 21 16,0-21-16,22 21 0,-22-21 16,21 0-16</inkml:trace>
  <inkml:trace contextRef="#ctx0" brushRef="#br0" timeOffset="6972.83">8699 11324 0,'0'0'0,"22"-21"16,-1 0-1,-21 42 1,0 0-16,0 0 0,0 1 16,0-1-16,0 0 0,-21 21 15,21-21-15,0 22 0,-22-22 0,1 21 16,21-21-16,-21 1 0,21 20 0,0-21 16,-21 0-16,21 0 0,0 1 15,-21-22-15,21 21 16,21-21-1,0-21-15,0-1 16,0 1-16,1 0 0</inkml:trace>
  <inkml:trace contextRef="#ctx0" brushRef="#br0" timeOffset="7332.63">8890 10922 0,'0'-21'16,"0"42"-16,-21-63 0,0 21 0,-1 21 0,1 0 15,-21 0-15,21 0 0,-22 21 16,22 0-16,0 0 0,-21 0 0,21 0 16,-1 22-16,22-22 0,0 21 0,0-21 15,0 1-15,0 20 0,0-21 16,22 0-16,20 0 0,-21-21 0,21 22 16,-20-22-16,20 0 0,0 0 15,1 0-15,-1 0 0,-21 0 16,0-22-16,22 1 0,-22 0 0,-21 0 15,0 0-15,21 0 0,-21-1 16,0-20-16,0 21 0,0 0 0,-21 0 16,21-1-16,-21 1 0,-1 21 0,-20 0 15,21-21-15,0 21 0,-22 0 16,22 0-16,-21 21 0,21-21 0,-22 21 16,22 1-16,0-1 0,0 21 15,21-21-15,0 22 0,0-22 0,0 21 16,0-21-16,21 22 0,0-22 0,0 0 15,22 0-15,-22 21 0</inkml:trace>
  <inkml:trace contextRef="#ctx0" brushRef="#br0" timeOffset="7864.32">9546 11430 0,'0'0'15,"21"-21"-15,-21 0 0,0 0 16,0-1-16,0 1 0,0 0 0,-21 0 15,0 21-15,0-21 0,0 0 0,-1 21 16,1 0-16,0 0 0,-21 0 16,21 0-16,-1 21 0,-20 0 0,21 0 15,0 0-15,-22 22 0,22-1 16,-21 0-16,21 1 0,0-1 16,-1 0-16,1 1 0,21-1 0,0 0 15,0-21-15,0 22 0,0-22 16,0 0-16,21 0 0,1 0 0,-1 1 15,21-1-15,-21-21 0,0 0 0,22 0 16,-22 0-16,21-21 0,-21-1 16,1 1-16,20 0 0,-21 0 0,21 0 15,-20 0-15,-1-22 0,21 1 0,-21 0 16,0-1-16,1-20 0,-1-1 16,0 1-16,0-1 0,-21 1 15,0-1-15,0 1 0,0 20 0,0-20 16,0 21-16,0 20 0,0 1 15,0 0-15,0 0 0,-21 21 0,0 21 16,0 0-16,-1 0 16,1 22-16,21-1 0,-21 22 0,0-1 15,21 1-15,-21-1 0,21 1 0,0-1 16,0-21-16,0 22 0,0-22 16,0 1-16,0-1 0,0 0 0,0-21 15,0 1-15,21-1 0,0 0 16,-21 0-16,42-21 0,-20 0 0,-1 0 15,0 0-15,21 0 0,-21 0 0,22 0 16,-22-21-16,21 0 0,1 21 16,-22-21-16,0-1 0,0 1 15</inkml:trace>
  <inkml:trace contextRef="#ctx0" brushRef="#br0" timeOffset="8189.13">9991 11642 0,'0'-21'31,"21"21"0,0 0-31,0 0 16,0 0-16,0-22 0,1 1 0,-1 21 16,21-21-16,-21 21 15,0-21-15,1 0 0,-1 0 0,0-1 16,0 1-16,-21 0 0,0-21 0,0 21 0,0-1 16,0 1-16,-21 0 15,0 21-15,0 0 0,-1 0 16,-20 0-16,21 21 0,-21 0 15,-1 22-15,22-22 0,-21 0 0,21 21 16,-22 1-16,22-22 0,0 21 0,21 1 16,0-22-16,0 0 0,0 21 15,0-21-15,0 1 0,21-1 0,0 0 16,22-21-16,-22 0 0,21 0 0,0 0 16,1 0-16,-1 0 0,0 0 15,1-21-15,-1 21 0,0-21 16,1-1-16,-1-20 0,0 21 0</inkml:trace>
  <inkml:trace contextRef="#ctx0" brushRef="#br0" timeOffset="9360.45">12107 11578 0,'-21'21'0,"42"-42"0,-63 42 0,21-21 0,21 22 15,-21-22-15,21-22 32,0 1-32,21 0 0,0 21 15,0-21-15,-21 0 0,0-22 16,21 22-16,-21 0 0,0-21 16,0 21-16,0-22 0,0 1 0,0 21 15,-21-22-15,0 1 0,0 0 16,-22 21-16,22-1 0,-21 1 0,0 0 15,-1 21-15,1 0 0,0 0 0,-1 0 16,1 21-16,0 0 0,-1 22 16,1-22-16,0 42 0,-1-20 0,22-1 15,-21 22-15,21-1 0,-1-21 16,1 22-16,0-22 0,21 1 0,-21-1 16,21-21-16,0 21 0,0-20 0,0-1 15,21 0-15,0-21 0,0 0 16,22 0-16,-22 0 0,21 0 15,-21 0-15,22 0 0,-1-21 0,0 0 16,1-1-16,-1 1 0,0-21 16,1 21-16,-1-22 0,0 22 0,-20-21 15,-1 0-15,0-1 0,-21 1 0,0 0 16,0-1-16,0 22 0,0-21 16,0 21-16,-21 42 31,21 21-31,-21-21 0,-1 22 0,22-1 15,0 0-15,0 1 0,0-22 0,0 21 16,0 0-16,0-20 16,0-1-16,0 0 0,22 0 0,-1 0 15,0 0-15,21-21 0,-21 0 0,22 0 16,-22 0-16,21 0 0,1 0 16,-1 0-16,0-21 0,1 0 0,-1 0 15,0 0-15,-21 0 0,22-1 0,-22 1 16,0-21-16,0 0 0,-21-1 15,0 1-15,21 0 0,-21-1 0,0 1 16,0 0-16,0 20 0,0 1 16,0 0-16,0 0 0,0 42 15,0 0 1,0 0-16,0 22 0,0-1 0,0-21 16,0 22-16,-21-1 0,21 0 15,0-21-15,0 22 0,0-1 0,0-21 16,-21 0-16,21 1 0,0-1 0,0 0 15,0 0-15,0-42 32,0 0-17,0 0-15,0-1 16,0-20-16,0 21 0,0-21 0,21 20 16,0-20-16,1 0 0,-1-22 0,0 22 15,0 21-15,21-22 16,-20 22-16,20 0 0,0 0 0,1 21 15,-1 0-15,0 0 0,1 21 16,-1 0-16,0 0 0,1 1 0,-1 20 16,-21 0-16,0-21 0,-21 22 0,0-1 15,0-21-15,0 22 0,0-22 16,0 21-16,-21-21 0,21 0 0,-21 1 16,0-1-16,0 0 0,21 0 0,21-42 46,0 0-46,0 21 16,0-21-16,22-22 16,-22 22-16,21 0 0,-21 0 0</inkml:trace>
  <inkml:trace contextRef="#ctx0" brushRef="#br0" timeOffset="9736.25">13525 11218 0,'0'-21'0,"0"42"0,0-63 15,0 63 1,-21-21-1,0 21-15,21 1 0,-21 20 0,0-21 16,0 21-16,-1 1 0,22-22 16,-21 21-16,0 1 0,21-22 15,0 21-15,0-21 0,0 22 0,0-22 0,0 0 16,0 0-16,0 0 16,21-21-16,0 21 0,1-21 15,-1 0-15,21 0 0,-21 0 0,0-21 16,22 0-16,-22 21 0,21-21 15,-21 0-15,22 0 0,-22-1 0,0 1 16,0-21-16,-21 0 0,0 20 0,0-20 16,0-21-16,0 20 0,0 1 15,0 0-15,-21 20 0,0-20 0,0 21 16,0 0-16,-1 0 0,1 21 16,-21 0-16,21 0 0,0 0 15,-1 21-15,-20 0 0,21 0 0,0 0 0,21 0 16,-21 22-16,21-22 0,0 0 15,0 0-15,0 22 0,0-22 16,21 0-16,0-21 0,0 0 16,0 0-16,0 0 0,22 0 0</inkml:trace>
  <inkml:trace contextRef="#ctx0" brushRef="#br0" timeOffset="10006.09">14182 10922 0,'42'-127'15,"-42"106"-15,0 0 0,0 42 32,-21 21-17,0-21-15,-1 22 0,1-1 0,0 0 16,0 22-16,21-22 0,-21 22 16,0-1-16,21-20 0,0 20 0,-22 1 15,1-22-15,21 0 0,0 1 0,-21-1 16,21-21-16,0 21 0,0-20 15,0-1-15,0 0 0,0-42 32,0 0-17,0-1-15,0 1 0,-21 0 16</inkml:trace>
  <inkml:trace contextRef="#ctx0" brushRef="#br0" timeOffset="10560.77">13737 11324 0,'-21'-21'0,"42"42"0,-63-63 16,42 21-16,0 0 0,21-1 15,0 22 1,21-21-16,-20 21 0,20-21 0,21 0 16,-20 21-16,20-21 0,1 0 15,-1-1-15,1 1 0,20 0 0,-20 0 16,-22 0-16,22-22 0,-1 22 0,-20 0 16,-1 0-16,-21 0 15,0 0-15,0-1 0,1 1 0,-44 21 31,1 21-31,0 1 16,21-1-16,-21 0 0,0 0 0,0 21 16,-1 1-16,22-1 0,0 0 15,-21 1-15,0 20 0,21-20 0,0 20 16,0-21-16,-21 1 0,21-1 0,0 0 16,-21 1-16,21-22 0,0 0 15,-21 21-15,21-20 0,0-1 16,-22-21 15,22-21-31,0-1 16,0 1-16,0 0 0,0-21 0,0 21 15,22-22-15,-1 1 0,0-22 16,21 22-16,-21 0 0,22-1 0,-1 1 16,-21 21-16,22-21 0,-1 42 15,-21-22-15,21 22 0,-20 0 0,-1 0 16,0 22-16,0-22 0,0 42 0,-21-21 15,0 0-15,0 22 0,0-22 16,0 21-16,0 0 0,0-20 0,0 20 16,-21-21-16,0 0 0,0 22 15,21-22-15,0 0 0,-21-21 16,21 21-16,0 0 0,21-21 31,0 0-15,0-21-16,0 0 0</inkml:trace>
  <inkml:trace contextRef="#ctx0" brushRef="#br0" timeOffset="10899.58">15198 11388 0,'21'0'47,"0"-21"-47,0 21 16,21-22-16,-20 22 15,-1-21-15,0 21 0,21-21 0,-21 0 16,1 21-16,-1-21 0,-21 0 16,0-1-16,-21 22 15,-1 0-15,1 0 16,0 0-16,-21 0 0,-1 22 16,1-1-16,21 0 0,-21 0 0,20 21 15,1-20-15,0-1 0,0 21 0,21-21 16,0 0-16,0 22 0,0-22 15,0 0-15,21 0 0,0 0 0,0 1 16,22-22-16,-1 21 0,0-21 16,1 0-16,-1 0 0,0 0 15,1 0-15,-1 0 0,0 0 0,1 0 16,-22 0-16,0 0 0,21-21 0,-42-1 16</inkml:trace>
  <inkml:trace contextRef="#ctx0" brushRef="#br0" timeOffset="11209.52">15727 11430 0,'0'-42'16,"0"84"-16,0-127 0,0 43 0,0 21 15,0-21-15,0-1 0,0 1 0,0 21 16,0 0-16,0-1 0,0 1 0,21 21 16,0 0-16,0 0 15,0 0-15,1 0 0,20 0 0,-21 43 16,21-22-16,-20 0 0,20 21 16,-21 1-16,0-1 0,22 0 15,-22-21-15,0 22 0,0-1 0,-21 0 16,0 1-16,0-22 0,0 0 0,0 0 15,0 0-15,0 1 0,-21-1 16,0-21-16,0 0 0,-1 0 16,1 0-16,0 0 0,0 0 0,21-21 15,0-1-15,-21 1 0,21 0 16,0 0-16,0 0 0,0-22 0,0 22 16,0-21-16,21 0 0,0 20 0,0-20 15,22 0-15,-22-1 16,21 22-16,-21 0 0,22 0 0,-1 0 15,0 0-15,-21-1 0,22 1 0,-1 21 16</inkml:trace>
  <inkml:trace contextRef="#ctx0" brushRef="#br0" timeOffset="11981.08">17208 10986 0,'22'-22'0,"-44"44"0,65-86 0,-22 43 0,0-21 15,0 20-15,0 1 0,-21 0 16,0 0-16,0 0 0,22 21 0,-22 21 16,0 21-16,0-21 15,0 22-15,0-22 0,0 42 16,-22-20-16,22 20 0,-21 1 16,21-1-16,-21 1 0,0-1 0,21 1 15,-21-1-15,0 1 0,21-22 16,-22 0-16,1 1 0,21-1 0,0 0 15,0-20-15,0-1 0,0 0 0,21-42 32,1 0-17,-1-1-15,0 1 0,21-21 0,-21 0 16,1 20-16,20-20 0,-21-21 16,0 41-16,22-20 0,-22 0 0,0 21 15,0-22-15,0 43 0,0-21 16,1 21-16,-1 21 15,-21 0-15,0 1 0,0-1 0,0 21 16,0-21-16,0 22 0,0-1 16,0-21-16,21 21 0,-21-20 0,0 20 15,0-21-15,21 0 0,0 0 0,0 1 16,1-1-16,-1-21 0,0 21 16,0-21-16,21 0 0,-20 0 15,-1-21-15,0 21 0,0-21 0,21-1 16,-20 1-16,-1 0 15,0-21-15,0-1 0,0 1 0,-21-21 0,21-1 16,-21 1-16,22-1 0,-22-21 16,0 22-16,0-22 0,0 22 15,0 20-15,0-20 0,0 21 0,0-1 16,0 22-16,0 0 0,0 0 16,-22 21-16,1 0 0,21 21 0,-21 0 15,21 0-15,-21 0 0,21 22 16,0-22-16,0 21 0,0-21 0,0 22 15,0-1-15,0 0 0,0-20 16,21 20-16,0 0 0,-21-21 0,21 22 16,1-22-16</inkml:trace>
  <inkml:trace contextRef="#ctx0" brushRef="#br0" timeOffset="12296.9">18246 11430 0,'105'0'31,"-83"0"-31,-1-21 0,0 0 0,21 0 15,-21 21-15,1-22 0,-1 1 0,21-21 16,-21 21-16,0 0 0,-21-1 16,0 1-16,0 0 0,0 0 15,-21 21-15,-21 0 16,21 0-16,-22 21 0,1 0 0,0 0 16,-1 22-16,1-22 0,21 21 15,-21 1-15,20-22 0,1 21 16,0 0-16,21 1 0,0-22 0,0 21 15,0-21-15,0 22 0,21-22 16,22 0-16,-22 0 0,21-21 0,0 21 16,1-21-16,-1 22 0,0-22 0,22 0 15,-22 0-15,1 0 0,20-22 16,-21 1-16,1 0 0,-1 0 0,0 0 16,1 0-16,-22-22 0,21 1 0,-21 0 15,22-22-15</inkml:trace>
  <inkml:trace contextRef="#ctx0" brushRef="#br0" timeOffset="12740.02">19177 10986 0,'0'0'0,"0"-64"0,0 22 16,0-1-16,0 1 0,0 21 16,0 0-16,0 0 0,-21 42 15,21 0 1,-21 0-16,-1 21 0,22 1 0,0-1 16,0 0-16,-21 1 0,21 20 15,0 1-15,-21-1 0,21 1 0,0-22 16,0 22-16,0-1 0,0-21 0,-21 1 15,21-1-15,0-21 0,-21 22 16,21-22-16,0 0 0,0 0 0,0 0 16,-21-21-16,-1 0 31,22-21-31,0 0 16,0-21-16,0 20 0,0 1 15,0-21-15,22 0 0,20-1 0,-21 1 16,0 0-16,22 20 0,-1-20 0,21 21 15,-20 0-15,20 0 0,-20-1 16,20 22-16,-21 0 0,22 0 0,-22 22 16,1-1-16,-1 0 0,-21 0 15,0 0-15,0 22 0,-21-22 0,0 21 16,0-21-16,-21 22 0,0-22 0,-21 0 16,-1 0-16,1 0 0,0 0 15,-22 1-15,1-1 0,-1-21 16,1 21-16,20-21 0,-20 0 0,42 21 15,-22-21-15,22 0 0,0 0 16,0 0-16,21-21 16,0 0-16,21 21 0,0-21 15</inkml:trace>
  <inkml:trace contextRef="#ctx0" brushRef="#br0" timeOffset="13128.16">20256 10901 0,'0'0'0,"-21"-21"16,-85-85-1,106 85-15,0-22 0,0 22 16,-21-21-16,21 21 0,0 0 15,0-1-15,0 1 0,21 42 16,-21 1-16,0 20 16,22 21-16,-1-20 0,-21 20 15,21 22-15,-21-22 0,0 22 16,0 0-16,0-1 0,0-20 0,0 21 16,0-22-16,0 1 0,0-22 15,0 21-15,0-20 0,0-22 0,-21 21 16,21-21-16,0 1 0,0-1 0,-21-21 15,21 21-15,0-42 32,0 0-32,0-1 15,0 1-15,0 0 0,0-21 0</inkml:trace>
  <inkml:trace contextRef="#ctx0" brushRef="#br0" timeOffset="13427.99">20045 11007 0,'-21'-43'0,"42"86"0,-42-128 15,21 43-15,-22-1 0,22 1 0,0 0 16,0-1-16,0 1 0,0 21 16,22-21-16,-1 20 0,0 1 0,21 0 15,22 21-15,-22 0 0,22 0 16,-1 0-16,1 0 0,-1 21 0,22 0 16,-22 22-16,-20-1 0,20 0 15,-21 1-15,-20-1 0,-1 0 0,-21 1 16,0-1-16,0 0 0,-21 1 0,-22-1 15,1 0-15,-22 1 16,22-22-16,-21 21 0,-1-21 0,1 1 0,-1-1 16,1 0-16,20 0 0,1 0 15,0-21-15,20 21 0,-20-21 16,42 22-16,0-1 16,21-21-1,22 0-15,-22 0 0,21 0 16</inkml:trace>
  <inkml:trace contextRef="#ctx0" brushRef="#br0" timeOffset="14633.46">21124 11578 0,'0'0'0,"21"0"15,-21-21-15,0 0 16,0 0-16,0 0 15,0-1-15,0 1 0,0 0 0,0 0 16,-21 0-16,21 0 0,0-1 16,0 1-16,-21 21 0,0 0 15,0 21-15,0 1 0,21-1 16,-22 21-16,-20-21 0,21 22 16,0-1-16,0-21 0,-22 21 0,22 1 15,0-22-15,0 21 0,0-21 16,-1 22-16,1-22 0,21 0 15,0 0-15,0 0 0,0 1 16,21-22-16,1 0 16,-1 0-16,0 0 0,21 0 0,-21-22 15,22 22-15,-22-21 0,21 0 0,-21 0 16,22 0-16,-1 0 0,-21-22 16,22 22-16,-1-21 0,-21-1 0,0 22 15,22-21-15,-22 0 0,0 20 0,0 1 16,-21 0-16,0 0 0,0 42 15,0 0 1,0 0-16,-21 1 0,21-1 16,-21 0-16,0 0 0,21 0 15,0 0-15,0 1 0,0 20 0,0-21 16,0 0-16,0 0 0,21 1 16,0-1-16,0-21 0,21 21 0,1 0 15,-1-21-15,0 0 0,22 21 0,-1-21 16,-20 0-16,20 0 0,1 0 15,-1 0-15,1 0 0,-22-21 0,22 0 16,-22 21-16,21-21 0,-20 0 16,-22-22-16,21 22 0,1-21 0,-22 21 15,0-22-15,-21 1 0,0 0 0,0-1 16,0 1-16,0 0 0,0 20 16,-21 1-16,0 0 0,-22 0 15,22 21-15,-21 0 0,21 0 0,-22 21 16,1 0-16,0 22 0,20-22 15,-20 0-15,21 21 0,-21-21 0,20 22 16,1-22-16,21 21 0,0-21 0,0 1 16,0-1-16,0 0 0,21 0 15,1-21-15,-1 21 0,0-21 0,0 21 16,21-21-16,-20 0 0,20 0 0,0 0 16,-21 0-16,22-21 0,-1 0 15,0 0-15,-20 21 0,20-21 16,0 0-16,-21-22 0,22 22 0,-22 0 15,0 0-15,0 0 0,0-1 16,1 1-16,-22 0 0,0 42 31,-22-21-31,22 21 16,-21 1-16,0 20 0,0-21 0,0 21 16,0 1-16,-1-1 0,22 0 15,-21 22-15,0-22 0,0 43 0,21-22 16,0 22-16,0-21 0,0 20 15,0 1-15,0 0 0,0-1 0,0 1 16,21 0-16,-21 20 0,21-20 16,0 21-16,1-21 0,-22-1 0,21 22 15,-21-21-15,21 21 0,-21-22 16,0 1-16,0 0 0,0-1 0,0 1 16,0-22-16,-21 1 0,0-22 0,-1 22 15,1-43-15,-21 21 0,21-21 16,-22 1-16,22-22 0,-21 0 15,21 0-15,-22-22 0,22 1 0,-21 0 0,21 0 16,0-21-16,-22-22 0,1 1 16,21-1-16,-22 1 0,22-22 15,0 0-15,-21 1 0,42-22 0,0 0 0,0 0 16,0 0-16,0 0 16,0 1-16,21-1 0,0-21 0,21 21 15,-20 0-15,-1 21 0,21-20 0,0 20 16,-20 21-16,20-20 0,-21 20 15,21 22-15,1 0 0,-22-1 0,21 1 16,1 0-16,-1 20 0,0 1 16,1 0-16,-1 0 0,0 0 0,1 0 15,-22 21-15,21 0 0,-21-22 0,22 22 16</inkml:trace>
  <inkml:trace contextRef="#ctx0" brushRef="#br0" timeOffset="14989.61">22712 11642 0,'0'0'15,"-43"0"1,43-21 0,0-1-16,22 22 0,-1-21 15,0 0-15,21 0 0,-21 0 0,22 0 16,-22-22-16,21 22 0,1-21 16,-1 21-16,-21-22 0,21 22 0,-20 0 15,-1 0-15,0 0 0,-42 21 31,-22 21-31,1 21 16,0-21-16,-1 22 0,1-22 16,0 21-16,-1 0 0,1-20 0,21 20 15,0 0-15,0-21 0,21 1 16,0 20-16,0-21 0,0 0 0,0 0 16,21 1-16,21-22 0,-21 21 0,0 0 15,22-21-15,-1 0 0,0 0 16,1 0-16,-1 0 0,0 0 0,1 0 15,-1 0-15,-21 0 0,22-21 16,-1 0-16,-21-1 0,21 1 16,-20 0-16,-1 21 0,0-21 0,0 0 0</inkml:trace>
  <inkml:trace contextRef="#ctx0" brushRef="#br0" timeOffset="15160.51">23453 11748 0,'-22'0'0,"44"0"0,-65 0 16,22 0-16,0 0 16,0 0-1,0 0 1,-1 0 0,1-22-16,0 22 0</inkml:trace>
  <inkml:trace contextRef="#ctx0" brushRef="#br0" timeOffset="18086.4">7218 3598 0,'0'-21'94,"-21"21"-79,21-21 1,-22 21-16,1 0 16,0 0-16,0 0 15,0 21-15,21 0 16,-21-21-16,21 22 0,0-1 0,0 0 15,0 0-15,0 0 16,0 0-16,0 1 0,0-1 16,21-21-16,0 0 15,-21 21-15,21-21 0,0 0 0,0 0 16,1 0-16,-1 0 0,0 0 16,0 0-16,0 0 0,0 0 15,1-21-15,-1 21 0,0-21 16,-21-1-16,0 1 0,0 0 15,0 0-15,0 0 16,0 0-16,0-1 0,0 1 16,-21 0-16,0 0 0,-1 0 0,1 0 15,0 21-15,0-22 16,0 22-16,0 0 0,-1 0 0,1 0 16,0 22-16,0-1 0,0 0 15,0 0-15,21 21 0,-22-20 16,22-1-16,0 0 0,-21 0 15,21 0-15,0 0 0,0 1 16,0-1-16,21-21 0,1 21 0,-22 0 16,21-21-16,0 0 0,0 0 15,0 0-15,0 0 0,1 0 16,-1 0-16,0 0 16,-21-21-16,21 0 0,0 0 15,-21-1-15,0 1 16,0 0-16,0 0 0,0 0 0,0 0 15,0-1-15,-21 1 0,21 0 16,-21 0-16,0 21 0,0-21 0,-1 21 16,1 0-16,0 0 15,0 0-15,0 0 16,0 21-16,-1 0 0,1 0 16,0 22-16,21-22 0,-21 0 15,21 0-15,-21 0 0,21 22 0,0-22 16,0 0-16,0 0 0,0 0 15,0 0-15,21-21 0,0 0 16,0 0-16,0 0 16,1 0-16,-1 0 0,0 0 0,0 0 15,0-21-15,0 21 0,1-21 16,-1 0-16,0 21 0,-21-21 0,21 0 16,-21-1-16,0 1 0,0 0 0,0 0 15,0 0-15,0 0 16,0-1-16,0 1 0,-21 0 0,0 0 15,0 21-15,-1 0 0,1 0 16,0 0-16,0 0 0,0 21 16,0-21-16,-1 21 0,1 0 15,0 1-15,21 20 0,0-21 0,0 0 16,0 0-16,0 1 0,0-1 16,0 0-16,0 0 0,0 0 0,21-21 15,0 21-15,1-21 0,-1 0 16,0 0-16,0 0 0,0 0 0,0 0 15,1 0-15,-1 0 0,0 0 0,0 0 16,0-21-16,0 21 16,1-21-16,-1 0 0,-21 0 0,0 0 15,0-1-15,0 1 16,0 0-16,0 0 0,0 0 0,-21 0 16,-1-1-16,22 1 0,-21 21 15,0 0-15,0-21 0,0 21 0,0 0 16,-1 21-16,1-21 15,0 21-15,21 1 0,0-1 0,-21 0 16,21 0-16,0 0 0,0 0 0,0 1 16,0-1-16,0 0 0,0 0 15,0 0-15,21-21 0,-21 21 16,21-21-16,0 0 0,1 0 16,-1 0-16,0 0 0,0 0 0,0 0 15,0 0-15,1 0 16,-1-21-16,-21 0 0,21 0 15,-21 0-15,0 0 16,0-1-16,0 1 0,0 0 0,0 0 16,-21 0-16,0 0 0,-1-1 0,22 1 15,-21 0-15,0 21 16,0 0-16,0 0 0,0 0 0,-1 0 0,1 0 16,0 0-16,0 21 0,21 0 15,-21 1-15,21-1 0,-21 0 16,21 0-16,0 21 0,0-20 15,0-1-15,0 0 0,0 0 0,0 0 16,0 0-16,21 1 16,0-22-16,0 0 0,0 0 0,0 0 15,1 0-15,-1 0 0,0 0 16,0 0-16,0-22 0,0 1 16,-21 0-16,22 0 0,-22 0 15,0 0-15,0-1 16,0 1-16,0 0 0,0-21 0,-22 21 15,1-1-15,21 1 0,-21 0 16,0 21-16,0-21 0,0 21 16,-1 0-16,1 0 0,0 0 15,21 21-15,-21-21 0,0 21 0,0 0 16,21 1-16,0 20 0,0-21 16,0 0-16,0 0 0,0 1 0,0-1 15,0 0-15,0 0 0,21 0 0,0 0 16,0-21-16,0 0 15,0 0-15,1 0 0,-1 0 0,0 0 16,0 0-16,0 0 16,0 0-16,-21-21 15,0 0-15,0 0 16,0 0 0,-21 21-1</inkml:trace>
  <inkml:trace contextRef="#ctx0" brushRef="#br0" timeOffset="28389.24">5080 4191 0,'0'0'0,"0"-21"15,0 0-15,0 0 16,0-1 0,0 1 15,0 42 16,0 1-47,0 20 0,0-21 15,0 0-15,0 22 0,0-22 16,21 21-16,-21-21 0,0 0 0,0 22 16,0-22-16,0 0 0,0 0 15,0 0-15,0 1 0,0-1 0,0 0 16,21-21 31,-21-21-32,0 0-15,0-1 0,0 1 0,0 0 16,0 0-16</inkml:trace>
  <inkml:trace contextRef="#ctx0" brushRef="#br0" timeOffset="29524.58">5228 3874 0,'-21'0'16,"42"0"-16,-63 0 0,21-22 15,-1 22-15,1 0 0,0 0 16,0 0-16,0 0 0,0 0 16,-1 0-16,1 0 0,0 0 15,0 0-15,0 0 0,0 22 0,-1-22 16,1 21-16,0 0 0,0 0 16,0 0-16,0 0 0,21 22 15,-22-22-15,22 21 0,-21-21 0,21 22 16,0-1-16,0 0 0,0-20 0,-21 20 15,21 0-15,0-21 16,0 22-16,0-1 0,0-21 0,0 22 16,0-22-16,0 0 0,21 0 15,-21 0-15,21 22 0,1-22 0,-1-21 16,0 21-16,0 0 0,0 0 16,0-21-16,1 21 0,20-21 0,-21 0 15,0 22-15,22-22 0,-22 0 16,0 0-16,21 0 0,-21 0 0,1 0 15,20-22-15,-21 22 0,0-21 0,22 21 16,-22-21-16,0 21 0,21-21 16,-21 0-16,1 0 0,-1 21 15,0-22-15,0 1 0,0 0 16,0 0-16,-21-21 0,22 20 0,-22 1 16,21-21-16,-21 21 0,0-22 15,0 22-15,0-21 0,0 0 0,0 20 16,0-20-16,0 0 0,0 21 15,0-22-15,-21 22 0,-1-21 0,22 21 16,-21-1-16,0 1 0,0 0 0,0 0 16,0 0-16,-1 0 0,1-1 15,0 22-15,0-21 0,0 21 16,-22-21-16,22 21 0,0 0 16,0 0-16,0 0 0,-22 0 0,22 0 15,0 0-15,-21 0 0,21 0 16,-22 0-16,22 21 0,-21-21 0,21 21 15,-1 1-15,-20-22 0,21 21 16,0 0-16,0 0 0,-1 0 0,1 22 16,0-22-16,0 21 0,21 0 15,0 1-15,-21-22 0,21 21 0,0 1 16,0-1-16,0 0 0,0-21 16,0 22-16,0-22 0,21 21 0,-21-21 15,21 1-15,21-1 0,-20 0 16,-1 0-16,0 0 0,21-21 15,-21 21-15,22-21 0,-22 0 0,21 0 16,-21 22-16,22-22 0,-22 0 16,21 0-16,-21 0 0,22 0 0,-22-22 15,21 22-15,-21-21 0,22 0 16,-22 0-16,21 21 0,-21-21 0,1 0 16,20-22-16,-21 22 0,0 0 15,-21 0-15,0 0 0,21-22 0,-21 22 16,0-21-16,0 21 0,0-22 15,0 22-15,0-21 0,-21-1 0,0 22 16,21-21-16,-21 21 0,0-22 16,0 22-16,-1 0 0,1-21 15,0 21-15,0-1 0,0 22 0,-22-21 16,22 0-16,0 21 0,0 0 16,-21 0-16,20-21 0,-20 21 0,0 0 15,-1 0-15,22 0 0,-21 0 16,0 21-16,-1-21 0,1 21 0,21 0 15,-22-21-15,22 22 0,-21-1 16,21 0-16,0 0 0,-1-21 16,22 42-16,0-20 0,-21-1 0,21 0 15,0 0-15,0 21 0,0-20 16,0-1-16,21 0 0,-21 0 16,22 0-16</inkml:trace>
  <inkml:trace contextRef="#ctx0" brushRef="#br0" timeOffset="30444.46">7027 5630 0,'0'22'15,"-21"-22"-15,0 0 16,21-22 0,0 1-1,0 0 1,0 0-1,0 0-15,21 21 16,0 0-16,0 0 0,1 0 16,-1-21-16,0 21 0,0 0 0,0 0 15,0 0-15,1 0 0,-1 0 0,0 0 16,0 0-16,0 0 0,-21 21 16,0 0-16,21-21 0,-21 21 0,0 0 15,0 0-15,0 1 0,0-1 16,0 0-16,-21 0 0,0-21 15,-21 21-15,21 0 0,-22 1 0,22-1 16,-21 0-16,-1 0 0,22 0 16,-21-21-16,21 21 0,0-21 0,-1 0 15,1 0-15,0 22 0,42-22 47,0 0-47,1 0 0,-1 0 16,0 0-16,21 0 0,-21 0 0,1 0 15,20-22-15,-21 22 0,21 0 0,-20 0 16,-1 0-16,0-21 16,0 21-16,0 0 0,0 0 0,1 0 15,-22-21-15,21 21 16,-21-21 15,0 0-15,0 0-16,21 21 0,-21-22 15</inkml:trace>
  <inkml:trace contextRef="#ctx0" brushRef="#br0" timeOffset="31221.01">7451 5398 0,'0'0'15,"-22"-22"-15,1 22 0,0-21 0,0 21 0,0-21 16,0 21-16,-1-21 0,1 21 0,0 0 16,-21 0-16,21 0 0,-1-21 15,-20 21-15,21 0 0,0 0 0,-22 0 16,22 0-16,-21 0 0,21 0 16,0 21-16,-22 0 0,22-21 0,-21 21 15,21 0-15,-22-21 0,22 22 16,-21-1-16,21 0 0,-1 0 15,1 0-15,-21 22 0,21-22 0,21 21 16,-21-21-16,-1 22 0,1-22 16,21 21-16,0 0 0,-21-20 0,21 20 15,0-21-15,0 21 0,0-20 16,0 20-16,0-21 0,0 0 0,0 0 16,21 1-16,-21-1 0,21 0 15,1 0-15,-1 0 0,0-21 0,0 21 16,21 1-16,-20-22 0,20 21 0,-21-21 15,21 0-15,1 0 0,-1 21 16,0-21-16,-20 0 0,20 0 16,0 0-16,1 0 0,-1 0 0,0 0 15,1 0-15,-1 0 0,0 0 16,1-21-16,-22 21 0,21 0 0,0-21 16,-20 21-16,20-22 0,-21 1 15,21 21-15,-20-21 0,-1 0 0,0 0 16,0 21-16,0-43 0,0 22 0,1 0 15,-1 0-15,0 0 0,-21-22 16,0 22-16,0-21 0,0 0 0,0 20 16,0-20-16,0 21 0,0-21 15,0-1-15,0 22 0,-21-21 0,0 21 16,-1-22-16,1 22 0,0 0 16,0 0-16,-21 0 0,20-1 15,1 1-15,-21 0 0,21 21 0,-22-21 16,22 21-16,-21 0 0,0 0 15,20 0-15,-20 0 0,0 0 0,-1 0 16,1 0-16,-21 0 0,20 0 0,1 0 16,0 0-16,20 21 0,-20 0 15,0-21-15,21 21 0,-1 1 0,1-1 16,0-21-16,0 21 0,21 0 16,-21 0-16,21 0 0,0 1 0,0-1 15,0 0 1,0 0-16,0 0 0,0 0 15,21-21 1</inkml:trace>
  <inkml:trace contextRef="#ctx0" brushRef="#br0" timeOffset="33160.03">1503 13208 0,'0'0'0,"0"-21"0,0-21 16,0 20-16,0 1 0,0 0 15,0 0-15,0 0 0,0 0 0,0-1 16,0 1-16,-21 42 31,21 1-15,0-1-16,-22 21 0,22 0 16,0 1-16,0-1 0,-21 22 0,0-22 15,0 21-15,21-20 0,-21 20 16,0-20-16,-1 20 0,22-21 0,-21 1 15,0-1-15,0 0 0,21-20 16,-21-1-16,21 0 0,0 0 16,0-42 15,21 0-31,21 0 0,-21-22 0,1 1 16,-1 0-16,21-1 15</inkml:trace>
  <inkml:trace contextRef="#ctx0" brushRef="#br0" timeOffset="33408.89">1820 12912 0,'0'0'0,"21"-21"0,-21-1 0,0 1 0,0 0 15,0 42 1,0 0-16,22 1 0,-22 20 0,0 0 16,0 1-16,0-1 0,0 0 15,0 22-15,0-22 0,0 22 0,0-22 16,-22 0-16,1 22 0,21-22 15,0 0-15,-21 1 0,0-1 0,21 0 16,-21-20-16,21-1 16,0 0-16,0 0 0,0 0 0,-21-21 15,-1-21 17,1 0-32,0 0 0</inkml:trace>
  <inkml:trace contextRef="#ctx0" brushRef="#br0" timeOffset="33587.78">1270 13526 0,'0'0'16,"-21"0"-16,0 0 0,63 0 31,-21 0-15,0 0-16,22 0 0,-1 0 0,0 0 15,22-22-15,-22 22 0,0-21 16,22 21-16,-22-21 0,22 0 0,-22 21 15,0-21-15,22 0 0,-22 21 16,1-22-16</inkml:trace>
  <inkml:trace contextRef="#ctx0" brushRef="#br0" timeOffset="35421.73">2625 13293 0,'0'0'16,"21"0"-16,-21-21 0,0-1 15,0 1 1,0 0-16,-43 0 15,22 21-15,0-21 0,0 0 0,0 21 16,-22-22-16,22 22 0,0 0 16,-21 0-16,21 0 0,-1 0 0,1 0 15,-21 0-15,21 22 0,0-1 16,-22 0-16,22 21 0,0-21 0,0 22 16,0-22-16,-1 21 0,1 1 15,21-1-15,0 0 0,0 1 0,0-1 16,0 0-16,0-21 0,0 1 15,0-1-15,0 0 0,0 0 0,21-21 16,1 0-16,-1 0 16,0 0-16,21 0 0,-21-21 0,22 0 15,-22 0-15,21-1 0,1 1 16,-22-21-16,21 21 0,0-22 0,-20 22 16,-1 0-16,0-21 0,0 21 15,-21-22-15,21 22 0,-21 0 0,0 0 16,0 0-16,-21 21 31,0 21-31,21 0 0,-21 0 16,21 21-16,-21-20 0,21 20 15,-22 0-15,22-21 0,0 22 0,0-1 16,0-21-16,0 22 0,0-22 16,22 0-16,-1 0 0,0 0 15,0 0-15,0-21 0,22 0 0,-22 0 16,21 0-16,-21 0 0,22 0 15,-22-21-15,21 0 0,0 0 0,-20 0 16,20 0-16,-21-1 0,0-20 16,0 21-16,1-21 0,-1 20 0,-21-20 15,0 21-15,0 0 0,0 0 16,21-1-16,-21 44 31,0-1-31,-21 0 0,21 0 16,0 0-16,0 22 0,-21-22 15,21 0-15,-22 21 0,22-21 16,-21 1-16,21 20 0,0-21 0,0 0 16,0 0-16,0-42 47,0 0-47,21 0 0,1 0 15,-22-22-15,21 22 0,0 0 16,0-21-16,0 21 0,0-1 0,-21 1 15,22 0-15,-1 0 0,0 21 16,0 0-16,0 0 0,0 0 0,1 0 16,-1 21-1,0 0-15,-21 0 0,0 1 16,21-1-16,0 0 0,0 21 0,-21-21 16,22 1-16,-1-1 0,0 0 15,0 0-15,0 0 0,0-21 0,22 0 16,-22 21-16,21-21 0,1 0 15,20 0-15,-21 0 0,1-21 0,20 0 16,-20 0-16,-1 0 0,0 0 16,22-1-16,-43 1 0,21-21 15,-21 21-15,22-22 0,-43 22 0,0 0 16,21-21-16,-21 21 0,0-22 16,0 22-16,-21 0 0,21 0 0,-21 21 15,-1-21-15,-20 21 0,21 0 16,-21 0-16,20 0 0,-20 0 0,0 21 15,-1-21-15,1 42 0,21-21 16,-21 0-16,-1 22 0,22-22 0,0 21 16,0 1-16,21-1 0,0-21 15,0 21-15,0 1 0,0-22 0,0 0 16,21 0-16,0 0 0,21 1 0,-20-1 16,20-21-16,-21 0 0,21 0 15,-20 0-15,20 0 0,-21-21 0,21-1 16,-20 1-16,-1-21 0,0 21 15,21-22-15,-42 22 0,21-21 16,1 0-16,-1-1 0,-21 1 0,0 0 16,0-22-16,21 22 0,-21-1 15,0-20-15,0 21 0,0-22 0,0 22 16,0-1-16,0 1 0,0 21 16,0 0-16,0 0 0,-21 21 15,21 21-15,0 21 16,0-21-16,-21 22 0,21-1 0,0 0 15,0 1-15,-22-1 0,22 21 16,0-20-16,0-1 0,0 22 0,0-22 16,0 0-16,0 22 0,0-22 15,0-21-15,22 22 0,-1-1 16,0-21-16,0 0 0,0-21 0,0 21 16,1-21-16,-1 0 0,21 0 15,-21 0-15,22-21 0,-22 0 0,21 0 16,0-21-16,1 20 0,-1-20 15,0 0-15,1-1 0,-1 1 16,0 0-16,1-1 0,-22-20 0,0-1 0,21 22 16,-20-21-16,-22-1 0,0 1 15,21-1-15,-21 1 0,0 20 0,0 1 16,0 0-16,0 20 16,0 1-16,0 0 0,-21 21 0,-1 0 15,1 21-15,21 0 0,-21 22 16,0-1-16,21 0 0,0 1 15,0 20-15,-21-20 0,21 20 0,0 1 16,0-22-16,0 21 0,0-20 16,0-1-16,0 0 0,0 22 0,0-22 15,0-21-15,21 22 0,-21-1 16,21-21-16,0 0 0,0 1 0,1-22 16,-1 0-16,21 0 0,-21 0 0,0 0 15,22 0-15,-22 0 16,0-22-16,21 1 0,-20 0 0,20-21 15,-21 21-15,21-1 0,-20-20 0,-1 21 16,21-21-16,-21 20 0,-21-20 16,21 21-16,-21 0 0,22-22 0,-22 22 15,0 0-15,-22 21 16,1 0-16,0 0 16,0 21-16,0 0 0,0 1 0,21-1 15,0 0-15,0 0 0,-22 21 16,22-20-16,0 20 0,0-21 0,0 21 15,0-20-15,22 20 0,-22-21 16,21 0-16,0 0 0,21 1 16,-21-1-16,1-21 0,20 0 0,0 0 15,1 0-15,-1 0 0,0 0 16,1-21-16,-1-1 0,-21 1 0,21 0 16,-20-21-16,-1 21 0,0-1 15,0-20-15,0 21 0</inkml:trace>
  <inkml:trace contextRef="#ctx0" brushRef="#br0" timeOffset="36049.37">6498 12806 0,'0'0'0,"-21"0"0,0 0 15,0 0 1,42 0 15,0-21-31,21 21 0,1 0 0,20-21 16,1 21-16,20-22 0,-20 22 0,20-21 15,1 21-15,-21 0 0,20-21 16,-20 21-16,-1 0 0,1 0 0,-22 0 16,0 0-16,1 0 0,-22 0 15,0 0-15,-42 0 32,0 0-32,-22 0 0,1 0 15,21 0-15,-43 21 0,22-21 0</inkml:trace>
  <inkml:trace contextRef="#ctx0" brushRef="#br0" timeOffset="36308.22">6816 12764 0,'0'0'15,"0"21"1,0 0-16,0 0 16,0 0-16,0 22 0,0-22 15,0 21-15,0 0 0,0 1 0,0-1 16,0 0-16,0 1 15,0-1-15,0 0 0,0 1 0,0-22 16,-22 21-16,22 1 0,-21-1 0,21-21 16,0 0-16,-21 22 0,21-22 15,0 0-15,-21 0 0,21 0 16,21-21 0,0-21-16,0 0 15,1 0-15,-1 0 0,21-1 16,-21 1-16</inkml:trace>
  <inkml:trace contextRef="#ctx0" brushRef="#br0" timeOffset="36653.06">7260 13208 0,'0'0'0,"0"-21"0,0 42 16,0 0-16,0 0 16,-21 1-16,21-1 0,-21 0 15,21 0-15,-21 21 0,21-20 0,-22-1 16,22 0-16,0 21 0,0-21 15,0 1-15,0-1 0,22 0 0,-1 0 16,0-21-16,0 0 0,21 0 0,-20 0 16,20 0-16,0 0 0,-21-21 15,22 0-15,-1 0 0,0-1 16,-20 1-16,20 0 0,-21 0 0,0 0 16,-21-22-16,0 22 0,0 0 15,0-21-15,-21 21 0,0-1 0,-43-20 16,22 21-16,0 0 15,-1 21-15,22 0 0,-21 0 0,0 0 16,20 0-16,-20 0 0,21 21 0,0 0 16,0 0-16,21 0 15,0 1-15,0-1 0,21 0 0,0-21 16,0 21-16,21-21 0,1 0 0,-1 0 16</inkml:trace>
  <inkml:trace contextRef="#ctx0" brushRef="#br0" timeOffset="36951.89">8805 12742 0,'0'0'0,"-21"-21"16,0 0-16,0 0 0,0 0 15,-1 21-15,1 0 0,0 0 0,0 0 16,0 0-16,0 21 0,-1 21 0,22-21 15,0 22-15,-21 20 0,0-20 16,21-1-16,0 21 0,0 1 16,-21-22-16,21 22 0,0-22 0,-21 0 0,21 1 15,0-1-15,0 0 16,0 1-16,0-22 0,0 21 0,0-21 16,0 1-16,21-22 15,0 0-15,0-22 16,0 22-16,1-21 0,-1-21 0,0 21 15,-21 0-15,21-22 0</inkml:trace>
  <inkml:trace contextRef="#ctx0" brushRef="#br0" timeOffset="37160.76">8636 12679 0,'0'0'0,"-21"-21"0,21 0 0,-21-1 15,21 1-15,21 21 16,0-21-16,21 21 15,-21 0-15,22 0 0,-1 0 16,22 0-16,-22 0 0,0 0 0,1 0 16,-1 0-16,0 0 0,1 21 15,-1-21-15,-21 21 0,-21 1 16,0-1-16,-21 0 16,0-21-16,-22 21 0</inkml:trace>
  <inkml:trace contextRef="#ctx0" brushRef="#br0" timeOffset="37336.67">8467 13123 0,'0'0'0,"0"22"15,0-1-15,21-21 32,21 0-32,-21 0 15,22 0-15,-1 0 0,0 0 0,22 0 16,-22-21-16,22 21 0,-22-22 0,0 22 15,1 0-15,-1-21 0,0 21 16</inkml:trace>
  <inkml:trace contextRef="#ctx0" brushRef="#br0" timeOffset="37723.44">9186 13166 0,'0'0'0,"-21"0"0,0 0 0,0 0 0,0 0 16,21-21-1,0-1-15,0 1 0,21 0 16,0 21-16,0 0 0,0-21 16,0 21-16,22 0 0,-22 0 15,0 0-15,21 0 0,-20 0 0,-1 0 16,0 21-16,0 0 0,21 0 16,-42 1-16,22-1 0,-22 0 15,21 21-15,-21-21 0,0 1 0,0-1 16,0 21-16,0-21 0,-21 0 15,-1 1-15,1-1 0,0 0 16,0-21-16,0 0 0,21-21 31,0 0-31,0-1 0,0 1 16,0 0-16,0 0 0,0-21 0,21 20 16,0 1-16,-21-21 0,21 21 15,0-22-15,-21 22 0,22 0 0,-1 0 16,0 0-16,0 0 0,0-1 15,22 22-15,-22 0 0,0 0 16,0-21-16,0 21 0,0 0 0,1 0 16</inkml:trace>
  <inkml:trace contextRef="#ctx0" brushRef="#br0" timeOffset="39140.12">10096 13145 0,'0'0'0,"149"0"31,-128 0-31,0 0 15,0-22-15,0 22 0,0-21 0,-21 0 16,0 0-16,22 0 0,-22 0 0,0-1 16,0 1-16,0 0 0,0 0 15,-22 0-15,1 21 0,0 0 16,0-21-16,0 21 0,-22 0 0,22 0 16,-21 21-16,0 0 0,-1 0 15,1 0-15,0 22 0,20-22 0,-20 21 16,21-21-16,-21 22 0,20-1 0,22-21 15,-21 21-15,21-20 0,0 20 16,0-21-16,0 0 0,0 0 0,21-21 16,1 22-16,-1-22 0,0 0 15,21 0-15,-21 0 0,22 0 0,-1 0 16,-21-22-16,22 22 0,-22-21 0,21 0 16,-21 0-16,0 0 0,22 0 15,-43-1-15,21 1 0,0 0 16,-21-21-16,0 21 0,0-22 0,0 22 15,0 0-15,0 0 0,0 0 16,0-1-16,0 1 0,0 42 16,-21 1-16,0-1 15,21 0-15,-21 0 0,21 0 16,0 22-16,0-22 0,0 21 0,0-21 16,0 0-16,0 22 0,0-22 0,21 0 15,0 0-15,0-21 0,0 21 16,0-21-16,22 0 0,-22 0 15,21 0-15,1 0 0,-22 0 0,21 0 16,0 0-16,-20-21 0,20 0 16,-21 0-16,21 0 0,-20 0 0,-1-1 15,0 1-15,-21-21 0,0 21 0,21-22 16,-21 22-16,0-21 0,0 21 16,0 0-16,0-1 0,0 1 0,0 0 15,-21 21-15,0 0 16,0 21-16,21 0 0,-22 1 15,22-1-15,-21 21 0,0-21 16,21 22-16,0-22 0,-21 21 0,21-21 16,-21 22-16,21-22 0,0 0 15,-21 0-15,21 0 0,0 0 0,0 1 16,0-44 15,0 1-15,0 0-16,21 0 0,0 0 15,0 0-15,-21-1 0,21-20 0,0 21 16,1-21-16,-1 20 0,0-20 0,0 21 16,0 0-16,0 0 0,1-1 15,-1 1-15,0 21 0,0 0 0,0 0 16,0 21-16,1 1 16,-22-1-16,0 21 15,0-21-15,21 22 0,-21-22 0,21 0 16,-21 21-16,0-21 0,0 1 15,21-1-15,-21 0 0,21 0 0,-21 0 16,0 0-16,21-21 0,1 0 16,-1 0-16,0 0 15,0 0-15,0-21 0,0 0 16,1 0-16,-1 0 0,0 0 0,0-1 16,21 1-16,-20 0 0,-1 0 15,21-21-15,-21 20 0,0-20 0,1 21 16,-1-21-16,0 20 0,0 1 15,0 0-15,-21 0 0,0 42 32,0 0-32,0 0 0,0 1 15,0-1-15,0 21 0,0-21 0,0 22 16,0-22-16,0 0 0,0 21 0,0-21 16,0 1-16,0 20 0,0-21 15,0 0-15,0 0 0,21 1 0,22-1 16,-22-21-16,0 21 0,21 0 0,1-21 15,-1 0-15,0 0 0,1 0 16,-1 0-16,22 0 0,-22 0 0,0-21 16,1 21-16,-1-21 0,0 0 15,1-22-15,-22 22 0,21 0 16,-21-21-16,0-1 0,1 1 0,-1 0 16,0-1-16,-21-20 0,0 20 15,0 1-15,0 0 0,0 21 0,0-1 16,-21 1-16,0 0 0,-1 21 0,1 0 15,-21 21-15,21 0 0,0 1 16,-1 20-16,1 0 0,0 1 16,21-22-16,0 21 0,0 0 0,0 1 0,0-22 15,21 21-15,0-21 0,1 22 16,-1-22-16,21 0 0,0 0 16,1-21-16,-1 21 0,0-21 0,1 0 15,-22 0-15,21 0 0,1 0 16,-1 0-16,0 0 0,-21-21 0,22 0 15,-1 21-15,-21-21 0,0 0 0,22 0 16,-22-1-16,-21 1 0,0 0 16,0 0-16,0 0 0,-21 0 15,0-1-15,-22 22 0,1 0 16,0 0-16</inkml:trace>
  <inkml:trace contextRef="#ctx0" brushRef="#br0" timeOffset="40165.19">1926 14161 0,'0'0'0,"-63"0"0,20 0 0,-20 0 0,-1 0 15,1 0-15,-1 0 0,22 0 16,-22 0-16,22 0 0,-21 0 15,20 0-15,1 0 0,21 0 16,0 0-16,-1 0 0,1 0 0,0 0 16,42 0 15,22 0-31,-1 0 16,0 0-16,22 0 0,-1 0 15,1 0-15,20 0 0,-20 0 0,21-22 16,-1 22-16,1 0 0,21-21 15,0 21-15,21 0 0,0 0 0,0-21 16,21 21-16,0-21 0,0 21 16,21-21-16,22 21 0,-22-21 15,22-1-15,20 22 0,1-21 0,0 21 16,-1-21-16,22 21 0,0-21 16,21 21-16,-21-21 0,21 21 0,21-21 15,-21 21-15,0 0 0,21-22 16,0 22-16,-21 0 0,0-21 0,22 21 15,-22 0-15,21-21 0,-21 0 16,0 21-16,0 0 0,0-21 0,0 21 16,-21 0-16,-1-21 0,1 21 0,-21 0 15,0-22-15,-22 22 0,1 0 16,-22-21-16,0 0 0,1 21 16,-1 0-16,-42-21 0,0 21 15,0 0-15,-42-21 0,-1 21 0,-20 0 16,-22-21-16,0 21 0,1 0 0,-22 0 15,0 0-15,-21 21 63,-21 0-63,0 0 16,-22-21-16,1 21 0,0 0 15</inkml:trace>
  <inkml:trace contextRef="#ctx0" brushRef="#br0" timeOffset="42136.19">1164 14753 0,'-21'0'0,"42"0"47,0 0-31,0 0-16,22 0 0,-1-21 15,-21 0-15,22 0 0,20 0 16,-21-1-16,1 1 0,-1 0 16,-21 0-16,22 0 0,-22 0 0,-21-1 15,0 1-15,-21 21 16,-1 0-16,-20 0 16,0 0-16,-22 0 0,1 21 0,-1 1 15,1-1-15,20 0 0,1 0 16,0 0-16,-1 0 0,22 1 0,0-1 15,21 0-15,0 21 0,0-21 16,21 1-16,0-1 0,22 0 16,-1 0-16,0 0 0,1 0 0,20 1 15,-20 20-15,20-21 16,-21 0-16,1 0 0,-1 22 0,-21-22 16,0 21-16,1-21 0,-22 22 15,0-1-15,0-21 0,-22 0 0,1 22 16,-21-22-16,21 0 0,-22 0 15,1-21-15,-21 0 0,20 21 16,1-21-16,0 0 0,-22 0 0,22-21 16,-1 0-16,22 21 0,-21-21 15,21-21-15,-22 20 0,22-20 16,0 21-16,0-21 0,0-1 0,21 22 16,0-21-16,0 21 0,0-1 15,0 1-15,0 0 0,0 0 16,21 21-16,0 0 15,0 0-15,0 21 0,1 0 16,20 0-16,-21 22 0,0-22 16,0 21-16,1 1 0,-1-1 15,0-21-15,0 21 0,0-20 0,22 20 16,-22-21-16,0 0 0,0-21 16,0 21-16,0-21 0,1 0 15,-1 0-15,0 0 0,0-21 0,21 21 16,-20-21-16,20 0 0,-21-21 15,21 20-15,-20-20 0,-1 21 16,21-21-16,-21-1 0,0 22 16,1-21-16,-22-1 0,0 22 0,21-21 15,-21 21-15,21 0 0,-21-1 16,0 44 15,0-1-31,0 0 0,0 21 16,-21-21-16,21 22 0,-21-1 0,21-21 15,0 22-15,0-1 0,0-21 16,0 21-16,0-20 0,0-1 0,0 0 16,21-21-16,0 0 15,0 0-15,0-21 0,0 0 16,1 21-16,-1-22 16,0-20-16,0 21 0,0 0 0,0-22 15,1 22-15,-22-21 0,21 21 16,-21 0-16,21-1 0,-21 1 0,0 0 15,0 0-15,0 42 32,0 0-17,0 0-15,0 22 0,0-22 16,0 21-16,0-21 0,21 22 0,-21-22 16,21 21-16,-21-21 0,21 1 15,-21-1-15,22 0 0,-1-21 0,0 0 16,0 21-16,0-21 15,0 0-15,1 0 0,-1-21 0,0 21 16,0-21-16,0 0 0,22-22 16,-22 22-16,0 0 0,0-21 0,0-1 15,0 22-15,1-21 0,-1 21 16,0-22-16,0 1 0,0 21 0,-21 0 16,0-1-16,0 1 0,21 0 15,-21 0-15,0 42 16,0 0-1,0 0-15,-21 1 0,21-1 0,0 0 16,0 21-16,-21 1 0,21-22 16,-21 21-16,21 0 0,0-20 15,0 20-15,0-21 0,0 0 16,21 22-16,0-22 0,0-21 16,1 0-16,-1 0 0,0 0 15,0 0-15,21 0 0,-20-21 0,-1 21 16,0-22-16,0 1 0,0-21 15,0 21-15,1 0 0,-1-22 0,0 22 16,0 0-16,-21-21 0,0 20 16,21 22-16,-21-21 0,21 0 0,-21 42 31,0 0-15,0 1-16,0-1 0,0 0 15,0 0-15,0 21 0,0-20 0,0-1 16,0 0-16,0 0 0,0 0 15,0 0-15,0 1 0,0-1 0,0 0 16,0-42 15,0 0-31,0-1 16,0 1-16</inkml:trace>
  <inkml:trace contextRef="#ctx0" brushRef="#br0" timeOffset="42309.09">3111 14774 0,'-21'0'16,"42"0"-16,-63 0 16,21 0-16,0 0 0,0 0 15,-1 0-15,22 22 16,22-1 15,-1-21-31,0 0 0,0 0 0,0 0 16,0 0-16</inkml:trace>
  <inkml:trace contextRef="#ctx0" brushRef="#br0" timeOffset="42579.94">3619 14584 0,'0'0'0,"0"-21"16,-21 21-1,0 0-15,0 0 0,21 21 0,-21 0 16,0 0-16,-1 0 0,22 22 15,-21-1-15,0-21 0,21 22 0,-21-1 16,21 0-16,-21 1 0,21-1 16,-21 0-16,21 1 0,-22 20 0,22-21 15,0-20-15,0 20 0,0 0 16,0-21-16,0 1 0,0-1 16,0 0-16,0 0 0,22-21 15,-1 0-15,0 0 0,-21-21 16,0 0-16,0 0 15,0-1-15,0 1 0</inkml:trace>
  <inkml:trace contextRef="#ctx0" brushRef="#br0" timeOffset="43380.83">3281 15092 0,'0'-21'16,"-21"21"-16,-1 0 16,44-21-1,-1 21 1,0-22-16,0 22 0,21 0 0,1-21 0,-1 21 15,0 0-15,1-21 0,20 0 16,-20 21-16,-1-21 0,0 21 16,1-21-16,-1-1 0,0 22 0,1-21 15,-1 0-15,-21 21 0,0-21 16,0 21-16,1 0 0,-1 0 0,-21-21 16,-21 42-1,-1-21 1,1 21-16,0 0 0,0 0 15,0 1-15,0-1 0,-1 0 16,1 21-16,0-21 0,0 22 0,0-1 16,21-21-16,0 22 0,0-1 15,0-21-15,0 0 0,0 0 0,21 1 16,0-1-16,0 0 0,22-21 16,-22 0-16,21 0 0,0 0 0,1 0 15,-1-21-15,0 0 0,1-1 16,-1 1-16,0 0 0,1-21 0,-1 21 15,-21-22-15,22 1 0,-22 0 16,0 20-16,0-20 0,0 0 0,-21-1 16,0-20-16,0 21 0,0-1 15,0 1-15,0 0 0,0-1 0,0 22 16,0 0-16,0 0 0,0 0 16,0 42-1,0 0-15,0 0 16,0 21-16,0 1 0,0-1 15,0 0-15,0 1 0,0-1 0,0 0 16,0 1-16,-21-1 0,21 0 16,0 1-16,-21-1 0,21-21 0,0 22 15,-21-22-15,21 21 0,0-21 0,0 0 16,0-42 15,0 0-31,0 0 16,0-21-16,21 20 0,-21-20 15,21 21-15,21-21 0,-20 20 16,-1-20-16,21 0 0,0 21 0,1-1 16,-1 1-16,0 0 0,1 0 0,-1 21 15,0 0-15,1 0 0,-22 0 16,21 0-16,-21 21 0,1 0 0,-1 0 16,-21 1-16,0 20 0,0-21 15,0 21-15,0 1 0,0-22 0,-21 21 16,-1 1-16,1-1 0,0-21 0,-21 0 15,21 22-15,21-22 16,-22 0-16,1 0 0,21-42 31,0 0-31,0 0 0,21-1 0,1 1 16</inkml:trace>
  <inkml:trace contextRef="#ctx0" brushRef="#br0" timeOffset="45808.44">6265 14415 0,'0'-22'0,"0"44"0,21-86 0,-21 43 0,0 0 0,0 0 16,0-1-16,0 1 0,-21 21 15,0 0-15,0 0 16,0 0-16,0 0 0,-1 43 15,1-22-15,0 21 0,0 0 16,0 1-16,0 20 0,21-20 0,0 20 16,-22-21-16,22 22 0,-21-22 15,21 22-15,0-22 0,0 0 0,0 1 16,0-1-16,0 0 0,21 1 16,1-1-16,-1-21 0,21 0 0,-21 1 15,22-1-15,-1 0 0,0-21 0,1 0 16,-1 0-16,0-21 0,22 0 15,-22-1-15,22 1 0,-22 0 0,21-21 16,-20 21-16,20-22 16,-20 22-16,-1-21 0,-21 21 0,0-22 15,0 22-15,1 0 0,-22-21 0,21 20 16,-21 1-16,-21 21 31,-1 0-31,1 21 0,0 1 16,21-1-16,-21 21 0,0-21 0,21 0 15,-21 1-15,21 20 0,0-21 0,0 0 16,0 0-16,0 1 0,0-1 16,0 0-16,21 0 0,21-21 15,-21 0-15,0 0 0,22 0 16,-22 0-16,21 0 0,-21-21 16,22 0-16,-22 0 0,21 21 0,-21-22 15,1 1-15,-1 0 0,0-21 16,0 21-16,-21-1 0,0 1 0,0 0 15,0-21-15,0 21 0,0-1 0,-21 1 16,0 21-16,0-21 0,-1 21 16,-20 0-16,21 0 0,-21 0 0,20 0 15,-20 21-15,0 0 0,21-21 16,-1 22-16,-20-1 0,21-21 0,21 21 16,0 0-16,0 0 15,21-21-15,0 0 0,22 0 16,-22 0-16,21 0 0,0 0 15,1-21-15,-1 21 0,22-21 0,-43 0 16,21 0-16,0 21 0,1-22 16,-1 1-16,0 21 0,1-21 0,-22 21 15,0 0-15,0 0 0,0 0 16,1 0-16,-22 21 16,0 0-16,0 1 0,0-1 15,0 0-15,-22 21 16,22-21-16,-21 1 0,21-1 0,0 0 15,-21-21-15,0 21 0,21 0 16,-21-21-16,21 21 0,0-42 47,0 0-47,0 0 16,21 0-16,-21-22 0,21 22 0,0-21 15,22 21-15,-22-22 0,0 1 16,0 21-16,0 0 0,22 0 0,-22-1 15,0 1-15,0 21 0,0 0 16,0 0-16,1 21 16,-22 1-16,0-1 0,0 0 15,0 21-15,0-21 0,0 1 16,0 20-16,0-21 0,0 0 0,0 22 0,0-22 16,0 0-16,0 0 15,0 0-15,21 0 0,0-21 0,0 22 16,0-22-16,0 0 0,22 0 15,-22 0-15,0 0 0,0 0 16,22-22-16,-22 1 0,0 0 0,21 0 16,-21 0-16,1 0 0,-1-22 15,0 1-15,0 21 0,-21-43 0,21 22 16,-21 0-16,21-22 0,-21 22 0,22-22 16,-22 22-16,0-22 15,0 22-15,0 21 0,0-21 0,0 20 0,0 1 16,0 42 15,-22 1-31,22 20 0,-21 0 16,21 1-16,-21-1 0,21 0 15,0 1-15,0-1 0,0 21 0,0-20 16,-21-1-16,21-21 0,0 22 16,0-1-16,0-21 0,0 0 0,0 0 15,0 1-15,0-1 0,21 0 0,0-21 16,0 0-16,1 0 0,-1 0 15,0 0-15,0 0 0,21-21 0,-20 21 16,20-21-16,0-1 0,1 1 16,-1 0-16,0 0 0,-21 0 0,22-22 15,-22 22-15,0 0 0,0 0 16,-21 0-16,0 0 0,0-1 16,-21 22-16,0 0 0,0 0 15,0 0-15,-1 0 0,1 0 16,0 0-16,0 22 0,21-1 0,0 0 15,0 0-15,0 0 0,0 0 16,0 1-16,0-1 0,0 0 16,0 0-16,0 0 0,21 0 0,0 1 15,0-22-15,1 21 0,-22 0 0,21 0 16,0 0-16,0-21 16,0 21-16,0-21 0,1 0 0,-1 0 15,0 0-15,0 0 0,0 0 0,22 0 16,-22 0-16,0-21 0,21 21 15,1-21-15,-22 0 0,21 21 0,0-21 16,1 0-16,-1-1 0,-21 1 16,0 0-16,22-21 0,-22 21 0,0-1 15,0-20-15,-21 21 0,0 0 16,21 0-16,-21-1 0,0 1 16,-21 42-1,0 1 1,21-1-16,0 0 0,-21 0 15,21 0-15,-21 0 0,0 22 0,21-22 16,0 0-16,0 0 0,0 0 0,0 22 16,0-22-16,0 0 0,0 0 15,21 0-15,0-21 16,0 0-16,0 0 0,0 0 0,1 0 16,-1 0-16,0 0 0,0 0 15,21-21-15,-20 0 0,-1 21 0,0-21 16,0 0-16,21 0 0,-20-1 15,-22-20-15,21 21 0,-21-21 0,21 20 16,-21-20-16,0 0 0,0-1 16,0 22-16,0-21 0,-21 0 15,0 20-15,-1 1 0,1 0 0,0 0 16,0 21-16,0 0 0,0 0 0,-1 21 16,-20 0-16,21 0 0,0 1 15,0 20-15,-1-21 0,22 21 0,0 1 16,0-1-16,0 0 0,0-20 15,0 20-15,0-21 0,22 21 0,-22-20 16,21-1-16,0 0 0,0 0 0,0 0 16,0-21-16,22 0 0,-22 21 15,21-21-15,-21 0 0,22 0 0,-22 0 16,0-21-16,21 0 0,-20 21 16,20-21-16,-21 0 0,0 0 15,22-22-15,-22 22 0,0-21 0,0 21 16,0-22-16,0-20 0,1 20 15,-1 1-15,-21-21 0,21 20 0,-21 1 16,0 0-16,0-1 0,21 1 0,-21 21 16,0 0-16,0-1 15,0 44 1,0 20-16,-21-21 0,21 21 16,0 1-16,-21-1 0,21 0 15,0 22-15,0-22 0,0 1 0,0 20 16,0-21-16,0 1 0,0-22 15,0 21-15,0-21 0,0 22 16,21-22-16,0 0 0,0 0 16,0-21-16,1 0 0,20 0 15,-21 0-15,0 0 0,0 0 0,22-21 16,-22 0-16,0 21 0,0-21 0,0 0 16,1-22-16,-1 22 0,0 0 15,-21-21-15,0 20 0,0-20 0,0 0 16,0 21-16</inkml:trace>
  <inkml:trace contextRef="#ctx0" brushRef="#br0" timeOffset="46044.3">8340 14563 0,'0'0'0,"-85"0"31,106 0-15,0 0-16,22-21 0,-1 21 0,0-22 15,1 22-15,20 0 0,1-21 0,-22 21 16,21-21-16,1 21 16,-22 0-16,1-21 0,-1 21 0,0 0 15,1-21-15,-22 21 0</inkml:trace>
  <inkml:trace contextRef="#ctx0" brushRef="#br0" timeOffset="48032.11">11599 14732 0,'21'0'0,"1"0"0,-1 0 31,0 0-15,-21-21-16,21 0 0,0 0 16,0-1-16,1 1 15,-1 0-15,0 0 0,0 0 0,0-22 16,22 22-16,-22 0 0,-21-21 0,21 21 15,-21-1-15,0-20 0,0 21 16,0-21-16,0 20 0,0 1 0,-21 0 16,0 0-16,-1 21 0,1 0 15,0 0-15,0 0 0,0 0 0,0 0 16,-1 21-16,1 0 0,0 0 16,21 22-16,-21-1 0,21 22 15,-21-1-15,21-21 0,-21 22 0,21 21 16,0-22-16,-22 1 0,22 20 15,0 1-15,0 0 0,0-1 0,0 22 16,0-21-16,0 21 0,0-22 0,0 22 16,22 0-16,-1 21 0,0-21 15,-21 84-15,21-105 0,-21 0 16,21-22-16,-21-21 0,0 1 0,21-1 16,1-21-16,-1 0 0,0-21 15,0 0-15,0 0 0,0-21 16,22 0-16,-22-21 0,21 21 0,1-22 15,-1-20-15,0 20 16,1-20-16,-22-1 0,21 1 0,0-1 16,-20-20-16,-1 20 0,0 1 0,-21-1 15,0-20-15,0 20 0,-42 1 16,20-1-16,-20 1 0,0-1 0,-22 1 16,22 20-16,-22 1 0,1 0 0,21 20 15,-22-20-15,22 21 0,-1 21 16,1-21-16,21 0 0,0 21 0,0 0 15,21-22-15,0 1 16,0 0-16,21 21 0,0-21 16,0 21-16,21-21 0,1 0 15,-1-1-15,0 22 0,1-21 16,-1-21-16,0 21 0,1 0 0,-1-1 16,0 1-16,1 0 0,-22 0 0,0 0 15,0 0-15,0-1 0,1 1 16,-1 0-16,-21 42 47,0 0-47,0 1 0,0-1 15,0 21-15,0-21 0,0 0 16,0 1-16,0-1 0,0 0 0,0 0 16,0 0-16,0 0 0,21 1 0,0-1 15,0-21-15,0 0 16,1 0-16,-1 0 0,0 0 0,0 0 15,0 0-15,0-21 0,22 21 16,-22-22-16,0 1 0,21 0 0,-20 0 16,-1 0-16,0 0 0,0-22 15,0 22-15,0-21 0,1 21 0,-22-22 16,0 22-16,21 0 0,-21 0 16,0 42 15,0 0-31,-21 0 0,21 0 15,-22 22-15,22-22 0,0 0 0,-21 21 16,21-20-16,0-1 0,0 21 0,0-21 16,0 0-16,0 1 0,0-1 15,21-21-15,-21 21 0,22-21 0,-1 0 16,0 0-16,0 0 0,0 0 0,0 0 16,1 0-16,20 0 0,-21 0 15,0-21-15,-21 0 0,21 21 0,-21-22 16,0 1-16,0 0 0,0 0 15,0 0-15,0 0 0,-21-1 16,21 1-16,-42 0 0,21 0 0,0 21 16,-1-21-16,1 0 0,0 21 15,0 0-15,0 0 0,0-22 16,21 1 0,21 21-16,0-21 15,0 21-15,0-21 0,22 21 0,-22-21 16,21 21-16,0 0 0,-20-21 15,20 21-15,0 0 0,1 0 0,-22 0 16,21 0-16,-21 0 0,22 0 16,-22 21-16,0 0 0,-21 0 0,0 0 15,21 0-15,-21 1 0,0-1 0,0 0 16,0 0-16,0 0 16,0 0-16,0 1 0,0-1 0,-21 0 15,21 0-15,0 0 0,-21 0 16,0-21-16,21 22 15,0-44 17,0 1-17,0 0-15,0 0 0,0 0 0,0 0 16,0-22-16,21 22 0,0-21 16,0 21-16,21-22 0,-20 1 0,-1 21 15,21 0-15,-21-22 16,0 43-16,1-21 0,-1 21 0,0 0 0,0 0 15,0 0-15,0 0 0,1 21 16,-22 0-16,0 1 0,0 20 16,21-21-16,-21 21 0,0-20 0,21-1 15,-21 21-15,0-21 0,0 0 16,0 1-16,0-1 0,0 0 0,0 0 16,0-42 30,0 0-46,0 0 16,0-1-16,0 1 0,0-21 16,0 21-16,0-22 0,21 1 0,0 0 15,22-1-15,-22 1 0,0 0 16,21 21-16,1-22 0,-1 22 0,0 21 16,1 0-16,-1 0 0,0 0 0,1 0 15,-1 21-15,-21 0 0,0 22 16,0-1-16,-21-21 0,0 22 0,0-1 15,0 0-15,-21 1 0,0-1 16,0-21-16,21 21 0,-42-20 0,20-1 16,1 0-16,21 0 0,-21-21 0,0 21 15,21-42 17,0 0-32,21 21 0</inkml:trace>
  <inkml:trace contextRef="#ctx0" brushRef="#br0" timeOffset="48416.12">15367 14097 0,'0'0'16,"0"-21"-16,-21 0 0,21 0 0,0-1 16,0 1-16,0-21 0,0 21 0,0 0 15,0-1-15,21 22 16,-21 22 0,0-1-16,0 0 0,0 21 15,0 1-15,0-1 0,0 0 16,0 1-16,0 20 0,0-21 0,0 22 15,0-1-15,0-20 0,-21 20 0,21-20 16,-21-1-16,21 0 16,0 1-16,0-1 0,0-21 0,0 0 15,0 0-15,0 1 0,0-1 0,21-21 32,0 0-32,-21-21 0,21-1 15,-21 1-15</inkml:trace>
  <inkml:trace contextRef="#ctx0" brushRef="#br0" timeOffset="48740.33">15134 14076 0,'0'0'0,"-21"-21"0,0 0 0,0-1 16,21 1-16,0 0 0,0 0 15,0 0-15,0 0 0,21-1 0,21 1 16,0 0-16,1 21 0,-1 0 15,22-21-15,-1 21 0,-21 0 0,22 0 16,-1 21-16,-20 0 0,-1 0 0,0 1 16,1-1-16,-22 21 0,0-21 15,-21 22-15,0-1 0,0-21 0,0 21 16,-21-20-16,-21 20 0,20-21 16,-20 0-16,-21 22 0,20-22 0,-20 0 15,20 0-15,-20 0 0,21-21 0,-1 21 16,1 1-16,0-22 15,20 0-15,1 21 0,42-21 16,1 0-16,20 0 16,0 0-16,1 0 0,-1 0 15</inkml:trace>
  <inkml:trace contextRef="#ctx0" brushRef="#br0" timeOffset="49862.03">16129 14457 0,'0'0'0,"0"-21"0,21 0 0,0-1 16,-21 1-16,0 0 0,0 0 16,0 0-16,0 0 0,0-1 15,0 1-15,0 0 16,-21 0-16,0 21 16,0 0-16,0 21 0,-1-21 15,1 21-15,-21 22 0,21-22 16,0 21-16,-22-21 0,22 22 0,0-1 15,-21 0-15,20 1 0,1-22 16,21 21-16,0-21 0,0 0 0,0 1 16,0-1-16,0 0 0,21-21 31,1 0-31,-1 0 0,0 0 0,21-21 0,-21 21 16,1-21-16,20-1 15,0-20-15,-21 21 0,1 0 0,20-22 16,-21 22-16,0-21 0,22 0 0,-22 20 15,-21-20-15,21 21 0,-21 0 16,0 0-16,-21 21 31,0 21-31,21 0 0,-22 21 0,1-21 16,21 1-16,-21 20 0,21-21 0,0 0 16,0 22-16,0-22 0,0 0 15,0 21-15,21-21 0,22 1 0,-22-1 16,0-21-16,21 21 0,1 0 15,-1-21-15,21 0 0,-20 21 16,-1-21-16,22 0 0,-22 0 0,0 0 16,22 0-16,-22-21 0,0 0 15,1 21-15,-1-21 0,0-22 0,1 22 16,-1 0-16,-21-21 0,0-1 0,1 1 16,-22 0-16,0-1 0,0 22 15,0-21-15,0 21 0,-22 0 0,1-1 16,0 1-16,0 21 0,0 0 15,-22 0-15,22 0 0,-21 21 16,21-21-16,-22 22 0,22-1 0,-21 0 0,21 21 16,0-21-16,-1 1 15,1 20-15,21-21 0,0 0 0,0 0 16,0 1-16,0-1 0,21 0 16,22-21-16,-22 0 0,0 0 15,0 0-15,22 0 0,-22 0 0,0 0 16,21 0-16,-21-21 0,1 0 15,-1 21-15,0-22 0,0 1 0,0 0 16,-21 0-16,21 0 0,-21 0 16,0-1-1,0 44 17,0-1-32,0 0 0,0 0 0,-21 21 15,21 1-15,0-22 0,0 21 0,-21 1 16,21 20-16,-21-21 0,21 1 15,0 20-15,0-20 0,0 20 0,-21 1 16,21-1-16,0 22 0,0-22 0,0 22 16,0 0-16,0-22 0,0 22 15,0-1-15,21 1 0,-21 0 0,21-1 16,0-20-16,-21 21 0,21-22 0,1 1 16,-22-1-16,0-21 0,21 1 15,-21-1-15,0-21 0,0 0 16,-21-21-1,-1-21-15,22 0 0,-21-21 0,0 21 16,0-22-16,-21 1 0,20-22 16,1 1-16,0-1 0,21 1 0,-21-22 15,21 22-15,0-22 0,-21 22 0,21-22 16,0 0-16,0 22 0,0-22 16,0 0-16,21 22 0,0-1 0,0 1 15,-21-1-15,21 22 0,1-21 16,20 20-16,-21 1 0,0 0 0,22-1 15,-22 1-15,21 0 0,0 20 16,-20-20-16,20 21 0,0-21 0,-21 20 16,1 1-16,-1 0 0</inkml:trace>
  <inkml:trace contextRef="#ctx0" brushRef="#br0" timeOffset="50168.97">17420 14457 0,'21'0'31,"0"0"-31,1 0 15,-1-21-15,0 0 16,21 21-16,-21-22 0,1 1 0,-1 0 16,0 0-16,0 0 0,0 0 0,-21-1 15,21 1-15,-21 0 16,0 0-16,-42 21 16,21 0-16,0 0 0,0 0 15,-22 0-15,22 21 0,-21 0 16,21 22-16,-22-22 0,22 21 0,0-21 15,21 22-15,0-1 0,0-21 16,0 21-16,0-20 0,21 20 0,-21-21 16,21 0-16,22 0 0,-22 1 0,0-22 15,21 0-15,-21 21 0,22-21 16,-1 0-16,-21 0 0,22 0 0,-1-21 16,0-1-16,22 1 15,-22 0-15,0 0 0</inkml:trace>
  <inkml:trace contextRef="#ctx0" brushRef="#br0" timeOffset="50456.77">18986 13801 0,'0'0'0,"0"-21"0,-21 21 15,0 21 16,21 21-31,0-21 0,0 22 16,0-22-16,0 21 0,0 0 0,0 1 16,-21-1-16,21 22 0,0-22 15,-21 0-15,21 1 0,0 20 0,0-21 16,0 1-16,-21-22 0,21 21 0,0-21 16,0 1-16,0-1 0,0 0 15,0 0-15,0-42 31,0 0-31,0 0 0</inkml:trace>
  <inkml:trace contextRef="#ctx0" brushRef="#br0" timeOffset="50963.97">18732 14309 0,'0'0'0,"-21"-21"16,0-1-16,0 22 16,21-21-16,21 21 15,21 0 1,-20-21-16,20 21 0,0 0 0,1-21 15,-1 21-15,21-21 0,-20 0 16,-1 21-16,22-22 0,-22 1 0,21 21 16,-20-21-16,-22 21 0,21-21 15,-21 21-15,1 0 0,-22-21 0,0 0 16,-22 21 31,1 0-32,21 21-15,0 0 16,-21-21-16,21 21 0,-21 0 0,21 0 16,0 1-16,0-1 0,-21 21 15,21-21-15,0 22 0,-21-22 0,21 0 16,0 21-16,0-21 0,0 22 0,0-22 16,0 0-16,21-21 0,0 21 15,0-21-15,0 0 0,22 0 0,-22 0 16,0 0-16,21 0 0,1 0 15,-22-21-15,21 21 0,-21-21 16,0 0-16,1 0 0,-1-22 0,-21 22 16,0 0-16,0-21 0,0 20 0,0-20 15,0 21-15,0 0 0,-21-22 16,-1 22-16,1 21 0,-21-21 0,21 0 16,0 21-16,-22 0 0,22 0 15,-21 0-15,21 0 0,-1 0 0,1 0 16,0 21-16,0-21 0,21 21 15</inkml:trace>
  <inkml:trace contextRef="#ctx0" brushRef="#br0" timeOffset="51744.69">20891 14161 0,'0'-22'0,"22"22"15,-1-21-15,0 21 31</inkml:trace>
  <inkml:trace contextRef="#ctx0" brushRef="#br0" timeOffset="52440.85">20891 14351 0,'0'0'0,"22"0"32,-1 0-17,-21-21-15,21 0 0,0 0 16,0-1-16,0 1 0,1 0 0,-1 0 15,0 0-15,21 0 0,-21-22 0,1 22 16,-1 0-16,0-21 0,-21-1 16,0 22-16,0-21 0,0-1 0,0 1 15,0 0-15,0 21 0,0-22 16,-21 22-16,21 0 0,-21 21 16,-1 0-16,1 21 0,0 0 15,0 0-15,0 22 0,0-1 16,-1 22-16,22-22 0,-21 21 0,0 1 15,0 21-15,0-1 0,0 1 0,-1 0 16,1 20-16,21-20 0,0 0 16,0 21-16,-21-22 0,21 22 0,-21 0 15,21 0-15,0 0 0,-21-22 16,21 22-16,0-21 0,0-1 0,0 1 16,0 0-16,0-22 0,0 22 0,0-22 15,0-20-15,0-1 0,0 0 16,0-20-16,21-1 0,0 0 0,0-21 15,0 0-15,22-21 0,-22 21 16,21-21-16,1-22 0,-22 22 16,21-21-16,0-1 0,1 1 0,-1-21 15,0 20-15,1-20 0,-1 20 0,-21-20 16,22-1-16,-22-20 0,-21 20 16,0-20-16,0 20 0,0-21 0,-21 1 15,-22 20-15,1 1 0,0-1 0,-1 1 16,1 20-16,-22 1 0,22 21 15,-21-21-15,20 20 0,1 1 0,0 0 16,20 21-16,-20-21 0,84 21 47,-20 0-47,20 0 0,0 0 16,-21-21-16,22 21 0,20 0 0,-20-21 15,-1 21-15,0 0 0,1-22 0,-1 22 16,0 0-16,-21-21 0</inkml:trace>
  <inkml:trace contextRef="#ctx0" brushRef="#br0" timeOffset="52820.63">21505 14563 0,'0'0'0,"-21"0"0,21-21 15,-21-1-15,0 1 16,21 0-16,-21 0 0,21 0 16,0 0-16,0-1 0,0 1 0,0 0 15,21 0-15,0 0 0,0 21 0,0-21 16,22 21-16,-22 0 0,21 0 15,-21 0-15,22 0 0,-22 0 0,21 0 16,-21 21-16,0 0 0,1 0 16,-1 0-16,0 22 0,0-22 0,0 21 15,-21-21-15,0 0 0,0 22 16,0-22-16,0 0 0,0 0 0,0 0 16,0 1-16,-21-22 0,0 0 0,21 21 15,-21-21 1,21-21-16,0-1 15,0 1-15,0 0 0,0 0 16,0 0-16,0 0 0,21-1 16,-21-20-16,21 21 0,0 0 0,0-22 15,1 22-15,-1 0 0,0 0 16,0 0-16,0 21 0,0-21 0,22 21 16,-22-22-16,0 22 0,0 0 15,0 0-15,1 0 0,-1 0 0,0 0 16,0 0-16,0 0 0,0 0 0,1 0 15</inkml:trace>
  <inkml:trace contextRef="#ctx0" brushRef="#br0" timeOffset="53992.59">22585 14415 0,'0'0'0,"42"0"16,-21 0-16,0 0 0,22 0 0,-22 0 16,0 0-16,0 0 0,0 0 15,1-22-15,-22 1 0,21 0 16,-21 0-16,0 0 0,0 0 15,0-1-15,0 1 0,0 0 0,0 0 16,-21 21-16,-1-21 0,1 0 0,0 21 16,0 0-16,-21 0 0,20 0 15,-20 0-15,0 0 0,21 21 0,-22 0 16,1 0-16,21 21 0,-22-20 16,22 20-16,0 0 0,0 1 15,0-1-15,21-21 0,0 21 0,0 1 16,0-22-16,0 0 0,21 0 15,0 0-15,0 1 0,0-1 0,1-21 16,-1 0-16,21 0 0,-21 0 0,22 0 16,-22-21-16,21 21 0,-21-22 15,22 1-15,-22 0 0,0 0 0,0-21 16,0 20-16,0-20 0,-21 21 16,0-21-16,0-1 0,0 1 0,0 21 15,0 0-15,0-1 0,0 1 16,0 0-16,-21 21 15,0 21-15,21 0 16,0 1-16,-21-1 0,21 21 16,-21-21-16,21 22 0,0-22 0,0 21 15,0 0-15,0-20 0,21-1 16,0 21-16,0-21 0,0 0 0,22-21 16,-22 22-16,21-1 0,1-21 0,-1 0 15,0 0-15,1 0 0,-1 0 16,0 0-16,-21-21 0,22-1 15,-22 1-15,0 0 0,-21 0 0,21 0 16,-21-22-16,21 22 0,-21-21 0,22 0 16,-22-1-16,0 22 0,0-21 15,0 21-15,0-1 0,0 1 16,0 0-16,0 42 16,0 0-1,-22 1-15,22-1 0,-21 21 16,21-21-16,0 0 0,-21 22 0,21-22 15,0 21-15,0-21 0,0 1 16,0 20-16,0-21 0,0 0 0,0 0 16,0 1-16,0-44 47,0 1-47,0 0 15,0-21-15,0 21 0,0-1 16,0-20-16,0 21 0,21-21 0,0-1 15,1 1-15,-1 21 0,21 0 16,-21-22-16,22 22 0,-1 21 0,-21-21 16,21 21-16,-20 0 0,20 0 15,-21 0-15,0 0 0,0 0 0,-21 21 16,0 0-16,0 0 0,22 1 0,-22 20 16,0 0-16,0-21 0,0 22 15,0-22-15,0 21 0,-22-21 16,22 22-16,0-22 0,-21 0 15,21 0-15,0 0 0,0 1 16,0-44 15,0 1-31,0 0 16,0 0-16,21-21 0,1 20 0,-1 1 16,0-21-16,21 0 0,1 20 15,-1-20-15,0 0 0,22 21 0,-22-22 16,0 22-16,1 0 0,-22 0 15,21 21-15,-21 0 0,1 0 0,-1 0 16,-21 21-16,0 0 0,0 0 16,0 0-16,0 22 0,0-22 15,0 21-15,0 1 0,-21-1 0,-1-21 16,22 21-16,-21-20 0,21 20 0,0-21 16,0 0-16,0 0 0,-21-21 15,21 22-15,0-1 0,21-21 31,0-21-15,-21-1-16,22 22 0,-1-21 0,0 0 16,0 0-16,21 0 0,-20 0 15</inkml:trace>
  <inkml:trace contextRef="#ctx0" brushRef="#br0" timeOffset="54356.7">24532 14415 0,'21'0'31,"0"0"-15,1 0-16,-1 0 0,0 0 16,21 0-16,-21 0 15,22 0-15,-22-22 0,21 22 0,1-21 16,-1 0-16,-21 0 0,0 21 16,0-21-16,1 0 0,-22-22 0,0 22 15,0 0-15,0 0 16,0 0-16,-22 21 0,-20 0 15,21 0-15,0 0 0,-22 0 0,1 21 16,21 0-16,-21 0 0,20 21 0,-20-20 16,21 20-16,0 0 0,0 1 15,21-1-15,0 0 0,0-21 0,0 22 16,0-22-16,0 21 0,0-21 0,0 1 16,0-1-16,21 0 0,0-21 15,0 21-15,0-21 0,22 0 16,-22 0-16,21 0 0,-21 0 0,22 0 15,-1 0-15,-21 0 0,21-21 0,-20 0 16,-1 0-16,21-1 0,-21 1 16,-21 0-16</inkml:trace>
  <inkml:trace contextRef="#ctx0" brushRef="#br0" timeOffset="54532.6">25188 14711 0,'0'0'16,"-21"21"-16,0-21 0,0 0 16,0 0-1,-1 0 17,1 0-32,0 0 0,-21 0 0</inkml:trace>
  <inkml:trace contextRef="#ctx0" brushRef="#br0" timeOffset="55771.97">3323 16595 0,'0'21'16,"21"-21"31,-21-21-47,21 0 15,-21-1-15,0 1 16,0 0-16,0 0 15,0 0-15,-21 0 0,0 21 16,0-22-16,0 22 0,-22 0 16,1-21-16,0 21 0,-1 0 0,1 0 15,0 0-15,-1 21 0,1-21 16,0 22-16,-1-1 0,1 21 0,0-21 16,21 22-16,-22-1 0,22 0 15,0 1-15,21 20 0,0-21 0,0 1 16,0-1-16,0 0 0,0 1 15,0-1-15,0-21 0,21 22 0,0-22 16,0-21-16,22 21 0,-22-21 16,21 0-16,-21 0 0,22 0 0,-1-21 15,0 0-15,1-1 0,-1 1 16,0-21-16,1 0 0,-1-1 0,0 1 16,1 0-16,-1-22 15,0 22-15,-20-1 0,-1-20 0,0 21 16,0-1-16,0 1 0,-21-22 15,0 22-15,0 0 0,0-1 0,0 1 16,0 21-16,0 0 0,-21-22 16,0 43-16,0 0 15,0 22-15,21-1 16,-22 21-16,22 0 0,0 1 0,0-22 16,0 21-16,0 1 0,0-1 15,0 0-15,0 1 0,0-1 0,0 0 16,0 1-16,0-22 15,0 21-15,0-21 0,22 0 0,-1 1 16,-21-1-16,21 0 0,0-21 16,0 0-16,0 0 0,1 0 0,-1 0 15,0 0-15,0 0 0,0 0 16,0-21-16,1 0 0,20-1 0,-21 22 16</inkml:trace>
  <inkml:trace contextRef="#ctx0" brushRef="#br0" timeOffset="56167.74">3789 16679 0,'0'-21'16,"0"0"-1,0 0-15,0 0 0,0 0 16,0-1-16,0 1 16,0 0-16,21 0 0,0 21 0,0-21 15,0 0-15,1 21 0,-1 0 16,0 0-16,21 0 0,-21 0 0,1 0 15,-1 21-15,21-21 0,-21 21 16,0 0-16,1 0 0,-1 22 0,-21-22 16,0 21-16,0-21 0,0 22 15,0-1-15,0 0 0,0-21 16,0 22-16,0-22 0,-21 21 16,21-21-16,-22 1 0,1-1 0,0-21 15,0 0 1,0-21-1,21-1-15,0 1 0,0 0 16,0-21-16,0 21 0,0-22 0,21 22 16,0-21-16,-21 21 0,21-22 15,0 22-15,-21 0 0,43 0 0,-22 0 16,0 21-16,0-22 0,0 1 16,1 21-16,20-21 0,-21 21 0,0 0 15,0-21-15</inkml:trace>
  <inkml:trace contextRef="#ctx0" brushRef="#br0" timeOffset="56392.45">4720 16447 0,'21'0'0,"-21"63"15,0-42 1,0 22-16,-21-22 0,21 21 16,0 0-16,0-20 0,0 20 0,0 0 15,0-21-15,0 22 0,0-22 16,0 0-16,0 0 0,0 0 0,0 1 15,0-1 1,0-42 15,0-1-31,0 1 0,0 0 16,0 0-16,0 0 0,0 0 0</inkml:trace>
  <inkml:trace contextRef="#ctx0" brushRef="#br0" timeOffset="56744.25">4720 16320 0,'0'0'16,"-21"-43"-16,0 43 0,0-21 0,-1 21 0,1 0 16,0 0-16,0 0 0,0 0 15,0 0-15,-1 21 0,1-21 0,0 21 16,21 1-16,0-1 16,0 0-16,0 0 0,21-21 15,0 0-15,1 0 16,20 0-16,-21 0 0,0 0 0,22 0 15,-22-21-15,0 0 0,0 0 16,0 21-16,0-22 0,-21 1 0,0-21 16,0 21-16,0 0 0,0-1 15,0 1-15,-21 0 0,-21 0 0,21 0 16,0 0-16,-22 21 0,22 0 16,0 0-16,-21 0 0,20 21 0,1 0 15,0 0-15,0 0 0,0 0 0,21 1 16,0-1-16,0 21 15,0-21-15,0 0 0,0 22 0,21-22 16,0 0-16,21 0 0,-20 0 16,-1 1-16,21-22 0,-21 21 0,22-21 15,-22 0-15</inkml:trace>
  <inkml:trace contextRef="#ctx0" brushRef="#br0" timeOffset="57136.03">5038 16447 0,'0'-43'16,"0"64"15,21 1-15,-21-1-16,21 0 0,0 0 16,-21 0-16,0 22 0,21-22 15,0 21-15,-21-21 0,0 22 0,0-22 16,0 21-16,0-21 0,0 22 15,0-22-15,0 0 0,0 0 0,0 0 16,22-42 0,-22 0-1,0 0-15,21 0 0,-21-1 16,21-20-16,-21 21 0,21-21 16,0-1-16,0 1 0,-21 0 0,22 20 15,20-20-15,-21 0 0,0-1 16,0 22-16,1 0 0,20 0 0,-21 0 15,0 0-15,0 21 0,1 0 16,-1 0-16,0 0 0,0 0 16,-21 21-16,0 0 0,0 0 15,0 0-15,0 0 16,-21 1-16</inkml:trace>
  <inkml:trace contextRef="#ctx0" brushRef="#br0" timeOffset="57469.84">5567 16722 0,'0'0'0,"21"21"16,0-21-16,0 0 16,0 0-16,1 0 0,-1-21 15,0 21-15,0-21 0,21-1 0,-20 1 16,-1 21-16,21-21 0,-21 0 0,0 0 16,1 0-16,-1-22 0,-21 22 15,0 0-15,0 0 0,0 0 0,0-1 16,0 1-16,-21 0 15,-1 21-15,1 0 16,0 0-16,0 21 0,-21 0 0,20 1 16,1-1-16,-21 0 0,21 0 0,0 21 15,-1-20-15,22 20 0,0-21 16,0 21-16,0-20 0,0 20 16,0-21-16,22 0 0,-1 0 0,21 1 15,-21-22-15,0 21 0,22-21 16,-22 0-16,21 0 0,-21 0 0,22 0 15,-22 0-15,21-21 0,-21-1 16,22 1-16</inkml:trace>
  <inkml:trace contextRef="#ctx0" brushRef="#br0" timeOffset="57836.94">6181 16425 0,'0'0'0,"0"-21"0,0 0 0,0 0 16,21 0-16,0 0 0,-21-1 0,21 22 15,0 0-15,0-21 0,22 21 16,-22 0-16,0 0 0,21 21 16,-20 1-16,20-1 0,-21 0 0,21 21 15,-20-21-15,20 1 0,-21 20 16,0-21-16,0 21 0,-21 1 16,0-22-16,0 21 0,0 1 0,-21-22 15,0 21-15,-21-21 0,21 0 0,-1 1 16,1-1-16,0-21 0,0 0 15,21-21 1,0-1 0,0-20-16,21 21 0,0-21 15,0 20-15,1-20 0,-1 21 0,0-21 16,21-1-16,-21 1 0,1 21 16,20-22-16,-21 1 0,21 21 0,-20 0 15,-1 0-15,21-1 0,-21 1 0,0 21 16,1 0-16,-1 0 15,0 0-15,-21 21 16</inkml:trace>
  <inkml:trace contextRef="#ctx0" brushRef="#br0" timeOffset="58155.91">7175 16637 0,'0'21'16,"0"-42"-16,0 63 0,22-42 31,-1 0-31,0 0 0,-21-21 16,21 0-16,0 21 0,0-21 15,1 0-15,-1 0 16,-21-1-16,0 1 0,0 0 16,0 0-16,-21 21 15,-1 0 1,1 0-16,0 0 0,21 21 15,-21 0-15,0 0 0,21 1 16,0-1-16,0 0 16,21-21 15,-21-21-15,21 21-16,-21-21 0</inkml:trace>
  <inkml:trace contextRef="#ctx0" brushRef="#br0" timeOffset="59776.5">8043 16806 0,'0'0'0,"0"22"32,0-1-32,21-21 31,1 0-16,-1-21-15,0-1 0,0 1 0,21 0 16,-20 0-16,-1-21 0,21-1 16,0 1-16,1 21 0,-22-43 0,21 22 15,1 0-15,-1-22 0,0 22 16,-21-1-16,1 1 0,-22 0 16,0-1-16,0 22 0,0 0 15,-22 21-15,1 0 0,-21 0 0,21 0 16,-22 0-16,22 21 0,-21 0 0,21 22 15,0-22-15,-1 21 0,22-21 16,0 22-16,0-22 0,0 21 0,0 1 16,22-22-16,-1 21 0,0 0 15,0-20-15,21 20 0,-20 0 0,20 1 16,-21-22-16,21 21 0,-20-21 16,-1 0-16,0 1 0,0-1 15,-21 0-15,0 0 0,-21-21 16,0 0-1,-22 0-15,22 0 0,-21-21 0,21 0 16,0 0-16,-22-1 0,22 1 16,0 0-16,0-21 0,0 21 0,-1-1 15,1 1-15,21 0 0,0 42 47,0 0-47,0 1 0,21-1 0,1 0 16,-22 21-16,21-21 0,0 1 0,0-1 15,-21 0-15,21 0 0,0 0 16,22-21-16,-22 0 0,0 0 16,21 0-16,-20 0 0,20 0 15,-21 0-15,21 0 0,1-21 0,-22 0 16,21 0-16,-21 0 0,22-22 16,-22 22-16,0-21 0,0 21 0,22-22 15,-43 22-15,21-21 0,-21 21 16,21-22-16,-21 22 0,0-21 0,21 21 15,-21-1-15,0 1 0,0 0 0,0 42 32,-21 0-17,21 1-15,-21-1 16,21 21-16,-21-21 0,21 22 0,-22-1 16,22-21-16,0 21 0,0 1 0,0-1 15,0-21-15,0 22 0,0-22 16,0 21-16,0-21 0,22-21 0,-22 21 15,21-21-15,0 0 0,0 0 16,0 0-16,0 0 0,22-21 0,-22 21 16,0-21-16,0 0 0,22-21 15,-22 20-15,0 1 0,21-21 0,-21 0 16,1 20-16,-1-20 0,-21 21 16,21-21-16,0 20 0,-21-20 15,21 21-15,-21 0 0,0 0 0,0 42 31,0 0-15,0 0-16,0 0 0,0 0 0,-21 1 16,21 20-16,0-21 0,0 21 15,0-20-15,0 20 0,0-21 0,0 21 16,0-20-16,0-1 0,0 0 16,0 0-16,21 0 0,0 0 0,1-21 15,-1 0-15,0 0 0,0 0 16,0 0-16,22 0 0,-22 0 0,0-21 15,0 0-15,21 0 0,-20 0 16,-1 0-16,0-1 0,0-20 0,0 21 16,0-21-16,1 20 0,-1-20 15,0 0-15,-21-1 0,21 22 16,0-21-16,-21 21 0,0-22 0,0 22 16,21 0-16,-21 0 15,0 42 1,-21 0-16,21 0 15,0 1-15,0 20 0,-21-21 16,21 21-16,-21-20 0,21 20 0,0 0 16,0 1-16,0-22 0,0 21 15,0 0-15,0-20 0,0 20 0,21-21 16,0 0-16,22-21 0,-22 21 16,0 1-16,21-22 0,-21 0 15,22 0-15,-22 0 0,21 0 0,1-22 16,-22 1-16,0 0 0,21 0 15,-21 0-15,1-22 0,-1 22 0,0-21 16,0 21-16,-21-22 0,0 1 16,21 21-16,-21-21 0,21 20 0,-21 1 15,0 0-15,0 42 32,0 0-32,0 1 15,-21-1-15,21 0 0,0 21 16,0-21-16,0 1 0,0 20 0,0-21 15,0 0-15,0 0 0,0 1 16,0-1-16,0 0 0,0-42 47,0 0-47,21-1 0,-21 1 16,22 0-16</inkml:trace>
  <inkml:trace contextRef="#ctx0" brushRef="#br0" timeOffset="60120.34">10604 16256 0,'0'-42'0,"0"84"0,-21-105 16,0 63-16,21-22 0,-21 22 15,0 0-15,0 0 0,-1 22 16,1-22-16,21 21 0,0 0 16,0 0-16,0 0 0,0 0 15,0 1-15,21-1 16,1-21-16,-1 0 0,0 0 15,0 0-15,0 0 0,0 0 0,1-21 16,-1-1-16,-21 1 16,0 0-16,0 0 0,0 0 0,0 0 15,0-1-15,0 1 0,-21 0 16,21 0-16,-22 0 0,1 0 16,0 21-16,0 0 0,0 0 15,0 0-15,-1 0 0,1 0 0,21 21 16,-21 0-16,21 0 0,-21 0 0,21 0 15,0 22-15,0-22 0,0 0 16,0 0-16,21 0 0,0 1 16,0-22-16,22 0 0,-22 0 15,0 0-15</inkml:trace>
  <inkml:trace contextRef="#ctx0" brushRef="#br0" timeOffset="60401.18">11239 16087 0,'0'0'15,"0"-43"-15,0 22 0,0 0 0,0 0 16,-21 42 0,0-21-1,0 42-15,21-20 0,-21 20 0,0-21 16,-1 43-16,22-22 0,-21 0 16,0 22-16,0-22 0,21 22 0,-21-22 15,0 21-15,21-20 0,0 20 0,0-20 16,0-1-16,0 0 0,0 1 15,0-1-15,0-21 0,21 0 16,-21 0-16,21-21 0,0 0 16,0 0-16,0 0 0,1 0 0,-1-21 15,0 0-15,0 0 0,0 0 16,0-22-16,-21 22 0,0-21 0,0 0 16,0 20-16</inkml:trace>
  <inkml:trace contextRef="#ctx0" brushRef="#br0" timeOffset="61224.09">10943 16489 0,'0'0'0,"-21"0"31,21 21-31,42-21 0,-21 0 0,1 0 16,20 0-16,0 0 16,1 0-16,-1 0 0,0 0 0,1 0 15,-1-21-15,21 21 0,-20-21 16,-1 0-16,0 21 0,1-22 0,-1 1 15,0 21-15,1-21 0,-22 0 0,0 21 16,0-21-16,0 0 0,-21-1 16,-21 22 15,0 0-31,0 0 0,0 0 0,0 22 16,-1-1-16,1 0 0,0 0 15,21 0-15,-21 22 0,21-22 16,-21 0-16,21 21 0,0-21 0,0 22 0,0-1 15,0-21-15,0 0 16,0 22-16,0-22 0,21 0 0,0 0 16,0-21-16,22 0 0,-22 21 0,21-21 15,0 0-15,1 0 0,-22-21 16,21 0-16,1 0 0,-1 0 0,-21 0 16,0-22-16,22 22 0,-22-21 15,0-1-15,0 1 0,0 0 0,-21-1 16,0-20-16,21 21 0,-21-22 0,0 1 15,0 20-15,22-20 16,-22 20-16,0 1 0,0 0 0,0 21 0,0-1 16,0 1-16,0 42 31,0 22-31,0-22 0,0 21 0,0 1 16,0-1-16,0 21 0,0-20 15,0 20-15,-22-20 0,1-1 0,21 21 16,-21-20-16,0-1 0,0 0 15,21 1-15,-21-1 0,-1 0 0,1-20 16,21 20-16,0-21 0,0 0 16,-21-21-16,21-21 31,0 0-31,0 0 0,21 0 16,0-1-16,1-20 0,-1 21 15,21-21-15,-21 20 0,22-20 16,-1 21-16,0-21 0,1 20 0,-22 1 15,21 0-15,0 0 0,-20 21 0,-1 0 16,21 0-16,-21 0 0,0 21 16,-21 0-16,22 0 0,-22 1 15,0-1-15,0 21 0,0-21 16,0 22-16,0-22 0,-22 21 0,1-21 16,0 22-16,21-22 0,-21 0 15,0 21-15,0-21 0,-1-21 0,22 22 16,0-1-16,-21-21 0,21-21 31,0-1-31,0 1 0,21 0 16</inkml:trace>
  <inkml:trace contextRef="#ctx0" brushRef="#br0" timeOffset="61635.86">12636 16023 0,'-21'0'0,"42"0"31,1-21-15,-1 21-16,21-21 0,0 0 0,22 21 16,-1-21-16,22 21 0,0-22 15,-22 22-15,22 0 0,0-21 16,-22 21-16,1 0 0,-22 0 0,0 0 15,1 0-15,-22 0 0,0 0 16,-21 21-16,-21 1 16,0-22-16,-1 0 0,1 0 15,-21 0-15,0 21 0,-1-21 16,1 0-16</inkml:trace>
  <inkml:trace contextRef="#ctx0" brushRef="#br0" timeOffset="61878.72">13102 15981 0,'-21'0'0,"21"21"31,0 0-31,0 22 0,0-22 16,0 0-16,0 21 0,0-21 15,0 22-15,0-1 0,0 0 0,0-20 16,0 20-16,0 0 0,0 1 16,0-22-16,0 21 0,-21 0 0,21-20 15,-21 20-15,-1 0 0,22-21 16,0 1-16,-21-1 0,0 21 0,0-21 15,21 0-15,21-42 47,0 0-47,0 0 0</inkml:trace>
  <inkml:trace contextRef="#ctx0" brushRef="#br0" timeOffset="62260.5">13525 16362 0,'0'0'0,"-21"0"32,0 0-32,0 21 0,0 0 0,0 0 15,-1 1-15,1-1 0,0 0 0,0 0 16,0 21-16,21-20 16,-21-1-16,21 21 0,0-21 0,0 0 15,0 1-15,0-1 0,0 0 16,21 0-16,0-21 0,0 0 0,21 0 15,-20 0-15,-1 0 0,0 0 0,21 0 16,-21 0-16,1-21 0,20 0 16,-21 0-16,0-1 0,0-20 0,1 21 15,-1 0-15,-21-22 0,0 22 16,0 0-16,0-21 0,0 21 0,0-1 16,-21-20-16,-1 21 0,1 0 15,0 21-15,0-21 0,0 21 16,-22 0-16,22 0 0,0 0 0,0 0 15,0 21-15,0 0 0,-1-21 16,22 21-16,-21 0 0,21 0 0,0 1 16,0-1-16,21-21 15,22 0-15,-22 21 0,0-21 0,21 0 16,1 0-16</inkml:trace>
  <inkml:trace contextRef="#ctx0" brushRef="#br0" timeOffset="62534.34">14457 16129 0,'0'0'0,"0"-42"0,0-22 15,-21 64 1,-1 0 0,1 21-16,0 1 0,0 20 0,0-21 15,0 21-15,-1 1 0,1-1 0,0 22 16,0-22-16,0 0 0,0 1 15,-1-1-15,22 0 0,-21 1 0,21-1 16,0 0-16,0 1 0,0-22 16,21 21-16,1-21 0,20 0 0,-21 1 15,21-22-15,1 0 0,-1 0 16,0 0-16,1 0 0,-1-22 16,0 1-16,1 0 0,-1-21 0</inkml:trace>
  <inkml:trace contextRef="#ctx0" brushRef="#br0" timeOffset="62828.17">15028 15917 0,'0'0'0,"0"-21"0,0 0 16,0 0-16,21 21 0,1 0 16,-1 0-16,0 21 15,0 0-15,0 22 0,0-22 0,1 21 16,-1 0-16,0 1 0,0-1 15,0 22-15,-21-22 0,0 0 16,0 1-16,0 20 0,0-21 0,0 1 16,-21-1-16,0-21 0,0 22 0,-22-1 15,22-21-15,0 0 0,-21 22 16,21-22-16,-22-21 0,22 21 0,0 0 16,0-21-16,0 0 0,21-21 31,21 0-31,0 0 0,0-1 0,0 1 15,22 0-15</inkml:trace>
  <inkml:trace contextRef="#ctx0" brushRef="#br0" timeOffset="63119.98">15642 16468 0,'0'0'0,"0"21"16,0 0-16,21-21 15,0 0-15,1 0 16,-1 0-16,0 0 0,0 0 16,0 0-16,0-21 0,1 21 15,-1-21-15,0 0 0,-21-1 16,0 1-16,-21 21 31,0 0-31,-1 0 0,1 0 16,0 0-16,0 21 0,21 1 15,-21-22-15,21 21 0,0 0 16,21-21 15</inkml:trace>
  <inkml:trace contextRef="#ctx0" brushRef="#br0" timeOffset="65728.28">16743 16595 0,'0'0'0,"-21"21"0,-1-21 0,22 21 15,22-21 17,-1 0-32,0 0 15,0-21-15,21 0 0,-20 21 0,20-21 16,0-1-16,22 1 0,-22-21 0,22 21 15,-22 0-15,0-22 0,22 1 16,-22 0-16,0-1 0,1 1 0,-22-22 16,21 22-16,-21-21 0,1 20 15,-22-20-15,0 20 0,0 1 16,0 0-16,0 21 0,0-1 0,-22 1 16,1 0-16,0 0 0,0 0 15,0 21-15,0 0 0,-1 0 0,1 0 16,-21 21-16,21 0 0,0 0 0,-1 22 15,1-1-15,-21 21 0,21 1 16,0-1-16,-1 22 0,1-21 0,0 20 16,0 1-16,0 0 0,21 20 15,0-20-15,0 21 0,0 0 0,0 0 16,0-1-16,0 22 0,0-21 16,0 21-16,-21-21 0,21 21 0,-22-21 15,22 0-15,-21 0 0,0-1 0,0-20 16,21 0-16,-21-1 15,21-20-15,-21-22 0,21 22 0,0-43 16,0 0-16,0 0 0,21-21 16,21 0-16,-21-21 0,22 0 15,-22 0-15,42-22 0,-20 1 16,-1 0-16,21-1 0,1 1 0,-1 0 16,-20-22-16,20 22 0,-20-22 15,-1 22-15,-21-21 0,0-1 0,0-21 16,-21 22-16,0-22 15,0 22-15,-21-22 0,-21 0 0,21 22 0,-43-1 16,22-20-16,-22 20 0,1 1 16,-1 20-16,22 1 0,-21 0 15,20 21-15,1-22 0,0 22 0,-1 21 16,22-21-16,0 21 0,0 0 16,0 0-16,42 0 31,21 0-31,-21-21 0,22 0 0,-1 21 15,0-22-15,22 1 0,-22 21 0,22-21 16,-22 0-16,0 0 0,1 0 16,-1-22-16,0 22 0,-21 0 0,1 0 15,-1-22-15,0 22 16,-21 0-16,21 0 0,-21 0 0,0 0 0,0-1 16,0 1-16,21 0 0,-21 0 15,21 0-15,1 0 16,-1 21-1,0 0-15,0 21 16,0 0-16,-21 0 0,0 0 16,0 0-16,0 1 0,0-1 0,0 0 15,0 0-15,21 0 0,-21 0 16,22 1-16,-22-1 0,0 0 0,21 0 16,0-21-16,-21 21 0,21-21 15,0 0-15,0 0 0,1 0 0,-1 0 16,0 0-16,0 0 0,0 0 15,0-21-15,1 0 0,-1 21 16,0-21-16,0 0 0,0-1 0,22-20 16,-22 21-16,0-21 0,0 20 15,0-20-15,22 0 0,-22 21 0,0-22 16,21 22-16,-21 0 0,1 0 16,20 0-16,-21-1 0,0 22 0,0 0 15,1 0-15,-22 22 0,21-22 16,-21 21-16,0 0 0,0 0 15,0 0-15,0 0 0,0 1 16,0-1-16,0 0 0,0 0 16,0 0-16,0 0 15,0-42 17,0 0-17,0 0-15,0 0 16,0 0-16,-21-1 0,-1 1 0,1-21 15,21 21-15,-21 0 0,0-1 0,0 1 16,0 0-16,-1 21 16,1 0-16,0 0 0,0 0 0,0 0 15,0 21-15,-1 0 16,1 22-16,0-22 0,0 0 0,0 21 16,0 1-16,-1-22 0,1 21 0,21 1 15,0-22-15,0 21 0,0-21 16,0 0-16,0 22 0,0-22 0,0 0 15,21 0-15,1-21 0,20 21 16,-21-21-16,0 0 0,0 0 0,22 0 16,-22 0-16,21-21 0,-21 21 0,22-21 15,-22 0-15,21 21 0,-21-21 16,1 0-16,-1-22 0,0 22 0,0 0 16,0-21-16,-21 20 0,0 1 15,21-21-15,-21 21 0,22 0 16,-22-1-16,0 1 0,-22 21 31,22 21-31,-21 1 16,21-1-16,-21 0 0,21 0 15,0 0-15,0 0 0,0 1 0,0-1 16,0 0-16,0 0 0,0 0 0,21-21 16,0 21-16,1-21 0,-1 0 15,0 0-15,0 0 0,21 0 0,-20 0 16,-1 0-16,0 0 0,0 0 15,0-21-15,0 21 0,22-21 16,-43 0-16,21 0 0,0 0 0,0-22 16,0 22-16,-21-21 0,0-1 15,22 22-15,-22-21 0,21 21 0,-21 0 16,0-1-16,0 1 0,0 42 31,0 1-31,0-1 0,-21 0 16,21 0-16,-22 21 0,22-20 15,0-1-15,0 21 0,0-21 0,-21 22 16,21-22-16,0 0 0,0 0 0,0 0 16,0 0-16,0 1 0,0-1 15,0-42 17,0-1-17,0 1-15,0 0 0,0 0 0,0 0 16,0-22-16,21 22 0,-21-21 15,22 21-15,-1-22 0,0 1 0,0 0 16,0-1-16,22 22 0,-22-21 16,0 21-16,0 21 0,21-21 0,-20 21 15,-1 0-15,0 0 0,-21 21 0,21 0 16,-21 0-16,21 0 0,-21 0 16,0 22-16,0-22 0,0 21 0,21 1 15,-21-22-15,0 21 0,22-21 16,-22 22-16,0-22 0,21 0 15,-21 0-15,21 0 0,-21 0 16,21-21 0,0 0-1,-21-21-15,0 0 0,21 0 16,1 0-16,-1 0 0,-21-1 16,42-20-16,-21 21 0,0-21 0,22-1 15,-22 22-15,21-21 0,1-1 16,-1 1-16,-21 21 0,21-21 15,1 20-15,-22 22 0,0-21 0,0 21 16,0 0-16,1 21 16,-22 22-16,0-22 0,0 0 15,0 21-15,0-20 0,0 20 16,-22 0-16,22-21 0,0 22 0,-21-22 16,21 21-16,0-21 0,0 1 0,0-1 15,0 0-15,0 0 0,21 0 16,1-21-16,-1 21 0,0-21 0,0 0 15,0 0-15,0 0 0,1 0 16,20 0-16,-21 0 0,21-21 0,-20 0 16,20 21-16,0-21 0,-21 0 0,1-22 15,20 22-15,-21 0 0,0-21 16,0-1-16,1 1 0,-22 21 16,0-21-16,0-1 0,0 1 0,0 21 15,0 0-15,0-1 0,-22 22 16,1 0-16,0 0 0,0 0 0,0 22 15,0-1-15,-1 0 0,1 0 16,0 0-16,21 22 0,0-22 0,0 21 16,0-21-16,0 22 0,0-22 0,0 42 15,0-42-15,0 1 16,21-22-16,0 21 0,1 0 0,-1-21 16,0 0-16,0 0 0,0 0 15,0 0-15,1 0 0,-1 0 16,0-21-16,0 21 0,0-21 15,0-1-15,1 1 0,-1 0 0,0 0 16,0 0-16,0 0 0,-21-1 16,21 1-16</inkml:trace>
  <inkml:trace contextRef="#ctx0" brushRef="#br0" timeOffset="67803.17">22161 15621 0,'22'-21'0,"-44"42"0,65-63 15,-22 21 1,-21-1-16,0 1 0,0 0 16,0 0-16,0 0 15,0 0-15,-21 21 0,0-22 0,-1 22 16,-20 0-16,21 0 16,0 0-16,-22 0 0,22 0 15,-21 22-15,21-1 0,-22 0 0,1 21 0,0 1 16,-1-1-16,22 0 0,-21 1 15,0 20-15,-1 1 0,22-1 16,-21 1-16,21-1 0,-1 1 16,1-1-16,21 1 0,0-1 0,0-21 15,0 1-15,21 20 0,1-20 0,-1-22 16,21 21-16,0 0 0,1 1 16,-1-22-16,0 0 0,22 21 0,-22-20 15,1-1-15,-1 0 0,0 0 16,1-21-16,-22 0 0,21 21 0,-21-21 15,0 0-15,1 0 0,-1 0 16,0 0-16,-21-21 16,0 0-16,0 0 15,-21 21-15,0-21 0,-1 21 16,1 0-16,-21-22 0,21 22 0,-22 0 16,1-21-16,0 21 0,-1 0 15,1-21-15,0 21 0,-1-21 0,1 21 16,0-21-16,-1 21 0,1-21 0,0-1 15,-1 1-15,22 21 0,-21-21 16,21-21-16,-22 21 0,22-1 0,21-20 16,-21 0-16,21-1 0,-21 1 15,21-21-15,0 20 0,0-20 0,0 20 16,0-20-16,21 21 0,0-22 16,0 22-16,1-1 0,-1 1 15,21 0-15,0 21 0,-20-22 0,20 1 16,0 21-16,22 0 0,-22-1 15,0 1-15,22 0 0,-22 0 0,1 0 16,-1 21-16,0 0 0,-21-21 0,1 21 16,-1 0-16,0 0 0,0 0 15,-21 21 48,-21-21-63,0 0 0,21 21 15,-21-21-15,-1 0 0,22 21 0,-21-21 16,0 21-16,0-21 0,-21 21 16,20 1-16,1-22 0,-21 21 0,21 0 15,0 0-15,-22 21 0,22-20 16,-21 20-16,21 0 0,-1 1 0,1-1 16,0 21-16,0-20 0,0 20 0,0-20 15,21 20-15,0-21 0,0 1 16,0-1-16,0 0 0,0 1 0,0-1 15,0 0-15,0-20 0,0 20 16,21-21-16,0 0 0,0 0 16,0 1-16,0-1 0,1-21 0,-1 21 15,0-21-15,0 0 0,0 0 16,0 0-16,1 0 16,-22-21-1,0 0 1,0-1-16,-22 22 0,1-21 15,21 0-15,-21 0 0,0 0 16,0 21-16,21-21 0,-21-1 0,-1 1 16,1 0-16,0 0 0,0-21 15,21 20-15,-21 1 0,0 0 0,-1 0 16,22-21-16,0 20 0,0-20 16,0 21-16,0-21 0,0-1 15,0 1-15,22 0 0,-22-1 0,21 1 16,21 0-16,-21-1 0,22 1 15,-22 21-15,21-22 0,0 1 0,-20 21 16,20-21-16,-21 20 0,21 1 16,-20 0-16,-1 21 0,0-21 0,-21 42 47,-21-21-32,0 21 1,-1-21-1,22 21-15,-21-21 16,0 22 0,0-22-16,0 0 15,0 21-15,21 0 0,-22-21 16,1 21-16,0-21 0,21 21 0,-21 0 16,0 1-16,0-1 0,21 0 0,-22 0 15,1 21-15,21-20 0,-21 20 16,0 0-16,21 1 0,-21-1 0,21 0 15,0 1-15,-21-1 16,21 0-16,-22 1 0,22-1 0,0 0 0,-21-21 16,21 22-16,0-22 15,0 0-15,0 0 0,0 0 0,0 1 16,0-1-16,0 0 0,0-42 62,0 0-46,-21-1-16,0 1 16,21 0-1,0 0-15,-21 21 0,21-21 16,-21 21-16,21-21 16,0-1-1,0 1-15,0 0 0,0 0 16,0 0-16,0 0 0,0-1 15,21 1-15,-21 0 0,21-21 0,0 21 16,0-22-16,0 1 0,22 21 16,-22-22-16,21 22 0,-21-21 0,22 21 15,-22-22-15,0 22 0,21 0 16,-20 21-16,-1-21 0,0 0 0,0 21 16,-21-21 15,0 42 47,0 0-47</inkml:trace>
  <inkml:trace contextRef="#ctx0" brushRef="#br0" timeOffset="68799.6">22796 15960 0,'0'0'0,"0"-64"31,0 43-31,0 0 0,0 0 16,-21 21 0,0-21-16,0 21 15,0 0-15,0 0 0,-1 0 16,1 21-16,0 0 0,0 0 15,0 0-15,0 22 0,-1-22 0,1 21 16,0-21-16,0 22 0,0-1 16,0 0-16,-1-21 0,1 22 0,21-1 15,0-21-15,0 22 0,-21-22 0,21 0 16,0 0-16,0 0 0,0 0 16,21 1-16,0-1 0,1-21 15,-1 0-15,0 21 0,21-21 0,-21 0 16,1 0-16,20 0 0,-21 0 0,21 0 15,1 0-15,-22-21 0,21 21 16,-21-21-16,22-1 0,-1 1 16,-21 21-16,0-21 0,1-21 0,-1 21 15,0-1-15,0-20 0,-21 21 0,21-21 16,-21-1-16,0 1 0,0 0 16,0-1-16,0 1 0,0 21 0,-21-22 15,0 22-15,0-21 0,0 21 16,-1 21-16,1-21 0,-21-1 0,21 22 15,-22 0-15,22 0 0,-21 0 16,21 0-16,-22 0 0,1 22 16,21-1-16,-21 0 0,-1 21 0,22-21 0,0 22 15,-21-1-15,20 0 16,22 1-16,-21-1 0,21 0 0,-21 1 16,21-1-16,0 0 0,0-20 0,0 20 15,0-21-15,21 21 0,0-20 16,1-1-16,-1 0 0,21 0 0,-21-21 15,22 0-15,-22 0 0,0 0 16,21 0-16,-21 0 0,22 0 0,-1 0 16,-21-21-16,0 0 0,22 0 0,-22 21 15,21-43-15,-21 22 16,1 0-16,-1-21 0,-21 20 0,21-20 16,-21 0-16,0-22 0,0 22 15,0 0-15,0-22 0,0 22 0,0-1 16,-21 1-16,0 0 0,-1 21 0,1-1 15,0 1-15,0 0 0,0 0 16,-22 21-16,22 0 0,0 0 0,-21 0 16,-1 21-16,1 0 0,21 0 15,-21 1-15,-1 20 0,22 0 16,-21 1-16,21-1 0,-1 0 0,1 22 0,21-22 16,0 0-16,0 1 0,0-1 15,0 0-15,0-20 0,0 20 16,21-21-16,1 0 0,-1 0 15,0 1-15,0-22 0,0 0 0,22 21 16,-22-21-16,0 0 0,0 0 0,0 0 16,22 0-16,-22 0 0,0-21 15,0 21-15,0-22 0,0 22 16,-21-21-16,22 0 0,-1 21 0,-21-21 16,21 21-16,0-21 0,-21 0 15,21-1-15,0 1 0,1 0 0</inkml:trace>
  <inkml:trace contextRef="#ctx0" brushRef="#br0" timeOffset="69268.33">23304 15367 0,'0'0'15,"-21"-21"-15,0 0 0,21 0 16,0 42 0,21 0-1,22 0-15,-22 0 16,21 0-16,-21 1 0,22 20 16,-1-21-16,0 0 0,1 22 0,-22-1 15,21-21-15,-21 21 0,0 1 16,1-22-16,-1 21 0,-21 1 0,21 20 15,-21-21-15,0 1 0,0-1 0,0 0 16,0 22-16,-21-22 0,0 1 16,-1-1-16,1-21 0,0 21 0,0 1 15,-21-22-15,20 0 0,1 0 16,-21 22-16,21-22 0,0-21 0,-1 21 16,1 0-16,0 0 0,0-21 0,0 21 15,0-21-15,21 22 16,-22-22 15,22-22-15,0 1-16,0 0 15,22 0-15,-1 21 0,-21-21 16,21 0-16,21-1 0</inkml:trace>
  <inkml:trace contextRef="#ctx0" brushRef="#br0" timeOffset="69557.16">24342 16002 0,'0'0'0,"0"-21"15,0 0 16,0 42 48,0 0-64,0 0-15,0 0 16,0 1-16</inkml:trace>
  <inkml:trace contextRef="#ctx0" brushRef="#br0" timeOffset="69899.96">24342 16383 0,'-22'0'0,"22"21"31,0 0-15,0 1-1,22-22-15,-22 21 0,21-21 0,-21 21 16,0 0-16,0 0 0,0 0 0,0 22 16,0-22-16,0 21 0,0-21 15,0 22-15,0-1 0,-21 0 0,-1 1 16,1-1-16,-21 0 0,21 1 15,-22-22-15,22 21 0,-21-21 16,0 1-16,-22-1 0,22 0 0,-1-21 16,1 21-16,0-21 0,-1 0 0,1 0 15,21 0-15,0 0 0,-22-21 16,43 0-16,0 0 0,0-1 16</inkml:trace>
  <inkml:trace contextRef="#ctx0" brushRef="#br0" timeOffset="70687.85">24320 15917 0,'-21'0'15,"0"0"1,0 0-16,0 0 16,21 22-16,0-1 15,0 0-15,0 0 16,0 0 0,21-21-1,0 0-15,0 0 0,0 0 16,1 0-16,-1 0 15,-21-21-15,21 0 0,-21 0 16,0 0 0,0-1-16,0 1 0,0 0 0,0 0 15,0 0-15,-21 21 16,0 0-16,-1 0 16,1 0-16,0 0 0,0 21 15,21 0-15,0 0 16,0 0-16,0 1 0,0-1 15,0 0-15,0 0 0,0 0 16,21-21 0,0 0-16,0 0 0,1 0 0,-1 0 15,0 0-15,0-21 16,-21 0 0,0 0-16,0 0 15,0-1-15,0 1 0,0 0 16,-21 0-16,0 21 15,0 0-15,-1 0 0,1 0 16,0 0-16,0 21 0,21 0 16,0 0-16,-21 1 0,21-1 15,0 0-15,0 0 16,0 0-16,0 0 0,0 1 16,21-22-16,-21 21 15,21-21-15,0 21 16,0 0-16</inkml:trace>
  <inkml:trace contextRef="#ctx0" brushRef="#br0" timeOffset="71627.71">24320 16447 0,'0'21'0,"0"-42"78,0-1-62,-21 22 0,0 0-16,0 0 0,0 0 15,0 0-15,-1 0 16,1 0-16,0 0 0,0 22 16,21-1-16,-21 0 0,0 0 15,21 0 1,0 0-16,0 1 0,21-22 15,0 21-15,0-21 0,0 0 16,0 0-16,1 0 16,-1 0-16,0 0 15,0-21-15,-21-1 16,0 1-16,0 0 16,0 0-16,0 0 15,0 0 1,-21 21-16,0 0 15,0 0-15,-1 0 0,1 0 16,0 0-16,21 21 16,0 0-16,0 0 15,0 0 1,21-21-16,0 21 16,1-21-16,-1 0 0,0 0 15,0 0 1,0 0-16,-21-21 15,0 0-15,0 0 16,0 0 0,0 0-16,-21 21 0,0 0 15,0-22-15,0 22 16,-1 0-16,1 0 0,0 0 16,21 22-16,0-1 15,0 0 1,0 0-16,0 0 15,21-21-15,0 0 0,1 0 16,-1 0-16,0 0 16,0 0-16,-21-21 31,0 0-15,-21 21 15,0 0-31,21-21 62</inkml:trace>
  <inkml:trace contextRef="#ctx0" brushRef="#br0" timeOffset="72791.44">24342 15981 0,'0'0'0,"-22"0"0,1-21 15,0 0 17,0 21-32,0 0 0,0 0 15,-1 0 1,1 21-16,0 0 0,0-21 16,21 21-16,-21 0 0,21 0 15,-21 1-15,21-1 0,0 0 0,0 0 16,0 0-16,0 0 0,21 1 15,0-22-15,-21 21 0,21-21 16,0 0-16,0 0 0,1 0 0,-1 0 16,0 0-16,0 0 15,0 0-15,-21-21 0,21 21 16,-21-22-16,22 1 0,-22 0 0,0 0 16,0 0-16,0 0 15,0-1-15,0 1 0,0 0 0,0 0 16,-22 0-16,1 0 15,0 21-15,0 0 0,0 0 16,21 21-16,-21-21 16,21 21-16,-22 0 0,22 0 0,0 0 15,0 1-15,0-1 16,0 0-16,0 0 16,22-21-16,-1 0 15,0 0 1,-21-21 15,0 0-31,0 0 16,0-1-16,0 1 15,0 0-15,0 0 16,-21 21 15,21 21-31,-21 0 0,21 0 16,0 1-16,0-1 0,0 0 15,0 0 1,21-21 0,0 0-1,0 0-15,-21-21 16,21 21-16,-21-21 0,0 0 16,0-1-1,0 1-15,0 0 0,0 0 16,0 0-16,-21 21 0,0-21 15,0 21-15,0 0 0,-1 0 16,1 0-16,0 0 0,21 21 16,-21 0-16,0-21 0,21 21 15,0 0-15,-21 0 0,21 1 0,0-1 16,0 0-16,0 0 16,0 0-16,21 0 0,0 1 15,0-22-15,0 0 0,0 0 16,1 0-16,-1 0 15,0 0-15,-21-22 16,21 1-16,-21 0 16,0 0-16,0 0 0,0 0 15,0-1-15,0 1 0,0 0 16,0 0-16,0 0 0,-21 21 0,0 0 16,0 0-16,-1 0 15,1 0-15,21 21 0,0 0 16,0 0-16,-21 0 0,21 1 15,0-1-15,0 0 0,0 0 16,0 0-16,0 0 0,21-21 16,0 22-16,1-22 0,-1 0 15,0 0-15,0 0 0,0 0 16,0 0-16,1 0 0,-1-22 16,-21 1-16,21 21 15</inkml:trace>
  <inkml:trace contextRef="#ctx0" brushRef="#br0" timeOffset="84741.24">8721 8255 0,'0'0'16,"-22"0"-16,1 0 16,0 0-1,0 0-15,0 21 16,21 0-16,-21 1 0,21-1 16,-22 0-16,22 0 15,0 0 1,22-21-1,-1 0-15,0 0 16,0 0-16,0 0 16,-21-21-16,21 21 0,1-21 15,-22 0-15,0 0 0,0-1 16,0 1 0,0 0-16,-22 0 15,1 21-15,0 0 16,0 0-16,-21 21 0,20-21 15,1 21-15,0 0 0,0 1 0,0-1 16,21 0-16,0 0 0,-21 0 16,21 0-16,0 1 0,0-1 15,0 0-15,21-21 16,0 0-16,0 0 16,21 0-16,-20 0 0,-1 0 0,0-21 15,0 21-15,0-21 0,0-1 16,1 22-16,-1-21 0,-21 0 15,0 0-15,0 0 0,0 0 16,-21-1-16,-1 22 16,1 0-16,0 0 0,0 0 0,0 0 15,0 0-15,-1 0 0,-20 0 16,21 0-16,0 22 0,21-1 0,-21-21 16,21 21-16,-22-21 0,22 21 0,0 0 15,22-21 48,-1 0-63,-21-21 15,21 21-15,0 0 16,0 0-16,0 0 0,1 0 16,-1 0-16,0 0 0,0 0 0,0 0 15,0 0-15,1 0 0,20 21 16,-21-21-16,0 21 0,22-21 0,-22 22 15,21-1-15,-21-21 0,22 21 16,-22 0-16,0 0 0,21 0 0,-21 1 16,1-1-16,-1 0 0,0 0 0,0 0 15,0 0-15,0 22 0,-21-22 16,0 21-16,22-21 0,-22 22 16,0-22-16,0 21 0,0 1 0,0-1 15,-22-21-15,1 21 0,0 1 16,-21-22-16,21 21 0,-22-21 0,1 22 15,0-22-15,-1 21 0,1-21 0,0 1 16,-1-1-16,1 0 0,0 0 16,20 0-16,-20-21 0,21 21 0,0 1 15,0-22-15,-1 0 0,1 21 0,0-21 16,21-21 46,0-1-62,0 1 16,21 0-16,0 0 16,-21 0-16,0 0 0</inkml:trace>
  <inkml:trace contextRef="#ctx0" brushRef="#br0" timeOffset="85251.95">8551 9102 0,'-21'-21'0,"0"-1"32,0 22-17,21 22 17,0-1-32,0 0 0,0 0 15,0 0-15,0 0 0,0 1 16,0-1-16,0 21 0,0-21 0,0 0 15,0 22-15,0-22 0,0 0 0,-21 21 16,21-20-16,-22-1 0,22 0 16,-21 21-16,0-21 0,21 1 0,0-1 15,-21-21-15,21 21 0,-21 0 16,0-21-16,42 0 47,21 0-32,-21 0-15,22-21 0,-1 21 0,0 0 16,1-21-16,20 21 0,1 0 0,-1 0 16,1-21-16,-1 21 0,1-22 15,-1 22-15,1 0 0,-1 0 0,-21 0 16,-20 0-16,20 0 0,-21 0 0,0 0 16,0 0-1,-21 22 16,22-22 16,-22-22-47,21 22 0</inkml:trace>
  <inkml:trace contextRef="#ctx0" brushRef="#br0" timeOffset="89095.78">17293 1588 0,'21'0'0,"-21"21"78,0 0-62,21-21-1,1 0-15,-1 0 16,-21 21-16</inkml:trace>
  <inkml:trace contextRef="#ctx0" brushRef="#br0" timeOffset="89724.14">17568 1334 0,'0'-22'16,"0"44"-16,0-65 0,0 1 0,0 21 0,0-22 16,0 1-16,0 21 0,0-21 15,0-1-15,0 22 0,0-21 0,0-1 16,0 22-16,0-21 0,0 21 16,0 0-16,0 42 31,0 0-31,0 21 0,0 1 0,0-1 15,0 21-15,0 1 0,0-1 16,0-20-16,0 41 0,0-20 0,-21-1 16,21 1-16,0-1 15,0 1-15,-21-1 0,21 1 0,0-22 16,-21 1-16,21-1 0,0 0 16,0 1-16,0-22 0,0 0 0,0 0 15,0 0-15,0-42 31,0 0-31,0 0 16,0-22-16,0 22 16,0 0-16,21-21 0,0-1 0,-21 22 15,21-21-15,0 0 0,1-1 16,20 22-16,-21-21 0,0 21 0,22-1 16,-1 1-16,-21 0 0,21 21 15,1 0-15,-22 0 0,21 0 16,1 0-16,-22 21 0,21 0 0,-21 1 15,0 20-15,1-21 0,-22 21 16,0-20-16,0 20 0,0-21 0,-22 0 16,1 22-16,-21-22 0,21 0 15,-43 21-15,22-21 0,0-21 0,-22 22 16,22-1-16,-1 0 0,-20-21 16,42 0-16,-22 0 0,1 0 0,21 0 15,42 0 16,0-21-31,0 0 0,22 21 16,-22-22-16,21 1 0,1 21 16</inkml:trace>
  <inkml:trace contextRef="#ctx0" brushRef="#br0" timeOffset="90187.89">18605 1588 0,'22'-22'0,"-44"44"0,65-65 16,-43 22-16,0 0 0,0 0 15,0 0-15,-21 21 16,-1-22-16,1 22 0,0 0 16,-21 0-16,21 0 0,-22 0 15,22 22-15,-21-1 0,-1 0 0,22 21 16,-21-21-16,0 22 0,20-1 16,-20 0-16,21-20 0,0 20 0,0 0 15,-1 1-15,22-22 0,0 21 16,0-21-16,0 0 0,0 1 0,22-22 15,-1 21-15,0-21 0,0 0 16,0 0-16,22 0 0,-22 0 0,21-21 16,0-1-16,-20 22 0,20-21 15,0-21-15,-21 21 0,1 0 16,20-22-16,-21 22 0,-21-21 0,21 21 16,-21-22-16,21 22 0,-21-21 15,0 21-15,0-1 0,0 44 31,-21-1-31,0 0 0,21 0 0,-21 0 16,0 0-16,21 22 0,0-22 16,0 21-16,0-21 0,0 1 0,0 20 15,0-21-15,0 0 0,0 0 16,21 1-16,0-22 16,0 0-16,22 0 0,-22 0 0,21 0 15,-21 0-15,22-22 0,-22 1 16,21 0-16,-21 0 0</inkml:trace>
  <inkml:trace contextRef="#ctx0" brushRef="#br0" timeOffset="90928.17">19156 1482 0,'0'-21'0,"0"42"0,0-64 0,0 22 16,0 0-16,0 0 0,-21 21 31,-1 0-31,1 21 0,0 0 0,0 0 16,0 22-16,0-22 0,21 21 0,-22 1 15,1-1-15,0 0 0,21 1 16,0-1-16,0 0 0,0-21 16,0 22-16,0-1 0,0-21 15,0 0-15,0 1 0,21-1 0,0 0 16,1 0-16,-1-21 0,21 0 0,-21 0 16,22 0-16,-22 0 0,21 0 15,-21-21-15,22 0 0,-22 0 0,21-1 16,-21-20-16,0 21 0,22-21 15,-22-1-15,0-20 0,0 20 0,0-20 16,1-1-16,-1 22 0,-21-21 16,0-1-16,21 22 0,-21-1 0,0 1 15,0 0-15,0 21 0,0-1 16,0 1-16,0 0 0,0 42 16,0 0-16,0 1 15,0-1-15,-21 0 0,0 21 16,-1 1-16,22-1 0,-21 0 0,21 1 15,0-1-15,-21 0 0,21 1 16,-21 20-16,21-42 0,0 22 0,0-1 16,0-21-16,0 0 0,0 0 15,0 1-15,0-1 16,0-42 0,0-1-1,0 1-15,0 0 0,21-21 0,0 21 16,-21-22-16,21 22 15,22-21-15,-22 21 0,0-1 0,21 1 16,1 0-16,-22 0 0,21 0 16,1 21-16,-22 0 0,21 0 0,-21 0 15,0 0-15,1 0 0,-22 21 16,0 0-16,0 0 16,0 0-16,-22 1 0,-20-22 0,21 21 15,-21 0-15,-1 0 0,1-21 16,-22 21-16,43 0 0,-21 1 15,0-1-15,20-21 0,1 21 0,0 0 16,21 0-16,0 0 0,0 1 0,21-1 16,0 0-16,22 0 15,-22 0-15,21-21 0,1 21 0,-1 1 16,0-22-16,1 0 0,-1 21 0,0-21 16,1 0-16,-22 0 0,0 0 15,0-21-15,0-1 0,0 1 0,1 0 16</inkml:trace>
  <inkml:trace contextRef="#ctx0" brushRef="#br0" timeOffset="91656.75">21378 1249 0,'0'0'0,"-63"21"0,20-21 16,1 0-16,-21 0 0,20 0 0,22 0 15,-21 0-15,21 0 0,-1 0 16,44-21 0,-1 0-16,0 21 15,21-21-15,1-1 0,-1 1 16,0-21-16,-21 21 0,22-22 15,-1 1-15,-21 21 0,22-21 16,-22-1-16,-21 1 0,0 0 0,0 20 16,0-20-16,0 21 0,0 0 15,0 0-15,-21 21 0,-1 0 16,-20 0-16,21 0 0,-21 21 16,20 0-16,-20 21 0,21 1 0,-21 20 15,20 1-15,1-1 0,-21 1 16,21 20-16,0 1 0,-1 0 0,1-1 15,0 22-15,0-21 0,0 21 16,0-1-16,-1-20 0,22 21 16,0 21-16,0 0 0,-21 0 0,21-21 0,-21 21 15,0-21-15,21-1 0,0 1 16,0-21-16,0 0 0,0-1 16,0-41-16,0 20 0,0-21 0,0-20 15,0-1-15,21 0 0,0-21 0,0 0 16,22-21-16,-1 0 0,-21-1 15,22-20-15,-1 21 0,21-21 0,-20-1 16,-1 1-16,0 0 0,1-22 16,-22 22-16,21-22 0,-21 1 0,-21-1 15,0-20-15,0-1 0,-21 0 0,-21 22 16,21-22-16,-22 22 16,1-1-16,-21 1 0,20-1 0,1 22 15,-22-1-15,22 22 0,0-21 0,-1 21 16,22 0-16,0-1 0,0 22 15,0-21-15,21 0 0,0 0 16,21 21 0,0-21-16,21 21 0,-20 0 0,20-21 15,21-1-15,-20 1 16,-1 21-16,0-21 0,1 21 0,-1-21 16,-21 0-16,22 21 0</inkml:trace>
  <inkml:trace contextRef="#ctx0" brushRef="#br0" timeOffset="92023.92">21399 1588 0,'-21'-22'0,"42"44"0,-63-65 0,42 22 16,-21 0-16,21 0 0,0 0 15,0-1-15,0 1 16,21 0-16,0 21 0,0 0 16,22 0-16,-1 0 0,0 0 15,1 0-15,-1 0 0,0 21 0,22-21 16,-22 21-16,1 1 15,-22 20-15,0-21 0,0 0 0,0 22 0,-21-22 16,0 0-16,0 21 16,0-21-16,-21 1 0,0-1 0,0-21 15,0 21-15,-1-21 0,1 21 0,0-21 16,0 0-16,0 0 16,21-21-16,-21 21 0,21-21 0,0 0 15,0-1-15,0 1 0,0 0 16,0 0-16,0 0 0,21 0 0,0-1 15,-21 1-15,21 0 0,0 0 16,0 0-16,1 21 0,20-21 0,-21 21 16,0 0-16,22-22 0,-22 1 15,21 21-15,-21 0 0,22 0 0,-22 0 16,21-21-16,-21 21 0,22 0 16</inkml:trace>
  <inkml:trace contextRef="#ctx0" brushRef="#br0" timeOffset="92900.57">22394 1397 0,'0'21'16,"-21"0"0,0-21-16,0 22 0,0-1 15,-1-21-15,1 21 0,0 0 0,0 0 16,0 0-16,21 22 0,0-22 16,-21 0-16,21 0 0,0 0 0,0 1 15,0-1-15,0 0 16,21 0-16,0-21 0,0 0 0,0 0 15,0 0-15,1 0 16,-1 0-16,0 0 0,0 0 0,0 0 16,0-21-16,1 21 0,-22-21 0,0 0 15,0-1-15,0-20 0,0 21 16,0 0-16,0-22 0,0 22 0,0-21 16,0 21-16,0 0 0,0-1 15,0-20-15,0 21 0,0 0 16,21 0-16,21 21 0,-21 0 15,0 0-15,22 0 0,-22 0 0,21 0 16,-21 21-16,1 0 16,20 0-16,-21 0 0,0 0 0,0 1 15,-21-1-15,22 0 0,-22 21 0,21-21 16,-21 1-16,0-1 0,0 0 16,0 0-16,0 0 0,0 0 0,0 1 15,0-1-15,-21-21 16,21 21-16,-22-21 0,1 0 15,0-21 1,21 0-16,0-1 0,0 1 16,0 0-16,0 0 0,0 0 15,0 0-15,21-22 0,0 22 0,1-21 16,20 21-16,-21-1 0,21-20 16,-20 21-16,20 0 0,0 0 15,-21 21-15,1 0 0,20 0 0,-21 0 16,0 0-16,0 0 0,1 21 15,-1 0-15,-21 0 0,0 0 0,0 0 16,0 22-16,0-22 0,0 0 16,0 21-16,0-20 0,0 20 0,0-21 15,0 0-15,0 0 0,0 1 16,0-1-16,0 0 0,-21-21 47,21-21-47,0 0 0,0-1 15,0 1-15,0 0 0,0-21 16,0 21-16,0-22 0,21 22 0,0-21 16,0-1-16,0 1 0,22 21 15,-22-21-15,21 20 0,0 1 0,1 0 16,-1 0-16,0 21 0,1 0 16,-1 0-16,-21 0 0,22 21 0,-1 0 15,-21 0-15,0 1 0,-21-1 16,0 21-16,0-21 0,0 22 0,0-22 15,0 21-15,-21-21 0,21 22 0,-21-22 16,0 21-16,0-21 16,21 0-16,-22 1 0,22-1 0,-21 0 15,0-21-15,21-21 32</inkml:trace>
  <inkml:trace contextRef="#ctx0" brushRef="#br0" timeOffset="93768.44">25273 1312 0,'0'0'0,"-21"0"0,0 0 15,42 0 32,0-21-47,0 0 16,0 21-16,22-21 0,-22 0 16,21-22-16,-21 22 0,22-21 0,-22 0 15,21-1-15,-21 1 0,0 0 16,1-1-16,-1 1 0,-21-22 15,0 22-15,0 0 0,0 21 0,0-22 16,0 22-16,-21 0 0,21 0 0,-22 21 16,1 0-16,0 0 15,0 0-15,0 0 0,0 42 0,-1-21 16,1 43-16,0-1 0,0 1 16,0-1-16,0 22 0,-1 0 0,1-1 15,0 22-15,0-21 0,0 21 0,0-1 16,-1 1-16,1 21 0,0-21 15,21 0-15,-21 0 0,21 0 0,0 21 16,0-22-16,0 1 0,0 0 16,0 0-16,0-21 0,0-1 0,0 1 15,21-22-15,0 1 0,-21-22 16,21 1-16,1-1 0,-1-21 0,0-21 16,21 0-16,1 0 0,-1-21 15,0 0-15,1-22 0,-1 1 0,21 0 16,-20-1-16,-1 1 0,22-21 15,-43 20-15,21-20 0,-21-22 0,0 22 16,-21-22-16,0 21 0,0-20 16,-21-1-16,-21 22 0,0-22 0,-1 21 15,-20 1-15,20-1 0,-20 22 0,-1 0 16,1-1-16,21 1 0,-22 21 16,22 0-16,-1 0 0,22-1 0,-21 1 15,42 0 1,0 0-16,21 21 15,0-21 1,22 21-16,-22 0 0,21-21 0,0 21 16,1-22-16,-1 22 0,0-21 15,1 21-15,-1-21 0,0 21 0,-20-21 16,20 0-16,-21 21 0,0-21 0</inkml:trace>
  <inkml:trace contextRef="#ctx0" brushRef="#br0" timeOffset="94149.22">25569 1461 0,'0'0'0,"0"-22"0,0 1 16,0 0-16,0 0 16,0 0-1,0 0-15,21-1 0,1 22 16,-1 0-16,0 0 0,0 0 16,21 0-16,1 0 0,-22 0 0,21 0 15,1 0-15,-1 22 0,0-1 16,-21 0-16,22 0 0,-22 0 0,0 0 15,0 1-15,-21-1 0,0 0 16,0 21-16,0-21 0,0 1 0,0-1 16,-21 0-16,0 0 0,21 0 0,-21-21 15,0 0-15,-1 0 0,22-21 32,0 0-32,0 0 15,0 0-15,0-1 0,0 1 0,22 0 16,-22 0-16,21-21 0,0 20 15,0 1-15,-21 0 0,21 0 0,0 0 16,1 21-16,-1-21 0,0 21 16,0 0-16,0 0 0,0 0 0,1 0 15,-1 0-15,0 0 0,0 0 16,0 0-16,0 0 0,1 21 16</inkml:trace>
  <inkml:trace contextRef="#ctx0" brushRef="#br0" timeOffset="95472.68">26628 1418 0,'0'0'0,"21"0"0,0 0 16,0-21-16,-21 0 15,0 0-15,0 0 16,0-1-16,0 1 0,0 0 16,0 0-16,-21 21 0,0 0 15,0 0-15,-1 0 0,-20 0 16,21 0-16,0 21 0,-22 0 15,22 0-15,-21 1 0,0 20 0,20-21 16,-20 21-16,21-20 0,-21 20 16,20-21-16,1 21 0,21-20 15,0 20-15,0-21 0,0 0 0,0 0 16,0 1-16,21-1 0,1-21 16,-1 0-16,0 0 0,21 0 0,-21 0 15,22 0-15,-22 0 0,21-21 16,1-1-16,-22 1 0,21 0 0,-21 0 15,22-21-15,-22 20 0,21 1 16,-21-21-16,0 21 0,1-22 0,-1 22 16,-21-21-16,0 21 0,21 0 15,-21-1-15,0 1 0,-21 21 32,21 21-32,-21-21 0,-1 22 15,22 20-15,-21-21 0,21 0 0,-21 0 16,21 1-16,0-1 0,0 21 15,0-21-15,0 0 0,0 1 0,21-1 16,0 0-16,1 0 0,-1 0 16,21-21-16,-21 0 0,0 0 0,22 0 15,-1 0-15,-21 0 0,22-21 16,-22 0-16,21 0 0,-21 0 0,0-1 16,1 1-16,-1 0 15,0-21-15,0 21 0,0-1 0,-21 1 0,0-21 16,0 21-16,0 0 0,0-1 15,0 44 17,-21-1-17,21 0-15,-21 21 0,0-21 0,21 1 16,0-1-16,0 0 0,0 21 16,-21-21-16,21 1 0,0-1 0,0 0 15,0 0-15,0 0 0,0-42 47,21 0-47,-21 0 0,0 0 0,21-1 16,0 1-16,0-21 0,-21 21 15,21-22-15,1 22 0,-22 0 16,21-21-16,0 21 0,0-1 16,-21 1-16,21 0 0,0 21 15,1 0-15,-22 21 16,21 0-16,-21 1 15,21-1-15,-21 0 0,0 21 0,0-21 16,0 1-16,0-1 0,0 0 16,0 0-16,0 0 0,0 0 0,0 1 15,21-22 17,0 0-17,-21-22-15,21 1 0,1 0 16,-1 0-16,0 0 15,0-22-15,0 22 0,0 0 0,1 0 16,-1-21-16,0 20 0,0 1 16,0 0-16,0 0 0,1 21 0,-1-21 15,-21 42 1,0 0-16,0 0 16,-21 0-16,-1 1 15,22-1-15,0 0 0,0 21 16,0-21-16,0 1 0,0-1 15,0 0-15,0 0 0,0 0 16,22-21-16,-1 0 0,0 0 16,0 0-16,0 0 0,22 0 15,-22 0-15,0 0 0,21-21 0,-21 21 16,22-21-16,-22 0 0,0 0 16,0-1-16,0 1 0,1 0 0,-1-21 15,0 21-15,0-1 0,-21-20 16,0 21-16,0 0 0,-21 21 15,0 0 1,0 0-16,-1 0 0,1 21 0,-21 21 16,21-21-16,0 1 0,-1-1 15,1 21-15,21-21 0,0 0 16,0 1-16,0 20 0,0-21 0,0 0 16,0 0-16,0 1 0,21-1 15,22 0-15,-22-21 0,0 0 0,21 0 16,1 0-16,-1 0 0,0 0 15,1 0-15,-1-21 0,0 0 0,1-1 16,-1 1-16,22 0 0</inkml:trace>
  <inkml:trace contextRef="#ctx0" brushRef="#br0" timeOffset="95745.19">29210 783 0,'0'0'16,"0"-21"-16,0 0 0,-21 0 0,21 0 15,-21-1-15,-1 22 0,1 0 0,0 0 16,21 22-16,-21-1 0,0 0 16,0 0-16,-1 21 0,1 1 0,21 20 15,-21-20-15,21 20 0,-21 1 16,0-22-16,21 21 0,0-20 0,0 20 16,0-20-16,0-1 0,0 0 15,0 1-15,0-1 0,0 0 16,0-21-16,0 22 0,0-22 15,0 0-15,21-21 0,0 0 0,0 0 16,22 0-16,-22 0 16,0-21-16,0 0 0,21 0 0,-20-1 15,20-20-15</inkml:trace>
  <inkml:trace contextRef="#ctx0" brushRef="#br0" timeOffset="96088.98">29422 1270 0,'0'0'0,"21"-21"0,-21 0 0,-21 21 31,-1 0-31,1 0 0,21 21 0,-21 0 16,21 0-16,-21 0 0,21 1 16,-21-1-16,21 0 0,0 0 15,0 0-15,0 0 0,0 1 16,0-1-16,21-21 0,0 0 16,0 0-16,0 0 0,1 0 0,-1 0 15,0 0-15,0 0 0,21 0 16,-20-21-16,-1-1 0,0 22 0,0-21 15,-21 0-15,21-21 0,-21 21 16,21-1-16,-21-20 0,0 21 0,0 0 16,0 0-16,0-1 0,-21 1 15,0 0-15,-21 21 0,21 0 16,-1-21-16,-20 21 0,21 0 0,-21 0 16,20 0-16,1 0 0,0 0 15,0 0-15,0 21 0,0-21 16,-1 0-1,1 0 1</inkml:trace>
  <inkml:trace contextRef="#ctx0" brushRef="#br0" timeOffset="96271.87">28765 1016 0,'0'0'0,"-21"0"0,0-21 15,21 0-15,21 21 31,0-21-31,22 21 0,-1 0 0,22 0 16,-1 0-16,-21 0 0,22 0 16,-1 0-16,-20 0 0,20 0 0,-42 0 15,22 0-15,-22 0 0,0 0 16,0 0-16,0 0 0</inkml:trace>
  <inkml:trace contextRef="#ctx0" brushRef="#br0" timeOffset="96732.23">30628 635 0,'0'-21'0,"0"42"0,0-63 0,0 21 16,0-1-16,0 1 0,21 21 15,-21 21 1,0 1-16,0-1 16,21 21-16,-21 0 0,0 1 15,0 20-15,0 1 0,0-1 16,0-20-16,0 20 0,0 1 0,0-22 16,0 0-16,0 1 0,-21-1 0,21 0 15,0-21-15,-21 1 16,21 20-16,0-21 0,0 0 15,0 0-15,21-42 32</inkml:trace>
  <inkml:trace contextRef="#ctx0" brushRef="#br0" timeOffset="97080.03">30628 974 0,'0'0'0,"-21"-64"0,0 22 0,21 0 15,0-1-15,0 1 0,0 0 0,0 20 16,0-20-16,0 21 0,0-21 16,0 20-16,42-20 0,-21 21 15,22 0-15,-22 0 0,42-1 16,-20 1-16,20 21 0,1 0 0,20 0 16,-20 0-16,-1 0 0,1 43 15,-22-22-15,0 21 0,1 0 16,-43 1-16,0-1 0,0 0 0,-21 22 15,-1-22-15,-20 22 0,-21-22 16,20 0-16,1 1 0,-22-22 0,22 21 16,0-21-16,-1 1 0,22-1 15,-21 0-15,21 0 0,0-21 16,-1 21-16,22 0 16,0 1-1,22-22 1,-1 0-16,0 0 15,0 0-15,0 0 0</inkml:trace>
  <inkml:trace contextRef="#ctx0" brushRef="#br0" timeOffset="98244.06">31729 1334 0,'0'0'0,"21"0"0,21 0 0,-21 0 16,-21-22-16,22 22 0,-22-21 15,0 0-15,0 0 0,0 0 16,0 0-16,0-1 0,0 1 16,-22 0-16,1 0 0,21 0 0,-21 21 15,0 0-15,0 0 0,0 0 16,-1 0-16,-20 0 0,0 21 0,21 0 16,-22 0-16,1 22 0,0-22 15,20 0-15,-20 21 0,21-21 0,0 22 16,0-22-16,21 0 0,0 0 15,0 0-15,0 1 0,0-1 0,42-21 16,-21 21-16,0-21 16,0 0-16,22 0 0,-22 0 0,21 0 0,-21 0 15,22 0-15,-1 0 16,-21-21-16,22 0 0,-22 21 0,0-22 16,21 1-16,-21-21 0,1 21 15,20-22-15,-21 22 0,0-21 0,0 0 16,1-1-16,-22 22 0,21-21 15,-21 21-15,21-1 0,-21 1 16,0 42 0,-21 1-1,0 20-15,-1-21 0,22 0 16,0 22-16,-21-22 0,21 21 16,0-21-16,0 22 0,0-22 0,21 0 15,1 0-15,-22 0 0,42 0 16,-21 1-16,0-1 0,22-21 0,-1 0 15,0 0-15,1 0 0,-1 0 16,0 0-16,22 0 0,-22 0 16,22-21-16,-22 21 0,0-22 0,1 1 15,-1 0-15,-21-21 0,21 21 16,-20-22-16,-1 1 0,0 0 16,-21 20-16,0-20 0,0 21 0,0 0 15,0 0-15,-21-1 16,0 22-16,-1 0 0,-20 0 0,0 0 15,-1 22-15,1-22 0,0 21 16,-1 21-16,1-21 0,0 0 0,-1 1 16,22-1-16,0 0 0,0 0 15,21 0-15,0 0 0,0 1 16,0-1-16,21-21 0,0 21 0,22-21 16,-22 0-16,21 0 0,0 0 15,-20 0-15,20 0 0,-21 0 0,21 0 16,-20-21-16,20 0 0,-21 21 15,0-22-15,0 1 0,1 0 16,-1 0-16,-21 0 0,0 0 0,21-1 16,-21 1-1,0 42 1,0 1 0,-21-1-16,21 0 0,-21 0 0,-1 21 15,1 1-15,0-22 0,0 42 16,0-20-16,21 20 0,-21 1 15,21-1-15,-22 22 0,1-22 0,21 22 16,0 0-16,-21-22 0,21 22 16,-21 0-16,21-1 0,-21 1 0,21 0 15,0 20-15,0-41 0,0 21 16,0-22-16,0 22 0,-21-43 0,21 22 16,0-22-16,-22 0 15,22-21-15,0 1 0,0-1 0,-21-21 16,0 0-16,0 0 15,0-21-15,0-1 0,-1 1 0,1-21 16,0 21-16,21-43 0,-21 22 16,0-22-16,0 1 0,-1-22 0,22 1 15,0-1-15,-21 0 0,21 1 16,0-1-16,0 0 0,0 1 0,0 20 16,21-21-16,1 22 0,-1-1 15,0 22-15,21-21 0,-21 20 16,22 1-16,-1 0 0,0-1 15,1 22-15,-1-21 0,0 21 16,1-1-16,-1 1 0,0 0 0,1 0 16,-1 0-16,-21 0 0,0 21 15,1 0-15</inkml:trace>
  <inkml:trace contextRef="#ctx0" brushRef="#br0" timeOffset="98615.84">32872 1312 0,'-21'0'0,"-1"0"0,44 0 47,-1 0-47,0-21 16,21 21-16,-21-21 0,22 21 0,-22-21 15,21 0-15,-21 0 0,1-1 16,-1 1-16,0 0 0,-21 0 16,0 0-16,0 0 0,0-1 0,-21 22 15,-22 0 1,22 22-16,-21-1 0,21 0 15,-22 21-15,22-21 0,0 22 0,-21-1 16,21-21-16,21 22 0,0-22 16,0 21-16,0-21 0,0 0 0,0 1 15,21-1-15,0 0 0,21 0 16,1 0-16,-1-21 16,0 0-16,1 0 0,20 0 0,1 0 15,-1 0-15,-21 0 0,22 0 16,-1 0-16,-20-21 0,-1 0 0,0 0 15,1 21-15,-1-21 0,-21-1 16,0 1-16,1 0 0,-1 0 16,-21 0-16,0 0 0,0-1 15</inkml:trace>
  <inkml:trace contextRef="#ctx0" brushRef="#br0" timeOffset="99746">18224 2392 0,'-42'21'0,"84"-42"0,-126 42 0,41-21 15,1 21-15,0-21 0,-1 0 0,22 21 16,-21-21-16,21 0 0,0 0 0,-1 0 16,1 22-16,0-22 0,42 0 46,22 0-46,-22 0 0,21 0 16,0 0-16,22 0 0,-1 0 16,22 0-16,-21 0 0,41 0 15,-20 0-15,21 0 0,-21 0 0,20 0 16,1-22-16,0 22 0,0-21 16,21 21-16,0-21 0,21 0 0,0 21 15,0-21-15,22 21 0,20-21 16,-20-1-16,20 22 0,22-21 0,-1 0 15,1 21-15,21-21 0,0 21 16,0-21-16,21 0 0,21 21 0,-21-22 16,0 1-16,21 21 0,0-21 0,0 21 15,0-21-15,22 21 0,-22-21 16,21 21-16,1-21 0,-1-1 16,0 22-16,1-21 0,-1 21 15,0-21-15,22 21 0,-1 0 0,1-21 16,-22 21-16,22 0 0,-22 0 15,21 0-15,-20-21 0,-1 21 0,0 0 16,1-21-16,-1 21 0,-21 0 16,0-22-16,1 1 0,-22 21 0,-22 0 15,22-21-15,-42 21 0,21 0 16,-43 0-16,1 0 0,-1 0 16,-41 0-16,20 0 0,-42-21 0,-21 21 15,-22 0-15,1 0 0,-43-21 16,1 21-16,-1 0 0,-21 0 0,-21-21 15,-21 21 1,0 0-16,-43 0 16,22 0-16,-43 0 0,1 0 0,-1 21 15,-21 0-15</inkml:trace>
  <inkml:trace contextRef="#ctx0" brushRef="#br0" timeOffset="100712.52">17949 3916 0,'0'0'0,"0"21"32,21-21-17,-21-21-15,22 0 0,-1 0 16,0-1-16,-21 1 16,0 0-16,0 0 0,0 0 15,0 0-15,0-1 0,0-20 0,-21 21 16,0 0-16,-1 0 0,1-1 15,-21 1-15,0 0 0,20 21 0,-20 0 16,0 0-16,-1 0 0,1 0 16,0 21-16,-1 22 0,1-22 15,0 0-15,-1 21 0,-20 1 0,42-1 16,-22 21-16,22-20 0,0 20 16,0-20-16,21-1 0,0 21 0,0-20 15,21-22-15,0 21 0,0-21 0,22 1 16,-1-22-16,0 0 0,1 0 15,20 0-15,-20-22 0,20 1 0,-21 0 16,1-21-16,20 21 0,-20-22 16,-1 1-16,0 0 0,1-1 0,-1 1 15,-21 0-15,21-1 0,-20 1 16,-1 0-16,0-1 0,-21-20 16,21-1-16,-21 22 0,0-22 0,0 22 15,0-21-15,-21 20 0,0 1 16,0 21-16,21 0 0,-22-1 0,1 22 15,0 0-15,0 22 0,21-1 16,-21 21-16,21 0 0,-21 1 0,21-1 16,0 22-16,0-22 0,0 0 15,0 22-15,0-22 0,0 0 0,0 1 16,0-1-16,0 0 0,21 1 16,0-1-16,0-21 0,-21 0 0,21 22 15,0-22-15,1-21 0,-1 21 16,0-21-16,0 0 0,0 0 15,0 0-15,1 0 0,-1-21 0,0 0 16,0 0-16</inkml:trace>
  <inkml:trace contextRef="#ctx0" brushRef="#br0" timeOffset="101092.11">18351 3831 0,'0'0'0,"-21"-21"0,0 21 15,21-21-15,0 0 0,0 0 16,0-1-16,0 1 15,21 21-15,0-21 0,1 0 16,20 21-16,0 0 0,-21-21 16,22 21-16,-1 0 0,-21 0 15,22 0-15,-1 21 0,0-21 0,-21 21 16,1 0-16,-1 0 0,0 22 16,0-22-16,-21 0 0,0 0 0,0 22 15,0-22-15,0 0 0,0 21 0,0-21 16,-21 1-16,0-1 0,21 0 15,-21 0-15,-1-21 0,1 0 16,21-21 0,0 0-16,0 0 0,0-1 15,0 1-15,0-21 0,0 21 0,21 0 16,1-1-16,-1-20 16,-21 21-16,0-21 0,21 20 0,0 1 15,0 0-15,0-21 0,1 21 16,-1 21-16,0-22 0,0 1 0,0 0 15,0 21-15,22 0 0,-22-21 0,21 21 16,-21 0-16</inkml:trace>
  <inkml:trace contextRef="#ctx0" brushRef="#br0" timeOffset="101277.01">19283 3556 0,'0'0'0,"0"21"0,0 0 0,0 1 16,0-1-16,0 0 0,0 0 15,0 0-15,-21 22 0,21-22 0,-22 0 16,22 0-16,0 21 0,0-20 15,0-1-15,0 0 0,0 0 16,0 0-16,0 0 0,0 1 16,22-22-16,-1 0 15,0 0-15,0-22 16,0 1-16,-21 0 0,21 21 0,-21-21 16,22 0-16</inkml:trace>
  <inkml:trace contextRef="#ctx0" brushRef="#br0" timeOffset="101428.92">19346 3535 0,'-21'-21'0,"42"42"0,-63-63 0,21 20 0,0 1 16,21 0-16,-22 21 0,1 0 0,0 0 15,21 21 17,21 0-32,0-21 15,1 22-15,-1-22 0,0 21 0,0-21 16</inkml:trace>
  <inkml:trace contextRef="#ctx0" brushRef="#br0" timeOffset="101812.7">19579 3641 0,'0'0'0,"-21"-21"16,0-1-1,0 22-15,21-21 0,21 21 16,0 0-1,0 0-15,21 0 0,-20 21 16,20 1-16,-21-1 0,21 0 0,-20 0 16,-1 0-16,21 22 0,-42-22 15,21 0-15,-21 21 0,21-21 0,-21 22 16,0-22-16,0 0 0,0 0 0,0 0 16,0 1-16,0-1 0,-21-21 31,21-21-31,0-1 0,0 1 15,0 0-15,0 0 0,0 0 16,0 0-16,0-22 0,0 22 0,0-21 16,21-1-16,1 22 0,-22-21 15,21 21-15,0-22 0,0 22 0,0 0 16,0 0-16,1 21 16,-1-21-16,0 21 0,0 0 0,0 0 15,0 0-15,-21 21 16,22-21-16</inkml:trace>
  <inkml:trace contextRef="#ctx0" brushRef="#br0" timeOffset="102471.97">20235 3789 0,'-21'0'0,"42"0"0,-42 21 16,42-42-1,0 0 1,1 21-16,20-21 0,-21 21 15,0-22-15,0 1 0,22 0 0,-22 21 16,0-21-16,-21 0 0,0 0 16,21 21-16,-21-22 0,0 1 0,-21 21 15,0 0-15,0 0 16,0 0-16,-22 21 16,22 1-16,0-1 0,0 0 0,-22 0 15,22 21-15,0-20 0,21-1 0,0 21 16,-21-21-16,21 0 0,0 22 15,0-22-15,0 0 0,21 0 0,0 0 16,0 1-16,1-22 0,-1 0 16,21 0-16,0 0 0,1 0 0,-1 0 15,0 0-15,1 0 0,-1-22 16,0 1-16,-20 0 0,20 21 0,-21-21 16,0-21-16,0 20 0,1 1 0,-22 0 15,0 0-15,0 0 16,0-22-16,0 22 0,0 0 0,-22-21 15,22 21-15,-21-1 0,21 1 0,0 0 16,0 0-16,0 0 16,21 21-16,1 0 0,-1 0 15,0 0-15,0 0 0,21 21 16,-20 0-16,-1 0 0,21 0 0,-21 1 16,0-1-16,1 21 0,-1-21 15,0 0-15,0 22 0,0-22 0,-21 21 16,0-21-16,0 1 0,0-1 15,0 0-15,0 0 0,0 0 0,0 0 16,-21-21 0,0-21-1,21 0-15,-21 0 0,21 0 16,0 0-16,0-1 0,0 1 0,0 0 16,0-21-16,0 21 0,0-1 15,0-20-15,21 21 0,0-21 0,0 20 16,0 1-16,1-21 0,20 21 15,-21 0-15,21 21 0,1-22 0,-22 1 16,21 21-16,1 0 0,-22 0 0</inkml:trace>
  <inkml:trace contextRef="#ctx0" brushRef="#br0" timeOffset="102724.82">21696 3725 0,'0'0'0,"0"22"0,0-1 16,-21 0-16,21 0 0,0 0 15,21-21-15,0 0 16,0 0-16,0 0 0,0 0 16,1-21-16,-1 21 0,21-21 0,-42 0 15,21 0-15,-21-1 16,0 1-16,-21 0 16,-21 21-16,21 0 0,-22 0 15,22 0-15,-21 0 0,-1 0 0,22 0 16,-21 0-16,21 21 0,0-21 15,63 0 1,-21 0 0</inkml:trace>
  <inkml:trace contextRef="#ctx0" brushRef="#br0" timeOffset="104085.2">22775 3556 0,'0'0'0,"-21"0"0,21-21 15,21 0 1,0 21-16,22-21 15,-22 21-15,21-22 0,1 1 0,-1 0 16,-21 0-16,21 0 0,1 0 16,-1-1-16,-21 1 0,0-21 0,1 21 15,-1-22-15,0 22 0,-21 0 0,0 0 16,0 0-16,0 0 16,-21-1-16,0 22 0,-22 0 0,22 0 15,-21 0-15,-1 0 0,22 0 16,-21 22-16,21-22 0,-22 42 0,43-21 15,0 0-15,0 22 0,0-22 16,0 21-16,22 0 0,-1-20 0,21 20 16,-21 0-16,22-21 0,-1 22 0,0-1 15,1-21-15,20 22 0,-21-22 16,1 0-16,-1 21 0,-21-21 0,0 1 16,1-1-16,-22 0 0,0 0 15,-22-21-15,1 21 0,-21 0 16,0-21-16,-1 0 0,-20 22 0,-1-22 15,22 0-15,-22 0 0,22 0 16,-21 0-16,20 0 0,1 0 0,21 0 16,-22-22-16,22 22 0,21-21 15,0 0-15,0 0 16,21 21-16,1-21 0,20 21 0,0-21 16,1-1-16,20 1 0,-21 0 15,22 0-15,-22-21 0,22 20 0,-1 1 16,1-21-16,-1 21 0,1 0 15,-22-1-15,0 1 0,1 0 0,-1 21 16,-21 0-16,0 0 0,1 0 0,-22 21 31,0 0-31,0 1 16,-22 20-16,1-21 0,0 21 16,21-20-16,-21 20 0,21-21 0,0 21 15,-21-20-15,21-1 0,-21 21 0,21-21 16,0 0-16,0 1 15,21-22-15,0 0 16,0 0-16,0 0 16,0 0-16,1-22 0,-1 1 0,0 21 15,0-21-15,0 0 0,0-21 0,1 20 16,-1 1-16,-21-21 16,21 21-16,-21 0 0,21-22 0,-21 22 15,21 0-15,-21 0 0,0 42 31,0 0-31,0 0 16,0 0-16,0 22 0,0-22 16,0 0-16,0 21 0,0-20 0,0-1 15,0 0-15,0 0 0,0 0 16,0 0-16,0 1 0,21-22 16,1 0-16,-1 0 0,0 0 0,0 0 15,0 0-15,0-22 0,22 22 16,-22-21-16,0 0 0,21 0 15,-20 0-15,-1 0 0,0-22 0,0 22 16,0-21-16,22-1 0,-43 22 16,21-21-16,0 0 0,-21 20 0,21 1 15,-21 0-15,0 0 0,0 42 32,0 21-32,0-20 15,0-1-15,-21 21 0,21-21 16,-21 22-16,21-22 0,0 21 0,0-21 15,0 0-15,0 1 0,0-1 16,21 0-16,0 0 0,0-21 16,0 0-16,1 0 0,20 0 15,-21 0-15,0 0 0,22 0 16,-22 0-16,0-21 0,21 0 0,-21 0 16,1-1-16,20 1 0,-21 0 0,0-21 15,0-1-15,1 22 0,-22-21 16,21 21-16,-21 0 0,0-22 0,0 22 15,0 42 1,0 0 0,0 1-16,-21-1 0,21 0 0,-22 21 15,22-21-15,-21 1 0,21 20 16,0-21-16,0 0 0,0 0 0,0 1 16,-21-22-16,21 21 0,21-21 31,0-21-16,1-1 1</inkml:trace>
  <inkml:trace contextRef="#ctx0" brushRef="#br0" timeOffset="104236.11">24913 3366 0,'0'-43'0,"-21"361"0,42-678 0,-21 445 16,-21-191-16,0 63 0,21 22 0,-21 0 0,21 0 15,-22 21-15,1-21 0,42 21 47,1 0-47,-1 0 16,0 21-16,21-21 0,1 0 0</inkml:trace>
  <inkml:trace contextRef="#ctx0" brushRef="#br0" timeOffset="104512.3">25527 3090 0,'-21'0'16,"0"0"-16,-1 0 0,1 0 16,21 22-16,-21-1 15,0 0-15,21 0 0,-21 21 0,0 1 16,21-1-16,0 0 0,-22 1 16,1-1-16,21 0 0,-21 1 0,21-1 15,0 0-15,0 1 0,0-22 0,0 21 16,0-21-16,0 1 0,0-1 15,0 0-15,21-21 0,-21 21 0,21-21 16,1 0-16,-1 0 0,0 0 16,0 0-16,0 0 0,0 0 0,1-21 15,-1 0-15,0 0 0,-21-1 16,0 1-16</inkml:trace>
  <inkml:trace contextRef="#ctx0" brushRef="#br0" timeOffset="105339.73">25294 3514 0,'-21'0'15,"275"127"-15,-529-254 0,317 127 0,-63 0 32,42 0-17,21 0-15,-20 0 0,20 0 0,0 0 16,1 0-16,-1 0 0,0 0 16,22 0-16,-22 0 0,22-21 0,-22-1 15,0 22-15,1-21 0,20 0 0,-42 0 16,22 0-16,-1 0 15,-21-1-15,0 1 0,0 0 0,-21 0 16,0 0-16,0 0 16,-21 21-1,0 0-15,0 21 0,0 0 16,0 0-16,-1 0 0,1 0 16,0 22-16,0-22 0,0 21 0,0 1 15,-1-22-15,22 21 0,-21-21 16,21 22-16,0-22 0,0 0 0,0 0 15,21 0-15,1 0 0,-1-21 0,0 22 16,21-22-16,-21 0 16,22 0-16,-1 0 0,0 0 0,-20 0 15,20 0-15,0-22 0,-21 1 0,22 0 16,-22 0-16,0 0 0,0 0 16,22-22-16,-22 1 0,0 0 0,0-22 15,0 22-15,-21-22 0,21 1 16,1-1-16,-22 22 0,0-22 0,21 22 15,-21 0-15,21-1 0,-21 22 16,0-21-16,0 21 0,0 42 31,0 0-31,-21 0 16,0 22-16,21-22 0,0 21 0,0 0 16,-22 22-16,22-22 0,-21 22 15,21-22-15,0 22 0,-21-22 0,21 0 16,0 1-16,0-1 0,0 0 0,0-21 15,0 1-15,0-1 0,0 0 16,0 0-16,0-42 31,0 0-31,0 0 16,0-1-16,0 1 0,0-21 0,0 21 16,21-22-16,0 1 0,1 0 15,-1-1-15,21 1 0,-21 0 16,22-1-16,-1 22 0,21-21 15,-20 42-15,-1-21 0,0 21 0,1 0 16,-1 0-16,-21 21 0,0 0 0,1 0 16,-22 0-16,0 22 0,0-1 15,0-21-15,0 22 0,0-1 0,-22 0 16,1-21-16,0 22 0,0-22 16,0 0-16,0 0 0,-1 0 0,1 1 15,0-1-15,0-21 0,42-21 31,0 21-15,22-22-16</inkml:trace>
  <inkml:trace contextRef="#ctx0" brushRef="#br0" timeOffset="105604.58">27517 3027 0,'0'-21'0,"0"42"0,0-63 15,-22 42-15,1-22 0,0 22 16,0 0-16,0 0 16,0 22-16,21-1 0,-22 0 0,1 21 15,21-21-15,-21 22 0,0-1 16,21 22-16,-21-22 0,0 0 16,21 22-16,-22-22 0,22 0 0,0 1 15,0-22-15,0 21 0,0-21 16,0 1-16,0-1 0,22 0 0,-1-21 15,0 0-15,0 0 0,0 0 16,0 0-16,1 0 0,20 0 0,-21 0 16,0-21-16</inkml:trace>
  <inkml:trace contextRef="#ctx0" brushRef="#br0" timeOffset="105887.93">27919 3006 0,'0'0'15,"0"-21"-15,0-1 0,0 1 0,21 21 32,0 0-32,0 21 15,0-21-15,1 22 0,-1 20 0,-21-21 16,21 21-16,-21-20 0,21 20 0,-21 0 16,0 1-16,0 20 0,0-21 15,-21 1-15,0-22 0,0 21 0,-1 1 16,1-22-16,0 21 0,0-21 15,0 0-15,-22 1 0,22-22 0,0 21 16,0-21-16,42 0 31,0-21-15,0-1-16,1 1 0</inkml:trace>
  <inkml:trace contextRef="#ctx0" brushRef="#br0" timeOffset="106175.76">28448 3387 0,'-21'21'15,"21"0"1,-21-21-16,21 21 16,21-21-1,0 0-15,0 0 16,-21-21-16,0 0 15,-21 21 17,0 0-32,0 0 0,-1 0 15,1 21-15,21 0 16,-21-21-16,0 0 16</inkml:trace>
  <inkml:trace contextRef="#ctx0" brushRef="#br0" timeOffset="106940.32">29739 3344 0,'0'0'0,"21"0"16,-21 22-16,21-22 0,1 0 16,-1 0-1,0-22-15,-21 1 0,21 0 16,-21 0 0,0 0-16,0 0 0,0-1 0,0 1 15,0 0-15,0-21 0,-21 21 16,0 21-16,0-22 0,-22 1 0,22 21 15,-21 0-15,21 0 0,-22 0 0,22 0 16,-21 0-16,21 21 0,-22 1 16,22 20-16,-21 0 0,21-21 0,-1 22 15,1-1-15,0 0 0,21 1 16,-21-1-16,21-21 0,0 0 0,0 22 16,21-22-16,0-21 0,0 21 15,1-21-15,20 0 0,-21 0 0,0 0 16,22 0-16,-1 0 0,-21-21 15,21 0-15,-20 0 0,20-1 16,0 1-16,-21-21 0,1 0 0,-1 20 16,21-20-16,-42-21 0,21 20 15,0 1-15,1 0 0,-22-1 0,0-20 16,21 20-16,-21 1 0,0 0 16,0-1-16,0 22 0,0-21 0,0 84 31,0-21-31,0 22 15,0-1-15,-21 0 0,21 1 16,-22-1-16,22 0 0,0 22 0,0-22 16,0 1-16,0-1 0,0 0 15,0 1-15,22-22 0,-1 0 16,0 0-16,0 0 0,21 0 0,-20-21 16,-1 0-16,21 0 0,0 0 15,-20 0-15,20-21 0,-21 0 0,21 0 16,-20-21-16,-1 20 0</inkml:trace>
  <inkml:trace contextRef="#ctx0" brushRef="#br0" timeOffset="107760.36">30416 3154 0,'0'-21'0,"-21"127"0,42-191 0,-42 64 0,0 21 15,0 0-15,0 0 16,0 0-16,-1 0 0,22 21 31,22-21-31,-1 0 16,21 0-16,-21 0 0,22 0 0,-1 0 15,0 0-15,-21 0 0,22 0 16,-22 0-16,21 0 0,-21-21 0,1 21 16,-1-21-16,0 21 0,-21-22 15,0 1-15,-21 0 16,0 21-16,-1 0 16,1 0-16,0 0 0,-21 0 0,21 0 15,-1 21-15,-20-21 0,21 21 16,0 1-16,0-1 0,-1 21 15,22-21-15,-21 0 0,21 22 16,0-22-16,0 0 0,21 0 0,1 0 16,-1 1-16,0-1 0,21 0 15,-21-21-15,22 0 0,-1 0 0,0 0 16,1 0-16,-1 0 0,0 0 16,1-21-16,-1 0 0,22-1 0,-22 1 15,-21-21-15,21 21 0,1-22 16,-1 1-16,0 21 0,-20-21 0,20-1 15,-21 1-15,0 0 0,0-1 16,1 1-16,-22 21 0,0-22 16,0 22-16,0 0 0,0 0 0,0 0 15,-22 21-15,1 21 16,0 0-16,0 0 0,-21 0 16,20 22-16,1-1 0,0 0 15,0 1-15,0 20 0,0 1 0,-1 20 16,1 1-16,0 0 0,-21-1 15,21 1-15,-1 21 0,1-21 0,0 20 16,0-20-16,0 21 0,-22 0 16,22-22-16,0 22 0,0 0 0,0-21 15,0 21-15,-1-1 0,1-20 16,0 21-16,21-43 0,-21 22 16,21-21-16,0-22 0,0 0 0,0 1 15,0-22-15,21 0 0,0-21 16,0 0-16,22 0 0,-22 0 0,21-21 15,22 0-15,-22-1 0,0 1 0,22-21 16,-22 0-16,1-1 16,-1 1-16,0 0 0,1-22 0,-1 22 0,-21-22 15,0 1-15,0-1 0,-21 1 16,0-22-16,0 22 0,-21-22 0,0 21 16,0-20-16,-21 20 0,-1-20 15,1 41-15,-22-20 0,22 20 0,0 1 16,-1 0-16,22 21 0,-21-1 15,21 1-15,0 0 0,21 0 16,0 0-16,0 0 16,0-1-16,21 1 15,0 21-15,0-21 0,21-21 0,1 21 16,-1-1-16</inkml:trace>
  <inkml:trace contextRef="#ctx0" brushRef="#br0" timeOffset="109168.72">31517 3260 0,'21'-21'0,"-338"275"0,613-487 0,-275 169 0,-21 43 0,0-21 16,0 21-16,0-1 0,0 1 0,0 0 16,0 0-16,0 0 0,0 0 15,-21 21-15,0 0 16,0 0-16,-22 21 0,22 0 0,0 0 16,0 0-16,-21 0 0,20 22 15,1-22-15,-21 21 0,21 1 0,0-1 16,21-21-16,0 21 0,-22-20 15,22 20-15,0-21 0,0 0 0,0 0 16,22 1-16,-1-22 0,21 0 16,-21 0-16,0 0 0,1 0 15,20 0-15,-21 0 0,0-22 16,22 1-16,-22 0 0,0 0 0,0 0 16,0-22-16,0 22 15,1-21-15,-1 0 0,0 20 0,-21 1 16,0-21-16,21 21 0,-21 0 15,0-1-15,0 44 32,-21-1-32,21 0 15,-21 0-15,21 0 0,-21 22 0,21-22 16,0 21-16,0-21 0,0 22 16,0-22-16,0 0 0,0 0 0,0 0 15,0 0-15,0 1 0,21-22 16,0 0-16,0 0 0,0 0 0,0 0 15,1 0-15,-1 0 16,0 0-16,0-22 0,0 22 0,0-21 16,1-21-16,-1 21 0,0 0 15,-21-22-15,0 22 0,21-21 0,-21 21 16,21-22-16,-21 22 0,0 0 16,0 0-16,0 0 0,-21 21 31,21 21-31,-21 0 0,21 0 15,0 0-15,-21 0 0,21 1 16,0-1-16,0 21 0,0-21 0,0 0 16,0 1-16,0-1 0,0 0 15,0 0-15,0 0 0,21 0 16,0-21-16,0 0 16,0 0-16,1 0 0,-1 0 0,0 0 15,0 0-15,0-21 0,0 21 16,1-21-16,-1 0 0,0 0 0,0-22 15,0 22-15,-21-21 0,21 21 16,1-22-16,-22 22 0,21 0 0,-21 0 16,0 0-16,0 0 0,0 42 47,0 0-47,-21 0 15,21 0-15,-22 0 0,22 1 0,0 20 16,0-21-16,0 0 0,0 22 15,0-22-15,0 0 0,0 0 0,22-21 16,-1 21-16,0 0 0,0-21 16,0 0-16,0 0 0,1 0 0,-1 0 15,21 0-15,-21-21 0,0 21 16,1-21-16,-1 0 0,0 0 0,0-22 16,0 22-16,0-21 0,1 0 15,-1-1-15,-21 1 16,21 0-16,0-1 0,-21 1 0,0 0 15,0 20-15,0-20 0,0 21 16,0-21-16,0 20 0,0 1 16,-21 42-1,0-21-15,21 43 16,-21-22-16,-1 0 0,1 21 16,0-20-16,21 20 0,0 0 15,-21 1-15,21-1 0,0 21 0,0-20 16,0-1-16,0 0 0,0 1 15,21-1-15,-21-21 0,21 0 0,0 22 16,1-43-16,-1 21 16,0-21-16,21 0 0,-21 0 0,1 0 15,-1 0-15,21-21 0,-21 21 16,22-21-16,-22-22 0,0 22 16,21-21-16,-21 21 0,1-43 0,20 22 15,-21-1-15,0 1 0,22 0 16,-22-22-16,0 22 0,0 0 0,0-1 15,-21 1-15,0 0 0,21 20 16,-21 1-16,0 0 0,0 0 16,-21 21-1,21 21-15,-21 0 16,0 0-16,21 1 0,-21 20 0,0-21 16,21 21-16,-22-20 0,22 20 15,-21 0-15,21 1 0,-21-1 0,21 0 16,0 1-16,0-1 0,0-21 15,0 21-15,0-20 0,0 20 16,0-21-16,0 0 0,21 0 16,0-21-16,1 22 0,20-22 15,-21 0-15,21 0 0,-20 0 0,20-22 16,0 22-16,-21-21 16,22 0-16,-22 0 0,0 0 0,0 0 0,-21-1 15</inkml:trace>
  <inkml:trace contextRef="#ctx0" brushRef="#br0" timeOffset="109399.17">32935 3112 0,'-21'0'0,"42"0"0,-63 0 0,21 0 16,21-22-16,21 22 16,0 0-16,21 0 15,1 0-15,-1 0 0,22 0 0,-22 0 16,43 0-16,-22 0 0,1 0 15,20 0-15,-20 0 0,-1 0 0,-20 0 16,-1 0-16,-21 0 16,21 0-16,-63 22 31,0-22-31,-21 21 0,-1 0 16</inkml:trace>
  <inkml:trace contextRef="#ctx0" brushRef="#br0" timeOffset="111823.52">28215 4466 0,'0'0'0,"21"-21"0,-21 0 16,21 0-16,-21 0 0,0-1 16,0 1-16,0 0 0,0 0 15,0 0-15,-21 21 16,0 0-16,0 0 0,0 0 16,-22 0-16,22 21 0,0 0 15,-21 21-15,-1-20 0,22 20 0,-21 0 16,0 1-16,20 20 0,-20-21 15,0 22-15,21-22 0,-1 22 0,-20-1 16,21-20-16,21 20 0,0-21 0,0 1 16,0-1-16,0-21 0,0 22 15,21-22-15,0 0 0,0 0 16,22-21-16,-1 0 0,0 0 0,22 0 16,-22 0-16,22 0 0,-22 0 15,22-21-15,-22 0 0,0 0 0,22-1 16,-22-20-16,0 21 0,-20-21 0,20 20 15,-21-20-15,0 0 0,0 21 16,1-22-16,-22 1 0,21 21 0,-21 0 16,0-1-16,-21 22 31,-1 22-31,1-1 16,21 21-16,-21-21 0,21 22 15,0-1-15,0-21 0,0 21 0,0 1 16,0-22-16,0 21 0,0-21 15,21 1-15,0-1 0,22-21 0,-22 0 16,21 0-16,1 0 0,-22 0 0,21 0 16,0 0-16,1-21 0,-1-1 15,0 22-15,1-42 0,-22 21 0,21 0 16,-21 0-16,1-22 0,-1 1 16,-21 0-16,21-1 0,-21 22 0,0-21 15,0-1-15,-21 1 0,0 0 16,-1-1-16,-20 22 0,21 0 15,-21 0-15,20 0 0,-20 0 0,0 21 16,-1 0-16,22 0 0,-21 21 16,0 0-16,20 0 0,-20 21 0,21-20 15,0 20-15,0 0 0,-1 1 16,22-1-16,0 0 0,0 1 0,0-22 16,0 21-16,22 0 0,-1-20 0,0-1 15,0 0-15,21-21 0,-20 0 16,20 0-16,0 0 0,-21 0 0,22 0 15,-1 0-15,-21-21 0,22 21 16,-22-21-16,21-22 0,-21 22 16,0 0-16,22 0 0,-22-22 0,-21 22 15,21-21-15,-21 21 0,21 0 16,-21-1-16,0 1 0,21 21 0,-42 21 31,0 1-15,0-1-16,21 0 0,-21 21 0,0-21 15,21 1-15,0-1 0,-22 0 16,22 0-16,-21 0 0,21 0 0,0 1 16,0-1-1,21-21 1,1-21-16,-1-1 16,0 1-16,0 0 0,0 0 15,0 0-15,1 0 0,-1-1 0,0-20 16,0 21-16,0 0 0,0 0 15,1-1-15,-22 1 0,0 0 0,21 21 16,-21 21 0,0 0-16,0 1 15,0-1-15,0 0 0,0 0 0,0 0 16,0 0-16,0 22 0,0-22 16,0 0-16,0 0 0,0 0 15,0 1-15,0-1 16,21-21-16,0 21 0,0-21 0,0 0 15,22 0-15,-22 0 0,0-21 0,21 0 16,-20 21-16,20-22 0,-21 1 16,21 0-16,-20-21 0,20 21 0,-21-22 15,21 1-15,-20 0 0,-1 20 16,0-20-16,0 0 0,0-1 0,0 1 16,1 0-16,-22-1 0,21 1 15,-21 0-15,0 21 0,0-1 0,0 1 16,0 0-16,-21 21 0,-1 0 15,1 0-15,0 0 0,-21 21 16,21 0-16,-1 1 0,1-1 16,0 21-16,0-21 0,0 22 15,0-22-15,21 21 0,-22 0 0,22-20 16,0 20-16,0 0 0,0 1 16,0-1-16,0-21 0,0 21 0,22-20 15,-1-1-15,0 21 0,0-42 0,21 21 16,-20 0-16,20-21 0,0 0 15,1 0-15,-1 0 0,-21 0 0,21-21 16,1 0-16,-22 0 0,21 0 16,-21 0-16,1-1 0,-1 1 15,0 0-15,0-21 0,-21 21 0,21-1 16,-21 1-16,0 0 0,0 0 16,-21 21-1,0 0-15,0 21 16,0-21-16,-1 21 0,22 0 0,0 1 15,0 20-15,-21-21 0,21 0 16,0 22-16,0-22 0,0 0 0,0 0 16,0 0-16,0 0 0,21 1 15,1-22-15,-1 0 0,21 21 0,-21-21 16,22 0-16,-22 0 0,21 0 0,-21 0 16,22-21-16,-22-1 0,21 1 15,-21 0-15,0 0 0,1 0 16,-1-22-16,0 22 0,0-21 15,0 21-15,-21 0 0,21-22 0,-21 22 16,0 0-16,0 42 31,-21 0-31,21 0 16,0 1-16,-21-1 0,0 0 0,21 0 16,-21 0-16,21 0 0,0 1 0,-21-1 15,21 0-15,-22-21 16,44-21 15,-1 0-31,-21-1 16,21 1-16,0 0 15,-21 0-15,21 0 0,0 0 0,1-1 16,-22 1-16,21 0 0,0 0 0,0 21 16,-21 21 15,0 0-31,0 0 0,0 1 15,0-1-15,0 21 0,0-21 0,0 0 16,0 1-16,0-1 0,0 0 16,0 0-16,21 0 0,0 0 0,1-21 15,-1 0-15,0 0 0,0 0 16,0 0-16,0 0 0,1 0 16,-1-21-16,21 21 0,-21-21 0,0 0 15,1-21-15,-1 20 0,0-20 16,0 21-16,0-21 0,0-1 0,-21 1 15,22 0-15,-1-1 0,0-20 16,0 20-16,0-20 0,0 21 0,1-1 16,-22 1-16,0 0 0,21 20 15,-21 1-15,0 0 0,0 42 16,-21 0 0,-1 1-16,22-1 0,-21 21 0,0 0 0,0-20 15,0 20-15,0 0 16,-22 1-16,22 20 0,0-21 0,21 1 15,-21-1-15,21 0 0,-21 1 16,21-1-16,0 0 0,0-20 0,0-1 16,0 21-16,21-42 0,0 21 15,0-21-15,0 0 0,0 0 16,22 0-16,-22 0 0,0 0 16,21-21-16,-20 0 0,-1 0 0,21 0 15,-21-22-15,22 22 0,-22 0 16,0-21-16,21 20 0,-21-20 0,-21 21 15,0 0-15</inkml:trace>
  <inkml:trace contextRef="#ctx0" brushRef="#br0" timeOffset="112049.05">31094 4487 0,'0'0'0,"-43"0"31,65 0-31,-1 0 15,21 0-15,0 0 0,1 0 0,-1 0 16,0 0-16,22 0 0,-22 0 16,1 0-16,20 0 0,-21 0 0,-20 0 15,20 0-15,-21 0 16,0-21-16,0 21 0,-21-21 16,-21 21-1,0 0-15,0 0 0</inkml:trace>
  <inkml:trace contextRef="#ctx0" brushRef="#br0" timeOffset="112283.91">29527 4572 0,'-42'0'0,"84"0"0,-105 0 0,42 0 0,42 0 16,0 0-1,21 0-15,1 0 0,20 0 16,1 0-16,-1-21 0,1 21 0,20 0 16,-20 0-16,-1 0 0,1 0 15,-1-21-15,1 21 0,-22 0 0,1 0 16,-1-21-16,-21 21 0,21 0 16,-20-22-16,20 22 0,-21 0 0</inkml:trace>
  <inkml:trace contextRef="#ctx0" brushRef="#br0" timeOffset="112656.27">32470 4255 0,'0'0'0,"-22"-22"0,1 22 0,0 0 16,0 0-16,0 22 15,0-22-15,-1 42 16,-20-21-16,21 0 0,0 22 16,0-22-16,-1 21 0,1 0 0,0 1 0,0-1 15,0 0-15,21 1 16,0-1-16,0 0 0,0 1 0,0-22 15,0 21-15,0 1 0,0-22 16,0 21-16,21-21 0,0 0 0,0 1 16,0-22-16,22 21 0,-22-21 15,0 0-15,21 0 0,1 0 0,-22 0 16,21 0-16,1-21 0,-22-1 16,21 1-16,0 0 0</inkml:trace>
  <inkml:trace contextRef="#ctx0" brushRef="#br0" timeOffset="112989.08">32978 4212 0,'0'0'15,"21"0"-15,0 0 16,0 21-16,0 1 0,0-1 15,1 0-15,-1 21 0,0 1 0,0-22 16,-21 21-16,0 0 0,0 1 16,0-1-16,0 0 15,0-20-15,-21 20 0,-21 0 0,20 1 16,1-22-16,0 21 0,-21-21 16,21 0-16,-22 1 0,22-1 0,0 0 15,0-21-15,0 21 0,-1-21 16,1 0-16,42 0 31,1-21-31,-1 0 16,0 21-16,0-21 15</inkml:trace>
  <inkml:trace contextRef="#ctx0" brushRef="#br0" timeOffset="113195.96">33528 4636 0,'0'0'0,"-21"0"0,42 21 78,-21 0-63</inkml:trace>
  <inkml:trace contextRef="#ctx0" brushRef="#br0" timeOffset="113456.81">33422 5122 0,'-21'0'0,"42"0"0,-63 22 0,42-1 16,-21 0-1,21 0-15,-22-21 0,22 21 16,0 0-16,0 1 0,-21-22 16,21 21-16,-21 21 0,21-21 15,-21 0-15,0 1 0,0 20 0,-1 0 16,1-21-16,0 22 0,-21-1 0,-22 0 16,22 1-16,-22-22 0,1 21 15,-1 1-15,1-22 0,-22 0 0,22 21 16,-22-21-16,22-21 0,-22 22 15,21-22-15,1 0 0,-1 21 0</inkml:trace>
  <inkml:trace contextRef="#ctx0" brushRef="#br0" timeOffset="116488.18">21124 8255 0,'0'0'0,"0"21"16,0 0 30,0 1-30,0-1-16,-21 0 16,21 0-16,-21-21 0,0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0T04:16:10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656 0,'0'-21'31,"0"0"-15,0 0-1,21 21 1,-21-21-16,0-1 16,22 1-1,-22 0-15,0 0 16,0 0-16,-22 0 15,1-1-15,0 22 0,0 0 16,0 0-16,0 0 0,-1 0 0,1 0 16,0 0-16,-21 0 15,21 0-15,-1 22 0,1-22 0,0 21 16,0 21-16,0-21 0,-22 0 16,22 22-16,0-1 0,-21 22 15,21-22-15,-22 21 0,22 22 0,-21-21 16,21-1-16,-1 22 0,1-22 15,0 1-15,21-1 0,0 1 16,0-1-16,0 1 0,0-22 0,0 22 16,21-22-16,0 0 0,1 1 15,20-22-15,-21 21 0,21-21 16,1 0-16,-22 1 0,21-22 16,1 0-16,-1 0 0,0 0 0,1 0 15,-1 0-15,0-22 0,1 1 16,-1 0-16,21 0 0,-20 0 15,-1-22-15,0 22 0,1-21 0,-22 0 16,21 20-16,1-20 0,-22 0 16,0 21-16,21-22 0,-21 22 0,1 0 15,-22 0-15,0 0 0,21-1 16,-21 1-16,0 0 16,0 42-1,-21 0 1,21 1-16,0-1 15,0 21-15,-22-21 0,1 22 0,21-22 16,-21 21-16,21 0 0,0-20 16,0 20-16,-21 0 0,21-21 15,0 22-15,0-22 0,0 0 0,0 0 16,21 0-16,0-21 0,0 22 16,1-22-16,-1 0 0,21 0 0,-21 0 15,22 0-15,-22-22 0,0 1 16,21 21-16,-21-42 0,1 21 0,20 0 15,-42-22-15,21 22 0,0-21 16,-21 21-16,0-22 0,0 22 16,0-21-16,0 21 0,-21-1 15,0 1-15,0 0 0,0 0 0,-22 21 16,22 0-16,-21 0 0,21 0 16,-22 0-16,22 0 0,-21 0 0,21 0 15,-1 0-15,1 0 0,42 0 31,1 0-31,20 0 16,0 0-16,-21-21 0,43 0 16,-22 21-16,1-22 0,-1 22 0,0-21 15,22 21-15,-22 0 0,0-21 16,1 21-16,-1 0 0,0 0 16,-20 0-16,20 0 0,-21 0 15,0 21-15,0 0 0,-21 1 0,0-1 16,0 0-16,0 21 0,0 1 15,0-22-15,0 21 0,0 0 0,0 1 16,0-1-16,0 0 0,0-20 16,0 20-16,0-21 0,0 0 0,0 22 15,0-22-15,0 0 16,-21-21-16,0 0 16,0 0-1,21-21-15,-21 0 0,21-1 16,0 1-16,0-21 0,0 0 15,0-1-15,0 1 0,42 0 0,-21-1 16,22 1-16,-22 0 0,21-1 16,22 1-16,-22 21 0,21 0 0,-20-1 15,20 1-15,-20 0 0,20 21 16,-21 0-16,1 0 0,-1 21 0,-21 0 16,22 1-16,-22-1 0,-21 21 15,0-21-15,0 22 0,0-1 0,0-21 16,0 21-16,0 1 0,0-1 15,0 0-15,-21 1 0,21-1 0,-22-21 16,1 0-16,21 1 16,0-1-16,0 0 0,0 0 0,-21-21 15,42-21 17,0 0-32,-21 0 0,22-22 15,-1 22-15,21-21 0,-21-22 0</inkml:trace>
  <inkml:trace contextRef="#ctx0" brushRef="#br0" timeOffset="299.82">4466 910 0,'0'0'0,"21"-42"0,-21 0 15,21-1-15,-21 22 0,0-21 16,22 21-16,-22-1 16,0 44-1,0-1-15,0 21 16,0 0-16,0 1 0,0 20 15,0 1-15,-22-1 0,1 1 0,0-1 16,0-20-16,21 20 0,-21 1 16,0-1-16,-1-21 0,1 1 0,21 20 15,-21-20-15,21-1 0,0 0 16,0-21-16,0 1 0,0 20 0,0-21 16,0 0-16,21-21 15,0 0 1,1 0-16,-1-21 15,0 0-15,21 0 0,-21-22 0,1 22 16,-1-21-16,0 0 0,0 20 16</inkml:trace>
  <inkml:trace contextRef="#ctx0" brushRef="#br0" timeOffset="487.71">4339 1334 0,'-42'0'15,"84"0"-15,-105 0 0,20 0 0,22 0 16,21 21-1,42-21 1,-20 0-16,20 0 0,0 0 16,1 0-16,-1 0 15,0-21-15,1 21 0,-1-22 0,0 22 16,1-21-16,-1 21 0,-21 0 16,21-21-16,-20 21 0,20-21 0,-21 21 15</inkml:trace>
  <inkml:trace contextRef="#ctx0" brushRef="#br0" timeOffset="879.49">5016 1439 0,'0'22'31,"22"-44"-15,-1 22-1,0-21-15,0 0 0,0 0 16,0 0-16,1 0 0,-22-1 16,0 1-16,0 0 0,0 0 0,0 0 15,-22 21 1,1 0-16,0 21 16,0 0-16,0 0 0,0 0 15,-1 22-15,1-22 0,0 21 16,0-21-16,21 22 0,0-22 0,0 21 15,0-21-15,0 1 0,0 20 16,0-21-16,0 0 0,21 0 16,21-21-16,-20 0 0,-1 0 15,21 0-15,0 0 0,-20 0 16,20 0-16,0-21 0,1 0 0,-1 21 16,0-21-16,1 0 0,-22 0 15,0-1-15,0-20 0,0 21 0,0 0 16</inkml:trace>
  <inkml:trace contextRef="#ctx0" brushRef="#br0" timeOffset="1692.02">5546 1418 0,'0'0'0,"0"-21"0,0 0 0,0 0 16,0 0-16,0-1 0,0 1 16,0 0-16,63-42 31,-42 41-31,0 22 0,1 0 16,20 0-16,-21 0 0,0 0 0,22 0 15,-22 0-15,0 22 0,0-1 16,0 0-16,0 0 0,-21 21 0,0-20 15,0-1-15,0 21 0,0-21 16,0 0-16,0 1 0,-21 20 0,0-21 16,0 0-16,0 0 0,-22 1 15,22-1-15,0 0 0,0 0 16,0-21-16,0 0 16,21-21-1,21 0-15,0 0 16,0-1-16,0 1 0,22 0 15,-22-21-15,21 21 0,-21-22 0,22 1 16,-22 0-16,0-1 0,21 22 16,-21-21-16,1-1 0,-22 22 0,0 0 15,21 0-15,-21 0 0,0 42 32,-21 0-32,-1 0 0,1 0 15,0 1-15,21 20 0,-21-21 16,0 21-16,0 1 0,-1-22 15,1 21-15,21-21 0,0 22 0,0-22 16,0 0-16,0 0 0,0 22 16,21-22-16,1 0 0,-1 0 15,0-21-15,21 0 0,-21 0 16,22 0-16,-1 0 0,-21 0 0,22-21 16,-22 0-16,21 0 0,0-1 0,-20 1 15,20 0-15,-21 0 0,21-21 16,1-1-16,-22 1 0,21-22 0,-21 22 15,22-21-15,-22-1 0,0 1 16,21-1-16,-20 1 0,-1-1 16,0 1-16,0 20 0,-21 1 15,21 0-15,-21 20 0,21-20 0,-21 21 16,0 0-16,0 0 16,-21 42-1,0 0-15,0 0 16,0 21-16,0 1 0,-1-1 0,-20 0 15,21 22-15,0-22 0,0 22 16,-22-1-16,22-20 0,0 20 0,0-21 16,0 1-16,21 20 0,-22-42 15,22 22-15,-21-1 0,21-21 0,0 22 16,0-22-16,0 0 16,0 0-16,0 0 0,21-21 0,1 21 15,-1-21-15,0 0 0,21 0 16,-21 0-16,22 0 0,-1 0 0,0 0 15,1 0-15,-1 0 0,-21 0 0,22-21 16,-1 21-16,-21-21 0,0 0 16,0 0-16,-21 0 0,0-1 0,0 1 15</inkml:trace>
  <inkml:trace contextRef="#ctx0" brushRef="#br0" timeOffset="1871.92">6477 1185 0,'0'0'0,"-42"0"0,-1 0 0,22 0 0,0 0 15,0 0-15,0 0 0,42 0 32,0 0-32,21 0 0,1 0 15,-1 0-15,0 0 0,22-21 0,-22 21 16,22-21-16,-22 21 0,0-21 16,1 21-16,-1-21 0,-21 0 0,0-1 15,22 22-15</inkml:trace>
  <inkml:trace contextRef="#ctx0" brushRef="#br0" timeOffset="2323.66">7726 826 0,'0'0'0,"-127"-149"32,106 128-32,-1-21 15,1 21-15,21 0 0,0-1 0,-21 22 16,21-21-16,-21 21 15,21 21 1,0 1-16,0 20 0,0 0 16,-21 1-16,0 20 0,21 1 0,-22 20 15,1-20-15,0 20 0,21-20 16,-21-1-16,0 1 0,0-22 0,-1 22 16,22-22-16,0 0 0,-21 1 15,21-22-15,0 21 0,-21-21 0,21 1 16,0-1-16,0-42 47,0-1-47,21 1 0,-21-21 15,0 21-15,21-22 0</inkml:trace>
  <inkml:trace contextRef="#ctx0" brushRef="#br0" timeOffset="2917.32">7197 889 0,'0'0'0,"-22"-21"0,22-21 15,0 20-15,0 1 0,-21 0 0,21 0 16,0 0-16,0 0 0,0-1 16,21 1-16,1 0 0,-1 0 0,0-21 15,0 20-15,21 1 16,1 0-16,-1 21 0,22-21 0,-22 21 16,21-21-16,-20 21 0,20 0 15,-20 21-15,-1 0 0,0 0 0,1 22 16,-22-22-16,0 42 0,-21-20 15,0 20-15,0 1 0,0-1 0,0 22 16,0-22-16,-21-20 0,21 20 16,0-21-16,-21 1 0,-1-1 0,22 0 15,0-20-15,0 20 16,-21-21-16,0 0 0,21 0 16,-21-21-16,21-21 15,0 0 1,0 0-16,0 0 0,0-22 0,21 1 15,0 0-15,0-22 0,1 1 16,20-1-16,-21 1 0,21-22 16,1 22-16,-22-1 0,21 1 0,22-1 15,-22 22-15,0-1 0,1 1 16,-1 21-16,0 0 0,1 0 0,-1-1 16,0 22-16,-20 0 0,20 0 15,0 22-15,-21-1 0,1 21 16,-1 0-16,-21 1 0,0 20 0,0 1 15,0-1-15,-21 1 0,-1 20 16,1-20-16,0-1 0,0 1 0,0-1 16,0-20-16,-1-1 0,22 0 15,-21 1-15,0-22 0,0 0 0,0 0 16,21 0-16,0 1 0,0-1 16,0-42 15,21 21-31,0-22 15,0 1-15,0 0 0,1 0 16,-1 0-16</inkml:trace>
  <inkml:trace contextRef="#ctx0" brushRef="#br0" timeOffset="4139.62">8636 1270 0,'0'21'16,"0"0"-1,0 1-15,21-22 16,0 0-1,0 0-15,1 0 0,20 0 0,0 0 16,1-22-16,-22 1 0,21 21 0,0-21 16,1 0-16,-1 0 0,0 0 15,-20-1-15,-1-20 0,0 21 0,-21-21 16,0 20-16,0 1 16,0-21-16,-21 21 0,0 21 15,-1 0-15,-20 0 0,21 0 16,-21 21-16,-22 0 0,22 0 0,-1 22 15,1-22-15,0 21 0,-1 0 16,22 1-16,-21-22 0,21 21 0,0-21 16,-1 22-16,22-22 0,0 0 15,0 21-15,0-20 0,0-1 0,22-21 16,20 21-16,-21 0 0,21-21 16,1 21-16,-1-21 0,0 0 0,22 0 15,-22 0-15,22 0 0,-22 0 0,22 0 16,-22 0-16,21 0 15,-20-21-15,-1 21 0,0-21 0,1 0 16,-22 0-16,21-1 0,-21-20 16,22 21-16,-22-21 0,21 20 0,-21-20 15,1 0-15,-22-1 0,0 1 16,0 21-16,0-21 0,0 20 0,0 1 16,0 0-16,0 0 0,0 42 31,0 0-31,-22 0 0,1 1 0,21 20 15,0-21-15,-21 21 0,0 1 16,21-22-16,-21 21 0,21-21 0,-21 22 16,21-22-16,0 21 15,-22-21-15,22 1 0,-21-1 0,21 0 16,0 0-16,-21 0 0,21 0 16,0-42 15,0 0-31,21 0 0,0-21 15,1 20-15,-1-20 0,0 21 0,0-21 16,0-1-16,0 1 0,1 0 16,20 20-16,-21-20 0,0 21 15,0 0-15,1 0 0,-1 21 0,0 0 16,0 0-16,0 0 0,0 0 0,1 0 16,-1 21-16,-21 0 15,0 21-15,0-21 0,21 1 0,-21 20 16,0-21-16,21 21 0,-21-20 15,0-1-15,0 21 0,0-21 0,21 0 16,-21 1-16,21-22 0,1 21 0,-1-21 16,0 21-16,0-21 15,0 0-15,0 0 0,1 0 16,20 0-16,-21-21 0,0 0 16,22 21-16,-22-22 0,21 1 0,-21-21 15,0 21-15,22-22 0,-22 22 16,0-21-16,0 0 0,-21 20 15,0-20-15,21 21 0,-21 0 0,0 0 16,0-1-16,-21 44 16,0-22-1,21 42-15,-21-21 0,0 0 16,0 22-16,-1-22 0,22 21 0,-21 0 16,21-20-16,-21 20 0,21-21 15,0 21-15,0-20 0,0-1 0,0 0 16,0 0-16,21 0 0,0 0 0,1-21 15,-1 22-15,0-22 0,0 0 16,21 0-16,-20 0 0,-1 0 0,21 0 16,-21-22-16,22 1 15,-22 0-15,21 0 0,0 0 0,-20-22 16,20 22-16,-21-21 0,0 0 0,0-1 16,1 1-16,-1 0 0,0 20 15,-21-20-15,0 21 0,0 0 0,0 0 16,-21 42-1,21 0-15,-21 0 16,-1 21-16,1-20 0,21 20 16,0-21-16,-21 21 0,21-20 0,0-1 15,0 21-15,0-21 0,0 0 16,0 1-16,0-1 0,0 0 0,0 0 16,21-21-16,0 21 0,1-21 15,-1 0-15,0 0 0,21 0 16,1 0-16,-1 0 0,0-21 0</inkml:trace>
  <inkml:trace contextRef="#ctx0" brushRef="#br0" timeOffset="4499.97">12552 64 0,'-43'-22'0,"86"44"0,-107-44 16,43 22-16,0 0 0,0 0 15,0 0-15,-1 0 0,1 43 0,-21-22 16,21 21-16,-22 22 0,1-22 16,0 22-16,-1 20 0,-20-20 0,21 20 15,-22 22-15,1-21 0,20 21 16,-20 0-16,-1-22 0,22 22 0,-22 0 15,22-21-15,0 20 0,-22 1 16,22-21-16,0 21 0,-22-22 16,43 1-16,-21-21 0,-1-1 0,22 1 15,0-1-15,0-21 0,0 1 0,21-22 16,-22 21-16,22-21 0,0 1 16,22-44-1,-1 1-15,-21 0 0</inkml:trace>
  <inkml:trace contextRef="#ctx0" brushRef="#br0" timeOffset="5059.31">12382 466 0,'0'0'0,"22"-21"0,-22-1 0,0 1 15,21 0-15,-21 0 0,21 21 16,-21 21-1,0 0-15,0 22 16,-21-1-16,0 0 0,-1 22 16,1-1-16,0 22 0,0 0 15,-21-1-15,20 1 0,-20-22 0,21 22 16,-21-21-16,-1-1 0,22 1 16,-21-22-16,21 21 0,-1-20 0,1-22 15,0 0-15,21 21 0,-21-42 16,21 22-16,42-44 15,-21 1 1,1-21-16,20 21 0,0-22 16,22 1-16,-22 0 0</inkml:trace>
  <inkml:trace contextRef="#ctx0" brushRef="#br0" timeOffset="5427.1">12975 572 0,'21'-22'16,"-42"44"-16,63-44 0,-20 22 0,-44 0 31,-20 22-31,21-1 0,-21 0 0,-1 21 16,1-21-16,0 22 0,-1-22 15,-20 21-15,20 1 0,1-1 0,0-21 16,-22 21-16,22 1 0,0-22 0,20 0 16,-20 0-16,21 0 0,0 1 15,21-1 1,21-21-1,0 0 1,0 0-16,0 0 16,-21 21-16,22-21 0,-1 21 0,-21 0 15,0 22-15,21-22 0,0 0 0,-21 21 16,21-21-16,-21 1 0,0-1 16,21 21-16,1-21 0,-1 0 0,-21 1 15,21-22-15,0 21 0,0-21 16,0 0-16,22 21 0,-22-21 15,0 0-15,21 0 0,-20 0 0,20-21 16,0 21-16,-21-21 16,22-1-16</inkml:trace>
  <inkml:trace contextRef="#ctx0" brushRef="#br0" timeOffset="5811.88">13229 1249 0,'-21'0'0,"-85"42"31,85-42-31,0 0 0,21 21 0,0 1 16,21-22 0,0 0-16,0 0 0,0 0 15,1 0-15,20 0 0,-21-22 16,21 22-16,-20-21 0,20 0 16,-21 21-16,0-21 0,0 0 0,1 0 15,-1-22-15,-21 22 0,0 0 16,0 0-16,0 0 0,-21 21 15,-1 0-15,-20 0 16,21 0-16,-21 42 0,20-21 0,-20 0 16,0 22-16,-1-1 0,22-21 15,-21 21-15,21 1 0,0-22 0,-1 21 16,22-21-16,0 22 0,0-22 16,0 0-16,0 0 0,22 0 0,-1 1 15,0-22-15,21 21 0,1-21 16,-22 0-16,21 0 0,0 0 15,22 0-15,-22-21 0,1 21 0,-1-22 16,0 1-16,1 0 0,20 0 0,-21-21 16,1 20-16,-1 1 0</inkml:trace>
  <inkml:trace contextRef="#ctx0" brushRef="#br0" timeOffset="6360.98">13949 1228 0,'0'-21'0,"0"42"16,0-64-16,21 22 0,-42 21 15,0 21 1,-1 1-16,1-1 0,0 0 15,0 21-15,0-21 0,21 1 0,0-1 16,-21 0-16,21 0 0,0 0 16,0 0-16,0 1 0,0-1 15,21-21-15,0 21 0,0-21 0,21 0 16,-20 0-16,20 0 0,0 0 16,1 0-16,-1 0 0,0-21 0,1 21 15,-1-21-15,0-1 0,1 1 16,-1 0-16,-21-21 0,21 21 0,-20-22 15,-1 22-15,0-21 0,0-1 16,0 22-16,-21-21 0,21 21 0,-21 0 16,0 42-1,-42 0 1,42 21-16,-42 1 0,21-22 16,-1 42-16,1-20 0,0-1 15,-21 21-15,21 1 0,-1-1 0,1 1 16,21-1-16,-21 1 0,21 21 0,0-22 15,0 1-15,0-1 0,0 22 16,0-22-16,0 1 0,21 20 0,0-20 16,1 21-16,-22-22 0,0 1 0,0 20 15,21-20-15,-21-1 0,0 1 16,0-22-16,0 22 0,0-22 0,-21 21 16,-1-20-16,1-22 0,-21 21 15,0-21-15,-1 1 0,1-1 0,0-21 16,-22 0-16,1 0 0,20 0 0,-20 0 15,-1-21-15,1-1 0,20-20 16,-20 21-16,-1-21 0,22 20 16,-21-20-16,20 0 0,22 21 0,-21-22 15,21 1-15,-1-22 0,22 22 0,0-21 16,0-1-16,0 1 0,22-1 16,20 1-16,-21-1 0,21 1 0</inkml:trace>
  <inkml:trace contextRef="#ctx0" brushRef="#br0" timeOffset="7042.9">14817 445 0,'0'0'0,"0"-43"0,0 22 0,0 0 16,0 0-16,0 42 31,0 0-31,0 0 16,0 22-16,0-1 0,-22 0 0,22 1 15,-21 20-15,0 1 0,21-1 16,-21 22-16,0-22 0,0 22 0,-1-22 16,22 1-16,-21-1 0,21-20 15,-21 20-15,21-20 0,-21-1 0,21 0 16,0-21-16,0 1 0,0-1 0,0 0 16,0 0-16,0-42 46,0 0-46,0 0 16,0-1-16,0 1 0,0-21 0,0 21 16,21-22-16,0 22 0,0-21 15,1 21-15,-1-22 0,0 22 0,21 0 16,1 0-16,-1 0 0,21 0 16,-20 21-16,20 0 0,1 0 0,-1 0 15,-20 21-15,20 0 0,-21 0 16,1 21-16,-22-20 0,0 20 0,0-21 15,-21 21-15,0-20 0,0-1 0,-21 21 16,0-21-16,0 0 0,-22 1 16,-20-1-16,21 0 0,-22 0 15,1-21-15,20 21 0,-20-21 16,20 0-16,1 21 0,0-21 0,-1 0 16,1 0-16,21 0 0,0 0 0,0 0 15,21-21 1,0 0-16,21 0 15,0 0-15,0 21 16,21-21-16,1-1 0</inkml:trace>
  <inkml:trace contextRef="#ctx0" brushRef="#br0" timeOffset="7456.12">15621 1122 0,'21'-21'15,"-42"42"-15,63-63 0,-42 20 16,21 1-16,-42 42 31,0 1-31,0-1 0,0 21 16,0-21-16,-1 22 0,1-22 15,0 21-15,-21-21 0,42 22 0,-21-22 16,21 21-16,0-21 0,0 0 0,0 1 16,0-1-16,21 0 15,0 0-15,0-21 0,0 0 0,22 0 16,-22 0-16,21 0 0,0 0 15,-20 0-15,20 0 0,-21-21 16,21 0-16,1 0 0,-22-1 0,0 1 16,0 0-16,0-21 0,1-1 15,-1 1-15,-21 0 0,0-1 0,0 1 16,0-21-16,0 41 0,-21-20 16,-1 21-16,1 0 0,0 0 0,0 21 15,-21 0-15,20 0 0,-20 0 16,0 21-16,-1 0 0,1 21 0,21-21 15,-21 22-15,-1-22 0,22 0 0,0 21 16,0-20-16,21-1 16,0 21-16,0-21 0,0 0 15,21 1-15,21-22 0,-21 0 16</inkml:trace>
  <inkml:trace contextRef="#ctx0" brushRef="#br0" timeOffset="8780.75">16468 1143 0,'42'-21'0,"0"-43"31,-42 43-31,-21 21 16,0 0-16,0 0 0,0 0 16,-22 21-16,1 1 0,21-22 15,-22 42-15,1-21 0,21 0 0,-21 22 16,-1-22-16,22 21 0,0-21 15,0 22-15,0-22 0,-1 21 0,22-21 16,0 0-16,0 1 0,0 20 16,0-21-16,0 0 0,0 0 15,22 1-15,-1-22 0,0 0 0,0 0 16,0 0-16,0 0 0,1 0 16,20 0-16,-21-22 0,0 22 0,0-21 15,22 0-15,-22-21 0,0 21 16,21-1-16,-20-20 0,-1 21 15,0-21-15,0 20 0,0-20 0,0 21 16,-21 0-16,0 0 0,22-1 16,-22 44-1,0-1 1,0 0-16,0 0 0,0 0 0,0 0 16,0 1-16,-22-1 0,22 0 15,0 0-15,0 0 0,0 0 0,0 1 16,0-1-16,22-21 15,-1 21-15,0-21 16,0 0-16,0 0 0,0 0 16,1 0-16,-22-21 15,21 21-15,0-21 0,0-1 0,0 1 16,0 0-16,1 0 0,-1 0 16,-21-22-16,21 22 0,0 0 0,0 0 15,0 0-15,-21 0 0,0-1 0,0 1 16,0 0-16,0 42 31,-21-21-31,0 21 16,21 1-16,-21-1 0,21 0 15,-21-21-15,21 21 0,-21 0 0,21 0 16,0 1-16,0-1 16,0 0-16,0 0 15,0 0-15,21 0 16,0-21-16,-21 22 0,21-22 0,-21 21 15,21-21-15,0 0 0,1 0 16,-1 21-16,0-21 0,0 0 0,0 0 16,0 21-16,1-21 0,-1 0 15,0 0-15,0 0 0,0 0 16,0 0-16,1 0 0,-1 0 16,21 0-16,-21 0 0,0 0 15,22 0-15,-22 0 0,21 0 0,1-21 16,-22 21-16,21-21 0,0 0 15,-20-1-15,20 1 0,-21 0 16,21 0-16,-20 0 0,-1-22 16,0 22-16,-21-21 0,0 21 0,0 0 15,0-1-15,0 1 0,0 0 0,-21 21 16,0 0 0,-1 0-16,-20 0 0,21 0 0,-21 21 15,20 0-15,-20 1 0,0-1 16,-1 0-16,22 21 0,-21-21 0,21 1 15,0-1-15,-1 21 16,1-21-16,21 0 0,-21 1 0,21-1 0,0 0 16,0 0-16,0 0 15,21-21-15,0 0 0,1 0 16,-1 0-16,0 0 0,0 0 0,21 0 16,-20 0-16,-1 0 0,0 0 15,21-21-15,-21 0 0,1 0 0,20-22 16,-21 22-16,0-21 0,0 0 15,22-22-15,-22 22 0,0-22 0,0 1 16,0-22-16,1 22 0,-1-1 16,0-21-16,0 22 0,-21 21 0,0-22 15,0 22-15,0-1 0,0 1 0,0 21 16,0 0-16,0 0 0,0 42 31,0 0-31,-21 0 0,0 0 16,0 22-16,-1-1 0,22 0 0,-21 22 15,0-1-15,0 1 0,0-1 16,21 1-16,0-1 0,0 1 0,-21-1 16,21-20-16,0 20 0,0-21 15,0 1-15,0-1 0,21-21 0,-21 0 16,21 22-16,0-22 0,0-21 0,0 21 16,-21 0-16,22-21 0,-1 0 15,0 0-15,0 0 0,0 0 16,-21-21-16,21 0 0,22 0 15,-22-22-15,21 22 0</inkml:trace>
  <inkml:trace contextRef="#ctx0" brushRef="#br0" timeOffset="9444.25">19431 677 0,'0'-21'0,"0"42"0,-21-84 16,21 42-16,0 0 0,0-1 0,0-20 16,0 21-16,0-21 0,0 20 15,0 1-15,0 0 0,0 0 0,-21 21 31,-1 21-31,1 0 0,0 22 16,0-1-16,-21 21 0,20-20 0,-20 41 16,0-20-16,21 21 0,-22-1 0,1-20 15,0 20-15,20-20 0,-20-1 16,21 1-16,0-22 0,0 1 0,21-1 16,0 0-16,-22-21 0,22 1 15,-21-1-15,21 0 16,0-42-1,0 0 1,0-1-16,21-20 0,1 21 0,-22-21 16,21-22-16,21 22 0,-21-22 15,0-20-15,22 20 0,-1 1 0,0-22 16,1 21-16,-1-20 0,0 20 16,1 1-16,-1-1 0,0 22 0,-20 0 15,20-1-15,-42 22 0,21 0 16,0 0-16,0 21 15,-21 21-15,0 0 0,0 0 16,0 22-16,0-1 0,0 21 16,-21 1-16,0-1 0,0 1 0,0 21 15,0-22-15,-1 22 0,1-22 16,21 1-16,0-1 0,-21-20 0,21-1 16,0 0-16,0 1 0,0-1 15,0-21-15,0 0 0,0 0 0,0 1 16,0-1-16,21 0 15,0-21-15,1 0 16,-1 0-16,-21-21 0,0 0 16,0-1-16,0 1 15,0 0-15</inkml:trace>
  <inkml:trace contextRef="#ctx0" brushRef="#br0" timeOffset="9843.02">18965 1143 0,'0'0'0,"-21"0"0,0 0 0,0 0 15,42 0 1,0 0-16,21 0 16,-20 0-16,-1 0 0,21 0 15,0 0-15,22 0 0,-22 0 0,22 0 16,-1 0-16,1-21 16,-1 21-16,1-21 0,-1 0 0,-20-1 15,20 1-15,-21 0 0,22 0 16,-22 0-16,1 0 0,-1-1 0,0 1 15,-21 0-15,1 0 0,-1 21 16,-21 21 0,-43 0-16,22 22 15,0-22-15,-21 21 0,21 0 0,-1 1 16,-20-1-16,21 0 0,-21-20 16,20 20-16,1 0 0,0-21 0,21 1 15,-21 20-15,21-21 0,0 0 0,0 0 16,0 1-1,21-1-15,0-21 0,0 0 0,22 0 16,-22 0-16,0 0 0,21 0 16,1 0-16,-22 0 0,21-21 0,1 21 15,-1-22-15,0 1 0,1 0 16,-1-21-16,21-1 0,-20 1 0</inkml:trace>
  <inkml:trace contextRef="#ctx0" brushRef="#br0" timeOffset="10115.87">20659 402 0,'0'-42'16,"0"84"-16,0-126 0,0 41 0,-22 1 0,1 21 0,0 21 16,0 0-1,0 0-15,0 42 0,-1-21 0,1 22 16,0-1-16,0 21 0,-21-20 16,20 20-16,1 22 0,0-22 0,0 22 15,0-21-15,0 20 0,-1 1 16,1-22-16,21 1 0,0-22 0,0 22 15,0-22-15,0 0 0,0 1 16,0-22-16,0 21 0,0-21 0,0 1 16,0-1-16,21-21 0,1 21 15,-1-21-15,0 21 0,0-21 0,0 0 16,0 0-16,22 0 0,-1 0 16,0-21-16,1 0 0,20 0 15,-20-1-15</inkml:trace>
  <inkml:trace contextRef="#ctx0" brushRef="#br0" timeOffset="10348.84">21230 974 0,'0'0'16,"0"-21"-16,0-1 0,0 1 0,-21 21 15,0 21-15,0 1 16,-1-1-16,1 0 0,0 21 16,0-21-16,0 22 0,0-1 0,-1-21 15,22 22-15,-21-1 0,21-21 16,-21 21-16,21-20 0,0 20 0,0-21 15,0 0-15,0 0 0,0 1 16,0-1-16,0 0 0,21-21 16,0 21-16,1-21 0,-1 0 15,21 0-15,-21 0 0,22 0 16,-1 0-16,0 0 0,1-21 0,-1 0 16</inkml:trace>
  <inkml:trace contextRef="#ctx0" brushRef="#br0" timeOffset="11375.25">21780 1185 0,'0'0'0,"43"-21"0,-43-21 0,21 21 0,-21 0 16,0-1-16,-21 22 31,0 0-31,-1 22 0,1-1 0,-21 0 16,21 21-16,-22-21 0,22 22 16,0-22-16,-21 21 0,21-21 0,-1 1 15,22 20-15,0-21 0,-21 0 16,21 0-16,0 1 0,0-1 0,0 0 15,0 0-15,21-21 0,-21 21 16,22 0-16,-1-21 0,0 0 16,0 0-16,0 0 0,0 0 15,-21-21-15,22 21 0,-22-21 16,0 0-16,0-21 0,0 20 0,0 1 16,0-21-16,0 0 15,0-1-15,0 1 0,0 0 0,0 20 16,0-20-16,0 21 0,0-21 15,0 20-15,0 1 0,21 21 0,0-21 16,0 0-16,0 21 0,22 0 16,-22 0-16,21 0 0,0 0 0,1 0 15,-1 0-15,0 0 0,1 21 16,-22 0-16,0 0 0,0 1 0,0 20 16,1-21-16,-22 0 0,0 22 15,0-22-15,0 21 0,0-21 0,0 22 16,0-22-16,-22 0 0,22 0 0,0 0 15,0 0-15,-21 1 16,21-1-16,-21 0 0,21 0 0,-21-21 16,21 21-16,0-42 47,0 0-32,0 0-15,0 0 0,21-1 0,0-20 16,0 21-16,1-21 0,20-1 15,-21 1-15,21 0 0,-20 20 0,20-20 16,0 0-16,-21 21 0,1-1 16,20 1-16,-21 21 0,0 0 0,0 0 15,-21 21 1,0 1-16,0-1 0,0 21 16,0-21-16,0 22 0,0-22 15,0 21-15,0-21 0,0 0 0,0 1 16,0-1-16,0 0 0,0 0 0,0 0 15,0 0-15,0 1 0,22-22 16,-1 21-16,0-21 16,0 0-16,0 0 0,22 0 15,-22 0-15,21-21 0,0 21 16,-20-22-16,20 1 0,0 0 0,1 0 16,-1-21-16,0 20 0,-21-20 15,22 0-15,-22-1 0,21 1 0,-21-21 16,1 41-16,-22-20 0,0 0 15,0 21-15,0-1 0,-22 22 16,-20 0-16,21 0 16,-21 43-16,20-22 0,1 0 15,-21 21-15,21-20 0,21 20 0,0 0 16,0-21-16,0 22 0,0-1 0,0-21 16,0 22-16,42-22 0,-21 0 15,0 0-15,22 21 0,-22-20 16,0-22-16,0 21 0,-21 0 15,0 0-15,0 0 0,0 0 16,-21-21 0,0 0-16,0 22 0,0-22 0,-1 0 15,-20 0-15,21 0 0,0 0 16,-22 0-16,22 0 0,0 0 0,0 0 16,0 0-16,0-22 0,21 1 15,-22 0-15,1 0 0,0 0 0</inkml:trace>
  <inkml:trace contextRef="#ctx0" brushRef="#br0" timeOffset="11591.13">22056 593 0,'0'0'0,"-22"0"0,1 0 0,0 0 15,21-21-15,-21 21 16,0 0 31,0 0-47</inkml:trace>
  <inkml:trace contextRef="#ctx0" brushRef="#br0" timeOffset="11850.98">20256 826 0,'-21'21'0,"42"-42"0,-63 42 15,42 0-15,21-21 16,0 0-16,22 0 15,-22 0-15,21 0 0,1 0 16,-1 0-16,0 0 0,1 0 0,-1 0 16,0 0-16,1 0 0,20-21 15,-21 21-15,1 0 0,-22-21 0,21 21 16,-21 0-16</inkml:trace>
  <inkml:trace contextRef="#ctx0" brushRef="#br0" timeOffset="13580.99">1651 2371 0,'0'0'0,"-42"-21"0,20 21 15,1-22-15,0 22 0,0 0 16,0-21-16,0 21 0,-1-21 16,22 0-16,0 0 15,22 0 1,-1 21-1,0 0-15,21 0 0,-21 0 0,22-22 16,-1 22-16,0 0 0,1 0 16,-1 0-16,0 0 0,22 0 0,-1 0 15,1 0-15,-1 0 0,22 0 16,-21 0-16,41 0 0,-20 0 0,21 0 16,0 0-16,-22 0 0,22 0 15,0 0-15,0 0 0,0 0 0,21 0 16,-21 0-16,21 0 0,-22 0 15,22 0-15,0 0 0,0 0 0,0 0 16,0 0-16,22 0 0,-22 0 16,21 0-16,-21 0 0,21 0 15,0 0-15,-21 0 0,21 0 0,-21 0 16,21 22-16,-21-22 0,0 0 16,0 0-16,0 0 0,0 21 0,22-21 15,-22 0-15,21 0 0,-21 0 0,0 0 16,0 21-16,21-21 0,0 0 15,-21 0-15,21 0 0,0 0 0,1 0 16,-22 0-16,21 21 0,0-21 16,0 0-16,0 0 0,0 0 0,1 0 15,-1 0-15,-21 0 0,42 21 0,-21-21 16,0 0-16,22 0 16,-22 0-16,0 0 0,0 0 0,22 0 15,-1 0-15,-21 0 0,0 0 0,22 0 16,-22 0-16,0 0 0,21 0 15,1 21-15,-22-21 0,21 0 0,-21 0 16,0 22-16,22-22 0,-1 0 0,-21 21 16,22-21-16,-1 0 0,-21 21 15,21-21-15,1 0 0,-1 21 0,0-21 16,-20 0-16,20 21 0,0-21 16,22 21-16,-22-21 0,0 22 0,22-22 15,-22 0-15,1 21 0,-1-21 0,0 21 16,1-21-16,-1 21 15,0-21-15,-21 21 0,22-21 0,-22 0 16,21 21-16,1-21 0,-1 0 0,-21 0 16,21 0-16,1 22 0,-1-22 15,0 0-15,1 0 0,-1 0 0,-21 0 16,22 21-16,-1-21 0,-21 0 16,21 0-16,-20 21 0,-1-21 0,21 0 15,-21 0-15,0 21 0,1-21 16,-1 0-16,0 0 0,0 0 0,0 0 15,-21 0-15,21 0 0,1 0 16,-1 0-16,0 0 0,-21 0 0,0 0 16,0 0-16,0 0 0,0 0 15,-21 0-15,21 0 0,0 0 16,-21 0-16,-1 0 0,1 21 0,-21-21 16,0 0-16,-1 0 0,1 0 15,-22 0-15,-20 0 0,20 0 0,-20 0 16,-22 0-16,21 0 0,-21 0 15,-63 0 17,21 0-17,-22 0-15,1 0 0,0 0 16</inkml:trace>
  <inkml:trace contextRef="#ctx0" brushRef="#br0" timeOffset="14399.58">3598 3789 0,'-63'-85'15,"42"64"1,21 0-16,0 0 0,0 0 0,-22-1 16,22 1-16,-21 0 15,21 0-15,0 42 16,0 0 0,0 0-16,0 22 0,0-1 0,0 22 15,-21-1-15,0 22 0,21-1 16,-21 1-16,0 0 0,-1 21 15,1-22-15,0 1 0,0 0 16,0-1-16,21 1 0,-21 0 0,-1-22 16,1 1-16,21-1 0,-21-21 15,0 1-15,21-1 0,-21 0 0,21-20 16,0-1-16,0 0 0,0 0 0,-21-21 16,21-21-1,0 0-15,0 0 0,0-1 16,0-20-16,0 0 0,0-1 15,0 1-15</inkml:trace>
  <inkml:trace contextRef="#ctx0" brushRef="#br0" timeOffset="14948.26">3111 4170 0,'-21'-42'0,"-42"-170"31,42 170-31,21 20 16,0 1-16,0-21 0,0 21 15,0 0-15,0-22 0,21 22 0,0 0 16,0-21-16,0 20 0,22 1 16,-1 0-16,21 0 0,1 0 0,-1 21 15,1 0-15,-1 0 16,1 21-16,-1 0 0,1 21 0,-1 1 16,-20-1-16,-1 0 0,-21 1 0,0 20 15,1-20-15,-22 20 0,0 1 16,-22-1-16,1 1 0,0-1 0,-21-21 15,-1 22-15,-20-22 0,-1 1 16,22-1-16,-21 0 0,-1 1 0,1-1 16,20-21-16,1 0 0,0 0 15,-1-21-15,22 0 0,0 22 0,0-22 16,0 0-16,21-22 16,-22 1-16,22 0 0,0 0 15,0 0-15,0 0 16,0-1-16,22 1 0,-1 21 15,0 0-15,0 21 16,0 1-16,0 20 0,1-21 16,-1 21-16,0-20 0,0 20 0,-21 21 15,21-20-15,0-1 0,1 0 16,-22 22-16,21-22 0,-21 1 0,21-1 16,0-21-16,0 21 0,-21-20 0,21-1 15,1 0-15,-1 0 0,0 0 16,21-21-16,-21 0 0,1 0 0,-1 0 15,0 0-15,0 0 0,21 0 16,-20-21-16,-1 0 0,0 0 16,0 0-16,0-1 0,0 1 0,1-21 15,-1 21-15</inkml:trace>
  <inkml:trace contextRef="#ctx0" brushRef="#br0" timeOffset="15384.01">4170 4509 0,'0'0'0,"-21"0"32,21 21-32,-22 0 0,1 0 0,0 0 15,0 22-15,21-22 0,-21 21 16,0 0-16,-1 1 0,22-1 16,0 0-16,0 1 0,-21-1 0,21 0 15,0-20-15,0 20 0,0-21 16,0 0-16,21 0 0,-21 1 0,22-22 15,-1 0-15,0 0 0,21 0 0,-21 0 16,1 0-16,20 0 0,0-22 16,1 1-16,-22 0 0,21-21 0,0 21 15,1-22-15,-1 22 0,-21-21 16,22-1-16,-22 1 0,-21 0 0,0-1 16,0 1-16,0 0 0,0-1 0,0 1 15,0 21-15,-21-21 0,-1 20 16,1 1-16,-21 21 0,21 0 15,-22 0-15,22 0 0,-21 0 16,21 21-16,-22-21 0,22 43 0,-21-22 16,21 0-16,-22 0 0,22 22 0,0-22 15,0 0-15,0 21 0,21-21 16,0 1-16,0-1 0,0 0 0,0 0 16,0 0-16,21-21 15,0 0-15,0 0 0,22-21 0,-1 0 16,0 0-16</inkml:trace>
  <inkml:trace contextRef="#ctx0" brushRef="#br0" timeOffset="15944.87">5165 3831 0,'0'0'16,"0"-42"-16,0 0 0,0-1 0,0 22 0,0 0 15,0 0-15,-22 21 0,1 0 16,0 0-16,0 21 0,0 21 15,0-21-15,-1 22 0,1 20 0,21 1 16,-21-1-16,0 1 0,21 20 16,0-20-16,-21 21 0,21-1 0,-21-20 15,21-1-15,0 22 16,0-22-16,0 1 0,0-1 0,0-20 0,0-1 16,0 22-16,0-22 0,0-21 15,0 21-15,0-20 0,0-1 16,-22 0-16,22-42 31,0 0-31,0-1 0,0 1 16,0 0-16,0-21 0,0 21 0,0-22 15,0 22-15,0-21 0,22-1 16,-1 22-16,0-21 0,0 21 0,0-22 16,22 22-16,-1 0 0,-21 0 15,21 21-15,-20-21 0,20 21 0,0 0 16,-21 0-16,22 0 0,-22 0 0,21 21 15,-21 0-15,1 0 16,20 0-16,-21 1 0,-21-1 0,0 21 16,0-21-16,0 0 0,0 22 0,0-22 15,-21 21-15,0 1 0,-22-22 16,22 21-16,-21-21 0,0 0 0,-1 1 16,1-1-16,0 0 0,-1 0 0,1 0 15,21-21-15,-22 0 0,22 21 16,0-21-16,0 0 0,0 0 0,0 0 15,42-21 1,0 21 0,0-21-16,0 0 0,0 0 15,22 0-15</inkml:trace>
  <inkml:trace contextRef="#ctx0" brushRef="#br0" timeOffset="16367.63">5863 4403 0,'0'0'16,"0"-21"-16,21 21 0,-42 0 16,0 21-1,0 0-15,0 0 0,-1 0 0,-20 22 16,21-22-16,0 21 0,0 0 0,-1-20 16,1 20-16,0 0 15,0 1-15,21-1 0,0-21 0,0 21 16,0-20-16,0 20 0,0-21 15,21 0-15,0 0 0,0-21 0,1 0 16,20 22-16,-21-22 0,21 0 0,-20 0 16,20 0-16,-21-22 0,21 1 15,-20 21-15,20-21 0,-21 0 0,0 0 16,0 0-16,1-22 0,-1 22 0,-21 0 16,0-21-16,0 20 0,0-20 15,0 0-15,0 21 0,0-22 0,-21 1 16,-1 21-16,1-22 0,0 22 15,0 0-15,0 0 0,-22 21 16,22 0-16,0 0 0,0 0 0,0 0 16,0 0-16,-1 21 0,1 0 15,0 0-15,21 1 0,0-1 0,-21 0 16,21 0-16,0 0 0,0 0 0,0 1 16,0-1-16,21-21 0,0 0 15,22 0-15</inkml:trace>
  <inkml:trace contextRef="#ctx0" brushRef="#br0" timeOffset="16703.43">6625 4382 0,'0'-22'0,"0"44"0,0-65 16,0 22-16,-21 0 15,0 21-15,0-21 0,-1 21 16,1 0-16,0 0 0,0 21 0,0-21 15,0 21-15,-1 0 0,22 22 16,-21-22-16,0 21 0,0-21 0,21 22 16,0-22-16,-21 21 0,21 0 15,0-20-15,0 20 0,0-21 0,0 21 16,0-20-16,0 20 0,0-21 0,21 0 16,0 0-16,0-21 0,0 22 15,22-22-15,-1 21 0,0-21 16,-20 0-16,20 0 0,0 0 0,1-21 15,-1-1-15,106-41 16,-127 42-16,0 0 16,22-1-16,-22 1 0,0 0 0,21 0 15,-20-21-15,-1 20 0</inkml:trace>
  <inkml:trace contextRef="#ctx0" brushRef="#br0" timeOffset="17035.24">7408 3556 0,'0'0'16,"-21"-21"-16,21 0 0,-21 0 0,0 21 15,0 0-15,-1 0 16,1 0-16,21 21 0,-21 0 0,0 21 16,0-21-16,21 22 0,-21-1 15,-1 0-15,22 22 0,0-22 0,-21 22 16,21-1-16,-21 22 0,0-22 15,21 1-15,0-1 0,0 1 0,-21-1 16,21-20-16,0-1 0,0 22 16,0-22-16,0-21 0,0 21 15,0-20-15,0 20 0,0-21 0,0 0 16,0 0-16,21 1 0,0-22 16,0 0-16,0 0 15,1 0-15,-1-22 0,0 1 16,0 21-16,0-21 0,0 0 0,1 0 15,-1 0-15,0-1 0,0 1 16</inkml:trace>
  <inkml:trace contextRef="#ctx0" brushRef="#br0" timeOffset="17232.13">7048 4149 0,'-21'0'0,"42"0"0,-63 0 15,21 0-15,63 0 32,-21 0-32,1 0 0,20 0 15,-21-21-15,21 21 0,-20-22 0,20 22 16,0-21-16,1 0 0,-1 0 16,0 0-16,-21 0 0</inkml:trace>
  <inkml:trace contextRef="#ctx0" brushRef="#br0" timeOffset="17583.93">8488 2942 0,'0'0'16,"0"-21"-16,-21 21 16,-1 0-16,1 0 15,0 0-15,0 21 0,0 0 16,0 1-16,-1-1 0,1 0 0,0 0 16,0 21-16,0-20 0,0 20 0,21-21 15,0 21-15,0-20 0,0-1 16,0 21-16,0-21 0,0 0 0,0 1 15,21-1-15,0 0 16,0-21-16,0 0 0,0 0 0,22 0 16,-22 0-16,21 0 0,-21 0 0,1-21 15,20 0-15,-21-1 0,21 1 16</inkml:trace>
  <inkml:trace contextRef="#ctx0" brushRef="#br0" timeOffset="18068.65">8657 2752 0,'0'0'16,"-148"-43"-1,106 43-15,20 0 16,1 0-16,0 22 0,-21-1 16,21-21-16,-22 21 0,22 0 0,-21 21 15,21-20-15,-22 20 0,22-21 16,-21 21-16,21 1 0,-22-1 0,22 0 15,0 1-15,0 20 0,21-20 16,0-1-16,0 0 0,0 1 16,0-1-16,0-21 0,0 21 0,21-20 15,-21 20-15,21-21 0,21 0 0,-20 0 16,-1 1-16,21-1 0,0-21 16,-20 0-16,20 0 0,0 0 0,1 0 15,-22 0-15,21 0 0,0-21 16,1-1-16,-1 1 0,22 0 0,-22-21 15,0-1-15,1 1 0,-22 0 0,21-22 16,0 22-16,-20-22 0,-1 22 16,0 0-16,-21-1 0,0 1 15,0 0-15,0-1 0,0 22 0,-21 0 16,0-21-16,-1 21 0,-20-1 16,21 22-16,-21-21 0,-1 0 0,1 0 15,0 21-15,-1-21 0,22 21 16,-21-21-16,21 21 0,-1 0 0,1 0 15,0 0-15,0 0 0,0 0 16,0 0-16,-1 21 16,1-21-16,21 21 0,-21 0 0,0 0 15</inkml:trace>
  <inkml:trace contextRef="#ctx0" brushRef="#br0" timeOffset="24453.82">15155 11472 0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9024-C533-43D3-BA6F-74F44F22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12B24-65C3-4A3F-B621-7BD2EAF9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0682-96EC-4114-99FF-D40A73F8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FBEF-1812-41BA-AEB3-88841A5A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D2C7-D547-4DD0-B38D-64B2283F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5A87-BBFE-4BC3-9937-68939C65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CF2C8-6C6C-428C-B714-14BA7DFCB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2F4C-816F-4AAF-8139-AED24077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8232-8A2B-4155-8FF0-71CAFA33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BE2E-C8B3-498C-B266-27ECA29A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65DC9-D2E7-4ABE-BC53-CC0B124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B8487-4B56-4E44-928D-BD0CF9D9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880D-8AC5-4A0C-A5CB-A2791BAF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0A3F-C30F-47DA-B621-C5633685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6AC4-6701-4C6B-A3A3-313DBE96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98A5-F48D-4B21-8988-56245C2A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EAF9-BBBC-4046-B802-AF4DC16F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E922-DDF4-4EEB-8CC8-B80F5460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5CD5-7766-4FAE-925D-8E5F7C3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B0C6-3F34-4C69-9A3F-94E8221E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2F4A-5AD1-4EE9-8F39-8FB50FA5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0B6D2-B178-4DAD-A558-A1D8172E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3666D-F123-44B0-A68E-AA5C7962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9CFE-9EB9-484B-A1D0-15E648A2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EE14-8BFB-4545-91AD-A599C82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9C0E-8468-4DDA-99FA-3C58673C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9D6D-401C-4DAE-A468-AAD10C378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D922D-F0C3-42B2-AB95-0D1A9A91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2947-A768-4EC4-A688-AA097CD1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6D5B-EBB0-4CEB-8ECA-8DF61F75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62F25-F296-4411-9789-BE6DD5B9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850E-CE24-4A58-8992-06410168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F7BC-2340-43F2-8C98-64902404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1CE5-2C7A-4E09-ABFC-569B285A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17944-55DC-459C-85CB-5EDB97A2A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0D33-4538-4B72-9381-5E1DC04DB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E1533-DADD-4D5C-8D35-FA90CC76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F772B-67F0-4B6D-B29E-23AB4D92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F4F8B-5C09-4BEC-A5CA-27055816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5379-9C2C-403E-9FAF-2D31D8BE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9FFA5-4C48-4156-BD8A-29BE5170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8954-7AAD-4A54-9303-EF5B2E09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FBCA-38F0-46AF-96C5-7FFBFC1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6D159-610B-4D61-A406-E2BFA75B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F6EB2-2090-4457-BBB8-0B4C4FEF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63176-5FDD-4A87-BD24-A4059559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9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ED40-027E-4250-9D62-49000A6C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AC92-5179-49C8-A367-1AC44E59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1D61F-FE2D-429A-A1F0-23B1B47FE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3C4E-0E6A-4CD7-9DDE-7F64C014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600A-6066-4BFB-8144-53CD4A13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B079-E3AE-457B-8FCE-FF6B4809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81F5-BB92-4943-93DD-162A8A8D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7CD10-7952-4D6A-A117-292E2E6D0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EDAE-0053-422A-9BD3-BDEEB5314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4239-4DD8-4A0D-8344-AA55D5C3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93BA7-FFFD-433B-AD8C-87F632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F66A4-D157-420F-9AEA-DD63C618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6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5EEEA-C157-4514-B562-197146D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4545-0925-403B-BC04-D7274806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12DC-B35B-4910-8609-6EB4CFF7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0127-947B-4449-A820-0051A5DA99ED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6B4D7-316E-43C2-A927-622DCD6E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FBF-A4B6-4C65-9504-FD744210B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788-3A62-49AC-A0C5-E728BA403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E70532-EAE5-40B1-83C5-6E17157EA1CC}"/>
                  </a:ext>
                </a:extLst>
              </p14:cNvPr>
              <p14:cNvContentPartPr/>
              <p14:nvPr/>
            </p14:nvContentPartPr>
            <p14:xfrm>
              <a:off x="632520" y="693360"/>
              <a:ext cx="360" cy="8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E70532-EAE5-40B1-83C5-6E17157EA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684000"/>
                <a:ext cx="19080" cy="8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0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8238F0-7E38-437E-B29E-B67F946EB8FC}"/>
                  </a:ext>
                </a:extLst>
              </p14:cNvPr>
              <p14:cNvContentPartPr/>
              <p14:nvPr/>
            </p14:nvContentPartPr>
            <p14:xfrm>
              <a:off x="38160" y="60840"/>
              <a:ext cx="994428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8238F0-7E38-437E-B29E-B67F946EB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51480"/>
                <a:ext cx="996300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6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8735EA-6B36-4241-AD50-350998C797EC}"/>
                  </a:ext>
                </a:extLst>
              </p14:cNvPr>
              <p14:cNvContentPartPr/>
              <p14:nvPr/>
            </p14:nvContentPartPr>
            <p14:xfrm>
              <a:off x="426600" y="68760"/>
              <a:ext cx="4542120" cy="32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8735EA-6B36-4241-AD50-350998C797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59400"/>
                <a:ext cx="4560840" cy="32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29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E16C6-B194-42D9-9887-DE627CD48580}"/>
                  </a:ext>
                </a:extLst>
              </p14:cNvPr>
              <p14:cNvContentPartPr/>
              <p14:nvPr/>
            </p14:nvContentPartPr>
            <p14:xfrm>
              <a:off x="0" y="167760"/>
              <a:ext cx="739944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E16C6-B194-42D9-9887-DE627CD485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741816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36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72FC1-8752-4091-BB4F-73FA5425DE16}"/>
                  </a:ext>
                </a:extLst>
              </p14:cNvPr>
              <p14:cNvContentPartPr/>
              <p14:nvPr/>
            </p14:nvContentPartPr>
            <p14:xfrm>
              <a:off x="388440" y="15120"/>
              <a:ext cx="640908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72FC1-8752-4091-BB4F-73FA5425D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5760"/>
                <a:ext cx="642780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3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57F6C4-E412-4817-9CC9-887AFA6BA82B}"/>
                  </a:ext>
                </a:extLst>
              </p14:cNvPr>
              <p14:cNvContentPartPr/>
              <p14:nvPr/>
            </p14:nvContentPartPr>
            <p14:xfrm>
              <a:off x="243720" y="30600"/>
              <a:ext cx="678240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57F6C4-E412-4817-9CC9-887AFA6BA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1240"/>
                <a:ext cx="680112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23AD0-97F6-4A25-AD1A-1CF7997F2DA9}"/>
                  </a:ext>
                </a:extLst>
              </p14:cNvPr>
              <p14:cNvContentPartPr/>
              <p14:nvPr/>
            </p14:nvContentPartPr>
            <p14:xfrm>
              <a:off x="0" y="152280"/>
              <a:ext cx="9776880" cy="45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23AD0-97F6-4A25-AD1A-1CF7997F2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9795600" cy="45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5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5DE82-452E-4A35-87C5-6AC69741D714}"/>
                  </a:ext>
                </a:extLst>
              </p14:cNvPr>
              <p14:cNvContentPartPr/>
              <p14:nvPr/>
            </p14:nvContentPartPr>
            <p14:xfrm>
              <a:off x="1523880" y="114480"/>
              <a:ext cx="3772440" cy="34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5DE82-452E-4A35-87C5-6AC69741D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105120"/>
                <a:ext cx="3791160" cy="34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F23822-B30F-43D4-850F-8E75C13B6293}"/>
                  </a:ext>
                </a:extLst>
              </p14:cNvPr>
              <p14:cNvContentPartPr/>
              <p14:nvPr/>
            </p14:nvContentPartPr>
            <p14:xfrm>
              <a:off x="68400" y="144720"/>
              <a:ext cx="12085920" cy="653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F23822-B30F-43D4-850F-8E75C13B62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135360"/>
                <a:ext cx="121046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8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E4A92B-620D-43F0-BFFA-33D7C78D4135}"/>
                  </a:ext>
                </a:extLst>
              </p14:cNvPr>
              <p14:cNvContentPartPr/>
              <p14:nvPr/>
            </p14:nvContentPartPr>
            <p14:xfrm>
              <a:off x="510480" y="15120"/>
              <a:ext cx="79632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E4A92B-620D-43F0-BFFA-33D7C78D4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5760"/>
                <a:ext cx="7981920" cy="41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464E2E-F53A-44DC-93F6-FF62C9334DF9}"/>
                  </a:ext>
                </a:extLst>
              </p14:cNvPr>
              <p14:cNvContentPartPr/>
              <p14:nvPr/>
            </p14:nvContentPartPr>
            <p14:xfrm>
              <a:off x="0" y="1539360"/>
              <a:ext cx="9113760" cy="400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464E2E-F53A-44DC-93F6-FF62C9334D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530000"/>
                <a:ext cx="9132480" cy="40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69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88C-59E9-4E85-A396-21EABA7DB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59610-AAF8-4B8D-A3E0-8AB7884D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228B7-A1F3-493A-84FF-57AE4C085EB8}"/>
                  </a:ext>
                </a:extLst>
              </p14:cNvPr>
              <p14:cNvContentPartPr/>
              <p14:nvPr/>
            </p14:nvContentPartPr>
            <p14:xfrm>
              <a:off x="7560" y="0"/>
              <a:ext cx="1003608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228B7-A1F3-493A-84FF-57AE4C085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1005480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2021-11-20T04:42:45Z</dcterms:created>
  <dcterms:modified xsi:type="dcterms:W3CDTF">2021-11-20T04:43:21Z</dcterms:modified>
</cp:coreProperties>
</file>