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2:36:41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212 0,'0'0'0,"0"-21"0,0-1 15,0 1-15,0 0 0,0 0 0,0 0 16,0 0-16,0-1 16,0 1-16,0 42 31,0 1-31,0 20 0,-21 0 16,21 22-16,-21-1 0,21 1 0,0-1 15,-21 22-15,0-22 0,0 22 0,-1 0 16,1-22-16,0 22 15,0-22-15,0 22 0,0-43 0,-1 22 16,1-22-16,0 1 0,0-1 16,21-21-16,0 0 0,0 0 0,0 1 15,-21-1-15,21-42 16,0-1-16,0 1 16,0 0-16,0-21 0</inkml:trace>
  <inkml:trace contextRef="#ctx0" brushRef="#br0" timeOffset="287.33">5101 127 0,'0'0'0,"0"-21"0,21-43 16,0 64 0,-21 22-1,0 20-15,22 0 16,-22 1-16,21 20 0,-21 1 0,0-1 15,0 1-15,0-1 0,0 1 16,0 20-16,0-20 0,21 20 0,-21-20 16,0-1-16,0 1 0,21-1 15,-21-20-15,0-1 0,0 0 16,0 1-16,0-22 0,0 0 0,0 0 16,21 0-16,-21 1 15,0-44 1,0 1-1,-21 0-15</inkml:trace>
  <inkml:trace contextRef="#ctx0" brushRef="#br0" timeOffset="488.03">4699 1143 0,'0'0'0,"21"0"31,0 0-31,0 0 0,22 0 0,-1 0 0,-21 0 15,22-21-15,-1 21 16,0-21-16,1 21 0,-1-21 0,0 21 16,1 0-16,-1-22 0,0 22 15,1 0-15,-1-21 0,0 21 0,1 0 16,-1 0-16,0-21 0,1 21 16</inkml:trace>
  <inkml:trace contextRef="#ctx0" brushRef="#br0" timeOffset="1276.58">6032 1037 0,'0'0'15,"0"-21"-15,0 0 0,0 0 16,0 0-16,0-1 16,-21 1-16,0 0 0,0 21 15,0-21-15,0 21 0,-1 0 16,1 0-16,0 0 0,0 0 0,0 0 15,0 0-15,-22 21 0,22 0 16,0 22-16,-21-22 0,20 21 0,1-21 16,-21 22-16,21-1 0,0-21 15,21 21-15,0-20 0,0 20 0,0-21 16,0 0-16,0 0 16,21-21-16,0 22 0,0-22 15,0 0-15,22 0 0,-22 0 16,21-22-16,0 1 0,1 0 0,-22 0 15,21 0-15,1 0 0,-22-1 0,0 1 16,0 0-16,0-21 0,0 21 16,1-1-16,-1 1 0,-21 0 0,0 0 15,0 0-15,21 0 0,-21 42 47,0 0-47,0 0 0,0 21 0,0-20 16,0 20-16,0 0 15,0 22-15,0-22 0,0 22 0,0-22 16,0 43-16,0-22 0,0 22 16,0-1-16,21 1 0,-21 0 0,0-1 15,0 22-15,21-21 0,-21 21 0,0 0 16,21-1-16,-21 1 0,0 0 16,0 0-16,0 0 0,0 0 0,0-1 15,0 1-15,0 0 0,0 85 16,0-107-16,0 1 0,0 0 15,0-22-15,0 1 0,0-1 0,0 1 16,0-22-16,0 0 0,0-21 16,-21 1-16,0-1 0,0 0 15,0-21-15,0 0 0,-1-21 0,1 0 16,0-22-16,-21 1 0,21 0 16,-22-22-16,1 1 0,21-1 0,-22-21 15,22-20-15,-21 20 0,21-21 0,0-21 16,-1 21-16,1 0 0,0 1 15,21-1-15,0 0 0,0 0 16,0 21-16,0-20 0,0 20 0,0 21 16,21-20-16,0 20 0,1-20 0,20 20 15,-21 1-15,21-1 0,1 1 16,-1 20-16,0 1 0,1-22 0,-22 22 16,21 21-16,1-21 0,-22 20 15,0 1-15,21-21 0,-21 21 16,1 0-16,-1-1 0</inkml:trace>
  <inkml:trace contextRef="#ctx0" brushRef="#br0" timeOffset="2068.25">6392 1143 0,'0'0'0,"-21"21"16,0-21-16,0 0 0,42-21 47,0 21-32,0-21-15,22 0 0,-22 21 0,-21-21 16,21-1-16,0 22 0,-21-21 16,21 0-16,-42 21 31,0 0-31,0 0 0,-22 21 0,22 0 15,0 1-15,21-1 0,-21 0 16,21 0-16,-21 0 0,21 22 0,0-22 16,0 0-16,0 0 15,0 0-15,21-21 16,0 0-16,0 0 0,0 0 16,22 0-16,-22 0 0,21 0 0,-21 0 15,22-21-15,-1 0 0,0 0 16,1 0-16,-22-1 0,21 1 0,-21 0 15,1-21-15,-1 21 0,0-22 16,0 22-16,-21 0 0,0 0 0,0 0 16,0-1-16,-21 22 31,21 22-15,-21 20-16,21-21 0,0 0 0,0 0 0,0 22 15,0-22-15,-21 21 16,21-21-16,0 1 0,0-1 0,0 21 15,0-21-15,0 0 0,0 1 16,0-1-16,0 0 16,0-42 15,0 0-31,0-1 16,0 1-16,0 0 0,0 0 15,21 0-15,21-43 16,-21 43-16,0-21 0,1 21 15,20-1-15,-21 1 0,21 0 0,-20 0 16,-1 0-16,42 0 16,-42 21-16,22 0 0,-22 21 0,0 0 15,-21 0-15,21 0 0,-21 0 16,21 1-16,-21 20 0,0-21 0,0 0 16,0 22-16,0-22 0,0 0 15,0 0-15,0 0 0,0 0 0,0 1 16</inkml:trace>
  <inkml:trace contextRef="#ctx0" brushRef="#br0" timeOffset="2647.93">8022 995 0,'0'0'0,"0"-21"0,0 0 0,0-1 16,0 1-16,0 0 0,0 0 15,-21 0-15,0 0 0,0 21 0,-1 0 16,1 0-16,-21 0 0,21 0 16,-22 0-16,22 21 0,-21 0 15,21 0-15,-22 0 0,22 22 0,-21-1 16,21 0-16,-22 1 0,22-1 15,0 0-15,21-21 0,0 22 0,0-22 16,0 21-16,0-21 0,0 1 16,0-1-16,21-21 0,0 21 0,1-21 15,-1 0-15,0 0 0,0 0 16,21 0-16,-20 0 0,20-21 0,0 0 16,-21-1-16,22 1 0,-22 0 15,21-21-15,1-1 0,-22 1 0,0-21 16,21-1-16,-21 1 15,1-1-15,-22 1 0,21-1 0,-21 1 16,21-1-16,-21-21 0,0 22 16,0-1-16,0 1 0,0-1 0,0 1 15,0 21-15,0-1 0,0 1 16,0 21-16,0 0 0,0 42 16,0 21-1,0 0-15,0 1 0,0 20 0,0-20 16,-21 20-16,21 1 0,-21 20 15,-1-20-15,22 20 0,0-20 0,-21 21 16,21-1-16,-21-20 0,21-1 16,0 1-16,0-22 0,0 0 15,21 1-15,0-1 0,1-21 0,-1 0 16,0 1-16,0-1 0,0-21 16,0 0-16,1 0 0,-1 0 0,0 0 15,0 0-15,0 0 0,0-21 16,1 21-16</inkml:trace>
  <inkml:trace contextRef="#ctx0" brushRef="#br0" timeOffset="3159.32">8763 995 0,'0'0'0,"21"-21"0,0-22 16,-21 1-16,0 21 0,0 0 15,0-22-15,0 22 0,0 0 0,0 0 16,-21 0-16,0 21 0,0 0 15,0-21-15,-1 21 0,-20 0 0,21 21 16,0-21-16,-22 21 0,22 21 16,0-21-16,0 22 0,-21-1 0,20 0 15,22 1-15,-21-1 0,21 0 16,-21-20-16,21 20 0,0-21 0,0 21 16,0-20-16,0-1 0,21 0 15,0-21-15,1 0 0,-1 0 16,0 0-16,0 0 15,0 0-15,0 0 0,1-21 0,20 21 16,-21-21-16,0-22 0,0 22 0,1 0 16,-22-21-16,0-1 0,21 1 15,-21 0-15,0 20 0,21-20 0,-21 21 16,0-21-16,0 20 16,0 44-1,0-1-15,0 21 16,0 0-16,0-20 0,0 20 0,0 0 15,0 1-15,0-1 16,0-21-16,0 21 0,21-20 0,0-1 16,0 0-16,1 0 0,20 0 0,-21-21 15,0 0-15,22 21 0,-1-21 16,-21 0-16,21 0 0,1 0 16,-22-21-16,21 21 0,1-21 0,-22 0 15,21 0-15,-21 0 0,0-1 16,1-20-16,-1 21 0,0-21 0,0 20 15</inkml:trace>
  <inkml:trace contextRef="#ctx0" brushRef="#br0" timeOffset="3728.04">4699 1884 0,'-42'-21'0,"84"42"0,-106-42 0,43 0 0,0-1 16,0 22-16,0-21 0,0 0 15,42 0 17,0 21-32,21 0 0,1 0 15,-1 0-15,0 0 0,22 0 0,-1 0 16,22 0-16,0 0 0,-1 21 15,22-21-15,0 0 0,21 0 0,21 21 16,0-21-16,0 0 16,22 0-16,20 21 0,1-21 0,-1 0 15,22 0-15,0 22 0,-1-22 0,1 0 16,21 21-16,-22-21 0,22 0 16,-21 0-16,0 0 0,-1 21 0,-20-21 15,-1 0-15,-20 0 0,-1 0 16,-21 0-16,0 0 0,-21 0 0,-21 0 15,-21 0-15,-22 0 0,1 0 0,-22 0 16,0-21-16,-20 21 0,-1 0 16,-21-21-16,0-1 31</inkml:trace>
  <inkml:trace contextRef="#ctx0" brushRef="#br0" timeOffset="4287.37">6985 3408 0,'0'0'0,"0"-21"0,21-43 31,-21 43-31,0 42 31,0 0-31,0 1 0,0-1 16,0 21-16,0 0 0,0 1 0,0-1 16,0 0-16,0 22 0,0-1 15,0-20-15,0 20 0,0 1 0,0-1 16,0 1-16,0-22 0,0 0 16,0 22-16,0-43 0,0 21 0,0 1 15,21-22-15,-21 0 0,0 0 16,21-21-16</inkml:trace>
  <inkml:trace contextRef="#ctx0" brushRef="#br0" timeOffset="4607.46">7535 3810 0,'0'0'0,"-21"0"0,0 21 15,0 0-15,-22 22 16,22-22-16,0 0 0,21 0 16,0 0-16,-21 1 0,21-1 0,0 0 15,21-21 1,0 0-16,0 0 0,1 0 16,-1-21-16,21 21 0,-21-21 0,0-1 15,1 1-15,-1 0 0,0 0 16,0 0-16,-21 0 0,0-1 15,0 1-15,0 0 0,-21 21 16,0 0-16,0 0 0,-1 0 16,-20 0-16,21 0 0,-21 0 0,20 21 15,-20-21-15,21 0 16</inkml:trace>
  <inkml:trace contextRef="#ctx0" brushRef="#br0" timeOffset="5045.64">8784 2477 0,'0'0'16,"21"-22"-16,0 22 0,-21 22 15,22-1-15,-22 21 0,0 0 16,21 22-16,-21-1 15,0 1-15,0 21 0,0-1 0,0 1 16,0 21-16,0 0 0,-21-22 0,-1 22 16,1 0-16,0-21 0,0-1 15,21 1-15,-21 0 0,0-1 0,-1 1 16,1-22-16,0 1 0,21-1 16,0-20-16,-21-1 0,21 0 0,-21-20 15,21-1-15,0 0 0,0-42 31,0 0-31,21-22 0</inkml:trace>
  <inkml:trace contextRef="#ctx0" brushRef="#br0" timeOffset="5379.45">8445 3006 0,'0'0'0,"-21"-64"0,-21 1 0,0-1 0,20 1 16,1-1-16,0 1 0,21 20 15,0-20-15,0-22 16,21 43-16,0 0 0,1 20 0,20-20 16,21 21-16,1-21 0,-1 20 0,22 1 15,0 0-15,21 21 16,-22 0-16,-20 0 0,-1 21 0,1 22 0,-22 20 16,0 1-16,-42 20 15,0 1-15,0 21 0,-21-22 0,-21 22 16,0-21-16,-22 21 0,1 0 0,-22-22 15,21 1-15,1 0 0,-1-22 16,1 1-16,-1-1 0,22-21 0,0 1 16,21-1-16,-1-21 0,22 0 15,0 1-15,0-1 0,22 0 16,-1-21-16,21 0 16,-21 0-16,22 0 0,-1 0 15</inkml:trace>
  <inkml:trace contextRef="#ctx0" brushRef="#br0" timeOffset="6104.78">9419 3577 0,'0'0'0,"-21"21"32,21 1-32,-21-1 0,0 0 0,-1 21 15,1-21-15,0 22 0,-21-22 0,21 21 16,-1 1-16,1 20 0,0-21 15,21 1-15,-21-1 0,0 22 0,21-22 16,0-21-16,0 21 0,0-20 16,0 20-16,0-21 0,21-21 15,0 0-15,0 0 0,0 0 0,1 0 16,20-21-16,-21 21 0,21-42 16,-20 20-16,-1 1 0,0-21 0,0 0 15,0-1-15,0 1 0,-21 0 0,0-1 16,0 1-16,0-22 0,0 22 15,0 21-15,-21-21 0,0 20 0,0 1 16,0 0-16,-22 21 0,1 0 16,21 0-16,-21 0 0,-1 0 0,1 0 15,21 0-15,0 21 0,-1-21 0,22 21 32,22-21-32,-1 0 0,21 0 15,0 0-15,1 0 0,20-21 16,-20 21-16,20-21 0,22 0 0,-1 21 15,-20-21-15,21 0 0,-1-1 0,1 1 16,-22 0-16,22 0 0,-21 0 16,-22 21-16,0-21 0,1-1 0,-1 22 15,-21 0-15,0 0 0,-21 22 32,0 20-32,-21-21 0,0 21 0,0 1 15,0-1-15,-1 22 0,1-1 16,21 22-16,0-1 0,0 22 15,0 0-15,0-21 0,0 21 0,0-1 16,0 22-16,21-21 0,-21 21 16,0 0-16,0 0 0,0 0 0,0 0 15,0 0-15,0 0 0,-21-21 0,21 21 16,-21-21-16,0 0 0,0 0 0,0-22 16,-1 22-16,1-42 0,0 20 15,0-41-15,0 20 0,0-21 0,-1 1 16,1-22-16,21 0 0,-21 0 0,0-21 15,21-21-15,0 0 16,0 0-16,0-22 0,0-20 16,0 21-16,21-22 0,0-21 15,0 1-15,1-1 0,-1-21 0,21 0 16,-21-21-16,0 0 0</inkml:trace>
  <inkml:trace contextRef="#ctx0" brushRef="#br0" timeOffset="6423.6">10096 3937 0,'0'0'16,"-21"-106"-16,0 22 0,0-86 16,21 86-16,0 20 0,0 1 0,0 20 15,0-20-15,21 42 0,0-22 0,22 22 16,-1 0-16,0 21 0,1 0 0,-1 0 16,0 0-16,1 0 15,-1 0-15,0 21 0,1 0 0,-1 22 16,-21-22-16,0 21 0,0 0 15,-21 1-15,0 20 0,0-20 0,0-1 16,-21 21-16,-21-20 0,21-1 0,-22 0 16,1 1-16,21-1 0,-21 0 15,-1-20-15,22 20 0,-21-21 0,21 0 16,-1-21-16,1 21 0,0-21 0,21 22 16,21-44-1,0 1 1,1 0-16,20 0 0,-21 0 15,21 0-15,1-1 0,-22 1 16</inkml:trace>
  <inkml:trace contextRef="#ctx0" brushRef="#br0" timeOffset="6763.4">10880 3450 0,'21'-21'0,"-42"42"0,63-63 16,-42 21-16,0 0 0,21 21 0,-21 21 15,0 0-15,0 0 16,-21 21-16,21-20 0,-21 20 15,0 0-15,21 1 0,0-22 0,-22 21 16,22 0-16,-21 1 0,21-1 16,0-21-16,0 0 0,0 22 15,0-22-15,21-21 0,1 21 0,-1-21 16,21 0-16,-21 0 0,22 0 16,-1 0-16,0-21 0,-21 21 0,22-21 15,-1 0-15,-21-22 0,22 22 0,-22 0 16,0-21-16,0-1 0,-21 1 15,0 0-15,0-22 0,0 22 0,0-1 16,0 1-16,0 21 0,0 0 16,0 0-16,-21 21 0,0 0 0,0 0 15,-1 21-15,22 0 16,0 0-16,-21 0 0,21 0 0,0 1 16,0-1-16,0 0 0,0 0 0,21-21 15,22 21-15</inkml:trace>
  <inkml:trace contextRef="#ctx0" brushRef="#br0" timeOffset="7131.19">11917 3344 0,'0'0'0,"-21"-21"0,-1 21 0,1 0 16,0 0-16,0 0 15,0 21-15,21 1 0,-21 20 16,21-21-16,-22 21 0,22 1 15,0 20-15,-21-20 0,21 20 0,0 1 0,0-1 16,-21 1-16,21 20 0,0 1 16,0 0-16,0-1 0,0 1 15,0 0-15,0 20 0,0 1 0,0 0 16,0 0-16,0 0 0,0 21 0,0-21 16,0-1-16,-21 22 0,0-21 15,0 21-15,21-21 0,-22 0 0,-20 0 16,21-22-16,0 22 0,0-21 0,-1 0 15,-20-1-15,21 1 0,0-22 16,0-20-16,-1 20 0,1-42 16,21 22-16,-21-22 0,21-42 15,21 0 1,0-22-16,1 1 0,20-22 16,-21 22-16,21-21 0,-20-22 0,20 0 15,0 1-15</inkml:trace>
  <inkml:trace contextRef="#ctx0" brushRef="#br0" timeOffset="7475.92">11769 3725 0,'-22'-63'0,"44"126"0,-44-168 16,1 41-16,21 22 0,0-1 15,0 1-15,0 21 0,0-21 0,21 20 16,1-20-16,-1 21 0,0 21 15,21-21-15,1 21 0,-1 0 0,0 0 16,1 0-16,-1 21 0,0 0 0,-21 0 16,22 0-16,-1 22 0,-21-1 15,0 0-15,-21 1 0,0-1 0,0 0 16,0 22-16,-21-22 0,0 1 16,-21-22-16,21 21 0,-22-21 15,1 22-15,-43-1 0,43-21 0,0 0 16,-1-21-16,1 21 15,21-21-15,-22 0 0,22 0 0,0 0 16,0 0-16,42 0 31,0-21-31,22 0 0,-1 21 16</inkml:trace>
  <inkml:trace contextRef="#ctx0" brushRef="#br0" timeOffset="7835.72">12954 3471 0,'21'0'0,"-42"0"0,63-21 0,-63 21 31,0 0-31,-21 0 0,20 0 0,-20 0 16,0 0-16,-22 21 0,22 1 15,0-1-15,-1 21 0,1-21 0,21 0 16,-22 1-16,22 20 0,0-21 15,21 0-15,0 0 0,0 1 0,0-1 16,21 0-16,0-21 0,22 21 16,-22-21-16,21 0 0,1 21 15,-1-21-15,0 21 0,1-21 0,-1 22 16,0-22-16,1 21 0,-22 0 0,0-21 16,0 21-16,-21 0 15,-21 0-15,0-21 0,0 22 16,-22-1-16,1-21 0,-22 21 15,22-21-15,-21 0 0,-1 21 0,22-21 16,-22 0-16,1 0 0,20 0 0,1 0 16,0 0-16,21 0 0,-1 0 15,1 0-15</inkml:trace>
  <inkml:trace contextRef="#ctx0" brushRef="#br0" timeOffset="8383.94">8128 4614 0,'0'0'0,"-21"0"0,21-21 31,21 21-31,0 0 0,21 0 16,1 0-16,-1 0 0,22 0 0,-1 0 15,22 0-15,-1-21 0,22 21 16,0 0-16,0 0 0,21 0 0,0 0 16,21-21-16,0 21 0,22 0 0,-1 0 15,0 0-15,1 0 0,-1 0 16,21 0-16,-20 0 0,-1-21 16,0 21-16,-20 0 0,20 0 0,-21 0 15,0 0-15,0 0 0,1-21 16,-22 21-16,0 0 0,0 0 0,-22 0 15,1 0-15,-21 0 0,0 0 0,-1 0 16,-20 0-16,-22 0 0,22 0 16,-43 0-16,21 0 0,-21 0 0,-42 0 31,0 0-31,-21 0 16,-1-22-16,1 22 0,0 0 15,-1 0-15</inkml:trace>
  <inkml:trace contextRef="#ctx0" brushRef="#br0" timeOffset="8889.09">8361 4614 0,'0'0'0,"-21"0"31,42 0-31,0 0 16,21 0-16,-21 0 0,43 0 0,-22 0 15,22 0-15,20 0 0,-20 0 16,21 0-16,20 0 0,-20 0 16,21 0-16,0 0 0,0 0 0,-1 0 0,22 0 15,22 0-15,-22 0 0,21 0 16,0 0-16,-21 0 0,21 0 16,0 0-16,0 0 0,22 0 0,-22 0 15,0 0-15,-21 0 0,21 0 16,0 0-16,1 0 0,-22 0 0,21 0 15,-42 0-15,21 0 0,-22 0 0,-20 0 16,21 0-16,-43 22 0,22-22 0,-21 0 16,-22 21-16,21 0 0,-20-21 15,-22 21-15,21-21 0,-21 21 0,22-21 16,-22 21-16,0-21 0,0 22 0,0-22 16,22 21-16,-22-21 0,0 0 15,0 21-15,0-21 0</inkml:trace>
  <inkml:trace contextRef="#ctx0" brushRef="#br0" timeOffset="9020.01">13398 4805 0,'0'-42'31,"22"20"-31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26:17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 2455 0,'0'22'16,"0"-1"-16,0 0 0,0 0 16,0 0-16,0 0 15,0 1-15,0-1 0,22 0 31</inkml:trace>
  <inkml:trace contextRef="#ctx0" brushRef="#br0" timeOffset="964.15">1503 4339 0,'0'0'0,"0"-21"16,0 0-16,0 0 0,0 0 0,-21-22 15,21 22-15,0-21 0,-22-1 16,22 22-16,0-21 0,0 21 0,0 0 16,0-1-16,0 1 0,0 42 31,0 1-31,0 20 0,0 0 0,0 22 16,-21-1-16,21 1 0,0-1 15,0 1-15,0-1 0,0 1 16,0-1-16,0 1 0,0 20 15,0-20-15,0-1 0,0 1 16,0-22-16,0 1 0,-21-1 0,21 0 16,0 1-16,0-22 0,0 0 15,-21 0-15,21 0 0,0-42 32,21 0-32,0 0 0</inkml:trace>
  <inkml:trace contextRef="#ctx0" brushRef="#br0" timeOffset="1268.98">2011 4805 0,'0'42'16,"0"1"-16,0-22 0,-21 0 0,21 0 15,0 0-15,21-21 16,0 0-1,0 0-15,0 0 16,0-21-16,-21 0 0,0 0 0,22 21 16,-22-21-16,0-1 0,0 1 15,0 0-15,0 0 0,-22 21 16,1-21-16,0 21 16,0 0-16,0 0 15,0 0-15,-1 21 0,22 0 0,-21 0 16,42-21 15,1 0-31</inkml:trace>
  <inkml:trace contextRef="#ctx0" brushRef="#br0" timeOffset="2388.37">3683 4191 0,'0'0'0,"-21"-42"0,21 21 15,-21-1-15,21-20 0,0 21 0,-22-21 16,22 20-16,-21 1 0,21-21 15,-21 21-15,21 0 0,-21-1 16,21 1-16,0 42 16,0 1-1,0-1-15,0 21 0,21 0 16,0 1-16,0 20 0,-21 1 0,0-1 16,22 1-16,-22-1 0,0 1 15,0-22-15,0 22 0,0-1 0,0-21 16,0 1-16,0 20 0,0-20 15,0-22-15,0 21 0,0-21 0,0 0 16,0 1-16,21-22 16,0-22-1,0-20-15,0 21 16,0 0-16,-21-22 0,22 22 16,-1-21-16,0 0 0,-21-1 0,21 1 15,0 0-15,0-22 0,1 22 16,-1 21-16,-21-22 0,21 22 0,-21 0 15,21 0-15,0 21 16,-21 21-16,0 0 0,0 0 16,0 0-16,0 22 0,0-1 15,0 0-15,0-20 0,0 20 0,0 0 16,21 1-16,-21-22 0,22 21 16,-22-21-16,21 22 0,-21-22 15,21 0-15,0 0 0,0 0 0,-21 0 0,21-21 16,1 0-16,-1 0 15,21 0-15,-21 0 0,0-21 0,22 21 16,-22-21-16,21 0 0,-21-21 16,1 20-16,20 1 0,-21-21 0,0 0 15,0-1-15,22 1 0,-22 0 16,0-22-16,0 1 0,-21-1 0,21 1 16,1-1-16,-22 22 0,0-22 15,0 22-15,21 0 0,-21-1 16,0 22-16,0 0 0,0 0 0,0 0 15,0 42 1,-21 0-16,21 21 0,0 1 16,-22-1-16,22 21 15,-21 1-15,21-1 0,-21 1 0,21-1 16,0-20-16,0 20 0,0-20 16,0 20-16,0-21 0,21 1 0,0-1 15,1 0-15,-1 1 0,0-22 16,21 0-16,-21 0 0,22 0 15,-1 1-15,-21-22 0,22 0 0,-1 0 16,0 0-16,1 0 0,-22-22 0,21 1 16,0 0-16,-20 0 0,20-21 15,-21 20-15,21-20 0,-20 21 0,-1-21 16,0-1-16,0 1 0,0 0 0,-21 20 16,0-20-16,0 21 15,0-21-15,0 20 0,-21 22 16,0 22-1,0-1-15,0 0 0,-1 21 0,22-21 16,-21 22-16,21-22 0,-21 21 0,21 1 16,0-22-16,0 21 0,0-21 15,0 22-15,21-22 0,0 0 0,1 0 16,-1 0-16,21-21 0,0 0 16,1 0-16,-1 0 0,0 0 0,22 0 15,-22-21-15,22 0 0,-1 0 16,-20 0-16,20-1 0,-21 1 15,1-21-15,-1 21 0,0-22 0,1 1 16</inkml:trace>
  <inkml:trace contextRef="#ctx0" brushRef="#br0" timeOffset="4492.43">7705 3916 0,'0'0'0,"0"-21"0,0 0 16,0-1-16,0 1 0,0 0 15,0 0-15,0 0 0,0-22 0,0 22 16,0 0-16,0 0 0,0 0 15,0 0-15,0-1 0,-22 22 16,1 0-16,0 0 0,0 0 16,0 0-16,-22 22 0,1-1 0,21 21 15,-21-21-15,-1 22 0,22-1 16,-21 21-16,21 1 0,-22-1 16,22 1-16,0 21 0,-21-22 0,20 1 15,1 20-15,21-20 0,0-22 16,0 22-16,0-22 0,0 21 0,21-20 15,1-1-15,-1 0 0,21-20 16,22-1-16,-22 21 0,21-42 0,1 21 16,21 0-16,-22-21 0,22 0 0,-1 0 15,1 0-15,-21-21 0,20 0 16,-20 0-16,-1 0 0,1-22 0,-22 22 16,0 0-16,1-21 0,-1 21 15,-21-22-15,0 1 0,1 0 16,-22-1-16,0 1 0,0 0 0,0 20 15,0-20-15,-22 21 0,1 0 16,0 0-16,0 21 0,-21 0 0,20 0 16,-20 0-16,0 0 0,-1 0 15,1 21-15,0 21 0,-1-21 0,1 22 16,0-22-16,21 21 0,-22-21 16,22 22-16,0-1 0,0-21 0,0 21 15,21-20-15,0-1 0,0 21 16,0-21-16,0 0 0,0 1 0,21-1 15,0-21-15,0 21 0,0-21 0,0 0 16,22 0-16,-22 0 0,21 0 16,1-21-16,-22 21 0,21-21 15,-21-1-15,22 1 0,-22 0 0,0 0 16,0 0-16,0-22 0,0 22 16,-21 0-16,0-21 0,22-1 0,-22 22 15,21 0-15,-21-21 0,0 21 0,0-1 16,0 1-1,0 42-15,0 1 16,0-1-16,0 0 0,0 0 16,0 21-16,0-20 0,0 20 15,0-21-15,0 21 0,21-20 0,0-1 0,-21 0 16,21 21-16,0-21 16,1 1-16,-1-22 0,0 21 0,21-21 15,-21 0-15,22 0 0,-1 0 16,-21 0-16,22 0 0,-1-21 0,0-1 15,1 1-15,-1 0 0,0 0 0,-21 0 16,22 0-16,-22-22 0,21 22 16,-21-21-16,1-1 0,-1 22 0,0-21 15,-21 21-15,21 0 0,-21-1 16,0 1-16,-21 42 31,0 1-31,0-1 0,-1 21 0,1-21 16,21 0-16,0 22 0,-21-22 15,21 0-15,-21 0 0,21 22 16,0-22-16,0 0 0,0 0 0,0 0 16,0 0-16,0 1 0,0-1 15,0-42 1,21-1 0,0 22-16,-21-21 0,21 0 15,1 0-15,-1-21 0,-21 20 0,21 1 16,0-21-16,0 0 0,0 20 15,1-20-15,-1 0 0,0 21 0,0-1 16,0 1-16,0 0 0,-21 0 0,22 21 31,-22 21-31,0 0 0,0 0 0,0 1 16,0 20-16,0-21 0,0 21 0,0-20 16,0 20-16,0-21 0,21 0 15,-21 0-15,0 22 0,0-22 0,21 0 16,0-21-16,-21 21 0,21 0 15,0-21-15,1 0 0,-1 0 0,0 0 16,21 0-16,-21 0 0,22 0 0,-1-21 16,-21 0-16,22 0 0,-1 0 15,0 0-15,-21-1 0,22 1 16,-1-21-16,0 21 0,-20-22 0,20 1 16,-21 21-16,0-21 0,0-1 15,-21 1-15,0 21 0,0 0 0,0-1 16,0 44-1,-21-1-15,0 0 0,0 0 16,0 21-16,0-20 0,21 20 16,-22 0-16,1-21 0,0 22 0,21-22 15,-21 0-15,21 0 0,0 0 0,-21 1 16,21-1-16,0 0 0,-21 0 16,21 0-1,0-42 1,0 0-16,21 0 15,0 0-15,0-1 0,0 1 16,0 0-16,1-21 0,-1 21 0,21-22 16,-21 1-16,22 21 0,-1-22 15,-21 22-15,21 0 0,-20 0 0,-1 0 16,0 21-16,0 0 0,0 0 16,-21 21-16,21 0 0,-21 0 0,0 0 15,0 1-15,0-1 0,0 21 0,0-21 16,0 0-16,0 22 0,22-22 15,-22 0-15,0 0 0,0 0 16,21 1-16,0-1 0,0-21 0,0 21 16,0 0-16,1-21 0,-1 0 15,0 0-15,0 0 0,0 0 0,0 0 16,22 0-16,-22 0 0,0-21 16,0 21-16,0-21 0,1 0 0,-1-1 15,0 1-15,21 0 0,-21 0 0,1 0 16,-1-22-16,0 22 0,-21-21 15,21 21-15,0-22 0,0 22 0,-21 0 16,0 0-16,0 42 16,0 0-1,0 22-15,0-22 0,0 21 0,-21-21 16,0 22-16,0-22 16,21 21-16,0-21 0,0 0 0,-21 22 15,21-22-15,0 0 0,0 0 0,0 0 16,21-21-16,-21 22 0,42-1 15,-21-21-15,1 0 0,20 0 0,-21 0 16,0 0-16,22 0 0,-22 0 16,21 0-16,-21-21 0,22-1 0,-22 22 15,0-21-15,0 0 0,0 0 0,0-21 16,1 20-16,-22-20 0,21 0 16,-21-1-16,0 1 0,0 0 0,0-1 15,0 1-15,0 0 0,-21-1 0,-22 1 16,22 21-16,0 0 0,-21 21 15,20 0-15,-20 0 0,0 0 16,-1 21-16,1 0 0,0 0 16,21 0-16,-22 22 0,22-22 0,0 21 15,0-21-15,21 1 0,0 20 0,0-21 16,0 0-16,0 0 0,0 1 16,0-1-16,21-21 15,0 0-15,0 0 0,0 0 16,1 0-16,20 0 0</inkml:trace>
  <inkml:trace contextRef="#ctx0" brushRef="#br0" timeOffset="4792.26">11642 3895 0,'0'0'0,"21"-64"0,-21 22 0,0 0 16,0-1-16,0 22 0,0-21 15,0 21-15,-21 42 31,-1 21-31,22-21 0,-21 22 0,0-1 16,21 21-16,-21 1 0,0-1 16,0 1-16,21-1 0,0 1 0,-22-1 15,22 1-15,0-22 0,0 22 16,0-22-16,0 0 0,0 1 0,0-22 16,22 0-16,-22 21 0,21-20 0,0-22 15,0 21-15,21 0 16,-20-21-16,-1 0 0,0 0 15,0 0-15,21-21 0,-20 0 0,-1 21 16,0-22-16,21 1 0,-21 0 0,1-21 16,-1 21-16,0-22 0</inkml:trace>
  <inkml:trace contextRef="#ctx0" brushRef="#br0" timeOffset="4960.17">11345 4149 0,'0'0'0,"0"21"16,21-21 0,1 0-1,-1 0-15,21-21 0,-21 21 0,22-21 16,-1-1-16,0 22 0,22-21 0,-22 0 16,22 21-16</inkml:trace>
  <inkml:trace contextRef="#ctx0" brushRef="#br0" timeOffset="5389.92">12806 4128 0,'0'0'0,"0"-22"0,0 1 0,-21 0 16,21 0-16,0 0 0,0 0 0,0 42 31,0 21-31,-22-21 15,22 22-15,0-1 0,0 21 16,-21-20-16,21-1 0,-21 0 0,21 22 16,0-43-16,-21 21 0,21 1 0,-21-22 15,21 0-15,0 0 0,0 0 16,0 1-16,21-22 31,0 0-31,0-22 0,-21 1 16,21 0-16,1 0 0,-1 0 15,21-22-15,-21 1 0,0 0 16</inkml:trace>
  <inkml:trace contextRef="#ctx0" brushRef="#br0" timeOffset="5736.72">13060 3620 0,'-21'-22'0,"42"44"0,-64-65 16,22 22-16,-21 21 0,21 0 15,-22 0-15,22 0 0,-21 21 0,21 0 16,-22 1-16,22-1 0,0 21 15,0-21-15,21 0 0,0 1 0,0-1 16,0 0-16,0 0 0,0 0 16,21-21-16,0 21 0,22-21 15,20 0-15,-42 0 0,22 0 16,-1 0-16,-21 0 0,21 0 16,1 0-16,-22-21 0,21 21 0,-21-21 15,1 0-15,-22 0 0,0-22 0,0 22 16,0 0-16,0 0 0,-22 0 15,1 0-15,0-1 0,0 22 0,0 0 16,-22 0-16,22 0 0,-21 22 16,21-1-16,0 0 0,-22 0 15,22 0-15,0 22 0,21-1 0,0-21 16,-21 21-16,21 1 0,0-22 16,0 21-16,0 1 0,21-22 0,0 21 15,0-21-15,0 0 0,22 1 16,-22-1-16</inkml:trace>
  <inkml:trace contextRef="#ctx0" brushRef="#br0" timeOffset="6212.45">13504 4022 0,'0'0'0,"0"-21"0,0 42 31,0 0-31,0 0 0,-21 0 0,21 22 16,0-22-16,0 21 0,-21 0 15,21-20-15,0 20 0,-21 0 16,21-21-16,0 22 0,0-1 0,0-21 16,0 0-16,0 22 0,0-22 15,0 0-15,0 0 0,0 0 16,-21-21 0,-1 0-1,22-21-15,0 0 0,-21 0 16,21-21-16,0 20 0,0-20 15,0 0-15,21-1 16,1 1-16,20-21 0,-21-1 0,21 22 0,1-22 16,20 22-16,1 0 15,-1-1-15,1 22 0,-1 0 0,22 21 16,-22 0-16,1 21 0,-22 0 16,22 22-16,-43-1 0,21 0 0,-21 1 15,1 20-15,-22-21 0,0 1 0,0-1 16,0 0-16,-22 1 0,1-1 15,-21-21-15,21 22 0,0-22 0,-22 0 16,22 0-16,0-21 0,0 21 16,0-21-16,-1 0 0,44 0 31,-1-21-31,0 0 0,21 0 16,-21 0-16,22-1 0</inkml:trace>
  <inkml:trace contextRef="#ctx0" brushRef="#br0" timeOffset="6635.2">15134 4001 0,'0'-22'0,"0"44"0,0-65 0,0 22 16,-21 21-16,0-21 0,0 21 16,-1 0-16,1 0 0,-21 0 15,21 0-15,-22 0 0,1 21 16,0 0-16,-1 0 0,1 1 15,21 20-15,-21 0 0,20-21 0,-20 22 16,21-22-16,21 21 0,0-21 0,0 22 16,0-22-16,0 0 0,21 0 15,21 0-15,-20-21 0,20 22 0,-21-22 16,43 0-16,-22 21 0,0-21 16,22 21-16,-22-21 0,0 0 15,1 21-15,-1-21 0,-21 21 0,22-21 16,-43 21-16,0 1 0,0-1 15,-43 0 1,22-21-16,-21 0 0,-1 21 0,1-21 16,0 0-16,-1 0 0,1 21 0,0-21 15,21 0-15,-1 0 0,1 0 16,0 0-16,0 0 0,0 0 16,21-21 15,21 21-31,0-21 0,0 0 0,0 21 15,1-21-15,20-1 0</inkml:trace>
  <inkml:trace contextRef="#ctx0" brushRef="#br0" timeOffset="7013.39">15938 4149 0,'0'0'0,"22"0"0,-44 0 31,1 21-15,0 0-16,21 0 0,-21 22 16,0-22-16,0 21 0,21 0 0,0 1 15,-22-1-15,22 0 0,-21 1 16,21 20-16,0-20 0,0 20 0,0 22 16,-21-22-16,21 22 0,-21 0 15,21-22-15,0 22 0,0-1 0,0 1 16,0 0-16,0-1 0,0 1 0,0 0 15,0-1-15,0 1 0,0-21 16,0 20-16,-21-20 0,21-1 16,0 22-16,-21-22 0,21 1 0,0-1 15,0-20-15,0 20 0,-22-20 0,22-22 16,-21 0-16,21 0 0,0 0 16,-21-21-16,21-21 15,0 0-15,0 0 0,0-22 0,21 1 16,0-21-16,1 20 0,-1-20 15,0-1-15,0 1 0,0-22 16</inkml:trace>
  <inkml:trace contextRef="#ctx0" brushRef="#br0" timeOffset="7313.22">15854 4318 0,'0'-85'15,"0"170"-15,-21-233 0,21 84 0,0 22 0,0 0 16,0 21-16,0-1 0,21 22 15,0 0-15,0 0 16,0 0-16,22 0 0,-1 22 16,0-1-16,1 0 0,-1 0 0,0 21 15,1-20-15,-22 20 0,0 0 16,0 1-16,-21-1 0,0 0 16,0 1-16,-42-1 0,21-21 0,-22 21 15,1-20-15,0-1 0,-1 0 16,1 0-16,0 0 0,20-21 0,-20 0 15,21 0-15,0 0 0,0 0 16,-1 0-16,22-21 16,22 0-1,-1 21-15,0-21 0,21 0 0,-21-22 16</inkml:trace>
  <inkml:trace contextRef="#ctx0" brushRef="#br0" timeOffset="7644.03">16341 4339 0,'21'0'0,"0"0"16,0 0 0,0 0-16,0-21 0,1 21 15,-1-21-15,0 0 0,0 21 0,21-21 16,-20-1-16,-1 1 0,21 0 16,-21 0-16,0 0 0,-21 0 0,22-22 15,-22 22-15,0-21 0,0 21 16,0-1-16,-22 22 15,1 0-15,0 22 16,-21-1-16,21 0 0,-22 21 0,22 1 16,-21-1-16,21 0 0,-22 1 15,22-1-15,0 0 0,0 1 16,21-1-16,-21-21 0,21 21 0,0-20 16,0-1-16,0 0 0,21 0 15,0-21-15,21 21 0,-21-21 0,22 0 16,-1 0-16,0 0 0,1 0 15,-1 0-15,0 0 0,1-21 0,-1 0 16,0 0-16</inkml:trace>
  <inkml:trace contextRef="#ctx0" brushRef="#br0" timeOffset="8207.7">17399 4022 0,'0'0'0,"0"-43"0,0 22 15,0 0-15,0 0 0,-21 21 16,0 0-1,-1 21-15,1 0 0,0 0 0,0 1 16,-21 20-16,20-21 0,1 21 16,0 1-16,21-1 0,0 0 0,-21-20 15,21 20-15,0 0 0,0-21 16,0 22-16,0-22 0,21 0 0,0 0 16,0 0-16,1 1 0,20-22 15,0 21-15,1-21 0,20 0 0,-21 0 16,22 0-16,-22 0 0,22 0 15,-22 0-15,0 0 0,1-21 16,-1-1-16,-21-20 0,22 21 0,-22-21 16,0-22-16,21 1 0,-21-1 15,1 1-15,-1-1 0,0 1 0,0-1 16,0 1-16,0-1 0,22 1 16,-22 20-16,0-20 0,-21 20 0,21 1 15,-21 21-15,21 0 16,-21 0-16,0-1 0,0 44 15,-21-1-15,0 21 16,0-21-16,0 22 0,0-1 16,-1-21-16,1 43 0,0-22 15,0 0-15,0 22 0,21-1 0,0-20 16,-21 20-16,21 1 0,0-1 16,0-21-16,0 1 0,0 20 0,0-42 15,0 22-15,21-1 0,0-21 16,0 0-16,0 1 0,0-1 0,1-21 15,-1 0-15,21 21 0,-21-21 0,0 0 16,22 0-16,-22 0 0,21-21 16,1 0-16,-1-1 0,-21 1 0,21 0 15,1 0-15,-1-21 0,-21-1 16,0 22-16,1-21 0,-1-1 16,-21 1-16,0 0 0</inkml:trace>
  <inkml:trace contextRef="#ctx0" brushRef="#br0" timeOffset="8418.59">17886 3937 0,'0'0'16,"-21"21"-16,-1-21 0,1 0 0,21 21 15,43-21 1,-22 0-16,21 0 0,0 0 16,22 0-16,-22 0 0,43 0 15,-22 0-15,22 0 0,0 0 0,-1 0 16,1 0-16,-21 0 15,20-21-15,-20 21 0,-1 0 0,-20 0 16,-1 0-16,0 0 0,-21 0 16</inkml:trace>
  <inkml:trace contextRef="#ctx0" brushRef="#br0" timeOffset="9521.27">1714 6308 0,'0'0'0,"-21"0"0,-21 0 15,42-21 1,0-1-1,0 1-15,21 0 16,0 0-16,0 21 0,1-21 16,-1 0-16,0-1 0,0 22 0,0-21 15,0 21-15,1 0 0,-1 0 16,0 0-16,0 0 0,0 21 0,0 1 16,-21-1-16,0 0 15,22 21-15,-22 1 0,0 20 0,0 1 16,0-22-16,0 43 0,-22-22 15,1 1-15,-21-1 0,0 1 0,-1-22 16,1 21-16,0-20 0,-22-1 16,22-21-16,-1 22 0,1-22 15,0 0-15,-1 0 0,22-21 0,-21 0 16,21 0-16,0 0 0,-1-21 16,1 0-16,0 0 0,0-1 0,0 1 15,21 0-15,0-21 0,0 21 16,0-22-16,0 22 0,0-21 0,0-1 15,21 22-15,0-21 16,21 21-16,-20 21 0,20 0 0,-21 0 16,21 0-16,1 0 0,-1 21 15,-21 0-15,22 0 0,-22 22 16,21-22-16,-21 21 0,0-21 0,1 0 16,-22 22-16,0-22 0,21 21 15,-21-21-15,0 1 0,0-1 0,21 0 16,-21 0-16,0 0 0,0 0 15,21-21 1</inkml:trace>
  <inkml:trace contextRef="#ctx0" brushRef="#br0" timeOffset="9681.18">2159 6795 0,'21'-22'0,"-42"44"0,63-65 0,-21 43 0,-21-21 16,22 21-16,-1 0 31,0-21-15,0 21-1,0-21-15</inkml:trace>
  <inkml:trace contextRef="#ctx0" brushRef="#br0" timeOffset="10668.61">3937 6054 0,'0'0'0,"0"-21"0,-21-1 31,0 22-31,-1 22 0,22-1 16,-21 0-16,0 21 0,0 1 15,0-1-15,21 0 0,0 22 0,-21-1 16,-1 1-16,22 20 0,-21-20 0,21-1 16,0 1-16,0-1 0,0-20 15,0-1-15,0 0 0,0 22 16,21-43-16,1 0 0,-1 0 16,0-21-16,0 0 0,0 0 15,0 0-15,1-21 0,-1 21 0,0-21 16,0 0-16,-21-21 0,21 20 15,0-20-15,1 21 0,-1-21 0,-21-1 16,21-20-16,0 20 16,-21 1-16,21 0 0,-21-1 0,0 1 15,0 21-15,21 0 0,-21 42 16,0 0 0,0 0-16,0 22 0,0-1 0,0 0 15,0-21-15,0 22 0,0-1 16,0 0-16,22-20 0,-22 20 0,21-21 15,0 0-15,-21 22 0,21-22 16,0-21-16,0 21 0,1 0 0,-1-21 16,0 0-16,0 0 0,21 0 0,-20 0 15,20 0-15,-21-21 0,21 0 16,1 0-16,-1-1 0,0 1 16,1-21-16,-1 0 0,0-1 0,1-20 15,-1-1-15,-21 1 0,22-1 16,-22-20-16,0 20 0,0 1 0,0-1 15,0 1-15,-21-1 0,0 22 16,22-1-16,-22 1 0,0 0 0,0 21 16,0-22-16,0 22 15,-22 42 1,22 22 0,0-22-16,0 21 0,-21 0 0,21 22 15,-21-1-15,0 22 0,21-21 0,-21 20 16,21 1-16,0 0 15,-21-22-15,21 1 0,0-1 0,0 1 16,0-22-16,21 0 0,0 1 0,0-22 16,0 0-16,0 0 0,22-21 15,-22 0-15,21 0 0,-21 0 0,22 0 16,-1 0-16,0-21 0,1 0 16,20 0-16,-20-1 0,-1 1 0,21-21 15,-20 0-15,-1-1 0,0 1 16,1 0-16,-22-22 0,0 22 15,0-22-15,0 22 0,-21 21 0,0-22 16,0 22-16,-21 21 16,0 0-16,0 21 0,-21 22 15,20-22-15,1 21 0,-21 1 0,21 20 16,0-21-16,-1 1 0,22-1 16,0-21-16,0 22 0,0-22 0,0 21 15,43 0-15,-22-20 0,0-1 16,0-21-16,22 0 0,-22 21 15,21-21-15,0 0 0,1 0 16,-1 0-16,0-21 0,22 0 0,-22-1 16,1 1-16,20 0 0,1-21 0</inkml:trace>
  <inkml:trace contextRef="#ctx0" brushRef="#br0" timeOffset="11920.19">8107 5800 0,'0'0'15,"0"-21"-15,0-1 0,0 1 0,-21 0 16,-1 0-16,1 0 0,21 0 15,-21 21-15,0 0 0,0 0 16,0 0-16,-22 0 0,22 21 0,0 21 16,-21-21-16,20 43 0,-20-22 15,21 22-15,-21-1 0,20 1 0,-20-1 16,21 22-16,0-22 0,-22 22 16,22-22-16,0 22 0,21-21 0,0-1 15,0 1-15,0-22 0,21 0 0,0 1 16,22-22-16,-1 21 15,0-21-15,22 0 0,-1 1 0,1-22 0,-1 0 16,1 0-16,21 0 0,-22 0 0,1 0 16,-1-22-16,1 1 15,-1 0-15,-21 0 0,22 0 0,-22-22 16,1 1-16,-1 0 0,0-1 16,-21 1-16,1-21 0,-1-1 0,-21 22 15,0-1-15,0-20 0,0 21 0,-43-1 16,22 22-16,0 0 0,-21 0 15,21 0-15,-64 21 0,64 0 16,-22 0-16,1 21 0,21 0 0,-21 0 16,20 21-16,-20 1 0,21-1 15,0 0-15,0 1 0,-1-1 0,22 0 16,0 1-16,0-1 0,0-21 16,0 22-16,0-22 0,22 0 15,-1 0-15,0 0 0,0 0 0,0-21 16,22 0-16,-22 0 0,42 0 15,-20 0-15,-22-21 0,21 0 16,-21 0-16,22 0 0,-1 0 0,-21-1 16,21-20-16,-20 0 0,-1-1 15,0 1-15,0 0 0,-21-1 0,0 22 16,0-21-16,0 21 0,0 0 16,0-1-16,-21 44 15,0-1-15,-22 63 16,22-41-1,21-1-15,-21 0 0,21 1 0,0-1 16,0-21-16,0 22 0,21-22 0,0 0 16,22 0-16,-22 0 0,21 0 15,1-21-15,-1 0 0,0 0 0,1 0 16,20 0-16,-21 0 0,22 0 0,-22 0 16,1-21-16,20 0 0,-21 0 15,1-21-15,-1 20 0,0-20 16,-20 0-16,20-1 0,-21 1 0,0-21 15,0 20-15,-21 1 0,0 21 16,0-22-16,0 22 0,0 0 0,0 0 0,-21 21 16,0 0-16,0 21 15,0 0-15,0 0 0,21 22 16,-22-1-16,1 0 0,0 1 0,21-1 16,0-21-16,0 22 0,-21-1 15,21 0-15,0-21 0,-21 1 0,21-1 16,0 0-16,0 0 0,0 0 0,0 0 15,0-42 17,0 0-32,0 0 15,21-21-15,0 20 16,-21-20-16,21 0 0,0-1 0,1 1 16,-1 0-16,0-1 0,21 1 0,1 0 15,-1 21-15,0-1 0,-21 1 16,22 21-16,-1 0 0,22 0 15,-43 21-15,0 1 0,0 20 16,0 0-16,-21 1 0,0-1 0,21 0 16,-21 1-16,0-1 0,22 0 0,-22 1 15,0-1-15,0-21 0,0 0 16,21 22-16,0-22 0,0 0 0,0-21 16,-21 21-16,21-21 0,1 0 15,41 0-15,-42 0 16,0 0-16,1 0 0,-1-21 0,0 0 0,0 21 15,0-21-15,0-1 0,1 1 16,-1-21-16,-21 21 0,0 0 16,21-22-16,-21 22 0,21-21 0,-21 21 15</inkml:trace>
  <inkml:trace contextRef="#ctx0" brushRef="#br0" timeOffset="12840.74">11769 6519 0,'0'-21'16,"0"42"-16,0-63 0,-22 42 0,22-42 0,-21 21 16,21-1-16,0-20 0,0 21 0,0-21 15,0 20-15,21-20 16,1 21-16,-1 0 0,0-22 0,21 22 0,1 0 16,-22 21-16,21-21 15,0 21-15,1 0 0,-1 0 0,0 0 16,1 21-16,-22 0 0,21 0 0,-21 1 15,1 20-15,-1 0 0,-21 1 16,0 20-16,0-21 0,0 22 0,0-1 16,0 1-16,0-22 0,0 1 15,0 20-15,0-21 0,0-20 0,-21 20 16,21-21-16,0 0 0,0 0 0,0 1 16,-22-22-1,22-22 1,0 1-1,0 0-15,0 0 0,0-21 16,0-1-16,0 1 0,22 0 0,-1-22 16,0 22-16,0-22 0,0 1 0,0 20 15,22-20-15,-22 21 0,21-1 16,1 1-16,-22 0 0,21 20 0,0 1 16,-20 21-16,20 0 0,-21 0 15,21 0-15,-20 0 0,20 21 0,-21 1 16,0 20-16,0-21 0,1 21 0,-1 1 15,0 20-15,-21-20 0,0-1 16,0 21-16,0-20 0,0-1 16,0 0-16,0-20 0,0 20 0,0-21 15,0 0-15,0 0 0,0 1 16,-21-22 0,0 0-1,-1-22-15,22 1 0,0 0 16,0 0-16,0-21 0,0 20 0,0-20 15,0-21-15,22 20 0,20 1 16,-21-22-16,0 22 0,22 0 0,-1-22 16,0 22-16,22 21 0,-22-22 15,22 22-15,-22 0 0,21 0 0,-20 21 16,-1 0-16,0 0 0,1 21 16,-22 0-16,21 22 0,-21-22 15,-21 21-15,22 0 0,-22 22 0,0-22 16,0 22-16,0-22 0,0 0 0,0 1 15,0-1-15,-22 0 0,22 1 16,-21-22-16,0 21 0,21-21 0,0 1 16,-21-1-16,0-21 0,21 21 15,-21-21-15,21-21 16,21 0 0,21 21-16,-21-22 0</inkml:trace>
  <inkml:trace contextRef="#ctx0" brushRef="#br0" timeOffset="13991.08">14330 6138 0,'21'-21'0,"-42"42"0,42-63 0,-21 21 15,0 0-15,-42 21 16,20 0-16,1 0 0,0 0 16,0 0-16,-21 21 0,20 0 0,-20 0 15,21 22-15,0-1 0,-22 0 16,22 1-16,0 20 0,21-21 0,0 22 15,-21-1-15,21-20 16,0-1-16,0 0 0,0 1 0,0-1 0,21-21 16,0 0-16,0 22 0,1-43 15,20 21-15,-21 0 0,0-21 16,22 0-16,-1 0 0,-21 0 0,21 0 16,-20 0-16,20 0 0,-21-21 0,21 0 15,-20 0-15,-1-22 0,21 22 16,-21-21-16,0-1 0,1-20 0,-22 21 15,0-22-15,0 1 0,0 20 16,0-20-16,0 20 0,0 1 0,-22 0 16,1 21-16,0-22 0,0 43 0,-21-21 15,20 21-15,-20 0 0,0 0 16,-1 0-16,1 21 0,0 0 0,-1 22 16,22-22-16,-21 21 0,0 22 15,20-22-15,1 22 0,0-22 16,21 21-16,0-20 0,0-1 0,0 0 15,0 1-15,21-1 0,0-21 16,1 0-16,20 1 0,-21-1 0,21 0 16,1-21-16,-1 0 0,0 0 0,1 0 15,-1 0-15,0 0 0,43-21 16,-64 0-16,22-1 0,-1 1 16,0-21-16,-21 0 0,22-1 15,-22 1-15,0-22 0,0 22 0,22-21 16,-22 20-16,0 1 0,-21 0 0,21 20 15,-21 1-15,21 0 16,-21 42 0,0 0-16,0 1 15,0 20-15,0 0 0,0 1 16,0-1-16,0 0 0,0 1 0,0-1 16,0 0-16,0-21 0,0 22 15,0-22-15,0 0 0,0 0 0,21 0 16,-21 1-16,0-1 0,22-21 0,-1 0 15,0 0-15,0 0 16,0 0-16,0 0 0,1-21 0,-1-1 16,0 1-16,21-21 0,-21 21 15,1-22-15,20 1 16,0 0-16,-21-22 0,22 22 0,-1 0 16,0-1-16,1 1 0,-22 0 15,21 20-15,-21 1 0,1 0 0,-22 42 31,0 0-31,0 1 0,0 20 16,-22 0-16,1 1 0,0-1 0,21 0 16,0 22-16,0-22 0,0 0 15,0-20-15,0 20 0,0 0 0,0-21 16,21 1-16,22 20 16,-22-21-16,21 0 0,-21 0 0,22-21 15,-1 0-15,0 0 0,1 0 16,-1 0-16,0 0 0,1 0 0,-1-21 15,0 0-15,1 0 0,-1-21 16,0 20-16,1-20 0,-22-21 0,0 20 16,0-20-16,0-1 0,-21 1 0,0 20 15,0 1-15,0 0 0,0 21 16,-21-1-16,0 1 0,0 21 0,0 0 16,-22 0-16,22 21 0,-21 1 15,21-1-15,-1 21 0,1 0 0,0 1 16,0-1-16,21 0 0,0 1 15,0-22-15,0 21 0,0 1 16,0-22-16,21 0 0,0 21 0,0-42 16,1 21-16,-1 1 0,0-22 0,21 0 15,-21 0-15,1 0 0,20 0 16,-21 0-16,21 0 0,-20 0 0,20 0 16,-21-22-16,0-20 0,0 21 15,1-21-15,-22-1 0,21 1 0,-21 0 16,0-22-16</inkml:trace>
  <inkml:trace contextRef="#ctx0" brushRef="#br0" timeOffset="14344.88">17759 5673 0,'0'0'16,"0"-21"-16,21-1 0,0 1 0,0 0 15,-21 0-15,0 42 16,0 0 0,0 22-16,0-1 0,0 21 0,0-20 15,0 20-15,0 1 0,0-1 0,0 1 16,-21-1-16,21 1 0,-21-1 15,21 1-15,0 20 0,0-41 0,-21 20 16,21-20-16,-21 20 0,21-21 16,0-20-16,0 20 0,0-21 0,0 0 15,0 0-15,21-21 32,-21-21-32,0 0 0,21 0 0,-21 0 15</inkml:trace>
  <inkml:trace contextRef="#ctx0" brushRef="#br0" timeOffset="14976.43">17568 6181 0,'-42'-21'0,"84"42"0,-105-42 0,20 21 15,22 0-15,21-22 0,21 22 32,1 0-32,-1 0 0,21 0 15,0 0-15,1 0 0,-1 0 0,22 0 16,-22 0-16,21 0 0,1-21 15,-1 21-15,1-21 0,-1 0 16,1 0-16,-22 21 0,22-43 0,-22 22 0,0-21 16,1 0-16,-22-1 15,0 1-15,0 0 0,-21-1 0,0 1 16,0 21-16,0 0 0,-21-1 16,0 1-16,0 21 0,0 0 0,-22 0 15,22 21-15,0 22 0,0-22 16,0 21-16,-22 22 0,22-22 0,21 0 15,-21 22-15,0-22 0,21 22 16,-21-22-16,21 22 0,0-22 0,0 21 16,0-20-16,0 20 0,-22-20 0,22-1 15,0 0-15,0 1 0,0-22 16,0 21-16,0 0 16,0-20-16,0-1 0,0-42 31,0-1-16,0 1-15,0-21 0,0 21 16,22-22-16,-1 1 0,0 21 0,21-21 16,-21-1-16,22 1 0,-1 0 0,0 20 15,22-20-15,-22 21 0,43 0 16,-64 21-16,21 0 0,-20 0 16,20 21-16,-42 0 0,21 0 15,-21 22-15,21-1 0,-21 0 0,0 1 16,0-1-16,0 21 0,0-20 0,0-22 15,0 21-15,-21 1 16,21-22-16,-21 0 0,21 0 0,-21 0 16,21 0-16,0 1 0,0-1 15,21-42 1,0-1 0,0 1-16,0-21 15,22 21-15,-22 0 0</inkml:trace>
  <inkml:trace contextRef="#ctx0" brushRef="#br0" timeOffset="15365.21">18965 6350 0,'0'0'0,"-21"21"0,21 0 0,0 1 16,0-1-16,0 0 16,0 0-1,21-21-15,0 0 16,1 0-16,-1 0 0,0 0 0,0 0 15,0 0-15,0-21 0,1 0 16,20 21-16,-21-21 0,0-1 0,0 1 16,1 0-16,-22 0 0,0 0 15,21-22-15,-21 22 0,0 0 16,0 0-16,-21 21 16,-1 0-16,1 0 0,-21 21 0,21 0 15,-22-21-15,22 43 0,-21-22 16,21 21-16,-22-21 0,22 22 0,0-1 15,21 0-15,0 1 0,-21-22 16,21 21-16,0-21 0,0 0 0,0 22 16,21-22-16,0 0 0,0 0 15,1 0-15,20-21 0,-21 22 0,21-22 16,1 0-16,-1 0 0,0 0 0,1 0 16,-1 0-16,0 0 0,1-22 15,-1 22-15,0-21 0,1 0 0,-22 0 16,21 0-16</inkml:trace>
  <inkml:trace contextRef="#ctx0" brushRef="#br0" timeOffset="16744.41">20341 6138 0,'0'0'0,"21"-21"0,0 21 0,-21-21 16,0 0-16,22 0 16,-1 0-16,-21-1 15,0 44 1,0-1-16,0 0 16,0 21-16,0 22 0,-21-1 15,-1 1-15,1 20 0,21 1 0,0 0 16,-21-1-16,0 1 0,21-21 0,-21 20 15,21 1-15,0-22 0,-21 22 16,-1-21-16,1-1 0,21 1 0,-21-1 16,21-21-16,-21 1 0,21-1 0,-21 0 15,21-20-15,0-1 16,0 0-16,0 0 0,0-42 31,21 0-31,0 0 0,0-1 16,-21-20-16,0 21 0,21-21 0</inkml:trace>
  <inkml:trace contextRef="#ctx0" brushRef="#br0" timeOffset="17032.25">20278 6668 0,'0'0'0,"0"-85"0,0-190 16,0 232-16,0 1 16,21 0-16,0-1 0,0 22 0,0 0 15,22 0-15,-22 0 0,21 0 16,0 21-16,1 0 0,-1 0 15,0 0-15,22 21 0,-22 0 16,1 0-16,-22 0 0,21 22 0,-21-22 16,0 21-16,-21 0 0,0 1 0,0-1 15,-21 0-15,0 1 0,-21-22 16,21 21-16,-22-21 0,-20 1 0,20-1 16,1 0-16,0 0 0,-1 0 15,22-21-15,-21 0 0,21 0 0,42-21 31,0 0-31,21 0 16,1 0-16,-1-1 0,0-20 16,22 0-16</inkml:trace>
  <inkml:trace contextRef="#ctx0" brushRef="#br0" timeOffset="17676.89">21209 6160 0,'0'0'0,"21"0"31,-21 21-31,-21 0 0,0 0 15,0-21-15,-1 42 0,1-20 0,0-1 16,0 21-16,0-21 0,0 22 16,-1-22-16,22 21 0,0-21 0,0 22 15,0-22-15,0 0 0,0 0 0,0 0 16,22 0-16,-1-21 16,0 22-16,0-22 0,0 0 0,0 0 0,1 0 15,20 0-15,-21 0 16,0 0-16,0-22 0,1 1 0,-1 0 15,0-21-15,-21-1 0,0 1 16,0 0-16,0-1 0,0 1 0,0 0 16,0-1-16,-21 1 0,0 21 0,-1 0 15,1 0-15,0-1 0,0 1 16,0 21-16,0 0 0,42 0 47,0 0-47,21 0 0,1 0 0,-1 0 15,0 0-15,22 0 0,-22 0 16,22 0-16,-1 0 0,-21 0 0,22 0 16,-1 0-16,-20 0 0,-1 0 15,0 0-15,-20-21 0,-1 21 0,0 0 16,0 0-16,-21 21 16,0 0-16,0 22 15,-21-22-15,0 21 0,0 22 0,-1-22 16,22 43-16,0-22 0,0 1 15,0 20-15,0-20 0,0 21 16,0-22-16,0 1 0,0 20 0,0-20 16,0-1-16,-21 1 0,0-1 15,-21 1-15,21-1 0,-22-20 0,22-1 16,-21 0-16,21 1 0,-22-22 0,22 0 16,0 0-16,0 0 0,21 0 15,-21-21-15,21-21 16,0 0-1,21 0-15,0-21 16,-21 20-16,21-20 0,0 0 0,0-1 16,-21-20-16,22-1 0,-1 1 15,0-1-15</inkml:trace>
  <inkml:trace contextRef="#ctx0" brushRef="#br0" timeOffset="17980.03">21780 6435 0,'0'84'0,"0"-232"0,0 212 0,0-170 0,0 42 0,0 22 16,0 0-16,0-1 0,0 22 15,22-21-15,-1 21 0,-21 0 0,21 21 16,21-22-16,-21 22 0,22 0 16,-1 0-16,0 0 0,1 0 0,-1 0 15,0 0-15,1 22 0,-1-1 0,0 0 16,-20 0-16,-1 21 0,0-20 16,-21-1-16,0 21 0,0-21 0,0 22 15,-21-22-15,0 21 16,-1-21-16,1 0 0,-21 1 0,21-1 15,-22 0-15,1-21 0,21 21 16,-21-21-16,20 21 0,1-21 0,0 0 16,0 0-16,0 0 0,0 0 15,42-21 1,0 0 0,0 21-16,21-21 0,-20 0 15,-1 21-15,21-22 0,0 1 0</inkml:trace>
  <inkml:trace contextRef="#ctx0" brushRef="#br0" timeOffset="18347.81">22775 6096 0,'0'0'0,"0"-21"0,0 0 0,0 0 16,-21 21 0,0 21-1,-21-21-15,20 21 0,1 0 0,0 21 16,-21-20-16,21-1 0,21 21 15,-22-21-15,22 22 0,0-22 0,0 21 16,0 0-16,0-20 0,0 20 16,22-21-16,-1 0 0,0 0 0,21 1 15,1-1-15,-22-21 0,21 0 16,22 0-16,-22 0 0,0 0 16,1-21-16,-1-1 0,0 1 0,1 0 15,-1-21-15,-21-1 0,21 1 16,-20 0-16,-1-1 0,0 1 0,0 0 15,0-1-15,-21 22 0,0-21 16,0 21-16,0 0 0,0-1 16,-21 22-1,0 22 1,21-1 0,0 0-1</inkml:trace>
  <inkml:trace contextRef="#ctx0" brushRef="#br0" timeOffset="18668.63">23643 6054 0,'-42'-21'32,"21"21"-32,-1 0 0,1 21 0,0 0 15,0 0-15,21 0 0,-21 22 0,0-1 16,21 0-16,-22 1 0,22 20 15,0 22-15,0-22 0,0 22 16,0-22-16,0 22 0,0-21 0,0 20 16,0-20-16,0-1 0,0 1 15,-21-1-15,0 1 0,0-1 0,21 1 16,-21-22-16,0 0 0,-1 1 16,22-1-16,-21 0 0,0-20 0,0-1 15,0 0-15,0 0 0,21 0 0,-22-21 16,22-21-1,22 0 1,-1-21-16,0 20 16,0-20-16,0 0 0,0-22 15</inkml:trace>
  <inkml:trace contextRef="#ctx0" brushRef="#br0" timeOffset="18976.41">23410 6054 0,'0'0'16,"0"-21"-16,0-1 0,0 1 0,21 21 16,1 0-1,20 0-15,-21 0 0,21 0 16,22 0-16,-22 0 0,1 21 0,-1-21 16,0 22-16,1-1 0,-22-21 15,21 21-15,-42 0 0,0 0 0,0 0 16,0 1-16,0-1 0,-21 0 0,0 0 15,0 0-15,-22 0 16,22 1-16,-21-1 0,-1 0 0,22 0 16,-21 0-16,21 0 0,-22 1 15,22-1-15,0 0 0,0-21 0,0 21 16,0-21-16,21 21 16</inkml:trace>
  <inkml:trace contextRef="#ctx0" brushRef="#br0" timeOffset="19152.47">24109 6773 0,'0'0'0,"0"22"31,-21-22-16,-1 0 1,1 0-16,0 0 0</inkml:trace>
  <inkml:trace contextRef="#ctx0" brushRef="#br0" timeOffset="20112.68">7006 8827 0,'0'-22'0,"0"44"0,-21-65 0,21 22 15,0 0-15,0-21 0,0 20 0,0 1 16,0-21-16,0 21 0,0-22 16,0 22-16,0-21 0,0 0 0,0 20 15,0-20-15,0 21 0,0 0 16,21 0-16,-21-1 0,0 44 16,0-1-16,0 21 0,0-21 15,0 43-15,0-22 0,0 22 16,0 20-16,-21 1 0,21-22 0,0 22 15,0 0-15,-21-1 0,0-20 16,21 21-16,-22-22 0,1 1 0,0-1 16,0 1-16,21-1 0,-21-21 15,21 1-15,-21-1 0,21 0 16,-22-20-16,22-1 0,0 0 0,0-42 31,0 0-31,0-1 16,22-20-16</inkml:trace>
  <inkml:trace contextRef="#ctx0" brushRef="#br0" timeOffset="20396.5">7472 8340 0,'21'-21'15,"-42"42"-15,63-64 0,-21 22 0,-21 42 16,0 22-1,0-1-15,0 0 0,0 1 0,0 20 16,-21 1-16,0 20 0,0-20 16,21 21-16,-21-1 0,21 1 0,-22-22 15,22 22-15,0-21 0,-21 20 0,21-20 16,0-1-16,-21 1 0,21-1 16,0-20-16,0-1 0,0 0 0,0 1 15,0-22-15,0 21 0,0-21 0,0 0 16,0-42 15,-21 0-31,0 0 0</inkml:trace>
  <inkml:trace contextRef="#ctx0" brushRef="#br0" timeOffset="20600.31">6646 9356 0,'0'0'16,"0"-21"-1,21-1 1,1 22-16,20 0 0,0 0 0,1-21 16,-1 0-16,21 21 0,-20-21 0,20 21 0,1-21 15,-22 21-15,22-21 16,-1-1-16,1 22 0,-1-21 0,1 21 16,-1-21-16,1 0 0,-22 21 15,21-21-15,1 21 0</inkml:trace>
  <inkml:trace contextRef="#ctx0" brushRef="#br0" timeOffset="22597.38">8382 9144 0,'0'0'15,"21"0"-15,0 0 16,-21-21-16,0 0 16,0 0-16,0-1 15,-21 1-15,0 0 0,0 0 0,0 0 16,-22 0-16,22-1 0,-21 1 15,21 21-15,-22 0 0,22 0 0,-21 0 16,21 0-16,-22 0 0,22 43 0,0-22 16,-21 21-16,20 0 0,1 1 15,0-1-15,0 0 0,0 1 0,21-1 16,-21 0-16,21 1 0,0-1 16,0 0-16,0-20 0,0 20 0,21-21 15,0 0-15,0 0 0,0 1 16,22-22-16,-1 0 0,-21 0 15,21 0-15,1 0 0,-1 0 0,0-22 16,-20 22-16,20-21 0,0 0 0,-21-21 16,22 21-16,-22-1 0,0-20 15,0 0-15,0-1 0,1 1 0,-1 0 16,0-1-16,-21 1 0,21 0 16,-21-1-16,0 1 0,0 21 15,0 0-15,-21 21 0,0 21 16,21 0-16,-21 0 0,21 22 15,0-22-15,-22 21 0,22 0 0,-21 1 16,21-1-16,0 0 16,0 1-16,0-22 0,0 21 0,0 1 15,21-22-15,1 21 0,-1-21 0,0 22 16,0-22-16,0 0 0,22-21 16,-1 21-16,0-21 0,1 0 0,-1 0 15,21 0-15,-20-21 0,20 0 0,-20 0 16,-1-1-16,0 1 0,22-21 15,-43 21-15,21-22 0,-21 22 0,22-21 16,-22 0-16,0-1 0,-21 1 0,0 0 16,21-1-16,-21 1 0,0 21 15,0 0-15,0-1 0,-21 44 16,0-1 0,21 0-16,-21 0 0,0 0 15,-1 22-15,1-22 0,0 21 0,21-21 16,-21 22-16,0-22 0,21 21 15,-21-21-15,21 0 0,0 1 0,0-1 16,0 0-16,0 0 0,0 0 0,21-21 31,0-21-31,0 0 16,0 0-16,0 0 0,22-1 0,-22 1 16,21 0-16,-21-21 15,22 21-15,-1-22 0,-21 22 0,22-21 0,20-1 16,-42 22-16,22 0 15,-22 21-15,0 0 16,0 0-16,-21 21 0,0 0 16,0 1-16,0-1 0,0 0 15,0 0-15,21 21 0,-21-20 0,0-1 16,21 21-16,1-21 0,20 0 0,-21 22 16,21-22-16,1 0 0,20 0 15,-20 0-15,20 1 0,1-1 0,-1 0 16,-21-21-16,22 0 0,-1 0 15,-20 0-15,-1 0 0,0 0 16,1-21-16,-1 0 0,-21-1 0,22 1 0,-22-21 16,0 21-16,0-22 0,0 22 0,-21-21 15,0 0-15,0-22 16,0 22-16,0-1 0,0-20 0,-21 21 16,0-1-16,0 1 0,0 0 15,-1 20-15,1 1 0,0 0 0,-21 21 16,21 0-16,-1 0 0,1 21 0,-21 22 15,21-22-15,0 21 0,-22-21 16,22 22-16,0-1 0,0 0 0,0 1 16,-1-1-16,22 0 0,0 1 0,0-1 15,0 0-15,0-21 0,0 22 16,22-1-16,-1-21 0,-21 0 16,21 22-16,21-22 0,-21-21 0,1 21 15,-1-21-15,42 0 16,-42 0-16,22 0 0,-1 0 0,-21-21 15,22 0-15,-22-22 0,21 22 16,0-21-16,-20 0 0,20-1 0,-21 1 16,0 0-16,22-22 0,-22 1 0,0-1 15,0-21-15,-21 1 0,21-1 16,-21 22-16,21-22 0,-21 21 0,0 1 16,0 21-16,0-1 0,0 1 0,0 21 15,0 0-15,0-1 16,-21 44-16,21-1 15,-21 21-15,0-21 0,0 22 16,0 20-16,21 1 0,0-1 16,-22 1-16,22-1 0,0 22 0,0-22 15,0 1-15,0-1 16,0-20-16,0 20 0,0-21 0,22 1 0,-1-1 16,-21 0-16,21 1 0,0-22 0,0 21 15,0-21-15,1 1 0,20-22 16,-21 21-16,21-21 0,1 0 0,-22 0 15,21-21-15,1-1 0,-1 1 16,0 0-16,-21 0 0,22-21 16,-1 20-16,0-20 0,-20 0 0,41-85 15,-21 63-15,-20-20 0,-1-1 16,0 0-16,0 1 0,0-1 16,0 0-16,1 1 0,-22-1 0,0 21 15,0 1-15,0-1 0,0 22 16,0-21-16,0 41 0,0 1 0,0 0 15,0 0-15,0 42 0,0 0 16,-22 0-16,1 22 0,0-1 16,0 22-16,21-22 0,0 21 15,-21 22-15,21-21 0,-21 20 0,21 1 16,0 0-16,0-1 0,0 1 0,0-22 16,0 1-16,0-1 0,0-20 15,0-1-15,0 0 0,21 1 16,0-1-16,-21 0 0,21-20 0,0-1 15,0 0-15,1 0 0,-1-21 0,21 0 16,0 0-16,1 0 0,-1 0 16,0 0-16,1 0 0,20-21 0,1 0 15,-22 0-15,22-22 0,-1 22 16,-21-21-16,1-1 0,-1 1 0,0 0 16,1-1-16,-22-20 0,-21 21 0,0-1 15,0 1-15,0 0 0,0 20 16,0 1-16,-21 0 0,0 21 0,-1 0 15,-20 21-15,21-21 0,-21 43 16,-1-22-16,22 21 0,0 0 16,0 1-16,0-1 0,21-21 0,0 22 15,0 20-15,0-21 0,21-20 16,0-1-16,0 21 16,21-21-16,1-21 0,-1 21 0,43 1 15,-22-22-15,-20 0 0,-1 0 0,21 0 16,-20 0-16,20 0 0,-20 0 15,20-22-15,-21 1 0,1 21 16,20-21-16,-20 0 0,-1 0 0,0 0 0,-21-1 16,1 1-16,-1 21 0,0-21 15,0 21-15,0 0 16,-42 0 0,0 0-16,0 0 0,-22 0 15,1 0-15</inkml:trace>
  <inkml:trace contextRef="#ctx0" brushRef="#br0" timeOffset="23416.29">6413 10287 0,'-42'0'0,"84"0"0,-126 0 15,63 0-15,-22 0 0,22 0 0,-21 0 16,21 0-16,-22 0 0,1 0 16,0 0-16,-1 0 0,1 0 0,0 0 15,-22 0-15,22 0 0,-22 0 0,22 0 16,-22 0-16,22 0 0,0 0 15,-1 0-15,1 0 0,21 0 0,-21 0 16,20 0-16,22 21 31,22-21-31,-1 0 16,0 0-16,21 0 0,1 0 0,-1 0 16,21 0-16,1 0 0,-1 0 15,22 0-15,0 0 0,-1 0 0,1 0 16,21 0-16,0 0 0,21 0 0,0 0 15,21 0-15,0 0 0,-21 0 16,42-21-16,-20 21 0,20 0 0,0 0 16,1 0-16,-1 0 0,0 0 0,1 0 15,20 0-15,1 0 0,-22 0 16,21 0-16,-20 0 0,20 0 0,1 0 16,-1 0-16,-20 0 0,20 0 15,1 0-15,-1 0 0,-21 0 0,22 0 16,-22 0-16,1 0 0,-1 0 15,-21 0-15,21 0 0,-20 0 0,-1 0 16,-21 0-16,0-21 0,0 21 16,-21 0-16,-1 0 0,1-21 0,0 21 15,-21 0-15,-1 0 0,1-21 0,-21 21 16,-1 0-16,1-22 0,-22 22 0,0 0 16,1-21-16,-22 21 0,0 0 15,0 0-15,0-21 0,-21 0 16,-21 21 31</inkml:trace>
  <inkml:trace contextRef="#ctx0" brushRef="#br0" timeOffset="23577.29">13483 10266 0,'0'0'0</inkml:trace>
  <inkml:trace contextRef="#ctx0" brushRef="#br0" timeOffset="24252.79">6075 11324 0,'-21'-42'0,"42"84"0,-42-105 0,-1 20 0,1 1 16,21 21-16,0-21 0,-21-1 16,0 22-16,21 0 0,0 42 31,0 0-31,0 22 16,0-1-16,0 21 0,21 1 0,-21 21 15,21-1-15,0 1 0,-21 21 16,22-22-16,-1 22 0,-21 0 0,21 0 15,-21-21-15,0 20 0,0-20 16,0 0-16,0-1 0,0 1 16,0 0-16,0-1 0,0 1 0,-21-21 0,21-1 15,-21 1-15,-1-22 0,1 0 16,0 1-16,21-22 0,0 0 16,-21 0-16,21 0 0,0-42 15,0 0 1,0-21-16,0-1 0,21 1 0,-21-22 15,21 1-15</inkml:trace>
  <inkml:trace contextRef="#ctx0" brushRef="#br0" timeOffset="24861.85">5863 11621 0,'0'0'0,"-21"-43"0,-85-105 31,85 106-31,0 21 0,21-22 0,0 1 16,0-22-16,0 43 0,21-21 0,0 0 16,21-1-16,1 22 0,-1 0 15,22-21-15,-22 42 0,21-22 0,-20 1 16,20 21-16,1 0 0,-1 0 16,1 21-16,-1 1 0,1 20 15,20 0-15,-20 22 0,63 84 16,-85-63-16,1-22 0,-22 22 0,0-1 15,-21 1-15,0 0 0,0-22 0,-21 22 16,-22 0-16,1-22 0,0 22 16,-1-22-16,-20-20 0,-1 20 15,1-21-15,-1 22 0,1-43 0,-1 21 16,22-20-16,0-1 0,-22 0 0,22 0 16,0-21-16,20 0 0,-20 0 15,0 0-15,21-21 0,-1 0 0,1 0 16,-21-43-16,21 22 15,21-1-15,0 1 0,0 21 0,0-21 16,0-1-16,21 22 0,0 0 0,0 0 16,0 21-16,1 0 0,20 0 15,-21 21-15,0 0 0,0 0 0,22 22 16,-22-1-16,0 0 0,0 1 16,0-1-16,-21 0 0,22 1 15,-1 20-15,0-21 0,-21 22 0,21-1 16,0-20-16,0 20 0,1-20 0,-1 20 15,0-21-15,0 1 0,0-1 16,0-21-16,1 0 0,20 1 0,-21-1 16,21 0-16,-20-21 0,20 0 15,0 0-15,1 0 0,-22-21 0,21 0 16,0-1-16,1 1 0,-1-21 0,-21 21 16,22-22-16,-1 1 0,-21 0 15,0-1-15,22-20 0,-22 21 0,0-1 16</inkml:trace>
  <inkml:trace contextRef="#ctx0" brushRef="#br0" timeOffset="25264.62">7218 12510 0,'-43'105'0,"86"-210"0,-22 62 0,-21 22 16,21-21-16,-21 21 16,0 42-1,0 0-15,0 0 16,-21 21-16,21-20 16,-21 20-16,21-21 0,-21 21 0,21 1 0,0-1 15,0 0-15,0 64 16,0-63-16,0-1 0,0 0 0,0-21 15,0 22-15,21-22 0,0 0 0,0 0 16,0 0-16,22 1 0,-22-22 0,0 0 16,21 0-16,-21 0 15,22-22-15,-1 1 0,0 0 0,1 0 16,-22-21-16,21 20 0,1-20 0,-22 0 16,0-1-16,0 1 0,0-21 15,-21 20-15,0 1 0,0-22 0,0 22 16,0-21-16,0-1 0,-21 22 0,0-22 15,-21 22-15,20 0 0,-20 20 16,21-20-16,-21 42 0,-1 0 0,1 0 16,21 0-16,-22 21 0,22-21 15,-21 43-15,21-22 0,-22 0 0,22 21 16,0 1-16,0-22 0,21 21 0,0 0 16,0 1-16,0-22 0,0 21 15,0-21-15,0 22 0,21-22 16,21 0-16,-20 0 0,20-21 0,0 0 15,1 0-15,20 0 0,-21 0 16</inkml:trace>
  <inkml:trace contextRef="#ctx0" brushRef="#br0" timeOffset="25845.3">8551 11726 0,'0'0'0,"0"-42"0,0 0 0,-21 21 0,0-1 15,0 1-15,0 21 16,-1 0-16,1 21 0,21 1 16,-21-1-16,0 21 0,21 0 15,0 1-15,0 20 0,0 1 0,-21-1 16,21 1-16,0 20 0,0-20 0,0-1 16,0 22-16,0-21 0,0-1 15,-21-21-15,21 22 0,0-1 0,0-20 16,0 20-16,0-20 0,0-1 0,0 0 15,0-21-15,-22 22 0,22-22 16,0 0-16,-21-21 16,21-21-1,0 0-15,0 0 16,0-1-16,0-20 0,0 21 0,0-21 16,0-1-16,0 1 0,0 0 0,21-1 15,1 1-15,-1 0 0,0 20 16,21-20-16,1 21 0,-1 0 0,0 0 15,1-1-15,-1 22 0,0 0 0,22 0 16,-22 0-16,0 22 0,1-1 16,-1-21-16,0 42 0,1-21 0,-22 0 15,0 1-15,0 20 0,0-21 0,-21 21 16,0 1-16,0-1 16,0 0-16,0-20 0,-21 20 0,0 0 15,-21 1-15,-1-22 0,1 21 0,0-21 16,-1 0-16,1 1 0,-21-1 15,20 0-15,22-21 0,-21 0 16,21 0-16,-22 0 0,22 0 0,0 0 16,0 0-16,21-21 15,0 0-15,0-1 16,21 1-16,0 21 0,0-21 0,0 0 16,1 0-16,20 0 0,-21-1 15</inkml:trace>
  <inkml:trace contextRef="#ctx0" brushRef="#br0" timeOffset="26281.04">9610 12256 0,'0'0'0,"0"-22"31,-22 44-31,1-22 0,0 21 0,0 21 16,0-21-16,0 0 0,-1 22 15,1-1-15,0 0 0,0 1 0,0-1 16,0-21-16,-1 22 0,22-1 16,0 0-16,0 1 0,0-1 15,0 0-15,0 1 0,0-22 0,0 21 16,0-21-16,22 0 0,-1 1 0,0-1 16,0 0-16,21-21 0,-20 0 15,-1 0-15,21 0 0,-21 0 0,22 0 16,-22 0-16,21-21 0,-21 0 0,22-1 15,-22 1-15,0-21 0,-21 21 16,0-22-16,21 1 0,-21 21 0,0-21 16,0-22-16,0 22 0,-21-1 0,0 1 15,0 21-15,-1-21 0,1 20 16,0-20-16,0 42 0,0-21 0,0 21 16,-1 0-16,1 0 15,0 0-15,21 21 16,-21-21-16,21 21 0,0 0 15,0 1-15,21-22 16,0 0 0</inkml:trace>
  <inkml:trace contextRef="#ctx0" brushRef="#br0" timeOffset="26634.84">10499 11769 0,'21'-43'0,"-42"86"0,42-149 0,-21 64 0,0-22 16,0 22-16,0-1 0,0 22 0,0 0 16,0-21-16,0 21 15,0 42 1,-21 0-16,21 21 0,-22 1 16,1-1-16,21 0 0,-21 22 0,0-1 15,21 1-15,0 20 0,-21 1 0,0 0 16,21-22-16,-22 22 0,22 0 0,0-22 15,0 1-15,0-1 0,0 1 16,-21-1-16,21-21 0,0 1 16,0-1-16,0 0 0,0 1 0,0-22 15,0 0-15,0 0 0,21-21 16,1 0-16,-1 0 0,0 0 16,0 0-16,43-42 15,-22 21-15,-21 0 0,21-1 16,-20-20-16,20 21 0,-21-21 0,21 20 15,-20-20-15,-1 21 0</inkml:trace>
  <inkml:trace contextRef="#ctx0" brushRef="#br0" timeOffset="26839.72">10329 12319 0,'-42'0'0,"84"0"0,-105 0 0,42 0 16,42 0 15,0 0-31,0-21 0,21 0 16,-20 21-16,-1-21 0,21 21 15,0-22-15,1 22 0,-1-21 0,0 0 16,1 0-16,-1 0 0,0 0 16,1-1-16,20 1 0,-20-21 0</inkml:trace>
  <inkml:trace contextRef="#ctx0" brushRef="#br0" timeOffset="27261.18">12446 11028 0,'0'0'16,"-21"0"-16,21-21 16,-21 21-16,-1 0 0,1 0 15,0 0-15,0 0 0,0 0 0,0 21 16,-1 0-16,1 0 0,-21 0 15,21 1-15,0 20 0,-1 0 0,1 1 16,0-1-16,21 0 0,-21-21 0,21 22 16,0-1-16,0-21 0,0 22 15,21-22-15,0 21 0,0-21 0,1 0 16,20 1-16,-21-22 0,21 21 16,-20 0-16,20-21 0,0 0 15,1 0-15,-1 0 0,-21 0 0,21 0 16,1 0-16,-1-21 0,0 0 0,1-1 15,-22 1-15,21 0 0</inkml:trace>
  <inkml:trace contextRef="#ctx0" brushRef="#br0" timeOffset="27751.89">13039 10922 0,'0'-42'0,"0"84"0,-22-105 15,1 41-15,-21 1 0,21 21 16,-22-21-16,22 0 0,-21 21 15,0 0-15,-1 0 0,1 0 0,-22 0 16,22 0-16,0 0 0,-22 0 0,1 21 16,-1 0-16,1 0 0,-1 1 15,1-1-15,-22 21 0,22 0 0,-1 1 16,1-1-16,-1 22 0,1-1 16,20 1-16,1-1 0,21 1 0,-22-1 15,22-21-15,0 22 0,21 42 16,0-64-16,0 0 0,42-20 15,-20 20-15,20-21 0,21 21 0,1-20 16,-1-1-16,1 0 0,21-21 16,-1 0-16,1 0 0,0 0 15,-1 0-15,-20 0 0,20-21 0,-20 0 16,21-1-16,-22 1 0,1 0 0,20-21 16,-41-1-16,20 1 0,1 0 15,-22-22-15,0 1 0,1-22 0,-22 0 16,0 1-16,-21 20 0,0-20 0,0 20 15,-42 1-15,-1 20 0,1 1 16,-22 0-16,1-1 0,-1 22 0,1 0 16,-22 21-16,1 0 0,20 0 0,-21 0 15,1 0-15,20 21 0,1 0 16,-1 0-16,1 1 0,-1-1 16,22 0-16,0 0 0,20 0 0,1 22 15,21-22-15,0 0 0,0 0 16,21 0-16,1 22 0,20-22 0,-21 0 15,21 0-15</inkml:trace>
  <inkml:trace contextRef="#ctx0" brushRef="#br0" timeOffset="27940.79">13610 11621 0,'0'0'0,"21"21"0,-21 0 15,21-21 1,-21 21-16,22-21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31:51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14563 0,'0'-43'16,"0"86"-16,0-107 0,0 43 0,0-21 15,0 21-15,0-1 0,0 1 0,0 0 16,-21 21 0,0 21-1,21 0-15,0 22 0,-21-1 0,0 0 0,-1 22 16,1-22-16,21 22 16,-21-22-16,0 22 0,0-1 15,0 1-15,-1-22 0,1 21 0,21 1 16,0-22-16,-21 1 0,21-1 15,0 0-15,0-21 0,0 22 0,0-22 16,0 0-16,0-42 16,0 0-1</inkml:trace>
  <inkml:trace contextRef="#ctx0" brushRef="#br0" timeOffset="236.27">1143 14626 0,'0'0'0,"0"-42"0,0 21 0,0 0 16,0-1-16,21 22 0,0 0 16,0 22-16,1-1 15,-1 21-15,0-21 0,21 22 16,-21-1-16,22 0 0,-22 1 0,21-1 16,-21 0-16,1 1 0,20-1 15,-21 0-15,0 1 0,0-1 0,1 0 16,-22 1-16,21-22 15,0 0-15,-21 0 0,0 0 0,21-21 32,-21-21-32,0 0 0</inkml:trace>
  <inkml:trace contextRef="#ctx0" brushRef="#br0" timeOffset="480.13">1884 14436 0,'0'-43'15,"0"86"-15,21-107 0,-21 43 0,0 42 16,0 0-16,0 1 16,0 20-16,-21 0 0,21 1 0,-21-1 15,-1 21-15,1 1 0,0-22 16,0 22-16,0-22 0,0 22 16,-1-1-16,1-21 0,0 22 15,21-22-15,0 1 0,-21-1 16,21 0-16,0-21 0,0 1 0,0-1 15,21 0-15,0-21 16,0 0-16,1-21 0,20 21 0,-21-21 16,0-1-16</inkml:trace>
  <inkml:trace contextRef="#ctx0" brushRef="#br0" timeOffset="863.91">2371 14774 0,'0'0'0,"-43"0"31,22 0-31,0 22 16,-21-1-16,-1 0 0,22 21 0,-21-21 16,21 22-16,-22-1 0,22-21 15,21 22-15,-21-1 0,21 0 0,0 1 16,0-1-16,0-21 0,0 0 16,0 22-16,21-22 0,0-21 0,0 21 15,1-21-15,20 0 0,0 0 16,1 0-16,-1-21 0,0 21 0,1-21 15,-1-22-15,-21 22 0,21-21 16,-20 21-16,-1-22 0,-21 1 0,0 0 16,0 20-16,0-20 15,0 21-15,-21-21 0,-1 20 0,-20 1 16,0 21-16,-1-21 0,1 21 16,0 0-16,-1 0 0,1 0 0,21 0 15,0 21-15,0-21 0,-1 21 16,22 1-16,0-1 0,0 0 15,22 0 1,-1-21-16,21 0 0,-21 0 0,22 0 16,-1 0-16,-21 0 0</inkml:trace>
  <inkml:trace contextRef="#ctx0" brushRef="#br0" timeOffset="1127.76">2984 14478 0,'0'0'15,"22"-21"-15,-22 0 0,0 0 0,0-1 0,0 44 32,0-1-32,0 0 0,0 21 15,-22-21-15,1 22 0,0-1 16,0 0-16,0 1 0,0 20 0,-1-20 16,1-1-16,0 0 15,0 1-15,0-1 0,21 0 0,0-21 16,-21 22-16,21-1 0,0-21 15,0 0-15,0 1 0,0-1 0,0 0 16,21-21-16,0 0 16,0 0-16,0-21 0,0 0 0,22-1 15,-22 1-15,0 0 0</inkml:trace>
  <inkml:trace contextRef="#ctx0" brushRef="#br0" timeOffset="1519.54">3027 14986 0,'21'0'31,"-21"21"-31,21-21 0,0 0 16,0 0-16,1 0 15,-1 0-15,0 0 0,21-21 0,-21 21 16,22-21-16,-1 0 0,-21 21 16,22-21-16,-22-1 0,21 1 0,-42 0 15,21 0-15,-21 0 0,0 0 16,0-1-16,0 1 0,-21 0 0,0 21 15,0 0-15,-22 0 0,22 0 16,-21 0-16,0 21 0,-1 0 0,1 1 16,0 20-16,20-21 0,-20 21 15,21-20-15,0 20 0,0 0 16,21-21-16,0 22 0,0-22 0,0 21 16,0-21-16,0 1 0,21-1 15,0 0-15,0 0 0,21 0 0,-20-21 16,20 0-16,0 0 0,1 0 15,-1 0-15,0 0 0,1-21 0,-1 0 16,0 21-16,1-21 0,-1-22 16,-21 22-16,0 0 0,0 0 0,1 0 15,-1-22-15,-21 22 0,0-21 16,0 21-16,0-22 0,0 22 0</inkml:trace>
  <inkml:trace contextRef="#ctx0" brushRef="#br0" timeOffset="1764.11">2879 14563 0,'0'0'0,"-22"0"0,-20 0 16,21 0-16,21-21 15,21 21 1,0 0-16,22 0 0,-22-22 16,21 22-16,0 0 0,1-21 15,20 0-15,-20 21 0,20-21 0,1 21 16,-22 0-16,21-21 0,-20 21 15,-1 0-15,0 0 0,-20 0 0,-1-21 16,0 21-16,-42 0 16,-22 0-1,1 21-15,0-21 0,-22 21 16,1 0-16,-1 0 0</inkml:trace>
  <inkml:trace contextRef="#ctx0" brushRef="#br0" timeOffset="2104.16">550 15494 0,'-21'21'0,"42"-42"0,-63 63 16,42-20-16,21-1 15,0-21-15,22 0 0,20 0 16,1 0-16,-1 0 0,22 0 0,-1 0 15,22 0-15,21 0 0,0 0 16,0 0-16,-21 0 0,21-21 0,21 21 16,-21 0-16,0 0 0,21-22 15,-21 22-15,0 0 0,0 0 0,0 0 16,-21 0-16,0 0 0,0 0 16,-21 0-16,-1 0 0,-20 0 0,-1 0 15,1 0-15,-43 0 0,21-21 0,-21 21 16,-21-21-1,0 0 1,0 0-16,22 21 16,-1-21-16</inkml:trace>
  <inkml:trace contextRef="#ctx0" brushRef="#br0" timeOffset="2425.96">4297 14817 0,'0'0'0,"-21"0"0,-1 0 0,1 0 15,0 0-15,0 21 0,0-21 16,42 0 15,0 0-15,-21-21-1,-21 21 32,21 21-15,0 0-17</inkml:trace>
  <inkml:trace contextRef="#ctx0" brushRef="#br0" timeOffset="2675.83">4233 15134 0,'0'21'0,"0"-42"0,0 64 0,-21-22 16,21 0-16,0 0 16,21-21-1,0 0 1,-21-21-1,22 21-15,-22-21 16,-22 21 15,1 0-31,21 21 16,21-21 15,1 0-31,-1 0 0,21-21 0</inkml:trace>
  <inkml:trace contextRef="#ctx0" brushRef="#br0" timeOffset="3195.53">5524 14880 0,'0'0'0,"-63"0"16,63-21-1,21 0 1,0 0-16,0 21 0,22-43 0,-22 22 16,0 0-16,0-21 0,22-1 0,-22 22 15,0-21-15,-21 0 0,0-1 16,0 1-16,0 21 0,0-22 0,0 22 15,0 0-15,0 0 0,0 42 32,0 21-32,0-20 0,0 20 15,0 21-15,0-20 0,0-1 0,0 22 16,0-22-16,0 21 0,0-20 16,0 20-16,0-20 0,0 20 15,-21-21-15,21 22 0,0-22 0,-21 1 16,21-1-16,0 0 0,-22 1 15,1-22-15,0 21 0,0-21 0,0 0 16,-22 1-16,1-22 0,21 0 16,-21 21-16,-1-21 0,1 0 0,0 0 15,-1-21-15,22 21 0,-21-22 16,21 1-16,-1 0 0,1 0 0,0 0 16,0 0-16,21-22 0,0 1 15,0 0-15,0 20 0,0 1 16,21-21-16,0 21 0,0 0 0,22-22 15</inkml:trace>
  <inkml:trace contextRef="#ctx0" brushRef="#br0" timeOffset="3476.37">6286 14457 0,'0'0'0,"22"0"31,-22 21-31,0 0 0,0 0 15,0 1-15,0 20 0,-22-21 16,22 21-16,-21 1 0,21-1 0,-21 0 16,0 1-16,21-1 0,-21 0 0,0 1 15,21 20-15,0-20 16,-22-1-16,22 0 0,0 1 0,-21-1 16,21-21-16,0 21 0,0-20 15,0-1-15,0 0 0,21-21 16,1 0-16,-1 0 0,0 0 15,0-21-15,0 0 16,-21-1-16,21-20 0,-21 21 0,22 0 16</inkml:trace>
  <inkml:trace contextRef="#ctx0" brushRef="#br0" timeOffset="3644.27">6032 14986 0,'0'0'0,"-21"0"0,-21 0 15,21 0-15,63 0 31,-21 0-15,0-21-16,22 21 0,-1-21 16,0 21-16,1-21 0,63-1 15,-43 1-15,1 0 0,20 0 16,-20 0-16,-1 21 0,1-21 0</inkml:trace>
  <inkml:trace contextRef="#ctx0" brushRef="#br0" timeOffset="4231.93">7937 15071 0,'0'0'0,"0"-21"31,0-1-15,22 1-16,-22 0 0,21 0 0,-21 0 16,0-22-16,21 22 0,-21-21 15,0 21-15,0-22 0,0 22 0,0-21 16,0 21-16,0 0 0,-21-1 16,0 1-16,-1 21 0,-20 0 15,0 21-15,-1 1 0,1-1 0,0 0 16,-22 21-16,22 1 0,0-1 15,-22 0-15,22 22 0,21-22 0,-22 0 16,22 22-16,0-22 0,0 1 16,21-1-16,0 0 0,0-21 0,0 22 15,0-22-15,21-21 0,0 21 0,0-21 16,0 0-16,1 0 0,20-21 16,0 21-16,1-21 0,-1 0 0,0-22 15,1 1-15,-1 21 0,-21-22 16,21 1-16,-20 0 0,20-1 15,-21 22-15,0-21 0,-21 21 0,0 0 16,21-1-16,-21 44 16,0-1-1,0 0-15,-21 0 0,0 0 16,21 22-16,0-1 0,-21-21 0,21 21 16,0-20-16,0 20 0,0-21 0,0 0 15,0 0-15,21 1 0,0-1 16,0 0-16,1-21 0,-1 0 0,21 0 15,0 0-15,-20 0 0,20-21 16,0 0-16,-21-1 0,22 1 0,-1 0 16,-21-21-16</inkml:trace>
  <inkml:trace contextRef="#ctx0" brushRef="#br0" timeOffset="4484.3">8445 14965 0,'0'0'0,"22"-42"0,-1-85 31,-42 127-15,-1 0-16,22 21 0,-21 0 15,0 0-15,0 21 0,21 1 16,-21-1-16,0 0 0,-1 22 0,1-1 16,21 1-16,-21 21 0,0-1 15,0-20-15,0 20 0,21 1 16,-22 21-16,1-21 0,0 20 0,21-20 16,-21 21-16,0-21 0,0 63 15,21-85-15,-22 1 0,22-22 16,-21 0-16,21 1 0,0-22 0,0-42 31,0 0-31,0-22 0,0 1 16,21-22-16,1 1 0</inkml:trace>
  <inkml:trace contextRef="#ctx0" brushRef="#br0" timeOffset="4767.64">8255 15282 0,'0'-63'16,"0"126"-16,21-190 0,-21 85 0,0 0 15,0-1-15,21 1 0,-21 0 0,21 21 16,1-1-16,-22 1 0,21 0 0,0 21 16,0 0-16,0 0 0,22 0 15,-22 0-15,0 0 0,0 21 0,0 0 16,0 1-16,1-1 0,-1 21 16,-21-21-16,0 22 0,0-22 0,0 21 15,-21-21-15,-1 22 0,1-22 16,-21 0-16,21 21 0,-22-21 0,1-21 15,21 22-15,-21-1 0,20-21 16,1 0-16,0 21 0,0-21 16,21-21-1,0 0-15,0-1 0,21 1 16,0-21-16,0 21 0,22-22 0</inkml:trace>
  <inkml:trace contextRef="#ctx0" brushRef="#br0" timeOffset="5047.49">9102 14838 0,'0'0'16,"21"0"-16,-42 0 16,-1 0-16,1 21 15,0 21-15,0-20 0,0 20 16,0 21-16,-1 1 0,1-1 16,0 1-16,21 21 0,-21-1 0,0 1 15,21 21-15,-21-22 0,-1 1 16,1 21-16,0-21 0,0 20 0,0-20 15,0-21-15,-22 20 0,22-20 0,0-1 16,0-20-16,0-1 0,-1 0 16,1 1-16,21-22 0,0 0 0,-21 0 15,0-21-15,21-21 16,0 0 0,0-22-16,21 1 0,0 0 0,-21-1 15,21-20-15,1-1 0</inkml:trace>
  <inkml:trace contextRef="#ctx0" brushRef="#br0" timeOffset="5336.36">8911 15367 0,'0'0'16,"21"-63"-16,-21-1 0,0 1 0,0-1 15,0 22-15,0-22 0,0 43 0,0-21 16,0-1-16,0 22 0,0 0 16,21 0-16,1 0 0,-1 0 15,0 21-15,0 0 0,21 0 0,-20 0 16,20 0-16,-21 0 15,21 0-15,-20 0 0,-1 21 0,0 0 0,0 0 16,0 21-16,-21-20 0,0-1 16,0 21-16,0-21 0,-21 22 15,-21-22-15,-1 21 0,1-21 0,0 0 16,-1 1-16,1-1 0,0 0 0,-22-21 16,43 21-16,-21-21 0,21 0 15,-1 0-15,1 0 0,21-21 16,0 0-16,21 0 15,1-1-15,-1 1 0,21 0 0,0-21 16</inkml:trace>
  <inkml:trace contextRef="#ctx0" brushRef="#br0" timeOffset="5670.52">9610 15007 0,'0'0'15,"21"0"-15,0 0 0,0 0 16,0 0 15,0-21-31,-21 0 0,22 0 0,-22 0 16,21-1-16,-21 1 0,0 0 15,0 0-15,0 0 0,0 0 16,0-1-16,-21 22 0,-1 0 0,1 0 16,0 0-16,0 0 0,0 22 15,0-1-15,-1 0 0,-20 21 16,21-21-16,0 22 0,0-1 0,21-21 15,0 22-15,0-1 0,0 0 16,0 1-16,0-22 0,0 21 16,0-21-16,21 0 0,0 1 0,0-1 15,0 0-15,22-21 0,-1 0 0,0 0 16,1 0-16,-1 0 0,21-21 0,-20 0 16,20-1-16,-20 1 0,-1-21 15,0 21-15</inkml:trace>
  <inkml:trace contextRef="#ctx0" brushRef="#br0" timeOffset="6395.72">10308 14986 0,'0'0'0,"42"-106"16,-42 85-16,0 0 0,0 0 0,0-22 16,-21 43-16,0 0 15,-21 0-15,21 0 0,-1 22 16,-20-22-16,0 21 0,21 0 0,-22 21 16,22-21-16,-21 1 0,21 20 15,-1-21-15,1 21 0,21-20 16,0-1-16,0 21 0,0-21 0,0 0 0,21 1 15,1-1-15,-1 0 0,0-21 16,0 0-16,21 0 0,-20 0 0,20 0 16,-21-21-16,0 0 0,22-1 15,-22 1-15,0 0 0,0 0 16,-21 0-16,0-22 0,21-20 16,-21 42-16,0 0 0,0-22 15,0 22-15,0 0 0,0 42 31,0 0-31,-21 0 16,21 1-16,0-1 0,0 0 0,0 21 16,0-21-16,0 1 0,0 20 0,0-21 15,0 0-15,21 0 0,0 1 16,-21-1-16,22 0 0,-1-21 0,0 0 16,0 21-16,0-21 15,0 0-15,1 0 0,-22-21 16,21 21-16,-21-21 0,0 0 15,0-1-15,21 1 0,-21-21 0,0 21 16,0-22-16,0 22 0,0 0 16,21-21-16,0 21 0,-21-1 0,21 1 15,1 0-15,-1 0 0,0 0 16,0 21-16,0 0 0,0 0 0,1 0 16,-1 0-16,0 0 0,0 21 0,0 0 15,0 0-15,1 0 0,-1 1 16,0-1-16,0 21 0,0-21 0,-21 22 15,0-1-15,0-21 0,0 21 16,0-20-16,0-1 0,0 0 16,0 0-16,0 0 0,-21-21 15,0 0-15,0 0 16,21-21 0,0 0-16,0 0 0,0 0 0,21-22 15,0 22-15,0 0 0,0-21 16,1 20-16,20-20 0,-21 21 0,21-21 15,1 20-15,20-41 16,-42 42-16,22 0 0,-22 21 0,0-22 16,21 22-16,-20 0 0,-1 0 15,0 22 1,0-1 0</inkml:trace>
  <inkml:trace contextRef="#ctx0" brushRef="#br0" timeOffset="6769.79">11493 14880 0,'0'0'0,"22"21"0,-1-21 16,0 22-16,0-22 0,0 0 0,0 0 15,1 0-15,20 0 0,-21 0 0,0 0 16,22 0-16,-22 0 0,0 0 0,0 0 16,0 0-16,-21-22 0,21 22 15,-21-21-15,0 0 0,0 0 0,0 0 16,-21 21-16,0-21 0,0 21 16,0-22-16,0 22 0,-1 0 15,1 0-15,0 0 0,-21 22 0,21-1 16,-1-21-16,1 21 0,0 0 15,0 0-15,0 0 0,21 1 0,0-1 16,0 21-16,0-21 0,21 0 0,0 1 16,21-1-16,1 21 0,20-21 15,-20 0-15,41 22 0,43-1 16,-42 0-16,-43-20 0,22-1 0,-22 0 16,-21 0-16,0 0 0,-21 0 15,-21-21-15,-21 0 0,-22 0 16,1 0-16,-1 0 0,-20 0 15,-1 0-15,0 0 0,1 0 16,-1 0-16,-21 0 0,22-21 0,-1 21 16,21 0-16,1-21 0,21 0 15,-1 21-15,43-21 0,0 0 16,21-1-16,1 1 0,20 0 0</inkml:trace>
  <inkml:trace contextRef="#ctx0" brushRef="#br0" timeOffset="8616.04">13631 14542 0,'0'0'0,"0"-22"0,0 1 0,0 0 15,0 0-15,0 0 0,0 0 16,0-1-16,0-20 0,21 21 0,1 0 16,-22-22-16,21 22 0,-21-21 15,21 21-15,-21 0 0,0-1 0,0 1 16,0 0-16,0 0 0,-21 21 16,-22 21-1,22 0-15,0 0 0,0 22 16,-21-1-16,-1 22 0,1-1 15,21 1-15,-22-1 0,-20 1 0,21 20 16,-1-20-16,-20-1 0,20 1 16,-20-1-16,21 22 0,20-22 0,1 1 15,21-1-15,0 1 0,21-22 0,22 22 16,-1-22-16,22-21 0,-1 22 0,22-22 16,-22 0-16,22-21 0,-22 0 15,22 0-15,0 0 0,84-21 16,-105 0-16,20-22 0,-20 1 15,-1 0-15,1-1 0,42-63 16,-85 43-16,21-1 0,-21-20 16,0 20-16,-21-20 0,0 20 15,0-21-15,0 1 0,0-1 0,-21 22 16,0-1-16,0 22 0,-21-1 0,-1 1 16,1 21-16,0 21 0,-22 0 15,22 0-15,-22 0 0,1 0 0,20 21 16,-20 21-16,21 1 0,-22-1 15,22 22-15,-1-1 0,1 1 0,21-1 16,-21 22-16,20-22 0,1 1 16,0 20-16,0-20 0,21 21 15,0-22-15,0 1 0,0-1 0,21 1 0,0-22 16,22 0-16,-22 1 0,21-22 16,0 0-16,22 0 0,-22-21 15,22 0-15,-1 0 0,22 0 0,-22 0 16,1-21-16,-1-21 0,1 20 15,-1-20-15,1 0 0,-22-1 0,1 1 16,-1-21-16,0 20 0,-21 1 0,1 0 16,-1 20-16,-21-20 0,0 21 15,0 0-15,-21 21 16,-1 0-16,1 21 16,0 0-16,0-21 0,0 42 15,0-20-15,21-1 0,-22 0 0,1 21 16,21-21-16,-21 22 0,21-22 15,0 0-15,0 21 0,0-20 0,0-1 16,0 0-16,0 0 0,0 0 16,21-21-1,0 0-15,1-21 0,-22 0 16,21 0-16,0 0 0,0-1 0,0-20 16,0 21-16,1-21 0,-1-1 15,0 1-15,0 21 0,0 0 0,0-1 16,1 1-16,-22 0 0,21 21 15,-21 21 1,0 0-16,0 1 0,0 20 16,0-21-16,0 21 0,0-20 0,21 20 15,-21-21-15,0 21 0,0-20 16,21 20-16,0-21 0,0 0 0,1 0 16,-1-21-16,0 22 0,0-22 15,0 0-15,0 0 0,22 0 0,-22 0 16,21 0-16,1-22 0,-1 22 0,-21-21 15,21-21-15,1 21 0,-22-22 16,21 1-16,-21 0 0,1-22 0,20 1 16,-21-1-16,0-20 0,0 20 0,1-42 15,-1 22-15,0-1 0,0-21 16,0 43-16,-21-22 0,21 21 16,1 22-16,-22 0 0,21 21 0,-21-1 15,0 1-15,-21 42 16,-1 1-16,1-1 15,0 21-15,0 0 0,0 22 16,0-1-16,-1 1 0,1-1 0,0 22 16,0-21-16,21-1 0,0 1 0,0-1 15,0 1-15,0-1 0,0 1 16,0-1-16,0-21 0,21 1 0,0-1 16,-21 0-16,21-20 0,1 20 0,-1-42 15,0 21-15,0-21 0,0 0 16,0 0-16,1 0 0,-1 0 15,0-21-15,0 0 0,0 0 0,22-1 16,-22-20-16,0 21 0,21-21 16,-21-1-16,1 22 0,-1 0 0,-21 0 15,0 0-15,0-1 0,0 44 32,0-1-32,-21 0 0,-1 0 0,22 21 15,0-20-15,-21 20 0,21-21 16,0 0-16,0 22 0,0-22 0,0 0 15,0 0-15,21 0 0,1 0 0,-1 1 16,0-1-16,21-21 16,1 0-16,-1 21 0,0-21 0,22 0 15,-22 0-15,22 0 0,-22 0 0,0-21 16,1 21-16,-1-21 0,0-1 16,1-20-16,-22 21 0,0-21 0,0-1 15,-21 1-15,0 0 0,0 20 0,0-20 16,0 21-16,0 0 0,0 0 15,0-1-15,-21 22 32,21 22-32,-21-1 0,0 21 15,-1 0-15,22 1 0,-21-1 0,0 22 16,0-1-16,0 1 0,0-1 16,-1 1-16,1 20 0,0 1 15,0 0-15,0-1 0,0 1 0,-1 0 16,1 20-16,21-20 0,0 0 0,-21 105 15,21-105-15,-21 0 16,21-22-16,-21 22 0,0-22 0,21 22 16,-22-43-16,1 22 0,0-22 0,0 0 15,-21 1-15,20-1 0,-20-21 16,0 0-16,-1 1 0,1-22 0,-21 0 16,-43 0-16,42 0 0,1-22 15,-1 1-15,-20-21 0,20 21 16,1-22-16,20 22 0,-20-21 15,42 0-15,-1-1 0,1-20 0,21 20 16,0-20-16,21 21 0,1-22 16,-1 1-16,21-22 0,22 21 0,-1-20 15</inkml:trace>
  <inkml:trace contextRef="#ctx0" brushRef="#br0" timeOffset="8993.03">17568 14880 0,'0'0'0,"0"21"0,0 1 15,0-1-15,0 0 0,0 0 16,0 0-16,0 22 0,-21-22 16,0 0-16,0 21 0,21-21 0,-21 1 15,21-1-15,-22 0 0,22 0 16,0 0-16,0 0 0,0-42 47,0 0-47,0 0 0,0 0 15</inkml:trace>
  <inkml:trace contextRef="#ctx0" brushRef="#br0" timeOffset="9344.82">17568 14499 0,'0'0'15,"-106"-63"1,85 63-16,0 0 0,0 21 16,0 21-16,0-21 0,-1 1 15,1 20-15,21-21 0,0 21 0,0-20 16,0-1-16,0 0 0,0 0 16,21 0-16,1-21 0,-1 0 0,21 0 15,0 0-15,-20 0 0,20 0 0,0 0 16,1-21-16,-22 0 0,21 0 15,-21 21-15,0-21 0,1-22 16,-22 22-16,0 0 0,0 0 0,0-22 16,0 22-16,-22 0 0,1-21 15,0 42-15,0-21 0,-21 21 0,20 0 16,-20 0-16,21 0 0,-21 0 16,20 21-16,1 0 0,0 21 0,0-21 15,0 1-15,0 20 0,21-21 16,0 21-16,-22-20 0,22 20 0,0-21 15,0 21-15,22-20 0,-1-1 16</inkml:trace>
  <inkml:trace contextRef="#ctx0" brushRef="#br0" timeOffset="9788.57">18140 14753 0,'-21'21'15,"21"1"1,-22-1-16,1 0 0,0 0 16,0 0-16,0 22 0,21-22 0,-21 0 15,-1 0-15,22 21 0,-21-20 0,21-1 16,0 21-16,0-21 0,-21 0 16,21 1-16,0-1 15,-21-21-15,21-21 31,0-1-31,0 1 0,0 0 16,0 0-16,0 0 0,0-22 0,0 22 16,21-21-16,0 0 0,0-1 15,1 1-15,-1 0 0,21-1 16,0 1-16,1 0 0,-1 20 0,0-20 16,22 42-16,-22-21 0,22 21 0,-22 0 15,0 21-15,1 0 0,-1 22 0,0-22 16,-20 21-16,-22 0 0,0 1 15,0-1-15,0 0 0,-22 43 16,1-64-16,-21 22 0,21-1 16,-22-21-16,22 21 0,-21-20 15,21-1-15,0-21 0,-1 21 0,1-21 16,0 0-16,21-21 16,21 0-1</inkml:trace>
  <inkml:trace contextRef="#ctx0" brushRef="#br0" timeOffset="10265.49">20383 14224 0,'0'0'0,"0"-21"0,0 0 15,0 0-15,0-22 0,0 22 0,0 0 16,0 0-16,-21 0 16,0 21-16,0 0 0,21 21 15,0 0-15,-21 0 0,21 21 16,-21 22-16,21-22 0,-22 22 0,22-1 16,-21 1-16,21-1 0,-21 1 15,0-1-15,21 1 0,-21-22 0,21 22 16,-21-22-16,21 0 0,0-21 0,0 22 15,0-22-15,0 0 16,0 0-16,0-42 31,21 0-31,-21 0 16,21 0-16,-21-22 0</inkml:trace>
  <inkml:trace contextRef="#ctx0" brushRef="#br0" timeOffset="10478.37">20320 14161 0,'0'0'0,"-42"-127"32,42 105-32,0 1 0,0 0 15,21 21 1,0 0-16,0-21 0,21 21 0,1 0 16,-1-21-16,0 21 0,1 0 15,-1 0-15,0 0 0,1 0 0,-1 0 16,0 0-16,-20 0 0,-1 21 15,-21 0-15,0 0 0,0 0 16,0 1-16,0-1 0,-21 0 0,-1 0 16</inkml:trace>
  <inkml:trace contextRef="#ctx0" brushRef="#br0" timeOffset="10672.26">20278 14542 0,'-22'21'16,"44"-42"-16,-44 63 0,22-21 0,-21-21 15,21 21-15,21-21 32,1 0-32,-1 0 0,0 0 15,0 0-15,0 0 0,22 0 16,-22-21-16,21 21 0,-21 0 0,0-21 16,22 21-16,-22-21 0,0 21 15,0 0-15,0 0 0</inkml:trace>
  <inkml:trace contextRef="#ctx0" brushRef="#br0" timeOffset="10888.13">20870 14584 0,'0'0'16,"0"21"-16,0 0 0,0 0 0,0 1 16,0-1-16,0 0 0,-21 0 15,0 21-15,21-20 0,-21-1 0,21 0 16,-21 21-16,-1-21 0,22 1 0,0-1 15,-21-21-15,21 21 0,-21 0 16,21-42 15,21 21-31,0-21 16,-21 0-16</inkml:trace>
  <inkml:trace contextRef="#ctx0" brushRef="#br0" timeOffset="11061.38">20934 14436 0,'0'-43'0,"0"86"0,0-107 16,0 43-16,0 0 0,-21 21 16,-1 0-16,1 0 0,0 0 15,0 0-15,21 21 16,0 0-16,0 0 16,0 1-16,0-1 0,21 0 15,0 0 1,0 0-16,1-21 0</inkml:trace>
  <inkml:trace contextRef="#ctx0" brushRef="#br0" timeOffset="11447.86">21124 14669 0,'0'-22'15,"0"1"-15,0 0 16,0 0-16,21 21 15,1-21-15,-1 21 0,0 0 0,0 0 16,0 0-16,0 0 16,22 0-16,-22 21 0,0 0 0,0 0 15,0 0-15,1 1 0,-22-1 16,0 21-16,0-21 0,0 0 0,0 22 16,0-22-16,-22 0 0,1 0 0,0 0 15,0 1-15,0-1 0,0 0 16,-1 0-16,1-21 0,0 0 15,21-21 1,0 0 0,0 0-16,21-1 0,0 22 15,1-21-15,-1 0 0,0 0 0,0-21 16,21 20-16,-20 1 16,20 0-16,-21 0 0,21 0 0,-20-22 15,20 43-15,0-21 0,-21 0 16,22 21-16,-22 0 0,21 0 0,-21 0 15,1 0-15</inkml:trace>
  <inkml:trace contextRef="#ctx0" brushRef="#br0" timeOffset="11803.66">21823 14711 0,'0'0'0,"0"21"0,-21 0 16,21 0 0,21-21-1,0 0 1,0 0-16,0 0 0,0 0 15,1-21-15,20 21 0,0-21 16,-21 21-16,22-21 0,-22 0 0,0 0 16,0-1-16,0 1 0,-21 0 15,0 0-15,0 0 0,-21 21 16,0 0-16,-21 0 16,21 0-16,-22 21 0,1 0 15,21 0-15,-22 0 0,1 22 16,0-22-16,21 0 0,-1 21 0,1-20 0,21-1 15,0 0-15,0 0 0,0 0 16,0 0-16,21 1 0,1-1 0,-1 0 16,21-21-16,-21 0 0,22 21 15,-22-21-15,21 0 0,0 0 16,1 0-16,-22 0 0,21-21 0,1 21 16,-1-21-16,0 0 0,-21-22 15,22 22-15,-1-21 0,0 21 0,1-43 16</inkml:trace>
  <inkml:trace contextRef="#ctx0" brushRef="#br0" timeOffset="13028.53">22839 14034 0,'21'-64'0,"-42"128"0,42-170 0,-21 85 15,0-1-15,0 1 0,0 0 16,-21 21-16,0 0 16,-1 21-16,1 0 0,0 1 15,0 20-15,-21-21 0,20 21 0,1 22 16,0-22-16,0 43 0,0-22 15,0 22-15,21 0 0,-22 21 16,1-22-16,0 22 0,21 0 0,0 0 0,-21 0 16,21 21-16,0-22 0,-21 22 15,21-21-15,-21 21 0,21 0 16,-22 0-16,1 0 0,21-21 0,-21 0 16,0 0-16,0 0 0,0-22 0,-22 1 15,1 63-15,21-84 16,0-22-16,21 0 0,-22 1 15,1-22-15,42-42 32,1-1-32,-1 1 0,21 0 15,-21-21-15,22 21 0,-1-22 0,0 1 16,1 0-16,20-22 0,-21 22 0,1-22 16,-1 1-16,0-1 0,1-20 15,-22-1-15,0 0 0,-21 1 0,0-1 16,0 0-16,0 1 0,-21-1 0,-21 0 15,-1 1-15,1 20 0,-22 1 16,22-1-16,-21 1 0,-1-1 16,1 22-16,20-1 0,1 1 0,21 0 15,0 21-15,-1-1 0,22-20 16,0 21-16,0 0 0,0 0 0,0-1 16,22 1-16,-1 21 0,21-21 15,-21 0-15,22 21 0,20-21 0,-21 21 16,22-21-16,-22 21 0,22 0 0,-1-22 15,-20 22-15,-1-21 0,21 21 16,-20-21-16,-22 21 0,21-21 0,-21 0 16,1 21-16,-1-21 0,0 21 15,-21-22-15,0 1 0,-21 42 47,0-21-47,-1 22 0,1-1 0,0 0 16,21 0-16,-21 0 0,21 0 15,-21 1-15,21-1 0,0 0 0,0 0 16,0 0-16,0 0 0,21-21 16,0 0-16,0 0 15,0 0-15,1 0 0,-1 0 0,0 0 16,0 0-16,0-21 16,0 21-16,-21-21 0,22 0 15,-22 0-15,0 0 0,0-1 0,0 1 0,0 0 16,-22-21-16,1 21 15,21-1-15,-21 1 0,21 0 0,-21 0 16,21 0-16,0 0 0,0-1 16,0 1-16,21 21 0,21 0 15,-20 0-15,-1 0 0,21 0 16,-21 0-16,22 0 0,-1 0 0,-21 0 16,0 21-16,22 1 0,-22-1 0,0 0 15,-21 0-15,0 0 0,0 0 16,0 22-16,0-22 0,0 0 0,-21 0 15,0 0-15,-1 1 16,1-1-16,21 0 0,-21 0 0,0 0 16,0-21-16,21 21 0,21-21 47,0-21-47,0 0 0,0 21 0,1-21 15,-1 0-15,21 0 0,-21-1 16,22-20-16,-1 21 0,-21-21 0,21 20 15,1-20-15,-22 21 0,0-21 16,0 20-16,0 22 0,-42 0 16,0 0-1,0 22-15,0-1 0,-22 0 16,22 0-16,0 21 0,0-20 0,0-1 16,0 0-16,21 21 0,0-21 15,0 1-15,0-1 0,0 0 16,21-21-16,0 21 0,21-21 0,-21 0 15,22 0-15,-1 0 0,0 0 16,1 0-16,-1 0 0,0 0 0,1-21 16,-22 21-16,21-21 0,-21 0 15,22-1-15,-22 1 0,0 0 0,0 0 16,0-21-16,1 20 0,-22 1 0</inkml:trace>
  <inkml:trace contextRef="#ctx0" brushRef="#br0" timeOffset="14095.58">23516 15621 0,'21'-42'0,"-42"84"0,85-105 15,-43 20-15,0 1 0,0 21 16,0-22-16,-21 22 0,0 0 0,21 0 15,-21 42 1,0 0-16,-21 22 16,21-22-16,-21 42 0,0-20 0,21-1 15,-21 21-15,0-20 0,-1 20 16,1 1-16,0-22 0,0 22 0,0-1 16,0-21-16,21 22 15,-22-22-15,1-21 0,21 22 0,0-22 16,-21 0-16,21 0 0,0 0 0,0-42 31,0 0-31</inkml:trace>
  <inkml:trace contextRef="#ctx0" brushRef="#br0" timeOffset="14601.61">23410 15600 0,'0'0'0,"106"-212"31,-85 191-31,22 0 0,-22 21 0,0-21 16,21 21-16,1 0 0,-22 0 16,21 0-16,0 0 0,-20 0 0,-1 21 15,21 0-15,-21 21 0,0-20 16,-21 20-16,0 0 0,0-21 0,0 22 16,-21-1-16,0 0 0,-21-20 15,-1 20-15,1-21 0,-21 21 16,-1-20-16,1-1 0,20 0 0,-20 0 0,20-21 15,1 0-15,0 21 0,21-21 16,-1 0-16,1 0 0,21-21 16,21 0-16,1 21 15,-1-21-15,21 21 0,0-21 16,22-1-16,-22 22 0,22 0 0,-1 0 16,1 0-16,-1 0 0,-20 0 15,20 0-15,-21 22 0,1-1 0,-1 0 16,0 0-16,-20 21 0,-1-20 0,0 20 15,-21 0-15,0-21 0,0 22 16,-21-1-16,0-21 0,-1 22 0,-20-22 16,0 0-16,-22 21 0,22-21 15,-22-21-15,1 22 0,-1-1 0,1-21 16,21 0-16,-22 0 0,22 0 0,-1 0 16,1 0-16,21 0 0,0 0 15,0 0-15,-1-21 0,22-1 16,0 1-16,0 0 0,0 0 15,22 0-15,-1 0 16,0-1-16,21 1 0,-21 0 0,22 0 16</inkml:trace>
  <inkml:trace contextRef="#ctx0" brushRef="#br0" timeOffset="15003.66">24045 15960 0,'0'-21'0,"0"42"0,0-64 15,0 22-15,0 0 16,0 0-16,21 0 0,1 0 16,-22-1-16,21 1 0,0 0 0,0 0 15,0 21-15,0-21 0,22 21 16,20 0-16,-42 0 0,22 0 16,-22 0-16,0 21 0,21 0 15,-20 0-15,-22 0 0,21 22 0,-21-1 16,21-21-16,-21 22 0,0-1 0,0-21 15,0 21-15,-21-20 16,21 20-16,-43 0 0,22-21 0,0-21 16,0 22-16,0-22 0,0 0 15,-1 0 1,1 0-16,21-22 0,0 1 16,0 0-16,0 0 15,0 0-15,21-22 0,1 22 0,-22 0 16,21-21-16,0 21 0,21-22 15,-21 22-15,1 0 0,-1 0 0,0 0 16,0-1-16,0 1 0,0 21 0,1 0 16,-1-21-16,0 21 0,0 0 15,0 0-15,0 0 0,1 0 0</inkml:trace>
  <inkml:trace contextRef="#ctx0" brushRef="#br0" timeOffset="15395.43">24998 15727 0,'-43'0'31,"1"0"-31,21 21 16,0-21-16,-22 21 0,22-21 0,0 21 15,-21 1-15,21 20 0,-1-21 16,-20 0-16,21 22 0,21-22 0,-21 21 16,21 0-16,0-20 0,0-1 15,0 21-15,0-21 0,0 0 16,21 1-16,0-1 0,0 0 0,0 0 15,22 0-15,-22-21 0,21 0 16,1 0-16,-22 0 0,21 0 0,0 0 16,-20-21-16,20 0 0,-21 0 15,21 0-15,-20-1 0,-22 1 0,21-21 16,-21 0-16,0-1 0,0 1 0,0 0 16,0-1-16,0 1 0,-21 0 15,-1 20-15,1 1 0,-21 0 0,21 0 16,-22 0-16,22 21 0,-21 0 0,0 0 15,-1 0-15,1 0 0,21 0 16,-22 21-16,1-21 0,21 21 0,-21 0 16,20 0-16,1 1 0,0-1 15,21 0-15,0 0 0,0 0 16,0 0-16,21 1 0,22-1 0,-22-21 16</inkml:trace>
  <inkml:trace contextRef="#ctx0" brushRef="#br0" timeOffset="15975.7">25379 15812 0,'0'0'0,"21"-22"0,-21 1 15,0-21-15,0 21 0,0 0 16,-21 21 15,0 21-31,-1-21 0,1 21 16,21 21-16,-21-21 0,0 1 0,0 20 15,21-21-15,0 21 0,0 1 16,0-22-16,0 21 0,0-21 0,0 1 16,0-1-16,0 0 0,0 0 15,0 0-15,21-21 16,0 0-16,0 0 0,-21-21 16,21 0-16,1 0 0,-22 0 15,21-1-15,0 1 0,0 0 0,0-21 16,-21 21-16,21-22 0,1 22 15,-1 0-15,-21 0 0,0 0 0,21-1 16,-21 44 0,0-1-1,0 0-15,-21 0 0,21 21 0,0-20 16,-21 20-16,21-21 0,0 21 0,0-20 16,0-1-16,0 21 0,0-21 15,21 0-15,0 1 0,0-22 16,0 0-16,0 0 0,1 0 15,20 0-15,-21 0 0,0 0 0,0-22 16,22 1-16,-22 0 0,-21 0 0,21 0 16,0 0-16,0-22 0,-21 1 15,0 21-15,22-22 0,-22 1 16,21 0-16,-21 21 0,0-1 0,0 1 16,0 0-16,0 0 0,0 0 15,-21 21-15,-1 0 16,22 21 15,22-21-15</inkml:trace>
  <inkml:trace contextRef="#ctx0" brushRef="#br0" timeOffset="16376.37">26268 15748 0,'0'0'0,"42"0"15,-21 0-15,0 0 0,1 0 0,-22-21 16,0 0-16,0 0 15,-43 21 1,22 0-16,0 0 0,-21 0 16,20 0-16,-20 0 0,0 0 15,21 0-15,-22 0 0,22 21 0,0-21 16,0 21-16,21 0 0,-21 0 16,21 0-16,0 1 0,21-1 15,0 0-15,0 0 0,0 0 0,22 0 16,-22 22-16,0-22 0,21 0 15,-21 0-15,22 0 0,-1 22 0,-21-22 16,0 0-16,1 0 0,-1 0 16,-21 1-16,0-1 15,-21-21-15,-1 0 0,-20 0 16,21 0-16,-43 0 0,22 0 0,0 0 16,-1 0-16,-20 0 0,21 0 15,-1 0-15,-20-21 0,20 21 0,22 0 16,-21 0-16,21 0 0,0 0 15,-1 0-15,22-22 16,22 22-16,-1 0 16,21 0-16,0-21 0,1 21 15,-1-21-15,0 21 0</inkml:trace>
  <inkml:trace contextRef="#ctx0" brushRef="#br0" timeOffset="17044.4">26458 16108 0,'0'0'0,"21"0"0,1 0 15,-1-21-15,0 21 0,0-21 16,0-1-16,-21 1 16,21 0-16,1 0 0,-1 0 15,-21 0-15,21-1 0,0 1 0,-21 0 16,0-21-16,0 21 0,0-1 0,0 1 16,0 0-16,0 0 15,-21 21-15,0 0 16,0 0-16,-1 0 0,1 21 15,0 0-15,0 0 0,0 1 16,0-1-16,21 21 0,0-21 0,-22 22 16,22-1-16,0-21 0,0 21 15,0-20-15,0 20 0,0-21 16,0 0-16,22 0 0,-22 1 0,21-22 0,-21 21 16,21-21-16,0 0 0,0 0 15,0 0-15,1 0 0,-1-21 16,0 21-16,0-22 15,0 1-15,0-21 0,1 21 16,-1 0-16,0-22 0,0 1 0,0 21 0,0-22 16,1 1-16,20 21 15,-21 0-15,21-22 0,-20 22 0,-1 0 16,0 21-16,0-21 0,21 21 0,-20 0 16,-1 0-16,0 0 0,0 21 15,0 0-15,22 0 0,-22 22 0,0-22 16,0 21-16,0 1 0,0-1 15,1 0-15,-1 1 0,-21-1 16,0 0-16,0 1 0,0-22 0,0 0 0,0 0 16,-21 0-16,-1-21 0,1 0 15,0 0-15,0 0 0,-21 0 16,20 0-16,1-21 16,21 0-16,-21 0 0,21 0 0,0-1 15,0 1-15,0 0 0,21-21 0,0 21 16,1-22-16,-1 22 0,21-21 15,-21 21-15,22-22 0,-22 1 0,21 21 16,-21 0-16,22-1 0,-22 1 16,0 0-16,21 21 0,-21-21 0,1 21 15,-1 0-15,0 0 0,0 0 16,0 0 0</inkml:trace>
  <inkml:trace contextRef="#ctx0" brushRef="#br0" timeOffset="17240.55">28406 16193 0,'0'0'0,"21"21"0,21 0 16,-21 0-16,0 0 0,-21 0 16,-21-21 15,0 0-31,0 0 0,0 0 15,0 0-15,-1 0 16,1-21 0,0 0-16,-21 0 0,21 0 15</inkml:trace>
  <inkml:trace contextRef="#ctx0" brushRef="#br0" timeOffset="55143.2">18373 10647 0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40:17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2540 0,'0'21'31</inkml:trace>
  <inkml:trace contextRef="#ctx0" brushRef="#br0" timeOffset="1048.39">2095 593 0,'0'0'0,"0"-21"0,0-1 15,0 1-15,0 0 31,0 0 16,-21 21-31,0 0 0,0 0-16,0 0 0,0 0 15,-1 0-15,-20 21 0,21 0 16,0 0-16,-22-21 0,1 22 15,21 20-15,-21-21 0,20 0 0,-20 22 16,21-22-16,0 21 0,0 0 16,-1 22-16,1-22 0,21 22 0,0-22 15,0 22-15,0-22 16,0 21-16,0-20 0,0-1 0,0 0 16,21 1-16,1-1 0,-1 0 15,0-20-15,0 20 0,0-21 16,0 0-16,1 0 0,20 1 0,-21-22 15,0 0-15,0 0 0,22 0 16,-22 0-16,0 0 0,21 0 0,-20 0 16,-1-22-16,21 1 0,-21 0 15,22 0-15,-1 0 0,0 0 0,1-1 16,-1 1-16</inkml:trace>
  <inkml:trace contextRef="#ctx0" brushRef="#br0" timeOffset="1615.69">2773 423 0,'0'0'0,"0"-21"0,0 0 0,0 42 31,0 0-31,-21 1 0,-1 20 16,22-21-16,0 21 0,-21 1 15,0-1-15,0 0 0,21 1 16,-21 20-16,21 1 0,-21-1 16,21-20-16,-22 20 0,22 1 0,0-22 15,0 21-15,0-20 0,-21-1 16,21-21-16,0 22 0,0-22 16,0 0-16,0 0 0,0 0 0,0 0 15,0-42 16,0 0-31,21 0 16,-21 0-16,0 0 0,22-1 16,-22-20-16,21 0 0,0-1 0,0 1 15,0 0-15,0-1 0,1 1 0,-1 0 16,0-1-16,0 22 16,0-21-16,0 21 0,22 21 0,-22 0 15,0 0-15,0 0 0,0 0 16,1 21-16,-1 0 0,-21 0 0,21 22 15,-21-22-15,21 21 0,-21 0 16,0 1-16,0-22 0,0 21 16,0-21-16,0 22 0,0-22 15,0 0-15,0 0 0,0 0 0,0 1 16,0-1-16,-21 0 0,0 0 16,21-42 15,0 0-16,0 0-15,21-1 0,0 1 16</inkml:trace>
  <inkml:trace contextRef="#ctx0" brushRef="#br0" timeOffset="1859.55">3408 868 0,'0'0'0,"21"-21"0,0 21 15,-21 21 1,0 0-1,0 21-15,0-20 0,0 20 16,0-21-16,-21 21 0,21 1 16,0-22-16,0 21 0,0-21 0,0 22 15,-21-22-15,21 21 0,0-21 16,-21 1-16,21-1 0,0 0 0,0 0 16,0 0-16,0-42 31,21 0-16,0 0-15</inkml:trace>
  <inkml:trace contextRef="#ctx0" brushRef="#br0" timeOffset="2263.32">3619 593 0,'0'0'0,"0"-21"0,0-1 15,0 1-15,0 0 0,-21 21 16,0 0-16,0 0 0,0 0 0,0 21 15,-1-21-15,1 21 16,0 1-16,0-1 0,0 0 16,21 21-16,0-21 0,0 1 0,0-1 15,0 0-15,0 0 0,0 0 16,21 0-16,0-21 0,0 0 16,0 0-16,22 0 0,-22 0 15,21 0-15,1-21 0,-22 21 16,21-21-16,-21 0 0,22 0 15,-22 0-15,0-1 0,-21 1 0,0 0 16,0 0-16,0-21 0,0 20 16,0 1-16,-21-21 0,0 21 0,-1 0 15,1-1-15,0 1 0,-21 21 16,21 0-16,-22 0 0,22 0 0,-21 0 16,21 0-16,-22 0 0,22 0 15,0 21-15,21 1 0,0-1 16,-21 0-16,21 0 0,0 0 15,0 0-15,0 1 0,21-1 16,0-21-16,0 21 16,0-21-16,1 0 0</inkml:trace>
  <inkml:trace contextRef="#ctx0" brushRef="#br0" timeOffset="2572.14">3979 360 0,'0'0'0,"21"-21"0,-21 0 0,22 21 16,-22 21 0,0 0-16,0 0 15,0 21-15,0-20 16,0 20-16,-22 0 0,1 1 0,21-1 16,-21 21-16,0 1 0,21-1 15,-21 1-15,0-1 0,-1 1 0,1-1 16,21 1-16,-21-1 0,21-20 15,-21 20-15,21-20 0,0-1 0,0-21 16,0 21-16,0-20 0,0-1 16,0 0-16,0 0 0,0 0 15,21-21 1,0 0-16,0-21 16,1 0-16,-1 0 15</inkml:trace>
  <inkml:trace contextRef="#ctx0" brushRef="#br0" timeOffset="3203.29">4466 1164 0,'0'0'16,"21"0"-16,-21-21 0,21 21 0,-21-21 15,22 0-15,-22 0 0,21-1 16,-21 1-16,0 0 15,0 0-15,0 0 0,0 0 16,-21-1-16,-1 22 0,1-21 16,0 21-16,0 0 0,0 0 0,-22 0 15,22 0-15,0 0 0,-21 21 16,21 1-16,-22-1 0,22 21 0,-42 22 16,41-22-16,1 0 15,0 1-15,0-1 0,0 0 0,21-21 16,-21 22-16,21-22 0,0 21 15,0-21-15,0 1 0,0-1 0,21-21 16,0 21-16,0-21 0,21 0 16,-20 0-16,20 0 0,-21 0 0,21 0 15,1 0-15,-22-21 0,21 0 16,1 21-16,-1-22 0,-21-20 16,21 21-16,-20 0 0,20-22 0,-21 1 15,21-21-15,-20 20 0,-1-20 16,0-1-16,21 1 0,1-85 15,-22 84-15,0 22 16,0-22-16,-21 1 0,21 20 0,0 1 0,-21 0 16,0-1-16,0 22 0,0 0 15,0 0-15,-21 42 16,0 0-16,0 22 16,0-1-16,0 0 0,-1 1 0,1 20 15,0 1-15,0-1 16,21 1-16,-21 20 0,0-20 0,21-1 15,-22 1-15,22-1 0,0-20 16,0-1-16,0 0 0,0 1 0,0-22 16,22 21-16,-1-21 0,0 0 15,21-21-15,-21 22 0,1-22 0,-1 0 16,21 0-16,0 0 0,-20 0 0,20-22 16,-21 22-16,21-21 0,1 0 15,-1 0-15,-21 0 0</inkml:trace>
  <inkml:trace contextRef="#ctx0" brushRef="#br0" timeOffset="3428.16">6392 720 0,'-42'0'0,"84"0"0,-105 0 0,42 0 16,-1 0-16,1 0 0,0 0 0,0 0 15,21-21 1,0-1 0</inkml:trace>
  <inkml:trace contextRef="#ctx0" brushRef="#br0" timeOffset="4015.89">6265 466 0,'0'-21'0,"0"42"0,0-85 0,21 43 0,-21 0 16,0-21-16,0 20 0,0 1 16,0 0-16,0 0 0,0 0 15,0 42 1,0 0-16,0 0 16,0 22-16,0-1 0,0 21 15,-21-20-15,21 20 0,0 1 16,0-1-16,-21 1 0,21 20 15,-21-20-15,21 21 0,0-22 0,-21 1 16,0-1-16,21 1 0,-22-22 0,22 21 16,0-20-16,0-1 0,0-21 15,0 0-15,0 22 0,0-22 16,0 0-16,0-42 31,0 0-31,0 0 0,0-22 16,0 22-16,0 0 15,22-21-15,-1-1 0,0 1 16,-21 0-16,21-22 0,0 22 16,0-1-16,1 1 0,-1 0 0,0-1 15,21 22-15,-21 0 0,1 0 16,-1 0-16,0 21 0,21 0 0,-21 0 16,1 0-16,-1 21 0,0 0 15,0 0-15,0 0 0,-21 1 0,21-1 16,1 21-16,-22 0 0,0-20 15,0 20-15,0 0 0,0 1 0,0-22 16,0 21-16,-22-21 0,1 22 16,0-22-16,-21 0 0,21 0 0,-22 0 15,22 0-15,0 1 0,-21-22 16,20 0-16,1 21 0,0-21 16,0 0-16,0 0 0,0 0 15,-1 0-15,22-21 16,0-1-1,0 1 1,0 0-16,22 0 16,-1 0-16,0 21 0</inkml:trace>
  <inkml:trace contextRef="#ctx0" brushRef="#br0" timeOffset="4439.64">6900 953 0,'0'0'0,"0"-22"0,21 1 15,1 21-15,-22-21 0,21 21 16,0-21-16,0 21 16,0 0-16,0 0 15,1 21-15,-1 0 0,0 0 0,-21 1 16,21 20-16,0-21 0,-21 21 15,0-20-15,21 20 0,-21-21 0,0 21 16,0-20-16,0 20 16,0-21-16,0 0 0,0 0 0,0 1 15,0-1-15,-21 0 16,21-42 15,0 0-15,0-1-16,0 1 0,21 0 0,-21-21 15,22 21-15,-1-22 0,-21 1 16,21 0-16,0-1 0,-21 22 0,0-21 16,21 21-16,-21-1 0,21 1 15,-21 0-15,0 0 0,22 21 32,-1 0-32</inkml:trace>
  <inkml:trace contextRef="#ctx0" brushRef="#br0" timeOffset="4931.37">7810 826 0,'0'0'0,"0"-22"31,-21 22-31,0 0 16,0 0-16,0 22 15,21-1-15,-21 0 0,-1 0 16,22 0-16,-21 22 0,0-1 0,21 0 16,-21 1-16,0-22 0,21 21 15,-21 0-15,21 1 0,0-22 0,0 21 16,0-21-16,0 22 0,0-22 16,0 0-16,0 0 0,21-21 0,0 21 15,0-21-15,0 0 0,0 0 16,1 0-16,20 0 0,-21 0 0,21 0 15,-20 0-15,20 0 0,-21-21 16,0 0-16,22 21 0,-22-21 16,21 0-16,-21 0 0,0-22 0,1 22 15,-1-21-15,-21-1 0,0 1 16,21 0-16,-21-1 0,0 1 0,0 0 16,0-1-16,-21 1 0,0 21 15,-1-21-15,1 20 0,0 1 0,0 21 16,0-21-16,-22 21 0,22 0 15,-21 0-15,21 0 0,0 0 0,-1 0 16,1 0-16,0 0 0,21 21 0,0 0 16,0 1-16,0-1 15,0 0-15,0 0 16,0 0-16,21 0 16,0-21-16</inkml:trace>
  <inkml:trace contextRef="#ctx0" brushRef="#br0" timeOffset="5603.98">8424 762 0,'0'0'0,"0"-21"0,-21 21 31,21 21-15,-21 0-16,21 22 0,0-22 15,0 21-15,-21 0 0,21 1 0,-21-1 16,21 0-16,-22 1 0,22-1 16,0 0-16,0 1 0,-21-22 0,21 21 15,0 1-15,-21-22 0,21 0 16,0 0-16,0 0 0,0 0 0,0 1 16,21-22-16,0 0 15,1 0-15,-1-22 16,0 22-16,0-21 0,-21 0 15,21 0-15,0 0 0,1-22 16,-1 22-16,0-21 0,0 21 16,0-22-16,0 1 0,-21 21 0,22-21 15,-1 20-15,-21 1 0,21 0 16,-21 0-16,0 42 16,0 0-1,0 0-15,0 1 0,0-1 0,0 21 16,0-21-16,0 22 0,0-22 15,0 0-15,0 21 0,0-21 0,0 22 16,21-22-16,-21 0 16,21-21-16,0 21 0,1-21 0,-1 0 15,0 0-15,0 0 0,0 0 0,0 0 16,1 0-16,-1-21 16,21 21-16,-21-21 0,0 0 0,1 0 15,-1-1-15,0 1 0,0-21 16,0 21-16,-21-22 0,0 1 0,21 0 15,-21-1-15,0 1 0,0 0 0,0-1 16,0 22-16,0-21 0,0 0 16,0 20-16,0 1 0,-21 0 0,21 0 15,-21 21 1,0 0-16,21 21 16,0 0-1,0 0-15,0 1 16,0-1-16,21-21 15,0 21-15</inkml:trace>
  <inkml:trace contextRef="#ctx0" brushRef="#br0" timeOffset="6062.72">9652 826 0,'0'0'16,"0"-22"-16,0 1 0,0 0 0,0 0 15,0 0 1,-21 21-16,0 0 16,-1 0-16,1 0 0,0 0 15,0 0-15,0 0 0,0 21 0,-1 0 16,1 0-16,0 0 0,0 1 0,21-1 16,0 0-16,-21 0 0,21 0 15,0 0-15,0 1 0,0-1 0,0 0 16,21 0-16,0-21 0,0 21 15,0 0-15,1-21 0,-1 22 0,0-1 16,21-21-16,-21 21 0,1 0 16,20-21-16,-21 21 0,0 0 15,-21 1-15,0-1 16,0 0-16,-21 0 16,0-21-16,0 0 0,0 0 15,-1 21-15,-20-21 0,21 0 16,-21 0-16,20 0 0,-20 0 0,21 0 15,-21 0-15,20 0 0,1 0 16,0 0-16,0 0 0,0 0 16,42-21 15,0 21-31,0-21 0,0 0 16,1 21-16</inkml:trace>
  <inkml:trace contextRef="#ctx0" brushRef="#br0" timeOffset="6446.5">9969 1058 0,'22'-21'31,"-22"0"-31,21 21 0,0-21 0,0 0 16,0 0-16,0-1 15,-21 1-15,22 21 0,-1-21 16,-21 0-16,0 0 0,0 0 0,0-1 16,-21 22 15,-1 0-31,1 0 16,0 22-16,0-1 0,0 0 0,0 21 15,-1-21-15,1 1 0,21 20 16,0-21-16,-21 21 0,21-20 0,0-1 15,0 21-15,0-21 0,0 0 0,0 1 16,21-1-16,0-21 0,-21 21 16,22 0-16,-1-21 0,0 0 0,21 21 15,-21-21-15,1 0 16,-1 0-16,21 0 0,-21 0 0,0 0 16,22 0-16,-22-21 0,0 21 15,0-21-15</inkml:trace>
  <inkml:trace contextRef="#ctx0" brushRef="#br0" timeOffset="6863.26">10435 974 0,'0'-43'0,"0"86"0,0-107 16,0 43-16,0-21 0,0 21 15,0-1-15,21 1 0,-21 0 16,21 0-16,-21 0 0,22 21 16,-1 0-16,-21-21 0,21 21 15,0-22-15,21 22 0,-20 0 16,-1 0-16,21 0 0,-21 0 15,22 22-15,-22-1 0,0 0 0,0 0 16,0 21-16,0-20 0,-21 20 0,0 0 16,0-21-16,22 22 0,-22-1 15,0 0-15,0 22 0,0-43 16,0 0-16,0 0 0,0 1 16,0-1-16,0 0 0,-22 0 0,1-21 15,0 0 16,0-21-31,21 0 16,0 0-16,0-1 0,0-20 16,0 21-16,21-21 0,0-1 15,0 1-15,1 0 0,20-22 0,-21 22 16,21-1-16,-20 22 0,20-21 16,-21 21-16,21 0 0,-20-1 0,-1 1 15,0 0-15,0 21 0,0 0 16,-21 21-1,0 0-15</inkml:trace>
  <inkml:trace contextRef="#ctx0" brushRef="#br0" timeOffset="11691.96">12192 487 0,'0'0'0,"21"-21"0,-21 0 15,0-1 1,0 1-16,0 0 16,0 0-1,0 0-15,0 0 16,0-1-16,0 1 15,0 0-15,0 0 16,0 42 15,0 0-31,0 22 16,0-1-16,0 21 0,0-20 0,0 20 16,0 1-16,0-1 0,-21 1 15,0-1-15,21 1 0,0-1 0,-21 1 16,-1-22-16,1 22 0,21-22 15,0 0-15,0-21 0,-21 22 16,21-22-16,0 0 0,-21 0 0,21 0 16,0 1-1,0-44 1,0 1 0,0 0-16,0 0 0</inkml:trace>
  <inkml:trace contextRef="#ctx0" brushRef="#br0" timeOffset="12028.77">11959 572 0,'0'0'0,"-21"-22"15,0-20-15,0 0 0,21-1 16,0 22-16,0-21 0,0 0 0,0-1 16,0 1-16,0 21 0,21-22 15,0 1-15,0 21 0,21-21 0,1 20 16,-22 1-16,21 0 0,1 21 15,20 0-15,-21 0 0,1 0 0,-22 21 16,21 22-16,1-22 0,-22 21 16,0 0-16,0 1 0,-21 20 0,0-20 15,0-1-15,0 21 16,-21-20-16,0-1 0,-22 0 0,22 1 16,-21-22-16,0 21 0,-1-21 0,1 22 15,0-22-15,20 0 0,-20 0 16,0 0-16,21 1 0,-1-1 0,1 0 15,21 0-15,0 0 16,21-21 0,1 0-1,-1 0-15</inkml:trace>
  <inkml:trace contextRef="#ctx0" brushRef="#br0" timeOffset="12716.37">12594 699 0,'21'-22'0,"-42"44"0,42-65 0,0 43 16,-21 21 15,0 1-31,0-1 0,-21 0 0,21 0 16,-21 0-16,0 22 0,21-22 16,-21 21-16,0 0 0,-1-20 0,22 20 15,-21-21-15,21 21 0,-21-20 16,21 20-16,0-21 0,0 0 0,0 0 15,0 1-15,0-1 16,21-21-16,0 0 0,1 0 16,-1 0-16,0 0 0,0 0 0,0 0 15,0-21-15,22-1 0,-22 1 16,0 0-16,21 0 0,-20 0 0,-1-22 16,0 22-16,0-21 0,0 0 15,-21 20-15,0-20 0,0 0 0,0-1 16,0 22-16,-21-21 0,0 21 15,0 0-15,0-1 0,-1 22 0,1 0 16,0-21-16,0 21 0,0 0 0,0 0 16,42 0 15,0 0-31,0 0 16,21 0-16,-20 0 0,20 0 0,0 0 15,1 0-15,-1-21 0,0 0 16,1 21-16,-1 0 0,0 0 0,-21 0 15,22-21-15,-22 21 0,0 0 0,0 0 16,-21 21-16,0 0 16,0 0-16,0 0 0,0 22 0,0-1 15,0 0-15,0 1 0,-21 20 16,21-20-16,0 20 0,-21 1 0,21-22 16,0 21-16,0 1 15,0-1-15,0 1 0,-21 21 0,21-22 16,-21 22-16,-1-1 0,1-20 0,21 21 15,-21-22-15,0 1 0,0-1 16,0 1-16,-1-22 0,1 0 0,21 1 16,-21-1-16,0 0 0,21-21 0,-21 1 15,21-1-15,0-42 32,0-1-32,21 1 0,0 0 0,0-21 15,-21 21-15,21-22 0,1-20 16,-1 20-16</inkml:trace>
  <inkml:trace contextRef="#ctx0" brushRef="#br0" timeOffset="13040.59">13250 1016 0,'0'-63'0,"0"126"0,-21-169 16,21 64-16,-21 0 0,0 20 16,0 1-16,-1 0 0,22 0 0,0-21 15,0 20 1,22 22-16,20-21 0,-21 21 15,21 0-15,1 0 0,-1 0 16,0 0-16,1 0 0,-22 0 0,21 0 16,1 21-16,-22-21 0,0 22 0,0-1 15,0 21-15,-21-21 16,0 0-16,0 22 0,0-22 0,0 0 16,0 21-16,-21-20 0,0-1 15,0 0-15,0 0 0,-1 0 0,-20-21 16,21 21-16,0-21 0,0 0 15,-1 22-15,1-22 0,0 0 0,0 0 16,42-22 15,0 22-31,0-21 0,1 21 16</inkml:trace>
  <inkml:trace contextRef="#ctx0" brushRef="#br0" timeOffset="13447.35">13928 656 0,'0'0'16,"0"-21"-16,21 0 0,-21 0 16,-21 42 15,-1 0-31,1 0 16,0 22-16,0-22 0,0 21 0,21-21 15,-21 22-15,-1-1 0,22 0 16,-21-21-16,21 22 0,0-1 0,0-21 15,0 0-15,0 1 16,21-1-16,1 0 0,-1 0 0,0-21 16,21 0-16,-21 0 0,22 0 0,-1 0 15,-21 0-15,22 0 0,-1 0 16,0-21-16,1 21 0,-22-21 0,21 0 16,-21-22-16,0 22 0,1 0 15,-1-21-15,-21-1 0,0 1 0,0 0 16,21 20-16,-21-20 0,0 0 15,0 21-15,0-22 0,0 22 0,0 0 16,0 0-16,21 21 47,0 0-31,0 21-1</inkml:trace>
  <inkml:trace contextRef="#ctx0" brushRef="#br0" timeOffset="13791.16">14626 593 0,'0'21'32,"-21"0"-32,0 0 0,21 22 15,-21-1-15,-1 0 16,22 1-16,0-1 0,-21 21 0,0 1 15,21-1-15,0 1 0,0-1 16,-21 1-16,0-1 0,0-20 0,21 20 16,-22 1-16,22-1 0,-21 1 0,0 20 15,0-20-15,0-22 0,21 22 16,-21-1-16,-1 1 0,1-22 0,21 0 16,-21 1-16,21-1 0,-21 0 0,21-20 15,0-1-15,0 0 0,0 0 16,0 0-16,-21-21 0,21 21 15,0-42 1,21 0 0,-21 0-16,21 0 0,0 0 15,-21-22-15,21 22 0,1-21 0,-22-1 16</inkml:trace>
  <inkml:trace contextRef="#ctx0" brushRef="#br0" timeOffset="14091.99">14520 720 0,'0'-43'16,"0"86"-16,0-128 0,0 64 0,0-21 15,0 20-15,21 1 0,1 0 0,-1 21 16,0-21-16,0 21 0,0 0 16,22 0-16,-22 0 0,21 0 15,0 0-15,22 0 0,-22 0 0,1 0 16,20 0-16,-21 21 0,1 0 15,-22 0-15,21 1 0,-42-1 0,0 0 16,0 0-16,0 0 0,0 22 16,0-22-16,-42 0 0,21 21 0,-22-21 15,1 1-15,0-1 0,-1 21 16,1-21-16,-21 0 0,41 1 16,-20-22-16,0 21 0,-1 0 0,22-21 15,0 0-15,-21 0 0,21 0 0,-1 0 16,1 0-16</inkml:trace>
  <inkml:trace contextRef="#ctx0" brushRef="#br0" timeOffset="15507.98">1968 2032 0,'0'0'0,"-21"0"0,0 0 16,-21 0-16,21 0 0,-1 0 0,-20 0 15,21 0-15,-21 0 0,20 0 16,1 0-16,0 0 0,0 0 0,0 0 16,0 0-16,-1 0 0,1 0 31,42 0 0,1 0-15,-1 0-16,0 0 0,21 0 15,-21 0-15,22 0 0,-1 0 16,0 0-16,1 0 0,-1-21 0,22 21 16,-1 0-16,1 0 0,20 0 15,1 0-15,0-21 0,-1 21 0,1 0 16,0 0-16,20-21 0,-20 21 16,0 0-16,21 0 0,-22-22 0,22 22 15,0 0-15,0 0 0,21-21 16,-21 21-16,21-21 0,-22 21 15,22 0-15,0 0 0,22 0 0,-22-21 16,21 21-16,-21 0 0,21 0 16,0 0-16,0 0 0,0 0 0,22 0 15,-22 0-15,0 0 0,0 0 0,22 0 16,-1 0-16,0 0 0,1 0 16,-1 0-16,0 0 0,1 0 0,20 0 15,-21 0-15,22 0 0,-22 0 16,22 0-16,-1 0 0,1 0 0,-22 0 15,22 0-15,-1 0 0,-21 0 0,22 0 16,-22 0-16,22 0 16,-22 0-16,22 21 0,-22-21 0,0 0 15,1 0-15,-1 0 0,0 0 0,1 0 16,-1 0-16,-21 21 0,21-21 16,-20 0-16,20 0 0,-21 0 0,21 0 15,-20 0-15,-1 0 0,0 0 16,0 0-16,0 0 0,0 0 0,1 0 15,-22 0-15,0 0 0,0 0 0,127 0 16,-149 0-16,1 0 16,0 0-16,0 0 0,-21 0 0,-1 0 15,1 0-15,-22 0 0,1 0 0,-1 0 16,-20 0-16,20 0 16,-20-21-16,-1 21 0,-21 0 0,21 0 15,-20 0-15,-1 0 0,21 0 0,-21-21 16,0 21-16,1 0 0,-1 0 15,0 0-15,0-21 0,0 21 16</inkml:trace>
  <inkml:trace contextRef="#ctx0" brushRef="#br0" timeOffset="15623.91">15176 1842 0,'-21'0'31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42:44.6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2604 0,'0'-22'16,"0"1"-16,0 0 16,0 42 30,0 0-46,0 1 16,0-1-16,0 0 0,0 0 16,21 0-16,0 0 0,0 1 15,0-22-15,-21 21 0,22-21 16,-1 0-16,0 0 0,0 0 16,0 0-16,22 0 0,-22 0 0,0 0 15,21-21-15,-21-1 0,22 1 16,-22-21-16,0 21 0,21-22 0,-20 22 15,-1-21-15,0 21 0,-21-22 16,0 1-16,0 21 0,21-21 16,-21 20-16,0-20 0,0 21 15,0 0-15,0 0 16,-21 21 0,0 21-16,0 0 0,-1 21 15,1-21-15,0 22 0,21 20 0,-21 1 16,0-22-16,0 22 0,-1-1 15,22 1-15,0-1 0,0-21 0,0 22 16,0-1-16,0 1 0,0-22 16,0 22-16,0-1 0,0 1 0,0-22 15,0 22-15,0-22 0,22 21 16,-22-20-16,0-1 0,0-21 16,0 22-16,0-22 0,0 21 15,0-21-15,-22 0 0,1 1 16,0-22-16,0 21 0,0-21 0,0 21 15,-22-21-15,22 0 0,-21 0 16,21 0-16,-22-21 0,1 0 0,21-1 16,-22 1-16,1-21 0,0 21 15,21-22-15,-22 1 0,22 21 0,0-21 16,0 20-16,0-20 16,21 21-16,-22-21 0,22 20 0,0 1 0,0 0 15,0 0-15,22 0 0,-1 0 16,21-22-16,-21 22 0,22 0 15</inkml:trace>
  <inkml:trace contextRef="#ctx0" brushRef="#br0" timeOffset="299.82">1714 2646 0,'0'-21'0,"0"42"0,22-63 0,-22 20 15,0 44 16,0-1-31,0 0 0,0 0 16,0 21-16,0 1 0,0-1 0,0 22 16,0-22-16,0 0 15,-22 22-15,22-22 0,0 22 0,-21-1 16,0 1-16,21-22 0,-21 21 16,21-20-16,0-1 0,0 0 0,0 1 15,0-1-15,0-21 0,0 0 16,0 1-16,0-1 0,0 0 0,21-21 15,0 0-15,0 0 16,1 0-16,-1 0 0,0 0 0,0-21 16,0 0-16,-21-1 0,21-20 15,1 21-15</inkml:trace>
  <inkml:trace contextRef="#ctx0" brushRef="#br0" timeOffset="487.71">1503 3239 0,'-21'0'0,"42"0"0,-64 0 0,43 21 31,22-21-15,20 0-16,-21 0 0,21 0 16,1 0-16,-1-21 15,0-1-15,1 22 0,-1-21 0,0 0 16,1 21-16,20-21 0</inkml:trace>
  <inkml:trace contextRef="#ctx0" brushRef="#br0" timeOffset="791.54">3175 3069 0,'-21'0'0,"-22"0"31,22 0-31,0 0 0,0 21 16,0 1-16,0 20 15,21-21-15,0 21 0,-22-20 16,22 20-16,-21 0 0,21 1 16,0-1-16,0 0 0,-21-21 0,21 22 15,0-22-15,0 0 0,0 0 0,0 0 16,0 1-16,0-1 0,0 0 15,21-21 1,0-21 0,1 0-16,-1 21 0,0-22 0</inkml:trace>
  <inkml:trace contextRef="#ctx0" brushRef="#br0" timeOffset="1159.33">3535 3090 0,'0'0'0,"21"0"0,-21-21 0,-21 21 32,0 0-32,-22 0 0,22 21 0,-21 1 15,-1-1-15,22 0 0,-21 0 16,21 0-16,0 0 0,-1 1 16,1 20-16,21-21 0,0 0 15,0 0-15,0 1 0,0-1 16,21-21-16,1 0 15,-1 21-15,0-21 0,21 0 0,1 21 16,-22-21-16,21 0 0,-21 21 16,0 0-16,22-21 0,-22 22 0,0-1 15,-21 0-15,0 0 16,-21 0-16,0-21 16,0 21-16,-1-21 0,-20 22 0,21-22 15,-21 21-15,-1-21 0,22 0 16,-21 0-16,21 0 0,-1 0 15,1 0-15,-21 0 0,21 0 0,0-21 16,-1-1-16,1 1 16,0 0-16,0-21 0</inkml:trace>
  <inkml:trace contextRef="#ctx0" brushRef="#br0" timeOffset="1339.22">2794 2963 0,'0'0'0,"-21"-21"0,0 21 0,-1 0 15,1-21-15,0 21 16,0 0-16,21 21 47,21-21-47,0 21 16,0-21-16,1 0 15</inkml:trace>
  <inkml:trace contextRef="#ctx0" brushRef="#br0" timeOffset="2031.86">4551 3217 0,'-21'-21'0,"42"42"0,-64-42 0,43 0 0,-21 21 16,21-21-16,0 0 0,0 0 15,0-1-15,0 1 0,0 0 0,0 0 16,0 0-16,0 0 15,21-1-15,1 1 0,-1 21 0,0-21 16,0 21-16,21 0 0,-20 0 16,-1 0-16,21 0 0,-21 0 15,0 21-15,22 0 0,-22 22 0,0-22 16,0 21-16,0 1 0,1-1 16,-1 0-16,-21 1 0,0 20 0,0-21 15,0 1-15,0-1 0,0 0 0,0 1 16,0-22-16,0 0 0,-21 0 15,21 0-15,-22 1 0,22-44 32,0-20-17,0 21-15,0 0 16,0-22-16,0 1 0,22 0 16,-1-1-16,0-20 0,0 21 0,0-1 15,0 1-15,22 0 0,-22-1 16,21 1-16,-21 21 0,22 0 0,-22-1 15,0 22-15,21 0 0,-20 0 16,-1 0-16,0 22 0,-21-1 0,21 0 16,-21 0-16,0 21 0,0 1 0,0-1 15,0-21-15,0 43 0,0-22 16,-21-21-16,0 22 0,0 41 16,21-63-16,-22 1 15,22-1-15,0 0 0,-21 0 0,21 0 16,0 0-16,0-42 31,21 21-31,-21-21 0,43 0 16,-22 0-16</inkml:trace>
  <inkml:trace contextRef="#ctx0" brushRef="#br0" timeOffset="2444.3">5778 3027 0,'22'-21'0,"-44"42"0,65-63 16,-43 20-16,-21 22 31,-1 22-31,1-1 0,0 0 0,0 0 0,0 0 16,0 22-16,-1-1 15,1 0-15,0 1 0,0-1 0,0 0 16,21 1-16,-21-1 0,21 0 16,0-21-16,0 22 0,0-22 0,0 0 15,0 0-15,0 0 0,21 1 0,0-22 16,0 0-16,0 0 0,0 0 15,22 0-15,-22 0 0,21 0 0,-21 0 16,22-22-16,-22 1 0,21 0 16,-21 0-16,1-21 0,-1 20 0,0-20 15,0-43-15,-21 22 16,0 21-16,0-1 0,0 1 16,-21 0-16,0-1 0,0 22 0,-22-21 15,22 21-15,0-1 0,-21 22 16,20 0-16,-20 0 0,0 0 0,21 0 15,-22 0-15,22 0 0,0 22 0,-21-22 16,42 21-16,-22 0 0,22 0 16,22 0-1,20-21-15,-21 0 0,21 0 16,22 0-16,-22-21 0</inkml:trace>
  <inkml:trace contextRef="#ctx0" brushRef="#br0" timeOffset="2741.13">6646 2582 0,'0'0'0,"0"-42"16,0 21-16,-21 21 15,0 0-15,0 0 0,0 21 16,-1-21-16,1 42 0,0-20 16,0 20-16,0 0 0,21 1 0,-21 20 15,-1-21-15,1 1 0,21 20 16,-21-20-16,0 20 0,21-21 0,0 22 15,-21-1-15,21-20 0,0-1 16,-21 0-16,21 1 0,0-1 16,0 0-16,0-20 0,0-1 0,21 0 15,0 0-15,0-21 16,0 21-16,0-21 0,1 0 0,-1 0 16,21-21-16,-21 21 0,0-21 15,22 0-15,-22-22 0,0 22 0,0 0 16,-21-21-16,0-1 0</inkml:trace>
  <inkml:trace contextRef="#ctx0" brushRef="#br0" timeOffset="2901.04">6265 3069 0,'-21'0'0,"42"0"0,-84 0 0,42 0 16,-1 0-16,1 0 0,64 0 47,-22 0-47,0 0 0,21-21 0,1 21 15,20 0-15,-21-21 0,22 0 16,-22 21-16,22-21 0,-1-1 0</inkml:trace>
  <inkml:trace contextRef="#ctx0" brushRef="#br0" timeOffset="3380.77">8509 2985 0,'0'0'0,"0"-22"0,0 1 0,0 0 15,0 0-15,-21-21 0,21 20 16,0 1-16,0 0 0,0 0 0,0 0 16,0 0-16,0 42 31,0 0-31,0 21 0,0 1 16,0-1-16,0 21 0,-21 1 0,21-1 15,-22 1-15,22 21 0,-21-1 16,0 1-16,0 0 0,21-1 0,-21 22 15,0-21-15,-1-1 0,1 22 0,0-21 16,0 21-16,0-22 0,0 1 16,-1 0-16,1-1 0,0 1 0,0-21 15,21-1-15,-21 1 0,0-1 0,21-21 16,0-20-16,0 20 0,0-21 16,-22-21-16,22-21 15,0 0-15,0 0 0,0-22 16,0 1-16,0-22 0,0 1 15,22-1-15,-22-20 0</inkml:trace>
  <inkml:trace contextRef="#ctx0" brushRef="#br0" timeOffset="3690.56">8149 3366 0,'0'0'0,"-21"-64"0,21 1 0,-42-43 16,20 63-16,1 1 0,0 0 15,21-1-15,0 22 0,0-21 16,0 21-16,0 0 0,21-22 0,22 22 0,-22 0 15,21 0-15,0 21 16,22 0-16,-22 0 0,22 0 0,-22 0 16,22 21-16,-1 0 0,-21 21 15,22-20-15,-22 20 0,-21 0 0,1 1 16,-22-22-16,0 21 0,0 0 0,-22 1 16,-20-1-16,0 0 0,-1-20 15,1 20-15,0-21 0,-1 0 0,1 0 16,21 1-16,-21-1 0,20-21 15,1 0-15,0 0 0,21-21 32,0-1-32,0 1 0,21 0 0,22-21 15,-22 21-15,21-22 0,0 1 16,1 21-16</inkml:trace>
  <inkml:trace contextRef="#ctx0" brushRef="#br0" timeOffset="4331.96">9123 2773 0,'21'0'15,"0"0"-15,0 0 0,-21 21 16,0 0 0,-21 0-16,0 1 0,0-1 0,0 0 0,-1 21 15,1-21-15,0 1 0,0 20 0,0-21 16,0 21-16,21-20 16,0-1-16,0 21 0,0-21 0,0 0 15,0 1-15,21-22 0,0 21 16,0-21-16,0 0 0,22 0 0,-22 0 15,0 0-15,21 0 0,-21 0 16,22-21-16,-22-1 0,0 22 0,0-21 16,0 0-16,1-21 0,-22 21 0,21-1 15,-21 1-15,0-21 0,0 21 16,0 0-16,-21-22 0,-1 22 0,1 0 16,0 0-16,-21 21 0,21-21 0,-1 21 15,-20 0-15,21 0 0,0 0 16,0 0-16,42 0 31,0 0-31,0 0 0,21 0 0,1 0 16,-1-22-16,0 22 0,1-21 0,20 21 15,1-21-15,-1 21 0,1-21 16,-1 21-16,1 0 0,-22 0 0,22 0 16,-22 0-16,-21 0 0,21 0 15,-20 0-15,-22 21 0,0 0 0,0 0 16,0 1-16,0 20 0,0 0 0,0-21 15,0 22-15,0 20 0,0-20 16,-22 20-16,22 1 0,-21 20 0,21-20 16,-21 20-16,21-20 15,0 21-15,-21-1 0,0 1 0,0 0 16,-1-1-16,1 22 0,0 0 0,0 0 16,0 0-16,-22-1 0,22 1 15,0 0-15,-21 0 0,21-21 0,-1-1 16,1 1-16,0-22 0,21-20 0,0 20 15,0-42-15,0 22 0,0-22 0,0 0 16,0-42 0,21-21-16,0 20 15,1-20-15,-1 0 0,0-22 0,21 1 16,-21-22-16,1 0 0,20 1 16,-21-1-16</inkml:trace>
  <inkml:trace contextRef="#ctx0" brushRef="#br0" timeOffset="4649.78">9842 3323 0,'0'0'0,"-21"-63"0,0-1 0,0 1 16,0 20-16,21 1 0,0 0 0,0-1 15,0 22-15,0 0 0,21-21 16,0 21-16,21-1 0,-20 22 0,20-21 16,21 0-16,-20 21 0,-1 0 15,22 0-15,-22 0 0,43 42 16,-43-20-16,-21-1 0,21 21 15,-20-21-15,-22 22 0,0-22 16,0 21-16,0-21 0,-22 22 0,1-22 16,0 21-16,-21-21 0,-1 22 0,1-22 15,21 0-15,-21 0 0,-1-21 16,1 21-16,21-21 0,-22 21 0,22-21 16,0 0-16,21-21 31,21 0-31,0 21 0,1-21 0,-1 0 15,21 0-15,0-1 16,1 1-16,-1-21 0,0 21 0</inkml:trace>
  <inkml:trace contextRef="#ctx0" brushRef="#br0" timeOffset="5000.58">10583 2836 0,'0'0'0,"21"-21"0,1 0 16,-22 0-16,0 42 31,-22 0-31,22 0 15,-21 1-15,0-1 0,0 21 0,0-21 16,21 22-16,0-22 0,0 21 0,-21-21 16,21 22-16,0-22 0,0 0 15,0 21-15,21-21 0,0 1 0,0-22 16,0 21-16,22-21 0,-22 0 16,21 0-16,0 0 0,1 0 15,-1-21-15,0-1 0,1 1 0,-1 0 16,0 0-16,-20-21 0,20 20 15,-21-20-15,0 0 0,-21-1 0,0 22 16,0-21-16,0 0 0,0 20 16,0 1-16,0 0 0,0 0 0,-21 21 15,0 0-15,0 0 16,0 0-16,-1 0 0,22 21 16,0 0-16,0 0 15,0 1 1,22-22-16,20 0 0,-21 0 0,21 0 15</inkml:trace>
  <inkml:trace contextRef="#ctx0" brushRef="#br0" timeOffset="5347.64">11578 2773 0,'0'-21'16,"0"42"-16,0-21 31,-21 0-31,21 21 16,-21 0-16,0 0 0,21 22 0,-22-1 15,22 0-15,0 1 0,-21-1 16,21 22-16,-21 20 0,21-20 16,0-1-16,0 22 0,0-22 0,0 22 15,0-21-15,0 20 0,0-20 0,0 20 16,0 1-16,0 0 0,0-1 16,-21 1-16,21 0 0,-21-22 0,0 22 15,21 0-15,-22-1 0,1-20 0,0 20 16,0 1-16,0-21 0,-22-1 0,22 22 15,0-22-15,0-20 0,0 20 16,0-21-16,21-20 0,0 20 0,0-21 16,-22 0-16,44-42 31,-1 0-31,0-21 0,0-1 0,0 1 16,0-22-16,1 1 0,-1-1 15,0-20-15,0-1 0</inkml:trace>
  <inkml:trace contextRef="#ctx0" brushRef="#br0" timeOffset="5631.48">11430 3429 0,'-21'-85'0,"42"170"0,-63-233 0,20 84 15,22 22-15,0-21 0,0 20 16,0 1-16,0 21 0,0-22 0,0 22 16,0 0-16,22-21 0,-1 21 15,21-1-15,-21 22 0,22-21 0,-1 0 16,0 21-16,22 0 0,-22 0 15,0 0-15,1 21 0,-22 0 16,21 1-16,-21-1 0,1 21 0,-22-21 16,0 22-16,0-22 0,0 21 0,-22-21 15,1 22-15,-21-1 0,21-21 16,-22 21-16,1-20 0,0-1 0,21 0 16,-22 0-16,1 0 0,21 0 0,-22-21 15,22 0-15,0 0 0,0 0 16,0 0-16,21-21 15,0 0-15,0 0 0</inkml:trace>
  <inkml:trace contextRef="#ctx0" brushRef="#br0" timeOffset="6043.25">13441 2477 0,'0'0'0,"0"-43"0,21 1 15,0 21-15,0-22 0,-21 22 16,21 0-16,-21 42 16,0 0-1,-42 22-15,42-1 0,-42 22 16,21-1-16,-1 1 0,1-1 0,-21 1 16,21-22-16,0 21 0,-22 1 0,22-22 15,0 1-15,0-1 16,0 0-16,21 1 0,0-22 0,0 21 15,0-21-15,0 0 0,0 1 16,0-44 0</inkml:trace>
  <inkml:trace contextRef="#ctx0" brushRef="#br0" timeOffset="6654.54">12912 2900 0,'0'0'0,"-22"0"0,1 0 0,0 0 15,42 0 17,0-21-32,22 21 0,-1 0 0,0-21 15,22 21-15,-1-22 0,1 1 0,-1 21 16,1-21-16,21 0 0,-22 0 16,1-22-16,-1 22 0,1-21 0,-1 21 15,1-22-15,-22 1 0,0 0 16,1-1-16,-1 22 0,-21-21 0,0 21 15,-21 0-15,0-1 0,0 1 0,0 0 16,-21 21-16,0 0 16,0 0-16,0 21 0,-22 0 0,22 22 15,0-1-15,0 0 0,0 22 16,-1-22-16,1 22 0,21-22 16,-21 22-16,21-1 0,-21-21 0,21 1 15,-21 20-15,21-20 0,0-22 16,0 21-16,-21 0 0,21-20 0,0 20 15,0-21-15,0 0 0,0 0 0,-22-21 16,22 22-16,0-44 31,0 1-15,0 0-16,0 0 0,0-21 0,0 20 16,0-20-16,22 21 0,-1-21 0,0 20 15,21-20-15,1 0 16,-1 21-16,0-1 0,22 1 0,-22 0 15,22 21-15,-22 0 0,0 0 16,-21 21-16,22 0 0,-22 1 0,0-1 16,-21 21-16,0-21 0,0 0 0,0 22 15,0-22-15,0 21 0,-21-21 16,21 1-16,-21-1 0,0 21 0,-1-21 16,1 0-16,0 1 0,0-22 0,0 21 15,0-21-15,21 21 16,0-42-1,21 0 1,0-1-16,0 1 0,0 0 16</inkml:trace>
  <inkml:trace contextRef="#ctx0" brushRef="#br0" timeOffset="7491.92">14372 2963 0,'21'0'16,"0"-21"-1,1 21-15,-1-21 16,0 0-16,0 21 0,0-21 16,0 21-16,1-21 0,-1 21 0,0-22 15,-21 1-15,21 0 16,-21 0-16,0 0 16,-21 21-1,0 0-15,0 21 16,-1 0-16,1 0 0,0 0 15,21 22-15,-21-22 0,0 21 16,21-21-16,-21 22 0,21-22 0,0 0 16,0 0-16,0 22 0,0-22 0,21 0 15,0-21-15,0 21 0,0 0 0,0-21 16,22 0-16,-1 0 0,-21 0 16,22 0-16,-1 0 0,0-21 0,1 0 15,20 0-15,-21 0 0,1-1 0,20 1 16,-20 0-16,-1 0 15,0 0-15,-21-22 0,22 1 0,-22 21 16,0-21-16,0 20 0,-21 1 16,0 0-16,0 0 0,-21 42 31,0 0-31,0 0 0,0 1 16,21-1-16,-22 0 0,22 0 0,0 0 15,0 0-15,0 1 0,0-1 0,0 0 16,22 0-16,-1-21 15,0 0-15,0 0 0,21 0 0,-20 0 16,20 0-16,-21 0 0,21-21 16,1 21-16,-1-21 0,-21 0 15,22-1-15,-1 1 0,-21 0 0,21 0 16,-20 0-16,-1-22 0,0 22 16,0-21-16,-21 0 0,0 20 0,21 1 15,-21 0-15,0 0 0,0 0 0,0 42 31,0 0-31,-21 0 0,0 22 0,0-1 16,0 0-16,-1 1 0,1 20 16,0 1-16,0-1 0,21 1 0,-21 20 15,21-20-15,-21 20 0,21 1 0,0-21 16,0 20-16,0 1 0,0 0 16,0-1-16,0 1 0,0 0 15,0-1-15,0 22 0,0-21 0,0-1 16,0-20-16,0 21 0,-22-22 15,1 22-15,0-22 0,0-20 0,0 20 16,0-42-16,-22 22 0,22-22 0,-21 0 16,-1 0-16,1-21 0,0 0 15,-1 0-15,1-21 0,0 0 0,-1 0 16,1-1-16,21 1 0,-21-21 0,-1 0 16,22 20-16,0-20 0,21 0 15,0-22-15,0 22 0,0-22 0,0 1 16,42-1-16,-21-20 0</inkml:trace>
  <inkml:trace contextRef="#ctx0" brushRef="#br0" timeOffset="9128.2">17060 2074 0,'0'0'15,"0"-21"-15,0 0 0,0 0 0,-21 21 16,0-21-16,21 0 0,-21 21 0,0 0 16,-1 21-1,1 0-15,21 21 0,-21 1 0,21-1 16,0 0-16,-21 22 0,21-1 15,-21 1-15,21-1 0,0 22 0,0-22 16,0 1-16,0-1 0,-21-20 0,21 20 16,0-20-16,0-1 0,0-21 15,0 0-15,0 0 0,0 1 0,0-1 16,0-42 15,0-1-31,0 1 0,0 0 16,0 0-16,21-21 0,0 20 15,0-41-15,-21 21 0,21-1 0,0-20 16,1 20-16,-1 1 0,0 0 16,-21 21-16,21-22 0,0 43 15,0 0-15,-21 21 0,0 1 16,0 20-16,0-21 0,0 21 16,0 22-16,22-22 0,-22 1 0,21-1 15,0 0-15,-21 1 0,21-22 16,0 21-16,22-21 0,-22 0 15,0 1-15,21-1 0,1 0 0,-1-21 16,0 0-16,1 0 0,-1 0 16,0 0-16,1 0 0,-1 0 0,0 0 15,1-21-15,-1 0 0,-21-1 0,21 1 16,-20 0-16,-1-21 0,0 21 16,0-22-16,0-20 0,-21 20 0,0 1 15,0-21-15,0 20 0,0 1 16,0 0-16,-21-1 0,0 22 0,0 0 15,0 0-15,-1 21 0,-20 0 16,0 0-16,21 21 0,-22 0 0,1 21 16,0 1-16,-1-1 15,1 0-15,0 1 0,-22 63 16,43-64-16,21-21 0,0 21 0,0 1 16,0-22-16,0 0 0,21 0 15,0 0-15,0 1 0,1-22 0,-1 0 16,21 0-16,-21 0 0,22 0 0,-22 0 15,21 0-15,-21 0 0,0-22 16,22 1-16,-22 0 0,0 0 0,0 0 16,0-22-16,1 1 0,-1 0 15,0-1-15,0 1 0,-21-21 0,21 20 16,-21 1-16,21 0 0,-21 20 16,0 1-16,0 0 0,0 42 15,0 0 1,0 1-16,0 20 0,0 0 15,0 1-15,-21 20 0,21-21 0,0 1 16,0-1-16,0 0 0,0 1 16,0-22-16,0 21 0,0-21 0,21 1 15,1-1-15,-1 0 0,0 0 16,0-21-16,0 0 0,0 0 0,22 0 16,-22 0-16,0 0 0,21-21 15,-20 21-15,-1-21 0,21 0 0,-21-22 16,0 22-16,22-21 0,-22 21 15,0-43-15,0 22 0,0-1 16,1 1-16,-1 0 0,0-1 0,-21 1 16,0 21-16,21 0 0,-21 42 31,0 0-31,0 0 0,0 0 0,-21 22 16,0-1-16,21-21 0,0 22 15,0-1-15,0-21 0,0 21 0,0-20 16,0-1-16,0 0 0,0 0 15,0 0-15,0 0 0,21 1 0,0-1 16,0-21-16,0 0 16,1 0-16,-1 0 0,0 0 15,0 0-15,0 0 0,0-21 0,1-1 16,-1 1-16,0 0 0,0 0 16,0 0-16,0-22 0,1 22 0,-1-21 15,0 0-15,0-1 0,0 1 16,0 0-16,-21 20 0,22 1 0,-22 0 15,21 0-15,-21 0 0,0 42 32,0 0-32,0 21 0,0-20 0,0 20 15,0-21-15,0 21 16,0-20-16,0 20 0,0-21 0,0 21 16,0-20-16,0-1 0,0 0 15,21 0-15,0 0 0,0 0 0,0-21 16,22 22-16,-22-22 15,0 0-15,21 0 0,43 0 16,-43-22-16,1 22 0,-1-21 0,0 0 16,1 0-16,-1 0 0,0 0 15,-20-22-15,20 1 0,-21 21 0,0-22 16,0-20-16,1 21 0,-22-1 16,0 22-16,0-21 0,0 21 0,0-1 15,0 1-15,-22 21 16,1 0-16,0 0 0,0 21 0,-21 1 15,-22 41-15,43-42 0,0 22 16,0-1-16,-1 0 0,22-21 16,0 22-16,0-1 0,0-21 0,0 0 15,22 22-15,-1-22 0,21 0 16,-21 0-16,22-21 0,-1 21 0,-21 1 16,21-22-16,1 0 0,-1 0 15,0 0-15,-20 0 0,20 0 0,-21 0 16,21-22-16,-20 22 0,-1-21 0,21 0 15,-21 0-15</inkml:trace>
  <inkml:trace contextRef="#ctx0" brushRef="#br0" timeOffset="9299.12">20447 2858 0,'-21'0'15,"42"0"-15,-63 21 0,20-21 16,1 0-16,0 0 15</inkml:trace>
  <inkml:trace contextRef="#ctx0" brushRef="#br0" timeOffset="10400.12">1270 4847 0,'0'0'0,"-21"0"0,21-21 16,-21 21 0,21-21-16,0 0 0,0 0 15,0-1-15,0 1 16,0 0-16,21 0 0,0 0 16,0 0-16,21-1 0,-20 1 0,20 21 15,0-21-15,1 0 0,20 21 16,-21 0-16,1 0 0,-1 0 15,22 21-15,-43 0 0,21 22 0,0-22 16,-20 21-16,-1 22 0,0-22 16,0 21-16,-21-20 0,21 20 15,-21-20-15,0-1 0,0 21 0,0-20 16,0-22-16,-21 21 0,0-21 16,21 1-16,-21-1 0,0 0 0,21 0 15,-22-21 1,1 0-16,21-21 0,0 0 15,0 0-15,0-22 0,0 22 16,0-21-16,0-1 0,0-20 0,21 21 16,1-22-16,-1 1 0,0-1 15,0 22-15,0-22 0,0 22 0,1 0 16,20-1-16,-21 22 16,0-21-16,22 21 0,-22-1 0,21 22 15,-21 0-15,0-21 0,1 21 16,-1 0-16,0 0 0,0 0 0,0 21 15,0 1-15,1-22 0,-1 21 0,-21 0 16,21 0-16,-21 0 0</inkml:trace>
  <inkml:trace contextRef="#ctx0" brushRef="#br0" timeOffset="10751.92">2413 5122 0,'0'0'0,"0"22"0,21-22 31,0 0-15,0 0-16,1-22 0,-1 1 16,21 0-16,-21-21 0,0 21 0,1-22 15,20 22-15,-21-21 0,0 21 16,0-22-16,-21 1 0,0 21 0,22-22 16,-22 22-16,0 0 0,0-21 15,0 21-15,-22 21 0,1 0 16,0 0-16,0 0 0,0 0 0,0 21 15,-22-21-15,22 21 0,-21 21 16,21-21-16,-22 22 0,22-1 16,0 0-16,21-20 0,0 20 15,0 0-15,0-21 0,0 22 0,0-22 16,0 21-16,0-21 0,0 1 16,21-1-16,0-21 0,0 21 0,1 0 15,-1-21-15,0 0 0,0 0 16,21 0-16,-20 0 0,20 0 0,-21 0 15,21-21-15</inkml:trace>
  <inkml:trace contextRef="#ctx0" brushRef="#br0" timeOffset="11019.77">3196 4911 0,'0'0'0,"-21"0"15,0 0-15,0 0 16,42-21 15,0 21-15,0 0-16,0-22 0,0 22 16,1-21-16,-1 21 15,0 0-15,0 0 16,0 0-1,0-21-15,1 21 16</inkml:trace>
  <inkml:trace contextRef="#ctx0" brushRef="#br0" timeOffset="11560.08">4149 4614 0,'21'0'0,"-42"0"0,42-21 0,0 21 16,-21-21-16,0 0 0,0 0 31,-21 21-31,0 0 16,-1 0-16,1 0 0,0 0 0,-21 21 15,21 0-15,-22-21 0,22 21 0,-21 0 16,21 1-16,-22-1 0,22 0 15,-21 0-15,21 0 0,-1 22 0,1-22 16,0 0-16,21 0 0,0 0 16,0 0-16,0 1 0,0-1 0,21-21 15,0 21-15,22 0 0,-22 0 16,0-21-16,21 21 0,1 1 0,-22-22 16,21 21-16,-21 0 0,22 0 15,-22-21-15,0 21 0,0 0 16,0 1-16,-21-1 0,22-21 0,-22 21 15,0 0-15,0 0 16,-22-21-16,1 21 0,0-21 0,-21 0 16,21 22-16,-22-22 0,1 0 0,0 0 15,-1 0-15,1 0 0,0 0 16,20 0-16,-20 0 0,0 0 16,21 0-16,-1 0 0,1 0 0,0-22 15,0 22-15,0-21 0,21 0 31,0 0-15,0 0-16,21 21 0,0 0 16,0 0-16,0-21 0,1 21 15,-1 0-15,0-22 0,0 22 0,0 0 16</inkml:trace>
  <inkml:trace contextRef="#ctx0" brushRef="#br0" timeOffset="11864.19">4339 4847 0,'21'-21'0,"-42"42"0,63-42 16,-20 0-16,-1 0 0,0 21 15,-21-21-15,0 42 47,-21 0-47,0 0 0,21 0 16,-22 22-16,22-22 0,-21 21 0,0 0 15,21-20-15,0 20 0,-21-21 0,21 0 16,-21 22-16,21-22 0,0 0 16,-21 0-16,21 0 0,0 0 15,0 1-15,0-1 32,21-42-17,0-1-15,-21 1 16,21 0-16,0 0 0</inkml:trace>
  <inkml:trace contextRef="#ctx0" brushRef="#br0" timeOffset="12224.16">4593 4445 0,'0'-21'0,"0"42"0,0-63 16,0 21-16,0-1 0,-21 22 15,0 0-15,0 0 0,-1 0 16,1 0-16,21 22 15,-21-1-15,21 0 0,0 0 16,0 0-16,0 0 0,0 1 0,0-1 16,21 0-16,0-21 15,1 0-15,-1 0 0,21 0 0,-21 0 16,0 0-16,1 0 0,-1 0 0,0 0 16,0 0-16,0-21 0,0 0 15,1-1-15,-22 1 0,0 0 16,0 0-16,0 0 0,0 0 15,-22-1-15,1 1 0,0 21 16,0 0 0,0 0-16,0 0 0,-1 21 15,1 1-15,0-22 0,21 21 16,0 0-16,-21 0 0,21 0 16,0 0-16,0 1 0,21-22 15,0 21-15</inkml:trace>
  <inkml:trace contextRef="#ctx0" brushRef="#br0" timeOffset="13112.16">4995 4699 0,'0'0'0,"-21"0"0,21 21 16,21-21-1,0 0 1,22 0-16,-22 0 16,0 0-16,21-21 0,1 21 0,-22-21 15,21 0-15,1 21 0,-1-21 16,0-1-16,1 22 0,-1-21 0,-21 0 16,0 21-16,0 0 0,1-21 0,-44 21 31,-20 0-16,21 21-15,-21 0 0,20 0 16,-20 22-16,21-22 0,-21 21 16,-1 1-16,22-1 0,-21 0 0,21 1 15,-22-1-15,22 0 0,0 1 16,0-1-16,0-21 0,-1 21 0,1-20 16,0 20-16,21-21 0,0 0 0,-21 0 15,21 1-15,-21-22 0,21 21 16,0-42 15,21 21-15,0-22-16,0 1 0,0-21 15,1 21-15,-1 0 0,21-22 16,-21 1-16,0 21 0,1-22 0,-1 22 16,0-21-16,0 21 0,0-22 15,0 43-15,-21 22 31,0-1-31,0 0 0,0 21 16,0-21-16,0 1 0,0 20 0,0-21 16,0 0-16,0 0 0,0 1 15,22-1-15,-1 0 0,0 0 0,0 0 16,21-21-16,-20 0 0,20 0 0,-21 0 16,21 0-16,1 0 15,20 0-15,-20 0 0,-1 0 0,0-21 16,1 0-16,-1 0 0,0 0 0,1-1 15,-1 1-15,0 0 0,1-21 16,-22-1-16,21 1 0,-21 0 0,0-1 16,1 1-16,-22 0 0,0 21 0,0-22 15,0 22-15,0 0 0,0 0 16,0 0-16,-22 21 0,1 0 0,0 0 16,-21 0-16,21 21 0,-1 0 15,-20 0-15,21 21 0,0-20 0,0 20 16,-1 0-16,22 1 0,0-1 15,0 0-15,0-21 0,0 22 16,0 20-16,43-42 0,-22 1 16,0-22-16,0 21 0,0 0 0,22-21 15,-22 0-15,21 0 0,-21 0 16,1 0-16,20 0 0,-21 0 0,0-21 16,0 0-16,1-1 0,-22 1 0,0 0 15,21 0-15,-21 0 0,21 0 16,-21-1-16</inkml:trace>
  <inkml:trace contextRef="#ctx0" brushRef="#br0" timeOffset="13601.88">8001 4551 0,'0'0'0,"-21"-42"31,21 20-31,0 1 0,0 0 0,0 0 16,0 0-16,0 0 0,0-1 15,0-20-15,0 21 0,0 0 0,0 0 16,21-1-16,-21 1 0,21 21 16,0 21-1,-21 1-15,21 20 0,-21-21 16,0 21-16,0 1 0,0 20 0,0-20 16,0 20-16,0-21 0,-21 22 15,0-1-15,0 1 0,0-22 0,-22 22 16,22-22-16,0 22 0,0-22 15,0-21-15,21 21 0,-21-20 16,21-1-16,-22 0 0,22 0 0,0 0 16,0 0-16,22-21 31,-1-21-31,0 21 0,0-21 16,0-21-16,22 21 0,-22-1 15,21-20-15,0 0 0</inkml:trace>
  <inkml:trace contextRef="#ctx0" brushRef="#br0" timeOffset="13963.67">8488 4657 0,'0'-21'0,"0"42"0,21-42 0,-42 21 31,21 21-31,-21 0 16,-1 0-16,1 21 0,0 1 0,0-22 15,21 21-15,-21 1 0,21-1 16,-21 0-16,21-21 0,0 22 0,0-22 15,0 21-15,0-21 0,0 1 0,21-1 16,0 0-16,0-21 0,0 0 16,0 21-16,1-21 0,20 0 0,-21 0 15,21 0-15,-20-21 0,20 21 0,-21-21 16,0 0-16,22-1 0,-22 1 16,0 0-16,-21-21 0,0 21 15,21-22-15,-21 1 0,0 0 0,0-1 16,-21 1-16,21 21 0,-21-22 15,0 22-15,-1 0 0,1 0 0,0 0 16,-21 0-16,21 21 0,-1 0 0,1-22 16,0 22-16,0 0 0,0 0 15,0 0-15,21-21 16</inkml:trace>
  <inkml:trace contextRef="#ctx0" brushRef="#br0" timeOffset="14212.53">7916 4530 0,'0'0'16,"21"0"0,1 0-16,-1 0 0,21 0 15,0 0-15,1 0 0,-1 0 16,0 0-16,1 0 0,20-21 0,-20 21 15,-1 0-15,21 0 0,-20-22 0,20 22 16,-20 0-16,-1 0 16,0 0-16,-21 0 0,22 0 0,-22 0 0,0 0 15,0 0-15,0 0 16</inkml:trace>
  <inkml:trace contextRef="#ctx0" brushRef="#br0" timeOffset="16175.91">10647 4995 0,'0'0'0,"0"22"16,21-22-1,0 0 1,-21-22-16,21 1 15,0 0-15,22 0 0,-22-21 0,21 20 16,-21-20-16,22 21 0,-22-21 0,21 20 16,1-20-16,-22 0 0,21-1 15,-21 1-15,0 0 0,1-1 0,-1 1 16,0-21-16,0 20 0,-21-20 0,21 20 16,-21 1-16,0 0 0,0-1 15,0 22-15,0 0 0,0 0 0,-21 21 31,0 21-31,21 21 0,-21-20 0,0 20 16,-1 21-16,1-20 0,0 20 0,0 1 16,0-1-16,0 1 15,-1-1-15,1 1 0,0-1 0,21 1 16,0-1-16,0-20 0,0 20 0,0-21 16,0-20-16,0 20 0,0-21 15,21 0-15,-21 0 0,21 1 0,1-22 16,20 0-16,-21 0 0,0 0 0,22 0 15,-22 0-15,21-22 0,-21 1 16,22 0-16,-1 0 0,-21-21 0,21 20 16,-20-20-16,20 0 0,-21-1 15,21 1-15,-20 0 0,-1-1 16,-21 22-16,21-21 0,-21 21 0,21 0 16,-21-1-16,0 44 31,-21-1-31,0 0 15,0 0-15,21 21 0,-22 1 16,22-22-16,-21 21 0,21 1 0,-21-22 16,21 21-16,0-21 0,0 22 0,0-22 15,0 0-15,0 0 0,21 0 16,0-21-16,1 21 0,-1-21 0,21 0 16,-21 0-16,0 0 0,22 0 0,-22 0 15,21 0-15,1-21 0,-22 0 16,21 0-16,-21 0 0,0 0 0,22-1 15,-22 1-15,-21-21 0,21 0 16,-21 20-16,0-20 0,0 0 16,0-1-16,0 22 0,-21 0 0,0-21 15,-22 21-15,22-1 0,-21 22 0,0-21 16,20 21-16,-20 0 0,0 0 16,21 0-16,-1 0 0,1 0 0,0 0 15,21 21 1,21-21-1,22 0-15,-22 0 0,21 0 16,22 0-16,-22 0 0,21 0 0,-20 0 16,20-21-16,1 21 0,-1-21 15,1 21-15,-1 0 0,43-21 16,-64 21-16,1 0 0,-22 0 0,0 0 16,0 0-16,0 0 0,-21 21 15,0 0-15,0 0 16,-21 1-16,0-1 0,0 0 15,0 0-15,0 21 0,-1-20 0,1 20 16,21-21-16,-21 21 0,0-20 0,21 20 16,-21-21-16,21 0 0,0 22 15,0-22-15,0 0 0,0 0 16,0 0-16,21-21 0,0 0 16,0 0-16,0 0 0,1 0 15,-1 0-15,0 0 0,0 0 0,0 0 16,0-21-16,1 0 0,-1 21 0,0-21 15,0-22-15,0 22 0,-21 0 16,21-21-16,-21-1 0,22 22 0,-22-21 16,0 0-16,0-1 0,0 22 0,0-21 15,-22 21-15,1-22 0,0 22 16,0 0-16,0 0 0,0 21 16,-1 0-16,1 0 0,0 0 0,0 0 15,0 0-15,0 0 0,21 21 16,21-21-1,21 0-15,-21 0 16,0 0-16,22 0 0,-1 0 16,0 0-16,22 0 0,-22 0 0,22-21 15,-1 21-15,1-21 0,-1-1 0,1 1 16,-22 0-16,22 0 0,-22 0 16,0 0-16,-21-1 0,1-20 0,-1 21 15,0-21-15,-21 20 0,0-20 16,0 0-16,0 21 0,0-22 0,0 22 15,0 0-15,-21 0 16,0 21-16,-1 21 16,1 0-16,0 21 0,21 1 15,-21-1-15,0 0 0,0 22 16,21-22-16,-22 22 0,1-22 0,0 22 16,0-22-16,0 21 0,0 1 0,-1-22 15,1 22-15,0-1 0,0 43 16,21-64-16,-21 1 0,21-1 15,-21-21-15,21 22 0,0-22 0,0 0 16,0 0-16,0-42 31,0 0-31,0 0 16,0-1-16,0 1 16,21 0-16,0-21 0,0-1 0,0 1 15,22 0-15,-22-1 0,21 1 0,0 0 16,22 21-16,-22-22 0,1 22 15,-1 0-15,0 0 0,1 0 0,-1 21 16,-21 0-16,0 0 0,0 0 16,1 0-16,-22 21 15,0 0-15,-22 0 16,1-21-16,0 21 0,-21 0 16,21-21-16,-22 22 0,1-22 15,0 21-15,-1-21 0,1 0 0,0 21 0,-1-21 16,22 0-16,0 0 15,-21 0-15,20 0 16,44 21 0,-1-21-16,0 21 15,0-21-15,0 21 0,22 1 0,-22-1 16,21 0-16,-21 0 0,0 21 16,22-20-16,-22-1 0,0 0 0,0 0 15,0 0-15,1 0 0,-1 1 16,0-1-16,0-21 15,0 0-15,0 0 16,1 0-16,-1-21 16,0-1-1,0-20-15,-21 21 0</inkml:trace>
  <inkml:trace contextRef="#ctx0" brushRef="#br0" timeOffset="17875.84">15981 5059 0,'0'0'0,"84"21"16,-62-21-16,20-21 15,-21 0-15,0 0 0,0-1 0,22 1 16,-22-21-16,0 21 0,0-22 16,22 1-16,-22-21 0,0 20 0,0 1 15,0-22-15,0 1 0,1-1 16,-1 1-16,0-1 0,21-105 16,-21 106-16,1-1 0,-1 22 0,-21-22 15,21 43-15,-21-21 0,0 21 16,0 42-1,-21 0 1,21 21-16,-21 1 0,-1 20 0,1-21 16,0 22-16,0-1 0,0 1 0,21-1 15,-21 1-15,-1-22 16,22 22-16,0-22 0,0 22 0,0-22 16,0 0-16,0 1 0,0-1 15,0 0-15,22-21 0,-1 1 0,0-1 16,0 0-16,0 0 0,0-21 0,1 0 15,20 0-15,-21 0 0,0 0 16,22-21-16,-22 0 0,21 0 0,-21-22 16,0 22-16,1-21 0,-1-1 0,21 22 15,-42-21-15,21 0 0,0-1 16,1 1-16,-22 0 0,0 20 16,0-20-16,0 21 0,-22 21 31,1 21-31,21 0 0,-21 22 15,0-22-15,0 0 0,21 21 16,0 1-16,0-22 0,0 21 0,0-21 16,0 22-16,0 20 0,0-42 15,0 0-15,0 1 0,21-1 16,0 0-16,0-21 0,0 0 0,22 0 16,-22 0-16,0 0 0,21 0 15,1 0-15,-22-21 0,21 0 16,1-1-16,-1 1 0,0-21 0,1 0 15,-1-1-15,0 1 0,1 0 16,-22-1-16,21-20 0,0-1 0,1 1 16,-22-22-16,21 22 0,-21-1 15,1 1-15,-1-1 0,-21 22 0,0-1 16,0 22-16,0 0 0,0 0 0,0 0 16,-21 42-1,-1 0-15,22 0 0,-21 22 16,0-1-16,0 0 0,21 1 15,-21 20-15,21 1 0,-21-22 0,-1 21 16,22-20-16,0 20 0,-21-20 16,21-1-16,-21 0 0,21 1 15,0-1-15,0 0 0,-21-21 0,21 22 16,0-22-16,-21 0 0,21 0 16,-21-21-16,21 21 0,0-42 15,0 0 1,0 0-16,0 0 0,0 0 15,0-1-15,0-20 0,21 21 0,0-21 16,0-1-16,21 22 0,-20-21 16,20-1-16,0 1 0,-21 21 0,22 0 15,-1 0-15,-21-1 0,0 1 0,1 0 16,-1 21-16,0 0 16,0 0-16,0 0 0,-21 21 15,0 0-15,0 1 16,-21-22-16,0 21 0,0 0 0,-22 0 15,22-21-15,-21 21 0,21 0 0,-22-21 16,22 22-16,-21-22 0,21 0 16,0 0-16,-1 21 0,1-21 0,21 21 47,0 0-47,0 0 15,21 0-15,-21 1 16,22-1-16,-22 0 0,0 0 15,21 0-15,-21 22 0,21-22 0,-21 0 16,0 0-16,21 21 0,0-20 16,0-1-16,1-21 0,-22 21 0,21 0 15,0-21-15,0 0 0,21 0 0,-20 0 16,-1 0-16,21 0 0,0 0 16,-20 0-16,20 0 0,0-21 0,1 0 15,-1 0-15,0-1 0,1 1 16,-1-21-16,21 21 0,-20 0 0,-1-22 15,0 1-15,-20 21 0,20-22 16,-21 1-16,0 21 0,0-21 16,1 20-16,-22 1 0,0 0 0,0 0 15,-22 21-15,1 0 16,0 0-16,-21 0 0,21 0 0,-22 21 16,22 0-16,-21 0 0,21 22 0,-22-22 15,22 21-15,0-21 0,21 1 16,0 20-16,0-21 0,0 21 0,0-20 15,0 20-15,0-21 0,0 0 16,0 0-16,21-21 0,0 22 0,22-1 16,-22-21-16,0 0 0,21 0 15,-21 0-15,22 0 0,-1 0 0,-21 0 16,22-21-16,-1-1 0,-21 1 0,21 0 16,1 0-16,-22 0 0,0 0 15,21-22-15,-20 22 0,-22-21 16,0 21-16,21-22 0,-21 22 0,0-21 15,0 21-15</inkml:trace>
  <inkml:trace contextRef="#ctx0" brushRef="#br0" timeOffset="18087.73">17251 4128 0,'0'0'16,"-21"0"-16,-1 0 0,22-22 63</inkml:trace>
  <inkml:trace contextRef="#ctx0" brushRef="#br0" timeOffset="18791.32">20002 4593 0,'22'0'16,"-1"-21"-1,0 21-15,0-21 16,0 0-16,0 0 0,1 21 16,-22-22-16,0 1 0,21 0 15,-21 0-15,0 0 0,0 0 0,0-1 16,0 1-16,0 0 0,0 0 0,-21 0 16,-1 21-16,1-21 0,0 21 15,-21 0-15,21 0 0,-22 0 16,22 21-16,-21 0 0,-1 0 0,1 21 15,21-20-15,-21 20 0,-1 0 16,22 1-16,-21-1 0,21-21 0,-1 21 16,22 22-16,0-22 0,0-21 15,0 1-15,0-1 0,22 0 16,-1-21-16,21 0 0,-21 0 0,0 0 16,22 0-16,-22 0 0,21-21 15,-21 21-15,22-21 0,-22-1 0,0 1 16,21 0-16,-20-21 0,-1 21 0,21-1 15,-21-20-15,22 0 0,-22-1 16,0 22-16,21-21 0,-21 21 16,1-22-16,-1 43 0,-21-21 15,0 42-15,0 1 16,0-1-16,0 0 0,0 21 0,0-21 16,0 22-16,0-22 0,0 21 15,0-21-15,0 1 0,0 20 0,0-21 16,0 0-16,21 0 0,0-21 0,0 22 15,0-1-15,1-21 0,-1 0 16,0 0-16,0 0 0,0 0 0,22 0 16,-22 0-16,0 0 0,21-21 0</inkml:trace>
  <inkml:trace contextRef="#ctx0" brushRef="#br0" timeOffset="19212.08">21590 4064 0,'-21'-21'0,"42"42"0,-63-42 0,20 21 16,1 0-16,0 0 0,0 0 15,21 42-15,-21-21 0,21 22 16,0-1-16,-21 0 0,21 1 16,0 20-16,0 1 0,0-1 0,0 1 15,0-1-15,0 1 0,0 20 0,-22 1 16,22 0-16,0-1 0,0 1 16,-21 0-16,0-1 0,21 1 0,-21 0 15,0 21-15,0-22 0,-1 1 16,1 0-16,0-1 0,-21-20 0,21-1 0,-22 1 15,22-1-15,0-20 0,0-1 16,21 0-16,0-21 0,-21 1 16,21-1-16,0-42 15,21-1 1,-21-20-16,21 21 0,0-21 16,0-22-16,0 22 0,1-22 0</inkml:trace>
  <inkml:trace contextRef="#ctx0" brushRef="#br0" timeOffset="19543.89">21315 4297 0,'0'0'0,"0"-42"0,0 20 0,0-20 16,0 0-16,0 21 0,0-1 0,0-20 15,21 42-15,0-21 0,21 0 16,-20 21-16,20 0 0,0 0 0,1 0 15,20 0-15,-21 0 0,1 0 16,-1 21-16,0 0 0,1 21 0,-22-20 16,0 20-16,-21 0 0,0 1 15,0-1-15,-21 0 0,0 1 0,0-22 16,-22 0-16,1 21 0,0-21 0,-1 1 16,1-22-16,0 21 0,-1 0 15,22-21-15,0 0 0,-21 21 0,20-21 16,44 0 15,-1 0-31,0 0 0,21-21 16,-21 0-16,22 0 0,20 21 15</inkml:trace>
  <inkml:trace contextRef="#ctx0" brushRef="#br0" timeOffset="20235.49">22225 4191 0,'0'0'0,"42"-42"0,-21 21 0,1 21 16,-1-22-16,-42 22 15,-1 0 1,1 22-16,-21 20 0,21-21 0,0 21 16,-1 1-16,-20-22 15,21 21-15,0 1 0,0-1 0,-1 0 16,1 1-16,0-1 0,21-21 0,0 21 16,0-20-16,0-1 0,0 0 15,0 0-15,0 0 0,21 0 0,0 1 16,1-22-16,-1 0 0,0 0 15,0 0-15,0 0 0,0 0 0,22-22 16,-22 22-16,0-21 0,0 0 0,0 0 16,1-21-16,-1 20 0,0-20 15,-21 21-15,21-21 0,-21-1 0,0 22 16,0-21-16,0-1 0,-21 22 16,0 0-16,0 0 0,-1 0 15,1 0-15,0 21 0,0 0 16,0 0-16,42 0 31,0 0-31,21 0 16,-20 0-16,20 0 0,0 0 0,1 0 15,-1 0-15,0 0 0,22-22 16,-22 22-16,0 0 0,1 0 0,-22 0 16,21-21-16,-21 21 0,1 0 15,-1 0-15,0 0 0,-21 21 16,0 1-16,0-1 0,0 0 0,0 0 15,-21 21-15,0-20 16,-1 20-16,1 0 0,0 1 0,-21 84 16,21-64-16,-1 1 0,1 20 15,0 1-15,0-22 0,0 22 16,0 0-16,-1-1 0,1 1 0,21-21 16,-21 20-16,0 1 0,0 0 0,0-1 15,21 1-15,0 0 0,0-1 16,0 1-16,0-22 0,-22 22 0,22-21 15,-21-1-15,21 1 0,0-1 0,0-21 16,0 1-16,-21-1 0,21 0 16,0-20-16,-21-1 0,21 0 0,0-42 31,0 0-31,0-22 0,21 1 16,0 0-16,0-1 0,1 1 15,20-22-15,-21 1 0,0-1 0,22 1 16</inkml:trace>
  <inkml:trace contextRef="#ctx0" brushRef="#br0" timeOffset="20620.04">22754 4614 0,'0'0'0,"0"-42"16,-21 0-16,0 21 0,21-22 0,0 1 15,0 21-15,0 0 0,0-22 16,0 22-16,0 0 0,0 0 0,21 0 15,0 21-15,21-22 0,-20 1 16,20 21-16,0 0 0,1 0 16,-1 0-16,0 0 0,1 0 0,-1 0 15,0 0-15,-21 0 0,1 21 0,-1 1 16,0-1-16,0 0 0,-21 0 0,0 0 16,0 22-16,0-22 0,-21 0 15,0 0-15,-22 0 0,1 0 0,21 1 16,-43-22-16,22 21 0,0-21 15,-1 0-15,-20 21 0,21-21 16,20 21-16,-20-21 0,21 0 0,0 0 16,0 0-16,-1 0 15,44 0 1,-1 0-16,0 0 16,0 0-16,0 0 0,0 0 15,1 0-15,20-21 0,-21 0 0,0 21 16,22 0-16,-22 0 0</inkml:trace>
  <inkml:trace contextRef="#ctx0" brushRef="#br0" timeOffset="21023.15">23558 4255 0,'0'0'0,"22"-22"0,-1 22 16,-21-21-16,0 0 0,0 42 46,-21 22-46,21-22 0,-22 0 16,1 0-16,0 0 0,21 22 16,0-22-16,0 0 0,-21 0 0,21 0 15,0 0-15,0 1 0,0-1 16,0 0-16,0 0 16,21 0-16,0-21 0,0 0 0,1 0 15,20 0-15,-21 0 0,21 0 0,-20 0 16,20 0-16,0 0 0,-21-21 15,22 21-15,-22-21 0,21 0 0,-21 0 16,1-1-16,-1-20 0,-21 21 16,21-21-16,-21 20 0,21-20 15,0 0-15,-21 21 0,0-1 0,0 1 0,0 0 16,0 0-16,21 21 0,-21-21 16,0 42 15,0 0-16,22-21-15,-1 0 16,0 21-16,0-21 0</inkml:trace>
  <inkml:trace contextRef="#ctx0" brushRef="#br0" timeOffset="21385.38">24363 4170 0,'0'0'0,"21"0"31,-21 21-31,-21 0 15,0 22-15,-1-22 16,1 21-16,21-21 0,-21 22 0,0-1 16,0 21-16,0-20 0,21 20 15,-22 1-15,1 20 0,0 1 16,21 0-16,0-1 0,-21 1 0,0 0 16,21 21-16,-21-22 0,-1 1 15,22 0-15,-21 20 0,0-20 0,0-21 16,21 20-16,-21-20 0,0 20 0,-1-20 15,1-1-15,0 1 0,0-22 16,0 22-16,0-1 0,-1-20 0,22-1 16,-21 0-16,0 1 0,0-22 0,21 21 15,0-21-15,0 0 0,0-42 47,0 0-47,21 0 0,0 0 0,0-22 16,-21 1-16,22 0 0,-1-1 15,0-20-15,0-1 0,-21 1 0</inkml:trace>
  <inkml:trace contextRef="#ctx0" brushRef="#br0" timeOffset="21728.18">24130 4530 0,'21'-64'16,"-42"128"-16,42-170 0,0 64 0,-21-1 15,0 1-15,0 0 0,21-1 0,1 1 16,-1 0-16,-21 20 0,21-20 16,0 21-16,0 0 0,0 0 0,1 21 15,-1 0-15,0 0 0,0 0 0,0 0 16,0 0-16,1 0 0,-1 21 16,21 0-16,-21 0 0,0 0 0,22 22 15,-22-22-15,0 0 0,0 21 16,-21-21-16,0 22 0,0-22 0,0 21 15,0-21-15,-21 22 0,0-22 16,-21 0-16,-1 0 0,1 0 16,0 1-16,-1-1 0,1-21 0,0 21 15,-1 0-15,1-21 0,21 21 16,-22-21-16,22 21 0,0-21 0,0 0 16,0 22-16,0-22 0,-1 0 15,1 21-15,0-21 0</inkml:trace>
  <inkml:trace contextRef="#ctx0" brushRef="#br1" timeOffset="52855.97">3090 6265 0,'0'0'0,"0"-21"0,0 0 16,-21 0-16,21 0 15,0 0-15,0-1 16,0 1 0,0 42 30,0 1-46,0-1 0,21 0 16,-21 0-16,0 21 0,0 1 16,21-1-16,-21 22 0,22-22 0,-22 21 15,21 1-15,-21-1 0,21 1 16,0-1-16,-21 1 0,0 21 0,21-22 16,0 22-16,-21 21 0,22-22 15,-22 1-15,21 0 0,0 20 0,-21-20 16,0 21-16,21 0 0,0 0 15,-21-1-15,0 1 0,0-21 0,21 21 16,-21 0-16,0-1 0,22 1 0,-22 0 16,0-21-16,0 21 15,0-1-15,0-20 0,0 21 0,0-21 16,0 20-16,0 1 0,0 0 0,0-21 16,0 21-16,0-22 0,0 1 15,0 21-15,0-22 0,0 22 0,0-21 16,0 0-16,0-1 0,0 1 0,21 0 15,-21-22-15,0 1 0,21 20 16,-21-20-16,0-1 0,0-20 0,21 20 16,-21-21-16,21 22 0,-21-43 15,0 21-15,0-20 0,0-1 0,0 0 16,0-42 0,0-22-16,0 1 0,0 0 15,0-22-15,0 1 0,0-22 16</inkml:trace>
  <inkml:trace contextRef="#ctx0" brushRef="#br1" timeOffset="55380.48">3006 6265 0,'0'-21'0,"0"0"16,0 0 0,21 0-1,0 21 1,0-21-16,0 21 15,0 0-15,1 0 0,-1-22 16,0 22-16,21 0 0,-21 0 0,22 0 16,-1 0-16,0 0 0,1-21 15,-1 21-15,0 0 0,1 0 0,-1 0 16,0 0-16,1 0 0,20 0 16,-20 0-16,-1 0 0,21 0 0,-20 0 15,-1 0-15,22 0 0,-22 0 0,21 0 16,1 0-16,21 0 0,-1 0 15,1-21-15,21 21 0,84 0 16,-105 0-16,21-21 16,0 21-16,21 0 0,0-21 0,0 21 15,21 0-15,-21-21 0,21 21 16,-21 0-16,21 0 0,-21-22 0,42 22 16,-20 0-16,-1 0 0,-21 0 0,21 0 15,0 0-15,0 0 0,0 0 16,22-21-16,-22 21 0,21 0 0,-21 0 15,22 0-15,-1 0 0,0 0 16,-20 0-16,20 0 0,0 0 16,1 0-16,-1 0 0,0 0 15,1 0-15,-1 0 0,0 0 0,-21 0 16,1 0-16,-1 0 0,21 0 0,-21 0 16,0 21-16,1-21 0,-1 0 15,0 0-15,0 0 0,0 0 0,0 0 16,-21 0-16,22 0 0,-22 0 15,21 0-15,-21 0 0,148 0 16,-148 0-16,21 0 0,-21 0 16,0 0-16,0 0 0,0 0 0,-21 0 15,21 0-15,0 0 0,0 0 0,-21 0 16,21 0-16,-21 0 16,-1 0-16,1 22 0,0-22 0,21 0 15,-21 0-15,21 0 0,-21 0 16,0 0-16,-1 0 0,-20 0 0,0 0 15,-1 0-15,-20 0 0,21 0 16,-43 0-16,21 0 0,1 0 0,-22 0 16,1 0-16,-22 0 0,21 0 0,-21 0 15,0 0-15,1 0 16,-22 21 78,0 0-94,-22-21 0,22 21 15,-21-21-15,21 21 0,0 0 0,0 1 16,0-1-16,-21 0 0,21 0 16,-21 21-16,21 1 0,0-1 15,0 22-15,-21-1 0,0 1 0,21-1 16,0 1-16,-22 20 0,22-20 0,-21 20 15,21 1-15,0 0 0,0 21 16,0-22-16,0 22 0,21 0 0,-21-21 16,22 20-16,-1 1 0,-21 0 15,0 0-15,0 0 0,0 0 0,0-1 16,0 1-16,0-21 0,0 21 16,0 0-16,0-22 0,0 22 0,0-21 15,0-1-15,0 1 0,0 0 16,0-1-16,0 1 0,0 0 0,0-1 15,0-20-15,0 21 0,0-22 0,0 1 16,0-1-16,0 1 0,0-1 16,21-21-16,-21 22 0,21-22 0,-21 22 15,0-22-15,0 22 0,0 20 16,0-20-16,0-22 16,0 0-16,0 1 0,0-1 0,0 43 15,0-43-15,-21 0 0,21-20 16,-21 20-16,21 0 0,0-21 15,0 22-15,-21-22 0,21 21 0,-22-21 16,22 22-16,-21-22 0,21 21 0,0-21 16,0 1-16,0-1 0,-21 0 15,21 0-15,0 0 0,-21 0 0,21 1 16,0-1-16,0 0 0,-21-21 16,21 21-16,-21-21 31,21 21-31,-22-21 15,1 0-15,0 0 16,0 0 0,0 0-16,0 0 0,-1 0 15,1 0-15,0 0 0,-21 0 0,-1 0 16,1 0-16,0-21 0,-22 21 16,1 0-16,-1 0 0,-20-21 0,-1 0 15,0 21-15,-21 0 0,22 0 0,-22-21 16,0 21-16,0 0 0,-21-22 15,-106 1-15,128 0 0,-1 21 16,-21-21-16,21 21 0,-21-21 16,-21 0-16,21 21 0,0-22 0,-21 1 15,-1 0-15,22 21 0,-21-21 16,0 21-16,0-21 0,0 21 0,0-21 16,21 21-16,-22 0 0,1 0 0,0-22 15,0 22-15,0 0 0,0 0 16,21 0-16,-22 0 0,1 0 0,21 0 15,-21 0-15,0 0 0,21 0 0,-21 0 16,21 0-16,0 0 0,0 0 0,0 0 16,0 22-16,0-22 0,0 0 15,0 0-15,21 21 0,-21-21 0,21 0 16,0 0-16,0 21 0,1-21 16,-1 0-16,21 0 0,-21 21 0,0-21 15,1 0-15,20 0 0,0 21 16,-21-21-16,22 0 0,-1 21 0,0-21 15,1 0-15,-1 0 0,0 22 0,1-22 16,-1 0-16,0 0 0,1 0 0,-1 0 16,0 0-16,22 0 0,-22 0 15,22 0-15,-1 0 0,1 0 0,-1 0 16,1 0-16,-64 0 0,84 0 16,-20 0-16,-1 0 0,22 0 15,-21 0-15,20 0 0,-20 0 0,20 0 16,1 0-16,0 0 0,-1 0 15,22 0-15,-21 0 0,21 0 0,0 0 16,-22 0-16,22 0 0,0 0 16,-21 0-16,20 0 0,-20 0 0,21 0 15,-21 0-15,-1 0 0,22 0 0,-21 21 16,-1-21-16,22 0 0,-21 0 16,0 0-16,20 0 0,-20 0 0,21 0 15,-21 21-15,-1-21 0,1 0 0,21 0 16,-22 0-16,1 0 0,21 0 15,-21 0-15,-1 0 0,22 0 0,-21 0 16,21 0-16,-1 0 0,1 0 0,-21 0 16,0 0-16,20 0 15,1 0-15,0 0 0,0 0 16,0 0-16,0 0 0,-1 0 0,1 0 16,0 0-16,0 0 0,0 0 0,0 0 15,-1-21-15,1 21 0,0 0 16,0 0-16,0 0 0,0 0 15,-1 0 1,1 0-16,0 0 0,0 0 16,0 0-1,0 0-15,-1 0 16,1 0-16,0 0 16,0 0-16,0 21 0,0-21 0,-1 21 15,1-21-15,0 0 16,21-21-1,0 0-15,21-22 0</inkml:trace>
  <inkml:trace contextRef="#ctx0" brushRef="#br1" timeOffset="56279.95">5567 7620 0,'0'0'0,"0"-21"15,0-43 1,0 43-16,-21 0 0,21 0 15,0 42 17,0 0-32,0 22 15,21-22-15,0 21 0,-21 0 16,21 1-16,0-1 0,-21 0 0,21 22 16,-21-1-16,0 22 0,0-21 15,0 20-15,0-20 0,0 20 0,0 1 16,0 0-16,-21-1 0,21-20 0,-21 21 15,0-1-15,0 1 16,0-22-16,21 22 0,0-21 0,-22-1 0,22-21 16,-21 22-16,21-22 0,0 1 0,0-1 15,0-21-15,0 21 16,0-20-16,0-1 0,0 0 0,0 0 16,0 0-16,21-21 15,-21-21 1,22 21-16,-22-21 0,0 0 15,0 0-15,0-22 0,0 22 0,0-21 16,0-1-16,0 1 0,0-21 16</inkml:trace>
  <inkml:trace contextRef="#ctx0" brushRef="#br1" timeOffset="57140.86">5567 7620 0,'0'0'0,"21"0"16,0 0-16,0 0 0,0 0 15,1-21-15,-1 21 0,0 0 16,21 0-16,-21 0 0,22-21 15,-1 21-15,0-21 0,1 21 0,-1-22 16,22 22-16,-1 0 0,1-21 16,20 0-16,1 21 0,127-21 15,-107 21-15,1-21 0,0 21 16,0 0-16,0 0 0,-22-21 0,22 21 16,-21 0-16,0 0 0,20 0 0,-20 0 15,-21 0-15,20 0 0,-20 0 16,-1 0-16,-20 0 0,-1 0 0,0 0 15,1 0-15,-22 0 0,21 0 16,-21 0-16,0 0 0,1 0 16,-22 21-1,0 0-15,0 0 16,0 0-16,0 0 0,0 1 0,0-1 16,0 0-16,0 0 0,0 21 0,0 1 15,0-22-15,0 21 0,0 1 16,0-1-16,0 21 0,0 1 0,0-1 15,0 1-15,0-1 0,0 1 16,0-1-16,0 1 0,0-1 0,0 1 16,0 21-16,0-22 0,0 1 15,0 20-15,0-20 0,0-1 0,0 1 16,0-1-16,0 1 0,0-1 16,0-20-16,0-1 0,0 21 0,0-20 15,0-1-15,0 0 0,21 22 0,-21-22 16,0 1-16,21-1 0,-21-21 15,0 21-15,0 1 0,0-22 0,-21 0 16,0 0-16,21 0 0,-22 1 0,1-1 16,0-21-16,-21 21 0,21-21 15,-22 0-15,22 0 0,-21 0 0,-1 0 16,-20 0-16,21 0 0,-22 0 0,1 0 16,-1 0-16,1 0 0,-1 0 15,1 0-15,-22-21 0,21 21 0,-20 0 16,-1 0-16,-21 0 15,22 0-15,-22 0 0,21 0 0,0 0 16,1 0-16,-1 0 0,22 0 0,-22 0 16,21 0-16,1-21 0,21 21 0,-22 0 15,1 0-15,20 0 0,1 0 16,-22 0-16,22 0 0,0-22 0,21 22 16,-22 0-16,22 0 0,0 0 15,0-21-15,0 21 0,21-21 16,0 0-16,21 0 15,21 0-15,-21-1 0,22-20 16</inkml:trace>
  <inkml:trace contextRef="#ctx0" brushRef="#br1" timeOffset="57748.51">10054 7408 0,'0'-63'15,"21"42"1,-21 0-16,21 21 15,-21 21 1,0 0-16,22 21 0,-22-21 16,21 43-16,-21-22 0,0 22 15,0-1-15,0 1 0,0 20 0,0 1 16,0 0-16,0 21 0,0-22 0,0 1 16,0 21-16,0-22 0,0 1 15,0 0-15,0-1 0,0 1 0,0 0 16,0-22-16,-21 22 0,21-22 0,0-20 15,-22 20-15,22-20 0,-21-1 16,21 0-16,0 1 0,-21-1 0,21-21 16,-21 0-16,21 0 0,-21 1 0,21-1 15,0 0-15,0-42 32,0 0-32,0-1 15,0 1-15,0-21 0,0 21 16,0-22-16,21 1 0,0-21 0</inkml:trace>
  <inkml:trace contextRef="#ctx0" brushRef="#br1" timeOffset="58644">10181 7514 0,'0'0'15,"0"-21"-15,-21 21 0,0 0 0,42 0 32,0 0-17,0 0-15,0 0 0,1 0 16,20 0-16,0 0 0,1 0 0,-1 0 16,0 0-16,22 0 0,20-21 0,1 21 15,21-21-15,0 21 16,21-21-16,-21 21 0,21-22 0,-22 22 15,22-21-15,0 21 0,0 0 0,-21-21 16,21 21-16,-21 0 0,0 0 16,-21 0-16,-1 0 0,1-21 0,0 21 15,-22 0-15,1 0 0,20 0 16,-20-21-16,-22 21 0,22 0 0,-1 0 16,-21 0-16,22 0 0,-22 0 0,1 0 15,-22 0-15,21 0 0,-21 0 16,22 0-16,-22 0 0,0 0 0,0 21 15,0 0-15,-21 0 0,0 0 16,0 1-16,0-1 0,0 21 16,0-21-16,0 22 0,0-22 0,-21 21 15,21 0-15,0 1 0,0-1 16,-21 0-16,21 1 0,0 20 0,0 1 16,0-1-16,0 1 0,0-1 15,0 1-15,0-1 0,0-20 0,0 20 16,0 1-16,0-1 0,0-21 0,0 22 15,0-1-15,0 1 0,0-1 16,0 1-16,0-22 0,-21 22 0,21-1 16,0-20-16,0-1 0,-21 0 0,21 22 15,0-43-15,-22 21 0,22 1 16,0-1-16,-21-21 0,21 0 16,-21 22-16,0-22 0,21 0 0,0 0 15,-21 0-15,21 0 0,-21 1 16,-1-1-16,22 0 0,-21-21 15,0 21-15,0-21 0,21 21 16,-21-21-16,0 0 0,-1 0 0,1 0 16,21 21-16,-42-21 0,21 0 15,0 0-15,-1 0 0,-20 0 0,21 0 16,-21 0-16,-1 0 0,1 0 0,-22 0 16,1 0-16,-1 0 0,-20 0 15,-1 0-15,0 0 0,-20 0 0,20 0 16,-21 0-16,21 0 0,1 0 15,-22 0-15,21 0 0,1 0 0,-22 0 16,21 0-16,0 0 0,-20 0 16,20 0-16,0 0 0,1 0 0,-1 22 15,21-22-15,1 21 0,21-21 0,-1 0 16,1 0-16,0 21 0,20-21 16,1 0-16,0 0 0,0 0 0,0 0 15,0 0 1,-1-21-1,1 21-15,0-21 0,0 21 16,0-22-16</inkml:trace>
  <inkml:trace contextRef="#ctx0" brushRef="#br1" timeOffset="59559.22">5355 9356 0,'21'0'0,"0"0"0,1 0 15,-22 21-15,0 0 16,21 0-16,-21 0 0,21 1 16,-21-1-16,0 0 0,0 21 0,0-21 15,0 1-15,0 20 16,0-21-16,0 21 0,0-20 0,0-1 15,0 0-15,0 0 0,0 0 0,21 0 16,0 1-16,0-22 16,1 0-16,-1 0 0,0 0 0,0 0 15,21 0-15,-20-22 0,20 22 0,0-21 16</inkml:trace>
  <inkml:trace contextRef="#ctx0" brushRef="#br0" timeOffset="70344.62">15303 6837 0,'0'0'0,"-21"0"0,0 0 15,0 0-15,0 0 16,0 0 0,-1 0-16,1 0 15,0 0-15,0 0 16,0 0-16,0 0 0,-1 0 15,1 0-15,0 0 0,0 0 16,0 0-16,0 0 16,42 0 15,0 0-31,0 0 0,21 0 0,22 0 16,-22 0-16,22 0 0,-1 0 0,1 21 15,20-21-15,-20 0 0,21 0 16,-1 0-16,1 0 0,21 0 0,0 0 15,-1 0-15,1 0 0,0 0 16,0 0-16,-21 0 0,-1 0 0,1 0 16,0 0-16,-1 0 0,-20 0 0,-1 0 15,1 0-15,-22 0 16,22-21-16,-22 21 0,-21 0 0,0 0 16,22 0-16,-22 0 0,0 0 15,0 0 1,-21-21 46,0 0-46,0-1 0,-21 22-16,21-21 15</inkml:trace>
  <inkml:trace contextRef="#ctx0" brushRef="#br0" timeOffset="70862.33">17081 6456 0,'-21'0'0,"42"0"15,-63 0-15,42 21 31,0 0-15,0 0-16,0 1 0,0-1 16,0 0-16,21 0 15,0 0-15,1 0 0,20 1 0,-21-22 16,21 21-16,-20 0 0,20-21 16,0 21-16,1-21 0,-22 0 0,63 21 15,-62 0-15,-1-21 16,21 0-16,-21 0 0,0 0 15,1 0-15,-44 0 47,1 0-47,0 0 0,0 0 16,0 22-16,0-22 0,-22 21 16,22 0-16,-21 0 0,21 0 0,-22 0 15,1 1-15,0-1 0,-1 0 16,22 21-16,-21-21 0,-1 1 15,22-1-15,0 21 0,0-21 0,0 0 0,0 1 16,-1 20-16,1-21 0,21 0 16,0 0-16,-21-21 0,21 22 15,-21-22 1,21-22 0,0 1-1,-21 0-15,21-21 0,0 21 0,0-1 16,0 1-16</inkml:trace>
  <inkml:trace contextRef="#ctx0" brushRef="#br0" timeOffset="72007.17">12615 6202 0,'0'0'0,"0"-21"16,0 42 30,0 0-46,0 0 0,0 0 0,0 1 16,0-1-16,0 21 0,0-21 16,0 22-16,0-1 0,0-21 0,0 21 15,0-20-15,0 20 0,0-21 0,0 21 16,0-20-16,-21-1 0,21 0 16,0 0-16,0 0 0,0-42 46,0 0-46</inkml:trace>
  <inkml:trace contextRef="#ctx0" brushRef="#br0" timeOffset="72335.99">12615 6181 0,'0'0'0,"-21"-21"0,21-1 15,-21 1-15,21 0 16,-21 21-16,21-21 0,0 0 15,0 0-15,21-1 16,0 22-16,0 0 16,22 0-16,-22 0 0,21 0 15,-21 0-15,22 0 0,-1 22 0,-21-1 16,0-21-16,22 21 0,-22 0 16,0 0-16,0 0 0,-21 1 15,0-1-15,0 0 0,0 0 0,-21 0 16,0 0-16,-22 1 0,22-1 15,-21 0-15,21 0 0,-22-21 16,22 21-16,0 0 0,-21-21 0,21 22 16,21-1-16,-22-21 0,22 21 31,22-21-15,-1 0-16,0 0 0</inkml:trace>
  <inkml:trace contextRef="#ctx0" brushRef="#br0" timeOffset="72835.7">13335 6308 0,'0'0'0,"0"-21"0,0-1 16,0 1-16,0 0 15,-21 21-15,0-21 16,-1 21-16,1 0 0,0 0 15,0 0-15,-21 0 0,20 0 16,1 21-16,0 0 0,0 0 16,-21 1-16,20-1 0,1 21 0,0-21 15,0 22-15,0-1 0,0-21 0,21 21 16,0-20-16,0-1 0,-22 0 16,22 0-16,0 0 0,0 0 0,0 1 15,22-22-15,-1 0 0,0 0 16,0 0-16,0 0 0,0 0 15,1-22-15,-1 22 0,21-21 0,-21 0 16,0 0-16,1 0 0,-1-22 16,0 22-16,-21 0 0,21-21 15,-21 21-15,21-1 0,-21 1 0,0 0 16,0 0-16,0 42 31,0 0-31,0 0 16,-21 22-16,21-22 0,-21 0 15,21 0-15,-21 0 0,21 1 0,0-1 16,0 0-16,0 0 0,0 0 0,0 0 16,0 1-16,0-1 15,21-21-15,0 0 0,0 0 16,0 0-16,1 0 16,-1-21-16,0 21 0</inkml:trace>
  <inkml:trace contextRef="#ctx0" brushRef="#br0" timeOffset="73211">13441 6392 0,'0'-21'0,"0"-21"31,21 21-15,0 21-16,0 0 0,0 0 15,1 0-15,-1 0 0,0 0 16,0 0-16,0 21 0,0-21 15,-21 21-15,0 0 0,22 0 0,-22 1 16,21 20-16,-21-21 0,0 0 16,0 0-16,0 22 0,0-22 0,0 0 15,-21 0-15,-1 0 0,22 1 16,-21-22-16,21 21 16,-21-21-16,21-21 15,0-1 1,0 1-16,0 0 0,21 0 15,-21 0-15,0 0 0,21-1 0,1-20 16,-22 21-16,21 0 0,-21 0 16,0-1-16,21 22 0,0-21 15,0 21-15,0 0 16,1 0 0</inkml:trace>
  <inkml:trace contextRef="#ctx0" brushRef="#br0" timeOffset="73552.17">13928 6498 0,'21'0'16,"-21"-21"-16,21 21 0,-21-21 15,0 0-15,21 21 0,0-21 16,-21-1-16,0 1 0,21 0 15,-21 0-15,-21 21 32,0 0-32,0 0 15,0 21-15,21 0 0,-21 0 0,-1 1 16,1-1-16,21 0 0,0 0 16,-21 0-16,21 22 0,-21-22 0,21 0 15,0 0-15,0 0 16,0 0-16,21-21 0,0 0 15,0 22-15,1-22 0,-1 0 0,0 0 16,21 0-16,-21 0 0,22 0 16,-22-22-16,0 22 0,21-21 0,-20 0 15,-1 0-15,0 0 0</inkml:trace>
  <inkml:trace contextRef="#ctx0" brushRef="#br0" timeOffset="73972.07">14330 6329 0,'0'0'0,"0"-21"16,-21 21 15,-1 21-31,22 0 0,0 0 0,0 0 16,-21 1-16,21-1 15,0 0-15,0 0 0,-21 21 0,21-20 16,0-1-16,0 0 0,0 0 16,0 0-16,0 0 15,0-42 16,0 0-15,0 0-16,0 0 0,0 0 16,21-1-16,0-20 0,1 21 15,-1 0-15,0-22 0,0 22 0,0 0 16,0 0-16,1 0 0,-1 21 16,0 0-16,0-21 0,0 21 15,0 0-15,1 0 0,-1 0 0,0 21 16,-21 0-16,0 0 0,21 0 0,-21 0 15,0 1-15,0-1 0,0 21 16,0-21-16,0 0 0,0 1 0,-21-1 16,21 0-16,-21 0 0,21 0 0,0 0 15,-21-21 1,21-21 0,21 0-1</inkml:trace>
  <inkml:trace contextRef="#ctx0" brushRef="#br0" timeOffset="74291.2">14986 6117 0,'0'0'0,"0"21"31,-21-21-16,21 22-15,-21-1 0,21 0 0,-22 0 0,22 0 16,-21 0-16,0 1 0,21 20 16,0-21-16,-21 21 0,21-20 15,-21 20-15,21-21 0,0 21 0,0-20 16,0-1-16,0 0 0,0 0 16,0 0-16,0 0 0,21-21 15,0 0 1,0 0-16,0 0 15,1 0-15,-1-21 0,0 21 16,0-21-16,0 0 0,-21 0 16,21 21-16,1-21 0,-1-1 0</inkml:trace>
  <inkml:trace contextRef="#ctx0" brushRef="#br0" timeOffset="74544.22">14859 6244 0,'0'0'0,"21"0"31,0 0-31,22 0 0,-22 0 0,21 0 16,0 0-16,1 0 0,-1 0 16,22 0-16,-22 0 0,0-21 15,1 21-15,-1 0 0,-21 0 0,21 0 0,1 0 16,-22 0-16,0 0 0,0 0 15,0 0-15,-42 0 32,0 0-32,0 21 0,0-21 15</inkml:trace>
  <inkml:trace contextRef="#ctx0" brushRef="#br0" timeOffset="76163.36">7006 9631 0,'-21'0'32,"21"21"30,0 0-62,0 0 16,0 1-16,0-1 0,0 0 15,0 0-15,0 0 0,0 22 0,0-22 16,0 21-16,0-21 0,0 22 0,0-22 16,0 21-16,21-21 0,-21 0 15,21 22-15,0-22 0,-21 0 16,22 0-16,-1 0 0,-21 22 0,21-43 15,0 21-15,0 0 0,22 0 0,-22 0 16,0-21-16,0 22 0,21-22 16,-20 0-16,-1 0 0,21 0 0,-21 0 15,22 0-15,-22 0 0,21 0 0,-21 0 16,22-22-16,-1 22 0,-21-21 16,21 21-16,1-21 0,-1 21 0,0-21 15,-20 0-15,20 21 0,0-21 16,1-1-16,-1 1 0,0 0 0,-21 21 15,64-42-15,-43 21 16,1-1-16,-22 1 0,21 21 0,1-21 16,-1 0-16,0 0 0,1 21 15,-1-21-15,0 21 0,22-22 0,-22 22 16,0 0-16,22 0 0,-22 0 0,22-21 16,-22 21-16,0 0 0,22 0 15,-22 0-15,1 0 0,-1 21 0,0-21 16,-21 22-16,22-1 0,-22-21 0,21 21 15,-21 0-15,1 0 0,-1-21 0,0 21 16,0 1-16,-21-1 0,21 0 16,0 0-16,-21 0 0,22 0 15,-1 1-15,-21-1 0,21 0 0,0 0 16,-21 0-16,21 0 16,0 1-16,-21-1 0,22-21 15,-22 21-15,21-21 0,-21-21 47,0 0-47,0-1 0,0 1 16,0 0-16,21 0 0,-21 0 15,21 0-15,0-1 0,0 1 16,1 0-16,-1 0 0,0 0 16,0 0-16,21-1 0,1 1 0,-22 0 15,21 0-15,1 0 0,-1 21 16,0-21-16,1 21 0,-1 0 0,0 0 15,1 0-15,-1 0 0,-21 0 0,21 0 16,1 0-16,-22 0 0,21 0 0,-21 21 16,1 0-16,20-21 0,-21 21 15,21 0-15,-20-21 0,20 21 0,-21-21 16,21 22-16,1-22 0,-22 0 0,21 21 16,1-21-16,-1 0 0,0 0 15,1 0-15,20 0 0,-21 0 0,1 0 16,-1 0-16,-21 0 0,22 0 0,-22 0 15,0-21-15,21 21 0,-21-22 16,1 1-16,-1 0 0,-21 0 16,21 0-16,0-22 0,-21 22 0,21-21 15,-21 0-15,0-1 0,0 22 0,21-21 16,-21-1-16,0 22 0,0-21 16,0 21-16,0 0 0,0-1 15,0 1-15,0 0 31,0 42 1,0 0-32</inkml:trace>
  <inkml:trace contextRef="#ctx0" brushRef="#br0" timeOffset="76871.39">8297 10732 0,'0'0'16,"0"-22"-16,0 1 0,0 0 15,-21 21-15,21-21 0,0 0 16,-21 0 0,0 21-16,0 0 15,-1 21-15,1 0 16,0 21-16,0-21 15,21 22-15,0-22 0,0 21 16,-21 1-16,21-22 0,0 21 0,0-21 0,0 22 16,0-22-16,0 0 0,0 21 15,0-21-15,21-21 0,0 22 0,0-1 16,0-21-16,1 0 0,-1 0 0,0 0 16,21 0-16,-21 0 0,1-21 15,20-1-15,-21 1 0,21 0 16,-20 0-16,20 0 0,0 0 0,-21-22 15</inkml:trace>
  <inkml:trace contextRef="#ctx0" brushRef="#br0" timeOffset="77364.12">8742 10605 0,'0'-22'15,"0"44"-15,0-86 0,0 43 0,0 0 0,0 0 16,0-1-16,0 44 31,0-1-31,-21 0 0,21 21 16,0-21-16,0 22 15,0-22-15,0 21 0,0 1 0,0-1 16,0-21-16,0 21 0,0 1 0,-22-22 16,22 21-16,0-21 0,0 1 15,0-1-15,0 21 0,0-21 16,0 0-16,0 1 0,-21-22 31,21-22-15,0 1-16,0 0 0,0 0 15,0 0-15,0 0 0,21-1 16,-21 1-16,22 0 0,-1 0 16,0 0-16,0 0 0,0-1 0,0 1 15,1 0-15,20 0 0,-21 0 16,21 21-16,-20 0 0,20 0 0,-21 0 16,0 0-16,0 0 0,1 21 0,-1 0 15,0 0-15,0-21 0,-21 21 16,0 1-16,0-1 0,0 0 0,0 0 15,0 0-15,0 0 0,0 1 0,0-1 16,0 0-16,0 0 0,0 0 16,0 0-1,0 1-15,0-1 16,0-42 15,21-1-15,0 22-16,-21-21 0</inkml:trace>
  <inkml:trace contextRef="#ctx0" brushRef="#br0" timeOffset="77625.23">9546 10795 0,'0'21'31,"0"0"-15,0 1-16,0-1 0,0 0 15,0 0-15,0 0 16,0 0-16,0 1 0,0-1 0,0 0 16,0 0-16,0 0 15,0-42 32,0 0-47,0 0 0,0 0 16,0-1-16,0-20 0,0 21 15</inkml:trace>
  <inkml:trace contextRef="#ctx0" brushRef="#br0" timeOffset="77996.02">9483 10583 0,'0'-21'16,"0"42"-16,-22-42 0,1 21 0,0 0 16,0 0-16,0 0 15,0 21-15,-1 1 16,22-1-16,0 0 0,0 0 15,0 0-15,0 0 16,22-21-16,-1 0 16,0 0-16,0 0 0,0 0 15,0 0-15,1 0 0,-1-21 16,0 21-16,0-21 16,0 0-16,-21 0 0,0 0 15,0-1-15,0 1 0,0 0 16,0 0-16,-21 0 0,0 21 15,0-21-15,0 21 0,-1 0 16,1 0-16,21 21 0,-21-21 16,21 21-16,-21 0 0,21 0 15,-21 0-15,21 1 0,0-1 0,0 0 16,0 0-16,0 0 0,0 0 16,21-21-1,0 0-15,0 0 0,0 0 0,1 0 16,20-21-16,-21 21 0,0-21 15</inkml:trace>
  <inkml:trace contextRef="#ctx0" brushRef="#br0" timeOffset="78279.85">9969 10456 0,'22'-21'0,"-1"0"16,-21 0-1,0 42 1,0 0-1,0 0-15,0 1 0,0 20 16,0-21-16,0 21 0,0-20 16,0 20-16,-21-21 0,21 21 15,-22-20-15,22 20 0,-21-21 0,21 0 16,0 0-16,0 22 0,-21-22 0,21 0 16,-21 0-16,21 0 15,0 1-15,0-1 16,21-21 15,0 0-31,0-21 0,1 21 16</inkml:trace>
  <inkml:trace contextRef="#ctx0" brushRef="#br0" timeOffset="78893.5">10583 10753 0,'0'0'0,"0"-21"0,0-1 16,0 1-16,0 0 16,0 0-16,-21 21 0,21-21 15,-21 21-15,0-21 0,0 21 16,-1 0 0,1 0-16,0 0 0,0 21 15,0 0-15,0-21 0,-1 21 0,22 0 16,-21 0-16,0 1 0,0-1 15,21 21-15,0-21 0,-21 0 16,0 1-16,21-1 0,0 0 0,0 0 16,0 0-16,0 0 0,0 1 0,0-1 15,0 0-15,21-21 16,0 0-16,0 21 0,0-21 16,0 0-16,1 0 0,-1 0 0,0 0 15,0 0-15,0-21 0,-21 0 16,21 0-16,1 21 0,-1-22 0,0 1 15,-21 0-15,21-21 0,0 21 0,0-22 16,-21 1-16,0 0 0,22-1 0,-22 1 16,21 0-16,-21-22 0,21 22 15,-21 21-15,0-22 0,0 22 16,0 0-16,0 0 0,0 0 0,0 42 31,0 0-31,0 0 0,0 0 16,0 22-16,0-22 0,-21 21 15,21 0-15,0 1 0,0-1 16,0 0-16,0 1 0,0-1 0,0 0 0,0-20 16,0 20-16,0-21 0,21 21 0,0-20 15,-21-1-15,21 0 0,22-21 16,-22 21-16,0 0 0,0-21 16,21 0-16,-20 0 0,20 0 0,0 0 15,-21 0-15,22-21 0,-22 0 0,21 0 16,-21 0-16,1-1 0,20 1 15,-21 0-15,0-21 0,0 21 0,1-1 16,-1-20-16</inkml:trace>
  <inkml:trace contextRef="#ctx0" brushRef="#br0" timeOffset="81368.08">18796 6646 0,'0'0'0,"21"0"0,-21-21 16,21 21 0,-21-21-1,21 21-15,1 0 16,-44 0 31,1 0-47,-21 0 0,21 21 15,0-21-15,-22 21 0,22 1 0,-21-22 0,-1 21 16,22 0-16,-21 0 0,21 0 16,0 22-16,-22-22 0,22 21 0,0-21 15,0 0-15,0 22 0,-1-22 16,22 0-16,0 0 0,0 0 15,0 1-15,0-1 0,22 0 0,-1-21 16,0 0-16,21 0 0,-21 0 0,22 0 16,-1 0-16,0 0 0,1 0 15,-22-21-15,21 0 0,1 21 0,-1-22 16,-21 1-16,21 0 0,-20 0 0,-1 0 16,0 0-16,-21-1 0,0 1 15,21 0-15,-21 0 0,0 0 16,0 0-16,0-1 0,0 1 15,0 42 17,0 1-32,0-1 15,0 21-15,0-21 0,0 22 0,0-1 16,0 0-16,0 1 0,0 20 0,0 1 16,0-1-16,0 1 0,0 20 15,-21-20-15,21 20 0,0-20 0,-21 21 16,21-1-16,0 1 0,0 0 0,-21 105 15,21-105-15,-22-1 16,22 1-16,0-21 0,0 20 16,-21 1-16,21-22 0,-21 1 0,21-1 15,-21 1-15,21-1 0,-21-20 0,0-1 16,-1-21-16,1 22 0,0-22 16,0-21-16,0 21 0,0-21 15,-1 0-15,1 0 0,0-21 0,0 0 16,0-22-16,0 1 0,-1 0 0,1-1 15,21-20-15,0-1 0,-21-20 16,21 20-16,0-21 0,0 22 16,0-22-16,0 1 0,21-1 0,0 0 0,1 22 15,-1-22-15,0 22 0,21-1 16,-21 1-16,1-1 0,20 22 16,-21-22-16,21 22 0,-20-22 0,41-41 15,-42 62-15,0 1 16,1 0-16,-1 20 0,0-20 0</inkml:trace>
  <inkml:trace contextRef="#ctx0" brushRef="#br0" timeOffset="81967.74">19240 7091 0,'22'-21'31,"-22"0"-16,21 21-15,0-22 0,-21 1 0,21 21 16,0-21-16,0 0 0,1 0 16,-1 21-16,-21-21 0,21-1 0,-21 1 15,21 0-15,-21 0 0,0 0 16,0 0-16,-21 21 16,0 0-16,0 0 0,-1 0 0,1 21 15,0-21-15,0 21 0,0 21 16,-22-21-16,22 1 0,21 20 15,-21 0-15,0 1 0,21-1 0,-21-21 0,21 21 16,0 1-16,0-1 0,0-21 16,0 22-16,21-22 0,0 0 15,0 0-15,0 0 0,22-21 0,-22 0 16,21 0-16,-21 0 0,22 0 16,-22 0-16,21 0 0,1-21 0,-1 0 15,-21 0-15,64-43 0,-43 43 16,-21-21-16,22-1 0,-22-20 15,0 21-15,21-1 0,-21 1 0,1-22 16,-1 1-16,0 21 0,-21-22 16,0 22-16,21-1 0,-21 1 15,0 0-15,0 21 0,0-1 0,-21 44 32,0-1-32,21 0 0,-21 21 15,21 1-15,-22-1 0,22 0 0,0 1 16,-21 20-16,21-21 0,-21 1 15,21-1-15,0 0 0,0 1 0,0 20 16,0-20-16,0-22 0,0 21 0,0 0 16,0-20-16,0-1 0,21 21 15,0-21-15,-21 0 0,22-21 16,-1 0-16,0 0 0,0 0 16,0-21-16,0 0 15</inkml:trace>
  <inkml:trace contextRef="#ctx0" brushRef="#br0" timeOffset="82166.62">19854 7006 0,'0'0'0,"-21"-21"0,-21 21 16,21 0-16,-1 0 0,1-21 16,0 21-16,42 0 31,0 0-31,1 0 0,20-21 15,-21 21-15,21 0 0,128-43 32,-128 43-32,0 0 0</inkml:trace>
  <inkml:trace contextRef="#ctx0" brushRef="#br0" timeOffset="82809.25">20722 6795 0,'0'0'16,"-21"0"-16,0 0 0,0 0 16,-1 0-16,1 0 0,0 21 15,0 0-15,21 0 0,-21 0 0,0 0 16,-1 1-16,22-1 0,-21 0 16,0 21-16,21-21 0,0 22 0,-21-22 15,0 21-15,21-21 0,-21 22 16,21-22-16,0 21 0,0-21 15,0 1-15,0-1 0,0 0 0,0 0 16,0 0-16,0 0 0,21-21 16,0 0-16,0 0 15,0 0-15,0-21 0,1 0 16,-1 0-16,0 0 0,0 0 16,21-22-16,-20 22 0,-1-21 0,0 21 15,0-1-15,21-20 0,-20 21 0,-22 0 16,21 21-16,0-21 0,0 21 15,-21 21 17,0 0-17,-21 0-15,21 0 0,0 0 16,0 1-16,0-1 0,0 0 0,0 0 16,0 0-16,0 0 0,21-21 15,-21 22-15,21-22 0,0 0 0,1 0 16,-1 0-16,0 0 0,0 0 15,0 0-15,22 0 0,-22-22 16,0 1-16,0 0 0,0 0 16,0 0-16,1 0 0,-1-22 0,0 22 15,0-21-15,-21 21 0,0-22 16,0 1-16,0 0 0,0-1 0,0 22 16,0-21-16,0 21 0,0-1 0,-21 1 15,21 0-15,-21 21 0,0 0 16,-1 0-16,1 21 15,0-21-15,21 21 0,0 1 16,0-1-16,0 0 0,-21-21 0,21 21 16,0 0-16,0 0 0,0 1 15,0-1-15,0 0 16</inkml:trace>
  <inkml:trace contextRef="#ctx0" brushRef="#br0" timeOffset="83061.11">21421 6943 0,'0'42'15,"-22"-21"1,22 0-16,-21 1 0,21-1 0,0 0 16,0 0-16,-21 21 0,21-20 0,0-1 15,-21 0-15,21 0 0,0 0 16,0 0-16,0 1 0,-21-1 15,21 0-15,0-42 47,0 0-47,0-1 0,21 1 0,-21 0 16</inkml:trace>
  <inkml:trace contextRef="#ctx0" brushRef="#br0" timeOffset="83231">21463 6773 0,'0'0'0,"0"-21"0,-21 0 0,0 0 16,-1 21-16,1 0 16,0 0-1,0 0-15,21 21 16,0 0-16,0 0 16,0 1-16,0-1 0,0 0 15,21 0-15,-21 0 16</inkml:trace>
  <inkml:trace contextRef="#ctx0" brushRef="#br0" timeOffset="83715.73">21653 7006 0,'0'21'0,"-21"-21"0,21 22 15,-21-22 1,21 21-16,0 0 0,-21 0 15,21 0-15,0 0 16,0 1-16,0-1 0,0 0 0,0 0 16,0 0-16,0 0 0,0 1 15,0-1-15,0 0 16,-21-21 0,0 0 15,21-21-31,0 0 0,0-1 15,0 1-15,0 0 16,0 0-16,21 0 0,0 0 16,0-22-16,0 22 0,0 0 0,1 0 15,20 0-15,-21-1 0,21 1 0,-20 0 16,20 21-16,0 0 0,-21 0 16,22 0-16,-22 0 0,0 0 15,0 21-15,0 0 0,-21 1 0,0-1 16,0 21-16,0-21 0,0 22 0,0-1 15,-21-21-15,0 21 0,0 1 0,21-22 16,-21 0-16,21 0 0,-21 0 0,21 1 16,0-1-16,-22-21 15,44-21 17,-1-1-17</inkml:trace>
  <inkml:trace contextRef="#ctx0" brushRef="#br0" timeOffset="84271.66">22415 7027 0,'0'0'0,"0"-21"0,-21 0 16,0 21-16,0-21 15,0 21-15,0 0 0,-1 0 16,1 0-16,0 0 15,0 21-15,0-21 0,0 21 0,-1 0 16,1 1-16,0 20 0,0-21 0,0 0 16,21 22-16,0-22 0,0 21 15,-21-21-15,21 0 0,0 1 0,0-1 16,0 0-16,0 0 0,0 0 0,21-21 16,0 21-16,0-21 15,0 0-15,0 0 0,1 0 0,-1 0 16,0 0-16,0-21 0,0 21 15,0-21-15,1 0 0,-1-21 16,0 20-16,0-20 0,-21 21 0,21-21 16,0-1-16,1 1 0,-1 0 15,0-22-15,0 22 0,-21-22 0,21 22 16,-21-22-16,21 22 0,-21 0 0,0-1 16,0 22-16,0 0 0,0 0 15,0 0-15,0 42 16,-21 0-16,21 0 0,-21 22 0,0-1 15,0 0-15,0 1 16,-1-1-16,22 0 0,0 1 0,0-1 0,0 43 16,0-43-16,0 0 15,0 1-15,0-1 0,0 0 16,0-21-16,0 1 0,0-1 0,22 0 16,-22 0-16,21 0 0,0-21 15,0 0-15,0 0 16,0 0-16,-21-21 0,22 0 0,-1 0 15,21 0-15,-21-1 0,0 1 16,22-21-16,-22 21 0</inkml:trace>
  <inkml:trace contextRef="#ctx0" brushRef="#br0" timeOffset="84667.43">22945 6964 0,'0'0'0,"0"-21"0,-22 21 31,1 0-15,0 0-16,21 21 0,-21-21 15,0 21-15,0 0 0,21 0 0,-22 1 16,1-1-16,21 0 0,-21 0 16,21 21-16,0-20 0,-21-1 0,21 0 15,0 0-15,0 0 0,0 0 16,0 1-16,0-1 0,0 0 16,21-21-16,0 0 0,0 0 0,1 0 15,-1 0-15,0 0 0,0 0 16,0-21-16,0 0 0,1-1 15,-1 1-15,0 0 0,0 0 0,0-21 16,0 20-16,-21-20 0,0 21 16,22-21-16,-22 20 0,0 1 0,0 0 15,0 0-15,0 0 0,-22 21 16,1 0-16,0 0 0,0 0 16,-21 0-16,20 0 0,1 21 0,0-21 15,0 21-15,0-21 0,0 21 0,-1 0 16,22 1-16,0-1 15,0 0-15,0 0 16,22-21 0,-1 0-16,0 0 15</inkml:trace>
  <inkml:trace contextRef="#ctx0" brushRef="#br0" timeOffset="85225.12">23326 6922 0,'0'0'16,"0"21"15,0 0-31,-22 0 0,22 0 0,-21 0 16,21 1-16,0 20 16,-21-21-16,21 0 0,0 22 0,0-22 15,0 0-15,0 0 0,0 0 0,0 0 16,0 1-16,0-1 15,21-21-15,0 0 16,1 0-16,-22-21 16,21-1-16,0 22 0,0-21 0,0 0 15,0 0-15,1-21 0,-1 20 0,0 1 16,0 0-16,0-21 0,-21 21 16,21 21-16,-21-22 0,22 1 0,-22 42 31,0 1-31,0-1 15,-22 0-15,22 0 0,-21 0 16,21 0-16,0 1 0,0-1 0,0 0 16,0 0-16,0 0 15,21-21-15,1 0 16,-1 0-16,0 0 0,0 0 16,0-21-16,0 21 0,-21-21 15,22 0-15,-1 0 0,-21-1 0,0-20 16,21 21-16,-21 0 0,21-22 15,-21 22-15,0-21 0,0 21 0,0 0 16,0-1-16,0 1 0,0 0 16,-21 21-1,0 0-15,0 0 16,-1 0-16,1 0 16,0 0-16,0 21 0</inkml:trace>
  <inkml:trace contextRef="#ctx0" brushRef="#br0" timeOffset="85787.79">24363 6604 0,'-21'-21'16,"42"42"-16,-42-63 0,21 21 0,0-1 16,0 1-16,-22 21 31,22 21-31,0 1 0,0-1 0,-21 0 15,0 21-15,0-21 0,21 22 16,-21-1-16,0 0 0,21-20 0,-22 20 16,1 0-16,0 1 0,21-22 15,-21 21-15,21-21 0,-21 22 16,21-22-16,-21 21 0,21-21 0,0 0 16,0 1-16,0-1 0,0 0 15,21-21 16,0-21-31,-21 0 0,21-1 16,0 1-16,0 0 0,1 0 16,-1 0-16,0 0 0</inkml:trace>
  <inkml:trace contextRef="#ctx0" brushRef="#br0" timeOffset="86043.64">24617 6541 0,'0'0'0,"0"-43"0,21 1 16,-21 21-16,0 42 31,0 0-31,0 0 0,0 22 16,0-1-16,-21 0 0,0 1 0,21 20 15,-22-21-15,22 1 0,-21-1 0,0 0 16,21 1-16,0-1 0,0-21 16,0 22-16,0-22 0,0 0 0,0 0 15,0 0-15,0 0 0,0 1 0,0-1 16,0-42 15,0-1-31,0 1 16,0 0-16,0 0 15</inkml:trace>
  <inkml:trace contextRef="#ctx0" brushRef="#br0" timeOffset="86224.54">24193 6964 0,'-21'0'0,"42"0"16,-63 0-16,21 0 0,42 0 47,0 0-47,0 0 0,1 0 0,-1 0 0,0 0 15,0 0-15,21 0 0,-20 0 16,20 0-16,-21 0 0,0 0 16,22 0-16,-22-21 0,21 21 0,-21 0 15,0 0-15,22 0 0</inkml:trace>
  <inkml:trace contextRef="#ctx0" brushRef="#br0" timeOffset="86751.24">24998 6922 0,'0'-22'0,"0"44"16,21-44-16,-21 1 0,21 21 0,-21-21 15,0 0-15,0 0 16,0 0-16,-21 21 15,0 0 1,-22 0-16,22 21 16,0-21-16,0 21 0,-21 0 0,20 0 15,1 0-15,0 1 0,-21-1 16,21 0-16,-1 0 0,22 0 0,0 0 16,-21 1-16,21-1 0,0 0 15,0 0-15,21-21 16,-21 21-16,22-21 0,-1 0 0,0 0 15,0 0-15,0 0 0,0 0 16,22 0-16,-22 0 0,0-21 16,0 0-16,0 21 0,1-21 0,-1 0 15,-21-1-15,21 1 0,0-21 0,-21 21 16,21 0-16,-21-1 0,0 1 16,0 0-16,0 0 0,0 42 31,0 0-16,-21-21-15,21 21 0,0 1 0,0-1 16,0 0-16,0 0 16,0 0-16,0 0 0,0 1 15,0-1-15,0 0 0,21 0 32,0-21-32,1 0 0,-1 0 15,0 0-15,0 0 0,0 0 0,0-21 16,-21 0-16,22 21 0,-1-21 15,0 21-15</inkml:trace>
  <inkml:trace contextRef="#ctx0" brushRef="#br0" timeOffset="87219.97">25358 6900 0,'0'0'0,"0"-21"0,0 0 15,0 0-15,0 42 47,0 0-47,0 0 16,-22 1-16,22-1 15,-21 0-15,21 0 0,0 0 16,0 0-16,0 1 0,0-1 16,-21-21-1,0 0 17,21-21-17,0-1-15,0 1 16,0 0-16,0 0 15,0 0-15,21 0 0,0-1 16,-21 1-16,21 0 0,1 0 0,-1 21 16,0-21-16,0 21 0,0 0 0,22-21 15,-22 21-15,21 0 0,-21 0 16,0 0-16,1 0 0,-1 0 0,0 21 16,-21 0-16,21 0 0,-21 0 15,0 0-15,0 1 0,0-1 16,0 0-16,0 0 0,-21-21 0,0 21 15,0 0-15,-1-21 0,22 22 16,-21-22-16,0 0 0,0 21 0,21 0 16,-21-21-16,42-21 47,0 21-32,0-21-15</inkml:trace>
  <inkml:trace contextRef="#ctx0" brushRef="#br0" timeOffset="87808.63">25993 6879 0,'0'0'0,"21"-21"0,0 0 0,-21 0 16,0 0-16,0-1 0,0 1 16,-21 21-1,0 0 1,-1 0-16,1 0 0,-21 21 15,21 1-15,0-1 0,-22 0 0,22 0 16,0 0-16,-21 0 0,20 1 0,1-1 16,0 21-16,21-21 0,0 0 15,-21 1-15,21-1 0,0 0 0,0 0 16,0 0-16,0 0 16,0 1-16,21-22 0,0 0 15,0 0-15,1 0 0,-1 0 16,0 0-16,0-22 0,0 1 15,0 0-15,1 21 0,-22-21 16,21 0-16,0-22 0,0 22 0,0-21 16,0 21-16,1-22 0,20 1 15,-21 0-15,0-1 0,0-20 0,1 21 16,-1-1-16,0 1 0,0 0 16,-21 20-16,0-20 0,0 21 0,0 0 15,-21 42 16,0 0-31,0 0 0,-1 22 0,22-22 16,-21 21-16,0 0 0,21 1 16,0-1-16,-21-21 0,21 22 0,-21-1 15,21 0-15,-21-21 0,21 22 16,0-22-16,0 0 0,0 21 16,0-20-16,0-1 0,0 0 0,0 0 15,0 0-15,0 0 16,21-21 15,-21-21-15,21 0-16,0 21 0,-21-21 15,21 0-15,0 0 0,22-1 0</inkml:trace>
  <inkml:trace contextRef="#ctx0" brushRef="#br0" timeOffset="88131.45">26479 6519 0,'0'0'0,"0"-21"0,0 0 16,0 0-16,-21 21 16,0 0-1,0 0-15,21 21 0,0 0 0,0 0 16,-21 22-16,21-22 0,-21 21 16,-1-21-16,22 22 0,0-1 0,0-21 15,-21 22-15,21-1 0,-21-21 0,0 21 16,21-20-16,-21 20 0,21-21 15,0 0-15,-21 22 0,21-22 16,0 0-16,0 0 0,-22 0 0,22 0 16,0 1-16,0-1 15,22-42 32,-1-1-47,0 22 16,-21-21-16,21 0 0,0 21 15,-21-21-15,21 0 0</inkml:trace>
  <inkml:trace contextRef="#ctx0" brushRef="#br0" timeOffset="88504.23">26395 7006 0,'21'0'78,"0"0"-78,0 0 16,0-21-16,1 0 16,-22 0-1,21 21-15,-21-21 0,-21 21 47,-1 0-47,1 21 0,0 0 16,0 0-16,0 0 0,21 0 15,-21 1-15,-1-1 0,22 0 16,0 0-16,0 0 0,0 0 0,-21 1 16,21-1-16,0 0 0,0 0 15,0 0 1,21-21-16,1 0 16,-1 0-16,0 0 15,0 0-15,0-21 16,0 0-16,1 0 0,-22 0 15,21 21-15,0-22 0</inkml:trace>
  <inkml:trace contextRef="#ctx0" brushRef="#br0" timeOffset="88796.08">26755 6795 0,'-22'0'16,"22"21"-16,-21-21 0,0 21 16,21 0-16,-21 0 0,0 0 15,0 1-15,21-1 0,-22 0 16,1 0-16,21 0 0,0 0 0,0 1 16,-21-1-16,21 0 0,0 0 15,0 0-15,0 0 0,0 1 16,0-1-16,0 0 15,21-21 1,0 0-16,1 0 0,-1 0 16,0-21-16,0 0 15</inkml:trace>
  <inkml:trace contextRef="#ctx0" brushRef="#br0" timeOffset="89140.72">26966 6837 0,'0'-21'16,"21"21"15,1 0-31,-22 21 16,0 0-16,0 0 15,0 0-15,0 1 0,0-1 16,0 0-16,0 0 16,0 0-16,-22 0 0,22 22 0,-21-22 15,0 0-15,21 0 0,-21 0 16,0 1-16,0-1 0,21 0 0,-22 0 16,22 0-16,-21 0 0,0 1 0,21-1 15,0 0-15,-21-21 16,0 0-1,0 0 1</inkml:trace>
  <inkml:trace contextRef="#ctx0" brushRef="#br0" timeOffset="90876.69">9271 11134 0,'0'0'0,"0"-21"31,0-1-15,0 1-1,0 0 1,0 0 0,0 42 15,0 0-16,0 22-15,0-22 0,0 0 16,0 21-16,0 1 0,0-22 0,0 21 16,0 0-16,0 1 0,0-1 15,0 22-15,0-22 0,0 0 0,0 1 16,0 20-16,0-21 0,0 22 16,0-22-16,0 22 0,0-1 0,0 1 15,0-1-15,0 1 0,0-22 0,0 22 16,0-1-16,0-21 0,0 22 15,0-22-15,0 1 0,0-1 0,0 0 16,0 1-16,0-1 0,0-21 0,0 21 16,0-20-16,0-1 0,0 0 15,0 0-15,0 0 0,0 0 0,-21-21 32,0 0-17,-1 0-15,22-21 0,-21 0 16,0 0-16,21 0 0,-21 0 0,0-1 15,0 1-15</inkml:trace>
  <inkml:trace contextRef="#ctx0" brushRef="#br0" timeOffset="91159.53">8848 12404 0,'-22'-21'0,"44"42"0,-65-64 16,43 1-16,0 21 0,-21 0 16,21 0-16,0-1 0,0 1 15,21 21 1,0 0-16,1 0 0,-1 21 15,21-21-15,-21 22 0,22-1 16,-22 0-16,21 0 0,-21 21 0,0-20 16,22 20-16,-22-21 0,0 21 15,0-20-15,0 62 0,1-63 16,-22 22-16,21-22 0,-21 21 0,0-21 16,0 22-16,0-22 0,0 0 15,0 0-15,0 0 0,21-42 47,-21 0-47,21 0 16,-21 0-16,0 0 0</inkml:trace>
  <inkml:trace contextRef="#ctx0" brushRef="#br0" timeOffset="91456.35">9737 12192 0,'21'0'0,"-42"0"0,42-21 16,-21 42 0,-21 0-16,-1-21 15,1 21-15,0 22 16,0-22-16,0 21 0,0-21 0,-22 22 16,22-22-16,0 21 0,0 1 0,-22-22 15,22 21-15,0 0 0,0-20 16,0 20-16,0-21 0,21 21 0,-22-20 15,22-1-15,-21 0 0,21 0 0,-21-21 16,21 21-16,0-42 31,0 0-31,0 0 16,0 0-16,21-1 0,-21 1 16</inkml:trace>
  <inkml:trace contextRef="#ctx0" brushRef="#br0" timeOffset="103888.53">10816 12552 0,'21'21'0,"-21"0"47,0-42-15,0 0-17,0 0 1,0 0-16,21-1 0,-21 1 15,22 21-15,-22-21 16,0 0-16,0 0 0,0 0 16,0-1-16,0 1 0,0 0 15,0 0-15,0 0 0,-22 0 16,1 21-16,21-22 0,-21 22 16,0 0-16,0 0 0,0 0 0,-1 0 15,-20 22-15,21-22 0,-21 21 16,-1 0-16,22 0 0,-21 21 0,-1-20 15,1 20-15,21-21 0,-21 21 0,20 1 16,1-1-16,0 0 0,0-20 16,21 20-16,-21 0 0,21-21 0,0 22 15,0-22-15,0 0 0,21 0 0,0-21 16,0 21-16,0-21 16,1 0-16,-1 0 0,21 0 0,-21 0 15,22 0-15,-22-21 0,21 0 0,0 0 16,1 0-16,-1 0 0,0-1 15,1 1-15,-22 0 0,21-21 0,1-1 16,-22 22-16,0 0 0,-21 0 16,0 0-16,0 0 0,0-1 15,0 1-15,0 0 0,0 0 16,0 42 31,21 0-47,-21 0 0,0 1 0,21 20 15,-21-21-15,0 0 16,0 22-16,0-1 0,0 0 0,21 22 16,-21-1-16,0-20 0,0 20 0,0 1 15,0-1-15,0 1 0,0-1 16,0 22-16,0-22 0,0 22 0,0-22 16,0 22-16,0-21 0,0 20 0,0-20 15,0-1-15,0 1 0,0-1 0,0 1 16,0-22-16,0 22 0,0-22 15,0 21-15,0-20 0,-21-1 0,21-21 16,0 22-16,-21-1 0,21-21 0,0 0 16,-21 0-16,21 1 0,-21-1 15,0 0-15,-1-21 16,1 0-16,0 0 0,0 0 16,0-21-16,0 0 0,-1-1 0,1-20 15,0 21-15,0-21 0,0-1 16,0-20-16,-1 20 0,1-20 0,0-1 15,0 1-15,0-22 0,0 1 16,21-1-16,-22 0 0,22 1 0,0-1 16,0 0-16,0 22 0,0-1 0,22-20 15,-1 20-15,0 22 0,0-22 16,0 22-16,22 0 0,-22-1 0,21 1 16,-21 21-16,0 0 0,22-1 0,-22 1 15,0 0-15,0 21 0,0-21 16,1 21-16,-1-21 0,0 21 0,0-21 15,0 21-15,0-22 0,1 22 16</inkml:trace>
  <inkml:trace contextRef="#ctx0" brushRef="#br0" timeOffset="104539.16">11155 12679 0,'0'-21'15,"21"0"1,0 21-16,-21-22 0,21 22 16,0-21-16,-21 0 0,22 0 15,-1 21-15,-21-21 0,21 0 16,-21-1-16,0 1 0,0 0 16,0 0-16,-21 21 31,0 0-31,-1 21 0,1-21 15,0 21-15,0 0 0,0 22 0,0-22 16,21 0-16,-22 21 16,22-20-16,0 20 0,0 0 0,0-21 0,0 22 15,0-22-15,0 21 0,0-21 16,22 1-16,-1-1 0,0 0 16,-21 0-16,42 0 0,-21-21 0,1 0 15,-1 0-15,0 0 0,21 0 0,-21 0 16,1 0-16,-1 0 0,21-21 15,-21 0-15,0 0 0,1 0 0,-1-1 16,21-20-16,-42 0 0,21 21 16,0-22-16,-21 1 0,0 0 15,22 20-15,-1-20 0,-21 0 0,21-1 16,-21 22-16,0-21 0,0 0 16,21 20-16,-21 1 0,0 0 15,0 0-15,0 42 31,0 21-31,0-20 16,-21-1-16,21 21 0,-21 0 0,21 1 16,0-22-16,0 21 0,0 1 0,-21-1 15,21 0-15,0 1 0,0-1 16,0 0-16,0-21 0,0 22 0,0-22 16,0 0-16,0 0 0,0 0 0,21 1 15,-21-1-15,21-21 16,0 0-16,0 0 15,0 0-15,1-21 16,-1-1-16,-21 1 0,21 0 16,0-21-16,-21 21 0</inkml:trace>
  <inkml:trace contextRef="#ctx0" brushRef="#br0" timeOffset="104744.04">11599 12679 0,'-21'0'0,"42"0"0,-63 0 16,63 0 15,0 0-31,22 0 0,-22 0 16,21 0-16,-21 0 0,22 0 0,-22-21 16,21 21-16,0 0 0,1-21 15,-1-1-15,0 22 0,1-21 0,-1 21 16,0-21-16,1 0 0,-1 21 0</inkml:trace>
  <inkml:trace contextRef="#ctx0" brushRef="#br0" timeOffset="105637.53">12446 12425 0,'-21'0'47,"0"0"-47,21 21 0,-22 0 16,22 22-16,-21-22 15,21 0-15,-21 0 0,21 21 0,-21-20 16,21 20-16,0 0 0,-21-21 0,21 22 16,-21-1-16,-1 64 15,22-85-15,0 0 16,0 0-16,0-42 31,22 0-31,-1 21 16,-21-21-16,21-21 0,0 20 15,0 1-15,0-21 0,-21 21 0,22-22 16,-1 22-16,0-21 0,-21 21 16,21 0-16,0-1 0,-21 1 0,21 0 15,1 42 1,-22 0 0,0 1-16,0-1 0,0 0 0,0 0 15,0 21-15,0-20 0,0 20 0,0-21 16,0 0-16,0 22 0,0-22 15,21 0-15,-21 0 0,21 0 0,0 0 16,0-21-16,0 0 0,1 22 16,-1-22-16,0 0 0,0 0 15,0 0-15,0-22 0,22 22 0,-22-21 16,0 0-16,21 0 0,-20-21 0,-1 20 16,0-20-16,0 0 0,0 21 0,0-22 15,1 1-15,-1-22 0,0 22 16,0 0-16,-21-1 0,0 1 0,21 0 15,-21 21-15,0-1 0,0-20 16,0 21-16,0 0 0,-21 21 31,0 21-31,21 0 0,0 21 16,-21-20-16,21-1 0,-21 21 0,21-21 16,-22 22-16,22-1 0,0 0 15,0-21-15,0 22 0,-21-1 0,21-21 16,0 22-16,0-22 0,0 21 15,0-21-15,0 0 0,21 1 0,-21-1 16,22-21-16,-1 21 0,0-21 0,0 0 16,0 0-16,0 0 0,1 0 15,-1 0-15,21-21 0,-21 0 0,0-1 16,22 1-16,-22 0 0,0 0 16,0-21-16,0 20 0,1 1 0,-1 0 15,0 0-15,-21 0 0,0 0 0,0 42 47,-21 0-47,0 0 0,21 0 0,0 22 16,-22-22-16,22 0 0,-21 0 0,21 0 15,0 0-15,0 1 0,0-1 16,0 0-16,0 0 0,0 0 16,21-21-16,1 0 15,-1 0-15,0 0 0,0 0 16,-21-21-16,21 0 0,0 0 0,1 0 15,-1-1-15,0 1 0,0-21 16</inkml:trace>
  <inkml:trace contextRef="#ctx0" brushRef="#br0" timeOffset="105975.34">13652 12256 0,'0'0'0,"-127"42"31,127-21-31,0 0 0,0 0 16,22-21 0,-1 0-16,0 0 15,0 0-15,0 0 16,0 0-16,1 0 0,-1-21 16,0 21-16,0-21 0,-21 0 0,0 0 0,0 0 15,0-1-15,0 1 16,0 0-16,-21 21 15,0-21-15,0 21 0,-1 0 16,1 0-16,0 21 0,-21 0 0,42 0 16,-21 1-16,-1-1 0,1 0 15,21 0-15,0 21 0,0-20 0,0-1 16,0 0-16,0 0 0,0 0 0,0 0 16,21 1-16,1-1 15,-1-21-15,21 21 0</inkml:trace>
  <inkml:trace contextRef="#ctx0" brushRef="#br0" timeOffset="106484.05">14055 12594 0,'-22'0'0,"44"0"0,-65 0 0,22 0 16,0 0-16,0 21 0,0 1 15,21-1-15,0 0 16,0 0-16,0 0 0,0 0 16,0 22-16,0-22 0,0 0 0,0 21 15,0-20-15,0-1 0,0 0 16,0 0-16,0 0 0,0 0 0,0 1 16,0-44 30,0 1-46,0 0 0,0 0 16,0-21-16,0 20 0,0 1 16,0-21-16,0 0 0,21 20 15,21-20-15,-21 0 0,0 21 0,22-22 0,-1 22 16,0 0-16,1 0 16,20 0-16,-20 21 0,-1 0 0,0 0 15,1 0-15,-22 21 0,21 0 0,-21 0 16,0 0-16,1 0 0,-22 1 0,0-1 15,0 21-15,0 0 0,0-20 16,0 20-16,0-21 0,0 21 0,0-20 16,-22-1-16,1 0 0,21 0 0,-21 0 15,0 0-15,21 1 0,-21-1 16,0-21-16,42 0 47</inkml:trace>
  <inkml:trace contextRef="#ctx0" brushRef="#br0" timeOffset="108023.78">15155 12700 0,'0'0'16,"0"-21"-16,0 0 0,0-22 0,0 22 15,-21 0-15,21 0 16,-21 0-16,0 0 0,0-1 0,-1 22 15,1-21-15,0 21 0,0 0 0,0 0 16,0 0-16,-22 21 0,22-21 0,0 22 16,0-1-16,0 21 0,-1-21 15,1 22-15,0-22 0,-21 21 0,42 0 16,-21 1-16,21-1 0,-22-21 0,22 22 16,0-22-16,0 21 0,0-21 15,0 0-15,22 1 0,-1-1 0,0-21 16,0 0-16,0 0 0,0 0 0,22 0 15,-22 0-15,21 0 0,-21-21 16,22-1-16,-22 1 0,21 0 0,-21-21 16,22 21-16,-22-22 0,21 1 0,-21 0 15,1-1-15,-1 1 0,0 0 16,0-22-16,0 22 0,0-22 0,-21 22 16,0-22-16,0 22 0,0 0 15,0-1-15,0 1 0,0 21 16,0 0-16,0 0 0,-21 21 15,21 21-15,-21 0 0,0 21 16,0 1-16,0-1 0,-1 0 16,22 1-16,0-1 0,-21 43 15,21-43-15,0 0 0,0 22 0,0-22 16,0 0-16,21 1 0,1-22 16,-1 21-16,0-21 0,0 22 0,0-22 15,0-21-15,22 21 0,-22-21 0,21 21 16,-21-21-16,22 0 0,-22 0 15,21-21-15,-21 0 0,22 21 16,-22-21-16,21 0 0,-21-1 0,1-20 16,-1 21-16,0-21 0,0 20 15,0-20-15,0 21 0,-21-21 0,0 20 16,0 1-16,0 0 0,-21 42 31,21 0-15,-21 1-16,21-1 0,0 0 0,0 0 15,0 0-15,0 0 0,0 1 16,0 20-16,0-21 0,0 0 16,21 0-16,0-21 0,-21 22 0,22-22 15,20 0-15,-21 0 0,0 0 16,0 0-16,22 0 0,-22 0 16,21 0-16,-21-22 0,1 22 0,-1-21 15,0 0-15,0 0 0,0 0 0,0-22 16,-21 22-16,0-21 0,0 0 15,0-1-15,0 1 0,0 21 0,0-22 16,-21 1-16,21 0 0,-42 21 0,21-1 16,0 1-16,-22 21 0,22 0 15,-21 0-15,21 0 0,-22 0 0,22 21 16,0-21-16,-21 43 0,20-22 0,1 0 16,0 21-16,0 1 15,0-22-15,21 21 0,0 1 0,0-22 16,0 21-16,0 0 0,0-20 0,21-1 15,0 0-15,0 0 0,0 0 16,1 0-16,20-21 0,-21 0 0,64 0 16,-43 0-16,0 0 0,1-21 15,-22 0-15,21 0 0,1 0 16,-1 0-16,-21-22 0,0 22 0,22 0 16,-22-21-16,0 20 0,21-20 0,-21 21 15,1 0-15,-1 0 0,0-1 16,-21 1-16,0 0 0,0 42 31,0 0-31,0 1 0,-21-1 0,21 0 16,-21 0-16,21 0 0,-22 22 15,22-22-15,0 0 0,0 21 0,-21-21 16,21 1-16,0-1 0,0 0 0,0 0 16,0 0-16,0 0 15,21-21-15,1 0 0,-1 0 0,0 0 16,0 0-16,0 0 0,0 0 0,22-21 15,-22 21-15,0-21 0,0 0 16,0 0-16,1 0 0,-1-1 0,0-20 16,0 21-16,0 0 0,0 0 15,-21-1-15,0 1 0,22 21 0,-22 21 32,0 1-17,-22-22-15,22 21 0,0 0 0,0 0 16,0 0-16,0 0 0,0 1 15,0-1-15,0 0 0,0 0 16,22 0-16,-1-21 16,0 0-16,0 0 0,0 0 15,0 0-15,1 0 16,-1 0-16,0-21 0,0 21 0,0-21 16,-21 0-16,21 0 0,1-1 15,-22 1-15,0 0 0,21 0 0,-21-21 16,0 20-16,0 1 0,0-21 0,0 21 15,0 0-15,0-1 0,-21 1 16,-1 0-16,1 21 0,0 0 16,0 0-16,0 0 15,42 21 17,0-21-32,0 0 0,0 0 15,1 0-15,-1 0 0,0 0 0,21 0 16,-21 0-16,1 0 0,20 0 15,-21-21-15,0 21 0,-21-21 16,21 21-16</inkml:trace>
  <inkml:trace contextRef="#ctx0" brushRef="#br0" timeOffset="108552.69">17970 12256 0,'0'0'0,"0"-22"0,0-20 0,0 21 15,22-21-15,-22 20 0,0-20 16,0 21-16,0-21 0,0 20 0,0 1 15,0 0-15,0 63 32,0-20-32,0 20 0,0 21 0,0-20 15,0 20-15,0 1 0,-22-1 16,22 1-16,-21-1 0,0-20 0,21 20 16,-21 1-16,21-22 0,-21 21 0,0-20 15,21-1-15,0 0 0,0-20 16,-22 20-16,22-21 0,0 0 15,22-42 17,-22 0-32,21 0 0,0-22 15,21 22-15,-21-21 0</inkml:trace>
  <inkml:trace contextRef="#ctx0" brushRef="#br0" timeOffset="108791.56">18351 12129 0,'22'-64'16,"-44"128"-16,65-170 0,-43 63 0,0 1 15,21 21-15,-21 0 0,0 42 16,0 0-16,0 21 16,0 1-16,-21 20 0,21 1 15,-21-22-15,21 22 0,0-1 16,-22 1-16,1-22 0,21 21 0,0-20 16,0-1-16,-21 0 0,21 22 15,0-43-15,0 21 0,0 1 0,0-22 16,0 0-16,0 0 0,0 0 0,0 1 15,-21-22 17,0-22-32,21 1 0</inkml:trace>
  <inkml:trace contextRef="#ctx0" brushRef="#br0" timeOffset="108987.92">17843 12615 0,'0'0'16,"-42"0"-16,21 0 0,0 0 0,-22 0 15,65 0 17,-1 0-32,0 0 0,21 0 15,1 0-15,-1 0 0,0 0 16,22 0-16,-1 0 0,1 0 0,-1-21 16,1 21-16,20 0 0,-20-21 0,-1 21 15,1 0-15,-1-21 0,1 0 16,-22 21-16</inkml:trace>
  <inkml:trace contextRef="#ctx0" brushRef="#br0" timeOffset="110256.19">18923 12446 0,'0'-21'0,"21"0"0,-106 105 0,149-126 0,-43-21 16,-21 41-16,0 1 0,-21 21 15,0 0 1,0 0-16,-1 0 0,-20 21 16,21 1-16,-21 20 0,20-21 0,-20 21 15,0-20-15,-1 20 0,22 0 0,-21 1 16,0-1-16,20 0 0,1-21 15,0 22-15,0-22 0,21 21 0,-21-21 16,21 1-16,0-1 0,0 0 16,21 0-16,0-21 15,0 0-15,0 0 0,22 0 0,-22 0 16,21-21-16,-21 21 0,22-21 0,-22 0 16,21-1-16,-21-20 0,22 21 15,-22-21-15,0-1 0,0 22 0,0-21 16,1-1-16,-22 1 0,0 0 0,0 21 15,21-1-15,-21 1 0,0 0 16,0 0-16,0 42 16,-21 0-16,-1 0 15,22 1-15,0-1 0,0 21 16,0-21-16,0 0 0,0 22 16,0-22-16,0 0 0,0 0 0,0 22 15,22-22-15,-1 0 0,0-21 16,0 21-16,0-21 0,0 0 0,22 0 15,-22 0-15,21 0 0,1 0 0,-1 0 16,0-21-16,1 0 0,-1 0 16,0-1-16,-21 1 0,22-21 0,-22 21 15,0-22-15,0 22 0,0-21 0,-21 21 16,0-22-16,0 22 0,0 0 16,-21 42-1,0 0-15,-21 1 16,21-1-16,-1 21 0,1-21 0,0 0 15,0 22-15,0-22 16,21 0-16,0 21 0,-21-20 0,21-1 16,-22 0-16,22 0 0,0 0 15,22-42 17,-22 0-32,21 0 15,0 0-15,0-1 0,0 1 16,0 0-16,1-21 0,20 21 0,-21-22 15,21 1-15,-20 21 0,20-22 16,-21 22-16,21 0 0,-20 0 16,-1 21-16,0 0 0,0 0 0,0 0 0,0 21 15,-21 0 1,0 22-16,0-22 0,0 0 16,0 0-16,0 0 0,0 0 0,0 1 15,22 20-15,-1-21 0,21 0 0,-21 0 16,0 1-16,22-1 0,-22-21 15,21 21-15,1-21 0,-22 0 0,21 0 16,0 21-16,1-21 0,-22 0 0,21 0 16,1 0-16,-22-21 0,21 0 15,-21 0-15,0-1 0,1 1 16,20 0-16,-42-21 0,21 21 0,0-22 0,0 22 16,-21-21-16,0-1 0,0 22 15,0 0-15,0-21 0,-21 21 16,0 21-16,-21 0 0,21 0 15,-22 0-15,1 21 0,0-21 16,-1 42-16,1-21 0,0 0 0,20 22 16,1-22-16,0 21 0,0-21 0,21 22 15,0-22-15,0 21 0,0-21 0,0 22 16,0-22-16,21 0 0,0 0 16,0 0-16,1-21 0,20 0 0,-21 0 15,0 0-15,22 0 0,-22 0 0,21 0 16,-21 0-16,22-21 0,-22 0 15,21 0-15,-21-21 0,22 20 16,-22-20-16,21 0 0,-21-1 0,0 1 16,22 0-16,-22-22 0,0 1 15,0-1-15,0 1 0,1-1 0,-22 1 16,0-1-16,0 22 0,0 0 0,0 20 16,0 1-16,-22 21 0,1 0 15,0 0-15,0 21 0,0 1 0,0 20 16,-1 0-16,1 1 0,0 20 15,21-21-15,-21 22 0,21-22 0,0 22 16,0-22-16,0 0 0,0 22 16,21-22-16,0 1 0,0-1 0,1 0 15,-1 1-15,-21-1 0,21 0 16,0-21-16,0 1 0,0-1 0,1 0 16,-22 0-16,21-21 0,0 0 0,0 0 15,21 0-15,-20 0 0,-1 0 16,0-21-16,0 0 0,21 0 0,-20-1 15,20-20-15,-21 0 0</inkml:trace>
  <inkml:trace contextRef="#ctx0" brushRef="#br0" timeOffset="110512.04">21463 12023 0,'0'0'0,"0"-43"0,0 1 0,0 0 16,0 21-16,0-1 0,0 1 15,-21 21-15,0 0 0,-1 0 0,1 21 16,0 1-16,0-1 0,0 21 15,0 0-15,-1 22 0,22-1 0,-21-20 16,21 20-16,-21 1 0,21-1 0,0 1 16,0-1-16,0 1 0,0-22 0,0 22 15,0-22-15,0 0 0,0 1 16,0-1-16,0 0 0,0-21 0,0 22 16,0-22-16,0 0 0,0 0 15,21-21 1,0 0-16,1-21 15,-1 0-15,0 21 0,21-21 0,-21-22 16</inkml:trace>
  <inkml:trace contextRef="#ctx0" brushRef="#br0" timeOffset="111167.67">21653 12531 0,'0'0'0,"0"21"47,22-21-32,-1 0-15,0 0 16,0 0-16,0 0 0,0 0 0,1 0 16,20 0-16,-21-21 0,0 21 15,0-21-15,1-1 0,-1 1 16,0 21-16,0-21 0,-21-21 0,0 21 16,0-1-16,0 1 0,0 0 0,0 0 15,-21 21 1,0 0-16,-22 21 0,22 0 15,-21 0-15,21 22 0,-22-22 0,22 21 16,0 1-16,0-22 0,0 21 16,0 0-16,21-20 0,0 20 0,0 0 15,0-21-15,0 22 0,21-22 0,0 21 16,0-21-16,0-21 16,22 22-16,-1-1 0,-21-21 0,21 0 15,1 0-15,-1 0 0,0 0 0,1-21 16,-1-1-16,0 1 0,-20 0 15,20 0-15,0-21 0,1 20 0,-1-20 16,0 0-16,1-1 0,-1 1 0,0 0 16,-21-1-16,22 1 0,-43 0 15,0-1-15,0 22 0,0 0 0,0 0 16,0 0-16,-21 21 0,-1 0 0,1 0 16,-21 0-16,21 21 0,0 0 15,-1-21-15,1 42 0,21-20 0,0-1 16,0 21-16,0-21 0,0 22 0,21-22 15,1 0-15,-1 21 16,-21-21-16,21 22 0,0-22 0,0 0 16,-21 21-16,0-20 0,0-1 0,0 0 15,0 0-15,0 0 0,0 0 16,0 1 0,-21-22-16,0 0 0,0 0 0,0 0 15,-1 0-15,1 0 0,0 0 16,0-22-16,21 1 15,0 0 1,0 0-16,0 0 16,21 0-16,0 21 0,0-22 0</inkml:trace>
  <inkml:trace contextRef="#ctx0" brushRef="#br0" timeOffset="111443.51">23326 12150 0,'0'-21'16,"0"42"-16,0-64 0,-22 43 16,1 22-1,0-22-15,0 21 0,0 21 0,0-21 16,-22 22-16,22-1 0,0 0 16,21 1-16,-21-1 0,21 0 0,-21 1 15,21 20-15,0-21 0,0 1 16,0-1-16,0 0 0,0 1 0,21-22 15,-21 21-15,21-21 0,0 1 16,0-1-16,0 0 0,1 0 0,-1-21 16,0 0-16,0 0 0,0 0 0,0 0 15,1 0-15,20-21 0,-21 21 16,0-21-16,22 0 0</inkml:trace>
  <inkml:trace contextRef="#ctx0" brushRef="#br0" timeOffset="111715.35">24024 12129 0,'0'0'16,"0"-22"-16,0 1 0,0 0 0,0 42 31,0 0-31,0 1 0,21-1 16,22 21-16,-22-21 0,21 22 15,-21-1-15,22 21 0,-1-20 0,-21-1 16,21 0-16,-20 1 0,-1 20 0,0-20 15,-21-1-15,0 0 0,0 1 0,0-1 16,0-21-16,-42 43 16,20-43-16,-20 0 0,21 0 15,0 0-15,-22-21 0,22 0 0,-21 0 16,21 0-16,0 0 0,-1 0 16,22-21-1</inkml:trace>
  <inkml:trace contextRef="#ctx0" brushRef="#br0" timeOffset="122299.71">19537 15748 0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48:10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14436 0,'0'-21'16,"-21"21"15,0-22-31,0 22 0,-21 0 16,20 0-16,1 0 0,-21 0 0,21 0 15,0 0-15,-1 0 0,1 0 16,0 0-16,42 0 31,22 0-31,-1 0 0,0 0 16,22 0-16,-22 0 0,22 22 16,-1-22-16,1 0 0,20 0 15,-20 0-15,20 0 0,1 0 0,0 0 16,-1 0-16,1 0 0,0 0 15,-22 0-15,1 0 0,-1 0 0,1 0 16,-22 0-16,0 0 0,-20 0 16,-1 0-16,0 0 0,0 0 15,-21-22-15,0 1 16,0 0 0,-21 21-16,0 0 15,0-21-15,-1 21 0,1-21 0,-21 21 16,21 0-16,-22-21 0,22 21 15,-21 0-15,0 0 0,20 0 16,1-22-16,0 22 0,0 0 0,42 0 31,0 0-31,0 0 16,1 0-16,20 0 0,0 0 16,-21 0-16,22 0 0,-22 0 0,21 0 15,-21 0-15,1 0 0,-1 22 16,0-1-16,-21 0 0,0 0 15,0 0-15,0 0 0,0 22 0,-21-1 16,0 0-16,-1-20 0,-20 20 0,0 0 16,-1 1-16,1-1 15,0-21-15,-1 21 0,1-20 0,21 20 16,-21-21-16,20 0 0,1-21 16,0 43-16,42-43 15,0 0 1,1-22-16</inkml:trace>
  <inkml:trace contextRef="#ctx0" brushRef="#br0" timeOffset="1022.41">3344 13843 0,'-21'0'16,"42"0"-16,-63 0 0,21 0 16,0 0-16,-1 0 15,22 21-15,-21 0 0,21 1 16,0 20-16,0-21 0,-21 21 0,21 1 0,-21-1 15,21 0-15,0 1 16,0-1-16,-21 0 0,21 1 0,-21-1 16,21 0-16,-22 1 0,22-22 0,0 0 15,0 0-15,0 0 0,0 1 16,0-1-16,22-21 31,-1-21-31,0-1 0,-21 1 0,21 0 16,0-21-16,-21 21 0,21-22 15,1 22-15,-1-21 0,-21 21 16,21-22-16,0 22 0,-21 0 16,21 0-16,-21 0 0,21 21 0,1 0 15,-1 0-15,-21 21 0,21 0 16,-21 0-16,21 21 16,-21-20-16,0-1 0,21 21 0,-21-21 15,0 22-15,0-22 0,0 21 16,21-21-16,-21 0 0,22 1 0,-22-1 15,21 0-15,0-21 0,-21 21 16,21-21-16,0 0 0,0 0 0,1 0 16,41-21-16,-42 0 15,0 21-15,1-21 0,-1-22 16,0 22-16,0-21 0,0 21 0,-21-22 16,21 1-16,1-22 0,-1 22 15,-21 0-15,0-1 0,21-62 16,0 62-16,-21 1 0,0 0 0,0-1 15,0 22-15,0 0 0,0 0 16,0 0-16,0 42 16,0 0-16,0 0 0,0 0 15,0 22-15,0-1 0,-21-21 0,21 21 16,0 22-16,0-22 0,0 1 16,0-1-16,0 0 0,0 1 15,0-1-15,0 0 0,0 1 0,21-22 16,0 21-16,0-21 0,1 0 15,-1 1-15,0-22 0,21 0 0,-21 0 16,22 0-16,-22 0 0,21 0 16,1 0-16,-1-22 0,0 1 0,1 0 15,-1 0-15,0 0 0,1-22 16,-22 22-16,21-21 0,-21 0 0,0 20 16,-21-20-16,0-21 0,0 20 15,0 22-15,0 0 0,0 0 16,-21 0-16,0 21 0,0 0 0,0 0 15,0 0-15,-1 21 0,-20 0 16,21 0-16,0 0 0,0 22 16,21-22-16,0 21 0,0 0 0,0-20 15,0 20-15,0 0 0,0-21 16,0 1-16,21 20 0,0-21 0,0 0 16,0-21-16,22 21 0,-1-21 0,0 0 15,1 0-15,-1 0 0,0 0 16,1 0-16,-1-21 0,0 0 0,1 0 15,-1 0-15,0 0 0</inkml:trace>
  <inkml:trace contextRef="#ctx0" brushRef="#br0" timeOffset="2188.29">6286 13610 0,'0'-21'15,"0"42"-15,-21-63 0,0 21 0,0 0 0,0 21 16,0 0 0,-1 0-16,1 0 0,0 0 0,0 21 0,-21 0 15,20 0-15,-20 21 0,21 1 16,-21-1-16,20 0 0,-20 22 15,21-22-15,0 1 0,-22 20 0,22-21 16,21 1-16,0-1 0,0 0 16,0 1-16,0-1 0,0 0 0,0 1 15,21-22-15,22 21 0,-22-21 0,21 1 16,1-1-16,20 0 0,-21 0 16,22-21-16,-1 0 0,1 0 15,-1 0-15,1 0 0,21-21 0,-22 0 0,22 0 16,-22 21-16,1-43 15,-1 22-15,1 0 0,-22 0 0,0-22 16,-20 22-16,-1-21 0,0 21 0,-21-22 16,0 1-16,0 21 0,0-21 15,-21 20-15,0 1 0,-1 0 0,-20 0 16,0 0-16,21 21 0,-22 0 16,1 0-16,0 0 0,-1 0 0,1 0 15,0 21-15,-1 0 0,1 0 0,0 22 16,20-22-16,-20 0 0,21 21 15,21-21-15,0 22 0,-21-22 0,21 21 16,0-21-16,0 22 0,0-22 0,21 0 16,-21 0-16,21 0 0,0 1 15,22-22-15,-22 0 0,21 0 16,-21 0-16,22 0 0,-22 0 0,21-22 16,0 1-16,-20 21 0,20-42 15,-21 21-15,21 0 0,-20-1 0,-1-20 16,0 21-16,0-21 0,-21 20 0,0-20 15,21 21-15,-21-21 16,0 20-16,0 44 31,0-1-31,-21 0 0,21 0 0,0 21 16,0 1-16,0-22 0,0 0 16,0 0-16,0 22 0,0-22 15,0 0-15,21 0 0,0 0 16,22-21-16,-22 21 0,0-21 0,21 22 15,-20-22-15,20 0 0,0 0 16,-21 0-16,22-22 0,-1 1 0,-21 0 16,22 0-16,-22 0 0,0 0 0,21-1 15,-21-20-15,1 21 0,-22-21 16,21 20-16,-21-20 0,21 21 0,-21 0 16,0-22-16,0 22 0,0 0 15,0 42 1,0 0-16,0 1 15,0 20-15,-21-21 0,21 0 0,0 0 16,-21 22-16,21-22 16,0 0-16,0 0 0,0 22 0,-22-22 15,22 0-15,0 0 0,0 0 0,0 0 16,-21 1-16,21-1 16,0-42 15,0-1-31,0 1 0,0 0 15,0 0-15,0-21 0,0-1 0,21 22 16,1-21-16,20-1 0,-21 1 16,21 0-16,22-1 0,-22 22 0,1 0 15,62-21-15,-41 42 0,-22 0 16,1 0-16,-22 21 16,21-21-16,-21 21 0,0 21 0,1-20 15,-22-1-15,0 21 0,0-21 0,0 22 16,0-22-16,-22 21 0,1-21 15,0 0-15,0 22 0,0-22 0,0 0 16,-1 0-16,1 0 0,21 1 0,-21-22 16</inkml:trace>
  <inkml:trace contextRef="#ctx0" brushRef="#br0" timeOffset="3511.89">8975 14034 0,'-22'0'15,"44"0"-15,-65 0 0,22 0 0,0 21 16,21-42 15,21-1-31,0 22 0,0-21 0,22 0 16,-22 0-16,21-21 0,1 20 16,-22-20-16,21 21 0,0-64 15,-20 43-15,-1-22 0,0 22 0,-21-21 16,0 20-16,0 22 15,0 0-15,0 0 0,0 42 16,0 0 0,0 0-16,-21 22 0,21-1 15,-21 21-15,21 1 0,0-22 16,0 22-16,0-1 0,0 1 0,0-1 16,0-20-16,0 20 0,0-21 15,0 1-15,0 20 0,0-20 0,0-1 16,0 0-16,0 1 0,0-22 15,0 21-15,0-21 0,0 0 0,-22 1 16,1-22-16,21 21 0,-21-21 16,0 0-16,0 0 0,0 0 0,-22 0 15,22-21-15,-21-1 0,-1 1 0,1 0 16,21 0-16,-21-21 0,-1 20 16,22-20-16,-21 21 0,21-21 0,-1 20 15,1 1-15,21 42 31,0 1-31,21-1 16,1 21-16,-1-21 0,0 22 0,0-22 16,0 0-16,22 21 0,-22-21 15,21 1-15,0-22 0,1 21 0,-1 0 16,0-21-16,1 0 0,-1 0 0,0 0 16,1 0-16,-1-21 0,0 0 15,1-1-15,-1 1 0,-21 0 0,22 0 16,-22-21-16,0-1 0,0 1 15,0 21-15,0-22 0,-21 1 0,0 0 16,0 21-16,0-1 0,22 1 16,-22 0-16,0 42 15,0 0-15,0 1 16,0 20-16,-22 0 0,22-21 0,-21 22 16,21-1-16,0 0 0,0 1 15,-21-1-15,21-21 0,0 22 0,0-22 16,-21 0-16,21 0 0,0 0 0,21-21 31,0-21-15,-21 0-16,21 0 0,1 0 15,-1-1-15,0-20 0,0 21 0,0-21 16,22-1-16,-22 1 0,0 21 16,21-22-16,-21 22 0,22 21 0,-22-21 15,0 21-15,0 0 16,-21 21-16,0 0 0,0 1 15,0-1-15,0 21 0,0-21 16,0 22-16,0-22 0,0 21 0,0-21 16,0 0-16,0 1 0,0 20 15,0-21-15,21 0 0,1-21 16,-1 0-16,0 0 0,21 0 16,-21 0-16,22 0 0,-22 0 15,21-21-15,-21 0 0,1 0 0,41-22 16,-42 1-16,0 0 15,1 21-15,-22-22 0,0 1 0,0 0 16,0 20-16,0-20 0,0 21 16,0 0-16,0 0 0,0 42 31,0 0-31,0 0 0,0 21 16,0-20-16,0 20 0,0-21 0,0 21 15,0-20-15,0 20 0,0-21 16,0 0-16,0 22 0,0-22 15,0 0-15,0 0 0,21 0 0,-21 0 16,-21-21 15,-1 0-15,1 0-16,21-21 0,-21 21 0,0-21 16,21 0-1,0 0 1,21 0-16,0-1 15</inkml:trace>
  <inkml:trace contextRef="#ctx0" brushRef="#br0" timeOffset="3883.88">11112 13822 0,'0'0'0,"-21"-148"15,0 127 1,21-1-16,-21 22 0,0 0 15,0 0-15,-1 22 0,1 20 16,0 0-16,0 1 0,21-1 16,-21 21-16,0-20 0,-1 20 15,1 22-15,0 0 0,0-22 0,0 22 16,21 21-16,0-22 0,-21 1 0,21 0 16,0-1-16,0 1 0,0 21 0,0-22 15,0 22-15,0-21 16,21 0-16,-21-1 0,0 1 0,0 0 15,0-1-15,0-20 0,0-1 0,0 1 16,-43-1-16,22 1 0,0-1 16,-21-20-16,21-1 0,-1-21 0,-20 0 15,21 0-15,0-21 0,21-21 16,0-21 0,0 0-16,0-1 0,0 1 0,0-22 15,21 22-15,0-21 0,0-1 16,0 1-16,1-1 0,-1-21 0,21 1 0</inkml:trace>
  <inkml:trace contextRef="#ctx0" brushRef="#br0" timeOffset="4164.56">10943 14520 0,'0'0'0,"21"-63"0,0 21 16,-21-1-16,22 1 0,-1 0 0,0 20 16,0 1-16,0 0 0,0 0 0,1 0 15,20 21-15,-21-21 0,0 21 16,22 0-16,-22 0 0,0 0 0,0 0 15,0 0-15,0 0 0,-21 21 0,0 0 16,0 0-16,0 0 0,0 0 16,0 1-16,-42 20 0,21-21 0,-21 0 15,-1 22-15,1-22 0,0 0 16,-1 0-16,1 0 0,0 0 16,-1 1-16,22-22 0,-21 21 0,21-21 15,42 0 16,0-21-31,0 21 0,21-22 0,-20 1 16,20 0-16,0 0 0</inkml:trace>
  <inkml:trace contextRef="#ctx0" brushRef="#br0" timeOffset="4468.39">11493 14351 0,'0'0'0,"22"-21"0,-1 21 16,0-21-16,0 0 15,0-1-15,0 1 0,1 0 16,-1 0-16,0 0 0,0 0 0,0-1 16,0 1-16,-21 0 0,0 0 15,-21 21 1,0 0-16,0 0 0,0 21 0,-22 0 16,22 0-16,0 1 0,0-1 15,0 21-15,0-21 0,-1 22 0,22-22 16,0 0-16,0 42 15,0-41-15,0-1 0,0 0 16,0 0-16,0 0 0,0 0 0,22-21 16,-1 0-16,0 22 0,21-22 0,-21 0 15,22 0-15,-22 0 0,21 0 16,1-22-16,-1 1 0,0 0 0,1 0 16,-1 0-16</inkml:trace>
  <inkml:trace contextRef="#ctx0" brushRef="#br0" timeOffset="4946.93">12277 14118 0,'0'0'0,"0"-21"0,0 0 0,0 0 0,-22 21 32,1 0-32,0 21 0,0-21 0,0 21 15,0 0-15,-1 0 0,1 22 16,21-22-16,-21 0 0,21 21 16,0-20-16,0 20 0,0-21 0,0 0 15,0 0-15,0 1 0,21-1 16,0 0-16,1 0 0,-1 0 0,21-21 15,-21 0-15,22 0 0,-1 0 0,0 0 16,1 0-16,-1-21 0,-21 21 16,21-21-16,1 0 0,-22 0 0,0-22 15,0 1-15,0 0 0,1-1 16,-1 1-16,0-22 0,0 1 0,0-1 16,-21 1-16,21-1 0,1 1 15,-22-22-15,21 43 0,-21-22 0,0 22 0,0 0 16,0 21-16,0-1 15,-21 44 1,21-1-16,-22 0 0,1 21 0,21 1 16,-21-1-16,0 21 0,21-20 15,-21 20-15,21-20 0,0 20 0,0-21 16,0 22-16,0-22 0,0 1 16,0 20-16,0-42 0,0 22 0,0-1 15,0-21-15,21 0 0,-21 22 0,21-43 16,0 21-16,0-21 15,22 0-15,-22 0 0,0 0 0,0 0 0,22-21 16,-22 21-16,21-22 0,-21 1 16,22 0-16,-22-21 0,21 21 15,-21-22-15,0 1 0,22 21 0</inkml:trace>
  <inkml:trace contextRef="#ctx0" brushRef="#br0" timeOffset="5184.8">12594 13864 0,'21'0'15,"0"0"1,1 0-16,-1 0 0,21 0 16,0-21-16,1 21 0,-1 0 0,22 0 15,-22-21-15,21 21 0,-20 0 0,20 0 16,1-21-16,-1 21 0,-20-21 15,20 21-15,-21 0 0,22 0 0,-22-22 16,1 22-16,-1 0 0,-21-21 0,21 21 16,-20 0-16,-1 0 0,-21-21 15</inkml:trace>
  <inkml:trace contextRef="#ctx0" brushRef="#br0" timeOffset="6144.72">233 16214 0,'0'0'16,"0"-21"-16,0-1 15,0 1-15,-21 21 16,21-21-16,21 21 15,0 0 1,21 0-16,1 0 0,-1-21 16,43 21-16,-22 0 0,22 0 0,21-21 15,-22 21-15,22 0 0,0-21 16,21-1-16,-21 22 0,21-21 0,-21 21 16,-1-21-16,1 21 0,-21 0 15,-22-21-15,22 21 0,-43 0 0,22-21 16,-22 21-16,-21 0 0,1 0 15,-22-21-15,0-1 16,-22 1-16,1 21 16,0-21-16,0 21 0,-21-21 0,20 21 15,1 0-15,-21 0 0,21-21 16,-22 21-16,22 0 0,0 0 0,21-21 16,-21 21-16,42 0 31,0 0-31,0 0 15,1 0-15,-1 0 0,0 0 0,21 21 16,-21 0-16,1-21 0,-1 21 16,0 0-16,0 22 0,-21-22 0,0 0 15,0 21-15,0 1 16,0-1-16,-21 0 0,0 1 0,-22-22 16,1 21-16,21 0 0,-21-20 15,-1 20-15,1-21 0,0 0 16,20 0-16,1-21 0,42 0 15</inkml:trace>
  <inkml:trace contextRef="#ctx0" brushRef="#br0" timeOffset="7091.69">3175 15452 0,'0'-21'15,"0"42"1,0 0-16,0 0 0,0 21 0,0 1 15,0-1-15,0 0 0,0 1 16,0-1-16,-21 22 0,0 20 16,21-41-16,0-1 0,-22 0 15,22 1-15,0-22 0,-21 0 0,21 0 16,0 0-16,21-21 16,1 0-1,-22-21-15,21 0 0,0 0 0,0-22 16,0 22-16,0-21 0,1 0 15,-1-1-15,0 1 0,0 0 0,0 20 16,0-20-16,1 21 0,-22 0 16,21 0-16,0 21 15,-21 21 1,0 0-16,0 0 0,0 0 0,0 22 16,0-22-16,0 21 0,0 0 0,0-20 15,0 20-15,21 21 16,0-41-16,-21-1 0,21 0 0,1-21 15,-1 0-15,0 0 0,0 0 16,0 0-16,0 0 0,22-21 0,-22 0 16,21-1-16,-21-20 0,22 21 15,-22-21-15,0 20 0,0-20 0,0 0 16,1-1-16,-1-20 0,-21 21 0,0-1 16,0 1-16,0 0 15,0-1-15,0 22 0,0 0 0,0 0 0,0 42 31,0 0-31,0 0 0,-21 0 16,21 22-16,0-1 0,0-21 0,0 22 16,0-1-16,0 0 0,0 1 15,21-1-15,0 0 0,0 1 0,0-1 16,0-21-16,1 21 0,-1-20 16,21-1-16,-21 0 0,22 0 15,-1-21-15,0 0 0,1 0 0,-1 0 16,0 0-16,1 0 0,-1 0 0,-21-21 15,21 0-15,1 0 0,-22-1 16,0-20-16,0 21 0,-21-21 16,0 20-16,0-20 0,0 21 0,-21-21 15,0 20-15,0 1 0,0 0 0,-22 21 16,22 0-16,0 0 0,-21 0 16,20 21-16,1 0 0,0 1 0,0-1 15,0 21-15,21-21 0,0 22 16,0-22-16,0 21 0,0 0 0,0-20 15,21-1-15,0 0 0,0 0 16,0 0-16,1-21 0,20 0 0,-21 0 16,21 0-16,-20 0 0,20 0 0,0 0 15,-21 0-15,22-21 16,-22 0-16,21 0 0,-21 0 0,22-1 16,-22-20-16</inkml:trace>
  <inkml:trace contextRef="#ctx0" brushRef="#br0" timeOffset="8348.07">5821 15346 0,'21'-21'16,"-42"42"-16,42-85 0,0 43 15,-21-21-15,0 21 0,0-22 0,0 1 0,0 21 16,0 0-16,-21 0 0,0-1 16,0 1-16,-1 21 0,1 0 15,0 0-15,0 0 0,-21 0 0,20 21 16,-20 22-16,21-1 0,0 0 16,0 22-16,-1-22 0,1 22 0,0-1 15,21 1-15,-21-1 0,21 1 0,0-22 16,0 0-16,0 1 0,21-1 15,0 0-15,22 1 0,-1-22 0,-21 0 16,43 0-16,-22 0 0,21 1 16,43-22-16,-42 0 15,-1 0-15,1 0 0,-22 0 0,22-22 16,63-20-16,-85 21 16,21-21-16,1 20 0,-22 1 0,1-21 15,-1 21-15,-21-22 0,0 1 16,-21 0-16,0-1 0,0 22 0,0-21 15,-21 21-15,-21-22 0,21 22 16,-22 21-16,1 0 0,21 0 0,-22 21 16,1 1-16,21-1 0,-21 0 15,20 21-15,1 1 0,0-22 0,21 21 16,0 0-16,-21-20 0,21 20 16,0-21-16,0 0 0,0 0 0,0 1 15,0-1-15,21 0 0,-21 0 16,42-21-16,-20 0 15,20 0-15,-21 0 0,0 0 0,22-21 16,-22 0-16,0 0 0,21 21 0,-21-43 16,22 22-16,-22 0 0,0 0 15,0-22-15,0 1 0,1 21 16,-22 0-16,21 0 0,-21 42 31,0 0-31,0 21 0,0-21 16,0 1-16,0-1 0,0 0 15,0 0-15,0 0 0,0 0 0,21 1 16,-21-1-16,21 0 0,0-21 16,22 0-16,-22 0 0,0 0 15,21 0-15,-21 0 0,22 0 0,-1 0 16,-21-21-16,22 0 0,-22-1 0,0 1 16,21 0-16,-21 0 0,1 0 15,-1 0-15,0-22 0,-21 22 16,0-21-16,21 21 0,-21-22 0,0 22 0,0 0 15,0 0-15,0 42 16,0 0 0,0 0-16,0 0 0,0 22 0,-21-22 15,21 21-15,0-21 0,0 22 16,-21-22-16,21 21 0,0-21 16,-21 1-16,21 20 0,0-21 0,0 0 15,0 0-15,0-63 63,0 0-63,0 21 0,21-1 0,0-20 0,0 0 15,0-1-15,22 1 0,-22 0 16,21-1-16,-21 22 0,22-21 16,-1 21-16,0 0 0,-21 21 0,22 0 15,-1 0-15,-21 21 0,22 0 0,-22 0 16,0 0-16,0 22 0,-21-1 15,0 21-15,0-20 0,0-22 16,0 21-16,0-21 0,-21 1 16,21-1-16,-21 0 0,0 0 0,21 0 15,0-42 17</inkml:trace>
  <inkml:trace contextRef="#ctx0" brushRef="#br0" timeOffset="9200.16">8953 15261 0,'-21'-21'0,"42"42"0,-42-63 0,21 0 15,0 20-15,0 1 0,0 0 16,21 0-16,1 0 0,-1 21 15,0 0-15,0 0 0,0 0 0,0 21 16,22 0-16,-22 0 0,0 22 16,0-1-16,0-21 0,1 21 0,-1 22 15,0-22-15,-21 1 0,0-22 0,0 21 16,0 0-16,0 22 16,0-43-16,0 0 0,0 0 0,0 1 15,0-1-15,-21-21 31,21-21-15,0-1-16,0 1 0,0 0 16,0-21-16,0 21 0,0-1 15,0-20-15,21 0 0,-21-1 0,21 1 16,0 0-16,0-1 0,1 1 0,-1 21 16,0 0-16,0 0 0,0 21 15,0 0-15,1 0 0,20 21 0,-21 0 16,0 21-16,0 1 0,-21-1 15,22 0-15,-22 1 0,21 20 0,-21-21 16,0 1-16,0-1 0,0-21 16,0 22-16,0-22 0,0 21 0,0-21 15,0 0-15,0 1 16,-21-22 0,21-22-16,0 1 15,0 0-15,0-21 16,21 21-16,0-22 0,-21 22 0,42-21 15,-21-22-15,1 22 0,20-22 16,0 22-16,1-21 0,-1 20 0,0 1 16,1 21-16,-1 0 0,0 21 15,-21 0-15,43 21 0,-43 21 16,0-21-16,-21 22 0,0-1 16,0 0-16,0 1 0,0-1 0,0 0 15,0-21-15,0 22 0,0-22 0,0 21 16,0-21-16,-21 1 0,0-1 15,21 0-15,0 0 0,-21 0 16,21-42 15,21 21-31,0-21 0,0 0 16</inkml:trace>
  <inkml:trace contextRef="#ctx0" brushRef="#br0" timeOffset="10278.58">10837 15155 0,'0'-21'0,"0"42"0,-21-42 16,0 42-1,0 1-15,0-1 0,-1 0 0,-20 21 16,21 1-16,0-22 0,0 21 16,-1 0-16,1 1 0,21-1 0,0-21 15,-21 22-15,21-22 0,0 21 16,0-21-16,0 0 0,0 1 0,21-1 15,-21 0-15,21-21 0,1 21 0,20-21 16,-21 0-16,21 0 0,-20 0 0,20 0 16,0 0-16,-21-21 0,22 0 15,-1 0-15,0-1 0,-20 1 16,20-21-16,-21 21 0,0-22 0,0 1 16,1-21-16,-22 20 0,0-20 0,0 20 15,0-20-15,0 21 0,-22-1 16,1 1-16,-21 21 0,21 0 0,-22-1 15,1 22-15,0 0 0,21 0 16,-22 22-16,1-1 0,0 21 0,-1-21 16,22 22-16,0 20 0,0-21 15,0 1-15,21 20 0,0-20 0,0-1 16,0 0-16,0 1 0,0-22 16,21 21-16,21-21 0,-21 0 0,22 1 15,-1-1-15,0 0 0,1 0 0,20-21 16,-21 0-16,22 0 0,-22 0 15,1 0-15,20 0 0,22-21 16,-43 0-16,22 0 0,-22-22 0,-21 22 16,64-64-16,-64 43 15,0-21-15,0 20 0,0 1 16,1-22-16,-1 22 0,-21 21 0,21 0 16,-21 0-16,0-1 0,0 44 15,0-1-15,0 0 16,0 21-16,0-21 0,-21 22 0,21-1 15,-21-21-15,21 22 0,0-1 16,0-21-16,0 21 0,0-20 0,0-1 16,21 21-16,0-42 0,0 21 15,-21 0-15,21 1 0,0-22 0,22 0 16,-22 0-16,0 0 0,21 0 0,1 0 16,-22 0-16,21-22 0,1 1 0,-1 0 15,21-21 1,-20-1-16,-22 22 0,21-21 0,-21 0 15,22 20-15,-22-20 0,0 0 0,0 21 16,0-22-16,-21 22 16,22 21-16,-22 21 15,0 0-15,0 22 0,0-22 16,-22 21-16,22-21 0,-21 22 16,21-22-16,0 21 0,0-21 0,0 22 15,0-22-15,0 0 0,0 0 0,43 22 16,-22-22-16,0 0 15,0-21-15,21 0 0,-20 0 0,-1 0 16,21 0-16,0 0 0,-20 0 16,20 0-16,0-21 0,1 21 0,-1-21 0,0-1 15,1-20-15,-22 21 16,21-21-16,0-1 0,-20 1 0,20 0 16,-21-1-16,-21 1 0,0 0 0,0 20 15,0-20-15,-21 42 16,0 0-16,-22 0 0,1 42 15,21-20-15,-21 20 0,-1 0 0,22-21 16,0 22-16,0-1 0,0 0 16,21 1-16,0-22 0,0 42 15,0-41-15,21-1 0,0 0 16,21 0-16,-21-21 0,22 0 0,-1 0 16,0 0-16,-20 0 0,20 0 15,0 0-15,1 0 0,-1 0 0,-21-21 16,43-21-16,-22 20 0,-21-20 15,0 21-15,22-21 0,-22 20 16</inkml:trace>
  <inkml:trace contextRef="#ctx0" brushRef="#br0" timeOffset="11188.37">423 17674 0,'0'0'0,"-42"-21"0,21 21 0,-22-21 16,22 21-16,0 0 0,0 0 16,0-21-16,0 21 0,-1 0 15,44 0 1,-1 0-16,21 0 16,0 21-16,22-21 0,21 21 0,-1-21 15,1 21-15,21-21 0,-22 0 16,22 0-16,0 21 0,0-21 15,0 0-15,0 0 0,-1 0 0,-20 0 16,21 0-16,-43 0 16,22 0-16,-21 0 0,-22 0 0,0 0 15,1 0-15,-22-21 0,0 21 16,0 0-16,-21-21 0,0 0 16,0 0-16,-21 21 0,0-21 15,-22-1-15,22 22 0,-21-21 16,0 0-16,-1 21 0,1-21 0,21 21 15,-22-21-15,22 21 0,0 0 16,0 0-16,21-21 0,0-1 16,21 22-16,0 0 15,0 0-15,1 0 16,20 22-16,0-1 0,-21 0 0,22 0 16,-22 21-16,0-20 0,0 20 15,-21 0-15,0-21 0,0 22 0,0-1 16,0 0-16,-21-20 0,0 20 15,-21-21-15,20 21 0,1-20 16,-21-1-16,21 0 0,21 0 0,21-21 31</inkml:trace>
  <inkml:trace contextRef="#ctx0" brushRef="#br0" timeOffset="11713.21">3789 17103 0,'0'-21'16,"0"42"-16,21-64 0,-21 22 0,0 0 0,0 0 15,0 0-15,-21 0 0,0 21 16,-1 0-16,-20 0 0,21 0 16,-21 0-16,-1 0 0,1 21 0,0 0 15,-1 21-15,1-21 0,21 43 16,0-22-16,-1 1 0,22 20 16,0 1-16,0-22 0,0 21 15,0 1-15,0-22 0,0 22 0,0-22 16,22 0-16,20 1 0,-21-22 15,0 21-15,22-21 0,-1 1 0,0-22 16,1 0-16,-1 0 0,0 0 16,1 0-16,-1 0 0,21-22 0,-20-20 15,-1 21-15,0-21 0,1-1 16,-1 1-16,0 0 0,1-22 16</inkml:trace>
  <inkml:trace contextRef="#ctx0" brushRef="#br0" timeOffset="11953.07">4339 17187 0,'0'0'0,"0"-42"0,0-85 16,0 85-1,0-1-15,0 1 0,0 0 0,0 21 16,-21 21-16,0 0 0,0 0 16,-1 21-16,1 21 0,21-21 15,-21 22-15,21-1 0,0 21 0,-21-20 16,21-1-16,-21 22 0,21-22 16,0 0-16,0 22 0,-21-22 0,21 0 15,0 1-15,0-1 0,0 0 16,0 1-16,0-22 0,0 21 15,0-21-15,21 1 0,-21-1 0,21-21 16,0 0-16,0 0 0,0 0 16,22 0-16,-22-21 0,21-1 15,-21 1-15,22-21 0,-1 21 0,-21-22 16</inkml:trace>
  <inkml:trace contextRef="#ctx0" brushRef="#br0" timeOffset="12908.26">4720 17251 0,'0'0'16,"0"-21"-16,0 0 0,-21 42 15,21 0 1,-21 0-16,0 0 0,-1 0 0,22 22 16,-21-1-16,21-21 0,-21 22 15,21-1-15,0 0 0,0-21 16,0 22-16,0-22 0,0 0 16,21 21-16,0-42 0,1 22 0,-1-1 15,0-21-15,0 0 0,21 0 16,-20 0-16,20 0 0,-21-21 0,21 21 15,1-22-15,-22 1 0,0-21 16,21 21-16,-20-22 0,20-20 16,-42 21-16,0-1 0,0 1 0,0 0 15,0 20-15,0-20 0,-42 0 16,20 21-16,1-1 0,-21 1 0,21 21 16,-22 0-16,1 0 15,0 0-15,-1 21 0,-20 1 0,42-1 16,-22 0-16,22 0 0,-21 21 15,42-20-15,0-1 0,0 21 0,0-21 16,0 0-16,21 1 0,0-1 16,22 0-16,-1-21 0,0 21 0,1-21 15,20 0-15,-21 0 0,22 0 16,-1 0-16,-20 0 0,20-21 0,1 0 16,-22 0-16,22-1 0,-1 1 15,-21 0-15,22 0 0,-43 0 0,21 0 16,-20-1-16,-1 1 0,0 0 15,-42 42 17,21 0-32,-21 22 15,21-22-15,0 0 0,0 21 0,0-20 16,0 20-16,0-21 0,0 21 16,0-20-16,0 20 0,0-21 0,0 0 15,-22 0-15,22 1 0,-21-1 0,21 0 16,-21-21-1,0 0-15,0 0 0,0-21 16,-1 21-16,22-21 16,-21-1-16,0-20 0,0 21 0,21 0 15,-21 0-15,21-1 16,-21 1-16,21 0 0,0 42 31,0 0-31,0 1 0,0-1 16,21 0-16,0 0 0,0 21 15,0-20-15,0-1 0,22 0 0,-22 0 16,21-21-16,43 21 16,-43-21-16,1 0 0,-1 0 0,0 0 15,22 0-15,-22 0 0,0-21 16,1 0-16,20 0 0,-42 0 0,22-22 16,-1 1-16,-21 21 0,22-22 15,-22 1-15,0-21 0,-21 20 16,21 1-16,-21 21 0,0-22 0,0 22 15,0 0-15,0 0 0,-21 21 16,0 0-16,0 21 16,-1 0-16,1 0 0,0 1 15,0 20-15,21 0 0,0 1 0,-21-1 16,21 0-16,0-21 0,0 22 16,0-1-16,0 0 0,0-20 0,0 20 15,21-21-15,-21 0 0,21 0 16,0-21-16,0 22 0,1-22 0,-1 0 15,0 0-15,0 0 16,0 0-16</inkml:trace>
  <inkml:trace contextRef="#ctx0" brushRef="#br0" timeOffset="13082.16">6667 17717 0,'0'0'15,"0"21"-15,0 0 16,0 0-16,0 0 0,-21 0 15,0 1-15,0-1 0,0 0 16,0 0-16,-1 0 0,-20 22 0,0-22 16,21 0-16,-22 0 0,1 21 15,21-20-15,-22-1 0,22-21 0,0 21 16,0-21-16</inkml:trace>
  <inkml:trace contextRef="#ctx0" brushRef="#br0" timeOffset="14696.46">7239 17166 0,'0'0'15,"-21"-21"-15,21 0 0,0 0 0,0 0 16,0-1-16,0 1 0,21 0 16,0 0-16,0 21 0,22 0 15,-22 0-15,21 0 0,0 21 0,-20 0 16,20 0-16,-21 22 0,21-22 15,-20 21-15,-1 1 0,-21-1 16,0 0-16,0 1 0,0-1 16,0 0-16,0 1 0,0-1 0,0 0 15,0-21-15,0 22 0,0-22 16,-21 0-16,21 0 0,-22-21 0,1 0 16,21-21-1,0 0-15,0 0 16,0 0-16,0-1 0,0-20 0,0 0 15,0-1-15,0 1 0,0 0 16,21-1-16,22-20 0,-22 21 0,21-1 16,1 22-16,-22-21 0,42 21 15,-20 21-15,-1 0 0,0 0 16,-21 0-16,22 0 0,-1 21 0,-21 21 16,22-21-16,-22 22 0,21-22 15,-21 21-15,0-21 0,1 22 0,-22-1 16,21 0-16,-21-21 0,21 22 15,-21-22-15,0 21 0,0-21 0,0 1 16,0-1-16,21-42 31,-21-1-15,0 1-16,21 0 0,-21-21 0,21-1 16,-21 1-16,22 21 0,-1-21 15,0-22-15,0 22 0,21-1 16,-20 1-16,20 21 0,0-21 0,1 20 15,-22 1-15,21 21 0,-21 0 16,0 0-16,22 0 0,-43 21 0,21 22 16,-21-22-16,21 21 0,-21-21 0,21 22 15,-21-1-15,0 0 0,0-20 16,0 20-16,0 0 0,21 1 0,1-22 16,-1 21-16,0-21 0,0 22 15,21-22-15,22 0 0,-43 0 16,21-21-16,-20 0 0,20 0 15,-21 0-15,21 0 0,-20 0 0,20-21 16,-21 0-16,21 0 0,-20-1 0,-1-20 16,21 21-16,-21-21 15,0-1-15,22 1 0,-22-22 0,0 22 16,-21 0-16,0-22 0,0 22 16,0 0-16,0 20 0,0-20 0,-21 42 15,-21-21-15,20 21 0,1 0 0,-21 21 16,0-21-16,20 42 0,-20-20 15,0 20-15,-1 0 0,22-21 16,-21 22-16,21-1 0,0 0 0,-1 1 16,22-1-16,0 0 0,0-20 0,0 20 15,0-21-15,22 0 0,-1 0 16,0 1-16,21-1 0,-21-21 16,1 0-16,41 0 0,-42 0 15,0-21-15,22-1 0,-22 22 16,0-42-16,0 21 0,-21 0 0,21-22 15,1 22-15,-22-21 0,0 21 16,21-22-16,-21 1 0,21 21 0,-21 0 16,0 0-16,0 42 15,0 0 1,0 21-16,0-21 0,0 1 16,0-1-16,0 0 15,21 21-15,-21-21 0,21 1 0,0-1 16,1 0-16,-1 0 0,0-21 15,0 21-15,0-21 0,0 0 0,1 0 16,-1 0-16,0 0 0,0-21 16,0 21-16,-21-21 0,21 0 15,1-22-15,-1 22 0,0-21 0,0 21 16,0-22-16,22 1 0,-22 0 16,21-1-16,0 1 0,1 21 0,-1-21 15,0 20-15,1 1 0,-1 21 16,0 0-16,1 0 0,-22 0 0,21 21 15,-21 1-15,1-1 0,-1 0 16,-21 21-16,0-21 0,0 22 16,0-1-16,0-21 0,-21 22 0,-1-22 15,1 0-15,0 0 0,0 21 16,0-42-16,21 22 0,-21-1 16,21-42 15,21-1-31,0 22 0,0-21 0,21-21 15,-20 21-15,-1 0 0,21-22 16,0 22-16,-20-21 0,20-1 0,0 1 16,-21 21-16,22-21 0,-22 20 15,0 1-15,-21 42 16,0 1-16,0-1 16,-21 0-16,0 21 0,0-21 15,-1 22-15,1-22 0,0 21 0,0 1 16,0-22-16,0 21 0,21-21 15,0 22-15,0-22 0,0 0 0,0 0 16,0 0-16,0 0 0,0 1 16,21-22-16,0 0 0,21 0 15,-21 0-15,1 0 0,-1 0 0</inkml:trace>
  <inkml:trace contextRef="#ctx0" brushRef="#br0" timeOffset="14891.35">11303 17420 0,'0'21'0,"0"-42"0,0 64 0,0-22 16,0 0-16,0 0 0,0 0 0,-21 0 15,0 1-15,-1 20 0,1-21 16,0 0-16,-21 22 0,21-22 16,-22 0-16,1 21 0,0-21 0,-1 1 15,-20 20-15,20-21 0,22-21 16,-21 21-16,21-21 15</inkml:trace>
  <inkml:trace contextRef="#ctx0" brushRef="#br0" timeOffset="15868.79">12192 17018 0,'-21'-21'0,"42"42"0,-63-63 15,20 42-15,22-21 16,-21-1-16,0 22 15,0 0-15,0 0 0,21 22 0,0-1 16,-21 21 0,-1-21-16,22 22 0,-21-22 0,21 21 0,0 0 15,-21-20-15,21 20 0,-21-21 16,0 21-16,21-20 0,0-1 0,-21 0 16,-1 0-16,22 0 0,-21 0 0,21-42 46,0 0-30,0 0-16,0 0 0,0-22 0,0 22 16,21 0-16,1-21 0,-1-1 0,-21 1 15,21 0-15,0-1 0,0 1 16,22 0-16,-22 21 0,0-1 16,0 1-16,0 0 0,0 21 0,1 0 15,-1 21-15,-21 0 0,0 1 0,21 20 16,0-21-16,-21 21 0,0 1 0,0-1 15,21-21-15,0 22 16,-21-1-16,22-21 0,-22 21 0,0-20 0,21-1 16,0 0-16,-21 0 0,0 0 15,21 0-15,0-21 0,0 0 16,1 0 0,-1 0-16,-21-21 0,21 0 15,-21 0-15,0 0 0,21 0 0,0-1 16,0-20-16,-21 21 0,22-21 15,-1-1-15,0 1 0,0 21 0,-21-22 16,21 22-16,0 0 0,1 0 0,-1 0 16,0 21-1,-21 21-15,0 0 0,21 0 0,-21 22 16,0-22-16,0 21 0,0-21 16,0 22-16,21-22 0,-21 0 15,21 21-15,-21-21 0,22 1 0,-1-1 16,0 0-16,0 0 0,0-21 15,0 21-15,1-21 0,-1 0 0,21 0 16,-21 0-16,0 0 0,1 0 0,20 0 16,-21-21-16,0 0 0,0 0 15,1 0-15,-1-1 0,0 1 0,0-21 16,0 0-16,0-1 0,1 1 16,-1 21-16,0-22 0,-21 22 15,0 0-15,21 0 0,-21 0 0,0 42 31,0 0-31,0 0 0,-21 0 0,21 1 16,0 20-16,0-21 0,0 0 16,0 0-16,0 1 0,0-1 0,0 0 15,0 0-15,0 0 0,0 0 16,21-21 15,-21-21-31,21 21 0,-21-21 0</inkml:trace>
  <inkml:trace contextRef="#ctx0" brushRef="#br0" timeOffset="16212.2">13420 16658 0,'0'0'0,"0"-21"0,-22 21 0,1 0 16,0 0-16,0 0 0,0 21 15,21 0-15,-21 1 0,21-1 0,-22 0 16,22 0-16,0 0 0,0 0 0,0 1 15,0-1-15,22 0 0,-1-21 16,-21 21-16,21-21 0,0 0 0,21 0 16,-20 0-16,-1 0 0,0 0 15,0 0-15,0-21 0,-21 0 0,21 21 16,-21-21-16,22-1 0,-22 1 16,0-21-16,0 21 0,0 0 15,0-1-15,-22 1 0,1 0 0,0 0 16,0 21-16,0 0 0,0 0 0,-1 0 15,1 21-15,0 0 0,0 0 16,0 1-16,-43 105 16,64-106-16,0 21 0,0 0 15,0 1-15,0-22 0,0 21 0,0-21 16,21 1-16,1-1 0,-1 0 0</inkml:trace>
  <inkml:trace contextRef="#ctx0" brushRef="#br0" timeOffset="16855.83">13885 17082 0,'0'0'0,"-21"0"15,21 21 1,-21-21-16,21 21 0,-21 0 16,21 0-16,0 0 0,-21 1 0,21-1 15,0 0-15,0 0 0,0 0 16,0 0-16,0 1 0,0-1 15,0 0-15,0 0 16,0-42 15,0 0-31,0 0 16,21-1-16,-21 1 0,0 0 0,21-21 16,-21 21-16,21-22 0,0 1 15,0 21-15,1-22 0,-1 1 0,0 0 16,21-1-16,1 1 0,-1 21 0,0 0 15,1 0-15,-22 21 0,21 0 16,-21 0-16,22 21 0,-22 0 0,0 0 16,0 0-16,-21 22 0,0-1 0,21-21 15,-21 21-15,0 1 16,0-22-16,0 21 0,0-21 0,0 22 0,0-22 16,0 0-16,21 0 15,-21 0-15,22 1 0,-1-22 16,0 0-16,0 0 0,0 0 15,0 0-15,1 0 0,-22-22 16,21 22-16,0-21 0,-21 0 0,21 0 16,-21 0-16,21-22 0,0 22 15,-21 0-15,22-21 0,-22 21 0,0-22 16,21 22-16,-21 0 0,21 21 0,-21 21 31,0 0-31,0 22 16,-21-22-16,21 0 0,-21 21 0,21-21 15,0 22-15,-22-22 0,22 0 16,-21 0-16,21 0 0,0 1 0,0-1 16,0 0-16,21-42 47,-21 0-47,0-1 15</inkml:trace>
  <inkml:trace contextRef="#ctx0" brushRef="#br0" timeOffset="17163.65">14774 16616 0,'0'0'0,"-21"0"16,-85 42 0,85 1-16,21-22 15,-21 0-15,21 0 0,0 0 0,0 0 0,0 1 16,0-1-16,21-21 15,0 0-15,0 0 0,1 0 16,-1 0-16,0-21 0,0 21 16,-21-22-16,0 1 0,0 0 15,0 0-15,0 0 0,0 0 16,0-1-16,0 1 0,0 0 0,-21 0 16,0 21-16,0 0 0,-1 0 15,1 0-15,0 0 0,0 0 16,0 21-16,21 0 0,0 0 0,0 1 15,-21-1-15,21 0 0,0 0 16,0 0-16,0 0 0,0 1 0</inkml:trace>
  <inkml:trace contextRef="#ctx0" brushRef="#br0" timeOffset="18750.82">15219 17060 0,'-21'0'0,"-1"0"16,22-21-16,-21 21 0,21-21 15,0 0-15,-21 21 16,21 21 0,0 0-1,0 22-15,0-22 16,0 0-16,0 0 0,0 21 0,-21-20 15,21-1-15,0 0 0,0 21 16,0-21-16,0 1 0,0-1 16,-21 0-16,0-21 15,-1 0 1,22-21 0,-21 0-16,21-1 0,0 1 15,0-21-15,0 21 0,21-22 16,1 1-16,-1 0 0,0-1 0,0 1 15,0-21-15,22 20 0,-22 1 16,21 21-16,-21-22 0,22 22 16,-22 21-16,0 0 0,0 0 0,21 0 0,-42 21 15,22 22-15,-1-22 0,-21 21 16,21 1-16,-21-1 0,0 0 16,0 1-16,0-1 0,0 0 15,0 1-15,0-1 0,21-21 0,-21 0 16,21 22-16,-21-22 0,0 0 15,21-21-15,1 0 16,-22-21 0,0 0-16,21 21 0,-21-43 15,21 22-15,-21 0 0,0-21 0,21 20 16,0-20-16,0 0 0,1-22 0,-1 22 16,0 0-16,0-1 0,0-20 15,22 42-15,-22-22 0,0 22 16,0 0-16,0 21 0,0 0 0,1 0 15,-1 0-15,-21 21 0,0 0 16,21 0-16,-21 22 0,21-22 0,-21 21 16,0 1-16,0-22 0,0 21 15,0 0-15,0-20 0,0 20 0,21-21 16,-21 0-16,21 0 0,1 1 0,-1-1 16,0 0-16,-21 0 0,42-21 15,-21 0-15,1 0 0,-1 0 0,21 0 16,-21 0-16,0 0 0,22 0 0,-22-21 15,0 0-15,0 0 16,0-1-16,1-20 0,-1 21 0,0-21 16,0-1-16,-21 1 0,21 0 15,0 20-15,-21 1 0,0 0 0,0 0 16,0 42 0,0 0-16,-21 0 15,0 22-15,0-22 0,21 0 0,-21 21 16,21-20-16,-21-1 0,21 21 0,0-21 15,0 0-15,0 1 0,0-1 16,0 0-16,21-21 0,0 0 16,0 0-16,0 0 0,0 0 15,22 0-15,-22 0 0,0 0 0,0 0 16,0-21-16,22 0 0,-22 21 16,0-43-16,0 22 0,0 0 15,1-21-15,20 20 0,-21-20 0,0 21 16,0 0-16,1 0 0,-1-1 15,0 1-15,0 21 0,-21 21 16,0 1-16,0-1 0,0 0 16,0 0-16,0 21 0,0-20 15,0 20-15,-21-21 0,0 21 0,0-20 16,-1-1-16,1 21 0,0-21 0,0 0 16,0 1-16,0-1 0,-1 0 15,1-21-15,21 21 0,0 0 16,21-21 15,1 0-31,-1 0 0,0 0 16,0 0-16,0 0 0,22 0 15,-22 21-15,21 1 0,-21-22 0,22 21 16,-1 0-16,-21 21 0,21-21 16,-20 1-16,-1 20 0,0 0 15,0-21-15,-21 22 0,0-1 0,0-21 0,0 22 16,-42 41-16,21-63 15,-1 22-15,1-22 0,-21 21 16,0-21-16,20 1 0,-20-1 16,0-21-16,21 21 0,-22-21 0,1 0 15,21 0-15,-22 0 0,22 0 16,0 0-16,0-21 0,0 0 0,0-1 16,21 1-16,0 0 0,0 0 15,0-21-15,21-1 0,0 1 0,21 0 16,-21-1-16,43-20 0,-22-1 0,22 22 15,20-22-15,-20 1 0,21-1 16,-1 1-16,1-1 0,0 1 0,-1-1 16,-20 1-16,-1 21 0,1-1 15,-22 1-15,0 0 0,-20 20 16,-1 1-16,-21 0 0,-21 21 16,-22 0-16,22 21 15,-21 0-15,-1 1 0,1-1 0,0 0 16,21 0-16,-22 21 0,22-20 0,21-1 15,0 21-15,0-21 0,0 0 16,0 1-16,0-1 0,21 0 0,22 0 16,-22-21-16,21 21 0,0-21 15,1 0-15,-1 0 0,0 0 0,1 0 16,-1 0-16,0 0 0,1-21 0,-22 0 16,21 0-16,1 0 15,-22-1-15,0 1 0,-21 0 0,0-21 16,0 21-16</inkml:trace>
  <inkml:trace contextRef="#ctx0" brushRef="#br0" timeOffset="18952.73">16785 16552 0,'0'0'16,"-148"22"-1,127-22 1,21 21-16,21-21 31,0 0-15,21 0-16</inkml:trace>
  <inkml:trace contextRef="#ctx0" brushRef="#br0" timeOffset="19581.88">19008 16383 0,'-22'-21'16,"44"42"-16,-65-63 0,22 21 16,21-1-16,-21 22 15,21 22 1,0-1-16,0 0 16,0 21-16,0 1 0,0-1 0,0 0 15,0 22-15,0-22 0,0 22 16,-21 20-16,21-20 0,0-1 15,0-20-15,0 20 0,0 1 0,0-22 16,0 0-16,0 1 0,0-22 16,0 21-16,0-21 0,0 0 0,21 1 15,0-22 1,-21-22 0,0 1-16,0 0 0,0 0 0,0 0 15,21-22-15,-21 22 0,21-21 16,1 0-16,-1 20 0,0-20 0,0 0 15,21-1-15,-20 1 0,20 21 16,0 0-16,22 0 0,-22-1 16,0 22-16,1 0 0,-1 0 0,0 22 15,1-1-15,-1 21 0,-21-21 0,0 22 16,1-22-16,-22 21 0,0 0 16,0 1-16,-22-22 0,1 21 0,0-21 15,-42 22-15,20-22 0,1 0 16,-22 0-16,22 0 0,-21 1 0,20-1 15,1-21-15,0 0 0,20 0 0,-20 0 16,21 0-16,0 0 0,21-21 31,0-1-31,42 1 0,-21 0 16,22 0-16</inkml:trace>
  <inkml:trace contextRef="#ctx0" brushRef="#br0" timeOffset="21468.53">19897 16849 0,'21'0'16,"-42"0"-16,63-21 0,-21-1 0,-21 44 31,0-1-31,-21 21 0,0-21 0,21 22 16,-21-22-16,-1 21 0,1-21 16,21 22-16,0-1 0,0-21 0,0 0 15,0 22-15,0-22 0,0 0 16,0 0-16,21-21 15,1 0-15,-1 0 0,21 0 16,-21 0-16,0 0 0,1 0 16,-1-21-16,0 0 0,0 0 0,0-1 15,0-20-15,1 21 0,-1-21 0,0-1 16,0 1-16,0-22 0,0 22 16,1 0-16,-1-1 0,-21 22 0,0-21 15,21 21-15,-21 42 16,0 0-1,-21 0-15,21 22 0,-21-1 0,21-21 16,-22 21-16,1 1 16,21-1-16,0 0 0,0-20 0,0 20 15,0-21-15,0 21 0,0-20 0,21-1 16,1 0-16,20 0 0,-21 0 16,21 0-16,1-21 0,-1 0 0,43 0 15,-43 0-15,0 0 16,1-21-16,-22 0 0,21 21 0,1-42 15,-22 21-15,0-22 0,0 1 0,0 0 16,0-22-16,1 1 0,-1-1 16,0 1-16,-21-22 0,21 21 15,-21 1-15,21-22 0,-21 43 0,0-22 16,0 22-16,0 21 0,0 0 16,0 0-16,-21 21 15,21 21-15,-21 0 0,0 0 16,0 21-16,-1 1 0,1-1 0,0 0 15,0 22-15,21-22 0,0 22 0,0-1 16,0 1-16,0-1 0,0-20 16,0 20-16,21-21 0,0 1 0,0-22 15,1 21-15,-1-21 0,0 22 16,0-43-16,0 21 0,0 0 0,22-21 16,-22 0-16,0 0 0,0 0 0,-21-21 15,21 0-15,1 0 0,-1-1 16,0-20-16,0 0 0,0-1 15,0 1-15,1-21 0,-1-1 16,0 1-16,0-1 0,0 1 0,0-22 16,1 21-16,-1 22 0,0-21 0,-21 20 15,0 1-15,0 21 0,21 0 16,-21-1-16,0 44 16,-21-1-16,21 0 0,-21 21 0,0 1 15,-1-1-15,1 0 0,0 22 16,0-1-16,21 1 0,-21-1 0,21 1 15,0-22-15,0 22 0,0-22 16,0 0-16,0 1 0,21-1 0,0-21 16,0 0-16,0 0 0,1 1 15,-1-1-15,0-21 0,21 0 16,-21 0-16,22 0 0,-22 0 0,0-21 16,21-1-16,-20 1 0,20 0 15,-21 0-15,21-21 0,-20-1 0,-1 1 16,21 0-16,-21-1 0,0 22 0,1-21 15,-1 21-15,-21-1 0,0 1 16,0 42 0,0 1-16,0-1 0,-21 21 15,-1-21-15,1 0 0,0 22 16,0-22-16,21 21 0,0-21 0,-21 1 16,21 20-16,0-21 15,0 0-15,0 0 0,21 1 16,0-1-16,0-21 0,0 0 0,22 0 15,-22 0-15,0 0 0,21 0 16,-20 0-16,-1 0 0,0-21 0,0-1 16,0 1-16,-21 0 0,0 0 15,0-21-15,0-1 0,0 22 0,0-21 16,0-1-16,0 1 0,0 21 0,-21 0 16,0 0-16,0-1 0,0 22 15,-1 0-15,1-21 0,42 21 47,1 0-47,-1 0 0,21 0 0,-21 0 16,22 0-16,-1 0 0,0 0 15,22 0-15,-22 0 0,0 0 0,1 0 16,-1 0-16,0 0 0,1 0 0,-22 21 16,0 1-16,0-1 0,-21 0 15,21 21-15,-21-21 0,0 22 16,0-22-16,-21 0 0,0 0 15,0 0-15,21 1 0,-21-1 0,0 0 16,21 0-16,-22-21 0,22 21 16,-21-21-16,0 0 15,21-21 17,0 0-32,0 0 15,0-22-15,0 22 0,21 0 0,22-21 16,-22-1-16,21 1 0,0 0 15,1-1-15,-1 1 0,0 0 16,43-1-16,-43 22 0,1 0 0,-22 21 16,0 0-16,0 0 0,0 21 15,-21 0-15,0 1 0,0-1 16,0 42-16,0-20 16,-21-1-16,0-21 0,21 21 0,-21-20 15,0 41-15,21-42 0,0 0 16,0 1-16,0-1 0,0 0 15,21-21-15,0 0 0,0 0 16,0 0-16,1 0 0,20 0 16,-21 0-16,21 0 0,-20 0 0,-1-21 15,21 0-15,-21-1 0,22 1 16,-22 0-16,0-21 0,21-1 0,-21 1 16,22 0-16,-22-22 0,0 22 15,0 21-15,0-22 0,-21 22 0,0 0 16,0 0-16,-21 21 15,0 0-15,0 0 0,-21 21 16,20 0-16,22 0 0,-21 1 16,21 20-16,0-21 0,0 21 0,0-20 15,0 20-15,0-21 0,0 0 0,0 22 16,21-22-16,1 0 0,-1 21 16,0-21-16,-21 1 0,21-1 0,-21 0 15,0 0-15,0 0 16,-21 0-16,0-21 15,0 0-15,-1 0 16,1 0-16,0 0 0,0 0 16,0 0-16,0-21 0,-1 0 0,1 21 15,0-21-15,0 0 0,0 0 16,-22-1-16,22 22 0,0-21 16,-21 0-16</inkml:trace>
  <inkml:trace contextRef="#ctx0" brushRef="#br0" timeOffset="21808.33">20553 16595 0,'-21'0'0,"42"0"0,-64 0 0,43-21 16,43 21-16,-22 0 15,42-22-15,-20 22 0,20 0 16,1-21-16,20 21 0,-20 0 0,21 0 16,-1-21-16,22 21 0,0 0 0,-21 0 15,20 0-15,1 0 0,0 0 0,-21 0 16,21 0-16,-43 0 16,22 0-16,-43 0 0,22 0 0,-22 0 15,-21-21-15,21 21 0,-20 0 0,-44 0 31,1 0-15,0 0-16,-21 0 0,-1 0 0,22 0 16,-21 0-16,-22 0 0,22 0 15</inkml:trace>
  <inkml:trace contextRef="#ctx0" brushRef="#br0" timeOffset="23440.35">11493 18373 0,'0'0'0,"-21"0"31,0 0-15,21 21-1,21-21 63</inkml:trace>
  <inkml:trace contextRef="#ctx0" brushRef="#br0" timeOffset="23976.04">11409 18394 0,'-21'0'0,"42"0"0,-85 0 0,43 0 16,-21 0-16,21 0 0,-1 0 0,-20-21 16,21 21-16,42 0 31,0 0-15,22 0-16,-1 0 0,0 0 0,22 0 15,-22 0-15,22 0 0,-1 0 16,22 0-16,-1 0 0,1 0 0,0 0 15,-1 0-15,1-21 0,0 21 16,-22 0-16,22-22 0,-22 22 0,1-21 16,-22 21-16,1-21 0,-22 21 15,0-21-15,0 21 0,-21-21 0,0 0 16,-21-1-16,0 22 16,-22-21-16,22 21 0,-42-21 0,20 21 15,1 0-15,-21-21 16,-1 21-16,22 0 0,-1 0 0,1 0 15,21-21-15,0 21 0,0 0 16,42 0 0,21 0-16,-21 0 0,22 0 15,-1 0-15,21 0 0,-20 0 0,-1 0 16,22 0-16,-22 21 0,0-21 16,1 21-16,-1 0 0,0 0 15,-21 1-15,1-1 0,-22 0 0,0 21 16,0 1-16,0-22 0,-22 21 0,-20 0 15,21 1-15,-21-1 0,-1-21 16,1 22-16,-64 20 16,64-42-16,-1 0 0,22 1 15,-21-1-15,63-21 16,0 0 0,0-21-16,22-1 0,-1 1 0</inkml:trace>
  <inkml:trace contextRef="#ctx0" brushRef="#br0" timeOffset="24517.73">13949 18034 0,'0'-21'16,"21"21"-1,0 0-15,-21-21 0,21 21 16,0-21-16,1 21 0,-1-22 16,0 22-16,0-21 0,0 21 0,0-21 15,1 0-15,-1 21 0,-21-21 16,-21 21 0,-1 0-16,1 0 15,-21 21-15,0 0 0,-22 0 0,22 0 16,-1 1-16,-20-1 15,21 0-15,-1 0 0,22 0 0,0 22 16,0-22-16,21 0 0,0 0 16,0 21-16,21-20 0,21-1 15,-21 0-15,22 0 0,-1 0 16,22 0-16,-22 1 0,0 20 0,1-21 16,-1 0-16,0 0 0,-21 22 15,1-22-15,-1 0 0,-21 0 16,0 0-16,-21 1 0,-1-1 0,-20-21 15,0 21-15,-1-21 0,-20 0 16,-1 0-16,22 0 0,-21 0 16,-1 0-16,22 0 0,-1 0 0,-20-21 15,42 21-15,-22-21 0,22-1 16,0 1-16,21 0 0,0 0 0,0 0 16,0 0-16,21-1 0,22 1 15,-22 0-15,21 21 0,-21-21 0,22 0 16,20 0-16,-21 21 0,22-22 15,-1 22-15</inkml:trace>
  <inkml:trace contextRef="#ctx0" brushRef="#br0" timeOffset="25725.76">14563 18140 0,'0'0'0,"21"-21"0,-21 0 0,0-1 16,-21 22-1,-1 0-15,1 0 16,-21 0-16,21 22 0,0-1 0,-1 0 15,1 21-15,0-21 0,0 22 16,21-22-16,0 21 0,0 1 0,0-22 16,0 21-16,0-21 0,0 0 15,0 22-15,21-22 0,0 0 16,0-21-16,22 21 0,-22-21 0,21 0 16,1 0-16,-1 0 0,0 0 15,1-21-15,-1 21 0,0-21 16,1 0-16,-1 0 0,0-1 0,-21-20 15,22 21-15,-22-21 0,-21 20 16,0-20-16,0 21 0,0 0 0,0 0 16,0-1-16,0 1 0,-21 21 15,0 0-15,-1 0 0,1 0 16,0 21-16,21 1 0,0-1 16,0 0-16,0 21 0,0-21 15,0 1-15,0 20 0,0-21 0,0 0 16,0 0-16,21 1 0,0-1 0,1 0 15,-1-21-15,0 0 0,21 21 16,-21-21-16,22 0 0,-22 0 16,21 0-16,1 0 0,-1-21 15,0 0-15,1 0 0,-22 21 0,21-22 16,-21 1-16,0-21 0,22 21 16,-22 0-16,-21-1 0,21 1 15,-21 0-15,-21 42 31,0 0-31,21 22 16,0-22-16,0 0 0,0 21 0,0-20 16,0 20-16,0-21 0,0 0 15,0 0-15,0 1 0,21-1 0,0 0 16,0-21-16,22 0 16,-22 0-16,21 0 0,-21 0 0,22 0 15,-1 0-15,-21 0 0,21 0 16,-20-21-16,20 0 0,-21-1 0,0 1 15,0-21-15,-21 21 0,0-22 16,0 1-16,0 0 0,0-1 0,0 1 16,0 0-16,-21-1 0,-21 22 15,21 0-15,0 0 0,-22 0 0,1 0 16,0 21-16,20 0 0,-20 0 16,0 21-16,-1 0 0,22 0 15,0 21-15,0-20 0,0 20 0,21 0 16,0 1-16,0 20 0,0-42 15,21 22-15,0-1 0,0 0 16,22-21-16,-22 1 0,21-1 0,0 0 16,1-21-16,-22 0 0,21 0 15,1 0-15,-22 0 0,21-21 0,0 0 16,22-22-16,-22 1 16,1 21-16,-1-22 0,0-20 0,-21 21 15,22-1-15,-1-20 0,-21 20 16,0 1-16,22-21 0,-22 41 15,-21-20-15,0 21 0,0 0 0,0 0 0,-21 42 32,0 0-32,-1 0 0,1 21 15,0-20-15,0 20 0,0 0 16,0 22-16,-1-22 0,1 0 0,21 1 16,0-1-16,0 0 0,0-20 15,0 20-15,0-21 0,0 0 0,21 0 16,1 1-16,-1-22 15,0 0-15,0 0 0,0-22 0,0 1 16,1 0-16,20 0 0,0-21 16,1 20-16,-1-20 0,0 0 15,1-22-15,-1 22 0,0 0 16,1-22-16,-22 22 0,0-1 0,0 22 16,-21 0-16,0 0 0,0 0 15,0 42-15,-21 0 16,0 21-16,0-20 0,21 20 15,-22 0-15,22 1 0,-21-1 16,21 0-16,0 1 0,0-1 0,0 0 16,0-21-16,0 22 0,21-22 0,1 0 15,-1 0-15,-21 0 0,21-21 16,0 0-16,0 0 0,64-42 16</inkml:trace>
  <inkml:trace contextRef="#ctx0" brushRef="#br0" timeOffset="26168.5">17272 17992 0,'0'0'16,"0"-43"-16,0 22 0,0 0 0,0 0 15,0 42-15,0 0 16,0 0-16,0 22 0,0-22 0,-21 21 16,21 1-16,0 20 0,0-21 15,0 1-15,0-1 0,0 0 0,0 1 16,0-1-16,-21-21 0,21 22 15,0-22-15,0 0 0,-22-21 16,22 21-16,-21-21 0,0 0 16,0-21-1,21 0-15,0 0 16,0-22-16,0 22 0,0-21 0,21-1 16,0 22-16,0-21 0,22 21 15,-1-22-15,0 22 0,22 0 0,-22 0 16,22 21-16,-22 0 0,22 0 15,-22 0-15,0 21 0,1-21 0,-1 21 16,-21 0-16,0 22 0,-21-22 0,0 0 16,0 21-16,0-20 0,-21 20 15,0-21-15,-21 0 0,20 0 16,-20 1-16,0-1 0,-1 0 16,-20-21-16,21 21 0,-1-21 0,-20 0 15,20 21-15,1-21 0,21 0 16,-21 0-16,20 0 0,22-21 15,22 21 1,-1-21-16,21 0 0,0 21 0,1-21 16</inkml:trace>
  <inkml:trace contextRef="#ctx0" brushRef="#br0" timeOffset="26908.1">18119 18182 0,'21'-21'0,"-42"42"0,63-63 16,-42 21-16,0 0 0,0-1 15,-21 1 1,0 21-16,-1 0 0,1 0 0,-21 0 16,21 21-16,-22-21 0,1 22 15,21-1-15,-21 21 0,20-21 0,1 0 16,0 22-16,0-22 16,21 21-16,0-21 0,0 1 0,0-1 0,0 0 15,21 0-15,0 0 0,0-21 16,1 0-16,-1 0 0,21 0 0,-21 0 15,0 0-15,1 0 16,-1-21-16,0 0 0,0 21 0,0-42 16,0 20-16,1 1 0,-22-21 15,21 21-15,0 0 0,0-22 0,0 22 16,-21 0-16,21 21 16,-21 21-1,0 0-15,-21 0 0,21 1 16,-21 20-16,21 0 0,-21-21 15,21 22-15,0-22 0,0 0 0,0 21 16,42-20-16,-21-1 0,1 0 16,-1 0-16,0-21 0,21 0 0,-21 21 15,1-21-15,-1 0 0,21 0 16,-21 0-16,-21-21 0,21 0 16,1 0-16,-1 0 0,-21-1 15,0-20-15,21 21 0,0-21 0,-21 20 16,21-20-16,0 21 0,-21-21 15,22 20-15,-1 1 0,0 0 0,0 0 16,21 21-16,-20 0 0,20 0 16,-21 0-16,21 0 0,1 0 0,-1 21 15,0 0-15,1 22 0,-22-22 16,21 21-16,-21 0 0,1 1 16,-1-1-16,0 0 0,-21 1 0,0-1 15,0-21-15,0 0 0,0 22 0,0-22 16,-21 0-16,0-21 15,-1 0-15,1 0 16,21-21-16,0 0 0,0 0 16,0-1-16,0 1 0,0 0 15,0-21-15,21 21 0,1-22 0,-1 1 16,0 0-16,21-1 0,-21 1 16,22 21-16,-1-22 0,0 22 0,-20 0 15,20 0-15,0 0 0,1 0 16,-22 21-16,21 0 0,-21 0 0,0 0 15,1 0-15,-1 0 0,0 0 16,0 0-16</inkml:trace>
  <inkml:trace contextRef="#ctx0" brushRef="#br0" timeOffset="27088">20489 18436 0,'0'0'15,"0"21"-15,-21-21 0,0 22 16,0-22-16,0 21 16,-1-21-16,1 0 15,21-21 1,0-1-16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49:36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826 0,'0'-22'0,"-21"22"16,21-21 31</inkml:trace>
  <inkml:trace contextRef="#ctx0" brushRef="#br0" timeOffset="940.45">1524 508 0,'0'0'0,"21"-21"0,0 0 16,0 0-16,-21-1 16,0 1-16,0 0 15,0 0-15,-21 0 16,0 21-16,0-21 0,0 21 0,0 0 15,-22 0-15,22 0 0,0 0 16,-21 0-16,-1 21 0,22 0 16,-21 0-16,-1 21 0,22-20 0,-21 20 15,0 21-15,20-20 0,-20 20 16,21 1-16,-21-1 0,20 22 16,1-22-16,0 1 0,21 21 15,0-22-15,0-21 0,0 22 0,0-22 16,0 22-16,0-43 0,0 21 15,21 1-15,0-22 0,22 21 0,-22-21 16,0 0-16,21 1 0,1-1 16,-1-21-16,0 0 0,1 0 15,-1 0-15,0 0 0,1-21 0,-1 21 16,0-22-16,1 1 0,-1 0 16,0-21-16,1 21 0,-22-22 0,21 22 15,-21-21-15,1 21 0,-22-22 16,0 22-16,0 0 0,0-21 15,-43 20-15,22 1 0,-21 0 16,-1 21-16,1 0 0,0 0 16,-1 0-16,1 0 0,-21 0 0,20 21 15,1-21-15,0 21 0,20-21 16,1 22-16,0-22 0,0 0 16,21 21-16,21-21 15,0 0-15,0 0 16,22-21-16,-1-1 0,0 22 0,1-21 15,-1 0-15,0 0 0,1 21 16,-1-21-16,-21 21 0,22 0 16,-22 0-16,0 0 0,21 0 15,-42 21-15,21 0 0,1 21 16,-22-20-16,0 20 0,0 0 0,0 1 16,0-1-16,0 21 0,0 1 15,-22-1-15,1 22 0,21-21 0,-21 20 16,0-20-16,0 20 0,21-20 15,-21 21-15,-1-22 0,1 1 0,21-22 16,-21 21-16,21-20 0,-21-1 16,0 0-16,21 1 0,0-1 0,0-21 15,0 0-15,0 1 16,-21-22-16,21-22 16,0 1-1,0 0-15,21-21 0,-21-1 16,21 1-16,0-21 0,-21-1 0,21 1 15</inkml:trace>
  <inkml:trace contextRef="#ctx0" brushRef="#br0" timeOffset="1328.67">1820 1439 0,'0'0'0,"21"0"15,1 0 1,-1 0-16,0-21 16,-21 0-16,21 0 0,0 21 15,0-21-15,1 0 0,-1-22 0,0 22 16,-21 0-16,0 0 0,0 0 16,21-1-16,-21 1 15,-21 21-15,0 0 16,0 0-16,-1 21 15,1 1-15,0 20 0,0-21 0,0 21 16,21-20-16,0 20 16,-21 0-16,21-21 0,0 22 0,0-1 15,0-21-15,0 22 0,0-22 16,0 21-16,0-21 0,21 0 0,0 1 16,0-22-16,0 0 15,0 0-15,1 0 0,-1-22 0,0 22 16,0-21-16,21 0 0,-20-21 15,20 21-15,-21-22 0,21 1 0</inkml:trace>
  <inkml:trace contextRef="#ctx0" brushRef="#br0" timeOffset="1635.36">2752 233 0,'0'0'0,"0"-21"15,0 0-15,-22 21 0,1 0 16,0 42-16,0-21 0,0 21 16,0 1-16,-1 20 0,1-20 0,0 20 15,0 1-15,0 20 0,0-20 16,-1 20-16,1 1 0,0-21 0,21 20 16,-21-20-16,0-1 0,21 1 15,0-22-15,-21 0 0,21 1 16,-22-1-16,22-21 0,0 22 0,0-22 15,0 0-15,22-21 32,-22-21-17,21 0-15,0-22 0,-21 22 16,21-21-16,-21-1 0</inkml:trace>
  <inkml:trace contextRef="#ctx0" brushRef="#br0" timeOffset="1923.89">1990 741 0,'-22'0'16,"44"0"-16,-44 21 0,1-21 0,21 21 16,21-21-1,1 0-15,-1 0 0,21 0 16,0 0-16,22 0 0,-1 0 0,1-21 15,-1 21-15,1-21 0,-1 21 16,1-21-16,-1 21 0,-20 0 16,-1 0-16,-21-21 0,22 21 0,-65 0 47,1 21-32,21 0 1</inkml:trace>
  <inkml:trace contextRef="#ctx0" brushRef="#br0" timeOffset="2620.48">3006 762 0,'0'0'0,"-22"21"47,22 0-47,-21 1 0,21 20 0,0 0 16,-21 1-16,21 20 0,-21-21 15,21 22-15,0-22 0,-21 22 0,0-22 16,21 0-16,-22 1 0,22-1 16,-21 0-16,21-20 0,0-1 15,0 21-15,0-21 0,0 0 0,0 1 16,21-22-1,1 0-15,-1 0 16,-21-22-16,21 1 0,0 0 16,0 0-16,-21 0 0,21 0 15,1-1-15,-22 1 0,21-21 0,0 21 16,-21 0-16,21-22 0,0 22 16,0 0-16,-21 0 15,22 21-15,-1 21 16,-21 0-16,0 0 0,0 0 15,0 22-15,0-22 0,0 0 16,0 21-16,0-20 0,0-1 16,0 0-16,0 21 0,0-21 0,0 1 15,0-1-15,21 0 0,0-21 0,0 21 16,0-21 0,1 0-16,20 0 0,-21 0 0,21-21 15,-20 0-15,20 0 0,-21-1 16,21 1-16,1-21 0,-22 0 0,21-1 15,1 1-15,-22-22 0,21 22 16,-21-21-16,0-22 0,1 21 0,-22 1 16,0-1-16,0 1 0,0-1 15,0 22-15,-22 0 0,-20-1 0,21 22 16,-21 0-16,20 0 0,-20 21 16,0 0-16,21 0 0,-22 0 0,1 21 15,21 0-15,0-21 0,-1 43 16,1-22-16,0 21 0,21-21 15,0 22-15,0-1 0,0 0 16,0 1-16,0-1 0,0-21 0,21 21 16,0-20-16,1-1 0,-1 0 15,0 0-15,21 0 0</inkml:trace>
  <inkml:trace contextRef="#ctx0" brushRef="#br0" timeOffset="2875.35">3958 1101 0,'0'21'31,"-21"0"-31,21 0 0,0 0 0,0 1 16,0 20-16,0-21 0,-21 0 0,21 0 16,0 1-16,-21 20 0,21-21 0,0 0 15,0 0-15,0 1 16,-22-1-16,22 0 15,0-42 17,0 0-17,0-1-15,22 1 0,-22-21 0,0 21 16</inkml:trace>
  <inkml:trace contextRef="#ctx0" brushRef="#br0" timeOffset="3033.26">3979 910 0,'0'-21'0,"0"42"0,0-63 15,0 21 1,-21 21-16,21 21 47,0 0-31,21-21-16,-21 21 0,21 0 15</inkml:trace>
  <inkml:trace contextRef="#ctx0" brushRef="#br0" timeOffset="3507.73">4254 1016 0,'-21'64'16,"0"-43"-16,21 0 15,0 0-15,0 0 0,0 0 0,0 1 16,0 20-16,0-21 0,-21 0 15,21 0-15,0 1 0,0-1 16,0 0-16,0 0 0,0 0 16,-21-21-16,21 21 0,-21-21 47,21-21-32,0 0-15,0 0 0,0 0 16,0 0-16,0-1 0,0-20 0,0 21 15,21-21-15,0-1 0,0 22 16,0-21-16,22 21 0,-22-22 0,21 22 16,0 0-16,1 0 0,-1 21 15,22 0-15,-22 0 0,0 0 16,-21 21-16,22 0 0,-22 0 16,21 22-16,-21-22 0,1 0 0,-22 21 15,0 1-15,0-22 0,0 21 16,0-21-16,0 0 0,0 22 0,-22-22 15,1 0-15,0 0 0,0 0 16,0-21-16,0 22 0,-1-22 16,44 0-1,-1-22 1,0 1-16</inkml:trace>
  <inkml:trace contextRef="#ctx0" brushRef="#br0" timeOffset="4088.29">5376 974 0,'-21'-21'0,"42"42"0,-63-64 0,21 43 16,0 0-16,-1 0 0,1 0 15,0 0-15,0 0 0,0 22 16,-22-1-16,22 0 0,0 0 15,0 21-15,0 1 0,0-22 16,-1 21-16,1 1 0,0-1 0,21-21 16,0 21-16,0-20 0,0 20 15,0-21-15,0 0 0,0 0 0,0 1 16,21-1-16,0-21 16,1 0-16,-1 0 0,0 0 0,0 0 15,0 0-15,22 0 0,-22-21 0,0-1 16,0 1-16,0 0 0,0 0 15,1 0-15,-1-22 0,0 1 0,0 0 16,0-22-16,0 22 0,1-43 16,-1 22-16,-21-1 0,21-20 15,-21 20-15,21-21 0,-21 22 0,0-1 16,0 1-16,0 21 0,0-1 0,0 1 16,0 21-16,-21 0 15,0 21-15,0 0 0,-1 21 16,22 0-16,-21 21 0,0-21 15,21 43-15,-21-22 0,21 22 0,0-1 16,0 1-16,-21-1 0,21 1 16,0-1-16,0 1 0,0-1 0,0-20 15,0 20-15,0-21 0,0-20 16,0 20-16,0-21 0,0 0 0,0 0 16,0 1-16,21-1 0,0-21 15,0 0-15,0 0 0,1 0 16,-1 0-16,0 0 0,0-21 0,0 21 15,0-22-15,1 1 16,20 0-16,-21 0 0</inkml:trace>
  <inkml:trace contextRef="#ctx0" brushRef="#br0" timeOffset="4520.04">5821 974 0,'-21'63'31,"-1"-42"-31,22 1 0,-21 41 15,0-42 1,0 22-16,21-22 0,0 0 0,0 0 16,0 0-16,0 0 0,0 1 0,0-1 15,0 0-15,21-21 16,0 0-16,0 0 0,1 0 0,-1 0 16,0 0-16,0 0 0,0 0 15,0 0-15,22-21 0,-22 0 0,0-1 16,0 1-16,0 0 0,1 0 15,-22 0-15,0-22 0,21 1 16,-21 21-16,0-21 0,0-1 0,0 1 16,0 21-16,0-22 0,-21 22 0,-1 0 15,1 21-15,0 0 0,-21 0 16,21 0-16,-22 21 0,22 0 16,-21 1-16,21-1 0,-22 21 0,22-21 15,0 22-15,0-1 0,21-21 16,0 21-16,0-20 0,0-1 0,0 21 15,0-21-15,0 0 0,21-21 16,0 22-16,0-22 0,0 0 0,22 0 16,-22 0-16,21 0 0,1 0 15,-1 0-15,0 0 0,-21-22 0,22 1 16,-1 21-16,-21-21 0,22 0 16</inkml:trace>
  <inkml:trace contextRef="#ctx0" brushRef="#br0" timeOffset="5039.74">6371 931 0,'0'-21'0,"0"42"0,0-63 0,0 21 0,-21 42 32,21 0-32,-21 0 0,0 1 15,21 20-15,0-21 0,-22 21 16,22-20-16,-21 20 0,21-21 0,0 21 16,0-20-16,0-1 15,-21 0-15,21 0 0,0 0 0,0 0 16,21-21-1,0 0-15,1 0 16,-1 0-16,0-21 0,0 0 16,0 0-16,0 0 0,1 0 15,-1-1-15,0 1 0,0 0 0,0 0 16,0-21-16,1 20 0,-1 22 16,-21-21-16,0 0 0,21 21 15,-21 21 1,0 0-16,0 22 0,0-22 15,0 21-15,0-21 0,0 1 16,0-1-16,0 0 0,0 0 0,21 0 16,-21 0-16,0 1 0,21-22 0,0 0 15,1 0-15,-1 0 0,0 0 16,0 0-16,0 0 0,22 0 16,-22-22-16,0 22 0,0-21 15,21 0-15,-20 0 0,-1 0 0,-21 0 16,21-22-16,-21 22 0,21-21 15,-21 21-15,0-22 0,0 1 0,0 21 16,-21-22-16,0 22 0,21 0 16,-21 21-16,-1-21 0,1 21 0,0 0 15,0 0-15,0 0 0,0 0 16,-1 0 0</inkml:trace>
  <inkml:trace contextRef="#ctx0" brushRef="#br0" timeOffset="5528.18">7493 318 0,'0'-22'0,"0"44"0,0-65 15,0 22-15,-21 21 16,21 21 0,0 0-16,-21 1 0,21 20 15,-22 0-15,22 22 0,0-22 16,0 22-16,-21 20 0,0-20 0,21 20 16,-21-20-16,0 21 0,0-22 15,-1 22-15,1-22 0,21-20 0,-21 20 16,0-21-16,21-20 0,-21 20 15,21-21-15,0 0 0,0 0 0,0 1 16,0-44 0,21 22-1,0-21-15,0 0 0,0 0 0,1-21 16,-1-1-16,0 1 0,21 0 16,-21-22-16,22 1 0</inkml:trace>
  <inkml:trace contextRef="#ctx0" brushRef="#br0" timeOffset="5771.04">7853 254 0,'21'-42'0,"-42"84"0,42-105 16,-21 20-16,0 64 15,0 1 1,0 20-16,0 0 0,0 22 16,0-22-16,0 22 0,0-1 0,-21 1 15,21 20-15,-21-20 0,21-1 16,-22 1-16,1-1 0,21 1 0,0-1 15,0-20-15,-21-1 0,21 0 16,-21-21-16,21 22 0,0-22 16,0 0-16,0 0 0,-21-21 0,21 21 15,-21-21 1,-1 0-16,22-21 0,0 0 16,-21 0-16</inkml:trace>
  <inkml:trace contextRef="#ctx0" brushRef="#br0" timeOffset="5942.94">7239 995 0,'-21'21'0,"42"-42"0,-42 63 15,21-21-15,21-21 16,0 0-16,0 22 16,0-22-16,1 0 0,-1 0 0,21 0 15,0 0-15,1 0 0,-1-22 16,0 1-16,22 21 0,-22-21 0,22 0 15</inkml:trace>
  <inkml:trace contextRef="#ctx0" brushRef="#br0" timeOffset="6427.66">8361 699 0,'0'0'0,"0"-22"0,-21 22 15,-1-21-15,1 21 16,0 0-16,0 0 0,0 0 15,0 21-15,-22 1 0,22-1 0,0 0 16,0 21-16,0-21 0,-1 22 16,1-1-16,0 22 0,0-22 0,0 0 15,0 1-15,-1 20 0,22-42 16,0 22-16,0-1 0,0-21 16,0 0-16,0 0 0,0 1 0,22-22 15,-1 21-15,0-21 0,0 0 0,21 0 16,-20 0-16,-1 0 0,21-21 15,-21 21-15,0-22 0,1 1 0,-1-21 16,0 21-16,0-22 0,0 1 16,0 0-16,-21-1 0,0-20 15,22 21-15,-22-22 0,21 22 0,-21-1 16,0 22-16,0-21 0,0 21 16,0 42-1,0 0-15,0 21 16,0-20-16,-21 20 0,21 0 0,0 1 15,0-1-15,0 0 0,0-21 0,0 22 16,0-22-16,0 21 0,0-21 16,0 1-16,21-22 0,-21 21 0,21 0 15,0-21-15,0 0 16,0 0-16,1 0 0,20 0 0,-21 0 16,21-21-16,-20 0 0,20-1 15,0 1-15,1 0 0,-22 0 0,21-21 16,0-1-16</inkml:trace>
  <inkml:trace contextRef="#ctx0" brushRef="#br0" timeOffset="6851.42">8932 804 0,'0'0'0,"0"-21"0,0 0 0,0 0 0,-21 21 31,0 21-31,21 0 0,-21 0 16,0 22-16,21-22 0,0 21 16,-22 1-16,1-1 0,21-21 15,-21 21-15,21 1 0,0-22 0,0 0 16,0 21-16,-21-20 0,21-1 15,0 0-15,-21-21 16,21-21 15,0 0-31,0-1 16,0 1-16,0 0 0,21-21 0,-21-1 16,21 1-16,21 0 0,-20-22 15,20 22-15,0 0 0,-21-1 16,22 22-16,-1 0 0,22 0 0,-22 0 15,0 21-15,-21 0 0,22 0 0,-1 21 16,-21 0-16,22 0 0,-22 21 0,0-20 16,0 20-16,-21 0 15,0 1-15,0-1 0,0 0 0,0-21 16,0 22-16,0-22 0,-21 21 16,0-21-16,21 1 0,-21-1 0,-1-21 15,22 21-15,-21-21 0,21 21 0,0-42 31,21 0-31,1 21 16,-1-21-16,21-1 0,-21 1 16,22 0-16</inkml:trace>
  <inkml:trace contextRef="#ctx0" brushRef="#br0" timeOffset="7375.12">9991 762 0,'0'-21'0,"0"42"0,0-63 0,0 21 15,-22 21-15,1 0 0,-21 0 16,21 0-16,0 0 0,-22 0 16,22 21-16,-21 0 0,-1 0 0,1 0 15,0 22-15,21-1 0,-22 0 16,1 1-16,21-1 0,-22 0 0,22 1 16,0-1-16,21 0 0,0-21 15,0 1-15,0 20 0,0-21 16,0 0-16,0 0 15,21-21-15,22 0 0,-22 0 0,0 0 16,21 0-16,1 0 0,-22-21 0,21 0 16,0 0-16,1 0 0,-22 0 15,21-22-15,1 22 0,-22-42 0,21 20 16,-21 1-16,0-22 0,1 1 16,-1-1-16,0 1 0,0-1 0,0 1 15,-21-22-15,0 43 0,21-22 16,-21 22-16,0-21 0,0 41 0,0-41 15,-21 63 1,0 21-16,0 0 16,21 22-16,-21-1 0,0 0 0,-1 22 15,1-22-15,0 22 0,0-1 16,21 22-16,-21-22 0,21 1 0,-21-1 16,21 1-16,-22-1 0,22 1 15,0-22-15,0 0 0,0 1 0,0-1 16,0-21-16,0 0 0,0 1 0,0-1 15,0 0-15,22-21 16,-1 0-16,0 0 0,0 0 0,0 0 16,0-21-16,1 0 0,-1-1 15,0-20-15,21 21 0,-21-21 16</inkml:trace>
  <inkml:trace contextRef="#ctx0" brushRef="#br0" timeOffset="7632.97">10520 233 0,'0'0'0,"21"-42"0,-21 20 0,0 1 16,0 0-16,-21 42 16,21 0-16,-21 22 0,-1-1 15,22 0-15,-21 1 0,21 20 0,-21-20 16,21 20-16,-21 1 0,0-1 16,21 1-16,0 20 0,-21-20 0,-1-1 15,22-20-15,0 20 16,-21-21-16,0 1 0,21-1 0,0-21 15,0 22-15,0-22 0,-21 0 0,21 0 16,21-21 15,0 0-31,0-21 0,1 0 16,-1 0-16</inkml:trace>
  <inkml:trace contextRef="#ctx0" brushRef="#br0" timeOffset="7992.76">10647 995 0,'0'21'16,"0"0"-16,21-21 31,0 0-31,0 0 0,0 0 0,22 0 16,-22-21-16,0 21 0,21-21 0,-20 0 15,20 21-15,-21-21 0,21-1 16,-20-20-16,-1 21 0,0-21 0,0 20 15,0 1-15,-21-21 0,0 21 16,0 0-16,-42 21 16,21 0-1,-22 21-15,1 21 0,-21-21 16,20 22-16,1-1 0,21 0 0,-22 22 16,22-22-16,0 0 0,0 1 15,21-1-15,0-21 0,0 22 0,0-22 16,21 0-16,0 0 0,0 0 15,1-21-15,20 0 0,0 21 0,22-21 16,-22 0-16,22 0 0,-22 0 0,21-21 16,-20 0-16,-1 21 0,22-21 15,-22 0-15</inkml:trace>
  <inkml:trace contextRef="#ctx0" brushRef="#br0" timeOffset="9491.44">14393 21 0,'-21'0'0,"21"-21"15,-21 21 1,21 21 0,0 0-16,0 1 0,-21-1 15,21 0-15,0 21 0,0-21 16,0 22-16,0-1 0,0 0 15,0 1-15,0-1 0,0 0 16,0 22-16,0-22 0,0 1 16,0-1-16,0 21 0,0 1 0,0-22 0,0 22 15,0-1-15,0 1 0,21-1 16,-21 1-16,0-1 0,0-20 0,0 20 16,0 1-16,0-22 0,0 21 15,0 1-15,0-1 0,0 1 0,0-1 16,0 1-16,0-1 0,0 22 15,0-21-15,0-1 0,0 1 0,0-1 16,0 22-16,-21-22 0,21 22 0,0 0 16,0-1-16,0 1 15,0 0-15,-21-22 0,21 22 0,0-1 16,0 1-16,0 0 0,0-1 0,0 1 16,0 21-16,0-21 0,0-1 15,0 1-15,0 0 0,0-1 0,0 1 16,0 0-16,0 20 0,0-20 0,0 0 15,0 21-15,21-22 0,-21 1 16,21 0-16,-21 20 0,21-20 16,-21 21-16,0 0 0,0-22 0,0 22 0,21-21 15,-21 0-15,0 20 0,0-20 16,0 21-16,0-21 0,0-1 16,0 1-16,0 21 0,0-22 0,0 1 15,0 21-15,0 0 0,0-22 16,0 22-16,21 0 0,-21-21 0,0 21 15,0-1-15,22 1 0,-22 0 0,0 0 16,0-21-16,0 20 0,0 1 16,0-21-16,0 21 0,0 0 0,0-1 15,0 1-15,0 0 0,0-21 0,0 21 16,0-1-16,0 1 0,0 0 0,0 0 16,-22 21-16,1-21 0,0 0 15,0-1-15,21 1 0,-21 0 0,0 0 16,21 21-16,-22-21 0,22 0 15,-21-1-15,0 1 0,21 0 0,-21 0 16,21 0-16,0 0 0,0-1 16,-21 1-16,21 21 0,-21-21 0,21 0 15,0 0-15,0 21 0,-22 84 16,22-105-16,-21 21 0,21-21 16,0 21-16,0-21 0,-21 0 0,21 21 15,-21-21-15,21 21 0,-21-22 0,21 1 16,-21 21-16,21-21 0,0 106 15,0-106-15,-22-1 0,22 1 16,0 0-16,0-21 0,0 21 16,0-1-16,-21-20 0,21 21 0,0 0 15,0 0-15,0-22 0,0 22 16,0-21-16,0 21 0,0-22 0,0 22 16,0 0-16,0-21 0,0 20 0,0-20 15,0 21-15,0-21 0,0-1 0,-21 1 16,21 21-16,0-22 0,-21 22 15,21-21-15,0 0 0,-21-1 16,21 22-16,-21-21 0,-1-1 0,22 1 0,-21 21 16,0-21-16,0-1 0,21 1 15,-21 21-15,0-22 0,21 1 0,0 0 16,-22-1-16,1 1 16,21 0-16,-21-1 0,21 1 0,0 0 15,0-1-15,-21 1 0,21-21 0,-21 20 16,21-20-16,-21 20 0,21-20 15,0 21-15,0-22 0,0 1 0,-22-22 16,22 21-16,0-20 0,-21-1 16,21-21-16,0 0 0,-21 1 0</inkml:trace>
  <inkml:trace contextRef="#ctx0" brushRef="#br0" timeOffset="11055.51">15409 974 0,'0'0'0,"21"0"0,-21 21 15,22-21-15,-1 0 31,0 0-31,0-21 16,0 21-16,-21-21 0,21-1 16,-21 1-16,0 0 0,22-21 15,-1 21-15,-21-1 0,0 1 16,0-21-16,0 21 0,0 0 16,-21-1-16,-1 1 0,1 0 0,-21 0 15,21 21-15,-22 0 0,22 0 16,-21 0-16,0 0 0,-22 0 15,22 21-15,-1 0 0,1 22 0,21-22 16,-21 21-16,20 0 0,1 1 16,0-1-16,0 64 15,21-64-15,0-21 0,0 1 16,21-1-16,0 0 0,0-21 0,1 0 16,20 0-16,-21 0 0,21 0 0,1 0 15,-1 0-15,0 0 0,43-42 16,-43 20-16,1 1 0,-1 0 15,-21-21-15,22 21 0,-22-1 16,0-20-16,0 21 0,0 0 16,-21-22-16,0 22 0,0 0 15,0 0-15,0 42 16,0 0 0,0 22-16,-21-1 0,0 21 15,0 1-15,0-1 0,-1 1 0,1-1 16,21 1-16,-21-1 0,0 1 15,0 21-15,21-22 0,0 22 0,0-22 16,0 85-16,0-84 0,0 21 16,0-22-16,0 1 0,21-1 15,0-21-15,-21 22 0,21-1 16,-21 1-16,21-22 0,-21 22 0,0-22 16,0 22-16,0-22 0,-21 0 15,0-21-15,0 22 0,0-22 0,-22-21 16,1 0-16,21 0 0,-21 0 0,-1 0 15,-20-21-15,20 0 0,1-1 16,0-20-16,-1 0 0,1-22 0,21 22 16,-21-22-16,-1 22 0,22-21 0,0-1 15,0 1-15,21-1 0,0 1 16,0-1-16,0 1 0,0-1 0,21 1 16,0-1-16,0 1 0,22 20 15,-22-20-15,21 20 0,0 1 0,22 0 16,-22-1-16</inkml:trace>
  <inkml:trace contextRef="#ctx0" brushRef="#br0" timeOffset="11639.21">15748 1122 0,'0'0'15,"21"-21"-15,0 0 16,-21-1-16,21 1 0,1 0 0,-1 0 15,0 0-15,-21-22 0,21 1 16,0 21-16,0-21 0,-21-1 0,0 22 16,0 0-16,0-21 15,0 20-15,-21 22 16,0 0-16,0 22 0,0 20 0,0 0 16,-22 1-16,22 20 0,0-21 15,21 22-15,-21-1 0,21 1 0,-21-22 16,21 22-16,0-22 0,0-21 15,0 22-15,0-22 0,21 21 0,0-42 16,0 21-16,0 0 0,0-21 0,1 0 16,-1 0-16,21 0 0,0 0 15,-20-21-15,20 0 0,0 0 0,1 0 16,-1 0-16,0-22 0,1 22 16,-1-21-16,0-22 0,-21 22 15,22-22-15,-1 1 0,-21-1 16,22-20-16,-22 20 0,0 1 0,21-22 15,-21 22-15,1-1 0,-1 22 0,-21-22 16,0 22-16,0 21 0,0 0 16,0-1-16,0 44 15,0-1-15,-21 21 0,-1 0 16,1 1-16,0 20 0,21-20 0,-21 20 16,0 1-16,0-1 15,-1 1-15,1-1 0,21 1 0,0-22 0,-21 21 16,21-20-16,0-1 0,0 0 15,0-20-15,0 20 0,0-21 16,0 0-16,0 0 0,21-21 16,0 0-16,1 0 15,-1 0-15,-21-21 0,21 0 0,-21 0 16,21 0-16,-21 0 0</inkml:trace>
  <inkml:trace contextRef="#ctx0" brushRef="#br0" timeOffset="11807.13">16425 720 0,'0'0'0,"-21"0"0,0 0 0,0 0 16,21 21-16,0 0 15,21-21 1,0 0-16,0 0 0,22 0 16,-1 0-16,0 0 0,1 0 0,-1 0 15,0-21-15,1 0 0,-1 21 16,0-21-16,22-1 0</inkml:trace>
  <inkml:trace contextRef="#ctx0" brushRef="#br0" timeOffset="12355.81">17103 550 0,'21'-21'0,"-42"42"0,63-42 0,-42 0 16,0 42-1,0 0 1,-21 1-16,0 20 0,-22 0 16,22 1-16,0 20 0,0-21 0,-22 22 15,22-1-15,0-20 0,0 20 16,21-20-16,0-1 0,-21 0 0,21-21 15,0 22-15,0-22 0,0 0 0,0 0 16,0 0-16,21-21 16,0-21-1,21 21-15,-20-21 16,-1-21-16,21 21 0,-21-22 0,22 22 16,-1-21-16,-21-22 0,21 22 15,1 0-15,-22-22 0,0 43 16,0-21-16,0 42 0,-21 21 15,0 0 1,0 21-16,-21 1 0,0-1 0,0 0 16,21 1-16,0-1 0,-21 0 15,21 1-15,0-22 0,0 0 0,0 0 16,0 0-16,0 0 0,21 1 16,0-22-16,0 0 0,0 0 0,1 0 15,20 0-15,-21 0 0,106-43 16,-85 22-1,-20-21-15,20 21 0,0-22 0,-21-20 16,22 20-16,-22-20 0,0-1 16,-21 1-16,0-22 0,0 22 0,0-1 15,0 1-15,0 20 0,-21-20 16,0 42-16,0-22 0,-22 22 0,22 0 16,-21 21-16,-1 0 0,1 21 15,0 0-15,-1 1 0,1 20 0,0-21 16,21 21-16,-1-20 0,1 20 15,21 0-15,0-21 0,0 22 0,0-1 16,0-21-16,21 22 0,22-22 16,-22 0-16,21 0 0</inkml:trace>
  <inkml:trace contextRef="#ctx0" brushRef="#br0" timeOffset="12565.69">17907 910 0,'0'64'31,"-21"-22"-31,21-21 0,-21 0 0,-1 43 16,22-43-16,-21 21 15,21-20-15,-21-22 0,21 21 16,0 0 0,0-42-1,21 0 1,-21-1-16,21 1 15</inkml:trace>
  <inkml:trace contextRef="#ctx0" brushRef="#br0" timeOffset="12718.96">17970 656 0,'0'-21'16,"0"42"-16,0-63 0,0 21 0,-21 21 16,0 0-1,21 21-15,0 0 16,-21 0-16,21 0 15,0 1-15,21-22 16,0 0 0</inkml:trace>
  <inkml:trace contextRef="#ctx0" brushRef="#br0" timeOffset="13134.88">18161 720 0,'0'21'0,"0"0"0,0 0 16,0 22-16,0-22 0,-21 21 15,0 0-15,21 1 0,-22-1 0,1 0 16,21 1-16,0-22 0,-21 21 16,0 1-16,0-22 0,21 0 0,-21 0 15,21 0-15,0 0 0,0 1 16,-22-22 0,22-22-1,0 1-15,0 0 16,0 0-16,22 0 0,-1 0 0,0-22 15,0 1-15,0 0 0,0-1 16,22-20-16,-22 20 0,21 1 0,1 0 16,-1 21-16,0-22 0,1 43 0,-1-21 15,-21 21-15,21 0 0,-20 0 16,-1 21-16,0 0 0,-21 1 0,0-1 16,0 21-16,0 0 0,0-20 15,0 20-15,0 0 0,0 1 16,-21-22-16,21 21 0,-21-21 15,-1 0-15,1 1 0,21-1 0,0 0 16,-21 0-16,0 0 16,42-21-1,0-21 1,0 21-16</inkml:trace>
  <inkml:trace contextRef="#ctx0" brushRef="#br0" timeOffset="13631.59">19113 720 0,'0'-21'16,"0"42"-16,0-64 0,-21 43 15,0 0-15,0 0 0,0 0 16,0 0-16,-1 22 0,1-1 0,-21 0 16,21 21-16,0 1 0,-1-22 15,-20 21-15,21 22 0,0-22 0,0 0 16,21 1-16,0-1 0,-22-21 0,22 21 15,0 1-15,0-22 0,0 0 16,0 0-16,22 0 0,-1 1 0,0-1 16,0-21-16,0 0 0,0 0 15,1 0-15,-1 0 0,0 0 0,0-21 16,0 21-16,0-22 0,1 1 16,-1-21-16,0 21 0,0-22 15,0-20-15,0 21 0,1-22 0,-1-21 16,0 22-16,0-1 0,0 1 15,0-1-15,-21 1 0,22-1 0,-22 1 16,0 21-16,0-1 0,0 1 16,0 21-16,0 0 0,0-1 0,-22 22 15,1 22 1,0-1-16,0 21 0,0 0 0,0-20 16,21 20-16,-22 0 0,22 22 15,-21-22-15,21 0 0,0 22 0,0-1 16,0-20-16,0 20 0,0-20 15,0-1-15,0 0 0,21 1 16,-21-1-16,22-21 0,-22 0 0,21 0 16,-21 1-16,21-1 0,0-21 15,0 0-15,0 0 0,1 0 16,-1 0-16</inkml:trace>
  <inkml:trace contextRef="#ctx0" brushRef="#br0" timeOffset="14048.87">19621 868 0,'0'0'0,"22"-42"0,-1 20 15,-21 1-15,0 0 0,-21 42 32,-1 0-32,1 22 0,0-22 15,0 21-15,0 1 0,0-1 16,21-21-16,0 21 0,-22 1 0,22-22 16,0 0-16,0 21 0,0-20 15,0-1-15,0 0 0,22-21 0,-1 21 16,0-21-16,0 0 15,0 0-15,0 0 0,22 0 0,-22 0 16,0 0-16,21-21 0,-20 0 0,-1 0 16,0-22-16,21 22 0,-21-21 15,-21-1-15,22-20 0,-1 21 16,-21-22-16,0 22 0,0-1 16,0 1-16,0 0 0,0 21 0,0-1 15,0 1-15,-21 21 0,-1 0 16,-20 0-16,21 0 0,0 21 0,-22 1 15,1-1-15,21 0 0,0 21 16,-22-21-16,22 22 0,0-1 0,0-21 16,21 22-16,0-1 0,0-21 0,0 0 15,0 0-15,0 1 0,0-1 16,0 0-16,21 0 0,-21 0 0,42-21 16,-20 0-16,-1 21 0,0-21 15,21 0-15,1 0 0,-22 0 16</inkml:trace>
  <inkml:trace contextRef="#ctx0" brushRef="#br0" timeOffset="14595.55">20193 974 0,'21'-43'0,"-42"86"0,63-107 15,-42 22-15,0 21 0,0 0 16,0-1-16,0 1 0,-21 42 31,21 1-31,-21-1 0,0 21 0,21-21 16,-21 22-16,21-22 0,-22 21 0,22-21 15,-21 22-15,21-22 0,0 0 16,0 21-16,0-21 0,0 1 16,0-1-16,21-21 15,1 0-15,-1 0 16,0 0-16,0 0 16,0 0-16,0-21 0,1-1 0,-1 22 15,0-42-15,0 21 0,21 0 16,-20-22-16,-1 1 0,0 21 0,21-21 15,-21 20-15,-21 1 0,22 0 16,-22 0-16,0 42 16,0 0-16,0 0 0,-22 1 15,1-1-15,21 21 0,-21-21 16,21 0-16,-21 1 0,21 20 0,0-21 16,0 0-16,0 0 15,0 1-15,21-22 0,0 0 0,0 0 16,1 0-16,-1 0 0,21 0 15,-21 0-15,0 0 0,22 0 0,-22-22 16,0 22-16,21-21 0,-20 0 16,-1-21-16,0 21 0,0-22 0,0 1 15,-21 0-15,0-1 0,0 1 16,0 0-16,0 20 0,0-20 0,0 21 16,0 0-16,0 0 15,-21 21-15,0 0 0,0 0 0,0 0 16,-1 0-16,1 0 15,42 0 17</inkml:trace>
  <inkml:trace contextRef="#ctx0" brushRef="#br0" timeOffset="14866.39">21251 508 0,'0'-42'16,"0"84"-16,0-105 0,0 41 15,0 1-15,0 0 0,-21 21 16,0 0-16,21 21 16,-21 0-16,0 22 0,-1-22 15,22 21-15,0 1 0,-21-1 0,21 21 16,-21 1-16,21-22 0,-21 22 16,21-1-16,0-20 0,0-1 0,0 21 15,-21-41-15,21 20 0,0-21 16,0 21-16,-21-20 0,21-1 15,21-21 1,0 0-16,0 0 0,0-21 16,0-1-16,1 1 0,20 0 15</inkml:trace>
  <inkml:trace contextRef="#ctx0" brushRef="#br0" timeOffset="15079.28">21632 550 0,'0'0'0,"64"-105"31,-64 126-15,-21 0-16,-1 21 0,1-21 16,0 22-16,0-1 0,0 0 0,0 22 15,21-22-15,-22 22 0,1-22 16,21 0-16,-21 22 0,21-22 0,0-21 16,0 22-16,0-22 0,-21 0 15,21 0-15,0 0 0,0 1 16,0-1-16</inkml:trace>
  <inkml:trace contextRef="#ctx0" brushRef="#br0" timeOffset="15244.18">21124 995 0,'0'0'0,"-21"0"0,0 0 15,42 0 16,0 0-15,0 0-16,1 0 0,20 0 0,0 0 16,-21 0-16,22 0 0,-1 0 15,0 0-15</inkml:trace>
  <inkml:trace contextRef="#ctx0" brushRef="#br0" timeOffset="15699.92">22183 762 0,'0'-21'0,"0"42"0,-22-42 16,1 21-16,0 0 0,0 0 15,0 0-15,-22 0 0,22 0 16,-21 42-16,0-21 0,20 1 16,-20 20-16,0 0 0,-1-21 0,22 22 15,-21-1-15,21-21 0,0 22 16,-1-22-16,1 0 0,21 21 0,-21-21 15,21 1-15,0-1 0,0 0 16,21-21 0,0 0-16,1 0 0,-1 0 0,0 0 15,21 0-15,-21-21 0,1 0 16,20-1-16,-21 1 0,0 0 0,0-21 16,22-1-16,-22 1 0,0 0 15,0-1-15,0 1 0,-21 21 16,0 0-16,22 0 0,-22-1 15,0 44 1,0-1-16,-22 0 0,1 0 16,0 21-16,21-20 0,0 20 0,0-21 15,-21 21-15,21-20 0,0-1 16,0 0-16,0 0 0,0 0 0,0 0 16,21-21-16,0 22 0,0-22 0,1 0 15,-1 0-15,21 0 0,-21 0 16,22 0-16,-1 0 0,0 0 0,-21-22 15,22 22-15</inkml:trace>
  <inkml:trace contextRef="#ctx0" brushRef="#br0" timeOffset="16123.68">22479 953 0,'0'0'0,"21"-43"15,-21 22-15,21-21 0,-21 21 0,0-22 16,0 22-16,-21 42 31,21 0-31,-21 1 16,21-1-16,0 21 0,-21-21 0,21 22 15,-21-22-15,21 21 0,-22-21 0,22 0 16,0 1-16,0-1 0,0 0 16,-21 0-16,21 0 0,0 0 0,-21-21 15,21-21 32,0 0-47,0 0 0,0 0 16,0 0-16,0-1 0,21-20 15,0 0-15,1 21 0,20-22 0,-21 1 16,0 0-16,22 20 0,-1 1 16,0 0-16,1 0 0,-1 21 0,0 0 15,1 0-15,-1 0 0,0 0 0,-21 0 16,22 21-16,-22 0 0,-21 22 16,0-22-16,0 21 0,0 0 0,0 1 15,0-1-15,-21-21 16,0 22-16,-1-22 0,1 21 0,0-21 15,0 0-15,0 1 0,0-1 16,-1-21-16,22 21 0,-21 0 16,42-21-1</inkml:trace>
  <inkml:trace contextRef="#ctx0" brushRef="#br0" timeOffset="16626.99">23431 762 0,'0'-21'16,"0"42"-16,-21-63 0,0 21 0,0-1 15,0 22-15,0 0 0,-1 0 0,1 0 16,-21 0-16,21 0 0,-22 0 16,1 22-16,21-1 0,-21 0 0,20 21 15,-20-21-15,21 22 0,-21-1 16,20 0-16,1-20 0,0 20 0,21 0 15,0-21-15,0 22 0,0-22 0,0 0 16,0 21-16,21-20 0,0-22 16,1 21-16,-1 0 0,0-21 15,0 0-15,0 0 0,0 0 16,22 0-16,-22 0 0,0 0 0,0-21 16,22 0-16,-22-1 0,21-41 15,-21 21-15,0-1 0,22-20 16,-22 20-16,0-20 0,0-1 15,22 1-15,-22-1 0,0 1 0,21 21 16,-21-22-16,1 22 0,-22-1 16,0 1-16,0 21 0,0 0 0,0 0 15,-22 21-15,1 21 16,0 0-16,0 0 0,0 0 0,21 22 16,-21-22-16,-1 21 0,22 0 15,-21 1-15,21 20 0,0-20 16,0 20-16,0 1 0,0-22 0,0 21 15,0-20-15,0-1 0,0 0 16,0 1-16,21-1 0,1-21 0,-22 0 16,21 1-16,-21-1 0,21-21 15,0 0-15,0 0 16</inkml:trace>
  <inkml:trace contextRef="#ctx0" brushRef="#br0" timeOffset="16911.74">24024 296 0,'0'0'0,"-21"0"16,0 0-16,0 0 0,-1 22 16,22-1-16,-21 0 0,0 21 15,21 1-15,-21-22 0,0 21 16,21 0-16,0 1 0,-21-1 0,-1 0 15,22 22-15,-21-22 0,0 1 16,21 20-16,0-21 0,0 1 0,0-1 16,0-21-16,0 22 0,0-22 15,0 21-15,0-21 0,0 0 16,21-21 0,0 0-16,1 0 15,-1-21-15</inkml:trace>
  <inkml:trace contextRef="#ctx0" brushRef="#br0" timeOffset="17543.38">23939 1037 0,'0'0'0,"0"-21"31,22 21-31,-1 0 0,0-21 16,0 21-16,0-21 15,0 21-15,1-21 0,-1-1 16,0 1-16,21 0 0,-42 0 15,21 21-15,1-21 0,-22 0 0,0-1 16,0 1-16,-22 21 16,1 0-1,0 0-15,0 0 0,0 0 0,0 21 16,-1 1-16,1-1 0,0 0 16,0 0-16,21 0 0,-21 0 0,21 1 15,-21-1-15,21 21 0,0-21 16,0 0-16,0 1 0,0-1 15,0 0-15,0 0 0,21 0 16,0 0-16,21 1 0,-21-22 0,1 21 16,20-21-16,-21 0 15,21 0-15,-20 0 0,20 0 0,-21 0 16,21 0-16,-20 0 0,20 0 16,-21 0-16,21-21 0,-20-1 0,20 1 15,-21-21-15,0 21 0,22-22 0,-22 22 16,0-21-16,0 0 0,-21 20 15,0-20-15,0 21 0,0 0 0,0 0 16,0-1-16,0 1 0,-21 21 16,0 21-1,0 1-15,-1-1 0,1 0 16,21 0-16,0 0 0,0 22 0,0-22 16,0 0-16,0 21 15,0-21-15,21 1 0,1-1 0,-22 0 16,21 0-16,0 0 0,0 0 15,0 1-15,0-1 0,-21 0 16,-42-21 15,21 0-31,0 0 0,0 0 0,-1 0 16,1 0-16,0 0 0,-21 0 16,21 0-16,-1 0 0,-20 0 0,21 0 15,0 0-15,-22 0 0</inkml:trace>
  <inkml:trace contextRef="#ctx0" brushRef="#br0" timeOffset="18823.64">1524 2117 0,'-42'0'15,"84"0"-15,-106 0 0,43 0 0,0 0 0,0 0 16,0 0-16,0 0 16,-1 0-16,1 0 0,0 0 15,42 0 16,22 0-31,-22 0 0,21 0 0,0 0 16,1 0-16,-1 0 0,0 0 16,22 0-16,-1 0 0,1 0 0,-1 0 15,1 0-15,21 0 0,-1 0 16,22 0-16,0 0 0,0 0 0,0 0 16,21 0-16,-22 0 0,1 0 15,21-21-15,0 21 0,0 0 0,21-22 16,1 1-16,20 21 15,0-21-15,1 0 0,20 21 0,1-21 16,-1 21-16,1-21 0,20 21 16,-20-22-16,-1 1 0,1 21 0,-1-21 15,22 21-15,-22 0 0,22-21 16,-21 21-16,-1 0 0,1-21 0,-1 21 16,1 0-16,-1-21 0,1 21 15,-22 0-15,0-22 0,1 22 0,-1-21 16,0 21-16,-21 0 0,1 0 15,-22-21-15,0 21 0,-22 0 0,-20 0 16,21 0-16,-43-21 0,1 21 16,-1 0-16,-20 0 0,-1 0 15,-21 0-15,0 0 0,1 0 0,-1-21 16,0 21 0,0 0-16,0 0 15,-21-21-15,21 21 0,1 0 16,-1 0-16,0-22 0,-21 1 0,42 21 15,-21 0-15,1-21 0</inkml:trace>
  <inkml:trace contextRef="#ctx0" brushRef="#br0" timeOffset="19731.24">15430 1884 0,'0'0'0,"0"21"16,-21-21-1,42 0 32,1 0-47,-1 0 0,0 0 16,21 0-16,1 0 0,-1 0 0,0 0 15,1 0-15,20 21 0,-21-21 16,43 0-16,-21 0 0,20 0 0,1 0 16,21 0-16,0 0 0,-22 0 0,22 0 15,0 0-15,-21 0 0,20 0 16,1 0-16,21 0 0,-21 0 0,21 0 16,0 0-16,-21 0 15,21 0-15,0 0 0,0 0 0,21 0 0,0 0 16,-21 0-16,21 0 0,1 0 15,-22 0-15,21 0 0,-21 0 16,21 0-16,0 0 0,0 0 16,0 0-16,-21 0 0,22 0 0,-1 0 15,0 0-15,21 0 0,-21 0 16,22 0-16,-22 0 0,21 0 0,1 0 16,-1 21-16,148-21 15,-168 22-15,20-22 0,-21 0 0,0 0 16,22 0-16,-22 0 0,0 21 15,-21-21-15,0 0 0,0 0 0,-21 0 16,21 0-16,-21 0 0,21 0 16,-22 0-16,1 0 0</inkml:trace>
  <inkml:trace contextRef="#ctx0" brushRef="#br0" timeOffset="19871.21">24553 1947 0,'0'0'0,"43"0"0,-22 0 0,-21-21 16,-21 0-1,-1 21 1,1 0-16,0-21 16,0 21-1,21-21-15</inkml:trace>
  <inkml:trace contextRef="#ctx0" brushRef="#br0" timeOffset="19971.25">24278 1969 0,'0'0'0,"-42"21"0,21-21 0,-22 0 0,1 21 16</inkml:trace>
  <inkml:trace contextRef="#ctx0" brushRef="#br0" timeOffset="21359.59">868 3366 0,'-21'0'15,"-1"0"-15,1 0 16,0 0-16,0-22 16,0 1-16,0 0 15,21 0-15,-22 0 16,22 0-16,0-1 15,0 1-15,0 0 0,0 0 16,22 21-16,20-21 0,-21 21 0,21 0 16,1 0-16,-1 0 0,0 0 15,1 21-15,-1 0 0,22 0 0,-22 22 16,0-1-16,1 0 0,-22 1 16,21-1-16,-42 0 0,0 22 0,0-22 15,0 0-15,0-20 0,0 20 16,0 0-16,-21-21 0,0 1 15,0-1-15,-1 0 0,1-21 0,0 0 16,0 0-16,0 0 0,21-21 16,-21 21-16,21-21 15,0-1-15,0 1 0,0-21 16,0 21-16,0-22 0,0 22 0,21-21 16,0 0-16,-21-1 0,21 1 15,0 0-15,-21-1 0,21 1 16,1 21-16,-1-22 0,0 22 0,0 0 15,0 0-15,0 0 0,1 21 16,-1 0-16,0 0 0,0 0 0,0 0 16,0 0-16</inkml:trace>
  <inkml:trace contextRef="#ctx0" brushRef="#br0" timeOffset="21693.67">1587 3471 0,'0'0'0,"0"22"0,22-22 15,-1 0-15,0-22 16,0 22 0,0-21-16,0 0 0,1-21 0,-1 21 15,0-1-15,-21-20 0,21 21 16,-21 0-16,21-22 0,-21 22 0,0 0 16,0 0-16,0 0 0,-21 21 15,0 0-15,0 0 0,0 0 0,-1 0 16,-20 0-16,21 21 15,-21 21-15,20 1 0,-20-22 0,21 21 16,0 22-16,21-22 0,0 0 16,-21 1-16,21-1 0,0 0 0,0-21 15,0 22-15,0-22 0,21 0 16,0 0-16,0-21 0,0 21 0,22-21 16,-22 0-16,21 0 0,0 0 15,1-21-15,-22 21 0,21-21 16,1-21-16,20 21 0,-21-1 0,1-20 15</inkml:trace>
  <inkml:trace contextRef="#ctx0" brushRef="#br0" timeOffset="21935.05">2392 2836 0,'0'0'0,"0"-42"0,0 0 0,0-1 16,0 22-16,0 0 0,0 0 15,-21 21-15,21 21 0,-22 21 16,22-20-16,0 20 0,0 0 15,0 22-15,0-22 0,-21 22 16,21-22-16,-21 21 0,21 1 0,0-1 16,0-20-16,0 20 0,-21-20 15,21-1-15,0 0 0,0 1 16,0-22-16,0 0 0,0 0 16,0 0-16,21-21 15,-21-21 1,0 0-16,0 0 0</inkml:trace>
  <inkml:trace contextRef="#ctx0" brushRef="#br0" timeOffset="22811.57">2095 3281 0,'0'0'0,"-21"0"0,0-21 0,0 21 0,21-21 16,0-1 0,21 22-16,0-21 15,0 21-15,22-21 16,20 21-16,-20-21 0,20 21 0,1-21 15,-1 0-15,22 21 0,-22-22 16,1 22-16,-1-21 0,-20 21 0,20 0 16,-21-21-16,-20 21 0,-1 0 15,0 0-15,-21 21 16,0 0-16,0 1 0,-21 20 16,0-21-16,-1 21 0,1-20 15,0 20-15,0-21 0,21 21 0,-21 1 16,21-22-16,-21 0 0,21 21 15,0-20-15,0-1 0,0 0 16,21-21 0,0 0-16,0 0 0,0 0 15,0-21-15,22 21 0,-22-21 16,0-1-16,21-20 0,1 21 0,-22 0 16,0-22-16,21 1 0,-20 21 15,-1-21-15,0-1 0,0 22 0,-21-21 16,21 21-16,-21-1 0,0 1 15,-21 21 1,0 0-16,21 21 16,-21 1-16,0 20 0,21-21 15,-22 21-15,22 1 16,0-22-16,0 21 0,0 1 0,0-1 0,0-21 16,0 21-16,0-20 0,0-1 15,0 0-15,0 0 0,22 0 16,-1 0-16,0-21 0,0 0 0,21 0 15,-20 0-15,20 0 0,-21-21 16,21 0-16,1 21 0,-1-21 0,-21 0 16,0 0-16,1-22 0,-1 22 15,-21 0-15,0-21 0,0 20 0,0-20 16,0 21-16,0-21 0,0 20 16,-21-20-16,21 21 0,0 0 15,0 0-15,0-1 0,0 1 16,0 0-16,21 21 0,0 0 15,0-21-15,0 21 0,0 0 0,22 0 16,-22 0-16,21 0 0,-21 21 16,1 0-16,20 0 0,-21 1 0,0-1 15,0 21-15,1 0 0,-1-20 16,-21 20-16,0 0 0,0 22 16,0-43-16,0 21 0,0-21 15,0 1-15,-21-22 0,21 21 0,-22-21 16,1 0-16,0 0 0,0 0 15,0-21 1,21-1-16,0 1 0,0 0 0,0 0 16,0 0-16,0 0 0,0-22 15,0 1-15,0 21 0,21-22 0,0 22 16,-21 0-16,21-21 0,0 21 16,1-1-16,-1 22 0,0-21 0,0 0 15,21 21-15,-20-21 0,-1 21 0,0 0 16,21-21-16,-21 21 0</inkml:trace>
  <inkml:trace contextRef="#ctx0" brushRef="#br0" timeOffset="23239.32">4381 2985 0,'0'0'0,"-21"21"0,0-21 16,21 21-16,-21 0 16,0 0-16,0 0 0,21 1 0,0-1 15,-22 0-15,22 21 0,-21-21 16,21 22-16,0-22 0,0 21 0,0-21 15,0 1-15,0 20 0,0-21 16,0 0-16,0 0 0,0 1 0,0-1 16,0-42 31,0-1-47,-21 1 0,21 0 15,0 0-15,0-21 0,0-1 0,0 22 16,0-21-16,0-1 0,21 1 15,0 0-15,22-1 0,-22 1 16,21 0-16,22 21 0,-22-1 0,22 1 16,-22 0-16,21 21 0,1 0 15,-1 0-15,-20 0 0,20 21 16,-42 0-16,22 1 0,-22 20 0,0-21 16,-21 21-16,0-20 0,0 20 0,0 0 15,-21 1-15,0-1 0,0-21 0,-1 21 16,1-20-16,0-1 0,0 21 15,0-42-15,-22 21 0,22 0 0,0 1 16,0-22-16,0 0 0,0 0 16,-1 0-16</inkml:trace>
  <inkml:trace contextRef="#ctx0" brushRef="#br0" timeOffset="23947.43">6329 3175 0,'0'-21'16,"21"0"-1,0 21-15,0-21 0,0-1 16,1 1-16,-22 0 0,0 0 15,0 0-15,0 0 0,0-1 16,0 1-16,-22 0 0,-20 0 0,21 0 16,0 0-16,-22-1 0,22 1 15,-21 21-15,21 0 0,-22 0 16,1 0-16,21 21 0,-64 22 0,43-1 16,21 0-16,-22 1 0,22-1 15,0 0-15,0 22 0,0-22 0,0 22 16,21-22-16,0 0 0,0 1 15,0-22-15,21 0 0,0 0 16,0 0-16,0-21 0,0 0 0,22 0 16,-22 0-16,21 0 0,-21-21 15,22 0-15,-1 0 0,-21-21 0,22 20 16,-22-20-16,21 21 0,0-21 16,-20-1-16,-1 1 0,0 0 0,0 20 15,0-20-15,0 21 0,-21-21 16,22 20-16,-22 44 31,0-1-31,0 0 0,0 21 16,0-21-16,-22 22 0,22-22 0,0 21 15,0-21-15,0 22 0,0-22 16,0 0-16,43 0 0,-22 0 0,0 1 16,21-22-16,1 0 15,-1 0-15,0 0 0,1 0 0,20 0 16,-20-22-16,20 22 0,1-21 0,-22 0 15,21 0-15</inkml:trace>
  <inkml:trace contextRef="#ctx0" brushRef="#br0" timeOffset="24387.17">7366 2985 0,'0'0'0,"0"-22"0,0-20 0,0-21 16,-21 41-16,0 1 0,-1 0 16,1 0-16,-21 21 0,21 0 15,-22 0-15,1 0 0,0 21 0,21 0 16,-22 0-16,1 1 15,21 20-15,-22 0 0,22-21 0,0 22 16,0-1-16,21 0 0,0-20 0,0 20 16,0 0-16,0-21 0,0 1 15,21-1-15,0 0 0,22 0 0,-22-21 16,21 0-16,-21 0 0,22 0 16,-1 0-16,0-21 0,-21 21 0,22-21 15,-1-22-15,-21 22 0,0 0 0,1 0 16,-1-21-16,0-1 0,0 22 15,-21-21-15,0-22 0,0 22 16,21-22-16,-21 22 0,0-21 0,0-1 16,0 22-16,0-22 0,0 22 15,0 21-15,0-22 0,0 65 32,-21-1-32,21 21 0,0 0 15,0 1-15,-21-1 0,0 22 0,21-1 16,-21-21-16,21 22 0,0-22 0,0 22 15,0-22-15,0 0 0,0 1 16,0-1-16,0 0 0,21-20 0,0-1 16,0 0-16,21 0 0,1 0 15,-1-21-15,0 0 0,1 0 0,20 0 16,-20-21-16,20 0 0</inkml:trace>
  <inkml:trace contextRef="#ctx0" brushRef="#br0" timeOffset="24876.03">8149 3006 0,'0'0'15,"0"-43"-15,21 22 0,-21-21 0,0 21 16,0-22-16,0 22 0,-21 0 0,0 0 16,0 0-16,0 21 0,-1 0 15,-20 0-15,0 0 0,21 21 0,-22 0 16,1 0-16,0 0 0,-1 1 16,22 20-16,-21-21 0,21 21 0,-1 1 15,1-22-15,0 21 0,0-21 16,21 22-16,0-22 0,0 21 15,0-21-15,0 1 0,21-1 0,0-21 16,0 21-16,22-21 0,-22 0 0,21 0 16,1 0-16,-22-21 0,21 21 15,0-21-15,1-1 0,-22-20 0,21 21 16,-21 0-16,1-22 0,-1 1 16,0 0-16,0-1 0,0-62 15,-21 62-15,0-20 0,21-1 16,-21 1-16,0 20 0,0-20 15,22 21-15,-22-1 0,0 22 0,0 0 16,0 0-16,0 42 16,0 0-16,-22 21 0,1 1 15,21-1-15,-21 0 0,21 22 16,0-22-16,0 22 0,0-22 0,0 0 16,0 22-16,0-22 0,0-21 0,0 22 15,0-1-15,0-21 0,0 0 16,21 22-16,0-22 0,1 0 0,-1 0 15,0-21-15,0 0 16,0 0-16,0 0 0,1 0 16,-1 0-16,0-21 0,0 0 15,0 0-15,0 0 16</inkml:trace>
  <inkml:trace contextRef="#ctx0" brushRef="#br0" timeOffset="25215.83">8467 3027 0,'0'-21'0,"-22"105"0,44-147 0,-22-1 15,0 43-15,0 0 0,0 0 16,0 0-16,0 0 0,0-1 0,0 1 15,21 21-15,-21-21 0,21 0 16,0 0-16,0 21 0,22-21 0,-22 21 16,0 0-16,21 0 0,1 0 15,-22 0-15,0 21 0,21 0 0,-21 0 16,1 0-16,-1 0 0,-21 1 0,0 20 16,0-21-16,0 21 0,0-20 15,0-1-15,0 0 0,-21 0 16,-1 0-16,1 0 0,0 1 0,0-22 15,0 21-15,0-21 16,21-21 0,0-1-16,0 1 0,0 0 15,0 0-15,21-21 16,0 20-16,0 1 0,0-21 0,0 21 16,1-22-16,-1 22 0,21 0 15,-21-21-15,0 21 0,22 21 0,-22-22 16,0 1-16,21 21 0,-20 0 15,-1 0-15,0 0 0,0 0 0,-21 21 16</inkml:trace>
  <inkml:trace contextRef="#ctx0" brushRef="#br0" timeOffset="26147.3">9165 2921 0,'0'0'0,"0"21"0,0 0 15,21-21-15,0 0 16,1 0-16,-1 0 15,0 0-15,0-21 0,0 0 16,0 21-16,1-21 0,-22 0 16,21 0-16,0-1 0,-21 1 15,21 0-15,-21 0 0,0 0 0,0 0 0,0-1 16,-21 22 0,0 0-1,0 22-15,-1-1 0,1 0 0,0 0 16,0 21-16,0-20 0,0 20 0,-1-21 15,22 21-15,-21-20 0,21-1 16,0 0-16,0 0 0,0 0 0,0 0 16,0 1-16,21-22 0,1 0 15,-1 0-15,0 0 0,0 0 0,0 0 16,22 0-16,-22 0 0,21-22 0,-21 22 16,22-21-16,-1 0 0,0 0 15,1 21-15,-1-42 0,0 20 16,1 1-16,-1 0 0,-21 0 0,21-21 15,-20 20-15,-1 1 0,-21 0 16,0 0-16,0 0 0,0 0 0,-21 21 16,-1 0-16,-20 21 15,21 0-15,0 0 0,0 0 16,21 0-16,0 1 0,0 20 16,0-21-16,0 0 0,0 0 15,0 1-15,0-1 0,0 0 0,21-21 16,-21 21-16,0 0 0,0 0 0,0 1 15,0-1 1,-21-21 0,-1 0-1,1 0-15,0 0 16,0-21-16,0 21 16,0 0-16,21-22 0,-22 22 15,22 22 16,22-22-15,-22 21-16,21-21 0,0 0 16,21 0-16,-21 0 0,1 0 0,20 0 15,0 0-15,43 0 16,-43-21-16,1 21 0,-1 0 0,0-22 16,1 1-16,-1 21 0,-21-21 15,21 0-15,-20 0 0,20 0 0,-21-1 16,0 1-16,0 0 0,-21-21 15,0 21-15,22-1 0,-22-20 0,0 21 16,0 0-16,0 0 0,0-1 16,-22 22-1,22 22-15,-21-1 0,21 0 0,-21 0 16,21 21-16,0-20 0,0-1 16,0 21-16,0-21 0,0 0 0,0 22 15,0-22-15,0 0 0,0 0 0,0 0 16,0 1-16,0-1 15,0 0 1,-21-21-16,0 0 0,0 0 16,-1 0-16,1 0 15,0 0-15,21-21 0,0 0 16,0-1-16,0 1 0,21 0 16</inkml:trace>
  <inkml:trace contextRef="#ctx0" brushRef="#br0" timeOffset="27013.86">11430 2519 0,'0'-21'0,"0"42"0,-21-63 16,0 20-16,-1 22 0,1 0 15,0 0-15,0 22 16,0-1-16,0 21 0,21-21 0,-22 22 15,1-22-15,21 21 0,-21 0 0,21-20 16,0 20-16,0 0 0,0-21 16,0 1-16,0 20 0,0-21 0,0 0 15,21 0-15,0-21 16,1 0-16,-1 0 0,0 22 16,21-22-16,-21 0 0,1 0 0,-1 0 15,0 0-15,21-22 0,-21 22 16,-21-21-16,22 0 0,-22 0 0,21 0 15,-21 0-15,0-1 0,0-20 0,0 21 16,0-21-16,0-1 0,0 1 16,0 0-16,0 20 0,-21-20 0,21 21 15,-22 0-15,22 0 0,0-1 16,0 1 0,22 21-1,-1 0-15,21-21 0,0 21 16,1 0-16,-1-21 0,0 21 15,1-21-15,20 21 0,-20-21 16,-1 21-16,0-22 0,1 22 0,-1-21 16,0 21-16,1 0 0,-22-21 0,21 21 15,-21 0-15,-21 21 32,-21 0-32,21 22 0,-21-22 15,0 21-15,0 22 0,-1-22 0,22 0 16,0 22-16,0-22 0,0 22 0,0-22 15,0 22-15,0-1 0,0-21 16,0 22-16,0-1 0,0 1 16,0-22-16,0 43 0,0-22 0,0 1 15,0-1-15,0 1 0,0-1 16,0-20-16,0 20 0,-21 1 0,21-1 16,-21 1-16,0-1 0,21 1 0,0-22 15,-21 22-15,21-22 0,-21 21 16,21-20-16,0-22 0,0 21 0,0-21 15,0 1-15,-22-1 0,22 0 0,0 0 16,0-42 0,-21 0-1,21 0-15,-21-22 0,0 22 16,21-21-16,-21-1 0,0-20 0,-1 21 16,22-22-16,-21 1 0,21-1 15,0 1-15,0-22 0,0 21 0,0-20 16,21-1-16,22 22 0,-22-22 0,21 21 15,1 1-15,20-1 0,43-20 16,-64 41-16,1 1 0,20 21 16,-21-21-16,1 20 0,-1 1 15,0 0-15,1 21 0,-1-21 0,0 21 16,-20 0-16</inkml:trace>
  <inkml:trace contextRef="#ctx0" brushRef="#br0" timeOffset="28115.95">952 4614 0,'0'0'0,"0"-42"0,0 21 0,0-21 15,0-1-15,0 1 0,0 21 16,0-22-16,0 1 0,0 21 15,0 0-15,0 0 0,0-1 0,0 44 16,0-1 0,0 0-16,0 21 0,0 22 0,0-22 15,0 22-15,0 20 0,0 1 16,0 0-16,0-1 0,0 1 0,0 0 16,0-1-16,0 1 0,0-22 15,-21 1-15,0-1 0,21-20 16,0 20-16,-21-20 0,21-22 15,-21 21-15,21-21 0,0 0 0,0-42 32,0-21-17</inkml:trace>
  <inkml:trace contextRef="#ctx0" brushRef="#br0" timeOffset="28435.77">762 4890 0,'-21'-64'15,"42"128"-15,-63-191 0,20 84 0,1-20 0,0 20 16,21 1-16,0 0 0,0-1 16,0 1-16,0 0 0,21 21 15,0-22-15,22 22 0,-22 0 0,21 0 16,1 0-16,-1 21 0,21 0 16,-20 0-16,20 21 0,1 0 0,-1 0 15,1 21-15,-1 1 0,-20-1 16,-1 0-16,-21 22 0,-21-1 0,0 1 15,0-1-15,-21 1 0,-21-1 16,-22 1-16,22-1 0,-22 1 16,1-22-16,20 1 0,-20-1 15,21-21-15,-1 21 0,1-20 0,21-22 16,0 21-16,-1-21 0,22 21 16,22-21-1,-1 0-15,21 0 0,-21-21 16,22 21-16,-22 0 0</inkml:trace>
  <inkml:trace contextRef="#ctx0" brushRef="#br0" timeOffset="30027.85">1566 5292 0,'21'0'16,"-42"0"-16,64 0 0,-22 0 0,0 0 0,0-21 16,-21-1-16,21 22 0,-21-21 15,0 0-15,0 0 0,0-21 16,0 20-16,0 1 15,0-21-15,0 21 0,0-22 0,0 22 16,0-21-16,-21 21 0,0 0 16,0 21-16,0 0 0,-1 0 0,1 0 15,0 21-15,-21 0 0,21 21 16,-22 1-16,22-1 0,-21 0 0,21 22 16,-1-22-16,1 0 0,0 1 15,0 20-15,21-42 0,0 22 16,0-1-16,0-21 0,0 0 0,21 1 15,0-1-15,0-21 0,1 0 16,20 0-16,-21 0 0,21 0 0,1 0 16,-22-21-16,21-1 15,1 1-15,-22 0 0,21 0 0,-21 0 16,22 0-16,-22-22 0,0 1 16,0 21-16,0-22 0,0-20 0,1 21 15,-22-1-15,0 1 0,0 0 16,0 20-16,0 1 0,0 0 0,0 42 31,0 0-31,0 1 0,0 20 0,0-21 16,-22 21-16,1 1 0,21-1 15,0 0-15,0 1 0,0-22 0,0 21 16,0-21-16,0 1 16,0 20-16,0-21 0,21 0 15,22-21-15,-22 0 0,0 0 16,21 0-16,-20 0 0,20 0 0,-21 0 15,21-21-15,1 0 0,-1 0 16,-21 0-16,22-1 0,-1 1 0,0-21 16,-21 21-16,22-22 0,-22 22 15,0-21-15,0 21 0,0-22 0,-21 22 16,0 0-16,22 21 0,-22 21 31,0 0-31,0 22 16,0-22-16,-22 0 0,22 21 0,0-20 15,0-1-15,0 21 0,0-21 16,0 0-16,0 1 0,22-1 16,-1 0-16,0-21 0,0 21 0,0-21 15,22 0-15,-22 0 0,0 0 16,21 0-16,1 0 0,-22 0 0,21-21 16,-21 21-16,22-21 0,-1 0 15,-21-1-15,0 1 0,22 0 0,-22 0 16,0-21-16,-21 20 0,0-20 15,21 21-15,-21-21 0,0-1 0,0 22 16,0-21-16,0 21 0,0-1 16,0 1-16,-21 21 0,0 0 0,0 0 15,-1 21-15,1 1 16,-21-1-16,21 0 0,0 21 16,21-21-16,0 22 0,-22-1 0,22-21 15,0 22-15,0-22 0,0 0 16,22 0-16,-1 0 0,0 0 0,0 1 15,0-22-15,22 0 0,-22 0 0,21 0 16,0 0-16,1 0 0,-1 0 16,22 0-16,-22 0 0,0-22 0,22 1 15,-22 0-15,0 0 0,1 0 16,-1 0-16,-21-22 0,22 22 16,-22-21-16,0-1 0,-21 1 0,0 0 15,21 21-15,-21-22 0,0 22 16,0 0-16,0 42 15,-21 0 1,0 0-16,0 22 0,21-22 0,-22 21 16,1-21-16,21 22 0,0-22 15,-21 21-15,21-21 0,-21 1 0,21-1 16,0 0-16,-21 0 0,21 0 0,0 0 31,0-42-15,21 0-16,0 0 15,0 0-15,0 0 0,1-1 16,20-41-16,-21 21 0,21-1 16,-20 1-16,20 0 0,-21 20 15,21-20-15,-20 21 16,-1 21-16,-21 21 16,0 0-16,0 0 0,0 22 0,0-22 15,0 21-15,0-21 0,0 22 0,0-22 16,0 21-16,0-21 0,0 1 15,0-1-15,0 0 0,21 0 0,-21 0 16,21-21-16,0 0 0,0 0 16,1 0-16,-1 0 0,21 0 15,-21 0-15,0-21 0,22 21 0,-22-21 16,21 0-16,-21 0 0,22-1 16,-22-20-16,0 0 0,0-1 0,0 1 15,1 0-15,-1-22 0,0 1 0,-21-1 16,21 1-16,0-1 0,-21 1 15,21-43-15,1 42 0,-22 22 16,0 0-16,0-1 0,0 22 16,0 0-16,-22 42 15,1 22-15,0-1 16,0 0-16,0 1 0,0-1 16,-1 21-16,1 1 0,0-1 0,21 1 15,-21-1-15,21 1 0,0-22 16,0 22-16,0-22 0,21 0 0,0 1 15,0-1-15,1-21 0,-1 0 16,0 1-16,0-22 0,0 21 0,22-21 16,-22 0-16,0 0 0,0 0 0,21 0 15,-20-21-15,-1-1 0,0 22 16,0-21-16,0-21 0,-21 21 0,0 0 16,0-22-16,0 22 0</inkml:trace>
  <inkml:trace contextRef="#ctx0" brushRef="#br0" timeOffset="30191.76">4318 4763 0,'-42'0'0,"84"0"0,-127 0 16,64 0-16,0 0 0,21 21 15,21-21 1,0 0-16,0 0 16,22 0-16,-1 0 0,0 0 15,22 0-15,-22-21 0,22-1 0,-1 22 16,1-21-16,-22 0 0,22 21 15,-1-21-15</inkml:trace>
  <inkml:trace contextRef="#ctx0" brushRef="#br0" timeOffset="30931.34">5757 4445 0,'0'0'0,"0"-21"0,0 0 0,0 0 16,0-1-16,0 44 31,0-1-31,0 21 0,-21 0 15,21-20-15,-21 41 0,0-21 0,21 1 16,-21 20-16,-1 1 0,1-22 16,21 22-16,-21-1 0,0-21 0,0 1 15,0-1-15,21-21 0,0 0 16,0 1-16,0-1 0,21-42 31,0-1-15,21-20-16,-21 21 0,22-21 15,-22-1-15,21 1 0,-21 0 16,22-1-16,-22 1 0,21 0 0,-21-1 16,1 22-16,20-21 0,-21 21 0,0-1 15,0 22 1,-21 22-16,0-1 0,0 0 16,0 0-16,0 21 0,0 1 0,0-22 15,0 21-15,0 1 0,0-1 16,0-21-16,0 21 0,0-20 0,0 20 15,0-21-15,22 0 0,-1 0 0,0-21 16,21 0-16,-21 0 0,22 0 16,-1 0-16,0 0 0,1 0 15,-1-21-15,-21 0 0,22 0 0,-1 0 16,0 0-16,1-22 0,-1 1 16,0-43-16,1 22 0,-43 20 15,21-20-15,-21-1 0,21 22 16,-21-21-16,0-1 0,0 1 0,-21 20 15,0-20-15,-1 20 0,1 22 0,-21-21 16,21 21-16,-22 21 0,1 0 16,21 0-16,-21 21 0,20 0 0,-20 21 15,21 1-15,0-22 0,0 21 16,21 1-16,0-1 0,0 0 0,0-21 16,0 22-16,0-22 0,0 21 15,21-21-15,21 1 0,-21-1 16,22-21-16,-1 21 0</inkml:trace>
  <inkml:trace contextRef="#ctx0" brushRef="#br0" timeOffset="31155.21">7070 4614 0,'0'0'0,"0"22"16,0-1-1,-22 0-15,1 0 0,21 0 0,-21 0 16,21 1-16,-21 20 15,0-21-15,21 0 0,0 0 0,0 1 16,0-1-16,0 0 0,0 0 0,0 0 16,21-21 15,0-21-31,-21 0 16,21 0-16,0 0 0</inkml:trace>
  <inkml:trace contextRef="#ctx0" brushRef="#br0" timeOffset="31492.01">7154 4360 0,'0'0'0,"0"-42"16,0 21-16,0 0 0,-21 0 15,21-1-15,-21 22 0,0 0 0,0 0 16,-1 22-16,1-22 0,21 21 16,0 0-16,0 0 15,0 0-15,21-21 16,1 0-16,-1 0 0,0 0 15,0 0-15,0 0 0,0 0 0,1 0 16,-1 0-16,0-21 0,-21 0 16,0 0-16,0 0 0,0-1 15,0 1-15,0 0 16,-21 0-16,0 0 0,-1 21 0,-20 0 16,21 0-16,0 0 0,-22 0 15,22 0-15,-21 21 0,21 0 0,0 0 16,-1 0-16,1 1 0,0 20 15,21-21-15,0 21 0,0-20 0,0 20 16,0-21-16,21 0 0,0 0 0,22 1 16,-1-1-16,-21-21 0,22 21 15,-1-21-15</inkml:trace>
  <inkml:trace contextRef="#ctx0" brushRef="#br0" timeOffset="31930.76">7556 4551 0,'0'0'0,"22"0"0,-22 21 31,-22-21-31,22 21 0,0 0 0,-21 1 16,21-1-16,-21 0 0,21 0 15,0 0-15,0 0 0,-21 1 0,21-1 16,0 0-16,0 0 0,0 0 0,0 0 16,0 1-16,-21-22 0,21 21 15,-21-21-15,-1 0 0,1 0 16,0 0-1,21-21-15,-21-1 16,21 1-16,0 0 0,0 0 16,0 0-16,0 0 0,0-22 0,21 22 15,0-21-15,22-1 0,-22 1 16,21 21-16,22-21 0,-22 20 0,21-20 16,1 42-16,-22-21 0,22 21 15,-22 0-15,0 0 0,1 21 0,-22 0 16,0 0-16,0 22 0,-21-22 0,0 21 15,0-21-15,0 22 0,0-22 16,-21 21-16,0-21 0,0 22 0,21-22 16,-21 0-16,-1 21 0,22-20 15,-21-1-15,0-21 0,21 21 16,0-42 15,21 21-31,0-21 0,1-1 16,-1 1-16,21 21 0</inkml:trace>
  <inkml:trace contextRef="#ctx0" brushRef="#br0" timeOffset="32488.44">8805 4509 0,'0'0'0,"43"-22"0,-22 1 0,-21 0 0,0 0 16,0 0-16,0 0 0,0-1 0,-21 1 15,-1 21-15,1 0 0,-21 0 16,0 0-16,-1 0 0,1 0 15,21 21-15,-22 1 0,1-1 0,0 0 16,-1 21-16,22-21 0,-21 22 16,21-22-16,0 21 0,-1-21 0,1 22 15,21-1-15,0 22 16,0-43-16,0 0 0,0 0 0,21 0 16,1 0-16,-1 1 0,0-1 0,0-21 15,21 0-15,22 0 16,-43 0-16,21 0 0,-20-21 0,-1-1 15,21 1-15,-21 0 0,22 0 16,-22-21-16,0 20 0,21-20 0,-21 21 16,1-21-16,-1-1 0,0-20 15,0 20-15,0-20 0,-21-1 0,21 1 16,1-22-16,-22 22 0,21-1 16,-21 1-16,0-1 0,0 22 0,0 0 15,0 20-15,0 1 0,0 0 16,-21 21-16,-1 0 15,1 42-15,21-20 0,-21 20 0,0 0 16,21 1-16,-21 20 0,21-21 16,0 22-16,0-1 0,0 1 15,0-22-15,0 22 0,0-22 0,0 22 0,0-22 16,0 0-16,0-21 0,0 22 16,0-22-16,21 42 15,0-41-15,0-22 0,-21 21 16,21-21-16,1 0 0,-1 0 15,0 0-15,0-21 0,0-1 16,0 22-16,1-21 0,-1 0 16,21 0-16,-21 0 0,22 0 0,-22-1 15</inkml:trace>
  <inkml:trace contextRef="#ctx0" brushRef="#br0" timeOffset="33506.87">9461 4360 0,'22'-21'0,"-44"42"0,44-63 0,-1 21 0,-21 0 15,-21 21 1,-1 21-16,22 0 15,-21 0-15,0 0 0,0 1 16,0 20-16,21-21 0,-21 21 16,-1-20-16,22 20 0,0-21 0,0 21 15,0-20-15,-21-1 0,21 21 0,0-21 16,0 0-16,0 1 0,0-1 16,0 0-16,21-21 0,-21 21 15,22-21-15,-1 0 0,0 0 0,0 0 16,0-21-16,0 0 15,1 0-15,20-1 0,-21 1 0,0 0 0,22 0 16,-22-21-16,0 20 0,-21-20 16,21 0-16,-21-1 0,0 22 15,0-21-15,0 0 0,0 20 0,0-20 16,-42 0-16,21 42 0,-1 0 16,1 0-16,-21 0 0,21 21 15,0 0-15,-22 0 0,22 0 0,0 22 16,0-22-16,0 21 0,-1-21 0,22 1 15,0 20-15,0-21 0,0 0 16,0 22-16,0-22 0,22 0 0,-1 0 16,0 0-16,0 0 0,0 1 15,0-1-15,22-21 0,-1 0 0,0 21 16,1-21-16,20 0 0,-20 0 16,-1 0-16,21-21 0,-20 0 15,20 21-15,-20-22 0,-1 1 0,21 0 16,-20-21-16,-1 21 0,-21-22 0,22 22 15,-22-21-15,0 21 0,-21-22 16,0 22-16,21 0 0,-21 0 16,0 42-1,-21 0 1,0 0-16,21 0 0,0 1 0,-21-1 16,21 0-16,-22 21 0,22-21 15,0 1-15,0-1 0,0 0 16,0 0-16,0 0 0,0 0 15,0 1-15,22-1 16,-1-21-16,0 0 16,0 0-16,0 0 0,22-21 0,-22 21 15,0-22-15,21 1 0,-21 0 0,1 0 16,-1 21-16,0-42 0,0 20 16,0 1-16,-21 0 0,21-21 15,1 42-15,-22-21 0,0 42 31,0 0-31,0 0 0,-22 0 16,22 0-16,0 1 0,-21-1 16,21 0-16,0 0 15,0 0-15,0 0 0,0 1 16,21-22-16,1 0 0,-1 0 0,0 0 16,0 0-16,0 0 0,0 0 15,1 0-15,-1 0 0,0 0 0,0-22 16,0 1-16,0 0 0,1 0 15,-22 0-15,21-22 0,-21 22 16,0 0-16,0-21 0,0-1 0,0 22 16,0-21-16,0 0 0,-21 20 0,-1 1 15,1 0-15,0 0 16,0 21-16,0 0 0,0 0 16,21 21-1,21-21 1,0 0-16,0 0 15,21 0-15,-20 0 0,20 0 0,0 0 16,-21 0-16,22 0 0,-1 0 16,-21 0-16,0-21 0,22 21 0,-43-21 15,21 0-15,-21-1 16</inkml:trace>
  <inkml:trace contextRef="#ctx0" brushRef="#br0" timeOffset="34991.33">15960 2731 0,'0'0'0,"0"-43"31,0 22-31,0 0 15,0 0-15,0 0 0,0-1 16,21 22-16,0-21 0,21 0 0,-21 21 16,22 0-16,-1 0 15,0 0-15,22 0 0,-22 21 0,22 0 16,-22 1-16,22 20 0,-22 0 16,0 1-16,-21-1 0,22 0 0,-43 22 15,0-22-15,0 0 0,0 1 0,0-1 16,0 0-16,-21 1 0,-22-22 15,22 21-15,-21-21 0,21 1 0,-1-22 16,1 21-16,-21-21 0,21 0 16,0 0-16,21-21 15,0-1-15,0 1 0,0-21 16,21 21-16,-21 0 16,42-1-16,-21-20 0,0 0 0,22 21 15,-22-22-15,21 1 0,-21 0 16,22-1-16,-1 1 0,-21 0 0,0 20 15,22 1-15,-22-21 0,0 42 0,-21-21 16,21 21-16,0 0 0,-21 21 16,0 0-16,0 0 0,0 0 15,0 1-15</inkml:trace>
  <inkml:trace contextRef="#ctx0" brushRef="#br0" timeOffset="36583.86">16827 2985 0,'22'21'0,"-44"-42"16,44 63-16,-1-42 0,0 0 15,0 0-15,0 0 16,0 0-16,1-21 0,-1 0 16,0 21-16,0-22 0,0 1 0,0 0 15,1 0-15,-1 0 0,-21-22 16,0 22-16,0 0 0,0-21 0,0 21 16,0-1-16,0 1 0,0 0 15,-21 21-15,-1 0 0,1 21 16,0 0-16,0 1 0,0 20 15,0 0-15,-1-21 0,1 22 16,21-1-16,0 0 0,-21 1 0,21 20 16,0-20-16,0-22 15,0 0-15,21 21 0,0-42 0,1 21 16,-1 1-16,21-22 0,0 0 16,1 0-16,-1 0 0,0-22 0,1 22 15,20-21-15,-20 0 0,-1 0 0,21 0 16,-20-22-16,-1 22 0,0-21 15,1 0-15,-22-1 0,21 1 0,-21 0 16,1-22-16,-1 1 0,21 20 16,-42-20-16,21-1 0,0 1 0,1 20 15,-22 1-15,0 21 0,0 0 16,0 0-16,0 42 16,0 0-16,0 0 0,-22 21 15,1 1-15,0-1 0,0 0 16,0 22-16,21-22 0,-21 1 0,-1 20 15,22-21-15,-21 1 0,21-1 16,0 0-16,0 1 0,0-22 0,0 42 16,0-41-16,0-1 0,21 0 15,1 0-15,-1 0 0,0-21 16,0 0-16,0 0 0,22 0 16,-22 0-16,0 0 0,0-21 15,21 0-15,-20 0 0,-1 0 16,0-1-16,21 1 0,-21 0 0,1 0 15,-1-21-15,0 20 0,0-20 16,0 0-16,-21 21 0,0-1 0,0 1 16,0 0-16,0 0 0,0 42 15,0 0 1,-21 0-16,0 1 0,0-1 16,0 21-16,21-21 0,-22 0 0,1 22 15,21-22-15,0 21 0,0-21 0,0 1 16,0-1-16,0 0 0,0 0 15,0 0-15,0 0 0,0 1 0,21-22 16,1 0-16,20 0 16,-21 0-16,0 0 0,22 0 0,-22 0 15,21 0-15,0-22 0,-20 1 16,20 21-16,-21-21 0,21 0 0,-20-21 16,20 20-16,-21 1 0,0-21 0,0 21 15,1-22-15,-1 22 0,0-21 16,0 0-16,-21 20 0,0 1 0,0 0 15,21 21-15,-21 21 16,-21-21 0,21 21-16,-21 1 0,0-1 15,21 21-15,-21-21 0,-1 0 16,22 22-16,-21-22 0,21 0 0,0 21 0,0-20 16,0-1-16,0 0 15,0 0-15,21-21 0,1 21 0,-1-21 16,0 0-16,0 0 0,0 0 15,0 0-15,1 0 0,-1 0 0,21 0 16,-21-21-16,0 0 0,22 21 0,-22-21 16,0 0-16,21-1 0,-20-20 15,-1 21-15,-21 0 0,21 0 16,-21-22-16,21 22 0,-21 0 0,0 0 16,-21 42 15,0 0-31,21 0 0,-21 0 0,-1 22 15,22-22-15,-21 0 0,21 21 0,0-20 16,0-1-16,0 0 0,0 0 16,0 0-16,0 0 0,0 1 0,21-22 15,1 0-15,-1 21 0,21-21 16,-21 0-16,22 0 0,-1 0 16,0 0-16,1-21 0,-1 21 0,21-22 15,-20 1-15,-1 0 0,0 0 0,-20 0 16,20 0-16,-21-22 0,0 22 15,0-21-15,1-1 0,-1 22 16,-21-21-16,0 21 0,0 0 0,0-1 16,0 1-16,-21 42 15,-1 1-15,22-1 16,-21 21-16,0-21 0,0 0 16,0 22-16,0-22 0,-1 21 0,1-21 15,21 1-15,0-1 0,-21 0 16,21 0-16,-21 0 0,21 0 15,0-42 17,0 0-32,0 0 15,0-21 1,0 20-16,0 1 0,42-21 0,-21 21 16,1-22-16,20 1 0,-21 0 0,21 21 15,1-22-15,-22 1 0,21 21 16,1 0-16,-1 21 0,21 0 15,-41 0-15,-1 21 16,0 0-16,0 21 0,0-21 0,-21 22 0,0-1 16,0 0-16,0-20 0,0 20 15,0 0-15,0 1 0,-21-22 0,0 21 16,0-21-16,21 0 0,0 1 0,-21-1 16,-1 0-16,22 0 15,-21-21-15,0 0 0,0 0 16,0 0-16,0 0 15,-1 0-15,1-21 0,0 21 0,0-21 16,-21 0-16</inkml:trace>
  <inkml:trace contextRef="#ctx0" brushRef="#br0" timeOffset="36791.61">17738 2667 0,'0'0'0,"-43"0"0,22 0 0,0 0 16,21 21-16,21-21 0,0 0 16,0 0-16,22 0 0,-1 0 15,0 0-15,22 0 0,-1-21 0,1 21 16,-1-21-16,22 21 0,-21-21 16,-1 21-16,1-21 0,-1 21 0,1-22 15,-22 22-15</inkml:trace>
  <inkml:trace contextRef="#ctx0" brushRef="#br0" timeOffset="37508.19">21018 3366 0,'22'-64'31,"-1"64"-31,0-21 0,0 0 0,0-22 16,0 22-16,1 0 0,-1 0 15,0-21-15,0 20 0,0-20 0,-21 21 16,0-21-16,0-1 0,0 1 0,0 0 16,0 20-16,0-20 0,0 21 15,-21 0-15,0 0 0,0 21 0,-22 0 16,22 0-16,0 0 0,-21 21 15,21 21-15,-22-21 0,22 22 0,-21-22 16,21 21-16,-1 0 0,22 1 16,0-1-16,-21-21 0,21 22 15,0-1-15,0-21 0,0 0 0,0 0 16,0 1-16,21-1 0,1 0 16,-1-21-16,0 0 0,0 0 15,0 0-15,22 0 0,-22 0 0,0-21 16,0 0-16,21 21 0,-20-22 15,20 1-15,-21-21 0,21 21 16,-20 0-16,-1-1 0,21-20 0,-21 21 16,0 0-16,1-22 0,-1 22 15,-21 0-15,0 42 16,0 0 0,0 1-16,0-1 0,0 0 0,0 21 15,-21-21-15,21 1 0,-22 20 16,22-21-16,0 21 0,0-20 0,0-1 15,0 0-15,22 0 0,-1-21 0,0 21 16,21-21-16,-21 0 0,22 0 16,-1 0-16,0 0 0,1 0 15,-1 0-15,0 0 0,1-21 0,-1 0 16,22 0-16</inkml:trace>
  <inkml:trace contextRef="#ctx0" brushRef="#br0" timeOffset="37954.94">22119 3133 0,'-85'63'0,"170"-126"0,-64 42 0,0-1 0,1 1 16,-1-21-16,-21 21 0,0 0 0,0-22 15,0 22-15,0-21 0,0 21 16,-21-1-16,-1 1 0,1 21 0,0 0 16,0 0-16,0 0 0,-22 0 15,1 21-15,21 1 0,-21-1 0,-1 0 16,1 21-16,0-21 0,20 1 0,-20 20 16,21-21-16,0 21 0,0-20 15,21 20-15,0-21 0,0 0 0,0 0 16,21 1-16,21-1 0,-21-21 15,22 0-15,-22 0 0,21 0 16,0 0-16,-20 0 0,20 0 0,-21-21 16,21-1-16,-20-20 0,-1 21 15,0 0-15,21-22 0,-21 1 0,1 0 16,-1-1-16,0-20 0,21-1 16,-21 22-16,1-21 0,-1-1 0,0 1 15,0-1-15,0 22 0,-21-1 0,0 22 16,0 0-16,0 0 0,-21 21 15,0 21-15,0 0 0,0 22 16,-1-1-16,1 0 0,0 22 16,0-1-16,0-20 0,0 20 0,-1 1 15,22-22-15,-21 0 16,21 1-16,0-1 0,0 0 0,0 1 16,0-22-16,21 21 0,1-21 0,-1 0 15,21 1-15,-21-1 0,22 0 16,-22-21-16,21 0 0,0 0 0,1 0 15,-1 0-15,22 0 0,-22-21 16</inkml:trace>
  <inkml:trace contextRef="#ctx0" brushRef="#br0" timeOffset="38415.67">23029 3027 0,'21'-21'16,"-42"42"-16,64-85 0,-22 43 0,0-21 0,-21 21 16,0 0-16,0-22 0,-21 22 15,0 0-15,-22 21 16,22 0-16,-21 0 0,-1 0 15,22 21-15,-21 0 0,0 0 0,-1 1 16,22-1-16,-21 0 0,21 0 0,-22 21 16,22-20-16,0-1 0,21 0 15,0 0-15,-21 21 0,21-20 0,0-1 16,0 0-16,21 0 16,0-21-16,0 0 0,0 0 0,22 0 15,-1 0-15,-21 0 0,22 0 16,-1-21-16,-21 21 0,21-21 0,-20 0 15,20-1-15,-21 1 0,0 0 0,0-21 16,1 21-16,-1-22 16,0 1-16,0 0 0,-21-22 0,0 22 15,21-22-15,0 1 0,-21 20 16,0-20-16,0 21 0,0-1 0,0 1 16,0 21-16,0 0 0,0 63 31,0-21-31,-21 21 0,0 22 0,0-22 15,21 22-15,-21-22 0,0 22 16,-1-1-16,22-21 0,-21 22 0,21-22 16,-21 1-16,21-1 0,0 0 15,0-21-15,0 22 0,0-22 0,0 0 16,21 0-16,0 0 16,1-21-16,-1 0 0,21 0 15,-21 0-15,0 0 0</inkml:trace>
  <inkml:trace contextRef="#ctx0" brushRef="#br0" timeOffset="38811.44">23389 2921 0,'0'0'0,"0"-21"0,21 0 0,-21 0 16,0-1-16,0 1 0,21 0 16,1 0-16,-1 0 0,0 21 15,0 0-15,0 0 0,0 0 16,1 0-16,-1 0 0,0 0 15,0 0-15,0 0 0,0 21 16,1 0-16,-1 0 0,0 0 0,-21 1 16,21 20-16,-21-21 0,0 0 15,0 0-15,0 22 0,0-22 0,0 0 16,0 0-16,-21 0 0,0-21 0,0 22 16,-1-22-16,1 0 15,0 0-15,0 0 31,21-22-31,0 1 0,0 0 16,0 0-16,21 0 0,0 0 0,0-1 16,22 1-16,-22-21 15,21 21-15,-21 0 0,22-22 0,-22 22 16,21 0-16,-21 0 0,22 21 16,-22-21-16,0 21 0,21 0 0,-20 0 15,-1 0 1,-21 21-16,0 0 0</inkml:trace>
  <inkml:trace contextRef="#ctx0" brushRef="#br0" timeOffset="39699.94">24045 2942 0,'0'21'0,"0"-42"0,0 64 16,21-43 0,1 0-16,-1 0 0,0 0 0,0 0 15,0 0-15,0-22 0,1 1 16,-1 21-16,0-21 0,0 0 0,0 0 15,0 0-15,1-1 0,-22 1 16,21 0-16,-21 0 0,-21 21 31,-1 0-31,1 0 0,0 0 0,0 21 16,0 0-16,0 0 0,-1 1 16,1-1-16,0 0 0,21 0 0,-21 0 15,21 0-15,0 1 0,0-1 16,0 0-16,0 0 0,0 0 15,21-21 1,0 0-16,0 0 0,1 0 0,-1 0 16,0 0-16,21 0 0,-21 0 15,1-21-15,-1 21 0,0-21 0,21 21 16,-21-21-16,1 0 0,-1-1 16,0 1-16,0 0 0,0 0 0,-21 0 15,21 0-15,1-22 16,-22 22-16,0 0 0,0 42 31,-22 0-31,22 0 16,-21 1-16,21-1 0,0 0 15,0 0-15,0 0 16,0 0-16,0 1 0,0-1 0,0 0 16,-21 0-16,21 0 15,-21-21 1,0 0-1,0 0 1,-1-21 0,1 21-16,0 0 15,21 21 32,21-21-31,0 0-1,1 0-15,-1 0 16,0 0-16,0 0 0,0 0 0,0 0 16,1-21-16,-1 0 0,0 21 15,0-21-15,21 0 0,-20 21 0,20-22 16,0 1-16,-21 0 0,22 0 0,-1-21 16,0 20-16,-20-20 0,-1 21 15,21 0-15,-42-22 16,21 22-16,-42 21 15,0 0-15,0 21 16,0 1-16,-1-1 0,-20 0 16,21 0-16,-21 21 0,20-20 0,1-1 15,0 0-15,0 0 0,21 0 0,0 0 16,0 1-16,-21-1 0,21 0 16,0 0-16,0 0 0,0 0 31,-21-21-16,-1 22-15,1-22 0</inkml:trace>
  <inkml:trace contextRef="#ctx0" brushRef="#br0" timeOffset="41219.86">16044 3937 0,'0'0'0,"0"-21"0,0 0 16,-21 21-1,0 0-15,0 0 0,0 0 0,-1 21 16,1 0-16,0 21 0,0 1 16,0-1-16,0 0 0,-1 22 0,-20-22 15,21 22-15,0-22 0,0 0 0,-1 1 16,1-1-16,0 0 0,21 1 16,0-22-16,0 0 0,0 0 0,0 0 15,0 1-15,21-1 0,0-21 16,1 0-16,-1 0 0,0 0 15,21 0-15,-21 0 0,22 0 0,-1-21 16,0-1-16,-20 1 0,20 0 0,0 0 16,-21 0-16,22 0 0,-22-22 15,0 22-15,0-21 0,-21-1 0,0 1 16,0 0-16,0-22 0,-21 22 16,0 0-16,0-1 0,0 1 0,-1 21 15,-20 0-15,21-1 0,-21 22 16,20 0-16,1 0 0,-21 0 0,21 22 15,0-1-15,-1 0 0,22 0 0,0 21 16,0-20-16,0-1 16,0 0-16,22 0 0,20-21 0,-21 21 15,21-21-15,22 0 0,-22 0 0,43 0 16,-22 0-16,1 0 0,-1-21 16,22 0-16,-21 0 0,-1 21 0,-21-21 15,22-1-15,-22 1 0,-21 0 16,22 0-16,-22 0 0,0 0 0,-21-1 15,0 1-15,0 0 16,-21 21 0,0 21-16,0 0 0,-1 22 15,22-1-15,-21 0 0,0 22 16,21-22-16,-21 22 0,21-1 16,-21 1-16,21 20 0,-21-20 0,21 21 15,0-22-15,0 22 0,0 21 16,0-22-16,0 1 0,0 0 0,0 20 15,0-20-15,0 0 0,0 21 0,0-1 16,0-20-16,0 21 0,0 0 16,0-22-16,0 22 0,0 0 0,0 0 15,0-21-15,0-1 0,-22 1 0,22 63 16,-21-84-16,21-22 0,0 0 16,-21-21-16,0 1 0,0-1 15,0-21-15,-1 0 0,1-21 16,0-1-16,0-20 0,0 0 0,0-1 15,-1-20-15,-20-22 0,21 1 16,-21-1-16,20 0 0,1 1 16,-21-22-16,21 0 0,0-21 0,21 21 15,0 0-15,0-21 0,0 21 0,42 1 16,-21 20-16,21-21 0,1 21 16,-22 22-16,42-1 0,-20 1 0,-1 21 15,0-1-15,1 1 0,-1 0 16,0 20-16,22-20 0,-43 21 0,21 0 15,1 0-15,-1-1 0,-21 1 0,22 0 16,-1 0-16,0 0 16</inkml:trace>
  <inkml:trace contextRef="#ctx0" brushRef="#br0" timeOffset="41547.19">18330 3747 0,'0'0'0,"0"-22"16,-21 22-16,0 0 0,0 0 0,0 0 15,21 22-15,-22-1 0,1 21 0,0 0 16,0 22-16,0-1 0,0 1 15,-1-1-15,1 1 0,0-1 0,21 1 16,-21-22-16,0 22 16,0-22-16,21 0 0,0 1 0,0-22 0,-22 0 15,22 0-15,0 0 0,0 1 16,0-1-16,0-42 16,0-1-1,22 1-15</inkml:trace>
  <inkml:trace contextRef="#ctx0" brushRef="#br0" timeOffset="41835.06">18013 4128 0,'0'0'0,"-21"-64"0,-1-42 0,22 64 15,0 0-15,0-1 0,0 22 16,0-21-16,0-1 0,0 22 0,0 0 16,22 0-16,20 0 0,-21 0 15,21 21-15,1 0 0,-1 0 16,0 0-16,22 0 0,-22 0 0,22 21 0,-22 0 15,0 21-15,1-21 16,-22 22-16,21-1 0,-42-21 0,0 64 16,0-43-16,-21 1 15,0-1-15,0-21 0,-22 21 0,1-20 16,0 20-16,-1-21 0,1 0 0,0 0 16,-1 1-16,1-22 0,0 21 15,21-21-15,-1 0 0,22 21 16,22-21-1,20 0-15,-21 0 16,21 0-16</inkml:trace>
  <inkml:trace contextRef="#ctx0" brushRef="#br0" timeOffset="43525.14">18859 4149 0,'22'-21'0,"-44"42"0,65-64 15,-22 43-15,0-21 0,-21 0 16,0 0-16,0 0 0,0 0 15,-21 21 1,0 21-16,0 0 0,-1 0 16,1 21-16,0 1 0,-21-22 0,21 21 15,-1 1-15,-20-1 0,21 0 16,0-21-16,0 22 0,21-1 0,0-21 16,0 0-16,0 22 0,0-22 15,0 0-15,21-21 16,0 0-1,0 0-15,21 0 0,-20-21 16,-1 0-16,0 0 0,21-1 0,-21-20 16,1 21-16,41-64 0,-42 43 15,0 0-15,-21-22 0,22 22 16,-22-1-16,21 22 0,-21 0 0,0 0 16,0 0-16,0 42 15,0 0-15,0 0 0,0 0 16,0 22-16,0-1 0,0-21 15,0 22-15,0-1 0,0-21 0,0 21 16,0-20-16,0-1 0,0 21 16,0-21-16,0 0 0,21 1 15,0-22-15,0 21 0,-21 0 0,21-21 16,1 0-16,-1 0 0,0 0 16,0 0-16,0 0 0,0 0 0,1-21 15,20 21-15,-21-21 0,0-1 0,22 1 16,-22 0-16,21 0 0,-21 0 15,0-22-15,1 22 0,-1 0 0,0-21 16,0 21-16,0-1 0,-21 1 16,21 0-16,-21 0 0,0 42 15,0 0-15,0 0 16,0 1-16,0-1 16,-21 0-16,21 0 0,0 21 0,0-20 15,0-1-15,0 0 0,0 0 0,0 0 16,0 0-16,0 1 15,21-22-15,1 0 0,20 21 0,-21-21 16,21 0-16,1 0 0,-22 0 16,21 0-16,1 0 0,-1 0 0,0-21 15,1 21-15,-22-22 0,21 1 0,-21 0 16,22 0-16,-22 0 0,0-22 16,-21 22-16,21-21 0,-21 0 0,0-1 15,0 1-15,0 21 0,0 0 0,0-1 16,-21 1-16,0 21 15,0 0-15,-1 0 0,1 21 0,0 1 16,0-1-16,0 21 0,21-21 16,0 22-16,-21-22 0,21 21 0,0-21 15,0 22-15,0-22 0,21 0 0,-21 0 16,21 0-16,0 0 0,21-21 16,-20 22-16,20-22 0,0 0 0,1 0 15,20 0-15,-21 0 0,1 0 0,20 0 16,-20 0-16,-1-22 15,0 1-15,1 0 0,-22 0 0,0 0 16,21 0-16,-21-22 0,-21 22 0,22-21 16,-22 21-16,0-22 0,0 22 15,0 0-15,-22 42 16,1 0 0,0 0-16,-21 1 0,21 20 0,-1-21 15,1 0-15,0 22 0,0-22 0,21 0 16,0 0-16,-21 0 0,21 0 15,21-21 17,-21-21-17,21 21-15,0-21 0,0 0 16,1 0-16,-1 0 0,0-1 0,0-20 16,0 21-16,22-21 0,-22 20 15,0 1-15,0 0 0,0 0 0,0 0 16,1 21-16,-1 0 0,-21 21 15,0 0-15,21 0 0,-21 0 16,21 22-16,-21-22 0,0 21 16,0-21-16,21 1 0,0 20 0,1-21 15,-22 0-15,21 0 0,0-21 0,21 22 16,-21-1-16,22-21 0,-22 0 16,21 0-16,1 0 0,-1 0 0,0 0 15,1 0-15,-1 0 0,0 0 0,1 0 16,-1-21-16,0-1 0,-21 1 15,1 0-15,20 0 0,-21-21 16,-21-1-16,21 1 0,0 0 0,-21-1 16,22 1-16,-22-22 0,0 22 15,0 21-15,0-21 0,0 20 0,0 1 16,0 0-16,-22 21 0,1 0 16,0 0-16,-21 21 0,21 22 0,-22-22 15,22 21-15,-21 0 0,-1 1 16,22-1-16,0 0 0,0 1 0,0-22 15,21 21-15,0 1 0,0-22 0,0 0 16,0 0-16,21 0 0,0 0 16,0 1-16,0-22 0,1 0 15,-1 0-15,21 0 0,-21 0 0,0 0 16,22 0-16,-22 0 0,21-22 16,-21 1-16,1 0 0,-1 0 15,0 0-15,0-22 0,0 1 0,0 0 0,-21-22 16,22 22-16,-1-22 0,-21 1 15,21-1-15,0 1 0,-21-1 0,21 1 16,0 21-16,1-22 0,-22 22 16,0 21-16,0-22 0,0 22 0,0 42 31,-22 0-31,22 22 0,-21-1 0,0 0 16,0 1-16,0-1 0,21 0 15,0 22-15,0-1 0,0-20 16,0 20-16,21-20 0,0-1 0,21 0 15,-20 1-15,-1-1 0,0-21 16,21 0-16,-21 0 0,1 1 0,-1-22 16,21 0-16,-21 0 0,0 0 0,22 0 15,-22 0-15,0 0 0,0-22 16,22 1-16,-22 0 0,0 0 0,0 0 16,21 0-16</inkml:trace>
  <inkml:trace contextRef="#ctx0" brushRef="#br0" timeOffset="44168.77">23643 3747 0,'0'-22'0,"0"44"0,21-44 16,-21 1-16,21 0 0,-21 0 16,0 0-16,0 0 0,-21 21 15,0 0 1,0 0-16,0 0 0,-22 0 0,1 21 15,21 0-15,-21 0 0,-1 0 0,1 0 16,21 22-16,-22-22 16,22 0-16,0 0 0,0 22 0,0-22 15,21 0-15,0 0 0,0 21 16,0-20-16,0-1 0,0 0 0,21 0 16,0-21-16,0 21 0,0 0 0,22-21 15,-1 0-15,0 22 0,1-22 16,-1 0-16,0 0 0,-20 0 0,20 0 15,0-22-15,-21 1 0,1 0 16,-1 0-16,0 0 0,0 0 16,-21-1-16,-21 22 15,-21 0-15,-1 0 16,1 22-16,0-1 0,-1 0 0,-20 0 16,20 0-16,-20 22 0,21-22 15,-1 0-15,1 21 0,21-21 0,0 1 16,-1-1-16,22 0 0,-21 0 0,21 0 15,0 0-15,21 1 16,1-22-16,-1 0 0,21 0 0,-21 0 16,22 0-16,-1 0 0,-21 0 15,21 0-15,1-22 0,-1 22 0,0-21 16,1 0-16,-22 21 0,0-21 0,0 21 16,0 0-16,-21 21 31,-21 0-31,0 0 0,0 1 0,0 20 15,0 0-15,-1-21 0,-20 22 16,21-1-16,0-21 0,0 22 0,-1-22 16,22 21-16,0-21 0,0 0 15,0 1-15,0-1 0,0 0 0,0 0 16,22-21 0,-1 0-1,0 0-15</inkml:trace>
  <inkml:trace contextRef="#ctx0" brushRef="#br0" timeOffset="45541.2">17462 5609 0,'22'0'0,"-44"0"0,65-21 0,-22 0 16,-21 0-16,21 21 0,0-21 0,0-1 15,1 22-15,-22-21 0,21 0 16,0 0-16,-21 0 16,0 0-1,-21-1 1,0 22-16,-1 0 16,1 0-1,0 0-15,0 0 16,0 22-16,0-22 15,-1 21-15,1 0 0,0 21 16,-21 1-16,21-22 0,-1 21 0,1 22 16,-21-22-16,21 0 0,0 1 15,21-1-15,-22 21 0,22-20 16,0-22-16,0 21 0,0 1 0,0-22 16,22 0-16,-1 0 0,0 0 15,0 0-15,21 1 0,1-22 0,-1 0 16,0 0-16,1 0 0,-1 0 0,0 0 15,22 0-15,-22-22 0,22 1 16,-22 0-16,0 0 0,22 0 0,-22-22 16,1 22-16,-1-21 0,0-22 15,1 22-15,-1-21 0,0 20 0,-21-20 16,1-1-16,-1 1 0,0 20 0,0-20 16,-21 21-16,0-1 0,0 22 15,0 0-15,-21 21 16,0 21-16,0 21 15,-1-20-15,1 20 0,0 0 16,0 22-16,0-22 0,0 22 0,-22-22 16,22 0-16,0 22 0,21-22 0,-21 0 15,0 43-15,21-64 16,0 0-16,0 1 0,0-1 0,0 0 16,0 0-16,21-21 15,0 0 1,0-21-16,0 21 0,0-21 15,1 0-15,-1-1 0,21 1 0,-21 0 16,22 0-16,-22-21 0,0 20 16,21-20-16,-21 21 0,1 0 0,-1 0 15,0-1-15,0 22 16,-21 22-16,0 20 16,0-21-16,0 0 0,0 0 0,0 22 15,0-22-15,0 0 0,0 0 16,0 0-16,21 1 0,-21-1 0,21-21 15,1 21-15,-1-21 0,0 21 16,0-21-16,0 0 0,0 0 0,22 0 16,-22 0-16,0 0 0,21-21 0,1 0 15,-22 0-15,21 21 0,-21-22 16,22 1-16,-22-21 0,21 21 16,-21 0-16,1-22 0,-1 22 0,0-21 15,-21 21-15,0-1 0,0 44 31,0-1-31,0 0 0,0 0 0,0 0 16,-21 22-16,21-22 0,-21 0 16,21 0-16,0 0 0,0 0 0,0 1 15,0-1-15,0 0 0,21-21 16,0 0 0,0 0-16,0 0 0,0-21 15,1 0-15</inkml:trace>
  <inkml:trace contextRef="#ctx0" brushRef="#br0" timeOffset="45900.99">19346 5461 0,'0'0'0,"-21"-21"0,0 0 0,-21 21 16,20 0-16,-20 0 0,21 0 0,-21 0 16,-1 21-16,22 0 0,0 0 15,0 0-15,0 1 0,21-1 16,0 0-16,0 0 0,0 0 0,0 0 0,0 1 15,21-1-15,0-21 16,0 21-16,0-21 0,0 0 0,22 0 16,-1 0-16,-21 0 0,0-21 15,1 21-15,-1-21 0,0-1 16,0 1-16,0 0 0,-21 0 0,0-21 16,0 20-16,0 1 0,0-21 15,0 21-15,-21 0 0,0-1 0,0 1 16,0 0-16,-1 0 0,1 21 0,0 0 15,0 0-15,0 0 0,0 21 16,21 0-16,-22 0 0,1 22 16,0-22-16,21 21 0,-21 1 0,21-1 15,0 0-15,0 1 0,0-22 16,0 21-16,0 0 0,0-20 0,0-1 16,21 0-16,0-21 0</inkml:trace>
  <inkml:trace contextRef="#ctx0" brushRef="#br0" timeOffset="46155.11">19770 5567 0,'21'-42'0,"-42"84"0,84-127 0,-42 43 15,0 21-15,1-22 0,-1 22 0,-21 0 16,0 0-16,0 42 16,0 0-16,-21 0 15,-1 1-15,1 20 0,0 0 16,0-21-16,0 43 0,0-22 15,-1 1-15,1-1 0,0 21 0,0-20 16,0-1-16,0 0 0,21-20 16,0 20-16,-22-21 0,22 0 0,-21 22 15,21-22-15,0 0 0,0 0 16,21-21-16,1 0 16,20 0-16,0 0 0,1 0 0</inkml:trace>
  <inkml:trace contextRef="#ctx0" brushRef="#br0" timeOffset="46655.83">20701 5800 0,'0'0'0,"21"-21"0,0-1 15,0-20-15,-21 21 0,0 0 16,0-22-16,0 22 0,0 0 0,-21 0 16,-21 21-16,21-21 0,-22 21 15,1 0-15,0 0 0,-1 0 0,1 0 16,0 21-16,-1 0 0,1 0 0,0 0 15,-1 22-15,1-22 0,21 21 16,-21 1-16,42-22 0,-22 21 0,22-21 16,-21 22-16,21-22 0,0 21 0,0-21 15,0 0-15,21 1 16,1-22-16,-1 21 0,0-21 0,0 0 16,0 0-16,22 0 0,-22 0 0,21 0 15,0 0-15,1 0 0,-22-21 16,21 21-16,1-22 0,-1 1 0,-21-21 15,21 21-15,1-22 0,-1 1 16,-21 0-16,22-1 0,-22-20 0,21 21 16,-21-22-16,22 1 0,-22 20 15,0-20-15,0 20 0,-21 1 0,0 0 16,0 21-16,0-1 0,0 1 0,0 42 16,-21 1-16,0-1 15,0 0-15,-1 21 16,-20 1-16,42-1 0,-21 0 0,21 1 15,-21-1-15,21 0 0,0 22 16,0-22-16,0 0 0,0-20 0,0 20 16,0 0-16,0-21 0,0 1 0,0-1 15,21 0-15,-21 0 0,21-21 16,0 21-16,0-21 0,1 0 16,-1 0-16,0-21 0</inkml:trace>
  <inkml:trace contextRef="#ctx0" brushRef="#br0" timeOffset="46867.96">21145 5969 0,'0'0'0,"-21"0"16,0 0-16,0 0 0,0 0 15,0 0-15,-1 0 16,22 21-16,-21-21 15,42-21 32</inkml:trace>
  <inkml:trace contextRef="#ctx0" brushRef="#br0" timeOffset="47667.5">21886 5313 0,'0'0'0,"0"-21"16,0 0-16,0-1 16,0 44 15,0-1-31,0 21 0,0-21 0,0 22 15,0-1-15,0 0 0,0 22 0,0-22 16,0 22-16,0-22 16,0 0-16,0 22 0,-21-22 0,21 0 0,-21-20 15,21 20-15,-21-21 0,21 0 0,0 0 16,0 1-16,0-1 16,-21-21-1,21-21-15,-22 21 16,22-22-16,0 1 0,0 0 15,0 0-15,0-21 0,0 20 0,22-20 16,-1 0-16,21-1 0,-21 22 16,22-21-16,-22 21 0,21-22 0,0 22 15,1 21-15,20 0 0,-20 0 0,-1 0 16,0 0-16,1 0 0,-1 21 16,-21 1-16,0-1 0,22 21 0,-43-21 15,0 22-15,21-22 0,-21 0 16,0 21-16,0-21 0,-21 1 15,-22 20-15,22-21 0,-21 0 16,-22 0-16,22 1 16,0-22-16,-1 0 0,22 21 0,-21-21 15,21 0-15,-1 0 0,1 0 0,21-21 32,0-1-32,21 22 0,1-21 15,-1 0-15,0 0 0</inkml:trace>
  <inkml:trace contextRef="#ctx0" brushRef="#br0" timeOffset="48036.17">22479 5736 0,'0'0'0,"0"-106"31,21 85-31,-21 0 0,21 21 0,0-21 16,1 0-16,-1 21 0,0 0 15,21-21-15,1 21 0,-22 0 0,21 0 16,0 0-16,1 21 0,-22 0 0,21 0 15,-21 21-15,1-20 0,-1 20 16,0 0-16,-21 1 0,0-22 0,0 21 16,0-21-16,0 0 15,0 22-15,-21-22 0,0-21 0,-1 21 16,1 0-16,0-21 0,0 0 0,0 0 16,21-21 15,0 0-31,0 0 0,21 0 15,0-22-15,0 22 0,0-21 16,1 21-16,20-22 0,-21 1 0,0 0 16,0 20-16,22-20 0,-22 21 15,0 0-15,0 0 0,0 21 0,1-22 16,-1 22-16,0 0 0,0 0 16,0 0-16,0 0 15</inkml:trace>
  <inkml:trace contextRef="#ctx0" brushRef="#br0" timeOffset="48422.87">23474 5503 0,'0'-21'0,"0"42"0,21-42 0,-42 42 31,0 1-15,-1-1-16,1 0 0,0 21 0,0-21 15,21 22-15,-21-1 0,0-21 16,21 22-16,0-22 0,0 21 15,0-21-15,0 0 0,0 1 0,0-1 16,21 0-16,0-21 16,0 0-16,0 0 0,22 0 0,-22 0 15,0 0-15,21 0 0,-21 0 16,22-21-16,-22 0 0,21-1 0,-21 1 16,1 0-16,20 0 0,-21 0 0,0-22 15,0 1-15,-21 0 0,0-1 16,0 1-16,0 0 0,0 21 0,0-22 15,-21 22-15,-21 0 0,21 0 0,-22 21 16,22 0-16,-21 0 0,0 0 16,20 0-16,-20 21 0,0 0 0,21 0 15,-22 0-15,22 1 0,0-1 16,0 21-16,0-21 0,21 0 16,0 22-16,0-22 0,0 0 0,21 0 15,0 0-15,0-21 16</inkml:trace>
  <inkml:trace contextRef="#ctx0" brushRef="#br0" timeOffset="48975.74">24003 5588 0,'0'-21'16,"0"42"-16,0-63 0,21 21 0,-21-1 0,0 44 31,-21-1-31,0 0 0,21 0 16,-21 21-16,-1-20 15,1 20-15,21-21 0,0 0 0,0 22 16,-21-22-16,21 0 0,0 0 0,0 0 16,0 0-16,0 1 15,21-22 1,0 0-16,1 0 0,-1-22 16,-21 1-16,21 21 0,0-21 15,0 0-15,0 0 0,1 0 0,-1 21 16,-21-22-16,21 1 0,0 0 15,0 0-15,-21 42 32,0 0-17,0 0-15,0 1 0,0-1 16,0 0-16,0 0 0,0 0 0,0 0 16,0 1-16,0-1 15,21-21 1,1 0-16,-1 0 0,0 0 0,0 0 15,0 0-15,0-21 16,1-1-16,-22 1 0,21 0 0,-21 0 16,21 0-16,-21-22 0,0 22 0,21-21 15,-21 0-15,0-1 0,21 1 16,-21 21-16,0-22 0,0 22 16,0 0-16,0 0 15,-21 42 1,0-21-1,21 21-15,-21 0 0,21 1 16,0-1-16,0 0 16</inkml:trace>
  <inkml:trace contextRef="#ctx0" brushRef="#br0" timeOffset="49311.55">24786 5630 0,'0'-21'15,"-21"21"-15,0 0 16,0 0-16,-1 0 0,1 0 0,0 0 16,-21 0-16,21 21 0,-1-21 0,1 22 15,21-1-15,0 0 0,0 0 16,0 0-16,0 0 0,0 1 16,0-1-16,21 0 0,1-21 15,-1 21-15,-21 0 0,21 0 16,0-21-16,-21 22 0,21-1 0,-21 0 15,-21 0 1,0-21 0,0 0-16,-22 0 0,22 0 15,0 0-15,0 0 0,0 0 16,-22 0-16,22 0 0,0 0 16,0 0-16,42 0 31,0 0-31,0 0 0</inkml:trace>
  <inkml:trace contextRef="#ctx0" brushRef="#br0" timeOffset="49907.62">24955 5757 0,'0'0'0,"-21"0"16,21-21-1,-21 21 32,21 21-31,0 1-16,0-1 0,-21-21 16,21 21-16,-21 0 0,0 0 15,21 0-15,0 1 16,0-1-16,0 0 0,0 0 15,0 0-15,0 0 16,21-21-16,0 0 16,0 0-16,0 0 15,0 0-15,1 0 16,-22-21-16,0 0 16,21 21-16,-21-21 0,21 0 15,-21 0-15,21-1 0,0 1 16,0 0-16,-21 0 0,22 0 0,-1 0 0,0-1 15,0 22-15,0 0 0,0 0 16,1 0-16,-1 0 16,-21 22-16,0-1 0,0 0 0,0 0 15,0 0-15,0 0 0,0 1 16,0-1-16,0 0 0,0 0 0,0 0 16,-21 0-16,21 1 0,-22-1 15,1-21 1,0 0-16,21-21 15,0-1 1,0 1-16,0 0 16,0 0-16,21 21 0,0-21 15,1 0-15,-1-1 0,0 1 16,0 0-16,-21 0 0,21 21 16</inkml:trace>
  <inkml:trace contextRef="#ctx0" brushRef="#br0" timeOffset="50783.8">12890 4064 0,'0'0'0,"-21"-21"0,0 0 0,21-22 0,-21 22 15,0 0-15,21 0 16,-21 0-16,21 0 0,0-1 0,0-20 16,0 21-16,0 0 0,-22 0 15,22-1-15,0 1 0,-21 21 16,21 21-16,-21 1 16,0 20-16,-21 21 0,20 1 15,-41 21-15,-1-1 0,1 22 0,-22 0 16,1-21-16,-22 42 0,21-22 15,-21 1-15,0 0 0,1 0 16,-1-21-16,21-1 0,-63 43 16,84-63-16,22-22 0,0 0 0,21 1 15,-1-22-15,1 0 0,0 0 16,21 0-16</inkml:trace>
  <inkml:trace contextRef="#ctx0" brushRef="#br0" timeOffset="51535.37">7599 6033 0,'0'0'0,"0"-22"16,-21-105-1,-1 106-15,22 0 0,0 0 0,0 0 16,0 0-16,0-1 0,0 44 31,0 20-31,0 0 16,0 1-16,0-1 0,0 0 15,0 22-15,0-22 0,0 22 0,0-22 16,0 21-16,0-20 0,0 20 0,0-20 16,0-1-16,0 0 0,0 22 15,0-43-15,0 0 0,0 0 16,0 0-16,-21-21 31,21-21-31,0 0 0,0 0 16,0-21-16,0 20 0,0-20 0,0 0 15,0-1-15,21 1 0,1 0 0,20-1 16,-21 22-16,21-21 0,1 0 16,-1 20-16,0 1 0,1 0 15,-1 21-15,0 0 0,1 0 0,-1 0 16,-21 21-16,22 0 0,-22 1 0,0-1 16,0 21-16,-21-21 0,0 22 15,0-22-15,0 21 0,-21 0 0,0-20 16,-22 20-16,22 0 0,-21-21 15,0 1-15,-1-1 0,1 21 0,0-42 16,-1 21-16,1 0 0,21-21 16,-22 0-16,22 0 0,0 0 15,21-21-15,21 0 16,0 0-16,1 0 16,-1 0-16,21-1 0,0 1 15,1 0-15</inkml:trace>
  <inkml:trace contextRef="#ctx0" brushRef="#br0" timeOffset="51907.71">8318 6244 0,'0'0'0,"22"-21"0,-22-21 31,0 21-31,0-1 0,0 1 16,21 21-16,0 0 0,0-21 0,0 21 15,0 0-15,1 0 0,20 0 16,0 0-16,-21 0 0,22 21 0,-1 0 15,-21 1-15,22-1 0,-22 0 0,0 0 16,0 21-16,-21-20 0,21 20 16,-21-21-16,0 21 0,-21 22 15,0-43-15,0 0 0,0 0 16,-1 1-16,1-1 0,0 0 0,0-21 16,0 0-16,0 0 0,-1 0 15,22-21 1,0 0-16,0-1 0,0 1 15,0-21-15,0 21 0,22-22 0,-22 22 16,21-21-16,0 0 0,0 20 0,21-20 16,-20 21-16,-1 0 0,0 0 15,21-1-15,-21 1 0,1 21 0,20 0 16,0-21-16,-21 21 16,22 0-16,-22 0 0,0 0 0,0 0 15</inkml:trace>
  <inkml:trace contextRef="#ctx0" brushRef="#br0" timeOffset="52295.42">9334 6096 0,'0'-21'0,"0"42"0,0-63 16,-21 42 15,0 0-31,0 21 0,0 0 16,0 0-16,-1 0 0,1 1 15,0-1-15,0 21 0,21-21 0,-21 0 0,21 22 16,-21-22-16,21 21 15,0-21-15,0 22 0,0-22 0,0 0 16,0 0-16,21 0 0,0 1 0,0-1 16,0-21-16,22 0 0,-22 0 15,0 0-15,21 0 0,-21 0 0,22-21 16,-1-1-16,22-20 0,-43 21 16,21-21-16,-21 20 0,0 1 0,1-21 15,-22 21-15,0-22 0,0 22 16,0-21-16,-22-22 15,1 43-15,0 0 0,-21-21 16,-1 21-16,22 21 0,0 0 0,-21 0 16,21 0-16,-1 21 0,-20 0 15,21-21-15,0 21 0,0 0 0,-1 0 16,22 1-16,-21-1 0,21 0 16,0 0-16,0 0 0,0 0 0,21 1 15,1-22-15,-1 0 0,0 0 0</inkml:trace>
  <inkml:trace contextRef="#ctx0" brushRef="#br0" timeOffset="52836.88">9948 6096 0,'0'0'0,"-21"21"47,0 0-47,21 1 0,0-1 0,-21 0 16,0 21-16,21-21 0,-22 1 15,22-1-15,0 0 0,0 0 0,0 0 16,0 0-16,0 1 0,22-22 31,-1 0-31,0 0 0,-21-22 16,21 22-16,0-21 0,0 0 0,1 0 16,-1 0-16,0 0 0,0 21 15,0-22-15,0 1 0,1 0 0,-1 0 16,0 0-16,0 0 0,0-1 0,0 22 31,-21 22-15,0-1-16,0 0 0,0 0 0,0 0 15,-21 0-15,21 1 16,0-1-16,0 0 0,0 0 0,0 0 16,21 0-16,1-21 0,-1 0 15,0 0-15,0 0 0,0 0 16,0 0-16,-21-21 0,22 21 15,-1-21-15,0 0 0,0 0 0,0 21 0,-21-21 16,0-1-16,21 1 0,-21-21 16,0 21-16,0-22 0,0 22 15,0-21-15,0 0 0,0 20 0,0-20 16,0 21-16,0-21 0,0 20 0,-21 1 16,21 42 15,0 1-31,0-1 0,0 0 15,0 0-15,21-21 16,22 21-16</inkml:trace>
  <inkml:trace contextRef="#ctx0" brushRef="#br0" timeOffset="53175.71">11028 5990 0,'0'0'0,"21"-21"0,-21 0 15,0 0-15,0 0 16,0-1-16,-21 22 0,0 0 15,-1 0-15,1 0 0,0 0 16,-21 0-16,21 0 0,-1 22 0,1-1 16,0 0-16,0 0 0,21 0 0,0 0 15,0 1-15,0-1 16,0 0-16,21 0 0,0-21 0,0 21 16,1 0-16,-1 1 0,0-1 15,0-21-15,-21 21 0,0 0 0,0 0 16,0 0-16,0 1 15,-21-22-15,-21 21 16,20-21-16,1 21 0,-21-21 0,21 0 16,0 0-16,-22 0 0,22 0 15,0 0-15,-21 0 0,20 0 16,22-21-16,0 0 0,22-1 16,-1 1-1,21 21-15,-21-21 0,0 21 16</inkml:trace>
  <inkml:trace contextRef="#ctx0" brushRef="#br0" timeOffset="53751.9">11282 6117 0,'21'-21'0,"-42"42"0,63-42 16,-21 0-16,0 21 0,1-21 16,-22 0-16,21-1 0,-21 1 15,21 0-15,-21 0 16,0 0-16,0 0 0,-21 21 15,0 0-15,-1 0 16,1 21-16,0 0 0,0 0 16,0 0-16,0 0 0,-1 22 0,22-22 15,0 21-15,0-21 0,0 1 0,0-1 16,0 0-16,43 0 16,-22 0-16,0 0 0,21 1 0,-20-1 15,20-21-15,-21 0 0,21 0 0,-20 0 16,20 0-16,-21 0 0,21 0 15,-20 0-15,-1-21 0,0-1 16,0 1-16,0 0 0,-21 0 16,21 0-16,1 0 0,-1-22 15,0 22-15,21-21 0,-21 21 0,22-1 16,-1 1-16,0 0 0,1 0 0,-1 21 16,0 0-16,1 0 0,-1 0 15,0 21-15,-20 0 0,-1 0 16,0 1-16,0 20 0,-21-21 0,0 0 0,0 22 15,0-22-15,0 0 0,0 0 16,0 0-16,0 0 0,0 1 16,0-1-16,-21-21 15,0 0-15,0 0 0,-1-21 16,22-1-16,0 1 16,0 0-16,0 0 0,0 0 0,0 0 15,0-22-15,22 22 0,-1-21 0,0-1 16,21 22-16,-21-21 0,22 0 15,-1-1-15,0 1 0,-20 21 16,20 0-16,0-1 0,-21 22 0,22 0 16,-22 0-16,0 22 15,-21-1-15,0 0 0,0 21 0,0-21 16</inkml:trace>
  <inkml:trace contextRef="#ctx0" brushRef="#br0" timeOffset="54664.22">1058 9165 0,'0'-42'0,"0"84"0,0-126 16,0 41-16,0 22 0,0-21 16,0-1-16,-21 22 0,0 0 15,0 21-15,21 21 16,-21 0-16,-1 43 0,22-22 0,-21 22 16,21-1-16,0 1 0,0 20 15,-21 1-15,21 0 0,-21-1 0,21-20 16,-21 21-16,21-1 15,0-20-15,-21-1 0,-1-20 0,22 20 16,-21-21-16,21 1 0,0-22 16,0 21-16,0-21 0,0 1 0,0-1 15,-21 0-15,21 0 0,0 0 16,-21-21-16,21-21 16,-21 0-16,0 0 15,21 0-15</inkml:trace>
  <inkml:trace contextRef="#ctx0" brushRef="#br0" timeOffset="55122.95">614 9800 0,'0'0'0,"0"-63"0,0-22 0,0 22 0,0-22 16,0 21-16,0-20 0,0 20 0,0-20 15,0 20-15,0 1 16,21-1-16,0 22 0,21-22 0,1 22 16,-1 0-16,0 20 0,22-20 15,-1 21-15,22 21 0,-21 0 0,20 0 16,1 0-16,0 21 0,-22 21 15,-21 1-15,1-1 0,-1 0 0,-42 22 16,0-22-16,0 22 0,-42-1 16,-1-20-16,1 20 0,-21-21 0,-22 22 15,21-22-15,1 1 16,-1-22-16,1 21 0,-1-21 0,22 0 16,0-21-16,-22 0 0,43 0 15,-21 0-15,-1 0 0,22 0 0,0-21 16,0 21-16,0-21 0,21 0 15,0 0-15,0 0 0,0-1 16,21 22-16,0 0 16,21 0-16,-20 22 0,-1 20 0,0-21 15,21 21-15,-21 1 0,1 20 16,-1-20-16,0-1 0,0 21 0,0-20 16,0-1-16,1 0 0,-1-20 15,0 20-15,21-21 0,-21 0 16,1 0-16,-1 1 0,21-22 15,-21 0-15,0 0 0,22 0 0,-22 0 16,21 0-16,-21 0 0,22-22 16,-22 1-16,0 0 0,21 0 0,-20 0 15,-1 0-15,-21-22 0</inkml:trace>
  <inkml:trace contextRef="#ctx0" brushRef="#br0" timeOffset="55471.75">1524 9779 0,'0'-21'15,"0"84"-15,0-105 0,0 0 0,21 42 47,0 0-31,0 0-16,22 0 0,-22-21 15,0-1-15,21 1 0,-20 0 16,20 0-16,0 0 0,-21 0 0,1-1 16,-1-20-16,0 21 0,-21 0 0,0 0 15,0-1-15,0 1 0,0 0 16,-21 21-16,0 0 0,-22 0 15,22 21-15,-21 0 0,21 1 16,-1 20-16,-20 21 0,21-20 0,0-1 16,0 22-16,-1-22 0,1 21 15,21-20-15,0-1 0,0 0 0,0-20 16,0-1-16,21 21 16,1-21-16,-1-21 0,21 0 0,-21 0 15,22 0-15,-1 0 0,0 0 16,1 0-16,-1-21 0,64-42 15,-43 41-15,-20-20 0,20 0 0,-21-1 16,22 1-16,-22-21 0,1-1 16</inkml:trace>
  <inkml:trace contextRef="#ctx0" brushRef="#br0" timeOffset="55690.91">2519 9398 0,'84'-212'16,"-168"424"-16,190-508 0,-106 211 0,0 22 0,0-1 16,0 22-16,0-1 0,0 22 15,0 0-15,-22 42 0,1 0 16,0 22-16,0-1 15,-21 22-15,20-1 0,1 1 0,0-1 16,0 1-16,0 20 0,0-20 0,-1-1 16,1 1-16,0-1 0,0 1 15,21-1-15,-21-20 0,21-1 0,0 0 16,0 1-16,0-22 0,0 0 16,21 0-16,0-21 0,0 0 15,0 0-15,1-21 16,-22 0-16,0 0 0,0-1 15</inkml:trace>
  <inkml:trace contextRef="#ctx0" brushRef="#br0" timeOffset="56827.84">2095 9610 0,'0'-21'0,"0"42"0,0-64 16,22 43-1,-1-21-15,21 0 0,-21 21 16,22-21-16,-1 21 0,0-21 0,22 21 15,-22-21-15,22-1 0,-22 1 16,21 21-16,1-21 0,-22 0 0,1 21 16,-1 0-16,0 0 0,-21 0 15,1 0-15,-1 0 0,-21 21 16,0 0-16,0 0 0,0 1 0,-21 20 16,-1 0-16,1-21 15,0 22-15,0-1 0,0 0 0,21 1 16,-21-1-16,-1-21 0,22 22 0,0-22 15,0 0-15,0 0 0,0 0 16,0 0-16,22-21 0,-1 0 16,0 0-16,0 0 0,21 0 15,-20-21-15,20 21 0,0-21 0,-21-21 16,22 21-16,-1-1 0,0-20 0,-20 21 16,20-21-16,-21-1 15,21 1-15,-20 0 0,-1 20 0,0-20 0,-21 0 16,0 21-16,0-1 0,0 1 15,0 0-15,0 42 32,-21 0-32,21 1 15,-21-1-15,21 21 0,-22-21 0,22 22 16,0-1-16,0-21 0,0 21 16,-21-20-16,21 20 0,0-21 0,0 0 15,0 0-15,0 1 0,21-1 0,1 0 16,-1-21-16,0 0 0,21 0 15,-21 0-15,22 0 0,-1-21 16,0 0-16,1 21 0,41-64 16,-41 43-16,-1 0 0,0-22 15,1 1-15,-22 21 0,0-21 0,0-1 16,0 1-16,-21 21 0,0-22 0,0 22 16,0 0-16,0 0 0,0 0 15,-21 0-15,0 21 0,0 0 0,0 0 16,0 0-16,-1 0 0,1 21 15,0 0-15,0 0 0,21 0 16,0 22-16,0-22 0,0 0 0,0 0 16,21 21-16,0-20 0,0 20 15,-21-21-15,22 0 0,-1 0 16,-21 22-16,21-22 0,0 0 0,-21 0 16,21-21-16,0 21 0,1-21 15,-1 0-15,0 0 0,21 0 0,-21 0 16,22 0-16,-1-21 0,0 21 0,-20-21 15,20 0-15,0 0 0,1 0 16,-1-22-16,0 22 0,-21 0 0,22-21 16,-22 20-16,0-20 0,0 21 0,0-21 15,-21-1-15,0 22 16,0-21-16,0 21 0,0-1 0,0 1 0,0 0 16,-21 21-1,0 0-15,0 21 0,0 0 16,0 1-16,21 20 0,-22-21 0,1 0 15,0 22-15,21-1 0,-21-21 16,21 21-16,-21 1 0,21-22 0,0 0 16,0 21-16,-21-20 0,21-1 15,0 0-15,-22-21 16,22-21 0,0 0-16,22-22 15,-1 22-15,0-21 0,0 21 16,0-22-16,22 1 0,-22 0 15,21-1-15,-21 1 0,22 0 0,20 20 16,-21-20-16,1 21 0,-1 21 16,0 0-16,1 0 0,-1 0 0,-21 21 15,22 0-15,-22 22 0,0-22 0,0 0 16,-21 21-16,0 1 0,0-1 16,0-21-16,0 21 0,0 1 0,0-1 15,0-21-15,-21 22 0,0-22 0,21 0 16,0 0-16,-21 0 0,21 0 15,-22-21-15</inkml:trace>
  <inkml:trace contextRef="#ctx0" brushRef="#br0" timeOffset="57183.64">6519 8848 0,'0'0'0,"-21"-21"0,21-1 16,-21 22-16,21-21 0,-21 21 16,0 0-16,-1 0 15,22 21-15,-21 22 0,0-22 0,21 21 16,-21 22-16,21-22 15,-21 22-15,0-1 0,21-21 0,-22 22 16,1-1-16,0-20 0,0 20 16,0 1-16,0-22 0,-1 0 0,22 1 15,0-1-15,0-21 0,0 22 0,0-22 16,0 0-16,22-21 31,-22-21-31,0 0 0,21-1 16,-21 1-16,0 0 0</inkml:trace>
  <inkml:trace contextRef="#ctx0" brushRef="#br0" timeOffset="57843.26">6011 9462 0,'0'0'15,"-21"0"-15,0 0 0,0 0 0,0 0 16,42 0 0,0 0-1,0 0-15,0-22 0,22 22 0,-1-21 16,0 21-16,1-21 0,-1 0 15,21 21-15,-20-21 0,20 0 0,64-1 16,-63 1-16,-22 21 0,22-21 16,-22 21-16,0 0 0,-21 0 15,1 0-15,-1 0 0,-21 21 16,0 0-16,-21 1 0,-1-1 16,1 0-16,0 0 15,21 21-15,-21-20 0,0-1 0,0 0 16,21 0-16,0 0 0,0 0 0,0 1 15,0-1-15,21-21 16,0 0-16,21 0 0,-21 0 16,22-21-16,-1-1 0,0 22 0,1-21 15,-1 0-15,0 0 0,1 0 16,-22 0-16,21-1 0,22-41 16,-43 42-16,0 0 0,0-1 0,0-41 15,-21 42-15,0-22 0,0 22 16,0 0-16,0 0 0,0 42 31,-21 0-15,0 0-16,21 1 0,-21 20 15,21-21-15,-21 21 0,0 1 0,-1-1 16,22 0-16,-21 1 0,21-1 0,-21 0 16,21 22-16,-21-22 0,21 22 15,-21-1-15,0-20 0,21 20 16,-22 1-16,1-1 0,0 1 0,0-1 0,-21 1 15,20-1-15,-20 1 0,0-1 16,21 1-16,-85 41 16,63-41-16,1-22 0,-21 1 0,20-22 15,-20 0-15,20 0 0,-20 0 0,21 0 16,-1-21-16,-20 0 0,-43 0 16,64-21-16,-1 0 0,1 0 15,0-21-15,20 20 0,1-20 0,21 0 16,0-22-16,0 1 0,0 20 0,43-20 15,-22-1-15,21 1 0,0-1 16,1 1-16,20 21 0,1-22 0</inkml:trace>
  <inkml:trace contextRef="#ctx0" brushRef="#br0" timeOffset="58144.09">7662 9208 0,'0'0'0,"-21"0"0,0 0 16,0 0-16,0 0 0,-1 21 16,1 0-16,0 0 0,21 21 15,0 1-15,0-1 0,-21 0 0,21 22 16,-21-1-16,21 1 0,0-1 16,0 1-16,-21-1 0,-1-20 0,22 20 15,-21 1-15,21-22 0,-21 22 16,0-22-16,0 0 0,21 1 0,-21-1 15,-1 0-15,1-21 0,21 1 16,0-1-16,0 0 0,0-42 31,0 0-31,0-1 0,0 1 0,21 0 16,-21-21-16,22 21 0,-22-22 16</inkml:trace>
  <inkml:trace contextRef="#ctx0" brushRef="#br0" timeOffset="58387.95">7408 9631 0,'21'-64'15,"-42"128"-15,64-170 0,-43 43 0,21 41 0,0-20 16,0 0-16,0 21 0,0-1 16,1 1-16,20 0 0,-21 21 0,21-21 15,-20 21-15,20 0 0,-21 0 16,0 0-16,22 0 0,-43 21 0,21 0 16,-21 0-16,0 1 0,0-1 15,-21 0-15,-1 0 0,-20 0 16,21 0-16,-21 1 0,-1-1 0,1 0 15,0-21-15,20 21 0,-20-21 16,21 21-16,-21-21 0,63-21 31,0 21-15,0-21-16,21 0 0,-20 21 0</inkml:trace>
  <inkml:trace contextRef="#ctx0" brushRef="#br0" timeOffset="58693.77">7874 9398 0,'0'0'15,"21"0"-15,0 0 0,0 0 0,1 0 16,-1-21-16,0 21 16,0 0-16,0-21 0,0 21 15,1-21-15,20-1 0,-21 1 0,0 21 16,22-21-16,-22 0 0,0 0 16,0 0-16,21-1 0,-42 1 0,0 0 15,22-21-15,-22 21 16,-22 21-16,1 0 15,0 21-15,-21 0 0,21 0 16,-1 0-16,-20 22 0,21-22 0,0 21 16,0 0-16,21-20 0,0 20 0,0-21 15,0 21-15,0-20 0,0-1 16,0 21-16,42-21 0,-21 0 16,21-21-16,-20 0 0,20 0 0,-21 0 15,21 0-15,1 0 0,20 0 16,-20-21-16,-1 0 0,21 21 0,-20-21 15</inkml:trace>
  <inkml:trace contextRef="#ctx0" brushRef="#br0" timeOffset="58931.63">9694 8869 0,'21'0'0,"-42"0"0,64 0 16,-43 21-1,0 0-15,0 0 0,-22 1 0,1 20 16,21-21-16,-21 21 0,0-20 16,21 20-16,-21-21 0,0 0 0,-1 0 15,22 22-15,-21-22 0,0 0 0,21 0 16,-21 0-16,21 1 16,21-22-1,0 0 1,0 0-16,1-22 0</inkml:trace>
  <inkml:trace contextRef="#ctx0" brushRef="#br0" timeOffset="59295.68">10393 8869 0,'0'0'16,"21"-42"-16,0 20 0,0 1 0,-21 0 16,0 0-16,0 0 0,-21 21 15,0 0-15,-21 0 0,20 21 16,-20 0-16,0 0 15,-1 0-15,1 1 0,0-1 0,21 0 16,-1 0-16,1 0 0,21 0 0,0 1 16,0-1-16,21 0 15,1-21-15,20 0 0,-21 21 0,21-21 16,1 0-16,-22 0 0,21 21 0,1-21 16,-22 21-16,21 1 0,0-22 15,-20 21-15,-1 0 0,0 0 0,-21 0 16,0 0-16,0 1 15,0-1-15,0 0 0,-21-21 0,0 21 16,-1 0-16,-20 0 0,21-21 16,-21 22-16,-1-22 0,1 0 0,0 21 15,-1-21-15,1 0 0,21 0 0,-22 0 16,22 0-16,0 0 0,0 0 16,0 0-16,21-21 0,0-1 15,0 1-15,0 0 0,0 0 0</inkml:trace>
  <inkml:trace contextRef="#ctx0" brushRef="#br0" timeOffset="59584.26">9588 8488 0,'-21'0'0,"42"0"0,-63 0 0,21 21 16,42-21-1,0 0 1,22-21-16,-22 21 0,0-21 16,0 21-16,21-21 0,-42-1 0,22 22 15,-22-21-15,0 0 0,0 0 16,-64 21-16,43 0 16,-21 0-16,20 0 0,-20 0 0,-21 21 15,41 0-15,-20 0 16,21 22-16,0-22 0,0 21 15,-1-21-15,-20 22 0,21-1 0,0 22 16,-22-22-16</inkml:trace>
  <inkml:trace contextRef="#ctx0" brushRef="#br0" timeOffset="60146.93">3873 11684 0,'0'0'0,"0"-21"0,0 0 0,0-43 15,22 22-15,-22 0 16,21-1-16,21-20 0,-21-1 0,0 22 15,1-22-15,-1 22 0,0 0 0,0-22 16,0 22-16,-21 21 0,0-22 16,0 22-16,-42 21 0,21 0 15,-22 0-15,-20 0 0,-1 21 16,1 1-16,-1-1 0,-20 21 16,20 0-16,1 1 0,-1-1 0,22 22 15,0-22-15,20 0 0,22 1 16,0-1-16,0-21 0,22 21 0,20 1 15,0-22-15,22 0 0,-1 0 0,22 22 16,-22-22-16,1 0 0,-1 0 16,1 0-16,-1 0 0,-20 22 0,-1-22 15,0 0-15,-20 0 0,-1 0 0,-21 1 16,0-1-16,0 21 0,-21-21 16,-22 0-16,1 1 0,0-1 0,-22 0 15,-21-21-15,22 21 0,-22-21 16,1 21-16,-22-21 0,21 0 15,22 0-15,-22-21 0,43 0 0,-22 0 16,1-22-16,41 1 16,22 0-16,0-1 0,0 1 0,0 0 15,22-22-15,20 1 0,0-1 0,22 1 16,-1-1-16,1 1 0,20-1 16,1 1-16</inkml:trace>
  <inkml:trace contextRef="#ctx0" brushRef="#br0" timeOffset="60355.48">4276 10837 0,'0'0'0,"84"-21"0,1 0 15,-22 0-15,1 21 0,-1 0 0,-20 0 16,-22 21-16,0 0 16,-21 0-16,0 22 0,0-1 0,-21 22 15,21-22-15,-42 21 0,20 1 0,-20-1 16,0 22-16,21-21 0,-22-1 16,1 1-16,21-1 0,0 1 0,-22-22 15,43 0-15,0 1 0,0-22 0,0 0 16,0 21-16,0-21 15,21-21-15,1 0 0,20 0 0,-21 0 16,0 0-16,0-21 0,1 0 0,-1 21 16,-21-21-16</inkml:trace>
  <inkml:trace contextRef="#ctx0" brushRef="#br0" timeOffset="60519.38">4233 11557 0,'0'0'0,"-21"0"16,0 0-16,21-21 0,0 0 15,0 0-15,21-1 16,0 22-16,0-21 0,22 21 16,20-21-16,-20 21 0,20-21 0,1 0 15,-1 21-15,22-21 0,-22 21 0,1-22 16,-1 22-16,-20 0 0,20 0 16</inkml:trace>
  <inkml:trace contextRef="#ctx0" brushRef="#br0" timeOffset="60999.11">5016 11557 0,'0'0'0,"-42"-42"31,42 21-31,0-1 16,0-20-16,0 21 0,0 0 0,21 0 16,0-1-16,1-20 0,-1 21 0,21 21 15,-21-21-15,0 21 0,22 0 16,-1 0-16,-21 0 0,22 0 0,-1 21 15,-21 0-15,21 0 0,-20 22 0,-1-22 16,0 0-16,0 21 0,0 1 16,0-22-16,-21 21 0,22 0 15,-22 1-15,0-22 0,0 0 16,0 0-16,-22-21 0,22 21 16,-21-21-16,0 0 0,0 0 15,0 0-15,0-21 0,21 0 16,0 0-16,0 0 0,0 0 15,0-1-15,21-20 0,0 21 0,21-21 16,-21-1-16,22 1 0,-22 0 0,64-43 16,-43 64-16,-21 0 15,21-1-15,-20 22 0,20 0 16,-21 0-16,0 22 0,-21-1 16,21 21-16,-21-21 0,0 22 0,0-22 15,0 21-15,0 0 0,0-20 16,0 20-16,0-21 0,0 0 0,0 22 15,-21-22-15,21 0 16,0-42 15,21 0-31,-21-1 0</inkml:trace>
  <inkml:trace contextRef="#ctx0" brushRef="#br0" timeOffset="61165.01">5969 11134 0,'0'0'0,"0"-43"15,0 22-15,0 0 0,-21 21 16,21-21-16,-21 21 0,-1 0 16,1 21-16,21 0 15,0 0-15,0 1 0,0-1 16,0 0-16,0 0 0,21-21 16,1 21-16,-1 0 0,0 1 0,0-22 15,21 21-15</inkml:trace>
  <inkml:trace contextRef="#ctx0" brushRef="#br0" timeOffset="62135.09">6435 11345 0,'0'22'15,"0"-44"-15,0 65 0,0-22 0,0 0 16,0 0-16,0 0 0,-22 1 16,22-1-16,-21 21 0,0-21 0,21 0 15,-21 1-15,21 20 0,0-21 0,-21-21 16,21 21-16,0 0 0,-21-21 15,21-21 1,21 0 0,0 0-16,0 0 0,0 0 15,22-1-15,-22-20 0,21 21 0,-21-21 16,22-1-16,-1 22 0,0-21 16,1 21-16,20-22 0,-42 22 15,22 21-15,-22 0 16,-21 21-16,0 0 0,0 1 15,0-1-15,0 21 0,0-21 0,0 0 16,0 22-16,0-22 0,0 0 16,0 0-16,21 0 0,-21 1 0,21-22 15,0 21-15,0-21 0,22 0 0,-1 0 16,0 0-16,1 0 0,-1 0 16,0 0-16,1-21 0,-1-1 0,0 1 15,1 21-15,-22-21 0,21 0 0,-21-21 16,1 20-16,-1 1 0,0-21 15,-21 0-15,21-1 0,-21 1 16,0 0-16,0 20 0,-21-20 0,0 21 16,0 0-16,-22 0 0,22 21 0,-21 0 15,21 0-15,-22 0 0,22 21 16,-21 0-16,-1 0 0,22 21 0,0-20 16,0 20-16,0 0 0,21-21 15,0 22-15,0-22 0,0 0 0,0 0 16,21 0-16,0 1 0,0-1 0,22-21 15,-1 0-15,-21 0 0,21 0 16,1 0-16,-1 0 0,-21 0 0,22 0 16,-22-21-16,0 21 0,0-22 15,0 22-15,0-21 0,-21 0 16,-21 42 15,0 0-31,21 1 0,-21-1 0,0 21 16,21 0-16,0 1 0,-21-1 0,21 22 15,0-1-15,0 1 0,0-1 0,0 22 16,0-1-16,0 1 0,0-21 16,0 20-16,21 1 0,0 21 0,0-22 15,-21 1-15,21 21 0,0 0 0,-21 0 16,0-22-16,22 22 0,-22 0 16,21-21-16,-21 20 0,0-20 15,0 0-15,0-1 0,0 1 0,0-21 16,-21-1-16,-1-21 0,1 22 0,-21-43 15,21 21-15,-22-20 0,1-22 0,-21 0 16,20 0-16,-20 0 0,20-43 16,-20 1-16,-1 0 0,1-22 15,-1 1-15,1-22 0,-1 0 0,1 1 0,21-22 16,-1 0-16,1-21 0,21 21 16,0-21-16,21 0 0,0 0 0,21 21 15,21-21-15,0 21 0,1 1 16,20-1-16,1 21 0,-1 0 0,22 1 15,-22 20-15,1 1 0,21-1 16,-22 1-16,22 20 0,-22-20 0,22 21 16,63-43-16,-84 43 0,20-1 15,-20 1-15,-22 0 0,22-1 16,-22 1-16,0-22 0</inkml:trace>
  <inkml:trace contextRef="#ctx0" brushRef="#br0" timeOffset="62735.44">14753 7980 0,'0'0'0,"21"-21"0,0 0 15,1 21-15,-1 0 16,-21 21-16,0 0 0,0 21 16,0 1-16,0 20 0,0 1 15,0-1-15,0 22 0,0-22 0,0 1 16,0-1-16,0 22 0,0-22 0,0 1 16,0-1-16,-21-20 0,-1 20 15,1-20-15,21-1 0,-21 0 0,0-21 16,21 1-16,0-1 0,-21 0 0,21 0 15,-21-21-15,21-21 16,0 0 0,0 0-16,0-1 0,0-20 15</inkml:trace>
  <inkml:trace contextRef="#ctx0" brushRef="#br0" timeOffset="63157.21">14690 8615 0,'0'0'0,"0"-64"0,0 1 15,0-1-15,0 1 0,21-1 0,-21-20 16,21 20-16,0 22 0,0-22 15,22 22-15,-22 0 0,21-1 0,0 22 16,1 0-16,20 21 0,-20 0 0,20 0 16,-21 21-16,22 22 0,-22-1 15,64 43-15,-64-22 16,-20 1-16,-1-22 0,-21 21 0,0-20 16,0 20-16,0-20 0,-21-1 15,-22 0-15,1 1 0,0-22 0,-1 21 16,-20-21-16,-1 22 0,22-22 0,-22-21 15,22 21-15,-21-21 0,20 0 16,22 0-16,-21 0 0,21 0 0,-22-21 16,22 21-16,21-21 0,0-1 0,-21 22 15,21-21-15,0 0 0,0 0 16,0 0-16,21 21 16,0 0-16,-21 21 0,21 0 0,1 0 15,-1 22-15,0-22 16,0 21-16,0 0 0,22 22 0,-22-22 0,21 43 15,-21-64-15,0 21 16,1 1-16,-1-22 0,0 0 16,21 0-16,-21 0 0,1 1 0,-1-22 15,0 0-15,0 0 0,0 0 0,0 0 16,1 0-16,-1 0 0,0 0 16,-21-22-16,21 1 0,-21 0 0</inkml:trace>
  <inkml:trace contextRef="#ctx0" brushRef="#br0" timeOffset="63489.21">15557 8805 0,'0'-21'0,"0"42"0,22-42 0,-1 21 0,-21-21 15,21 21-15,0 0 16,-21-21-16,21 21 0,0 0 0,1-21 16,-22 0-16,21 21 0,0-22 0,0 22 15,0-21-15,0 21 0,1-21 16,-1 21-16,-21-21 0,0 0 0,0 0 15,0-1-15,-21 22 16,-1-21-16,1 21 0,0 0 16,-21 0-16,21 21 0,-22 1 0,22-1 15,-21 0-15,21 21 0,-22-21 16,22 22-16,0-1 0,21 0 0,0 1 16,-21-1-16,21 0 0,0 1 15,0-22-15,0 0 0,21 21 0,0-42 16,0 22-16,22-1 0,-22-21 0,21 0 15,0 0-15,1 0 0,-1-21 16,0-1-16,22 1 0,-1 0 0,1 0 16,21-21-16,-22-1 0,85-41 15</inkml:trace>
  <inkml:trace contextRef="#ctx0" brushRef="#br0" timeOffset="64821.48">16679 7895 0,'0'-63'0,"0"126"0,0-169 0,0 64 15,0 21-15,-21 0 0,21 0 0,-21 21 16,0 0-16,21 21 0,-21 0 16,-1 21-16,1 1 0,21 20 0,-21-21 15,0 43-15,0-21 0,0 20 16,-1-20-16,1 20 0,21-20 0,0-1 16,-21 22-16,21-21 0,0-1 0,0 1 15,0-22-15,0 21 0,0-20 16,0-1-16,0-21 0,0 22 0,21-22 15,0 0-15,1-21 16,-1 0-16,0 0 16,0-21-16,21 0 0,-20-1 0,-1 1 0,0-21 15,0 21-15,0-22 0,0 1 16,1 21-16,-1-21 0,0-1 0,0 1 16,-21 0-16,0-1 0,21 1 15,-21 21-15,0-22 0,0 22 0,0 42 31,0 1-31,-21-1 0,21 0 16,-21 21-16,21-21 0,0 22 0,0-1 16,0-21-16,0 22 0,0-22 0,0 21 15,0-21-15,0 0 16,0 1-16,0 20 0,21-42 16,0 21-16,0-21 0,1 0 15,-1 0-15,0 0 0,0-21 16,0 0-16,22 0 0,-22 21 0,21-43 15,-21 22-15,0 0 0,43-43 16,-43 43-16,21-21 0,-20 21 16,-1 0-16,-21-1 0,21 1 0,-21 0 15,21 21-15,-21 21 32,-21 0-32,0 1 0,0-1 0,21 21 15,-22-21-15,1 22 0,21-22 16,0 21-16,0-21 0,0 22 0,0-22 15,0 0-15,0 0 0,0 0 16,0 0-16,0 1 0,21-22 16,1 0-16,-1 0 0,21 0 0,-21 0 15,0 0-15,22 0 0,-22-22 16,21 1-16,-21 0 0,22 0 16,-22 0-16,21 0 0,-21-22 0,1 22 15,-1-21-15,0 21 0,0-22 0,-21 22 16,0-21-16,21 21 0,-21-1 0,0 1 15,0 0-15,0 0 0,-21 21 32,0 0-32,21 21 0,-21 0 15,0 0-15,-1 1 0,1-1 0,0 21 16,0-21-16,0 22 0,0-22 16,21 21-16,-22-21 0,22 0 0,0 22 15,0-22-15,0 0 0,22 0 16,-1-21-16,0 0 0,21 0 0,-21 0 15,22 0-15,-22 0 0,21 0 16,1 0-16,-22 0 0,21-21 0,0 0 16,1 0-16,-1 0 0,0-1 0,-20 1 15,20 0-15,-21-21 16,21 21-16,-20-22 0,-1 22 0,0-21 16,-21 21-16,0-1 0,0 1 0,0 0 15,-21 21 1,0 0-1,21 21-15,-22 0 0,1 1 0,21-1 16,0 0-16,-21 21 0,0-21 0,21 1 16,-21 20-16,0-21 0,21 0 15,0 0-15,0 1 0,0-1 0,-22-21 16,22 21-16,0 0 16,0-42-1,0 0 1,0 0-16,0-1 0,0 1 15,0 0-15,0 0 0,22-21 16,-1 20-16,0-20 0,0 21 0,0-21 16,43-1-16,-43 22 15,0 0-15,0 0 0,0 21 0,1 0 16,-22 21-16,0 0 0,0 0 16,0 0-16,0 1 0,0 20 0,0-21 15,0 21-15,0-20 0,21 20 0,-21-21 16,0 0-16,21 22 0,0-22 15,-21 0-15,21-21 0,0 21 0,22-21 16,-22 0-16,21 0 0,-21 0 16,22 0-16,-1 0 0,0-21 15,1 21-15,-1-21 0,-21 0 0,22-1 16,-22 1-16,21 0 0,-21 0 0,22-43 16,-22 43-16,-21 0 15,0 0-15,0 0 0,0 0 0,0-1 16,0 1-16,-21 21 0,-1-21 0,1 0 15,0 0-15</inkml:trace>
  <inkml:trace contextRef="#ctx0" brushRef="#br0" timeOffset="65049.35">16362 8255 0,'-21'21'0,"42"-42"0,-85 42 16,85-21 0,1 0-16,20 0 15,0 0-15,22-21 0,-1 21 0,-20 0 16,20-21-16,22 0 0,-22 21 0,1 0 16,20-21-16,-20-1 0,-1 22 15,1-21-15,-1 21 0,-20 0 16</inkml:trace>
  <inkml:trace contextRef="#ctx0" brushRef="#br0" timeOffset="65451.58">19600 8043 0,'0'-21'0,"0"42"0,0-84 0,0 21 15,21 20-15,-21 1 0,0 0 16,0 0-16,0 42 15,0 21 1,-21 1-16,21-1 0,-21 22 0,0-1 16,0 1-16,0-1 0,-1 1 0,1-22 15,21 21-15,-21-20 0,0 20 16,21-20-16,0-22 0,0 21 16,0 0-16,0-20 0,0-1 0,0 0 15,0 0-15,21-21 16,0 0-16,0 0 0,1 0 0,-1 0 15,-21-21-15</inkml:trace>
  <inkml:trace contextRef="#ctx0" brushRef="#br0" timeOffset="66063.23">19198 8446 0,'-42'-22'0,"84"44"0,-105-44 16,41 22-16,22-21 15,22 21 1,20 0-16,0-21 0,1 21 15,-1 0-15,21 0 0,1-21 16,21 21-16,-22-21 0,22 21 0,-1-21 16,-20 21-16,21-22 0,-22 22 15,1 0-15,-1 0 0,-21 0 0,1 0 16,-1 0-16,-21 0 0,-21 22 0,0-1 16,0 0-16,0 0 15,-21 0-15,0 0 0,0 1 0,0-1 16,-1 0-16,22 0 0,-21 0 0,21 0 15,-21-21-15,21 22 0,0-1 16,21-21 0,0 0-16,1 0 0,-1 0 15,21 0-15,-21 0 0,22 0 16,-22-21-16,21-1 0,0 22 0,1-21 16,-1 0-16,0 0 0,-20 0 0,20 0 15,-21-1-15,0-20 0,0 21 16,1-21-16,-1 20 0,-21-20 0,0 21 15,0 0-15,0 42 16,0 0 0,0 21-16,-21-20 0,21 20 0,0 0 15,-22 1-15,1-1 0,21 21 16,-21-20-16,21 20 0,0 1 0,0-1 16,-21 1-16,21-1 0,0-20 15,-21 20-15,21 1 0,0-22 0,0 21 16,0-20-16,0-1 0,-21-21 15,21 22-15,-22-22 0,1 0 0,0 0 16,0 0-16,0 0 0,0-21 0,-22 0 16,1 0-16,0 0 0,-1 0 15,1 0-15,-22-21 0,22 0 0,0 0 16,-1 0-16,1 0 0,0-1 0,21 1 16,-1-21-16,1 21 0,21-22 15,0 1-15,21 0 0,1-1 16,-1-20-16,21-1 0,0 22 0,22-21 15</inkml:trace>
  <inkml:trace contextRef="#ctx0" brushRef="#br0" timeOffset="66331.07">21209 8192 0,'0'0'16,"0"21"-1,0 0-15,0 0 0,0 21 0,0 1 16,0-1-16,-21 22 0,21-22 0,-21 21 15,21 1-15,0 21 0,0-22 16,0 1-16,-22-1 0,22 1 16,0-1-16,0 1 0,0-22 0,0 21 15,0-20-15,-21-22 0,0 21 0,21 1 16,-21-22-16,21 0 0,0 0 16,-21 0-16,21 0 15,0-42 1,0 0-1,0 0-15,0 0 0,0-22 0,0 22 16</inkml:trace>
  <inkml:trace contextRef="#ctx0" brushRef="#br0" timeOffset="66568.94">21061 8996 0,'0'-127'15,"21"63"-15,-42 318 0,21-317 0,42-191 16,-21 127-16,0 63 0,1 22 16,-22-21-16,21 41 0,0-20 15,0 0-15,0 21 0,0-1 0,1 22 16,20-21-16,-21 21 0,0 0 0,22 0 15,-22 21-15,0 1 0,21-1 16,-21 0-16,1 0 0,-22 21 0,0-20 16,0 20-16,0-21 0,0 0 15,-22 0-15,1 1 0,0-1 0,0 0 16,0 0-16,-22 0 0,22-21 0,0 0 16,0 0-16,0 21 0,0-21 15,42-21 1,0 0-16,0 21 15,21-21-15</inkml:trace>
  <inkml:trace contextRef="#ctx0" brushRef="#br0" timeOffset="66999.69">22013 8403 0,'0'0'16,"21"0"-16,1 0 0,-1 0 15,0 0-15,0 0 16,-21-21-16,21 21 0,0 0 15,1-21-15,-1 21 0,0 0 0,0-21 16,0 21-16,0-21 0,1 21 16,-1-22-16,-21 1 0,21 0 15,-21 0-15,0 0 0,0-22 16,0 22-16,0 0 16,0 0-16,21 21 0,-21-21 15,0 0 1,0 42 31,0 0-47,0 0 0,-21 0 15,21 0-15,-21 1 0,21-1 16,-21 21-16,21 0 0,-22-20 16,1 20-16,21-21 0,-21 21 0,21-20 15,-21 20-15,21-21 0,0 0 16,0 22-16,0-22 0,0 0 15,21-21 1,0 0-16,0 0 16,1-21-16,-1 21 0,0-21 15,0-1-15,0 22 0,22-21 0</inkml:trace>
  <inkml:trace contextRef="#ctx0" brushRef="#br0" timeOffset="67317.02">22945 8043 0,'0'0'15,"105"-105"1,-126 105 0,0 0-1,0 21-15,-21 0 0,-1 0 0,1 0 16,21 0-16,-22 1 0,22-1 0,-21 0 16,42 0-16,0 0 0,0 0 15,0 1-15,0-1 0,21 0 16,0 0-16,22 0 0,-22 0 15,0 1-15,21-22 0,-21 21 0,22 0 16,-22 0-16,0-21 0,0 21 16,0 0-16,-21 1 15,0-1-15,0 0 0,-21 0 16,-21-21-16,21 0 0,-64 21 16,43-21-16,-22 0 15,22 0-15,0 0 0,-1 0 0,1 0 16,0 0-16,-1-21 0,22 21 0,0-21 15</inkml:trace>
  <inkml:trace contextRef="#ctx0" brushRef="#br0" timeOffset="67608.66">22098 7726 0,'-21'21'0,"42"-42"0,-42 63 0,21-21 16,0 1-16,0-1 16,21-21-1,0 0-15,0 0 0,22 0 16,-22-21-16,0-1 0,0 1 16,-21 0-16,0 0 0,0 0 15,0 0-15,0-1 16,-21 1-16,0 21 15,0 0-15,-1 0 0,1 21 16,0-21-16,0 22 0,0-1 16,0 21-16,-1-21 0,-20 22 0</inkml:trace>
  <inkml:trace contextRef="#ctx0" brushRef="#br0" timeOffset="68240.3">16404 10583 0,'21'-21'0,"-42"42"0,63-42 0,-42 0 16,22 0-16,-1 21 0,-21-21 15,21 0-15,-21-1 0,21 1 0,-21 0 16,0 0-16,0 0 0,-21 21 16,0-21-16,-22 21 0,22 0 15,-21 0-15,0 0 0,-1 0 16,-20 21-16,20 0 0,1 0 0,0 0 0,-1 0 16,22 1-16,0 20 15,21-21-15,0 0 0,0 22 0,21-22 0,0 21 16,1-21-16,20 0 0,0 22 15,1-22-15,-1 0 0,0 21 16,-21-20-16,22-1 0,-22 0 0,0 0 16,-21 0-16,0 0 0,0 1 0,0-1 15,-21 0-15,0 0 0,-22-21 16,1 21-16,-21-21 0,20 0 0,-20 0 16,-1 0-16,22 0 0,-22 0 0,22 0 15,0 0-15,-1-21 0,1 21 16,21-21-16,0 0 0,0 0 0,21-1 15,0 1-15,0 0 16,0 0-16,21 0 0,0 0 16,0-1-16,21 1 0,-20 0 0,20 0 15,0 21-15</inkml:trace>
  <inkml:trace contextRef="#ctx0" brushRef="#br0" timeOffset="68784.03">16637 10816 0,'42'0'0,"-84"0"0,105 0 0,-41 0 15,-1 0-15,0 0 0,0 0 16,0 0-16,0 0 0,1-21 16,-1 0-16,-21 0 0,21 0 15,-21-1-15,0 1 16,0 0-16,0 0 0,0 0 0,0 0 16,-21 21-16,21-22 15,-21 22-15,-1 0 0,1 0 16,0 22-16,0-1 0,0 0 0,-22 21 15,22-21-15,0 22 0,21-22 16,-21 21-16,21-21 0,-21 22 0,21-22 16,0 0-16,0 0 0,0 0 0,21 1 15,0-1-15,0 0 0,0-21 0,1 0 16,20 0-16,0 0 0,1 0 16,-1 0-16,0 0 0,1-21 15,20 0-15,-21-1 0,22 22 0,-22-21 16,1-21-16,-1 21 0,0 0 15,1-22-15,-22 22 0,0-21 0,0-1 16,21-62-16,-20 62 0,-1-20 16,-21 20-16,0 1 0,0 0 15,21 21-15,-21-22 0,0 64 32,0 22-32,-21-1 0,0 0 15,-1 1-15,1 20 0,0-20 0,0 20 16,-21-21-16,20 1 0,1 20 0,0-20 15,0-1-15,0 0 16,21-21-16,0 22 0,0-22 0,0 0 16,0 0-16,21-21 0,0 0 15,0 0-15,22 0 0,-1 0 16,-21 0-16,21-21 0,-20 0 0,20 0 16,-21 0-16,0-1 0,0 1 0,1 0 15</inkml:trace>
  <inkml:trace contextRef="#ctx0" brushRef="#br0" timeOffset="68935.59">17441 10647 0,'-21'0'0,"42"0"0,-63 0 16,21 0-16,0-21 0,42 21 31,0 0-31,0 0 16,21 0-16,1-21 0,20 21 15,-20-22-15,20 22 0,1-21 0,-1 0 16,22 21-16,-1-21 0,1 0 0</inkml:trace>
  <inkml:trace contextRef="#ctx0" brushRef="#br0" timeOffset="69228.42">18881 10351 0,'42'0'0,"-84"0"0,105 0 15,-63 21 1,-42 0-16,21 0 0,-22 0 16,1 22-16,-22-22 0,22 21 15,-21-21-15,-1 0 0,22 22 0,-22-22 16,22 21-16,-22-21 0,22 1 15,0-1-15,-1 0 0,1 0 0,-21 21 16,41-42-16,22 22 16,22-22-1,-1 0-15,0 0 0,21 0 16,1 21-16,-1-21 0,21 0 16,-20 0-16,20 0 0,-20 0 0,20 0 15,-21 0-15,22 0 0,-22 0 0,22 0 16,-22 0-16,0 0 0,1 0 15,20 0-15,-20-21 0,-1-1 16,0 22-16,1-21 0,-1 0 0,0 0 16,1 0-16,-1 0 0</inkml:trace>
  <inkml:trace contextRef="#ctx0" brushRef="#br0" timeOffset="69580.22">19812 10329 0,'63'-63'15,"-126"126"-15,148-147 0,-64 63 0,-21-1 16,-43 22-1,22 0-15,-21 0 16,-22 22-16,22-1 0,-21 0 16,20 0-16,-20 0 0,-1 0 0,22 22 15,0-22-15,20 21 0,-20-21 0,42 22 16,0-22-16,0 0 0,0 21 16,21-20-16,22-1 0,-22 0 15,42 0-15,-20 0 0,20 0 0,-21 1 16,1-22-16,20 21 0,-20 0 15,-1 0-15,0-21 0,-21 21 0,1 0 16,-1-21-16,-21 22 0,0-1 16,-21-21-16,-1 21 0,1-21 15,-21 21-15,-22-21 0,22 21 0,-21-21 16,-1 0-16,1 21 0,-1-21 0,1 0 16,20 0-16,1 0 0,0 22 0,20-22 15,1 0-15,42 0 16,1-22-16,20 1 15,0 0-15,1 21 0,20-21 0,1 0 16</inkml:trace>
  <inkml:trace contextRef="#ctx0" brushRef="#br0" timeOffset="69795.1">20553 10287 0,'42'-21'16,"-84"42"-16,105-63 0,-63 21 0,0-1 15,-21 22-15,0 22 16,-21-1-16,20 0 0,-20 0 0,21 21 15,-21 1-15,20-1 0,-20 0 16,21 1-16,0-1 0,0 22 16,-1-22-16,22 0 0,0-21 0,0 22 15,0-1-15,0-21 0,0 0 0,22 1 16,-1-1-16,21 0 0,22-21 16,-22 0-16,-21 0 0,21 0 15,1 0-15,-22 0 0,21-21 0</inkml:trace>
  <inkml:trace contextRef="#ctx0" brushRef="#br0" timeOffset="69959">20235 10562 0,'-42'0'0,"84"0"0,-105 0 0,42 0 16,42 0 15,21 0-31,0 0 0,1 0 16,-1 0-16,22 0 0,-1 0 15,1 0-15,-1 0 0,22 0 0,-43 21 16,22-21-16</inkml:trace>
  <inkml:trace contextRef="#ctx0" brushRef="#br0" timeOffset="70462.71">20976 10668 0,'0'0'0,"-21"0"0,0 0 0,0 0 15,-1-21-15,22 0 16,-21 0-16,21-22 0,0 1 15,21 21-15,1 0 0,-1-1 16,0 1-16,21 0 0,-21 0 16,22 0-16,-1 21 0,-21 0 0,22 0 15,-22 21-15,21 0 0,-21 0 0,22 0 16,-22 1-16,0 20 0,0 0 16,0-21-16,-21 22 0,21-22 0,-21 21 15,0-21-15,0 1 0,0-1 0,0 0 16,0 0-16,0 0 0,0 0 15,-21-21 17,0 0-32,21-21 0,0 0 15,0 0-15,0 0 16,0 0-16,21-1 0,0 1 0,1-21 16,-1 21-16,21-22 0,-21 22 0,22-21 15,-1 21-15,0 0 0,1-1 16,-1 1-16,0 0 0,-21 21 0,22 0 15,-22 0-15,-21 21 0,21 0 16,-21 1-16,0-1 0,0 0 16,0 0-16,0 0 0,0 0 0,0 1 15,0 20-15,0-21 0,0 0 0,0 0 16,0 1-16,0-1 16,0 0-16,0 0 0,0 0 0,0 0 15,0 1 1,21-44-1,-21 1 1</inkml:trace>
  <inkml:trace contextRef="#ctx0" brushRef="#br0" timeOffset="70638.61">21865 10351 0,'0'0'0,"-21"-43"0,21 1 0,-42-43 15,42 64-15,-43-21 31,43 63-15,0 0-16,0 0 16,21 0-16,1 1 0,20-22 15,-21 21-15,21-21 0,1 21 0,-1-21 16,0 21-16,1-21 0</inkml:trace>
  <inkml:trace contextRef="#ctx0" brushRef="#br0" timeOffset="71455.14">22331 10266 0,'21'-21'16,"-106"63"-16,149-63 0,-43-21 15,-42 42 1,0 0 0,21 21-16,-22 0 15,1 0-15,0 0 0,0 22 0,0-1 16,0-21-16,21 21 0,-22-20 0,1 20 16,21-21-16,0 0 0,0 0 15,0 1-15,0-1 0,0 0 0,21-21 31,1 0-15,-1 0-16,0 0 63,-21-21-63,21 21 0,-21-21 15,21-1-15,-21 1 0,21 0 0,1 0 16,-1 0-16,21 0 0,-21-1 15,0 1-15,1 0 0,-1 0 16,0 0-16,0 21 16,-21 21-1,0 0-15,0 0 0,0 0 0,0 1 16,21-22-16,-21 21 0,21 0 16,1 0-16,-1 0 0,0 0 15,0-21-15,0 22 0,22-22 0,-22 21 16,21-21-16,0 21 0,1-21 0,-1 0 15,0 0-15,1 0 0,-1 0 16,0 0-16,1 0 0,-1 0 0,0 0 16,1 0-16,-22 0 0,0-21 15,0 0-15,22-1 0,-43-20 0,21 21 16,0-21-16,-21-1 0,0 1 0,0 0 16,0-1-16,0 22 0,0 0 15,0 0-15,-42 0 0,20 21 0,1 0 16,-21 0-16,-43 0 0,43 21 15,21-21-15,-22 21 0,22 0 16,0 0-16,0 22 0,21-22 16,0 0-16,0 0 0,0 0 0,21 0 15,0 1-15,0-1 0,1 0 16,20 0-16,-21 0 0,21 0 0,-20 1 16,20-1-16,0 0 0,-21 21 0,22-21 15,-1 1-15,-21 20 0,22-21 16,-22 21-16,0 1 0,-21-1 0,0 0 15,0 22-15,0-1 0,0 1 0,-21 84 16,-22-63-16,22-1 0,-21 1 16,0 0-16,-22-1 0,22 22 15,-22-21-15,1 0 0,-1-1 16,22-20-16,0 20 0,-1-20 0,1-1 16,21-20-16,0-1 0,21 0 15,0-20-15,0-1 0,0 0 0,0-42 16,0-22-1,0 22-15,0-21 0,0-22 0,21 1 16</inkml:trace>
  <inkml:trace contextRef="#ctx0" brushRef="#br0" timeOffset="71766.96">23664 10202 0,'0'-42'0,"0"84"0,0-126 0,0 41 15,0 22-15,21 21 16,1 0-16,-1 0 0,0 0 16,0 21-16,21-21 0,1 22 0,-1-1 15,22-21-15,-1 21 0,-21 0 0,22 0 16,-1-21-16,1 21 0,-22 1 16,22-1-16,20 0 0,-41 0 15,-22-21-15,0 0 0,0 0 16,-21 21-16,-21 0 15,0 1-15,-21-22 0,-22 42 0,1-21 16,-1 21-16,-21 1 16,-20-1-16,-1 22 0,0-1 0,-21-21 15,21 22-15,0-1 0,-21 1 0,21-1 16,1-20-16,-1-1 0,21 0 0,0 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51:4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5101 762 0,'-21'0'32,"0"0"-1,0 21-31</inkml:trace>
  <inkml:trace contextRef="#ctx0" brushRef="#br0" timeOffset="663.14">1609 783 0,'21'0'0,"-42"0"0,63-21 16,-21 0-16,0 0 0,0 0 15,-21-1-15,22 1 0,-22 0 16,21 0-16,-21 0 0,0 0 15,0-1-15,0 1 0,-21 0 16,-1 21-16,1 0 0,0-21 16,-21 21-16,21 0 0,-22 0 0,1 0 15,0 21-15,20 0 0,-20 0 16,-21 22-16,20-1 0,1 0 16,0 22-16,-1-1 0,1 22 0,0 0 15,20-1-15,1-20 0,-21 21 16,42-22-16,0 1 0,0-1 15,0-21-15,0 22 0,0-22 16,21 1-16,0-1 0,0 0 16,22 1-16,-1-22 0,0 0 0,22 0 15,-22-21-15,22 0 0,-1 0 16,-20 0-16,20 0 0,1 0 0,-22-21 16,21 0-16,1 0 0,-22-22 15,1 22-15,20-21 0,-21-1 0</inkml:trace>
  <inkml:trace contextRef="#ctx0" brushRef="#br0" timeOffset="970.96">2582 508 0,'0'-21'0,"0"42"0,-21-42 15,0 21 1,0 21-16,0 0 0,-1 22 15,1-22-15,0 21 0,0 22 0,0-22 16,0 21-16,-1 22 0,1-21 16,-21-1-16,21 1 0,0-1 0,21 22 15,-22-43-15,1 22 0,0-22 16,0 21-16,21-20 0,0-1 16,0 0-16,-21-20 0,21 20 15,0-21-15,0 0 0,0 0 16,0 1-16,21-22 15,0 0 1,0 0-16,0-22 0,1 1 0,20 0 16,0 0-16</inkml:trace>
  <inkml:trace contextRef="#ctx0" brushRef="#br0" timeOffset="1431.7">2794 1080 0,'0'0'0,"0"21"15,-21 0-15,0 0 16,21 21-16,-22-20 0,1 20 0,21 0 16,0-21-16,-21 22 0,21-1 15,-21 0-15,21 1 0,0-22 0,0 21 16,0 1-16,0-22 0,0 0 16,0 21-16,21-21 0,0 1 15,0-22-15,1 21 0,-1-21 0,21 21 16,-21-21-16,0 0 0,22 0 15,-22 0-15,0-21 0,21 0 16,-20-1-16,-1 1 0,21-21 0,-21 21 16,0-22-16,1 1 0,-1 0 15,0-1-15,0 1 0,0 0 16,0-22-16,-21 1 0,22 20 0,-22-20 16,0 21-16,0-1 0,0 22 15,-22-21-15,1 21 0,-21 21 0,21 0 16,-22 0-16,22 0 0,-21 0 15,0 21-15,-1 21 0,1-21 16,21 22-16,-22-1 0,1-21 0,0 21 16,21 1-16,-22-1 0,22 0 15,21 1-15,0-22 0,0 21 0,0-21 16,0 1-16,21-1 0,0 0 16,1 0-16,20 0 0,-21-21 15,21 0-15,22 0 0,-22 0 16,1 0-16,20 0 0,1-21 0,-1 0 15</inkml:trace>
  <inkml:trace contextRef="#ctx0" brushRef="#br0" timeOffset="1795.12">3831 1164 0,'0'0'0,"-42"0"16,21 0-1,-1 0-15,1 21 0,0 1 16,0-22-16,21 21 0,-21 0 0,21 0 15,-21 0-15,21 0 16,0 1-16,0-1 0,21 0 16,0 0-16,0-21 15,0 21-15,0-21 0,1 21 0,-1-21 16,0 22-16,0-1 0,0 0 16,-21 0-1,0 0-15,-21 0 0,0-21 16,0 22-16,0-1 0,-22-21 15,1 21-15,0-21 0,-1 0 0,1 0 16,0 21-16,-1-21 0,22 0 16,-21 0-16,-1 0 0,22 0 15,0 0-15,0-21 0,0 0 16,21 0-16,0-1 0,0 1 16,0 0-16,21-21 0,21 21 15,-21-1-15,22 1 0,-1 0 16,22 0-16</inkml:trace>
  <inkml:trace contextRef="#ctx0" brushRef="#br0" timeOffset="2176.9">4106 1334 0,'21'0'0,"-42"0"0,42 21 0,1-21 16,-1 21-1,0-21-15,0 0 0,0 0 16,0 0-16,1 0 0,-1-21 15,21 21-15,-21-21 0,22-1 0,-22 1 16,21 0-16,-21 0 0,0 0 16,1-43-16,-22 43 0,0-21 15,0 21-15,-22-1 0,1 1 16,0 0-16,-21 21 0,21 0 0,-22 0 16,1 21-16,0 0 0,20 1 15,-20-1-15,0 21 0,21-21 0,-1 22 16,-20-1-16,21 0 15,21 1-15,-21-1 0,21-21 0,0 21 16,0-20-16,0 20 0,0-21 16,0 0-16,21 22 0,0-22 0,0-21 15,0 21-15,22-21 0,-1 0 16,0 0-16,1 0 0,20 0 0,-20 0 16,20-21-16,1 0 0,-1 21 15,-21-22-15,22-20 0,-1 21 0,-20 0 16,-1 0-16,22-22 0</inkml:trace>
  <inkml:trace contextRef="#ctx0" brushRef="#br0" timeOffset="2450.75">5249 720 0,'0'0'0,"0"-21"0,0-1 16,-21 22-16,0 0 0,0 22 15,0-1-15,-1 0 0,1 0 16,-21 21-16,21 1 0,0-1 0,-1 0 15,1 22-15,21-22 0,-21 1 16,21 20-16,-21-21 0,21 1 0,0-1 16,0-21-16,0 22 0,0-22 15,0 21-15,21-21 0,0 0 0,-21 1 16,21-22-16,1 21 0,-1-21 0,0 0 16,0 0-16,0 0 15,0 0-15,22 0 0,-22 0 0,0 0 16,0 0-16,0-21 0,22-1 15,-22 22-15,-21-42 0,21 21 0,0 0 16,0-22-16</inkml:trace>
  <inkml:trace contextRef="#ctx0" brushRef="#br0" timeOffset="2719.59">5567 783 0,'0'0'16,"127"-21"-1,-85 21-15,43 0 16,-43 21-16,0-21 0,1 43 0,-1-22 16,0 21-16,-20 0 0,20 1 15,-21-1-15,-21 0 0,0 1 16,0 20-16,0-20 0,0-1 0,-21 0 16,0 1-16,0-1 0,-1 0 0,1 1 15,0-22-15,0 21 0,-21-21 16,20 0-16,1 22 0,0-22 0,0-21 15,0 21-15,0-21 0,-1 0 0,22-21 32</inkml:trace>
  <inkml:trace contextRef="#ctx0" brushRef="#br0" timeOffset="3500.15">10499 0 0,'21'0'0,"-42"0"0,63 0 0,-21 0 15,0 0-15,0 0 16,1 0-16,-1 0 31,-21 85 0,0 21-15,0-1-16,0 1 0,0 0 16,0 21-16,0 0 0,21 0 15,-21 21-15,21 127 0,-21-105 16,21-22-16,-21 0 0,21 0 16,1 0-16,-22 1 0,21 20 0,0-21 15,0-21-15,0 42 0,0-20 0,1-1 16,-22 0-16,21 0 0,-21 21 15,0-20-15,0 20 0,0 0 0,0 1 16,-21-1-16,-1 0 0,1 1 0,0 20 16,-21-21-16,-22 191 15,22-190-15,0 20 0,20-21 16,-20 22-16,0-22 0,21 22 0,-22-22 16,22 22-16,-21-22 0,21 0 0,-1 1 15,-20 20-15,21-21 0,0-20 16,0 20-16,-1-21 0,1-21 0,0 21 15,0-21-15,21-21 0,-21 21 0,21-21 16,0-21-16,0-1 0,0 1 0,0-22 16,0-20-16,0 20 0,0-42 15,0 22-15,0-64 16</inkml:trace>
  <inkml:trace contextRef="#ctx0" brushRef="#br0" timeOffset="5238.67">12996 762 0,'0'0'16,"43"-21"-16,-22 0 0,0 0 0,0-1 16,0 1-16,-21-21 0,21 21 0,-21 0 15,0-22-15,0 22 0,-21 0 16,0-21-16,-21 42 0,-1-22 0,1 1 16,0 21-16,-1 0 0,-20 0 15,21 21-15,-1 1 0,-20-1 0,20 21 16,1 0-16,0 1 0,-1-1 0,22 0 15,0 22-15,-21-22 16,42 1-16,0-1 0,0 0 0,0 1 16,0-1-16,0-21 0,0 21 15,21-20-15,0-1 0,0 0 0,0-21 16,22 0-16,-22 0 0,21 0 16,1 0-16,-1-21 0,0 0 0,22-1 15,-22 1-15,22-21 0,-22 0 16,21-1-16,-20 1 0,-1-22 0,0 22 15,1 0-15,-1-1 0,-21 1 16,0 0-16,1 21 0,-22-1 0,0 1 16,0 42-1,0 1-15,0-1 0,0 21 16,0 22-16,-22-22 0,1 43 0,0-22 16,0 22-16,0-22 0,0 1 15,-1 20-15,1-20 0,0-22 0,21 22 16,0-22-16,0 0 0,0 1 15,0-22-15,0 21 0,21-21 16,-21 1-16,21-1 0,1-21 0,-1 0 0,0 0 16,21 0-16,-21 0 0,22-21 15,-22-1-15,21-20 0,1 21 0,-22-21 16,21-1-16,0 1 16,1-22-16,-22 1 0,21-22 0,-21 1 15,22 20-15,-22-21 0,0 22 16,0-1-16,0 1 0,-21 21 0,0-1 15,0 22-15,0 0 0,0 63 32,-21-21-32,0 22 0,21-1 0,-21 22 15,21-1-15,0 1 0,-21-22 16,21 21-16,0-20 0,0-1 0,0 0 16,0 1-16,0-1 0,0-21 15,0 0-15,21 1 0,0-1 0,0-21 16,0 0-16,1 0 0,20 0 15,-21 0-15,21-21 0,1 21 16,-1-22-16,0-20 0,1 21 0,20-21 16,-20-1-16,-1-20 0,0 20 15,-21-20-15,22-1 0,-22 1 0,0 21 16,0-22-16,0 22 0,-21 21 16,22-1-16,-22 1 0,0 0 0,0 42 31,-22 0-31,1 1 0,21 20 0,0-21 15,-21 21-15,21 1 0,-21-1 0,21 22 16,0-22-16,0-21 0,0 21 16,0 1-16,0-22 0,0 21 15,21-21-15,0 1 0,0-1 16,1-21-16,-1 21 0,0-21 0,0 0 16,21 0-16,-20 0 0,-1 0 15,21-21-15,-21 0 0,22-1 0,-22 1 16,21-21-16,-21 0 0,0-1 15,22 1-15,-22-22 0,0 22 0,0 0 16,0-22-16,1 22 0,-22 0 0,0 20 16,21 1-16,-21 0 0,0 42 31,0 0-31,-21 1 0,21 20 0,-22 0 16,22 1-16,0-1 0,-21 21 15,21-20-15,0-1 0,0 0 16,0-20-16,21-1 0,1 21 0,-1-21 15,21-21-15,-21 21 0,22-21 16,-22 0-16,21 0 0,0 0 0,1 0 16,-1-21-16,0 0 0,1 0 0,-1 0 15,22-22-15,-22 1 0,0 0 16,-21-22-16,22 22 0,-1-22 0,-21 1 16,0-1-16,1 1 0,-1-1 15,0-20-15,0 20 0,-21 1 0,0 20 16,0 1-16,0 0 0,0 21 15,0-1-15,-21 22 16,0 22-16,0 20 16,-1 0-16,1 22 0,0-22 0,0 22 15,0-1-15,0 1 0,21-1 0,0 1 16,0-1-16,0 1 0,0-1 16,0 1-16,0-22 0,0 0 0,0 1 15,21-1-15,0-21 0,0 0 16,-21 0-16,21 1 0,0-22 0,1 0 15,-1 0-15,0 0 0,0 0 16,0 0-16,0 0 0,1-22 0,-1 1 16,21-21-16,-21 0 0,0-1 0,1 1 15,-1 0-15</inkml:trace>
  <inkml:trace contextRef="#ctx0" brushRef="#br0" timeOffset="5451.55">15473 614 0,'0'0'0,"21"0"15,21 0-15,-21 0 16,1 0-16,20 0 0,0 0 16,1 0-16,-22 0 0,21 0 0,0 0 0,1-21 15,-1 21-15,0-21 16,1 21-16,-1-22 0,-21 1 0,0 21 15,1-21-15,-22 0 0,0 0 16</inkml:trace>
  <inkml:trace contextRef="#ctx0" brushRef="#br0" timeOffset="5775.36">15007 233 0,'-42'21'0,"84"-42"0,-127 63 15,64-21-15,-21 1 0,21-1 0,21 0 16,0 0-16,0 0 0,0 0 16,0 1-16,0-1 15,21-21-15,21 0 0,-21 0 0,22 0 16,-1 0-16,0 0 0,1 0 0,-1 0 16,0-21-16,-20-1 0,-1 1 15,0 0-15,-21 0 0,0 0 0,0 0 16,-21-1-16,0 1 0,-1 0 15,1 0-15,0 0 0,0 21 16,-21 0-16,20 0 0,1 0 16,0 0-16,0 21 0,21 21 0,0-21 15,-21 1-15,21 20 0,0-21 16,0 0-16,0 22 0,21-22 0,0 0 16,21 0-16,22 0 0,-1 0 15</inkml:trace>
  <inkml:trace contextRef="#ctx0" brushRef="#br0" timeOffset="6041.01">16785 339 0,'0'0'16,"0"-21"-16,0 42 15,-21 0 1,0 21-16,0-21 0,-1 22 15,1-1-15,0 0 0,-21 1 0,21-1 16,-1 22-16,1-22 0,0 21 16,0-20-16,0 20 0,21-20 0,0-1 15,0 0-15,0 1 0,0-22 16,21 21-16,0-21 0,21 0 0,-20-21 16,20 22-16,-21-22 0,21 0 15,1 0-15,-1-22 0,0 22 0</inkml:trace>
  <inkml:trace contextRef="#ctx0" brushRef="#br0" timeOffset="6290.87">17357 254 0,'0'0'0,"21"-21"0,0 0 16,0 0-16,0 21 0,0 0 0,1 0 15,83 105 1,-83-62-16,-1-1 0,0 0 15,21 1-15,-21-1 16,1 22-16,-1-22 0,0 0 0,-21 22 0,0-1 16,0-20-16,0 20 15,0-21-15,0 22 0,-21-22 0,0 1 16,-22-1-16,22 0 0,-42 1 0,20-1 16,-20-21-16,-1 21 0,1-20 15,-22-1-15,-63 21 0,63-21 16</inkml:trace>
  <inkml:trace contextRef="#ctx0" brushRef="#br0" timeOffset="6738.61">12192 1799 0,'0'0'0,"21"0"31,21 0-31,1 0 0,20 0 16,1 0-16,20 0 0,43 0 15,0 0-15,0 0 0,43 0 16,-1 0-16,0 0 0,22 0 0,21 0 16,-1 0-16,22 0 0,0 0 15,0 0-15,21 0 0,0 0 0,-21 0 16,21 0-16,-22 0 0,-20 0 16,0 0-16,-1 0 0,-20 0 0,-1 0 15,-20 0-15,-22 0 0,-21 0 16,0 0-16,-21 0 0,-43 0 0,1 0 15,-1 0-15,-20 0 0,-22 0 16,0 0-16,-42 21 16,0-21-1,-22 0-15,1 0 0,0 0 0</inkml:trace>
  <inkml:trace contextRef="#ctx0" brushRef="#br0" timeOffset="7659.08">804 2307 0,'-21'-42'0,"42"84"0,-63-105 0,21 42 16,0-1-16,21 1 0,-22 0 0,1 0 16,21 0-16,0 0 0,-21-1 15,0 22-15,21-21 0,21 21 47,21 0-47,-20 0 0,41 21 16,-21-21-16,43 0 0,0 0 0,-1 22 15,22-22-15,21 0 0,0 0 16,0 0-16,0 0 0,21 0 0,1 0 16,20 0-16,0 0 0,1 0 15,20 0-15,-21 0 0,22 0 0,-22-22 16,22 22-16,-1 0 0,1-21 16,-22 0-16,22 21 0,-1-21 0,1 21 15,-1-21-15,-21 21 0,1-21 16,-1 21-16,0-22 0,-20 22 15,-1 0-15,-21-21 0,0 21 0,-21 0 16,21 0-16,-43 0 0,22 0 16,-21-21-16,-22 21 0,1 0 0,-22 0 15,0 0-15,1 0 0,-22 0 16,0 0 15,0 0-31</inkml:trace>
  <inkml:trace contextRef="#ctx0" brushRef="#br0" timeOffset="7818.99">6964 1969 0,'0'0'0,"21"0"16,0 21-1,0-21-15,-21 21 0,21-21 0,-21 21 16,0 0-1,0 0-15</inkml:trace>
  <inkml:trace contextRef="#ctx0" brushRef="#br0" timeOffset="8894.58">1312 3069 0,'21'0'16,"1"0"-1,-44 0 95,1 0-110</inkml:trace>
  <inkml:trace contextRef="#ctx0" brushRef="#br0" timeOffset="9507.21">1122 3027 0,'0'21'0,"0"-42"0,0 63 16,0-21-16,0 1 0,0-1 0,0 0 15,0 0-15,0 0 16,21-21-16,0 0 16,0 0-16,0 0 0,1 0 0,-1 0 15,0 0-15,21-21 0,-21 0 16,22 0-16,-22 0 0,21-1 15,-21 1-15,22-21 0,-22 21 0,0 0 16,0-1-16,0-20 0,-21 21 16,0 0-16,0 0 0,0-1 15,0 1-15,0 0 0,0 42 32,-21 0-32,21 1 0,0 20 15,-21-21-15,21 21 0,-21 22 0,21-22 16,0 22-16,0-1 0,0 1 15,0-1-15,0 22 0,0-22 0,0 1 16,0-22-16,0 22 16,0-22-16,21 22 0,-21-22 0,21 0 0,-21-21 15,0 22-15,0-1 0,0-21 16,0 0-16,0 1 0,-21-1 16,-21-21-16,21 0 15,-22 0-15,1 0 0,0-21 0,-1-1 16,-20 22-16,20-21 0,1-21 15,0 21-15,-1 0 0,22-1 16,-21 1-16,42-21 0,0 21 0,0 0 16,0-1-16,0-20 0,0 21 15,21 0-15,0 0 0,22-22 0,-1 22 16,0-21-16,1-1 0</inkml:trace>
  <inkml:trace contextRef="#ctx0" brushRef="#br0" timeOffset="9743.09">1947 2942 0,'0'0'0,"21"0"0,1 21 16,-22 1-16,0-1 15,0 0-15,0 21 0,0 1 0,0-1 16,0 21-16,0 1 0,0-1 16,0 1-16,0-1 0,0 1 0,0-22 15,0 22-15,0-22 0,0 0 16,0 1-16,0-1 0,0-21 0,0 0 15,0 1-15,0-1 0,0 0 16,0 0-16,0-42 31,0 0-31,0 0 0,0-1 16</inkml:trace>
  <inkml:trace contextRef="#ctx0" brushRef="#br0" timeOffset="9906.99">1651 3620 0,'0'-22'0,"0"44"0,21-65 16,21 43-16,-20 0 0,20-21 16,0 21-16,22-21 0,-22 0 15,22 21-15,-1-21 0,22-1 0,-1 1 16,1 0-16,0 0 0,21 0 0,-22 0 16,1-1-16,0 1 15,-22 0-15,22 0 0</inkml:trace>
  <inkml:trace contextRef="#ctx0" brushRef="#br0" timeOffset="10146.86">3556 3196 0,'0'21'32,"0"1"-32,0-1 0,0 21 15,0-21-15,0 22 0,0-1 0,0 0 16,0 1-16,0-1 0,0 0 0,-21 1 15,21-1-15,-21-21 16,21 21-16,-22-20 0,22-1 0,0 0 16,0 0-16,0 0 0,22-21 15,-1 0-15,21 0 0,-21 0 16,22 0-16,-22 0 0,21-21 0,-21 0 16,22 0-16,-1 0 0</inkml:trace>
  <inkml:trace contextRef="#ctx0" brushRef="#br0" timeOffset="10435.69">4191 3302 0,'0'0'0,"21"-42"0,-21 21 0,0-1 0,0 1 0,0 0 16,-21 21-1,0 0-15,0 21 0,-1 0 16,-20 1-16,21-1 0,-21 21 16,20-21-16,-20 22 0,21-22 0,0 21 15,0-21-15,21 0 0,0 1 0,0-1 16,0 0-16,21 0 0,0 0 15,21-21-15,-21 21 0,1 1 0,20-22 16,-21 21-16,21-21 0,-20 21 16,-1-21-16,0 21 0,-21 0 15,0 0-15,0 1 16,-21-22-16,0 0 16,-1 21-16,-20-21 0,21 0 0,-21 0 15,-1 0-15,1 0 0,0 0 16,-1 0-16,1 0 0,-22-21 0,22-1 15,0 1-15</inkml:trace>
  <inkml:trace contextRef="#ctx0" brushRef="#br0" timeOffset="10594.6">3450 2985 0,'21'0'0,"0"0"63</inkml:trace>
  <inkml:trace contextRef="#ctx0" brushRef="#br0" timeOffset="12230.66">5630 2985 0,'0'0'0,"0"-22"0,0-20 0,0 21 15,0 0-15,0 0 0,0-1 16,0 1-16,-21 0 0,0 21 15,21 21 1,0 0-16,0 1 0,0 20 16,0 0-16,0 1 0,0-1 0,0 21 15,-21 1-15,21-1 0,-21 1 0,21-1 16,0 1-16,0-1 0,0-20 16,0 20-16,0-20 0,0-1 0,0 0 15,0-21-15,105 64 16,-62-85-1,-1 0-15,-21 0 0,22 0 16,-1-21-16,0 0 0,1 0 0,-1-22 16,-21 22-16,21-21 0,1-22 0,-1 22 15,-21-22-15,22-20 0,-22 20 16,21 1-16,-21-1 0,0-20 0,22 20 16,-22 1-16,-21-1 0,21 1 15,-21 20-15,0 1 0,0 21 0,0 0 16,0-1-16,0 44 15,-21-1-15,0 0 16,0 21-16,21 1 0,-22-1 0,1 21 16,0 1-16,21-1 0,-21 1 15,21-1-15,-21 1 0,21-1 0,0 1 16,0-22-16,0 22 0,0-22 0,0-21 16,0 22-16,21-22 0,21 0 15,-21 0-15,1 0 0,20-21 0,0 0 16,1 0-16,-1 0 0,21 0 15,1-21-15,-22 0 0,22 0 0,-1 0 16,-20-22-16,20 1 0,-21 0 0,1-1 16,-1 1-16,-21-22 15,0 22-15,1 0 0,-1-1 0,-21 22 16,0 0-16,0 0 0,-21 21 16,-1 21-1,1 21-15,0-20 0,21 20 0,-21-21 16,0 21-16,21 1 0,0-22 15,0 21-15,0 1 0,0-22 0,0 0 16,0 21-16,0-21 0,0 1 16,21-1-16,-21 0 0,21-21 15,-21 21-15,0-42 32,0 0-32,0 0 15,-21-1-15,0 1 0,0 0 0,-1 0 16,1 0-16,0 0 0,0-1 15,0 1-15,0 21 0,-1 0 16,1 0-16,21 21 16,0 1-16,0-1 15,0 0-15,21 0 0,1 0 0,-1-21 16,21 21-16,-21 1 0,22-22 16,-1 0-16,0 21 0,1-21 0,-1 0 15,0 0-15,22 0 0,-22 0 16,22-21-16,-1-1 0,1 1 15,-1 0-15,1 0 0,-1-21 0,-21 20 16,22-20-16,-22 0 0,1-1 16,-1 1-16,-21-21 0,0 20 0,-21 1 15,0 0-15,0 20 0,0 1 0,0 0 16,0 0-16,-42 21 0,21 0 16,0 0-16,-1 0 0,-20 21 0,21 0 15,-21 0-15,20 22 0,1-1 16,-21 0-16,42 1 0,-21-1 0,21-21 15,0 22-15,0-1 0,0-21 0,0 0 16,21 0-16,0 22 0,21-43 16,-20 21-16,20 0 0,0-21 15,22 0-15,-22 0 0,22 0 0,-1 0 16,1 0-16,20 0 0,-20-21 16,-1 0-16,22 0 0,-22-1 0,1 1 15,-1 0-15,-20 0 0,20-21 16,-20-1-16,-22 22 0,21-21 0,-21-1 15,0 1-15,-21 21 0,0-21 0,0-1 16,0 22-16,0 0 0,-42 0 16,21 0-16,0 21 0,0 0 15,-22 0-15,22 0 0,-21 0 0,-1 21 16,22 0-16,-21 0 0,21 0 16,-22 22-16,22-1 0,-21 0 0,21 1 15,0-1-15,-1 21 0,22-20 16,0-22-16,0 21 0,0 1 0,0-22 15,0 0-15,0 0 0,22 0 0,-1 0 16,21-21-16,-21 0 0,0 0 16,22 0-16,-22 0 0,21 0 0,1-21 15,-22 0-15,21 0 0,-21 0 0,0-22 16,22 1-16,-22 0 0,0-22 16,0 22-16,-21-22 0,21 1 15,1-22-15,-22 22 0,0-1 0,21-20 16,0 20-16,0-21 0,-21 22 15,0-22-15,0 43 0,21-22 0,-21 22 16,0 21-16,0 0 0,-21 42 16,21 0-16,-21 21 15,0 1-15,0-1 0,-22 22 0,22-1 16,0 1-16,0-1 0,21 1 16,0-1-16,-21 1 0,21 20 0,0-20 15,0-1-15,0-20 0,21 20 16,-21-21-16,21 1 0,0-1 0,0 0 15,-21-20-15,21-1 0,1 0 16,-1 0-16,0-21 0,0 0 0,0 0 16,0 0-16,1-21 0,-1 0 15</inkml:trace>
  <inkml:trace contextRef="#ctx0" brushRef="#br0" timeOffset="12487.51">9673 2434 0,'0'0'0,"-21"64"16,21-22-16,-21 0 15,0 1-15,-1 20 16,22 1-16,-21-1 0,0-20 0,0 20 16,21 1-16,0-1 0,-21 1 0,0-22 0,21 21 15,-22-20-15,22-1 16,0 0-16,0 1 0,0-22 0,-21 0 15,21 0-15,0 0 0,21-21 16,1 0 0,-1 0-16,0-21 0,21 0 0,-21 0 15,22-21-15,-22 20 0</inkml:trace>
  <inkml:trace contextRef="#ctx0" brushRef="#br0" timeOffset="12782.34">9927 3048 0,'-63'106'31,"41"-85"-31,1 21 16,21-20-16,-21 20 0,21-21 16,0 21-16,0-20 0,0-1 0,0 0 15,0 0-15,0 0 0,0 0 0,21-21 16,0 0-16,1 0 16,20 0-16,-21 0 0,0 0 0,0 0 15,1-21-15,20 0 0,-21-21 0,0 21 16,0-22-16,1 1 0,-1 0 15,0-1-15,-21 1 0,0 0 0,0-1 16,0 22-16,0-21 0,-21 21 16,0-1-16,-1 22 0,1 0 15,-21-21-15,21 21 0,-22 0 0,22 0 16,-21 0-16,21 0 0,0 21 0,-22-21 16,22 0-16,0 0 0,-21 0 15,20 0-15,-20 0 0</inkml:trace>
  <inkml:trace contextRef="#ctx0" brushRef="#br0" timeOffset="12998.22">9419 2794 0,'0'0'0,"21"0"0,0 0 0,22-21 0,-22 21 15,21 0-15,22 0 0,-1 0 0,-20-21 16,41 21-16,-20 0 0,-1 0 15,1-21-15,-1 21 0,1 0 0,-1 0 16,-20-22-16,-1 22 0,0 0 0,-21 0 16,22 0-16,-22 0 0,0 0 15</inkml:trace>
  <inkml:trace contextRef="#ctx0" brushRef="#br0" timeOffset="13584.88">1947 5017 0,'0'0'0,"-21"-22"0,21-20 0,0 21 15,-21-21-15,0 20 0,0 1 16,-1 21-16,1 0 0,0 0 0,-21 0 15,21 21-15,-22 22 0,1-22 16,0 42-16,20-20 0,-20 20 0,0 1 16,21-1-16,-1 22 0,1-22 15,21 22-15,0-21 0,0 20 16,0-20-16,0-1 0,21 1 0,1-22 16,-1 0-16,21 1 0,-21-1 15,22-21-15,-1 0 0,0 1 0,1-22 16,-22 0-16,21 0 0,0 0 15,1 0-15,-1-22 0,0 1 16,1 0-16,-1 0 0,0 0 0</inkml:trace>
  <inkml:trace contextRef="#ctx0" brushRef="#br0" timeOffset="13862.72">2752 4890 0,'0'0'0,"21"-64"0,0 22 16,0-1-16,-21 22 0,0 0 0,0 0 15,-21 21-15,0 21 16,-22 0-16,22 0 0,-21 43 0,21-22 16,0 22-16,-22-1 0,22 1 0,-21 20 15,21-20-15,-1-1 16,1 1-16,-21-1 0,21 1 0,21-1 16,-21-20-16,21-1 0,-22 22 15,22-43-15,0 21 0,0-21 0,0 0 16,0 1-16,22-1 0,-1-21 15,0 0-15,21 0 0,-21 0 16,22 0-16,-1 0 0,0-21 0,1-22 16,-1 22-16,0-21 0,-20 21 0,20-22 15,0 1-15,-21 0 0</inkml:trace>
  <inkml:trace contextRef="#ctx0" brushRef="#br0" timeOffset="14799">3006 5249 0,'0'0'0,"0"-21"15,21 0-15,-21 0 0,0 42 31,-21 0-31,21 0 0,-22 22 16,1-22-16,0 21 0,21 1 0,-21-1 16,0 0-16,0-21 0,21 22 0,0-1 15,0 0-15,0-20 0,0 20 16,0-21-16,0 0 0,0 0 16,21-21-16,0 0 0,0 0 15,21 0-15,-20 0 0,20-21 0,0 0 16,1 0-16,-1 0 15,0-22-15,1 22 0,-1-21 0,0 0 16,-21-1-16,1 1 0,-1 0 0,-21-1 16,0 1-16,0-22 0,0 43 15,-21-21-15,-1 0 0,1 20 0,-21 1 16,21 21-16,-22 0 0,1 0 16,21 0-16,-21 21 0,20 1 0,-20-1 15,21 21-15,-21 0 0,42-20 16,-22 20-16,22-21 0,0 21 0,0-20 15,0-1-15,22 0 0,-1 0 0,0 0 16,0-21-16,21 0 0,1 0 16,-1 0-16,0 0 0,22 0 15,63 0-15,-64-21 16,1 0-16,-1 21 0,1-21 0,-22 0 16,22-1-16,-22 1 0,-21 0 0,22 0 15,-22 21-15,0 0 0,-21 21 31,0 0-31,0 22 16,0-22-16,0 0 0,-21 0 0,21 0 16,-21 22-16,21-22 0,0 0 0,0 0 15,0 0-15,0 0 0,0 1 16,0-1-16,-22-42 47,1-1-47,0 1 15,21 0-15,0 0 0,-21 0 16,0 0-16,0-1 0,21 1 0,-22 0 16,22 0-16,-21 21 0,0 0 15,0 0-15,0 21 16,21 0-16,0 22 0,0-22 16,0 0-16,0 0 0,0 0 15,42 0-15,-21 1 0,0-1 0,22 0 16,-1-21-16,0 21 0,1-21 15,-1 0-15,0 0 0,22 0 16,-22 0-16,22 0 0,-22-21 0,22 0 16,-1 21-16,-21-43 0,22 22 0,-22 0 15,1 0-15,-1-21 0,0 20 16,1-20-16,-22 0 0,0-1 0,0 1 16,0 0-16,-21-1 0,0 1 15,0 21-15,0-21 0,0 20 0,-21 22 16,0 22-16,0-1 15,0 0-15,-22 21 0,22 1 16,-21-1-16,21 0 0,-1 22 0,1-22 16,0 0-16,21 1 0,0-1 15,0-21-15,0 0 0,21 22 16,0-22-16,22-21 0,-22 21 0,21-21 16,1 0-16,-1 0 0,0 0 0,1 0 15,20-21-15,-21 0 0,22 0 16,-1-1-16,-20 1 0</inkml:trace>
  <inkml:trace contextRef="#ctx0" brushRef="#br0" timeOffset="16646.98">6413 4530 0,'0'0'16,"0"-21"-16,0-1 0,0 1 16,-21 21-16,0 0 15,0 21-15,0-21 0,0 22 16,-1 20-16,-20-21 0,21 21 16,-21 1-16,20 20 0,1 1 0,-21-1 15,21 1-15,0-1 0,-1 22 16,1-22-16,0 1 0,21-1 15,0-20-15,0 20 0,0-20 0,0-1 16,0 0-16,21-21 0,0 1 0,22 20 16,-22-21-16,21-21 0,1 21 15,-1-21-15,21 0 0,-20 0 0,20 0 16,-20-21-16,20 21 0,1-21 0,-22-21 16,21 20-16,1 1 0,-1-21 15,-20 0-15,20-1 0,-20-20 0,-1-1 16,-21 1-16,0-1 0,0-20 0,-21 20 15,0-21-15,0 22 0,0-22 16,-21 22-16,0-22 0,-21 22 16,-1 20-16,1 1 0,0 0 0,-22-1 15,22 43-15,-22 0 0,1 0 16,-1 0-16,1 43 0,21-22 0,-1 21 16,1 22-16,0-22 0,20 21 0,1 1 15,0-1-15,21 1 0,0-1 16,0 1-16,0-1 0,21 1 0,0-1 15,1-20-15,20-1 0,0 0 0,1 1 16,20-22-16,1 21 0,-1-21 16,1-21-16,-1 22 0,1-22 0,20 0 15,-20 0-15,-1 0 0,-20 0 0,20-22 16,-21 22-16,22-21 16,-22 0-16,-21-21 0,22 21 0,-22-22 15,21 1-15,-21 0 0,-21-1 0,22 1 16,-22 0-16,21 20 0,-21 1 15,0 0-15,0 42 16,-21 0-16,-1 22 0,22-22 0,-21 21 16,0 1-16,0-1 0,21 0 15,-21-21-15,21 22 0,-21-1 0,21-21 16,-22 0-16,22 22 0,0-22 0,0 0 16,0 0-16,0 0 15,22-21 1,-1 0-1,0-21-15,0 0 0,0 0 0,0 0 16,-21 0-16,22-22 0,20 1 16,-21 0-16,0 20 0,0-20 0,1 0 15,-1-1-15,0 22 0,-21 0 0,21 21 16,-21 21 0,0 0-16,0 22 0,0-22 0,0 21 15,-21 1-15,21-1 0,-21 0 0,21 1 16,0-22-16,0 21 0,0 0 15,0-20-15,0-1 0,21 21 0,0-21 16,0-21-16,22 21 0,-22-21 16,21 0-16,-21 0 0,22 0 0,-1 0 15,0 0-15,1-21 0,-1 0 16,0-21-16,1 21 0,41-43 16,-41 1-16,-1 20 0,0-20 0,1-1 15,-22 1-15,21-22 0,-21 22 16,0-22-16,22 0 0,-22 1 0,0-1 15,0 21-15,0-63 0,-21 85 16,22 0-16,-22 21 0,0-1 16,-22 44-1,1-1-15,0 21 0,0 0 16,0 22-16,0-22 0,-1 22 0,1 20 16,0-20-16,0 21 0,21-22 15,0 1-15,-21 20 0,21-41 0,0 20 16,0 1-16,0-22 0,0 0 15,21 1-15,0-22 0,0 21 0,0-21 16,1 0-16,-1 1 0,21-22 0,-21 0 16,85 0-1,-64 0-15,-20-22 0,20 1 16,-21-21-16,0 21 0,22-22 0,-22 22 16,0-21-16,21 0 0,-21-1 15,1 1-15,-22 21 0,0-22 0,21 43 16,-21-21-16,0 42 15,0 1-15,-21-1 16,21 0-16,0 0 0,-22 21 0,1-20 16,21 20-16,-21-21 0,21 0 0,0 22 15,0-22-15,0 0 0,0 0 16,0 0-16,21 0 0,0-21 0,1 22 16,-1-22-16,21 0 0,-21 0 0,0 0 15,22 0-15,-22 0 0,0 0 16,21 0-16,-20-22 0,-1 1 0,0 0 15,21 0-15,-21-21 0,1 20 0,-1-20 16,-21 0-16,21-1 0,0 1 0,-21 0 16,21 21-16,-21-22 0,0 22 15,0 0-15,0 63 32,-21-21-32,0 1 15,0 20-15,21 0 0,0-21 0,0 22 16,-21-1-16,21 0 0,0 22 0,0-22 15,0 1-15,0 20 0,0 1 0,0-1 16,21 1-16,-21-1 0,0 1 16,21-1-16,-21 1 0,21 20 0,-21-20 15,0 20-15,0-20 0,0 21 0,0-1 16,21 1-16,-21-22 0,0 22 16,0-21-16,0 20 0,0-20 15,0-1-15,0 1 0,0-1 0,0 1 16,0-1-16,0-20 0,0-1 0,0 0 15,0 1-15,0-1 0,0-21 0,0 0 16,-21-21 0,0 0-16,21-21 0,-21 0 15,0-21-15,-1-1 0,1-20 0,0 20 16,0-20-16,-21-22 0,20 22 0,1-22 16,-21 0-16,21-20 0,0 20 15,-1 0-15,1-21 0,21 22 0,0-1 16,0 22-16,0-22 0,21 21 15,1 1-15,-1-1 0,21-63 16,-21 64-16,22 21 0,-22-22 16,0 22-16,21-1 0,-21 22 0,1-21 15,-1 21-15,21 0 0,-21-1 0,0 22 16,1-21-16,-1 0 0,0 21 16,0 0-16,-21-21 0</inkml:trace>
  <inkml:trace contextRef="#ctx0" brushRef="#br0" timeOffset="16823.88">9737 5652 0,'0'21'0,"0"-42"0,0 63 16,-22-42-1,22 21-15,-21-21 0,21 21 16,-21-21-16,21 21 0,0 1 15,-21-22-15,21 21 0,-21-21 0,21 21 16</inkml:trace>
  <inkml:trace contextRef="#ctx0" brushRef="#br0" timeOffset="19526.4">995 6837 0,'0'0'0,"21"-21"0,0 21 0,-21-21 16,21-1-16,-21 1 0,0 0 15,0 0-15,0 0 0,0 0 0,0-1 16,0 1-16,-21 0 15,0 21-15,-21 0 0,20 0 16,-20 0-16,21 0 0,-21 21 16,-1 22-16,-20-22 0,20 21 15,1 22-15,-21-1 0,20 1 0,1-1 16,21 22-16,-22 21 0,22-22 16,0 1-16,0 0 0,0-1 0,21 1 15,0 0-15,0-22 0,0 1 16,0-1-16,21-21 0,21 1 0,-21-1 15,22 0-15,-22-20 0,21-1 16,1-21-16,-1 0 0,21 0 0,-20 0 16,-1-43-16,0 22 0,1 0 15,-1-21-15,22-1 0,-22 22 16,0-21-16,1-22 0,-1 22 16,0 0-16,-21-22 0,1 22 0,-1-22 15,0 1-15,0-1 0,-21 1 16,0 21-16,0-1 0,21 1 0,-21 0 15,0 20-15,0 44 16,0-1-16,0 21 16,0 0-16,0 1 0,0-1 15,0 0-15,0 22 0,0-22 0,0 1 16,0-1-16,0 0 0,0-21 16,0 22-16,0-22 0,0 0 0,0 0 15,0 0-15,21-21 16,1 0-16,-1 0 0,0 0 15,0 0-15,0 0 16,22-21-16,-1 21 0,21-63 0,-41 42 16,-1-22-16,21 1 0,-21 0 15,0-1-15,-21 1 0,22 0 0,-22-1 16,21-20-16,-21 42 0,0-22 16,0 22-16,0 0 0,0 0 0,0 42 31,0 0-31,0 21 0,0 1 0,0-1 15,0 0-15,0 1 0,0-1 16,0 0-16,0 22 0,0-22 0,0-21 16,0 22-16,0-1 0,0-21 15,21 22-15,-21-22 0,21 0 16,0-21-16,0 21 0,1-21 0,20 0 16,-21 0-16,0 0 0,22 0 15,-1-21-15,0 0 0,1 0 0,-1-1 16,0 1-16,1-21 0,-1 21 15,0-22-15,1 1 0,-22 0 0,0-1 16,-21 1-16,0 0 0,0-1 0,0 1 16,0 21-16,-21 0 0,0 0 15,-1-1-15,1 22 0,0 0 16,0 0-16,0 0 0,0 22 16,-1-1-16,1 0 0,21 0 0,0 0 15,0 0-15,0 1 0,0-1 16,21 0-16,-21 0 0,22 21 0,20-20 15,-21-1-15,0 0 0,22 0 16,-22 0-16,0 22 0,0-22 0,21 0 16,-20 0-16,-1-21 0,-21 21 0,21 0 15,0-21-15,0 22 0,0-22 16,1 0-16,-1 0 16,0 0-16,0 0 15,21-22-15,-20 1 0,-1 0 0,21 0 16,-21 0-16,22-22 0,-1 1 15,-21 21-15,21-21 0,1-22 16,-22 22-16,0-1 0,0 1 0,0-21 16,-21 20-16,0 22 0,0-21 15,0 21-15,0-1 0,-21 22 16,0 0-16,-21 0 0,21 0 0,-1 22 16,-20-1-16,21 0 0,-21 21 15,20-21-15,22 22 0,0 20 16,0-20-16,0-22 0,0 0 0,0 21 15,22-21-15,-1 1 0,0-1 16,0 0-16,0 0 0,22 0 0,-22 0 16,0-21-16,21 22 0,1-1 15,-22 0-15,21-21 0,43 21 16,-43-21-16,-21 21 0,22-21 16,-1 0-16,0 0 0,-21 0 15,22 0-15,-1 0 0,0-21 0,1 21 16,-22-21-16,21 0 0,1 0 0,-1-1 15,0 1-15,1-21 0,-22 21 16,21-22-16,-21 1 0,0 0 0,-21-1 16,0 1-16,22 21 0,-22-21 15,0 20-15,0-20 0,0 21 0,0 0 16,-22 21-16,1 0 16,0 0-16,0 42 0,21-21 15,0 22-15,-21-22 0,0 21 16,21 0-16,-22 1 0,22-1 0,0 0 15,0 1-15,0-22 0,0 21 0,0-21 16,0 1-16,0-1 0,0 0 16,0 0-16,22-21 15,-1 0-15,0 0 16,0 0-16,-21-21 0,21 21 16,0-21-16,-21 0 0,22-1 0,-22 1 15,21-21-15,0 21 0,-21-22 0,21 1 16,0 21-16,0-21 0,-21-1 15,22 22-15,-1 0 0,0 0 16,0 0-16,0 21 0,0 0 0,1 21 16,-22 0-1,21 0-15,-21 21 0,0-20 0,0-1 16,0 21-16,0-21 0,21 0 0,-21 1 16,21-1-16,0 0 0,-21 0 15,21 0-15,1-21 0,-1 21 0,0-21 16,0 0-16,0 0 0,22 0 0,-22 0 15,21 0-15,-21 0 0,0 0 16,22-21-16,-22 0 0,0 21 16,0-21-16,0 0 0,1 0 0,-1-1 15,0-62-15,-21 41 16,21 1-16,0 0 0,0-22 0,-21 22 16,22-22-16,-1 22 0,0-21 0,-21 20 15,21 1-15,0 21 0,-21-22 16,0 22-16,0 0 0,21 0 15,-42 21 1,0 0 0,21 21-16,-21 0 0,0 0 15,0 1-15,-22 20 0,22 0 0,0 1 16,0-1-16,0 21 0,-1 1 16,1-22-16,0 22 0,21-22 0,0 0 15,0 1-15,0-1 0,0-21 0,0 0 16,0 1-16,0-1 0,0 0 15,21 0-15,0-21 0,1 21 0,-1 0 16,0-21-16,-21 22 16,21-22-16,-21 21 15,21-21-15,0 0 16,-21-21 0,22-1-16,-22 1 0,21 0 0,-21 0 15</inkml:trace>
  <inkml:trace contextRef="#ctx0" brushRef="#br0" timeOffset="19755.27">4487 7112 0,'-42'0'16,"84"0"-16,-105 21 0,42-21 0,21 21 15,21-21-15,0 0 16,21 0-16,1 0 0,-1 0 15,64 0-15,-43 0 0,1-21 16,-1 21-16,1-21 0,-1 0 16,1 21-16,-1-21 0,-20 0 15,-1 21-15,0-22 0,-21 22 0,22-21 16,-43 0-16,21 0 0</inkml:trace>
  <inkml:trace contextRef="#ctx0" brushRef="#br0" timeOffset="20466.57">6117 7006 0,'-21'0'63,"0"0"-48,0 0-15,-1 21 0,22 1 16,0-1-16,-21 0 0,21 21 0,-21 1 15,21-1-15,0 0 0,0 1 16,0-1-16,0 0 0,0-21 16,0 22-16,21-1 0,0-21 0,1 0 0,-1 1 15,0-1-15,0 0 16,21-21-16,-20 0 0,20 0 0,-21 0 16,21 0-16,1 0 0,-1-21 0,0 21 15,-20-21-15,20-22 0,0 22 16,-21 0-16,1-21 0,-1-1 0,0 1 15,-21 0-15,0-1 0,0 1 0,0 0 16,-21-1-16,0 1 0,-1 0 16,1 20-16,-21 1 0,21 0 15,-22 21-15,22 0 0,-21 0 0,21 0 16,-22 0-16,22 0 0,-21 21 16,21 0-16,0 1 0,-1 20 0,1-21 0,21 21 15,-21-20-15,21 20 0,0-21 16,0 21-16,0-20 0,21-1 15,0 0-15,1 0 0,-1 0 0,0 0 16,21-21-16,-21 0 0,22 0 0,-1 0 16,0 0-16</inkml:trace>
  <inkml:trace contextRef="#ctx0" brushRef="#br0" timeOffset="20767.39">7006 7070 0,'-21'63'15,"21"-20"1,0 20-16,-21-21 0,21 22 16,-21-1-16,21 1 0,-22-1 0,22 1 15,0-1-15,0 22 0,0-21 0,0 20 16,0 1-16,0 0 0,22 84 16,-1-84-16,-21-1 0,0-20 15,0 20-15,0 1 0,0 0 0,0-22 16,0 22-16,-21-22 0,-1 1 0,1-1 15,21-20-15,-21-1 0,0 22 16,21-43-16,0-42 31,0-1-31,0 1 0,0-21 0,21-22 16,-21 1-16,21-1 0,0 1 0,-21-22 16,22 1-16,-1-1 0</inkml:trace>
  <inkml:trace contextRef="#ctx0" brushRef="#br0" timeOffset="22335.66">7006 7726 0,'21'-106'0,"-42"212"0,42-297 0,-21 107 0,0 20 16,0-63-16,0 85 16,0 0-16,21 20 0,1 1 0,-22 0 15,21 0-15,0 21 0,0 0 16,0 0-16,0 0 0,1 0 16,-1 21-16,0 0 0,0 0 0,0 43 15,-21-43-15,0 21 0,0-20 16,0 20-16,0-21 0,0 21 15,0-20-15,-21-1 0,0 0 0,0 0 16,0 0-16,-1-21 0,1 21 0,0-21 16,0 0-16,0 0 0,0 0 15,-1 0-15,22-21 16,0 0 0,22 21-1,-1 0-15,0-21 0,0 21 16,0 0-16,0 0 15,1 0-15,-1 0 0,0 0 16,0 0-16,0 0 0,0 0 0,1 0 16,20 0-16,-21-21 0,21 0 0,-20-1 15,20 22-15,-21-21 0,21 0 16,1-21-16,-22 21 0,21-1 0,-21-20 16,1 0-16,-1 21 0,-21-22 0,21 22 15,-21 0-15,0 0 0,0 0 16,-21 21-16,0 0 0,-1 0 15,-20 0-15,21 0 0,-21 21 0,-1 0 0,22 21 16,-21-21-16,21 22 0,-22 41 16,43-41-16,0-1 15,0 0-15,0-20 0,0 20 0,21-21 16,1 0-16,-1 0 0,21 1 16,-21-1-16,22 0 0,-1-21 0,0 0 15,1 0-15,-1 0 0,21 0 0,-20 0 16,20-21-16,-20 0 0,-1-1 15,21 22-15,-20-42 0,-22 21 0,21 0 16,1 0-16,-22-22 0,0 22 0,0-21 16,-21 21-16,0-1 0,0 1 0,0 0 15,-21 42 1,21 0-16,-21 1 0,0-1 16,21 21-16,-22-21 0,22 0 15,-21 22-15,21-22 0,0 0 16,0 0-16,0 0 0,0 1 0,0-1 15,0 0-15,21-21 32,1-21-32,-22 0 15,21-1-15,0 22 0,0-42 0,0 21 16,0 0-16,1-22 0,-1 22 0,0-21 16,0 0-16,-21 20 0,21-20 15,0 21-15,-21 0 0,22 21 0,-22 42 31,0-21-31,0 0 16,0 1-16,0 20 0,0-21 0,21 0 16,-21 22-16,21-22 0,-21 0 0,21 0 15,0 0-15,0 0 0,1-21 16,-1 22-16,0-22 0,0 0 0,21 0 16,-20 0-16,20 0 0,0 0 0,-21 0 15,22-22-15,-1 22 0,0-21 16,-20 0-16,20 0 0,-21 0 0,21 0 15,1-43-15,-43 43 0,0-21 16,0 20-16,0-20 0,0 0 16,0 21-16,0-1 0,0 1 0,0 0 15,-21 21-15,-1 0 16,1 0-16,0 21 0,0 0 0,0 1 16,0 20-16,-1-21 0,22 21 15,0-20-15,0 20 0,0-21 0,0 0 16,0 22-16,0-22 0,22 0 0,-1 0 15,0 0-15,21-21 0,-21 21 16,22-21-16,-22 0 0,21 0 0,1 0 16,-1 0-16,0 0 0,1 0 0,-1 0 15,0 0-15,1-21 0,-1 21 16,0-21-16,1 0 0,-1 0 0,0-22 16,1 22-16,-1-21 0,-21 0 0,21-1 15,-20 1-15,-1 0 0,0-1 16,0 1-16,0 0 0,-21 20 15,0 1-15,0 0 0,0 0 0,-21 21 16,0 0-16,-21 0 16,20 0-16,1 21 0,-21 0 0,21 22 15,0-22-15,-22 21 0,22-21 16,0 22-16,21-22 0,0 21 0,-21-21 16,21 43-16,0-43 0,0 0 15,0 0-15,21 0 0,0 1 16,0-22-16,0 0 0,1 0 15,-1 0-15,0 0 0,21 0 16,-21-22-16,1 22 0,-1-21 0,21 0 16,-21-21-16,0 21 0,22-22 15,-22 1-15,0-22 0,0 22 0,22-21 16,-22-1-16,0 1 0,0-1 0,0-21 16,0 1-16,1 20 0,-1-20 15,0 20-15,-21 1 0,21-1 0,-21 22 16,0 21-16,0-1 0,-21 22 0,0 0 15,0 22-15,-22 20 0,22 0 16,-21 1-16,21 20 0,-22 22 16,22-22-16,0 1 0,0 20 0,21-20 15,0-1-15,0 22 0,21-21 0,21-1 16,-21 1-16,43-22 0,-22 0 16,1 1-16,20-1 0,1 0 0,-1-21 15,1 1-15,20-1 0,-20-21 0,-1 0 16,85 0-16,-84-21 15,84-22-15,-84 22 0,-22-21 16,21-1-16,-20 1 0,-22 0 0</inkml:trace>
  <inkml:trace contextRef="#ctx0" brushRef="#br0" timeOffset="23182.86">3344 8848 0,'0'-43'0,"0"86"0,0-128 0,21 64 0,-21 0 16,0 0-16,22 42 16,-22 0-16,0 0 15,21 21-15,-21 1 0,0 20 16,0-20-16,21 20 0,-21 1 0,21-22 16,-21 21-16,0 1 0,0-22 0,0 1 15,21 20-15,-21-21 0,21 1 16,-21-1-16,0-21 0,0 22 0,22-22 15,-22 0-15,0 0 0,0 0 0,0 0 16,0-42 15,0 0-31,0 0 16,0 0-16,0 0 0,0-22 0,0 22 16,0 0-16,0-21 0,0 20 15,0 1-15,0 0 0,0-21 16,0 21-16,21 21 0,-21-22 0,21 1 15,0 0-15,0 21 0,-21-21 0,21 21 16,1 0-16,-1-21 16,0 21-1,-21-21-15,21 21 0,0 0 0,0 0 16,1 0-16,-1 0 16,0 0-16,0 0 0,0 21 0,0 0 15,1 0-15,-1 21 16,-21-20-16,0-1 0,0 21 0,0-21 15,0 0-15,0 22 0,-21-22 16,-1 21-16,-20-21 0,0 1 0,-1-1 16,1 0-16,0 0 0,-22 0 15,22 0-15,0-21 0,-1 0 0,22 0 16,-21 0-16,21 0 0,-1 0 0,22-21 16,0 0-1,22 0-15,-1 0 0,21 0 16,-21-1-16,22 1 0,-1 0 0</inkml:trace>
  <inkml:trace contextRef="#ctx0" brushRef="#br0" timeOffset="23546.65">4106 9144 0,'0'0'0,"21"-42"16,1 42-1,-1 0 1,0 0-16,0 0 0,0 21 16,0 0-16,1 0 0,-1 0 0,0 22 15,0-22-15,0 0 0,0 21 16,-21-20-16,0-1 0,22 21 0,-22-21 16,0 0-16,0 1 0,0-1 0,0 0 15,0 0-15,-22 0 0,1-21 16,0 0-1,0 0-15,21-21 16,0 0-16,0 0 0,0 0 16,0-1-16,0 1 0,21-21 15,0 21-15,0-22 0,1 22 0,-1-21 16,0 21-16,0-22 0,0 22 16,0 0-16,22 0 0,-22 0 0,21 0 15,-21-1-15,1 22 0,-1-21 0,21 21 16,-21 0-16</inkml:trace>
  <inkml:trace contextRef="#ctx0" brushRef="#br0" timeOffset="23902.45">4911 8975 0,'0'21'16,"0"0"-16,0 0 0,-22 22 16,22-22-16,0 0 0,0 64 15,-21-64-15,21 21 0,0-21 0,0 22 16,0-22-16,0 0 0,0 0 15,0 0-15,21 0 0,1 1 0,-1-1 16,21-21-16,-21 21 0,22-21 16,-1 0-16,0 0 15,-21-21-15,22 0 0,-22 21 16,21-22-16,1 1 0,-22 0 0,21-21 16,-21 21-16,0-1 0,1-20 0,-22 0 15,0-1-15,0 1 0,0 0 16,-22-1-16,-20 22 0,21-21 0,0 21 15,-22 0-15,22-1 0,-21 22 0,0 0 16,20 22-16,-20-22 0,21 21 16,-21 21-16,20-21 0,1 0 0,0 22 15,21-22-15,0 0 0,0 21 0,0-20 16,0-1-16,0 0 16,21 0-16,22-21 0,-22 0 0,21 0 15,-21 0-15</inkml:trace>
  <inkml:trace contextRef="#ctx0" brushRef="#br0" timeOffset="24431.14">6096 8975 0,'0'0'0,"0"21"16,-21 0 0,0 0-16,-1 0 0,1 22 0,21-22 15,-21 21-15,0 1 0,0-22 0,21 21 16,0-21-16,-21 22 15,21-22-15,0 0 0,0 0 0,0 0 16,0 0-16,0 1 0,21-22 16,0 0-16,0 0 15,0 0-15,0 0 16,1-22-16,-1 1 0,0 0 0,0 21 16,0-21-16,-21-21 0,21 20 0,1 1 15,-1 0-15,-21 0 0,0 0 16,21 0-16,0 21 0,-21 21 15,0 0 1,0 0-16,0 0 0,0 0 16,0 1-16,0-1 0,0 0 15,0 0-15,0 0 0,21 0 0,0 1 16,1-1-16,-1-21 0,0 0 0,0 21 16,0-21-16,22 0 0,-22 0 0,21 0 15,-21 0-15,22-21 0,-22 0 16,21-1-16,-21 22 0,22-21 0,-22 0 15,0 0-15,0-43 0,-21 43 16,0-21-16,0 21 0,0-22 16,0 1-16,0 21 0,0-21 0,-21 20 15,21-20-15,-21 21 0,0 0 0,-1 21 16,22-21-16,-21 21 16,0 0-16,21 21 15,0 0-15,0 0 16,21-21-16,0 21 0</inkml:trace>
  <inkml:trace contextRef="#ctx0" brushRef="#br0" timeOffset="24795.33">7070 9081 0,'21'0'0,"-42"0"0,84 0 16,-21-22-16,-20 1 0,-1 21 16,21-21-16,-21 21 0,0-21 0,-21 0 15,22 21-15,-22-21 0,-22 21 16,1 0-1,0 0-15,0 21 0,-21 0 16,-1-21-16,22 21 0,-21 21 0,21-20 16,-22-1-16,22 0 0,21 0 0,0 21 15,0-20-15,0-1 0,0 0 16,0 0-16,21 0 0,0 0 0,1-21 16,20 22-16,-21-1 0,0-21 0,0 21 15,22-21-15,-22 21 0,0 0 16,0-21-16,-21 21 0,0 1 15,-21-22 1,0 21-16,0-21 0,0 21 16,-22-21-16,22 0 0,-21 0 0,-1 0 15,1 0-15,21 0 0,-21 0 16,-1 0-16,22 0 0,0 0 0,0 0 16,21-21-1,0 0-15,42 21 0,-21-22 16,0 1-16</inkml:trace>
  <inkml:trace contextRef="#ctx0" brushRef="#br0" timeOffset="25394.99">7535 9313 0,'0'0'0,"0"-21"16,21 21-16,1-21 0,-1 0 15,0 0-15,0 0 0,0 21 16,22-22-16,-22-20 0,0 21 0,21 0 15,-21 0-15,1-22 0,-22 22 0,0 0 16,0 0-16,-22 21 16,1 21-1,0 0-15,0 0 0,-21 0 0,20 22 16,1-22-16,0 21 0,0 1 16,0 20-16,21-42 0,0 0 15,0 1-15,21-1 0,0 0 0,-21 0 16,21 0-16,0 0 0,1-21 15,20 0-15,-21 22 0,0-22 16,0 0-16,22 0 0,-22 0 0,0 0 16,0 0-16,0-22 0,1 22 0,-1-21 15,0 0-15,0 0 0,0 21 16,0-42-16,1 20 0,20 1 0,0-21 16,1 21-16,-1-22 0,0 1 0,1 21 15,-1-21-15,0 20 0,-21-20 0,22 21 16,-1 21-16,-21 0 0,0 0 15,1 0-15,-1 0 0,-21 42 0,0-21 16,0 1-16,0 20 0,0 0 0,0-21 16,0 22-16,0-1 0,0 0 15,0-20-15,0 20 0,0-21 16,0 21-16,0-20 0,0-1 0,0 0 16,0 0-16,-21 0 0,21-42 31,0 0-16,0 0-15,0 0 0,21-22 0,0 22 16,-21 0-16,21-21 0,0-1 0,22 1 16,-22-22-16,0 22 0,0 0 15,21-1-15,-20 1 0,-1 21 16,0-21-16,-21 20 0,21 1 0,0 0 16</inkml:trace>
  <inkml:trace contextRef="#ctx0" brushRef="#br0" timeOffset="25559.06">9123 9102 0,'0'0'15,"0"21"-15,-43-21 16,22 0-16,21-21 31,21 0-31,1-1 16,-1 1-16,0 0 0,21-21 15,1 21-15</inkml:trace>
  <inkml:trace contextRef="#ctx0" brushRef="#br0" timeOffset="26397.58">13081 3535 0,'106'-106'32,"-85"85"-32,21-21 0,1-1 0,-1 1 15,0 0-15,43-64 16,-43 63-16,1 1 0,-1-21 0,-21 20 16,0 1-16,0 0 0,-21-1 0,0 1 15,0 21-15,0 0 0,0-1 16,-21 22-16,0 0 0,0 22 15,0-1-15,0 21 16,21 0-16,-22 1 0,22-1 0,0 22 16,0-1-16,0 1 0,0-1 0,0 22 15,0-22-15,0 1 0,0-1 16,0 1-16,22-22 0,-22 22 0,0-22 16,21 0-16,-21 1 0,21-22 0,-21 21 15,21-21-15,-21 0 0,0 1 16,0-1-16,-21-21 15,0 0-15,0 0 0,-1 0 0,1 0 16,-21-21-16,21-1 0,-22 22 16,1-21-16,21 0 0,0 0 0,0 0 15,-1 0-15,22-22 0,0 1 16,0 21-16,22-43 0,20 22 16,-21 0-16,21-22 0,1 1 0</inkml:trace>
  <inkml:trace contextRef="#ctx0" brushRef="#br0" timeOffset="26616.56">14182 2815 0,'0'0'16,"63"-21"-16,1 0 0,-22 0 0,0 21 16,1 0-16,-22 21 0,0 0 0,-21 0 15,0 22-15,0-1 0,0 0 0,-21 22 16,0-22-16,-1 22 0,1-1 16,-21 1-16,21-1 0,-22 1 0,22-1 15,0-21-15,0 1 0,0-1 16,0 0-16,21 1 0,-22-22 15,22 0-15,0 0 0,0 0 0,22 1 16,-1-22-16,0 0 0,0 0 16,0 0-16,0 0 0,1 0 0,-1-22 15,0 1-15,0 0 0,-21 0 0</inkml:trace>
  <inkml:trace contextRef="#ctx0" brushRef="#br0" timeOffset="26771.47">14139 3429 0,'0'0'0,"-21"0"0,0 0 15,63 0 17,-21 0-32,22 21 0,-1-21 0,22 0 15,-22 0-15,21 0 0,1 0 16,21 0-16,-1-21 0,1 21 0,21-21 16,0 21-16,-1-21 0,1 0 0</inkml:trace>
  <inkml:trace contextRef="#ctx0" brushRef="#br0" timeOffset="26974.33">16150 3133 0,'21'0'16,"-42"0"-16,63 0 0,-42 21 0,0 0 15,0 0-15,-21 22 0,0-1 16,21-21-16,0 21 0,-21 1 16,0-1-16,21 0 0,-21 1 0,21-22 15,0 21-15,0-21 0,-22 1 16,22-1-16,0 0 0,0 0 0,0 0 15,22-21 1,-1 0-16,21 0 0,0 0 16,-20-21-16,41 0 0,-21 21 0</inkml:trace>
  <inkml:trace contextRef="#ctx0" brushRef="#br0" timeOffset="27251.18">16954 3260 0,'0'-43'16,"0"86"-16,0-107 0,0 43 0,0 0 15,-21 21-15,-21 0 0,21 0 16,0 0-16,-22 0 0,22 21 16,-21 0-16,21 0 0,-1 1 0,1 20 15,0-21-15,21 0 0,0 0 0,0 1 16,0 20-16,21-21 0,22 0 16,-22-21-16,21 21 0,-21 1 0,22-1 15,-22-21-15,21 21 0,-21 0 16,0 0-16,1-21 0,-1 21 0,-21 1 15,0-1-15,0 0 0,0 0 16,-21-21-16,-1 21 0,1-21 16,-21 0-16,0 21 0,20-21 15,-20 0-15,0 0 0,-1 0 0,1 0 16,0-21-16,-1 0 0</inkml:trace>
  <inkml:trace contextRef="#ctx0" brushRef="#br0" timeOffset="27415.08">16171 2963 0,'0'0'0,"-21"-21"0,0 0 0,21 0 0,-21 21 15,0 0-15,-1 0 0,22 21 16,-21 0-16,21 0 16,0 1-16,21-1 15,1-21-15,-1 21 0,21-21 16</inkml:trace>
  <inkml:trace contextRef="#ctx0" brushRef="#br0" timeOffset="28603.85">19431 2752 0,'-21'0'0,"0"0"15,-43 0 1,43 21-16,-21 21 16,20 1-16,1-1 0,0 0 0,0 1 15,0-1-15,0 21 0,-1 1 16,1-22-16,21 22 0,0-1 0,0 1 15,0-22-15,0 0 0,0 22 16,0-43-16,21 21 0,1 1 0,20-22 16,-21 0-16,21 0 0,1 0 15,-1-21-15,0 0 0,1 0 16,-1 0-16,0 0 0,1 0 0,-1-21 16,0 21-16,1-42 0,-1 21 0,0 0 15,1-22-15,-1 1 0,-21 0 16,22-22-16,-1 1 0,-21-22 0,21 21 15,-20-20-15,-1 20 0,21-20 16,-21-1-16,-21 21 0,21 1 0,-21-1 16,0 22-16,22 0 0,-22 21 15,0 42-15,0 0 16,0 21-16,-22 1 0,1-1 16,0 21-16,21 1 0,-21-1 0,0 1 15,0 21-15,21-22 0,0 1 16,-22 20-16,22-20 0,0 42 15,0-64-15,0 0 0,0 1 16,22-22-16,-22 0 0,21 0 0,0 0 16,21-21-16,-21 0 0,22 0 15,-1 0-15,0 0 0,1 0 0,-1-21 16,22 0-16,-1 0 0,1 0 16,-22-22-16,21 1 0,1 0 0,-1-1 15,-20 1-15,-1-22 0,0 22 0,-20 0 16,-1-1-16,0 1 15,-21 21-15,0 0 0,-21 21 16,0 0-16,-1 0 0,1 0 0,-21 42 16,0-21-16,20 22 0,1-22 15,0 21-15,0 0 0,21 1 0,-21-1 16,21 0-16,0-20 0,0 20 16,0-21-16,0 21 0,21-20 0,-21-1 15,0 0-15,21 0 0,-21 0 16,0-42 15,-21 21-31,21-21 16,-21 0-16,21 0 0,-21-1 15,-1 1-15,22-21 0,0 21 0,-21 0 16,21-1-16,-21 22 16,21 22-1,-21-1-15,21 0 16,0 0-16,0 0 0,0 0 0,21 1 15,0-1-15,0-21 0,22 21 0,-22 0 16,21-21-16,-21 0 0,22 0 16,-1 21-16,0-21 0,1 0 0,20 0 15,-20 0-15,-1 0 0,21-21 16,-20 0-16,-1 0 0,22 0 16,-22-1-16,0 1 0,1 0 0,-22-21 15,0-1-15,21 1 0,-42 21 16,21-21-16,-21-1 0,0 1 0,0 21 15,0 0-15,0-1 0,-21 1 0,0 21 16,0 0-16,0 21 0,-22 1 16,22-1-16,0 0 0,0 21 0,0 1 15,0-1-15,-1 0 0,22 1 16,0-22-16,0 21 0,0 0 0,0-20 16,0-1-16,22 0 0,-1 0 15,0 0-15,21 0 0,-21 1 0,22-22 16,20 0-16,-20 0 0,20 0 15,-21 0-15,22 0 0,-1 0 16,1 0-16,-1 0 0,1 0 0,-22-22 16,22 1-16,-22 0 0,22 0 0,-22 0 15</inkml:trace>
  <inkml:trace contextRef="#ctx0" brushRef="#br0" timeOffset="29078.57">22415 3493 0,'-127'105'0,"254"-210"0,-63-1 0,-43 63 16,-21 1-16,0 0 0,0 21 15,0-22-15,0 22 0,-21 21 0,0-21 16,0 21-16,-22 0 0,22 0 15,0 0-15,-21 21 0,20 0 0,1 0 16,-21 22-16,21-1 0,0-21 0,-1 22 16,-20-1-16,42 0 0,-21 1 15,0-22-15,21 21 0,0-21 16,0 22-16,0-22 0,0 0 0,0 0 16,21 0-16,0-21 15,0 0-15,22 0 0,-22 0 16,0 0-16,21 0 0,-21-21 0,22 0 15,-1 0-15,0 0 0,1-22 16,-1 1-16,-21 0 0,22-22 0,-1 1 16,-21-1-16,21 1 0,-20-1 15,-1-21-15,21 22 0,-21-22 16,0 22-16,1-22 0,-1 22 0,0-22 16,-21 21-16,0 22 0,0 0 15,0-1-15,0 22 0,0 0 16,-21 42-16,0 22 0,-22-1 15,1 21-15,0-20 0,-1 41 0,1-20 16,-22 21-16,22-1 0,0 1 16,-1 0-16,22-1 0,0 1 0,21 0 15,0-22-15,0 22 0,21-43 16,0 22-16,22-22 0,-1 0 0,0 1 16,64-1-16,-42-21 0,20 0 15,-20-21-15,21 0 16,-1 0-16,1 0 0,-22 0 0,22 0 0,0 0 15,-1-21-15,-20-21 0,21 21 0,-43-1 16</inkml:trace>
  <inkml:trace contextRef="#ctx0" brushRef="#br0" timeOffset="29607.27">13483 4953 0,'0'-42'0,"0"84"0,0-148 0,0 64 0,0 0 15,0-1-15,-21 22 0,0-21 0,0 21 16,-1-1-16,-20 1 0,21 21 16,-21 0-16,-1 0 0,22 0 0,-21 21 15,21 22-15,-22-1 0,22 0 0,0 22 16,0-1-16,21 1 0,0 21 16,0-22-16,0 1 0,0-1 0,0 1 15,0-22-15,0 0 0,21 22 16,21-1-16,1-20 15,-22-22-15,21 0 0,0 0 0,1-21 16,-1 0-16,22 0 0,-22 0 16,21 0-16,-20-21 0,20 0 0,-20 0 15,20-22-15</inkml:trace>
  <inkml:trace contextRef="#ctx0" brushRef="#br0" timeOffset="29846.15">14499 4657 0,'21'-64'0,"-42"128"0,42-149 0,-21 64 15,0 0-15,-21 21 16,0 21-16,0 0 0,0 21 0,-22 1 16,22 20-16,0 1 15,0 20-15,-22-20 0,22 21 0,-21 63 16,21-85-16,0 1 0,21-1 16,0-20-16,-22 20 0,22-21 15,0-20-15,0 20 0,0-21 0,0 0 16,0 0-16,22 1 0,-1-22 15,0 0-15,0 0 0,21 0 0,1-22 16,-1 22-16,0-21 0,1-21 0,-1 21 16,0 0-16,22-22 0</inkml:trace>
  <inkml:trace contextRef="#ctx0" brushRef="#br0" timeOffset="30834.7">14838 5122 0,'0'0'0,"0"22"15,-21-1 1,-1 0-16,1 0 0,0 21 0,0-20 15,0 20-15,21 0 0,-21 1 16,-1-22-16,1 21 0,21 0 0,0-20 16,0 20-16,0-21 0,0 21 0,0-20 15,0-1-15,21 0 0,1 0 16,-1 0-16,21-21 0,-21 21 0,22-21 16,-1 0-16,0 0 0,1 0 0,-1 0 15,21-21-15,-20 21 0,20-21 16,-20 0-16,20 0 0,-21 0 15,1-22-15,20 1 0,-20 21 0,-22-22 16,21 1-16,-21 0 0,-21-22 16,0 22-16,0 0 0,0-22 0,-21 22 15,0-1-15,0 22 0,-22 0 16,1 0-16,-21 21 0,20 0 0,-20 21 16,-1 0-16,22 0 0,-22 22 0,22-22 15,0 21-15,21 1 0,-1-1 16,1 0-16,21 1 0,0-1 0,0-21 15,21 21-15,1-20 0,20-1 16,0 0-16,1 0 0,20 0 0,1-21 16,-22 0-16,21 0 0,1 0 15,-1 0-15,-20 0 0,20 0 16,1-21-16,-22 0 0,0 0 0,1 0 16,-1-1-16,0 1 0,1-21 0,-1 21 15,-21-22-15,22 22 0,-22 0 16,0 0-16,0 0 0,0 0 0,0 21 15,-21 21-15,0 0 16,0 0-16,0 21 0,-21-20 16,0-1-16,21 21 0,-21 0 0,21-20 15,-21 20-15,21-21 0,0 21 0,0-20 16,-21 20 0,21-21-16,0 0 0,0 0 15,-22-21-15,1 0 16,0 0-1,21-21-15,0 0 0,-21 0 16,21 0-16,0-22 0,0 22 16,0 0-16,-21-21 0,21 21 0,0-1 15,0 1-15,0 42 32,0 1-32,0-1 0,0 0 15,0 0-15,0 0 0,0 0 0,21 1 16,0-1-16,0 0 0,0 0 15,1 0-15,20-21 0,-21 21 16,21-21-16,43 0 0,-21 0 16,-22 0-16,0 0 0,22 0 15,-22 0-15,22-21 0,-22 0 0,0 0 16,1 0-16,-1 0 0,0-1 0,-21-20 16,1 21-16,-1-21 0,0-1 15,0 22-15,-21-21 0,0-1 0,0 1 16,0 0-16,0-1 0,0 22 15,0 0-15,0 0 0,-21 21 0,0 0 16,0 21-16,-1 0 0,1 0 0,0 1 16,0 20-16,0-21 15,0 21-15,21-20 0,0 20 0,0-21 16,0 21-16,0-20 0,0 20 0,21-21 16,0 0-16,0 0 0,0 1 15,0-22-15,1 21 0,-1-21 16,21 0-16,-21 0 0,22 0 0,-22 0 0,0 0 15,21-21-15,-21 21 0,1-22 16,-1 1-16,0 0 0,0 0 0</inkml:trace>
  <inkml:trace contextRef="#ctx0" brushRef="#br0" timeOffset="31434.94">18521 4699 0,'0'-42'0,"0"84"0,21-105 0,0 41 16,-21 1-16,0 0 0,21-21 15,-21 21-15,21 21 0,-21-22 0,0 44 31,-21 20-31,0 0 0,0 1 16,21 20-16,-21 22 0,0-22 0,21 22 16,0 0-16,-22-22 0,1 1 15,0-1-15,21-21 0,-21 22 0,21-22 16,0 1-16,-21-22 0,21 21 0,0-21 16,0 0-16,0 1 15,0-1-15,-21-21 0,-1 0 31</inkml:trace>
  <inkml:trace contextRef="#ctx0" brushRef="#br0" timeOffset="32219.49">18034 5186 0,'0'-21'16,"0"42"-16,0-63 0,21 42 15,21 0-15,-20 0 0,20 0 16,21 0-16,-20-22 0,20 22 0,1 0 15,20-21-15,-20 0 16,21 21-16,-22-21 0,22 0 0,-22 0 16,22-22-16,-22 22 0,22-21 0,-21-1 15,-22 22-15,21-42 0,-20 20 16,-1 1-16,-21 0 0,0-1 0,1-20 16,-22 21-16,0 20 0,0-20 15,0 21-15,-22 0 0,1 21 0,0 0 16,0 21-16,-21 21 0,20 1 15,1-1-15,0 21 0,-21 1 16,21 21-16,-1-1 0,1-20 0,21 20 16,-21-20-16,0 21 0,0-22 0,21-21 15,-21 22-15,21-22 0,0 1 16,0-22-16,0 21 0,0-21 0,0 0 16,0 1-16,0-1 0,0-42 31,21 21-31,-21-22 15,21 1-15,0-21 0,0 21 16,0 0-16,1-22 0,20 22 0,-21-21 16,21-1-16,-20 1 0,20 21 0,-21-21 15,21 20 1,-20 22-16,-1 0 0,0 0 0,-21 22 16,21-1-16,-21 0 0,21 0 15,-21 21-15,0 1 0,21-22 0,1 21 16,-22 1-16,21-22 0,-21 21 0,21-21 15,0 0-15,0 22 0,0-22 16,1 0-16,-1 0 0,21-21 0,-21 21 16,22-21-16,-22 0 0,21 0 0,-21 0 15,22 0-15,-22 0 0,21 0 16,-21-21-16,22 0 0,-1 0 0,-21-21 16,21 20-16,-20 1 0,20-21 0,-21 0 15,21-1-15,-20 1 0,-1-22 16,0 22-16,-21 0 0,0-1 15,0 22-15,0 0 0,-21 0 0,-22 21 16,22 0-16,-21 21 0,0 21 16,-1-20-16,1 20 0,0-21 0,20 21 15,1 1-15,0-1 0,21-21 16,0 22-16,0-22 0,21 21 0,0-21 16,1 0-16,20 1 0,21-1 0,1 0 15,-1 0-15,22-21 0,21 21 16,0-21-16,0 0 0,-1 0 15,1 0-15,0 0 0,0 0 0,-21 0 0,-22-21 16,1 0-16,-22 0 0,0 0 16,-42-1-16</inkml:trace>
  <inkml:trace contextRef="#ctx0" brushRef="#br0" timeOffset="33971.08">12912 6562 0,'0'0'0,"21"-43"0,-21 22 0,21-21 15,-21 21-15,0-22 0,0 22 0,0 0 16,-21 0-16,0 21 0,-1 0 15,-20 0-15,0 21 16,-1 0-16,1 0 0,0 22 0,-1-1 16,1 0-16,0 1 0,21 20 0,-22 1 15,22 20-15,-21-20 0,21-1 16,21 1-16,0 21 0,-22-22 0,22 1 16,0-1-16,0 1 0,0-1 0,0-21 15,22 1-15,-1-1 0,0 0 16,0-20-16,0-1 0,22 0 0,-1-21 15,0 0-15,1 0 0,20 0 16,1 0-16,-1-21 0,1 0 16,-1-1-16,1-20 0,-1 21 0,1-21 0,-1-1 15,-21 1-15,1-22 0,-1 22 16,-21 0-16,22-22 0,-22 22 16,-21 0-16,0-1 0,0 22 0,21 0 15,-42 42 1,0 21-16,-1-20 15,22 20-15,-21 0 0,0 22 0,0-22 16,0 0-16,21 1 0,0-1 0,0 0 16,0 1-16,0-22 0,0 21 15,0-21-15,0 1 0,21-1 16,0 0-16,43-21 0,-22 0 0,-21 0 16,21 0-16,1 0 0,-1 0 15,0-21-15,1 0 0,-22-1 16,21 1-16,-21-21 0,22 21 0,-22-22 15,0 1-15,-21 0 0,0-1 16,0-20-16,0 21 0,0-1 0,0 1 16,-21 0-16,0-1 0,0 22 0,-1 0 15,1 0-15,0 21 0,-21 0 16,21 0-16,-1 0 0,-20 21 0,21 0 16,0 21-16,0 1 0,-1-22 0,1 21 15,21 1-15,0-1 16,0 0-16,0 1 0,0-1 0,0-21 0,21 0 15,1 0-15,-1 1 0,21-1 16,-21-21-16,0 0 0,22 0 16,-22 0-16,21 0 0,1 0 0,-22-21 15,21 21-15,0-22 0,-20 1 0,20-21 16,-21 21-16,21 0 0,-20-22 16,-1 22-16,-21-21 0,21-1 0,-21 22 15,21 0-15,-21 0 0,21 0 0,-21 42 31,0 0-31,0 0 0,0 22 16,0-1-16,0-21 0,-21 21 16,0 1-16,21-22 0,-21 0 0,21 21 15,0-20-15,0-1 16,0 0-16,21-42 31,0 0-31,-21-1 16,21 1-16,0 0 0,-21-21 0,22 21 15,-1-22-15,0 1 0,-21 0 0,21-1 16,0 1-16,0 21 0,1-22 16,-1 22-16,0 21 15,-21 21-15,0 1 16,0 20-16,0-21 16,0 21-16,0-20 0,0 20 0,0 0 15,21-21-15,-21 22 0,0-22 0,0 0 16,21 0-16,0-21 0,-21 21 15,22-21-15,-22 22 0,21-22 0,0 0 16,0 0-16,0 0 0,-21-22 0,21 1 16,1 0-16,-1 0 0,0-21 15,0 20-15,0-20 0,-21 21 0,21-21 16,1-1-16,-22 1 0,0 21 16,21-22-16,0 22 0,-21 0 0,0 0 15,0 42 1,0 0-16,0 0 15,0 22-15,0-22 0,0 21 0,0-21 16,0 22-16,0-1 0,0-21 16,0 22-16,21-22 0,0 0 0,0 0 15,1 0-15,-1-21 0,21 21 0,-21-21 16,22 0-16,41 0 16,-41 0-16,-1 0 0,0-21 0,-21 21 15,22-21-15,-1 0 0,-21 0 0,22-22 16,-22 22-16,0-21 15,0 21-15,-21-22 0,21 1 0,0-21 16,-21 20-16,0 22 0,22 0 16,-22 0-16,0 0 0,0 42 15,0 21 1,0-21-16,0 22 0,-22-1 0,22 0 16,-21 1-16,0 20 0,21 1 15,-21-1-15,21 1 0,0-1 0,0 22 16,0-1-16,0 1 0,0 0 0,0 21 15,21 105-15,0-105 0,-21 21 16,0-21-16,0 21 0,0 0 16,0-21-16,0 21 0,-21-21 0,0-1 15,0-20-15,0 0 0,-22-1 0,22-20 16,0-22-16,-43 43 16,43-64-16,0 0 0,0-21 15,21-21 1,0 0-16,0-21 0,0 20 0,21-62 15,0 20-15,0 22 0,1-22 16,20-20-16,-21-1 0,21 0 0,-20 1 16,20-22-16,0 0 0</inkml:trace>
  <inkml:trace contextRef="#ctx0" brushRef="#br0" timeOffset="34266.93">15642 7197 0,'-21'-43'0,"42"86"0,-42-128 0,0 64 15,21 0-15,0 0 0,0-1 0,0 1 16,21 0 0,0 21-16,0 0 0,0 0 0,1 0 15,-1 21-15,42 0 0,-42 1 16,1-1-16,-1 21 0,0-21 16,-21 0-16,0 22 0,0-1 0,0-21 15,-21 22-15,0-22 0,-1 21 0,-20-21 16,21 0-16,-21 1 15,-1-1-15,1 0 0,21-21 0,-22 21 16,22-21-16,0 0 0,0 0 0,0 0 16,21-21-1,21 0-15,0 0 0,0-1 16,22-20-16,-22 0 0,21-1 0,0 1 16,1 0-16,-1-1 0</inkml:trace>
  <inkml:trace contextRef="#ctx0" brushRef="#br0" timeOffset="35083.64">16235 6668 0,'0'0'0,"21"-22"0,-21 1 16,0 42 0,-42 64-16,20-43 15,1 1-15,0-1 0,0 0 16,-21 1-16,20 20 0,22-20 0,-21-1 16,21 21-16,0-20 0,0-1 15,0 0-15,0 1 0,0-1 16,0-21-16,21 0 0,1 1 0,20 20 15,0-42-15,1 0 0,-22 0 16,21 0-16,0 0 0,1-21 16,-1 0-16,0-1 0,1 1 0,-22 0 15,21-21-15,-21-1 0,22 1 0,-1-43 16,-21 64-16,-21-21 16,0 0-16,0 20 0,0 1 0,0 0 15,-21 21-15,0 0 16,0 21-16,-22 22 15,22-22-15,0 21 0,0 0 16,0 1-16,21-1 0,0 0 0,-21 1 16,21-1-16,0 0 0,0 1 0,0-22 15,21 0-15,0 21 0,0-20 16,0-22-16,0 21 0,22-21 0,-1 0 16,-21 0-16,22 0 0,-1 0 0,-21 0 15,21-21-15,1-1 0,-1 1 16,0 0-16,1-21 0,-1 21 0,-21-43 15,22 22-15,-22-22 0,42-42 16,-20 43-16,-22-1 16,0 1-16,0-1 0,0 22 0,-21-21 15,0 20-15,0 1 0,0 21 0,0 0 16,-21 42 0,0 21-16,0 0 0,0-20 15,-1 41-15,1-21 0,0 1 0,0 20 16,0-20-16,21 20 0,0-21 15,0 1-15,0 20 0,0-20 0,0-1 16,21 0-16,0-21 0,21 22 0,-20-22 16,-1 0-16,21 0 0,0-21 15,-20 0-15,20 0 0,0 0 0,1 0 16,-1 0-16,21-21 16,-20 0-16,-1 0 0,0 0 0,-20-22 15,20 1-15,-21 0 0,0-1 16,0 1-16,-21 0 0,0 20 0,0-20 15,0 21-15,0 0 0,-21 42 32,0 0-32,0 21 0,0-20 0,0 20 15,21 0-15,0-21 0,0 22 16,0-22-16,0 21 0,0-21 0,0 1 16,0-1-16,0 0 0,21 0 0,0-21 15,0 0-15,21 0 16,-20 0-16,-1 0 0,21 0 0,-21 0 15,22-21-15,-22 0 0,21 0 16,-21-1-16,0 1 0,1-21 0</inkml:trace>
  <inkml:trace contextRef="#ctx0" brushRef="#br0" timeOffset="35295.51">17103 6816 0,'-22'21'0,"44"-42"0,-65 63 16,43-21-16,0 0 0,0 1 15,21-22-15,1 0 0,20 21 16,0-21-16,1 0 0,-1 0 0,21 0 16,1 0-16,-1 0 0,1-21 0,-1-1 15,1 1-15,-1 21 0,-20-21 16,20-21-16</inkml:trace>
  <inkml:trace contextRef="#ctx0" brushRef="#br0" timeOffset="36254.82">19706 6795 0,'21'-43'0,"-42"86"0,42-128 15,-21 43-15,0-1 0,21-20 16,-21 20-16,22 1 0,-22-21 0,0 20 16,21 22-16,-21 0 0,0 0 15,0 0-15,-21 42 16,-1 0-16,-20 21 0,21 22 15,0-22-15,-22 22 0,1 20 0,21-20 16,-21-1-16,-1 1 0,22-1 16,-21 1-16,21-1 0,-22 1 0,22-1 15,0-20-15,21-1 0,0 0 0,-21 1 16,21-22-16,0 0 0,0 0 16,0-42-1,21 0-15,-21 0 16,21-22-16,0 22 0,0-21 15,1-22-15,-1 22 0,0 0 16,0-22-16,0 1 0,22-1 0,-22-21 16,21 22-16,-21-22 0,22 22 15,-22-1-15,0 1 0,0 20 0,0 22 16,-21 0-16,0 42 16,0 0-16,0 22 0,0-1 15,0 22-15,-21-1 0,21-21 0,0 22 16,0-1-16,0-20 0,0 20 15,0-20-15,0-1 0,0 0 16,0 1-16,21-22 0,0 21 0,1-21 16,-22 22-16,0-22 0,0 0 0,-22-21 31,1 0-31</inkml:trace>
  <inkml:trace contextRef="#ctx0" brushRef="#br0" timeOffset="36616.43">19198 6964 0,'0'0'0,"0"-21"16,21 21 0,22 0-16,-22 0 0,21 0 15,22 0-15,-1 0 0,1-21 16,-1-1-16,22 22 0,-22 0 0,22-21 16,0 0-16,-1 21 0,1-21 0,0 0 15,-1 0-15,-20 21 0,20-22 16,-41 1-16,20 21 0,-20-21 0,-22 21 15,0 0-15,-42 0 16,0 0-16,-22 21 0,1 22 16,21-1-16,-22 0 0,22 1 15,-21 20-15,21 1 0,0-1 0,21 22 16,0-22-16,0 1 0,0 20 0,0-20 16,21-1-16,0-20 0,0 20 15,0-20-15,0-1 0,-21 0 16,0 1-16,0-1 0,0-21 0,0 0 0,0 0 15,0 1-15,0-1 0,0 0 16,0-42 0,0 0-16,0-1 15,0 1-15,0 0 0,0-21 0</inkml:trace>
  <inkml:trace contextRef="#ctx0" brushRef="#br0" timeOffset="36864.29">20362 7006 0,'0'0'0,"0"-63"15,0 20-15,0 1 0,0 0 0,21-1 16,-21 22-16,22 0 0,20 0 16,-21 0-16,21 0 0,-20 21 0,20 0 15,0 0-15,1 0 0,-1 0 16,0 0-16,-21 0 0,1 21 0,-1 0 16,0 21-16,-21-21 0,0 22 0,0-22 15,-21 0-15,0 21 0,-1-20 16,-20 20-16,0-21 0,-22 0 0,22 0 15,0 1-15,-1-22 0,1 21 0,0 0 16,20-21-16,1 0 0,0 0 16,42-21-1,0 21-15</inkml:trace>
  <inkml:trace contextRef="#ctx0" brushRef="#br0" timeOffset="37089.16">21018 6731 0,'0'0'15,"22"0"-15,-22 21 16,0 0-16,0 22 0,0-1 0,0 0 16,0 22-16,0-1 0,-22 1 15,1-1-15,21 1 0,-21 21 0,21-22 16,-21 1-16,0-1 0,21-21 0,-21 22 16,-1-22-16,1 1 0,21-1 15,-21 0-15,21-21 0,-21 1 0,21-1 16,0 0-16,0 0 0,21-21 15,0 0 1,0-21-16,1 0 0,-1 0 0,0-1 16</inkml:trace>
  <inkml:trace contextRef="#ctx0" brushRef="#br0" timeOffset="37382.99">21124 6837 0,'0'-42'0,"0"84"0,0-127 16,0 43-16,-21 21 15,21-22-15,0 22 0,0 0 0,42 0 16,-20 0-16,-1 21 0,0 0 16,21 0-16,-21 0 0,22 0 15,-22 0-15,21 21 0,-21 0 0,22 21 16,-22 1-16,-21-22 16,0 0-16,0 21 0,0-20 0,-42 20 15,20-21-15,1 0 0,-21 22 0,21-22 16,-22 0-16,1 0 0,21-21 15,-21 21-15,-1 0 0,22-21 0,-21 0 16,21 0-16,-1 0 0,44-21 31,-1 0-31,0 0 16,21 0-16,-21 0 0,22-22 0</inkml:trace>
  <inkml:trace contextRef="#ctx0" brushRef="#br0" timeOffset="37636.85">21802 6350 0,'0'0'0,"21"-42"0,0 21 16,0-1-16,-21 1 0,21 21 0,-21 21 16,-21 1-1,0 20-15,0 0 0,0 1 16,-1-1-16,-20 21 0,21-20 0,0 20 16,21-20-16,0 20 0,-21-21 0,21 1 15,0-1-15,0-21 0,21 22 16,-21-22-16,21 21 0,0-21 0,21 0 15,-20-21-15,-1 22 0,21-22 16,-21 0-16,0 0 0,22 0 16,-22 0-16,21 0 0,-21-22 0,1 1 15,20 0-15,-21 0 0,0-21 0,22-1 16,-22 22-16,0-42 0,0 20 16</inkml:trace>
  <inkml:trace contextRef="#ctx0" brushRef="#br0" timeOffset="38026.62">22310 5990 0,'0'21'31,"0"1"-31,0-1 0,0 0 0,0 0 16,0 21-16,0-20 0,-22-1 0,22 21 15,0-21-15,-21 0 0,21 22 16,0-22-16,0 0 0,0 0 0,0 0 15,0 1-15,0-1 0,-21-21 32,21-21-17,0-1-15,0 1 16,0 0-16,0-21 0,0 21 0,0-1 16,0-20-16,0 0 0,21-1 15,0 1-15,1 0 0,20-1 16,-21 1-16,21 0 0,1-1 0,20 1 15,-20 21-15,20 0 0,-21 0 0,22 21 16,-1 0-16,-20 0 0,20 21 16,-20 0-16,-1 0 0,0 21 0,1 1 15,-22-22-15,0 21 0,-21 1 0,0-22 16,0 0-16,0 21 0,-21-21 16,0 1-16,-1-22 0,-20 21 0,0 0 15</inkml:trace>
  <inkml:trace contextRef="#ctx0" brushRef="#br0" timeOffset="196070.76">18648 9102 0,'21'0'16,"0"-21"0,0-1-1,0 22-15,-21-21 16,22 21-16,-22-21 0,21 21 0,0-21 15,0 21-15,0-21 0,0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4:00:13.9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7620 4890 0,'0'-22'15,"0"1"-15,0 0 16</inkml:trace>
  <inkml:trace contextRef="#ctx0" brushRef="#br0" timeOffset="811.54">6900 2223 0,'0'21'78,"0"0"-62,0 0-16,0 21 0,21-20 15,-21 20-15,0 0 0,0 1 16,0-1-16,0 21 0,0-20 16,0 20-16,0 1 0,0-22 0,-21 22 15,21 20-15,-21-20 0,21-1 0,0 22 16,0 0-16,-21 20 0,21-20 16,-21 0-16,21 21 0,0-22 0,0 22 15,-21 0-15,21 0 0,-22 21 16,22-21-16,0-1 0,0 22 0,0-21 15,-21 21-15,21 0 0,0 0 16,-21 0-16,21 0 0,0 0 16,0 0-16,0 0 0,0 21 0,0-21 15,-21 0-15,21 0 0,-21 22 0,21-22 16,0 0-16,0 21 0,-21-21 16,21 0-16,-22 21 0,22-21 0,-21 0 15,21 0-15,0 0 0,0 0 0,0 0 16,0 0-16,0 0 0,-21-21 15,21 21-15,0-21 0,0-1 0,-21 1 16,21 0-16,0 0 0,0 0 0,0-22 16,0 1-16,-21-21 0,21 20 15,-21-20-15,21-22 0,0 22 0,0-22 16,0-21-16,-22 0 0,22 0 0</inkml:trace>
  <inkml:trace contextRef="#ctx0" brushRef="#br0" timeOffset="3192.18">7006 2328 0,'0'0'0,"-21"0"16,0 0-16,0 0 15,42 0 32,0 0-31,0 0-16,0 0 15,22 0-15,-22 0 0,21 0 0,-21 0 16,22 0-16,-1 0 0,0 0 16,22 0-16,-1 0 0,1 0 15,-1 0-15,22 0 0,0 0 0,-1 0 16,22 0-16,0 0 0,-21 0 0,20 0 15,22 0-15,-21 0 0,42 0 0,-21 0 16,22 0-16,-22 0 0,21-21 16,0 21-16,21 0 0,1 0 15,-1 0-15,0 0 0,22 0 0,-22-21 16,22 21-16,-1 0 0,-21 0 16,22 0-16,-1 0 0,-20 0 0,41 0 15,-20 0-15,-1 0 0,1-21 0,-1 21 16,1 0-16,21 0 0,-22 0 15,1 0-15,-1 0 0,1 0 0,20-21 16,-20 21-16,-1 0 0,1 0 0,-1 0 16,1 0-16,-1 0 0,1 0 15,-1 0-15,1 0 0,-22 0 16,0 0-16,22 0 0,-22 0 0,-21 0 16,22 0-16,-22 21 0,0-21 15,0 0-15,0 0 0,1 0 0,-22 0 16,0 21-16,0-21 0,-22 0 15,22 0-15,-21 0 0,21 21 0,-21-21 16,-21 0-16,21 0 0,-22 0 16,1 0-16,-22 21 0,1-21 0,42 0 15,-64 0-15,0 0 0,1 0 16,-22 0-16,0 0 0,0 0 16,-21 22-1,0-1 1,0 0-16,0 0 15,0 0-15,-21 0 0,21 1 16,-21-1-16,0 21 0,21 0 16,0 1-16,-21-1 0,21 0 0,-22 22 15,1-22-15,21 22 0,0-1 16,0 1-16,-21 20 0,0 1 0,21-21 16,-21 20-16,21 1 0,0 0 15,-21-1-15,-1 1 0,22 21 0,-21 0 16,21-1-16,-21 1 0,21 0 0,0 21 15,-21-21-15,0 21 0,21 0 16,-21 0-16,-1 0 0,22 0 16,-21 0-16,0 0 0,21 21 0,-21-21 15,0 0-15,0 0 0,-1 0 16,1 0-16,0 0 0,0 21 0,0-21 16,21 0-16,-21 21 0,-1 1 15,1-22-15,0 21 0,0-21 0,0 21 16,0-21-16,21 21 0,-43 0 0,22-21 15,0 0-15,0 21 0,0-21 16,-1 0-16,1 22 0,-21-22 0,21 0 16,0 0-16,-1-22 0,1 22 0,0 0 15,0-21-15,0 0 0,-22 21 0,22-42 16,0 21-16,0-1 0,0-20 16,0 0-16,-1 21 0,1-22 0,-21 1 15,21 0-15,0-22 0,-1 22 16,1-22-16,0-20 0,0 20 15,0 1-15,0-22 0,-1 21 0,1-20 16,0-1-16,21 0 0,0-20 0,0-1 16,-21 21-16,21-21 15,-21 0-15,0-21 16,-1 0 0,1-21-16,0 0 0,0 0 15,0 21-15,0-21 0,-22 0 16,22 21-16,-21-22 0,21 22 15,-22-21-15,1 0 0,0 21 16,-1-21-16,1 21 0,0-21 0,-22 21 16,1 0-16,-1 0 0,1-21 0,-22 21 15,0 0-15,1 0 0,-1 0 0,-21 0 16,0 0-16,0 0 0,1 0 16,-22 0-16,0 0 0,0 0 0,-22 0 15,1 0-15,-21 21 0,21-21 0,-22 0 16,1 0-16,0 0 0,-1 0 15,1 0-15,0 0 0,-22 0 0,1 0 16,-1 0-16,1 0 0,-1 0 16,1 0-16,-1-21 0,-20-1 15,20 22-15,1 0 0,-22-21 0,21 21 16,-20 0-16,20-21 0,1 21 0,-1 0 16,1-21-16,-1 0 0,1 21 0,20 0 15,-20-21-15,42 21 0,-22-22 16,1 22-16,21-21 0,-21 21 0,42-21 15,-22 21-15,22 0 0,22-21 0,-22 0 16,21 21-16,0 0 0,21-21 16,-21 21-16,22 0 0,20-22 0,-20 22 15,41 0-15,-20-21 0,20 21 0,1-21 16,0 21-16,21 0 16,-1 0-16,1 0 0,0-21 0,0 21 15,0 0-15,0 0 16,-1 0-1,1 0-15,0 0 16,0 21-16,0 0 0,0-21 16,-1 0-16,-20 0 0,21 21 0,0-21 15,-22 0-15,22 0 0,-21 22 16,0-22-16,20 0 0,-20 0 0,0 0 16,21 0-16,-22 0 0,22 0 15,-21 0-15,21 0 0,-1 0 0,1 0 16,0 0-16,0 0 0,21-22 15,-21 22-15,21-21 32,0 0-1,0 0-15,0 0-1,0 0 1,-21-1-16,21 1 0,0 0 15,0 0-15,0 0 0,-22 0 0,22-1 16,0-20-16,-21 21 0,21-21 16,0-1-16,0 1 0,0 0 15,0-1-15,0 1 0,21-22 0,1 1 16,-1-1-16,21-20 0,0-1 16,1 0-16,-1 1 0</inkml:trace>
  <inkml:trace contextRef="#ctx0" brushRef="#br0" timeOffset="3783.84">8382 4149 0,'0'0'0,"0"-21"31,21 21-15,-21 21 0,0 0-16,0 21 15,0 1-15,0-1 0,0 0 16,0 1-16,0 20 0,0 1 15,0 20-15,0 1 0,0 0 0,0 20 16,0 1-16,-21 0 0,21 0 0,-21 21 16,21-21-16,0 21 0,-21 0 15,-1 0-15,22 0 0,-21 0 0,0 0 16,21 0-16,0 0 0,-21 0 16,0 0-16,21-21 0,-21 21 0,21 0 15,0-22-15,-22 22 0,22-21 0,-21-21 16,21 21-16,0-22 0,0 1 15,0-21-15,0-1 0,0 1 0,0-22 16,0 0-16,0-21 0,0 1 0,21-22 16,1-22-1,-22 1-15</inkml:trace>
  <inkml:trace contextRef="#ctx0" brushRef="#br0" timeOffset="4584.38">8361 4360 0,'-43'-42'0,"86"84"0,-107-126 0,22 63 0,21-1 16,0-20-16,-1 21 0,22 0 15,0 0-15,22-1 16,-1 22-16,21-21 0,0 21 16,22-21-16,21 0 0,-1 21 0,43-21 15,-21 21-15,21-21 0,-21 21 16,42 0-16,0-22 0,0 22 0,22-21 16,-1 21-16,-21 0 0,22 0 15,-22 0-15,21 0 0,-21-21 0,0 21 16,-21 0-16,0 0 0,-21 0 0,0 0 15,-21 0-15,-1 0 0,1 0 16,0 0-16,-22 0 0,43 0 16,-64 0-16,1 0 15,-1 21-15,-21 0 0,0-21 0,1 22 16,-1-1-16,-21 0 0,0 0 0,0 21 16,0-20-16,0 20 0,0 0 15,-21 43-15,-1-43 0,1 1 16,0 20-16,0 1 0,0-22 15,0 43-15,-1-22 0,1 22 0,0-1 16,0 1-16,21 0 0,0-1 0,-21 1 16,21 0-16,0 21 0,0-22 15,0 22-15,0 0 0,0-21 16,0 20-16,0-20 0,0 21 0,0-21 16,0 20-16,0 1 0,0 0 15,0-21-15,0-1 0,0 22 0,0-21 16,0 0-16,0-22 0,0 22 15,0-1-15,0-20 0,0-1 0,-21 22 16,-1-43-16,1 22 0,0-22 0,0 1 16,-21-1-16,-1 0 0,1-21 0,-22 22 15,22-22-15,-21 0 0,-22 0 16,0-21-16,1 21 0,-22 1 0,0-22 16,0 21-16,0-21 0,0 0 0,-21 21 15,0-21-15,0 0 16,-21 21-16,42-21 0,-21 0 0,22 0 15,-1 0-15,0 0 0,0 0 0,0 21 16,22-21-16,-22 0 0,21 0 16,0 0-16,22 0 0,-1 0 0,1 0 15,21 0-15,20 0 0,1 0 0,0 0 16,21-21-16,0 0 16,21 21-16,22-21 0,-1 0 15,0-1-15,22-20 0,-1 0 0</inkml:trace>
  <inkml:trace contextRef="#ctx0" brushRef="#br0" timeOffset="5059.85">13589 4360 0,'0'-42'0,"0"84"15,21-105-15,-21 42 0,0 0 0,0-1 0,0 1 16,0 0-16,0 42 31,0 0-31,0 22 16,0-22-16,0 42 0,0-20 15,0 20-15,0 1 0,0 20 0,0 22 16,0 0-16,0 0 0,0 0 16,0 0-16,0 21 0,0 0 0,0 0 15,0-22-15,0 22 0,0-21 0,0 0 16,0 0-16,0 21 0,21-21 16,-21 0-16,0-1 0,0 1 0,0-21 15,0 0-15,0-1 0,0 1 0,0 0 16,0-22-16,0 22 0,0-43 15,0 22-15,0-22 0,0 0 16,0-21-16,0 22 0,0-22 16,0-42-1,0 0-15,21-22 0,1 1 16,-22 0-16,21-22 0,0 1 0,0-1 16</inkml:trace>
  <inkml:trace contextRef="#ctx0" brushRef="#br0" timeOffset="5807.51">13525 4657 0,'-21'-43'0,"42"86"0,-42-128 15,21 64-15,0 0 0,0 0 16,0-1-16,21 1 0,1 0 0,-1 21 15,21-21-15,0 0 0,22 21 16,-1-21-16,22 21 0,0 0 0,21-22 16,-1 22-16,1 0 0,0 0 15,21-21-15,0 21 0,0 0 0,21 0 16,-21-21-16,21 21 0,-21 0 16,0-21-16,-21 21 0,21 0 15,-21 0-15,0 0 0,-21-21 0,-1 21 16,1 0-16,0 0 0,-1 0 15,-20 0-15,-1 0 0,-20 0 0,20 0 16,-21 0-16,1 0 0,-1 0 16,-21 0-16,22 21 0,-22 0 0,0 0 15,0 0-15,-21 1 0,0-1 16,0 21-16,0 0 0,0-20 0,0 20 16,0 0-16,0 22 0,0-1 0,0 1 15,-21-1-15,0 22 0,21-22 16,-21 22-16,21 0 0,0-1 0,0 1 15,0 0-15,0-1 0,0 1 16,0 0-16,0 21 0,0-22 16,0 1-16,0 0 0,0-1 0,0 1 15,0 21-15,0-22 0,0 22 16,0-21-16,0 0 0,21-22 16,-21 22-16,0-22 0,21 22 0,-21-22 0,0 1 15,0-1-15,0 1 0,0-1 16,0-20-16,0 20 0,0-20 0,-21-1 15,0-21-15,-1 21 0,-20-20 0,21-1 16,-21 0-16,-1-21 0,1 21 16,-22-21-16,22 0 0,-21 0 15,-22 0-15,21 0 0,-20 0 0,20 0 16,-20 0-16,-22 0 0,21-21 0,-21 21 16,0-21-16,1 21 0,-22-21 15,0 21-15,0 0 0,21 0 0,-21 0 16,21 0-16,0 0 0,0 0 0,0 0 15,22 0-15,-1 0 0,0 21 16,22-21-16,-22 21 0,43-21 0,0 0 16,-1 21-16,22-21 0,0 0 0,21 21 15,-21-21-15,21-21 16</inkml:trace>
  <inkml:trace contextRef="#ctx0" brushRef="#br1" timeOffset="11431.76">847 1376 0,'0'0'0,"21"0"0,0 0 0,0 0 16,0 0-16,0 0 16,1 0-16,-1-21 0,0 0 15,0 21-15,-21-22 16,0 1-16,21 21 0,-21-21 0,0 0 15,0 0-15,0 0 16,0-1-16,-21 1 0,0 0 0,0 0 16,0 21-16,-22 0 0,1-21 15,0 21-15,-1 0 0,1 0 16,0 21-16,-1 0 0,-20 0 0,20 0 16,1 22-16,0-22 0,-1 21 15,22-21-15,0 1 0,0 20 16,0-21-16,21 0 0,0 0 15,0 1-15,0-1 0,21 0 16,0-21-16,21 0 0,-20 0 0,20 0 16,0 0-16,1 0 0,20-21 15,-21 0-15,1-1 0,20 1 0,-20 0 16,-1-21-16,0 21 0,1-22 16,-22 22-16,21-21 0,-21 21 15,0-22-15,-21 22 0,0 0 16,0 0-16,0 42 15,0 0 1,0 0-16,-21 0 0,21 22 16,-21-1-16,21 0 0,-21 1 15,21 20-15,-21 1 0,21-1 0,0 22 16,0 0-16,0-1 0,0 1 16,0 0-16,0 20 0,0-20 0,0 21 15,0-21-15,21-1 0,-21 22 16,21-21-16,0-1 0,-21 1 0,0-21 15,0 20-15,0-20 0,0-22 16,0 22-16,0-22 0,0 0 16,-21 1-16,0-22 0,0 0 0,0-21 15,-22 0-15,22 0 0,-21 0 16,-1-21-16,1 0 0,0-22 16,-1 1-16,-20 0 0,-1-1 15,22-20-15,-21-1 0,20 1 0,1-1 16,21-20-16,-22 20 0,43 1 15,0-22-15,0 21 0,0 1 16,0-1-16,43 1 0,-22-1 0,21 1 16,22-1-16,-22 1 0,22-1 15,-1 1-15,1-1 0,20 1 0,-20-1 16,-1 1-16,22-1 0</inkml:trace>
  <inkml:trace contextRef="#ctx0" brushRef="#br1" timeOffset="11999.85">1503 1418 0,'0'0'0,"-21"0"0,21 21 15,0-42 17,21 0-32,-21 0 15,21 0-15,0 0 0,-21-1 0,0 1 16,21 0-16,-21 0 0,0 0 15,0 0-15,0-1 0,-21 1 16,0 21-16,0 0 0,0 0 16,-22 21-16,22 1 0,-21-1 15,21 21-15,-1 0 0,1 1 16,-21-1-16,21 0 0,21 1 16,0 20-16,0-20 0,0-1 0,0 21 15,0-41-15,0 20 0,21-21 16,0 0-16,0 0 0,0-21 15,22 0-15,-1 0 0,-21 0 0,43-21 16,-22 0-16,0 0 0,1-21 16,-1-1-16,0 1 0,1 0 0,-1-1 15,0-20-15,-20 20 0,20-20 16,-21-1-16,21 1 0,-20-1 16,-1 1-16,-21-1 0,0 1 0,21-1 15,-21 22-15,0 0 0,0 21 16,0-1-16,-21 22 15,0 22-15,21-1 16,-22 21-16,22 0 0,-21 22 0,21-22 16,0 22-16,-21-1 0,21-20 15,-21 20-15,21 1 0,0-22 0,-21 21 16,21-20-16,0-1 0,0 0 16,0 1-16,0-1 0,0-21 0,0 0 15,21 1-15,0-1 0,0-21 16,0 0-16,1 0 0,-1-21 15,0-1-15,-21 1 16,0 0-16</inkml:trace>
  <inkml:trace contextRef="#ctx0" brushRef="#br1" timeOffset="12163.76">1820 1334 0,'0'0'0,"-42"0"31,63 0-16,0 0-15,0 0 16,1 0-16,20-22 0,0 22 0,1-21 16,20 0-16,-21 0 0,22 0 15,21 0-15,-22-1 0</inkml:trace>
  <inkml:trace contextRef="#ctx0" brushRef="#br1" timeOffset="12711.62">2794 1016 0,'-21'21'0,"-43"64"31,43-43-31,0-21 0,0 43 0,-22-22 16,22 1-16,0-1 0,0 0 15,0 1-15,0-1 0,-1 21 0,1-41 16,0 20-16,21 0 0,0-21 16,0 1-16,0-1 0,0 0 0,21-21 31,0-21-31,1 0 0,20-1 15,-21 1-15,0-21 0,22 21 0,-22-22 16,21 1-16,-21 0 0,0 21 16,22-22-16,-22 1 0,0 21 0,-21 0 15,21-1-15,-21 44 16,0-1 0,0 21-16,0-21 0,0 0 15,0 22-15,0-22 0,0 21 0,0 1 16,0-22-16,0 21 0,0-21 15,21 22-15,1-22 0,-1 0 16,0-21-16,21 21 0,-21-21 0,22 0 16,-1 0-16,0 0 0,1-21 15,-1 0-15,0 0 0,22-1 0,-22-20 16,1 21-16,-1-21 0,0-1 16,1 1-16,-1-22 0,-21 22 0,0-21 15,-21-1-15,0 1 0,0-1 16,0 22-16,-21-22 0,-21 22 15,-1 0-15,1 20 0,0 1 0,-22 0 16,22 21-16,0 0 16,-1 0-16,1 21 0,21 0 0,0 22 0,-1-22 15,1 21-15,21 1 16,0-1-16,0 0 0,0 1 0,21-1 16,1-21-16,-1 21 0,0-20 15,21-1-15,1 0 0,-1-21 0</inkml:trace>
  <inkml:trace contextRef="#ctx0" brushRef="#br1" timeOffset="12924.5">3852 1355 0,'-21'0'32,"0"0"-32,0 21 0,0 0 0,21 0 15,-22 0-15,1 1 16,0-1-16,0 0 0,21 0 0,0 0 15,0 0-15,-21 1 0,21-1 16,0 0-16,21-42 31,0 0-31,0-1 16,0 1-16</inkml:trace>
  <inkml:trace contextRef="#ctx0" brushRef="#br1" timeOffset="13079.41">3852 1101 0,'0'-43'0,"0"86"0,0-107 0,0 43 16,0 0-16,-21 21 16,0 0-16,21 21 31,0 0-31,0 0 16,0 1-16,21-22 15,0 21-15</inkml:trace>
  <inkml:trace contextRef="#ctx0" brushRef="#br1" timeOffset="13919.94">4064 1291 0,'0'0'16,"0"21"-16,0 1 0,0-1 0,-21 0 16,0-21-16,21 21 0,-22 0 0,22 0 15,0 1-15,-21-1 0,21 0 16,0 0-16,-21-21 0,21 21 0,0 0 15,0-42 17,0 0-17,0 0-15,0 0 0,21 0 16,0-1-16,1 1 16,-22 0-16,21 0 0,21-43 15,-21 43-15,0 21 16,1 0-16,-22 21 15,21 1-15,-21-1 0,0 0 16,0 0-16,21 0 0,-21 22 0,21-22 16,-21 0-16,0 21 0,21-21 15,0 1-15,1-1 0,-22 0 0,21 0 16,21 0-16,-21-21 0,22 0 16,-1 0-16,0 0 0,1 0 0,20-21 15,1 0-15,-22 0 0,21 0 16,-20-1-16,20 1 0,-20 0 15,-1 0-15,-21 0 0,21-22 0,-20 22 16,-1 0-16,-21-21 0,0 21 16,0-1-16,0-20 0,-21 21 0,-1 0 15,1 0-15,-21-1 0,21 22 16,-22 0-16,1 0 0,21 0 0,-21 0 16,-1 22-16,22-1 0,-21 21 15,21-21-15,-22 0 0,22 22 16,0-22-16,0 21 0,21-21 15,0 22-15,0-22 0,0 0 0,0 21 0,0-20 16,21-1-16,0 0 0,0-21 16,0 21-16,22-21 0,-22 0 15,21 0-15,1 0 0,-1-21 0,-21 0 16,21 0-16,1-1 0,-1 1 16,0 0-16,1-21 0,-1-1 0,-21 1 15,22 0-15,-22-1 0,21-20 16,-21-1-16,0-20 0,1 20 0,-1-20 15,0 20-15,-21 1 0,0 20 16,0 1-16,0 0 0,0-1 0,0 22 16,0 0-16,-21 21 15,0 21-15,-1 21 16,22-20-16,-21 41 0,0 1 16,21-1-16,-42 64 15,21-63-15,-1-1 0,22 22 16,-21-43-16,0 22 0,0-1 0,21-21 15,0 1-15,0-1 0,0 0 0,0 1 16,0-22-16,0 0 0,0 0 16,21-21-16,21 0 15,-20 0-15,-1-21 0,0 0 16</inkml:trace>
  <inkml:trace contextRef="#ctx0" brushRef="#br1" timeOffset="14299.72">5715 1228 0,'0'0'0,"-21"0"16,0 21-16,-1-21 0,1 21 15,0 0-15,0 0 0,-21 22 0,20-22 16,1 0-16,0 21 0,0-20 16,21-1-16,0 21 0,0-21 0,0 22 15,0-22-15,0 0 0,0 0 0,0 0 16,21 0-16,0-21 0,22 0 15,-22 0-15,21 0 0,0 0 16,-20 0-16,20-21 0,0 0 0,1 0 16,-1 0-16,-21 0 0,21-1 15,-20-20-15,-1 21 0,0-21 16,0 20-16,-21-20 0,0 21 0,0-21 16,0 20-16,-21-20 0,0 21 0,0 21 15,-1-21-15,-20 21 0,21 0 16,-21 0-16,20 0 0,-20 0 0,21 21 15,-21-21-15,-1 21 0,22 0 16,-21 22-16,21-22 0,21 0 16,0 0-16,0 0 15,21-21-15,21 0 16,-21 0-16</inkml:trace>
  <inkml:trace contextRef="#ctx0" brushRef="#br1" timeOffset="14819.42">6265 1249 0,'0'-21'0,"0"42"0,0-21 31,-21 21-31,0 0 16,21 0-16,-21 1 0,21-1 0,-21 0 16,-1 0-16,22 21 0,-21-20 15,21-1-15,0 0 0,-21 0 0,21 0 16,0 0-16,0 1 15,21-22 1,0 0-16,1-22 16,-1 1-16,0 21 0,21-21 15,-21 0-15,1 0 0,-1 0 0,0-1 16,0 1-16,21 0 0,-42 0 16,22 0-16,-1 21 0,-21 21 31,0 0-31,0 0 15,0 0-15,0 1 0,-21-1 0,21 0 16,0 0-16,0 0 0,0 0 16,21 1-16,0-22 15,0 0-15,0 0 16,22 0-16,-22 0 0,0 0 0,21-22 16,-21 1-16,1 0 0,20 0 0,-21 0 15,0 0-15,-21-1 0,0-20 16,21 21-16,-21-21 0,0-1 0,0 22 15,0-21-15,0 21 0,-21-1 16,0 1-16,0 0 0,0 21 0,0 0 16,-1 0-16,-20 0 0,21 0 15,21 21-15,-21 0 0,21 1 16,0-1 0</inkml:trace>
  <inkml:trace contextRef="#ctx0" brushRef="#br1" timeOffset="15083.27">7281 847 0,'0'-43'0,"0"86"0,0-107 16,0 43-16,-21 0 0,0 21 16,0 0-16,0 0 0,-1 0 15,22 21-15,-21 0 0,0 22 16,0-1-16,0 0 0,0 1 15,-1 20-15,1 1 0,21-22 16,-21 21-16,0-20 0,0-1 0,0 0 16,21 1-16,0-1 0,0-21 0,0 22 15,0-22-15,0 0 0,0 0 16,21-21 0,0 0-16,0 0 0,0 0 15,22-21-15,-22 0 0</inkml:trace>
  <inkml:trace contextRef="#ctx0" brushRef="#br1" timeOffset="15295.73">7578 847 0,'0'0'0,"0"-43"0,0 22 0,0 42 16,-22 1 0,1-1-16,0 21 0,0 0 0,0 1 15,0 20-15,-1-20 0,1-1 0,0 21 16,0-20-16,0-1 0,21 0 15,-21 1-15,21-1 0,-22-21 0,22 22 16,-21-22-16,21 0 0,0 0 16,0 0-16</inkml:trace>
  <inkml:trace contextRef="#ctx0" brushRef="#br1" timeOffset="15467.63">6985 1397 0,'-42'-21'16,"84"42"-16,-106-42 0,43 21 0,0 0 16,42 0-1,0 0-15,22 0 16,-1-21-16,0 21 0,1 0 16,20 0-16,-20-21 0,20 21 0,1 0 15,-1-22-15,1 22 0,-22-21 16</inkml:trace>
  <inkml:trace contextRef="#ctx0" brushRef="#br1" timeOffset="16686.93">8086 1185 0,'0'0'0,"0"-21"16,-22 21-16,1 0 0,-21 0 0,21 0 16,-22 0-16,1 0 0,0 0 0,-1 0 15,-20 21-15,21 1 0,-1-1 16,1 0-16,0 21 0,20-21 0,-20 1 15,21 20-15,0-21 0,0 0 16,-1 0-16,22 1 0,0-1 0,0 0 16,0 0-16,0 0 15,22-21-15,-1 0 0,0 0 16,21 0-16,-21 0 0,22 0 0,-22 0 16,21-21-16,1 21 0,-1-21 15,0 0-15,-21 0 0,22-1 0,-22 1 16,42-42-16,-41 20 15,-22 22-15,21 0 0,-21 0 0,21 0 16,-21 42 0,-21 0-1,0 0-15,-1 0 0,22 1 16,0 20-16,0-21 0,0 0 16,0 0-16,0 1 0,0-1 0,0 0 15,22 0-15,-1-21 0,0 0 16,0 0-16,0 0 0,0 0 15,22 0-15,-22 0 0,0 0 0,21-21 16,-20 0-16,-1 21 0,0-21 16,0-1-16,0 1 0,0 0 0,-21-21 15,22 21-15,-22-1 0,21 1 16,-21 0-16,0 42 16,0 0-1,0 1-15,0-1 16,0 0-16,-21 0 0,21 0 15,0 0-15,0 1 16,0-1-16,0 0 16,21-21-16,0 0 0,0 0 15,0 0-15,0-21 0,1 0 16,-1 21-16,0-22 0,0 1 0,21 0 16,-20 0-16,-1 0 0,21 0 15,-21-1-15,0 1 0,1 0 16,-1 21-16,-21 21 31,0 0-31,-21-21 16,21 22-16,0-1 0,-22 0 0,22 0 15,0 0-15,0 0 16,22-21-16,-1 22 0,21-1 0,-21-21 16,0 0-16,22 21 0,-1-21 15,0 0-15,1 0 0,-1 0 0,-21 0 16,22 0-16,-22 0 0,21 0 0,-21-21 15,0 0-15,1 21 0,-22-22 16,0-20-16,0 21 0,0 0 0,0 0 16,0-1-16,0-20 0,0 21 15,-22 21-15,22-21 0,-42 21 0,21 0 16,0 0-16,-22 0 0,22 0 16,-21 21-16,0-21 0,20 21 15,1 0-15,-21 0 0,21 1 0,0 20 16,21-21-16,0 0 0,0 0 0,0 1 15,0-1-15,21 0 16,0 0-16,0-21 0,0 0 0,22 0 16,-22 0-16,21 0 0,0 0 15,-20 0-15,20 0 0,0 0 0,-21-21 16,22 0-16,-22 0 0,21-1 16,-21 1-16,22-21 0,-22 0 15,0-1-15,21-20 0,-20-1 0,-1 1 16,0-22-16,0 0 0,-21 22 15,21-22-15,-21 22 0,0 20 0,0-20 16,0 42-16,0-22 0,0 22 0,-21 21 16,0 0-16,0 21 15,0 1-15,-22 20 0,22 0 0,-21 22 16,21-22-16,-1 22 0,1-1 16,-21 1-16,21-1 0,21 1 15,-21-1-15,21 1 0,0-22 0,-22 0 16,22 1-16,0-1 0,0 0 0,0-21 15,0 1-15,22-1 0,-1 0 0,0-21 16,0 0-16,0 0 0,22 0 16,-22 0-16,0 0 0,21 0 15,-21-21-15,22 0 0,-22-1 0,21 1 16,1-21-16,-1 0 0,-21-1 16</inkml:trace>
  <inkml:trace contextRef="#ctx0" brushRef="#br1" timeOffset="16920.07">9991 593 0,'0'0'0,"0"-21"0,0-22 0,0 22 16,-22 42 0,1-21-16,0 43 0,0-22 0,0 21 15,0 22-15,-1-22 0,1 21 16,0 1-16,0 21 0,0-22 16,0 1-16,21-1 0,-22-21 0,1 22 15,0-22-15,0 1 0,21-1 16,0 0-16,0 1 0,-21-22 0,21 0 15,0 0-15,0 0 0,21-21 16,0 0 0,0 0-16,0-21 0,1 0 15,-1 0-15,0 0 0,0-22 16</inkml:trace>
  <inkml:trace contextRef="#ctx0" brushRef="#br1" timeOffset="17240">9948 1207 0,'0'42'15,"0"-21"1,0 0-16,21 0 0,1-21 16,-22 22-16,21-22 0,0 0 0,0 0 15,0 0-15,0 0 0,1 0 16,20 0-16,-21 0 0,0-22 0,0 1 16,1 0-16,-1 21 0,0-42 15,0 21-15,-21-1 0,0-20 0,0 21 16,0 0-16,0 0 0,0-1 0,0 1 15,-42 21 1,21 0-16,-1 21 0,-20 1 0,0-1 16,-1 21-16,1-21 0,0 22 15,21-1-15,-22 0 0,1-21 0,21 22 16,0-1-16,21-21 0,0 22 0,0-22 16,0 0-16,0 0 0,0 21 15,21-42-15,21 0 0,-21 0 16,22 0-16,-22 0 0,21 0 15,0 0-15,22-21 0</inkml:trace>
  <inkml:trace contextRef="#ctx0" brushRef="#br1" timeOffset="17795.68">10795 529 0,'-21'-21'0,"42"42"0,-63-42 0,20 0 15,22 0-15,0 0 0,0-1 0,0 1 16,22-21-16,20 21 0,21-22 16,-20 1-16,41 21 0,-20-21 15,21 20-15,20 1 0,-20 0 0,21 21 0,0 0 16,0 0-16,21 0 0,0 0 15,-22 21-15,1 22 0,0-1 0,0 0 16,-21 1-16,-1 20 0,-20-21 16,-1 22-16,1 21 0,-22-1 15,-21 1-15,22 21 0,-43-22 16,0 22-16,0-21 0,-22 0 0,1 20 16,0-20-16,0 0 0,-21-1 0,-1-20 15,1 21-15,0-22 0,-1 1 16,22-1-16,-21-21 0,-1 22 0,1-22 15,21-21-15,0 22 0,0-22 0,-1 0 16,1-21-16,21 21 0,-21-21 16,0-21-1,21 0 1,0 0-16</inkml:trace>
  <inkml:trace contextRef="#ctx0" brushRef="#br1" timeOffset="18068.52">11896 1693 0,'0'0'0,"0"-21"0,-22 21 0,1 0 16,21 21-1,0 1-15,0-1 0,0 0 16,0 21-16,21-21 0,1 22 0,-1-1 16,-21 0-16,21-20 0,0 20 15,0 0-15,0-21 0,1 22 16,-1-22-16,0 0 0,0 0 0,0 0 0,0 1 15,1-22-15,-1 0 0,0 0 16,0 0-16,0 0 0,0 0 16,1 0-16,-1 0 0,21-22 0,-21 1 15,0 0-15,22 0 0,-22 0 16,0 0-16,21-1 0,1-20 0,-22 0 16,21 21-16,1-22 0</inkml:trace>
  <inkml:trace contextRef="#ctx0" brushRef="#br1" timeOffset="18204.45">12742 1842 0,'-21'21'0,"42"-42"0,22-1 0,-22 1 16,-21 0-16,0 42 15,-21 0 1,-1 1-16,-20 20 0,21-21 16,-21 21-16,-1-20 0,1 20 0,0-21 15,-1 21-15,22-20 0,-21 20 16,-1-21-16,1 0 0,21 0 0,0 1 16,0-1-16</inkml:trace>
  <inkml:trace contextRef="#ctx0" brushRef="#br1" timeOffset="18572.23">13716 910 0,'0'0'15,"21"-21"-15,-21-21 0,21 21 0,0-1 16,1 22 0,-1 0-16,-21 22 15,0 20-15,0-21 0,0 21 0,0 1 16,0-1-16,0 22 15,0-22-15,-21 21 0,-1-20 0,22-1 16,-21 0-16,0 1 0,21-1 16,-21 0-16,21-20 0,-21-1 0,21 0 15,-21 0-15,21 0 0,0 0 0,0-42 32</inkml:trace>
  <inkml:trace contextRef="#ctx0" brushRef="#br1" timeOffset="18876.06">13737 889 0,'0'0'0,"0"-63"0,0 20 15,0-20-15,0 20 0,0 22 0,21-21 16,-21 0-16,21 20 0,1 1 0,-1 0 16,21 0-16,-21 0 0,22 21 15,-1 0-15,0 0 0,22 0 0,-22 21 16,0 0-16,1 0 0,-1 0 15,-21 22-15,0-1 0,-21 0 0,0 1 16,0-1-16,-21 22 0,0-22 16,-21 0-16,-22 1 0,22-1 15,-22 0-15,22 1 0,-21-22 0,20 21 0,1-21 16,0 0-16,20 1 0,1-22 16,0 21-16,0-21 15,42 0 1,0 0-16,0 0 0,22 0 15,-22 0-15,21 0 0,1 0 0,-1 0 16,0 0-16</inkml:trace>
  <inkml:trace contextRef="#ctx0" brushRef="#br1" timeOffset="19321.64">14563 1101 0,'0'0'0,"21"-21"0,-21-1 15,0 1-15,0 0 16,-21 21-16,-1 0 0,1 0 15,0 0-15,-21 0 0,21 0 0,-22 0 16,1 21-16,0 0 0,-1 22 16,22-22-16,-21 21 0,-1 1 0,1-22 15,21 21-15,0-21 0,0 22 16,-1-22-16,22 21 0,0-21 0,0 0 16,0 1-16,0-1 0,22 0 0,-1-21 15,21 21-15,-21-21 16,0 0-16,22 0 0,-1 0 15,-21-21-15,22 0 0,-1 21 0,0-21 16,-21-1-16,22 1 0,-1-21 16,-21 21-16,0-22 0,22 1 0,-22 21 15,0-21-15,-21 20 0,21-20 16,-21 21-16,21 21 0,-21-21 0,0 42 16,0 0-1,0 0-15,0 0 0,-21 22 16,21-22-16,-21 0 0,21 21 0,0-20 15,0-1-15,0 0 0,0 0 16,0 0-16,0 0 0,21 1 0,0-1 16,1 0-16,-1-21 0,0 0 0,0 21 15,21-21-15,-20 0 0,-1 0 16,0 0-16,0 0 0,0 0 0,0-21 16,1 0-16</inkml:trace>
  <inkml:trace contextRef="#ctx0" brushRef="#br1" timeOffset="19672.43">14944 1312 0,'0'-105'15,"0"210"-15,0-253 16,0 127-16,0-21 0,21 21 0,0-1 16,0-20-16,21 21 0,-20 21 0,20-21 15,0 21-15,1 0 0,-1 0 16,0 0-16,1 0 0,-1 21 0,0 0 16,1 21-16,-22-20 0,21 20 15,-21 0-15,0-21 0,1 22 16,-1-1-16,-21 0 0,0-20 0,0 20 0,0-21 15,0 0-15,-21 22 0,-1-43 16,1 21-16,0 0 0,0-21 16,0 0-16,0 0 15,21-21 1,0 0-16,0-1 0,21 1 16,0 0-16,0-21 0,0 21 15,0-22-15,1 22 0,-1-21 0,21-1 16,-21 22-16,22-42 15,-1 42-15,0-1 0,-21 1 16,1 21-16,-1 0 0,0 0 16,0 0-16,-21 21 15,0 1-15,0-1 16,0 0-16</inkml:trace>
  <inkml:trace contextRef="#ctx0" brushRef="#br1" timeOffset="20367.87">15917 1291 0,'64'21'31,"-43"-21"-31,0-21 0,0 21 16,0-21-16,1 0 0,-1 0 15,0 21-15,-21-21 0,0-1 0,21 1 16,-21 0-16,0 0 0,0 0 16,-21 0-1,0 21-15,0 0 0,-1 0 16,1 21-16,0 0 0,0 0 15,0 0-15,0 0 0,21 22 0,0-22 16,-22 0-16,22 21 0,0-20 0,0-1 16,0 0-16,0 0 0,0 0 15,22 0-15,-1 1 0,0-22 16,21 0-16,-21 0 0,22 0 16,-22 0-16,21 0 0,1 0 0,-22-22 15,21 22-15,0-21 0,-20 0 16,20 0-16,-21 0 0,0 0 15,22-1-15,-22-20 0,0 21 0,-21 0 16,21 0-16,-21-1 0,21 22 16,-21-21-16,0 42 15,0 1 1,0-1-16,0 21 0,0-21 16,0 0-16,0 1 0,-21 20 0,21-21 15,0 0-15,0 0 0,0 1 16,0-1-16,0 0 0,0 0 0,0 0 15,-21-21-15,21 21 0,-21-21 32,21-21-17,0 0-15,0 0 0,0 0 0,0 0 16,21-1-16,0 1 0,-21-21 16,21 0-16,0 20 0,22-20 0,-22 0 15,21-1-15,1 22 0,-1-21 16,-21 21-16,21 0 0,1-1 0,-1 22 15,0 0-15,-20 0 0,20 0 16,-21 22-16,0-1 0,0 0 0,1 0 16,-22 21-16,21-20 0,-21-1 15,0 21-15,0-21 0,0 0 0,0 1 16,-21 20-16,21-21 0,-22 0 0,1-21 16,21 21-16,0 1 15,21-44 16,1 22-31</inkml:trace>
  <inkml:trace contextRef="#ctx0" brushRef="#br1" timeOffset="20637.71">17738 635 0,'0'-21'0,"0"42"0,0-63 0,-22 42 16,1 0-16,0 0 0,-21 0 15,21 21-15,-1 21 16,-20-21-16,21 22 0,0-1 0,-22 0 16,22 22-16,0-22 0,0 22 15,0-22-15,0 22 0,21-22 0,0 0 16,0 1-16,0-1 0,0 0 0,0 1 16,21-22-16,0 21 0,21-21 15,-21 0-15,22 1 0,-1-1 0,0-21 16,-20 0-16,20 0 0,0 0 0,1 0 15,-22 0-15,21 0 0,-21-21 16,0-1-16,22-41 16</inkml:trace>
  <inkml:trace contextRef="#ctx0" brushRef="#br1" timeOffset="20825.59">17357 1037 0,'-43'21'16,"86"-42"-16,-107 42 0,22 1 0,21-22 15,21 21-15,42-21 16,-21 21-16,21-21 0,22 0 16,-1 0-16,1 0 0,-1 0 0,1 0 15,-1 0-15,22-21 0,-21 21 0,-22 0 16,21-21-16,-20 21 0,-1 0 16,-21 0-16,0 0 0,1 0 15</inkml:trace>
  <inkml:trace contextRef="#ctx0" brushRef="#br1" timeOffset="22224.05">9250 7768 0,'0'0'0,"0"-42"16,0 21-16,0 0 0,0-1 0,0-20 16,0 21-16,0 0 0,0 0 15,-21 21 1,21 21-16,0 0 15,-22 0-15,22 21 0,-21-20 16,21 20-16,0 0 0,0 22 0,0-22 16,0 0-16,0 22 0,0-1 15,21 1-15,1-22 0,-1 22 0,0-22 16,0 22-16,43 20 0,-22-41 16,0-1-16,1 0 0,-1-21 0,0 22 15,22-22-15,-22 0 0,22-21 16,-1 21-16,1-21 0,-1 0 0,-21 0 15,22 0-15,-1 0 0,1-21 16,-1 21-16,-20-21 0,20-21 0,1 20 16,-1 1-16,1-21 0,-1 0 15,22-1-15,0 1 0,-1 0 0,1-1 16,0 1-16,20-22 0,-20 22 0,84-43 16,-84 43-16,21 21 15,-21-21-15,20 20 0,1 1 0,-21 0 16,21 21-16,-22 0 0,1 0 0,0 0 15,-1 0-15,1 21 0,-21 0 0,-1 1 16,1 20-16,-1 0 0,1 1 16,-1-1-16,1 0 0,-1 22 15,1-22-15,-1 0 0,1 22 0,-1-22 0,1 1 16,-1-1-16,-21 0 16,1-21-16,-1 22 0,0-22 0,1 21 15,-1-21-15,-21 1 0,22-22 0,-22 0 16,0 0-16,0 0 0,0-22 15,-21 1-15,21 0 16,1-21-16,-1 21 0,0-22 0,21 1 16,1-22-16,-1 22 0,0-21 0,22-1 15,-1 22-15,1-22 0,-1 22 16,1-22-16,-1 43 0,1-21 0,63 0 16,-85 20-16,22 22 0,-22 0 15,0 0-15,1 22 0,-1-1 16,21 0-16,-20 0 0,-1 21 15,0 1-15,-20-1 0,20 0 0,0 1 16,1-1-16,-1 0 0,0-20 0,1 20 16,-1 0-16,0-21 0,1 22 15,-1-22-15,0 0 0,1 0 0,20 0 16,-21 1-16,1-22 0,20 21 0,-20-21 16,-1 0-16,21 0 0,-20 0 0,-1-21 15,0-1-15,1 1 0,-1 0 16,0-21-16,-20-22 0,20 1 15,-21-1-15,21 1 0,-42-22 0,22 0 16,-22 22-16,0-22 0,0 22 0,0-1 16,0 1-16,0 20 0,0-20 15,0 42-15,0-22 0,-22 1 0,22 21 16,0 0-16,-21 0 0,0 21 16,0 0-16,0 0 15,0 21-15,21 0 0,-22 0 0,1 0 16,0 0-16,0 22 0</inkml:trace>
  <inkml:trace contextRef="#ctx0" brushRef="#br1" timeOffset="23159.52">10075 9864 0,'21'0'0,"149"-21"31,-128-1-15,0 1-16,-20 0 0,20-21 0,-21 21 15,21-22-15,-20 22 0,-22-21 0,0-1 16,0 22-16,0-21 0,0 21 16,0 0-16,-22-1 0,1 1 0,0 21 15,-21 0-15,21 0 0,-22 0 0,-20 0 16,20 0-16,-20 21 0,21 1 0,-22-1 15,22 0-15,-1 21 0,1-21 16,0 22-16,21-22 0,-1 21 0,22-21 16,0 1-16,0-1 0,0 0 0,22 0 15,-1 0-15,0-21 0,21 0 16,-21 0-16,22 0 0,-1 0 0,0 0 16,1 0-16,-1 0 0,-21 0 15,22-21-15,-1 21 0,-21-21 16,0 0-16,0 21 0,1-21 0,-1 21 15,0 0-15,-21 21 32,0 21-32,0-21 0,0 22 0,0-1 15,-21 0-15,21 1 0,-21 20 0,-1 1 16,22-1-16,0 22 0,0-22 16,0 22-16,-21 0 0,21-1 0,0 1 15,-21 21-15,21-22 0,0 1 16,0 0-16,-21-1 0,0 22 0,0-21 0,-1 63 15,1-84-15,-21-1 16,21 1-16,0-22 0,-22 21 16,1-41-16,0 20 0,-1-21 0,1 0 15,0-21-15,-22 0 0,1 0 16,-1-21-16,1 0 0,20 0 0,-20-22 0,-1 1 16,22 0-16,0-22 0,-1-20 15,1-1-15,21 0 0,21 1 0,0-1 16,0 0-16,21-105 15,21 84-15,-21 21 0,22-21 0,20 22 16,1-1-16,20 0 0,1 1 16,0-1-16,-1 0 0,22 22 0,0-1 15,-21 1-15,-1 21 0</inkml:trace>
  <inkml:trace contextRef="#ctx0" brushRef="#br1" timeOffset="23677.22">10753 9758 0,'0'0'15,"0"21"-15,21-42 32,0 0-32,-21 0 0,21-1 15,0-20-15,0 21 0,1 0 0,-1-22 16,0 22-16,0 0 0,-21 0 16,0 0-16,0 0 0,0-1 15,-21 22-15,0 0 16,0 0-16,-1 22 0,-20 20 15,21 0-15,-21 1 0,20-1 16,1 0-16,0 1 0,0-1 0,21-21 16,0 21-16,0 1 0,0-22 0,0 0 15,0 0-15,0 0 0,0 1 16,21-22-16,21 0 0,-20 0 0,62 0 16,-41 0-16,-1-22 15,21 1-15,1 0 0,-22 0 0,22-21 16,-1 20-16,-20-41 0,20 21 15,-21-1-15,1-20 0,-22-1 0,21 1 16,-21 20-16,1-20 0,-1-1 16,0 22-16,-21 0 0,0-1 0,0 22 15,0 0-15,-21 21 16,0 21-16,21 0 0,-22 1 0,1 20 16,0 0-16,0 1 0,0-1 15,0 0-15,-1 22 0,1-22 16,0 0-16,21 22 0,0-22 0,-21 1 15,21-1-15,0-21 0,0 21 0,0-20 16,0 20-16,0-21 0,0 0 16,21-21-16,0 0 0,22 0 15,-22 0 1,-21-21-16,21 0 0</inkml:trace>
  <inkml:trace contextRef="#ctx0" brushRef="#br1" timeOffset="23844.12">11176 9589 0,'42'-22'16,"1"1"-16,-22 21 15,0 0-15,21-21 0,1 21 0,-1 0 16,43-21-16,-43 0 16,21 0-16,-20 21 0,20-22 15,-20 22-15,20-21 0,1 21 0,-22-21 16,0 21-16</inkml:trace>
  <inkml:trace contextRef="#ctx0" brushRef="#br1" timeOffset="24315.85">12128 9419 0,'0'0'0,"0"21"16,-21 1-16,21-1 0,-21 21 0,0-21 15,0 22-15,0-1 0,-1 0 0,1-21 16,0 22-16,0-22 0,0 21 0,21 1 16,0-22-16,-21 0 0,21 0 15,21-21 1,0 0-16,0 0 0,0 0 15,0 0-15,1-21 0,-1 0 16,21 0-16,-21-22 0,22 22 0,-22-21 16,21 21-16,-21-22 0,0 1 0,1 21 15,20-22-15,-21 22 0,-21 0 16,21 0-16,-21 0 0,0 42 31,0 0-31,-21 0 0,21 22 16,0-22-16,-21 21 0,21-21 0,-21 22 15,21-22-15,0 21 0,0-21 16,0 0-16,0 1 0,21-1 0,0 0 16,0 0-16,0 0 0,22-21 15,-22 0-15,21 0 0,-21 0 0,22 0 16,-1 0-16,0-21 0,1 0 0,-1 0 16,-21-22-16,22 22 0,-1-21 15,-21 0-15,0-1 0,0-20 0,1 20 16,-22 1-16,0 0 0,0-1 0,0 1 15,0 21-15,-22-21 0,1 42 16,-21-22-16,21 22 0,0 0 16,-1 0-16,1 0 0,-21 22 0,42-1 15,-21 0-15,21 0 0,-21 0 0,21 0 16,0 1-16,0-1 0,0 0 16,21 0-16</inkml:trace>
  <inkml:trace contextRef="#ctx0" brushRef="#br1" timeOffset="24511.77">13335 9589 0,'-21'0'15,"21"21"1,-21 0-16,-1 0 0,1 0 0,0 0 16,21 1-16,-21-1 0,0 21 15,0-21-15,21 0 0,-22 1 16,22-1-16,22-42 47</inkml:trace>
  <inkml:trace contextRef="#ctx0" brushRef="#br1" timeOffset="24663.68">13335 9483 0,'0'-43'0,"0"86"0,0-107 15,0 43-15,0 0 0,0 0 16,0 0-16,-21 21 15,0 0-15,21 21 16,0 0-16,0 0 16,0 0-16,21 0 15,0-21-15,0 22 0</inkml:trace>
  <inkml:trace contextRef="#ctx0" brushRef="#br1" timeOffset="25405.26">13674 9652 0,'0'0'0,"-43"106"32,43-85-32,-21 0 15,0 0-15,0 1 16,21-44 15,0 1-31,21 0 16,0 21-16,0-21 0,0 0 15,-21-22-15,22 22 0,-1 0 0,0 0 16,0-21-16,0 20 0,0 1 0,1 21 16,-1-21-16,0 21 0,0 0 15,-21 21-15,0 0 16,0 1-16,0 20 0,0-21 16,0 0-16,0 0 0,0 22 15,0-22-15,21 0 0,0 0 0,1 0 16,-1 1-16,21-22 0,-21 21 15,22-21-15,-1 0 0,21 0 0,-20 0 16,-1 0-16,22 0 0,-22 0 16,0 0-16,22-21 0,-43 21 0,21-22 15,22-41-15,-43 21 0,0 20 16,-21-20-16,0 0 0,0-1 16,0 22-16,0-21 0,0 21 0,-21 0 15,0-1-15,0 1 0,-22 21 0,1 0 16,-22 0-16,22 0 0,0 21 15,-1 1-15,-20-1 0,42 0 0,-22 0 16,22 21-16,-21-20 0,42-1 16,0 21-16,0-21 0,0 0 0,0 22 15,0-22-15,21 0 0,0-21 16,22 21-16,-1 0 0,-21-21 0,21 0 16,1 0-16,-22 0 0,21 0 0,22-21 15,-43 0-15,21 0 16,-21 0-16,1 0 0,-1-1 0,0-20 15,0 0-15,-21-1 0,21 1 0,22-64 16,-22 43-16,-21 20 16,21-20-16,-21 21 0,21-1 0,-21 22 15,0-21-15,0 21 0,0 42 16,-21 0 0,0 0-16,21 21 0,-43 1 15,43-1-15,-21 0 0,0 1 0,0-1 16,0 22-16,21-22 0,0 0 0,0 1 15,0 20-15,0-21 0,0-20 16,0 20-16,0-21 0,0 21 0,21-42 16,0 22-16,0-22 0,0 0 0,1 0 15</inkml:trace>
  <inkml:trace contextRef="#ctx0" brushRef="#br1" timeOffset="25644.12">15452 9144 0,'0'-21'0,"0"42"0,0-63 0,0 21 0,-22 21 16,1 0-16,0 21 0,0 21 15,0-21-15,-22 22 0,22-22 16,0 21-16,0 0 0,-21 1 0,20-1 16,1 22-16,-21-22 0,21 21 0,0-20 15,-1-1-15,1 0 0,21 1 0,0-1 16,0 0-16,0-20 0,0-1 0,0 0 15,0 0-15,21-21 16,1 0-16,20 0 16,-21-21-16</inkml:trace>
  <inkml:trace contextRef="#ctx0" brushRef="#br1" timeOffset="26059.88">15642 9250 0,'0'0'0,"42"-42"0,-20 20 0,-22-20 16,21 21-16,-21 42 31,-21 0-31,-1 0 0,22 1 16,-21-1-16,0 0 0,21 21 15,0-21-15,-21 1 0,21-1 0,-21 0 16,21 0-16,-21 0 0,21 0 0,-22 1 16,22 20-16,0-21 0,-21 21 15,0-20-15,21-1 0,-21 21 16,21-21-16,0 0 0,0 1 0,0-1 15,0 0-15,0 0 0,0 0 16,0-42 15,0 0-31,0 0 16,0 0-16,0-1 16,-21 44 30,21-1-30,-21 0-16,-1 0 0,22 0 16,0 0-16,-21-21 0,21 22 15,-21-1-15,0-21 0,21 21 16,-21-21 0</inkml:trace>
  <inkml:trace contextRef="#ctx0" brushRef="#br1" timeOffset="26256.77">15007 9631 0,'0'0'0,"21"0"16,0 0 0,1 0-16,20 0 0,0 0 0,1 0 15,-1 0-15,0 0 0,22 0 0,-1 0 16,1 0-16,-1 0 0,1 0 0,-22 0 15,22 0-15,-1 0 0,1 0 0,-1 0 16,1-21-16,-1 21 0</inkml:trace>
  <inkml:trace contextRef="#ctx0" brushRef="#br1" timeOffset="27465.07">16256 9483 0,'-106'-43'31,"85"43"-31,0 0 0,-22 0 16,22 0-16,-21 0 0,21 0 0,-22 22 15,22-1-15,-63 63 16,41-41-16,22-22 0,0 21 0,21-21 16,-21 22-16,21-22 0,0 21 15,0-21-15,0 1 0,0-1 0,0 0 16,21 0-16,0-21 0,0 0 16,0 0-16,22 0 0,-22 0 0,21 0 15,-21 0-15,22-21 0,-22 0 16,0 0-16,21-1 0,-20 1 0,-1 0 15,0-21-15,0 21 0,0-22 16,22-20-16,-22 42 0,-21-1 16,0 1-16,-21 42 15,-1 1 1,1-1-16,0 0 0,0 0 0,0 0 16,0 22-16,21-22 0,0 0 15,-22 0-15,22 0 0,0 0 0,0 1 16,0-1-16,22-21 0,-1 0 15,0 0-15,0 0 0,0 0 16,22 0-16,-22 0 0,21 0 0,0 0 16,-20-21-16,20-1 0,0 22 15,1-21-15,-1 0 0,0-21 0,1 21 16,-1-1-16,0-20 16,1 21-16,-22 0 0,0 0 0,0-1 0,0 22 15,0 0-15,-21 22 16,0-1-16,-21 21 15,21-21-15,0 0 0,-21 1 16,21-1-16,0 0 0,0 21 0,0-21 16,21 1-16,0-1 0,1-21 0,-1 21 15,0 0-15,21-21 0,-21 0 0,22 0 16,-1 0-16,0 0 16,1 0-16,-1 0 0,0 0 0,-20-21 15,20 0-15,0 0 0,-21-1 0,1-20 16,-1 21-16,0-21 0,-21-1 15,0 22-15,0-21 0,0-1 0,0 22 16,0 0-16,0 0 0,0 0 0,-21 0 16,0 21-16,-64 0 15,64 0-15,-22 21 0,1 0 0,0 0 16,-1 21-16,22-20 0,-21 20 0,21 0 16,0-21-16,21 22 0,0-22 0,0 21 15,0-21-15,0 1 0,0-1 16,0 0-16,21 0 0,21-21 15,-21 0-15,0 21 0,22-21 0,-22 0 16,21 0-16,1 0 0,-22-21 0,21 0 16,-21 0-16,22 0 0,-22-1 15,21-20-15,-21 0 0,22-1 0,-1 1 16,-21-21-16,21 20 0,-20-20 0,20 20 16,-21-20-16,0-1 0,22 22 15,-22 0-15,-21-1 0,0 22 0,0 0 16,0 0-16,-21 21 15,-1 21-15,1 0 0,0 22 16,-21-22-16,21 21 0,-22 0 16,22 1-16,0-1 0,0 0 0,0 1 15,21 20-15,0-20 0,0-1 16,0 0-16,0-21 0,21 22 0,0-1 16,0-21-16,0 0 0,22 1 0,-22-22 15,21 0-15,0 0 0,-20 0 16,20 0-16,-21 0 0,21-22 0,-20 1 15,-1 0-15,21-21 0,-21 21 0,0-22 16,1 1-16,-1-22 16,0 22-16,21-21 0,-21 20 0,1-20 15,20-1-15,-21 1 0,21 20 0,-20-20 16,-1 21-16,-21 20 0,0-20 16,0 21-16,-21 21 15,-1 21-15,1 0 0,0 22 0,0-22 16,0 21-16,0 0 0,-22 1 0,22 20 15,0-20-15,0 20 0,0-21 16,-1 22-16,1-1 0,21-20 0,0 20 16,-21-20-16,21 20 0,0-42 0,0 22 15,0-1-15,0-21 0,0 0 16,0 0-16,0 1 0,21-22 16,0 0-16,1 0 0,20-22 15,-21 1-15,0 0 16</inkml:trace>
  <inkml:trace contextRef="#ctx0" brushRef="#br1" timeOffset="28067.73">18351 9652 0,'-21'0'0,"42"0"0,-63 21 16,21-21-16,21 21 0,0 1 16,0-1-16,0 0 15,21-21 1,0 0-16,0 0 0,1 0 15,20 0-15,-21-21 0,21 21 0,-20-21 16,20-1-16,-21 1 0,0 0 0,22-21 16,-22 21-16,-21-1 15,21-20-15,-21 21 0,21 0 0,-21 0 16,0-1-16,-21 22 16,0 0-16,0 0 0,-1 0 15,1 22-15,-21-1 0,21 21 16,0-21-16,-22 22 0,22-22 0,0 21 15,0 0-15,21 1 0,0-22 0,0 21 16,0-21-16,0 22 0,0-22 16,21 21-16,0-21 0,21 1 0,-20-22 15,20 21-15,0-21 0,1 0 0,-1 0 16,21 0-16,-20 0 0,-1 0 16,0 0-16,1-21 0,-1-1 15,0 1-15,1 0 0,-1-21 0,-21-1 16,22 1-16,-1 0 0,-21-1 0,0 1 15,0 0-15,1-1 0,-22 22 16,0 0-16,0 0 0,-22 21 16,1 0-16,-21 0 0,21 0 0,0 21 15,-22-21-15,22 21 0,0 22 16,0-22-16,21 0 0,0 0 0,0 21 16,0-20-16,21-1 0,0 21 15,0-21-15,0 0 0,1 1 0,-1-1 0,21 0 16,-21 0-16,0 0 0,1 0 15,-1 1-15,0-1 0,-21 0 16,0 0-16,-21 0 0,0-21 16,-22 0-16,22 0 0,0 0 0,-21 0 15,-1 0-15,1 0 0,21 0 0,-22 0 16,22 0-16,-21 0 0,21 0 0,0 0 16,-1 0-16</inkml:trace>
  <inkml:trace contextRef="#ctx0" brushRef="#br1" timeOffset="28652.39">12848 11134 0,'0'0'0,"0"-43"0,21 22 16,-21-21-16,21 21 0,-21-22 0,0 1 15,0 21-15,-21 21 16,0 0-16,0 21 15,-21 0-15,-1 0 0,-20 43 0,20-22 16,-20 43-16,-1-22 0,1 22 16,-1 21-16,1-21 0,-22-1 0,22 22 15,-1 0-15,1-21 0,-1 20 0,22-20 16,21 21-16,0-21 0,-1-22 0,22 22 16,0-22-16,22 1 0,-1-1 0,21-20 15,43 41-15,-22-41 16,1-22-16,20-21 0,-20 0 0,21 0 15,-22 0-15,22 0 0,-22-21 0,22-1 16,0 1-16,-22-21 0,22 21 16,-22-22-16,1 1 0,-1 0 15</inkml:trace>
  <inkml:trace contextRef="#ctx0" brushRef="#br1" timeOffset="28879.26">13610 11578 0,'0'-63'16,"0"126"-16,0-169 0,0 64 0,0 21 0,0 0 15,0 0-15,-21 63 16,0-21-16,0 21 0,-1 1 16,22-1-16,-21 22 0,0-1 0,0 1 15,-21-1-15,20 1 0,22-1 0,-21 1 16,0 20-16,-21 22 0,42-42 16,0-22-16,0 0 0,-21 1 15,21-22-15,0 21 0,0-21 0,0 0 16,0 1-16,0-1 0,21-42 15,-21-1 1,21 1-16,-21-21 0</inkml:trace>
  <inkml:trace contextRef="#ctx0" brushRef="#br1" timeOffset="29163.1">13377 11832 0,'0'-63'16,"0"126"-16,0-190 0,0 64 0,0-1 0,0 22 0,0-22 15,0 22-15,21-21 0,1 20 16,-1 1-16,0 0 0,0 20 15,0-20-15,22 21 0,-1 0 0,0 0 16,22 21-16,-22 0 0,22 0 0,-1 0 16,-21 21-16,22 21 0,-22-21 0,1 22 15,-22-1-15,0 21 0,-21-20 16,0-1-16,0 0 0,-21 1 0,0-1 16,-22 0-16,1 1 0,0-1 0,-22-21 15,22 22-15,-22-22 0,-20 42 16,41-42-16,1 1 0,0-1 0,20 0 15,1-21-15,0 21 0,21 0 16,21 0 0,0-21-1,1 0-15,-1 0 0,21 0 0</inkml:trace>
  <inkml:trace contextRef="#ctx0" brushRef="#br1" timeOffset="29617.84">14351 12129 0,'0'0'0,"21"0"0,0-22 0,-21 1 0,21 21 16,-21-42-16,0 21 0,0 0 0,0-1 15,0-20-15,0 21 16,-21 0-16,0 0 0,0-1 0,0 1 16,-22 21-16,22 0 0,-21 0 0,21 0 15,-22 0-15,22 21 0,-21 1 0,0-1 16,-1 21-16,22-21 0,0 22 15,-21-1-15,20 0 0,1 1 0,0-1 16,0-21-16,21 21 0,-21 1 0,21-22 16,0 0-16,0 0 0,0 0 15,21 1-15,0-22 0,21 0 16,-20 0-16,20 0 0,0 0 0,1 0 0,-1 0 16,0-22-16,1 1 0,-1 0 0,0 0 15,1-21-15,-1 20 0,-21-20 16,21 0-16,-20-1 0,-1 1 0,0 0 15,-21 21-15,0-1 0,0 1 16,0 0-16,-21 21 16,0 21-16,-1 0 15,1 1-15,0-1 0,21 21 0,0-21 16,-21 0-16,21 22 0,0-22 16,0 0-16,0 21 0,0-20 0,0-1 15,0 0-15,21-21 0,0 21 0,0-21 16,1 0-16,20 0 15,-21 0-15,21 0 0</inkml:trace>
  <inkml:trace contextRef="#ctx0" brushRef="#br1" timeOffset="29955.64">14711 12002 0,'0'-22'0,"0"44"0,0-65 0,0 1 0,0 21 15,0 0-15,21-1 0,0 22 0,0-21 16,0 21-16,1 0 15,-1 0-15,0 0 0,21 0 0,-21 0 16,1 21-16,-1 1 0,0-1 0,0 21 16,21 22-16,-20-22 0,-1 0 15,-21 1-15,0-22 0,0 21 16,0-21-16,-21 0 0,-1 22 0,1-43 16,0 21-16,0 0 0,0-21 0,0 0 15,-1 0 1,22-21-1,0 0-15,0 0 0,0-22 0,22 22 16,-1 0-16,21-21 0,-21-1 16,0 22-16,1-21 0,20-1 0,-21 22 15,0 0-15,22 0 0,-22 0 0,21 21 16,-21 0-16,0-21 0,1 21 0,-1 0 16,0 0-16,0 0 0,-21 21 15</inkml:trace>
  <inkml:trace contextRef="#ctx0" brushRef="#br1" timeOffset="30856.13">15430 12129 0,'0'0'0,"22"0"0,-1 0 0,0 0 16,0 0-16,0-22 16,0 1-16,22-21 0,-22 21 15,0 0-15,-21-1 0,21-20 16,-21 21-16,0 0 0,0 0 0,0-1 15,0 1-15,-21 21 0,0 0 16,0 0-16,0 0 0,-22 0 16,22 21-16,0 1 0,-43 20 15,43 0-15,0-21 0,0 1 16,0 20-16,21-21 0,0 21 0,0-20 16,0 20-16,0-21 0,0 0 0,42 22 15,0-22-15,1-21 0,-22 21 16,21-21-16,1 0 0,-1 0 0,0 0 15,22 0-15,-22-21 0,0 21 16,1-21-16,-1-1 0,-21 1 0,22 0 16,-22-21-16,0 21 0,0-22 0,0 22 15,0-21-15,-21 21 0,22-1 16,-22 1-16,0 0 0,0 0 16,0 42-1,0 0 1,-22 0-16,1 1 0,21 20 15,-21-21-15,21 21 0,-21-20 0,21-1 16,0 21-16,0-21 0,0 0 0,0 1 16,-21-1-16,21 0 0,0 0 15,-21-21-15,21-21 32,0 0-32,0 0 0,0-22 15,0 22-15,21 0 0,0-21 0,21-1 16,-21 1-16,22 0 0,-1-1 15,0 22-15,1-21 0,20 21 16,-20-1-16,20 1 0,-21 21 0,1 0 16,-1 0-16,0 0 0,-20 0 0,-1 0 15,0 21-15,-21 1 0,0 20 16,0-21-16,0 21 0,0-20 0,0 20 16,0-21-16,0 21 0,-21-20 0,21-1 15,0 0-15,0 0 0,0 0 0,0 0 16,21 1-16,0-22 0,0 0 0,0 0 15,1 0-15,20 0 0,-21 0 16,21 0-16,-20 0 0,-1-22 16,21 1-16,-21 0 0,0 0 0,1-21 15,20-1-15,-21 1 0,0 0 0,0-1 16,1 1-16,-1-22 0,21 22 16,-21-21-16,0-1 0,1 22 0,-1-1 15,0 1-15,0 21 0,0 0 0,-21 0 16,-21 42-1,0 0-15,0 0 0,0 21 16,-22 1-16,22-1 0,0 0 0,-21 22 16,20-22-16,1 1 0,0 20 0,0-21 15,21 64-15,0-63 0,0-1 16,0-21-16,0 21 16,21-20-16,0-1 0,0 0 0,1 0 15,20-21-15,-21 0 0,0 0 0,0 0 16,22 0-16,-22-21 0,0 0 0,0 0 15</inkml:trace>
  <inkml:trace contextRef="#ctx0" brushRef="#br1" timeOffset="31025.03">17081 11853 0,'0'0'16,"-42"0"-16,21 0 0,-21 0 0,20 0 0,1 0 15,0 0-15,42 0 31,0 0-31,22 0 0,-22 0 16,42 0-16,-20-21 0,20 21 0,1-21 16,-1 21-16,1 0 0,-1-21 0</inkml:trace>
  <inkml:trace contextRef="#ctx0" brushRef="#br1" timeOffset="31419.83">18140 11578 0,'-21'21'15,"21"1"-15,-22-22 0,22 21 16,0 21-16,-21-21 0,21 22 16,-21-22-16,0 21 0,21 0 15,-21 1-15,0-22 0,-1 21 0,1 1 16,21 41-16,0-41 0,-21-22 0,21 0 15,-21 21-15,21-21 0,-21 1 0,21-1 16,0 0-16,21-21 16,-21-21 15</inkml:trace>
  <inkml:trace contextRef="#ctx0" brushRef="#br1" timeOffset="31495.78">17653 12002 0,'0'0'0,"-21"-22"0</inkml:trace>
  <inkml:trace contextRef="#ctx0" brushRef="#br1" timeOffset="31680.68">19283 11684 0,'0'-21'0</inkml:trace>
  <inkml:trace contextRef="#ctx0" brushRef="#br1" timeOffset="31879.56">19283 11663 0,'-21'-21'15,"-1"21"-15,1 0 0,-21 0 16,21 0-16,0 0 0,-22 0 15,1 0-15,0 21 0,20 0 0,-20 0 16,0 0-16,-1 1 0,1 20 16,0-21-16,21 21 0,-22-20 0,22 20 15,0-21-15,21 21 0,-21 1 0,21-22 0,0 21 16,0-21-16,0 22 0,0-22 0,0 0 16,21 0-16,0 0 0,0 1 15,0-22-15,22 0 0,-22 21 0,21-21 16,1 0-16,-1 0 0,0 0 0,22-21 15,-22 21-15,22-22 0,-22 1 16,21-21-16,1 21 0</inkml:trace>
  <inkml:trace contextRef="#ctx0" brushRef="#br1" timeOffset="32111.43">19854 11303 0,'0'-42'0,"0"84"15,0-127-15,0 43 0,0 21 0,0 0 16,0 0-16,-21-1 0,0 22 0,-21 22 15,20-1-15,22 0 0,0 21 16,-21 1-16,21 20 0,-21 1 16,21-22-16,0 21 0,0 1 15,0-1-15,0-20 0,0 20 0,0 1 16,0-22-16,-21 22 0,21-22 0,0 21 16,-21-20-16,0-1 0,-1 0 0,1-20 15,21 20-15,-21-21 0,21 0 16,-21 0-16,0-21 15</inkml:trace>
  <inkml:trace contextRef="#ctx0" brushRef="#br1" timeOffset="32376.28">19516 12192 0,'0'-21'16,"0"42"-16,0-63 0,0 21 0,21-1 15,0-20-15,0 0 0,0-1 0,0 1 16,1 0-16,20-1 0,-21 1 0,21 21 16,1-21-16,-1 20 0,-21-20 15,22 21-15,-22 21 0,21 0 0,-21 0 16,0 0-16,1 0 0,-1 0 0,0 21 15,-21 21-15,0-20 0,0-1 16,0 21-16,0 0 0,0 1 16,0-22-16,0 21 0,0 1 0,0-22 0,0 21 15,-21-21-15,21 22 0,0-22 16,0 0-16,-21-21 0,-1 21 16,22 0-16,-21-21 0,0 0 15,21-21 1,0 0-1,0 0-15,21 0 0,0-1 16,1-20-16</inkml:trace>
  <inkml:trace contextRef="#ctx0" brushRef="#br1" timeOffset="32575.61">20574 11769 0,'-42'21'31,"20"-21"-31,1 21 0,0 21 0,0-20 15,0 20-15,0-21 0,-1 21 0,1 1 16,0-1-16,21 0 0,0-20 16,-21 20-16,21-21 0,-21 21 0,21-20 15,0-1-15,0 0 0,0 0 16,21-42 0,0 21-1</inkml:trace>
  <inkml:trace contextRef="#ctx0" brushRef="#br1" timeOffset="32928.41">20659 11557 0,'0'0'0,"0"-42"0,0 21 16,0-1-16,-22 22 0,-20 0 16,21 0-16,0 0 0,0 0 0,-1 22 15,-20-1-15,21 0 0,0 0 16,21 0-16,0 22 0,0-22 0,0 21 15,0-21-15,21 0 0,0 1 16,0-22-16,22 21 0,-22-21 16,0 0-16,0 0 0,21 0 0,-20 0 15,-1 0-15,0 0 0,0-21 0,0-1 16,0 22-16,-21-21 0,0 0 16,0-21-16,0 21 0,0-1 15,0 1-15,0 0 0,0 0 0,-21 0 16,0 0-16,0-1 0,-21 22 0,20 0 15,-20 0-15,21 0 0,0 0 0,0 0 16,-22 0-16,43 22 0,-21-22 0,0 21 16,21 0-16,0 0 15,0 0-15,21-21 16,0 0-16,0 0 0</inkml:trace>
  <inkml:trace contextRef="#ctx0" brushRef="#br1" timeOffset="33188.25">21272 11282 0,'22'-21'0,"-44"42"0,65-63 0,-43-1 0,0 22 15,0 42 1,-21 0-16,-1 22 16,1-22-16,0 21 0,0 22 0,0-22 15,0 22-15,-1-22 0,1 21 0,0 1 16,-21-22-16,21 22 0,-1-22 0,1 22 15,0-22-15,0 21 16,0-20-16,21-1 0,0 0 0,0 1 16,0-1-16,0-21 0,0 0 0,0 1 15,0-1-15,0 0 0,21-21 16,0 0-16,0 0 16,0-21-16</inkml:trace>
  <inkml:trace contextRef="#ctx0" brushRef="#br1" timeOffset="33719.94">21780 11917 0,'22'-21'0,"-44"42"0,65-63 15,-22 20-15,0 1 0,-21 0 16,21-21-16,-21 21 0,0-1 16,0 1-16,0 0 0,-21 21 15,0 0-15,0 0 0,0 0 0,-1 0 16,-20 21-16,21 0 0,0 1 15,-22-1-15,22 0 0,-21 0 0,21 21 16,0-20-16,-22 20 0,1 21 16,21-20-16,0-22 0,-1 21 15,22-21-15,0 22 0,0-22 0,0 0 16,0 0-16,0 0 0,0 1 16,22-1-16,-1-21 15,0 0-15,0 0 0,0 0 0,0 0 16,1-21-16,-1-1 0,21 1 15,-21 0-15,22-21 0,-22-1 16,21 1-16,-21 0 0,22-22 0,41-42 16,-63 43-16,22-1 0,-1 1 15,0-22-15,1 22 0,-22-1 16,21 1-16,-21-1 0,-21 22 0,0 21 16,0-22-16,0 22 0,-21 42 15,0 1-15,0-1 16,-21 21-16,20 0 0,-20 22 15,0-1-15,21-20 0,-1 20 0,1 1 0,0-1 16,0 1-16,21-1 0,-21 1 0,21-1 16,0-20-16,0 20 15,21 1-15,0-22 0,0 0 0,22 1 16,-22-22-16,21 0 0,-21 0 0,22 0 16,-1 0-16,0-21 0,-21 0 15,22 0-15,-1 0 0,0-21 0,1 0 16,-1 0-16</inkml:trace>
  <inkml:trace contextRef="#ctx0" brushRef="#br1" timeOffset="34172.69">17589 11748 0,'-21'0'0,"21"21"15,0 0 1,0 0-16,21-21 15,1 0-15,20 21 0,0-21 16,1 0-16,20 0 0,1 0 0,20 0 16,43 0-16,0-21 0,0 21 15,21-21-15,-21 21 0,22-21 0,20 0 16,-21-1-16</inkml:trace>
  <inkml:trace contextRef="#ctx0" brushRef="#br1" timeOffset="34660.41">23093 10456 0,'-43'-21'0,"86"42"0,-107-63 0,43 21 16,63 42 15,1 0-31,-1 0 0,0 22 0,22-1 16,21 22-16,-1-22 0,1 21 0,0 1 15,-22-1-15,1 22 0,-1 0 0,-21-1 16,1 1-16,-22 0 0,-21 21 15,-21-22-15,-22 1 0,-20 21 0,-1-22 16,-20 1-16,-22 21 0,-21-21 16,-42-1-16,20-20 0,1 20 0,-21-20 15,0-1-15,20 1 0</inkml:trace>
  <inkml:trace contextRef="#ctx0" brushRef="#br1" timeOffset="38663.76">7408 2688 0</inkml:trace>
  <inkml:trace contextRef="#ctx0" brushRef="#br1" timeOffset="38983.58">7408 2625 0,'0'-21'16,"0"-1"15,0 44 16,0-1-47,0 0 0,0 0 16,0 0-16,0 0 0,0 1 15,0-1-15,0 0 0,0 0 0,0 0 16,0 0-16,-21 1 0,21-1 0,0 0 16,-21 0-16,21 0 15,0 0-15,-21-21 32,21-21-1,0 0-31,0 0 0,0 0 15</inkml:trace>
  <inkml:trace contextRef="#ctx0" brushRef="#br1" timeOffset="39933.05">7535 2477 0,'0'-22'0,"0"44"0,0-65 0,0 22 0,0 0 16,-21 21-16,0-21 0,21 0 0,-21-1 15,0 22-15,-1-21 0,1 21 16,0 0-16,0 0 0,0 0 16,0 0-16,-1 0 0,1 0 15,0 21-15,0 1 0,-21 20 0,20-21 16,1 21-16,0 1 0,0-22 16,0 21-16,0 1 0,-43 84 15,43-85-15,0 0 0,21-21 16,-21 22-16,21-22 0,0 0 15,0 21-15,0-20 0,21-1 0,0 0 16,0 0-16,0-21 0,22 21 0,-22 0 16,0-21-16,21 0 0,-21 0 15,22 0-15,-22 0 0,21 0 0,1 0 16,-22 0-16,21 0 0,-21-21 16,22 0-16,-22 21 0,0-21 15,0 0-15,21 21 0,-20-21 0,-1-1 16,0 1-16,-21-21 0,21 21 0,-21 0 15,21-22-15,-21 22 0,0-21 0,0-1 16,0 1-16,0 0 0,0-1 16,0 1-16,0 0 0,-21 21 0,0-22 15,0 22-15,0 0 0,-1 0 16,1 0-16,-21-1 0,21 22 0,0 0 16,-22-21-16,22 21 0,-21 0 0,21 0 15,-1 0-15,-20 0 0,21 21 16,0 1-16,-22-1 0,22 0 15,-21 21-15,21 1 0,0-22 0,-1 21 16,1 0-16,0 1 0,0-1 0,0 0 16,21 1-16,-21-1 0,21 0 15,0-20-15,0 20 0,0-21 0,0 0 16,0 0-16,21 1 0,0-1 0,0 0 16,0 0-16,22-21 0,-22 0 15,0 21-15,0-21 0,21 0 0,-20 0 16,41 0-16,-42 0 0,22-21 15,-22 21-15,21-21 0,-21 21 16,0-21-16,22 0 0,-22-1 0,0 1 16,0 0-16,0-21 15,-21 21-15,22-1 0,-22-20 16,0 21-16,0-21 0,0-1 0,0 1 16,0 21-16,0-22 0,0 1 0,-22 21 15,1-21-15,0 20 0,0 1 16,0 0-16,0 0 0,-1 0 15,1 21-15,0 0 0,-21 0 0,21 0 0,-1 0 16,-20 0-16,21 0 0,-21 21 16,-1-21-16,22 42 0,-21-21 0,21 1 15,-43 62-15,43-41 0,0-1 16,0 0-16,-1-21 16,1 22-16,0-1 0,21 0 0,-21-20 15,21 20-15,0-21 0,0 0 0,0 22 16,0-22-16,0 0 0,0 0 15,21 0-15,0 0 0,0-21 0,1 22 16,-1-1-16,0-21 0,0 21 0,0-21 16,0 0-16,1 0 0,-1 0 15,0 0-15,0 0 0,0 0 0,0 0 16,22-21-16,-22 21 0,0-21 0</inkml:trace>
  <inkml:trace contextRef="#ctx0" brushRef="#br1" timeOffset="41991.43">8911 2286 0,'-21'0'31,"0"0"-31,0 0 16,-1 21-16,1-21 0,21 21 15,0 1-15,-21-22 0,21 21 16,-21 0-16,21 0 0,0 0 15,0 0-15,0 1 16,0-1-16,21-21 16,0 0-16,0 0 15,1 0-15,-1 0 16,0 0-16,0 0 0,0-21 16,0 21-16,1-22 0,-1 1 0,-21 0 15,21 0-15,-21 0 16,0 0-16,0-22 0,0 22 15,-21 21-15,0-21 16,-1 21-16,1 0 0,0 0 16,0 0-16,0 0 0,0 21 15,-1-21-15,1 21 0,21 0 0,-21 1 16,0-1-16,0 0 0,0 0 16,21 0-16,0 0 0,0 1 0,0-1 15,0 0-15,0 0 0,0 0 0,21-21 16,0 21-16,0-21 15,0 0-15,0 0 0,1 0 0,20 0 16,-21 0-16,0 0 0,0-21 0,1 21 16,20-21-16,-42 0 0,21 0 15,0 0-15,-21-1 0,0 1 0,0 0 16,0 0-16,0 0 0,0 0 0,0-1 16,-21 1-1,0 0-15,0 21 0,0 0 16,-1 0-16,1 0 0,0 0 0,0 0 15,-21 21-15,-22 64 16,43-43-16,21-21 16,-21 1-16,21 20 0,0-21 0,0 0 15,0 0-15,0 22 0,21-43 16,0 21-16,-21 0 0,21 0 0,0-21 16,1 0-16,-1 0 0,0 0 0,21 0 15,-21 0-15,1 0 0,-1 0 16,0-21-16,21 21 0,-21-21 15,1 0-15,-1 0 0,0-1 0,0 1 16,-21-21-16,0 21 0,0-22 16,0 22-16,0-21 0,0 21 0,0 0 15,0-22-15,-21 22 0,0 21 0,0-21 16,-1 0-16,1 21 16,0 0-16,0 0 0,0 0 0,-22 21 15,22 0-15,0-21 0,0 42 0,0-20 16,0-1-16,-1 0 0,22 21 15,-21-21-15,21 22 0,0-22 0,0 0 16,0 0-16,0 0 0,21 1 0,1-1 16,-1-21-16,0 21 15,0-21-15,0 0 0,22 0 0,-22 0 16,0 0-16,21 0 0,-21 0 0,1-21 16,-1 21-16,0-21 0,-21-1 15,0 1-15,21 0 0,-21 0 0,0-21 16,0 20-16,0 1 0,0 0 0,-21 0 15,21 0-15,-21 0 0,0 21 16,-1 0-16,1 0 0,0 0 0,-21 0 16,21 0-16,-1 0 0,1 0 0,0 21 15,0 0-15,0 0 0,0 0 16,21 0-16,0 1 0,0-1 16,0 0-16,0 0 15,0 0 1,21-21-1,0 0-15,0 0 16,0-21 0,0 0-16,-21 0 0,22 21 15,-22-21-15,0-1 0,21 1 16,-21 0-16,21 21 0,-21-21 16,21 0-16,0 0 15,-21-1-15,21 22 0,1-21 0,-22 0 16,21 21-16,0-21 0,0 21 15,0 0-15,0 0 0,1-21 0,-1 21 16,0 0-16,0 0 0,0 0 0,0 0 16,22 0-16,-22 0 0,0 0 15,21 0-15,-20 0 0,20 0 0,0 0 16,-21 21-16,22-21 0,-1 21 0,0 0 16,1 0-16,-22 1 0,21-1 15,1 0-15,-1 0 0,0 0 0,-21 22 16,22-22-16,-1 21 0,0-21 0,-20 22 15,20-22-15,-21 21 0,0-21 16,0 22-16,1-22 0,-1 21 16,0-21-16,0 22 0,-21-22 0,0 21 15,0-21-15,21 22 0,-21-22 16,0 21-16,0 0 0,21-20 0,-21 20 16,0 0-16,0 1 0,0-1 0,0 0 15,0 1-15,0-1 0,0 0 16,0 1-16,0-1 0,0 0 0,-21 1 15,21-22-15,-21 21 0,0 0 0,21 1 16,-21-22-16,0 21 0,-1 1 0,1-22 16,0 21-16,-21 0 0,21 1 15,-1-1-15,1 0 0,0 1 16,0-1-16,0-21 0,0 22 0,-1-1 16,1-21-16,0 0 0,21 22 0,-21-22 15,21 0-15,0 0 0,-21 0 16,21 0-16,-21-21 15,21 22-15,-22-22 47,22-22-31,0 1 0,0 0-16,0 0 31,0 0-31,0 0 0,0-1 0,0 1 15</inkml:trace>
  <inkml:trace contextRef="#ctx0" brushRef="#br1" timeOffset="43559.53">9504 4085 0,'0'0'0,"-21"0"0,-1 0 15,22-21-15,0 0 32,0 42-17,22 0 1,-1 0-16,0 1 0,-21-1 16,21 0-16,0 21 0,0-21 15,1 1-15,-1 20 0,0-21 0,0 21 16,0-20-16,0 20 0,1-21 0,-1 21 15,-21-20-15,21 20 0,-21-21 16,21 21-16,-21-20 0,0 20 0,0-21 16,0 21-16,21-20 0,-21-1 0,0 0 15,0 0-15,21 0 0,-21 0 16,0 1 0,0-44 15,0 1-31,0 0 15,22 21-15,-1-21 0,0 0 0,0 0 16,0-1-16,0 1 0,1 0 0,-1 0 16,21 0-16,-21 0 0,22-22 0,-1 22 15,-21-21-15,21 21 0,1-22 16,-1 22-16,-21 0 0,22-21 0,-22 20 16,21 1-16,-21 0 0,0 0 0,1 0 15,-1 0-15,0 21 0,0-22 16,0 22-16,-21-21 0,21 21 15,-21 21 32,0 1-47,-21-22 0,0 21 16,0 0-16,0-21 0,0 21 16,21 0-16,-22-21 0,1 21 15,-21 1-15,21-1 0,-22 0 16,22 0-16,-21 0 0,0 0 0,-1 22 0,1-22 15,-22 0-15,22 21 0,-21-20 0,20-1 16,1 0-16,0 21 0,-1-21 16,1 1-16,21-1 0,-22 0 15,22 0-15,0 0 0,0 0 0,21 1 16,-21-22-16,21 21 16,0-42 15,0-1-16,0 1-15,21 21 16,-21-21-16,0 0 0,0 0 0,21 0 16,0-22-16,-21 22 0,0 0 0,0-21 15,0-1-15,0 22 0,21-21 0,-21-1 16,0 1-16,0-21 0,0 20 16,0 1-16,0 0 0,0-22 15,-21 22-15,21-1 0,0 1 0,-21 0 16,21 21-16,-21-22 0,21 22 15,0 0-15,0 0 0,0 0 0,0-1 16,0 1-16,0 42 31,0 1-31,0-1 16,0 0-16,0 0 0,0 0 0,0 22 16,0-1-16,0 0 0,0-21 15,0 22-15,21-1 0,-21 0 16,21 1-16,-21-1 0,0 0 0,21 1 15,1-1-15,-1 0 0,-21 1 0,21-22 16,-21 21-16,21-21 0,-21 1 16,0 20-16,21-21 0,0 0 0,-21 0 15,22 22-15,-22-22 0,0 0 0,0 0 16,0 0-16,0 1 16,0-44 30,21 22-46,-21-21 16,21 0-16,0 0 0,0 0 0,-21 0 16,43-1-16,-22 1 0,0-21 15,21 21-15,1-22 0,-1 1 16,0 21-16,22-21 0,-22-1 0,22 1 16,-1 21-16,-21-22 0,1 22 15,-1 0-15,0 0 0,1 21 0,-22-21 16,0 21-16,0 0 0,-21 21 31,-21 0-31,0 0 16,0-21-16,-22 21 0,22 1 15,0-1-15,-21-21 0,21 21 16,-22 0-16,1 0 0,0 0 0,-1 1 16,-20-1-16,-1 0 0,1 0 0,-1 0 15,-20 0-15,20 22 0,1-22 16,-1 0-16,1 0 0,20 0 0,1 22 15,0-22-15,20 0 0,-20-21 0,42 21 16,-21 0-16,0 1 16,42-22 15,0 0-31,-21-22 0,21 22 16,-21-21-16,21 0 0,1 21 15,-22-21-15,0 0 16,0 0-16,21-1 15,-21 1-15,0 0 16,0 0-16,21 21 16,-21-21-16,0 0 0,21 21 15,0-22-15,-21 1 0,21 21 16,1-21-16</inkml:trace>
  <inkml:trace contextRef="#ctx0" brushRef="#br1" timeOffset="46756.07">1228 14351 0,'0'21'16</inkml:trace>
  <inkml:trace contextRef="#ctx0" brushRef="#br1" timeOffset="47452.73">1270 14605 0,'21'-21'15,"-21"0"-15,0 0 0,0-1 16,0 1-1,0 0-15,0 0 0,0 0 16,0 0-16,0-1 0,-21 1 16,0 21-16,0-21 0,-1 0 0,1 21 15,0 0-15,0 0 0,-21 0 16,20 0-16,-20 0 0,21 21 16,-21 0-16,20 0 0,-20 22 0,21-22 15,-21 21-15,-1 1 0,22-1 16,0 0-16,-21 1 0,20-1 0,22 0 15,0 1-15,-21-22 0,21 21 16,0-21-16,0 22 0,21-22 0,1 0 16,-1-21-16,0 21 15,21-21-15,-21 0 0,22 0 0,-1 0 16,0 0-16,-20-21 0,20 21 16,0-21-16,1 0 0,-1-22 0,0 22 15,1-21-15,-22-1 0,21 1 16,0-21-16,1-1 0,-22 1 0,21-1 15,-21-21-15,1 22 0,-1-22 16,0 22-16,0-22 0,-21 22 0,0-22 16,0 21-16,0 22 0,0-21 15,0 20-15,0 1 0,0 21 0,-21 0 16,0 21-16,0 0 16,-1 42-16,-20-21 0,21 21 0,0 22 15,-22-1-15,22 1 0,-21-1 16,21 1-16,0 21 0,-1-1 0,1 1 15,21 0-15,0-22 0,0 22 16,0-22-16,21-20 0,1 20 0,-22-21 16,21 1-16,21-1 0,-21-21 15,0 0-15,1 1 0,-1-1 0,0-21 16,0 0-16,0 0 0,0 0 16,22 0-16,-22-21 0,0 21 15,21-22-15</inkml:trace>
  <inkml:trace contextRef="#ctx0" brushRef="#br1" timeOffset="47875.49">1799 14520 0,'-21'-84'16,"21"63"-1,0-1-15,0 1 0,0 0 16,21 21-16,-21-21 0,21 0 0,0 0 15,1 21-15,-1-22 0,0 22 16,0 0-16,0 0 0,0 0 0,22 0 16,-22 22-16,0-1 0,0 0 0,0 21 15,22-21-15,-22 22 16,0-1-16,-21-21 0,21 22 0,-21-1 16,0-21-16,0 21 0,0 1 15,0-22-15,-21 0 0,21 21 0,-21-20 16,0-1-16,0-21 0,-1 21 15,1-21-15,21-21 16,0 0 0,0-1-16,0-20 0,0 21 15,0-21-15,0-1 0,21 1 0,-21 21 16,22-43-16,-1 43 16,0-21-16,0-1 0,0 1 0,22 21 0,-22 0 15,21-22-15,0 22 16,1 21-16,-1-21 0,0 0 0,1 21 15,-1 0-15,0-21 0,1 21 16,-1 0-16</inkml:trace>
  <inkml:trace contextRef="#ctx0" brushRef="#br1" timeOffset="48056.38">2836 14224 0,'0'21'16,"0"64"0,-21-64-16,0 21 15,0-20-15,21 20 0,-21 0 16,-1-21-16,22 22 0,-21-1 0,21-21 15,-21 22-15,21-22 0,0 0 16,0 21-16,0-21 0,0 1 16,21-22-1,0 0-15,1 0 16,-22-22-16,21 1 0,0 0 0</inkml:trace>
  <inkml:trace contextRef="#ctx0" brushRef="#br1" timeOffset="48402.19">2879 14034 0,'0'-22'16,"0"44"-16,-43-65 0,22 43 0,0 0 0,0 0 15,-22 0-15,22 0 0,0 0 16,0 21-16,0 1 0,21-1 0,0 0 16,0 21-16,0-21 0,0 1 15,21-1-15,0 0 0,0-21 0,0 21 16,22 0-16,-22-21 0,21 0 15,-21 0-15,1 0 0,-1 0 0,21 0 16,-21 0-16,-21-21 0,0 0 0,21 0 16,-21 0-16,0-1 15,0-20-15,-21 21 0,0 0 0,21 0 16,-21-1-16,0 1 16,0 21-16,-22-21 0,22 21 0,0 0 15,0 0-15,0 0 0,-1 21 0,1-21 16,0 21-16,0 1 0,0-1 15,21 0-15,0 21 0,0-21 0,0 1 16,0 20-16,0-21 0,21 0 16,0 0-16,0 22 0,0-22 0</inkml:trace>
  <inkml:trace contextRef="#ctx0" brushRef="#br1" timeOffset="48791.96">3175 14351 0,'0'0'16,"0"-21"-16,0 0 0,0 0 0,0-1 16,0 1-16,0 0 0,0 42 31,0 0-31,21 1 16,0-1-16,0 21 0,-21-21 15,22 22-15,-1-1 0,-21 0 0,0 1 16,0-1-16,21 0 0,-21-21 0,0 22 15,0-22-15,0 21 0,0-21 16,0 1-16,0-1 0,0-42 47,0-1-47,0 1 0,21 0 0,-21 0 16,21-21-16,0 20 0,-21-20 15,22 0-15,-1-1 0,0 1 0,0 0 16,0-1-16,0 1 0,1 21 0,20 0 15,-21 0-15,0-1 0,0 1 16,1 21-16,-1 0 16,-21 21-16,0 1 0,21-1 15,-21 0-15</inkml:trace>
  <inkml:trace contextRef="#ctx0" brushRef="#br1" timeOffset="49455.58">3852 14711 0,'0'0'0,"21"0"0,1 0 16,-1-21 0,0 0-16,0-1 15,0 1-15,0 0 0,1-21 16,-22 21-16,21-1 0,0-20 0,0 0 16,0 21-16,-21-22 0,0 22 0,21-21 15,-21 21-15,0-1 0,0 1 16,-21 21-1,0 0-15,0 21 0,-21 1 16,20-1-16,1 0 0,-21 21 16,21 1-16,0-1 0,-1-21 0,22 21 15,0 1-15,0-1 0,0 0 0,0-20 16,0-1-16,0 21 0,22-21 16,-1 0-16,0 1 0,0-1 0,21-21 15,-20 0-15,20 21 0,-21-21 0,21 0 16,1 0-16,-22 0 0,21 0 15,-21-21-15,22 0 0,-22 21 0,0-22 16,0 1-16,0 0 0,-21 0 16,0-21-16,0 20 0,0-20 0,0 0 15,0 21-15,0-22 0,22 1 16,-22 0-16,21-1 0,-21 22 16,21-21-16,0-1 0,0 22 0,0 0 15,22 0-15,-22 0 0,21 0 0,1 21 16,-1 0-16,0 0 0,1 0 15,-1 0-15,0 21 0,-21 0 0,22 21 16,-22-21-16,0 22 0,0-1 0,0 0 16,-21 1-16,0-1 0,0 0 15,0 1-15,0-1 0,0 0 0,-21 22 16,0-43-16,0 0 16,0 0-16,0 1 15,-1-22-15,22-22 16,0 1-16,0 0 15,0 0-15,0-21 0,22 20 0,-1-20 16,0 0-16,0-1 0,0 1 16,0 0-16,1-1 0,-1-20 15,0 21-15,21 20 0,-21-20 0,22 21 0,-22-21 16,21 20-16,-21 22 0,22-21 16,-22 21-16,42 0 15,-41 0-15</inkml:trace>
  <inkml:trace contextRef="#ctx0" brushRef="#br1" timeOffset="49757.41">5736 14732 0,'0'0'16,"0"21"-16,21-21 15,0 0-15,1-21 16,-1 0-16,0 21 15,0-21-15,0 0 0,0-1 0,1 1 16,-1 0-16,0 0 0,-21 0 0,0 0 16,0-1-16,0 1 0,-21 21 15,0 0 1,-1 0-16,-20 21 0,21-21 0,-21 22 16,20-1-16,1 0 0,0 0 0,0-21 15,0 21-15,21 0 0,-21 1 16,21-1-16,0 0 0,21-21 15,0 0-15,21 21 16,1-21-16</inkml:trace>
  <inkml:trace contextRef="#ctx0" brushRef="#br1" timeOffset="51323.51">7027 14711 0,'0'21'0,"0"-42"0,-21 42 0,21 0 0,-42 0 15,42 1-15,-21-22 16,42 0 15,0-22-31,0 1 16,21 0-16,-20-21 0,20 21 0,0-22 15,1-20-15,-1 20 0,0-20 16,1-1-16,-1 1 0,-21 21 0,21-22 16,1-63-16,-43 85 0,0-1 15,0 1-15,-21 0 0,-1 21 16,1-1-16,-21 22 0,0 0 0,-1 0 15,1 0-15,0 0 0,-1 22 16,1 20-16,0-21 0,20 21 0,1-20 16,0 20-16,21 0 0,0 1 15,0 20-15,0-21 0,21 22 0,0-22 16,1 22-16,-1-22 0,0 0 16,0 1-16,21-1 0,-20 0 0,-22 1 15,21-22-15,0 21 0,-21-21 0,0 1 16,0-1-16,-21-21 31,0 0-31,-1 0 0,1-21 0,-21-1 16,21 1-16,-22-21 0,22 21 15,-21-22-15,21 22 0,0-21 16,-1 0-16,-20 20 0,42 1 0,-21 0 0,21 0 16,-21 21-16,21 21 15,0 0 1,0 0-16,21 22 0,0-22 0,-21 0 15,21 21-15,0-20 0,1-1 16,-1 21-16,21-21 0,-21 0 0,0 1 16,22-1-16,-1-21 0,-21 21 15,22-21-15,-1 0 0,-21 0 0,21 0 0,1 0 16,-1 0-16,0-21 0,1 0 16,-22-1-16,21 1 0,1 0 0,-22 0 15,21-21-15,-21-1 0,0 1 0,1 0 16,-1-1-16,0 1 15,0-22-15,-21 22 0,21 0 0,-21 21 16,0-1-16,0 1 0,0 0 0,0 0 16,0 42-1,0 0-15,0 22 16,-21-22-16,0 21 0,21 0 0,-21 1 16,21-1-16,0 0 0,-21 1 15,21-1-15,-22-21 0,22 22 16,0-22-16,0 21 0,0-21 0,0 0 0,0 1 15,22-22-15,-1 0 0,0 0 16,0 0-16,0 0 0,0 0 0,1 0 16,20-22-16,21-20 15,-20 21-15,-22 0 0,21-22 16,-21 1-16,22 0 0,-22-1 0,0 1 16,0 0-16,0 21 0,1-22 0,-1 22 15,-21 0-15,21 0 0,-21 0 16,0 42-1,0 0-15,0 0 0,0 0 0,0 0 16,-21 22-16,21-22 0,-21 21 16,21 1-16,0-22 0,0 21 0,0-21 15,0 0-15,0 22 0,0-22 0,0 0 16,21 0-16,0 0 0,0-21 0,0 0 16,0 22-16,1-22 15,20 0-15,-21 0 0,21 0 0,-20-22 16,20 1-16,0 0 0,-21 0 0,22 0 15,-1 0-15,0-22 0,-20 1 16,20 0-16,0-1 0,-21 1 0,1 0 16,-1-1-16,0 1 15,-21 0-15,0 20 0,-21 22 16,0 0 0,-1 22-16,1-1 0,0 42 15,21-20-15,-21-22 0,21 21 16,0-21-16,0 22 0,0-1 15,0-21-15,0 21 0,0-20 0,0-1 16,21 0-16,-21 0 0,21 0 16,0 0-16,22 1 0,-22-22 0,0 0 15,21 0-15,-20 0 0,20 0 0,-21 0 16,43-22-16,-43 1 16,21 0-16,-21 0 0,0-21 15,22 20-15,-22-20 0,0 0 0,0-1 16,-21 1-16,21 0 0,-21-1 0,22 1 15,-22 21-15,0-21 0,0 20 0,0 1 16,0 0-16,0 0 0,-22 21 47,22 21-47,-21 0 0,21 22 16,-21-22-16,21 21 0,0 0 0,0-20 15,-21 20-15,21 0 0,0 1 16,-21-22-16,21 21 0,0 0 0,0-20 15,0-1-15,0 0 0,0 0 0,0 0 16,21 0-16,0-21 0,0 0 16,0 0-16,1 0 15,-1 0-15,0 0 0,0-21 0,0 21 16,0-21-16,-21 0 0,22 0 16,-1 0-16,0-1 0,-21 1 15</inkml:trace>
  <inkml:trace contextRef="#ctx0" brushRef="#br1" timeOffset="51685.72">9398 13885 0,'0'0'0,"-21"0"0,0 0 15,-1 0-15,1 22 16,0-22-16,0 21 0,21 0 0,-21 0 15,21 0-15,0 0 0,0 1 16,0-1-16,0 0 0,21-21 16,0 0-16,0 21 0,0-21 0,1 0 15,-1 0-15,0 0 0,0 0 16,0 0-16,0 0 0,1-21 0,-22 0 16,0 0-16,0-1 0,0 1 15,0 0-15,-22 0 0,1 0 16,0 0-16,0-1 0,0 1 15,-22 21-15,22 0 0,0 0 0,0 0 0,0 0 16,-22 0-16,43 21 16,0 1-16,0-1 0,0 0 0,0 0 15,0 0-15,0 0 0,0 1 16,22 20-16,-1-42 0,0 21 0,21 0 16</inkml:trace>
  <inkml:trace contextRef="#ctx0" brushRef="#br1" timeOffset="51943.57">10223 13949 0,'0'-21'15,"0"42"-15,0-63 0,0 20 0,0 1 16,0 0-16,-21 0 0,0 21 16,0 0-16,0 21 0,0 0 0,-22 0 15,22 1-15,0 20 16,0 0-16,-22 1 0,22-1 0,0 0 15,0 1-15,-21 62 0,20-41 16,22-22-16,0 22 0,-21-22 16,21 0-16,0 1 0,0-22 0,0 21 15,0-21-15,0 1 0,0-1 0,0 0 16</inkml:trace>
  <inkml:trace contextRef="#ctx0" brushRef="#br1" timeOffset="52716.12">9588 14457 0,'-21'0'16,"42"0"-16,-42-21 0,21 0 15,0-1-15,21 1 16,22 21-16,-1 0 16,0 0-16,1-21 0,20 21 0,1 0 15,-1-21-15,22 21 0,0-21 0,-22 21 16,22 0-16,-1-21 0,-20 21 15,-1-22-15,1 22 0,-22-21 0,1 21 16,-1 0-16,-21-21 0,0 21 0,-63 0 31,21 0-31,0 0 0,-22 0 0,22 0 16,-21 0-16,-1 21 0,1 0 16,21 1-16,-21 20 0,20-21 0,1 21 15,0 1-15,21-1 0,-21 22 16,21-22-16,0-21 0,21 21 15,0-20-15,0-1 0,43 21 16,-43-21-16,21 0 0,1-21 16,20 0-16,-20 0 0,-1 0 0,21 0 15,-20 0-15,20-21 0,-20 21 0,-1-21 16,21-21-16,-20 21 16,-1-22-16,0 1 0,-20 0 0,20-22 15,-21 1-15,21 20 0,-20-20 0,-1-1 16,0 1-16,-21-43 0,21 42 15,-21 22-15,0 21 0,0 0 16,0 0-16,0-1 0,0 44 16,-21-1-16,21 0 0,-21 0 15,0 21-15,-1 1 0,22-22 16,-21 21-16,0 22 0,21-22 0,0 0 16,-21 22-16,0-22 0,0 22 0,21-22 15,-22 0-15,22 1 0,0-1 16,-21-21-16,0 22 0,21-22 15,-21 0-15,21 0 0,0-42 32,0 0-17,0 0-15,0-1 0,0 1 0,21-21 16,21 21-16,-20-22 0,20 1 16,0 21-16,1-21 0,-1-1 0,0 22 15,22 0-15,-22 0 0,0 21 0,1 0 16,-22 0-16,21 0 0,-21 21 15,1 0-15,-22 21 0,0-20 0,0 20 16,0 0-16,0 1 0,0-1 0,-22-21 16,1 21-16,0-20 0,0 20 15,0-21-15,0 0 0,-1 0 16,1 1-16,0-22 0,42-22 31,0 1-15</inkml:trace>
  <inkml:trace contextRef="#ctx0" brushRef="#br1" timeOffset="52958.98">11938 14012 0,'-21'-21'0,"42"42"0,-63-42 0,63 21 31,0-21-31,0 21 16,21 0-16,1 0 0,-1-21 0,22 21 16,-22 0-16,21 0 0,-20-21 15,-1 21-15,0 0 0,1 0 16,-1 0-16,0 0 0,-20 0 0,-1 0 0,0 0 16,0 0-16,-21 21 15</inkml:trace>
  <inkml:trace contextRef="#ctx0" brushRef="#br1" timeOffset="53203.84">12255 13970 0,'0'0'0,"-21"0"16,-42 42 0,42-20-1,21-1-15,-22 0 0,1 21 0,21-21 16,0 22-16,-21-22 0,0 21 0,0 22 15,21-22-15,0 0 16,-21 1-16,-1 41 0,1-41 0,21-22 16,0 21-16,0-21 0,-21 22 15,21-22-15,0 0 0,0 0 0,0 0 16,21-21 0,0 0-16,1 0 0,20-21 15,-21 21-15</inkml:trace>
  <inkml:trace contextRef="#ctx0" brushRef="#br1" timeOffset="53543.65">12700 14330 0,'0'0'0,"-21"0"0,0 0 0,-1 0 16,1 0-16,0 21 16,0 0-16,0 0 0,0 1 15,-1-1-15,1 42 0,21-20 16,0-22-16,0 0 0,0 0 0,0 0 15,0 0-15,0 1 0,21-1 16,1 0-16,-1-21 0,0 0 0,0 0 16,0 0-16,0 0 0,1 0 15,-1 0-15,0-21 0,0 0 16,0-1-16,0 1 0,1 0 0,-1-21 16,-21 21-16,0-22 0,0 1 0,0 21 15,0 0-15,0-22 0,0 22 16,0 0-16,-21 21 0,-1 0 15,1 0-15,0 0 0,0 0 16,0 0-16,0 0 0,-1 21 16,1 0-16,21 0 0,0 1 15,21-22 1</inkml:trace>
  <inkml:trace contextRef="#ctx0" brushRef="#br1" timeOffset="53805.5">13568 14034 0,'0'0'0,"0"-22"15,0 1-15,-43 0 16,22 21-16,0 0 16,0 21-16,0 0 0,-22 1 0,22 20 15,0-21-15,-21 21 0,21 1 0,-1-1 16,1 22-16,21-22 0,0 0 0,0 1 15,0 20-15,0-42 0,0 22 16,0-1-16,0-21 0,21 21 0,1-20 16,-1-22-16,0 21 0,0 0 0,21-21 15,-20 0-15,-1 0 0,21 0 16,0 0-16,-20 0 0</inkml:trace>
  <inkml:trace contextRef="#ctx0" brushRef="#br1" timeOffset="54091.51">14139 13949 0,'0'-21'0,"0"42"0,21-85 0,-21 43 15,22 0-15,-22 0 0,21 21 16,0 0-16,0 0 0,0 0 0,0 0 16,1 0-16,-1 0 0,21 21 0,-21 0 15,22 22-15,-1-22 16,-21 21-16,21 0 0,-20-20 0,20 20 15,-21 21-15,0-20 0,0-1 0,-21 22 16,0-22-16,0 21 0,-21-20 0,0-1 16,0 0-16,0 1 0,-22-1 15,22-21-15,-21 22 0,21-22 0,-22 0 16,22 0-16,0-21 0,0 21 0,0-21 16,0 0-16,21-21 31</inkml:trace>
  <inkml:trace contextRef="#ctx0" brushRef="#br1" timeOffset="54403.33">15007 14457 0,'0'0'16,"-21"0"-16,0 0 0,0 0 0,21 21 31,21-21-15,0 0-16,0 0 0,0 0 15,0 0-15,1 0 0,-22-21 32,0 0-17,-22 21-15,1 0 16,0 0-16,21 21 15,-21-21-15,21 21 0,-21-21 0,21 21 16,21-21 15</inkml:trace>
  <inkml:trace contextRef="#ctx0" brushRef="#br1" timeOffset="55535.68">15769 14288 0,'21'0'16,"0"-22"-16,-21 1 16,0 0-16,0 0 0,0 0 15,0 0-15,0-1 0,0 1 16,22 0-16,-22 0 16,0 42-1,0 0 1,0 0-16,0 22 0,0-22 0,0 21 15,0 1-15,0-22 0,0 21 0,0 0 16,0 1-16,0-22 0,-22 21 16,22-21-16,-21 22 15,21-22-15,0 0 0,0-42 32,0 0-32,21 0 15,1-22-15,-1 22 0,0-21 0,0 21 16,21-22-16,-20 1 15,-1 21-15,0 0 0,0-22 0,0 22 16,0 21-16,1-21 0,-1 21 16,-21 21-16,21 0 15,-21 0-15,0 1 0,0 20 0,0-21 16,21 21-16,-21-20 0,0 20 0,21-21 16,-21 0-16,21 22 0,1-22 15,-22 0-15,21 0 0,0 0 0,0-21 16,0 0-16,0 21 0,22-21 0,-22 0 15,21 0-15,-21 0 0,22-21 16,-22 0-16,21 0 0,-21 0 0,22 0 16,-22-22-16,0 22 0,21-21 15,-20-22-15,-1 22 0,-21 0 0,21-1 16,-21 1-16,0 0 0,0-1 16,0 1-16,0 21 0,0 0 0,0-1 15,0 1-15,-21 21 0,0 21 16,-1 1-16,1-1 15,0 0-15,21 21 0,-21 1 0,21-22 16,-21 21-16,21 22 0,0-22 0,0 0 16,0 1-16,0-1 0,0-21 15,21 21-15,0-20 0,0 20 0,0-21 16,1 0-16,20-21 0,-21 21 0,0-21 16,0 0-16,1 0 15,20 0-15,-21 0 0,0-21 0,22 0 16,-22 0-16,0 0 0,21 0 0,1-22 15,-22 1-15,21 21 0,-21-22 16,22 1-16,-22 21 0,0-21 0,0 20 16,0 1-16,0 0 15,-21 42 1,-21-21-16,0 43 0,0-22 0,0 0 16,0 21-16,-1-21 0,1 22 15,21-22-15,0 0 0,0 21 0,0-20 16,0-1-16,0 0 0,0 0 15,21-21-15,1 0 16,-1 0-16,0 0 0,0 0 0,0-21 16,0 21-16,1-21 0,-1 0 15,0-1-15,0 1 0</inkml:trace>
  <inkml:trace contextRef="#ctx0" brushRef="#br1" timeOffset="55890.48">17505 14012 0,'0'-42'16,"0"84"-16,-21-126 0,-1 41 0,1 22 15,21 0-15,-21 0 0,0 21 16,-21 0-16,20 0 0,1 0 0,0 0 0,0 21 16,0 21-16,21-20 0,0-1 15,0 0-15,0 21 0,0-21 16,0 1-16,0-1 0,21 0 0,0-21 16,0 21-16,0 0 0,1-21 15,-1 0-15,0 0 0,21 0 0,-21 0 16,22 0-16,-1-21 0,-21 0 0,0 0 15,22 0-15,-43-1 0,21 1 16,-21 0-16,0-21 0,0 21 0,0-1 16,-21-20-16,0 21 0,-22 0 0,22 21 15,-21 0-15,21 0 0,-22 0 16,1 0-16,0 0 0,20 21 0,-20 0 16,21 0-16,0 0 0,0 22 0,-1-22 15,22 0-15,0 21 16,0-20-16,0-1 0,0 21 0,0-21 15,22 0-15,20 1 0,-21-1 0,21 0 16,1 0-16,-1-21 0,0 21 16</inkml:trace>
  <inkml:trace contextRef="#ctx0" brushRef="#br1" timeOffset="56700.01">17970 14245 0,'0'0'0,"22"-21"0,-1 21 0,0 0 15,-21 21 1,-21 0-16,0 1 15,21-1-15,-22 0 0,22 0 0,-21 21 16,0-20-16,21 20 0,-21-21 16,21 21-16,0-20 0,-21-1 0,21 0 15,-21 0-15,21 0 0,0 0 16,0-42 15,0 0-15,21 0-16,0 0 0,0 0 0,0-22 15,0 22-15,22-21 0,-22-1 0,21 22 16,22-21-16,-22 21 16,0 0-16,1-1 0,-1 1 0,-21 21 15,22 0-15,-22 0 0,-21 21 16,0 1-16,0-1 16,0 21-16,0-21 0,0 0 0,0 22 15,0-22-15,0 0 0,0 0 0,21 0 16,0 22-16,0-22 0,0-21 15,22 21-15,-22 0 0,21 0 0,22-21 16,-22 0-16,0 0 0,22 0 0,-22 0 16,22 0-16,-22 0 0,0 0 0,1 0 15,-1-21-15,0 0 0,1 0 16,-22 0-16,21-22 0,-21 1 16,1 0-16,-22-1 0,0 1 0,0 0 15,0-1-15,0 22 0,-22-21 16,1 21-16,0 0 0,-21 21 0,-1 0 15,22 0-15,-42 0 0,20 0 0,1 0 16,-21 0-16,20 21 0,1 0 16,0 21-16,-1-21 0,22 1 0,0 20 15,0 0-15,21-21 0,0 22 0,0-1 16,0-21-16,42 43 16,-21-43-16,22 0 0,-1 0 0,-21-21 15,21 21-15,1-21 0,-1 0 0,0 0 16,-20 0-16,20 0 0,0 0 15,1-21-15,-22 0 0,21 0 16,-21-21-16,22 20 0,-22-20 0,0-21 16,21 20-16,-21-20 0,1-1 0,-1 1 15,0-1-15,0 1 0,0-1 16,0 1-16,1-1 0,-22 22 0,0-43 16,-22 85-1,1 21-15,-21 1 0,21-1 16,-22 21-16,1 0 0,21 22 0,-21-22 15,20 22-15,1-22 0,0 85 16,0-85-16,21 22 0,0-22 16,0 22-16,21-22 0,0 0 15,0 1-15,1-1 0,-1-21 0,0 0 16,21 1-16,-21-1 0,1-21 16,20 0-16,0 0 0,-21 0 0,43 0 15</inkml:trace>
  <inkml:trace contextRef="#ctx0" brushRef="#br1" timeOffset="57701.44">20151 14224 0,'0'-42'16,"0"84"-16,0-105 0,0 41 0,0 1 0,0 0 15,0 0-15,-22 21 0,1 0 16,0 0-16,0 0 0,0 0 16,0 21-16,-1 0 0,1 22 15,0-22-15,0 0 0,0 21 0,0 1 16,21-1-16,0 0 0,0 1 15,0-1-15,0 0 0,0-21 0,0 22 16,42 20-16,-21-42 0,0 1 16,0-22-16,22 21 0,-22-21 15,21 0-15,22 0 16,-22 0-16,-21 0 0,22-21 0,-22-1 0,0 1 16,21-21-16,-21 21 0,1-22 15,-1-20-15,-21 21 0,21-22 16,-21 22-16,0-1 0,0 1 0,0 0 0,0-1 15,0 22-15,-21-21 0,0 21 16,-22 21-16,22 0 0,-21 0 16,21 0-16,-22 0 0,22 0 0,-21 21 15,21 0-15,-1 0 0,-20 22 0,21-22 16,0 21-16,0 0 0,21 1 16,0 41-16,0-41 15,0-1-15,21-21 0,0 22 0,0-22 0,0 0 16,0 0-16,22 0 0,-22 0 15,21-21-15,1 0 0,20 0 0,-21 0 16,1 0-16,20 0 0,-20 0 0,20-21 16,-21-21-16,1 21 0,-1-22 15,22 1-15,-22 0 0,0-1 16,-21 1-16,22 0 0,-22-1 0,0 1 16,0 21-16,0 0 0,-21 0 15,0-1-15,-21 44 16,0-22-16,0 21 15,0 0-15,21 21 0,-21-21 16,-1 22-16,1-22 0,21 21 0,0-21 16,0 22-16,0-22 0,0 21 0,0-21 15,0 1-15,0-1 0,0 0 16,21 0-16,1-21 0,-1 21 16,0-21-16,0 0 0,0 0 0,0 0 0,22 0 15,-22-21-15,0 0 16,21 21-16,-20-21 0,20-22 0,-21 22 15,21-21-15,22-43 0,-43 43 16,0 21-16,0-22 0,1 22 16,-22 0-16,0 0 0,0 0 0,0 42 31,0 0-31,-22 0 0,1 0 16,21 1-16,-21-1 0,21 21 0,-21-21 15,21 0-15,0 22 0,0-22 16,0 0-16,0 21 0,0-20 0,42-1 15,-21 0-15,1-21 0,-1 21 0,0-21 16,0 0-16,21 0 0,-20 0 16,-1 0-16,21 0 0,-21 0 0,0-21 15,22 0-15,-22 0 0,0-1 16,-21-20-16,0 0 0,21-1 0,-21 1 16,0 0-16,0 21 0,0-22 15,0 1-15,-21 21 0,0 0 0,0-1 16,0 1-16,-1 21 15,1 0-15,0 0 0,42 0 32,0 0-32,1 21 0,-1-21 15,0 0-15,0 0 16,21 0-16,-20 0 0,-1 0 0,21 0 16,-21 0-16,0 0 0,22 0 0,-1 0 15</inkml:trace>
  <inkml:trace contextRef="#ctx0" brushRef="#br1" timeOffset="57948.3">22754 13843 0,'0'0'0,"-21"0"0,0 0 16,0 0-16,-22 0 0,22 0 0,0 0 15,-21 21-15,20 0 0,-20 22 16,21-22-16,-21 21 0,20-21 0,-20 22 15,21-1-15,0 0 0,0 1 0,-1 20 16,1-20-16,21-1 0,0 21 16,-21-20-16,21-1 0,0 0 0,0 1 15,0-22-15,21 42 16,0-41-16,1-1 0,-1-21 0,21 0 16,0 21-16,1-21 0,-1 0 0</inkml:trace>
  <inkml:trace contextRef="#ctx0" brushRef="#br1" timeOffset="58223.14">23368 13970 0,'0'-21'16,"0"42"-16,0-63 0,0 21 0,21 21 16,0 0-1,0 21-15,1 0 16,-22 0-16,21 0 0,0 0 15,0 22-15,0-22 0,0 21 0,-21 1 16,0-1-16,0 0 0,0 22 0,0-1 16,0-20-16,-21 20 15,0-21-15,-21 22 0,21-22 0,-22 1 16,1-22-16,21 21 0,-22-21 0,1 22 16,0-22-16,-1-21 0,1 21 15,21 0-15,-21-21 0,20 0 0,1 0 16,0 0-16,0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4:19:32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931 0,'0'0'0,"0"-21"0,0-21 0,0 21 15,0 0-15,0-1 0,0 1 16,0 0-16,0 0 0,0 0 15,0 42 17,0 0-32,0 21 0,0 1 0,0 20 15,-21 1-15,21 20 0,0-20 16,0 21-16,-21-22 0,21 22 16,0-1-16,0 1 0,0 0 15,0-1-15,0-20 0,0-1 0,0 1 16,0-1-16,0-20 0,0-1 15,0-21-15,0 22 0,0-22 0,0 0 16,0 0-16,0-42 31,0 0-31,0-22 0,0 1 16,0 0-16,0-1 0,0-20 16</inkml:trace>
  <inkml:trace contextRef="#ctx0" brushRef="#br0" timeOffset="316.81">1841 762 0,'0'0'0,"22"0"0,-22 21 16,21 0-16,0 22 0,0-1 0,0 0 15,0 22-15,1-1 0,-1 1 16,0-1-16,21 1 0,-21-1 0,22 22 15,-22-21-15,0 20 0,21 1 16,-20-22-16,-1 1 0,0-1 0,21 1 16,-21-22-16,1 1 0,-1-1 15,-21 0-15,21-21 0,0 22 16,-21-22-16,0 0 16,0-42-1,0 0 1,0 0-16,0-22 0,0-41 15,0 20-15,0 1 0,0-22 16,21 21-16</inkml:trace>
  <inkml:trace contextRef="#ctx0" brushRef="#br0" timeOffset="599.65">2709 741 0,'0'0'0,"21"-21"0,-21 0 15,22-1-15,-22 44 31,0-1-31,0 21 0,0 22 16,-22-22-16,1 21 0,21 22 16,-21-21-16,21 20 0,-21-20 0,0 20 15,0 1-15,21 0 0,-22-22 16,1 22-16,0-22 0,21 22 0,-21-43 16,21 22-16,-21-22 0,21 1 15,0-1-15,0-21 0,0 0 0,0 0 16,0 1-16,0-44 47,21 1-47,-21-21 0,21 21 0,0-22 15,0 1-15</inkml:trace>
  <inkml:trace contextRef="#ctx0" brushRef="#br0" timeOffset="1051.39">2963 1376 0,'21'0'15,"-42"0"-15,64-21 0,-43 0 0,21 21 0,-21 21 32,0 0-32,0 0 0,-21 0 15,21 0-15,-22 22 0,22-1 16,0 0-16,-21 1 0,21-1 0,-21 22 16,21-22-16,-21 0 0,21 1 15,0-1-15,0-21 0,0 21 0,0 1 16,0-22-16,0 0 0,21 0 15,0-21-15,0 21 0,1-21 0,-1 0 16,0 0-16,0 0 0,21 0 16,-20-21-16,-1 21 0,21-21 15,-21-21-15,22 21 0,-22-22 0,21 1 16,-21 0-16,0-1 0,1-20 0,-1 20 16,-21-20-16,0 21 15,0-22-15,-21 22 0,-1-1 0,1 1 16,-21 21-16,21 0 0,-22 0 15,22-1-15,-21 22 0,0 0 0,20 0 16,-20 22-16,0-1 0,21 0 16,-1 0-16,1 21 0,0-20 0,0 20 15,21 0-15,0 1 0,0-1 16,0-21-16,0 21 0,0 1 0,0-22 16,0 0-16,21 0 0,0 0 15,-21 1-15,21-22 0,1 0 16,-1 0-16,21 0 0,-21 0 0,0-22 15,22 1-15</inkml:trace>
  <inkml:trace contextRef="#ctx0" brushRef="#br0" timeOffset="1563.1">4000 635 0,'0'-21'0,"0"42"0,0-63 16,0 21-16,0-1 0,0 44 15,0-1 1,-21 0-16,21 0 0,-21 21 0,0 22 16,21-1-16,-21 1 0,0-1 15,21 22-15,-22-21 0,1 20 16,0-20-16,21 20 0,-21-20 16,0 21-16,21-22 0,-21 22 0,21-22 15,-22 1-15,22-1 0,0-20 16,0-1-16,0 0 0,0 1 0,22-22 15,-1 0-15,0 0 0,0 0 16,0-21-16,22 0 0,-22 0 0,0 0 16,21 0-16,-21-21 0,22 0 15,-1 0-15,-21 0 0,22-22 0,-22 1 16,21 0-16,-21-1 0,22-20 16,-22 20-16,0-20 0,0 42 0,0-22 15,0 22-15,-21 0 0,0 0 16,0 42-1,0 0-15,-21 22 16,0-22-16,21 21 0,-21 0 16,21-20-16,0 20 0,-21 0 0,21-21 15,0 22-15,-21-22 0,21 0 16,0 0-16,0 0 0,0 1 0,0-1 16,0 0-1,21-21-15,0 0 16,0-21-16,0 0 0,0-1 15,1-20-15,-22 0 0,21-1 16,0 1-16</inkml:trace>
  <inkml:trace contextRef="#ctx0" brushRef="#br0" timeOffset="1735">4657 1164 0,'-85'0'31,"64"0"-31,0 0 0,-1 0 15,1 0-15</inkml:trace>
  <inkml:trace contextRef="#ctx0" brushRef="#br0" timeOffset="1938.88">3598 1376 0,'0'0'0,"-21"0"0,0 21 15,0-21-15,42 0 47,0 0-47,0 0 0,22 0 0,-22 0 0,21 0 16,0 0-16,22-21 15,-22 21-15,22-21 0,-22 0 0,22 21 16,-22-22-16</inkml:trace>
  <inkml:trace contextRef="#ctx0" brushRef="#br0" timeOffset="2979.28">5122 1376 0,'-21'0'16,"42"0"-16,-63 0 0,21 21 0,0-21 16,-1 0-16,44-21 31,-1 0-31,21 21 16,-21-21-16,22-1 0,-1 1 15,0 0-15,1-21 0,-1-1 0,21 22 16,1-42-16,-22 20 0,22-20 15,-22 21-15,22-22 0,-22 1 0,0-1 16,1 22-16,-1-22 0,-21 1 16,0 20-16,-21-20 0,0 21 15,0-1-15,0 1 0,-21 0 16,0-1-16,0 22 0,-22 0 0,1 0 16,21 0-16,-21 21 0,-1 0 15,22 0-15,-21 21 0,-1 0 0,22 0 16,0 0-16,0 22 0,-21 20 15,20-21-15,1 22 0,21-1 0,-21 22 16,0 0-16,0-1 0,0 22 16,-1-21-16,1 21 0,0-22 0,0 22 15,0 0-15,0 0 0,-1 21 16,1-21-16,0 21 0,0-21 0,0-1 16,0 22-16,-22 0 0,22 0 15,0-21-15,0 21 0,21-21 16,-21 0-16,21 0 0,-22 21 0,22-21 15,0-22-15,0 22 0,0-21 0,0-1 16,0 1-16,0-21 0,0 20 16,0-20-16,0-1 0,22-20 0,-1 20 15,-21-21-15,21-20 0,0 20 0,-21-21 16,21 0-16,0-21 0,1 0 16,-1 0-16,0 0 0,21-21 0,-21-21 15,22 21-15,-22-22 0,21 1 0,1 0 16,-22-22-16,21 22 0,0-22 0,1-20 15,-1 20-15,0-21 16,1 1-16,-22-22 0,21 21 0,-21 1 16,-21-22-16,0 21 0,0 0 0,-21-20 15,-21 20-15,0-21 0,-1 21 16,1 1-16,-22-1 0,1 22 0,-22-1 16,22 22-16,-1-1 0,1 1 15,-1 21-15,1-21 0,-1 42 0,22-22 16,-22 22-16,22-21 0,0 21 15,21 0-15,-1 0 0,1 0 0,42 0 32,1 0-32,20 0 15,-21 0-15,21-21 0,1 21 0,-22-21 16,21 0-16,22 0 0,-22-1 16,0 1-16,1 0 0,-1-21 0,0-1 15,1 1-15,-1 0 0,-21-1 16,22 1-16,-1 0 0,0-22 15,-21 22-15,1 21 0,-1 0 16,-21 42 15,0 0-31,0 0 0,0 0 0,0 22 16,0-1-16,0 0 0,0-21 16,0 22-16,0-1 0,0-21 15,0 22-15,0-22 0,0 0 16,0 0-16,0 0 0,0 0 0,0 1 15,0-44 17,0 1-32,0 0 0,21-21 15,-21-1-15,21 1 0</inkml:trace>
  <inkml:trace contextRef="#ctx0" brushRef="#br0" timeOffset="3167.18">5567 1249 0,'0'0'0,"-21"0"0,-1 0 16,1 0-16,0 0 15,0 0-15,0 0 16,21 21-16,0 0 16,21-21-1,0 0 1,0 0-16,0 0 0</inkml:trace>
  <inkml:trace contextRef="#ctx0" brushRef="#br0" timeOffset="3918.75">6032 1355 0,'0'0'0,"0"-21"31,-21 21 0,0 0-31,0 0 16,0 21-16,0 0 0,-1 0 0,1 0 15,-21 22-15,21-22 0,0 21 16,-1 0-16,1 1 0,21-1 0,0 22 16,-21-43-16,21 21 0,0 0 0,0 1 15,0-22-15,21 0 16,0 0-16,1 0 0,20 1 0,-21-1 15,21-21-15,1 0 0,-1 0 16,0 0-16,22 0 0,-22 0 0,22 0 16,-1-21-16,-20-1 0,20 1 15,22 0-15,-22-21 0,1 21 0,-22-22 16,64-20-16,-64 20 16,-21 1-16,1 0 0,-1 21 0,-21-22 15,0 22-15,0-21 0,0 21 0,-21-1 16,-1 22-16,-20-21 0,21 21 15,-21 0-15,20 0 0,-20 0 16,0 0-16,21 21 0,-22 1 16,1-1-16,21 21 0,-22 22 15,22-22-15,0-21 0,0 21 16,21 1-16,-21-1 0,21-21 0,0 22 16,0-22-16,0 0 0,0 0 15,0 0-15,21 0 0,0 1 0,0-22 16,22 0-16,-22 0 0,21 0 0,-21 0 15,22 0-15,-22-22 0,21 1 16,0 0-16,-20-21 0,20 21 0,-21-22 16,0 1-16,0 0 15,1-1-15,-1 1 0,0 0 0,0-1 0,-21 1 16,0 21-16,0-22 16,0 22-16,21 0 0,-21 42 31,0 0-31,0 1 0,0-1 15,0 21-15,0 0 0,-21 1 16,21-1-16,0 0 0,0 1 0,0-1 16,0-21-16,0 22 0,0-1 0,21-21 15,0 0-15,-21 0 0,22 1 16,-1-1-16,0-21 0,0 0 0,0 21 16,0-21-16,1 0 15,-1 0-15,21-21 0,-21 21 0,22-21 16,-22-22-16,21 22 0,-21-21 15</inkml:trace>
  <inkml:trace contextRef="#ctx0" brushRef="#br0" timeOffset="4211.58">7620 720 0,'0'0'15,"0"21"-15,-21 21 0,0 1 0,-1-1 16,22 21-16,0-20 0,-21 20 0,0 1 16,21-1-16,0 1 0,0-1 15,-21 1-15,21-22 0,-21 22 0,21-1 16,0 1-16,-21-22 0,21 21 16,0-20-16,0-1 0,0-21 0,0 22 15,0-22-15,0 0 0,0 0 16,0 0-16,21-21 0,0 0 15,0 0-15,0 0 0,0 0 16,1-21-16,-1 0 0,0 0 0,21 0 16,-21-22-16,22 1 0</inkml:trace>
  <inkml:trace contextRef="#ctx0" brushRef="#br0" timeOffset="4451.43">8107 1376 0,'0'0'16,"-21"21"15,21 0-31,-22 0 0,1 1 0,21-1 16,-21 0-16,0 21 0,21-21 15,0 22-15,-21-22 0,21 21 0,-21-21 16,21 22-16,0-22 0,-22 0 16,22 0-16,0 22 0,0-22 15,0 0-15,0 0 0,22-21 16,-1 0-16,0 0 15,0 0-15,21 0 0,-20 0 0,-1 0 16,21-21-16,0 0 0,1 21 16</inkml:trace>
  <inkml:trace contextRef="#ctx0" brushRef="#br0" timeOffset="5183.02">8594 1524 0,'0'0'0,"21"-21"0,0 0 0,-21 0 15,-21 21 1,0 21-1,-1 0-15,1 0 0,0 0 16,0 0-16,0 22 0,0-22 0,-1 21 16,1-21-16,21 22 0,0-22 15,0 21-15,0-21 0,0 1 0,0-1 16,0 0-16,0 0 0,0 0 0,0 0 16,0 1-1,21-22-15,1 0 0,-1 0 31,-21-22-31,21 1 0,-21 0 16,0-21-16,0 21 0,0-22 16,0 1-16,0 0 0,0-1 0,0 1 15,0 0-15,21 20 0,-21-20 16,21 0-16,0 21 0,1-1 16,-1 1-16,21 0 0,-21 0 0,22 21 15,-1 0-15,-21 0 0,21 0 16,1 0-16,-1 0 0,-21 0 15,22 21-15,-22 0 0,21 0 0,-21 1 16,0-1-16,1 21 0,-22 0 0,0-20 16,21 20-16,-21 0 0,0 1 15,0-22-15,0 21 0,0-21 0,0 0 16,0 1-16,0-1 0,-21 21 16,-1-21-16,1-21 15,0 0 1,0 0-1,21-21-15,0 0 0,0 0 16,0 0-16,0-22 0,0 22 16,21-21-16,0-1 0,0 1 0,1-21 15,-1 20-15,0 1 0,21 0 0,1-1 16,-1 22-16,0-21 0,1-1 16,-1 22-16,0 0 0,22 0 0,-22 0 15,0 21-15,1 0 0,-1 0 16,0 0-16,-20 21 0,-1 0 0,0 0 15,0 0-15,-21 22 0,0-22 16,0 21-16,0-21 0,0 22 16,0-1-16,-21 0 0,21 1 15,-21-22-15,21 21 0,-21 1 0,21-22 16,0 21-16,-22-21 0,22 0 0,-21 1 16,21-1-16,-21-21 0,21 21 15,-21-21 1,21-21-1,-21 21-15,21-21 0,-21-1 0</inkml:trace>
  <inkml:trace contextRef="#ctx0" brushRef="#br0" timeOffset="5414.89">8636 847 0,'-21'0'16,"42"0"-16,-63 0 0,20 0 0,1 0 16,0 0-1,0 0-15,21 21 32,-21-21-32,21 21 0,-21-21 15,-1 0 1,1 21-16,-21-21 0</inkml:trace>
  <inkml:trace contextRef="#ctx0" brushRef="#br0" timeOffset="5611.77">7048 1207 0,'-21'0'0,"42"0"0,-63 21 0,42 0 15,0 0 1,21-21-1,0 0-15,1 0 0,-1 0 16,21 0-16,0 0 0,1 0 0,-1 0 0,0 0 16,22 0-16,-22-21 15,22 0-15,-22 21 0,0-21 0,1-1 16,-1 22-16</inkml:trace>
  <inkml:trace contextRef="#ctx0" brushRef="#br0" timeOffset="6155.46">10795 826 0,'0'0'0,"0"-22"0,0 1 0,0 0 15,0 0 1,0 42 0,0 0-16,0 22 15,0-1-15,0 0 0,0 22 0,-21-22 16,0 22-16,-1-1 0,22 1 15,-21-1-15,0 1 0,0 20 16,0-20-16,21-1 0,0 1 0,-21-1 16,21 1-16,0-22 0,0 22 15,0-22-15,0-21 0,0 21 0,0-20 16,0-1-16,0 0 0,0 0 16,21-21-16,0 0 15,0 0-15,-21-21 0,0 0 16</inkml:trace>
  <inkml:trace contextRef="#ctx0" brushRef="#br0" timeOffset="6535.24">10647 1228 0,'-21'-43'16,"42"86"-16,-85-149 0,43 64 0,-21-22 16,-1 22-16,22-22 0,-21 22 0,21 0 15,0-1-15,-1 22 0,22-21 0,0 21 16,0-22-16,0 22 0,22-21 15,-1 21-15,21-1 0,0 1 0,22 0 16,-1 0-16,1 0 0,21 21 16,-1 0-16,1 0 0,0 0 15,-1 0-15,-20 21 0,-1-21 0,1 42 16,-1-21-16,-20 1 0,-1 20 16,-21 0-16,21 1 0,-42 20 15,0-21-15,0 22 0,0-1 0,0 1 16,-42-1-16,21 1 0,-21-22 15,-1 1-15,1 20 0,0-21 0,-22-20 16,22 20-16,-22-21 0,22 21 16,-22-20-16,22-1 0,0 0 0,-1 0 15,1 0-15,21-21 0,0 21 16,0-21-16,-1 22 0,44-22 16,-1 0-1,0 0-15,0 0 0,21 0 16,1-22-16</inkml:trace>
  <inkml:trace contextRef="#ctx0" brushRef="#br0" timeOffset="7255.83">11366 1482 0,'22'0'15,"-44"0"-15,65-21 0,-22 21 16,-21 21 0,0 0-1,-21-21-15,0 42 0,-1-21 0,22 1 16,-21 20-16,0-21 0,0 21 0,0 1 15,21-1-15,0-21 0,0 22 16,0-22-16,0 21 0,0-21 0,0 0 16,0 1-16,0-1 0,0 0 15,21 0-15,0 0 0,0-21 16,0 0-16,1 0 0,20 0 0,-21 0 16,21 0-16,-20 0 0,-1 0 15,21-21-15,-21 0 0,22 21 0,-22-21 16,0-22-16,0 22 0,0-21 15,-21 0-15,0-1 0,0 1 0,0 0 16,0-1-16,0 1 0,-21 0 0,0 20 16,-21-20-16,20 21 0,-20 0 15,21 21-15,-21 0 0,20 0 16,-20 0-16,21 0 0,-21 0 16,20 0-16,22 21 15,22-21 1,-1 0-16,0 0 0,21 0 15,1 0-15,-1 0 0,0 0 0,1 0 16,20 0-16,-21 0 0,22 0 16,-1-21-16,-20 21 0,20-21 0,-20 21 15,-1 0-15,0-22 0,-21 22 16,1 0-16,-1 0 0,0 0 16,-21 22-1,-21-1-15,0 21 16,-1-21-16,1 22 0,0 20 15,0-21-15,0 22 0,0-1 0,21 1 16,-22 21-16,1-22 0,0 22 16,0-1-16,21 1 0,-42 0 0,20-1 15,1 22-15,0-21 0,0 0 16,0 20-16,0-20 0,-1-21 0,1 20 16,0 1-16,0-22 0,21 1 0,0-1 15,0 1-15,0-22 0,0 1 16,0-22-16,0 21 0,0-21 0,0 0 15,0-42 17,0-21-32,21 21 0,0-22 15,0 1-15,1 0 0,-1-22 16,0 22-16,0-22 0,0-20 0,0 20 16,22 1-16</inkml:trace>
  <inkml:trace contextRef="#ctx0" brushRef="#br0" timeOffset="7582.64">12086 2053 0,'0'0'0,"0"-42"0,0 0 0,0-1 16,0 1-16,0 21 0,21-43 15,-21 22-15,21 21 0,1 0 16,-1-1-16,0 1 0,0 0 0,21 0 16,-20 21-16,20 0 15,0 0-15,-21 0 0,22 0 0,-1 0 16,-21 0-16,0 21 0,22 0 15,-22 0-15,-21 22 0,21-22 0,-21 21 16,0-21-16,0 22 0,0-22 0,0 21 16,-21-21-16,0 1 0,0-1 15,-1 0-15,-20 0 0,0 0 0,21-21 16,-22 21-16,1-21 0,21 0 16,-22 0-16,22 22 0,-21-22 0,21 0 15,0 0-15,42 0 31,0 0-31,0-22 16,21 1-16,-20 21 0,20-21 0,0 0 16,1 0-16</inkml:trace>
  <inkml:trace contextRef="#ctx0" brushRef="#br0" timeOffset="7991.41">13060 1503 0,'0'-21'16,"0"42"-16,21-63 0,-21 20 0,-21 22 31,0 22-31,-1-1 16,1 0-16,21 0 15,-21 0-15,0 22 0,0-1 0,21 0 16,0 1-16,0-1 0,0 0 0,0-21 16,0 22-16,0-1 0,0-21 15,0 22-15,21-22 0,0 0 0,0 0 16,22 0-16,-1-21 0,-21 0 15,21 21-15,1-21 0,20 0 0,-20 0 16,-1-21-16,0 21 0,-21-21 0,22 0 16,-1-21-16,-21 20 0,22-20 15,-22-21-15,0 20 0,-21-20 0,0 20 16,21 1-16,-21-21 0,0 41 16,0-20-16,0 21 0,0 0 15,0-22-15,-21 43 16,0 0-1,0 0-15,-1 0 16,22 22 0,0-1-16,22-21 15,-1 21-15,0-21 16,21 0-16,-21 0 0</inkml:trace>
  <inkml:trace contextRef="#ctx0" brushRef="#br0" timeOffset="8367.19">14012 1418 0,'0'0'0,"21"0"0,-21-21 0,22 21 16,-22-21-16,0 42 31,0 0-31,0 0 16,0 1-16,0 20 0,-22-21 0,22 43 16,0-22-16,0 21 0,0 1 15,0-1-15,-21 1 0,0-1 0,0 1 16,21-1-16,-21 22 0,0 0 0,-1-1 15,1 1-15,0 0 0,-21-1 16,21-20-16,-1 21 0,1-1 0,0 1 16,0-22-16,0 22 0,21 0 0,-21-22 15,-1 22-15,22-22 16,0 1-16,-21-1 0,21 1 0,0-22 16,0 1-16,-21-1 0,21 0 0,0 1 15,0-22-15,0 0 0,0 0 16,0 0-16,0 0 0,0-42 31,0 0-31,21 0 0,-21 0 0,21-22 16,-21 1-16,0 0 0,22-1 15,-1-20-15,-21-1 0,0-20 0,21-1 16,-21 0-16,0 1 0</inkml:trace>
  <inkml:trace contextRef="#ctx0" brushRef="#br0" timeOffset="8734.98">13695 1461 0,'21'-22'0,"-42"44"0,63-65 0,-21 22 16,0 0-16,1 21 0,-1-21 0,0 0 16,21 21-16,1-22 0,-22 22 15,21 0-15,0 0 0,1 0 0,-1 0 16,0 0-16,1 0 0,-22 0 15,21 0-15,-21 22 0,1-1 0,-1 0 16,0 0-16,-21 21 0,0-20 16,0 20-16,0-21 0,0 21 15,0 1-15,0-1 0,0 0 0,0 1 16,0-1-16,-21-21 0,0 22 16,-1-22-16,1 0 0,0 0 0,0 0 15,-21 0-15,20 1 0,-20-22 0,21 21 16,-21-21-16,-1 0 0,22 21 15,0-21-15,0 0 0,0 0 0,-1 0 16,1 21-16,0-21 31,21-21-15</inkml:trace>
  <inkml:trace contextRef="#ctx0" brushRef="#br0" timeOffset="9970.86">2963 2498 0,'0'0'0,"-63"0"15,-1 21-15,1-21 0,-1 0 16,1 0-16,-1 0 0,1 21 0,-1-21 15,22 0-15,0 0 0,-1 0 16,1 0-16,0 0 0,20 0 0,1 0 16,0 0-16,0 0 15,42 0 17,0 0-32,22 0 15,-22 0-15,21 0 0,0 0 16,1 0-16,20 0 0,1 0 0,-1 0 15,1 0-15,-1 0 0,22 0 16,-22 0-16,22 0 0,0 0 16,-1 0-16,1 0 0,21 0 15,0 0-15,21 0 0,-21 0 0,21 0 16,0 0-16,0 0 0,0 0 16,21 0-16,0 0 0,0 0 0,21 0 15,-20 0-15,20 21 0,0-21 0,1 0 16,-1 0-16,0 0 0,1 0 15,-1 0-15,21 0 0,-20 0 0,20 0 16,1 0-16,-1 0 16,1 0-16,-1 0 0,22 0 0,-22 0 0,22 0 15,-21 0-15,20-21 0,1 21 16,0 0-16,-22 0 0,22 0 16,-1 0-16,-20 0 0,21 0 0,-22 0 15,1 0-15,-1 0 0,1 21 16,-22-21-16,21 0 0,-20 0 0,-1 21 15,0-21-15,-20 0 0,20 0 16,-21 0-16,0 0 0,-21 0 0,21 0 16,-42 22-16,21-22 0,-21 0 0,0 0 15,0 0-15,0 0 0,-22 0 16,1 0-16,0 0 0,-22 21 0,1-21 16,-1 0-16,-21 0 15,1 21-15,-1-21 0,0 0 0,1 0 0,-22 21 16,21-21-16,-21 0 0,1 0 15,-1 0-15,0 0 0,0 0 16,0 0-16,0 0 0,1 0 16,-1 0-1</inkml:trace>
  <inkml:trace contextRef="#ctx0" brushRef="#br0" timeOffset="10118.77">13991 2731 0,'-21'0'0,"42"0"0,-63 0 15,21 21-15,-1-21 16,22 21-16,-21-21 16,21 21-16,0 0 15,0 0-15,0 1 16,-21-22-16</inkml:trace>
  <inkml:trace contextRef="#ctx0" brushRef="#br0" timeOffset="21366.9">1079 4360 0,'0'0'0,"-21"0"63,21 22 15,21-22-47</inkml:trace>
  <inkml:trace contextRef="#ctx0" brushRef="#br0" timeOffset="21763.68">952 4339 0,'0'0'0,"-21"0"0,-21 0 0,21 0 16,-22 0-16,22 0 0,-21 0 15,21 0-15,-22 0 0,22 0 0,0 0 16,0 0-16,0 0 0,0 0 15,21 21 1,21 1-16,0-22 16,21 0-16,1 0 15,-1 21-15,21-21 0,1 0 0,-1 0 16,22 0-16,21 0 0,-21 0 16,20 0-16,1 0 0,0 0 0,-21 0 15,21 0-15,-22-21 0,64 21 16,-84 0-16,-1-22 0,1 22 15,-22-21-15,1 21 0,-22 0 16,0 0-16,0 0 0,-21-21 16,-21 21-1,0-21-15,0 21 16,-22 0-16,22 0 0,0-21 16,0 0-16,-22 21 0,22-22 0,0 22 15</inkml:trace>
  <inkml:trace contextRef="#ctx0" brushRef="#br0" timeOffset="22151.45">1820 3958 0,'0'21'32,"0"1"-17,0-1-15,21 0 16,1 0-16,-1 0 0,0-21 15,0 0-15,0 21 0,0-21 16,1 0-16,-1 0 0,21 0 0,-21 0 16,0 0-16,22 0 0,-22 0 15,21 0-15,1 0 0,-22 0 16,0 0-16,0 0 0,0 0 0,0 0 16,-21 22-16,0-1 15,0 0-15,0 21 0,-21-21 0,0 1 16,0 20-16,-21 0 0,-1 1 15,22-1-15,-21 0 0,-1 1 16,1-1-16,0 0 0,-1 1 16,1-1-16,0 0 0,-1-21 0,22 22 15,-21-22-15,21 21 0,0-21 16,21 1-16,21-44 31,0 1-31,0 0 0</inkml:trace>
  <inkml:trace contextRef="#ctx0" brushRef="#br0" timeOffset="23162.87">3344 3831 0,'0'0'16,"-21"0"-16,21-21 0,0 0 0,-21 21 15,21-21-15,-21 21 16,21 21 0,0 0-16,0 0 15,0 22-15,0-1 0,0 0 16,0 1-16,0 20 0,0-21 0,0 22 15,-21-22-15,21 1 0,0-1 16,0 0-16,0 1 0,0-1 0,0-21 16,0 0-16,0 0 0,0 1 15,21-22 1,0-22-16,0 1 16,0 0-16,0 0 0,1 0 0,-1-22 15,0 22-15,0-21 0,0 0 16,22-1-16,-22-20 0,0 20 15,0 1-15,0 0 0,0-1 16,-21 22-16,22 0 0,-22 0 0,21 21 16,0 0-1,-21 21-15,0 0 0,0 22 0,0-22 16,0 21-16,0 0 0,0 1 16,0-1-16,0 0 0,21 1 0,-21-1 15,21-21-15,-21 22 0,21-22 16,1 0-16,-22 0 0,21 0 0,0 0 15,0-21-15,0 0 0,0 0 0,22 0 16,-22 0-16,21-21 0,-21 0 16,1 21-16,20-21 0,-21-21 0,0 20 15,0 1-15,1-21 16,-1 0-16,0-22 0,0 22 0,0-22 16,0 22-16,1 0 0,-22-22 15,0 22-15,0-1 0,0 22 0,0 0 16,0 0-16,0 0 0,-43 105 31,43-62-15,0 20-16,-21 0 0,21 1 0,0-1 15,0 0-15,0 1 0,0-1 16,0-21-16,21 21 0,0 1 0,1-22 16,-1 0-16,21 0 0,0 0 15,-20 1-15,20-22 0,21 0 16,-20 0-16,-1 0 0,22 0 0,-22 0 15,21-22-15,-20 1 0,20 0 16,-20 0-16,-1 0 0,0-22 0,1 1 16,-1 21-16,-21-43 0,0 22 15,0 0-15,1-1 0,-22 22 0,21-21 16,-21 0-16,0 20 0,0 1 0,-21 21 16,-1 0-1,1 0-15,-21 0 0,21 21 16,0 1-16,-22 20 0,22-21 15,0 21-15,-21 1 0,42-1 0,-22 0 16,22 22-16,0-43 0,0 21 0,0 1 16,0-1-16,0-21 0,22 0 15,-1 1-15,0-1 0,21 0 0,1-21 16,-22 0-16,21 0 0,0 0 16,1 0-16,20 0 0,-20-21 0,-1 0 15,21-1-15,-20 1 0,-1-21 0,0 21 16,1-22-16</inkml:trace>
  <inkml:trace contextRef="#ctx0" brushRef="#br0" timeOffset="25552.5">6837 3577 0,'0'0'0,"-21"0"0,21-21 16,0 0 0,-22 21-16,22-21 0,0 0 0,0-1 15,-21 1-15,21 0 16,0 0-16,0 0 0,-21 0 0,0 21 15,0 0-15,0 0 0,-1 0 16,1 0-16,0 0 0,0 21 0,-21 0 16,20 0-16,-20 21 0,0 1 15,21-1-15,-22 0 0,22 1 0,0-1 16,0 22-16,0-1 0,-1-21 16,1 22-16,21-1 0,-21 1 0,21-1 15,0-20-15,0 20 0,0-20 0,0-1 16,42-21-16,-20 21 15,20-20-15,0-1 0,43 0 16,-22-21-16,1 0 0,21 0 0,-22 0 16,1 0-16,20-21 0,-20 0 15,-1-1-15,1 1 0,-22-21 0,0 21 16,1-22-16,-1 1 0,0 0 16,-20-1-16,-1 1 0,-21 0 0,0-1 15,0 1-15,0 0 0,0 21 0,0-22 16,0 22-16,-21 0 0,21 0 15,-22 0-15,1 21 0,0 0 0,-21 0 16,21 0-16,-1 21 0,1 0 16,-21 0-16,21 0 0,-22 0 15,22 22-15,0-1 0,0 0 0,0 1 16,0-1-16,-1 0 0,1-20 16,21 20-16,0 0 0,0-21 0,0 22 15,0-22-15,0 0 0,21 0 16,1-21-16,-1 21 0,0-21 0,0 0 15,21 0-15,-20 0 0,-1 0 0,21 0 16,-21-21-16,22 0 0,-22 0 16,21 0-16,-21 0 0,0-22 0,1 1 15,-1 21-15,-21-22 0,0 1 16,21 0-16,-21-1 0,0 22 0,0 0 16,0 0-16,0 0 0,0 0 15,-21 42 1,21 0-16,0 0 15,0 0-15,-21 0 0,21 22 16,0-1-16,0-21 0,0 22 0,0-22 16,0 21-16,0-21 0,0 0 0,21 1 15,0-1-15,0-21 0,0 21 16,0-21-16,1 0 0,20 0 0,-21 0 16,21 0-16,-20 0 0,20-21 15,0 0-15,-21-1 0,22 1 0,-22 0 16,21 0-16,-21 0 0,1-22 15,-1 22-15,0-21 0,0 0 16,-21 20-16,21-20 0,-21 21 0,0-21 16,0 20-16,-21 44 31,0-1-31,21 0 0,-21 0 16,21 0-16,0 22 0,-21-22 15,21 21-15,-22-21 0,22 22 0,0-22 16,0 0-16,-21 0 0,21 0 15,0 0-15,0 1 0,0-44 47,0 1-47,21 0 16,-21 0-16,22-21 0,-1 20 16,-21-20-16,21 0 0,0 21 0,0-22 15,0 1-15,22 21 0,-22-22 16,0 22-16,0 0 0,0 21 0,1 0 15,-1 0-15,0 0 0,0 0 0,-21 21 16,0 0-16,21 1 16,-21 20-16,0-21 0,0 21 0,0 1 15,0-1-15,21-21 0,-21 22 16,0-1-16,22-21 0,-1 0 0,-21 0 16,21 1-16,0-1 0,0 0 0,22-21 15,-22 0-15,0 0 16,21 0-16,-21 0 0,22 0 0,-22 0 15,21-21-15,-21 21 0,22-21 0,-22-1 16,21 1-16,-21-21 0,1 21 16,-1 0-16,0-22 0,-21 1 0,21 0 15,-21 20-15,21-20 16,-21 21-16,0-21 0,0 20 0,-21 22 31,21 22-31,-21-1 0,21 0 16,-21 0-16,0 21 0,21-20 0,0 20 15,-22 0-15,1-21 0,21 22 16,-21-22-16,21 0 0,0 21 16,0-20-16,-21-1 0,21 0 15,21-42 32,-21 0-47,21-1 0,0 1 0,1-21 16,-1 21-16,0-22 0,0 1 0,0 21 15,22-21-15,-22-1 0,21 22 16,-21-21-16,22 21 0,-1-1 16,-21 1-16,0 21 0,0 21 15,-21 1-15,22-1 16,-22 0-16,0 0 0,0 21 16,0 1-16,0-22 0,0 21 15,0-21-15,0 1 0,0 20 0,21-21 16,0 0-16,0 0 0,0 1 0,0-22 15,1 21-15,-1-21 0,0 0 16,0 0-16,0 0 0,22 0 0,-22 0 16,0-21-16,0 21 0,21-22 15,-20 1-15,-1 0 0,42-21 16,-42 21-16,22-22 0,-22 22 16,0-21-16,0 21 0,0-22 15,1 22-15,-22 0 0,0 0 0,0 0 16,0-1-16,-22 22 31,1 22-31,21-1 0,-21 21 0,0-21 16,21 22-16,0-22 0,-21 21 15,21 0-15,-21-20 0,21-1 0,0 21 16,0-21-16,0 0 0,21 1 0,0-1 16,21 0-16,-21-21 0,22 0 15,-1 21-15,0-21 0,1 0 0,-1 0 16,0 0-16,1 0 0,-1-21 15,0 0-15,22 0 0,-43 21 16,21-22-16,1 1 0,-22-21 0,0 21 16,0-22-16,0 1 0,-21 0 15,0 21-15,0-22 0,0 1 0,0 0 16,-21-1-16,0 1 0,-21 0 0,21 20 16,-22 1-16,1 0 0,0 21 15,-1 0-15,-20 0 0,20 0 0,1 21 16,0 0-16,-1 1 0,1 20 15,21-21-15,-21 21 0,20 1 0,1-1 16,21 0-16,0 1 0,0-1 0,0 0 16,0-20-16,21 20 0,1-21 15,20 0-15,-21 0 0,21 1 16,22-1-16,-22-21 0,1 0 0,20 0 16,1 0-16,-1 0 0,-21 0 15,22 0-15,-1-21 0,-20-1 0,-1 1 16,22 0-16,-22-21 0,0 21 15,1-22-15,-1-20 0,-21 20 0,21 1 16,-20-21-16,-1-1 0,-21 22 0,21-43 16,-21 22-16,0-1 0,21 1 15,-21 20-15,0 1 0,0 0 0,0-1 16,0 22-16,0 42 16,0 0-16,-21 1 15,21 20-15,-21 0 0,21 1 0,-21 20 16,21-21-16,0 1 0,0 20 15,0-20-15,0 20 0,-22-21 0,22 22 16,0-22-16,0 1 0,0-1 16,0 0-16,0-21 0,0 22 0,22-22 15,-22 0-15,21 0 0,0-21 0,0 21 16,0-21-16,0 0 0,1 0 16,-1 0-16,0 0 0,21-21 0,-21 0 15,22 0-15,-22 0 0,21 0 0,1-22 16,-22 22-16,21-21 0,-21-1 15,0 1-15</inkml:trace>
  <inkml:trace contextRef="#ctx0" brushRef="#br0" timeOffset="25731.4">10668 3683 0,'0'0'0,"-21"0"0,0 21 15,-1 0-15,22 1 16,22-22-1,-1 0-15,0 0 0,21 0 16,-21 0-16,22 0 0,-1 0 16,0 0-16,1-22 0,-22 22 0,21-21 15,-21 21-15,1-21 0,-1 0 16</inkml:trace>
  <inkml:trace contextRef="#ctx0" brushRef="#br0" timeOffset="27067.65">12700 3725 0,'0'0'16,"-21"0"-16,21-21 16,0 0-1,21 0-15,-21 0 0,21 0 16,0-1-16,22-20 0,-22 21 15,0-21-15,21-1 0,1 1 16,-22 0-16,0-22 0,21 22 16,-21-1-16,1-20 0,-22-1 15,0 43-15,0 0 0,0 0 16,-22 21-16,1 0 16,21 21-16,-21 21 0,0 1 0,0-1 15,0 22-15,-1-1 0,22 1 16,-21-1-16,21 22 0,0-22 0,0 1 15,0-1-15,0-20 0,0 20 16,0 1-16,0-22 0,0 0 0,0 22 16,0-22-16,0 0 0,0-20 15,0 20-15,0-21 0,0 0 16,0 0-16,0 1 0,-21-22 16,0 0-16,0 0 0,-22 0 15,22-22-15,0 1 0,-21 0 16,21-21-16,-1 21 0,-20-22 0,21 22 15,0-21-15,0 21 0,-1-1 16,1 1-16,21 0 0,0 42 16,0 0-1,0 1-15,0-1 0,0 0 0,0 21 16,0-21-16,21 1 0,1-1 0,-1 0 16,0 0-16,21 0 0,-21-21 15,22 0-15,-1 21 0,0-21 16,1 0-16,20 0 0,-20 0 0,20-21 15,-21 0-15,22 21 0,-22-21 16,1 0-16,-1 0 0,0-1 0,1-20 16,-22 21-16,21-21 0,-42 20 15,21-20-15,-21 21 0,0-21 0,0 20 16,0-20-16,0 21 0,-21 21 31,21 21-31,0 0 0,-21 22 16,21-22-16,-21 21 0,21-21 15,0 22-15,-21-22 0,21 21 0,0-21 16,0 0-16,0 1 0,0-1 16,0 0-16,21-21 31,0 0-31,0 0 16,-21-21-16,21 0 0,0-1 0,1-20 15,-1 21-15,0 0 0,0-22 0,0 1 16,0 21-16,1-21 0,-1 20 15,0 1-15,0 0 0,0 0 0,0 21 16,1 0-16,-1 21 16,-21 0-16,0 0 0,0 1 15,0-1-15,0 21 0,0 0 16,0-20-16,0 20 0,21-21 16,-21 0-16,21 22 0,0-22 0,0 0 15,-21 0-15,22-21 0,20 21 16,-21-21-16,0 0 0,22 0 0,-22 0 15,21 0-15,-21 0 0,22 0 0,-1-21 16,0 0-16,1 0 0,-1 0 16,0-22-16,1 22 0,-22-21 0,21-1 15,-21 1-15,0 0 0,1-1 16,-1 1-16,-21 0 0,21 21 16,-21-1-16,-21 22 0,0 0 15,-1 0-15,1 22 0,0-1 16,-21 0-16,21 0 0,21 0 15,0 0-15,0 22 0,0-22 16,0 0-16,0 21 0,0-20 0,21 20 16,-21-21-16,21 0 0,0 0 0,0 1 15,-21 20-15,0-21 0,21 0 16,-21 0-16,0 1 0,0-1 16,0 0-16,-21 0 0,0-21 15,0 0 1,21-21-1,0 0 1,0 0-16,0-22 0</inkml:trace>
  <inkml:trace contextRef="#ctx0" brushRef="#br0" timeOffset="27375.99">14690 3683 0,'0'0'0,"21"-21"0,-21 0 0,0 0 15,21-1-15,-21 1 0,0 42 16,0 1-1,0-1-15,0 0 0,0 21 16,0 1-16,0-1 0,0 0 0,0 22 16,0-1-16,0 1 0,0 20 15,-21-20-15,21 21 0,0-1 16,0 1-16,0 0 0,0-1 0,0 22 16,-21 0-16,21-21 0,0 20 0,0 1 15,-22-21-15,22 21 0,0-22 16,0 1-16,0 0 0,-21-1 0,21 1 15,0-21-15,-21-22 0,21 21 0,0-20 16,0-22-16,-21 0 0,21 0 0,0-42 31,0-21-31,0 21 0,0-22 0,0-20 16,0-1-16,21 1 0,0-1 16</inkml:trace>
  <inkml:trace contextRef="#ctx0" brushRef="#br0" timeOffset="27674.82">14690 3789 0,'0'0'0,"-22"-21"0,1-22 0,21 22 15,0 0-15,0 0 0,0 0 0,0 0 16,21 21 0,1 0-16,-1 0 0,21 0 15,0 0-15,-20 0 0,20 21 0,0 0 16,1 0-16,-22 21 0,0-20 15,0 20-15,-21-21 0,0 21 0,0-20 16,0 20-16,-21-21 16,0 21-16,-22-20 0,1-1 0,21 0 15,-21 0-15,-1 0 0,1 0 0,21-21 16,-22 0-16,22 22 0,0-22 16,0 0-16,21-22 15,0 1-15,21 21 16,0-42-16,0 21 0,1 0 15,-1-1-15</inkml:trace>
  <inkml:trace contextRef="#ctx0" brushRef="#br0" timeOffset="27984.26">15198 3831 0,'0'0'0,"21"0"16,0-21-1,0 21-15,0-21 0,0 21 16,1-21-16,-1 21 0,0-21 15,0-1-15,0 22 0,0-21 0,1 0 16,-1 21-16,-21-21 0,0 0 16,-21 21-1,-1 0-15,1 0 16,-21 21-16,21 0 0,0-21 0,-22 21 16,22 0-16,0 1 0,0-1 0,0 21 15,21-21-15,0 0 16,0 1-16,0-1 0,0 0 15,0 0-15,21 0 16,0-21-16,0 0 0,0 0 0,22 0 16,-1 0-16,0 0 0,1 0 0,-1-21 15,0 0-15,22 0 0,-22 0 16</inkml:trace>
  <inkml:trace contextRef="#ctx0" brushRef="#br0" timeOffset="28479.27">16087 3556 0,'0'-21'0,"0"42"0,0-63 15,-43 42 1,1 0-16,21 0 0,0 21 16,-1 0-16,1 0 0,0 0 15,0 1-15,21 20 0,-21-21 0,21 21 16,-21-20-16,21-1 0,0 21 0,0-21 16,0 0-16,0 1 0,21-1 15,0 0-15,-21 0 0,21-21 0,21 21 16,1-21-16,-22 0 15,21 0-15,1 0 0,-1 0 0,0-21 16,1 0-16,-1 0 0,0 0 16,22-1-16,-22-20 0,0 21 0,1-21 15,-1-22-15,0 22 0,-20-22 16,20 1-16,-21-22 0,0 22 16,0-1-16,22 1 0,-43 20 0,21-20 15,0 20-15,-21 1 0,21 0 16,-21 21-16,0-1 0,0 1 0,-21 21 15,0 21 1,0 1-16,0-1 0,-22 0 0,22 21 16,-21 22-16,21-22 0,-22 22 15,22-1-15,0 1 0,0-1 0,0 1 16,21-22-16,0 21 0,0-20 0,0-1 16,21 0-16,0-20 0,0 20 15,0-21-15,0 0 0,22 0 16,-22 1-16,21-22 0,-21 0 15,22 21-15,-22-21 0,0 0 0,21 0 16,-20 0-16,-1-21 0,-21-1 0,21 1 16,0 0-16,0 0 0,0 0 15,1 0-15,-22-22 0,21 22 0</inkml:trace>
  <inkml:trace contextRef="#ctx0" brushRef="#br0" timeOffset="28707.35">16573 3302 0,'0'0'0,"-42"21"0,21-21 0,0 21 0,0 1 16,21-1-16,0 0 15,21-21-15,0 0 0,0 0 0,21 21 16,1-21-16,-1 0 0,22 0 0,-1 0 16,-21 0-16,22 0 0,21 0 15,-22 0-15,1 0 0,-1 0 0,1 0 16,-1 0-16,1 0 0,-22 0 15,0 0-15,-21 0 0,22 0 0,-22-21 16,0 21-16</inkml:trace>
  <inkml:trace contextRef="#ctx0" brushRef="#br0" timeOffset="29759.84">804 5757 0,'0'0'0,"-84"0"16,20-21-16,-21 21 0,22 0 0,-1 0 15,22 0-15,21 0 0,0 0 16,21 21-16,0 1 16,21-22-16,21 21 0,1-21 15,20 21-15,22-21 0,-1 0 16,1 0-16,0 0 0,21 0 0,-1 0 15,22 0-15,-21 0 0,21 0 16,-21 0-16,0 0 0,0-21 0,0 21 16,-1 0-16,-20-21 0,0 21 15,-1 0-15,-20 0 0,-22 0 0,1 0 16,-1-22-16,-21 22 0,-21-21 31,-21 21-31,-21-21 0,20 21 0,-20-21 16,0 21-16,-1-21 0,1 21 15,0-21-15,21 21 0,-22-22 16,22 22-16,0-21 0,0 0 0,0 21 16,21-21-16,0 0 15,0 0-15,0-1 16,21 22-16,0-21 0,0 21 16,21 0-16,-20 0 0,20-21 15,0 21-15,1 0 0,-1 0 0,-21 21 16,0 0-16,0 22 0,-21-1 15,0 0-15,0 1 0,-21 20 0,0-20 16,-21 20-16,-1 1 0,1-22 16,0 21-16,-22-20 0,22-1 15,0 0-15,-1-20 0,22 20 0,-21-21 16,42 0-16,42-21 16</inkml:trace>
  <inkml:trace contextRef="#ctx0" brushRef="#br0" timeOffset="30911.89">3577 5249 0,'0'0'0,"21"-21"0,-21 0 16,0 42-1,0 0-15,0 22 16,0-22-16,0 21 0,0 22 0,0-22 16,0 22-16,0-22 0,-21 21 15,0 1-15,21-22 0,-21 22 16,21-22-16,0 0 0,-21 1 0,21-1 15,0-21-15,0 0 0,0 1 0,0-1 16,0 0-16,21-21 16,0 0-1,0 0-15,0-21 0,0 0 16,1-1-16,-1 1 0,21-21 16,-21 0-16,0-1 0,1 1 0,-1 0 15,0-1-15,0-20 0,0 20 16,0 1-16,-21 0 0,0 21 0,22-22 15,-22 22-15,21 21 16,-21 21-16,0 0 16,0 1-16,0 20 0,0 0 15,0 1-15,0-1 0,0 0 0,21 1 16,-21-1-16,21 0 0,-21-21 16,0 22-16,0-22 0,21 0 0,0 0 15,-21 0-15,22 1 0,-1-22 16,0 0-16,0 0 15,0 0-15,0 0 0,1 0 0,20-22 16,-21 1-16,0 0 0,22 0 16,-22 0-16,0-22 0,21 22 0,-21-21 15,1 0-15,20-1 0,-21 1 16,0 0-16,0-22 0,22 22 0,-22-1 16,-21 1-16,21-21 0,0 20 15,0 22-15,-21-21 0,0 21 0,0-1 16,22 1-16,-22 42 15,0 1-15,0-1 0,0 0 16,0 21-16,0 1 0,-22-1 16,22 0-16,-21 22 0,0-22 15,21 22-15,-21-22 0,21 0 0,0 22 16,0-22-16,0-21 0,0 22 16,0-1-16,42-21 0,-21 0 0,1 0 15,20-21-15,-21 22 0,21-22 0,1 0 16,20 0-16,-20 0 0,-1 0 15,0-22-15,22 1 0,-22 0 0,0 0 16,1 0-16,20 0 16,-20-1-16,-1-20 0,0 0 0,-21 21 0,22-22 15,-22 1-15,0 0 0,-21-1 16,0 1-16,0 21 0,0-22 16,0 22-16,0 0 0,-21 21 15,0 0-15,0 0 16,-1 21-16,1 22 0,0-1 0,0 0 15,0 1-15,0-1 0,21 0 16,-22 1-16,22-1 0,0 0 0,0 1 16,0-22-16,0 21 0,0-21 0,22 0 15,-1 1-15,21-22 0,-21 0 16,22 21-16,-1-21 0,0 0 0,1 0 16,-1-21-16,21 21 15,-20-22-15,20 1 0,-20 0 0,20-21 16,-21 21-16,1-22 0</inkml:trace>
  <inkml:trace contextRef="#ctx0" brushRef="#br0" timeOffset="33261.76">6837 5249 0,'0'0'0,"21"-21"16,-21 0-16,21 0 0,-21 0 16,21 0-16,-21-1 0,0 1 0,0-21 15,0 21-15,0 0 0,0-1 16,0 1-16,-21 21 0,0-21 0,0 21 15,0 0-15,-1 0 0,-20 21 16,21 0-16,-21 1 0,20-1 16,1 21-16,-21 0 0,21 22 0,0-22 15,-1 22-15,1-22 0,0 22 16,0-1-16,21 1 0,0-1 16,0-21-16,0 22 0,0-22 0,21 22 15,0-43-15,22 21 0,-22 1 0,21-22 16,0 0-16,22 0 0,-22 0 15,22-21-15,-1 0 0,1 0 0,-1 0 16,1 0-16,-22 0 0,22-21 16,-1 0-16,-21 0 0,1 0 0,20-1 15,-20 1-15,-1-21 0,0 0 0,1 20 16,-22-20-16,0 0 16,0-1-16,-21 1 0,0 21 0,0-21 15,0-1-15,-21 22 0,-21-21 0,20 21 16,1-1-16,-21 22 0,21 0 15,-22 0-15,22 0 0,-21 0 0,21 0 16,-22 22-16,22 20 0,-21-21 16,21 21-16,0 1 0,-22-1 0,22 0 15,21 43-15,0-43 16,0 1-16,0-22 0,0 21 0,0-21 16,21 1-16,0-1 0,1 0 0,-1-21 15,0 0-15,21 0 0,-21 0 16,22 0-16,-22 0 0,0 0 0,21 0 15,-20-21-15,-1 0 0,0-1 16,0 1-16,0 0 0,0-21 16,-21 21-16,22-22 0,-22 22 0,0-21 15,0-1-15,0 1 0,0 21 16,0 0-16,0-22 0,0 22 0,-22 21 31,1 21-31,21 1 16,0-1-16,0 21 0,0-21 0,0 22 15,21 105 1,1-127-16,-1 0 16,0 0-16,21 0 0,-21-21 15,22 0-15,-22 22 0,21-22 0,1 0 16,-1 0-16,0 0 0,1-22 16,-1 22-16,0-21 0,1 0 15,-1 0-15,0 0 0,-21-22 0,22 22 16,-22-21-16,0 21 0,-21-22 0,0 1 15,0-21-15,0 41 16,0 1-16,0 0 0,0 0 0,0 0 16,-21 42-1,0 0-15,0 0 0,21 22 16,-22-1-16,22-21 0,-21 21 0,21 1 16,0-1-16,-21-21 15,21 22-15,0-1 0,-21-21 0,21 0 16,0 0-16,0 1 0,0-1 15,0 0-15,21-42 32,-21 0-17,21-1-15,-21 1 0,0 0 0,21 0 16,1-21-16,-1 20 0,-21-20 16,21 0-16,0-1 0,0 1 0,0 0 15,-21-1-15,22 22 0,-1 0 0,0 0 16,0 21-16,-21 21 15,0 0-15,0 22 16,21-22-16,-21 63 16,0-62-16,0 20 0,0 0 15,21-21-15,-21 22 0,0-22 0,22 0 16,-1 0-16,0 0 0,0 1 16,0-1-16,0-21 0,1 0 0,-1 0 15,0 0-15,21 0 0,1 0 16,-1 0-16,-21-21 0,21-1 15,-20 22-15,20-42 0,-21 21 0,21 0 16,-20-22-16,-1 22 0,0-21 16,0 0-16,0-1 0,-21 1 0,0 0 15,21 20-15,-21-20 0,0 21 16,22 21-16,-44 21 16,1 0-1,0 22-15,0-1 0,0 0 0,21 1 16,-21-1-16,-1-21 0,1 21 15,0 1-15,0-22 0,21 0 0,0 0 16,0 0-16,0 1 0,21-44 47,0 1-47,0 0 0,1 0 16,-1 0-16,0-22 0,0 22 15,0-21-15,0 0 0,1-1 0,-1 1 16,0 0-16,0 20 0,0-20 15,0 21-15,-21 0 0,22 21 16,-1 21 0,-21 0-16,0 0 0,0 22 15,0-22-15,0 21 0,0 0 0,0-20 16,0 20-16,0-21 0,0 21 16,0-20-16,21 20 0,-21-21 0,21 0 15,0 0-15,0 1 0,1-22 16,-1 0-16,0 0 15,0 0-15,0 0 0,0-22 16,1 22-16,20-21 16,-21 0-16,0 0 0,0-21 0,1 20 15,-1 1-15,21-21 0,-21 0 16,0 20-16,1-20 0,41-21 16,-42 41-16,0 1 0,1 0 0,-22 0 15,0 42 1,0 0-16,0 0 15,0 22-15,0-1 0,0-21 0,-22 22 16,22-22-16,-21 21 16,21-21-16,0 22 0,0-22 0,0 0 0,0 0 15,0 0-15,21 0 0,1-21 16,-1 0-16,0 0 16,21 0-16,-21 0 0,1 0 0,20 0 15,-21 0-15,21-21 0,-20 0 0,20 0 16,0 0-16,-21-22 15,22 22-15,-22-21 0,0 0 0,0-1 16,0 1-16,1 0 0,-22-22 0,0 22 16,0-1-16,0 1 0,0 0 15,0 21-15,-22-1 0,-20 1 0,21 0 0,-21 21 16,20 0-16,-20 21 0,0-21 16,-1 43-16,1-22 0,0 21 15,21-21-15,-22 22 0,22-1 16,21 0-16,0 1 0,-21-1 0,21 0 15,0 1-15,0-1 0,0-21 0,21 0 16,0 0-16,0 1 0,22-1 16,-1 0-16,0-21 0,1 0 0,-1 0 15,0 0-15,22 0 0,-22 0 16,1 0-16,-1 0 0,0-21 0,1-22 16,-1 22-16,0 0 0,43-64 15,-64 43-15,21 0 0,1-1 16,-22-20-16,0 21 0,0-22 15,0 1-15,1-1 0,-1 1 0,0-1 16,0 1-16,-21-1 0,0 1 16,0 20-16,0-20 15,0 84-15,-21 0 16,0 21-16,0 1 0,-1 20 0,1 1 16,0-1-16,21 22 0,-21-22 15,21-20-15,-21 20 0,21 1 0,0-1 16,0-20-16,0-1 0,0 0 0,21 1 15,0-1-15,-21-21 0,21 21 16,0-20-16,1-1 0,-1-21 0,21 21 16,0-21-16,-20 0 15,20 0-15,-21 0 0,21-21 0,-20 0 16,-1-1-16,21 1 0,0-42 16,-20 20-16,-22-20 0</inkml:trace>
  <inkml:trace contextRef="#ctx0" brushRef="#br0" timeOffset="33447.17">10520 5207 0,'0'21'0,"0"-42"0,0 63 0,0-20 16,42-22-16,-21 0 15,0 0-15,22 0 0,-22 0 16,21 0-16,1 0 0,-1 0 15,0 0-15,1-22 0,-1 22 0,0-21 16,1 0-16,-22 0 0,21 0 0</inkml:trace>
  <inkml:trace contextRef="#ctx0" brushRef="#br0" timeOffset="35536.55">12086 5334 0,'0'0'0,"0"-21"0,0 0 15,0 0-15,0-1 0,0-20 0,0 21 16,0-43-16,0 22 15,0 21-15,21 0 0,0-22 0,1 22 16,-1 0-16,21 21 0,-21 0 16,22 0-16,-22 0 0,21 21 15,-21 0-15,22 1 0,-22 20 0,0 0 16,0 22-16,0-22 0,0 22 0,-21-22 16,22 0-16,-22 22 0,0-22 15,0 0-15,0 22 0,0-22 0,-22 1 16,1-22-16,0 21 0,21-21 15,0 22-15,-21-22 0,21 0 16,-21-21-16,21-21 16,0 0-1,0-1-15,0 1 0,0 0 16,0-21-16,0-1 0,0 1 0,0 0 16,21-1-16,0 1 0,0-21 0,0 20 15,22 1-15,-22-22 0,0 22 16,21 0-16,1-1 0,-22 22 15,21 0-15,1 0 0,-22 21 0,21 0 16,-21 21-16,0 0 0,1 22 0,20-22 16,-42 21-16,21 0 0,0 1 15,-21-1-15,0 0 0,0 1 16,0 20-16,0-42 0,0 22 0,0-1 16,0-21-16,0 22 0,0-22 15,0 0-15,0 0 0,21-42 47,1 0-47,-1 0 0,0-1 0,0-20 0,0 21 16,0-21-16,22 20 15,-22-20-15,21 0 0,1-1 0,-1 1 16,0-21-16,1 20 0,-22 1 0,21 0 16,0 20-16,-20 1 0,-1 0 15,0 21-15,0 0 0,0 21 16,-21 0-16,0 1 0,0-1 15,0 21-15,0 0 0,0-20 0,0 20 16,0 0-16,0 1 0,0-1 16,0 0-16,0 1 0,0-1 0,0-21 15,0 21-15,0-20 0,0-1 0,0 0 16,21 0-16,1 0 16,-1 0-16,0-21 0,0 0 0,0 0 0,22 0 15,-22 0-15,21 0 16,-21-21-16,22 0 0,-22 0 0,21 0 15,0 0-15,-20-22 0,20 22 0,0-21 16,-21 21-16,22-22 0,-22 22 16,0-21-16,21-1 0,-20 22 0,-22 0 15,21 0-15,-21 42 32,0 0-32,-21 0 0,21 22 15,0-22-15,-22 0 0,22 21 16,-21 1-16,21-22 0,0 21 0,-21 1 15,21-22-15,0 21 0,0-21 16,0 22-16,21-22 0,0 0 16,1 0-16,20-21 0,-21 0 0,21 0 15,1 0-15,-1 0 0,0 0 16,1 0-16,-1-21 0,0 0 0,1 0 16,-1-1-16,0 1 0,1-21 15,-1 0-15,0 20 0,-20-20 0,20 0 16,-21-22-16,-21 22 0,0 0 15,0-22-15,0 22 0,0-22 0,0 22 16,-21-22-16,0 22 0,-22 0 0,1-1 16,0 22-16,-1 0 0,1 21 15,0 0-15,-1 0 0,1 21 0,0 22 16,-1-1-16,1 0 16,0 1-16,-1 20 0,22-21 0,0 22 15,21-22-15,0 22 0,0-22 0,0 0 16,21 22-16,0-43 0,1 21 15,20 1-15,0-22 0,1 0 0,-1 21 16,0-42-16,1 22 0,-1-1 16,0-21-16,22 0 0,-22 0 0,22 0 15,-22 0-15,21-21 0,-20-1 0,20 1 16,1 0-16,-22 0 0,22 0 16,-22-22-16,21 1 0,-20 21 15,-1-21-15,0-1 0,1 1 16,-1 0-16,-21 20 0,0-20 0,1 21 15,-1 0-15,-21 0 0,0 42 32,0 0-32,0 0 0,-21 0 0,-1 22 15,22-22-15,0 21 0,-21-21 16,21 22-16,-21-22 0,21 0 0,0 21 16,0-21-16,0 1 0,0-1 15,0 0-15,21 0 0,0 0 16,1-21-16,-1 0 0,0 0 15,0 0-15,0 0 0,0 0 16,22-21-16,-22 0 0,0 0 0,21 0 16,1-1-16,-1-20 0,-21 21 15,22-21-15,-1 20 0,43-62 16,-64 63-16,21-22 0,-21 22 0,0 0 16,1 0-16,-1 0 15,-21-1-15,0 44 16,-21-1-16,-1 0 15,1 0-15,21 0 0,-21 22 0,21-22 16,-21 0-16,21 21 0,0-21 16,0 22-16,0-22 0,0 0 15,0 0-15,21 0 0,0 22 0,0-43 16,1 21-16,20 0 0,-21-21 16,21 0-16,1 21 0,-22-21 0,21 0 15,1 0-15,20 0 0,-21 0 16,1-21-16,-1 0 0,0 0 0,1 0 15,-22-1-15,21-20 0,1 0 16,-22 21-16,0-22 0,21 1 0,-21 0 16,1-1-16,-1 1 0,-21 0 15,0 20-15,0-20 0,0 21 0,0 0 16,-21 21-16,-1 0 16,1 21-16,0 0 0,-21 0 0,21 22 15,-1-22-15,1 21 0,21-21 16,0 22-16,0-1 0,0-21 0,0 21 15,0-20-15,0-1 0,0 0 16,0 0-16,21 0 0,1 0 0,-1 1 16,0-22-16,0 0 15,0 0-15,0 0 0,1 0 0,-1 0 16,0 0-16,0-22 0,0 22 0,0-21 16,1 0-16,-1 0 0,0 0 15,0 0-15,0-1 0,0 1 16,1 0-16,-22 0 0</inkml:trace>
  <inkml:trace contextRef="#ctx0" brushRef="#br0" timeOffset="35744.94">17611 5779 0,'-22'21'0,"44"-42"0,-65 42 15,22-21-15,21 21 0,-21-21 16,21 21 0,-21-21-16,0 0 15,-1-21 1,1 21-16</inkml:trace>
  <inkml:trace contextRef="#ctx0" brushRef="#br0" timeOffset="41167.18">1609 7832 0,'-22'0'16,"1"0"-16,0 0 16,0 0-16,0 0 15,0 0-15,-1 0 0,1 0 16,0 0-16,-21 0 0,21 0 0,-22 0 15,22 0-15,-21 0 0,-1 0 16,22 0-16,-21 0 0,21 0 0,0 0 16,-1 0-16,1 0 0,21 21 15,21-21 1,1 21 0,20-21-16,21 21 0,1-21 0,-1 0 15,1 21-15,21-21 0,-1 0 16,1 0-16,0 0 0,-22 0 0,22 0 15,-1 0-15,1 0 0,0 0 16,21-21-16,-22 21 0,1 0 0,-22-21 16,22 0-16,-21 21 0,-1 0 15,1-21-15,-22 21 0,0 0 16,-21-21-16,1 21 0,-1 0 16,-21-22-16,0 1 0,-21 0 15,-22 21-15,22 0 16,-21-21-16,-1 21 0,1 0 15,0 0-15,-1 0 0,22 0 0,-21 0 16,21 0-16,0 0 0,-1 0 16,1 0-16,42 0 31,22 0-31,-22 0 0,21 0 16,-21 0-16,22 0 0,-1 0 15,0 0-15,-20 0 0,20 0 0,-21 0 16,0 0-16,0 21 0,1 0 15,-1-21-15,0 21 0,-21 1 16,0-1-16,0 21 0,0-21 0,-21 22 16,0-1-16,-22 0 0,22 1 15,-21-1-15,-1 0 0,-62 22 16,41-22-16,22-21 0,-1 0 16,1 22-16,21-43 0,0 21 0,0 0 15,42-21 1,0-21-16,21 21 0</inkml:trace>
  <inkml:trace contextRef="#ctx0" brushRef="#br0" timeOffset="41650.9">5080 7049 0,'0'-43'0,"0"86"0,0-107 16,0 43-16,21 0 16,-21 0-16,21-1 0,-21 44 31,21-1-31,-21 0 16,0 21-16,0 1 0,0-1 0,0 21 15,22-20-15,-22 20 0,0 1 16,0-1-16,0 1 0,0-1 0,0-20 15,0 20-15,-22-21 16,22 1-16,0-1 0,0 0 0,-21 1 16,21-1-16,-21-21 0,21 22 0,0-22 15,0 0-15,0 0 16,0-42 0,21 0-16,0-22 15,-21 22-15,0 0 0</inkml:trace>
  <inkml:trace contextRef="#ctx0" brushRef="#br0" timeOffset="42231.57">5080 7176 0,'0'0'0,"0"-22"16,0-20-16,0 21 0,0-85 16,21 85-16,0 21 15,0-21-15,1 0 0,-1 21 16,21 0-16,-21 0 0,22 0 0,-22 0 15,21 0-15,-21 0 0,22 21 16,-1-21-16,0 42 0,-21-21 0,22 0 16,-22 22-16,0-1 0,-21 0 0,0 22 15,0-22-15,-21 1 0,0 20 16,-22-21-16,1 1 0,0-1 0,-1-21 16,1 22-16,0-22 15,21 0-15,-22 0 0,22 0 0,0-21 16,0 0-16,0 0 0,-1 0 0,1 0 15,21-21 1,0 0-16,21 0 16,1 0-16,-1-1 0,21 22 0,-21-21 15,22 0-15,-1 21 0,0 0 16,1 0-16,-1 0 0,0 0 0,1 0 16,-1 0-16,21 0 0,-20 21 15,-22 0-15,21 1 0,1-1 0,-22 0 16,0 21-16,0-21 0,-21 1 15,0 20-15,0-21 0,0 0 16,-21 22-16,-21-22 0,20 0 0,-20 21 16,0-21-16,-1 1 0,1-1 0,0 0 15,-1 0-15,1-21 0,0 21 16,-1-21-16,1 0 0,0 0 0,21 0 16,-22 0-16,22 0 0,0 0 15,0 0-15,-22 0 0,43-21 0,-21 21 16,0-21-16,0 0 0,21 0 15,0-1 1,21 22 0,0-21-16,-21 0 0,21 21 15,-21-21-15,22 21 0,-1-21 16</inkml:trace>
  <inkml:trace contextRef="#ctx0" brushRef="#br0" timeOffset="42661.32">5884 7514 0,'0'0'0,"-21"0"0,21-21 16,0 0-16,0 0 16,21 0-1,0 21-15,1 0 0,-1 0 16,0 0-16,21 0 0,-21 0 0,1 21 15,20 0-15,-21 21 0,21-21 16,-20 1-16,-1 20 0,0 0 0,0-21 16,0 22-16,-21-22 0,0 21 0,0 1 15,0-22-15,0 21 0,0-21 16,-21 0-16,0 22 0,0-22 0,0 0 16,-1-21-16,1 21 0,0-21 0,0 0 15,0 0 1,21-21-16,0 0 0,-21 21 0,21-21 15,0 0-15,0-1 0,0-20 16,0 21-16,0 0 0,21-22 16,0 22-16,-21 0 0,21-21 0,0 21 15,0-1-15,1 1 0,-1 0 16,0 0-16,0 0 0,0 0 0,0-1 16,1 22-16,20-21 0,-21 0 15,0 0-15,0 0 16,1 21-16</inkml:trace>
  <inkml:trace contextRef="#ctx0" brushRef="#br0" timeOffset="43127.57">6773 7366 0,'0'0'16,"0"-21"-16,-21 21 0,0-21 15,0 21 1,0 0-16,-1 21 15,22 0-15,0 0 0,-21 0 16,0 22-16,21-22 0,-21 21 0,0-21 16,21 22-16,-21-1 0,-1-21 0,22 22 15,-21-22-15,21 21 0,0-21 16,0 22-16,0-22 0,0 21 0,0-21 16,0 0-16,21 1 0,1-1 0,-1 0 15,0-21-15,21 0 16,1 0-16,-22 0 0,21 0 0,0 0 15,-20 0-15,20 0 0,-21-21 0,21 0 16,-20-1-16,-1 1 0,21 0 16,-21 0-16,0-21 0,1 20 0,-1-20 15,-21 21-15,0-21 0,0-1 0,0 1 16,0 0-16,0-1 0,0 1 16,0 0-16,-21-1 0,-1 22 0,1 0 15,0 0-15,-21 21 0,21 0 16,-22 0-16,1 0 0,0 0 15,-1 0-15,22 21 0,-21 0 0,21 0 16,-22 0-16,22 22 0,21-22 16,0 21-16,0-21 0,0 1 0,0 20 15,0-21-15,0 0 0,21 22 0,0-43 16,1 21-16,-1 0 0,21 0 16,0-21-16</inkml:trace>
  <inkml:trace contextRef="#ctx0" brushRef="#br0" timeOffset="43771.2">7556 7430 0,'-21'0'16,"42"0"-16,-42-22 0,0 22 0,0 0 15,0 22-15,0-1 16,21 21-16,-22-21 0,1 22 15,21-22-15,0 21 0,0-21 0,-21 22 16,21-1-16,-21-21 0,0 21 16,21-20-16,0 20 0,0-21 15,0 21-15,0-20 0,0-1 0,0 0 0,0 0 16,21-21 15,0 0-31,0-21 0,0 0 0,1 21 16,-22-21-16,21-1 0,0 1 15,0 0-15,0-21 0,22 21 0,-22-1 16,0 1-16,0 0 0,0 0 0,0 0 16,1 0-16,-1 21 0,0 0 15,0 0-15,-21 21 16,0 0 0,0 0-16,0 0 0,0 0 15,0 1-15,0-1 0,0 0 0,0 0 16,0 0-16,0 0 0,0 1 15,21-1-15,0-21 16,1 21-16,-1-21 0,0 0 16,21 0-16,-21 0 15,1-21-15,-1 0 0,21 21 0,-21-22 16,0 1-16,1 0 0,-1 0 0,0 0 16,0-22-16,-21 22 0,21-21 15,-21 21-15,21-22 0,-21 1 0,0 0 16,0 21-16,0-22 0,0 22 0,0 0 15,0 0-15,-21 21 16,0 0-16,0 0 0,0 0 16,0 0-16,21 21 0,-22-21 15,22 21-15,0 0 16,-21 0-16,21 1 16,0-1-16</inkml:trace>
  <inkml:trace contextRef="#ctx0" brushRef="#br0" timeOffset="44170.48">8721 7535 0,'21'0'16,"-42"0"-16,42-21 0,-21 0 0,0 0 31,-21 21-31,-1 0 0,1 0 16,0 0-16,0 0 0,0 21 15,0 0-15,-1-21 0,1 21 0,0 1 16,0-1-16,21 0 16,0 0-16,0 0 0,0 0 0,0 1 15,0-1-15,21 0 0,0-21 16,0 21-16,1 0 0,20-21 16,-21 21-16,0 1 0,0-22 0,1 21 15,-1-21-15,0 21 0,-21 0 0,0 0 16,0 0-1,0 1-15,-21-22 0,-22 21 16,22-21-16,0 21 0,-21-21 0,21 0 16,-22 0-16,1 21 0,21-21 15,-22 0-15,22 0 0,0 0 0,-21 0 16,21 0-16,-1 0 0,1 0 16,0-21-1,21 0-15,0 0 16,21-1-16,0 22 0,1-21 0,-1 0 15</inkml:trace>
  <inkml:trace contextRef="#ctx0" brushRef="#br0" timeOffset="44932.05">8932 7789 0,'21'0'0,"85"-21"15,-85 0 1,1 21-16,20-21 0,-21 0 16,21 21-16,1-21 0,-1-1 0,-21 1 15,22 0-15,-22 0 0,0 0 16,0 0-16,-21-22 0,0 22 0,0 0 16,0 0-16,-21 21 15,0 0-15,0 0 16,-1 0-16,-20 0 0,21 21 0,-21 0 15,20 0-15,-20 22 0,21-22 0,0 0 16,0 21-16,21-21 0,0 1 16,-22-1-16,22 0 0,0 21 0,0-21 15,0 1-15,0-1 0,22 0 0,-1-21 16,21 21-16,-21 0 0,22-21 16,-22 21-16,21-21 0,0 0 0,-20 0 15,20 0-15,-21 0 0,21 0 0,-20 0 16,-1 0-16,0 0 0,0-21 15,0 21-15,-21-21 0,21 0 16,-21 0-16,0 0 16,0-1-16,0-20 0,0 21 15,0 0-15,0-22 0,0 22 0,0-21 16,22 21-16,-22 0 0,0-22 16,21 22-16,0 0 0,0 0 0,0 21 15,0-21-15,22 21 0,-22 0 0,21 0 16,1 0-16,-1 0 0,0 21 15,1-21-15,-22 21 0,21 0 0,0 21 16,-20 1-16,-1-22 16,-21 0-16,0 21 0,0-20 0,0 20 15,0-21-15,0 0 0,0 0 16,-21 1-16,-1-1 0,1 0 0,0 0 16,21 0-16,-21-21 0,0 21 15,0-21-15,21-21 31,0 0-31,0 0 16,21 0-16,0 0 0,0-1 0,0-20 16,0 21-16,22-21 0,-22 20 0,21-20 15,1 0-15,-22-1 16,21 1-16,0 21 0,-20 0 0,-1-22 16,0 43-16,0-21 0,0 0 0,0 21 15,-21 21 1,0 0-16,-21 1 15,0-1-15,0-21 0</inkml:trace>
  <inkml:trace contextRef="#ctx0" brushRef="#br0" timeOffset="45751.09">12509 7239 0,'22'0'46,"-1"-21"-46,0 21 0,-21-21 16,21 0-16,0 21 0,0-22 0,22 1 16,-22 0-16,0 0 0,0 0 15,0 0-15,1-1 0,-1 1 0,0 0 16,-21 0-16,0-21 0,0 20 16,0 1-16,-21 0 0,0 0 15,-1 0-15,-20 21 0,21 0 0,-21 0 16,-1 0-16,1 0 0,21 0 0,-22 0 15,1 0-15,0 21 0,21 21 16,-1-21-16,1 1 0,0-1 0,21 0 16,0 21-16,0-21 0,0 1 15,0 20-15,0-21 0,21 21 0,0-20 16,1-1-16,20 21 0,-21 0 16,21-20-16,-20 20 0,20-21 0,-21 21 15,21-20-15,1 20 0,-1-21 0,-21 21 16,22-20-16,-22-1 0,0 21 0,0-21 15,-21 0-15,0 1 16,0-1-16,0 0 0,-21-21 0,0 21 16,-22 0-16,1-21 0,0 21 0,-1-21 15,-20 0-15,-1 0 0,1 0 0,-1 0 16,1 0-16,-1 0 0,1 0 16,-1-21-16,22 0 0,0 0 0,-1 0 15,22 0-15,0-22 0,0 22 0,0-21 16,21-1-16,0 1 0,0 21 15,0-21-15,0 20 0,21-20 0,0 21 16,0 0-16,22 21 16,-1-21-16,0 21 0,1 0 0,-1 0 0,64 0 15,-64 0-15,22 0 16,-22 0-16,21 0 0,-20 0 16,-1 0-16</inkml:trace>
  <inkml:trace contextRef="#ctx0" brushRef="#br0" timeOffset="46098.8">13166 7303 0,'0'0'16,"0"21"31,-22 0-47,22 0 15,0 21-15,0-20 0,0 20 0,0 0 0,0 1 16,0 20-16,0-21 0,0 22 15,0-1-15,0 22 0,0 0 16,-21-1-16,21 1 0,-21 0 0,0-1 16,0 22-16,0-21 0,-1 0 0,1 20 15,-21-20-15,21-21 0,0 20 0,-22-20 16,22-1-16,0-20 0,0 20 16,0-42-16,21 22 0,-22-22 0,22 0 15,-21-21-15,21-21 31,0 0-31,0-1 0,0-20 0,21 21 16,1-21-16,-1-1 0,0-20 16,0-1-16,0 1 0,0-1 0,1 1 15,-22-22-15,21 0 0</inkml:trace>
  <inkml:trace contextRef="#ctx0" brushRef="#br0" timeOffset="46399.14">13017 7980 0,'22'-85'0,"-44"170"0,44-233 15,-22 84-15,0 1 0,0-1 16,0 22-16,0 0 0,0-1 15,0 1-15,0 21 0,0 0 0,0-22 16,0 22-16,21 0 0,0 0 0,42 0 16,-20-1-16,-1 22 15,0 0-15,1 0 0,-1 0 16,0 0-16,1 0 0,-1 22 0,0-1 16,-20 0-16,-1 0 0,-21 21 0,0-20 15,0 20-15,0-21 0,-21 0 16,-1 22-16,1-22 0,-21 0 0,0 0 15,-1 0-15,1 0 0,0 1 0,-1-1 16,1-21-16,21 21 0,0-21 16,-1 0-16,1 0 0,0 0 15,42 0 1,0 0 0,1-21-16,-1 21 0,0-21 0,21-1 15,-21 22-15,1-21 0</inkml:trace>
  <inkml:trace contextRef="#ctx0" brushRef="#br0" timeOffset="47136.71">13822 7345 0,'21'0'0,"-42"0"0,42-21 16,-21 0-16,0-1 16,0 1-1,0 0-15,0 0 0,21 0 16,-21 0-16,0-1 15,-21 44 1,0-1 0,0 21-16,-1-21 0,1 0 15,0 22-15,0-1 0,0-21 0,0 22 16,-1-1-16,1-21 0,21 21 16,0-20-16,0 20 0,0-21 0,0 0 15,0 0-15,0 1 0,0-1 0,0 0 16,21-21-16,1 21 0,-1 0 15,0-21-15,21 0 0,-21 0 0,1 0 16,20 0-16,-21 0 0,21 0 16,-20 0-16,20 0 0,0-21 0,1 21 15,-1-21-15,0 0 0,-21 0 0,22-1 16,-1 1-16,0-21 0,-20 21 16,20-22-16,-21 22 0,0-21 15,-21 0-15,0 20 0,21 1 0,-21 0 16,0 0-16,0 0 0,-21 21 31,0 0-31,0 21 0,21 0 0,-21 0 16,21 22-16,-21-22 0,21 0 15,0 21-15,0-21 0,0 1 0,-22-1 16,22 21-16,0-21 0,0 0 0,0 1 16,0-1-16,22-21 15,-22 21-15,21 0 0,0-21 0,0 0 0,0 0 16,0 0-16,1 0 0,20 0 15,-21 0-15,0 0 0,0 0 16,22-21-16,-22 0 0,0 0 0,0-1 16,0 1-16,22-21 0,-43 21 0,21-22 15,0 22-15,0-21 0,0 21 16,-21 0-16,0-1 0,0 1 0,0 42 31,0 1-31,0-1 0,0 0 16,0 0-16,0 0 0,-21 0 0,21 22 15,-21-22-15,21 0 16,0 0-16,0 0 0,0 1 16,0-1-16,0-42 31,21-1-15,-21 1-16,21 0 0,-21 0 0</inkml:trace>
  <inkml:trace contextRef="#ctx0" brushRef="#br0" timeOffset="47298.62">14774 7070 0,'0'0'0,"0"-21"0,0-1 16,-21 1-16,0 21 15,0 0-15,21 21 47,21-21-31,0 0-1</inkml:trace>
  <inkml:trace contextRef="#ctx0" brushRef="#br0" timeOffset="48527.95">15325 6985 0,'0'0'0,"21"0"0,-21-21 0,21 0 16,0 0-16,-21-22 0,0 22 0,42-42 15,-42 20-15,0 22 0,22-21 16,-22 21-16,0-1 0,-22 22 31,22 22-31,-21-1 16,0 21-16,0 0 0,0 1 0,0-1 16,-1 22-16,-20-22 0,21 43 0,0-22 15,0 22-15,-1-22 0,1 22 16,0 0-16,0-1 0,0 1 0,0 21 15,-1-22-15,1 22 0,0 0 16,21 0-16,-21 0 0,21-22 16,0 22-16,-21 0 0,21 0 0,-21 0 15,21 0-15,-22-22 0,1 22 0,21-21 16,-21-1-16,21-20 0,-21 63 16,21-64-16,0-20 0,0-1 15,0-21-15,0 0 0,21-21 16,0 0-16,0 0 0,22-21 0,-22 0 15,0 0-15,21 0 0,1 0 0,-22-22 16,21 1-16,1 21 0,-1-22 16,0-20-16,1 21 0,-1-22 15,-21 1-15,21-1 0,-20-21 0,-1 22 16,0-22-16,-21 1 0,0 20 16,0-21-16,-21 1 0,-22-1 0,22 0 15,-21 22-15,0-22 0,-22 22 0,22-1 16,-22 1-16,22 20 0,-22-20 15,22 21-15,-21 20 0,20-20 0,1 21 16,21 0-16,-22-22 0,43 22 16,0 0-16,22 0 15,-1 21-15,0 0 16,21-21-16,1 0 0,-1 21 0,0-22 16,22 1-16,-1 0 15,-20 0-15,20 0 0,1 0 0,-22-22 16,21 22-16,-20-21 0,-1-1 15,-21 22-15,22-21 0,-22 21 0,-21 0 16,0-1-16,21 1 0,-21 0 16,0 42-1,0 0-15,0 1 16,0-1-16,0 21 0,0-21 0,0 22 16,0-1-16,0-21 0,0 21 15,0-20-15,0 20 0,0-21 0,0 0 16,21 0-16,0 1 0,0-22 15,1 21-15,-1 0 16,0-21-16,0 0 0,0 0 16,0 0-16,22-21 0,-22 0 15,0-1-15,0 1 0,0-21 0,1 21 16,-1-22-16,0 1 0,0 0 0,0-1 16,0 1-16,1 21 0,-1-21 15,0 20-15,0-20 0,0 21 0,0 21 16,1-21-16,-1 21 15,0 0-15,-21 21 16,0 0 0,0 0-1,0 0-15,21-21 0,-21 22 16,21-22 0,0 0-1,-21-22-15,0 1 16,0 0-1,0 0-15,0 0 0,0 0 16,-21 21 0,0 0-16,0 0 15,0 0-15,0 0 0,-1 21 0,1 0 16,0 0-16,0 0 0,21 22 0,-21-22 16,21 21-16,0 0 15,-21-20-15,21 20 0,0-21 0,0 21 16,0-20-16,0-1 0,21 0 0,0 0 15,0 0-15,0 0 0,0-21 16,1 0-16,-1 22 0,0-22 0,21 0 16,-21 0-16,22 0 0,-22 0 15,0-22-15,21 1 0,-20 0 0,-1 0 16,0 0-16,0 0 0,21-22 16,-42 1-16,22 0 0,-1-1 0,-21 1 15,0 0-15,0 20 0,0-20 16</inkml:trace>
  <inkml:trace contextRef="#ctx0" brushRef="#br0" timeOffset="48719.35">16087 6816 0,'0'0'0,"-22"0"0,1 0 0,0 0 16,21-21 62,21-1-78,0 22 15</inkml:trace>
  <inkml:trace contextRef="#ctx0" brushRef="#br0" timeOffset="49463.93">17738 6689 0,'0'0'0,"0"-21"0,-43-128 31,43 107-31,0 21 0,0 0 16,0 0-16,0-1 0,0 44 31,0 20-31,0 0 0,0 22 16,0-22-16,0 22 0,0-1 16,0 1-16,0-1 0,0 1 0,-21 20 15,21-20-15,-21-1 0,0 22 0,21-22 16,-21 1-16,21-22 15,-22 22-15,22-22 0,0 0 0,-21 1 0,21-22 16,0 21-16,0-21 0,0 1 16,0-1-16,0-42 31,21 21-15,1-22-16,-22 1 0,21 0 0,-21-21 15,21-1-15,-21 22 0,0-42 0,21 20 16,-21 1-16,0-21 0,0-1 15,0 22-15,0-22 0,0 22 0,-21-22 16,0 1-16,0 21 0,-1-22 16,1 22-16,0-22 0,21 22 15,0 0-15,0-22 0,0 22 0,0-1 16,0 1-16,42 0 0,-20-1 16,20 22-16,0 0 0,1 0 0,20 0 15,-21 21-15,22 0 0,-1 0 16,1 0-16,-1 21 0,1 21 0,-1 1 15,-20-1-15,-1 21 0,-21-20 16,0 20-16,-21-20 0,0 20 0,-21-21 16,-21 1-16,21 20 0,-22-20 0,1-22 15,-21 21-15,20-21 0,1 22 16,-22-22-16,22 0 0,0 0 0,-1-21 16,1 21-16,21 0 15,-21-21-15,20 0 0,1 22 0,42-22 47,1 0-47,-1 0 0,21 0 0,-21-22 16,22 1-16,-22 21 0</inkml:trace>
  <inkml:trace contextRef="#ctx0" brushRef="#br0" timeOffset="50187.51">18584 6964 0,'0'0'0,"21"0"0,1 0 0,-22 21 31,-22 0-31,1 0 16,-21-21-16,21 43 0,0-22 0,-22 0 15,22 21-15,0-20 0,-21 20 16,20-21-16,1 21 0,0 22 16,21-22-16,0-21 0,0 22 15,0-22-15,0 0 0,0 0 0,21 0 16,0 1-16,1-22 0,-1 21 0,21-21 15,0 0-15,-20 0 0,20 0 16,0 0-16,1 0 0,-22 0 0,63-43 16,-62 22-16,-1 0 15,21 0-15,-42-21 0,0 20 16,21-20-16,-21 0 0,0-1 0,0 1 16,-21 0-16,0-1 0,0 1 15,-22 21-15,22 0 0,-21 0 0,21-1 16,-22 1-16,22 21 0,-21 0 0,21 0 15,0 0-15,21 21 16,21-21 0,0 0-16,21 22 0,1-22 15,-1 0-15,0 0 0,1 0 16,-1 0-16,21 0 0,-20 0 0,-1 0 16,0 0-16,1 0 0,-1 0 15,0-22-15,1 22 0,-1-21 0,-21 21 16,22-21-16,-22 21 0,0 0 15,-21-21-15,21 21 0,-21 21 16,0 0 0,-21 0-16,0 22 15,21-22-15,-21 21 0,21 1 0,-22 20 16,22-21-16,0 22 0,0-1 0,-21 22 16,21-21-16,-21 20 0,21 1 15,-21 0-15,21 20 0,0-20 0,-21 21 16,0 0-16,-1-22 0,1 22 15,21 0-15,-21-21 0,0 21 16,-21-1-16,20 1 0,1-21 0,0 0 16,0-1-16,0-20 0,-22-1 0,43-20 15,-21-1-15,0-21 0,0 21 0,21-20 16,-21-22-16,21-22 31,21 1-31,0 0 0,0 0 16,0-21-16,1 20 0,-1-20 0,21 0 15,-21-1-15,0-20 0,22-1 0,-22 1 16</inkml:trace>
  <inkml:trace contextRef="#ctx0" brushRef="#br0" timeOffset="50532.31">19283 7747 0,'0'-85'0,"0"170"0,-21-233 0,21 63 15,-22 22-15,22-22 0,0 22 16,0 20-16,0-20 0,0 20 0,0 1 15,22 21-15,-1-21 0,0 20 16,21 1-16,-21 0 0,22 0 0,-1 21 16,0 0-16,1 0 0,-1 0 0,0 0 15,1 0-15,-22 21 0,21 0 16,-21 0-16,1 22 0,-22-22 0,0 21 16,0-21-16,0 22 15,0-1-15,-22-21 0,1 22 0,-21-22 16,21 0-16,-22 0 0,1 0 0,0 0 15,-1 1-15,1-22 0,0 21 16,21-21-16,-22 0 0,1 0 0,21 21 16,0-21-16,-1 0 0,1 0 15,42 0 1,1 0 0,20 0-16,-21-21 0,21 0 15,1-1-15,-1 1 0,0 0 0,1 0 16</inkml:trace>
  <inkml:trace contextRef="#ctx0" brushRef="#br0" timeOffset="50908.09">20024 7027 0,'0'0'0,"42"-21"0,-21 0 15,0 0-15,0 21 0,1 0 0,-1 0 16,-21 21 0,0 0-1,-21 0-15,-1 1 0,1 20 0,21-21 16,-21 0-16,0 22 0,21-1 15,-21-21-15,21 21 0,0-20 16,0 20-16,0-21 0,0 0 0,0 22 16,0-22-16,21-21 0,0 21 15,0 0-15,22-21 0,-22 0 0,0 0 16,21 0-16,-21 0 0,22 0 16,-1-21-16,-21 0 0,22 0 0,-1-1 15,-21 1-15,0-21 0,0 0 16,1-1-16,-1 1 0,-21 21 0,0-22 15,0 22-15,0-21 0,0 21 0,0 0 16,-21-1-16,-1 22 16,1 0-16,0 0 0,0 0 15,0 0 1,21 22-16,0-1 16,0 0-16,21-21 15,0 0-15,0 21 16,0-21-16</inkml:trace>
  <inkml:trace contextRef="#ctx0" brushRef="#br0" timeOffset="51248.9">21167 6985 0,'0'0'0,"0"-21"16,-22 42-1,1-21 1,0 21-16,0 0 0,21 1 15,-21 20-15,0-21 0,21 21 0,0 22 16,-22-22-16,22 22 0,-21-22 16,0 22-16,21-1 0,-21 1 15,0 20-15,21-20 0,-43 20 0,22 1 16,0 0-16,-21 21 0,21-22 0,-22 1 16,1 21-16,0-22 0,20 1 15,-20 0-15,0-1 0,21 1 0,-1 0 16,1-1-16,0-20 0,21-1 0,-21 1 15,21-22-15,0 1 0,0-1 0,0 0 16,0-21-16,0 1 0,0-1 16,21-21-1,0 0-15,0-21 0,-21-1 0,43-41 16,-22 42-16,0-22 16</inkml:trace>
  <inkml:trace contextRef="#ctx0" brushRef="#br0" timeOffset="51607.69">20934 7599 0,'0'0'15,"0"-64"-15,0 22 0,0-21 0,0 20 16,0 1-16,0 0 0,0-1 0,0 1 16,0 21-16,0 0 0,21-22 15,0 22-15,21 0 0,-20 21 16,20-21-16,0 0 0,1 21 0,-1 0 15,0 0-15,1 0 0,-1 0 16,-21 0-16,21 21 0,1 0 0,-22-21 16,0 21-16,0 21 0,-21-20 15,0 20-15,0-21 0,0 21 0,0-20 16,-21 20-16,0 0 0,0-21 16,0 22-16,-22-22 0,22 0 0,-21 0 15,-1 0-15,22 1 0,-21-1 0,0 0 16,20-21-16,-20 21 15,21-21-15,0 0 0,0 0 0,-1 21 16,1-21-16,0 0 0,0 0 16,0 0-1,0 0-15,-1 0 0,1 0 0,0 0 16</inkml:trace>
  <inkml:trace contextRef="#ctx0" brushRef="#br0" timeOffset="52854.97">6900 8424 0,'-63'0'0,"126"0"0,-401 0 32,295 0-32,1-21 0,21 21 0,0 0 15,-1 0-15,1 0 0,0 0 16,42 0 31,22 0-47,-22 0 0,21 0 15,0 0-15,64 0 0,-42 0 16,-1 0-16,22 0 0,0 0 16,-1 0-16,1 0 0,0-21 0,20 21 15,1 0-15,21 0 0,0-21 16,127 21-16,-106 0 15,-21-21-15,0 21 0,22 0 0,-1 0 16,0-21-16,21 21 0,-21 0 16,1 0-16,20 0 0,-21 0 0,21-22 15,1 22-15,-1 0 0,0 0 0,1 0 16,20 0-16,1 0 0,-1 0 16,1 0-16,-22 0 0,22 0 0,-1 0 15,1 0-15,-1 0 0,1 0 0,-1 0 16,1 0-16,20 0 0,1 0 15,-22 0-15,22 0 0,0 0 0,-22-21 16,22 21-16,0 0 16,-22 0-16,22-21 0,-1 21 0,-20 0 15,21 0-15,-22-21 0,22 21 0,-1-21 16,-20 21-16,21 0 0,-22 0 16,1-21-16,-1 21 0,1 0 0,-1 0 15,1 0-15,-1 0 0,-21 0 16,22-22-16,-1 22 0,-20 0 0,20 0 15,-42 0-15,22 0 0,-1-21 16,-21 21-16,22 0 0,-22 0 16,-21 0-16,21 0 0,-21 0 0,-21-21 15,21 21-15,-21 0 0,-1 0 16,1 0-16,-21 0 0,0 0 0,-1 0 16,1-21-16,-22 21 0,1 0 15,-1 0-15,-20 0 0,-1 0 0,-21-21 16,22 21-16,-22 0 0,0 0 0,0 0 15,-42 0 32,0 0-47</inkml:trace>
  <inkml:trace contextRef="#ctx0" brushRef="#br0" timeOffset="53063.86">20934 8213 0,'0'21'0,"-21"0"15,-1-21-15,22 21 0,-21 0 16,0-21 0,0 22-16,0-1 15,0-21 1,-1 21-1,1-21-15,0 0 0,0 0 16</inkml:trace>
  <inkml:trace contextRef="#ctx0" brushRef="#br0" timeOffset="56111.11">847 9652 0,'21'0'31,"0"0"0,0 0-31,0 0 16,-21-21-16,0 0 15,0 0-15,0-1 16,-21 1 0,0 21-16,0 0 15,-22 0-15,22 0 0,-21 0 16,0 0-16,-1 21 0,1-21 15,0 22-15,20-1 0,-20 21 0,0-21 16,-1 22-16,22-22 0,-21 21 16,21 0-16,0 1 0,-1-1 0,22 0 15,0 1-15,-21-1 0,21 0 16,0 22-16,0-22 0,0 1 0,0-1 16,21 0-16,1 1 0,20-1 15,-21 0-15,21-21 0,-20 22 16,20-22-16,0 0 0,-21-21 0,22 21 15,20-21-15,-20 0 16,-22 0-16,21-21 0,-21 0 16,22 0-16,-22-22 0,21 22 0,-21-21 15,0 0-15,1-1 0,20 1 16,-21 0-16</inkml:trace>
  <inkml:trace contextRef="#ctx0" brushRef="#br0" timeOffset="56658.79">1355 9335 0,'0'0'0,"0"-22"0,0 1 16,-22 21-1,1 0 1,21 21-16,-21 1 16,21-1-16,0 21 0,0 0 15,0 1-15,0 20 0,0-20 0,0 20 16,0 1-16,0-1 0,0-21 15,0 22-15,0-22 0,0 22 0,0-22 16,0 0-16,0 1 0,0-22 16,0 21-16,0-21 0,0 22 0,-21-22 15,21 0-15,0 0 16,-21-21 0,21-21-1,0 0-15,0 0 0,0 0 16,0-1-16,0 1 0,0 0 15,0-21-15,21 21 0,0-22 0,0 22 16,0-21-16,1-1 0,-1 22 16,21-21-16,-21 21 0,22 0 0,-1-1 15,-21 1-15,21 0 0,1 21 16,-1 0-16,-21 0 0,22 21 0,-22 0 16,0 1-16,0-1 0,0 0 15,0 0-15,-21 21 0,22-20 0,-22 20 16,0-21-16,0 21 0,0-20 15,0-1-15,-22 0 0,1 0 0,0 0 16,0 0-16,0 1 16,0-1-16,-1-21 0,1 21 15,0-21-15,0 0 32,21-21-32,0 0 15,21-1-15,-21 1 16,21 21-16</inkml:trace>
  <inkml:trace contextRef="#ctx0" brushRef="#br0" timeOffset="57078.55">1863 9906 0,'0'0'0,"0"-21"0,0 0 15,0 0-15,0-1 16,0 1-16,0 0 0,21 0 15,0 0-15,0 21 0,0 0 16,0 0-16,1 0 0,-1 0 0,0 0 16,0 0-16,0 21 0,0 0 15,22 0-15,-22 0 0,-21 22 0,21-22 16,0 0-16,0 21 0,-21-20 16,0 20-16,0-21 0,0 21 15,0-20-15,0-1 0,0 0 0,-21 0 16,0 0-16,21 0 0,-21-21 15,21 22-15,0-44 32,0 1-32,0 0 15,0 0-15,0 0 0,0 0 16,21-22-16,-21 22 0,21 0 0,0-21 16,-21 20-16,22-20 0,-1 21 15,-21 0-15,21 0 0,0-1 0,0 1 16,0 0-16,1 0 0,-1 21 15,0 0-15,0 0 16,0 0-16,0 0 16,1 0-16</inkml:trace>
  <inkml:trace contextRef="#ctx0" brushRef="#br0" timeOffset="58208.9">2942 9800 0,'0'0'0,"0"-21"0,-21 21 31,0 0-15,0 0-16,-1 21 0,22 0 16,-21 1-16,0-1 0,0 21 0,0-21 15,0 0-15,21 22 0,-22-22 16,1 0-16,21 21 0,0-20 0,0-1 15,0 0-15,0 0 0,0 0 16,0 0-16,0 1 0,21-22 16,1 0-16,20 0 0,-21 0 0,0 0 15,0 0-15,22 0 0,-22 0 16,0 0-16,0-22 0,22 22 0,-22-21 16,0 0-16,0 0 0,-21 0 15,21 0-15,-21-1 0,0-20 16,0 21-16,0-21 0,0 20 0,0-20 15,0 21-15,0 0 0,-21-22 16,0 43-16,0-21 0,0 0 0,-1 21 16,1-21-16,0 21 15,42 0 17,0 0-17,22 0-15,-22 0 0,0 0 0,21 0 16,1-21-16,-22 21 0,21 0 15,43 0-15,-64 0 16,21 0-16,-20 0 0,-1 0 0,0 0 16,0 0-16,0 21 0,-21 0 15,0 0-15,0 0 0,0 1 0,0-1 16,0 0-16,0 0 16,0 21-16,0-20 0,0-1 0,0 0 0,0 0 15,0 0-15,0 0 0,-21 1 0,21-1 16,0 0-16,0 0 0,0 0 15,0 0 1,0-42 15,0 0-15,-21 21-16,21-21 0,0 0 16,0 0-16,0-1 0,0-20 0,0 21 15,21 0-15,-21-22 0,21 1 0,0 21 16,1-21-16,-1 20 0,21-20 15,-21 21-15,22 0 0,-22 0 0,0 21 16,21 0-16,-21 0 0,1 0 16,-1 0-16,0 0 0,0 21 0,0 0 15,-21 0-15,0 0 0,21 22 16,-21-22-16,22 21 0,-22 0 0,0-20 16,0 20-16,0-21 0,0 0 15,0 0-15,0 1 0,0-1 0,0 0 16,0 0-16,-22-21 15,22 21-15,-21-21 0,21-21 32,0 0-32,0 0 15,0 0-15,0-1 0,0 1 0,21 0 16,-21-21-16,22 21 0,20-22 16,-21 1-16,0 21 0,0-22 0,22 1 15,-22 21-15,21-21 0,-21 20 0,22 1 16,-22 0-16,21 21 15,-21 0-15,1 0 0,-1 0 0,0 21 16,0 0-16,-21 1 0,21 20 0,-21-21 16,0 21-16,0-20 0,0 20 15,0 0-15,0-21 0,-21 22 0,0-22 16,0 0-16,0 43 16,-1-43-16,1 0 0,0 0 0,21 0 15,-21 0-15,0 1 0,21-1 16,0 0-16,21-42 31,0 0-31,0 21 16,0-22-16</inkml:trace>
  <inkml:trace contextRef="#ctx0" brushRef="#br0" timeOffset="58590.68">4572 9970 0,'21'0'31,"0"0"-31,0-22 16,1 1-16,-1 21 0,0-21 16,21 21-16,-21-21 0,1 0 0,-1 0 15,21-1-15,-21 1 0,0 0 16,1 0-16,-22 0 0,0 0 15,0-1-15,-22 22 16,1 0-16,0 0 0,0 0 16,-21 22-16,20-1 0,-20 0 15,21 0-15,-21 0 0,20 22 0,-20-22 16,21 21-16,0 0 0,21-20 16,0 20-16,-21-21 0,21 21 0,0-20 15,0-1-15,0 0 0,0 0 0,21 0 16,0 0-16,21-21 0,-21 0 15,22 22-15,-1-22 0,0 0 0,1 0 16,-1 0-16,-21-22 0,22 1 16,-1 21-16,-21-21 0,0 0 0,0 0 15</inkml:trace>
  <inkml:trace contextRef="#ctx0" brushRef="#br0" timeOffset="59359.24">5186 9525 0,'0'0'0,"0"-42"0,0 21 15,0-1-15,21-20 0,-21 21 16,21-21-16,-21 20 0,0 1 0,0 0 15,0 0-15,21 21 0,-21 21 32,0 0-32,0 22 15,0-22-15,0 21 0,0 22 16,0-22-16,0 21 0,0-20 0,0 20 16,0 1-16,0-22 0,0 22 0,0-22 15,0 0-15,0 1 0,0-1 16,0-21-16,0 0 0,0 22 0,0-22 15,0 0-15,0 0 16,-21-21 0,21-21-1,0 0-15,0 0 16,0-1-16,0 1 0,0-21 16,0 21-16,0 0 0,0-22 0,21 22 15,0-21-15,1 21 0,-1-22 0,0 22 16,21 0-16,-21 0 0,22 0 15,-22-1-15,21 22 0,1 0 0,-22 0 16,21 0-16,-21 22 0,0-1 0,1 0 16,-1 0-16,0 0 0,-21 22 15,0-22-15,0 21 0,0-21 16,-21 22-16,0-22 0,-1 21 0,1-21 16,-21 0-16,21 1 0,-22-1 15,1 0-15,21 0 0,0-21 0,-22 21 16,22-21-16,0 0 0,0 0 15,0 0 1,42-21 0,0 0-16,0 21 15,0-21-15,1 0 0,-1-1 16</inkml:trace>
  <inkml:trace contextRef="#ctx0" brushRef="#br0" timeOffset="59767.01">5842 9694 0,'0'0'0,"-21"-21"0,21 0 15,0 0 1,21 21 0,0 0-16,0 0 0,0 0 0,1 0 15,20 21-15,-21 0 0,0 0 0,0 1 16,22-1-16,-22 0 0,-21 0 15,42 43-15,-42-22 0,21-21 16,-21 0-16,0 22 0,0-22 16,0 0-16,0 0 0,0 0 15,0 0-15,0 1 0,-21-1 0,0-21 16,21 21-16,-21-21 0,0-21 31,21 0-31,0-1 16,0 1-16,0 0 0,0 0 15,0-21-15,21 20 0,0-20 16,-21 0-16,21 21 0,0-22 0,1 1 16,-22 21-16,21 0 0,0-22 0,0 22 15,0 21-15,0-21 0,1 0 16,-1 21-16,0 0 16,0-21-16,0 21 0,0 0 0</inkml:trace>
  <inkml:trace contextRef="#ctx0" brushRef="#br0" timeOffset="60208.76">6773 9546 0,'0'0'0,"-21"0"32,0 0-32,0 21 15,0 1-15,-1-1 0,1 0 0,0 0 16,0 0-16,0 22 0,0-22 15,-1 21-15,22-21 0,0 22 0,-21-22 16,21 21-16,-21-21 0,21 22 0,0-22 16,0 0-16,0 0 0,0 21 15,21-42-15,0 22 0,1-22 16,-1 0-16,0 0 0,21 0 0,-21 0 16,22 0-16,-22 0 0,21 0 0,1-22 15,-22 22-15,21-21 0,-21 0 16,22 0-16,-22 0 0,0 0 0,0-22 15,0-20-15,-21 42 16,0-22-16,0 1 0,0 0 16,-21-1-16,0 1 0,0 21 0,0 0 15,-22-1-15,22 1 0,-21 0 0,21 21 16,-22 0-16,22 0 0,0 0 16,-21 0-16,20 0 0,1 21 15,0 0-15,0 1 0,0-1 0,21 21 16,0-21-16,0 0 0,0 22 0,0-22 15,0 21-15,0-21 0,0 1 0,0-1 16,0 0-16,21 0 0,0 0 16,0-21-16</inkml:trace>
  <inkml:trace contextRef="#ctx0" brushRef="#br0" timeOffset="60814.4">7345 9652 0,'0'0'0,"0"-21"0,0 0 16,-21 21 0,-1 21-16,22 0 15,0 0-15,-21 0 0,0 1 0,21 20 16,-21-21-16,21 21 0,0-20 0,0 20 16,-21 0-16,21-21 15,0 22-15,-21-22 0,21 0 0,0 0 0,0 0 16,0 1-16,0-1 15,21-21 1,0 0-16,0-21 16,0-1-16,0 1 0,1 0 15,-1 0-15,0 0 0,0 0 0,0-22 16,-21 22-16,21-21 0,1 21 16,-1-1-16,-21 1 0,0 0 0,0 0 15,21 21-15,-21 21 31,0 0-31,0 0 0,0 1 16,0-1-16,-21 0 0,21 0 0,0 0 16,0 0-16,0 1 0,0-1 15,0 0-15,0 0 0,0 0 16,21-21-16,0 0 16,0 0-16,0 0 15,1 0-15,-1-21 0,0 0 0,0 21 16,0-21-16,0 0 0,-21-1 0,22 1 15,-1 0-15,0 0 0,-21-21 16,0 20-16,21-20 0,-21 21 0,0-21 16,0 20-16,0-20 0,0 21 15,0 0-15,0 0 16,0 42 15,0 0-31,0 0 16,0 0-16,0 0 15</inkml:trace>
  <inkml:trace contextRef="#ctx0" brushRef="#br0" timeOffset="61159.21">8001 9800 0,'0'0'0,"21"0"0,0 0 16,0-21-1,1 21-15,-1-21 0,-21 0 0,21 21 16,0-21-16,-21-1 0,0 1 0,0 0 16,21 21-16,-21-21 0,0 0 15,0 0-15,0-1 0,-21 22 16,0 0-16,0 0 16,0 0-16,-1 22 0,22-1 15,-21 0-15,0 0 0,0 21 0,21-20 16,0 20-16,-21-21 0,21 21 0,-21-20 15,21 20-15,0-21 16,0 21-16,0 1 0,0-22 16,0 0-16,0 0 0,21 0 0,0-21 15,0 22-15,0-22 16,0 0-16,1 0 0,20 0 0,-21 0 16,0 0-16,0-22 0,1 1 0,20 21 15,-21-21-15,0 0 0,0 0 16,22 0-16</inkml:trace>
  <inkml:trace contextRef="#ctx0" brushRef="#br0" timeOffset="61594.47">8509 9631 0,'0'-21'0,"0"42"0,0-63 15,0 20-15,0 1 16,0 0-1,21 21-15,0 0 0,0 0 0,1 0 16,-1 0-16,0 0 0,0 0 0,0 0 16,0 0-16,1 21 0,-1 0 15,0 1-15,-21 41 0,0-42 16,0 22-16,0-22 0,0 21 16,0-21-16,0 22 0,0-22 15,0 0-15,-21 0 0,0 0 0,-1 0 16,22 1-16,-21-22 0,0 21 15,0-21 1,21-21 0,0-1-16,0 1 15,0 0-15,21 0 0,-21 0 16,21-22-16,0 22 0,1-21 0,-1 21 16,0-22-16,0 1 0,0 21 15,0-21-15,1 20 0,-1 1 0,0 0 16,0 0-16,0 21 15</inkml:trace>
  <inkml:trace contextRef="#ctx0" brushRef="#br0" timeOffset="62409.33">4720 10732 0,'0'0'16,"21"-22"-16,-21 1 0,0 0 0,0 0 16,0 0-1,0 0-15,0 42 32,21 0-32,-21 0 0,0 21 15,0 22-15,0-22 0,0 1 16,0-1-16,0 21 0,0-20 15,-21-1-15,0 0 0,21 22 0,-21-22 16,0 1-16,0-1 0,-1 0 0,1-21 16,21 1-16,0 20 0,-21-42 15,21 21-15,0 0 0,21-21 32,-21-21-32,21 0 15,1 0-15,-1-22 0,0 22 0,0-21 16,21 0-16</inkml:trace>
  <inkml:trace contextRef="#ctx0" brushRef="#br0" timeOffset="62635.2">5122 10668 0,'0'0'0,"21"-42"0,1 21 15,-1-1-15,-21 1 0,21 21 16,-21 21 0,0 1-16,0 20 0,0 0 15,0-21-15,0 22 0,0-1 0,-21 0 16,21 22-16,-21-22 0,21 1 0,-22-1 15,22 0-15,0 1 16,0-1-16,-21 0 0,21 1 0,-21-1 16,21 0-16,0-21 0,0 1 0,0-1 15,0 0-15,0 0 0,-21-21 16,0 0 0,21-21-16,-21 0 0</inkml:trace>
  <inkml:trace contextRef="#ctx0" brushRef="#br0" timeOffset="62811.16">4572 11282 0,'402'85'16,"-804"-170"-16,381 85 0,21-21 15,21 21 1,21-21-16,-21 21 0,1 0 16,20 0-16,-21 0 0,21-22 15,1 22-15,-1 0 0,0-21 0,1 21 16,-1-21-16,0 21 0,1-21 0,-1 0 15,0 21-15,-20-21 0,20-1 16</inkml:trace>
  <inkml:trace contextRef="#ctx0" brushRef="#br0" timeOffset="64440.44">5757 11007 0,'0'0'16,"0"-21"-16,0-1 0,0 1 15,0 0-15,0 0 0,-21 0 16,0 21-16,0-21 0,0-1 16,-1 22-16,1 0 0,0 0 0,0 0 15,0 0-15,-22 0 0,22 0 0,-21 22 16,21-1-16,0 0 0,-22 0 16,22 0-16,0 22 0,0-22 0,0 21 15,-1 0-15,22 1 0,-21-1 16,21 0-16,0 1 0,0-1 0,0-21 15,0 22-15,0-22 0,21-21 16,1 21-16,-1-21 0,0 0 0,0 0 16,43 0-16,-22 0 15,0-21-15,1 0 0,-1-1 0,-21 1 16,21 0-16,1 0 0,-22-21 16,21 20-16,-21-20 0,22 0 0,-22 21 15,0-22-15,-21 1 0,0 21 0,21-22 16,-21 22-16,0 0 0,0 0 15,0 0-15,0 42 16,-21 0 0,21 0-16,0 0 0,-21 22 15,21-22-15,-21 21 0,21-21 16,0 22-16,0-22 0,0 21 0,0-21 16,0 1-16,21-1 0,0 0 15,0 0-15,0-21 0,1 0 0,20 0 16,21 0-16,-20 0 0,-22 0 15,21-21-15,1 0 0,-22 0 16,21-22-16,-21 22 0,22 0 16,-22-21-16,0 20 0,0 1 0,0-21 0,-21 21 15,0 0-15,0-22 16,0 22-16,0 0 0,0 0 16,-21 42-1,21 0-15,-21 0 16,21 0-16,-21 1 0,21-1 0,-21 0 15,-1 0-15,22 21 0,0-20 0,0-1 16,-21 0-16,21 21 0,-21-21 16,21 1-16,0-1 0,21-42 31,0-1-15,1-20-16,-1 21 0,-21 0 15,21 0-15,0-1 0,0 1 0,22-42 16,-22 42-16,0-1 15,0 22-15,-21-21 0,21 21 0,0 0 16,1 0 0,-22 21-16,21 1 0,-21-1 15,0 0-15,0 0 0,0 0 16,21 0-16,-21 22 0,21-22 0,0 21 16,-21-21-16,21 1 0,1-1 0,-1 0 15,0 0-15,0 0 0,21-21 16,-20 0-16,20 0 0,0 0 0,1 0 15,-1 0-15,0 0 0,1 0 0,-1-21 16,0 21-16,1-21 0,-22 0 16,21 0-16,0-1 0,-20-20 15,-1 21-15,0 0 0,-21-22 0,0 22 16,21-21-16,-21 21 0,0-22 16,0 22-16,0 0 0,0 0 0,-42-21 15,-1 42-15,22 0 16,0 0-16,0 0 0,-21 21 15,20 0-15,-20 0 0,21 0 0,-21 0 16,20 1-16,-20 20 0,21-21 16,0 21-16,0 1 0,-1-1 0,22-21 15,0 22-15,0-22 0,0 21 0,0-21 16,0 0-16,22-21 0,-1 22 0,0-22 16,0 0-16,0 0 15,22 0-15,-22 0 0,0 0 0,0-22 16,21 1-16,-20 0 0,-1 0 0,0 0 15,0 0-15,0-1 0,0-20 16,1 0-16,-1 21 0,0-22 0,-21 1 16,21 0-16,-21-1 0,21 1 0,-21 0 15,0-1-15,0 1 0,0 0 16,0-1-16,0 22 0,0 0 0,0 0 16,0 0-16,-21 42 15,0-21-15,0 21 16,21 21-16,0-21 0,-21 22 0,21-1 15,-22-21-15,22 22 0,0-1 16,0 0-16,0 22 0,0-22 16,0 0-16,0-20 0,0 20 15,0-21-15,22 0 0,-1 0 0,0 1 16,0-1-16,0-21 0,22 0 0,-22 0 16,0 0-16,21 0 0,-21 0 15,1-21-15,20-1 0,-21 1 16,21 0-16,1 0 0,-22-21 0,21 20 15,-21-20-15,22 0 0,-22-1 16,0 1-16,0 0 0,0-1 0,1-20 0,-1-1 16,0 22-16,-21-21 0,0-1 15,0 22-15,0-1 0,0 1 16,0 21-16,0 0 0,0 0 0,0 42 31,-21 0-31,21 0 0,0 21 0,-21 1 16,-1 41-16,1-41 0,21 20 15,0-20-15,0-1 0,-21 21 16,21-20-16,0-1 0,0 0 0,-21 1 16,21-1-16,0 0 0,0 1 0,0-1 15,0-21-15,21 0 0,-21 1 16,21-1-16,0-21 0,1 0 16,-1 0-16,0 0 0,0 0 15,0 0-15,0 0 0,1-21 16,-1-1-16,0 1 0,0 0 0,0 0 15,0 0-15,1 0 0,-1-1 0,-21 1 16,21-21-16</inkml:trace>
  <inkml:trace contextRef="#ctx0" brushRef="#br0" timeOffset="64799.47">8318 10880 0,'0'0'0,"0"21"15,0 0-15,0 0 16,22-21-1,-1 0 1,0 0-16,0 0 0,0-21 16,0 21-16,1-21 0,-1 0 0,0 21 15,0-21-15,0-1 0,0 22 0,1-21 16,-22 0-16,0 0 0,0 0 16,0 0-16,-22 21 15,1 0 1,0 0-16,-21 21 0,21 0 15,-1 0-15,1 0 0,0 22 0,0-22 16,0 21-16,21-21 0,0 22 0,-21-22 16,21 21-16,-22-21 0,22 0 15,0 22-15,0-22 0,0 0 16,0 0-16,22-21 0,-1 21 0,0-21 16,21 0-16,-21 0 0,22 0 0,-22 0 15,21 0-15,1 0 0,-1-21 16,21 0-16,-20 0 0,-1 0 0,0 0 15,22-1-15</inkml:trace>
  <inkml:trace contextRef="#ctx0" brushRef="#br0" timeOffset="65302.98">9419 10774 0,'0'0'0,"-21"0"0,42 0 31,0 0-31,0 0 16,22 0-16,-22 0 0,21 0 0,1 0 16,-1 0-16,0 0 0,22 0 0,-1 0 15,1 0-15,20 0 0,-20 0 16,21 0-16,-1 0 0,-20 0 0,-1 0 15,1 0-15,-1 0 0,-20 0 0,-1 0 16,0 0-16,1 0 0,-22 0 16,0 0-16,0 0 0,0 0 0,-21-21 15,0 0 17,-21 21-32,0 0 0,0-22 15,0 22-15,-1-21 0,1 0 16,0 0-16,0 21 0,21-21 0,-21 0 15,21-1-15</inkml:trace>
  <inkml:trace contextRef="#ctx0" brushRef="#br0" timeOffset="65710.83">10350 10351 0,'-21'0'0,"42"0"0,-63 0 16,21 0-16,21 21 31,0 0-31,0 0 15,21 0-15,0 0 0,0 1 0,22-1 16,-22 0-16,21 0 0,22 21 16,-22-42-16,-21 22 0,22-1 15,-22-21-15,21 0 0,-21 0 0,22 0 16,-22 21-16,0-21 0,0 0 16,21 0-16,-20 0 0,-1 0 15,0 0-15,-42 0 31,0 21-31,-1-21 0,1 21 16,-21 0-16,0 1 0,20-1 16,-20 0-16,0 21 0,-1-21 15,1 22-15,0-22 0,-1 21 0,1 1 16,0-1-16,-1-21 0,-20 64 16,21-43-16,20-21 0,-20 0 15,21 22-15,0-22 0,21 0 0,0 0 16,-21-21-16,21 21 0,21-21 31,0-21-31,0 0 16,0 0-16,0 21 0</inkml:trace>
  <inkml:trace contextRef="#ctx0" brushRef="#br0" timeOffset="68303.39">11938 10435 0,'0'0'0,"21"0"15,0 0-15,0-21 0,1 0 0,-1 21 16,0-21-16,0 0 0,0-1 16,-21 1-16,0 0 0,0 0 15,-21 21-15,0 0 16,-21 0-16,-1 0 0,1 0 0,0 0 16,-22 0-16,22 42 0,-1-21 0,-20 1 15,21 20-15,-1 0 0,1 22 16,21-22-16,-22 0 0,22 22 0,21-22 15,0 22-15,0-22 0,0 22 0,0-22 16,0 0-16,0 1 0,0-1 16,21 0-16,1-21 0,20 22 15,-21-22-15,0 0 0,22 0 0,-1 0 16,0-21-16,1 0 0,-1 0 16,0 0-16,1 0 0,-1 0 0,0-21 15,1 0-15,-1 0 0,0 0 0,1 0 16,-1-22-16,0 22 0,1-21 0,-1 21 15,-21-22-15</inkml:trace>
  <inkml:trace contextRef="#ctx0" brushRef="#br0" timeOffset="68779.13">12573 10224 0,'0'0'0,"0"-22"0,0-20 16,0 21-16,0 0 15,0 42 1,0 0-1,0 0-15,0 22 0,0-1 0,0 0 16,0 22-16,0-1 0,0 1 0,0-22 16,0 22-16,0-1 0,0 22 15,0-22-15,-21-20 0,21-22 16,-21 21-16,21-21 0,0 22 0,0-22 16,-22-21-16,22 21 0,-21 0 15,0-21-15,21-21 31,0 0-31,0 0 0,0-1 16,0 1-16,0 0 0,0 0 16,0-21-16,21-1 0,0 1 0,1 0 15,-1-1-15,0 1 0,0 0 0,21 20 16,1-20-16,-22 21 0,21 0 16,1 21-16,-1 0 0,0 0 0,1 0 15,-22 21-15,21 21 0,-21-21 0,0 22 16,1-22-16,-1 21 0,-21 1 15,0-1-15,0-21 0,0 21 0,0-20 16,0 20-16,0-21 0,-21 0 0,-1 0 16,1 1-16,0-1 0,0 0 15,0-21-15,21 21 16,-21-21-16,-1 0 16,22-21-16,0 0 15,22 0-15,-22-1 16</inkml:trace>
  <inkml:trace contextRef="#ctx0" brushRef="#br0" timeOffset="69170.89">13144 10605 0,'0'-22'0,"0"44"0,0-65 0,0 22 0,0 0 15,22 0-15,-1 0 16,0 21-16,0 0 0,0-22 15,22 22-15,-22 0 0,21 0 0,0 0 16,-20 22-16,20-1 0,-21 0 0,21 21 16,1-21-16,-22 1 0,0 20 15,0 0-15,-21-21 0,0 22 0,0-22 16,0 0-16,0 21 0,0-20 0,-21-1 16,0 0-16,0 0 15,0 0-15,-1-21 0,22-21 31,0 0-31,0 0 16,0 0 0,0-1-16,0 1 0,22-21 0,-22 21 15,21 0-15,0-22 0,0 22 0,-21 0 16,21-21-16,0 20 0,1 1 16,-1 0-16,0 0 0,0 0 15,0 21-15,0 0 0,1 0 0,-1 0 16,0 0-16,0 0 15</inkml:trace>
  <inkml:trace contextRef="#ctx0" brushRef="#br0" timeOffset="70070.8">14287 10499 0,'0'0'0,"0"-21"15,-21 21-15,0 0 0,0 0 16,0 0-16,0 0 0,-1 0 0,1 21 15,0 0-15,0 0 0,0 0 0,0 0 16,-1 1-16,1-1 0,21 0 16,-21 21-16,21-21 0,-21 1 0,21 20 15,0-21-15,0 0 0,0 0 0,0 1 16,0-1-16,0 0 0,21 0 16,0-21-16,0 0 0,1 0 15,-1 0-15,0 0 0,0 0 0,21 0 16,-20 0-16,-1-21 0,21 21 15,-21-21-15,0 0 0,-21-1 16,22 1-16,-22 0 0,21 0 0,-21 0 16,0-22-16,0 22 0,0-21 0,0 0 15,0 20-15,0-20 0,0 21 16,0-21-16,0 20 0,0 1 0,0 0 16,21 21-16,0 0 0,0 0 15,0 0-15,1 0 0,-1 0 0,0 21 16,0 0-16,0 1 0,0-1 0,1 0 15,-1 0-15,0 21 0,-21-20 16,21 20-16,-21-21 0,21 0 16,-21 22-16,0-22 0,0 0 0,0 0 15,0 0-15,0 0 0,0 1 0,0-1 16,-21-21-16,21 21 0,-21-21 16,0 0-16,0 0 15,-1 0 1,22-21-16,0 0 0,0-1 15,0 1-15,0-21 0,22 21 16,-1 0-16,0-22 0,0 1 0,0 21 16,0-22-16,1 22 0,20-21 15,-21 21-15,0 0 0,22-1 16,-22 22-16,0 0 0,21 0 0,-21 0 16,1 22-16,-1-1 0,0 0 15,-21 21-15,21-21 0,-21 22 0,0-22 16,0 42-16,0-20 0,0-22 15,0 0-15,0 21 0,0-20 16,0-1-16,0 0 0,0 0 16,-21-21-16,0 0 15,0 0 1,-1-21-16,22 0 0,0 0 16,0-1-16,0 1 15,0 0-15,22 0 0,-1-21 16,0-1-16,0 22 0,21-21 0,1-1 15,-22 1-15,42 21 0,-20-21 0,20 20 16,-20 1-16,-1 21 0,21 0 16,-20 0-16,-1 0 0,-21 21 15,22 1-15,-22-1 0,0 0 0,-21 21 0,0-21 16,0 22-16,0-22 0,0 42 16,-21-20-16,0-22 0,-1 0 15,1 0-15,0 0 0,0 1 0,0-1 16,0-21-16,-1 21 0,1-21 15,0 21-15,0-21 0,0 0 0,0 0 16</inkml:trace>
  <inkml:trace contextRef="#ctx0" brushRef="#br0" timeOffset="71067.23">16362 10139 0,'0'-21'0,"0"42"0,0-63 0,0 20 15,0 1-15,0 0 16,0 0-16,0 0 0,-21 21 16,-1 0-1,1 0-15,0 0 0,0 0 16,-21 21-16,-1 0 0,1 21 16,0-20-16,20 20 0,-20-21 0,0 21 15,21 22-15,-22-22 0,22 22 16,0-1-16,0 1 0,0-22 0,-1 22 15,22-22-15,0 21 0,0 1 16,0-22-16,22 1 0,-1-22 16,0 0-16,21 0 0,1 0 0,-1-21 15,21 0-15,1 0 0,-22 0 16,22 0-16,-1 0 0,1 0 0,-1-21 16,1 0-16,-1 0 0,1 0 0,-1-1 15,1-20-15,-22 0 0,0-1 0,1 1 16,-1-21-16,0 20 0,-20-20 15,-1-1-15,0 1 0,-21-1 16,0 22-16,0-22 0,0 1 0,-42 21 16,20-1-16,-20 1 0,21 0 15,-21-1-15,-22 22 0,22 0 0,-1 0 16,-20 21-16,-1 0 0,1 0 0,-1 0 16,1 21-16,-1 21 0,22-21 15,0 22-15,-1-1 0,1 22 0,21-1 16,0-21-16,21 43 0,0-21 15,0-1-15,0 1 0,21-1 0,21-21 16,1 22-16,20-22 0,1 1 0,-1-22 16,1 21-16,-1-21 15,22 0-15,-22-21 0,1 0 0,-1 0 16,1 0-16,-1 0 0,1 0 0,-22-21 16,22 21-16,-22-21 0,0 0 15,1-21-15,-1 20 0,0-20 0,-21 21 16,1-21-16,-1-1 0,0 1 0,-21 21 15,0-22-15,0 22 0,0 0 16,0 0-16,0 0 0,0 0 0,-21 21 16,0 0-16,21 21 15,-22 0-15,1 0 0,21 21 0,-21-20 16,0 20-16,21 0 0,-21 22 0,0-22 16,-1 22-16,22-22 15,-21 21-15,0-20 0,0 20 0,0 1 16,21-1-16,-21 22 0,-1-22 0,22 22 15,-21 0-15,21-22 0,0 22 16,0 0-16,-21-1 0,21 1 0,0 0 16,-21-1-16,21-20 0,0 20 0,0-20 15,0-1-15,0-20 0,0-1 0,0 0 16,0-20-16,0-1 0,0 0 16,0-42-1,0 0-15,0-1 0,0-20 16,21 21-16,0-21 0,-21-1 15,21 1-15,1-22 0,-22 1 16,21-1-16,-21 1 0</inkml:trace>
  <inkml:trace contextRef="#ctx0" brushRef="#br0" timeOffset="71379.05">17124 10859 0,'0'-43'0,"0"86"0,0-149 15,0 63-15,0 1 0,21-21 0,-21 20 16,21 1-16,21 0 0,-20-1 0,20 1 15,0 21-15,1 0 0,20-1 16,-21 22-16,22 0 0,-22 0 0,1 0 16,-1 22-16,0 20 15,1-21-15,-22 0 0,0 22 0,0-1 16,-21 0-16,0 1 0,0-22 0,0 21 16,-21 0-16,0-20 0,-22 20 15,1-21-15,0 0 0,-1 0 0,1 1 16,-64-1-16,64-21 0,0 0 15,-1 0-15,22 0 0,-21 0 16,21 0-16,-1 0 0,22-21 16,0-1-16,0 1 15,22 0-15,-1 0 16,0 0-16,0 0 0,21-1 0,-20 1 16,20 0-16</inkml:trace>
  <inkml:trace contextRef="#ctx0" brushRef="#br0" timeOffset="72876.21">18330 10139 0,'0'0'15,"0"-21"-15,0 0 0,0-1 0,-21 22 16,0 0-16,0 0 16,0 0-16,-1 22 0,1-1 15,0 21-15,0-21 0,0 22 0,0-1 16,-1 21-16,1-20 0,0 20 0,0-20 15,21 20-15,0-21 0,-21 1 16,21-1-16,-21 0 0,21 1 16,0-22-16,0 21 0,0-21 0,0 1 15,0-1-15,21-21 0,0 21 0,0-21 16,0 0-16,22 0 16,-22 0-16,0 0 0,21-21 0,-21 21 15,22-21-15,-1-1 0,0 1 0,-20-21 16,20 21-16,0-22 0,1 1 15,-22 0-15,21 21 0,-21-22 0,0 1 16,1 21-16,-1 0 0,0-1 16,-21 44-1,-21 20 1,0-21-16,-1 0 16,1 22-16,21-22 0,-21 21 0,21-21 15,-21 22-15,21-22 0,0 21 0,0-21 16,0 0-16,0 1 0,0-1 15,21 0-15,0-21 0,0 0 16,1 0-16,-1 0 0,0 0 0,0 0 16,21 0-16,-20 0 0,20 0 15,-21-21-15,21 0 0,-20-1 0,20 1 16,-21 0-16,0-21 0,22 21 16,-22-22-16,0 22 0,0-21 0,0 21 15,0-22-15,1 22 0,-1 0 16,-21 42-1,-21 0 1,-1 0-16,22 22 0,0-22 16,-21 0-16,0 0 0,21 22 0,0-22 15,-21 0-15,21 0 0,0 0 16,0 0-16,0 1 0,0-1 16,21-21-16,0 0 0,0 0 0,1 0 15,-1 0-15,0 0 0,0 0 16,0 0-16,0 0 0,1-21 0,-1 21 15,0-22-15,0 1 0,-21 0 0,0-21 16,21 21-16,-21-22 0,0 22 16,0-21-16,0 21 0,0-22 15,-21 22-15,0-21 0,21 21 0,-21-1 16,0 1-16,-1 21 0,22-21 16,-21 21-16,42 0 31,1 0-31,-1 0 15,21 0-15,-21-21 0,22 21 0,20 0 16,-21-21-16,22 21 0,-22 0 16,22 0-16,-22 0 0,0 0 15,1 0-15,-22 21 0,21 0 0,-21 0 16,1 0-16,-22 1 0,0-1 0,0 21 16,0-21-16,0 22 0,0-1 15,0-21-15,-22 21 0,22-20 0,-21-1 16,0 0-16,0 21 0,21-21 15,-21 1-15,0-1 0,21 0 16,-22-21 0,22-21 15,22 0-31,-22-1 16,21 1-16,0 0 0,21 0 15,-21 0-15,1-22 0,20 1 16,0 21-16,-21-21 0,43-22 15,-22 22-15,-21 21 0,1-1 16,-1 1-16,0 0 0,0 21 0,0 0 16,-21 21-1,0 0-15,0 22 0,0-22 16,0 0-16,0 21 0,0-20 0,0 20 16,0-21-16,0 21 0,0-20 0,0-1 15,0 0-15,0 0 0,21 0 16,1 0-16,-1 1 0,0-22 0,0 21 15,21-21-15,-20 0 0,20 0 16,-21 0-16,21 0 0,1 0 0,-22 0 16,21 0-16,1-21 0,-1-1 15,0 1-15,1 0 0,-1 0 0,0 0 16,1-22-16,-1 1 0,-21 0 16,21-22-16,22-20 15,-64 20-15,21 22 0,-21 21 0,0-22 0,0 22 16,0 0-16,-21 21 0,-21 0 15,20 0-15,-20 0 0,21 0 16,-21 21-16,20 21 0,-20-20 0,21 20 16,21 0-16,0 1 0,0-1 15,0 0-15,0 1 0,0-1 16,0-21-16,21 21 0,0-20 0,0 20 16,-21-21-16,22 0 0,-1 0 15,0 1-15,0-1 0,-21 0 16,0 0-1,-21-21 1,0 0-16,0 0 0,-1 0 16,1 0-16,21-21 0,-21 21 15,0-21-15,0 0 0,0 21 16,-1-22-16,1 1 0,0 0 0,0-21 0,0 21 16</inkml:trace>
  <inkml:trace contextRef="#ctx0" brushRef="#br0" timeOffset="73123.07">19600 10012 0,'-21'0'0,"42"0"0,-84 0 0,42-21 0,-1 21 15,1 0 1,0 0-16,0 0 62,0 0-46,0 0-16,-1 0 0,-20 0 16</inkml:trace>
  <inkml:trace contextRef="#ctx0" brushRef="#br0" timeOffset="73334.95">18013 10308 0,'-21'0'15,"42"0"-15,-42 21 0,21 1 0,21-22 16,0 0 0,0 0-16,0 0 0,22 0 0,-1 0 15,0 0-15,1 0 0,-1 0 16,43-22-16,-22 22 0,-21-21 15,22 21-15,-22-21 0,1 21 16,-1-21-16,0 21 0,1-21 0,-1 0 16,-21 21-16,21-22 0</inkml:trace>
  <inkml:trace contextRef="#ctx0" brushRef="#br0" timeOffset="73911.66">22013 9546 0,'0'0'0,"21"-21"0,-21 0 15,0 0 1,-21 21 0,0 0-16,0 0 0,0 0 15,0 0-15,-1 21 0,-20 0 16,21 0-16,0 22 0,0-22 0,-1 21 15,1-21-15,0 22 0,21-22 16,0 21-16,0-21 0,0 22 0,0-22 16,0 0-16,0 0 0,0 0 15,21 0-15,0-21 0,1 22 0,-1-22 16,0 0-16,0 0 0,21 0 16,-20 0-16,20 0 0,-21 0 0,21 0 0,1-22 15,20-20 1,-42 21-16,22 0 0</inkml:trace>
  <inkml:trace contextRef="#ctx0" brushRef="#br0" timeOffset="74447.53">22479 9229 0,'-21'-21'16,"42"42"-16,-63-64 0,-22-20 15,22 42-15,21 0 16,-22 21-16,1 0 0,0 0 0,-1 0 15,-20 0-15,20 0 0,-20 21 16,-1 0-16,22 0 0,-21 0 0,-1 0 16,1 22-16,-1-22 0,1 21 15,20 1-15,1-1 0,0 0 0,-1 22 16,1-1-16,0 1 0,20-22 0,1 22 16,0-1-16,21-21 0,0 22 15,0-22-15,0 22 0,0-22 0,21 0 16,0 1-16,1-1 0,20-21 0,0 22 15,1-1-15,20-21 0,1 0 16,-1 0-16,1 1 0,84 20 16,-85-42-16,1 0 0,-1 0 15,1 0-15,-22-21 0,22 0 16,-22-1-16,0 1 0,1 0 0,-1-21 16,0 21-16,1-22 0,-1 1 0,-21 0 15,21-1-15,-20-20 0,-1-1 16,0 1-16,-21-1 0,0-20 0,0 20 15,0 1-15,-21-1 0,0 1 16,-22-1-16,1 22 0,0-1 0,-1 1 16,1 0-16,-22 21 0,22-1 0,0 1 15,-1 21-15,1 0 0,0 0 16,-22 0-16,22 21 0,21 1 0,-22-1 16,1 21-16,21-21 0,0 22 15,0-22-15,-1 21 0,22 0 16,-21 1-16,21-1 0,0 0 0,0-20 15,0 20-15,0 0 0,21-21 16,1 1-16,-22 20 0,21-21 0</inkml:trace>
  <inkml:trace contextRef="#ctx0" brushRef="#br0" timeOffset="74647.52">22945 10774 0,'-22'0'16,"44"0"-16,-65 0 0,22 21 0,0-21 16,0 0-16,0 0 0,-1 0 15,1 0-15</inkml:trace>
  <inkml:trace contextRef="#ctx0" brushRef="#br0" timeOffset="75996.42">296 12912 0,'0'0'15,"0"-21"-15,0-1 0,0 1 0,0 0 16,0 0-16,0 0 0,0 0 0,0-1 15,0 1-15,-21 21 0,0 0 16,21 21 0,-21 1-16,21-1 0,-21 21 15,21-21-15,0 43 0,0-22 16,0 22-16,0-22 0,0 21 0,21-20 16,0-1-16,-21 22 15,0-22-15,21 0 0,-21 22 0,0-22 16,0 0-16,0-20 0,0 20 15,0-21-15,0 0 0,0 0 16,0 1-16,0-44 31,0 1-31,0-21 16,0 21-16,0-22 0</inkml:trace>
  <inkml:trace contextRef="#ctx0" brushRef="#br0" timeOffset="76246.62">233 12827 0,'0'0'0,"-21"-42"0,21 21 16,-22-1-16,22 1 0,0 0 15,0 0-15,0 0 0,22 0 16,-1 21-16,0 0 0,21-22 16,-21 22-16,22 0 0,20-21 15,-20 21-15,20-21 0,1 21 0,-22 0 16,21 0-16,-20-21 0,-1 21 15,0 0-15,1 0 0,-22 0 16,0 0-16,0 0 0,0 0 16,-21 21-16,0 0 15,-21 0-15,-21 1 16,21-22-16,0 21 0,-22 0 16</inkml:trace>
  <inkml:trace contextRef="#ctx0" brushRef="#br0" timeOffset="76457.03">212 13293 0,'0'0'15,"0"21"-15,21-21 0,0 0 0,0 21 16,0-21-16,0 0 0,22 0 16,-22 0-16,0 0 0,21 0 0,-20-21 15,20 21-15,-21-21 0,21 21 16,-20-21-16,-1 21 0,21 0 15,-21-22-15,0 22 0,1-21 16,-1 0-16,-21 0 16</inkml:trace>
  <inkml:trace contextRef="#ctx0" brushRef="#br0" timeOffset="76683.24">931 13145 0,'0'0'0,"0"21"0,0 0 15,0 0-15,0 0 0,0 0 16,0 1-16,0-1 16,-21 0-16,21 0 0,-21 0 0,21 0 15,-21 1-15,21-1 0,0 0 16,0 0 0,0-42 15,0 0-31,0 0 15,0-1-15,0 1 0</inkml:trace>
  <inkml:trace contextRef="#ctx0" brushRef="#br0" timeOffset="76859.14">952 12954 0,'0'0'16,"0"-21"-16,0 0 0,-21 21 15,0 0 1,21 21 15,0 0-31,21-21 16,0 0-16,1 21 0,-1-21 15,0 0-15,-21 21 0,21-21 0,0 22 16</inkml:trace>
  <inkml:trace contextRef="#ctx0" brushRef="#br0" timeOffset="77251.63">1164 13187 0,'0'-21'31,"0"0"-31,0-1 16,21 1-16,0 0 0,1 21 16,-1-21-16,0 21 0,21 0 15,-21 0-15,22 0 0,-1 0 0,0 21 16,-20 0-16,20-21 15,-21 43-15,0-22 0,0 0 0,1 21 16,-22-21-16,0 22 0,0-22 16,0 21-16,-22-21 0,1 1 0,0-1 15,0 0-15,0 0 0,21 0 16,-21-21-16,-1 0 0,1 0 16,21-21-1,0 0-15,0 0 0,21-22 16,1 22-16,-22 0 0,21 0 15,0-21-15,0 20 0,-21-20 16,21 21-16,0-21 0,1 20 0,-1 1 16,0 0-16,0 0 0,0 0 15,0 0-15,1 21 0,20-22 0,-21 22 16,0 0-16,0 0 16</inkml:trace>
  <inkml:trace contextRef="#ctx0" brushRef="#br0" timeOffset="77612.42">1884 13123 0,'0'22'16,"0"-44"-16,0 65 0,0-22 0,0 0 0,0 0 16,0 0-16,0 1 15,21-22 1,0 0-16,0 0 0,0 0 16,1 0-16,-1-22 15,0 1-15,0 21 0,0-21 0,22 0 16,-22 0-16,-21 0 0,21-1 15,0 1-15,-21 0 0,0 0 0,0 0 16,0 0-16,0-1 0,-21 1 16,0 21-16,0 0 15,-1 0-15,1 21 0,-21 1 16,21-1-16,-22 0 0,22 21 0,0-21 16,0 22-16,0-22 0,21 21 15,0-21-15,0 22 0,0-22 0,0 0 16,0 0-16,21 0 0,0 1 15,21-1-15,-20-21 0,20 21 16,0-21-16,1 0 0,-1 0 16,21 0-16,1 0 0,-1-21 0,1 21 15,-1-21-15,-20-22 0,20 22 16,1 0-16</inkml:trace>
  <inkml:trace contextRef="#ctx0" brushRef="#br0" timeOffset="78774.78">3027 12637 0,'21'-43'0,"-42"86"0,42-128 0,-21 64 16,0 0-16,0-1 0,0 1 16,0 42-1,-21 1-15,0-1 16,-1 21-16,1 0 0,0 1 0,21 20 16,-21 1-16,0-1 0,0 1 15,21 20-15,-22-20 0,1 21 0,0-1 16,0 1-16,0 21 0,0-22 0,-22 22 15,22 0-15,-21 21 0,21-21 16,-22 21-16,22-21 0,-21 21 0,21 0 16,-22-21-16,22 21 0,-21-22 15,21-20-15,-1 21 0,1-43 16,21 22-16,0-43 0,0 1 0,0-1 16,21-42-16,1 0 0,20 0 0,-21 0 15,21-42-15,1 21 0,-1-22 16,22 1-16,-22 0 0,0-22 15,22 1-15,-22-1 0,0 1 0,1-22 16,-1 0-16,0 1 0,-20-1 0,-1 0 16,0 1-16,-21-1 0,0 0 15,0 1-15,-21-1 0,0 21 0,-1-20 16,-20 20-16,0 22 0,-1-22 16,-20 43-16,21-21 0,-22 21 0,22 0 15,-1-1-15,1 1 0,0 21 16,21 0-16,-1-21 0,1 21 15,21-21 1,21 21-16,1-21 0,-1 0 0,21 21 16,0-22-16,1 1 0,-1 0 0,0 0 15,1 0-15,20 0 0,-20-1 16,-1 1-16,64-21 0,-64 21 16,0 0-16,1-1 0,-22 1 15,21 21-15,-21-21 0,1 21 16,-22-21-16,0 42 15,0 0-15,0 0 16,-22 22 0,1-22-16,0 0 0,21 0 0,-21 22 0,21-22 15,-21 0-15,21 21 0,-21-21 16,21 1-16,0-1 0,0 0 16,0 0-16,0 0 0,21-21 0,0 0 15,0 21-15,0-21 0,0 0 16,22 0-16,-22 0 0,21-21 0,-21 21 15,1-21-15,-1 0 0,21 0 16,-21 0-16,-21-1 16,0 1-16,0 0 0,0-21 0,0 21 0,-21-1 15,0 1-15,0 0 0,0 0 16,-43-21-16,43 20 16,0 1-16,21 0 0,0 0 15,0 0-15,21 21 16,21-21-16,-21 21 15,22 0-15,-1 0 0,0 0 0,1 0 16,-1 21-16,0-21 0,-20 21 0,20 0 16,0 0-16,-21 0 0,1 1 15,-1-1-15,0 0 0,-21 21 0,0-21 16,0 1-16,0-1 0,-21 21 16,0-21-16,-1 0 0,1 1 15,0-1-15,0-21 0,21 21 16,21-21 15,0-21-31,0 0 16,1-1-16,20-20 0,-21 21 15,0-21-15,0 20 0,1-20 16,-1 0-16,0 21 0,0-22 16,0 22-16,-21 0 0,0 0 0,0 0 0,0 42 31,-21 0-31,21 0 0,-21 21 15,0-20-15,0 20 0,-1-21 0,1 21 16,21 1-16,0-22 0,-21 21 16,21-21-16,0 1 0,0 20 0,0-21 0,0 0 15,21 0-15,0-21 16,1 0-16,-1 0 0,0 0 16,21 0-16,1-21 0,-1 0 15,0 0-15,1 0 0</inkml:trace>
  <inkml:trace contextRef="#ctx0" brushRef="#br0" timeOffset="79427.41">4445 12531 0,'0'0'0,"21"0"0,-21 21 31,0 0-31,0 21 0,-21-20 15,0 20-15,0 0 0,-1 22 0,1-22 16,0 22-16,0-1 0,21-21 16,-21 22-16,0-22 0,-1 22 0,1-22 15,21 0-15,0-20 0,-21 20 16,21 0-16,-21 1 0,21-22 16,0 0-16,0-42 31,0 0-31,21-1 15,0 1-15,-21 0 0,21 0 16,1-21-16,-1 20 0,0-20 0,0 0 16,0-1-16,22 22 0,-1-21 15,0 0-15,1 20 0,-22 1 16,21 0-16,0 21 0,1 0 0,-1 0 16,-21 0-16,0 0 0,22 21 15,-22 0-15,-21 22 0,21-22 0,-21 21 16,0-21-16,0 22 0,0-22 0,-21 21 15,0-21-15,0 22 0,-1-22 16,-20 0-16,0 0 0,-1 0 16,1 1-16,0-1 0,-1 0 0,1-21 15,0 0-15,-1 0 0,1 0 0,21 0 16,0 0-16,0 0 0,-1 0 0,22-21 16,0 0-1,0-1-15,22 1 16,20 0-16,-21 21 0,21-21 15,-20 0-15,20 0 0</inkml:trace>
  <inkml:trace contextRef="#ctx0" brushRef="#br0" timeOffset="79819.17">4974 12996 0,'0'-21'0,"0"42"15,0-63-15,0 21 0,0 0 16,21 0 0,0 21-16,1-22 0,-1 22 0,21 0 15,-21 0-15,0 0 0,22 22 0,-22-1 16,0 0-16,0 0 0,0 0 16,1 22-16,-1-1 0,0 0 15,-21-21-15,0 22 0,0-22 16,0 0-16,0 0 0,-21 0 0,0 1 15,-1-1-15,1 0 0,0-21 16,0 0-16,0 0 16,21-21-1,0 0 1,0-1-16,0 1 16,0-21-16,21 21 0,0 0 0,0-1 15,0-20-15,1 0 0,-1 21 0,0-22 16,0 22-16,0 0 0,0 0 15,22 0-15,-22-1 0,0 1 0,43 0 16</inkml:trace>
  <inkml:trace contextRef="#ctx0" brushRef="#br0" timeOffset="80222.95">5778 12827 0,'0'21'31,"-21"-21"-31,21 21 0,0 1 16,-21-1-16,0 0 0,0 0 0,21 0 16,-21 22-16,21-22 0,0 21 15,-22-21-15,22 22 0,0-22 0,0 21 16,0-21-16,0 0 0,0 1 0,0 20 16,0-21-16,22-21 15,-1 0-15,0 0 0,0 0 0,21 0 16,-20 0-16,20 0 0,-21 0 0,21-21 15,-20 0-15,20 0 0,-21-1 16,21 1-16,-20-21 0,-1 21 16,-21-22-16,0 1 0,21 21 0,-21-21 15,0-22-15,0 22 0,-21-1 16,0 1-16,-1 21 0,1-21 0,-21 20 16,21 1-16,-22 21 0,1 0 15,0 0-15,-1 0 0,1 0 16,21 21-16,-21 1 0,-1-1 0,22 0 0,0 21 15,0-21-15,0 22 0,21-22 16,-22 21-16,22-21 0,0 22 0,0-22 16,0 0-16,22 21 15,-1-42-15</inkml:trace>
  <inkml:trace contextRef="#ctx0" brushRef="#br0" timeOffset="80790.63">6392 12891 0,'0'0'0,"0"-22"16,0 1-16,-21 21 15,0 0-15,0 0 16,0 21-16,21 1 0,-22-1 16,22 21-16,0-21 15,-21 0-15,21 22 0,-21-22 0,21 21 16,0-21-16,0 1 0,0 20 0,0-21 15,0 0-15,0 0 16,21-21-16,0 0 0,1 0 0,-1 0 16,0 0-16,0 0 0,0 0 0,0 0 15,1-21-15,-1 0 0,21 21 16,-21-21-16,0 0 0,1 0 0,-22-1 16,21 1-16,0-21 0,-21 21 0,21 0 15,-21-1-15,0 1 0,0 0 16,0 42-1,0 0 1,0 1-16,-21-1 0,21 0 0,0 0 16,0 0-16,0 0 0,0 1 15,0-1-15,21 0 16,0-21-16,0 0 0,1 0 16,-1 0-16,21 0 0,-21 0 0,0 0 15,22 0-15,-22-21 0,0 21 16,0-21-16,22-22 0,-22 22 15,0 0-15,0 0 0,-21-22 16,0 22-16,0-21 0,0 21 0,0-22 16,0 22-16,0 0 0,-21 0 15,21 0-15,-21 21 0,0 0 0,-1 0 16,1 0-16,0 21 16,21 0-1,0 0-15,0 0 16,21 1-16,0-22 0</inkml:trace>
  <inkml:trace contextRef="#ctx0" brushRef="#br0" timeOffset="81379.28">7239 12933 0,'21'0'0,"-42"0"0,63-21 0,-21 21 0,-21-21 16,22-1-16,-22 1 0,21 21 16,-21-21-16,0 0 0,0 0 15,0 0-15,0-1 0,0 1 16,-21 21-1,-1 0-15,1 21 0,0 1 16,0-1-16,0 21 0,21-21 16,0 22-16,-21-22 0,21 21 0,0-21 15,0 22-15,0-22 0,0 0 0,0 21 16,0-21-16,21 1 0,0-1 16,21 0-16,-21-21 0,1 0 15,-1 0-15,21 0 0,-21 0 16,0 0-16,1 0 0,-1 0 0,0-21 15,0 0-15,0 21 0,0-22 16,-21 1-16,22 0 0,-1-21 16,-21 21-16,0-1 0,21-20 0,0 0 15,-21 21-15,21-22 0,0 22 0,1 0 16,-22-21-16,42 42 0,-21-22 16,0 22-16,0 0 0,1 0 0,-1 0 15,0 22-15,0-1 0,0 0 16,0 0-16,1 21 0,-22-20 0,0 20 15,0-21-15,0 21 0,0 1 0,0-22 16,0 21-16,0-21 16,0 22-16,0-22 0,0 0 0,-22-21 15,22 21-15,-21-21 0,0 0 0,0 0 16,0 0 0,21-21-16,0 0 15,0 0-15,0 0 0,0-1 0,0 1 16,21 0-16,0-21 0,0-1 15,0 1-15,1 0 0,-1-1 0,0 1 16,21 0-16,-21-1 0,1 1 16,-1 21-16,21 0 0,-21 0 0,-21-1 15,21 22-15,-42 22 32</inkml:trace>
  <inkml:trace contextRef="#ctx0" brushRef="#br0" timeOffset="81839.02">4614 14224 0,'0'0'0,"0"-42"0,0-1 16,0 1-16,-21 0 0,0-1 0,0 1 15,21 21-15,-21-21 16,-1 20-16,1 22 0,0 0 16,0 22-16,21-1 0,-21 21 0,21 0 15,-21 1-15,21-1 16,-22 22-16,22-1 0,0 1 0,0 63 16,-21-43-16,0-20 0,21-22 15,-21 22-15,21-22 0,0 21 16,0-41-16,0 20 0,0-21 0,0 0 15,0 0-15,0 1 0,21-22 16,0 0-16,0-22 16,22 1-16,-22 0 0</inkml:trace>
  <inkml:trace contextRef="#ctx0" brushRef="#br0" timeOffset="82085.88">4953 14097 0,'21'-42'0,"-42"84"0,42-127 0,0 43 15,-21 21-15,0 0 0,0 0 0,0 42 16,0 0 0,0 0-16,0 21 0,0 1 0,0-1 15,-21 0-15,21 22 0,0-1 16,0 1-16,-21-1 0,21 1 0,0-1 16,-21-20-16,21 20 0,0-20 0,0-1 15,0-21-15,0 21 0,0-20 16,0-1-16,0 0 0,0 0 15,-21-21 1,-1 0-16,22-21 16,-21 0-16,0 21 0</inkml:trace>
  <inkml:trace contextRef="#ctx0" brushRef="#br0" timeOffset="82255.78">4403 14647 0,'0'0'0,"21"0"31,0 0-31,0 0 0,0 0 16,22 0-16,-1 0 0,0 0 0,1 0 16,20 0-16,1 0 15,-22 0-15,21 0 0,1 0 0,-1-21 16,1 21-16,-1-21 0,-20 0 16,41 21-16,-20-21 0</inkml:trace>
  <inkml:trace contextRef="#ctx0" brushRef="#br0" timeOffset="83959.81">5842 14330 0,'0'-21'0,"0"42"0,0-63 0,-21 20 16,-22 22-16,22 0 0,-21 0 15,0 0-15,20 0 0,-20 0 0,0 22 16,-1 20-16,1-21 0,0 21 0,-1 1 16,22 20-16,-21-20 15,21-1-15,0 0 0,-1 22 0,1-22 16,0-21-16,0 22 0,21-1 15,0-21-15,0 0 0,0 0 0,0 1 16,0-1-16,21-21 0,0 0 0,0 0 16,1 0-16,20 0 0,0 0 15,1 0-15,-1-21 0,0-1 0,1 1 16,-1 0-16,0 0 0,1 0 0,-1-22 16,-21 22-16,21-21 0,-20 0 15,-1-1-15,-21 1 0,0 0 0,0-43 16,0 64-16,0 0 15,0-1-15,-21 22 16,-1 0-16,1 22 0,0-1 0,21 0 16,0 21-16,-21-21 15,21 22-15,0-22 0,0 21 0,0 1 16,0-22-16,0 21 0,0-21 0,21 0 16,0 1-16,0-1 0,1 0 15,20 0-15,-21-21 0,21 0 0,1 0 16,-1 0-16,0 0 0,1 0 15,-22 0-15,21-21 0,1 0 0,-1 21 16,-21-21-16,21-22 0,-20 22 0,20 0 16,-21-21-16,0 20 15,0-20-15,-21 21 0,0-21 0,0 20 16,0 1-16,-21 21 31,0 21-31,21 22 0,-21-22 0,0 0 16,21 0-16,-21 22 0,21-22 0,-22 21 15,22-21-15,-21 0 0,21 1 16,-21-1-16,21 0 0,0 0 16,0 0-16,21-21 31,0-21-31,1 0 0,-1 0 16,0 0-16,0-1 0,0 1 15,0 0-15,1-21 0,-1 21 16,0-1-16,0 1 0,0 0 0,0 0 15,1 21-15,-1 0 16,-21 21-16,0 0 16,0 0-16,0 1 0,0-1 0,0 0 15,0 0-15,0 0 0,0 0 16,0 1-16,0-1 0,21 0 0,0 0 16,0-21-16,0 21 0,22 0 0,-22-21 15,21 0-15,1 0 0,-1 0 16,0 0-16,1 0 0,-1 0 0,0-21 15,1 0-15,-1 21 0,0-21 16,-21 0-16,22 0 0,-22-1 16,0 1-16,0 0 0,-21 0 0,0 0 15,0-22-15,0 22 0,0-21 0,-21 21 16,0-22-16,0 22 0,-22 0 16,22 0-16,0 0 0,-21 21 0,-1 0 15,1 0-15,21 0 0,-21 21 0,-1-21 16,1 42-16,0-21 0,-1 1 15,22 20-15,0-21 0,0 21 16,0 1-16,21-22 0,0 21 0,0-21 16,0 22-16,0-22 0,21 0 0,0 0 15,0 0-15,21-21 0,-20 22 16,20-22-16,0 0 0,-21 0 0,22 0 16,-1 0-16,0 0 0,1-22 15,-1 22-15,-21-21 0,22 0 0,-22 0 16,21 0-16,-21-22 0,0 22 0,1-21 15,-1 0-15,0-22 0,0 22 16,0-22-16,-21 1 0,0 20 0,21-20 16,-21 21-16,0-22 0,22 22 0,-22-1 15,0 22-15,0-21 0,0 21 16,-22 21 0,1 21-16,0 0 0,0 0 15,21 22-15,-21-1 0,0 0 16,-1 1-16,22 20 0,0 1 0,-21-22 15,21 21-15,-21-20 0,21 20 16,0-20-16,0-22 0,0 21 0,0 0 16,21-20-16,0-1 0,1-21 0,-1 21 15,0-21-15,0 0 0,0 0 16,0 0-16,1-21 0,20 21 0,-21-21 16,0-1-16,22-20 0,-22 21 0,21-21 15,0-1-15,-20 1 0,20-22 16,0 22-16,-21-21 0,22-1 0,-22 1 15,0-1-15,0 1 0,0 20 16,-21 1-16,22 0 0,-22-1 16,0 22-16,0 0 0,0 0 0,-22 21 15,1 21-15,0 0 16,0 0-16,0 22 0,0-1 16,-1 0-16,1 1 0,0-1 0,0 21 15,21 1-15,0-22 0,-21 22 16,21-1-16,-21-20 0,21 20 0,0-21 15,0 1-15,0-1 0,0 0 0,21-20 16,0 20-16,0-21 0,0 0 16,22-21-16,-1 21 0,-21-21 0,21 0 15,1 0-15,-1 0 0,0 0 0,1-21 16,-1 0-16,0 0 16,1 0-16,-1 0 0,0-1 0,43-62 15,-21 20-15,-43 22 16,-21 0-16,0-1 0,0 22 15,0 0-15,-21 21 16,-22 0-16,22 21 0,0 0 16,0 22-16,-22-22 15,1 63-15,42-62 0,0 20 16,0-21-16,0 21 0,0-20 0,0-1 16,0 0-16,21 0 0,-21 0 0,21-21 15,1 21-15,-1-21 0,21 0 0,-21 0 16,0 0-16,22 0 0,-22 0 15,21 0-15,1 0 0,-1-21 16,0 0-16,1 21 0,20-42 0,-21 21 16,1-1-16,20-20 0</inkml:trace>
  <inkml:trace contextRef="#ctx0" brushRef="#br0" timeOffset="84551.47">10562 14372 0,'-21'0'0,"42"0"0,-63 0 0,21 0 16,-1 0-16,-62 0 0,41 0 15,22 0-15,-21 0 0,0 0 0,-1 0 16,1 0-16,21 0 0,-22 0 15,22 0-15,0 0 0,42 0 16,0 0 0,22 0-16,-1 21 0,0-21 15,22 0-15,-22 0 0,22 0 0,20 0 16,-20 0-16,21 0 0,-22 0 0,22 0 16,-1 0-16,-20 0 15,21-21-15,-22 21 0,1 0 0,-22 0 16,0-21-16,-21 0 0,1 21 0,-1-21 15,-21 0-15,-21-1 16,-22 1-16,22 21 0,-21-21 16,-1 21-16,1-21 0,0 21 0,-1 0 15,1 0-15,21-21 0,0 21 16,0 0-16,-1 0 0,44 0 47,-1 21-47,0-21 0,0 21 0,0 0 15,22 0-15,-22 1 0,0-1 0,0 0 16,-21 0-16,0 0 0,0 22 16,0-22-16,0 21 0,0-21 0,-21 22 15,0-22-15,0 21 0,-22-21 0,1 22 16,0-22-16,-1 0 0,1 0 16,0 0-16,-1 0 0,22 1 0,0-1 15,0-21-15,0 0 0,42-21 31</inkml:trace>
  <inkml:trace contextRef="#ctx0" brushRef="#br0" timeOffset="84919.26">12552 13801 0,'0'0'0,"0"-21"0,-21-1 15,-1 1-15,22 0 0,-21 21 16,0-21-16,21 0 0,-21 21 16,0 0-16,21 21 15,0 0-15,0 21 16,0 1-16,0-1 0,0 22 0,0-22 15,0 21-15,0 1 0,0-1 16,0 1-16,0-1 0,0 1 0,0-1 16,0-20-16,0 20 0,0-20 0,0-1 15,0 0-15,-21 1 0,-1-22 16,22 21-16,-21-21 0,21 0 16,0-42 15,0 0-31,0 0 15</inkml:trace>
  <inkml:trace contextRef="#ctx0" brushRef="#br0" timeOffset="85147.12">12404 14034 0,'0'-43'0,"0"86"0,0-128 0,21 64 16,0-22-16,0 1 0,-21 21 15,21 0-15,0 0 0,1-1 0,20 1 16,-21 21-16,0-21 0,0 21 0,22-21 15,-1 21-15,-21 0 16,22 0-16,-1 0 0,0 0 0,1 0 16,-1 0-16,0 0 0,-21 21 15,1-21-15,-1 21 0,0 0 0,-21 1 16,0-1-16,0 0 16,-21-21-16,0 21 0,-1-21 15,-20 21-15,0-21 0</inkml:trace>
  <inkml:trace contextRef="#ctx0" brushRef="#br0" timeOffset="85331.02">12382 14309 0,'0'0'16,"0"21"-16,0 0 0,0 0 0,0 0 16,22-21-1,-1 0-15,0 0 0,0 0 0,0 0 16,0 0-16,22 0 0,-22 0 0,0 0 15,21 0-15,-20-21 0,-1 21 16,21-21-16,-21 21 0,0-21 0,1 21 16,-1 0-16</inkml:trace>
  <inkml:trace contextRef="#ctx0" brushRef="#br0" timeOffset="85555.41">12996 14245 0,'0'21'0,"0"1"15,-21-1-15,21 0 0,-21-21 16,21 21-16,0 21 0,0-20 0,-21-1 16,21 0-16,0 21 0,-21-21 0,21 1 15,0-1-15,0 0 0,0 0 16,0 0-16,0 0 0,0 1 16,0-1-16,21-21 31,0-21-31,-21-1 0,21 1 15,-21 0-15,21 0 0</inkml:trace>
  <inkml:trace contextRef="#ctx0" brushRef="#br0" timeOffset="85731.31">13060 14182 0,'0'-21'0,"0"42"0,-21-64 16,21 22-16,-22 21 15,1-21-15,0 21 16,42 0 15,0 0-31,1 0 0,-1 0 16,0 0-16,0 0 0,21 21 0,-20-21 15,-1 0-15,0 21 16</inkml:trace>
  <inkml:trace contextRef="#ctx0" brushRef="#br0" timeOffset="86111.61">13335 14330 0,'0'-21'32,"0"0"-32,0-1 0,0 1 0,0 0 15,21 0-15,0 0 16,0 21-16,1 0 0,-1 0 16,21 0-16,-21 0 0,0 0 0,1 0 15,-1 21-15,0 0 0,0 0 16,-21 22-16,21-22 0,-21 21 15,0-21-15,0 22 0,0-22 0,0 21 16,0 0-16,0-20 0,0-1 16,-21 21-16,0-21 0,0 0 0,0-21 15,21 22-15,-22-22 0,1 0 0,0 0 16,21-22 0,0 1-16,0 0 15,0 0-15,21 0 0,-21 0 0,21-22 16,1 22-16,-1-21 0,0 21 15,0-22-15,0 22 0,0-21 0,22 21 16,-22-1-16,0 1 0,0 0 16,22 0-16,-22 0 0,0 21 15,0-21-15,21 21 0,-20-22 0,-1 22 16,0-21-16</inkml:trace>
  <inkml:trace contextRef="#ctx0" brushRef="#br0" timeOffset="86515.38">14245 14372 0,'-42'21'0,"84"-42"0,-127 64 0,43-43 16,0 21-16,21-21 0,-1 0 0,1 0 16,0 21-16,42-21 15,0 0 1,1 0-16,20 0 0,21-21 15,-20 0-15,-1 21 0,22-22 0,-1 1 16,-21 0-16,1 0 0,-1 0 0,0 0 16,1-22-16,-22 22 0,21 0 15,-42 0-15,0 0 0,0-1 0,0 1 16,0 0-16,-21 21 0,0 0 16,-21 0-16,20 0 15,-20 0-15,0 0 0,-1 21 0,-20 0 16,21 1-16,-1 20 0,22-21 0,-21 21 15,21 1-15,-1-22 0,1 21 16,21 1-16,0-22 0,0 42 16,21-42-16,22 1 0,-22-1 0,21 0 15,1-21-15,-1 0 0,0 0 16,22 0-16,-22 0 0,0 0 0,22 0 16,-22-21-16,1 0 0,20-22 0,-21 22 15</inkml:trace>
  <inkml:trace contextRef="#ctx0" brushRef="#br0" timeOffset="87747.26">15303 13547 0,'22'-64'0,"-44"128"0,44-170 0,-22 64 0,0-1 16,0 22-16,0 0 0,0 0 16,0 0-16,-22 21 0,1 0 15,21 21-15,-21 0 0,0 21 0,0 1 16,0-1-16,-1 21 0,1-20 15,0 41-15,0-20 0,0-1 0,0 22 16,-22-21-16,22 20 0,0 1 0,0 0 16,-22-1-16,22 22 15,-21-21-15,21 21 0,-22-22 0,1 22 16,0 0-16,-1 0 0,1 0 0,0-1 16,-1 1-16,1 0 0,0 0 15,-1 21-15,1-21 0,0 0 0,-1 21 16,22-22-16,-21 1 0,21-21 0,0 0 15,21-1-15,0 1 0,0-22 0,0 1 16,0-1-16,0-20 0,0-22 16,21 0-16,0 0 0,21-21 0,-21 0 15,22-21-15,-1 0 0,0-21 0,1 20 16,20-20-16,-20 0 0,20-1 16,-21 1-16,1-21 0,20-1 0,-20 1 15,-1-1-15,21-21 0,-41 1 16,20-1-16,-21 0 0,0 1 0,-21-22 15,0 21-15,0-21 0,0 22 16,-21-22-16,0 21 0,-21-21 0,20 43 16,-20-22-16,0 22 0,-64-43 15,64 64-15,-22-1 0,22 1 16,-1 21-16,1 0 0,21-22 0,-21 22 16,20 21-16,22-21 0,0 0 0,0 0 15,0-1-15,0 1 0,22 0 16,-1 0-16,21 0 0,-21-22 15,22 22-15,20 0 0,-21-21 16,22 21-16,-22-1 0,22-20 0,-1 21 16,22 0-16,-22 0 0,1-1 0,-1 1 15,-20 0-15,20 0 0,-20 21 16,-1-21-16,-21 21 0,0 0 0,0-21 16,-42 21-1,0 21-15,0 0 16,0 0-16,0 0 0,-1 0 0,1 22 15,0-22-15,0 21 0,0-21 16,21 22-16,0-22 0,0 21 0,0-21 16,0 22-16,0-22 0,0 0 15,0 0-15,21 0 16,0-21-16,0 0 0,0 0 0,1 0 16,20 0-16,-21 0 0,21 0 0,-20-21 15,-1 0-15,0 0 0,0 0 16,-21 0-16,0-1 0,0-20 0,0 21 15,0-21-15,0 20 0,0-20 0,-21 21 16,0 0-16,0 0 0,-1-22 16,22 22-16,-21 21 0,21-21 0,0-21 15,21 20 1,1 1-16,-1 21 0,21 0 0,-21-21 16,22 21-16,-1 0 0,0 0 15,1 0-15,-1 21 0,-21 0 16,21 1-16,-20-1 0,20 0 0,-21 0 15,0 0-15,-21 22 0,0-22 0,0 0 16,0 21-16,0-21 0,0 1 16,-21-1-16,0 21 0,0-21 0,0-21 15,-1 21-15,1 1 0,0-22 16,42 0 15,0-22-31,1 1 0,-1 0 16,0 0-16,0 0 0,21 0 0,-20-1 15,-1-20-15,21 21 0,-21 0 16,0-22-16,22 22 0,-22 0 16,-21 0-16,21 0 0,0 21 15,-21-21-15,-21 21 16,0 21-16,0 0 0,0 0 16,-1 0-16,1 0 0,-21 22 0,21-22 15,0 21-15,-1 1 0,1-22 16,21 21-16,0 22 0,0-22 15,0 0-15,0-21 0,0 1 0,21-1 16,1 0-16,-1 0 0,0-21 16,21 0-16,-21 0 0,43 0 0,-22 0 15,22 0-15,-1 0 0,1-21 16,-1 0-16,22 0 0,-22-22 16</inkml:trace>
  <inkml:trace contextRef="#ctx0" brushRef="#br0" timeOffset="88379.14">17230 13610 0,'0'0'0,"21"-21"0,0 0 0,0 0 15,0-22-15,-21 22 0,21 0 0,-21-21 16,22 21-16,-22-1 0,0 1 16,0 0-16,-22 0 0,1 21 15,-21 0-15,21 0 0,-22 0 0,1 0 0,0 21 16,-1 0-16,1 22 0,0-1 15,-1 0-15,1 22 0,21-1 16,-21 1-16,-1 20 0,22-20 16,-21-1-16,21 1 0,-1-1 0,1 1 15,0-1-15,21-20 0,0 20 0,0-20 16,21-1-16,0 0 0,1 1 16,20-22-16,0 21 0,1-21 0,-1-21 15,21 21-15,1-21 0,-1 0 0,1 0 16,-1-21-16,1 0 0,21 0 15,-22 0-15,1 0 0,-1-22 0,1 1 16,-1 0-16,1-1 0,-22 1 0,0 0 16,-21-22-16,22 22 0,-43-22 15,0 1-15,0-22 0,0 22 16,0-1-16,0 1 0,-21-1 0,-22 22 16,1-1-16,0 1 0,-22 21 15,22 0-15,-22 0 0,1 21 0,-1 0 16,1 0-16,-1 0 0,22 21 15,0 21-15,-1-21 0,1 22 0,21-1 16,0 21-16,-1-20 0,22-1 0,0 22 16,0-22-16,0 0 0,0 1 15,43 41-15,-22-63 0,0 22 16,21-22-16,1 0 0,-1 0 0,0-21 16</inkml:trace>
  <inkml:trace contextRef="#ctx0" brushRef="#br0" timeOffset="88727.17">18182 14034 0,'0'0'0,"-21"0"16,21 21 0,0 0-16,0 0 0,-21 0 15,21 0-15,0 22 0,-21-1 16,21 0-16,0 22 0,0-1 15,-22 1-15,1-1 0,0 1 0,0-1 0,21 1 16,-42 21-16,20-22 16,1 22-16,0-1 0,-21 1 0,-1 0 15,22 21-15,-21-22 0,21-20 0,0 20 16,-1 1-16,1-21 0,21 20 16,0-20-16,0-1 0,0-20 0,0 20 15,0-21-15,0 1 0,21-22 0,-21 0 16,22 0-16,-1-21 15,0-21-15,-21 0 16,0 0-16,21-22 0,-21 1 0,21 21 16,0-21-16,-21-22 0,22 22 0,-1-22 15,0 1-15,0-1 0</inkml:trace>
  <inkml:trace contextRef="#ctx0" brushRef="#br0" timeOffset="89014.52">18013 14499 0,'0'0'0,"0"-84"0,-21 20 0,21 1 15,0-1-15,0 22 0,0-22 16,0 22-16,0 21 0,21-22 0,0 22 16,0-21-16,0 21 0,22 21 15,-1 0-15,0 0 0,1 0 0,-1 0 16,0 21-16,1 0 0,-1 21 0,-21-20 16,0 20-16,0-21 0,-21 21 15,0 1-15,0-1 0,0-21 16,-21 22-16,0-22 0,0 21 15,-21-21-15,-1 0 0,1 1 0,0-1 16,-22-21-16,22 21 0,-1-21 0,1 0 16,0 0-16,21 0 0,-1 0 0,1 0 15,0 0-15,21-21 0,-21 0 16,21-1-16,0 1 0,0 0 0,21 0 16,0-21-16,0 20 0,1-20 0,20 0 15</inkml:trace>
  <inkml:trace contextRef="#ctx0" brushRef="#br0" timeOffset="90422.63">18754 13441 0,'0'0'0,"42"-21"0,-42-22 15,21 22-15,-21 0 0,0 42 16,-21 0 0,0 1-16,0-1 0,-1 21 15,1 22-15,0-22 0,0 21 0,21 1 16,-21-22-16,0 22 0,-1-1 15,22 1-15,0-22 0,-21 0 16,21 22-16,0-22 0,0 1 0,0-22 0,0 21 16,0 0-16,0-20 0,21-1 15,-21 0-15,22 0 0,20-21 16,-21 0-16,0 0 0,0 0 0,22 0 16,-22 0-16,21 0 0,-21-21 15,22 0-15,-22 0 0,21-22 0,-21 22 16,1 0-16,20-21 0,-21 20 0,0-20 15,0 21-15,1-21 0,-22 20 16,0 1-16,0 0 0,-22 42 31,22 0-15,-21 1-16,21-1 0,-21 0 0,21 0 16,-21 0-16,21 22 0,0-22 15,0 0-15,0 0 0,0 0 16,0 0-16,0 1 0,0-1 15,21-21-15,0 0 0,0 0 16,1 0-16,-1 0 0,21 0 0,-21 0 16,0 0-16,1-21 0,20-1 0,-21 1 15,0 0-15,22 0 0,-22 0 16,0 0-16,21-22 0,-21 22 0,1 0 16,-1 21-16,0-21 0,-21 0 0,0 42 31,0 0-31,-21 0 15,21 0-15,-21 0 0,-1 1 16,22-1-16,0 0 0,-21 0 16,21 0-16,-21 0 0,21 1 0,0-1 15,0 0-15,0 0 0,0 0 0,0 0 16,21-21-16,0 0 16,1 0-16,-1 0 0,0 0 15,0 0-15,0 0 0,-21-21 0,21 0 16,1 21-16,-22-21 0,0 0 15,0 0-15,0-1 0,0 1 0,0-21 16,0 21-16,0 0 0,0-1 16,-22 1-16,1 0 0,0 0 15,21 0-15,-21 0 0,0-1 16,21 1 0,21 21-16,0-21 15,21 21-15,-20-21 0,20 21 0,-21 0 16,21 0-16,-20 0 0,20 0 15,-21 0-15,0 0 0,22 21 0,-22 0 16,0-21-16,0 21 0,-21 1 16,0-1-16,21 0 0,-21 0 0,0 0 15,0 0-15,0 1 0,0-1 0,0 0 16,-21 0-16,21 0 16,0 0-16,-21 1 15,0-22-15,21 21 16,-21-21-16,21-21 31,0-1-31,0 1 0,0 0 16,21 0-16,0 0 15,0 0-15,0-22 0,0 22 0,22 0 16,-22-21-16,21 20 0,-21 1 16,1 0-16,20 21 0,-21 0 0,0 0 15,0 0-15,1 0 0,-1 0 0,-21 21 16,21 0-16,-21 1 15,0-1-15,0 0 0,0 0 0,0 21 16,0-20-16,0-1 0,0 0 0,0 0 0,0 21 16,0-20-16,0-1 15,0 0-15,0 0 0,42-21 16,-21 0-16,1 0 16,-1 0-16,0 0 0,21 0 15,-21 0-15,22-21 0,-22 0 0,21 0 16,-21-1-16,22 1 0,-22 0 0,0 0 15,21-21-15,-20 20 0,-1-20 16,0 0-16,0 21 0,-21-22 0,0 1 16,0 21-16,0 0 15,0-1-15,0 1 0,0 0 0,-21 21 16,0 0-16,0 0 0,-1 0 0,1 21 16,0 0-16,21 1 0,0-1 15,0 0-15,0 0 0,0 0 0,0 0 16,0 1-16,0 20 0,0-21 0,0 0 15,0 0-15,21 1 0,-21-1 16,0 0-16,0 0 0,0 0 16,0 0-16,0 1 0,-21-22 15,21 21-15,-21-21 0,0 0 0,0 0 16,-22 0-16,22 0 0,0 0 0,0 0 16,0 0-16,-1-21 0,1 21 15,21-22-15,0 1 0,-21 0 16,0 0-16,21-21 0,0 20 15,0 1-15</inkml:trace>
  <inkml:trace contextRef="#ctx0" brushRef="#br0" timeOffset="90651.12">20002 13547 0,'0'-21'0,"0"42"0,-21-64 16,0 43-16,0 0 15,0-21-15,0 21 0,21-21 16,-22 21-16,1 0 78,0 0-78,0 0 0</inkml:trace>
  <inkml:trace contextRef="#ctx0" brushRef="#br0" timeOffset="90882.99">18627 13695 0,'0'0'16,"-22"0"-16,1 21 0,0-21 0,21 21 15,21 0 1,0-21-16,1 22 0,-1-22 15,0 0-15,21 0 0,-21 0 16,22 0-16,-22 0 0,21 0 0,-21 0 16,22 0-16,-1 0 0,0-22 0,1 22 15,-22-21-15,21 21 0,1-21 16,-1 0-16,0 0 0,1 0 0,-1-1 16,21 1-16,-20 0 0</inkml:trace>
  <inkml:trace contextRef="#ctx0" brushRef="#br0" timeOffset="91274.84">22056 12975 0,'-43'-63'15,"22"42"1,0 21-16,-21 0 0,20 0 16,1 0-16,-21 21 0,0 0 0,-1 0 15,22 0-15,-21 0 0,-1 1 0,22 20 16,0-21-16,0 21 0,0-20 15,21-1-15,0 0 0,0 21 0,0-21 16,0 1-16,21-22 0,0 21 16,0 0-16,0-21 0,22 21 0,-22-21 15,0 0-15,21 0 0,-20 0 16,20 0-16,0 0 0,22 0 16,-22 0-16,-21-21 0,22 0 15,-22 0-15,21-1 0,-21 1 0</inkml:trace>
  <inkml:trace contextRef="#ctx0" brushRef="#br0" timeOffset="91767.25">22225 12552 0,'0'0'0,"-21"-21"16,-22 21-16,22-21 0,-21 21 0,21 0 0,-22 0 15,1 0-15,-21 0 0,20 0 16,-20 0-16,-1 0 0,1 21 15,-1 0-15,1 0 0,-1 0 0,22 22 16,-22-1-16,22 0 0,0 1 16,-1 20-16,22-21 0,-21 22 0,21-22 15,21 1-15,0 20 0,0-21 16,0 1-16,0-1 0,0 0 0,0 1 16,21-1-16,0 0 0,21 1 0,-20-1 15,20-21-15,0 22 0,1-22 16,-1 21-16,21-21 0,-20 0 15,-1-21-15,22 0 0,-22 22 0,21-22 16,-20 0-16,-1 0 0,22-22 16,-22 1-16,0 0 0,22 0 0,-22-21 15,0 20-15,-20-20 0,20 0 0,0-1 16,-21-20-16,1 21 0,-1-22 16,0 1-16,-233-445 31,149 486-16,20 1-15,-20 0 0,-1 0 0,22 0 16,-21 21-16,20 0 0,-20 0 16,20 0-16,1 21 0,0 0 15,21-21-15,-22 21 0,22 0 0,0-21 16,21 22-16,0-1 0,-21 0 16,21 0-16,0 0 0,0 0 0,0 1 15,0-1-15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4:34:49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1905 0,'0'-21'15</inkml:trace>
  <inkml:trace contextRef="#ctx0" brushRef="#br0" timeOffset="888.48">3260 974 0,'0'-21'0,"0"42"0,0-64 0,0 1 15,0 21-15,0-21 0,0 20 16,0-20-16,0 21 0,0 0 0,0-22 16,0 22-16,0 0 15,-22 42 1,1 0 0,21 22-16,0-1 0,-21 0 15,0 22-15,0-1 0,0 64 16,-1-42-16,1-21 15,21 20-15,-21 1 0,0 0 0,0-1 16,0 22-16,-1-21 0,1-1 16,0 1-16,21-21 0,-21-1 0,0 1 15,21-22-15,0 0 0,0 1 16,0-22-16,0 0 0,0 0 0,0 0 16,0-42-1,0 0-15,0-21 16,21-1-16,0 1 0,0-22 15,0 1-15,1-1 0,-1-20 0,0 20 16</inkml:trace>
  <inkml:trace contextRef="#ctx0" brushRef="#br0" timeOffset="1136.33">3196 931 0,'0'0'0,"-21"-21"0,21 0 0,0 0 0,0 0 16,0 0-16,0-1 15,21 22-15,0-21 0,22 21 16,-22-21-16,21 21 0,22-21 16,-22 21-16,21-21 0,1 21 15,-1 0-15,1 0 0,-1 0 0,-20 0 16,20 0-16,-20 0 0,-1 0 0,-21 0 16,21 0-16,-20 0 15,-22 21-15,21-21 0,-21 21 16,0 0-16,0 0 15,-21-21-15,-1 22 0,1-1 0,-21 0 16</inkml:trace>
  <inkml:trace contextRef="#ctx0" brushRef="#br0" timeOffset="1348.22">3133 1588 0,'0'0'0,"0"21"15,0 0 1,21-21 0,0 0-16,0 0 15,0 0-15,22-21 0,-22 21 16,21 0-16,0-21 0,1 21 0,-22 0 16,21 0-16,1 0 0,-1-22 15,-21 22-15,21 0 0</inkml:trace>
  <inkml:trace contextRef="#ctx0" brushRef="#br0" timeOffset="1625.06">3958 1588 0,'0'0'0,"0"21"31,-21 0-31,0 0 0,21 0 16,-21 0-16,-1 22 0,1-1 0,21-21 15,-21 43-15,0-22 0,0 0 0,21 1 16,-21-1-16,21 0 0,-43 22 16,43-22-16,0-21 0,0 1 15,0-1-15,0 0 16,0 0-16,21-21 16,1-21-1,-1 0-15,0 0 0,-21-1 16,21-20-16,0 0 0,0-1 15,1 1-15</inkml:trace>
  <inkml:trace contextRef="#ctx0" brushRef="#br0" timeOffset="1981.26">4022 1355 0,'0'0'0,"-22"0"0,1 0 0,0 0 15,0 0-15,0 0 0,0 21 16,-1 0-16,1 0 0,0 0 15,21 1-15,-21-1 0,21 0 16,0 0-16,0 0 16,21-21-16,21 0 0,-20 0 15,-1 0-15,0 0 0,0 0 16,21 0-16,-20-21 0,20 0 0,-21 0 16,0 0-16,0-22 0,22 22 15,-43-21-15,0 21 0,0-22 0,0 22 16,0 0-16,0 0 0,-21 0 15,-1 21-15,-20 0 0,21 0 16,-21 21-16,-1-21 0,1 21 0,0 0 16,20 0-16,-20 0 15,21 1-15,-21-1 0,42 0 0,-22 0 16,22 0-16,0 0 0,0 1 16,22-22-16,-1 0 15,0 0-15,21 0 0,1 0 0,-1-22 16</inkml:trace>
  <inkml:trace contextRef="#ctx0" brushRef="#br0" timeOffset="2310.16">4953 550 0,'0'-21'15,"0"42"-15,0-63 0,0 21 0,0 0 0,-21 42 31,21 0-31,-21 21 0,-1 1 16,1-1-16,0 22 0,21-1 16,-21 1-16,0 20 0,0 1 0,-1 0 15,-20-1-15,21 1 0,0 0 16,0-1-16,-22 1 0,22 0 16,-21-1-16,21-20 0,-22-1 0,22 1 15,0-1-15,0-20 0,-22-1 16,43 0-16,-21 1 0,21-22 0,0 0 15,0 0-15,21-21 32,1 0-32,-1-21 0,21 0 15,-21 0-15,0-22 0,22 22 16</inkml:trace>
  <inkml:trace contextRef="#ctx0" brushRef="#br0" timeOffset="2641.24">4741 1884 0,'0'0'16,"-21"21"-16,21 0 0,0 0 16,21-21-1,0 0-15,1 0 0,-1-21 16,0 0-16,21 0 0,-21 0 16,22 0-16,-22-1 0,21-20 0,-21 21 15,1-21-15,-1 20 0,0 1 16,-21 0-16,0 0 0,0 0 0,-21 21 31,0 0-31,-22 0 0,1 0 0,0 21 0,-1 0 16,1 21-16,-22-20 0,22 20 15,0 0-15,-1 1 0,22-22 0,-21 21 16,21 0-16,21 1 0,0-22 16,0 21-16,0-21 0,0 1 15,21-1-15,-21 0 0,42 0 0,-21-21 16,22 0-16,-1 0 0,0 0 15,1 0-15,-1 0 0,0-21 0,1 0 16,-1 0-16</inkml:trace>
  <inkml:trace contextRef="#ctx0" brushRef="#br0" timeOffset="3361.24">6202 741 0,'0'0'0,"21"-21"0,-21-22 15,0 22-15,0 0 0,0 0 0,0 0 16,-21 21-1,0 0 1,-1 42-16,1-21 16,0 22-16,0-1 0,0 21 0,0 1 15,-1 21-15,1-1 0,0 1 16,0 0-16,0-1 0,0 1 0,-1 21 16,22-22-16,0 1 15,0 0-15,0-1 0,0-20 0,0-1 16,0 1-16,0-22 0,22 1 15,-1-22-15,0 21 0,0-21 0,0-21 16,22 0-16,20 0 0,-21 0 16,1-21-16,-22 0 0,42-21 15,-20-1-15,-1 1 0,22-22 0,-1-20 16,1 20-16,-22-20 0,21-1 16,1 0-16,-1 1 0,-20-22 0,-1 21 15,0 0-15,1 1 0,-22-1 16,0 22-16,0-1 0,-21 1 0,0 20 15,0 1-15,0 21 16,0-22-16,0 22 0,0 0 16,0 0-16,0 42 31,0 0-31,0 0 0,0 1 16,0 20-16,0 0 0,0 1 0,0-1 15,0 21-15,0-20 0,21 20 16,-21 1-16</inkml:trace>
  <inkml:trace contextRef="#ctx0" brushRef="#br0" timeOffset="3684.13">7175 1588 0,'22'0'16,"-22"21"15,0 0-31,0 0 0,0 21 0,0 1 15,0-1-15,0 22 0,0-22 16,-22 21-16,22 1 0,-21-1 0,21 1 16,-21 21-16,21-1 0,0 1 0,-21 0 15,0-1-15,0 1 16,-1 0-16,1-1 0,21 1 0,-21-22 0,0 22 16,0 0-16,0-22 0,-1 1 15,1-1-15,0 1 0,0-22 16,0 0-16,21 1 0,0-22 0,-21 0 15,21 0-15,-22-21 0,22-21 16,0 0-16,0-21 16,0-1-16,0 1 0,22-22 0,-1 1 15,0-1-15,21-20 0,-21-1 16</inkml:trace>
  <inkml:trace contextRef="#ctx0" brushRef="#br0" timeOffset="3976.18">7175 1799 0,'0'-63'0,"0"126"0,0-169 0,22 43 16,-22 42-16,21-22 0,0 1 0,-21 21 15,21 0-15,0 0 0,0 21 16,1 0-16,-1-22 0,0 22 0,21 0 16,-21 0-16,1 22 0,-1-22 15,0 21-15,0 0 0,0 0 0,-21 21 16,0-20-16,0 20 0,0-21 15,0 21-15,0 1 0,-21-1 0,-21 0 16,21 1-16,-1-22 0,1 21 16,-21-21-16,21 22 0,0-22 0,-1 0 15,1 0-15,0-21 0,21 21 16,0-42 0,0 0-16,0 0 15,0-21-15,42 20 0</inkml:trace>
  <inkml:trace contextRef="#ctx0" brushRef="#br0" timeOffset="4281.22">8340 593 0,'0'-21'0,"0"42"0,0-64 15,-22 65 1,22 20-16,-21-21 0,0 21 16,0 22-16,0-1 0,0 1 15,-1-1-15,1 22 0,0-21 0,0 20 16,0-20-16,0 20 0,-1-20 16,1-1-16,21 1 0,-21-1 0,21 1 15,0-22-15,0 1 0,0-1 0,0-21 16,0 0-16,21 0 0,0 1 15,1-22-15,-1 0 16,0 0-16,0-22 0,0 1 16,0-21-16</inkml:trace>
  <inkml:trace contextRef="#ctx0" brushRef="#br0" timeOffset="4677.37">8657 1291 0,'0'0'0,"0"-21"16,-21 21-1,0 0-15,0 0 0,-1 21 16,1-21-16,-21 43 0,21-22 0,0 0 16,-1 21-16,1-21 0,0 22 15,0-1-15,0 0 0,21 1 16,0-1-16,0 0 0,0-20 0,0 20 16,0-21-16,0 0 0,21 0 15,0-21-15,0 0 0,22 0 16,-22 0-16,21-21 0,0 21 15,1-42-15,-1 21 0,0-22 0,1 22 16,-1-21-16,0 0 0,-20-1 16,20 1-16,-21 0 0,0-1 0,-21 1 15,0 21-15,0 0 0,0-22 0,-21 22 16,-21 21-16,-1-21 0,1 21 16,0 0-16,-22 0 0,22 0 15,0 0-15,-1 21 0,1 0 16,0-21-16,-1 21 0,22 1 0,0-1 15,0 0-15,0 0 0,21 0 16,-22 0-16,22 1 0,0-1 0,0 0 16,0 0-16,22 0 0,-1 0 15,21 1-15,-21-1 0</inkml:trace>
  <inkml:trace contextRef="#ctx0" brushRef="#br0" timeOffset="5164.13">9504 1418 0,'0'-21'0,"0"42"0,0-63 0,0 21 0,0 0 15,0-1-15,-21 1 16,-1 21-16,1 0 16,0 0-16,0 0 0,-21 21 15,20 1-15,1-1 0,-21 0 0,21 0 16,-22 21-16,22-20 0,-21 20 0,0 0 15,20 1-15,1-1 0,0 0 16,0 1-16,0-22 0,21 21 0,0-21 16,0 22-16,0-22 0,0 0 15,0 0-15,21-21 16,0 0-16,0 0 0,0 0 0,1-21 16,-1 0-16,0 0 0,21-1 15,-21-20-15,1 0 0,20-1 0,-21 1 16,21-21-16,-20 20 0,20 1 15,-21 0-15,0-1 0,0 1 0,1 21 16,-1 0-16,-21-1 0,0 44 31,0-1-31,0 0 16,-21 0-16,21 21 0,0-20 0,0 20 16,0 0-16,0 1 0,0-22 0,0 21 15,0 0-15,0-20 16,0 20-16,0-21 0,0 21 0,21-20 15,0-1-15,0 0 0,0-21 16,22 0-16,-1 0 0,0 0 0,1 0 16,20 0-16,1-21 0,-1 0 0</inkml:trace>
  <inkml:trace contextRef="#ctx0" brushRef="#br0" timeOffset="5777.06">10689 1397 0,'0'0'0,"0"-21"0,0 0 15,0 0-15,-21-1 0,0 1 16,0 21-16,-1-21 0,1 0 0,-21 21 16,21 0-16,-22 0 0,1 0 15,21 0-15,-21 0 0,-1 0 0,1 21 16,0 0-16,-1 0 0,1 1 0,0 20 16,-1-21-16,22 21 0,-21 1 15,21-1-15,-1 0 0,1 1 0,21-1 16,0 0-16,0 1 0,0-1 15,21-21-15,1 22 0,-1-22 0,0 0 16,0 0-16,21 0 0,-20-21 16,20 0-16,-21 0 0,21 0 0,1 0 15,-22-21-15,21 0 16,43-43-16,-43 22 0,1-21 16,-1 20-16,0-20 0,22-1 0,-22 1 15,0-1-15,1 1 0,20-1 16,-20-20-16,-1 20 0,-21-21 0,21 22 15,1-22-15,-22 22 0,0 20 16,0-20-16,-21 21 0,0-1 0,0-20 16,0 42-16,21-22 0,-21 1 15,0 21-15,0-22 0,0 22 0,0 0 16,-21 21 0,0 21-16,0 0 15,0 1-15,0 20 0,-22 0 0,22 22 16,-21-1-16,-1 22 0,1 0 15,21-1-15,-64 107 0,64-107 16,0 1-16,0 0 0,21-1 16,0-20-16,0 21 0,0-22 0,0 1 15,21-22-15,0 21 0,0-20 16,0-22-16,22 21 0,-22-21 0,21 1 16,1-22-16,-1 0 0,0 0 0,1 0 15,-1 0-15,0 0 0,22 0 16,-22-22-16,0 1 0,1 0 0,20 0 15,-42-21-15,22 20 16,-1 1-16,-21-21 0,0 21 0,1 0 16</inkml:trace>
  <inkml:trace contextRef="#ctx0" brushRef="#br0" timeOffset="5932.01">11451 1651 0,'0'0'0,"0"21"16,-21 0 31,0-21-32</inkml:trace>
  <inkml:trace contextRef="#ctx0" brushRef="#br0" timeOffset="6860.75">2688 2858 0,'0'0'0,"-42"0"0,21 0 0,-22 0 16,22-22-16,0 22 0,0 0 16,0-21-16,-1 21 0,1-21 15,0 21-15,0-21 16,42 21 15,0-21-31,0 21 0,22 0 0,-1 0 16,0 0-16,1 0 0,-1 0 15,22 0-15,-1 0 0,1 0 0,-1 0 16,22 0-16,-1 0 16,1 0-16,21 0 0,0 0 0,0 0 15,-1 0-15,1 0 0,21 0 0,0 0 16,0 0-16,0 0 0,21 0 15,1 0-15,-1 21 0,21-21 0,-21 0 16,22 0-16,-1 0 0,0 0 16,-21 21-16,22-21 0,-1 0 0,0 0 15,22 0-15,-1 0 0,-20 0 16,-1 0-16,22 0 0,-1 0 0,1 0 16,-1 0-16,-21 0 0,22 0 0,-22 0 15,22 0-15,-22 0 0,22 0 0,-43 0 16,21 0-16,0 0 0,-20 0 15,-1-21-15,21 21 0,-21 0 16,0 0-16,-21-21 0,0 21 0,0-21 16,0 21-16,0-22 0,-21 22 15,0 0-15,0-21 0,0 21 0,-22 0 16,1 0-16,-21 0 0,-1-21 0,-21 21 16,22 0-16,-22 0 0,-21 0 15,22 0-15,-22 0 0,0 0 0,0 0 16,0 0-16</inkml:trace>
  <inkml:trace contextRef="#ctx0" brushRef="#br0" timeOffset="6975.69">11769 2731 0,'0'0'0,"0"21"32,-22-21-32,1 0 15,0 0-15,0 0 0,-21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2:36:5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953 0,'-21'0'0,"21"-22"16,0 1 0,0 0 15,0 0 47</inkml:trace>
  <inkml:trace contextRef="#ctx0" brushRef="#br0" timeOffset="463.73">1926 550 0,'0'-21'0,"0"42"0,0-63 15,0 21-15,-21 21 0,21-21 0,-21 21 16,21-21-16,0-1 16,-21 22-16,21-21 0,0 0 15,0 0 1,0 42 15,0 21-15,0-20-16,0 20 0,0 0 15,0 1-15,0 20 0,0 1 16,21-1-16,-21 22 0,21 21 0,-21-22 16,0 1-16,0 21 0,0 0 15,0-1-15,0 1 0,0 0 0,0 0 16,0 0-16,0-22 0,0 22 15,-21-21-15,21 0 0,-21-22 0,21 22 16,-22-22-16,22 1 0,0-22 16,0 0-16,0 1 0,0-22 15,0 0-15,-21-42 16,21 0 0,-21-22-16,21 22 0,0-21 15,0 0-15,-21-22 0,21 22 0,0-22 16</inkml:trace>
  <inkml:trace contextRef="#ctx0" brushRef="#br0" timeOffset="880.1">1672 910 0,'0'0'0,"-21"-42"0,0 21 0,-22 0 0,22-22 0,0 22 16,0 0-16,0-21 15,0 20-15,21-20 0,-22 21 0,22-21 16,0-1-16,0 22 0,22-21 16,20-1-16,0 1 0,1 0 15,-1-1-15,21 1 0,1 21 0,21-21 16,-1 20-16,1 1 0,21 0 16,-22 0-16,22 21 0,-21 0 0,0 21 15,-1 0-15,1 0 0,-43 22 16,22-1-16,-22 22 0,-21-1 15,-21 1-15,0-1 0,-21 1 0,-21 20 16,-1 1-16,-20 0 0,-1-1 16,-20 1-16,-1-22 0,0 22 15,22-21-15,-22-1 0,22-21 16,-1 1-16,22-1 0,0 0 0,-1-20 16,1-1-16,21 0 0,0 0 15,-1-21-15,44 0 31,-1 0-31,0 0 0,0 0 16,0-21-16,0 21 0</inkml:trace>
  <inkml:trace contextRef="#ctx0" brushRef="#br0" timeOffset="1935.89">2963 1926 0,'0'0'0,"0"-21"0,0 0 16,0 0-16,0 0 0,0-1 15,0 1-15,0 0 0,0 0 0,0 0 16,-21 21 0,0 0-16,0 42 15,21-21 1,-21 22-16,-1-1 0,22 0 0,0 1 15,-21-1-15,21 0 0,-21 22 16,0-22-16,21 0 0,0 1 0,0 20 16,0-20-16,0-1 0,0-21 15,0 21-15,0-20 0,0-1 16,21 0-16,0 0 0,0-21 0,1 0 16,20 0-16,-21 0 0,0-21 15,22 0-15,-1 0 0,-21-1 0,21-20 16,-20 21-16,20-21 0,-21 20 15,0-20-15,0 0 0,1-1 0,-22 1 16,0 0-16,0-1 0,0 1 16,0-21-16,-22 20 0,1 22 0,-21-21 15,21 21-15,-22-1 0,1 1 16,0 21-16,-1 0 0,1 0 0,0 21 16,-1 1-16,1-1 15,21 0-15,-21 0 0,20 0 0,22 0 16,0 1-16,0-1 0,0 0 15,0 0-15,22-21 0,-1 0 0,0 21 16,21-21-16,-21 0 0,43 0 16,-22 0-16,22-21 0,-22 0 0,43 21 15,63-64-15,-63 43 0,-1-21 16,1 0-16,0-1 0,20-20 16,-41 20-16,21 1 0,-22 0 0,1-22 15,-1 22-15,-21 0 0,1-1 16,-22 1-16,0-22 0,-21 22 0,0 0 15,0-1-15,0 1 16,-21 0-16,0 21 0,-22-1 0,22-20 16,0 42-16,0-21 0,0 21 15,-22 0-15,22 0 0,0 0 0,0 21 16,-21 0-16,20 22 0,1-1 16,0 21-16,0-20 0,0 20 0,0 1 15,-1 20-15,1 1 0,0 0 16,21 21-16,0-1 0,-21 1 0,0 0 15,21 0-15,-21 0 0,21 21 16,0-21-16,0 21 0,0 0 16,0 0-16,0 0 0,-22 0 0,22 21 15,0 0-15,-21-21 0,21 21 16,0 0-16,-21 0 0,0 1 0,0-1 16,0 0-16,-1-21 0,1 21 0,0-21 15,21-21-15,-21 21 0,0-42 16,21-1-16,-21 1 0,21-22 0,0 1 15,0-1-15,0-20 0,0-1 0,0-21 16,0 0-16,0-42 16,0-21-1,0 21-15,21-43 0,0 22 16,0-22-16,-21-20 0,21-1 16,0 0-16</inkml:trace>
  <inkml:trace contextRef="#ctx0" brushRef="#br0" timeOffset="2304.67">3598 2773 0,'0'0'0,"-21"-42"0,21-1 16,-21 1-16,0 21 0,21-22 0,0 1 16,-21 21-16,21-21 0,0 20 15,0 1-15,42-85 16,0 85-1,1 0-15,-22 0 0,0 21 16,21 0-16,-21 0 0,22 0 0,-22 0 16,21 0-16,-21 21 0,1 0 15,20 0-15,-21 1 0,0-1 0,0 0 16,-21 21-16,0-21 0,0 1 16,0 20-16,0-21 0,0 21 15,-21-20-15,0 20 0,0-21 0,-21 0 16,-1 22-16,1-22 0,0-21 0,20 21 15,-20 0-15,21-21 0,-21 0 0,20 21 16,1-21 0,21-21-1,21 21 1,1-21-16,-1 0 0,0 0 0</inkml:trace>
  <inkml:trace contextRef="#ctx0" brushRef="#br0" timeOffset="2724.44">4381 2180 0,'0'0'0,"22"-21"0,-44 21 47,1 0-47,0 21 15,21 0 1,-21 22-16,21-22 0,-21 21 0,21-21 15,-21 22-15,21-1 0,0 0 16,0 1-16,0-1 0,0 0 0,0-20 16,0 20-16,0-21 0,21 0 0,0 0 15,0 1-15,0-1 0,0-21 16,22 0-16,-22 0 0,0 0 0,21 0 16,1-21-16,-22-1 0,21 1 15,1 0-15,-22 0 0,21 0 0,0-22 16,-20 1-16,-1 21 0,0-21 15,0-1-15,-21 1 0,0 21 16,0 0-16,0-1 0,0 1 0,0 0 16,0 0-16,0 0 0</inkml:trace>
  <inkml:trace contextRef="#ctx0" brushRef="#br0" timeOffset="3120.21">5228 2159 0,'0'0'0,"-21"21"31,0 0-31,21 22 15,-21-22-15,21 0 0,-22 21 16,22 22-16,-21-22 0,21 22 16,0-1-16,0 1 0,0 20 15,0-20-15,-21 21 0,21-1 0,0 1 0,0 21 16,-21-22-16,21 22 0,0 0 16,0 0-16,0 0 0,0 0 15,-21 21-15,21-22 0,-21 22 0,21 0 16,0-21-16,-22 21 0,22 0 0,-21-21 15,21 0-15,-21 0 0,21 0 16,0-1-16,-21-20 0,21-21 0,-21-1 16,21 1-16,0-1 0,0-21 0,0 1 15,0-22-15,0 0 0,0 0 16,0-42 0,0 0-16,0 0 0,0-22 15,0 1-15,21 0 0,0-22 0,0 1 16,0-22-16,1 0 0,-22 1 15,21-22-15,0 0 0,0 0 16</inkml:trace>
  <inkml:trace contextRef="#ctx0" brushRef="#br0" timeOffset="3480">5143 3112 0,'0'-106'16,"0"212"-16,0-297 0,0 106 0,0 1 0,0 20 15,-21 1-15,21-1 0,-21 22 16,21-22-16,0 22 0,0-21 15,0 41-15,0 1 0,0 0 16,0 0-16,21 0 0,0 0 0,22-1 16,-22 22-16,21-21 0,-21 21 15,22 0-15,-1 0 0,-21 0 16,22 0-16,-1 0 0,-21 21 0,21 1 16,-20-1-16,-1 0 0,0 0 15,-21 0-15,0 22 0,0-22 0,0 21 16,0-21-16,0 22 0,-21-22 15,0 21-15,-1-21 0,1 0 0,-21 1 16,21-1-16,-22 0 0,1 0 16,21 0-16,-21 0 0,20-21 0,1 22 15,0-22-15,0 0 0,0 21 0,42-42 63,0-1-63,0 1 0,0 0 15</inkml:trace>
  <inkml:trace contextRef="#ctx0" brushRef="#br0" timeOffset="3961.79">6244 2138 0,'0'-21'0,"0"42"0,0-63 15,21 42-15,-21-22 0,0 1 16,-21 21 0,0 0-16,0 0 15,0 0-15,-22 21 0,22 1 0,0-1 16,0 0-16,-22 0 0,22 0 16,0 0-16,0 1 0,0-1 0,0 0 15,21 0-15,0 0 0,0 0 16,0 1-16,21-22 15,21 0-15,-21 0 16,0 0-16,22 0 0,-22 0 16,21 0-16,-21 0 0,22 0 15,-22 21-15,0-21 0,21 21 0,-20-21 16,-22 21-16,0 0 0,21 0 16,-21 1-16,0-1 0,-21 0 15,-1 0-15,1 0 0,0 0 16,-21 22-16,21-43 0,-22 21 0,22 0 15,-21 0-15,-1 0 0,22 1 0,-21-22 16,21 21-16,-22-21 0,22 0 16,0 0-16,0 0 15,0 0 32,0 0-47</inkml:trace>
  <inkml:trace contextRef="#ctx0" brushRef="#br0" timeOffset="4508.49">1905 3175 0,'0'0'0,"21"-21"15,0 21-15,0 0 0,1 0 16,-1 0-16,0 0 0,21 0 16,1 0-16,20 0 0,1 0 15,-1 0-15,22 0 0,-1 0 0,1 0 16,21 0-16,0 0 0,0 0 16,-1-21-16,22 21 0,-21 0 0,42 0 15,-21 0-15,0-21 0,0 21 0,22 0 16,-1 0-16,0-22 0,0 22 15,0 0-15,22 0 0,-22-21 0,0 21 16,0 0-16,0 0 0,0 0 16,-21 0-16,0-21 0,0 21 0,0 0 15,-21 0-15,0 0 0,0 0 0,-21 0 16,20 0-16,-20 0 0,-21 0 16,-1 0-16,1 0 0,-1 0 0,-21 0 15,1 0-15,-22 0 0,0 0 16,0 0-16,-42 0 15,0 0-15,-21 0 0,-1 21 16,1-21-16,-22 0 0</inkml:trace>
  <inkml:trace contextRef="#ctx0" brushRef="#br0" timeOffset="5104.02">3217 3366 0,'0'0'0,"127"0"0,-21 0 0,21-22 0,0 22 16,0 0-16,0-21 0,0 21 0,0 0 0,0 0 15,21-21-15,-21 21 16,0 0-16,0 0 0,0 0 0,-21-21 15,21 21-15,-21 0 0,0 0 0,0 0 16,-1 0-16,-20 0 0,0 0 16,-1 0-16,1 0 0,0 0 0,-22 0 15,-20 0-15,20 0 0,-21 0 0,1 0 16,-1 0-16,0 0 0,-20 0 16,-1 0-16,0 0 0,0 0 0,0 0 15,0 0-15,1 0 16,-1 0-16</inkml:trace>
  <inkml:trace contextRef="#ctx0" brushRef="#br0" timeOffset="5265.92">6435 3260 0,'0'0'0,"-22"0"0,1 0 0,0 0 0,0 0 15,0 0-15,0 0 0,-1 0 16,1 0-16,0 0 0,-21 0 0,21 0 16</inkml:trace>
  <inkml:trace contextRef="#ctx0" brushRef="#br0" timeOffset="6038.48">2709 3429 0,'-42'-21'31,"21"21"-31,0 0 0,-22 0 16,22 0-16,-21 0 0,-1 0 15,22 0-15,-21 0 0,0 0 0,-1 0 16,22 0-16,-21 0 0,21 0 16,-22 0-16,22 0 0,0 0 0,0 0 15,0 0 1,42 0-1,21 0-15,-21 0 16,0 0-16,22 0 0,20 0 16,-20-21-16,20 21 0,1 0 0,-1-21 15,22 21-15,-1-22 0,-20 22 16,21 0-16,-1-21 0,22 21 16,-21 0-16,21 0 0,-22-21 0,22 21 15,0 0-15,-21 0 0,20 0 16,-20 0-16,0-21 0,21 21 0,-22 0 15,1 0-15,0 0 0,-1 0 0,1 0 16,0 0-16,-1 0 0,1-21 16,0 21-16,-22 0 0,1 0 0,20 0 15,-20 0-15,-22 0 0</inkml:trace>
  <inkml:trace contextRef="#ctx0" brushRef="#br0" timeOffset="6155.42">5567 3323 0,'0'0'0,"0"21"15,21-21 17</inkml:trace>
  <inkml:trace contextRef="#ctx0" brushRef="#br0" timeOffset="16396.16">1101 5249 0,'0'22'0,"-22"-22"109,1 0-77</inkml:trace>
  <inkml:trace contextRef="#ctx0" brushRef="#br0" timeOffset="23767.57">1206 5249 0</inkml:trace>
  <inkml:trace contextRef="#ctx0" brushRef="#br0" timeOffset="24616.24">783 4424 0,'0'0'0,"0"-42"16,0 20 0,0 1-16,-21 21 0,21-21 15,-21 0 1,0 21 46</inkml:trace>
  <inkml:trace contextRef="#ctx0" brushRef="#br0" timeOffset="25324.86">698 4233 0,'0'0'0,"0"-21"0,-42-85 32,21 106-17,21 22 1,0-1 0,0 0-16,0 0 15,0 21-15,0-20 0,0 20 16,0-21-16,21 0 0,-21 22 0,21-22 15,0 21-15,1-21 0,-1 0 16,0 1-16,0-1 0,0-21 0,0 21 16,1-21-16,20 0 0,-21 0 15,0 0-15,0 0 0,22 0 0,-22 0 16,0-21-16,0 0 0,22 21 16,-22-22-16,0 1 0,0-21 15,0 21-15,-21 0 0,0-22 16,0 22-16,0-21 0,0 21 15,0-22-15,0 22 0,0 0 0,0 0 16,0 0-16,-21 21 16,0 0-16,0 0 15,21 21-15,-21 21 0,21-21 0,-22 22 16,22-1-16,0 0 0,-21 22 16,21-22-16,0 22 0,0-1 0,0 1 15,0 20-15,0 1 0,0-22 16,0 22-16,0 0 0,0-22 15,0 22-15,0-22 0,0 1 0,0-1 16,21-20-16,-21 20 16,0-20-16,0-1 0,0 0 0,0 1 15,0-1-15,0-21 0,0 0 16,-21 0-16,0 1 0,0-22 16,0 0-16,0 0 0,-22 0 15,22-22-15,0 1 0,-21 0 0,20 0 16,-20-21-16,21 20 0,0 1 15,0 0-15,-1 0 0,1 0 16,21 0-16,-21-1 0,21 1 16,0 0-16,0 0 15,0 0-15,0 0 16,0-1-16,21 22 0,0-21 16,1 0-16,-22 0 0,21 0 0,0 0 15</inkml:trace>
  <inkml:trace contextRef="#ctx0" brushRef="#br0" timeOffset="25655.67">1228 4614 0,'0'0'16,"21"-21"-16,0 0 0,-21 0 16,0 0-16,21 0 0,0-1 0,-21 1 15,0 0-15,0 42 31,0 22-15,0-22-16,0 21 0,0 0 16,-21 1-16,0 20 0,0 1 0,21-1 15,-21 1-15,-1 20 0,1-20 16,21-1-16,0 1 0,-21-22 0,21 22 16,0-22-16,0 0 0,0-20 15,0-1-15,0 21 0,21-21 16,0-21-16,1 21 0,-1-21 15,0 0-15,0 0 0,0 0 0,0 0 16,1 0-16,-1-21 16,0 0-16,-21 0 0,21 0 15</inkml:trace>
  <inkml:trace contextRef="#ctx0" brushRef="#br0" timeOffset="25836.57">995 5207 0,'0'0'16,"0"21"0,21-21-16,0 0 15,21 0-15,1 0 0,20 0 0,-20 0 16,20 0-16,1-21 0,-1 0 16,22 0-16,-22 0 0,1-1 0,-1 1 15,1 0-15,-1 0 0</inkml:trace>
  <inkml:trace contextRef="#ctx0" brushRef="#br0" timeOffset="26112.41">2561 4826 0,'0'0'0,"0"-21"31,-21 21-31,0 21 0,21 0 0,-21 0 15,21 22-15,0-1 0,-22-21 16,22 22-16,0-1 0,-21 0 0,21 1 16,0-1-16,0 0 0,-21 1 0,21-1 15,-21-21-15,21 21 0,0-20 16,0-1-16,0 0 0,0 0 0,0 0 16,21-42 15,0 21-31,0-21 15,22-21-15,-22 20 0</inkml:trace>
  <inkml:trace contextRef="#ctx0" brushRef="#br0" timeOffset="26468.2">3006 4995 0,'0'0'16,"42"0"-16,-21-21 0,0 0 0,0 0 16,-21 0-16,-21 21 31,-21 21-31,21 0 0,0 0 15,-22 0-15,22 1 0,-21-1 16,21 0-16,-22 0 0,22 0 0,0 0 16,0 1-16,21-1 0,0 0 15,0 0-15,21 0 16,0 0-16,0-21 0,0 22 0,22-22 16,-22 0-16,21 21 0,-21-21 15,22 21-15,-22-21 0,0 0 0,0 21 16,-21 0-16,21 0 15,-21 1-15,0-1 0,-21 0 16,0 0-16,0 0 0,-21-21 16,20 21-16,-20-21 0,21 22 15,-21-1-15,20-21 0,-20 0 0,21 0 16,0 0-16,0 0 0,-1 0 16,1-21-16,21-1 15,0 1-15,0-21 0,0 21 16,0-22-16</inkml:trace>
  <inkml:trace contextRef="#ctx0" brushRef="#br0" timeOffset="26809.01">2900 4445 0,'0'0'16,"-21"0"-16,-1 0 0,-20 0 0,21 0 15,0 0-15,-22 21 0,22 0 0,-21-21 16,21 22-16,0-1 0,-1 0 15,1 0-15,0 0 0,21 0 16,0 1-16,0-1 16,21-21-16,22 0 0,-22 0 15,0 0-15,21 0 0,1 0 16,-1 0-16,-21-21 0,21-1 0,-20 22 16,20-21-16,-21 0 0,0 0 0,-21-21 15,0 20-15,0 1 0,0 0 16,0 0-16,-21 0 0,-21 21 15,21 0-15,-22 0 16,1 0-16,0 21 0,-1 0 0,1 0 16,0-21-16,20 21 0,-20 1 0,21-1 15,21 0-15,0 0 0,0 0 16,21-21-16,21 0 16</inkml:trace>
  <inkml:trace contextRef="#ctx0" brushRef="#br0" timeOffset="27927.92">4022 4636 0,'0'0'0,"0"-22"0,0 1 15,0 0-15,21 21 16,-21 21 15,0 0-31,0 1 0,0 20 0,0-21 16,0 43-16,0-22 0,0 0 15,0 22-15,0-1 0,0-20 0,-21 20 16,21 1-16,-22-22 0,1 21 0,21-20 16,0-22-16,-21 21 0,21 1 15,0-22-15,-21 0 0,21 0 16,21-21-1,0 0 1,-21-21-16,0 0 0,21 0 16,-21-1-16,22 1 0,-22-21 0,0 0 15,21 20-15,0-20 0,0 0 16,-21-1-16,21 1 0,0 0 16,1 21-16,-22-1 0,0 1 0,21 21 15,0 0-15,-21 21 16,21 1-16,-21 20 0,0-21 15,0 0-15,21 22 0,-21-22 0,0 21 16,0 0-16,0-20 0,0 20 16,0-21-16,21 21 0,-21-20 0,22-1 15,-1 0-15,-21 0 0,21 0 16,0 0-16,0-21 0,0 0 0,1 0 16,-1 0-16,0 0 0,0 0 15,21 0-15,-20-21 0,20 0 16,-21 0-16,0 0 0,22 0 0,-22-22 15,0 1-15,21 0 0,-21-1 0,1-20 16,-1-1-16,0-20 0,0 20 16,-21-21-16,21 22 0,0-1 0,1 1 15,-1-1-15,0 1 0,0 21 16,-21-1-16,0 22 0,21 0 0,-21 0 16,0 42-1,0 0-15,0 0 0,0 0 16,0 22-16,0-1 0,0 0 0,0 22 15,-21-22-15,21 22 16,0-1-16,-21 1 0,21-1 0,0-20 16,0 20-16,0-21 0,0 22 0,0-22 15,0 1-15,0-1 0,0-21 16,0 0-16,0 0 0,21 1 0,0-1 16,0-21-16,1 0 0,-22 21 15,21-21-15,21 0 0,-21 0 0,0 0 16,1-21-16,20 21 0,-21-21 0,0-1 15,22 1-15,-22-21 0,21 21 16,-21 0-16,22-22 0,-22 1 16,0 21-16,0-22 0,0 1 0,0 21 15,1 0-15,-22 0 0,0-1 16,-22 44 15,1-1-31,0 0 0,21 0 0,-21 21 16,0-20-16,21-1 0,-21 0 0,21 0 15,0 0-15,0 0 0,0 1 16,0-1-16,0 0 0,0 0 16,21-21-1,0 0-15,0-21 0,0 0 16,0 0-16</inkml:trace>
  <inkml:trace contextRef="#ctx0" brushRef="#br0" timeOffset="28292.71">5609 4572 0,'0'0'0,"-21"-21"0,0 0 0,0 21 15,-1 0-15,1 0 0,0 0 0,0 21 16,-21-21-16,20 21 0,1 0 16,21 0-16,-21 1 0,21-1 0,0 0 15,0 0-15,0 0 16,0 0-16,0 1 0,21-1 0,0-21 15,1 0-15,-1 0 0,21 0 16,-21 0-16,22 0 0,-1-21 0,-21-1 16,21 1-16,-20 0 0,20 21 0,-21-21 15,0 0-15,-21 0 0,0-1 16,0 1-16,0 0 0,-21 0 0,0 0 16,-21 21-16,20 0 0,-20 0 15,0 0-15,-1 0 0,1 0 0,0 0 16,-1 21-16,1 0 0,21 0 15,0 0-15,0 1 0,-1-1 0,22 0 16,0 21-16,0-21 0,0 22 16,0-22-16,22 0 0,-1 0 15,0 0-15,21 1 0,1-1 0,-1-21 16</inkml:trace>
  <inkml:trace contextRef="#ctx0" brushRef="#br0" timeOffset="28807.42">6075 4890 0,'-43'21'15,"22"-21"-15,21 21 0,-21-21 16,0 21-16,0 0 0,0 0 16,21 1-16,-22-1 0,1 0 0,21 0 15,-21 0-15,21 22 0,-21-22 16,21 0-16,-21 0 0,21 0 0,0 0 15,0 1-15,0-1 16,0 0-16,0 0 16,-21-21-1,-1-21 1,22 0-16,0 0 16,0-1-16,0 1 0,0-21 0,0 21 15,0-22-15,0 1 0,0 0 16,22-1-16,-1 1 0,21 0 15,0 21-15,1-22 0,-1 22 0,22 0 16,-22 0-16,0 0 0,22 21 16,-22 0-16,22 0 0,-22 0 0,21 21 15,-20 0-15,-1 0 0,0 0 16,1 22-16,-1-22 0,0 21 0,-20 0 16,-1 1-16,-21 20 15,0-20-15,0-1 0,0-21 0,-21 21 16,-1-20-16,1-1 0,0 0 0,-21 0 15,21 0-15,-1-21 0,-20 21 0,21 1 16,0-22-16,0 0 0,21-22 47,21 22-47,0-21 0,0 0 16</inkml:trace>
  <inkml:trace contextRef="#ctx0" brushRef="#br0" timeOffset="29438.08">7620 4953 0,'0'0'0,"0"-21"32,0 0-32,-21 21 0,21-21 15,0-1-15,-21 1 16,-1 0-16,22 0 0,-21 21 0,21-21 15,-21 0-15,0-1 0,21 1 0,-21 0 16,0 0-16,-1 21 0,1 0 16,0 0-16,0 0 0,0 0 0,-22 0 15,22 21-15,0 0 0,-21 0 0,21 22 16,-1-22-16,-20 21 0,21 1 16,0 20-16,-22-21 0,22 1 0,0-1 15,0 0-15,0 1 0,0-1 16,21-21-16,0 22 0,0-22 0,0 0 15,0 0-15,21 0 0,0-21 16,21 0-16,1 0 0,-1 0 16,0 0-16,1 0 0,-1-21 0,21 21 15,-20-21-15,20 0 0,-20 0 0,20-1 16,-21-20-16,22 21 0,-22-21 16,1-22-16,-1 22 0,0-22 0,1 1 15,-22-1-15,21 1 0,-21-22 0,0 22 16,-21-1-16,0-21 0,22 22 15,-22-22-15,0 22 0,0-1 0,0 1 16,0 20-16,0 1 0,0 0 16,0 21-16,-22 21 15,1 21-15,0 0 0,0 21 16,0 1-16,0 20 0,-1-21 16,1 22-16,0-1 0,0-20 0,0 20 15,0 1-15,-1-1 0,1 1 16,0-1-16,21 1 0,0-1 0,-21 1 15,21-1-15,0-20 0,0-1 0,0 0 16,0 1-16,0-22 0,0 21 16,0-21-16,21 0 0,0-21 0,0 22 15,22-22-15,-22 0 16,0 0-16,21 0 0,-20-22 0,20 22 16</inkml:trace>
  <inkml:trace contextRef="#ctx0" brushRef="#br0" timeOffset="29884.26">8445 4720 0,'0'-21'0,"0"42"0,0-63 16,0 21-16,-21 21 15,0 0-15,0 0 0,0 0 16,-22 0-16,22 21 0,0 0 0,-21 0 16,21 22-16,-1-22 0,1 21 15,-21 0-15,21 1 0,0-22 0,21 21 16,0 1-16,-22-1 0,22-21 15,0 21-15,0-20 0,0 20 16,0-21-16,22 0 0,-1-21 0,0 21 16,0-21-16,21 0 0,-20 0 0,20 0 15,-21 0-15,21 0 0,1 0 16,-1 0-16,0-21 0,-20 0 0,20 0 16,0 0-16,-21-22 0,22 1 0,-22 21 15,0-21-15,-21-22 0,0 22 16,0-1-16,0 1 0,0 0 0,0-1 15,-21 22-15,0 0 0,0 0 16,-22 0-16,22 21 0,-21 0 0,-1 0 16,22 0-16,-21 0 0,0 21 15,-1 0-15,1 0 0,21 0 16,-22 1-16,22 20 0,-21 0 0,21-21 16,21 22-16,0-1 0,0-21 0,0 22 15,0-22-15,0 21 0,0-21 16,0 0-16,42 1 0,-21-1 0,0-21 15,22 0-15,-1 0 0,-21 0 0,22 0 16,-1 0-16,0 0 0</inkml:trace>
  <inkml:trace contextRef="#ctx0" brushRef="#br0" timeOffset="30500.29">9165 4614 0,'0'0'0,"21"-21"0,-42 21 31,0 21-31,0-21 0,0 22 0,-1 20 16,1-21-16,0 21 0,0-20 0,0 20 15,0 0-15,-1 1 0,1-22 16,0 21-16,0 0 0,21-20 0,0-1 16,0 21-16,0-21 0,0 0 15,0 1-15,21-22 16,0 0-16,0 0 0,1 0 15,20 0-15,-21-22 0,0 1 16,0 21-16,22-21 0,-22-21 0,0 21 16,0-1-16,0-20 0,1 21 0,-1-21 15,0 20-15,0 1 0,-21 0 16,21 0-16,-21 0 0,0 42 16,0 0-1,0 0-15,0 0 0,-21 1 16,0 20-16,0-21 0,21 21 15,0-20-15,0 20 0,0-21 0,0 0 16,0 0-16,0 1 0,0-1 0,0 0 16,0 0-16,21-21 15,0 0-15,0 0 0,22 0 0,-22 0 16,21 0-16,-21-21 0,22 21 16,-1-21-16,0 0 0,1-1 0,-1 1 15,0 0-15,1-21 0,-22 21 16,0-22-16,0 1 0,-21-22 0,0 22 15,0 0-15,0-1 0,-21 1 0,0 21 16,0-21-16,-22 20 0,22 1 16,0 21-16,-21 0 0,20 0 0,1 0 15,0 0-15,0 0 16,42 0 15,21 0-31,-20 0 0,20 0 0,0 0 16,22-21-16,-22 21 0,22-21 15,-1 0-15,1 21 0,-1-21 0,-21-1 16,22 1-16</inkml:trace>
  <inkml:trace contextRef="#ctx0" brushRef="#br0" timeOffset="31354.16">11070 4276 0,'0'0'0,"0"-21"0,0-1 16,0-20-16,21 21 0,-21-43 15,0 22-15,0 21 0,0 0 16,0 42 0,0 0-1,0 21-15,0-20 0,-21 20 16,21 0-16,-21 22 0,0-22 0,21 0 15,-21 22-15,-1-22 0,22 1 0,-21 20 16,0-21-16,21 1 0,-21 20 16,0-20-16,21-1 0,0 0 0,0 1 15,0-22-15,0 0 0,0 21 16,0-21-16,21-21 16,0 0-16,0-21 15,0 0-15,1 0 0,-1 0 16,0-22-16,0 1 0,21 21 0,-20-21 15,-1-1-15,21 1 0,-21 0 0,0-1 16,22 1-16,-22 0 0,0 20 16,0 1-16,0 0 0,-21 0 0,22 21 15,-1 0-15,-21 21 0,0 0 16,0 0-16,0 22 0,0-22 16,0 21-16,0 1 0,0-22 0,-21 21 15,21 0-15,-22 1 0,22-1 16,0-21-16,0 22 0,0-22 0,0 0 15,0 0-15,22 0 0,-1-21 16,21 0-16,-21 0 0,0 0 16,22 0-16,-22 0 0,21 0 0,1 0 15,-1-21-15,0 0 0,-21 0 0,22-22 16,-1 22-16,0-21 0,1 0 16,-22 20-16,0-20 0,0 0 15,0-22-15,-21 22 0,0-22 0,0 1 16,0-1-16,0 1 0,-21-1 0,0 22 15,0-21-15,-21 20 0,20 1 16,-20 0-16,21 20 0,-21 1 0,20 21 16,-20 0-16,21 0 0,0 0 15,0 0-15,-1 21 0,1 1 0,0-1 16,0 0-16,21 0 0,-21 21 16,21-20-16,0-1 0,0 0 0,0 0 15,0 0-15,21 0 0,21-21 16,-21 0-16,22 0 0,-1 0 0</inkml:trace>
  <inkml:trace contextRef="#ctx0" brushRef="#br0" timeOffset="32096.18">12552 3662 0,'0'0'0,"0"-42"0,0 20 0,0 1 16,-21 21-16,-1-21 0,1 21 0,0 0 15,0 0-15,0 21 16,0 0-16,-1 1 0,1 20 0,0-21 16,21 21-16,0 1 0,-21-1 0,21 0 15,-21 22-15,21-1 0,0 1 16,0-1-16,0 1 0,0 21 0,-21-22 16,21 1-16,-22-1 0,1 1 15,21-1-15,0 1 0,-21-22 0,0 21 16,0-20-16,21-1 0,0 0 15,0 1-15,-21-22 0,21 0 16,0 0-16,-22-21 0,22 21 16,0-42-1,0 0-15,0 0 0,0-21 16,0 20-16,0-20 0,0 0 0,22-1 16,-1 1-16,0 0 0,0-1 15,0 1-15,0 0 0,22 21 16,-1-22-16,0 1 0,1 21 0,-1 0 15,0-1-15,-20 1 0,20 21 16,0 0-16,-21 0 0,22 0 0,-22 0 0,0 21 16,0 1-16,-21 20 15,0-21-15,0 0 0,0 22 0,0-22 16,0 21-16,0-21 0,0 0 16,0 22-16,0-22 0,0 0 0,0 21 15,-21-20-15,21-1 0,0 0 0,0 0 16,21-21-1,0 0 1,1 0-16,-1-21 0,21 0 16,-21 0-16,22-1 0,-22 1 0,21 0 15,0 0-15,-20 0 0,20 0 0,0-22 16,1 22-16,-22 0 0,21-21 16,-21 20-16,0 22 0,-21-21 15,0 0-15,22 21 0,-44 21 31,1 0-31,21 1 0,-21-1 16,0 0-16,0 0 0,0 21 16,-1-20-16,22-1 0,-21 0 0,0 21 15,0-21-15,21 1 0,0-1 0,0 0 16,0 0-16,0 0 16,21-21-1,0-21-15,0 0 16</inkml:trace>
  <inkml:trace contextRef="#ctx0" brushRef="#br0" timeOffset="32436.08">13441 4106 0,'0'0'0,"0"-21"0,-21 21 0,-1 0 0,-20 0 15,21 0-15,0 21 0,-22 1 16,22-1-16,0 0 0,0 0 0,0 21 15,21-20-15,0-1 0,0 0 16,0 0-16,0 0 0,21-21 16,21 0-16,-21 0 0,1 0 15,-1 0-15,21 0 0,-21-21 16,0 21-16,22-21 0,-43 0 0,21 0 16,0-1-16,-21-20 0,0 21 0,0-21 15,0 20-15,0 1 0,0 0 16,0 0-16,-21 0 0,0 21 0,0 0 15,-1 0-15,-20 0 0,21 21 16,-21-21-16,20 21 0,1 0 0,-21 0 16,21 22-16,21-22 0,0 0 15,-21 0-15,21 0 0,0 1 0,0-1 16,21 0-16,0-21 0,0 0 0,21 21 16</inkml:trace>
  <inkml:trace contextRef="#ctx0" brushRef="#br0" timeOffset="32752.56">14076 4276 0,'0'0'0,"-21"0"0,-1-21 16,1-1-16,0 22 0,0-21 0,0 21 15,0 0-15,-1 0 0,1 0 16,0 0-1,0 0-15,0 21 0,0 1 0,-1-1 16,22 21-16,0-21 0,-21 22 16,21-22-16,-21 21 0,21 0 0,-21 1 15,21-22-15,0 21 0,0 1 0,0-22 16,0 21-16,0-21 0,0 0 16,0 1-16,0-1 0,21 0 0,0 0 15,0-21-15,22 0 0,-22 0 16,21 0-16,1 0 0,-1 0 0,0-21 15,1 0-15,-1 0 0,21-1 0,-20-20 16,-1 21-16</inkml:trace>
  <inkml:trace contextRef="#ctx0" brushRef="#br0" timeOffset="33280.48">14626 3408 0,'0'-64'16,"0"128"-16,0-191 0,0 85 0,0-1 15,0 22-15,0 0 0,0 0 0,0 42 16,-21 0 0,21 21-16,0 1 0,0-1 15,0 22-15,-21-1 0,21 1 0,0-1 16,0 1-16,0-1 0,0 1 16,0-1-16,0 22 0,0-1 15,-21-20-15,21 21 0,0-1 0,-22-20 16,22 20-16,0-20 0,0-1 15,-21 1-15,0-22 0,21 22 0,0-22 16,-21 22-16,21-22 0,-21-21 16,0 21-16,21-20 0,-22-1 0,1-21 15,21-21 1,0-1 0,0 1-16,0-21 0,0 0 0,0 20 15,0-20-15,21 0 0,1-1 16,-1-20-16,0 21 0,21-1 15,-21-20-15,22 20 0,-1 1 0,0 0 16,1-1-16,-1 22 0,0 0 16,1 0-16,20 21 0,-20 0 0,-1 0 15,-21 21-15,21 0 0,-20 22 16,20-22-16,-42 21 0,0 0 0,0-20 16,0 20-16,0 0 0,0 1 0,0-22 15,-21 21-15,0 0 0,-1-20 16,-20 20-16,21-21 0,0 0 0,0 0 15,-1 1-15,1-1 0,21 0 16,0-42 0,0 0-1</inkml:trace>
  <inkml:trace contextRef="#ctx0" brushRef="#br0" timeOffset="33945.12">17230 4424 0,'21'-21'31,"-21"0"-31,0-1 16,0 1-16,0 0 0,0-21 0,0 21 16,0-22-16,0 1 0,0 0 0,-21-1 15,-1 1-15,-20 0 0,21 20 16,-21-20-16,-1 21 0,1 21 0,0 0 15,-22 0-15,22 0 16,-1 0-16,-20 21 0,21 21 0,-1 1 16,1-1-16,0 0 0,20 22 0,-20-1 15,21-20-15,0 20 0,0-20 16,21 20-16,-22-21 0,22 1 0,0-1 16,0-21-16,0 22 0,22-22 15,-1 0-15,21 0 0,-21-21 0,0 21 16,22-21-16,-1 0 0,-21 0 0,22 0 15,-1 0-15,0-21 16,1 21-16,-22-21 0,21 0 0,0 0 16,1-22-16,-1 22 0,-21-21 0,22-1 15,-22 1-15,0 0 0,21-43 16,-42 43-16,0-1 0,0 22 16,0 0-16,0 42 15,-21 0 1,0 1-16,21 20 0,-21-21 15,21 21-15,0-20 0,0 20 0,-21-21 16,21 0-16,0 0 0,0 22 16,0-22-16,21-21 0,0 21 0,0 0 15,0-21-15,0 0 0,22 0 0,-22 0 16,21 0-16,1 0 0,-1 0 16,-21 0-16,21-21 0</inkml:trace>
  <inkml:trace contextRef="#ctx0" brushRef="#br0" timeOffset="34298.12">17843 4106 0,'0'0'0,"0"-42"0,22 0 0,-22 21 0,21-22 15,-21 22-15,0 42 32,0 0-32,-21 22 0,21-22 15,-22 21-15,1 22 0,21-22 16,0 22-16,-21-22 0,0 21 0,21 1 15,-21-1-15,21 1 16,-21 21-16,-1-1 0,1-20 0,21 20 16,-21 1-16,0 0 0,0-1 0,0 1 15,-1 0-15,1-1 0,0 1 16,0 0-16,0-22 0,0 22 0,-1-22 16,22 1-16,-21-1 0,0 1 0,0-22 15,0 1-15,0-1 0,-1-21 16,22 0-16,-21 0 0,0 1 15,21-44-15,0 1 16,0 0-16,0-21 0,0-1 0,0 1 16,21-21-16,0 20 0,1-20 15,-1-22-15,21 22 0,-21-22 16,0 21-16</inkml:trace>
  <inkml:trace contextRef="#ctx0" brushRef="#br0" timeOffset="34627.94">17822 4276 0,'0'-43'0,"0"86"0,0-107 0,0 22 0,0 0 16,0 20-16,0 1 0,0 0 0,0 0 15,0 0-15,21 21 0,1 0 16,-1 0-16,0 0 0,0 0 16,0 0-16,0 21 0,22 0 0,-22 0 15,0 22-15,21-22 16,-20 21-16,-1-21 0,0 22 0,-21-22 15,0 21-15,0 0 0,0-20 16,0-1-16,0 21 0,-42-21 0,20 0 16,1 1-16,-21-1 0,0 0 15,20-21-15,-20 21 0,0 0 0,-1-21 16,1 0-16,21 21 0,0-21 0,0 0 16,-1 0-16,44-21 15,-1 21 1,21-21-16,-21 0 0,0 21 15,22-21-15,-1 0 0,0-1 0,1 1 16,-1 21-16</inkml:trace>
  <inkml:trace contextRef="#ctx0" brushRef="#br0" timeOffset="34979.74">18542 4128 0,'0'0'0,"0"-22"0,21-62 31,-21 63-31,-21 21 15,0 21 1,0 0-16,-1 21 16,1 1-16,21-1 0,-42 64 15,21-43-15,0 22 0,-1-22 16,1 22-16,0 0 0,0-1 0,0 22 16,0-21-16,-1 21 0,-20-22 0,21 22 15,0 0-15,0-21 0,-22 21 16,22-1-16,0-20 0,21 21 0,-21-21 15,0-1-15,-1 1 0,1 21 0,0-43 16,-21 107-16,42-107 16,0 1-16,-21-22 0,21 0 0,0-21 15,-22 22-15,44-64 32,-1-22-32,-21 22 0,21-21 15,0-1-15,0-20 0,22 21 0,-22-22 16,0 22-16,0-22 0,0 1 0,22-1 15</inkml:trace>
  <inkml:trace contextRef="#ctx0" brushRef="#br0" timeOffset="35323.9">18373 4593 0,'0'0'0,"0"-84"0,0 41 0,0-20 0,0-1 15,-22 22-15,22 0 0,0-1 0,0 1 16,0 21-16,0-22 15,22 22-15,-1-21 0,0 21 0,21 0 16,1 21-16,-1 0 0,0 0 16,22 0-16,-22 0 0,-21 21 0,22 0 15,-1 0-15,-21 21 0,0 1 16,0-1-16,-21 0 0,0 1 0,0-1 16,0 22-16,-21-22 0,0 0 15,-21-21-15,-1 22 0,22-22 0,-42 21 16,20-21-16,1 1 0,0-1 15,-1-21-15,1 21 0,21-21 0,-21 0 16,20 0-16,1 0 0,21-21 31,21 21-15,1 0-16,-1-21 0,21-1 0,-21 22 16,22-21-16,-22 21 0,21-21 15</inkml:trace>
  <inkml:trace contextRef="#ctx0" brushRef="#br0" timeOffset="35697.26">18923 4403 0,'21'0'16,"0"0"0,0 0-1,1-21-15,-1 21 0,0-22 16,21 1-16,-21 21 0,1-21 0,20 0 15,-21 0-15,0 0 0,0-1 16,1 1-16,-22 0 0,0 0 0,0 0 16,0 0-16,-22 21 0,1 0 15,-21 0-15,21 0 0,-22 0 16,1 21-16,21-21 0,-21 21 0,20 21 16,-20-21-16,21 1 0,0 20 15,0-21-15,-1 21 0,1-20 0,21-1 16,0 21-16,0-21 0,0 0 15,0 1-15,0-1 0,0 0 16,21 0-16,1-21 0,-1 21 0,21-21 16,-21 0-16,0 21 0,22-21 15,-1 0-15,0 0 0,1 0 0,20 0 16,-20 0-16,-1-21 0,21 21 16,-20-21-16,-1 21 0,0-21 0</inkml:trace>
  <inkml:trace contextRef="#ctx0" brushRef="#br0" timeOffset="36140.1">19875 4318 0,'0'0'0,"0"-42"0,22 21 0,-22-1 16,0-20-16,0 21 0,0 0 0,0 0 15,-22-1-15,22 1 0,-21 0 16,0 21-16,0 0 0,-21 0 0,20 0 16,-20 21-16,0 0 0,21 1 0,-22-1 15,1 0-15,0 21 0,-1 1 16,22-22-16,0 21 0,-21 0 0,20-20 15,22 20-15,0-21 0,0 21 16,0-20-16,0-1 0,0 0 0,0 0 16,22-21-16,-1 21 0,0-21 15,21 0-15,-21 0 0,22 0 0,-22 0 16,21 0-16,1 0 0,-22 0 0,21-21 16,-21 0-16,0 0 15,22 0-15,-22-22 0,0 22 0,0-21 16,0-1-16,-21 1 0,22 21 15,-22-21-15,21-1 0,-21 22 0,0 0 16,-21 21 0,-1 21-1,22 0-15,-21 22 0,0-22 0,0 21 16,21 0-16,0-20 0,-21 20 16,21-21-16,0 21 0,0-20 15,0-1-15,0 0 0,0 0 0,21 0 16,0 0-16,0-21 0,0 22 0,1-22 15,20 0-15,-21 0 0,0 0 16,22 0-16,-22 0 0,21 0 16,0-22-16</inkml:trace>
  <inkml:trace contextRef="#ctx0" brushRef="#br0" timeOffset="36555.32">20405 4339 0,'-64'-106'31,"64"85"-15,0 0-16,0 0 0,0 0 16,21 21-16,0-21 15,1 21-15,20 0 0,0 0 16,1 0-16,-1 0 0,21 0 16,-20 21-16,-1 0 0,0 21 0,-20-21 15,20 22-15,-21-1 0,-21-21 0,0 22 16,0-1-16,0 0 0,0 1 15,0-22-15,-21 21 0,0-21 0,0 0 16,-43 22-16,43-22 16,0-21-16,-22 0 0,22 0 0,0 0 15,0 0-15,0 0 0,21-21 16,0 0 0,0-1-16,0 1 0,21 0 0,0-21 15,0 21-15,22-22 0,-22 1 16,21 0-16,0-1 0,1 1 15,-22 0-15,21-1 0,1 22 0,-22-21 16,21 21-16,-21-1 0,22 1 16,-22 0-16,0 21 0,0 0 0,0-21 15,0 21-15,1 0 0,-1 0 16,0 0-16</inkml:trace>
  <inkml:trace contextRef="#ctx0" brushRef="#br0" timeOffset="37023.54">21590 4233 0,'0'0'0,"0"-63"32,0 42-32,0 0 15,21-1-15,-21 1 0,0 0 16,0 0-16,-21 21 15,0 0-15,0 0 16,-22 0-16,1 21 0,21-21 16,-22 21-16,22 0 0,0 1 15,-21-1-15,21 0 0,-1 0 0,1 0 16,21 0-16,0 1 16,0-1-16,0 0 0,0 0 15,21 0-15,1 0 16,20 1-16,-21-22 0,0 21 0,22-21 15,-22 21-15,21-21 0,-21 21 0,0 0 16,1-21-16,-1 21 0,0-21 16,-21 22-16,21-22 0,-21 21 0,0 0 15,-21-21 1,0 0-16,0 0 0,-1 21 16,1-21-16,-21 0 0,0 0 0,-1 0 15,1 0-15,21 0 0,-22 0 16,1 21-16,0-21 0,-1 0 0,22 0 15,-21 0-15,21 0 0,0 0 0,-1 0 16,22-21 0,43 0-16</inkml:trace>
  <inkml:trace contextRef="#ctx0" brushRef="#br0" timeOffset="37977.03">23093 3958 0,'0'0'0,"0"-21"0,-21 21 0,21-21 16,-22 21-1,1 0-15,0 0 16,-21 21-16,21 0 0,-22 0 15,22 1-15,-21 20 0,-1 0 0,1-21 16,0 22-16,21-1 0,-22 0 0,22 1 16,0-1-16,0 0 0,21-20 15,0 20-15,0-21 0,0 0 0,0 0 16,21 1-16,21-22 0,-21 21 16,22-21-16,-1 0 0,0 0 15,1 0-15,-22 0 0,21 0 0,1 0 16,-22 0-16,0-21 0,0-1 15,0 1-15,-21 0 0,0 0 0,0 0 16,0-22-16,0 1 0,0 21 16,0-21-16,0-22 0,-21 22 0,21-1 15,0 1-15,0 0 0,0 21 16,0-22-16,0 22 0,21 0 0,0 21 16,1-21-16,20 21 0,-21 0 15,21 0-15,1 0 0,-1 0 0,-21 0 16,22 21-16,-1 0 0,0 0 15,1 22-15,-22-1 0,21 0 16,-21 1-16,0-1 0,1 0 0,-22 1 16,0-22-16,0 21 0,0 0 15,0 22-15,0-43 0,0 0 16,-22 0-16,22 1 0,-21-1 16,0-21-1,0 0-15,21-21 16,0-1-1,0 1-15,0-21 0,0 21 16,0-22-16,0 22 0,0-21 16,21 0-16,0-22 0,22 22 15,-1-1-15,0 1 0,1 0 16,20-1-16,-21 22 0,22 0 0,-22 0 16,22 0-16,-22 21 0,0 0 15,1 0-15,-1 0 0,-21 21 0,0 21 16,1-21-16,-22 22 0,0-1 0,0 0 15,0 1-15,0-1 0,0 0 16,-22 1-16,1-22 0,0 21 0,0 1 16,0-22-16,0 0 0,21 0 15,-22 0-15,1 0 0,0 1 0,0-22 32,21-22-17,0 1-15,21 0 16,0 0-16,22 0 0</inkml:trace>
  <inkml:trace contextRef="#ctx0" brushRef="#br0" timeOffset="38303.26">25379 3450 0,'0'0'0,"-21"-21"15,-1 21 1,1 0-16,21 21 0,-21 0 0,0 1 16,21-1-16,-21 0 0,0 21 15,-1-21-15,22 22 0,0-1 0,-21 0 16,21 1-16,-21-1 0,0 0 0,21 1 16,0 20-16,-21 1 0,21-22 15,-21 22-15,21-22 0,-22 0 0,22 1 16,0-1-16,0 0 0,0 1 15,0-22-15,0 0 0,-21 0 0,21 0 16,0 0-16,0-42 31,0 0-15,21 0-16</inkml:trace>
  <inkml:trace contextRef="#ctx0" brushRef="#br0" timeOffset="39031.93">25633 3620 0,'0'0'0,"21"-43"0,0 1 16,0 21-16,-21-22 0,0 22 0,21 0 15,-21 42 1,0 22-16,-21-22 16,0 21-16,0-21 15,0 22-15,0-1 0,-1 0 0,1 22 16,0-22-16,0 0 0,0 22 0,0-1 15,-22 1-15,22-22 0,0 22 16,0-22-16,0 0 0,-1 1 0,1-1 16,0 0-16,0-20 0,21-1 15,0 0-15,-21 0 0,0-21 16,21-21 15,0 0-31,0-22 0,21 22 16,0 0-16,0-21 0,21-1 0,-20 1 15,-1 0-15,21-1 0,0 1 16,1 0-16,-1 21 0,-21-1 16,22 1-16,-1 21 0,-21 0 0,0 0 15,0 0-15,1 0 0,-22 21 16,21 1-16,-21-1 0,0 0 0,0 21 16,0-21-16,0 22 0,0-22 15,-21 21-15,21-21 0,-22 22 16,22-22-16,0 0 0,0 0 0,0 22 0,0-22 15,0 0-15,22 0 16,-1-21-16,0 21 0,0-21 16,0 0-16,0 0 0,22 0 0,-1 0 15,0 0-15,-20 0 0,20 0 16,0-21-16,1 21 0,-1-21 16,0 0-16,-21-22 0,22 22 0,-22-21 15,21 0-15,-21-1 0,1 1 16,-1 0-16,-21 20 0,0-20 0,0 21 15,0 0-15,0 0 0,-21 21 16,-22 0 0,22 21-16,0 0 0,0 21 0,-22-21 15,22 1-15,21 20 0,0-21 16,-21 0-16,21 22 0,0-22 0,0 0 16,0 0-16,21 0 15,0-21-15,1 21 0,-1 1 16,0-22-16,21 0 0,-21 0 0,1 0 15,20 0-15,-21 0 0,0 0 0,0 0 16,1-22-16,-1 22 0,0-21 0,0 0 16,0 0-16,-21-21 0,0 20 15,21 1-15</inkml:trace>
  <inkml:trace contextRef="#ctx0" brushRef="#br0" timeOffset="39299.76">24807 3831 0,'-21'0'16,"42"0"-16,-63 0 0,63 0 15,21 0-15,1 0 16,-1 0-16,0 0 0,22 0 15,-1 0-15,-20 0 0,20 0 0,-20 0 16,20 0-16,1 0 0,-22 0 16,0 0-16,1 0 0,-1 0 0,0 0 0,-21 0 15,1 0-15</inkml:trace>
  <inkml:trace contextRef="#ctx0" brushRef="#br0" timeOffset="40500.19">3958 6392 0,'0'-21'31,"21"0"-31,0 21 0,1-21 16,-22 0-16,21 0 0,0 21 15,0-22-15,0 1 0,0 0 0,1 0 16,-1 0-16,-21 0 0,0-1 15,21 1-15,-21 0 0,0 0 16,0 0-16,0 0 0,0-1 16,-21 1-16,0 21 0,-1 0 15,1 0-15,-21 0 0,0 0 0,20 0 16,-20 21-16,-21 1 0,20-1 16,1 0-16,0 0 0,20 0 0,-20 0 15,21 1-15,0-1 0,21 0 0,0 0 16,0 0-16,21 0 15,0 1-15,0-1 0,22 0 0,-22 0 16,21 0-16,0 0 0,1 1 16,-1-1-16,-21 0 0,22 0 15,-1 21-15,-21-20 0,0-1 0,0 21 16,1-21-16,-1 0 0,-21 22 16,0-22-16,0 21 0,0-21 0,-21 1 15,-1 20-15,-20-21 0,0 0 16,-1 0-16,-20 1 0,-1-1 0,-20 0 15,20-21-15,1 0 0,-1 0 0,1 0 16,-1 0-16,22 0 0,0 0 16,-1-21-16,22 21 0,-21-21 15,21-1-15,21 1 0,-22 0 0,22 0 16,0-21-16,0 20 0,0-20 0,0 21 16,0-21-16,0 20 0,22 1 15,-1 0-15,0 0 0,0 0 16,0 21-16,22 0 0,-22-21 0,0 21 15,21 0-15,-21 0 0,1 0 16,-1-22-16</inkml:trace>
  <inkml:trace contextRef="#ctx0" brushRef="#br0" timeOffset="42277.61">4657 6329 0,'0'0'0,"0"-21"0,21 21 0,-21-21 0,0-1 16,0 1-1,-21 21 1,-1 21-16,1-21 15,0 22-15,0-1 0,21 21 0,-21-21 16,0 22-16,-1-22 0,1 21 0,21 0 16,-21 1-16,0-1 15,21 0-15,-21-20 0,21 20 0,0 0 16,0-21-16,0 1 0,0-1 0,0 0 16,0 0-16,21 0 0,0 0 15,0-21-15,22 0 0,-22 0 0,42 0 16,-20 0-16,-1 0 15,0 0-15,-21-21 0,22 0 0,-1 0 16,-21 21-16,22-21 0,-22 0 0,0-1 16,0-20-16,0 21 0,0 0 15,-21-22-15,22 22 0,-22-21 16,0 21-16,0-22 0,0 22 0,0 0 16,-22 21-16,1 0 0,0 0 15,0 0-15,0 0 16,0 0-16,21 21 0,-22-21 15,22 21-15,22-21 32,-1 0-17,0-21-15,21 21 0,-21-21 0,1 21 16,-1-21-16,0 21 0,0-21 16,0 21-16,0 0 0,1 0 0,-22-21 15,21 21-15,-21 21 31,0 0-31,0 0 16,0 0-16,0 22 0,0-22 0,0 0 16,0 0-16,-21 21 0,21-20 15,-22-1-15,22 21 0,-21-21 0,21 0 16,0 1-16,0-1 0,0 0 0,0 0 16,0 0-16,21-21 15,1 0-15,-1 0 0,0 0 16,21 0-16,-21 0 0,22 0 15,-22 0-15,21 0 0,1 0 16,-22-21-16,21 0 0,0 21 0,1-21 16,-22 0-16,21-1 0,-21 1 15,22 0-15,-22 0 0,0 0 0,0-43 16,-21 43-16,0-21 0,0 21 16,0-22-16,0 22 0,0 0 15,0 0-15,0 0 0,-21 21 16,0 0-16,0 0 15,0 0-15,21 21 0,-22 0 16,1 0-16,0 0 0,21 22 0,-21-22 16,0 0-16,21 21 0,0-21 15,-21 1-15,21 20 0,-22-21 0,22 0 16,0 0-16,0 1 0,0-1 16,0 0-16,22 0 0,20-21 15,-21 21-15,0-21 0,22 0 0,-22 0 16,21 0-16,0 0 0,1 0 0,-1 0 15,0 0-15,1-21 0,-1 0 16,0 0-16,1 21 0,-1-21 0,0-22 16,1 22-16,-22 0 0,21-21 0,-21 20 15,1-20-15,-1 21 0,0-21 16,-21-1-16,0 1 0,0 21 0,0-43 16,0 43-16,-21 0 15,0 21-15,-1 0 0,1 0 16,0 0-16,0 21 15,0 0-15,0 0 0,-1 1 0,22 20 16,0-21-16,-21 21 0,21 1 16,-21-22-16,21 21 0,0 1 0,0-22 15,0 21-15,0-21 0,0 0 16,0 22-16,0-22 0,21 0 0,0 0 16,1-21-16,-1 21 0,21 1 0,-21-22 15,22 0-15,-1 0 0,0 0 16,22 0-16,-22 0 0,22 0 15,-22-22-15,21 1 0,1 21 0,-22-21 0,1 0 16,20 0-16,-42-22 0,22 22 16,-1-21-16,-21 21 0,0-22 15,0 1-15,1 0 0,-22-1 0,0 1 16,0 0-16,0-1 0,0 22 16,0 0-16,0 0 0,0 0 0,-22 21 15,1 21 1,21 0-16,-21 0 0,0 0 15,21 1-15,0 20 0,-21-21 0,0 21 16,21 1-16,0-1 0,-22-21 0,22 22 16,0-22-16,0 21 0,0-21 15,0 0-15,0 1 0,0-1 0,0 0 16,0 0-16,0 0 16,0-42 15,0 0-31,0 0 15,0 0-15,0-22 0,0 22 16,0-21-16,0-1 0,0 1 0,22 0 16,20-1-16,-21-20 0,0 21 0,22 20 15,-1-20-15,-21 21 0,21-21 16,1 20-16,-1 22 0,0 0 0,1 0 16,-1 0-16,0 0 0,-20 0 0,20 22 15,-21-1-15,0 21 0,-21-21 16,0 22-16,0-1 0,0 0 15,0 1-15,0-1 0,0 0 0,0 1 16,0-1-16,0-21 0,0 0 16,-21 22-16,21-22 0,0 0 15,21-21 1,0 0-16,22 0 16,-22 0-16,0 0 0,21-21 0,-20 0 15,20-1-15,-21 1 0,0 0 16,22 0-16,-22 21 0,0-21 0,-21 0 15,0-1-15,0 1 16,0 0 0,0 0-1</inkml:trace>
  <inkml:trace contextRef="#ctx0" brushRef="#br0" timeOffset="42499.76">8297 6710 0,'0'0'0,"0"21"15,-21-21 48,0 0-48,0-21-15,0 21 16,-1-21-16</inkml:trace>
  <inkml:trace contextRef="#ctx0" brushRef="#br0" timeOffset="48756.07">931 8192 0,'0'-22'78,"0"1"-62</inkml:trace>
  <inkml:trace contextRef="#ctx0" brushRef="#br0" timeOffset="49260.1">995 7959 0,'0'0'0,"-21"-85"31,-1 64-31,22 0 15,0 0-15,-21-1 16,21 1-16,-21 0 0,21 0 16,0 0-16,0 42 47,0 0-47,0 0 0,0 0 0,0 22 15,0-1-15,0 22 0,-21-22 16,21 21-16,0 1 0,-21-22 0,21 22 15,0-1-15,0 1 16,0-22-16,0 22 0,-21-22 0,21 21 16,0-20-16,-22-1 0,22-21 15,0 22-15,0-22 0,0 0 0,0 0 16,0 0 0,0-42-1,0 0 1,0 0-16,0 0 15,0-1-15,22 1 16,-1 0-16,-21 0 0,21 0 16</inkml:trace>
  <inkml:trace contextRef="#ctx0" brushRef="#br0" timeOffset="49619.97">1270 8424 0,'0'0'0,"0"64"31,0-43-31,0 0 16,21-21 15,0 0-31,-21-21 15,21 21-15,-21-21 0,22 0 16,-22 0-16,0-1 16,0 1-16,0 0 15,-22 21-15,1-21 16,0 21-16,0 0 16,0 0-16,21 21 0,0 0 15,0 0 1,42 1-1,-21-22 1</inkml:trace>
  <inkml:trace contextRef="#ctx0" brushRef="#br0" timeOffset="50352.06">2815 7811 0,'0'0'0,"0"-22"0,0 1 16,0 0-16,0 0 0,0 42 31,0 0-31,0 0 16,0 22-16,-21-1 0,21 0 15,-21 22-15,0-1 0,-1-20 0,22 20 16,-21 1-16,0-22 0,0 22 16,0-22-16,0 21 0,-1-20 0,1-1 15,0 0-15,-21-20 0,42 20 0,-21-21 16,-1 0-16,22 0 0,0 1 16,0-44-1,22 22 1,-1-21-16,-21 0 0,21-21 0,0 21 15,0-22-15,0 22 16,1-21-16,-1-1 0,0-20 0,-21 21 16,21-22-16,0 1 0,0-1 0,1 1 15,-1-1-15,-21 22 0,21-22 16,0 22-16,-21 0 0,0 20 0,21 1 16,0 0-16,1 21 15,-1 21-15,-21 0 0,21 1 16,0 20-16,-21 0 0,0 1 15,21 20-15,0-21 0,-21 22 0,22-22 16,-22 1-16,0 20 0,0-21 16,0 1-16,0-1 0,21 0 0,-21-20 15,0 20-15,0-21 0,0 21 16,0-20-16,0-1 0,0 0 16,0 0-16,-21-21 31,-1-21-31,22 0 0</inkml:trace>
  <inkml:trace contextRef="#ctx0" brushRef="#br0" timeOffset="50541.96">2455 8467 0,'0'0'0,"21"0"31,1 0-31,-1 0 0,0 0 0,21 0 16,-21-21-16,22 21 0,-1-22 15,22 22-15,-22-21 0,0 0 0,22 0 16,-22 0-16,22 0 0,-22-1 16,0 1-16,22 0 0,-22-21 0,0 21 15,1-22-15,-1 22 0,-21-21 0</inkml:trace>
  <inkml:trace contextRef="#ctx0" brushRef="#br0" timeOffset="50797.23">3450 7705 0,'0'0'0,"-21"-21"0,0 21 16,0 21 0,21 0-16,-22 0 0,22 0 15,0 0-15,-21 22 0,21-1 0,-21 0 16,21 22-16,0-22 0,0 1 16,-21 20-16,21-21 0,0 22 0,0-22 15,0 1-15,-21 20 0,21-21 0,-21-20 16,21 20-16,-22 0 0,22-21 15,0 1-15,0-1 0,0 0 0,0 0 16,22-42 15,-1 21-31,0-21 0,0 0 16,-21-1-16</inkml:trace>
  <inkml:trace contextRef="#ctx0" brushRef="#br0" timeOffset="51160.02">3535 8382 0,'0'21'15,"21"-21"17,0 0-32,0-21 0,0 0 15,-21 0-15,22 21 0,-1-21 16,0-1-16,0 1 0,0 0 0,-21 0 15,0 0-15,0 0 0,0-1 0,0 1 16,-21 21 0,0 0-16,0 0 0,0 0 0,-22 21 15,22 1-15,-21-1 0,21 0 0,-1 0 16,-20 21-16,21-20 16,21 20-16,-21-21 0,21 21 0,0-20 0,0-1 15,0 21-15,0-21 0,0 0 16,0 1-16,0-1 0,21-21 15,-21 21-15,21-21 0,21 0 0,-20 0 16,20 0-16,0 0 0,1 0 0,-1 0 16,0 0-16,1-21 0,-1 0 15,-21 21-15,21-22 0</inkml:trace>
  <inkml:trace contextRef="#ctx0" brushRef="#br0" timeOffset="51504.82">4000 8276 0,'0'0'0,"-21"-42"31,0 21-31,21 0 0,0-1 16,21 22-1,0 0-15,1-21 0,-1 21 16,0 0-16,21 0 0,-21 0 16,22 0-16,-22 21 0,21 1 0,1-1 15,-22 0-15,21 0 0,-21 0 0,0 22 16,1-22-16,-22 21 0,0-21 15,0 0-15,0 22 0,-22-22 0,1 0 16,0 0-16,0 0 0,0 1 0,0-22 16,-22 21-16,22-21 0,0 0 15,0 0-15,0 0 16,21-21-16,0-1 0,0 1 16,0 0-16,0 0 0,21 0 15,0-22-15,0 22 0,0-21 16,0 21-16,22-22 0,-22 22 0,21-21 15,-21 0-15,22 20 0,-1-20 16,0 21-16,-20-21 0</inkml:trace>
  <inkml:trace contextRef="#ctx0" brushRef="#br0" timeOffset="51788.65">5038 7684 0,'0'0'0,"0"-22"31,-22 44-15,1-1-16,0 0 16,0 21-16,21-21 0,-21 22 15,0-1-15,21 0 0,-22 1 0,1 20 16,21-20-16,0 20 0,-21-21 0,0 1 16,0 20-16,21-20 0,0-1 15,0 0-15,-21 1 0,21-22 0,0 21 16,0-21-16,0 0 0,0 1 0,0-1 15,21-21-15,0 0 16,0 0-16,0 0 0,0 0 0,1 0 16,-1-21-16,0-1 0,0 1 15,0 0-15,0 0 0,1 0 0</inkml:trace>
  <inkml:trace contextRef="#ctx0" brushRef="#br0" timeOffset="51967.54">4784 8170 0,'0'0'0,"-127"0"32,105 0-32,44 0 31,20 0-31,-21 0 0,21 0 16,1 0-16,-1 0 0,0 0 0,1-21 15,20 21-15,-20-21 0,20 0 16,-21 21-16</inkml:trace>
  <inkml:trace contextRef="#ctx0" brushRef="#br0" timeOffset="52360.34">5609 8086 0,'0'0'16,"0"-21"-16,0-1 0,0 44 16,0-1-1,0 21-15,-21-21 0,21 22 16,-21-1-16,21 21 0,-21-20 0,21 20 15,-22-20-15,1 20 0,21 1 16,-21-1-16,0 1 0,0 20 0,21-20 16,-21 20-16,21-20 0,-22-1 15,22 1-15,0-1 0,0-20 0,0 20 16,0-20-16,0-22 0,0 21 0,0 0 16,22-20-16,-1-22 15,0 0-15,0 0 0,0-22 16,0 1-16,-21 0 0,0 0 15,22-21-15</inkml:trace>
  <inkml:trace contextRef="#ctx0" brushRef="#br0" timeOffset="52688.17">5440 8551 0,'0'0'0,"0"-42"0,0-21 16,-21 20-16,-1-20 15,22 20-15,0 1 0,0 0 0,0 21 16,0-22-16,0 22 0,0 0 0,22 0 15,-1 0-15,0-1 0,21 1 16,1 21-16,-1 0 0,0 0 0,22 0 16,-1 0-16,-20 21 0,20 1 0,1-1 15,-22 0-15,0 21 0,1-21 16,-22 22-16,0-1 0,-21-21 0,0 22 16,0-1-16,-21-21 0,-22 21 15,1-20-15,0-1 0,-1 0 0,1 0 16,-21 0-16,-1 0 0,22 1 0,-1-22 15,1 0-15,0 0 0,-1 0 16,22 0-16,0 0 0,21-22 16,21 1-1,0 21-15,22-21 0,-22 0 16,21 0-16,1 0 0,-1-1 0,0 1 16</inkml:trace>
  <inkml:trace contextRef="#ctx0" brushRef="#br0" timeOffset="53304.07">6350 8022 0,'0'0'0,"21"-21"0,-42 21 16,0 0-1,0 21-15,-1 0 16,1 1-16,0 20 0,0-21 0,0 21 16,0 1-16,-1-1 0,1-21 0,21 22 15,0-1-15,0-21 0,0 21 16,0-20-16,0-1 0,0 0 0,21 0 15,-21 0-15,22-21 0,-1 0 16,21 0-16,-21 0 0,0 0 0,1 0 16,20-21-16,-21 0 0,21 21 15,-20-21-15,-1 0 0,0-1 16,-21 1-16,0 0 0,0 0 0,0 0 0,0 0 16,-21-1-16,0-20 0,-1 21 15,1 0-15,-21 0 0,21-1 16,-22 1-16,22 21 0,0 0 0,-21 0 15,21-21-15,-1 21 16,44 0 0,-1 0-16,0-21 0,0 21 15,21-21-15,1 0 0,20 21 16,-20-22-16,20 22 0,1-21 0,-22 0 16,21 21-16,1-21 0,-22 21 15,22 0-15,-22 0 0,-21 0 0,22 0 16,-22 21-16,-21 0 0,0 0 0,0 1 15,0 20-15,-21-21 0,21 21 16,-43 1-16,22-1 0,0 0 16,0 1-16,0 20 0,-1-20 0,1 20 15,-21 1-15,42-1 0,-21 1 0,0 20 16,-1-20-16,1 20 0,0-20 0,21 21 16,-21-22-16,21 22 0,0-22 15,-21 1-15,21-1 0,0 22 0,0-22 16,0-20-16,0 20 0,0-20 0,0-1 15,0 0-15,0-21 0,0 1 0,0-1 16,0-42-16,0-1 16,0 1-16,0 0 0,0-21 15,21-1-15,0 1 0,-21-21 16,0-1-16,21 1 0,0-22 0</inkml:trace>
  <inkml:trace contextRef="#ctx0" brushRef="#br0" timeOffset="53636.33">6794 8340 0,'0'0'0,"0"-43"0,0 22 0,0-21 16,0 21-16,0 0 0,0-22 15,-21 22-15,21 0 0,0-21 0,0 20 16,0 1-16,21 0 0,1 0 0,-1 0 16,21 21-16,-21-21 0,22 21 15,-1 0-15,0 0 0,-21 0 16,22 0-16,-22 0 0,21 0 0,-21 21 15,1 0-15,-22 21 0,0-21 0,0 22 16,0-22-16,0 64 16,-43-43-16,22-21 0,-21 21 0,-1 1 15,-20-22-15,21 0 0,-22 0 0,22 0 16,-22 1-16,22-1 0,0-21 16,-1 0-16,22 21 0,0-21 0,0 0 15,42 0 1,21-21-16,-21 0 0,22 21 0,-1-22 15,0 1-15,1 21 16,-1-21-16,0 0 0,22 0 0,-22 0 16</inkml:trace>
  <inkml:trace contextRef="#ctx0" brushRef="#br0" timeOffset="53988.58">7514 8001 0,'0'0'15,"0"-21"-15,0 0 0,0 42 31,-21 0-31,21 0 16,-21 0-16,0 1 0,21 20 16,0 0-16,-22-21 0,22 22 0,0-1 15,0-21-15,-21 22 0,21-22 16,0 21-16,0-21 0,0 0 0,21 1 16,1-22-16,-22 21 0,21-21 15,21 0-15,-21 0 0,0 0 0,22 0 16,-22-21-16,21-1 0,1 22 0,-22-21 15,21 0-15,-21 0 0,22 0 0,-22-22 16,0 22-16,-21-21 0,0 21 16,0-22-16,0 22 0,0-21 0,-21 21 15,0 0-15,21-1 0,0 1 0,-22 21 16,1 0 0,42 0 30,1 0-46</inkml:trace>
  <inkml:trace contextRef="#ctx0" brushRef="#br0" timeOffset="54312.4">8128 7916 0,'0'22'31,"-21"-22"-31,21 21 16,-21 21-16,21-21 0,-22 22 0,22 20 16,0-21-16,0 1 0,0 20 0,0 1 15,0-1-15,0 1 0,0-1 16,0 1-16,0 20 0,0-20 0,0 21 16,0-1-16,0-20 0,0 20 0,0-20 15,0-1-15,0 1 0,0-1 0,0 1 16,0-1-16,0-20 0,-21-1 15,21 0-15,-21 1 0,21-22 0,0 0 16,0 0-16,-21 0 0,21-42 31,0 0-31,0-21 0,0 21 0,0-22 16,0 1-16,0 0 0,21-1 16,-21-20-16</inkml:trace>
  <inkml:trace contextRef="#ctx0" brushRef="#br0" timeOffset="54608.58">8107 8086 0,'0'0'0,"0"-64"0,0 22 0,0 0 15,0 20-15,0-20 0,0 21 0,0 0 16,0 0-16,0-1 0,0 1 16,21 21-16,0 0 15,21-21-15,1 21 0,-1 0 0,0 0 16,1 0-16,-1 0 0,22 0 15,-22 21-15,-21 0 0,21 1 0,-20 20 16,-1-21-16,-21 21 0,0 1 0,0 20 16,-21-20-16,-22-1 0,22 0 15,-21-21-15,-1 22 0,1-22 0,0 21 16,-22-21-16,22 1 0,0-1 0,-22-21 16,22 21-16,-1-21 0,22 0 0,-21 0 15,21 0-15,0 0 0,-1 0 16,1 0-1</inkml:trace>
  <inkml:trace contextRef="#ctx0" brushRef="#br0" timeOffset="55560.43">1079 9843 0,'-21'0'0,"0"-22"15,0 22-15,0 0 0,21-21 0,-21 0 16,-1 21-16,22-21 0,0 0 16,0 0-16,0-1 0,0 1 15,0 0-15,0 0 0,0 0 16,22 0-16,-1 21 0,21-22 0,-21 22 15,22 0-15,-1 0 0,-21 22 16,21-1-16,1 0 0,-1 21 16,-21 1-16,22 20 0,-43-21 15,0 22-15,0-22 0,0 22 0,0-22 16,-43 22-16,22-22 0,-21 21 16,-22-20-16,22 20 0,-22-20 0,1-1 15,21 0-15,-22 1 0,22-22 16,-1 0-16,1 0 0,21-21 0,-21 0 15,20 0-15,1 0 0,0 0 16,21-21-16,0-21 0,0 20 0,0-20 16,0 21-16,0-21 0,0-1 15,21 1-15,0 0 0,1 20 0,-1-20 16,21 21-16,-21 0 16,22 0-16,-1-1 0,-21 22 0,21 0 15,1 0-15,-1 22 0,-21-1 16,22 21-16,-1-21 0,-21 0 0,21 22 15,-20-1-15,-1 0 0,0-20 16,-21 20-16,0 0 0,0 1 0,0-22 16,0 0-16,21 0 0,-21 0 0,0 0 15,0 1-15,21-22 16,-21-22 0</inkml:trace>
  <inkml:trace contextRef="#ctx0" brushRef="#br0" timeOffset="55740.33">1672 10097 0,'0'0'0,"21"0"0,0 0 0,1 0 15,-44 0 17,22-22-1,22 22-16,-1-21-15</inkml:trace>
  <inkml:trace contextRef="#ctx0" brushRef="#br0" timeOffset="56064.14">2667 9673 0,'0'0'0,"0"-169"32,0 148-32,0 42 15,0 21 1,-21 1-16,21-1 0,-21 0 0,21 22 16,0-1-16,0 1 15,0-22-15,0 22 0,0-1 0,-22 1 16,22-1-16,-21 1 0,21-1 15,-21-21-15,21 22 0,-21-22 0,21 22 16,-21-43-16,0 21 0,21-21 0,0 1 16,0-1-16,0 0 0,0-42 15,0 0 1,21-1-16,-21-20 0,21 0 0,0-1 16</inkml:trace>
  <inkml:trace contextRef="#ctx0" brushRef="#br0" timeOffset="56300.01">2963 9694 0,'0'0'0,"21"-63"0,1 21 0,-22-1 0,0 1 16,21 21-16,-21 0 0,0 42 15,0 21 1,0-21-16,0 22 0,0 20 0,0-21 16,0 22-16,0-1 0,0 1 15,0-22-15,0 22 0,0-1 0,0-20 16,0 20-16,0-21 0,0 22 15,0-22-15,0 1 0,0-1 0,0 0 16,0 1-16,0-22 0,0 0 0,0 0 16,-21 0-16,-1-21 15,1 0-15,0 0 16,-21-21-16</inkml:trace>
  <inkml:trace contextRef="#ctx0" brushRef="#br0" timeOffset="56617.83">2476 10351 0,'0'0'0,"-42"0"0,21-22 0,-21 1 15,42 0 1,21 21 0,0 0-16,0 0 0,21-21 0,22 21 15,-22-21-15,22 21 0,-1-21 16,1-1-16,-1 22 0,1-21 0,20 0 16,-20 0-16,-1 0 0,1 0 15,-1-1-15,-20 22 0,20-21 16,-20 0-16,-1 21 0,-21 0 0,0 0 15,0 0-15,-21 21 16,0 0-16,0 1 0,0-1 0,-21 0 16,21 21-16,-21-21 0,0 1 0,21 20 15,0-21-15,-21 21 0,0-20 16,21-1-16,-22 0 0,22 0 0,0 0 16,0 0-16,0 1 0,0-44 31,0 1-16,0-21-15,22 21 0,-22 0 0</inkml:trace>
  <inkml:trace contextRef="#ctx0" brushRef="#br0" timeOffset="56772.74">3450 9864 0,'0'0'0,"0"-21"0,-21-22 0,21 22 16,-21 0-16,0 0 15,-1 21-15,22 21 31,22 0-15,-1-21-16,0 21 16,0-21-16,0 0 0,0 21 0</inkml:trace>
  <inkml:trace contextRef="#ctx0" brushRef="#br0" timeOffset="58407.8">4403 10351 0,'0'0'0,"21"0"15,0 0-15,-21-22 0,21 1 16,-21 0-16,0 0 16,0 0-16,0-22 0,0 22 0,0 0 15,0-21-15,-21 21 0,0-1 16,-22-20-16,22 21 0,-21 0 0,21 0 15,-22 21-15,22 0 0,-21 0 0,0 0 16,20 21-16,-20 0 0,0 0 16,21 0-16,-22 22 0,22-1 0,0-21 15,0 21-15,0 1 0,-1 20 16,22-20-16,-21-1 0,21 0 0,0 1 16,0-1-16,0-21 0,0 0 0,21 22 15,1-43-15,-1 21 0,0 0 16,0-21-16,0 0 0,0 0 15,22 0-15,-22-21 0,21 21 0,1-21 16,-1-1-16,0-20 0,-21 21 0,22-21 16,-1 20-16,0-20 0,-20-21 15,20 20-15,-21 1 0,21-22 0,-20 22 16,-1-21-16,0-1 0,-21 1 0,0-1 16,0 1-16,0-1 0,0 1 15,0-1-15,0 22 0,0 21 0,0-22 16,-21 43-16,0 0 15,21 21-15,0 22 0,-22-1 16,1 0-16,21 22 0,-21-1 0,21 1 16,0-22-16,0 22 0,0-1 15,0-20-15,0 20 0,0-21 16,0 22-16,0-22 0,0 1 0,21-1 16,22 0-16,-22-21 0,0 1 0,21-1 15,1 0-15,-1-21 0,0 0 16,22 0-16,-22 0 0,22 0 0,-1-21 15,-21 0-15,22-1 0,-22 1 0,1-21 16,20 21-16,-42 0 0,22-22 16,-1 22-16,-21-21 0,0 21 0,-21-22 15,0 1-15,0 21 0,0 0 16,0-1-16,-21 1 0,0 0 0,-21 21 16,20 0-16,-20 0 0,21 0 15,-21 0-15,-22 42 16,22-20-16,-1-1 0,22 0 0,-21 21 0,21-21 15,0 22-15,-1-22 0,1 21 16,21-21-16,0 22 0,0-22 0,0 0 16,0 0-16,0 0 0,0 1 0,21-1 15,1-21-15,-1 0 0,0 0 16,0 0-16,0 0 0,0 0 0,22 0 16,-22 0-16,21-21 0,-21-1 0,22-20 15,-22 21-15,0-21 0,21 20 16,-20-20-16,-1 0 0,0-1 15,0 1-15,0-21 0,-21 20 0,0 1 16,21-22-16,-21 22 0,22-21 0,-22 20 16,21 1-16,-21 0 0,0-1 15,0 22-15,0 0 0,0 0 0,0 42 32,-21 21-32,-1-21 0,22 22 0,0 20 15,-21-20-15,0-1 0,21 21 0,0-20 16,0 20-16,0-20 0,0 20 0,0-21 15,0 1-15,0-1 0,0 0 16,0 1-16,0-1 0,0-21 0,21 22 16,0-22-16,1-21 0,20 21 0,-21-21 15,21 0-15,1 0 16,-1 0-16,0 0 0,1-21 0,-1 21 16,0-21-16,1-1 0,-1 1 0,0-21 15,-20 21-15,20 0 0,-21-22 0,0 22 16,-21 0-16,0-21 0,0 20 15,0 1-15,0 0 0,0 0 0,-21 21 32,0 0-32,0 21 0,21 0 15,0 0-15,-21 1 0,21-1 0,0 0 16,-22 21-16,22-21 0,0 1 0,0 20 16,0-21-16,0 0 0,22 0 15,-1 1-15,0-1 0,21 0 16,-21-21-16,22 0 0,-22 0 0,21 0 15,1 0-15,20 0 0,-21 0 16,1-21-16,-1 0 0,0-1 16,1 1-16,-22 0 0,0 0 0,0-21 15,0-1-15,-21 22 0,0-21 0,0 21 16,0-22-16,0 22 0,0 0 0,0 0 16,-21 0-16,21-1 0,-21 22 15,0 0-15,0 22 16,21-1-16,-21 0 0,21 0 0,0 0 15,0 22-15,0-22 0,0 0 16,0 21-16,0-21 0,0 1 16,0-1-16,0 21 0,0-21 0,0 0 15,0 1-15,0-44 47,0 1-47,0 0 0,0 0 16,0 0-16,0 0 0,0-22 0,0 22 15,0-21-15,0-1 0,21 1 0,0 0 16,0-1-16,21 1 0,1 0 16,20 21-16,-20-1 0,20 1 0,1 0 15,-22 21-15,64 0 16,-64 21-16,0 0 0,1 1 0,-22-1 16,0 21-16,0 0 0,0-20 0,1 20 15,-22 0-15,0-21 0,0 22 16,0-22-16,0 21 0,0-21 0,-22 1 15,1 20-15,0-42 0,0 21 0,0 0 16,42-42 15</inkml:trace>
  <inkml:trace contextRef="#ctx0" brushRef="#br0" timeOffset="61264.18">8699 10012 0,'0'21'0,"0"-42"0,-21 42 0,0-21 16,21-21 15,21 0-31,0 21 16,1-21-16,-22-1 0,0 1 0,21 0 15,-21 0-15,0-21 0,0 20 0,0 1 16,-21-21-16,-1 21 0,-20 0 16,21-1-16,-21 22 0,-1 0 0,1 0 15,0 0-15,-1 22 0,-20-1 0,20 0 16,-20 0-16,21 21 0,-22 1 15,22-1-15,-1 22 0,1-22 0,0 0 16,21 1-16,-1-1 0,1 0 0,21 1 16,0-22-16,0 21 0,0-21 15,21 0-15,22 1 0,-22-1 16,0-21-16,21 0 0,-20 0 0,20 0 16,0 0-16,1 0 0,-22 0 0,21-21 15,0-1-15,1 1 0,-1 0 16,0 0-16,1 0 0,-22-22 0,21 1 15,-21 21-15,22-43 0,-22 22 0,0-21 16,-21 20-16,21-41 0,0 20 0,-21 1 16,0-1-16,22 1 0,-22-22 15,0 21-15,0 1 0,0 21 0,0-22 16,0 22-16,0-1 0,0 22 16,0 0-16,0 0 0,-22 21 15,1 0-15,0 21 0,0 0 0,0 22 16,0-1-16,21 0 0,-22 22 0,1-1 15,21 22-15,-21-22 0,21 22 16,0-21-16,0-1 0,0 22 0,0-22 16,0-20-16,0 20 0,0-21 0,0 1 15,0-1-15,21 0 0,0-20 16,1 20-16,-1-21 0,0-21 0,21 21 16,-21-21-16,22 0 0,-22 0 0,21 0 15,-21 0-15,22-21 0,-1 21 16,-21-21-16,22 0 0,-22 0 15,21-1-15,-21-20 0,0 21 0,1-21 16,-1 20-16,0-20 0,0 21 0,-21-21 16,0 20-16,0 1 0,0 0 15,21 0-15,-21 0 0,0 42 16,0 0-16,0 0 16,0 0-16,-21 1 0,21-1 15,0 21-15,0-21 0,0 0 0,0 1 16,0 20-16,0-21 0,0 0 0,0 0 15,0 1-15,21-1 16,0-21-16,1 0 0,-1 0 16,0 0-16,0 0 0,0 0 15,0 0-15,1-21 0,-1 21 0,0-22 16,0 1-16,0 0 0,0-21 16,1 21-16,-1-1 0,0-20 0,21-21 15,-42 20-15,0 22 0,21-21 16,-21 21-16,22 21 0,-22 105 47,-22-83-32,22-1-15,0 21 0,0-21 16,0 0-16,0 1 0,0 20 0,0-21 16,0 0-16,0 0 15,22-21-15,-22 22 0,21-22 16,0 0-16,0 0 0,0 0 15,0 0-15,22-22 0,-22 22 0,21-21 16,-21 0-16,22 0 0,-22 0 0,21 0 16,-21-1-16,1-20 0,-1 21 15,0-21-15,0 20 0,0-20 0,-21 21 16,0 0-16,0 0 0,0-22 16,-21 64 15,21 1-31,-21-1 0,0 0 0,21 0 15,0 21-15,0-20 0,0-1 16,0 0-16,0 0 0,0 0 16,0 0-16,0 1 0,0-1 0,0 0 15,0 0-15,21 0 0,0-21 16,0 0-16,0 21 0,1-21 16,20 0-16,-21 0 0,0 0 0,22 0 15,-22 0-15,0 0 0,21-21 0,-21 21 16,1-21-16,-1 0 0,0 0 0,0 0 15,0-1-15,0 1 16,1 0-16,-22-21 0,0 21 0,0-22 0,0 22 16,21-21-16,-21 21 0,0-1 15,0 1-15,0 0 0,0 42 32,0 0-32,0 1 0,-21 20 15,21-21-15,-22 0 0,22 22 16,0-22-16,0 21 0,-21-21 0,21 0 15,0 1-15,0-1 0,0 0 0,0 0 16,0 0-16,0 0 0,21-21 16,1 22-16,-1-22 15,0 0-15,21 0 0,-21 0 0,22 0 0,-1-22 16,0 1-16,22 21 0,-22-21 0,1 0 16,20 0-16,-21 0 0,22-22 15,-22 22-15,1-21 0,-1-1 16,-21 22-16,0-21 0,0 0 0,-21-1 15,0 1-15,0 0 0,0 20 0,0 1 16,-21 0-16,0 21 0,0 0 16,0 0-16,0 0 0,-1 0 0,-20 42 15,21-20-15,0 20 0,0-21 0,21 21 16,0 1-16,-22-1 0,22-21 16,0 22-16,0-1 0,0-21 0,0 0 15,0 22-15,0-22 0,22 0 0,-22 0 16,21 0-16,0-21 15,-21-21 17,-21 21-32,0-21 15,-1 0-15,22 0 0,-21-1 16,0 1-16,0 0 0,0 0 0,0 0 16,21 42 15,0 0-31,21 0 15,0-21-15,0 21 0,0-21 16,0 22-16,22-22 0,-22 0 0,21 0 16,1 0-16,-22 0 0,21 0 15,0 0-15,1 0 0,-1 0 0,0 0 16,1 0-16,-1-22 0,0 22 0,-20-21 16,20 0-16,-21 0 0,21-21 15,-20 20-15,-1-20 0,0 0 0,-21-1 16,0 1-16,0 0 0,21-1 0,-21 1 15,0 0-15,0 21 0,0-1 16,0 1-16,0 0 0,-21 21 16,0 21-16,21 0 0,0 1 15,-21-1-15,21 21 0,0 0 0,-22-20 16,22 20-16,0 0 16,0 1-16,0-22 0,0 21 0,22-21 15,-1 22-15,-21-22 0,21 0 0,0 0 16,0-21-16,-21 21 0,21 0 15,1-21-15,-1 0 0,0 0 16,0 0-16,0-21 0,-21 0 16,21 21-16,1-21 0,-22 0 15,21-22-15,-21 22 0,0-21 0,21 21 16,0-22-16,-21 1 0,21 0 16,-21 21-16,0-22 0,21 22 0,-21 0 15,0 42 1,0 0-16,0 22 15,0-22-15,0 21 0,-21-21 0,21 22 16,-21-22-16,21 21 0,0-21 16,0 0-16,0 22 0,0-22 0,0 0 15,0 0-15,0 0 0,21-21 16,0 0-16,1 0 16,-1 0-16,0 0 0,0 0 15,0-21-15,0 0 0,-21 0 16,0 0-16,0 0 0,0-22 0,0 22 15,0-21-15,0-1 0,0 1 16,-21 0-16,21-1 0,-42 1 0,21 21 16,0-21-16,-1 20 0,1 1 15,0 21-15,0-21 0,0 21 16,0 0-16,42 0 31,0 0-31,21 0 16,-21 0-16,22-21 0,-1 21 0,0 0 15,1 0-15,-1-21 0,22 21 0,-22 0 16,0 0-16,1 0 0,-1 0 16,-21 0-16,21 0 0,-20 21 0,-1 0 15,0 0-15,0 0 0,-21 1 16,0 20-16,0-21 0,0 21 0,0-20 0,0 20 16,0 0-16,0-21 15,0 22-15,-21-22 0,21 0 0,-21 21 16,0-20-16,21-1 0,0 0 0,-22-21 15,1 21-15,21 0 0,-21-21 16,0 0-16,0 0 16,21-21-1,0 0-15,0 0 0,0 0 16,0-1-16,0 1 0,0-21 16,21 0-16,0 20 0,43-83 15,-43 62-15,21-20 0,0 20 16,22 1-16,-22 0 0,1 21 15,20-1-15,-21 1 0,1 0 0,-1 21 16,22 0-16,-43 21 0,0 43 16,-21-22-16,0 0 15,0 1-15,0-1 0,0 22 0,0-22 16,0 0-16,-21 1 0,0-1 0,-1-21 16,1 21-16,0-20 0,0 20 15,0-21-15,21 0 0,-21-21 16,21 21-16,-22-21 0,1 0 15,21-21 1,0 0-16,-21-21 16</inkml:trace>
  <inkml:trace contextRef="#ctx0" brushRef="#br0" timeOffset="61472.06">11959 9250 0,'-21'-21'15,"42"42"-15,-63-42 0,21 21 0,-1 0 16,1 0 0,0 0-16,0 0 15,21 21 1,-21-21 31</inkml:trace>
  <inkml:trace contextRef="#ctx0" brushRef="#br0" timeOffset="61687.94">10181 9313 0,'-21'0'0,"42"0"0,-63 22 0,21-22 47,21-22 0</inkml:trace>
  <inkml:trace contextRef="#ctx0" brushRef="#br0" timeOffset="62709.5">13695 8932 0,'0'-21'0,"0"42"0,0-63 15,0 21-15,0 0 0,21 0 0,-21-1 16,21 1-16,0 0 0,-21 0 0,21 0 15,1 0-15,-1-1 0,0 22 16,-21-21-16,21 21 0,0 0 16,-21-21-16,0 42 15,0 0-15,0 1 16,-21 20-16,0 0 0,0 22 16,-22-1-16,22 1 0,-21 20 0,21 1 15,-22 0-15,1-1 0,0 22 0,-1 0 16,1 0-16,0 0 0,-1-22 15,1 22-15,0-21 0,-1 0 16,1-1-16,0 1 0,-1 0 0,22-22 16,0 1-16,0-1 0,0 1 0,21-22 15,-21 0-15,21 1 0,0-22 0,0 0 16,0 0-16,21-21 16,0 0-16,0 0 0,0-21 15,0 0-15,1 0 0</inkml:trace>
  <inkml:trace contextRef="#ctx0" brushRef="#br0" timeOffset="63488.38">14287 9525 0,'0'0'16,"0"-21"-16,0 0 16,0 0-16,0-1 0,0 1 15,0 0-15,0 0 0,0 0 16,0 0-16,-21 21 15,0 0-15,0 0 0,0 0 0,0 0 16,-1 21-16,1 0 0,-21 0 0,21 21 16,-22 1-16,22-1 0,0 0 15,0 22-15,-21-22 0,42 22 0,-22-22 16,1 0-16,21 1 0,-21-1 0,21 0 16,0 1-16,0-22 0,0 0 15,0 0-15,21 0 0,22 1 0,-22-22 16,0 0-16,21 0 0,1 0 15,-1 0-15,0 0 0,1 0 16,20-22-16,-21 1 0,22 0 0,-22 0 16,1 0-16,-1 0 0,0-22 0,1 1 15,-1 0-15,0-1 0,-21-20 16,22 20-16,-22-20 0,0 21 0,0-22 16,-21 22-16,21-22 0,-21 22 0,22 21 15,-22-22-15,0 22 0,0 0 16,0 0-16,-22 42 15,1 0-15,21 0 16,-21 1-16,0 20 0,21-21 16,-21 21-16,0 1 0,21-1 0,0 0 15,-22 1-15,1-1 0,21 0 16,-21 1-16,21-1 0,0-21 0,0 22 16,0-22-16,0 0 0,0 0 0,0 0 15,0 0-15,0 1 16,21-22-16,-21 21 0,21-21 15,1 0 17,-22-21-1,0-1 16,-22 22-32,22-21-15</inkml:trace>
  <inkml:trace contextRef="#ctx0" brushRef="#br0" timeOffset="65376.26">14499 9779 0,'21'0'15,"0"-21"1,1 21-16,-22-21 15,0 0-15,0-1 16,0 1-16,0 0 16,-22 21-1,1 0-15,0 0 16,0 0-16,0 0 0,-22 21 0,22 0 16,0 1-16,-21-1 0,21 0 0,-1 0 15,1 21-15,0-20 0,0-1 16,0 0-16,0 0 0,21 0 0,0 0 15,0 1-15,0-1 0,0 0 16,21-21 0,0 0-16,0 0 0,0 0 0,0 0 15,22 0-15,-22 0 0,0-21 0,21 0 16,-20-1-16,20 1 0,-21 21 16,0-21-16,0 0 0,1-21 0,-1 20 15,-21 1-15,0-21 0,0 21 16,0-22-16,21 1 0,-21 21 15,0 0-15,0-22 0,0 22 16,0 42 0,0 1-16,0-1 0,-21 0 15,21 21-15,0-21 0,0 22 0,0-22 16,-21 21-16,21-21 0,0 1 0,0-1 16,0 0-16,0 0 0,0 0 15,0 0-15,21-21 16,0 0-1,0 0-15,-21-21 0,21 0 0,0 21 16,1-21-16,-22 0 0,21 0 16,0-22-16,-21 22 0,21-21 0,0-1 15,-21 1-15,21-21 0,1 20 16,-22 1-16,21 0 0,-21-22 0,21 22 16,-21-1-16,0 1 0,21 0 15,-21-1-15,0 22 0,0 0 0,0 0 16,0 42-1,-21 21-15,0-20 16,0 20-16,21 21 0,-22-20 0,22 20 16,-21-20-16,21 20 0,0 1 15,0-1-15,0-21 0,0 22 16,0-22-16,0 1 0,0-1 0,0-21 16,0 21-16,0-20 0,0-1 0,21 0 15,1-21-15,-1 0 0,0 0 16,0 0-16,0 0 0,22 0 0,-1 0 15,-21 0-15,21-21 0,-20 0 0,20 21 16,0-22-16,-21 1 0,1 0 16,20-21-16,-21 21 0,0-1 0,-21 1 15,21-21-15,-21 21 0,0 0 16,0-1-16,0 1 16,-21 21-16,0 21 15,0 1-15,0-22 16,0 21-16,21 21 0,0-21 15,0 0-15,-22 1 0,22-1 0,0 21 0,0-21 16,0 0-16,22 1 0,-1-1 16,0 0-16,21-21 0,-21 0 15,1 0-15,20 0 0,0 0 0,1 0 16,-1 0-16,0 0 0,1-21 16,-1 21-16,0-21 0,-21-1 0,22 1 15,-22 0-15,21 0 0,-21 0 16,1-22-16,-22 22 0,0-21 15,21 21-15,-21-22 0,0 22 0,0 0 16,0 0-16,-21 42 16,21 0-1,-22 0-15,1 1 0,21 20 0,0-21 16,-21 21-16,21-20 0,-21 20 16,21-21-16,-21 0 0,21 0 0,0 1 15,0 20-15,0-21 16,0-42 15,21 0-31,0 21 0,0-21 16,0-1-16,1-20 0,-1 21 15,0 0-15,0-22 0,0 22 0,0-21 16,1 21-16,-1 0 0,0-1 16,-21 1-16,21 21 0,-21 21 15,0 1-15,0-1 0,0 0 16,0 21-16,0-21 0,21 1 15,-21-1-15,21 0 0,1 21 0,-1-21 16,0 1-16,21-22 0,-21 21 0,22 0 16,-1-21-16,-21 0 0,43 0 15,-22 0-15,0 0 0,1 0 0,-1 0 16,0 0-16,1-21 0,-1 21 16,0-21-16,1-1 0,-22 1 15,0 0-15,0-21 0,0 21 0,-21-22 16,0 1-16,0-43 0,0 43 15,0 21-15,0-22 0,0 22 16,-21 0-16,0 21 0,0 0 0,0 0 16,0 0-16,-1 21 0,1 0 0,-21 1 15,21 20-15,-22-21 0,22 21 16,0 1-16,0-1 0,0 0 0,0-20 16,21 20-16,0-21 0,0 0 15,0 0-15,0 1 0,0-1 0,21 0 16,0-21-16,0 0 0,0 0 15,0 0-15,1 0 0,-1 0 16,0 0-16,0 0 0,21-21 0,-20 0 16,-1-1-16,0 1 0,0-21 0,0 21 15,22-22-15,-22 1 0,0-21 16,0 20-16,0-20 0,0 20 0,1-20 16,-1 21-16,-21-1 0,0 1 0,21 0 15,-21-1-15,0 22 0,0 0 16,0 0-16,-21 42 15,0 0-15,-1 0 0,1 0 16,21 22-16,-21-1 0,0 0 16,0 22-16,21-1 0,0-20 15,0 20-15,0 1 0,0-22 0,0 0 16,0 1-16,0-1 0,21 0 16,0-20-16,0-1 0,0 0 0,1 0 15,-1 0-15,0-21 0,21 0 0,-21 0 16,22 0-16,-1 0 0,-21 0 15,22-21-15,-1 0 0,0 0 0,1 21 16,-22-21-16</inkml:trace>
  <inkml:trace contextRef="#ctx0" brushRef="#br0" timeOffset="65956.92">17484 9885 0,'0'-21'0,"21"0"63,0 21-63,0-22 15,0 22-15,0-21 0,1 0 0,-1 0 16,0 0-16,0 0 0,-21-1 0,21-20 16,-21 21-16,0 0 0,0 0 15,-21 21 1,0 0-16,0 0 0,0 21 16,-22 0-16,22 21 0,-21-21 0,21 22 15,-1-22-15,1 21 0,0-21 16,21 22-16,0-22 0,0 0 0,0 0 15,0 0-15,0 1 0,21-1 16,0-21-16,1 21 0,-1-21 0,0 0 16,21 0-16,-21 0 0,1 0 15,20 0-15,-21 0 0,0 0 0,0-21 16,1 0-16,-22-1 0,21 1 0,-21 0 16,21 0-16,0-21 0,-21-1 15,21 1-15,0 21 0,1-22 0,-1 1 16,0 0-16,42-22 0,-41 43 15,20 0-15,-21 0 0,0 21 16,22 0-16,-22 0 0,21 21 16,-21 0-16,0 0 0,1 22 0,-1-22 0,-21 21 15,21 0-15,-21-20 16,0 20-16,0 0 0,0-21 0,0 22 16,-21-22-16,0 0 0,-1 0 0,22 0 15,-21 1-15,21-44 31,0 1-31,0 0 16,21 0-16,1-21 0,-1-1 16,0 1-16,21 0 0,-21-1 15,22 1-15,-1-22 0,0 22 0,1 0 16,-1-1-16,0 22 0,1-21 0,-22 21 16,0 21-16,0-21 0</inkml:trace>
  <inkml:trace contextRef="#ctx0" brushRef="#br0" timeOffset="67144.85">931 11642 0,'0'0'0,"-42"-43"32,42 22-32,0 0 15,0 0 1,21 21-16,0-21 0,0 21 15,1 0-15,20-21 0,0 21 16,-21 0-16,22 0 0,-22 0 16,21 0-16,-21 21 0,1-21 0,-22 21 15,0 0-15,0 0 0,0 22 16,-43-22-16,22 0 0,-21 21 16,21-21-16,-22 1 0,1-1 0,0 0 15,20 0-15,-20 0 0,21 0 16,-21-21-16,20 0 0,22-21 47,22 21-47,20-21 0,-21 0 0,0 21 15,22-21-15,-1 21 0,0 0 16,1 0-16,-1 0 0,21 0 0,-20 0 16,20 0-16,-20 21 0,-1 0 15,0 0-15,-21 0 0,1 22 16,-22-1-16,0-21 0,0 22 0,-22-1 15,1 21-15,-21-20 0,0-1 16,-22-21-16,1 22 0,-1-1 16,22-21-16,-22 0 0,1 0 0,20 1 15,1-22-15,0 0 0,21 0 16,-22 0-16,22 0 0,0 0 0,21-22 16,0 1-16,0 0 15,0 0-15,0 0 0,0 0 0,0-1 16,21 1-1,-21 0-15,42 0 0,-20 21 0,-1-21 0,21 0 16,-21 21-16,22-22 16,-22 1-16,21 0 0</inkml:trace>
  <inkml:trace contextRef="#ctx0" brushRef="#br0" timeOffset="67312.05">1714 11917 0,'0'0'16,"22"0"-16,-1 0 0,0 0 0,-21-21 94,21 21-94</inkml:trace>
  <inkml:trace contextRef="#ctx0" brushRef="#br0" timeOffset="67636">2730 11536 0,'0'0'15,"0"-106"1,0 85-16,-21 21 15,21 42 1,0-21-16,0 22 16,0-1-16,0 0 0,0 22 0,0-22 15,0 22-15,0-1 0,0 1 16,0-22-16,0 22 0,0-1 0,0-21 16,0 22-16,0-22 0,-21 1 0,21-22 15,-21 21-15,21-21 16,0 0-16,0 1 0,0-44 31,0 1-15</inkml:trace>
  <inkml:trace contextRef="#ctx0" brushRef="#br0" timeOffset="67856.88">2667 11684 0,'0'0'0,"-21"-42"16,21 21-16,0-106 15,0 105-15,21 1 0,0 0 16,0 0-16,22 0 16,-22 0-16,0 21 0,21-22 15,-21 22-15,22 0 0,-22-21 0,21 21 16,-21 0-16,22 0 0,-22 0 0,0 0 16,0 21-16,0 1 0,-21-1 15,0 0-15,0 0 0,0 0 0,0 0 16,0 1-16,-21-1 0,0 0 15</inkml:trace>
  <inkml:trace contextRef="#ctx0" brushRef="#br0" timeOffset="68039.78">2646 12023 0,'63'21'31,"-42"-21"-31,1 0 0,-1 0 16,21 0-16,-21-21 0,0 21 0,22-21 15,-22 21-15,0-22 0,0 22 16,0 0-16,1 0 0,-1-21 16,0 21-16,0 0 0,0 0 0,-21-21 15,21 0-15</inkml:trace>
  <inkml:trace contextRef="#ctx0" brushRef="#br0" timeOffset="68224.67">3154 12002 0,'0'0'0,"21"21"15,-21 0-15,0 21 0,0-21 0,0 22 16,0-1-16,0-21 0,0 22 16,0-22-16,0 0 0,0 0 0,0 21 15,0-20-15,0-1 16,0 0-16,0-42 31,0 0-15,0-1-16,0 1 0</inkml:trace>
  <inkml:trace contextRef="#ctx0" brushRef="#br0" timeOffset="68387.58">3238 11875 0,'0'0'0,"0"-22"0,0 1 16,0 0-16,-21 21 31,42 0 16,1 0-47,-1 0 0,0-21 16</inkml:trace>
  <inkml:trace contextRef="#ctx0" brushRef="#br0" timeOffset="68640.42">3683 11515 0,'0'0'0,"0"-43"0,0 22 0,0 0 16,0 0-16,0 42 31,0 0-31,0 22 0,0-1 16,0-21-16,0 43 0,0-22 0,0 0 15,0 22-15,-21-1 0,21 1 0,0-1 16,-21 1-16,21-22 0,0 22 16,0-22-16,0 21 0,0-20 15,0-22-15,0 21 0,0-21 0,0 1 16,0-1-16,0 0 0,0 0 15,0-42 1,21 0-16,0 21 16,0-21-16</inkml:trace>
  <inkml:trace contextRef="#ctx0" brushRef="#br0" timeOffset="68987.53">3852 12150 0,'0'0'0,"21"0"31,1 0-31,-1 0 0,0 0 0,0 0 16,0 0-16,-21-21 16,21 21-16,1-22 0,-1 1 15,0 0-15,0 0 0,0 0 0,0 0 16,-21-1-16,0 1 0,22 0 16,-22 0-16,0 0 0,0 0 15,-22 21-15,1 0 16,0 0-16,-21 21 0,21 0 15,-1 21-15,-20-21 0,21 22 0,0-1 16,0 0-16,-1 1 0,1-1 16,21-21-16,0 22 0,0-22 0,0 0 15,0 0-15,21 0 0,1 0 16,-1 1-16,21-22 0,-21 0 16,22 0-16,-22 0 0,21 0 0,0 0 15,-20 0-15,20 0 0,0 0 0,1-22 16,-1 1-16,-21 0 0,21 0 15,-20 0-15,20 0 0</inkml:trace>
  <inkml:trace contextRef="#ctx0" brushRef="#br0" timeOffset="69619.52">4699 11705 0,'21'-21'0,"-42"42"0,42-84 15,0 42-15,-21-22 0,0 1 0,0 21 16,0-22-16,0 22 0,0 0 16,0 0-16,0 42 31,0 0-31,-21 22 0,21-1 0,-21 0 15,21 1-15,0 20 0,0 1 0,0-1 16,0 1-16,0-1 0,0 1 16,0-1-16,0-21 0,0 22 0,0-22 15,0 1-15,0-1 0,0 0 16,21-21-16,0 1 0,0-1 16,1 0-16,-1-21 0,0 0 0,21 0 15,-21 0-15,22 0 0,-22-21 16,21 0-16,1-1 0,-22-20 0,21 21 15,-21-21-15,22-1 0,-22-20 0,0 20 16,0-20-16,-21-1 0,0 1 16,0-1-16,21 1 0,-21-1 0,0 22 15,0 0-15,0-1 0,0 1 0,0 21 16,0 0-16,0 0 0,-21 21 16,21 21-16,0 0 15,-21 0-15,21 21 0,-21-20 0,21-1 16,0 0-16,0 0 15,0 0-15,0 0 0,0 1 0,0-1 16</inkml:trace>
  <inkml:trace contextRef="#ctx0" brushRef="#br0" timeOffset="69924.34">5482 11832 0,'21'0'16,"0"0"-16,-21-21 0,22 21 15,-22 21 1,0 0-16,0 1 0,0 20 15,0 0-15,0 1 0,-22-1 0,22 0 16,0 1-16,0 20 0,0-21 16,0 22-16,0-22 0,0 22 15,0-22-15,0 22 0,0-1 0,0 1 16,0-1-16,0 1 0,0-1 16,0 1-16,0-1 0,-21 1 0,21-1 15,0-21-15,0 1 0,0-1 0,0 0 16,0-20-16,0-1 0,0 0 0,0-42 31,0 0-31,0-1 0,21 1 16,-21-21-16,22 0 0,-22-1 0,0-20 15,0 20-15,0-20 0,0-1 16,0-20-16</inkml:trace>
  <inkml:trace contextRef="#ctx0" brushRef="#br0" timeOffset="70196.19">5546 12256 0,'0'0'0,"0"-64"16,0 1-16,0 20 0,0-20 0,0 20 15,0 1-15,0 0 0,0 21 0,0-22 16,21 22-16,0 0 0,0 21 16,0-21-16,0 21 0,22-21 0,-22 21 15,21 0-15,1 0 0,-22 0 0,21 21 16,-21 0-16,22 0 0,-22 0 16,0 22-16,-21-1 0,0-21 0,0 21 15,0 1-15,0-22 0,-21 21 16,-22 1-16,22-22 0,-21 0 0,21 0 15,-22 0-15,1 0 0,21 1 16,-21-22-16,20 0 0,1 0 0,0 0 16,21-22-1,0 1-15,0 0 0,0-21 16,42 21-16,-20-22 0,-1 1 0,0 0 16,21-22-16,1 22 0</inkml:trace>
  <inkml:trace contextRef="#ctx0" brushRef="#br0" timeOffset="71732.58">6138 11472 0,'21'-21'15,"-42"42"-15,64-63 0,-22 21 16,0 0-16,-21 42 16,0 0-16,0 0 0,0 0 15,0 22-15,0-1 0,-21-21 16,21 22-16,0-1 0,-21 0 0,-1 1 16,22-22-16,-21 21 0,21 0 0,0 1 15,0-22-15,0 21 0,0 1 16,0-22-16,0 21 0,0-21 0,0 0 15,0 1-15,0-1 0,0 0 0,21-21 16,1 0-16,-1 0 16,0 0-16,0 0 0,0 0 0,0-21 15,22 0-15,-22-1 0,21 1 0,-21-21 16,1 21-16,20 0 0,-21-22 16,0 22-16,0 0 0,1-21 15,-22 20-15,21 22 0,-21-21 16,0 42-1,0 1-15,0-1 0,0 0 16,0 0-16,0 0 0,0 22 0,-21-22 16,21 0-16,0 0 0,0 21 15,0-20-15,0-1 0,0 0 0,0 0 16,21 0-16,0-21 0,0 0 16,0 0-16,22 0 0,-22 0 15,0 0-15,21 0 0,1-21 0,-22 21 16,21-21-16,0 0 0,-20 0 0,20-22 15,-21 22-15,0-21 0,0 21 16,-21-22-16,0 22 0,0-21 16,0-1-16,0 22 0,0-21 0,-21 21 15,-21-22-15,21 22 0,-22 0 0,1 0 16,0 21-16,-1 0 0,1 0 16,0 0-16,-1 0 0,22 0 0,-21 0 15,21 21-15,0 0 0,-1 0 0,1 22 16,21-22-16,0 21 0,0-21 15,0 22-15,0-1 0,21-21 0,1 22 16,20-22-16,-21 21 0,21-21 0,1 0 16,-1 1-16,22-1 0,-22-21 15,85 0-15,-64 0 16,1 0-16,-1 0 0,22 0 0,-21-21 16,20-1-16,-20 1 0,20 0 15,-20 0-15,-1 0 0,1 0 0,-22-1 16,1-20-16,-22 21 0,0 0 0,-21-22 15,0 22-15,0 0 0,-21-21 16,0 21-16,-1 21 0,1-22 0,-21 1 16,0 21-16,20 0 0,-20 0 0,0 0 15,21 21-15,-22 1 0,22-1 16,0 0-16,-21 0 0,20 21 16,1-20-16,0 20 0,21 0 0,0-21 0,0 22 15,0-22-15,0 0 0,0 0 16,0 0-16,0 1 0,21-22 15,0 0-15,1 0 0,-1 0 0,0 0 16,0 0-16,21 0 0,-20-22 0,20 22 16,-21-21-16,21 0 0,-20 0 15,20-21-15,-21 20 0,0 1 0,22-21 16,-22 21-16,0-22 0,-21 22 16,21 0-16,-21 0 0,21 0 0,-21 0 15,0-1-15,0 44 16,0-1-1,0 0-15,0 0 0,0 0 16,0 22-16,0-22 0,0 21 16,0 0-16,0-20 0,0 20 0,0-21 15,0 0-15,21 0 0,1 22 16,-1-43-16,21 21 0,-21 0 0,22-21 16,-1 0-16,0 0 0,1 0 0,20 0 15,-21 0-15,22 0 0,-22-21 0,22 0 16,-1 0-16,1-1 0,-22 1 15,22 0-15,-22-21 0,0 21 16,-21-22-16,1 1 0,-1 21 0,-21-22 16,0 1-16,0 0 0,0 21 0,-21-22 15,-1 22-15,1-21 0,0 21 16,-21-1-16,21 22 0,-22 0 0,22 0 16,-21 0-16,-1 0 0,22 0 15,-21 43-15,0-22 0,20 0 0,-20 21 16,21 1-16,0-1 0,0-21 15,-1 22-15,1-1 0,21 0 0,0 1 16,0-22-16,0 21 0,0-21 0,21 22 16,1-22-16,-1-21 0,0 0 15,21 0-15,-21 0 0,1 0 0,20 0 16,-21 0-16,21 0 16,-20-21-16,20-1 0,-21-20 0,0 21 0,0-21 15,1-1-15,-1 1 0,0 0 16,0-1-16,0 1 0,-21-22 15,21 1-15,-21-1 0,22 1 0,-1-1 16,0 1-16,-21-1 0,21 1 0,0-1 16,0 1-16,1 21 0,-22-1 15,0 1-15,21 0 0,-21 20 0,0 1 16,0 0-16,0 42 16,-21 0-16,21 1 15,-22 41-15,1-21 0,0 22 0,0-1 16,0 22-16,0-21 0,-1-1 15,1 1-15,21-1 0,0 1 16,0-22-16,0 0 0,0 1 0,0-1 16,21-21-16,1 0 0,-1 0 0,21 1 15,0-1-15,1-21 0,-1 0 16,0 0-16,1 0 0,-1 0 0,0-21 16,1 21-16,-1-22 0,0 1 0,1 0 15,-1 0-15,0 0 0,-20 0 16,20-22-16,0 22 0,-21-21 0,22-1 15</inkml:trace>
  <inkml:trace contextRef="#ctx0" brushRef="#br0" timeOffset="72760.87">910 13441 0,'0'-21'31,"0"0"-15,0-1-16,0 1 0,21 21 15,0-21-15,1 0 0,-1 0 0,21 0 16,-21 21-16,22-22 0,-22 22 15,21 0-15,-21 0 0,22 0 16,-22 0-16,0 0 0,0 22 0,0-1 16,-21 21-16,0-21 0,0 22 15,0-1-15,-21 0 0,0 1 0,-21-1 16,20 0-16,-20 1 0,0-1 16,-1-21-16,1 21 0,0 1 0,-1-22 15,22 0-15,0-21 16,0 21-16,0-21 0,21-21 15,21 0 1,0 0-16,0 0 0,22-1 16,-22 1-16,21 0 0,0 0 15,1 0-15,20 21 0,-20 0 16,-1-21-16,21 21 0,-20 0 0,-1 0 16,22 21-16,-22 0 0,0 0 15,1 21-15,-22-20 0,21 20 0,-42 0 16,0-21-16,0 22 0,0-1 15,0 0-15,-21 1 0,-21-22 16,-1 21-16,1-21 0,-22 22 16,1-22-16,21 0 0,-22 0 0,1 0 15,20-21-15,-20 0 0,20 0 16,1 0-16,0 0 0,21 0 0,-22-21 16,22 0-16,-21 21 0,21-21 15,-1-21-15,22 20 16,0 1-16,0 0 0,0 0 15,22 0-15,-1 21 0,21-21 16,-21-1-16,22 1 0,-1 0 16</inkml:trace>
  <inkml:trace contextRef="#ctx0" brushRef="#br0" timeOffset="72931.77">2159 13610 0,'0'0'0,"63"0"0,-41 0 0,20 0 15,-21 0-15,-21 21 32,21-21-1,0 0-15</inkml:trace>
  <inkml:trace contextRef="#ctx0" brushRef="#br0" timeOffset="73231.6">3175 13250 0,'0'0'0,"0"-63"31,0 84-15,0 21-1,0-20-15,0 20 0,0 21 0,0-20 16,0 20-16,0 1 0,0-1 16,0 1-16,0-1 0,0 1 0,0-1 15,0 1-15,-21-22 0,21 0 16,0 1-16,0-1 0,-21 0 0,21-20 16,-22-1-16,22 0 0,0 0 0,0-42 31,22 0-31,-22 0 15</inkml:trace>
  <inkml:trace contextRef="#ctx0" brushRef="#br0" timeOffset="73456.47">3196 13356 0,'0'0'0,"0"-42"0,0 0 0,0-1 15,0 22-15,0-21 0,21 21 16,0-1-16,1 1 0,-1 0 0,0 0 15,21 21-15,1-21 0,-22 21 0,21 0 16,0 0-16,1 0 0,-1 0 16,0 0-16,-20 0 0,20 0 0,-21 0 15,0 21-15,-21 0 16,0 0-16,0 0 0,0 1 0,-21-1 16,0 0-16,0 0 0,-22 0 15,1 22-15</inkml:trace>
  <inkml:trace contextRef="#ctx0" brushRef="#br0" timeOffset="73788.28">3175 13674 0,'0'0'0,"-21"21"0,21 21 16,0-21-16,0 22 0,0-22 0,0 0 15,0 0-15,21-21 16,0 21-16,0-21 0,0 0 16,1 0-16,-1 0 0,21 0 15,-21-21-15,22 21 0,-1-21 0,0 0 16,1 21-16,-1-21 0,0 21 15,1-21-15,-22-1 0,21 22 16,-21 0-16,0 0 0,1 0 0,-1 0 16,0 0-1,-21 22-15,0-1 16,0 0-16,0 0 0,0 0 16,0 22-16,0-22 0,0 0 0,0 0 15,0 0-15,0 0 0,0 22 0,-21-22 16,21 0-16,0 0 15,0 0-15,0 1 16,0-44 15,0 1-31,21 0 0,0 0 0</inkml:trace>
  <inkml:trace contextRef="#ctx0" brushRef="#br0" timeOffset="73928.2">3937 13653 0,'0'0'15,"0"-22"-15,0 1 0,-21 21 47,0 0-31</inkml:trace>
  <inkml:trace contextRef="#ctx0" brushRef="#br0" timeOffset="74920.64">1566 13462 0,'-42'0'31,"21"0"-31,0 0 0,-1 21 0,22 0 16,0 22-16,-21-1 0,21 0 15,-21 1-15,21 20 0,0 1 16,0-1-16,0 22 0,0-22 0,0 1 16,0-1-16,0 1 0,0-1 15,0 1-15,0-1 0,0-20 0,0 20 16,0-20-16,0-22 0,0 21 16,0-21-16,0 0 0,0 1 0,0-44 31,0 1-16,0 0-15,0 0 0,0-21 16,0-1-16,0 1 0,21 0 0,0-22 16,-21 1-16,0-1 0,22 1 15,-1-1-15,0 1 0,-21-22 0,0 0 16,21 1-16,-21-1 0,0 21 16,21 1-16,-21-1 0,0 1 0,0 21 15,0-1-15,-21 1 0,0 21 16,0 21-16,-22 0 0,22 0 15,-21 21-15,0 0 0,-1 21 16,1 1-16,0 20 0,-1 1 16,1-1-16,0 1 0,-1 20 0,1-20 15,0 21-15,-1-22 0,22 1 16,-21-22-16,21 21 0,-22-20 0,22-1 16,0 0-16,0 1 0,21-22 15,0 0-15,0-42 31,0 0-31,21 0 0,0-22 16,0 22-16,0-21 0,1-1 16,-1 1-16,0 0 0,0-1 0,21 1 15,1 0-15,-1 21 0,0-22 16,1 43-16,-1 0 0,0 0 16,22 0-16,-22 21 0,22 1 0,-22-1 15,22 21-15,-22-21 0,0 22 16,1-22-16,-22 21 0,21-21 0,-21 0 15,0 1-15,22-1 0,-22 0 16,0-21-16,21 0 0,-20 0 0,-1 0 16,21 0-16,-21 0 0,22 0 15,-1-21-15,-21 0 0,21-1 0,1 1 16</inkml:trace>
  <inkml:trace contextRef="#ctx0" brushRef="#br0" timeOffset="75532.31">4212 13293 0,'0'-21'0,"0"42"0,0-64 15,0 22-15,0 0 0,0 0 0,0 42 32,0 0-32,-21 22 15,21-22-15,0 42 0,-21-20 0,0 20 16,-1 1-16,22-1 0,-21 1 16,21-22-16,-21 21 0,21-20 15,0-1-15,0 0 0,-21 1 16,21-1-16,0-21 0,0 0 0,0 1 15,0-1-15,21-21 0,0 0 16,0 0 0,1 0-16,-1-21 0,0-1 0,21 1 15,-21 0-15</inkml:trace>
  <inkml:trace contextRef="#ctx0" brushRef="#br0" timeOffset="75880.1">4487 13822 0,'0'0'15,"0"21"-15,0 0 0,-21 0 16,21 1 0,21-22-1,0 0-15,1 0 16,-1-22-16,0 1 0,0 21 0,0-21 16,0 0-16,22 0 0,-22 0 15,0-1-15,-21-20 0,21 21 0,-21 0 16,0-22-16,0 22 0,0 0 0,0 0 15,0 0-15,-21 21 0,0 0 16,0 0-16,0 21 0,-1 0 0,-20 0 16,0 22-16,21-22 0,-22 21 15,22 0-15,-21 1 0,21-1 16,-1 0-16,22-20 0,0 20 0,0-21 16,0 0-16,0 0 0,0 1 15,0-1-15,22 0 0,-1-21 0,0 0 16,21 0-16,1 0 0,-22 0 15,42 0-15,-20 0 0,-1-21 0,21 0 16,-20-1-16,20 1 0</inkml:trace>
  <inkml:trace contextRef="#ctx0" brushRef="#br0" timeOffset="76481.75">5800 13674 0,'-22'0'0,"44"0"0,-44-21 0,1-1 16,0 22-16,0-21 0,21 0 16,-21 0-16,0 0 0,-1 0 0,-20-1 15,21 1-15,0 0 0,-22 21 16,22 0-16,-21 0 0,0 0 15,20 0-15,-20 0 0,0 21 0,21 0 0,-22 22 16,22-22-16,-21 21 16,21 1-16,-22-1 0,22 0 0,0 1 15,0 20-15,0-21 0,-1 1 0,22-22 16,-21 21-16,21-21 0,0 22 16,0-22-16,21-21 0,1 21 0,-1-21 15,0 0-15,21 0 0,-21 0 0,22 0 16,-1-21-16,0 21 0,22-21 15,-22 0-15,1-1 0,20 1 0,-21 0 16,1-21-16,-1 21 0,0-22 0,1 1 16,-1 0-16,-21-1 15,0-20-15,1 20 0,-22 1 0,0-21 16,0 20-16,0-20 0,0 20 16,0 1-16,0-21 0,-22 20 15,1 1-15,0 21 0,21-22 0,-21 22 16,0 21-16,0 0 0,-1 0 15,22 21-15,-21 1 0,21 20 0,-21 0 16,0 1-16,21-1 0,0 21 0,0 1 16,0-1-16,-21 1 0,21-1 15,0-20-15,0 20 0,0 1 0,0-22 16,0 0-16,0 1 0,0-1 16,0-21-16,21 0 0,0 1 0,0-1 15,0 0-15,1-21 0,20 0 16,-21 0-16,21 0 0,-20-21 0,20 0 15</inkml:trace>
  <inkml:trace contextRef="#ctx0" brushRef="#br0" timeOffset="77808.09">6308 13547 0,'0'0'0,"0"-43"0,0 22 16,0 0-16,0 0 0,-22 21 15,1 0-15,0 0 0,0 21 16,0 0-16,0 0 15,-1 22-15,1-22 0,0 21 0,-21 1 0,21-22 16,-1 21-16,22 0 0,-21 1 16,21-1-16,0-21 0,0 22 15,0-22-15,0 21 0,0-21 0,0 0 16,21 1-16,1-22 0,-1 21 0,0-21 16,21 0-16,-21 0 0,22 0 15,-22 0-15,21-21 0,-21 21 0,1-22 16,20 1-16,-21 0 0,21 0 15,-20 0-15,-1 0 0,0-22 0,-21 22 16,0-21-16,0-1 0,0 1 16,0 0-16,0-1 0,0 1 0,-21 0 15,21-1-15,-43 22 0,22-21 16,0 21-16,0 21 0,0 0 0,-22 0 16,22 0-16,0 0 0,-21 21 0,21 0 15,-1 0-15,1 0 0,0 22 16,0-1-16,21 0 0,-21 1 0,21-1 15,0 0-15,0 1 0,0-1 0,0 0 16,21-20-16,0-1 0,0 21 16,0-42-16,1 21 0,20 0 0,-21-21 15,21 0-15,1 0 0,-22 0 0,21 0 16,1 0-16,-1-21 16,0 0-16,1 21 0,-22-21 0,21-21 15,0 20-15,1 1 0,-22-21 0,0 21 16,0-22-16,0 22 0,1-21 15,-1 0-15,-21 20 0,0 1 0,0 0 16,0 0-16,0 42 16,0 0-1,0 0-15,0 1 0,-21 20 0,21-21 16,-22 21-16,22-20 0,0 20 0,0-21 16,0 21-16,0-20 0,0-1 15,0 0-15,0 0 0,0 0 0,0 0 16,22-21-1,20 0-15,-21 0 16,0 0-16,0 0 0,1 0 0,20-21 16,-21 0-16,0 0 0,22 0 0,-22-22 15,21 22-15,-21-21 0,0 21 16,1-22-16,-1 22 0,0 0 0,0 0 16,0 0-16,-21 42 15,0 0 1,0 0-16,0 0 0,-21 1 0,0 20 15,21-21-15,-21 0 0,21 0 0,0 1 16,0-1-16,0 0 0,0 0 0,0 0 31,21-21-31,0 0 0,0 0 16,22 0-16,-22 0 0,0-21 0,0 21 16,21-21-16,-20 0 0,20 0 15,-21-1-15,0 1 0,22-21 16,-43 0-16,0 20 0,0-20 15,0 21-15,0 0 0,-22-22 0,1 22 16,0 0-16,21 0 0,-21 21 0,0-21 16,0 21-16,21-21 15,0-1-15,0 1 16,21 21-16,0-21 16,0 21-16,0 0 0,22-21 15,-22 21-15,0 0 0,21 0 16,-21 0-16,1 0 0,-1 0 0,0 0 15,0 21-15,0 21 0,-21-20 0,0 20 16,0-21-16,0 21 0,0-20 16,0 20-16,0 0 0,0-21 15,0 22-15,0-22 0,0 0 0,0 0 0,-21 0 16,0 1-16,0-1 16,21-42 15,0-1-31,0 1 15,0 0-15,0-21 0,21 21 16,-21-22-16,21 22 0,0-21 0,0-1 16,22 1-16,-22 0 0,21 21 15,-21-22-15,22 22 0,-1 0 0,0 0 16,1 21-16,-22 0 0,21 0 0,-21 0 16,1 21-16,-1 0 0,-21 21 15,0 1-15,0-1 0,0-21 0,0 22 16,0-1-16,0 0 0,-21 1 0,21-1 15,-22-21-15,1 0 0,0 22 16,0-22-16,21 0 0,0 0 0,-21-21 16,21 21-16,0-42 31,21 21-31,-21-21 0,21 0 16</inkml:trace>
  <inkml:trace contextRef="#ctx0" brushRef="#br0" timeOffset="78532.07">9059 13039 0,'0'0'0,"0"-21"16,-21 21 15,0 0-31,0 21 0,-22 0 15,22 0-15,-21 0 0,21 22 0,-22-1 16,1 0-16,0 1 0,21-1 0,-22 0 16,1 1-16,21 20 0,0-21 15,-1 22-15,1-22 0,0 1 0,0-1 16,21 0-16,-21 1 0,21-22 0,0 21 16,0-21-16,0 0 0,0 1 15,21-22-15,0 21 0,0-21 16,22 0-16,-22 0 0,21 0 0,-21 0 0,22-21 15,-1-1-15,21 1 16,-20 0-16,-1 0 0,0 0 0,22-22 16,-22 22-16,1-21 0,-22 0 0,21 20 15,-21-20-15,22 21 0,-43-21 16,21 20-16,-21 1 0,-21 21 31,-1 21-31,1 1 0,0-1 16,0 0-16,0 0 0,0 21 0,-1-20 15,22 20-15,0-21 0,-21 0 16,21 22-16,0-22 0,0 0 0,0 0 16,0 0-16,21-21 0,1 21 0,-1-21 15,0 0-15,21 0 0,-21 0 16,22 0-16,-22 0 0,21 0 16,1 0-16,-22-21 0,21 0 0,-21 21 15,22-21-15,-22 0 0,0-22 16,0 22-16,0 0 0,-21-21 0,0-1 15,0 1-15,0 0 0,0 21 0,0-22 16,-21 1-16,0 21 0,0 0 0,-22-1 16,22 1-16,-21 21 0,0 0 15,-1 0-15,22 0 0,-21 21 0,-43 22 16,43-22-16,21 0 16,-22 21-16,22-20 0,0 20 15,21 0-15,0-21 0,0 22 0,0-22 16,0 0-16,0 0 0,0 0 0,42 1 15,-21-1-15,22 0 0,-22-21 16,42 0-16,-20 0 0,-1 0 0,0 0 16,22 0-16,-1 0 0,-20-21 0,20 0 15,1-1-15</inkml:trace>
  <inkml:trace contextRef="#ctx0" brushRef="#br0" timeOffset="79415.88">10245 13441 0,'0'-21'16,"0"42"-16,0-63 0,-22 20 15,-20 22-15,21 0 0,0 0 16,-22 0-16,22 0 0,-21 0 0,0 22 16,-1-1-16,1 0 0,21 0 15,-22 0-15,22 22 0,-21-22 0,21 21 16,21 0-16,-21-20 0,21 20 0,0-21 16,0 0-16,0 22 0,0-22 15,0 0-15,0 0 0,21-21 16,-21 21-16,21 0 0,0-21 0,0 0 0,0 0 15,22 0-15,-22 0 0,0 0 16,0-21-16,22 0 0,-22 0 0,0 0 16,0-22-16,0 22 0,0-21 15,1 0-15,-1-1 0,0 22 16,0-21-16,-21-1 0,0 22 0,21-21 16,-21 21-16,0 0 0,21 21 15,-21 21 1,0 0-16,0 0 0,0 0 0,0 0 15,0 22-15,0-22 0,0 21 0,0-21 16,0 22-16,0-22 0,0 0 16,22 21-16,-1-20 0,0-1 0,0 0 15,0 0-15,22-21 0,-1 21 0,0-21 16,22 0-16,-22 0 0,22 0 16,-1 0-16,22 0 0,-22 0 0,1 0 15,20-21-15,-20 0 0,-1 0 16,-20-22-16,-1 22 0,0 0 0,-20-21 15,-1-1-15,-21 1 0,0 21 16,0-21-16,0-1 0,-21 22 0,-1-21 16,-20 21-16,0-1 0,-1 1 0,1 21 15,21 0-15,-21 0 0,-1 0 16,1 0-16,0 21 0,20 1 0,1-1 16,-21 0-16,21 0 0,21 21 0,-21 1 15,21-22-15,0 21 16,0 1-16,0-22 0,0 21 0,0-21 0,0 0 15,21 1-15,0-1 0,0 0 16,21 0-16,-20-21 0,20 0 16,-21 0-16,21 0 0,-20 0 0,20 0 15,-21 0-15,21-21 0,-20 0 0,-1 0 16,21-1-16,-21-20 0,0 0 16,1-1-16,-1 1 0,0-21 0,-21 20 15,21-20-15,0-1 0,0-20 0,1 20 16,-22 1-16,21-22 0,0 21 15,-21 1-15,21-1 0,-21 22 0,0 0 16,0-1-16,0 22 0,-21 21 16,0 43-16,0-1 15,-1 0-15,-20 22 0,21-22 16,0 22-16,0-1 0,21 1 0,-22-1 16,22 1-16,0-1 0,0 1 15,0-22-15,0 21 0,0-20 0,22-1 16,-1 0-16,0-20 0,0 20 0,43 0 15,-43-21-15,21-21 16,-21 0-16,22 0 0,-22 0 0,21-21 16,0 21-16,-20-21 0,20-21 0,0 21 15,1-1-15,-1-20 16</inkml:trace>
  <inkml:trace contextRef="#ctx0" brushRef="#br0" timeOffset="80183.92">1228 15134 0,'0'0'0,"-43"0"0,22-21 0,0 21 15,0 0-15,42 0 32,0-21-32,21 21 15,1 0-15,-1 0 0,0 0 16,22 0-16,-1-21 0,-20 21 0,20 0 15,-20 0-15,-1-21 0,0 21 16,-21 0-16,1 0 0,-1 0 16,-42 0-1,-22 0-15,1 0 16,0 21-16,-22 0 0,22-21 16</inkml:trace>
  <inkml:trace contextRef="#ctx0" brushRef="#br0" timeOffset="80611.67">1016 15282 0,'0'22'16,"0"-44"-16,-21 65 0,21-22 0,0 0 0,0 0 16,0 0-16,0 1 0,0-1 15,0 0-15,0 0 0,0 0 16,-21 0-16,21 1 0,0-1 16,0-42 15,21-1-31,0 1 15,0 0-15,0 0 0,0 0 16,1 0-16,-1-1 0,0 1 0,21 0 16,-21 0-16,22 21 0,-1 0 15,0 0-15,1 0 0,-1 0 0,0 21 16,1 0-16,-1 0 0,-21 22 16,22-22-16,-22 21 0,-21 1 0,0-1 15,0 0-15,0-21 16,0 22-16,-21-1 0,-1-21 0,-20 22 15,0-1-15,-1-21 0,1 0 16,0 0-16,-1 1 0,1-1 16,-21-21-16,20 0 0,1 0 0,0 0 15,20 0-15,-20 0 0,21 0 16,-21-21-16,20 21 0,1-22 0,0 1 16,21 0-16,0 0 15,0 0-15,21 0 0,0 21 16,1-22-16,-1 1 15,21 21-15,0-21 0</inkml:trace>
  <inkml:trace contextRef="#ctx0" brushRef="#br0" timeOffset="80808.56">1990 15600 0,'0'0'0,"21"0"0,0 0 0,0 0 16,-42 0-1,0 0 1,0 0-16,-1 0 16,22-21 15,22 21-31,-1-21 16</inkml:trace>
  <inkml:trace contextRef="#ctx0" brushRef="#br0" timeOffset="81780">3831 15261 0,'0'0'0,"0"-21"0,0 0 0,0 0 0,0-22 16,0 22-16,0 0 0,-21 0 16,0 0-16,-22 0 0,22 21 15,-21 0-15,21 0 0,-22 0 16,22 0-16,-21 21 0,0 0 0,-1 21 16,22-21-16,-21 43 0,21-22 15,-22 22-15,22-1 0,0 1 0,21-22 16,0 22-16,0-1 0,0-21 15,0 1-15,0 20 0,0-20 16,21-22-16,0 21 0,0-21 0,22 0 16,-22 1-16,21-22 0,22 0 15,-22 0-15,0 0 0,22-22 0,-1 1 16,1 0-16,-22 0 0,22 0 16,-1-22-16,-20 22 0,20-21 0,-21 0 15,22-1-15,-22-20 0,1 20 0,-1-20 16,-21-1-16,0 1 0,0-1 15,1 1-15,-22-1 0,0 1 0,0-1 16,0 22-16,0 0 0,0-1 16,0 1-16,-22 21 0,1 21 15,0 0-15,0 21 16,0 21-16,0 1 0,-1-1 16,22 22-16,-21-1 0,21 1 0,-21-1 15,21 22-15,-21-22 0,21-20 16,0 20-16,0-21 0,0 22 0,0-22 15,0 1-15,0-22 0,0 0 0,0 0 16,0 0-16,0 0 0,0 1 16,21-44-1,-21 1 1,21 0-16,0-21 0,1 21 0,-1-1 16,0-20-16,0 0 0,0-1 15,0 22-15,1-21 0,-1 0 16,21 20-16,-21-20 0,0 21 0,22 21 15,-22 0-15,0 0 0,0 0 16,0 0-16,1 21 0,-22 0 0,21 0 16,0 22-16,-21-22 0,0 21 0,21-21 15,-21 1-15,21-1 0,-21 21 16,21-21-16,1 0 0,-22 1 16,21-22-16,0 0 0,0 0 15,0 0-15,0 0 16,1 0-16,-1 0 0,21 0 0,-21-22 0,0 1 15,1 21-15,20-21 0,-21 0 16,0-21-16,0 20 0,-21 1 16,22 0-16,-22-21 0,21 21 0,-21-1 15,0 1-15,0 0 0,0 42 32,0 0-32,0 1 0,0-1 0,-21 0 15,21 0-15,-22 21 0,22-20 16,0-1-16,0 0 0,0 0 0,0 0 15,0 0-15,0 1 0,0-1 16,0-42 0,22 21-1</inkml:trace>
  <inkml:trace contextRef="#ctx0" brushRef="#br0" timeOffset="82131.8">5313 14965 0,'0'0'0,"-21"-21"0,-1 21 0,1 0 16,0 0-16,0 21 0,0 0 15,21 0-15,-21 22 0,21-22 16,-22 21-16,22-21 0,-21 22 0,21-22 16,0 0-16,0 0 0,0 0 15,21-21-15,1 0 16,-1 0-16,0 0 0,0 0 0,21 0 15,-20-21-15,-1 21 0,0-21 16,0 0-16,0 0 0,-21-1 0,21-20 16,-21 21-16,0 0 0,0 0 0,-21-1 15,0 1-15,0 0 0,0 0 16,0 21-16,-1 0 0,1 0 16,0 0-16,0 0 0,21 21 15,-21 0-15,21 0 0,-21 1 16,21-1-16,0 0 0,0 0 0,0 0 15,0 0-15,21 1 16,0-22-16,0 21 0</inkml:trace>
  <inkml:trace contextRef="#ctx0" brushRef="#br0" timeOffset="82391.7">5969 14880 0,'-85'0'32,"64"21"-32,0 1 0,0 20 15,0 0-15,21 1 0,-22-1 16,1 21-16,0 1 0,0-1 0,0-20 16,0 20-16,-1 1 0,1-22 0,21 0 15,-21 1-15,0-1 0,21-21 16,0 22-16,0-22 0,0 0 0,0 0 15,21-21 1,0 0-16,0 0 16,22 0-16</inkml:trace>
  <inkml:trace contextRef="#ctx0" brushRef="#br0" timeOffset="82932.06">6540 15282 0,'0'-21'0,"0"42"0,0-63 0,-21 21 0,0 21 15,0-21-15,0 0 0,0-1 0,-22 22 16,22 0-16,-21 0 0,21 0 16,-22 22-16,1-1 0,21 0 0,-22 21 15,1 1-15,0-1 0,21 0 16,-22 1-16,22-1 0,0 0 15,0 1-15,0-1 0,21 0 0,-22 1 16,22-22-16,0 0 0,0 21 0,0-21 16,22-21-16,20 22 0,-21-22 15,0 0-15,22 0 0,-22 0 0,21 0 16,0 0-16,1 0 0,-22-22 0,21 1 16,1 0-16,-22-21 0,21 21 15,0-1-15,-20-20 0,20 0 0,-21-1 16,0-20-16,0 21 0,1-22 15,-1 1-15,0-1 0,0 1 0,0-1 16,0 1-16,-21-43 0,0 63 16,22-20-16,-22 21 0,0 20 15,21 1-15,-21 0 0,0 0 16,0 42-16,0 21 16,-21-20-16,-1 20 0,22 21 15,0-20-15,-21 20 0,21 1 0,-21-1 16,21 1-16,0-1 0,0 1 0,0-22 15,0 0-15,0 22 0,0-22 16,21-21-16,0 22 0,-21-22 0,22 0 16,-1 0-16,0 0 0,0-21 0,0 0 15,0 0-15,1 0 0,-1 0 16,0 0-16,0-21 0,0 0 16</inkml:trace>
  <inkml:trace contextRef="#ctx0" brushRef="#br0" timeOffset="83532.39">7345 14838 0,'-21'0'0,"42"0"0,-42-21 0,21 0 0,0-1 16,-22 1-16,22 0 15,-21 21-15,0 0 16,21 21-16,0 0 16,0 1-16,-21-1 0,0 21 15,21 0-15,-21 1 0,21 20 0,0 1 16,0-22-16,-22 22 0,1-1 0,21 1 16,-21-22-16,21 0 0,0 22 15,0-22-15,-21 0 0,21-20 0,-21 20 16,21-21-16,0 0 0,-21 0 0,21-42 47,0 0-47,0 0 15,21 0-15,0 0 0,0-1 16,-21 1-16,21-21 0,0 0 0,1 20 16,20-20-16,-21 0 0,21-1 15,-20 22-15,20 0 0,0 0 0,1 0 16,-1 0-16,0 21 0,1 0 15,-1 21-15,-21 0 0,0 0 0,0 0 16,1 22-16,-22-22 0,0 21 0,0-21 16,0 22-16,0-22 0,-22 21 0,1-21 15,0 0-15,-21 22 0,-1-22 16,22 0-16,-21 0 0,-22 0 0,22-21 16,0 22-16,21-22 0,-22 0 15,1 0-15,21 0 0,0 0 16,-1 0-16,1 0 0,21-22 15,21 1 1,22 21-16,-22-21 16,0 0-16,21 21 0,-20-21 0,20 0 15,0-1-15</inkml:trace>
  <inkml:trace contextRef="#ctx0" brushRef="#br0" timeOffset="83907.18">7810 15198 0,'0'0'0,"0"-21"16,0-1-16,0 1 0,0 0 16,0 0-16,0 0 15,22 21 1,-1-21-16,0 21 0,0 0 0,21 0 16,-20 0-16,20 0 0,0 0 0,-21 21 15,22 0-15,-22 0 0,0 21 16,0-20-16,0 20 0,1-21 0,-22 21 15,0 1-15,0-22 0,0 21 16,0-21-16,-22 22 0,1-22 0,0 0 16,0 0-16,0 0 0,0 1 15,-1-22-15,1 0 0,0 0 0,0 21 16,21-42 0,0-1-16,0 1 15,0 0-15,21 0 0,-21 0 0,21 0 16,0-22-16,1 1 0,-1 21 15,0-22-15,21 1 0,-21 0 0,1 21 16,-1-22-16,21 22 0,-21 0 16,0 0-16,22 0 0,-22-1 0,0 22 15,0 0-15</inkml:trace>
  <inkml:trace contextRef="#ctx0" brushRef="#br0" timeOffset="84987.56">8869 15071 0,'0'-43'15,"-21"22"1,-1 21-16,1 0 0,0 0 16,0 0-16,-21 21 0,20 1 15,1-1-15,0 0 0,0 21 0,0-21 16,0 22-16,-22-1 0,43 0 15,-21 1-15,0-1 0,0 0 16,21-20-16,0 20 0,0-21 16,0 21-16,0-20 0,0-1 0,0 0 15,21 0-15,0-21 0,0 0 0,22 0 16,-22 0-16,21 0 0,0 0 16,1 0-16,-22 0 0,21 0 0,1-21 15,-1 0-15,0 0 0,1-1 0,-1 1 16,-21 0-16,21-21 0,-20 21 15,-1-22-15,0 1 0,0 0 0,-21-1 16,0-20-16,0 20 0,0 1 16,0 0-16,-21-1 0,-21 1 0,20 0 15,-20 21-15,0-1 0,-1 1 16,-20 21-16,21 0 0,-22 0 0,22 0 16,-1 21-16,1 22 0,0-22 15,-1 21-15,1 1 0,21 20 16,0-21-16,21 1 0,0 20 0,0-20 0,0-1 15,0 0-15,0 1 0,21-22 16,0 21-16,0-21 0,22 0 0,-1 1 16,0-22-16,1 21 0,20-21 0,-21 0 15,22 0-15,-22 0 0,85 0 16,-63-21-16,-22-1 16,22 1-16,-22 0 0,21 0 0,-20 0 0,-1 0 15,0-22-15,-20 22 16,-1-21-16,0-1 0,0 1 0,-21 0 15,0 21-15,0-22 0,0 22 0,0 0 16,0 0-16,-21 42 31,21 0-31,-21 21 0,21-20 0,0 20 16,-21 0-16,21 1 0,0-22 16,0 21-16,0-21 0,0 22 15,0-22-15,0 0 0,0 0 0,0 0 16,0 0-16,21 1 0,0-22 15,0 21-15,0-21 0,0 0 16,1 0-16,-1-21 0,0 21 16,0-22-16,0 1 0,-21 0 15,21 0-15,1-21 0,-1 20 0,-21-20 16,21 21-16,-21-21 0,21-1 0,0 1 16,-21 21-16,21-22 0,-21 22 15,0 0-15,22 21 0,-22-21 0,0 42 31,0 0-31,0 0 0,0 1 16,0 20-16,0-21 0,0 0 16,0 22-16,0-22 0,0 21 0,21-21 15,0 0-15,-21 1 0,21-1 0,0 0 16,0 0-16,22 0 16,-1-21-16,-21 21 0,0-21 0,1 0 15,-1 0-15,21 0 0,-21 0 16,0-21-16,1 0 0,-1 0 0,0 0 15,0 0-15,-21-1 0,0-20 0,21 0 16,-21-1-16,0-20 0,0 21 16,0-1-16,0 1 0,0 0 0,0-1 15,0 22-15,0 0 0,0 0 0,-21 42 47,21 0-47,0 0 0,0 0 0,0 1 16,0-1-16,0 0 15,0 0-15</inkml:trace>
  <inkml:trace contextRef="#ctx0" brushRef="#br0" timeOffset="85375.34">10837 15007 0,'0'0'0,"-42"-42"31,21 42-31,0 0 16,-1 0-16,1 0 0,0 0 16,0 0-16,-21 21 0,20-21 0,1 21 15,0 0-15,0 1 0,0-1 0,21 0 16,0 0-16,0 0 0,0 0 16,0 1-16,0-1 0,0 0 0,0 0 15,0 0-15,21 0 0,0 1 0,21-22 16,-20 21-16,-1 0 0,0 0 15,21-21-15,-21 21 0,1 0 0,-1-21 16,0 22-16,-21-1 0,0 0 16,-21-21-1,0 21-15,-22-21 0,22 0 16,0 0-16,-21 0 0,20 0 0,-20 0 16,21 0-16,-21 0 0,20 0 15,1 0-15,0 0 0,0 0 0,42-21 31,0 0-15,0 0-16</inkml:trace>
  <inkml:trace contextRef="#ctx0" brushRef="#br0" timeOffset="86013.24">11366 15240 0,'0'-85'31,"0"64"-31,0 0 16,0 0-16,0 0 16,0 0-16,0-1 15,-21 22 17,0 22-32,0-1 0,21 0 15,-21 0-15,0 0 0,-1 22 16,22-22-16,0 21 0,0 0 0,0-20 15,0-1-15,0 21 0,0-21 16,0 0-16,0 1 0,22-1 0,-1 0 16,0-21-16,0 21 0,0-21 15,0 0-15,1 0 0,-1 0 0,0 0 16,0 0-16,21 0 0,-20 0 16,-1 0-16,0-21 0,0 0 15,-21 0-15,0-1 0,21 1 16,-21 0-16,0-21 0,21 21 15,-21-22-15,0 1 0,0 0 0,22 20 16,-1-20-16,0 0 0,-21 21 16,21-1-16,0 1 0,0 0 0,22 0 15,-22 0-15,21 21 0,-21 0 16,22 0-16,-22 0 0,21 0 0,-21 21 16,1 0-16,-1 0 0,0 0 15,0 1-15,0 20 0,-21-21 0,0 21 16,0-20-16,0 20 0,0-21 0,0 0 15,-21 22-15,0-22 0,0 0 0,0 0 16,-1-21-16,1 0 16,0 0-16,0 0 15,21-21 1,0 0-16,0 0 16,0-22-16,0 22 0,0 0 15,0 0-15,0-22 0,21 22 0,0-21 16,0 21-16,-21 0 0,22-1 15,-22 1-15,21 0 0,-21 0 0,0 0 16,21 21-16,0-21 0,-21-1 0,21 22 16</inkml:trace>
  <inkml:trace contextRef="#ctx0" brushRef="#br0" timeOffset="86405.02">12827 15155 0,'0'0'0,"-21"-21"0,-22-63 31,43 62-31,0 1 0,0 0 0,0 0 16,0 0-16,-21 21 0,0 21 15,21 0 1,0 0-16,-21 22 0,0-1 0,21 0 16,-21 1-16,21 20 0,0-21 0,-22 22 15,1-1-15,21 1 16,-21-22-16,21 22 0,0-1 0,-21 1 16,0-1-16,21 1 0,-21-1 0,21 1 15,0-1-15,0-20 0,0 20 16,0-21-16,0 1 0,0-1 0,0-21 15,0 0-15,0 1 0,0-1 0,21-42 32,0-1-32,0 1 0,-21 0 15</inkml:trace>
  <inkml:trace contextRef="#ctx0" brushRef="#br0" timeOffset="86719.83">12721 15346 0,'0'-64'15,"0"128"-15,-21-191 0,21 85 0,-21-1 0,21 1 16,0 0-16,0 20 0,0-20 0,0 21 16,0 0-16,0 0 0,21 21 15,0-22-15,0 22 0,0 0 0,1 0 16,20 0-16,0 0 0,-21 0 0,22 0 16,-1 0-16,0 22 0,-20-1 15,20 0-15,-21 0 0,0 21 16,-21 1-16,0-22 0,0 21 0,0 1 0,-21-1 15,0-21-15,-21 21 16,20-20-16,-20 20 0,0-21 0,-1 0 16,1 0-16,0 1 0,-1-22 0,22 21 15,0-21-15,0 0 0,0 0 16,21-21 0,21-1-16,0 22 0,0-21 0,22 0 15,-22 0-15,21 0 0,0 0 16,1-1-16</inkml:trace>
  <inkml:trace contextRef="#ctx0" brushRef="#br0" timeOffset="87324.59">13462 15028 0,'0'0'0,"21"-21"0,21 0 16,-20 21-16,-44 0 31,1 21-31,0 0 0,0 1 0,-21-1 16,20 21-16,1 0 0,-21-20 15,21 20-15,0-21 0,21 21 0,0-20 16,0-1-16,0 21 0,0-21 0,0 0 16,21 1-16,0-22 15,0 0-15,0 0 0,22 0 0,-22 0 16,0 0-16,21 0 0,-21 0 16,22-22-16,-22 1 0,0 0 0,0 0 15,-21 0-15,0 0 0,0-22 16,0 22-16,0-21 0,0-1 0,0 22 15,0-21-15,-21 21 0,-21 0 0,21-1 16,-1 1-16,1 21 0,0 0 16,0 0-16,0 0 0,0 0 0,42 0 31,0 0-31,21 0 16,-21 0-16,22 0 0,-1-21 0,-21 21 15,22 0-15,-1 0 0,0 0 0,1-21 16,-1 21-16,0 0 15,-21 0-15,22-21 0,-22 21 0,21 0 16,-21 0-16,1 0 0,-1 0 0,-21 21 16,0 0-1,0 21-15,0-20 0,0 20 0,0 0 16,-21 1-16,-1 20 0,1-21 0,21 1 16,-21 20-16,0-20 0,21 20 15,-21-21-15,0 22 0,-1-22 0,22 1 16,-21 20-16,0-21 0,0 22 0,0-22 15,0 22-15,-1-22 0,1 0 0,0 1 16,0-1-16,0 0 16,21-20-16,0-1 0,0 0 0,-21 0 15,21 0-15,0-42 16,21 0 0,-21 0-16,21 0 0,0-22 0,-21 22 15</inkml:trace>
  <inkml:trace contextRef="#ctx0" brushRef="#br0" timeOffset="87652.55">13949 15219 0,'0'0'0,"0"-42"0,21-149 31,0 191-31,0-21 16,0 0-16,1 21 0,20 0 15,0-21-15,1 21 0,20 0 0,1 0 16,-22 0-16,21 0 0,-20 0 0,20 0 15,-20 21-15,-22 0 0,21 0 16,-21 0-16,-21 0 0,0 22 0,0-22 16,-21 21-16,0 1 0,-21-22 0,-1 21 15,1-21-15,-22 22 0,22-22 16,-21 0-16,-1 0 0,22 0 0,-22-21 16,22 21-16,0-21 0,-1 0 0,22 0 15,0 0-15,0 0 0,21-21 31,21 21-31,0-21 0,21 0 16,1 21-16,-1-21 0,0 0 16,1-1-16,20 1 0,-20 0 0,20 21 15</inkml:trace>
  <inkml:trace contextRef="#ctx0" brushRef="#br0" timeOffset="87995.39">14817 15028 0,'0'0'0,"21"-84"31,-42 84-15,21 21 0,-22 0-16,1 0 0,0 22 15,21-22-15,0 21 0,-21-21 16,21 22-16,0-22 0,0 21 0,0-21 16,0 22-16,0-22 0,21 0 0,0 0 15,0 0-15,1 0 0,20-21 16,0 22-16,1-22 0,-1 0 0,0 0 15,-21 0-15,22 0 0,-1 0 0,-21-22 16,0 1-16,1 0 0,-1 0 16,-21 0-16,21-22 0,-21 22 15,0-21-15,0 21 0,0-22 0,0 22 0,0-42 16,0 42-16,0-1 16,21 22 30,0 0-30</inkml:trace>
  <inkml:trace contextRef="#ctx0" brushRef="#br0" timeOffset="88316.21">15684 14944 0,'-21'0'31,"0"0"-31,0 21 0,0 0 0,0 0 15,-1 22-15,1-1 0,0 0 16,0 1-16,0-1 0,21 0 16,0 22-16,0-22 0,0 22 0,-21-22 15,21 21-15,0 1 0,0-22 0,0 22 16,0-1-16,0-20 0,0 20 16,-22 1-16,22-1 0,0 1 0,-21-22 15,0 21-15,0-20 0,0-1 0,-22 0 16,22 1-16,0-1 0,0-21 0,0 22 15,0-22-15,-1 0 0,1-21 16,21 21-16,0-42 16,0 0-1,21 0-15,1-1 0,-22-20 16,21 0-16,0-1 0,21 1 16,-21-21-16,1-1 0</inkml:trace>
  <inkml:trace contextRef="#ctx0" brushRef="#br0" timeOffset="88637.09">15430 15346 0,'0'-42'0,"-21"-1"0,-42-147 31,63 169-31,0-1 0,0 1 0,0 0 16,0 0-16,0 0 0,0 0 0,21 21 16,0-22-16,21 1 0,-20 21 15,-1 0-15,21 0 0,0 0 16,-20 0-16,20 0 0,-21 0 0,0 0 15,22 0-15,-22 0 0,0 0 0,-21 21 16,0 1-16,0-1 0,0 0 16,0 0-16,0 0 0,-21 0 0,0 1 15,-1 20-15,1-21 0,-21 21 0,0-20 16,20-1-16,-20 0 0,0 0 16,21 0-16,-22 0 0,22 1 0,0-1 15,0-21-15,0 21 0,42-21 47,0 0-47,0 0 0,0 0 0,22-21 16</inkml:trace>
  <inkml:trace contextRef="#ctx0" brushRef="#br0" timeOffset="88847.97">16573 15536 0,'0'0'0,"0"22"0,0-1 0,0 0 16,-21-21-16,0 21 15,0-21-15,0 21 0,0-21 16,-1 0-16,1 21 0,0-21 16,0 0-16,0 0 15,21-21 1</inkml:trace>
  <inkml:trace contextRef="#ctx0" brushRef="#br0" timeOffset="89868.38">1503 16701 0,'0'0'0,"-21"0"47,-1 0-47,1 0 0,0 21 16,-21 0-16,-1 0 0,1 0 15,0 22-15,-1-1 0,1 21 0,21-20 16,0 20-16,-22-20 0,43 20 15,-21 1-15,21-1 0,0 1 16,0-1-16,0 1 0,0-1 16,0 1-16,21-22 0,1 0 0,-1-21 15,21 22-15,0-43 0,22 21 16,-22-21-16,22 0 0,-1 0 16,1 0-16,-1-21 0,-20 0 0,20-1 15,-21 1-15,1 0 0,-22 0 16,21 0-16,-42-22 0,0 22 0,0 0 15,0-21-15,0 21 0,-42-1 16,21-20-16,0 21 0,-22 21 16,1-21-16,21 21 0,-22 0 15,1 0-15,21 0 0,-21 21 16,-1 0-16,22 0 0,-21 22 0,21-22 16,-1 21-16,1 0 0,0 1 15,21-22-15,0 21 0,0-21 16,0 22-16,21-22 0,0-21 0,1 0 15,20 0-15,0 0 0</inkml:trace>
  <inkml:trace contextRef="#ctx0" brushRef="#br0" timeOffset="90068.39">2328 17399 0,'0'0'16,"21"-21"-16,-21 0 0,0 0 31</inkml:trace>
  <inkml:trace contextRef="#ctx0" brushRef="#br0" timeOffset="90392.21">4022 16891 0,'0'-21'0,"0"42"0,0-63 0,0 21 15,0-1-15,0 44 32,0-1-32,0 21 15,0 0-15,-22 1 0,22 20 0,0 1 16,0-1-16,0 1 0,-21-1 16,21 1-16,-21-22 0,21 22 0,-21-1 15,21-21-15,-21 1 0,21-1 16,-21 0-16,21-20 0,0-1 0,0 0 15,-22 0-15,22-42 16,0 0 0,0 0-16</inkml:trace>
  <inkml:trace contextRef="#ctx0" brushRef="#br0" timeOffset="90652.06">3831 17039 0,'0'-63'16,"0"126"-16,0-169 0,0 64 0,0 0 15,21-1-15,-21 1 0,21 21 0,1 0 16,-1 21-16,0 0 0,21 0 16,-21 21-16,22 0 0,-1 21 0,0 1 15,1 20-15,-1 1 0,22-22 16,-22 22-16,0-22 0,1 21 0,-1 1 16,-21-22-16,0 1 0,0 20 0,-21-21 15,0 1-15,0-1 16,0 0-16,0-20 0,0 20 0,0-21 15,-21 0-15,21-42 16,0-21 0,0 21-16,0-22 0,21 1 15</inkml:trace>
  <inkml:trace contextRef="#ctx0" brushRef="#br0" timeOffset="90900.9">4784 16637 0,'21'-42'0,"-42"84"0,42-127 0,-21 64 15,0 0-15,0 0 0,0 0 0,0 42 32,0 0-32,0 21 0,-21 1 0,-1-1 15,1 22-15,0-1 0,0 22 16,21-22-16,-21 1 0,0-1 16,21 1-16,0-1 0,0 1 0,0-22 15,-22 22-15,22-22 0,0 0 16,0 1-16,0-22 0,0 0 0,0 21 15,22-42-15,-22 21 0,21-21 16,0 0-16,0 0 0,0 0 0,0-21 16,1 0-16,-1 0 0</inkml:trace>
  <inkml:trace contextRef="#ctx0" brushRef="#br0" timeOffset="91275.86">5228 17103 0,'21'-21'16,"-42"42"-16,42-85 0,-21 43 0,0 0 15,-21 42 1,0 0-16,0 0 16,21 1-16,-21 20 0,-1 0 15,1 1-15,0-22 0,0 21 0,21 0 16,0 1-16,0-22 0,0 21 16,0-21-16,0 1 0,0 20 0,21-21 15,0 0 1,0-21-16,1 0 0,-1 0 0,21 0 15,-21-21-15,22 0 0,-1 0 0,-21 0 16,21-1-16,-20-20 0,-1 21 16,0-21-16,-21 20 0,0-20 0,0 0 15,0-1-15,0 1 0,-21 0 16,0-1-16,-1 1 0,1 0 0,0 21 16,0-1-16,-21 1 0,20 21 15,1 0-15,0 0 0,0 0 0,0 0 16,0 21-16,21 1 15,-22-22-15,22 21 0,0 0 0,0 0 16,22-21 0,-1 0-16,21 0 15</inkml:trace>
  <inkml:trace contextRef="#ctx0" brushRef="#br0" timeOffset="91716.41">5905 16552 0,'0'0'0,"0"-21"0,0 42 31,0 1-31,0 20 0,0-21 16,0 43-16,0-22 0,0 0 16,0 22-16,0-1 0,0 1 15,-21-22-15,21 22 0,-21-22 16,21 0-16,0 1 0,0-1 0,0 0 15,0 1-15,0-22 0,0 0 0,21 0 16,0 0-16,1 0 0,-1-21 16,0 0-16,0 0 0,21 0 15,-20-21-15,-1 21 0,0-21 16,0 0-16,0-21 0,0 20 0,1-20 16,-1 21-16,0-21 0,0 20 15,-21 1-15,0-21 0,21 42 16,-21-21-16,0 42 15,-21 0 1,21 0-16,0 0 0,0 1 0,-21 20 16,21-21-16,-21 0 0,21 0 15,0 1-15,0-1 0,21-21 32,0-21-17,0-1-15,-21 1 0,21 0 16</inkml:trace>
  <inkml:trace contextRef="#ctx0" brushRef="#br0" timeOffset="91869.94">6456 16806 0,'0'0'0,"0"-21"15,0-42 1,-21 63 15,21 21-31</inkml:trace>
  <inkml:trace contextRef="#ctx0" brushRef="#br0" timeOffset="92071.83">5736 16891 0,'-21'0'0,"42"0"0,-63 0 15,21 21-15,42-21 32,0 0-32,0 0 0,21 0 0,1-21 15,-1 0-15,0 21 0,1-21 16,-1 0-16,22 21 0,-22-22 0,0 1 16,22 21-16,-1-21 0,1 0 0</inkml:trace>
  <inkml:trace contextRef="#ctx0" brushRef="#br0" timeOffset="92957.32">6964 16955 0,'-21'21'0,"42"-42"16,-85 63-16,43-21 0,-21-21 0,21 21 15,-1-21-15,1 0 0,0 21 0,42-21 31,22 0-31,-22-21 16,21 0-16,0 0 0,1 0 16,20 0-16,-20-1 0,20-20 15,1 21-15,-22-21 0,21-1 0,-20 1 16,-1 0-16,0-1 0,1 1 16,-22 0-16,0-1 0,0-41 15,-21 41-15,0 22 0,-21-21 16,0 21-16,0-1 0,-22 1 0,1 21 15,0 0-15,-1 0 0,1 21 0,-21 1 16,20-1-16,1 21 0,-22 0 16,22 1-16,0 20 0,-22 85 15,43-63-15,0-21 0,0 41 16,0-20-16,21 0 0,-22-1 16,1 22-16,21 0 0,-21 0 0,21 0 15,0 0-15,-21-1 0,21 1 16,-21 0-16,21 0 0,0 0 0,0 0 15,-21-1-15,21 1 0,-22-21 16,22 21-16,0-22 0,0 22 0,0-42 16,0-43-16,22-21 15,-1 0-15,0 0 16,0 0-16,21 0 0,-20 0 0,20 0 16,0 0-16,1 0 0,-1 0 0,21-21 15,-20-43-15,-1-20 0,0-1 16,1 21-16,-1-41 0,-21 20 15,0 0-15,1 1 0,-22-1 16,0 0-16,-22-21 0,1 22 0,0-1 16,-21 0-16,-22 1 0,22 20 15,-22 1-15,1 20 0,-1 1 0,1 0 16,-1 21-16,1-1 0,21 1 16,-1 0-16,1 21 0,0 0 0,42-21 15,21 0 1,21 21-16,0 0 15,1-21-15,20-1 0,-20 22 0,20-21 16,1 0-16,-1 0 0,1 21 16,-1-21-16,1 0 0,-22-1 15,21 1-15,-20 0 0,-1 0 0,-21 0 16,22 0-16,-43-1 16,0 44-1,-22-1 1,22 0-16,-21 0 0,0 0 0,0 22 15,21-22-15,0 21 0,0-21 16,-21 0-16,21 1 0,0-1 16,0 0-16,0 0 0,0 0 0,-21-21 15,21 21-15,0-42 16,0 0 0,0 0-16,0 0 15,21 0-15,0-1 0</inkml:trace>
  <inkml:trace contextRef="#ctx0" brushRef="#br0" timeOffset="93112.23">7429 16933 0,'0'-42'0,"0"84"0,0-105 0,0 42 16,0 0-16,-21 21 15,0 0 1,0 0-16,21 21 16,0 0-16,0 0 15,21 0-15,0-21 0,-21 21 0,21-21 16,1 0-16,20 22 0,-21-22 15,0 0-15</inkml:trace>
  <inkml:trace contextRef="#ctx0" brushRef="#br0" timeOffset="93777.04">7937 16976 0,'0'-21'0,"0"42"0,-21-42 31,0 21-31,0 21 0,0 0 0,0 0 15,-22 0-15,22 0 0,0 22 16,0-22-16,0 21 0,21 1 0,0-22 16,-22 21-16,22 0 0,0-20 15,0-1-15,0 21 0,22-21 0,-1 0 16,21 1-16,-21-22 0,22 21 16,-1-21-16,0 0 0,22 0 15,-22 0-15,22 0 0,-1-21 0,-21 21 16,22-22-16,-1 1 0,-20 0 15,20 0-15,-20 0 0,20 0 0,-21-1 16,1 1-16,-1-21 0,0-22 16,-20 22-16,-22 21 0,0-21 15,0 20-15,-22 1 0,1 0 0,0 0 16,0 0-16,0 21 0,-22 0 16,22 0-16,0 0 0,0 21 15,-21 0-15,20-21 0,1 42 0,0-20 16,0-1-16,0 21 0,21-21 15,-21 0-15,21 22 0,0-22 0,0 0 16,0 0-16,0 0 0,0 1 16,21-22-16,0 0 15,0 0-15,0 0 0,0 0 0,1 0 16,-1-22-16,21 22 0,-21-21 16,0 0-16,22 0 0,-22-21 0,0 20 15,0 1-15,0-21 0,-21 21 0,0-22 16,22 22-16,-22 0 15,0 0-15,0 0 0,0 42 32,0 0-32,0 0 0,0 0 0,0 22 15,-22-22-15,22 21 0,0-21 0,0 22 16,0-22-16,0 0 0,0 0 16,0 0-16,0 1 0,22-22 15,-1 21-15,0-21 0,21 0 16,-21 0-16,1-21 0,-1-1 15,21 22-15,-21-21 0,22 0 0,-22-21 16,0 21-16,0-22 0,0 1 16,0 0-16,1-1 0,-1 1 0</inkml:trace>
  <inkml:trace contextRef="#ctx0" brushRef="#br0" timeOffset="94023.9">9144 16955 0,'21'-233'16,"0"0"0,-63 699-16,84-953 15,-42 444-15,0 22 0,0 42 31,0 1-31,-21-1 0,21 21 0,-21 0 16,21 1-16,0-1 0,-21 0 16,21 22-16,-21-22 0,21 22 0,0-22 15,0 22-15,0-22 0,0 0 16,0 1-16,0-22 0,21 21 0,-21-21 16,21 22-16,-21-22 0,21 0 15,0-21-15,0 21 0,1-21 16,-1 0-16,0 0 0,0 0 15,0-21-15,0 21 0,-21-21 0,22 0 16,-1-1-16,21-20 0,-42 21 16,42-21-16,-20 20 0,-1-20 0</inkml:trace>
  <inkml:trace contextRef="#ctx0" brushRef="#br0" timeOffset="94852.28">9504 16997 0,'42'-106'16,"-21"64"0,-84 190-16,126-275 15,-63 148-15,0 21 16,-21-20-16,0-1 0,0 21 15,21 0-15,0-20 0,0-1 0,0 21 16,0-21-16,0 0 0,0 1 16,0-1-16,0 0 0,21-21 15,0 0-15,21 0 0,-20 0 16,20 0-16,-21-21 0,21 21 16,1-21-16,20-1 0,-20 1 0,-1 21 15,0-21-15,22 0 0,-43 0 16,21-22-16,-21 22 0,1 0 0,-1 0 15,-21-21-15,0 20 0,0 1 0,0 0 16,-21 21 0,-1 0-1,22 21-15,0 0 0,-21 1 16,0-1-16,0 0 0,21 21 0,0-21 16,0 1-16,0 20 0,0-21 0,0 0 15,0 0-15,0 1 0,0-1 16,21 0-16,0-21 0,0 0 15,1 0-15,-1 0 16,0 0-16,0 0 0,-21-21 0,21 0 16,-21-1-16,0 1 0,0 0 15,0 0-15,0 0 0,0-22 16,0 22-16,0-21 0,-21 21 16,21-22-16,0 22 0,0-21 0,0 21 15,0-22-15,0 22 0,0 0 16,0 0-16,21 0 0,0 0 0,1-1 15,-1 22-15,21 0 0,-21 0 16,22 0-16,-1 0 0,-21 0 0,21 22 16,1-22-16,-22 42 0,21-21 0,-21 0 15,1 22-15,-1-22 0,-21 21 16,0 0-16,0-20 0,0 20 0,0-21 16,0 0-16,0 22 0,0-22 15,0 0-15,-21 0 0,-1 0 0,1 0 16,0-21-1,0 0-15,0 0 16,21-21-16,-21 0 16,21 0-16,0 0 0,0 0 15,0-1-15,0-20 0,0 0 0,21-1 16,0 1-16,0 0 0,21-22 0,-20 22 16,20 0-16,0-1 0,1 22 15,-1-21-15,0 21 0,1 21 16,-1 0-16,0 0 0,1 0 0,-22 0 15,21 0-15,0 21 0,-20 21 0,-1-21 16,0 22-16,-21-22 0,0 21 0,0 0 16,0-20-16,0 20 15,0 0-15,-21-21 0,0 22 0,21-22 16,-22 21-16,1-21 0,-21 1 0,21-1 16,21 0-16,-21-21 0,-1 0 15,1 0-15,21-21 16,0 0-16</inkml:trace>
  <inkml:trace contextRef="#ctx0" brushRef="#br0" timeOffset="95045.19">10477 16256 0,'0'0'0,"-21"-21"0,0 21 0,-21 0 0,21 0 16,-1 0-16,1 0 0,-21 0 15,21 0-15,0 0 0,-1 0 16,1 0-16,0 0 0,0 0 16,0 0-1,0 0-15,-1 0 0,1 0 16</inkml:trace>
  <inkml:trace contextRef="#ctx0" brushRef="#br0" timeOffset="95211.3">8932 16595 0,'0'0'0,"-21"21"0,0 0 16,21 0-16,0 0 0,0 1 0,21-22 15,0 0-15,22 21 0,-1-21 16,0 0-16,22 0 0,-1 0 0,1-21 16,-1-1-16,1 22 0,20-21 0,1 0 15,0 0-15,-1 0 0</inkml:trace>
  <inkml:trace contextRef="#ctx0" brushRef="#br0" timeOffset="95592.24">11684 16362 0,'-21'-21'0,"42"42"0,-63-42 0,20 0 16,1 21-16,0-22 0,0 22 0,0 0 15,0 0-15,-1 22 16,1-1-16,0 21 0,21 0 16,-21 22-16,0-1 0,0 1 15,-1 21-15,22-1 0,0 1 0,-21 21 16,21-22-16,0 22 0,-21-21 15,21 21-15,0 0 0,0-1 0,0-20 16,0 21-16,0-21 0,0-1 0,0 1 16,-21 0-16,21-22 0,-21 22 15,21-22-15,0-20 0,0 20 0,0-21 16,0 1-16,0-22 0,0 0 16,0 0-16,0-42 15,0-21-15,0 21 0,0-43 16</inkml:trace>
  <inkml:trace contextRef="#ctx0" brushRef="#br0" timeOffset="95890.07">11345 17103 0,'0'0'0,"0"-85"0,0 0 16,0 1-16,0 20 0,0-20 0,0 20 16,0 1-16,0 20 0,0 1 15,21 0-15,-21-1 0,22 1 0,-1 21 16,0 0-16,0-1 0,0 22 0,0 0 15,22 0-15,-22 0 0,21 22 16,1-1-16,-22 21 0,21-21 0,-21 22 16,0-1-16,1 0 0,-22 1 15,0-1-15,0 0 0,-22 1 16,1-1-16,-21-21 0,21 21 0,0 1 16,-22-22-16,1 0 0,21 0 15,0 0-15,-22 1 0,43-1 0,0-42 31,21-1-31,22 1 16,-22 0-16,21 0 0,1 0 0,-1 0 16</inkml:trace>
  <inkml:trace contextRef="#ctx0" brushRef="#br0" timeOffset="96459.77">12298 16510 0,'21'0'15,"-42"0"-15,63 0 0,-63 21 31,0 0-31,21 1 0,-21 20 0,-1-21 16,22 21-16,-21 1 0,21-22 16,0 21-16,0 1 0,0-22 0,0 21 15,0-21-15,0 0 0,0 22 16,21-22-16,1 0 0,-1-21 16,0 0-16,0 0 0,21 0 0,-20 0 15,-1 0-15,-21-21 16,21 0-16,0 0 0,-21-22 0,0 22 15,0 0-15,0-21 0,-21 20 16,0 1-16,0-21 0,-1 21 16,-20 0-16,21-1 0,0 22 0,0-21 15,-1 21-15,1 0 0,0 0 0,42 0 32,22 0-32,-22 0 15,21 0-15,0 0 0,1-21 16,-1 21-16,0-21 0,1 21 0,-1 0 15,22 0-15,-22-21 0,0 0 0,1 21 16,-1 0-16,0 0 16,-21 0-16,1 0 0,-1 0 0,0 0 0,-21 21 15,0 21 1,0-21-16,0 22 0,0-1 16,-21 0-16,21 1 0,-21 20 0,-1 1 15,1-1-15,0 1 0,0-1 0,0 1 16,0-1-16,21 22 0,-22-22 15,1 22-15,0 0 0,21 63 16,-21-64-16,21-20 0,-21-1 16,0 1-16,21 21 0,0-43 0,0 21 15,0 1-15,-22-22 0,22 1 0,0-22 16,0 0-16,0 0 0,22-42 31,-22 0-31,21 0 0</inkml:trace>
  <inkml:trace contextRef="#ctx0" brushRef="#br0" timeOffset="96783.94">12996 17124 0,'0'0'16,"0"-64"-16,0 1 0,0-22 0,0 22 16,21 20-16,-21 22 0,0-21 15,0 0-15,22 20 0,-1 1 16,0 0-16,0 0 0,0 0 0,22 0 15,-22 21-15,21 0 0,0-22 0,1 22 16,-1 0-16,0 0 0,1 0 16,-1 22-16,-21-1 0,0 0 0,1 0 15,-22 0-15,0 0 0,0 22 16,-22-22-16,-20 21 0,21 1 0,-43-22 16,22 0-16,-21 21 0,20-21 0,-20 1 15,-1-1-15,1 0 0,-1 0 16,22 0-16,0-21 0,-1 0 0,22 21 15,0-21-15,42-21 16,21 0 0,1 0-16,-1 0 0,22 0 0,-1-1 15,-21 1-15</inkml:trace>
  <inkml:trace contextRef="#ctx0" brushRef="#br0" timeOffset="97111.56">13779 16701 0,'0'0'0,"0"21"31,-21 0-31,0 0 16,0 0-16,21 0 0,-21 1 0,0 20 15,-1-21-15,1 21 0,21 1 16,0-22-16,-21 0 0,21 21 0,0-20 16,0-1-16,0 0 0,21 0 15,0 0-15,1-21 0,-1 0 16,0 0-16,21 0 0,-21 0 0,22 0 15,-1 0-15,-21-21 0,22 21 0,-1-21 16,-21 0-16,21 0 0,-20-22 16,-1 22-16,0-21 0,-21 21 0,0-22 15,0 1-15,0 21 0,0 0 0,0-1 16,0 1-16,42 21 62</inkml:trace>
  <inkml:trace contextRef="#ctx0" brushRef="#br0" timeOffset="97431.43">14584 16764 0,'-21'0'0,"42"0"0,-64 0 15,22 21 16,21 0-31,-21 1 0,21-1 0,0 21 16,0-21-16,-21 43 0,21-22 16,-21 0-16,0 22 0,21-22 15,-22 22-15,22 20 0,0-20 16,-21 21-16,0-22 0,21 22 0,0-22 16,0 22-16,-21-22 0,21 1 0,0-1 15,0 1-15,0-22 0,0 22 16,0-22-16,0-21 0,0 22 0,0-22 15,0 21-15,0-21 16,21-21 0,-21-21-16,0 0 0,21 0 0,0-22 15,-21 1-15,22 0 0,-1-1 16,-21-20-16,21-1 0,0 1 0</inkml:trace>
  <inkml:trace contextRef="#ctx0" brushRef="#br0" timeOffset="97723.26">14647 17399 0,'21'-148'16,"-84"444"-16,105-444 0,-21-64 0,-21 128 0,0 20 15,0-42-15,0 43 16,0 21-16,0-1 0,0 22 0,0-21 16,0 21-16,0-1 0,22 1 0,-22 0 15,21 21-15,0 0 0,0-21 16,21 21-16,1 0 0,-1 0 0,0 0 16,1 0-16,-1 0 0,0 0 0,1 21 15,-1 0-15,-21 0 0,0 1 16,-21 20-16,0 0 0,-21-21 0,0 22 15,-21-1-15,-1 0 0,-20-20 16,21 20-16,-22-21 0,1 0 16,-1 0-16,22 1 0,-22-1 0,22 0 15,0-21-15,20 0 0,-20 21 16,21-21-16,42-21 16,21 21-1,-20-21-15,20 0 0,-21 21 16,21-22-16,1 22 0</inkml:trace>
  <inkml:trace contextRef="#ctx0" brushRef="#br0" timeOffset="97895.71">15642 17145 0,'21'21'0,"-42"-42"0,42 63 0,-21-20 15,0-1 1,-21-21-16,0 0 15,0 0-15,21 21 0,-21-21 16,-1 0-16,-20 0 0,21 0 16,0-21-16,-22 0 0</inkml:trace>
  <inkml:trace contextRef="#ctx0" brushRef="#br0" timeOffset="176146.56">10774 17632 0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4:36:00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4085 0,'0'-21'15,"0"0"-15,0 0 16,-21 21 46,0 0-46,-1 0-16,-20 21 0,21-21 0,-21 0 16,20 21-16,-20-21 0,21 0 15,-21 0-15,20 0 0,1 0 0,0 0 16,0 0-16,0 0 0,0 0 15,42 21 1,0-21 0,21 0-16,1 0 0,-1 0 15,21 0-15,1 0 0,-1 0 0,1 0 16,-1-21-16,1 21 0,21-21 16,-1 21-16,-20-21 0,20 21 0,1-21 15,0 21-15,-1 0 0,1-22 16,-21 22-16,-1 0 0,-21 0 15,1 0-15,-1 0 0,-21 0 0,0 0 16,-42-21 15,0 21-31</inkml:trace>
  <inkml:trace contextRef="#ctx0" brushRef="#br0" timeOffset="327.81">2540 3810 0,'0'0'0,"21"0"31,0 0-31,22 0 16,-22 0-16,21 0 0,0 0 15,1 0-15,-1 0 0,0 0 0,1 0 16,-22 0-16,21 21 0,-21-21 15,1 21-15,-22 1 0,0-1 0,0 21 16,0-21-16,-22 22 0,1-1 0,-21 21 16,0-20-16,-1-1 0,1 0 15,-22 22-15,1-22 0,21-21 16,-22 22-16,22-1 0,-1-21 16,-20 0-16,42 1 0,-22-1 0,22 0 15,0 0-15,0-21 0,42 0 16,0 0-1,0-21-15,22 0 0</inkml:trace>
  <inkml:trace contextRef="#ctx0" brushRef="#br0" timeOffset="1484.65">4170 3725 0,'0'-21'0,"0"42"0,0-63 0,0 21 15,0 0-15,0 0 0,-21 21 16,21-22-16,-22 22 0,22-21 16,-21 21-1,21 21-15,0 22 16,0-22-16,-21 21 0,21 1 15,0-1-15,0 21 0,0-20 0,-21 20 16,21 1-16,-21-1 0,21-20 0,-21 20 16,21-21-16,0 1 15,0-1-15,-22-21 0,22 0 0,0 1 16,0-1-16,0 0 0,22-42 31,-22-22-31,21 22 16,0-21-16,0 0 0,-21-22 15,21 22-15,0-22 0,1 22 0,-1 0 16,0-1-16,0 1 0,0 21 16,0-22-16,1 43 0,-1-21 0,0 21 15,0 0-15,0 0 0,0 21 16,-21 1-16,22-1 0,-22 0 16,0 21-16,21-21 0,-21 22 15,21-1-15,-21 0 0,21 1 16,-21-1-16,0-21 0,0 22 0,21-1 15,0-21-15,-21 0 0,22 0 16,-1 1-16,0-1 0,0 0 0,0-21 16,0 0-16,1 0 0,20 0 15,-21 0-15,0-21 0,22 0 0,-22-1 16,21 1-16,-21-21 0,22 0 0,-22-1 16,0 1-16,0 0 0,0-22 15,0 22-15,1-22 0,-22 22 0,0 0 16,21-1-16,-21 1 0,21 0 15,-21-1-15,0 22 0,0 0 16,0 0-16,0 42 31,-21 0-31,21 21 0,-21-20 16,21 20-16,0 0 0,0 1 0,0-1 16,0 0-16,-22 149 15,22-149-15,0 0 16,0-20-16,0 20 0,22-21 15,-1 21-15,-21-20 0,21-1 0,0 0 16,0-21-16,0 0 0,22 0 0,-22 0 16,21 0-16,1 0 0,-22-21 15,21 0-15,0-1 0,1-20 16,20 0-16,-20-1 0,-1 1 16,0 0-16,1-22 0,-22 22 0,21 0 15,-21-22-15,0 22 0,-21 21 0,0-22 16,0 22-16,0 0 0,0 0 15,0 0-15,-21 21 0,0 0 0,0 0 16,0 0-16,-22 21 0,22 0 16,-21 0-16,21 0 0,0 0 0,-1 22 15,1-22-15,0 21 0,21 1 0,0-1 16,0-21-16,0 21 0,0 1 16,21-22-16,-21 21 0,21-21 15,1 1-15,20-1 0,-21 0 0,0 0 16,22-21-16,-22 21 0,21-21 15,0 0-15,1 0 0,-1 0 0,0 0 16,1-21-16,-1 0 0,-21 0 16,22 0-16,-1-1 0,0 1 0</inkml:trace>
  <inkml:trace contextRef="#ctx0" brushRef="#br0" timeOffset="3468.32">7768 3450 0,'0'-21'0,"0"42"0,0-63 0,0 21 16,0 0-16,-21-1 0,0 22 15,0-21-15,-22 21 0,22 0 0,0 0 16,0 0-16,-22 0 0,22 0 0,-21 21 15,21 1-15,0-1 0,-22 21 16,22 0-16,-21 1 0,21 20 16,-1-20-16,-20 20 0,21-21 0,0 22 15,-22-1-15,22-20 0,0 20 16,0 1-16,0-22 0,21 22 0,0-22 16,0-21-16,21 21 0,0 1 15,0-22-15,0 0 0,22 0 0,-1-21 16,0 0-16,22 0 0,-22 0 0,22 0 15,-1 0-15,1-21 0,-1 0 16,1 0-16,-1-22 0,1 22 0,-1-21 16,1 0-16,-1-1 0,-20 1 0,-1 0 15,0-1-15,-21 1 0,1 0 16,-1 20-16,0-20 0,-21 21 16,0 0-16,0 0 0,0-1 0,0 1 15,-21 0-15,0 21 0,-1 0 16,1 0-16,-21 0 0,21 0 0,0 0 15,-1 0-15,-20 21 0,21-21 16,-21 21-16,20 22 0,-20-22 0,21 0 16,-21 21-16,20 1 0,1-22 0,0 21 15,-21 1-15,21-1 0,21 0 16,-22-21-16,22 22 0,-21-22 0,21 21 16,0-21-16,0 1 0,21-1 15,1-21-15,20 0 16,-21 0-16,0 0 0,0-21 0,22-1 15,-22-20-15,21 21 16,-21-21-16,22-1 0,-22 1 0,0 0 16,21-22-16,-20 22 0,-1-1 0,0 22 15,0-21-15,-21 21 0,0 0 16,21-1-16,-21 1 0,0 42 16,0 1-1,-21-1-15,21 0 0,0 0 16,-21 21-16,21-20 0,-21 20 0,21 0 15,0-21-15,0 22 0,0-1 16,0-21-16,0 22 0,21-22 0,0 0 16,0 21-16,0-21 0,1-21 0,-1 22 15,21-1-15,-21-21 16,22 0-16,-22 0 0,21 0 0,0-21 16,1-1-16,-1 1 0,0 0 0,1 0 15,-1-21-15,0 20 0,-20-20 16,-1 0-16,0-1 0,0 1 0,0 21 15,-21-21-15,0 20 0,0 1 0,0 0 16,0 0-16,-21 21 16,0 0-16,0 21 15,21 0 1,-21 0-16,-1 1 0,22-1 0,0 21 0,0-21 16,0 0-16,0 22 0,0-22 0,-21 21 15,21-21-15,0 1 16,0-1-16,0 0 0,0 0 0,0 0 15,0 0-15,0-42 32,0 0-32,0 0 15,21-21-15,1 20 0,-22-20 16,21 0-16,0-1 0,0 1 0,0 21 16,-21-21-16,21 20 0,1 1 0,-1 0 15,0 0-15,-21 0 0,21 21 16,0 0-16,0 0 0,1 0 15,-22 21-15,21 0 0,0 0 16,-21 0-16,0 1 0,21 20 16,-21-21-16,21 21 0,-21-20 0,0-1 15,21 21-15,1-21 0,-1 0 0,-21 22 16,21-22-16,0-21 0,-21 21 16,21-21-16,0 0 0,1 0 0,20 0 15,-21 0-15,0 0 0,22 0 0,-1-21 16,-21-21-16,21 20 0,1-20 15,-1 21-15,-21-21 0,22-1 0,-22 1 16,21 21-16,-21-22 0,22 1 16,-22 21-16,-21 0 0,0 0 15,0-1-15,-21 22 16,-1 22 0,1-22-16,0 21 0,0 0 15,0 21-15,0-21 0,21 1 0,-22 20 16,1-21-16,0 21 0,21 1 15,0-22-15,-21 21 0,21-21 0,-21 1 16,21-1-16,0 0 0,0 0 0,0 0 16,0-42 15,0 0-31,0 0 0,21 0 16,0-1-16,21-20 0,-20 0 15,-1 21-15,0-22 0,21 1 16,-21 21-16,22-22 0,-22 22 0,0 0 15,21 0-15,-20 0 0,-1 21 16,0 0-16,0 0 0,0 0 0,0 0 16,1 21-16,-22 0 0,0 21 15,0-20-15,0 20 0,0-21 16,0 21-16,0-20 0,0 20 0,0 0 16,0-21-16,0 1 0,0-1 0,21 21 15,0-42-15,0 21 16,0 0-16,0-21 0,1 0 0,-1 0 15,21 0-15,0 0 0,1 0 0,-1-21 16,-21 0-16,22 0 0,-1 0 16,0-22-16,1 22 0,-22-21 0,21 0 15,-21-1-15,0 22 0,1-21 0,-1 21 16,0-1-16,0 1 0,-21 0 16,-21 21 15,0 21-31,0-21 0,21 21 0,-22 22 15,1-22-15,0 0 0,21 21 0,0-20 16,-21-1-16,21 21 0,0-21 16,0 22-16,0-22 0,0 0 15,0 0-15,0 0 0,0 0 0,21-21 16,0 22-16,0-22 0,1 0 16,-1 0-16,0 0 0,21 0 0,1 0 15,-22-22-15,21 22 0,0-21 0,-20 0 16,20-21-16,-21 21 0,21-22 15,-20 1-15,-1 0 0,0 20 0,0-20 16,-21 0-16,0-1 0,0 1 0,0 21 16,0 0-16,-21-22 0,0 43 15,-22-21-15,22 0 0,-21 21 0,0 0 16,-1 0-16,1 0 0,0 21 0,-22-21 16,22 21-16,21 1 15,-22-1-15,22-21 0,0 21 0,0 0 16,21 0-16,0 0 0,21-21 15,0 0-15,0 0 16,22 0-16,-1 0 0,0 0 0</inkml:trace>
  <inkml:trace contextRef="#ctx0" brushRef="#br0" timeOffset="3748.34">11705 3154 0,'0'0'0,"-63"21"32,41 21-32,1-20 0,0 20 15,21 0-15,-21 1 0,0 20 0,0-21 16,-1 22-16,-20-22 0,21 22 0,0-22 16,0 22-16,-1-22 0,1 0 15,0 1-15,21-1 0,0 43 16,0-64-16,0 42 0,21-42 15,0-21-15,1 22 0,-1-22 16,21 0-16,-21 0 0,0 0 0,22-22 16,-22 1-16,21 0 0,-21-21 15,1 21-15,-1-22 0,21 1 0</inkml:trace>
  <inkml:trace contextRef="#ctx0" brushRef="#br0" timeOffset="3892.33">11239 3577 0,'-42'0'0,"84"0"0,-126 21 16,63-21-16,-22 0 0,22 22 0,63-22 16,-20 0-1,20 0-15,0 0 0,1 0 16,20-22-16,-21 22 0,22-21 0</inkml:trace>
  <inkml:trace contextRef="#ctx0" brushRef="#br0" timeOffset="4563.88">13229 3598 0,'0'-21'15,"21"0"-15,0 0 16,1 0-16,20 0 0,-21-22 0,21 1 16,1 0-16,-22-1 15,21-20-15,1 20 0,-1-20 0,-21-1 16,43-41-16,-43 41 0,0 22 16,-21-22-16,0 22 0,0 21 15,0-22-15,0 22 0,0 0 0,-21 21 16,0 0-16,-1 21 15,22 0-15,-21 1 0,0 20 0,0 0 16,0 22-16,21-22 0,0 22 0,-21-1 16,21 22-16,-22-22 0,22 22 15,0-22-15,0 22 0,0-21 0,0-1 16,0 1-16,0-1 0,-21-21 16,21 1-16,-21-1 0,0 0 0,21 1 15,-21-1-15,0-21 0,-1 0 16,-20 1-16,21-22 0,-21 0 15,20 0-15,-20 0 0,0 0 0,-22 0 16,22-22-16,0 1 0,-1 0 0,1 0 16,0-21-16,-1 20 0,1-20 15,21 21-15,-22-21 0,43 20 0,0-20 16,0 21-16,0 0 0,0 0 16,0-1-16,22 22 0,-1 0 15,21-21-15,0 21 0,1-21 0,20 21 16,1-21-16,-1 0 15</inkml:trace>
  <inkml:trace contextRef="#ctx0" brushRef="#br0" timeOffset="4980.82">13885 3408 0,'-42'63'16,"21"-41"-16,0 20 15,-1-21-15,1 0 0,0 22 0,21-1 16,0-21-16,-21 21 0,21-20 15,-21 20-15,21-21 0,0 0 0,-21 22 16,21-22-16,0 0 0,0 0 0,0 0 16,0-42 15,0 0-31,0 0 16,0 0-16,0-22 0,0 1 15,21 21-15,-21-22 0,21 1 0,21 0 16,-21-1-16,1 1 0,20 0 15,0-1-15,1 22 0,-1 0 0,-21 0 16,21 0-16,1 21 0,-1 0 0,-21 0 16,22 0-16,-22 21 15,21-21-15,-21 21 0,0 21 0,1-20 0,-22 20 16,0 0-16,0 1 16,0-22-16,0 21 0,0 22 15,-22-22-15,1-21 0,0 0 0,0 22 16,0-22-16,0-21 0,-1 21 15,22 0-15,22-21 16,-1-21-16,0 0 16,21 21-16</inkml:trace>
  <inkml:trace contextRef="#ctx0" brushRef="#br0" timeOffset="5379.82">15134 3535 0,'0'0'0,"0"-21"15,21 0-15,-21-1 16,0 1 0,-21 0-16,0 21 0,0-21 0,0 21 15,-1 0-15,1 0 0,-21 0 0,0 0 16,-1 21-16,22 0 0,-21 0 16,-1 1-16,1-1 0,21 21 0,0-21 15,-22 22-15,43-22 0,0 0 16,0 0-16,0 0 0,0 0 0,22 1 15,-1-1-15,21-21 0,0 0 0,22 21 16,-1-21-16,1 0 0,-1 0 16,1 0-16,-1 0 0,-20 0 15,-1 0-15,0 21 0,1-21 0,-22 0 0,-21 21 16,-21 0 0,0-21-16,-22 22 0,1-22 15,-22 21-15,1-21 0,-1 21 0,1 0 16,-1-21-16,1 21 0,-1 0 15,22-21-15,0 22 0,-1-22 0,22 0 16,0 21-16,0-21 0,42-21 31,0 21-31,22-22 0,-22 1 0,21 0 16</inkml:trace>
  <inkml:trace contextRef="#ctx0" brushRef="#br0" timeOffset="5723.87">15727 3493 0,'0'0'0,"0"-22"0,0 1 16,0 42 15,-21 1-31,-1 20 0,22-21 0,-21 21 16,0 1-16,21 20 0,-21-20 0,0 20 15,0 1-15,-1 20 0,1 1 16,0 0-16,0-1 0,21 1 15,-21 0-15,0-1 0,-1 22 0,1 0 0,0-21 16,0 20-16,0-20 16,-22 21-16,22-21 0,0-1 0,-21-20 15,21 20-15,-1-20 0,1-1 0,-21-20 16,21 20-16,0-20 0,-1-22 0,1 21 16,21-21-16,0 0 0,-21 1 15,21-44 1,21 1-16,0-21 15,22 0-15,-22-1 0,21 1 16,-21-22-16,22 1 0,-1-22 0,0 1 16</inkml:trace>
  <inkml:trace contextRef="#ctx0" brushRef="#br0" timeOffset="6011.87">15579 3895 0,'0'-64'0,"-22"22"16,22-22-16,0-41 15,0 62-15,22 1 0,-1 21 16,0 0-16,21-1 0,-21 22 0,22 0 16,-1 0-16,0 0 0,1 0 15,-1 0-15,0 22 0,1 20 0,-1-21 16,-21 21-16,0-20 0,-21 20 16,0 0-16,0 1 0,-42-1 0,21 0 15,-21-21-15,-1 22 0,-20-22 16,20 0-16,1 21 0,-21-42 15,20 22-15,1-1 0,0-21 0,-1 0 16,22 0-16,0 0 0,0 0 0,21-21 16,0-1-16,21 1 15,0 0-15,0-21 0,22 21 0,-1-22 16,0 22-16,1-21 0</inkml:trace>
  <inkml:trace contextRef="#ctx0" brushRef="#br0" timeOffset="6336.88">16129 3620 0,'0'21'0,"0"0"0,0 0 31,21-21-31,0 0 0,22 0 16,-22 0-16,21 0 0,0-21 0,1 0 16,-1 0-16,22 21 0,-22-22 15,0 1-15,-21-21 0,22 21 0,-22 0 16,0 21-16,-21-22 0,0 1 0,-42 21 15,21 0 1,-22 0-16,1 21 0,0 1 0,-1-1 16,-20 21-16,20-21 0,1 0 15,0 22-15,-1-22 0,1 21 16,21-21-16,0 22 0,0-22 0,21 0 16,0 0-16,0 0 0,0 1 15,0-1-15,21 0 0,21 0 0,-21-21 16,22 0-16,-1 0 0,0 0 0,1 0 15,20 0-15,1 0 0,-1 0 16,-21-21-16</inkml:trace>
  <inkml:trace contextRef="#ctx0" brushRef="#br0" timeOffset="6872.83">17462 3514 0,'0'-21'0,"0"42"0,0-64 15,0 22-15,-21 0 0,0 0 16,0 21-16,0 0 0,0 0 0,-22 0 15,22 0-15,0 0 0,-21 21 16,20 0-16,-20 0 0,21 22 0,0-22 16,0 21-16,-1-21 0,1 22 15,21-1-15,0-21 0,0 22 0,0-22 16,0 0-16,0 21 0,21-21 0,1 1 16,-1-1-16,21 0 0,-21 0 15,22-21-15,-22 0 0,21 0 0,0 0 16,43 0-16,-21 0 15,-22-21-15,21 0 0,-20 0 0,-1-1 16,22-20-16,-22 0 0,0-22 16,22 1-16,-22-1 0,0 1 15,1-1-15,-1-20 0,0 20 0,-20-21 16,-1 22-16,0-1 0,0 22 0,-21-21 16,0 20-16,0 22 0,0-21 15,0 21-15,0-1 0,-21 22 0,0 0 16,0 0-16,-1 0 0,1 22 15,0-1-15,0 0 0,0 21 0,0 1 16,21-1-16,-22 21 0,22 1 16,-21-1-16,0 1 0,21-1 15,0 1-15,0-1 0,0 1 0,0-1 16,0-20-16,0-1 0,0 0 16,0 1-16,0-22 0,0 21 0,0-21 15,21 1-15,0-1 0,1-21 16,-1 0-16,0 0 0,21 0 0,1 0 15,-22 0-15,21-21 0,0 21 0,1-22 16,-1-20-16,0 21 0,1-21 16,-1 20-16,0-20 0,-20 21 0,-1-21 15,-21 20-15,0 1 0</inkml:trace>
  <inkml:trace contextRef="#ctx0" brushRef="#br0" timeOffset="7080.22">17843 3408 0,'0'0'0,"-42"0"15,21-21-15,0 21 0,21-21 16,0-1-16,21 22 16,21 0-16,-21-21 0,22 21 0,-1-21 15,22 21-15,-22 0 0,21 0 16,1-21-16,-22 21 0,22 0 0,-22 0 16,0 0-16,1 0 0,-1 0 0,-21 0 15,0 0-15,22 21 0,-43 0 16,0 0-16,0 1 15,0-1-15,-43-21 16</inkml:trace>
  <inkml:trace contextRef="#ctx0" brushRef="#br0" timeOffset="7995.72">1503 5567 0,'-64'21'16,"128"-42"-16,-170 63 0,64-42 0,20 21 0,-20-21 16,21 0-16,21 22 0,0-1 15,21-21-15,0 0 0,22 21 16,-1-21-16,21 0 0,1 0 15,-1 0-15,1 0 0,21 0 0,-22 0 16,22 0-16,-1 0 0,1 0 16,21 0-16,-21-21 0,20 21 0,-20-21 15,0 21-15,-1 0 16,1 0-16,-21-22 0,-22 22 0,0 0 16,1 0-16,-22 0 0,0 0 15,-21-21-15,-21 21 16,0 0-16,-1-21 0,-20 21 15,21-21-15,-21 21 0,-1-21 0,1 0 16,21-1-16,-22 22 0,22-21 16,-21 0-16,21 21 0,21-21 15,0 0-15,21 21 16,0 0-16,0 0 16,22 0-16,-22 0 0,21 0 0,0 21 15,1 0-15,-1 0 16,0 22-16,-20-22 0,-1 21 0,-21 22 15,0-22-15,0 21 0,-21-20 16,-22 20-16,1-20 0,0-1 0,-22 0 16,22 1-16,-22-1 0,22-21 0,0 0 15,-1 0-15</inkml:trace>
  <inkml:trace contextRef="#ctx0" brushRef="#br0" timeOffset="9041.04">4297 5503 0,'0'0'0,"-21"-21"0,-1 21 31,22 21-31,0 1 16,0 20-16,-21 0 0,21 1 0,0-1 15,0 21-15,0-20 0,0 20 0,0-20 16,0-1-16,0 21 0,-21-20 16,21-1-16,0-21 0,0 22 0,-21-22 15,21 0-15,0 0 0,0 0 16,0-42 0,21 21-16,0-21 15,0-21-15,1 20 0,-1-20 16,0 0-16,0-1 0,0 1 15,0-21-15,1 20 0,20-20 0,-21 20 16,0-20-16,22 21 0,-22-1 0,0 22 16,0 0-16,0 21 0,0 0 15,1 0-15,-1 21 0,-21 0 0,0 22 16,21-22-16,-21 21 0,21 0 16,-21 22-16,0-22 0,0 1 0,0-1 15,0 0-15,0 1 0,0-22 0,21 21 16,-21-21-16,0 0 0,21 1 15,-21-1-15,0 0 0,22-21 0,-1 0 16,0 0-16,0 0 0,0 0 16,0-21-16,1 0 0,-1-1 15,21 1-15,-21 0 0,0-21 0,1-1 16,20 1-16,-21 0 0,0-1 0,0 1 16,1 0-16,-1-22 0,-21 22 15,21 0-15,-21-1 0,21 22 0,-21 0 16,21 0-16,-21 0 0,0 42 31,0 21-31,0-21 16,0 22-16,0-1 0,0 0 0,-21 1 15,21-1-15,-21 0 16,21 1-16,0-22 0,0 21 0,0-21 16,0 0-16,0 22 0,0-22 15,21 0-15,0-21 16,0 0-16,1 0 0,20-21 0,-21 0 15,21 0-15,1-1 0,-1 1 0,-21 0 16,22 0-16,-1-21 0,-21-1 16,21 1-16,-20 21 0,-1-22 0,0 1 15,0 0-15,-21-1 0,0 22 16,0-21-16,0 0 16,-21 42-16,-21 0 0,-1 0 0,22 21 15,0 21-15,-21-21 0,20 22 16,1-1-16,0 0 0,21 1 15,0 20-15,0-21 0,0 1 0,0-1 16,0 0-16,0 1 0,21-22 0,0 21 16,1-21-16,-1 1 0,21-1 15,-21 0-15,22-21 0,-1 0 0,21 0 16,-20 0-16,20 0 0,1 0 0,-1-21 16,22 0-16,-22-22 0,22 1 15,0 0-15</inkml:trace>
  <inkml:trace contextRef="#ctx0" brushRef="#br0" timeOffset="10271.67">8022 5419 0,'0'-21'0,"0"42"0,21-64 15,-21 22-15,21 0 0,-21 0 16,0-21-16,0 20 0,0 1 0,0 0 15,0 0-15,-21 0 0,0 0 0,0 21 16,-21 0-16,-1 0 0,1 21 16,0 0-16,-1 0 0,-20 0 0,20 22 15,1-1-15,-21 21 0,20-20 0,22 20 16,-21 1-16,21 20 0,-1-20 16,22-1-16,0 1 0,0-1 0,0 1 15,0-22-15,22 22 0,-1-22 16,0 0-16,21-20 0,22 20 15,-22-21-15,22 0 0,-1 0 0,1-21 16,-1 0-16,22 0 0,-22 0 0,22 0 16,-22-21-16,22 0 0,-21 0 15,20 0-15,-20-22 0,20 22 0,86-127 16,-86 63 0,-62 22-16,-1 21 0,-21-1 15,0 1-15,0 0 0,-21 20 0,-1-20 16,1 21-16,-21 0 0,0 21 15,-1 0-15,1 0 0,0 0 0,-1 21 16,1-21-16,21 42 0,-22-21 16,1 22-16,21-1 0,0 0 0,0 1 15,-1 20-15,1-20 0,0-1 0,0 0 16,0 1-16,21-1 0,0-21 16,0 21-16,0-20 0,0-1 0,0 0 15,21 0-15,0-21 0,21 0 16,-20 0-16,-1 0 0,0 0 15,21 0-15,-21-21 0,22 0 0,-1 0 16,-21-1-16,22-20 0,-22 0 0,0-1 16,21 1-16,-21 21 0,1-21 15,-22-1-15,0 1 0,0 0 16,0 20-16,0 1 0,-22 21 16,22 21-1,0 1-15,-21-1 16,21 0-16,0 21 0,0-21 0,0 1 15,0 20-15,0-21 0,0 0 0,0 22 16,21-22-16,1 0 0,-1-21 16,0 21-16,0 0 0,21-21 0,-20 0 15,20 0-15,0 0 0,1 0 0,-1 0 16,0-21-16,1 21 0,20-21 16,-21 0-16,-20-22 0,20 22 0,0-21 15,-21 0-15,1-1 0,-1 1 16,0 0-16,0-1 0,-21 1 0,0 21 15,0-22-15,0 22 16,0 42-16,0 1 16,0 20-16,0-21 0,0 0 15,0 22-15,0-22 0,-21 21 16,0 85 0,21-106-16,0 0 0,0 1 15,-21-22 1,-1 0-1,22-22-15,0 1 16,0-21-16,0 21 16,0-22-16,0 22 0,0-21 15,0 0-15,0-1 0,0 1 0,22 0 16,-1 20-16,21-20 0,0 21 0,1 0 16,-1 0-16,0 21 0,22 0 15,-22 0-15,22 0 0,-22 21 0,22 0 16,-22 0-16,0 21 0,1 1 0,-1-1 15,-21 0-15,0 1 0,0-1 16,-21 0-16,0 1 0,0-1 16,0 0-16,-21-20 0,0 20 0,-42 0 15,20-21-15,22 1 0,0-22 16</inkml:trace>
  <inkml:trace contextRef="#ctx0" brushRef="#br0" timeOffset="11125.17">11642 5652 0,'-22'0'16,"22"-22"-16,0 1 0,-21-21 16,21 21-1,0-22-15,0 22 16,21 0-16,1 21 0,-1 0 15,0-21-15,0 21 0,0 0 16,22 0-16,-22 0 0,21 0 0,-21 21 16,22 0-16,-22 0 0,21 22 0,-21-22 15,0 21-15,1 1 0,-22-1 16,0 0-16,0 1 0,0-1 0,0 0 16,0 1-16,0-22 0,-22 21 0,1-21 15,21 0-15,-21 1 0,21-1 16,-21-21-16,21 21 0,-21-21 15,0 0-15,21-21 16,0 0-16,0-22 16,0 22-16,0-21 0,0 21 15,21-22-15,0-20 0,0 20 0,0 1 16,0 0-16,1-22 0,20 22 16,-21 21-16,21-22 0,1 22 0,-1 0 15,0 0-15,1 21 0,-1 0 0,-21 0 16,22 0-16,-1 21 0,0 0 15,-21 0-15,22 1 0,-22 20 0,0 0 16,0 1-16,-21-22 0,0 21 0,0 0 16,0 1-16,0-22 0,0 21 15,0-21-15,0 1 0,0 20 0,-21-42 16,21 21-16,-21 0 0,0-21 16,0 0-16,21-21 15,-22 0 1,22 0-16,0 0 0,0-22 0,0 22 15,0-21-15,22-1 0,-1 1 0,0 0 16,0-1-16,0 1 0,22 21 16,-22-21-16,21 20 0,0 1 0,1 0 15,-1 21-15,0 0 0,1 0 0,-1 0 16,0 21-16,1 0 0,-22 1 16,21-1-16,-21 21 0,1 0 0,-1-20 15,0 20-15,-21 0 0,0 1 0,0-1 16,0-21-16,0 21 0,0-20 15,0 20-15,0-21 0,-21 0 16,0 0-16,21 1 0,21-22 31,0 0-31</inkml:trace>
  <inkml:trace contextRef="#ctx0" brushRef="#br0" timeOffset="11563.92">14118 5419 0,'-21'0'0,"42"0"0,-63 0 0,21 0 15,-1 0-15,-20 0 0,21 0 16,-21 0-16,-1 21 0,22 0 16,-21 0-16,-1 22 0,22-1 0,-21 0 15,21 1-15,-22-1 0,22 0 0,0 1 16,0 41-16,21-41 15,0-22-15,0 21 0,0-21 0,0 0 16,21 1-16,0-1 0,0 0 0,22-21 16,-22 0-16,21 0 0,1 0 15,-1 0-15,0 0 0,1-21 0,-1 0 16,0-1-16,1 1 0,-1-21 16,0 21-16,1-22 0,-22 1 0,21 0 15,-21-22-15,0 22 0,-21 0 16,0-22-16,0 43 0,0-21 0,0 20 15,-21-20-15,-21 42 0,0-21 16,-1 21-16,1 0 0,-22 0 0,22 0 16,-21 0-16,20 21 0,1 0 0,21 0 15,-22 1-15,22-1 0,0 0 16,21 21-16,0-21 0,0 1 0,0 20 16,0-21-16,0 21 0,21-20 0,0-1 15,1 0-15,20 0 16,-21-21-16,21 21 0,1-21 0,-1 21 0</inkml:trace>
  <inkml:trace contextRef="#ctx0" brushRef="#br0" timeOffset="11904.73">14647 5609 0,'21'-21'0,"-42"42"0,42-63 0,-21 21 16,22 0-16,-22-1 0,21 1 15,-21 42 1,21 1-16,-21-1 0,0 0 15,21 21-15,-21-21 0,21 22 16,-21-1-16,0 0 0,0-20 16,0 20-16,21 0 0,-21-21 0,0 1 15,22 20-15,-22-21 0,0 0 0,0 0 16,21-21 15,0-21-31,0 0 16,0-21-16,-21 21 0,21-22 0,22 1 15,-22 0-15,0-1 0,21 1 0,1-22 16,-22 22-16,21 0 0,1 21 16,-1-22-16,-21 22 0,21 0 0,-20 0 15,-1 21-15,21 0 0,-21-21 16,0 21-16,1 0 0,-1 0 0,0 0 16,0 0-16</inkml:trace>
  <inkml:trace contextRef="#ctx0" brushRef="#br0" timeOffset="12269.52">15515 5736 0,'-21'43'0,"42"-86"0,-63 107 0,21-43 16,-1 0-16,1 0 0,21 0 15,0 1-15,21-22 16,1 0-16,20 0 0,0 0 16,-21 0-16,22 0 0,20-22 15,-20 1-15,-1 0 0,0 0 16,22 0-16,-22 0 0,0-22 0,1 22 15,-1-21-15,-21-1 0,22 1 16,-43 21-16,0-21 0,0 20 0,0 1 16,-22 0-16,1 21 0,-21 0 0,0 0 15,-1 21-15,1 0 0,-22 22 16,1-22-16,21 21 0,-22 22 0,22-22 16,-1 0-16,1 1 0,21-1 0,0 0 15,21 1-15,0-1 0,0-21 16,0 22-16,21-22 0,21 0 0,-21 0 15,22 0-15,-1-21 0,0 21 0,1-21 16,-1 0-16,22 0 0,-22 0 16,21 0-16,-20 0 0,20 0 15,-20-21-15,-1 0 0,21 0 0,-20 0 16,-1 0-16,0-1 0,-20 1 16</inkml:trace>
  <inkml:trace contextRef="#ctx0" brushRef="#br0" timeOffset="12419.43">16468 5969 0,'0'21'0,"0"0"16,0 1 46,-22-22-62,-20 0 0</inkml:trace>
  <inkml:trace contextRef="#ctx0" brushRef="#br0" timeOffset="13247.95">4826 7684 0,'21'-22'0,"0"-147"31,-21 148-31,0 0 0,0 0 16,0-1-16,0-20 0,-21 42 16,21 42-1,-21 1-15,0-1 16,0 22-16,21-1 0,-22 1 0,1 20 16,21 22-16,-21-21 0,0 21 15,21-22-15,0 1 0,0 0 0,-21-1 16,21-20-16,-21-1 0,21 1 0,0-22 15,0 0-15,0 1 0,0-22 0,0 0 16,-22 0-16,22 0 0,0-42 31,22 0-31,-22 0 0</inkml:trace>
  <inkml:trace contextRef="#ctx0" brushRef="#br0" timeOffset="13472.34">5207 7684 0,'0'0'0,"42"-85"0,-21 43 0,-21-22 16,0 43-16,0-21 0,0 20 0,0 44 31,0-1-31,0 21 0,-21 0 0,21 1 16,0 20-16,0 1 0,0-1 16,0 1-16,-21-1 0,21 22 15,0-22-15,0 22 0,-21-21 0,21-1 16,0 1-16,-21-22 0,0 21 0,21-20 15,-22-1-15,1 0 0,0-20 16,21-1-16,-21 0 0,21 0 0,-21 0 16</inkml:trace>
  <inkml:trace contextRef="#ctx0" brushRef="#br0" timeOffset="13680.73">4487 8403 0,'0'0'0,"-42"0"15,21-21-15,0 21 0,-1 0 16,44 0 0,20-21-16,0 21 0,1 0 15,20 0-15,1-21 0,-1 21 16,1-21-16,20 21 0,1-22 0,0 22 16,-1-21-16,22 0 0,-21 21 15,-1-21-15,1 0 0,0 0 0,-22-1 16,1 22-16</inkml:trace>
  <inkml:trace contextRef="#ctx0" brushRef="#br0" timeOffset="14120.48">5927 7980 0,'0'-21'0,"0"42"0,0-63 0,-22 20 15,1 22-15,0 0 0,-21 0 16,21 0-16,-1 0 0,-20 22 16,21-1-16,-21 0 0,20 21 0,-20 1 15,21-1-15,-21 0 0,-1 1 16,22-1-16,0 21 0,0-20 0,0-1 15,-1 0-15,22 1 0,0-22 0,0 21 16,0-21-16,0 1 0,0-1 16,22 0-16,-1-21 0,0 0 0,0 0 15,21 0-15,-20 0 0,20 0 0,-21 0 16,21-21-16,1 0 0,-22-22 16,21 22-16,1-21 0,-22-1 15,0 1-15,0 0 0,0-22 0,0 22 16,1 0-16,-22-22 0,21 22 0,-21-1 15,0 22-15,0 0 0,0 0 16,0 0-16,0 42 16,0 0-16,0 21 15,0-20-15,0 20 0,0 0 16,0-21-16,0 22 0,0-1 0,0 0 16,0-20-16,0 20 0,0-21 0,0 0 15,0 0-15,21 1 0,0-1 16,0 0-16,0-21 0,1 0 15,-1 0-15,21 0 0,0 0 0,-20 0 16,20-21-16,0 0 0,1-1 16,20 1-16,-21-21 0,1 0 0,-1-1 15,-21 1-15,22 0 0</inkml:trace>
  <inkml:trace contextRef="#ctx0" brushRef="#br0" timeOffset="14500.26">6646 8001 0,'0'-21'0,"0"42"0,0-21 15,-21 21 1,21 0-16,0 1 0,-21 20 15,21-21-15,-21 21 0,21 1 0,0-22 16,0 21-16,0 1 0,0-22 0,-21 21 16,21-21-16,-22 22 0,22-22 15,0 0-15,0 0 0,-21 0 16,21 0-16,-21-21 0,21 22 16,-21-22-16,21-22 15,0 1-15,0 0 16,0 0-16,0-21 0,0 20 0,0-20 15,0 0-15,21-22 0,-21 22 0,21 0 16,0-22-16,22 22 0,-22-1 16,21 1-16,-21 0 0,22 21 0,-1-1 15,0 1-15,1 21 0,20 0 0,-42 0 16,22 21-16,-1 1 16,0-1-16,-20 21 0,20 0 0,-21 1 15,0-1-15,0 0 0,1 1 0,-22 20 16,21-20-16,-21-22 0,0 21 15,0 0-15,0-20 0,0-1 0,-21 21 16,-1-21-16,1-21 0,21 21 0,-21 1 16</inkml:trace>
  <inkml:trace contextRef="#ctx0" brushRef="#br0" timeOffset="15052.46">8170 8022 0,'0'-42'0,"0"84"0,0-105 0,0 42 0,-21-22 16,-21 22-16,-22 0 15,43 21-15,-21 0 0,-1 0 0,1 0 16,0 21-16,21 0 0,-22 0 0,1 22 15,21-1-15,-22 22 0,1-22 0,21 21 16,0-20-16,0 20 0,-1 1 16,1-22-16,21 0 0,0 1 0,0-1 15,0-21-15,0 22 0,21-22 16,1 0-16,-1 0 0,21 0 0,-21-21 16,22 0-16,-1 0 0,0 0 15,1 0-15,-1 0 0,-21-21 0,21 0 16,1-21-16,-1-1 0,0 22 0,-20-42 15,20 20-15,-21-20 0,21-22 16,-20 22-16,-1-22 0,21 21 0,-21-20 16,0 20-16,-21 1 0,0-1 0,0 22 15,0-22-15,0 43 0,0-21 16,0 21-16,0 0 0,0-1 16,-21 22-16,0 0 15,0 22-15,0-1 0,21 21 0,-21-21 16,-1 22-16,1-1 0,21 21 15,-21 1-15,21-22 0,0 22 0,0-1 16,0 1-16,0-1 0,0 1 0,0-22 16,0 0-16,21 1 0,-21-1 15,21-21-15,1 22 0,-22-22 0,21-21 16,0 21-16,0-21 0,0 0 0,0 0 16,1 0-16,20 0 0,-21-21 15,21 0-15,-20-1 0,20-20 0,0 0 16</inkml:trace>
  <inkml:trace contextRef="#ctx0" brushRef="#br0" timeOffset="15304.31">9144 7430 0,'0'0'16,"21"-43"-16,-21 22 0,0-21 0,-21 63 31,0 0-31,0 0 0,21 22 0,-22-1 16,1 21-16,0-20 0,0 20 0,0 1 15,0-1-15,-1 1 0,22 20 16,-21-20-16,21-1 0,-21 1 0,21-1 16,0-20-16,0 20 0,0-20 15,0-1-15,0-21 0,0 21 16,0-20-16,0-1 0,0 0 0,21-21 16,0 0-16,1 0 0,-1 0 0,0 0 15,21 0-15,-21-21 0,22 0 16,-1-1-16</inkml:trace>
  <inkml:trace contextRef="#ctx0" brushRef="#br0" timeOffset="15696.6">9419 8170 0,'-42'0'31,"21"22"-31,-1-1 16,22 0-16,0 0 15,22-21 1,-1 0-16,0 0 0,0 0 0,21 0 15,1 0-15,-22 0 0,21-21 0,1 0 16,-1 0-16,0-1 0,-21 1 0,22-21 16,-22 21-16,21-22 0,1-20 15,-43 42-15,0-22 0,0 22 16,0 0-16,-22 21 0,-20 0 16,21 0-16,-21 0 0,-1 21 15,1 0-15,-22 22 0,22-1 0,0 0 16,-1 1-16,22 20 0,-21-20 15,21-1-15,0 21 0,21-20 16,0-1-16,0 0 0,0 1 0,0-22 16,0 21-16,21-21 0,0 1 0,0-1 15,0 0-15,22-21 0,-22 0 0,21 21 16,0-21-16,1 0 0,-1 0 16,0 0-16,1-21 0,-1 21 0,0-21 15,1 0-15,-1-1 0,0 1 0,1 0 16,-22 0-16,21-21 0,-21 20 15,1 1-15</inkml:trace>
  <inkml:trace contextRef="#ctx0" brushRef="#br0" timeOffset="16445.68">5334 9292 0,'0'0'0,"-21"0"0,0 0 0,-1-21 0,-20 21 16,21 0-16,21-21 0,-21 21 15,0 0-15,-1 0 0,1-21 0,0 21 16,0 0-16,0 0 0,0-21 15,-1 21-15,1-22 0,0 22 16,0 0-16,0 0 0,0-21 16,-1 21-16,44 0 47,-1 0-47,0 0 0,21 0 15,1 0-15,-1 0 0,0 0 0,22-21 16,-1 21-16,22 0 0,0 0 15,-1 0-15,22 0 0,0 0 0,0 0 16,0 0-16,-1 0 0,1 0 0,21 0 16,0 0-16,21 0 0,-21 0 0,0 0 15,22 0-15,-22 0 0,0 0 16,21 0-16,-21 0 0,21 0 16,-21 0-16,21 0 0,-21 0 0,0 0 15,21 0-15,-21 0 0,0 0 0,0 0 16,0 0-16,-21 0 0,21 0 15,-21 0-15,0 0 0,0 0 0,-22 0 16,22 0-16,-21 0 0,-1 0 0,-20 0 16,-1 0-16,1-21 0,-1 21 0,-20 0 15,-1 0-15,0 0 0,-20 0 16,-1 0-16,0-21 0,0 21 16,-21-21 15</inkml:trace>
  <inkml:trace contextRef="#ctx0" brushRef="#br0" timeOffset="16596.59">10139 9208 0,'-21'0'0,"42"0"0,-64 0 0,22 0 15,0 0-15,0 0 0,0 0 16</inkml:trace>
  <inkml:trace contextRef="#ctx0" brushRef="#br0" timeOffset="18120.21">2455 10097 0,'0'0'0,"21"0"0,-21-22 0,22 22 15,-22-21-15,0 0 16,0 42 15,0 0-31,-22 1 0,1 20 16,0 0-16,0 22 0,0-1 15,-22 1-15,22 20 0,0 1 0,0-21 16,0 20-16,-43 64 16,43-84-16,0-1 0,0 1 0,0-1 15,-1 1-15,22-22 0,-21 22 16,21-22-16,-21-21 0,21 0 0,0 1 15,0-1-15,0-42 32,21-1-32,0-20 0,1 0 0,-22-1 15,21 1-15</inkml:trace>
  <inkml:trace contextRef="#ctx0" brushRef="#br0" timeOffset="18372.72">2519 10012 0,'0'0'0,"0"21"16,0 0-16,0 22 15,0-1-15,0 21 0,0 1 16,0-1-16,21 22 0,-21-21 16,0 20-16,21 1 0,-21-22 0,0 22 15,0-21-15,0-1 0,0 1 0,0-22 16,0 21-16,0-20 0,0 20 15,0-42-15,0 22 0,0-1 0,0-21 16,0 0-16,-21-21 0,0 0 16,0 0-16,-1 0 15,1-21-15,21 0 0</inkml:trace>
  <inkml:trace contextRef="#ctx0" brushRef="#br0" timeOffset="18964.52">1990 11028 0,'-22'0'0,"44"0"0,-65 0 0,43 21 16,21-21 0,1 0-16,-1 0 0,63 0 15,-41 0-15,20 0 0,1-21 16,-1 0-16,1 21 0,20-21 16,-20-1-16,-1 1 0,22 0 0,-21 0 15,-1 0-15,-21 21 0,1-21 16,20-1-16,-42 1 0,22 0 15,-22 21-15,0-21 0,0 0 0,-21 0 16,21 21-16,-21-22 0,-21 44 31,0-1-31,21 0 0,0 0 16,-21 0-16,21 22 0,-21-1 16,21-21-16,-21 21 0,21 1 0,0-22 15,0 21-15,0 1 0,0-22 16,0 21-16,0-21 0,0 0 0,0 1 15,21-1-15,0-21 0,0 0 16,0 0-16,0 0 0,1-21 16,-1-1-16,21 1 0,-21 0 15,22-21-15,-22 21 0,21-22 0,-21 1 16,0 0-16,22-1 0,-22-20 16,0 20-16,0 1 0,0 0 0,1-1 15,-1 22-15,-21 0 0,0 0 16,0 0-16,0 42 15,0 0-15,0 21 0,-21-20 16,21 20-16,0-21 0,-22 21 16,22 1-16,-21-22 0,21 21 0,0 1 15,0-1-15,0-21 0,0 21 0,0 1 16,0-22-16,0 0 0,0 21 16,21-20-16,1-22 0,-1 21 15,0-21-15,0 0 0,21 0 16,-20 0-16,-1-21 0,21-1 15,-21 1-15,22-21 0,-1 21 0,0-22 16,1 1-16,-1 0 0</inkml:trace>
  <inkml:trace contextRef="#ctx0" brushRef="#br0" timeOffset="19236.63">4403 10012 0,'0'-42'0,"0"84"0,21-106 0,-21 43 16,-21 42-1,-1 1-15,1-1 16,0 21-16,0 0 0,0 22 0,21-22 16,-21 22-16,-1-1 0,22 22 15,-21-22-15,21 22 0,0-21 0,-21-1 16,0 1-16,21-1 0,-21 1 16,21-22-16,0 0 0,0 1 0,0-1 15,0 0-15,0-21 0,0 22 0,0-22 16,0 0-16,21-21 15,0 0-15,0-21 0,0 0 16,22 0-16,-22-1 0,21-20 0,-21 0 16,22-1-16,-1 1 15</inkml:trace>
  <inkml:trace contextRef="#ctx0" brushRef="#br0" timeOffset="19600.68">4784 10478 0,'0'0'0,"21"0"0,-21 21 16,0 21-16,0-21 15,-21 0-15,-1 22 0,1-22 16,0 21-16,21 1 0,-21-1 0,0 0 16,21 1-16,-21-1 0,21 0 0,0-21 15,0 22-15,0-1 0,0-21 16,0 22-16,21-22 0,0 0 16,0 0-16,0-21 0,22 0 0,-22 0 15,0 0-15,21 0 0,1-21 16,-22 21-16,21-21 0,0-22 0,-20 22 15,20 0-15,-21-21 0,0-1 0,0 22 16,1-42-16,-22 20 0,21 1 0,-21-21 16,0 20-16,0-20 0,-21 20 15,-1 1-15,1 0 0,-21-1 0,21 22 16,-22 0-16,22 0 0,-21 21 0,0 0 16,-1 0-16,22 0 0,-21 0 15,21 21-15,-22-21 0,22 21 0,0 0 16,21 1-16,-21-22 15,21 21-15</inkml:trace>
  <inkml:trace contextRef="#ctx0" brushRef="#br0" timeOffset="19804.66">4276 10266 0,'0'0'0,"-43"0"0,22 0 15,0 0-15,21-21 0,42 21 32,-21-21-32,22 21 15,20-22-15,-20 22 0,20 0 0,1 0 16,20-21-16,-20 21 0,-1 0 16,1 0-16,-22 0 0,22 0 15,-43 0-15,21 0 0,0 0 0,-20 0 16,-1-21-16</inkml:trace>
  <inkml:trace contextRef="#ctx0" brushRef="#br0" timeOffset="20127.71">6096 10160 0,'0'0'0,"0"21"32,0 0-17,0 1-15,0-1 0,0 21 0,-21-21 16,0 22-16,21-1 0,-22 21 16,1-20-16,21-1 0,-21 0 0,21 1 15,0-1-15,-21 0 0,21 1 0,0-1 16,-21-21-16,21 0 0,0 22 15,0-22-15,0 0 0,0 0 16,0 0 0,21-21-16,0-21 15</inkml:trace>
  <inkml:trace contextRef="#ctx0" brushRef="#br0" timeOffset="20364.08">5630 10943 0,'0'0'0,"-21"21"0,-21 1 0,21-1 0,-1 21 16,1-21-16,21 0 0,0 1 0,0-1 15,0 21-15,21-21 0,1 0 16,20 1-16,-21-22 0,21 21 16,-20 0-16,20-21 0,21 0 0,-20 0 15,41 0-15,-20 0 0,-22 0 16,1 0-16,-22-21 0,21 0 15,0-1-15,-20 22 0,-1-21 0,0 0 16,0 0-16,0 0 0,-21 0 0,0-1 16,0-20-16,0 21 0,21 0 0,-21 0 15</inkml:trace>
  <inkml:trace contextRef="#ctx0" brushRef="#br0" timeOffset="20631.93">5778 10202 0,'-21'0'0,"42"0"0,-84 0 0,42 0 16,0-21-16,-1 21 0,44 0 16,-1 0-1,0-21-15,0 21 0,0 0 16,22 0-16,-22 0 0,21-21 0,0 21 15,1 0-15,-1 0 0,-21-21 0,22 21 16,-22 0-16,21 0 0,-21 0 16,0 0-16,1-21 0,-1 21 15,0 0-15,0 0 0,0 0 0,0 0 16,1-22-16</inkml:trace>
  <inkml:trace contextRef="#ctx0" brushRef="#br0" timeOffset="20915.36">6921 10075 0,'-21'22'16,"42"-22"-1,1 0 1,-1 0-16,0 0 0,21 0 15,1 0-15,-1 0 0,-21 0 0,21 0 16,1 0-16,20 0 0,-20 0 0,-1-22 16,0 22-16,1 0 0,-1 0 15,0 0-15,1 0 0,-1-21 0,-21 21 16,0 0-16,0 0 0</inkml:trace>
  <inkml:trace contextRef="#ctx0" brushRef="#br0" timeOffset="21164.21">7451 10097 0,'0'0'15,"-22"0"-15,1 21 16,0-21-16,21 21 0,-21 0 16,0 0-16,21 0 0,-21 22 15,-1-22-15,22 42 0,-21-20 0,0 20 16,0 1-16,0-1 0,21-20 15,-21 20-15,-1 1 0,1-1 0,21-21 16,-21 1-16,21-1 0,-21 0 16,21 1-16,-21-1 0,21-21 0,0 22 15,0-22-15,0 0 0,0 0 0,0 0 16,0-42 0,21 0-1,0 0-15</inkml:trace>
  <inkml:trace contextRef="#ctx0" brushRef="#br0" timeOffset="21792.58">9292 10139 0,'-21'0'16,"42"0"-16,-63 0 0,63 0 31,0 0-31,21 0 16,1-21-16,-1 21 0,22 0 0,-1 0 15,1-21-15,20 21 0,1 0 0,0-22 16,-1 22-16,1-21 0,21 21 0,-43 0 16,22-21-16,-22 21 15,1-21-15,-22 21 0,1 0 0,-1 0 16,-21 0-16,-42 0 16,0 0-16,-22 0 15,22 0-15,-21 0 0</inkml:trace>
  <inkml:trace contextRef="#ctx0" brushRef="#br0" timeOffset="22064.51">9927 10012 0,'0'0'0,"0"21"47,0 0-47,0 0 15,0 1-15,0 20 0,0-21 0,-21 43 16,21-22-16,0 21 0,0 1 15,-21-1-15,0 1 0,21-1 0,-22 1 16,1-1-16,21-20 0,-21 20 0,0-20 16,21-1-16,-21 21 0,0-20 15,21-22-15,-22 21 0,22-21 0,0 22 16,0-22-16,0 0 0,22-21 31,-1-21-31,0 0 16,0 0-16,0-1 0,22-20 15</inkml:trace>
  <inkml:trace contextRef="#ctx0" brushRef="#br0" timeOffset="23141.27">10583 10308 0,'43'-21'16,"-86"42"-16,107-63 0,-64 21 0,-21 21 15,-1 21 1,1 21-16,0-21 0,-21 22 0,21-1 15,-1 22-15,1-22 0,0 21 0,-21-20 16,42 20-16,-21-20 0,-1 20 0,22-21 16,0 1-16,0-22 15,0 21-15,0-21 0,0 22 0,0-22 16,22 0-16,-1 0 0,0-21 16,0 21-16,21-21 0,-20 0 15,-1 0-15,21-21 0,-21 21 0,22-21 16,-1 0-16,-21 0 0,21 0 0,-20-1 15,-1-20-15,0 21 0,0-21 0,-21-1 16,0 22-16,0-21 0,0-1 16,-21-41-16,-21 41 0,20 22 15,-20-21-15,0 21 0,21 0 16,-22-1-16,22 1 0,-21 21 16,21-21-16,42 21 31,0 0-31,21 0 0,1 0 15,-1 0-15,21 0 0,1 0 0,-1 0 16,1 0-16,-1 0 0,1 0 0,-1 0 16,1 0-16,-1 0 0,-20 0 15,20 0-15,-20 0 0,-22 0 0,21 0 16,-21 0-16,0 0 0,-21 21 16,0 0-16,0 1 0,0-1 0,0 0 15,-21 0-15,21 21 0,-21 1 16,0-22-16,0 21 0,21-21 0,-21 22 15,-1-22-15,22 0 0,0 0 0,-21 0 16,21 1-16,0-1 16,-21 0-16,21 0 0,0 0 15,21-21-15,0 0 16,1 0-16,-1 0 0,0 0 0,21 0 16,-21-21-16,1 0 0,20 21 15,-21-21-15,21-22 0,-20 22 0,20 0 16,-21-21-16,0-1 0,0 1 0,1 0 15,-22-1-15,0 1 0,0 0 16,0-1-16,-22 1 0,1 0 0,-21 21 16,21-22-16,-22 22 0,22 0 15,-21 0-15,21 21 0,0 0 0,-1-21 16,1 21-16,0 0 16,42 0-1,0 0-15,1 0 0,-1 21 0,21-21 16,0 0-16,22 0 0,-22 0 15,22 0-15,-1 0 0,1 0 0,-1 0 16,1 0-16,-1-21 0,1-1 0,-22 1 16,22 21-16,-22-21 0,21 0 15,-41-21-15,20 20 0,0 1 0,-21-21 16,1 0-16,-1 20 0,0-20 16,-21 0-16,0 21 0,0-22 0,0 22 15,0 0-15,0 0 0,0 0 16,0-1-16,-21 22 0,0 0 15,-1 0-15,1 0 0,0 43 0,0-22 16,0 21-16,0 1 0,-1-1 16,1 21-16,0 1 0,0-1 0,-21 1 15,20-1-15,1 1 0,0 21 0,0-22 16,0 22-16,0-22 0,-1 1 16,22-1-16,0 1 0,0-22 15,0 0-15,0 22 0,0-43 0,22 21 0,-1-20 16,21 20-16,-21-21 0,22 0 15,-22 0-15,21-21 0,0 0 16,1 0-16,-22 0 0,21 0 0,-21 0 16,22-21-16,-1 0 0,-21 0 0,22 0 15,-1 0-15,-21-1 0,21-20 16,-20 21-16,20 0 0,-21-22 0</inkml:trace>
  <inkml:trace contextRef="#ctx0" brushRef="#br0" timeOffset="23360.14">12912 10901 0,'0'0'0,"0"21"0,-22-21 0,1 0 0,0 21 16,0 0-16,0-21 15,0 0-15,-1 0 16,1 0-16,0 0 31,0 22-15</inkml:trace>
  <inkml:trace contextRef="#ctx0" brushRef="#br0" timeOffset="37359.69">8382 12129 0,'-21'0'78,"0"0"-78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4:37:54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508 0,'0'-21'0,"0"0"15,0 0-15,0-1 0,0 1 16,0 0-16,0 0 15,0 42 1,0 0-16,0 43 16,-21-22-16,0 0 0,0 22 15,-1-1-15,1 22 0,0 0 0,0-1 16,0 1-16,0 0 0,-22-1 16,22 1-16,0 0 0,0-1 0,0 1 15,-1 0-15,1-22 0,0 1 16,0-1-16,21 1 0,0-22 0,0 0 15,-21-20-15,21-1 0,0 0 16,21-42 0,-21-22-16,21 22 15,0-21-15,-21 0 0,21-22 16,1 1-16,-22-1 0,21 1 0,0-1 16,-21 1-16,0-1 0,21-21 15,-21 22-15,21-22 0,-21 22 0</inkml:trace>
  <inkml:trace contextRef="#ctx0" brushRef="#br0" timeOffset="222.87">7281 889 0,'0'0'0,"0"-42"15,0-22-15,0 22 0,0 21 0,0 0 16,0-1-16,0 1 0,21 42 31,1 22-31,-1-22 0,0 42 16,21-20-16,-21 20 0,1 1 0,-1-1 16,21 22-16,-21-22 15,0 1-15,1-1 0,-1 22 0,0-21 16,-21-1-16,21 1 0,-21-1 15,21 1-15,-21-1 0,21-21 0,-21 1 16,0-1-16,0-21 0,0 22 16,0-22-16,22-21 0,-22 21 0,-22-42 31,1 0-31,0-1 0,-21-20 16</inkml:trace>
  <inkml:trace contextRef="#ctx0" brushRef="#br0" timeOffset="779.55">7070 1693 0,'0'0'0,"-22"22"0,1-1 0,21 0 16,0 0-16,43-21 15,-22 21-15,21-21 0,0 0 0,1 0 16,-1 0-16,0-21 0,22 0 16,-1 0-16,22 0 0,-21-22 0,20 22 15,1 0-15,-22-21 0,1 20 16,-1-20-16,1 21 0,-22-21 0,1 20 15,-22 1-15,21-21 0,-21 21 16,-21 0-16,21-1 0,-21 44 31,0-1-15,0 0-16,0 0 0,0 0 0,0 22 16,0-22-16,0 21 0,0-21 15,0 22-15,0-1 0,0-21 0,22 21 16,-22-20-16,21 20 0,-21-21 15,21 0-15,0 0 0,0 1 16,0-22-16,1 0 0,-1 0 16,0 0-16,0-22 0,21 1 15,-20 0-15,-1 0 0,0-21 0,21-1 16,-21 1-16,1 0 0,-1-1 16,0 1-16,-21 0 0,0-43 15,0 43-15,0 20 16,0 1-16,0 0 0,0 42 15,0 0-15,0 1 16,0 20-16,0-21 0,0 21 16,0 22-16,0-22 0,0 1 0,0-1 15,0 21-15,0-20 0,0-1 16,0-21-16,0 22 0,0-22 0,0 0 16,0 0-16,0 0 0,21-21 15,0 0-15,0 0 0,1 0 0,20-21 16,-21 0-16,21-21 0,1-1 0,-1 1 15,0 0-15</inkml:trace>
  <inkml:trace contextRef="#ctx0" brushRef="#br0" timeOffset="1056.39">9334 572 0,'0'0'0,"0"-22"0,-21 1 15,0 0-15,21 0 0,0 0 16,-21 21-16,21 21 15,-21 21-15,21-21 0,0 22 16,0-1-16,0 22 0,0-1 0,0 1 16,0 20-16,0 1 0,0-22 0,0 1 15,0 21-15,0-22 0,0 1 16,0-22-16,0 21 0,0-20 16,0 20-16,0-20 0,0-1 15,0-21-15,0 21 0,0-20 0,0-1 16,0 0-16,0 0 0,21-21 31,0-21-31,-21 0 0,21 0 0,0-1 16,1-20-16</inkml:trace>
  <inkml:trace contextRef="#ctx0" brushRef="#br0" timeOffset="1411.18">9567 1249 0,'0'106'31,"0"-85"-31,0 21 0,0-21 16,0 22-16,0-1 0,0 0 0,0 1 16,0-22-16,0 21 0,0 1 15,0-22-15,0 21 0,21-21 0,1 0 16,-1-21-16,0 22 0,21-22 0,1 0 16,-22 0-16,21 0 0,0-22 15,1 1-15,-1 0 0,0-21 0,-20 21 16,20-22-16,-21 22 0,0-21 15,0-1-15,-21 1 0,0 0 0,0-1 16,-21 22-16,0-21 0,-21 21 0,-1-22 16,1 22-16,0 21 15,-22 0-15,22 0 0,0 0 0,-1 0 16,-20 0-16,42 0 0,-22 21 16,22-21-16,0 22 0,0-22 0,0 21 15,21 0-15,21-21 31,0-21-31,0 0 0,0-1 16</inkml:trace>
  <inkml:trace contextRef="#ctx0" brushRef="#br0" timeOffset="1676.03">9080 974 0,'-63'0'16,"126"0"-16,-168 0 0,62 21 0,1-21 0,21 0 15,0 0-15,42 0 16,0 0-16,21 0 0,1 0 16,20 0-16,1-21 0,-1 0 15,1 21-15,20-22 0,-20 22 0,20-21 16,-20 0-16,-22 21 0,22 0 16,-22-21-16,-21 21 0,0 0 15,1 0-15,-22 21 31,21-21-15,0 0-16,0 0 16</inkml:trace>
  <inkml:trace contextRef="#ctx0" brushRef="#br0" timeOffset="2043.82">10943 1143 0,'0'-21'16,"0"42"-16,-21-63 0,21 21 0,0-22 16,0 22-16,0 0 0,0 0 0,0 0 15,0-1-15,0 1 0,-21 42 31,21 1-15,0-1-16,0 21 0,-21 0 0,21 1 16,-22 20-16,22-20 0,-21-1 0,21 0 15,-21 22-15,21-22 16,-21 0-16,21 1 0,-21-1 0,21-21 16,0 22-16,0-22 0,0 0 15,0 21-15,0-21 0,0 1 16,21-22-1,0 0-15,-21-22 16,21 22-16,-21-21 0</inkml:trace>
  <inkml:trace contextRef="#ctx0" brushRef="#br0" timeOffset="2292.67">10562 1693 0,'0'0'0,"-21"22"0,0-1 0,21 21 0,0-21 15,0 0-15,0 1 0,0-1 16,0 0-16,0 0 0,21 0 0,0-21 16,21 21-16,1-21 0,-1 0 15,0 22-15,1-22 0,20 0 0,-20 0 16,-1 0-16,21 0 0,-20 0 0,-1-22 16,0 22-16,-20-21 0,20 0 15,-21 0-15,0 21 0,0-21 0,-21 0 16,0-1-16,0 1 0,0 0 0,0-21 15,0 21-15,0-22 0,0 22 16,-21-21-16</inkml:trace>
  <inkml:trace contextRef="#ctx0" brushRef="#br0" timeOffset="2552.53">10541 847 0,'0'0'0,"-42"0"0,20 0 0,1 0 16,0 0-16,0 0 0,42 0 16,0-21-1,22-1-15,-1 22 0,0-21 0,22 21 16,-1 0-16,1-21 16,-1 21-16,1 0 0,-1 0 0,1 0 15,-1-21-15,-20 21 0,-1 0 16,-21 0-16,21 0 0,-20 0 15</inkml:trace>
  <inkml:trace contextRef="#ctx0" brushRef="#br0" timeOffset="2795.39">11578 783 0,'42'21'32,"-20"-21"-32,-1 0 0,21 0 0,0 0 15,1 0-15,-1 0 0,0 0 16,22 0-16,-1 0 0,1 0 0,-1 0 16,1 0-16,-1 0 0,-20-21 15,20 21-15,-20 0 0,-1 0 0,-21 0 16,21 0-16,-20 0 0,-1 0 0,-42 0 31</inkml:trace>
  <inkml:trace contextRef="#ctx0" brushRef="#br0" timeOffset="3032.77">12107 826 0,'0'21'0,"0"-42"0,-21 42 0,21 0 16,-21-21-16,21 21 0,0 21 15,0-20-15,-21 20 0,21 0 0,0 1 16,0 20-16,0 1 0,0-22 16,0 21-16,0 1 0,0-1 0,0 1 15,0-1-15,-21 1 0,21-1 0,-22-20 16,22-1-16,0 22 16,0-43-16,-21 21 0,21 0 0,-21-20 15,21-1-15,0 0 0,21-21 31,0-21-31,1 0 0</inkml:trace>
  <inkml:trace contextRef="#ctx0" brushRef="#br0" timeOffset="3556.47">14182 254 0,'0'0'0,"-64"0"0,22-21 15,-1 21-15,1 0 0,0 0 16,21-21-16,-1 21 0,1 0 0,42 0 16,22-21-16,20 21 15,1 0-15,20 0 0,1 0 16,21-22-16,0 22 0,0-21 16,21 21-16,0 0 0,0 0 15,0-21-15,-22 21 0,1 0 0,0 0 16,-42 0-16,-1 0 0,-21 0 15,1 21-15,-43 0 0,0 1 16,-21-1-16,-22 0 0,1-21 16,-22 21-16</inkml:trace>
  <inkml:trace contextRef="#ctx0" brushRef="#br0" timeOffset="3840.31">14753 360 0,'0'0'0,"-21"0"16,21 21-1,-21 0-15,0 0 0,21 22 16,0-22-16,0 21 0,0 1 16,0-1-16,0 21 0,0-20 0,-22 41 15,22-20-15,0-1 0,0 1 16,-21 21-16,21-22 0,0 1 0,0-1 16,-21 1-16,21-1 0,-21 1 15,0-1-15,21-21 0,0 1 0,0-1 16,-21 0-16,21 1 0,0-22 0,0 0 15,0 0-15,0 0 16,21-21-16,0 0 16,0-21-16,-21 0 0,42 0 15,-20 0-15,-1-22 0,21 1 16,-21 0-16,22-1 0</inkml:trace>
  <inkml:trace contextRef="#ctx0" brushRef="#br0" timeOffset="4896.21">15325 974 0,'21'-21'15,"-42"42"-15,63-64 0,-21 43 16,-21 22-16,0-1 16,-21 0-16,0 21 0,0 1 15,-1-1-15,1 21 0,0-20 16,0-1-16,0 22 0,0-22 0,21 0 16,0 1-16,0-1 0,0 0 15,0-21-15,0 22 0,0-22 0,21 0 16,0 0-16,0 0 0,21-21 0,-20 0 15,20 0-15,0 0 0,-21 0 16,22 0-16,-1-21 0,0 0 0,1 0 16,-22 0-16,0 0 0,0-22 15,0 22-15,-21 0 0,0-21 0,0 20 16,0-20-16,-21 0 0,0 21 0,-21-22 16,-1 22-16,1 0 0,0 0 15,-1 0-15,1-1 0,0 22 16,21 0-16,-1-21 0,1 21 15,21-21-15,21 0 16,22 21-16,-1 0 0,0-21 0,22 21 16,-22-21-16,22 21 0,-1-22 15,1 1-15,-1 21 0,1 0 0,-1-21 16,1 21-16,-1 0 0,-20 0 16,-1 0-16,0 0 0,1 21 0,-22 0 15,-21 1-15,0 20 16,0-21-16,0 0 0,-21 22 0,-1-22 15,1 21-15,0-21 0,0 22 16,0-22-16,0 21 0,21-21 16,-22 0-16,22 22 0,-21-22 0,21 0 15,0 0-15,0 0 0,0 1 0,0-1 16,21 0-16,1 0 0,-1-21 16,21 0-16,-21 0 0,22 0 0,-1 0 15,-21 0-15,21 0 0,1-21 16,-1 0-16,0 0 0,1-1 0,-1 1 15,-21 0-15,22-21 0,-22 21 0,0-22 16,0 22-16,-21-21 0,0-1 16,0 1-16,-21-21 0,0 20 0,-22 1 15,1 0-15,0-1 16,-1 22-16,-20 0 0,21 0 0,-22 0 16,22-1-16,-1 22 0,1 0 15,0 0-15,21 0 0,-1 0 0,22 22 16,0-1-16,22 0 15,20-21-15,0 21 0,1-21 16,-1 0-16,21 0 0,1 0 0,21 0 16,-22 0-16,1 0 0,20-21 15,-20 0-15,20 0 0,-20-1 0,21 1 16,-22-21-16,22 0 0,-22 20 16,-20-20-16,20 0 0,-21-1 15,-20 1-15,20 0 0,-21-1 16,0 1-16,-21 0 0,0 21 0,0-22 15,0 22-15,0-21 0,0 21 0,-21-1 16,0 22-16,0 0 0,0 0 16,-1 0-16,1 0 0,-21 22 0,21-1 15,-22 0-15,1 21 0,21 22 16,-43 63-16,43-64 16,0 22-16,0 0 0,0-1 0,0 22 15,21-21-15,0-1 0,0-20 0,-22 21 16,22-22-16,0 1 0,0-1 15,0 1-15,22-22 0,-1 0 0,0 1 16,21-22-16,1 21 0,-1-42 0,0 21 16,1-21-16,20 0 15,-21 0-15,22 0 0,-1-21 0,-20 0 16,20 0-16,1 0 0,-22-22 16,22 1-16,-22 21 0,0-22 0,1 1 15,-1 0-15,-21 21 0,21-22 0,-20 1 16,-22 21-16,0 0 0,0-1 15</inkml:trace>
  <inkml:trace contextRef="#ctx0" brushRef="#br0" timeOffset="5767.73">7874 1990 0,'0'0'16,"-64"0"-16,22 0 0,-21 0 0,-1 0 0,22 0 16,-22 0-16,22 0 0,-22 0 15,22 0-15,0 0 0,21 0 0,-22 0 16,22 0-16,0 21 0,0-21 15,0 0-15,-1 0 0,22 21 16,22-21 0,20 0-16,-21 21 15,21-21-15,1 0 0,-1 21 16,22-21-16,20 0 0,1 22 16,0-22-16,20 21 0,22-21 0,-21 0 15,42 21-15,1-21 0,20 0 0,0 0 16,22 0-16,-1 0 0,22 0 15,21 0-15,0 0 0,-1 0 0,1 0 16,21 0-16,-21 0 0,21 0 0,0 0 16,0 0-16,0 0 0,0 0 15,0 0-15,0 0 0,0 0 0,0 0 16,0 0-16,-21 0 0,21 0 16,-21 0-16,21 0 0,-21 0 0,21 0 15,-22 0-15,1 0 0,0 0 16,-21 0-16,-1 0 0,1 0 15,-21 0-15,-22-21 0,0 21 0,-21 0 16,1 0-16,-22 0 0,0 0 0,-22 0 16,-20 0-16,0-21 0,-22 21 15,1 0-15,-43 0 0,21 0 0,-21 0 16,-42-22 0,0 22-1,0 0-15,0 0 0,0 0 0,-1 0 16,1-21-16,0 21 0</inkml:trace>
  <inkml:trace contextRef="#ctx0" brushRef="#br0" timeOffset="5864.19">17378 2074 0,'21'0'0,"-42"0"0,42 22 16,-21-1-16,-21 0 16,0-21-16,-1 21 15</inkml:trace>
  <inkml:trace contextRef="#ctx0" brushRef="#br0" timeOffset="6747.71">2476 3069 0,'-63'0'0,"126"0"0,-168 0 0,41 0 15,1 0-15,20 0 0,1 21 16,0-21-16,-1 0 0,1 0 0,21 0 16,0 0-16,21 22 0,21-22 15,21 0 1,22 0-16,-1 0 0,22 0 16,21 0-16,21-22 0,105 22 15,-126-21-15,21 21 16,0-21-16,-21 21 0,21 0 0,-21 0 15,0 0-15,0-21 0,-22 21 16,-20 0-16,20 0 0,-41 0 0,-1 0 16,0 0-16,-20 0 0,-22-21 31,-22 21-31,1-21 0,0 21 16,-21-22-16,21 1 0,-22 21 15,1-21-15,0 0 0</inkml:trace>
  <inkml:trace contextRef="#ctx0" brushRef="#br0" timeOffset="7108.5">3408 2709 0,'0'0'16,"-21"0"-16,21-21 0,0 42 31,0 1-31,0-1 16,21 0-16,0 0 0,0 0 15,21 0-15,-20 1 0,20-1 0,0-21 16,1 21-16,20 0 0,-21 0 15,22-21-15,-22 21 0,22-21 0,-22 0 16,0 0-16,1 0 0,-1 0 16,-21 0-16,0 0 0,22 0 0,-64 0 47,-1 22-47,-20-22 0,0 21 0,-1 0 15,-84 42-15,43-41 16,20 20-16,-20 21 0,-1-20 0,21-1 15,-20 22-15,20-22 0,1 21 16,20-20-16,1-1 0,0 0 0,-1 1 16,22-22-16,21 0 0,0 0 15,0 0-15,0 1 0,0-1 0,21-21 16,1 0-16,-1 0 0,21-21 16,0-1-16,1 1 0</inkml:trace>
  <inkml:trace contextRef="#ctx0" brushRef="#br0" timeOffset="7892.05">4657 3069 0,'-22'0'0,"44"0"0,-65-21 0,43 0 15,0 0-15,0 0 16,0-1 0,21 1-16,1 21 0,20 0 15,0-21-15,1 21 0,-1 0 16,0 0-16,22 0 0,-22 0 16,22 0-16,-22 21 0,21 0 0,-20 1 15,-1-1-15,-21 21 0,0-21 16,1 22-16,-22-1 0,0 0 0,-22 22 15,1-22-15,-21 0 0,21 1 16,-43-1-16,22 0 0,0 1 0,-22-22 16,22 0-16,-1 0 0,1 0 15,0 1-15,-1-22 0,1 0 0,21 0 16,-21 0-16,20 0 0,1 0 16,21-22-16,0 1 0,0 0 0,0 0 15,21 0-15,1 0 0,-1-1 16,21 1-16,0 21 15,1 0-15,20 0 0,-20 0 0,20 0 16,1 0-16,-22 0 0,21 21 16,-20 1-16,-1-1 0,0 0 0,1 0 15,20 43-15,-63-43 16,0 21-16,0 0 0,0 1 0,0-1 16,0 0-16,-21 1 0,-21-1 0,21 22 15,-22-22-15,1 21 0,0-20 16,-1-1-16,1-21 0,0 22 15,-1-22-15,-20 0 0,20 0 0,1 0 16,-21-21-16,20 0 0,-20 0 16,20 0-16,1 0 0,0 0 0,-1-21 15,22 0-15,-21 0 0,21 0 16,21-1-16,0 1 0,-21-21 0,21 21 16,0-22-16,0 22 0,21-21 15,-21 21-15,21-22 0,0 22 0,0-21 16,22 0-16,-22 20 0,21-20 0</inkml:trace>
  <inkml:trace contextRef="#ctx0" brushRef="#br0" timeOffset="8315.81">5482 3048 0,'0'-21'0,"0"-43"32,0 43-32,0 0 0,21 21 0,22-21 15,-22 21-15,21-21 0,-21 21 0,22 0 16,20 0-16,-21 21 0,1 0 16,-1 0-16,0 0 0,1 1 15,-1 20-15,-21-21 0,22 21 16,-43 1-16,0-1 0,0 0 0,0 1 15,0-1-15,0 0 0,0-20 16,-22 20-16,1-21 0,0 0 0,0 0 16,0 1-16,0-22 15,21-22-15,0 1 16,0 0-16,0 0 0,0-21 0,0 20 16,0-20-16,21 0 0,0-1 15,-21 1-15,21 0 0,0 21 0,0-22 16,1 1-16,-1 21 0,0 0 15,0-1-15,0 1 0,22 0 16,-22 0-16,0 21 0,0 0 0,0-21 16,22 21-16,-22 0 0,0 0 15</inkml:trace>
  <inkml:trace contextRef="#ctx0" brushRef="#br0" timeOffset="8871.51">6985 3006 0,'0'0'0,"0"-85"15,0 64 1,0 0-16,-21 0 16,21-1-16,-21 1 0,-1 21 0,-20 0 15,21 0-15,-21 0 0,20 0 16,-20 0-16,0 21 0,-1 1 0,22-1 15,-21 0-15,21 21 0,-22-21 16,22 22-16,0-1 0,0 0 0,0 1 16,0-1-16,21 0 0,0 1 15,0-1-15,0 0 0,0-20 0,0 20 16,0-21-16,21 0 0,0-21 16,0 21-16,0-21 0,22 0 0,-22 0 15,21 0-15,-21-21 0,22 0 16,-22 0-16,21 0 0,0-22 15,-20 1-15,20 0 0,0-1 0,-21 1 16,22-21-16,-22 20 0,21-20 16,1-1-16,-22 1 0,0-1 0,0 1 15,0-1-15,0 1 0,1-1 16,-22 22-16,21 0 0,-21-1 0,0 22 16,0 0-16,-21 21 0,-1 21 15,1 21-15,-21 1 0,21-1 16,0 0-16,-1 22 0,22-1 0,0 1 15,0-1-15,0 1 16,0-22-16,0 22 0,0-1 0,22-20 16,-1 20-16,-21-21 0,21 1 0,0-1 15,0-21-15,0 22 0,1-22 16,-1 0-16,0-21 0,0 0 0,0 0 16,0 0-16,22 0 0,-22 0 15,0-21-15,21 0 0</inkml:trace>
  <inkml:trace contextRef="#ctx0" brushRef="#br0" timeOffset="9379.9">8678 3069 0,'21'-21'16,"-42"42"-16,42-84 0,1 42 0,-22-1 0,21 1 0,-21 0 15,0 0-15,-21 21 32,21 21-32,-22 21 0,22 1 15,0-1-15,0 22 0,0-1 0,0 22 16,0-1-16,0-20 0,0 21 0,0-1 15,0 1-15,0-22 16,0 1-16,0 21 0,0-22 0,0 1 16,0-1-16,0-21 0,0 22 0,0-22 15,0-21-15,0 22 0,0-22 16,0 0-16,0-42 16,0 0-1,0 0-15,0-1 0,0-20 0,0 0 16</inkml:trace>
  <inkml:trace contextRef="#ctx0" brushRef="#br0" timeOffset="9707.46">8445 3154 0,'0'0'0,"-21"-42"0,21 20 0,0-20 16,0 21-16,0-21 0,0 20 15,0-20-15,21 21 0,22-21 0,-1 20 16,0 1-16,22 0 0,-1 0 15,1 0-15,21 21 0,-22 0 0,1 0 16,20 0-16,-20 21 0,-1 0 16,-20 0-16,-1 22 0,0-1 0,-21 0 15,1 1-15,-22 20 0,0-21 16,-22 22-16,1-22 0,-21 22 0,-22-1 16,1-20-16,-1-1 0,-20 0 15,20 1-15,-20-1 0,20-21 16,1 0-16,20 0 0,-20 1 0,42-1 15,-22 0-15,22-21 0,42 0 32,0 0-32,22 0 0,-1 0 15,0 0-15,1-21 0,20 21 16</inkml:trace>
  <inkml:trace contextRef="#ctx0" brushRef="#br0" timeOffset="10271.45">9864 3810 0,'21'0'0,"42"-63"32,-63 41-32,0 1 0,0 0 15,0-21-15,0 21 0,0-22 0,-21 22 16,0-21-16,0 21 0,-22-1 15,22 1-15,-21 21 0,0 0 0,-1 0 16,22 0-16,-21 0 0,-1 43 16,1-22-16,0 0 0,-1 21 0,1 1 15,0-1-15,21 0 0,-22-21 0,22 22 16,-21-1-16,21 0 0,-1 1 16,22-1-16,0 0 0,0 1 15,0-1-15,0-21 0,0 22 0,0-22 16,22 0-16,-1-21 0,0 0 15,21 0-15,-21 0 0,22 0 0,-22 0 16,21-21-16,1 0 0,-22-1 16,21 1-16,0-21 0,1 21 0,-1-22 15,0 1-15,1 0 0,-1-1 0,0 1 16,-20 0-16,20-1 0,-21 1 16,0 21-16,-21-21 0,0 20 15,21 1-15,-21 42 16,0 1-1,0-1-15,-21 0 0,21 0 0,0 21 16,-21-20-16,21 20 0,0-21 16,0 21-16,0 1 0,0-22 0,0 21 15,0-21-15,0 1 0,0 20 0,0-21 16,21 0-16,-21 0 0,21 1 16,1-22-16,-1 21 0,0-21 15,0 0-15,0 0 0,0 0 0,22-21 16,-1-1-16,-21 1 0</inkml:trace>
  <inkml:trace contextRef="#ctx0" brushRef="#br0" timeOffset="10640.75">10308 3895 0,'0'-106'31,"0"212"-31,0-233 0,0 106 16,0-1-16,0 1 0,0 0 0,21 0 15,0 21-15,1-21 0,-1 0 0,21-1 16,0 22-16,-20 0 0,20 0 15,0 0-15,-21 0 0,22 0 0,-1 22 16,0-1-16,-20 0 0,20 0 16,-21 21-16,0-20 0,22-1 0,-43 21 15,0-21-15,21 22 0,-21-22 16,0 21-16,0-21 0,-21 22 16,21-22-16,-22 21 0,1-21 0,0 0 15,0 1-15,21-1 0,-21-21 16,0 0-16,21-21 15,0-1-15,0 1 16,0 0-16,0-21 0,0 21 16,21-22-16,-21 22 0,21-21 0,0-1 15,-21 1-15,21 0 0,0-1 0,1 22 16,-1-21-16,0 0 0,-21 20 16,42-20-16,-21 21 0,1-21 0,-1 20 15,0 1-15,21-21 0,-21 21 16,1 0-16,20-1 0</inkml:trace>
  <inkml:trace contextRef="#ctx0" brushRef="#br0" timeOffset="11431.91">11578 2963 0,'0'0'16,"21"0"-16,-21-21 0,0 42 31,0 1-31,0-1 0,-21 0 16,21 21-16,-21-21 0,0 43 15,0-22-15,21 22 0,-22-22 0,1 22 16,0-1-16,21 1 16,-21-22-16,0 21 0,21-20 0,-21 20 15,21-20-15,0-1 0,0 0 0,0 1 16,0-1-16,0 0 0,0-21 16,0 22-16,21-22 0,0 0 0,0 0 15,0-21-15,0 0 0,1 0 0,20 0 16,-21 0-16,21 0 0,-20-21 15,20 0-15,0-21 0,-21 20 0,22-20 16,-22 21-16,21-21 0,-21-1 16,22 1-16,-22 0 0,0 20 0,0-20 15,-21 21-15,0 0 0,21 0 16,-21-1-16,-21 44 31,0-1-31,21 0 0,-21 0 0,0 0 16,21 0-16,-21 22 0,21-22 15,0 0-15,0 0 0,0 22 0,0-22 16,0 0-16,0 0 0,0 0 16,21 0-16,0-21 0,0 22 15,21-22-15,1 0 0,-1 0 0,0-22 16,1 1-16,-1 21 0,0-21 16,1 0-16,-1 0 0,0-22 0,-20 22 15,20 0-15,-21-21 0,0 21 16,-21-1-16,0-20 0,21 21 15,-21 0-15,0 0 0,0 42 32,0 0-17,-21 0-15,21 0 0,-21 22 0,21-1 16,-21 0-16,0 1 0,21 20 16,-21 1-16,-1-1 0,22 1 0,-21-1 15,0 22-15,21-22 0,-21 22 0,0-22 16,0 22-16,21 0 0,0-1 15,0 22-15,-22-21 0,22 0 16,0 20-16,0-20 0,0 0 0,0-1 16,0 22-16,0-42 0,0 20 0,0 1 15,0-21-15,0 20 0,0-41 16,0 20-16,-21-21 0,0 1 0,21-22 16,-21 0-16,0 0 0,0 0 0,-1-21 15,1 0-15,0-21 16,21 0-16,0 0 0,0 0 15,0-22-15,0 1 0,0 0 0,0-22 16,0 1-16,0-1 0,21 1 0,-21-22 16,21 0-16</inkml:trace>
  <inkml:trace contextRef="#ctx0" brushRef="#br0" timeOffset="11671.9">11282 3408 0,'0'0'0,"0"-21"0,0 0 15,21 21-15,21-22 0,-21 1 16,22 0-16,20 21 0,1-21 0,-22 21 16,43 0-16,-22 0 0,1-21 15,20 21-15,1 0 0,-21 0 16,-1 0-16,1 0 0,-1 0 0,-21 0 15,1 0-15,-22 0 0,0 0 16</inkml:trace>
  <inkml:trace contextRef="#ctx0" brushRef="#br0" timeOffset="12119.94">14605 3217 0,'21'-42'16,"-42"84"-16,63-105 0,-21 42 0,1 0 15,-22-1-15,0 1 0,21 21 16,0 0-16,-21 21 16,0 22-16,0-1 15,-21 0-15,0 1 0,-1 20 0,1 1 16,0-1-16,0 1 0,-21-1 15,20 1-15,1-22 0,0 22 0,21-1 16,-21-21-16,21 64 0,-21-63 16,21-1-16,0 0 0,0-21 15,0 1-15,0-1 0,21 0 0,0-21 16,0 0-16,0 0 0,22 0 16,-22-21-16,0 0 0,21-1 15,1-20-15,-1 21 0</inkml:trace>
  <inkml:trace contextRef="#ctx0" brushRef="#br0" timeOffset="12435.93">15198 3598 0,'21'-21'0,"-42"42"0,63-63 0,-21 21 16,-42 21-1,0 21-15,-22 0 16,22 0-16,0 1 0,0 20 16,-21-21-16,20 21 0,22-20 0,-21 20 15,21-21-15,0 0 0,0 22 0,0-22 16,0 0-16,21 0 0,1 0 15,20-21-15,0 0 0,1 0 16,-1 0-16,21 0 0,-20 0 0,-1 0 16,22-21-16,-22 0 0,0 0 15,1 0-15,-22-1 0,21 1 0,-42 0 16,0 0-16,0-21 0,0 20 16,0 1-16,-21-21 0,0 21 0,-22 0 15,1-1-15,0 1 0,-22 21 0,22-21 16,-22 21-16,22 0 0,21 0 15,-21 0-15,20-21 0,-20 21 0,21 0 16,0-21 0,0 21-16</inkml:trace>
  <inkml:trace contextRef="#ctx0" brushRef="#br0" timeOffset="12599.94">14541 3450 0,'-21'0'0,"42"0"0,-84 0 0,42 0 0,0 0 15,21-21-15,21 21 16,0-21-16,21 21 0,1 0 16,-1-21-16,21 21 0,1 0 15,21 0-15,-1-21 0,1 21 0,21-22 16,-22 22-16,1 0 0,0-21 0,-1 21 16</inkml:trace>
  <inkml:trace contextRef="#ctx0" brushRef="#br0" timeOffset="14911.37">17780 3048 0,'-21'-21'0,"42"42"0,-63-84 16,20 41-16,1-20 0,0 21 0,0 0 16,0 21-16,21-21 0,-21 21 15,-1 21-15,1 0 16,0 0-16,21 21 0,-21 1 15,0-1-15,0 22 0,-1 20 0,1-20 16,0-1-16,0 22 0,0-22 16,-22 1-16,22-1 0,0 1 0,0-22 15,0 1-15,0-1 0,21 0 16,0 1-16,0-22 0,0 0 16,21-42 15,0 0-31,0-1 0,0 1 0,0-21 15,1 21-15,-1-22 0,21 1 0,-21 0 16,0-22-16,22 22 16,-22 0-16,0-1 0,21 1 0,-20 21 0,-1 0 15,0 21-15,0 0 16,0 21-16,-21 21 0,0-21 0,0 22 16,21-1-16,-21 0 0,0-21 15,22 22-15,-22-1 0,21 22 16,0-22-16,0-21 0,-21 21 15,21-20-15,0-1 0,22 0 16,-22-21-16,0 0 0,21 21 0,1-21 16,-1 0-16,0 0 0,1-21 15,20 21-15,-20-21 0,20 0 0,1-1 16,-22-20-16,0 21 0,1-21 0,-1 20 16,0-20-16,-21 0 0,1-1 15,-22-20-15,0 21 0,0-1 0,0 1 16,-22 0-16,1 20 0,0-20 15,-21 42-15,-1-21 0,22 21 16,-21 0-16,0 21 0,-22 0 16,22 0-16,21 1 0,-22 20 0,1 0 15,21 1-15,0-1 0,-1 0 0,1 1 16,21-1-16,0 0 0,0 1 16,0-22-16,0 21 0,0-21 0,0 0 15,21 1-15,1-22 0,-1 21 16,0-21-16,21 0 0,1 0 0,-22 0 15,21 0-15,0-21 0,1-1 0,-1 1 16,0 0-16,1 0 0,-1 0 16,0 0-16,1-22 0,-22 22 0,0-21 15,21-1-15,-42 1 16,22 21-16,-22-21 0,21 20 0,-21 1 16,0 42-1,0 1-15,-21-1 16,-1 0-16,22 42 0,0-20 15,0-22-15,0 21 0,0-21 16,0 1-16,0 20 0,0-21 0,0 0 16,22-21-16,-1 21 0,0 1 15,0-22-15,0 0 0,0 0 0,22 0 16,-22 0-16,0 0 0,21 0 16,-20-22-16,20 1 0,-21 0 15,0 0-15,22 0 0,-22 0 0,0-22 16,0 22-16,0-21 0,-21 21 15,0-22-15,21 22 0,-21 0 0,0 0 16,0 42 0,0 0-16,0 0 0,-21 0 15,21 1-15,-21-1 0,21 0 0,0 21 16,-21-21-16,0 1 0,21-1 16,0 0-16,0 0 0,0 0 15,21-42 16,0 21-15,0-21-16,0 0 0,1 0 16,-1-1-16,0-20 0,21 21 0,-21-21 15,22 20-15,-22 1 0,0-21 16,21 21-16,-20 21 0,-22-21 0,21 21 16,0 21-1,-21 0-15,0 0 0,0 0 0,0 0 16,0 1-16,0-1 0,0 0 0,0 21 15,21-21-15,0 1 0,0-1 16,1 0-16,20-21 0,-21 21 0,21 0 16,1-21-16,-1 0 0,22 0 15,-22 0-15,21 0 0,-20 0 16,20 0-16,-20 0 0,20-21 0,-21 0 16,22 0-16,-22 0 0,1-1 15,-1 1-15,-21-21 0,21 21 0,-20-22 16,-22 1-16,0 0 0,0-1 15,0 22-15,0-42 0,-22 42 16,1-1-16,-21 1 0,21 21 16,-22 0-16,22 0 0,-21 0 0,0 0 15,-1 21-15,1 22 0,0-22 0,-1 21 16,22 1-16,-21-1 0,21 0 16,-1 1-16,22-1 0,0 0 0,0-21 15,0 22-15,0-1 16,0-21-16,0 22 0,22-22 0,-1 0 15,0 0-15,0 0 0,21 0 0,-20-21 16,-1 0-16,21 0 0,0 0 16,-20 0-16,20-21 0,0 0 0,1 0 15,-1 0-15,0-22 0,1 22 16,-22-21-16,21 0 0,0-22 16,-20 22-16,-1-22 0,0 1 0,0-1 15,0 1-15,-21-1 0,0 1 0,0-1 16,0 1-16,0 20 0,0 1 0,0 0 15,0-1-15,-21 22 0,0 0 16,0 0-16,0 21 0,-1 0 16,1 0-16,0 21 0,0 0 15,21 22-15,-21-1 0,0 0 0,21 1 16,-22 20-16,22-21 0,0 22 16,0-1-16,0 1 0,0-1 0,0 1 15,0-1-15,0-20 0,22-1 0,-1 0 16,0 1-16,0-1 0,0 0 15,0-20-15,1 20 0,20-21 0,0 0 16,1 0-16,-1-21 0,0 0 16,1 0-16,-1 0 0,0 0 0,1-21 15,-1 0-15,0 0 0,1 0 0,-1-22 16,0 1-16,1 0 16,-1-1-16,0-20 0,-21 21 0,22-43 15,-1 21-15,-21-20 0,22 20 16,-1-20-16,21-43 0,-41 63 15,-1 22-15,0-1 0,0 1 16,-21 0-16,0 21 0,0-1 0,-21 22 16,0 0-16,0 22 0,-1-1 15,-20 0-15,21 21 0,-21 1 16,20-1-16,-20 21 0,21 1 16,0-1-16,0 1 0,-1-1 15,22 1-15,0-1 0,0 1 0,0-22 16,0 22-16,0-22 0,0 0 0,22 1 15,-1-1-15,0-21 0,0 22 16,21-22-16,-20 0 0,20-21 0,0 21 16,22-21-16,-22 0 0,0 0 15,22 0-15,-22-21 0,22 0 0,-22 0 16,22-1-16,-22-20 0,0 21 16,1-21-16,-1-1 0,0 1 15,1 0-15,-22-22 0,21 22 0,-21-1 0,-21 1 16,0 21-16,0-21 0,0 20 15,-21 22-15,0 0 0,0 0 0,0 22 16,-22-1-16,22 21 16,0 0-16,0 1 0,0-22 0,21 21 15,0 1-15,0-1 0,0 0 16,0-21-16,0 1 0,0 20 0,21-21 16,0 0-16,0-21 0,0 21 0,22 1 15,-22-22-15,21 0 0,-21 0 16,22 0-16,-1 0 0,0 0 0,1-22 15,-1 1-15,21 0 0,-20 0 16</inkml:trace>
  <inkml:trace contextRef="#ctx0" brushRef="#br0" timeOffset="15056.43">23135 3683 0,'0'0'0,"-21"0"0,0 0 16,0 0-16,-1 0 0,1 0 15,0 0-15,0 0 0,0 0 16,0 21-16,-22-21 0,22 0 16,-21 21-16</inkml:trace>
  <inkml:trace contextRef="#ctx0" brushRef="#br0" timeOffset="16347.89">4424 4763 0,'0'0'15,"0"-22"1,-21 22-16,21 22 16,-22-1-16,22 21 0,-21 0 0,21 1 15,0 20-15,0 1 0,0 20 16,0-20-16,0 21 0,0-22 15,-21 22-15,21-22 0,-21 1 0,0-1 16,21 1-16,-21-1 0,21-20 16,-22-1-16,22 0 0,0-21 0,0 1 15,0-1-15,0 0 0,0-42 16,0 0 0,0-1-16,22 1 0,-1-21 15,0 0-15,0-1 0,0-20 0,0-1 16,1 22-16,-1-22 0,0 1 0,21-1 15,-21 1-15,1 21 0,20-1 16,-21 1-16,0 21 0,0 0 16,1 21-16,-1 0 0,0 21 15,-21 21-15,21 0 0,-21-20 0,21 20 16,0 21-16,-21-20 0,0-1 16,22 22-16,-1-22 0,-21 21 0,21-20 15,0 20-15,0-20 0,0-22 0,1 21 16,-1 0-16,0-20 0,21-1 15,-21 0-15,22-21 0,-22 0 0,21 0 16,-21 0-16,22 0 0,-22 0 16,21-21-16,-21 0 0,22-22 15,-1 22-15,-21-21 0,22-22 0,-22 22 16,21-22-16,-21 22 0,0-21 16,1-1-16,-1 1 0,0-22 0,-21 21 15,0 1-15,0-22 0,0 22 0,0 20 16,0-20-16,-21 42 0,0-22 15,-1 43-15,1 0 0,0 22 16,21-1-16,0 21 0,-21 0 16,21 1-16,-21 20 0,21 1 15,0-1-15,0-20 0,0 20 0,0 1 16,0-1-16,0 1 0,21-22 0,0 21 16,0-20-16,-21-1 0,43 0 15,-22 1-15,0-1 0,21-21 0,-21 0 16,22-21-16,-1 0 0,0 0 15,1 0-15,-22 0 0,21 0 16,1-21-16,-22 0 0,21 0 0,-21-21 16,22-1-16,-22 1 0,0 0 0,0-1 15,0 1-15,-21 21 0,0-22 16,21 22-16,-21 0 0,0 0 0,0 42 31,0 0-31,0 22 16,0-22-16,-21 0 0,21 0 0,0 0 15,0 22-15,0-22 16,0 0-16,0 0 0,0 0 16,21-42 15,-21 0-31,22 0 0,-22 0 0,0-1 16</inkml:trace>
  <inkml:trace contextRef="#ctx0" brushRef="#br0" timeOffset="16485.81">6181 5207 0,'0'0'0,"0"-42"0,0 21 0,-22-1 0,22 1 16,-21 0-16,21 0 0,-21 21 16,21 21 15,0 0-31,0 0 0,0 1 16,0-1-16,21 0 0</inkml:trace>
  <inkml:trace contextRef="#ctx0" brushRef="#br0" timeOffset="17358.13">6773 5419 0,'0'21'0,"0"-42"0,0 63 16,0-21-16,0 0 0,0 1 16,0-1-16,-21 0 0,21 0 0,0 21 0,-21-20 15,21-1-15,0 0 0,-21 21 16,21-21-16,0 1 0,0-1 15,0 0-15,0 0 0,0 0 16,0-42 15,0 0-31,0-21 16,0 20-16,21 1 0,0-21 16,0 0-16,-21-1 0,21 22 0,1-21 15,-22 21-15,21-22 0,0 43 16,-21-21-16,21 21 0,0 0 15,0 21-15,1-21 16,-22 21-16,21 22 16,-21-22-16,0 0 0,21 21 0,0-20 15,0-1-15,-21 21 0,21-21 0,1 0 16,-1 1-16,21-1 0,-21 0 16,22-21-16,-22 21 0,21-21 0,0 0 15,1 0-15,-1 0 0,0 0 16,1-21-16,-1 21 0,0-21 0,1 0 15,-1-1-15,22-20 0,-43 21 0,21-21 16,0-1-16,-20 1 0,-1 0 16,0-1-16,-21 1 0,0 0 15,0-1-15,0 22 0,0-21 0,-21 21 16,0-1-16,-22 1 0,22 21 16,-21 0-16,-1 0 0,1 0 0,0 21 15,-1 1-15,1-1 0,0 0 0,-1 21 16,22-21-16,-21 22 0,21-22 15,0 21-15,21 1 0,0-1 0,0-21 16,0 21-16,0 1 0,0-22 0,21 0 16,0 21-16,0-20 0,0-22 15,0 21-15,22-21 0,-22 0 0,0 0 16,21 0-16,22 0 16,-22-21-16,1-1 0,-22-20 15,21 0-15,0 21 0,-20-43 0,-1 22 16,0-1-16,0-20 0,0-1 15,0 1-15,-21-1 0,0 1 0,0-1 16,0 1-16,0-1 0,0 22 0,0 0 16,0-1-16,0 1 0,-21 42 15,0-21-15,0 21 0,0 21 16,0 0-16,21 22 0,-22-1 16,22 0-16,-21 22 0,21-22 0,0 22 15,0-22-15,0 21 0,0-20 0,0-1 16,0 0-16,21 1 15,1 20-15,-22-42 0,21 22 0,0-1 16,0-21-16,0 22 0,0-22 16,1 0-16,-1 0 0,0-21 0,0 0 15,21 0-15,-20 0 0,41-21 16,-21 0-16,-20 0 0,20-1 16,-21 1-16,21-21 0</inkml:trace>
  <inkml:trace contextRef="#ctx0" brushRef="#br0" timeOffset="18247.63">8467 5292 0,'0'0'15,"0"-43"-15,0 22 0,0 0 0,0 0 0,-22 42 32,1 0-32,21 0 15,-21 22-15,0-22 0,21 0 16,0 21-16,0-20 0,0 20 0,-21 0 16,21-21-16,0 22 0,0-22 15,0 21-15,0-21 0,21 1 0,-21-1 16,21 0-16,0 0 0,0-21 15,1 0-15,-1 0 0,21 0 0,-21 0 16,0 0-16,43 0 0,-43-21 16,21-21-16,-20 20 0,-1 1 15,0-21-15,0 21 0,0-22 0,-21 1 16,0 0-16,0-1 0,0 1 16,0 0-16,0-1 0,-21 22 0,0-21 15,-21 21-15,20 21 0,-20 0 0,0 0 16,21 0-16,-22 0 15,1 21-15,21 0 0,-22 21 0,22-20 16,21-1-16,0 21 0,0-21 0,0 0 16,0 22-16,0-22 0,21 0 15,1 0-15,20 0 0,-21 1 0,21-22 16,1 21-16,-1-21 0,0 0 0,1 0 16,-1 0-16,0 0 0,1-21 15,-1 21-15,0-22 0,1 1 0,-1 0 16,-21 0-16,22 0 0,-22 0 15,0-22-15,0 22 0,0-21 0,-21 21 16,0-1-16,0 1 0,21 0 0,-21 42 31,-21 0-31,21 1 16,-21-1-16,0 21 0,21-21 0,0 22 16,-21-22-16,21 21 0,-21-21 15,21 22-15,0-1 0,0-21 0,0 21 16,0-20-16,0-1 0,21 0 0,0 0 15,0 0-15,0 0 0,22-21 16,-22 0-16,0 0 0,0 0 0,21 0 16,-20 0-16,-1-21 0,21 21 0,-21-21 15,0 0-15,22-21 0,-22 20 16,0-20-16,0 21 0,0-21 16,1 20-16,-1 1 0,-21 0 0,0 0 15,0 0-15,0 0 0,-21 42 31,-1 0-31,1 21 0,21-21 16,0 1-16,0-1 0,0 21 16,0-21-16,0 0 0,0 1 0,0 20 15,0-21-15,0 0 0,21-21 16,1 0-16,-1 0 16,21 0-16,-21 0 0,0 0 0,22-21 15,-22 0-15,21 0 0,1 0 16,-22-22-16,21 22 0,22-64 15,-43 43-15,0 0 0,0-1 16,0 1-16,0 0 0,1 21 16,-22-22-16,0 22 0,0 0 0,-22 21 15,1 0-15,-21 0 0,21 0 0,-22 0 16,1 0-16,0 21 0,-1 0 16,22 0-16,-21 1 0,21-22 0,21 21 15,0 0-15</inkml:trace>
  <inkml:trace contextRef="#ctx0" brushRef="#br0" timeOffset="18904.28">11409 4784 0,'0'-43'0,"0"86"0,0-107 0,0 22 16,0 21-16,0 42 15,0 0 1,-21 21-16,21 1 0,-22-1 0,22 22 16,0-1-16,0 1 0,0-1 15,0 1-15,0-1 0,0 1 16,-21-22-16,21 21 0,0 1 0,-21-22 16,21 22-16,-21-22 0,21 0 15,0-20-15,0 20 0,0-21 0,-21 0 0,21-63 47,0 21-47,0 0 0,21-22 16,0 1-16,0 0 0,0-1 15,1 1-15,20 21 0,-21-22 0,21 22 16,1-21-16,-1 21 0,0 0 16,1 21-16,-1 0 0,22 0 0,-22 0 15,21 0-15,-20 21 0,-1 0 0,0 21 16,1-21-16,-22 22 0,-21-22 15,0 21-15,0-21 0,-21 22 0,-22-1 16,22-21-16,-42 22 0,20-22 16,-20 21-16,21-21 0,-22 0 15,1 1-15,20-1 0,1-21 0,0 0 16,20 21-16,-20-21 0,42-21 31,21 21-31,0-21 0,22-1 16,-1 1-16,0 0 0,1 0 15,20 0-15,1 0 0</inkml:trace>
  <inkml:trace contextRef="#ctx0" brushRef="#br0" timeOffset="20344.45">12636 5355 0,'0'0'0,"22"-21"0,-1 0 16,-21 0-16,0 0 0,0-1 0,0 1 15,0 0-15,-21 21 0,-1-21 16,1 21-16,0 0 0,0 0 0,0 0 15,0 0-15,-1 21 0,1 0 16,0 0-16,-21 1 0,21 20 0,-1-21 16,1 21-16,-21 1 0,21-1 0,0 0 15,-1 1-15,1-1 0,0-21 16,21 22-16,0-1 0,0-21 0,0 21 16,0-20-16,0-1 0,0 0 0,21-21 15,0 0 1,22 0-16,-22 0 0,0-21 0,21 21 15,1-21-15,-22-1 0,21-20 0,-21 21 16,22-21-16,-22-1 0,21 1 16,-21 0-16,1-1 0,-1-20 0,0 20 15,0 1-15,0 0 0,-21-1 16,0 22-16,0-21 0,0 21 16,0 42-16,0 21 15,0-21-15,-21 1 16,21 20-16,-21-21 0,21 21 0,-21 1 15,21-22-15,0 21 0,0 1 16,0-22-16,0 21 0,0-21 16,21 0-16,0 22 0,0-22 0,0-21 15,1 21-15,20-21 0,-21 0 0,21 0 16,-20 0-16,20 0 0,0 0 16,1-21-16,-1 0 0,0 0 0,1-1 15,-1-20-15,0 21 0,1-21 16,-22-1-16,21 22 0,-21-21 0,0 21 15,-21-22-15,0 22 0,-21 42 32,0-21-32,21 21 15,0 22-15,0-22 0,0 0 0,0 0 16,0 22-16,0-22 0,0 0 16,0 21-16,0-21 0,0 1 0,21-1 15,0 0-15,-21 0 0,22 0 0,-1 0 16,-21-42 15,-21 0-15,-1 0-16,1 21 0,0-21 0,21 0 15,-21 21-15,0-22 0,21 44 32,0-1-17,0 0-15,0 0 0,21 0 16,0-21-16,0 21 15,0-21-15,22 0 0,-22 22 0,21-22 16,1 0-16,-1 0 0,0 0 0,1 0 16,20 0-16,-21-22 0,1 22 15,-1-21-15,0 0 0,1 0 0,-1 0 16,0 0-16,1-22 0,-22 22 16,0-21-16,0-1 0,0 22 0,-21-21 15,22 0-15,-22 20 0,0 1 16,0-21-16,0 21 0,-22 0 15,1 21-15,0 0 16,0 21-16,0 0 0,0 0 0,-1 0 16,1 0-16,21 22 0,0-1 15,-21-21-15,21 22 0,0-22 0,0 21 16,0-21-16,21 22 0,0-22 0,1 21 16,20-21-16,-21 0 0,43-21 15,-22 22-15,21-1 0,-20-21 0,20 0 16,22 0-16,-22 0 0,1 0 15,-1 0-15,1 0 0,-1-21 0,-20-1 16,20 1-16,-20 0 0,20 0 0,-21-21 16,1 20-16,-22-20 0,21 0 15,-21 21-15,1-22 0,-1 1 16,0 0-16,-21-1 0,0 1 0,0 21 16,0-22-16,0 22 0,0 0 15,-21 0-15,0 21 0,-22 0 0,22 0 16,-21 0-16,-1 0 0,22 21 15,-21 0-15,0 22 0,-1-22 0,22 21 16,-21-21-16,21 22 0,-1-22 16,1 21-16,21 0 0,-21 1 0,21-22 15,0 21-15,0-21 0,0 1 0,21 20 16,0-21-16,22 0 0,-22-21 0,0 21 16,0-21-16,22 0 0,-1 0 15,-21 0-15,21 0 0,-20-21 16,20 0-16,0 0 0,1-21 0,-1-1 15,-21 1-15,21 0 0,1-22 16,-22 1-16,21-1 0,-21 1 0,1-22 16,-1 0-16,0 1 0,-21-1 15,0 21-15,0 1 0,0-1 0,0 22 16,0 0-16,0 21 0,-21 21 16,0 21-16,-1 0 15,1 21-15,-21 22 0,21-1 16,0 1-16,21 20 0,-22 1 0,22-21 15,0 20-15,0-20 0,0 20 0,0-20 16,22-1-16,-22-20 0,21 20 16,0-20-16,0-1 0,21-21 15,-20 0-15,-1 0 0,21 1 0,-21-22 16,0 0-16,22 0 0,-1 0 0</inkml:trace>
  <inkml:trace contextRef="#ctx0" brushRef="#br0" timeOffset="20772.21">17484 5228 0,'0'-21'15,"0"42"-15,0-63 0,0 21 0,0-22 0,0 22 16,-22 42 0,22 22-1,0-1-15,0 0 0,0 1 0,-21 20 16,21 1-16,0-1 15,0 1-15,0-1 0,0 22 0,0-22 16,0 1-16,0-1 0,0 1 0,0-1 16,-21-20-16,0 20 0,0-20 15,21-1-15,-21 0 0,21 1 0,-22-1 16,22-21-16,0 0 0,0 0 0,22-21 31,-1-21-31,0 0 0,0 0 0,0-21 16,0 20-16,1-20 0,-1 0 0,-21-1 15</inkml:trace>
  <inkml:trace contextRef="#ctx0" brushRef="#br0" timeOffset="21048.04">17505 5461 0,'0'0'0,"-21"-63"0,-1 20 16,1 1-16,21 0 0,0-1 0,0 1 16,0 21-16,0-22 0,0 22 0,0 0 15,0-21-15,21 21 0,22 21 16,-22-22-16,21 1 0,1 21 0,-1 0 15,0 0-15,22 21 0,-22 1 16,0 20-16,-20-21 0,20 21 0,-21 1 16,0-1-16,-21 0 0,0 1 15,0-1-15,-21 0 0,-21-20 16,-1 20-16,1-21 0,0 0 0,-1 0 0,1 1 16,0-1-16,-1 0 15,22-21-15,0 0 0,0 0 0,42 0 31,21-21-31,-20-22 0,20 22 16,0 0-16,1-21 0,-1 21 0</inkml:trace>
  <inkml:trace contextRef="#ctx0" brushRef="#br0" timeOffset="21636.71">18161 5101 0,'42'-21'0,"-84"42"0,127-63 0,-64 21 0,0 0 16,0 21-16,-21 21 15,0 0 1,-21 0-16,0 21 0,0-20 15,-1 20-15,22-21 0,-21 21 0,21 1 16,-21-22-16,21 21 0,0-21 0,0 22 16,0-22-16,0 0 0,0 0 15,21 0-15,22 1 0,-22-22 0,0 0 16,21 0-16,1 0 0,-22 0 0,21 0 16,0 0-16,1 0 0,-22-22 15,21 1-15,-21 0 0,1-21 0,-1 21 16,0-1-16,-21-20 0,0 0 15,0-1-15,-21 1 0,21 21 16,-43-21-16,22 20 0,-21-20 0,21 42 16,-22-21-16,22 21 0,-21-21 15,21 21-15,42 0 32,21 0-32,1 0 0,-1 0 0,0 0 15,22 0-15,-1 0 0,1 0 0,-22 0 16,22 0-16,-1-21 0,1 21 15,-22 0-15,21 0 0,-20 0 16,-22 0-16,21 0 0,-21 0 0,1 0 16,-22 21-16,0 0 0,0 21 15,-22-21-15,1 22 0,0-22 16,21 21-16,-21 1 0,0-1 16,0 0-16,21 22 0,0-1 0,-22-20 15,22 20-15,-21 1 0,0-1 0,21 1 16,0-1-16,0 1 0,-21-1 15,21 1-15,-21-1 0,21-21 0,0 22 16,0-1-16,-21-20 0,21 20 0,-22-20 16,22-1-16,0 0 0,0 1 15,0-22-15,0 0 0,0 0 0,22-42 32,-1-21-32,0 20 15,21-20-15,-21 0 0,1-1 16,-1 1-16,0-21 0</inkml:trace>
  <inkml:trace contextRef="#ctx0" brushRef="#br0" timeOffset="21911.55">19262 5525 0,'0'-64'0,"0"128"0,0-170 15,0 42-15,0 22 0,0 0 0,0-1 16,0 1-16,0 0 0,21 20 16,0 1-16,-21 0 0,42 0 0,-21 0 15,1 21-15,20 0 0,-21 0 16,21 0-16,1 0 0,-22 21 0,21 0 15,-21 0-15,22 0 0,-22 22 0,-21-22 16,0 21-16,0-21 16,0 22-16,-21-22 0,0 0 0,-1 21 15,-20-20-15,0-1 0,-1 0 0,1-21 16,0 21-16,-1 0 0,22-21 16,-21 0-16,21 0 0,0 21 0,-1-21 15,44 0 1,-1 0-16,21 0 15,-21-21-15,22 0 0,-1 21 0,21-21 16</inkml:trace>
  <inkml:trace contextRef="#ctx0" brushRef="#br0" timeOffset="22276.34">20235 5038 0,'0'0'0,"0"-21"31,-21 21-31,0 21 15,0 0-15,0 21 16,-1-21-16,22 22 0,0-22 0,-21 21 16,21 1-16,0-1 0,0-21 0,0 21 15,0 1-15,21-22 0,1 21 16,-1-21-16,0 1 0,0 20 16,0-21-16,22-21 0,-22 21 0,0-21 15,21 0-15,-21 0 0,22 0 0,-22-21 16,21 0-16,-21 0 0,22-22 15,-22 22-15,0-21 0,0 0 16,0-1-16,1 1 0,-1 0 0,0-1 16,-21 1-16,21 0 0,-21 20 0,0 1 15,0 0-15,-21 21 16,0 0 0,21 21-16,-21 0 0,21 1 15,0-1-15,0 0 0,0 0 16,0 0-1</inkml:trace>
  <inkml:trace contextRef="#ctx0" brushRef="#br0" timeOffset="22620.14">21188 5038 0,'0'0'0,"0"-21"15,0 42 16,-21-21-31,-1 21 0,1 21 16,21-21-16,-21 22 0,21-22 0,0 21 16,-21 1-16,0-1 0,0 21 0,21-20 15,-22 20-15,1 1 0,0-22 16,0 43-16,0-22 0,0 1 16,-1-1-16,1 1 0,0-1 0,0 1 15,21-1-15,-21 22 0,0-22 16,-1 1-16,1-1 0,0 1 0,21 21 15,-21-22-15,21-21 0,-21 22 0,21-1 16,-21-20-16,21-1 0,0-21 16,0 22-16,0-22 0,0 0 0,0 0 15,21-21 1,0 0 0,0-21-16,0 0 0,0-22 0,22 22 15,-22-21-15</inkml:trace>
  <inkml:trace contextRef="#ctx0" brushRef="#br0" timeOffset="22954.95">20976 5503 0,'0'-42'0,"0"84"0,0-126 0,-21 41 16,21 1-16,0 21 0,0-21 15,0 20-15,0-20 0,21 0 0,0 21 16,43-22-16,-43 22 0,0 0 15,21 21-15,1 0 16,-22 0-16,21 0 0,1 0 0,-22 21 16,21 0-16,-21 22 0,0-22 15,1 21-15,-22-21 0,0 22 0,0-1 16,0-21-16,0 21 0,0-20 0,-22-1 16,1 21-16,0-21 0,0 0 15,0 1-15,0-22 0,-22 21 0,22 0 16,0-21-16,-21 0 0,20 0 15,1 21-15,0-21 0,0 21 16,21 0 0,0 1-1,-21-22-15</inkml:trace>
  <inkml:trace contextRef="#ctx0" brushRef="#br0" timeOffset="30443.09">1651 8086 0,'0'0'0,"-21"0"16,0 0-16,-1 0 0,1 0 16,0 0-16,0 0 0,-21 21 0,20-21 15,1 0-15,-21 0 0,21 0 16,0 0-16,-22 0 0,22 0 16,0 0-16,42 0 15,21 0 1,22 0-16,-1 0 0,1 0 15,21 0-15,-1 0 0,22 0 0,-21 0 16,21 0-16,-1 0 0,22-21 16,-21 21-16,21-21 0,-21 21 0,0-22 15,0 22-15,-22-21 16,22 21-16,-21-21 0,0 21 0,-22 0 16,1-21-16,-1 21 0,-21-21 15,1 21-15,-1 0 0,-21-21 0,0 21 16,-21-22-16,-21 22 15,0-21 1,0 21-16,0 0 0,-22-21 0,22 21 16,-21 0-16,21-21 0,-22 21 15,22-21-15,-42 0 16,20 21-16,22-22 0,0 22 0,0-21 0,0 21 16,0 0-16,-22-21 0,22 21 15,0 0-15,21-21 0,-21 21 16,0-21-16,-1 21 15,1 0-15,21 21 32,0 0-32,21 0 15,22-21-15,-22 21 0,0-21 16,21 0-16,-20 0 0,20 22 16,0-22-16,22 0 0,-22 0 0,0 0 15,22 0-15,-22 0 0,22 0 16,-22 0-16,0 0 0,1 0 0,-1 0 15,0 0-15,-20 0 16,-22 21 0,0 0-16,0 0 0,-43 0 15,22 22-15,0-1 0,-21-21 16,-1 21-16,1 1 0,-22 20 0,22-20 16,0-1-16,-1 0 0,1 1 0,21-1 15,-21 0-15,20 1 0,1-22 16,0 21-16,0-21 0,0 0 0,21 1 15,0-1-15,0 0 0,0 0 0,0 0 16,21-21 0,0 0-1,0-21-15</inkml:trace>
  <inkml:trace contextRef="#ctx0" brushRef="#br0" timeOffset="31043.74">5334 7578 0,'0'-21'0,"0"42"0,-21-64 15,21 22-15,-21 0 0,-1 0 16,22 0-16,0 0 0,0-1 0,0 1 16,0 0-16,0 0 0,22 21 15,20 0-15,-21 0 0,0 21 16,22 0-16,-1 22 0,0-22 0,1 42 15,-1-20-15,21 20 0,-20-21 16,-1 22-16,0 21 0,1-22 0,-22 1 16,21 20-16,-21-20 0,1-1 15,-22 1-15,0-22 0,0 22 16,0-22-16,0 0 0,0-21 0,0 22 16,0-22-16,0 0 0,0 0 0,-22-21 15,22-21 1,0 0-1,22-21-15,-1 20 0,0-20 0,0 0 16,0-22-16</inkml:trace>
  <inkml:trace contextRef="#ctx0" brushRef="#br0" timeOffset="31295.6">6392 7493 0,'21'-63'0,"-42"126"0,64-169 0,-22 85 15,-21-21-15,0 21 0,-21 21 31,-1 21-31,1 21 0,-21 0 0,21 1 16,0-1-16,-1 0 0,-20 22 16,21-1-16,-21 1 0,20-1 0,1 1 15,-21 21-15,21-22 0,0 1 0,-43 63 16,43-64-16,0-21 16,0 22-16,-1-22 0,1-21 0,21 22 15,0-22-15,0 0 0,0 0 0,0 0 16,21-21-1,1 0-15,-1 0 0,0-21 0,0 0 16,0 0-16,0 0 0</inkml:trace>
  <inkml:trace contextRef="#ctx0" brushRef="#br0" timeOffset="31505.48">6583 8043 0,'0'22'31,"0"-1"-31,21-21 0,0 0 16,0 0-16,0 0 0,1 0 15,-1 0-15,0 0 0,21 0 16,-21 0-16,22-21 0,-22 21 0,21 0 16,-21-22-16,1 1 0,20 21 15,-21-21-15,0 0 0,0 0 0,1 0 16</inkml:trace>
  <inkml:trace contextRef="#ctx0" brushRef="#br0" timeOffset="31791.49">7937 7408 0,'0'-21'0,"0"42"0,0-63 0,0 21 16,-21 21-1,21 21-15,0 0 0,-21 22 0,0-1 16,21 0-16,-21 1 0,21 20 0,0-21 16,-21 22-16,-1-1 0,1 1 15,0-1-15,21 1 0,-21-1 0,0-20 16,0 20-16,-1-20 0,1-1 0,21 0 16,-21-21-16,21 22 0,-21-22 15,21 0-15,0 0 0,21-21 16,0 0-16,0-21 15,1 0-15,-1-21 0,21 20 16,-21-20-16</inkml:trace>
  <inkml:trace contextRef="#ctx0" brushRef="#br0" timeOffset="32304.51">7959 7535 0,'0'0'0,"-22"-21"0,22-21 15,0 21-15,0 0 0,0-22 16,0 22-16,0 0 0,0 0 15,22 0-15,-1-1 0,0 22 0,21 0 16,-21 0-16,22 0 0,-1 0 16,0 0-16,-20 0 0,20 22 0,0-1 15,-21 21-15,22-21 0,-22 22 16,0-1-16,-21 0 0,0 1 0,0-1 16,0 0-16,-21-21 0,-21 22 15,20-1-15,-20-21 0,0 22 0,-22-22 16,22 21-16,0-21 0,-22 0 15,-21 1-15,64-22 0,-21 21 16,21-21-16,21-21 16,21-1-16,0 1 15,21 21-15,1-21 0,-1 0 0,22 21 16,-22 0-16,21 0 0,1 0 0,-22 0 16,22 0-16,-22 0 0,22 0 15,-22 21-15,21 0 0,-20-21 16,-1 21-16,0 1 0,1 20 0,-22-21 15,0 0-15,0 0 0,0 22 16,-21-22-16,0 0 0,0 21 0,-21-20 16,0-1-16,-21 21 0,-1-21 0,1 0 15,-21 22-15,-1-22 0,1 0 0,-1 0 16,1 0-16,-1 1 0,1-1 16,-1-21-16,22 0 0,-22 21 0,22-21 15,0 0-15,-1 0 0,22 0 0,-21 0 16,21 0-16,-1 0 0,1-21 15,21 0 1,0-1-16,0 1 0,21 0 16</inkml:trace>
  <inkml:trace contextRef="#ctx0" brushRef="#br0" timeOffset="33020.58">10499 7684 0,'21'-22'31,"-21"1"-31,42 0 16,-21 21-16,0-21 0,1-21 0,20 20 15,0 1-15,1-21 0,-1 0 16,0 20-16,1-20 0,-22-21 15,21 20-15,-21 1 0,0 0 0,-21 20 16,0-20-16,0 21 0,-21 0 0,0 0 16,-21 21-16,-1 0 0,1 0 15,-21 0-15,-1 0 0,22 0 0,-22 21 16,1 0-16,20 0 0,-20 0 0,21 22 16,-1-22-16,22 0 0,0 21 15,21 1-15,0-22 0,0 21 16,0 0-16,21 1 0,0-22 0,0 21 0,1 1 15,20-1-15,0-21 0,1 21 16,-1 1-16,0-1 0,1-21 16,-1 22-16,0-1 0,1 0 0,-1 1 15,0-1-15,-21 0 0,1 1 16,-22-1-16,0 0 0,0 1 0,-22-1 16,1 0-16,-21 1 0,0-22 0,-1 21 15,1-21-15,-22 0 0,22-21 0,-21 22 16,20-22-16,-20 0 0,-1 0 15,22 0-15,-22-22 0,22 22 0,-21-21 16,20-21-16,1 21 0,0-22 16,-1 22-16,1-21 0,0 0 15,-1-22-15,22 22 0,0-1 0,0 1 16,21 0-16,0-1 0,0 1 0,0 21 16,0 0-16,21 0 0,0-1 15,21 1-15,1 21 0,-1 0 16,0 0-16,1 0 0,-1 0 0,0 0 15</inkml:trace>
  <inkml:trace contextRef="#ctx0" brushRef="#br0" timeOffset="33811.61">11472 7620 0,'0'0'0,"0"-21"0,0-21 15,0 20-15,0 1 0,0 0 16,0 0-16,-21 0 0,0 21 16,0 0-16,0 0 15,-1 21-15,1 0 0,0 0 16,0 0-16,0 22 0,0-1 0,-1-21 16,1 22-16,0 20 0,0-21 15,0 1-15,0-1 0,-1 0 0,22 1 16,0 20-16,-21-20 0,21-22 0,0 21 15,0 0-15,21-20 0,-21-1 16,43 0-16,-22 0 0,21 0 16,1-21-16,-1 0 0,21 0 0,-20 0 15,20 0-15,-20-21 0,-1 0 0,21 0 16,-20-22-16,20 22 0,-20-21 16,-1 0-16,0-1 0,1 1 0,-1 0 15,-21-1-15,0 1 0,-21 0 0,0-1 16,0 1-16,0 21 0,0-22 15,-21 22-15,0 0 0,-21 21 16,20 0-16,1 0 0,-21 0 0,21 21 16,-22 0-16,22-21 0,0 22 15,21-1-15,0 0 0,0 0 16,0 0-16,0 22 0,0-22 0,21 0 16,0 0-16,1 0 0,-1 0 15,0 22-15,0-22 0,0 0 0,0 21 16,1-20-16,-22-1 0,0 0 0,21 0 15,-21 21-15,0-20 0,21-22 0,-21 21 16,0 0-16,0 0 0,21-21 16,-21 21-16,21-21 0,0 0 15,1 0-15,20 0 0,-21-21 16,0 0-16,22 0 0,-1 0 16,-21-1-16,21 1 0,1 0 15,-1-21-15,-21 21 0,22-22 0,-22 1 16,0 21-16,0-22 0,0 1 15,0 21-15,1 0 0,-22 0 0,0-1 16,0 1-16,0 42 16,0 1-1,0-1-15,-22 0 0,22 21 16,0-21-16,0 22 0,-21-1 0,21-21 16,-21 22-16,21-22 0,0 21 0,0-21 15,0 0-15,0 1 0,0-1 16,0 0-16,21-21 15,0 0-15,1 0 0,-1 0 16,-21-21-16,21 0 16,0-1-16,0 1 0,0 0 0</inkml:trace>
  <inkml:trace contextRef="#ctx0" brushRef="#br0" timeOffset="34163.78">12700 7281 0,'-42'-21'15,"84"42"-15,-106-63 0,22 42 0,21 0 0,-21 0 0,-1 0 16,22 21-16,-21 0 0,21 1 16,-1-1-16,1 0 0,21 21 0,0-21 15,0 1-15,0 20 0,0-21 16,21 0-16,22 0 0,-22 1 16,0-22-16,21 21 0,-20-21 0,-1 0 15,21 0-15,-21 0 0,0 0 0,22 0 16,-22-21-16,0-1 0,0 1 15,0 0-15,1 0 0,-22 0 0,0-22 16,0 22-16,0-21 0,-22 21 0,1-22 16,0 22-16,0 0 0,0 0 15,-22 0-15,22 21 0,-21 0 0,0 0 16,-1 0-16,22 21 0,-21 0 16,21 21-16,-1-20 0,1 20 0,21 0 15,0 1-15,0-1 0,0 0 16,0 1-16,21-22 0,1 21 15,-1 0-15,0-20 0,0-1 0,0 21 16,22-21-16</inkml:trace>
  <inkml:trace contextRef="#ctx0" brushRef="#br0" timeOffset="34547.69">13314 7747 0,'-21'-21'0,"42"42"0,-64-42 0,22 0 16,0 21-16,0 0 16,21 21-1,0 0-15,0 0 0,-21 0 0,21 1 16,0 20-16,0 0 0,0 1 0,0-1 16,0 21-16,-21 1 0,21-22 15,-22 22-15,1-1 0,21 1 0,-21 20 16,0-20-16,0 21 0,0-1 0,-1 1 15,1 0-15,0 20 0,0-20 0,0 21 16,0-21-16,21 20 0,-22 1 16,1-21-16,0 21 0,0-22 0,21-20 15,-21 21-15,0-22 0,-1 1 16,22-22-16,-21 0 0,0 1 0,21-22 16,0 0-16,0 0 0,-21-21 0,21-21 15,0 0 1,21 0-16,0-1 0,0-20 15,1 0-15,20-1 0,-21 1 0,21-21 16,1-1-16,-1 1 0,0-1 0</inkml:trace>
  <inkml:trace contextRef="#ctx0" brushRef="#br0" timeOffset="34888.69">13271 8107 0,'0'0'0,"-21"-64"0,0 1 0,0 21 0,21-22 15,0 22-15,0-1 0,0 1 0,0 0 16,0 21-16,0-22 0,21 22 16,0 0-16,0 0 0,1 0 0,41-1 15,-21 22-15,-20-21 0,20 21 16,-21 0-16,21 0 0,-20 21 16,-1 1-16,21-1 0,-42 0 0,21 21 15,-21-21-15,21 22 0,-21-1 0,0-21 16,0 22-16,-21-1 0,0-21 15,-21 64-15,-1-64 16,1 0-16,0 0 0,-1 0 0,22 1 16,-21-1-16,0-21 0,20 0 15,1 21-15,0-21 0,21-21 32,0 0-17,21 21-15,0-22 0,22 1 0,-22-21 16,0 21-16,21 0 0</inkml:trace>
  <inkml:trace contextRef="#ctx0" brushRef="#br0" timeOffset="35200.67">14012 7027 0,'0'-21'16,"0"42"-16,0-63 0,0 21 0,0 0 15,0 42 1,-21-21-1,21 42-15,-21-21 0,21 22 16,-21-1-16,21 22 0,0-1 0,0 1 16,-21-1-16,21 1 0,-22 20 0,22-20 15,0-1-15,0 1 0,0-22 16,0 22-16,0-1 0,0-21 0,0 1 16,0-1-16,22-21 0,-1 0 15,0 1-15,-21-1 0,21 0 16,0-21-16,22 0 0,-22 0 0,0 0 15,0 0-15,21-21 0,-20 0 0,-1-1 16,0 1-16,21 0 0,-21-21 16,1 21-16,-1-1 0,0-20 0,0 21 15,0-21-15,-21 20 0</inkml:trace>
  <inkml:trace contextRef="#ctx0" brushRef="#br0" timeOffset="35443.81">13864 7451 0,'0'21'16,"0"-42"-16,0 63 15,21-42-15,0 0 16,1 0-16,20 0 0,-21 0 0,21 0 16,-20 0-16,20 0 0,0 0 0,-21 0 15,22-21-15,-1 21 0,-21 0 16,22 0-16,-22-21 0,21 21 0,-21-21 15,0 21-15,1 0 0,-1 0 16,-21-22 0</inkml:trace>
  <inkml:trace contextRef="#ctx0" brushRef="#br0" timeOffset="35703.79">15261 8043 0,'0'0'0,"-21"0"0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4:42:11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1207 0,'0'21'16,"0"-42"31,0-1-32,0 1-15,0 0 0,0 0 16,0 0-16,0 0 0,0-1 16,0 1-16,-21 0 0,0 0 0,0 21 15,0-21-15,-1 0 0,1 21 16,0 0-16,0 0 0,0 0 16,0 0-16,-1 21 0,-20-21 0,21 21 15,0 21-15,0-21 0,-1 1 16,1 20-16,0 0 0,21 1 15,-21-1-15,0 0 0,21-21 16,0 22-16,0-1 0,0 0 0,0-20 16,0 20-16,0-21 0,0 21 15,0-20-15,0-1 0,21 0 0,0-21 16,0 21-16,0-21 0,1 0 16,-1 0-16,0 0 0,0-21 15,0 21-15,22-21 0,-22 0 0,21-1 16,-21 1-16,0-21 0,22 0 15,-22 20-15,21-20 0,-21 0 0,1-1 16,-1-20-16,0 21 0,0-1 16,-21 1-16,0 0 0,0-1 15,0 22-15,0-21 0,0 21 16,0-1-16,0 44 31,-21-1-31,21 0 0,-21 21 16,21 1-16,-21-1 0,21 0 15,0 1-15,0-1 0,0 0 0,0 1 16,0-22-16,0 21 0,0 0 16,0-20-16,21-1 0,0 0 0,0 0 15,0 0-15,0 0 0,1-21 16,-1 0-16,0 0 16,0 0-16,0 0 0,22 0 0,-22 0 15,0-21-15,0 0 0,21 0 16,-20 0-16,-1 0 0,0-22 0,0 1 15</inkml:trace>
  <inkml:trace contextRef="#ctx0" brushRef="#br0" timeOffset="312.82">1778 508 0,'0'-21'0,"-64"42"31,43 0-31,0 22 16,21-22-16,0 21 0,-21 0 16,0 1-16,21 20 0,-21 1 0,21-1 15,0 1-15,-22-1 0,22 1 16,-21-1-16,0 1 0,21-22 0,0 22 16,0-22-16,-21 0 0,21 1 15,0-22-15,0 21 0,0-21 0,0 0 16,0 1-16,0-1 0,21-21 31,0 0-31,0-21 0,1-1 16,-1 1-16,0 0 0,0 0 15,0-21-15,0 20 0,1-20 16</inkml:trace>
  <inkml:trace contextRef="#ctx0" brushRef="#br0" timeOffset="692.6">1841 1249 0,'0'21'16,"0"0"-16,-21-21 0,21 21 16,21-21 15,1 0-31,-1-21 16,0 21-16,0-21 15,0 0-15,0 0 0,1 0 0,-1-1 16,0-20-16,-21 21 15,0 0-15,0 0 0,-21 21 32,0 0-32,-1 0 15,1 21-15,0 0 0,0 0 0,0 21 16,21-20-16,-21-1 0,-1 0 16,22 21-16,0-21 0,0 1 0,0 20 15,0-21-15,0 0 16,0 0-16,0 1 0,0-1 0,0 0 15,22-21 1,-1 21-16,0-21 0,0 0 16,0 0-16,0 0 15,1-21-15,-1 21 0,0-21 0,0 0 16,21-1-16</inkml:trace>
  <inkml:trace contextRef="#ctx0" brushRef="#br0" timeOffset="1083.89">2265 1207 0,'0'-22'0,"-21"1"16,21 0 0,0 0-16,0 0 15,21 21 1,0 0-16,0 0 0,0 0 16,0 0-16,22 0 0,-22 0 15,0 21-15,0-21 0,0 21 16,-21 0-16,22 22 0,-1-22 0,-21 0 15,0 0-15,0 0 0,0 22 16,0-22-16,0 0 0,0 0 0,0 0 16,0 0-16,0 1 0,-21-1 15,-1 0-15,1 0 0,0-21 0,21 21 16,-21-21 0,21-21-1,0 0-15,0 0 0,0 0 16,0-1-16,21 1 0,-21 0 15,0-21-15,21 21 0,0-22 0,1 22 16,-1-21-16,0 21 0,-21-1 16,21-20-16,0 21 0,0 0 0,1 0 15,-1-1-15,0 22 0,0-21 16,0 0-16,0 0 0,22 0 16,-22 0-16</inkml:trace>
  <inkml:trace contextRef="#ctx0" brushRef="#br0" timeOffset="1460.72">3260 466 0,'0'0'0,"0"-21"0,-22-1 16,1 22 15,0 0-31,21 22 0,-21 20 15,21-21-15,0 21 0,-21-20 16,0 20-16,-1 21 0,22-20 16,-21 20-16,0-20 0,0 20 15,21-21-15,-21 22 0,0-22 0,-1 22 16,22-22-16,-21 0 0,21 1 16,-21-1-16,21 0 0,0-20 0,0-1 15,0 21-15,0-21 0,0 0 16,0 1-16,21-1 15,0-21-15,1 0 16,-1 0-16,0 0 16,0-21-16,0-1 0,0 22 15,1-21-15,-1 0 0,0 0 0,0 0 16,-21 0-16,21-1 16,0-20-16,-21 21 0</inkml:trace>
  <inkml:trace contextRef="#ctx0" brushRef="#br0" timeOffset="1687.58">2857 1080 0,'0'0'0,"22"0"16,-1 0 0,0 0-16,0 0 0,0 0 0,0 0 15,22 0-15,-22-22 0,21 22 16,-21 0-16,22-21 0,-22 21 15,21 0-15,-21 0 0,1-21 16,-1 21-16,0 0 0,-21-21 31</inkml:trace>
  <inkml:trace contextRef="#ctx0" brushRef="#br0" timeOffset="2400.17">3556 1016 0,'0'0'0,"0"-21"15,0 0 1,0 0-1,0 42 32,0 0-47,0 0 0,0 21 0,0-20 16,-21 20-16,21 0 0,-21 1 16,-1-1-16,22 21 0,0-20 0,-21-1 15,0 22-15,0-1 0,21 1 16,-21 20-16,0-20 0,21-1 0,-22 22 15,1-22-15,21 1 0,-21-1 16,0 1-16,0-1 0,0 1 0,-1-1 16,22-20-16,-21 20 0,21-20 15,-21-1-15,21 0 0,-21-21 16,21 1-16,0-1 0,0 0 0,0 0 16,0 0-16,0-42 31,0 0-31,0 0 0,21-22 15,0 22-15,0-21 0,-21 0 0,22-1 16,-1-20-16,0 20 0</inkml:trace>
  <inkml:trace contextRef="#ctx0" brushRef="#br0" timeOffset="2771.96">3408 1228 0,'0'0'0,"0"-21"0,-21-1 0,21 1 16,0 0-16,0 0 0,0 0 15,0 0-15,0-1 0,21 1 16,0 0-16,21 21 0,-21-21 0,22 0 16,-1 21-16,0 0 0,1 0 15,-1 0-15,0 0 0,1 21 16,-1 0-16,-21 0 0,0 0 0,1 1 15,-1-1-15,-21 21 0,0-21 16,0 0-16,0 22 0,-21-22 16,-1 0-16,-20 0 0,0 0 0,21 1 15,-22-1-15,22-21 0,-21 21 16,21-21-16,-22 0 0,22 21 0,0-21 16,0 0-16,0 0 15,42 0 16,0-21-31,0 21 0,0-21 0,0 0 16,22-1-16</inkml:trace>
  <inkml:trace contextRef="#ctx0" brushRef="#br0" timeOffset="3251.69">4233 995 0,'0'0'0,"0"-21"15,-21 21 1,0 0 0,0 21-16,0 0 0,-1 0 0,22 0 15,-21 1-15,0-1 16,0 21-16,0-21 0,0 22 0,-1-1 16,22-21-16,0 21 0,-21-20 0,21 20 15,0 0-15,0-21 0,0 1 16,0-1-16,0 21 0,21-21 0,1 0 15,-1-21-15,0 22 0,0-22 16,21 0-16,-20 0 0,20 0 0,0 0 16,-21 0-16,22-22 0,-1 1 15,0 21-15,-20-42 0,20 21 0,-21 0 16,21-1-16,-20-20 0,-1 0 16,-21 21-16,0-22 0,0 1 0,0 0 15,0-1-15,-21 22 16,-1-21-16,1 21 0,0-1 0,-21 1 15,21 21-15,-22 0 0,22 0 16,-21 0-16,21 0 0,-22 0 0,22 21 16,0 1-16,0-22 0,0 42 15,-1-21-15,1 0 0,21 0 0,0 1 16,0-1-16,0 0 0,0 0 16,0 0-16,0 0 0,0 1 0,21-1 15,1-21-15,-1 21 16,21-21-16,0 0 0,1 0 0,-1 0 15</inkml:trace>
  <inkml:trace contextRef="#ctx0" brushRef="#br0" timeOffset="3620.47">5016 1101 0,'0'-21'0,"0"42"0,0-64 0,0 22 15,0 0 1,0 42 15,0 0-31,-21 1 0,21-1 0,0 21 16,0-21-16,-21 22 0,21-1 15,0 0-15,0 1 0,0-1 0,-21 21 16,0 1-16,0-1 0,-1 1 16,22-1-16,-21 22 0,0-21 15,0 20-15,-21-20 0,20 20 0,1-20 16,0 21-16,-21-22 0,21 22 15,-1-22-15,1 1 0,0-1 0,0-20 16,0 20-16,21-21 0,-21-20 0,21 20 16,0-21-16,0 0 0,0 0 15,0 1-15,0-44 32,21 1-32,0 0 0,0-21 15,0 21-15,0-22 0,1 1 0,20-22 16,-21 22-16,0-21 0</inkml:trace>
  <inkml:trace contextRef="#ctx0" brushRef="#br0" timeOffset="3976.27">4847 1291 0,'0'0'0,"-21"-42"0,21 21 15,-21-22-15,21 1 16,0 21-16,0 0 0,0 0 15,21-1-15,0 1 0,0 21 0,0-21 16,22 21-16,-1 0 0,0 0 16,1 0-16,-22 0 0,21 0 15,1 0-15,-1 21 0,-21 0 16,21 1-16,-20 20 0,-1-21 0,0 0 16,-21 0-16,0 22 0,0-22 15,0 0-15,0 21 0,-21-20 0,0-1 16,-22 0-16,22 0 0,-21-21 0,21 21 15,-22 0-15,1-21 0,21 22 16,-22-22-16,22 0 0,0 0 0,0 0 16,0 0-16,42 0 31,0 0-15,0-22-16,0 22 0,22-21 15,-22 0-15,0 21 0</inkml:trace>
  <inkml:trace contextRef="#ctx0" brushRef="#br0" timeOffset="4416.02">5694 1037 0,'0'-21'0,"0"42"0,-21-42 31,-1 21-31,1 0 16,0 21-16,21 0 15,0 1-15,0-1 0,-21 0 16,21 0-16,-21 21 0,21-20 16,-21 20-16,21-21 0,0 21 0,0-20 15,0-1-15,0 21 0,0-21 0,0 0 16,21 1-16,0-1 0,0-21 16,0 21-16,0 0 0,1-21 0,20 0 15,0 0-15,-21 0 0,22 0 16,-1-21-16,-21 0 0,22 21 0,-1-21 15,-21-1-15,21 1 0,-20-21 16,-1 21-16,0-22 0,-21 1 16,0 21-16,21-21 0,-21-1 0,0 22 0,0 0 15,0-21-15,0 20 16,-21 1-16,0 21 16,0 0-16,-1 0 15,22 21 1,0 1-1,0-1-15,0 0 0,22 0 16,-1-21 0,0 0-16,0 0 0</inkml:trace>
  <inkml:trace contextRef="#ctx0" brushRef="#br0" timeOffset="4792.8">6456 1058 0,'0'0'15,"0"-21"1,-21 21 0,21 21-1,0 1-15,-22-1 16,22 0-16,0 0 0,0 21 0,0 1 16,0-22-16,0 21 0,-21 1 15,21-1-15,-21 21 0,21 1 0,-21-1 16,21 1-16,-21 21 0,0-22 15,-1 22-15,1-1 0,0 1 16,0 0-16,0-1 0,0-20 0,-1 42 16,1-43-16,-21 22 0,21 0 0,0-1 15,-1-20-15,-20-1 0,21 1 16,0-22-16,0 22 0,-1-22 0,1 0 16,0 1-16,0-22 0,0 0 0,21 0 15,-21 0-15,21 0 0,0-42 16,0 0-1,21 0-15,0 0 0,0 0 0,0-1 16,22-20-16,-22 0 0,21-1 0,0 1 16,1 0-16</inkml:trace>
  <inkml:trace contextRef="#ctx0" brushRef="#br0" timeOffset="5136.6">6308 1397 0,'0'-42'16,"-22"-85"-1,22 106 1,22-1-16,-1 1 16,21 21-16,-21 0 0,22-21 0,-1 21 15,0 0-15,1 0 0,-22 0 16,21 0-16,0 21 0,-20-21 15,20 21-15,-21 1 0,0-1 0,-21 0 16,0 0-16,0 21 0,0-20 0,-21-1 16,-21 0-16,21 21 0,-22-21 15,1 1-15,21-1 0,-22 0 0,1 0 16,0 0-16,21 0 0,-22-21 0,22 22 16,0-1-16,0 0 15,21-42 16</inkml:trace>
  <inkml:trace contextRef="#ctx0" brushRef="#br0" timeOffset="5860.19">7662 1185 0,'-21'0'0,"42"0"16,-84 0-16,42 0 0,-22 0 0,22 0 16,-21 0-16,21 0 0,-22 0 0,22 0 15,0 0-15,0 0 0,0 0 16,42 0 15,21 0-31,0 0 0,22 22 16,-1-22-16,1 0 0,21 21 0,20-21 15,1 21-15,0-21 0,0 0 16,0 0-16,21 0 0,0 0 0,0 0 16,0 0-16,21 0 0,-42 0 15,21 0-15,-21 0 0,-1 0 0,-20 0 16,0 0-16,-1 0 0,-20 0 0,-1 0 15,-20 0-15,-1 0 0,-21 0 16,22 0-16,-22-21 0,-21 0 16,0-1-1,-21 1 1,-1 21 0,1 0-16,0-21 0,0 0 15,0 21-15,0-21 0,-1 21 0,1-21 16</inkml:trace>
  <inkml:trace contextRef="#ctx0" brushRef="#br0" timeOffset="6311.93">9461 826 0,'-42'-64'32,"21"64"-17,0 0-15,21 21 16,0 0-16,0 1 0,0-1 15,0 0-15,0 0 0,0 0 0,0 22 16,0-22-16,21 0 0,0 0 16,0 0-16,0 0 0,1 1 0,20-1 15,-21 0-15,21-21 0,1 21 16,-1-21-16,0 0 0,1 0 0,-1 0 16,0 0-16,1 0 0,-1 0 15,-21 0-15,22 0 0,-22-21 0,0 21 16,-21-21-16,0 0 0,0-1 15,0 1-15,0 0 16,-21 21-16,0 0 0,-1 0 16,1 0-16,-21 0 0,21 0 15,-22 21-15,22 0 0,-21 1 0,21-1 16,-22 21-16,22-21 0,-21 22 16,21-1-16,-22 0 0,22-21 0,0 22 15,-21-22-15,21 21 0,-1-21 0,22 22 16,-21-22-16,21 0 0,-21 0 15,21 0-15,0 1 0,0-1 0,0 0 16,0 0 0</inkml:trace>
  <inkml:trace contextRef="#ctx0" brushRef="#br0" timeOffset="16119.94">11303 1270 0,'0'21'0,"-21"0"0,21 1 16,21-44 30,0 1-30,0 0-16,0 0 0,-21-21 0,0 20 16,0 1-16,0-21 0,0 0 15,0 20-15,0-20 0,-21 0 0,0 21 16,0-22-16,-21 22 0,20 0 16,-20 21-16,0 0 0,-1 0 0,1 0 15,0 21-15,-22 0 0,22 0 16,0 22-16,-1-22 0,1 21 0,21 1 15,-22-1-15,22 0 0,0-21 16,0 22-16,21-1 0,0 0 0,0-20 16,0 20-16,0-21 0,0 0 15,0 0-15,42 1 0,-21-1 16,1-21-16,-1 0 0,21 21 0,-21-21 16,22 0-16,-1 0 0,0 0 15,1-21-15,-1 0 0,-21-1 0,21 1 16,1 0-16,-1 0 0,-21-21 0,22-1 15,-22 1-15,21 0 0,-21-22 16,0 1-16,1-1 0,20 1 0,-21-1 16,0 1-16,0-1 0,-21 22 15,22-22-15,-22 22 0,0 0 0,0 20 16,0-20-16,0 21 0,0 0 16,0 42-1,0 0 1,-22 21-16,22 1 0,-21-1 0,0 22 15,21-22-15,-21 21 0,0 22 16,21-21-16,0-1 0,-21 1 0,21-22 16,-22 21-16,22-20 0,0-1 0,0 0 15,0-20-15,0-1 0,0 0 16,0 0-16,22 0 0,20-21 16,-21 0-16,0 0 15,0 0-15,1-21 0,-1 0 0,0 0 16,0 21-16,0-21 0</inkml:trace>
  <inkml:trace contextRef="#ctx0" brushRef="#br0" timeOffset="16519.71">11705 1143 0,'0'0'0,"-21"-21"16,21-21-1,0 20-15,0 1 0,21 21 16,0-21-16,-21 0 0,21 21 15,22 0-15,-22 0 0,0 0 0,21 0 16,1 0-16,-1 0 0,-21 0 16,22 21-16,-1 0 0,0 0 0,-21 22 15,1-22-15,-1 0 0,0 21 16,-21-20-16,0 20 0,0-21 16,0 0-16,0 22 0,0-22 0,-21 0 15,0 0-15,-1 0 0,1-21 16,0 21-16,0-21 0,0 0 0,0 0 15,21-21 1,0 0-16,0 0 16,0-21-16,0 20 0,21 1 15,0-21-15,0 0 0,0 20 16,0-20-16,1 21 0,-1-21 16,0 20-16,21 1 0,-21 0 0,22 0 15,-22 21-15,0-21 0,0 21 16,22 0-16,-22 0 0,0 0 15,0 0-15,0 0 0,0 0 0,1 0 16,-1 0-16</inkml:trace>
  <inkml:trace contextRef="#ctx0" brushRef="#br0" timeOffset="16724.59">12636 1016 0,'0'0'0,"22"0"0,-22 21 16,0 0-16,0 1 0,0-1 15,0 0-15,0 0 16,0 21-16,-22-20 0,22-1 0,-21 0 15,21 0-15,0 0 0,0 0 0,-21 1 16,21-1-16,0 0 0,0 0 16,-21-21-16,21 21 0,21-21 31,0-21-15,-21 0-16,0 0 0,21 0 15,1-1-15</inkml:trace>
  <inkml:trace contextRef="#ctx0" brushRef="#br0" timeOffset="17044.4">12785 741 0,'0'-42'0,"0"84"0,-22-106 0,1 43 0,0 0 15,0 21-15,0 0 0,0 0 16,-1 0-16,1 0 0,0 21 0,0 0 16,21 1-16,0-1 0,0 0 15,0 0-15,0 0 0,0 0 0,0 1 16,0-1-16,21-21 15,0 0-15,0 0 0,1 0 0,-1 0 16,21 0-16,-21 0 0,0 0 16,1-21-16,-1-1 0,0 1 0,-21 0 15,0 0-15,0 0 0,0 0 16,0-1-16,-42 22 0,20-21 16,1 0-16,0 21 0,0 0 15,0 0-15,0 0 0,-1 0 0,22 21 16,0 0-16,0 1 0,0-1 15,0 0-15,0 0 0,0 21 16,0-20-16,0 20 0,22-21 0,-1 0 16,-21 22-16,21-22 0</inkml:trace>
  <inkml:trace contextRef="#ctx0" brushRef="#br0" timeOffset="17428.18">13039 1058 0,'0'0'0,"-22"-21"16,22 0-16,-21 21 0,21-21 16,0 0-16,0 0 15,21 21 1,1 21-16,-1 0 0,0 0 16,0 0-16,-21 22 0,21-22 15,0 0-15,-21 21 0,0 1 0,0-22 16,0 0-16,0 21 0,0-21 0,0 1 15,0-1-15,0 0 0,0 0 16,0 0-16,0-42 47,22 0-47,-1 0 0,0 0 0,-21-22 16,21 22-16,0-21 0,0 21 15,1-22-15,-1 1 0,0 21 0,0-22 16,-21 22-16,21 0 0,0 0 15,1 0-15,-1 21 0,0 0 0,21 0 16,-42 21 0,21-21-16,-21 21 0,0 0 0,0 0 15</inkml:trace>
  <inkml:trace contextRef="#ctx0" brushRef="#br0" timeOffset="17737">13568 1228 0,'21'0'0,"-42"0"0,63 0 15,-21 0-15,0 0 16,1 0-16,-1-21 0,0 21 16,-21-22-16,21 1 0,0 0 0,0 0 15,1 0-15,-22 0 16,0-1-16,-22 22 16,1 0-1,0 0-15,0 0 0,0 22 0,0-1 16,-1 0-16,1 0 0,0 0 15,21 0-15,0 1 0,-21-1 16,21 0-16,0 0 0,0 0 0,0 0 16,0 1-16,0-1 0,21 0 15,0 0-15,0-21 0,1 0 16,-1 21-16,0-21 0,0 0 0,0 0 16,0 0-16,22 0 0,-22 0 15,0 0-15,21-21 0,-20 21 0,-1-21 16</inkml:trace>
  <inkml:trace contextRef="#ctx0" brushRef="#br0" timeOffset="18080.81">14055 1207 0,'0'0'0,"0"-22"0,21 1 0,-21 0 16,21-21-16,-21 21 0,21-1 0,-21 1 15,21 0-15,0 0 0,1 21 16,-1-21-16,0 21 0,0 0 16,0 0-16,22 0 0,-22 0 0,0 0 15,21 0-15,-21 21 0,1 21 16,20-21-16,-21 22 0,-21-22 0,21 21 15,-21 1-15,21-22 0,-21 21 0,0 0 16,0-20-16,0 20 0,0-21 16,-21 0-16,0 0 0,0-21 0,0 22 15,0-22 1,-1 0-16,1 0 16,21-22-16,0 1 0,0 0 15,0-21-15,21 21 16,1-1-16,-1-20 0,0 21 0,0-21 15,21-1-15,-20 22 0,-1-21 16,0 21-16,0-1 0,21 1 0,-20 0 16,-1 0-16,0 21 0,0 0 15,0 0-15,22 0 0,-1 0 16,0 0-16,-21 0 0,1 21 0,20 0 16</inkml:trace>
  <inkml:trace contextRef="#ctx0" brushRef="#br0" timeOffset="18335.66">15155 1376 0,'0'21'15,"0"-42"-15,21 42 16,1-21 0,-1 0-16,0-21 0,21 21 0,-21-21 15,1 0-15,-1-1 0,0 22 16,0-21-16,-21 0 0,0 0 15,-21 21 1,-21 0-16,20 0 0,1 0 0,-21 0 16,21 0-16,-22 21 0,22 0 15,0-21-15,0 21 0,21 1 16</inkml:trace>
  <inkml:trace contextRef="#ctx0" brushRef="#br0" timeOffset="19920.75">16002 1334 0,'0'0'0,"21"0"16,0 0-16,-21-22 15,21 1-15,1 0 0,-1 21 0,0-21 16,0-21-16,0 20 0,22 1 16,-22-21-16,0 0 0,0 20 0,0-20 15,0 0-15,-21-1 0,0 22 16,0-21-16,0 21 0,-21 0 0,-21 21 15,21 0-15,-22 0 0,1 0 16,0 0-16,-1 0 0,1 21 0,0 0 16,21 21-16,-1-21 15,1 22-15,0-22 0,21 21 0,0-21 16,0 22-16,21-1 0,0-21 16,1 22-16,-1-1 0,21-21 0,0 21 15,-20-20-15,20 20 0,0-21 0,-21 21 16,22-20-16,-43-1 0,21 21 15,-21-21-15,0 0 0,0 1 0,-21-22 16,0 21-16,-22-21 0,1 0 16,0 0-16,-1 0 0,1 0 0,0 0 15,-1 0-15,22 0 0,-21-21 16,21-1-16,-1 1 0,1 21 16,0-21-16,21 0 0,0 0 0,0 0 15,21 42 16,0 0-31,1 0 16,-1 0-16,0 0 16,-21 1-16,21-1 0,0 0 0,0-21 15,1 21-15,-1 0 0,21-21 16,-21 0-16,22 0 0,-1 0 0,0 0 16,1 0-16,-1-21 0,0 0 15,1 0-15,-1 0 0,0-1 0,-21 1 16,22 0-16,-1 0 0,-21-21 15,0 20-15,22-20 0,-43 21 16,21 0-16,0-22 0,-21 22 0,0 0 16,0 0-16,0 42 31,0 0-31,-21 0 16,0 1-16,21-1 0,-21 21 0,-1 0 15,22 1-15,0-22 16,-21 0-16,21 21 0,0-20 15,0-1-15,0 0 0,0 0 0,21-21 16,1 0-16,-1 0 16,0 0-16,0 0 0,0 0 15,22 0-15,-22-21 0,0 0 16,0 0-16,0-1 0,22 1 0,-22-21 16,0 21-16,0 0 0,0-22 15,-21 22-15,21 0 0,1 0 0,-1 0 16,-21 42 15,0 0-31,0 0 16,0 21-16,-21-20 15,21-1-15,0 0 0,0 0 0,0 21 16,0-20-16,0-1 0,0 0 16,0 0-16,0 0 0,0 0 15,0 1-15,21-22 16,0 0-16,0 0 0,0 0 15,0 0-15,1-22 0,20 1 0,-21 0 16,0 0-16,22 0 0,-22-22 16,0 22-16,21 0 0,-21-21 0,1 21 15,-1-22-15,21 22 0,-21-21 16,0 21-16,-21-1 0,22 1 16,-22 42-1,-22 1 1,22-1-16,0 21 0,-21-21 15,0 0-15,21 1 16,-21 20-16,21-21 0,0 0 0,0 0 16,0 1-16,0-1 0,0 0 15,0 0-15,0 0 0,21-21 16,0 0-16,0 0 0,1 0 0,-1 0 16,21 0-16,-21 0 0,0-21 15,22 0-15,-22 0 0,0 0 0,21-1 16,-20-20-16,-1 21 0,0-21 15,0 20-15,0-20 0,0 21 0,1 0 16,-22 0-16,0-1 0,0 44 31,0-1-15,-22 0-16,22 0 0,-21 0 16,0 0-16,21 1 0,0-1 0,0 0 15,0 0-15,-21 0 0,21 0 16,0 1-16,0-1 0,21-21 31,0-21-31,0-1 16,1 1-16,-22 0 0</inkml:trace>
  <inkml:trace contextRef="#ctx0" brushRef="#br0" timeOffset="20252.56">18055 847 0,'0'0'15,"-21"-21"-15,0 21 0,0 0 16,-1 0-16,1 0 0,0 0 0,0 21 16,21 0-16,0 0 0,-21 0 15,21 0-15,0 1 0,0-1 0,0 0 16,0 0-16,0 0 16,21-21-16,0 0 0,0 0 15,0 0-15,1 0 16,-1 0-16,0-21 0,0 0 0,0 0 15,-21 0-15,0-1 0,0-20 16,0 21-16,0-21 0,0 20 0,-21 1 16,21 0-16,-21 0 0,0 21 15,0 0-15,-1 0 0,1 0 0,0 0 16,21 21-16,-21 0 0,21 0 16,0 1-16,0-1 0,0 21 15,0-21-15,0 0 0,0 1 0,21-1 16,0-21-16,22 21 0,-1-21 15</inkml:trace>
  <inkml:trace contextRef="#ctx0" brushRef="#br0" timeOffset="20524.41">18859 741 0,'0'-21'0,"0"42"0,0-63 15,0 20-15,-21 22 16,0 0-16,0 0 0,0 22 0,0-1 15,-1 0-15,1 21 0,0-21 16,0 43-16,0-22 0,0 22 0,-1-22 16,1 22-16,0-22 0,0 21 0,0-20 15,0-1-15,-1 0 0,22 1 16,0-1-16,0 0 0,-21-20 16,21-1-16,0 0 0,0 0 15,0 0-15,21 0 0,1-21 16,-1 0-16,0 0 15,0 0-15,0 0 0,0-21 0,-21 0 16,0 0-16,0-21 0</inkml:trace>
  <inkml:trace contextRef="#ctx0" brushRef="#br0" timeOffset="20696.31">18224 1207 0,'0'0'0,"-21"0"0,0 0 0,0 21 0,21 0 31,42-21-31,-21 0 0,22 0 16,-1 0-16,22 0 0,-22 0 0,21 0 16,1 0-16,-1 0 0,1 0 15,-1 0-15,1 0 0,-22 0 0,22 0 16,-22-21-16</inkml:trace>
  <inkml:trace contextRef="#ctx0" brushRef="#br0" timeOffset="20912.7">19177 1122 0,'0'0'0,"0"-21"31,-21 21-15,0 0-16,21 21 0,-22 0 0,1 0 16,0 0-16,0 1 0,0 20 15,0-21-15,-1 0 0,1 22 16,21-22-16,0 21 0,0-21 0,0 22 16,0-22-16,0 0 0,0 0 15,0 0-15,0 0 0,21 1 0,1-1 16,20-21-16,-21 0 15,0 0-15,22 0 0,-22 0 0,21-21 16,0-1-16,1 1 0,-22 0 16,21 0-16</inkml:trace>
  <inkml:trace contextRef="#ctx0" brushRef="#br0" timeOffset="21348.45">19685 931 0,'0'0'0,"0"-42"0,0 0 15,0-1-15,0 22 0,0 0 16,-21 21-1,21 42-15,-21-20 16,-1 20-16,22 0 0,-21 22 0,0-22 16,21 22-16,-21-22 0,21 0 15,-21 22-15,0-22 0,21 0 0,-22 1 16,22-1-16,-21 0 0,0-20 16,21-1-16,0 21 0,-21-21 0,0 0 15,0 1-15,21-44 31,0 1-15,0 0-16,0 0 0,0-21 16,21 20-16,0 1 0,0-21 0,21 21 15,1-22-15,-1 22 0,0 0 16,1-21-16,-1 42 0,22-21 0,-22 21 16,0 0-16,1 0 0,-1 21 15,0-21-15,-21 21 0,22 0 0,-22 0 16,-21 22-16,0-22 0,0 0 15,0 0-15,0 0 0,0 22 0,-21-22 16,0 0-16,-1 0 0,-20 0 16,21 0-16,0-21 15,0 22-15,21-44 32,21 22-32,0-21 15,0 0-15</inkml:trace>
  <inkml:trace contextRef="#ctx0" brushRef="#br0" timeOffset="21583.83">20320 931 0,'-21'0'16,"42"0"-16,-63-21 0,20 21 0,1 0 16,21-21-16,21 21 15,1 0-15,20 0 16,-21 0-16,21 0 0,1 0 0,20 0 15,-20 0-15,-1 0 0,21 0 16,-20 0-16,-1 0 0,0 21 0,1-21 16,-22 21-16,0-21 0,0 0 15,0 22-15,1-22 0,-44 0 32</inkml:trace>
  <inkml:trace contextRef="#ctx0" brushRef="#br0" timeOffset="21797.71">20786 953 0,'0'0'0,"-22"0"0,1 0 16,0 0-16,0 21 16,0-21-16,0 21 0,21 21 15,-22-21-15,1 22 0,0-1 0,0 0 16,0-20-16,0 20 0,-1 0 16,22 1-16,-21-1 0,0 0 15,0-21-15,0 22 0,21-1 0,0-21 16,-21 0-16,21 1 0,-22-1 0,22 0 15,0 0-15,0 0 16,22-21-16,-1 0 16,0 0-16,42-21 15</inkml:trace>
  <inkml:trace contextRef="#ctx0" brushRef="#br0" timeOffset="22133.51">20913 1355 0,'0'-21'0,"0"42"0,-22-42 31,1 21-31,0 0 0,0 0 0,0 21 16,0 0-16,-1 0 0,1 0 15,0 0-15,0 1 0,21-1 0,0 0 16,0 0-16,0 0 0,0 0 16,0 1-16,0-1 0,21-21 15,0 21-15,0-21 0,1 0 0,-1 0 16,0 0-16,0 0 0,0 0 15,22-21-15,-22 0 0,0 21 0,0-22 16,0 1-16,-21 0 0,0 0 16,21-21-16,-21 20 0,0 1 0,0 0 15,0 0-15,0 0 0,-21 21 16,0-21-16,0 21 16,0 0-16,0 0 0,-1 0 15,1 0-15,21 21 0</inkml:trace>
  <inkml:trace contextRef="#ctx0" brushRef="#br0" timeOffset="22393.36">21484 931 0,'0'0'0,"0"-21"16,0 0-16,-21 21 15,0 21-15,0-21 0,21 43 16,-43-22-16,43 21 0,-21 0 0,0 1 16,0-1-16,0 0 0,-1 1 15,1-1-15,0 0 0,21 1 16,0-1-16,0-21 0,-21 22 0,21-22 16,0 21-16,0-21 0,0 0 15,0 1-15,0-1 0,21-21 0,-21 21 16,21-21-16,0 0 0,1 0 15,20 0-15,-21 0 0,21-21 0,1 21 16</inkml:trace>
  <inkml:trace contextRef="#ctx0" brushRef="#br0" timeOffset="22664.21">21865 1058 0,'0'0'0,"0"-42"0,0 0 0,0 21 15,0-1-15,21 1 0,-21 0 16,0 0-16,21 21 0,1 0 0,-1 0 15,21 21-15,-21 0 16,0 0-16,1 1 0,-1 20 0,0-21 16,0 21-16,-21 1 0,21 20 15,-21-20-15,0-1 0,0 0 0,0 1 16,-21-1-16,0 0 0,0 1 16,0-22-16,-22 21 0,22 0 0,0-20 15,-21-1-15,20 0 0,1 0 16,0 0-16,0-21 0,0 0 0,21 21 15,-21-21-15,21-21 16,0 0 0,21 21-16,0-21 0</inkml:trace>
  <inkml:trace contextRef="#ctx0" brushRef="#br0" timeOffset="22838.11">22373 1439 0,'0'-21'78,"0"0"-62,0 0-16</inkml:trace>
  <inkml:trace contextRef="#ctx0" brushRef="#br0" timeOffset="23625.66">22754 1461 0,'21'0'0,"0"0"15,1 0 1,-1 0-16,0-22 16,0 1-16,0 0 15,0 0-15,1 0 0,-1 0 0,0-1 16,-21 1-16,0-21 0,0 21 15,0 0-15,0-1 0,0 1 0,-21 21 32,-22 0-32,22 0 0,0 21 0,-21 1 15,-1-1-15,22 0 0,-21 21 16,21 1-16,0-22 0,-22 21 0,22-21 16,21 22-16,0-22 0,-21 0 0,21 21 15,0-21-15,0 1 0,0-1 16,21 0-16,0-21 15,0 0-15,1 0 0,-1 0 16,0-21-16,0 0 0,0-1 0,0 1 16,1 0-16,-1 0 0,0 0 15,0-22-15,0 1 0,0 0 0,1-1 16,-1 1-16,0-21 16,-21 20-16,21 1 0,0 21 0,-21 0 0,0-1 15,21 22 1,-21 22-16,22-1 0,-22 0 15,0 21-15,0 1 0,0-1 16,0 0-16,0 1 0,0-22 0,0 21 16,0 0-16,0-20 0,0 20 15,0-21-15,21 0 0,-21 0 0,0 1 16,21-1-16,0-21 0,0 0 16,0 0-16,1 0 0,-1 0 15,0 0-15,0-21 0,21-1 16,-20 1-16,-1-21 0,0 21 15</inkml:trace>
  <inkml:trace contextRef="#ctx0" brushRef="#br0" timeOffset="23872.52">23664 804 0,'21'-148'16,"-42"296"-16,42-317 0,-21 148 0,-21 21 31,0 21-31,0 0 0,0 22 0,0-1 16,-1 21-16,1 1 0,0-1 15,0 1-15,-21-1 0,42 1 0,-22-1 16,1 1-16,0-1 16,21-20-16,0-1 0,0 0 0,0 1 15,-21-22-15,21 21 0,0-21 0,0 1 16,0-1-16,0 0 16,21-21-16,0 0 15,22-21-15,-22 0 16,0-1-16,21 1 0,-21 0 0</inkml:trace>
  <inkml:trace contextRef="#ctx0" brushRef="#br0" timeOffset="24189.62">23664 1376 0,'21'0'47,"1"0"-31,20 0-16,-21-21 0,21 21 15,-20-21-15,20 21 0,-21-22 0,0 1 16,0 21-16,1-21 0,-22 0 16,-22 21-1,-20 0-15,0 0 16,21 0-16,-22 21 0,1 0 0,0 0 16,20 1-16,-20-1 0,21 21 15,0-21-15,0 0 0,21 1 16,0-1-16,0 0 0,0 0 15,0 0-15,21-21 0,0 21 16,0-21-16,21 0 0,1 0 0,-22 0 16,42 0-16,-20 0 0,-1 0 15,0 0-15,-20-21 0,20 0 0,0 21 16</inkml:trace>
  <inkml:trace contextRef="#ctx0" brushRef="#br0" timeOffset="24512.44">24172 1355 0,'0'0'0,"0"-21"16,0-1-16,0 1 0,0 0 0,0 0 15,0 0-15,21 21 0,-21-21 16,22-1-16,-1 22 0,0 0 16,0 0-16,0 0 0,0 0 15,1 0-15,-1 22 0,0-1 16,0 0-16,0 0 0,0 0 0,-21 22 16,22-22-16,-22 0 0,0 21 15,0-21-15,0 1 0,0-1 0,-22 0 16,1 0-16,0 0 0,0-21 15,21 21-15,-21-21 0,0 0 16,21-21 0,0 0-1,0 0-15,0 0 0,0 0 0,21-1 16,0-20-16,0 21 16,0-21-16,0-1 0,22 22 0,-22-21 15,0 21-15,21-22 0,-20 22 16,20-21-16,-21 21 0,21-22 0,1 22 15,-22 0-15,21 0 0</inkml:trace>
  <inkml:trace contextRef="#ctx0" brushRef="#br0" timeOffset="24776.8">25082 635 0,'0'0'0,"0"-21"0,0 0 0,0 0 0,0-1 16,0 44-1,0 20 1,0-21-1,0 21-15,0 1 0,-21-1 0,21 22 16,-21-1-16,0-21 0,0 22 16,0-1-16,-1-20 0,1 20 0,0-20 15,0-1-15,21 0 0,0 1 16,0-1-16,0-21 0,0 21 0,0-20 16,0-1-16,0 0 0,0 0 15,21-21-15,0 0 16,0 0-16,1 0 0,-1-21 15,0 21-15,-21-21 0,21 0 16,-21-1-16,0 1 0</inkml:trace>
  <inkml:trace contextRef="#ctx0" brushRef="#br0" timeOffset="24936.71">24913 1101 0,'-21'0'0,"42"0"0,-21 0 46,21 0-46,0 0 0,22 0 16,-22 0-16,21 0 0,-21 0 0,22 0 16,-1 0-16,-21 0 0,22-21 15,-1 21-15,0 0 0,22 0 0</inkml:trace>
  <inkml:trace contextRef="#ctx0" brushRef="#br0" timeOffset="25204.56">25950 995 0,'0'0'0,"0"-21"16,-21 0-16,0 21 0,0-22 0,0 22 15,-1 0-15,1 0 0,0 0 16,0 22-16,0-1 0,0 21 0,-22-21 16,22 22-16,0-1 0,0 0 15,-22 1-15,22-22 0,21 21 0,-21 0 16,0-20-16,21 20 0,-21-21 15,21 0-15,0 0 0,0 1 16,0-1-16,0 0 0,0 0 0,21-21 16,0 21-16,0-21 0,0 0 15,22 0-15,-22 0 0,21 0 0,-21 0 16,22 0-16,-1-21 0,0 0 16</inkml:trace>
  <inkml:trace contextRef="#ctx0" brushRef="#br0" timeOffset="25440.42">26268 1037 0,'21'-21'0,"-42"42"0,42-63 16,-21 21-16,21 21 0,0 0 15,0 0-15,1 0 0,-1 0 16,0 21-16,0 0 16,-21 0-16,0 22 0,21-22 0,-21 21 15,0 0-15,0 1 0,0-1 16,0 0-16,-21 1 0,0-22 0,0 21 15,21 1-15,-21-22 0,-1 21 16,-20-21-16,21 0 0,0 1 0,0 20 16,-1-21-16,1 0 15,0-21-15,21 21 16</inkml:trace>
  <inkml:trace contextRef="#ctx0" brushRef="#br0" timeOffset="30168.36">13314 2350 0,'0'0'0,"0"-22"0,0 1 16,21 21-16,-21-21 15,21 0-15,-21 0 16,0 0-16,0-1 0,0 44 47,-21-1-47,0 0 0,0 0 0,-1 21 15,1 1-15,0 20 0,0-20 16,0-1-16,0 21 0,-1-20 0,22 20 16,0-20-16,0-1 0,0 0 0,0-21 15,0 22-15,0-22 0,0 0 16,22 0-16,-1 0 0,21-21 16,-21 0-16,22 0 0,-22 0 15,21 0-15,0-21 0,-20 0 0,20 0 16,0 0-16,1 0 0,-22-1 0,21-20 15,-21 0-15,0-1 0,1 1 16,-22-21-16,0 20 0,0 1 0,0-22 16,0 22-16,-22 21 0,1-21 15,-21 20-15,21 1 0,-22 0 0,22 0 16,-21 21-16,21 0 0,-22 0 0,22 0 16,-21 0-16,21 21 0,0 0 15,-1 0-15,1 1 0,0-1 0,21 21 16,0-21-16,0 22 0,0-22 15,0 21-15,0-21 0,0 0 16,0 1-16,0-1 0,21 0 0,0 0 16,1-21-16,-1 0 0</inkml:trace>
  <inkml:trace contextRef="#ctx0" brushRef="#br0" timeOffset="30429.21">13991 2223 0,'0'-22'0,"0"44"16,0-22 15,0 21-31,0 0 0,0 0 0,0 21 16,0 1-16,-21-1 0,21-21 16,-21 22-16,21-1 0,-21 0 0,21 1 15,0-1-15,-22-21 0,1 21 0,21-20 16,-21-1-16,21 0 0,0 0 15,0 0-15,0-42 32,21 0-32,0 0 0,1 0 15,-1-1-15</inkml:trace>
  <inkml:trace contextRef="#ctx0" brushRef="#br0" timeOffset="30792.51">14372 2265 0,'21'0'15,"-42"0"-15,63 0 0,-63 21 16,0 0 0,0 0-16,-21 1 0,20 20 15,-20-21-15,0 0 0,-1 22 0,22-22 0,-21 0 16,0 0-16,-1 21 0,22-42 16,0 22-16,-21-1 0,20-21 0,1 0 15,0 0 1,21-21-1,21 21 1,0 0-16,1 0 0,-1 0 16,0 21-16,0 0 0,21 0 15,-20 0-15,-1 0 0,0 1 0,0-1 16,0 21-16,0-21 0,1 0 16,-1 1-16,0-1 0,0 0 0,-21 0 15,21-21-15,0 21 0,1-21 16,-22 21-16,21-21 0,0 0 15,0 0-15,0 0 0,0 0 0,1 0 16,20-21-16,-21 0 0,21 21 16,1-21-16,-1 0 0</inkml:trace>
  <inkml:trace contextRef="#ctx0" brushRef="#br0" timeOffset="31276.24">15134 2646 0,'0'0'16,"-21"0"-16,0 0 16,42 0-1,0 21-15,0-21 0,22 0 16,-1 21-16,0-21 16,1 0-16,-1 0 0,21 21 0,1-21 15,-1 0-15,1 0 0,-22 0 16,22 0-16,-1 0 0,1 0 0,-22 0 15,22 0-15,-22 0 0,-21 0 0,21 0 16,-20-21-16,-22 0 16,0 0-16,0 0 15,0 0-15,-43 21 0,22-22 16,0 22-16,-21-21 0,20 21 0,-20 0 16,21 0-16,0 0 0,0-21 15,-1 21-15,44 0 47,-1 0-47,0 0 0,0 0 0,0 21 16,0 0-16,1-21 0,-1 22 15,0-1-15,-21 0 0,0 0 0,0 0 16,0 0-16,0 22 0,0-22 0,-21 0 16,0 0-16,-1 0 0,-20 22 15,21-22-15,-21 0 0,-1 0 0,22 0 16,-21 1-16,21-1 0,-1-21 0,1 21 15</inkml:trace>
  <inkml:trace contextRef="#ctx0" brushRef="#br0" timeOffset="31960.84">17081 2773 0,'0'0'15,"0"-21"-15,0 0 0,0-1 16,0 1-16,0 0 0,0 0 16,0 0-16,0 0 0,-21-22 15,0 22-15,21 0 0,-21-21 0,0 20 16,0 1-16,-1 0 15,1 21-15,0 0 0,0 0 0,0 0 16,0 0-16,-1 21 0,-20 0 0,21 1 16,-21-1-16,20 21 0,1 0 15,-21-20-15,21 20 0,0 0 0,-1 1 16,1-1-16,0-21 0,21 21 16,0-20-16,0-1 0,0 0 0,0 0 15,21 21-15,22-42 16,-22 0-16,0 0 0,21 0 15,-21 0-15,22 0 0,-1-21 0,-21 0 16,22 0-16,-1 0 0,-21 0 16,21-22-16,-20 22 0,-1-21 15,0-1-15,0 1 0,0 0 0,-21 21 16,21-22-16,-21 22 0,0 0 16,0 0-16,0 42 15,0 0-15,-21 0 16,0 0-16,21 1 0,0 20 0,-21-21 15,21 0-15,-21 22 0,21-22 0,0 0 16,0 21-16,0-21 0,0 1 16,0-1-16,0 0 0,21 0 15,0-21-15,0 0 0,0 0 16,22 0-16,-22 0 0,0 0 16,21-21-16</inkml:trace>
  <inkml:trace contextRef="#ctx0" brushRef="#br0" timeOffset="32212.7">17738 2434 0,'0'-21'0,"0"42"0,0-63 0,0 21 15,-22 21 1,1 0-16,0 0 0,0 0 16,-21 21-16,20 0 0,1 0 0,-21 22 15,21-22-15,0 21 16,-1 0-16,1 1 0,0-22 0,0 64 15,21-64-15,0 21 0,0-21 0,0 0 16,0 1-16,21-1 16,0 0-16,22 0 0,-22-21 0,0 0 15,21 0-15,-21 0 0,22 0 16,-22 0-16,21 0 0,1 0 0,-22-21 16,21 0-16,-21 0 0</inkml:trace>
  <inkml:trace contextRef="#ctx0" brushRef="#br0" timeOffset="32443.57">18203 2413 0,'0'0'0,"0"-21"0,-21 21 15,0 0-15,0 0 16,0 21-16,-1 0 0,1 0 0,0 22 16,0-22-16,0 21 0,0-21 0,-1 22 15,1-1-15,21-21 0,-21 22 16,21-22-16,0 0 0,0 21 0,0-21 15,0 1-15,21-1 16,0 0-16,1-21 0,-1 0 0,0 0 16,21 0-16,-21 0 0,1 0 0,20 0 15,0 0-15,-21-21 0,22 0 16,-1-1-16</inkml:trace>
  <inkml:trace contextRef="#ctx0" brushRef="#br0" timeOffset="32831.86">18669 2561 0,'-21'0'0,"42"0"0,-42 21 0,0-21 0,-1 0 16,22 22-16,22-22 31,-1 0-31,0 0 0,0 0 0,0 0 16,0-22-16,1 22 15,20-21-15,-21 0 0,0 0 0,0 21 16,1-21-16,-22 0 0,21-22 16,-21 22-16,0 0 15,-21 21-15,-1 0 0,1 0 16,0 0-16,-21 21 0,21 0 16,-22 0-16,22 1 0,-21-1 0,21 21 15,-1-21-15,1 22 0,0-22 16,21 21-16,0-21 0,0 22 0,0-22 15,0 0-15,0 0 0,0 0 16,21-21-16,0 21 0,1-21 16,20 0-16,-21 0 0,21 0 0,-20 0 0,20 0 15,0 0-15,1 0 16,-1-21-16,-21 0 0,21 0 0,22 0 16,-22 0-16</inkml:trace>
  <inkml:trace contextRef="#ctx0" brushRef="#br0" timeOffset="33072.72">19431 2328 0,'0'0'16,"-21"0"0,0 0-16,21 22 0,-22-1 15,1 0-15,0 21 0,21 1 0,-21 20 16,0-21-16,0 22 0,21-22 16,-22 22-16,1-22 0,21 22 15,-21-22-15,0 21 0,0-20 0,0 20 16,21-20-16,-22-1 0,1 21 15,0-20-15,21-1 0,0-21 0,0 22 16,0-22-16,0 0 0,0 0 16,21-21-1,0-21-15,-21 0 0,22 0 16,-1-1-16,0 1 0</inkml:trace>
  <inkml:trace contextRef="#ctx0" brushRef="#br0" timeOffset="33344.56">19367 2625 0,'0'-43'0,"0"86"0,0-128 0,0 43 0,0 21 16,0-22-16,0 22 0,0 0 15,0 0-15,22 21 16,-1 0-16,0 0 0,0 0 16,21 0-16,-20 21 0,-1 0 0,21 0 15,-21 0-15,-21 1 0,0 20 16,0 0-16,0-21 0,0 22 0,0-22 15,-21 21-15,0-21 0,0 1 0,0-1 16,-22 0-16,22 0 16,-21 0-16,21-21 0,-1 0 0,1 21 15,0-21-15,21-21 16,0 0 0,21 0-16,0 0 0,1 0 0,20-22 15</inkml:trace>
  <inkml:trace contextRef="#ctx0" brushRef="#br0" timeOffset="33603.96">20066 2138 0,'0'21'32,"-21"0"-32,0 0 0,-1 1 0,22-1 15,-21 0-15,0 21 0,0 1 16,21-1-16,-21 0 0,0 22 0,21-22 15,0 0-15,-22 1 0,22-1 0,-21 0 16,21 1-16,0-22 0,0 0 16,0 0-16,0 0 0,0 1 0,21-22 15,1 0-15,-1 0 0,0 0 16,0 0-16,0 0 0,0 0 0,1-22 16,-1 22-16,0-21 0,0 0 15,0-21-15,-21 21 0</inkml:trace>
  <inkml:trace contextRef="#ctx0" brushRef="#br0" timeOffset="33776.86">19875 2392 0,'0'0'0,"-21"0"0,0 0 16,21 21-16,0 0 31,21-21-31,0 0 0,1 0 0,-1 0 16,0 0-16,21 0 0,-21 0 15,22 0-15,-22 0 0,42-21 0,1 21 16,-1-21-16,1 21 0</inkml:trace>
  <inkml:trace contextRef="#ctx0" brushRef="#br0" timeOffset="34028.23">20934 2201 0,'0'0'0,"-64"0"15,43 0 1,0 0-16,0 22 16,0-1-16,21 0 0,-22 0 0,1 0 15,0 22-15,0-1 0,21 0 16,-21 1-16,21-1 0,-21 0 16,21-21-16,0 22 0,0-1 0,0-21 15,21 22-15,0-22 0,0 0 16,0 0-16,0 0 0,1-21 0,-1 0 15,21 0-15,-21 0 0,0 0 0,22 0 16,-22 0-16,0-21 0</inkml:trace>
  <inkml:trace contextRef="#ctx0" brushRef="#br0" timeOffset="34252.1">21294 2201 0,'21'-21'16,"0"0"-16,42 21 15,-41 21 1,-1 0-16,0-21 0,0 22 0,-21 20 16,21-21-16,0 21 0,-21 1 0,22 20 15,-22-20-15,0 20 0,0-21 16,0 22-16,0-22 0,-22 1 0,1-1 16,0 0-16,-21-21 0,21 22 15,-22-22-15,22 0 0,-21 0 0,21-21 16,-22 21-16,1-21 0,21 0 0,-22 0 15</inkml:trace>
  <inkml:trace contextRef="#ctx0" brushRef="#br0" timeOffset="34925.05">12912 3852 0,'0'-21'16,"0"42"-16,0-63 0,0 21 0,0 0 15,0 0-15,0-22 0,-22 22 0,1 0 16,0 0-16,-21 21 0,21-21 0,-22 21 15,22 0-15,0 0 0,-21 0 16,20 21-16,1-21 0,0 21 16,0 21-16,0-21 0,0 22 0,-1-22 15,22 21-15,0 1 0,-21-1 16,21 0-16,0 1 0,0-1 0,0 0 16,0 1-16,0-1 0,0-21 15,0 21-15,21-20 0,1-1 0,-1 0 16,21-21-16,-21 0 0,22 0 15,-22 0-15,21 0 0,0 0 0,22-21 16,-22 0-16,22-1 0,-22 1 16,22-21-16,-22 21 0,0-22 15,1 1-15</inkml:trace>
  <inkml:trace contextRef="#ctx0" brushRef="#br0" timeOffset="36464.71">13271 3916 0,'0'0'0,"0"-21"0,0 0 16,0-1-16,-21 1 0,0 21 15,0 0-15,0 0 0,-22 0 0,22 0 16,-21 0-16,21 0 0,-22 21 15,22 1-15,0 20 0,0-21 0,0 21 16,21-20-16,-21 20 0,21 0 16,0-21-16,0 22 0,0-22 0,0 0 15,0 0-15,0 0 0,21-21 0,0 0 16,0 22-16,0-22 0,0 0 16,1 0-16,20-22 0,-21 1 15,21 21-15,-20-21 0,20-21 0,0 21 16,-21-1-16,22-20 0,-22 21 0,0-21 15,0 20-15,-21 1 0,0-21 16,0 21-16,0 0 16,0 42-1,-21 0-15,0 0 16,21 0-16,-21 0 0,21 1 16,0 20-16,0-21 0,0 0 0,0 22 15,0-22-15,0 0 0,0 0 16,21 0-16,0-21 0,0 0 15,0 0-15,1 0 0,-1 0 16,0 0-16,0 0 0,0-21 0,0 0 16,22 0-16,-43 0 0,21-1 0,0 1 15,0-21-15,-21 21 16,21 0-16,-21-22 0,0 22 0,0 0 16,0 0-16,22 21 0,-22-21 0,0 42 31,0 0-31,0 0 0,0 0 15,0 0-15,0 1 0,0 20 0,0-21 16,0 0-16,0 22 0,0-22 16,0 0-16,-22 0 0,22 0 0,0 0 15,0-42 17,0 0-32,0 0 15,22-21-15,-1 20 16,-21 1-16,0-21 0,21 21 0,0-22 15,0 22-15,0 0 0,-21 0 16,22 0-16,-1 0 0,0 21 0,0 0 16,0 0-16,0 0 0,1 21 15,-22 0-15,21 0 0,-21 0 16,21 0-16,0 1 0,-21 20 0,0-21 16,21 0-16,-21 0 0,21 1 0,-21-1 15,22 0-15,-22 0 16,21-21-16,0 0 0,0 0 15,0-21 1,0 0-16,-21 0 0,22-1 16,-1 1-16,-21 0 0,21 0 0,0-21 15,0 20-15,0 1 0,1-21 16,-1 21-16,0 0 0,0-1 0,-21 1 16,21 21-16,0 0 0,-21 21 31,0 1-16,0-1 1,0-42 31,0-1-31,0 1-1,-21 0 1,0 21-16,0 0 0,0 21 15,0 0 1,-1-21-16,1 22 0,21-1 0,-42 42 16,42-42-16,0 22 0,-21-22 15,21 21-15,-21-21 16,21 22-16,0-22 0,0 0 0,0 0 0,0 0 16,0 1-16,21-1 0,0-21 15,0 21-15,0-21 16,0 0-16,22 0 0,-22 0 0,0-21 15,21 21-15,1-21 0,-22-1 16,21 1-16,1 0 0,-22 0 0,21-21 16,-21 20-16,0 1 0,1-21 15,-22 21-15,0 0 0,21-1 0,-21 1 16,0 0-16,0 0 0,-21 21 31,-1 0-31,1 0 0,0 21 16,21 0-16,0 22 0,-21-22 0,21 21 15,-21-21-15,21 22 16,0-22-16,0 21 0,0-21 0,0 22 16,0-22-16,0 0 0,21 0 0,0-21 15,-21 21-15,21-21 0,0 0 16,22 0-16,-22 0 0,21 0 0,-21 0 16,22 0-16,-1-21 0,22 0 15,-22 0-15,21 0 0,-20-22 0,-1 22 16,22-21-16,-22-1 0,0 1 15,-21 0-15,22-1 0,-22 1 0,0 0 16,0-1-16,-21 1 0,0 0 16,0 21-16,0-1 0,0-20 0,0 21 15,-21 21 1,0 0-16,0 0 0,21 21 0,-21 0 16,-1 0-16,1 1 0,21 20 15,0-21-15,-21 21 0,21 1 0,-21 20 16,21-20-16,0-1 0,0 0 0,0 1 15,0-1-15,0 0 0,0-21 16,21 1-16,0 20 0,0-21 0,1 0 16,-1 0-16,21-21 0,-21 22 15,22-22-15,-22 0 0,21 0 0,-21 0 16,22 0-16,-22 0 0,21 0 16,0-22-16,-20 22 0</inkml:trace>
  <inkml:trace contextRef="#ctx0" brushRef="#br0" timeOffset="36891.64">15917 4043 0,'21'0'32,"1"0"-32,-1 0 0,21 0 15,0 0-15,22 0 16,-1 0-16,1 0 0,21 0 0,-1 0 15,-20 0-15,20 0 0,-20 0 0,-1 0 16,-20 0-16,-1 0 0,-21 0 16,0 0-16,1 0 0,-22-21 15,-22 0 1,-20 21-16,21 0 0,-21-22 0,20 22 16,-20-21-16,21 21 0,-21 0 0,20 0 15,22-21-15,22 21 31,-1 0-15,0 21-16,0-21 0,0 21 16,0-21-16,1 22 0,-1-1 0,0 0 15,0 0-15,-21 0 0,0 0 16,0 1-16,0-1 0,0 0 0,0 0 16,0 0-16,-21 0 0,0-21 15,0 22-15,-1-1 0,-20-21 0,21 0 16,0 21-16,0-21 0,-1 0 0,1 0 15,21-21 1</inkml:trace>
  <inkml:trace contextRef="#ctx0" brushRef="#br0" timeOffset="37753.49">17674 4212 0,'0'0'15,"21"0"-15,0 0 0,1-21 16,-1 21-16,0-21 0,-21 0 16,21 0-16,-21-1 0,0 1 0,0-21 15,0 21-15,0 0 0,0-22 16,0 22-16,-21 0 0,0 0 0,0 0 16,-1-1-16,-20 1 0,21 21 15,-21 0-15,-1 0 0,1 0 0,21 21 16,-22 1-16,1 20 0,0-21 0,21 21 15,-22 1-15,22-1 0,0 0 16,0 1-16,21-1 0,0-21 16,0 22-16,0-22 0,0 21 15,21-21-15,0-21 0,0 21 0,0-21 16,22 0-16,-22 0 0,21 0 0,1 0 16,-1 0-16,0-21 0,1 21 15,-22-42-15,21 21 0,0 0 0,-20-22 16,20 1-16,-21 0 0,21-1 15,-20 1-15,-1 0 0,0-22 0,0 22 16,0-1-16,0-20 0,1 21 0,-22-1 16,0 1-16,0 0 0,0 20 15,0 1-15,0 0 0,0 42 32,-22 0-32,1 22 0,21-22 15,-21 21-15,0 1 0,21-1 0,-21-21 16,21 21-16,0 22 0,-21-22 15,21 1-15,0-22 0,0 21 0,0 0 16,0-20-16,0-1 0,21 0 16,0 0-16,0 0 0,0-21 0,0 0 15,1 0-15,-1 0 0,21 0 16,-21-21-16,22 0 0,-22 21 16,21-42-16,-21 20 0,0 1 0,22-21 15,-22 21-15,0 0 0,-21-22 0,0 22 16,0 0-16,0 42 31,0 0-31,-21 0 0,21 1 16,-21-1-16,21 21 0,-21-21 0,21 0 15,0 22-15,0-22 0,0 0 16,0 0-16,0 0 0,21-21 31,0 0-15,-21-21-16,21 0 0,-21 0 0,21 0 15</inkml:trace>
  <inkml:trace contextRef="#ctx0" brushRef="#br0" timeOffset="37924.48">18457 3725 0,'-84'-21'31,"62"21"-15,1 0-16,21 21 0,-21 1 15,21-1-15,0 0 16,0 0-16,21-21 16,0 21-16,22-21 0,-22 0 15</inkml:trace>
  <inkml:trace contextRef="#ctx0" brushRef="#br0" timeOffset="38312.44">18881 3852 0,'21'0'0,"-42"0"0,63 0 0,-21 0 0,-21-21 15,-21 21 32,0 0-47,0 0 0,-1 21 16,1-21-16,0 22 0,0-1 0,0-21 16,21 21-16,-21 0 0,21 0 0,0 0 15,0 1-15,0-1 16,0 0-16,0 0 15,0 0-15,21-21 0,-21 21 16,21-21-16,0 22 0,0-22 0,-21 21 16,21-21-16,1 21 0,-22 0 31,-22-21-15,-20 0-16,21 0 0,-21 0 15,20 0-15,-20 0 0,0 0 0,-1 0 16,1-21-16,21 21 0,-21 0 0,20 0 15,1-21-15,42 21 32,1-21-17,-1 21-15,21 0 0,-21-22 0,22 22 16</inkml:trace>
  <inkml:trace contextRef="#ctx0" brushRef="#br0" timeOffset="39836.25">19304 3852 0,'0'22'15,"-21"-22"1,21 21-16,0 0 16,-21 0-16,21 0 0,0 0 0,-22 1 15,22-1-15,0 21 0,0-21 0,-21 0 16,21 1-16,-21 20 0,21-21 15,-21-21-15,21 21 0,0 0 0,0-42 47,0 0-47,0 0 16,0 0-16,0 0 0,0-1 16,0-20-16,0 21 0,21 0 0,0-22 15,0 22-15,1 0 0,-22-21 16,21 21-16,0-1 0,0 22 15,21-21-15,-20 21 0,-1 0 0,0 0 16,21 0-16,-21 0 0,1 0 16,20 21-16,-21 1 0,0-1 0,0 0 15,1 0-15,-22 0 0,0 0 16,0 1-16,0 20 0,0-21 0,0 0 16,0 0-16,0 1 0,0-1 0,-22 0 15,1-21 1,21-21 15,0 0-31,0-1 16,0-20-16,21 21 15,1 0-15,-22-22 0,21 22 0,0-21 16,0 21-16,21 0 0,-20-1 0,-1 1 16,21 0-16,0 21 0,-20 0 15,20 0-15,-21 0 0,21 0 0,-20 0 16,-1 21-16,-21 0 15,21 22-15,-21-22 0,0 0 0,0 21 16,0-20-16,-21 62 16,0-63-16,21 1 0,-22 20 15,22-21-15,-21 0 0,21 0 0,0 1 0,0-1 16,0 0-16,21-21 16,1 0-16,-1 0 15,0 0-15,0 0 0,0 0 0,0-21 16,1 0-16,20-1 0,-21 1 15,0 0-15,0-21 0,1 21 0,-1-22 16,0 1-16,-21 0 0,21-1 16,0 22-16,0-42 0,-21 41 15,22 1-15,-22 0 0,0 42 32,0 0-17,-22 1-15,22-1 0,-21 21 16,21-21-16,0 22 0,-21-22 15,21 21-15,0-21 0,0 0 0,0 22 16,0-22-16,0 0 0,0 0 16,0 0-16,21 1 0,0-22 15,1 0-15,-1 0 0,0 0 0,21 0 16,-21 0-16,22 0 0,-22-22 16,21 1-16,1 0 0,-1 0 0,0 0 15,-21-22-15,22 22 0,-1-21 16,-21 21-16,22-22 0,-22 22 0,-21 0 15,0 0-15,0 0 0,0 0 16,-21 21 0,-1 21-16,22 0 15,-21 0-15,21 0 0,0 0 16,0 1-16,0-1 0,0 42 16,0-42-16,0 1 0,0-1 15,0 0-15,0 0 0,0 0 0,21 0 16,-21 1-1,0-44 17,-21 1-32,21 0 15,0 0-15,0 0 0,-21 21 16,21-21-16,-21 21 16,21 21-1,0 0 1,0 0-16,0 0 15,0 0-15,0 1 16,21-22-16,0 0 0,0 0 16,1 0-16,20 0 0,-21 0 15,0 0-15,22 0 0,-1 0 0,-21 0 16,21-22-16,-20 1 0,20 0 16,-21-21-16,21 21 0,-20-22 15,20 1-15,0 21 0,-21-22 0,1 1 0,-1 0 16,0 21-16,-21-22 15,21 22-15,-21 0 0,0 0 0,-21 21 16,0 0-16,0 0 16,-1 0-16,1 21 0,21 0 15,0 0-15,0 0 0,0 1 0,0-1 16,0 0-16,0 21 0,0-21 16,0 22-16,0-22 0,0 0 0,0 21 15,0-20-15,0-1 0,0 0 16,0 0-16,0 0 0,0 0 15,-21-21-15,0 22 0,0-22 16,0 0-16,-1 0 16,1-22-1,21 1-15,0 0 16,0 0-16,0 0 0,0 0 0,0-1 16,-21-20-16,21 21 0</inkml:trace>
  <inkml:trace contextRef="#ctx0" brushRef="#br0" timeOffset="40016.25">20764 3598 0,'0'0'0,"-21"0"0,0 0 0,0 0 0,0 0 16,0 0-16,-1 0 0,22 22 0,22-1 47,20-21-47,-21 0 15,0 0-15,22 0 0,-1 0 0,0 0 16</inkml:trace>
  <inkml:trace contextRef="#ctx0" brushRef="#br0" timeOffset="40316.23">22204 3598 0,'0'0'0,"-21"0"16,-1 0-1,1 0-15,21 22 0,-21-1 16,0 0-16,0 0 0,0 0 0,-1 0 16,1 1-16,0 20 0,-21-21 15,21 21-15,-1-20 0,22 20 0,0 0 16,0 1-16,0-22 0,0 21 0,0-21 15,0 22-15,0-22 0,22 0 16,-1 0-16,21 0 0,-21 0 0,0-21 16,22 0-16,-22 0 15,0 0-15,21 0 0,-20 0 0,20 0 16,-21 0-16</inkml:trace>
  <inkml:trace contextRef="#ctx0" brushRef="#br0" timeOffset="40572.71">22669 3598 0,'0'0'0,"0"22"16,22-1 0,-1 0-16,-21 0 0,21-21 15,0 42-15,0-20 0,0-1 16,-21 0-16,22 0 0,-22 0 0,21 0 15,-21 1-15,0 20 0,0-21 16,0 21-16,-21-20 0,-1-1 0,1 21 16,-21-21-16,21 0 0,-22 1 0,1-22 15,-21 42-15,20-42 16,1 0-16,21 21 0</inkml:trace>
  <inkml:trace contextRef="#ctx0" brushRef="#br0" timeOffset="54464.21">571 5461 0,'0'0'0,"0"-21"0,22 21 16</inkml:trace>
  <inkml:trace contextRef="#ctx0" brushRef="#br0" timeOffset="54923.94">550 5503 0,'0'0'0,"0"-21"31,0 0-31,0 0 16,0 0-16,0 0 0,0-1 16,0 1-16,0 0 0,0 0 15,0 0-15,0 0 0,0-1 16,0 1-16,0 0 0,0 0 16,0 0-1,0 42 1,0 0-1,0 21-15,0-20 0,0 20 0,0 21 16,0-20-16,0 20 0,0 1 16,-21 20-16,0-20 0,21-1 15,-21 22-15,21-21 0,0-1 16,-21 1-16,21-22 0,-22 21 16,22-20-16,0-1 0,0-21 0,0 22 15,0-22-15,0 0 0,0 0 16,0 0-16,0-42 31,0 0-31,0 0 0,0 0 16,0-22-16,0 1 0,0 21 0,22-43 15</inkml:trace>
  <inkml:trace contextRef="#ctx0" brushRef="#br0" timeOffset="55227.77">847 5207 0,'21'-21'16,"-42"42"-16,42-63 0,0 21 0,-21-1 16,0 1-16,0 42 15,0 1 1,0-1-16,0 21 0,0 0 0,0 1 16,0-1-16,0 22 0,0-22 15,0 21-15,0 1 0,0 21 16,0-22-16,0 1 0,0-1 15,0-21-15,0 22 0,0-22 0,0 1 0,0-1 16,0 0-16,0-21 16,0 1-16,0-1 0,0 0 0,0 0 15,0-42 17,0 0-32,0 0 15,0-1-15,0 1 0</inkml:trace>
  <inkml:trace contextRef="#ctx0" brushRef="#br0" timeOffset="55624.54">233 6033 0,'0'21'16,"0"0"-1,21-21-15,21 0 0,-21 0 16,22 0-16,-22 0 0,21 0 0,22 0 15,-22 0-15,22-21 0,-22 21 16,21-21-16,1-1 0,-1 1 0,-20 0 16,20 0-16,-20 0 0,20 0 15,-21-1-15,-20 22 0,20-21 0,-21 0 16,0 21-16,0 0 16,-21 21-1,0 0 1,0 1-16,0-1 0,0 0 15,0 0-15,0 0 0,0 22 0,0-22 16,0 0-16,0 0 0,-21 0 16,21 0-16,0 1 0,-21-1 0,21 0 15,0-42 32,0 0-47,0-1 0,0 1 16,0 0-16,0-21 0,0 21 15</inkml:trace>
  <inkml:trace contextRef="#ctx0" brushRef="#br0" timeOffset="55800.44">1164 5546 0,'0'0'0,"0"-21"0,-21 21 16,0 0-1,21 21 32,21 0-31,0 0-16,0-21 0,0 21 15,1 0-15</inkml:trace>
  <inkml:trace contextRef="#ctx0" brushRef="#br0" timeOffset="56919.82">1884 6054 0,'0'0'0,"63"-85"16,-63 64-16,21 0 16,-21 0-16,0-1 15,0 1-15,0 0 0,0 0 0,0-21 16,0 20-16,0 1 15,-21 21-15,0 0 0,0 0 0,0 0 16,0 0-16,-22 0 0,22 0 16,-21 21-16,-1 1 0,1-1 0,21 0 15,-21 21-15,20-21 0,-20 1 16,21 20-16,0-21 0,0 21 0,-1-20 16,22 20-16,0-21 15,0 0-15,0 0 0,0 1 0,0-1 0,22-21 16,-1 21-16,0-21 15,0 0-15,0 0 0,0 0 0,22 0 16,-22 0-16,21-21 0,-21 21 16,1-21-16,20-1 0,-21 1 0,21-21 15,-20 21-15,-1-22 0,0 1 16,0 0-16,0-1 0,0-20 0,1 21 16,-22-22-16,21 22 0,0-22 15,-21 22-15,0 0 0,0-1 16,21 1-16,-21 0 0,0 20 0,0 1 15,0 0-15,0 0 0,0 0 0,0 42 32,-21 0-32,21 0 15,-21 22-15,21-1 0,0 0 16,0 1-16,0-1 0,0 21 0,0 1 16,-21-22-16,21 22 0,0-22 15,0 0-15,0 1 0,0-1 0,0 0 16,0-20-16,21 20 0,0-21 15,-21 0-15,21 0 0,21-21 0,-20 0 16,-1 0-16,21 0 0,0 0 16,1 0-16,-1 0 0,0 0 0,1-21 15,20 0-15,-20 0 0,-1 0 16,0 0-16,-21-22 0,22 22 16,-22 0-16,0-21 0,0-1 0,-21 22 15,21-21-15,-21 21 0,0-1 16,0 1-16,0 0 0,0 0 0,-42 0 15,21 21-15,0 0 0,0 0 16,-22 0-16,22 0 0,0 0 0,-21 21 16,20 0-16,1 0 0,0 0 15,0 1-15,0 20 0,0-21 0,21 0 16,0 22-16,0-22 0,0 0 16,0 0-16,0 0 0,0 0 0,0 1 15,0-1-15,21-21 0,0 0 16,0 0-16,0 0 0,0 0 15,1 0-15,20 0 0,-21 0 16,0-21-16,22-1 0,-22 1 0,21 0 16,-21 0-16,22-21 0,-22-1 15,0 1-15,0 0 0,0-1 0,0-20 16,1 20-16,-1 1 0,-21-21 16,0 20-16,0 1 0,0 0 0,0-1 15,0 1-15,0 21 0,0 0 16,0-1-16,0 1 0,0 0 0,-21 21 15,21 21 1,-22 0-16,22 1 0,-21-1 0,21 0 16,0 21-16,0 1 0,0-1 15,0 0-15,-21 22 0,21-1 16,-21-20-16,21 20 0,0-21 0,0 22 16,0-22-16,0 1 0,0-22 15,0 21-15,0-21 0,0 22 16,0-22-16,0 0 0,0 0 15,21-21-15,0 0 0,0 0 0,1 0 16,-1 0-16,0-21 16,-21 0-16</inkml:trace>
  <inkml:trace contextRef="#ctx0" brushRef="#br0" timeOffset="61588.22">3027 5884 0,'0'0'0,"0"22"15,0-1-15,21-21 47,0 0-47,-21-21 0,21 21 0,0-22 16,1 22-16,-1-21 16,-21 0-16,21 0 0,0 0 0,0 21 15,-21-21-15,0-1 0,21 1 16,-21 0-16,0 0 0,0 0 15,-21 21 1,0 0-16,0 0 0,0 21 0,0 0 16,-1 0-16,-20 0 0,21 1 0,0 20 15,21-21-15,0 21 0,-21-20 16,21 20-16,0-21 0,0 0 0,0 0 16,0 1-16,0-1 0,21 0 15,0-21-15,0 0 0,21 0 0,-20 0 16,20 0-16,0 0 15,1 0-15,-1 0 0,0-21 0,1 0 16,20-1-16,-21 1 0,1 0 0,-1 0 16,0 0-16,-20-22 0,20 22 15,-21-21-15,0 21 0,-21 0 0,0-22 16,0 22-16,0 0 16,0 0-16,-21 21 15,0 0-15,21 21 16,-21 0-16,21 0 0,-21 0 0,21 1 15,-22-1-15,22 0 0,0 21 0,0-21 16,0 1-16,0 20 0,0-21 16,0 0-16,0 0 0,0 1 15,0-1-15,0 0 0,0 0 16,0 0 0,0-42-1,0 0 1,0 0-16,0 0 15,0-1-15,0-20 0,22 21 0,-1-21 16,-21-1-16,21 22 0,0-21 0,0-1 16,22 22-16,-22-21 0,21 21 15,0 0-15,1-1 0,20 1 0,-20 21 16,-1 0-16,0 0 0,1 0 16,-1 21-16,0 1 0,-21 20 15,1-21-15,-1 0 0,0 22 0,-21-1 16,0-21-16,0 21 0,0 1 15,-21 20-15,0-42 0,-1 1 16,22-1-16,-21 0 0,0 0 0,21 0 16,-21-21-16,21 21 15,21-42 1,0 0-16,22 21 16,-22-21-16</inkml:trace>
  <inkml:trace contextRef="#ctx0" brushRef="#br0" timeOffset="62392.27">5313 5884 0,'0'-105'31,"0"83"-31,0 1 0,0 0 15,0 0-15,0-21 0,-21 20 0,-1 1 16,1 0-16,0 0 16,0 21-16,-21 0 0,20-21 0,1 21 15,-21 0-15,21 0 0,-22 21 0,22 0 16,-21 0-16,0 22 0,20-22 16,-20 21-16,0 0 0,21 1 0,-22-1 15,22-21-15,0 22 0,0-1 16,21-21-16,0 21 0,0-20 0,0-1 15,0 0-15,0 0 0,21 0 0,0 0 16,0-21-16,22 0 0,-22 0 16,0 0-16,21 0 0,1 0 0,-22 0 15,21-21-15,0 0 0,1 0 0,-22 0 16,21 0-16,1-22 16,-22 1-16,0 0 0,21-1 0,-21-20 15,1-1-15,-1 22 0,0-22 0,0 1 16,-21-1-16,0 22 0,21-21 15,-21-1-15,0 22 0,0-1 0,0-20 16,0 21-16,0 20 0,0-20 16,0 21-16,0 0 0,-21 21 15,0 21 1,21 0-16,-21 21 0,21 1 0,-21-1 16,21 0-16,0 22 0,0-22 15,0 22-15,0-1 0,0 1 0,-22-1 16,22 1-16,0-1 0,0-20 15,0 20-15,0-21 0,0-20 16,0 20-16,22-21 0,-22 21 0,21-20 16,0-22-16,0 21 0,0-21 0,0 0 15,22 0-15,-22 0 0,0 0 16,0-21-16,22 21 0,-22-22 0,0 1 16,0 0-16,0-21 0,22 21 0,-43-22 15,21 22-15,0-21 0,-21 21 16,21-1-16,-21 1 0,0 0 0,0 42 31,0 0-31,0 1 0,-21-1 0,21 21 16,-21-21-16,21 0 0,0 1 15,0 20-15,0-21 0,0 0 16,0 0-16,0 1 0,0-1 16,0-42 15,0-1-31,0 1 15,21 0-15,-21 0 0,21 0 0,-21-22 16</inkml:trace>
  <inkml:trace contextRef="#ctx0" brushRef="#br0" timeOffset="62556.17">5757 5525 0,'0'0'0,"0"-22"0,0 1 0,-63-21 31,63 63-16,0 0 1,0 0-16,21 1 16,0-1-16,-21 0 0,21-21 15,-21 21-15,21 0 0</inkml:trace>
  <inkml:trace contextRef="#ctx0" brushRef="#br0" timeOffset="62972.44">5990 5652 0,'0'0'0,"0"-64"32,0 43-32,21 21 0,0 0 0,1 0 15,-22 21-15,21-21 0,0 21 0,0 0 16,-21 1-16,21-1 0,-21 0 15,21 21-15,-21-21 0,0 22 0,0-22 16,0 0-16,0 21 0,0-20 16,0-1-16,0 0 0,0 0 15,0 0-15,0-42 47,22 0-47,-22 0 0,21 0 0,0-22 16,-21 22-16,21-21 0,0-1 15,0 1-15,-21 21 0,22-21 0,-1-1 16,-21 1-16,21 21 0,-21 0 0,0-1 16,21 1-16,0 21 15,0 0-15,1 0 16,-1 0 0,0 21-1</inkml:trace>
  <inkml:trace contextRef="#ctx0" brushRef="#br0" timeOffset="63196.32">6773 5567 0,'0'21'0,"0"21"16,0-20-16,-21-1 0,21 0 16,-21 21-16,21-21 15,0 1-15,-21-1 0,21 21 0,-21-21 16,21 0-16,0 1 0,0-1 15,0 0-15,0 0 0,-22-21 0,22 21 16,0 0-16,0-42 47,22 0-47,-1 0 0</inkml:trace>
  <inkml:trace contextRef="#ctx0" brushRef="#br0" timeOffset="63376.21">6837 5419 0,'0'0'0,"0"-21"0,-21-1 0,-1 1 16,1 21-16,0 0 15,21 21 17,0 1-32,0-1 15,0 0-15,0 0 16,21 0-16,-21 0 0,21-21 15</inkml:trace>
  <inkml:trace contextRef="#ctx0" brushRef="#br0" timeOffset="63796.48">7302 5673 0,'0'-43'31,"0"22"-31,0 0 0,-21 21 31,0 0-31,0 0 0,0 0 0,0 0 16,-1 0-16,1 21 0,21 0 0,-21 1 15,21-1-15,-21 0 0,21 0 16,0 0-16,0 0 0,0 1 16,0-1-16,0 0 0,21 0 15,0 0-15,0-21 0,-21 21 16,22 1-16,-1-22 0,0 21 15,0 0-15,0-21 0,-21 21 0,21 0 16,1 0 0,-22 1-16,-22-1 15,-20-21-15,21 0 16,0 0-16,-22 0 0,22 0 16,-21 0-16,0 0 0,20 0 0,-20 0 15,21 0-15,0 0 0,0 0 0,-1 0 16,1-21-16,21-1 15,21 1 1,1 21-16,-1-21 16,0 21-16,0-21 15</inkml:trace>
  <inkml:trace contextRef="#ctx0" brushRef="#br0" timeOffset="64059.51">7641 5630 0,'0'0'0,"0"22"47,0-1-47,0 0 16,0 0-16,0 21 0,0-20 0,0-1 15,0 0-15,0 21 0,0-21 16,-21 1-16,21-1 0,-21 0 0,21 0 15,0 0-15,0 0 0,0-42 47,21 0-47</inkml:trace>
  <inkml:trace contextRef="#ctx0" brushRef="#br0" timeOffset="64436.6">7789 5313 0,'-42'0'16,"84"0"-16,-105 0 0,42 0 0,-1 0 0,1 0 15,0 0-15,0 0 0,0 0 0,0 21 16,21 0-16,-22-21 0,22 21 16,0 1-16,0-1 0,0 0 15,22 0-15,-1-21 16,0 0-16,0 0 0,0 0 0,0 0 15,1 0-15,-1 0 0,0 0 0,0 0 16,0-21-16,0 0 16,1 21-16,-1-21 0,-21-1 0,0 1 15,0 0-15,0 0 0,0 0 0,0 0 16,-21-1-16,-1 22 0,1-21 16,0 21-16,0 0 0,0 0 0,0 0 15,-1 0-15,-20 21 0,21-21 0,0 22 16,21-1-16,-21 0 0,-1 0 15,1 0-15,21 0 0,0 1 0,0-1 16,-21 0-16,21 0 0,0 0 16,0 0-16,0 1 0,0-1 15,0 0-15,21 0 0</inkml:trace>
  <inkml:trace contextRef="#ctx0" brushRef="#br0" timeOffset="65164.11">8170 5736 0,'-21'-21'0,"42"42"0,-63-42 0,21 21 16,0 0-16,-1 0 0,1 0 15,0 0-15,0 21 0,0 0 16,21 1-16,0-1 0,0 0 15,-21 0-15,21 0 0,0 0 16,0 1-16,0-1 0,0 0 0,0 0 16,0 0-16,21 0 0,0 1 15,0-1-15,0-21 16,0 0-16,1 0 0,-1 0 16,-21-21-1,0-1 1,0 1-16,0 0 0,0 0 0,0-21 15,0 20-15,0-20 0,0 21 16,0-21-16,21-1 0,-21 22 16,21-21-16,0 21 0,0-1 15,22-20-15,-22 42 0,0-21 0,21 0 16,-20 21-16,20 0 0,-21 0 0,21 0 16,-20 21-16,-1 0 0,0 0 15,0 0-15,0 22 0,-21-22 0,0 0 16,0 21-16,0-20 0,0 20 0,0-21 15,0 21-15,0-20 0,0-1 16,0 0-16,0 0 0,0 0 0,0 0 16,-21 1-16,0-22 15,0 0 1,21-22 0,0 1-16,0 0 0,0 0 15,0 0-15,21-22 16,-21 22-16,42-21 0,-21 0 0,1-1 15,20 1-15,-21 0 0,21-1 0,1 22 16,-1 0-16,0 0 0,1 0 16,-22 21-16,21 0 0,1 0 0,-22 0 15,0 42-15,21-21 0,-42 21 0,21-20 16,-21 20-16,0 0 0,0 22 16,0-22-16,0 0 0,0 1 0,-21-22 15,0 21-15,21-21 0,-21 22 16,0-22-16,0 0 0,-1 0 0,1-21 15,21 21-15,-21-21 16</inkml:trace>
  <inkml:trace contextRef="#ctx0" brushRef="#br0" timeOffset="65795.75">9483 5863 0,'0'0'0,"0"-21"0,-22 21 0,44 0 46,-1 0-46,21 0 16,0 0-16,22 21 0,-1-21 0,22 21 16,0-21-16,-1 0 0,22 0 15,-21 0-15,0 0 0,-1 0 0,22 0 16,-21 0-16,-1 0 0,-20 0 16,21 0-16,-1 0 0,-20 0 0,-1 0 15,-20 0-15,-1 0 0,0 0 0,-21-21 16,1 21-16,-1 0 0,-21-21 15,0 0-15,0 0 16,0 0-16,-21-1 16,-1 1-16,1 0 0,21 0 15</inkml:trace>
  <inkml:trace contextRef="#ctx0" brushRef="#br0" timeOffset="66172.53">10795 5525 0,'-42'0'0,"84"0"0,-106 0 0,43 0 16,0 0-16,0 0 0,0 0 15,21 21 1,21 0 0,-21 0-16,21-21 0,21 21 15,-20 0-15,20 1 0,0-22 0,1 21 16,-1 0-16,0-21 0,1 21 16,-1-21-16,21 0 0,-20 0 0,-1 0 15,0 0-15,1 0 0,-1 0 16,0 0-16,-20 0 0,-1 0 15,0 0-15,0 0 0,-42 0 32,0 0-32,0 21 15,-1-21-15,-20 21 0,21 1 0,-21 20 16,20-21-16,-20 21 0,0-20 0,-1 20 16,1 0-16,-21 1 0,20-22 15,1 21-15,0-21 0,-1 22 0,1-22 16,0 21-16,20-21 0,-20 0 15,21 1-15,0-22 0,21 21 16,0 0-16,21-21 16,0 0-16,0 0 15</inkml:trace>
  <inkml:trace contextRef="#ctx0" brushRef="#br0" timeOffset="71027.85">12912 5694 0,'-22'0'0,"22"21"16</inkml:trace>
  <inkml:trace contextRef="#ctx0" brushRef="#br0" timeOffset="71572.53">12827 5736 0,'-21'0'125</inkml:trace>
  <inkml:trace contextRef="#ctx0" brushRef="#br0" timeOffset="75288.94">656 8615 0,'21'0'47,"0"0"-31,1 0-16</inkml:trace>
  <inkml:trace contextRef="#ctx0" brushRef="#br0" timeOffset="76633.16">12679 5884 0,'0'0'15,"0"22"-15,21-22 32,0 0-32,0-22 0,0 22 15,1-21-15,20 0 0,0 0 0,1 0 16,-1 0-16,0-1 16,1-20-16,20 21 0,-21-21 0,1-1 15,-1 22-15,0-21 0,1-1 0,-22 1 16,0 0-16,0 21 0,0-22 15,-21 1-15,0 0 0,0-1 0,0 22 16,0-21-16,-21 21 0,0-1 16,0 1-16,0 0 0,0 21 0,-1 0 15,1 0-15,-21 21 0,21 0 0,0 22 16,-22-1-16,22 0 0,0 22 16,0-1-16,0 22 0,-1 0 0,1-1 15,0 107-15,21-106 16,-21 20-16,21 1 0,-21 0 15,21 21-15,0-21 0,0 21 0,0-21 16,0 21-16,-21-21 0,21 21 0,0-22 16,0 1-16,0 0 0,0 0 15,0-21-15,0-22 0,0 22 0,0-43 16,0 22-16,0-22 0,0 0 0,21-21 16,0 1-16,0-22 0,0 0 0,22 0 15,-22-22-15,21-20 0,22 21 16,-22-21-16,21-22 0,1 1 0,-1-1 15,22 1-15,-21-22 0,-1 0 0,1 1 16,-22-1-16,21 21 0,-41-20 0,-1-1 16,-21 0-16,0 22 15,0-22-15,-21 22 0,-1-22 0,-20 22 16,-21-1-16,-1 22 0,1-22 0,-1 22 16,1 0-16,-22 20 0,21-20 15,-20 21-15,20 0 0,22 21 0,0-21 16,-1-1-16,1 22 0,42-21 15,21 21 1,21-21-16,1 21 16,-1-21-16,22 0 0,-22 21 15,21-21-15,1-22 0,-1 22 0,22 0 16,-43 0-16,22-22 0,-22 22 16,1-21-16,-1 21 0,0 0 15,-21-1-15,-21 1 0,0 0 0,0-21 16,-21 42-1,0 0 1,0 21-16,21 0 0,0 0 0,-21 0 16,21 1-16,-21-1 0,21 0 15,0 21-15,-22-21 0,22 1 0,0-1 16,0 0-16,0 0 16,0-42 15,22 0-31,-22 0 15,21-1-15</inkml:trace>
  <inkml:trace contextRef="#ctx0" brushRef="#br0" timeOffset="76811.06">13928 5419 0,'0'0'16,"-22"0"15,22 21-16,0 0-15,0 0 16,0 0-16,0 1 16,22-1-16,-1-21 0,-21 21 15,21-21-15,-21 21 0</inkml:trace>
  <inkml:trace contextRef="#ctx0" brushRef="#br0" timeOffset="77600.61">14139 5673 0,'21'21'0,"-21"64"15,0-64-15,0 0 16,0 0-16,0 0 0,-21 0 0,21 1 16,0-1-16,0 0 0,-21 0 15,21 0-15,0 0 0,0 1 16,0-44 15,21 22-15,-21-21-16,21 0 0,1 0 0,-1-21 15,0 20-15,0-20 0,21 0 16,-20 21-16,-1-22 0,21 22 0,-21 0 16,0 0-16,1 0 0,-1 21 15,0 0-15,0 0 0,0 21 0,-21 0 16,21 21-16,-21-21 0,0 1 0,0 20 16,22 0-16,-22-21 0,21 22 15,-21-22-15,0 21 0,21-21 0,0 1 16,0-1-16,0 0 0,1-21 0,-1 21 15,0-21-15,0 21 16,21-21-16,1 0 0,-1 0 0,-21 0 16,43 0-16,-22-21 0,0 0 0,1 0 15,20 0-15,-20-1 0,-1-20 16,0 21-16,-21-21 0,22-1 0,-22 1 16,0 0-16,-21-1 0,0 1 15,0 0-15,0 20 0,0-20 0,-21 21 16,-21 0-16,20 0 0,-20 21 0,0 0 15,-1 0-15,1 0 0,0 0 16,-1 21-16,1 21 0,0-21 0,-1 0 16,22 22-16,0-1 0,0-21 15,0 22-15,0-1 0,21-21 16,0 21-16,0-20 0,0-1 0,0 0 16,0 0-16,21 0 0,0 0 15,0-21-15,21 0 0,-20 0 0,20 0 16,0 0-16,-21 0 0,22-21 0,-1 0 15,0 0-15,1-21 0,-1 20 16,-21-20-16,22-21 0,-22 20 0,0 1 16,21-22-16,-21 22 0,1-21 15,-22 20-15,21 1 0,-21-22 0,21 22 16,-21 21-16,0-21 0,0 20 16,0 1-16,0 42 15,0 22 1,-21-22-16,21 21 0,-21 1 0,21 20 15,-22-21-15,22 22 0,0-22 16,0 22-16,0-22 0,-21 0 0,21 1 16,0-1-16,0 0 0,0-20 15,0-1-15,0 21 0,21-21 16,1-21-16,-1 0 0,0 0 16,0 0-16,0 0 0,0-21 15,22 0-15</inkml:trace>
  <inkml:trace contextRef="#ctx0" brushRef="#br0" timeOffset="78168.28">16108 5398 0,'-106'0'32,"85"0"-32,21 21 15,21-21 1,0 0-16,0 0 15,0 0-15,22 0 0,-22 0 0,21 0 16,1-21-16,-1-1 16,-21 22-16,21-21 0,-20 21 0,-1-21 15,0 0-15,-21 0 0,-42 21 16,20 0 0,-20 0-16,21 0 0,-43 0 0,22 21 15,0 0-15,-1 0 0,1 0 16,0 1-16,-1-1 0,1 0 0,21 21 15,0-21-15,0 22 0,21-22 16,0 0-16,0 0 0,0 0 16,0 1-16,21-1 0,0 0 0,0-21 15,21 0-15,-20 21 0,20-21 0,-21 0 16,21 0-16,-20 0 0,20 0 16,-21 0-16,21-21 0,-20 21 0,-22-21 15,-22 21 1,1 0-16,0 0 15,-21 0-15,21 21 0,-22 0 16,1 21-16,0-20 0,-1 20 0,22-21 16,-21 21-16,21 1 0,-1-1 0,22-21 15,0 0-15,0 22 0,0-22 16,0 0-16,0 0 0,0 0 0,22-21 16,-1 22-16,0-22 0,0 0 15,21 0-15,-20 0 0,20 0 16,0 0-16,1-22 0,-1 1 0,21 0 15,-20 0-15,20-21 0,-20 20 0,20-20 16,-21 0-16,22-22 0,-1 22 16,-20-22-16,-1 1 0,22-1 0</inkml:trace>
  <inkml:trace contextRef="#ctx0" brushRef="#br0" timeOffset="78388.16">16891 5101 0,'0'-42'0,"0"84"0,0-105 15,0 42-15,0-1 0,-21 22 16,0 0-16,21 22 0,-22 20 0,1 0 15,0 1-15,0-1 0,0 21 16,0 1-16,-1-1 0,1 1 0,0-1 16,0 1-16,0-1 15,0 1-15,21-22 0,0 22 0,-22-22 16,22 0-16,-21-20 0,21 20 0,0-21 16,0 0-16,21 43 15,1-64 1,-1 0-16,0 0 0,0 0 0,0-21 15,0-1-15,-21 1 0</inkml:trace>
  <inkml:trace contextRef="#ctx0" brushRef="#br0" timeOffset="78751.95">16849 5800 0,'0'21'0,"0"0"15,0 0-15,21-21 16,0 0-16,0 0 15,0 0-15,0 0 0,1 0 16,-1-21-16,21 21 0,-21-21 0,0 0 16,1 21-16,20-21 0,-42-1 0,21 1 15,-21-21-15,21 21 0,-21 0 16,0-1-16,0 1 0,0 0 0,-21 21 16,0 0-16,0 0 0,0 0 15,-22 0-15,22 21 0,0 0 0,-21 22 16,20-22-16,1 21 0,0 1 0,0-22 15,21 21-15,-21 0 16,21-20-16,0 20 0,0-21 0,0 0 16,21 0-16,0 1 0,0-1 0,22-21 15,-22 21-15,21-21 0,0 0 16,1 0-16,-1 0 0,0 0 0,1 0 16,20-21-16,-20 0 0,-1-1 15,0 1-15,1 0 0,-22-21 0,21-1 16,-21 1-16,0 21 0,1-21 0,-1-1 15</inkml:trace>
  <inkml:trace contextRef="#ctx0" brushRef="#br0" timeOffset="80183.21">17632 5694 0,'21'-42'16,"-42"84"0,21-84-16,-21 63 15,21 0-15,0 0 0,-22 0 16,1 22-16,21-22 0,0 0 0,-21 21 16,21-21-16,-21 1 0,21-1 15,-21 0-15,21 0 0,0 0 0,0 0 16,0 1-16,0-1 15,0-42 17,0-1-32,0 1 0,21 0 15,0-21-15,-21 21 0,21-22 0,0 1 16,1 0-16,-1-1 0,21 22 16,-21-21-16,0 21 0,1-22 15,-1 22-15,21 21 0,-21 0 0,0 0 16,1 0-16,-1 0 0,0 0 15,-21 21-15,21 0 0,0 1 0,0 20 16,-21-21-16,0 21 0,22-20 0,-22 20 16,21-21-16,-21 0 0,0 22 15,0-22-15,0 0 0,0 0 0,0 0 16,0 0-16,0 1 16,0-44 30,0 1-46,0 0 0,21 0 0,0-21 16,0 20-16,22-20 0,-1 0 0,0-1 16,1 1-16,20 0 0,-21 21 15,1-22-15,-1 22 0,0 0 0,1 0 16,-22 21-16,0 0 0,0 0 16,0 21-16,1 0 0,-22 0 0,0 22 15,0-22-15,0 21 0,0-21 0,0 22 16,0-1-16,-22-21 0,22 21 15,0-20-15,-21-1 0,21 21 0,0-21 16,0 0-16,0 1 16,21-1-16,1-21 0,-1 0 15,21 0-15,0 0 0,-20 0 0,20 0 16,0 0-16,1 0 0,-1-21 16,0 21-16,43-43 0,-43 22 15,1-21-15,-22 21 0,0-22 0,21 22 16,-21-21-16,-21-1 0,0 22 15,0-21-15,0 21 0,0 0 0,0-1 16,-21 22-16,0 0 16,0 0-16,-21 22 0,20-1 0,1 0 15,0 0-15,0 21 0,0-20 16,21 20-16,0-21 0,0 21 0,0-20 16,0-1-16,0 0 0,0 0 15,21 0-15,0 0 0,0-21 16,0 22-16,1-22 0,20 0 0,-21 0 15,21 0-15,1 0 0,20 0 0,22-22 16,-22 1-16,-20 0 16,-1 0-16,0 0 0,1-22 0,-22 1 15,21 21-15,-21-21 0,1 20 16,-22-20-16,0 21 0,0 42 31,-22-21-31,1 42 0,0-20 16,0-1-16,21 21 0,-21-21 0,0 0 15,-1 22-15,22-22 0,0 0 16,-21 0-16,21 0 0,0 1 16,0-1-16,0-42 47,21 21-47,1-22 0,-1-20 0,0 21 15,0 0-15,21-22 0,-20 1 16,20 0-16,-21-1 0,21 1 0,1 0 15,-22-1-15,21 22 0,-21 0 16,1 0-16,-1 21 0,0 0 16,0 0-16,0 21 0,-21 0 0,21 0 15,-21 1-15,0-1 0,0 21 16,0-21-16,0 22 0,22-22 0,-22 21 16,21-21-16,-21 0 0,0 22 0,21-22 15,21 21-15,-21-42 16,1 21-16,-22 1 0,42-22 0,-21 0 15,0 0-15,0 0 16,1 0-16,-1-22 0,0 1 0,0 0 16,0 0-16,0-21 0,1-1 0,-1-20 15,0 20-15,21-20 0,-21-1 16,1-20-16,-1 20 0,21 1 16,-21-22-16,0 22 0,-21-1 15,0 1-15,22-1 0,-22 22 0,0-22 16,0 43-16,0-21 0,0 21 15,0 42 1,0 0-16,0 21 0,-22 1 0,22-1 16,-21 21-16,21-20 0,0 20 15,-21 64-15,0-63 0,21-1 16,-21 22-16,21-22 0,-21-20 16,21 20-16,-22-20 0,22-1 0,0 0 15,0 1-15,0-22 0,0 21 16,0-21-16,22 0 15,-1-21-15,0 0 0,21 0 0,-21 0 16,22 0-16,-22 0 0,21-21 16,1 0-16,-1 0 0,-21 0 0,21 0 15,1-1-15,-22 1 0</inkml:trace>
  <inkml:trace contextRef="#ctx0" brushRef="#br0" timeOffset="80360.24">20659 5609 0,'-22'0'0,"44"0"0,-86 0 16,43 0-16,0 0 0,42 0 31,0 0-31,0 0 16,22 0-16,-22 0 0,21 0 0,0-21 16,1 21-16,41-21 0,-62 0 15,20 21-15,0 0 0,1 0 16</inkml:trace>
  <inkml:trace contextRef="#ctx0" brushRef="#br0" timeOffset="80628.37">21738 5207 0,'0'-21'0,"-85"42"31,64-21-31,0 21 0,0 22 16,0-22-16,0 21 0,-1-21 0,1 22 16,0-1-16,21 21 0,0-20 15,-21-1-15,21 0 0,0 1 0,0-1 16,0 0-16,0 1 0,0-22 0,21 21 16,-21-21-16,21 1 0,0-1 15,1 0-15,-1-21 0,21 21 0,-21-21 16,0 0-16,22 0 15,-1 0-15</inkml:trace>
  <inkml:trace contextRef="#ctx0" brushRef="#br0" timeOffset="80880.39">22331 5313 0,'0'-21'0,"0"42"0,0-63 0,0 20 0,21 22 31,21 0-31,-21 22 0,1-22 0,-1 21 16,0 21-16,0-21 0,0 22 16,0-1-16,-21 0 0,0 22 15,0-22-15,0 22 0,0-1 0,-21-21 16,0 22-16,0-22 0,0 1 16,0-1-16,-22 0 0,22-21 0,-21 22 15,-1-22-15,22 0 0,-21-21 0,0 21 16,20-21-16,-20 0 0,0 0 15,21 0-15</inkml:trace>
  <inkml:trace contextRef="#ctx0" brushRef="#br0" timeOffset="81740.41">635 8234 0,'0'-21'16,"0"42"-16,21-63 0,-21 20 0,0 1 16,0 64-1,0-22-15,0 42 16,0-20-16,-21 20 15,21 1-15,0 20 0,0 1 0,0-22 16,0 22-16,0 0 0,-21-22 16,21 22-16,0-22 0,-21-20 15,21 20-15,0-20 0,0-22 0,0 21 16,0-21-16,21 0 16,0-21-16,0 0 0,-21-21 15,0 0-15,21 0 0,0-21 16,-21-1-16</inkml:trace>
  <inkml:trace contextRef="#ctx0" brushRef="#br0" timeOffset="81955.78">593 8297 0,'0'0'0,"0"-21"16,0 0-16,0 0 0,0 0 15,21 0 1,0-1-16,21 22 0,-21-21 0,22 0 15,20 0-15,-20 0 0,-1 0 16,21 21-16,-20-22 0,20 22 16,-42 0-16,22 0 0,-22 0 0,-21 22 15,0 20-15,0-21 0,-21 21 16,-22 1-16,22-1 0,-42 0 0,20 1 16</inkml:trace>
  <inkml:trace contextRef="#ctx0" brushRef="#br0" timeOffset="82136.69">508 8827 0,'0'0'0,"42"42"16,1-42-1,-22 0-15,0 0 0,21 0 16,22 0-16,-22-21 16,0 0-16,1 21 0,-1-22 0,0 1 15,-20 21-15,20-21 0,-21 0 16,0 0-16,0 21 0,22-21 0,-43-1 15,21 22-15,0 0 0</inkml:trace>
  <inkml:trace contextRef="#ctx0" brushRef="#br0" timeOffset="82313.59">1228 8678 0,'-43'-21'0,"86"64"15,-43-65-15,21 86 0,-21-43 0,0 21 0,0 1 16,0-1-16,0 0 0,0 1 16,0-1-16,0-21 0,0 22 0,0-1 15,0-21-15,0 21 0,0-20 16,0-1-16,0 0 0,0 0 15,0-42 17,21 0-32,0 0 15,0-22-15,0 22 0,-21-21 0,22-22 16</inkml:trace>
  <inkml:trace contextRef="#ctx0" brushRef="#br0" timeOffset="82464.5">1418 8636 0,'0'-42'0,"0"84"0,0-127 16,0 64-16,0 0 0,-21 0 0,0 21 15,0 0-15,-1 0 16,1 0-16,21 21 31,21-21-31,1 0 16,-1 0-16,0 21 0,21-21 16,-21 0-16,22 0 0,-22 0 0</inkml:trace>
  <inkml:trace contextRef="#ctx0" brushRef="#br0" timeOffset="82720.35">1990 8234 0,'0'-21'16,"0"42"-16,0-63 0,0 20 0,0 1 15,-22 21 1,1 21-16,0 1 0,21 20 16,0 0-16,0 1 0,0 20 0,0-21 15,-21 22-15,21-1 0,0 22 16,-21-21-16,21-1 0,0 22 15,0-22-15,-21 1 0,21-1 16,0 1-16,0-22 0,0 0 0,0 1 16,0-22-16,0 0 0,21 0 15,0 0-15,0-21 0,0 0 0,0 0 16,1 0-16,20-21 0,-21 0 0,21 0 16,-20 0-16,20 0 0,-21-22 15</inkml:trace>
  <inkml:trace contextRef="#ctx0" brushRef="#br0" timeOffset="83056.16">2201 8911 0,'0'0'0,"-21"0"0,0 0 16,21 21-16,-21-21 0,21 22 15,0-1-15,0 0 16,21-21-16,0 0 0,0 0 16,22 0-16,-22 0 0,21 0 0,0 0 15,1 0-15,-1-21 0,0 0 16,1-1-16,-1 1 0,-21 0 0,22 0 15,-22 0-15,-21 0 0,0-1 16,0 1-16,-21 21 0,-1 0 16,-20 0-16,0 0 0,-1 0 15,1 21-15,0 1 0,21 20 0,-22 0 16,22-21-16,0 22 0,0-1 16,21 0-16,0-20 0,0 20 15,0-21-15,0 21 0,21-20 16,0-1-16,0 0 0,0-21 0,22 21 15,-1-21-15,0 0 0,1 0 16,20 0-16,1 0 0,-22-21 0,22 21 16,-1-21-16,1 0 0,-1-22 0,-21 22 15,22-21-15</inkml:trace>
  <inkml:trace contextRef="#ctx0" brushRef="#br0" timeOffset="83439.94">3514 8361 0,'0'-64'0,"0"128"0,0-149 0,0 43 0,0 21 15,0 0-15,0-1 16,-22 22-16,1 22 0,21-1 16,-21 21-16,0-21 0,0 22 15,21 20-15,-21-21 0,21 22 0,-22-1 16,22 1-16,0-1 0,-21 1 0,21-1 16,-21 1-16,21-1 0,0 1 15,0-22-15,0 22 0,0-22 0,21-21 16,0 22-16,1-22 0,-1 0 15,21 0-15,0-21 0,22 0 0,-22 0 16,22 0-16,-1 0 0,-20-21 0,20 0 16,1 0-16,-22-22 0,0 1 15,22 0-15,-43-22 0,21 1 16,1-1-16,-22-21 0,0 22 0,0-22 16,-21 22-16,21-1 0,-21-20 15,0 20-15,0 22 0,0-22 0,0 43 16,0-21-16,0 21 0,-21 21 15,0 0-15,0 0 0,0 21 16,21 0-16,0 21 0,0-21 0,0 22 16,0-22-16,0 21 0,0-21 15,0 22-15,0-22 0,0 21 0,0-21 16</inkml:trace>
  <inkml:trace contextRef="#ctx0" brushRef="#br0" timeOffset="83748.27">4572 8805 0,'0'64'15,"0"-43"1,-21 21-16,21 1 0,0-1 0,-21 0 16,21 1-16,0 20 0,0-20 0,0 20 15,-22 1-15,22-1 0,-21 1 16,0 20-16,21-20 0,-21 20 15,0 1-15,0-21 0,-22 20 0,22-20 16,0-1-16,-21 1 0,20-1 0,1 1 16,0-22-16,0-21 0,21 22 15,0-22-15,0 0 0,0-42 16,21 0-16,0-22 16,0 22-16,1-21 0,20-1 15,-21-20-15,0 21 0,0-43 0,1 21 16,-1-20-16,0-1 0,-21 0 0</inkml:trace>
  <inkml:trace contextRef="#ctx0" brushRef="#br0" timeOffset="83984.14">4466 9271 0,'0'-148'16,"0"465"-16,-21-719 0,21 339 0,21 359 0,-63-656 0,42 318 15,0 0-15,0-1 0,0 1 16,21 0-16,0 20 0,0 1 0,22 0 16,-22 21-16,42 0 0,-20 0 0,-1 0 15,0 0-15,22 21 0,-22 0 16,0 1-16,1-1 0,-22 21 0,0 0 15,0 1-15,-21-22 0,0 21 16,-21 1-16,0-22 0,0 0 0,-22 21 16,1-21-16,0 1 0,-22-1 0,22-21 15,0 21-15,-1-21 0,22 0 16,0 0-16,0 0 0,21-21 16,21 21-1,0 0-15,0 0 16</inkml:trace>
  <inkml:trace contextRef="#ctx0" brushRef="#br0" timeOffset="85496.78">4805 9123 0,'0'0'0,"21"0"0,0 0 0,0 21 16,0-21-16,1 0 0,-1 0 0,0 0 15,21 0-15,-21 0 0,1-21 16,20 0-16,-21 0 0,21-22 0,-20 22 16,-1-21-16,0-22 0,0 22 0,21-22 15,-42 1-15,22-1 0,-1 1 16,0-1-16,0-20 0,-21 20 0,21 1 15,0-1-15,-21 22 0,22 0 16,-22 20-16,0 1 0,0 0 16,0 42-16,0 0 0,-22 1 15,1 20-15,0 0 0,0 1 16,0-1-16,0 21 0,-1-20 0,22 20 16,-21-20-16,0 20 0,0 1 0,21-1 15,0-21-15,-21 22 0,21-22 16,0 1-16,0-1 0,0 0 0,21 1 15,0-22-15,0 0 0,0 0 0,22 0 16,-22-21-16,21 0 16,-21 0-16,22 0 0,-1 0 0,0-21 0,1 0 15,-1 0-15,0-22 0,1 22 16,-1-21-16,0 0 0,-20-1 16,20 1-16,-21 0 0,0 20 0,-21-20 15,0 21-15,0 0 0,0 0 0,-21 42 31,0 0-31,0 0 0,0 21 16,21-20-16,0 20 0,0-21 16,-22 21-16,22-20 0,0 20 0,0-21 15,0 21-15,0-20 0,22-1 0,-1 0 16,21 0-16,-21-21 16,22 0-16,-22 0 0,21 0 0,0 0 15,1 0-15,-1 0 0,-21-21 16,22 0-16,-1 0 0,0-43 15,-21 43-15,1-21 0,-22-1 16,21 1-16,-21 0 0,0-1 0,0 1 16,0 21-16,-21-22 0,-1 22 15,-20-21-15,0 21 0,21 21 0,-43-21 16,22 21-16,-1 0 0,1 0 0,-21 0 16,20 21-16,22-21 0,-21 21 15,21 21-15,-1-21 0,1 1 0,21 20 16,0 0-16,0-21 0,0 22 0,0-1 15,21-21-15,1 22 0,20-22 16,-21 0-16,21 0 0,22 0 16,-22 0-16,1 1 0,20-22 0,1 0 15,-1 0-15,-21 0 0,43 0 16,-21 0-16,-1 0 0,22-22 0,-22-20 16,1 21-16,-1 0 0,-20-22 0,-1 22 15,0-21-15,-21 0 0,1-1 16,-22 22-16,0 0 0,0-21 0,0 20 15,-22 1-15,-20 0 0,21 21 16,-21 0-16,-1 0 16,1 0-16,0 0 0,-1 21 0,1 0 15,0 1-15,20-1 0,-20 0 0,21 21 16,0-21-16,0 22 0,-1-1 16,22-21-16,0 22 0,0-22 0,0 0 15,0 0-15,0 0 0,22 0 0,-1 1 16,21-22-16,-21 0 0,0 0 15,22 0-15,-1 0 0,0 0 0,-20-22 16,20 1-16,0 0 0,1 0 0,20-21 16,-21 20-16,1-20 0,-22 0 15,21 21-15,1-64 16,-22 64-16,-21 0 0,21-1 0,-42 44 31,21 20-15,-21-21-16,21 0 0,0 22 0,0-22 15,0 21-15,0-21 0,0 22 16,0-22-16,42 0 0,-21 0 0,0 0 16,22 0-16,-22 1 0,21-22 0,0 21 15,1-21-15,20 0 0,-20 0 16,20 0-16,22 0 0,-22 0 0,1-21 16,20 21-16,-20-22 0,-1-20 15,1 21-15,-1-21 0,-20 20 16,-1-20-16,-21 0 0,22-1 0,-22 1 0,-21 21 15,0-21-15,0 20 0,0 1 16,-21 0-16,-1 0 0,-20 0 16,21 21-16,-43 0 0,22 0 0,0 0 15,-22 21-15,22 0 0,0 0 0,-1 0 16,1 1-16,21 20 0,-22 0 16,22-21-16,0 22 0,21-22 0,0 21 15,0-21-15,0 22 0,0-22 0,0 0 16,21 0-16,0 0 0,1 1 15,20-22-15,-21 0 0,21 0 0,1 0 16,-22 0-16,21 0 0,1-22 0,-1 1 16,0 0-16,1-21 15,-22-1-15,21 1 0,0-21 0,1-1 16,-1 1-16,-21-1 0,22 1 16,-22-22-16,0 21 0,0-20 0,0 20 15,-21-84-15,0 106 16,0 21-16,-21 21 15,0 21-15,0 0 0,0 21 0,-1 1 16,-20 20-16,21-21 0,0 22 16,0-1-16,21 1 0,0-1 0,-22 22 15,22-21-15,0-1 0,0 1 16,0-1-16,0 1 0,0-22 0,22 0 0,-1 1 16,0-22-16,0 21 15,21-21-15,1-21 0,-1 0 0,22 0 16,-1 0-16,1 0 0,20 0 0</inkml:trace>
  <inkml:trace contextRef="#ctx0" brushRef="#br0" timeOffset="86059.46">9483 9017 0,'-43'0'0,"86"0"0,-128 0 0,64 0 15,0 0-15,21 21 0,21-21 16,21 0-16,-21 0 16,22 0-16,20 0 0,1 0 15,-1 0-15,22 0 0,-1 0 0,1 0 0,0 0 16,-1 0-16,1 0 0,-21 0 16,-1 0-16,1-21 0,-22 21 15,0-21-15,-21 21 0,1-21 0,-22 0 16,0-1-1,0 1-15,-22 21 0,1-21 0,0 0 16,-21 21-16,21-21 0,-1 0 16,1-1-16,0 22 0,21-21 0,0 0 15,21 21 1,0 21 0,1-21-16,20 21 0,-21 22 15,0-22-15,0 0 0,1 21 0,-1 1 16,-21-1-16,0-21 0,0 22 0,0-1 15,0-21-15,-21 21 0,-1 1 16,-20-22-16,21 0 0,0 21 0,-22-20 16,22-22-16,0 21 0,21 0 0</inkml:trace>
  <inkml:trace contextRef="#ctx0" brushRef="#br0" timeOffset="86640.12">12382 8424 0,'0'-21'0,"0"42"0,0-63 0,0 21 0,-21 0 16,21 0-16,-21-1 0,0 22 16,0 0-1,0 22-15,21-1 16,-22 21-16,1 0 0,0 1 0,0-1 16,21 0-16,-42 85 0,20-84 15,1 20-15,-21 1 0,21-22 16,0 0-16,-1 22 0,1-22 0,0-21 15,0 22-15,0-22 0,0 0 0,21 0 16,0 0-16,-22-21 0,44-21 31,-1 0-31,0 0 0,0 0 0,0-22 16,0 1-16,1 0 0,20-22 16,-21 1-16,0 20 0,0-20 15,22-1-15,-22 1 0,0-22 0,0 22 16,0-1-16,-21 22 0,0-22 15,22 22-15,-22 21 0,0 0 0,0 42 16,0 21-16,0-21 16,0 22-16,0 20 0,0-20 15,0 20-15,0-21 0,21 22 0,-21-1 16,21 1-16,-21-22 0,0 22 0,21-22 16,0 0-16,-21 1 0,21-1 15,-21 0-15,0-20 0,0-1 16,0 0-16,0 0 0,0 0 0,-21-21 15,0 0 1</inkml:trace>
  <inkml:trace contextRef="#ctx0" brushRef="#br0" timeOffset="87167.82">11896 8954 0,'-22'0'0,"44"0"0,-65 0 0,22 0 16,0 0-16,42 0 15,0 0 1,22 0-16,-22 0 0,21 0 15,0 0-15,22-22 0,-1 22 0,1-21 16,-1 0-16,1 0 0,-1 0 0,1 0 16,-1-22-16,-20 22 15,20 0-15,-20-21 0,-1 20 0,-21 1 16,21 0-16,-20 0 0,-22 0 0,0 0 16,0 42-1,-22 0 1,1 21-16,0-21 0,21 22 0,0-1 15,-21 0-15,21 1 0,0-1 16,0 0-16,0-20 0,0 20 0,0-21 16,0 0-16,0 22 0,0-22 0,21-21 15,-21 21-15,21-21 0,0 0 16,22 0-16,-22 0 0,21 0 0,1-21 16,-1 0-16,0-1 0,1 1 15,-1-21-15,0 21 0,22-43 16,-22 22-16,0 0 0,-20-22 0,20 22 15,-21-1-15,0 1 0,0 0 0,1 21 16,-22-1-16,0 1 0,-22 42 31,1 1-31,0 20 0,0-21 0,0 21 16,0 1-16,-1-1 0,1 0 16,21 1-16,0-1 0,0 0 0,0-20 15,0 20-15,0-21 0,0 21 16,21-20-16,1-22 0,20 21 15,-21 0-15,0-21 0,0 0 0,22 0 0,-22 0 16,21 0-16,-21-21 0,1 0 16,20-22-16,-21 22 0</inkml:trace>
  <inkml:trace contextRef="#ctx0" brushRef="#br0" timeOffset="87416.68">14012 8170 0,'0'-63'0,"0"126"0,21-168 0,-21 83 15,0 1-15,0 0 0,0 0 0,-21 42 16,0-21-16,21 42 16,-21 1-16,0-1 0,21 0 0,-21 22 0,-1-1 15,1 1-15,0-1 16,21 1-16,-21-1 0,0 1 0,0-1 16,21-20-16,0 20 0,-22 1 0,22-22 15,0 0-15,0 1 0,0-22 16,0 21-16,0-21 0,0 1 0,22-22 15,-1 0-15,0 0 0,21 0 16,-21 0-16,1-22 0,20 1 16,0 0-16,1-21 0</inkml:trace>
  <inkml:trace contextRef="#ctx0" brushRef="#br0" timeOffset="87743.49">14436 8467 0,'0'0'0,"0"21"16,-22 0-16,1 0 15,0 0-15,0 22 0,0-22 0,0 21 16,-1 1-16,22-1 0,0 0 0,-21 1 16,21-22-16,0 21 0,0-21 15,0 22-15,21-22 0,-21 0 0,43 0 16,-1-21-16,0 0 0,1 0 16,-22 0-16,21 0 0,1-21 15,-22 21-15,21-42 0,-21 20 0,0-20 16,22 21-16,-43-21 0,21-1 0,-21 1 15,0 0-15,0-1 16,0 22-16,0 0 0,-21-21 0,0 20 16,-22 22-16,22-21 0,-21 21 0,-1 0 15,1 0-15,0 0 0,-1 0 16,22 0-16,-21 0 0,21 0 0,0 0 16,-1 0-16,22 21 0,-21-21 15</inkml:trace>
  <inkml:trace contextRef="#ctx0" brushRef="#br0" timeOffset="87923.39">13695 8297 0,'0'0'16,"-21"0"-16,-1 0 0,44 0 15,-1 0 1,21 0-16,0 0 0,1 0 15,-1 0-15,22 0 0,-1-21 0,1 21 16,20 0-16,-20 0 0,-1 0 0,1-21 16,-1 21-16,-20 0 0,20 0 15</inkml:trace>
  <inkml:trace contextRef="#ctx0" brushRef="#br0" timeOffset="88175.24">15430 8213 0,'0'-21'0,"0"42"0,22-42 31,-22 42-15,0 0-16,0 0 0,0 21 0,0-20 16,0 20-16,0 0 0,0-21 0,0 22 15,-22-1-15,22-21 0,-21 22 16,21-22-16,-21 21 0,21-21 15,-21 0-15,21 22 0,0-22 0,0 0 16,0 0-16,0 0 0,0 1 16,0-1-16</inkml:trace>
  <inkml:trace contextRef="#ctx0" brushRef="#br0" timeOffset="88436.09">15134 8890 0,'-85'85'31,"170"-170"-31,-170 191 0,85-85 16,0 0-16,22 0 0,-22 1 15,42-22-15,-21 0 0,21 21 16,-20-21-16,20 0 0,0 0 0,1 0 16,-1 0-16,0 0 0,1 0 0,-1-21 15,0-1-15,1 1 0,-1 0 16,0 0-16,-21 0 0,1-22 0,-1 1 15,0 0-15,-21-1 0,0 1 16,0 0-16,0-1 0,0 1 0,0 0 16,0-1-16,-21 1 0,21 21 0,-43-21 15,22 20-15,0 1 0</inkml:trace>
  <inkml:trace contextRef="#ctx0" brushRef="#br0" timeOffset="88627.98">15219 8213 0,'0'0'0,"-21"0"16,-1 0-16,44 0 16,-1 0-1,0 0-15,21 0 0,1 0 16,-22 0-16,21 0 0,0 0 0,1 0 16,20 0-16,-20 0 0,-1 0 15,0 0-15,22 0 0,-22 0 0,0 0 16,22 0-16,-22 0 0,1 0 0,20 0 15</inkml:trace>
  <inkml:trace contextRef="#ctx0" brushRef="#br0" timeOffset="88843.86">16425 8255 0,'0'0'0,"21"0"31,1 0-31,20 0 0,-21 0 16,21 0-16,1 0 0,-1 0 0,-21 0 0,22 0 16,-1 0-16,0 0 0,1 0 15,-22 0-15,21 0 0,-21 0 16,0 0-16,1 21 0</inkml:trace>
  <inkml:trace contextRef="#ctx0" brushRef="#br0" timeOffset="89051.74">16827 8319 0,'-63'42'31,"42"-21"-31,21 0 16,-21 0-16,-1 22 0,1-22 0,0 21 16,21 1-16,-21-1 0,0 0 15,0 1-15,21-1 0,-22 21 16,22-20-16,-21-1 0,21 0 0,-21 1 15,21-1-15,0-21 0,0 0 16,-21 22-16,21-22 0,-21 0 16,0-21-16,-1 0 15,1 0-15</inkml:trace>
  <inkml:trace contextRef="#ctx0" brushRef="#br0" timeOffset="89744.34">1016 10943 0,'0'-42'0,"-42"-64"32,42 85-32,-22 21 15,1 21-15,0 0 16,0 22-16,21-1 0,-21 21 15,0 1-15,21-1 0,0 22 0,-22 0 16,1-1-16,0 1 0,21 0 16,0-22-16,-21 1 0,0-1 0,21 1 15,-21-22-15,21 0 0,0 1 16,0-22-16,0 21 0,0-21 0,0-42 31,0-21-15,21 21-16,0-22 0</inkml:trace>
  <inkml:trace contextRef="#ctx0" brushRef="#br0" timeOffset="89932.23">825 11197 0,'0'-63'15,"0"126"-15,0-190 0,0 85 0,0 0 16,0-1-16,0 1 0,22 21 0,-22-22 16,21 22-16,0 21 0,-21-21 15,21 0-15,21 21 0,-20-21 0,20 21 16,0-21-16,1 21 0,-1 0 15,21 0-15,-20 0 0,-1 0 0,0 0 16,1 0-16,-22 21 0,0 0 16,-21 0-16,0 0 0,-42 0 0,21 1 15,-22 20-15</inkml:trace>
  <inkml:trace contextRef="#ctx0" brushRef="#br0" timeOffset="90088.14">847 11409 0,'0'0'15,"0"21"-15,21-21 0,0 0 16,0 0-16,0 0 0,0 0 0,1 0 16,-1 0-16,21 0 0,0-21 15,1 0-15,20 21 0,-20-21 0,20 21 16,1-22-16,-22 1 0,0 21 16,1-21-16,-1 0 0</inkml:trace>
  <inkml:trace contextRef="#ctx0" brushRef="#br0" timeOffset="90252.05">1651 11303 0,'0'0'0,"0"21"0,0 22 0,0-22 0,0 21 16,-21 0-16,0 1 0,-1-1 16,1 0-16,0 1 0,21-22 0,-21 21 15,21-21-15,-21 1 0,21-1 16,0 0-16,0 0 0,21-21 31,0 0-31,0-21 0,-21 0 16,21 0-16,1-1 0,-1 1 15</inkml:trace>
  <inkml:trace contextRef="#ctx0" brushRef="#br0" timeOffset="90408.96">1714 11155 0,'0'-21'16,"0"42"-16,0-63 0,-21 20 0,0 22 16,0 0-16,0 0 0,0 0 0,-1 0 15,1 0 1,21 22-16,21-22 15,1 0-15,-1 0 0,21 0 16,-21 0-16,22 0 0,-1-22 0,0 22 16</inkml:trace>
  <inkml:trace contextRef="#ctx0" brushRef="#br0" timeOffset="90635.83">2244 10732 0,'0'-22'15,"0"44"-15,0-65 0,0 22 0,0 0 0,-22 21 16,1 21-1,0 0-15,0 22 0,21-22 0,0 21 16,-21 22-16,21-22 0,0 21 16,-21-20-16,21 20 0,0 1 0,0-1 15,0 22-15,0-43 0,0 22 16,0-1-16,0-20 0,0-1 0,0 0 16,0 1-16,0-22 0,0 0 15,21 0-15,0-21 0,21 0 0,-21 0 16,22 0-16,-22 0 0,21-21 15,1 0-15,-22 0 0</inkml:trace>
  <inkml:trace contextRef="#ctx0" brushRef="#br0" timeOffset="90948.65">2561 11367 0,'-21'0'0,"21"42"31,0-21-31,21-21 16,21 0-16,-20 0 0,-1 0 15,21 0-15,-21 0 0,22 0 0,-22-21 16,21 0-16,0 0 16,-20 21-16,-1-22 0,0 1 0,0-21 15,-21 21-15,0 0 0,0-1 0,0 1 0,0 0 16,-21 21-16,0 0 16,0 0-16,-22 0 0,22 21 0,-21 22 15,21-22-15,-22 21 0,22 0 16,0 1-16,0-1 0,0 0 0,21 1 15,0-1-15,0-21 0,0 22 16,0-22-16,21 0 0,0 0 0,0-21 16,21 21-16,1-21 0,-1 0 0,0 0 15,1 0-15,20 0 0,-20-21 16,20 21-16,1-21 0</inkml:trace>
  <inkml:trace contextRef="#ctx0" brushRef="#br0" timeOffset="91548.31">4233 11261 0,'0'0'0,"-21"0"0,0 0 16,0 0-16,21-21 15,0-1-15,0 1 0,-21 0 16,21 0-16,-22 0 0,1 0 0,0-1 16,0 1-16,-21 21 0,-1-21 15,1 21-15,0 0 0,-22 0 0,22 21 16,-22 0-16,1 1 0,-1 20 0,22 0 16,-22 1-16,22-1 0,21 0 15,-21 22-15,20-22 0,1 43 16,21-43-16,0 0 0,0-20 15,0 20-15,21-21 0,1 0 16,20-21-16,0 21 0,-21-21 0,22 0 0,20 0 16,-20 0-16,-1-21 15,21 0-15,1 0 0,-22 0 0,22-22 16,-22 1-16,22 0 0,-22-22 0,0 1 16,22-1-16,-43 1 0,21-22 15,1 22-15,-22-1 0,0-21 0,0 22 16,-21-22-16,0 22 0,0-1 15,0 1-15,0 20 0,-21 1 0,0 21 16,0 0-16,-1 21 0,1 0 0,0 21 16,0 0-16,0 21 0,21 1 15,-21 20-15,21-20 0,-22 20 0,22 1 16,0-22-16,-21 43 0,21-22 16,0 1-16,0-1 0,0 43 15,0-43-15,21-20 0,1-1 16,-22 0-16,21 1 0,0-22 15,21 0-15,-21 0 0,22-21 0,-22 0 16,21 0-16,1 0 0,-1 0 0,0-21 16,22 0-16,-22 0 0,0-22 15</inkml:trace>
  <inkml:trace contextRef="#ctx0" brushRef="#br0" timeOffset="91926.09">4932 11049 0,'0'-21'15,"0"42"-15,0-63 0,0 21 0,0-1 16,-21 22-16,-1 0 0,1 22 15,0-1-15,0 0 16,0 21-16,0 1 0,-1-1 0,1 0 16,21 1-16,0-1 0,0 0 15,0-21-15,0 22 0,0-1 0,0-21 16,0 0-16,21 22 0,1-22 0,-1-21 16,0 21-16,21-21 0,-21 0 15,1 0-15,20 0 0,-21 0 0,21-21 16,-20 0-16,20 0 0,-21-1 0,21 1 15,-20-21-15,-1 0 0,0-1 16,-21 1-16,0 0 0,0-22 0,0 22 16,0-1-16,0 1 0,-21 21 15,0-21-15,-1 20 0,-20 1 16,21 21-16,-21 0 0,-1 0 0,1 0 16,0 0-16,20 21 0,-20-21 0,0 22 15,21 20-15,-1-21 0,1 0 16,21 22-16,0-22 0,0 21 0,0-21 15,0 22-15,43-22 0,-22 0 0,21 0 16,0-21-16,1 0 0,-1 0 16,0 0-16,22 0 0,-22 0 15,1-21-15</inkml:trace>
  <inkml:trace contextRef="#ctx0" brushRef="#br0" timeOffset="92748.62">5715 11007 0,'0'0'0,"0"-21"16,-21 21-1,0 21-15,-1 0 16,1 0-16,0 0 0,21 22 0,-21-22 16,0 21-16,21 0 0,-21 1 15,21-22-15,0 21 0,0-21 0,0 22 16,0-22-16,0 0 0,0 0 16,21 0-16,0-21 0,0 0 0,0 0 15,22 0-15,-22 0 0,21 0 0,0 0 16,-20 0-16,20-21 0,0 0 15,1 0-15,-22 0 0,21 0 16,-21-22-16,0 22 0,1-21 0,-22 21 16,0-22-16,0 22 0,0 0 15,0 0-15,0 0 0,0-1 16,-22 22-16,22 22 16,-21-1-16,21 0 0,0 0 15,-21 0-15,21 0 0,0 1 0,0-1 16,0 0-16,0 0 0,0 0 0,21 0 15,0 1-15,1-22 0,-1 0 16,0 0-16,0 0 0,0 0 0,0 0 16,22 0-16,-22 0 0,0 0 0,0-22 15,0 1-15,1 21 16,-22-21-16,21 0 0,-21-21 0,0 20 16,0 1-16,0-21 0,0 21 0,-21-22 15,-1 22-15,22 0 0,-21-21 16,21 21-16,-21-1 0,21 1 0,0 0 15,0 0-15,0 0 0,21 21 0,0-21 16,1 21-16,-1 0 0,21 0 16,-21 0-16,22 0 0,-1 0 0,0 21 15,-21 0-15,22 0 0,-1 0 0,-21 0 16,22 22-16,-22-22 0,0 21 16,0-21-16,0 22 0,-21-1 15,0-21-15,0 22 0,0-22 0,0 42 16,0-42-16,0 1 15,0-1-15,-21-21 0,21 21 0,-21-21 16,0 0-16,21-21 16,0 0-1,0-1-15,21-20 0,0 21 0,0-21 16,0-1-16,1 1 0,20 0 0,-21-1 16,21 1-16,1 0 15,-1-1-15,0 1 0,22 21 0,-22 0 16,-21-1-16,22 22 0,-22 0 0,0 0 0,0 22 15,0-1-15,1 0 0,-22 21 16,0-21-16,0 22 0,0-1 16,0 0-16,0 1 0,0-1 0,0 0 15,0-20-15,0 20 0,-22 0 16,22-21-16,-21 1 0,21-1 0,-21 0 16,21 0-16,21-21 31,0-21-31,1 0 0</inkml:trace>
  <inkml:trace contextRef="#ctx0" brushRef="#br0" timeOffset="93007.47">7959 10562 0,'0'-21'16,"0"42"-16,0-84 0,-22 63 15,1 0-15,0 0 0,0 42 16,-21-21-16,-1 64 0,1-22 15,21-20-15,0 20 0,-22-20 16,22 20-16,21-21 0,-21 22 0,21-1 16,-21-20-16,21-1 0,0 22 0,0-22 15,0-21-15,0 21 0,0-20 16,0 20-16,0-21 0,21-21 16,0 21-16,0-21 0,0 0 0,1 0 15,20 0-15,-21-21 0,21 21 0,-20-21 16,20-21-16,0 20 0,1-20 15,-22 21-15,21-21 0</inkml:trace>
  <inkml:trace contextRef="#ctx0" brushRef="#br0" timeOffset="93352.27">8170 11028 0,'0'-42'0,"-21"147"15,42-232-15,-21 191 0,-21-128 0,0 86 16,0-1-16,0 0 0,-1 21 16,1-21-16,0 22 0,0-22 15,21 21-15,-21 1 0,21-22 0,0 21 16,0-21-16,0 22 0,0-22 15,0 0-15,21 0 0,0-21 16,0 21-16,0-21 0,1 0 0,20 0 16,-21 0-16,21 0 0,-20 0 15,20 0-15,-21-21 0,21 0 0,-20 0 16,20-22-16,-21 22 0,0-21 0,0 0 16,1-1-16,-1 1 0,-21 0 0,0-1 15,0 22-15,0-21 0,0 21 16,-21-1-16,-1 1 0,1 21 0,-21 0 15,21 0-15,-22 0 0,1 0 0,0 0 16,-1 21-16,1 1 0,0-1 16,21 0-16,-1 0 0,1 0 15,21 0-15,0 1 0,0 20 0,0-21 16,0 0-16,21 0 0,1 1 16,-1-1-16,0-21 0,21 0 0,1 21 15,-22-21-15,42 0 0</inkml:trace>
  <inkml:trace contextRef="#ctx0" brushRef="#br0" timeOffset="94193.3">9102 10986 0,'0'-43'0,"0"86"0,0-107 0,0 43 0,0 0 16,-22 0-16,1 21 0,-21 0 0,21 0 16,-22 0-16,1 0 0,0 21 15,-1 0-15,1 0 0,0 0 16,21 22-16,-1-22 0,-20 21 0,21-21 15,21 22-15,0-1 0,-21-21 0,21 21 16,0-20-16,0-1 0,0 0 16,0 0-16,21 0 0,0-21 0,0 0 15,0 0-15,1 0 0,-1 0 0,21 0 16,-21 0-16,22 0 0,-22-21 16,21-21-16,0 21 0,-20-1 0,20-20 15,-21 21-15,0-21 0,0-1 0,1 1 16,-22 21-16,21 0 0,-21-1 15,0 1-15,0 0 0,0 42 16,-21 0 0,-1 1-16,1-1 0,21 21 15,0-21-15,-21 22 0,21 20 16,0-21-16,0-20 0,0 20 0,0-21 16,21 0-16,0 0 0,1 1 15,-1-1-15,0-21 0,21 21 0,-21-21 16,22 0-16,-1 0 0,0 0 0,1 0 15,-1 0-15,0 0 0,1-21 16,-1 0-16,0-1 0,1 1 16,-22 0-16,21-21 0,1-1 0,-22 22 15,0-21-15,21 0 0,-42-1 0,21 22 16,-21-21-16,0 21 0,0-1 16,0 1-16,-21 0 0,0 0 0,0 21 15,-21 0-15,20 0 0,-20 0 0,21 0 16,-21 21-16,20 0 0,-20 0 15,21 22-15,0-22 0,21 21 0,0-21 16,-21 22-16,21-1 0,0-21 0,0 22 16,0-22-16,0 0 0,0 0 15,0 0-15,21-21 0,0 21 0,0-21 16,0 0-16,0 0 0,1 0 16,-1 0-16,0-21 0,0 21 15,21-21-15,-20 0 0,-1-21 0,21 20 16,-21-20-16,0 0 0,22-1 0,-22-20 15,0 21-15,21-22 0,-20 1 16,-1-1-16,0 1 0,0-1 0,0-21 16,-21 22-16,0 21 0,0-22 0,0 43 15,0-21-15,0 20 0,-21 22 16,0 22-16,0 20 16,-22 0-16,22 1 0,21-1 0,-21 21 15,21 1-15,-21-1 0,21 1 16,0-22-16,0 22 0,0-1 15,0-20-15,0 20 0,0-21 0,0 1 16,21-1-16,0 0 0,-21-20 16,21 20-16,1-21 0,-1 0 0,21 0 15,-21-21-15,0 0 0,22 0 0,-22 0 16,0 0-16</inkml:trace>
  <inkml:trace contextRef="#ctx0" brushRef="#br0" timeOffset="94823.45">10943 11091 0,'-21'-21'0,"42"42"0,-63-42 0,21 21 0,-1 0 16,44 0-1,-1 0-15,21 0 16,-21 0-16,43 0 0,-22 21 15,22-21-15,-1 0 0,1 22 0,-1-22 16,22 0-16,-22 21 0,1-21 0,-1 0 16,1 0-16,-1 0 0,1 0 15,-1 0-15,-20 0 0,-1 0 0,0-21 16,-21 21-16,1-22 0,-22 1 16,0 0-16,0 0 0,-22 0 15,-20 21-15,21-21 0,-21-1 0,20 1 16,-20 21-16,21-21 0,-21 0 0,20 21 15,1 0-15,0 0 16,21-21-16,21 21 31,0 0-31,22 0 0,-22 0 16,0 0-16,21 0 0,-20 21 0,20-21 16,0 21-16,-21 0 0,1 0 0,20 22 15,-21-22-15,-21 21 0,0-21 16,0 22-16,0-1 0,0-21 0,-21 22 15,0-1-15,-22-21 0,1 21 0,0-20 16,-1 20-16,1-21 0,0 0 16,-1 0-16,22-21 0,-21 22 15,21-1-15</inkml:trace>
  <inkml:trace contextRef="#ctx0" brushRef="#br0" timeOffset="95236.21">13229 10456 0,'0'-42'0,"0"84"0,0-126 0,0 63 16,21-1-16,-21 1 0,0 0 16,0 0-16,0 42 15,0 0-15,0 22 0,0-1 16,-21 0-16,21 22 15,-21-1-15,21 1 0,-21-1 0,21 1 16,0-22-16,-21 22 0,-1-22 0,22 21 16,-21-20-16,0-1 0,21 0 15,-21 1-15,21-1 0,0-21 0,0 0 16,0 1-16,0-1 0,0 0 0,21-21 31,0 0-31,-21-21 0,21 0 0,-21-1 16</inkml:trace>
  <inkml:trace contextRef="#ctx0" brushRef="#br0" timeOffset="96024.76">13060 10922 0,'0'0'0,"-21"-42"0,21-1 0,-43-84 16,43 85-16,0-21 15,0-1-15,0 1 0,0-1 16,0 22-16,21-1 0,1 1 0,20 0 16,0-1-16,1 22 0,20 0 0,-21 0 15,22 21-15,-1 0 0,-20 0 16,20 21-16,1 0 0,-22 0 0,0 22 15,1 20-15,-22-20 0,0 20 0,-21 1 16,0-22-16,0 21 0,-21-20 16,-21 20-16,-1-20 0,1-1 0,-22-21 15,22 21-15,-43-20 0,22-1 0,-1 0 16,22 0-16,-21-21 0,-1 0 16,22 21-16,-1-21 0,22 0 15,-21 0-15,21 0 0,0-21 0,21 0 16,0 0-16,0 0 0,0-1 0,0 1 15,0 0-15,0 0 0,21 21 16,0 0-16,0 0 16,0 21-16,0 0 0,1 22 15,-1-22-15,0 0 0,-21 21 16,21 1-16,0-22 0,-21 21 0,21-21 16,1 22-16,-1-1 0,0-21 15,0 0-15,0 22 0,22-22 0,-22 0 16,21-21-16,-21 21 0,22 0 15,-22-21-15,21 0 0,0 0 0,1 0 16,-22 0-16,21-21 0,1 0 16,-22 0-16,21 0 0,0-22 0,-20 22 15,20-21-15,-21-1 0,21 22 0,-20-21 16,20 0-16,-21-1 0,0 1 16,0 21-16,1-22 0,-22 22 0,0 0 15,0 0-15,-22 21 16,1 0-16,0 0 0,0 21 15,-21-21-15,20 21 0,1 0 16,0 1-16,0 20 0,21-21 0,-21 21 16,21-20-16,-21-1 0,21 21 15,0-21-15,0 22 0,0-22 16,0 21-16,21-21 0,0 0 0,0 1 16,0-22-16,22 21 0,-22-21 0,21 0 15,-21 0-15,22 0 0,-1 0 16,85-64-16,-106 43 15,21 0-15,-20 0 0,-1-22 16,0 22-16,0-21 0,-21 0 0,0 20 16,0-20-16,0 0 0,0 21 0,-21-1 15,0 1-15,-22 0 0,22 0 16,-21 21-16,0 0 0,-1 0 0,1 0 16,0 0-16,20 0 0,1 21 15,-21-21-15,21 21 0,21 0 0,0 1 16,0-1-16,0 0 0,21 0 15,0-21-15,0 0 16,22 0-16,-1 0 0</inkml:trace>
  <inkml:trace contextRef="#ctx0" brushRef="#br0" timeOffset="96536.47">14901 10520 0,'21'-42'0,"-42"84"0,64-127 0,-43 43 16,0 0-16,21 20 0,-21 1 15,0 0-15,-21 42 16,-1 0-16,1 22 0,0-22 16,21 42-16,-21-20 0,0-1 15,0 22-15,21-22 0,0 21 0,0-20 16,-22 20-16,22-20 0,-21-1 0,21 0 16,0 1-16,0 20 0,-21-21 15,21-20-15,0 20 0,0 0 0,0-21 16,0 1-16,0-1 0,0 0 15,-21-21 1,21-21 0,0 0-16,0-1 0,0 1 0,0-21 15,0 21-15,21-22 0,0 1 0,0 21 16,22-21-16,-22-1 0,0 22 16,21-21-16,1 21 0,-1-1 15,0 1-15,22 21 0,-22 0 0,22 0 16,-22 0-16,22 0 0,-22 0 0,21 21 15,-20 1-15,-1 20 0,-21-21 16,0 0-16,1 22 0,-22-22 0,0 21 16,-22-21-16,1 22 0,-21-22 0,0 0 15,-1 0-15,1 0 0,-22 0 16,1 1-16,21-22 0,-22 0 16,1 21-16,20-21 0,1 0 0,0 0 15,-1 0-15,22 0 0,0 0 16,0-21-16,21-1 0,21 1 15,0 0-15,21 0 0,-20 21 16,41-21-16,-21 0 0,22-1 16,-22 1-16</inkml:trace>
  <inkml:trace contextRef="#ctx0" brushRef="#br0" timeOffset="96944.21">15981 10837 0,'21'0'0,"-42"0"0,63-21 0,-21 21 16,-21-21-16,-42 21 31,21 21-31,0-21 0,-1 21 16,1 1-16,0-1 0,-21 21 0,21-21 15,-1 0-15,1 22 0,0-22 0,0 21 16,0-21-16,21 22 0,0-22 16,0 21-16,0-21 0,0 1 0,21-1 15,0 0-15,0 0 0,0 0 0,22-21 16,-22 0-16,21 0 0,1 0 15,-1 0-15,0 0 0,1 0 0,-1-21 16,-21 0-16,21 0 0,1-22 0,-1 22 16,-21-21-16,22 0 0,-22-1 15,0 22-15,-21-21 0,0-1 16,0 1-16,0 0 0,0-1 0,-21 22 16,0 0-16,-22 0 0,22 0 15,-21 0-15,-1 21 0,1 0 0,0 0 16,-1 0-16,22 21 0,-21 0 0,21 0 15,0 0-15,-1 0 0,22 1 16,-21-1-16,21 21 0,0-21 0,0 0 16,21-21-16,1 22 0,-1-1 0,0-21 15,21 0-15,1 0 0,-1 21 16,0-21-16</inkml:trace>
  <inkml:trace contextRef="#ctx0" brushRef="#br0" timeOffset="97239.19">17124 10456 0,'21'-63'0,"-42"126"0,42-168 0,-21 62 16,0 1-16,0 21 0,0 0 15,0-1-15,-21 22 16,0 22-16,-1-1 16,1 0-16,0 21 0,0 1 0,0 20 15,21 1-15,-21-22 0,-1 21 0,1 1 16,21-1-16,0-20 0,0-1 15,-21 22-15,21-22 0,0 0 16,0 1-16,0-22 0,0 21 0,0-21 16,0 0-16,21 1 0,-21-1 15,21 0-15,22 0 0,-1-21 16,-21 0-16,22 0 0,-22 0 0,21-21 16,0 0-16,-20 0 0,20-1 15,0-20-15,-21 21 0,22-21 16,-22-1-16</inkml:trace>
  <inkml:trace contextRef="#ctx0" brushRef="#br0" timeOffset="97464.13">16806 10583 0,'-42'22'0,"84"-44"0,-105 44 0,20-1 16,43 0-1,22-21-15,-1 0 0,21 0 16,0 0-16,1 0 0,-1 0 0,0 0 15,1 0-15,20 0 0,1 0 16,-22 0-16,22 0 0,-1 0 0,1 0 16,-22 0-16,0 0 0,1 0 0,-1 0 15,-21 0-15,0 0 0,0 0 16,-21 21 0</inkml:trace>
  <inkml:trace contextRef="#ctx0" brushRef="#br0" timeOffset="98712.45">1079 12785 0,'0'-21'15,"0"42"-15,22-64 0,-22 22 0,21 0 16,-21 0-16,0 0 0,0 0 0,0-1 15,-21 1-15,-22 21 16,22 0-16,0 0 0,-21 0 16,20 0-16,-20 21 0,0 1 15,21 20-15,-22 0 0,1 1 16,0 20-16,20-21 0,1 22 0,0-1 16,0 1-16,21-1 0,0 1 15,0-22-15,0 22 0,0-22 0,21 0 16,0 1-16,0-1 0,22 0 15,-1-20-15,0-1 0,1 0 0,-1-21 16,0 0-16,22 0 0,-22 0 16,22-21-16,-22 0 0,0-1 15,1 1-15,-1 0 0,0 0 0,-20 0 16,-1-22-16,-21 22 0,0 0 16,0-21-16,-21 21 0,-1-1 15,-20-20-15,0 21 0,-1 0 16,1 21-16,0-21 0,-1 21 0,1 0 15,0 0-15,21 0 0,-1 0 16,22 21-16,0 0 16,0 0-16,22 0 0,20 0 15,-21 22-15,21-22 0,-20 21 0,20 1 16,0 20-16,-21-21 0,22 22 16,-22-1-16,0 1 0,-21-1 0,0 1 15,0 21-15,0-22 0,-21 1 16,0-1-16,0 1 0,-1-1 15,-20 1-15,21-1 0,0-21 16,0 1-16,-1-1 0,1-21 0,21-42 31,0 0-31,21-21 0,1-1 16,-1 1-16,0 0 0,0-22 16,0 1-16,22-1 0</inkml:trace>
  <inkml:trace contextRef="#ctx0" brushRef="#br0" timeOffset="99124.55">1757 13229 0,'0'0'0,"-21"0"0,-1 0 0,22 21 16,22-21 30,-1-21-46,0 21 0,0-21 16,0 0-16,0 0 16,1 21-16,-22-21 15,0-1 1,0 44 31,0-1-16,21-21 0,-21-21 16,-21-1-31,-1 22-1</inkml:trace>
  <inkml:trace contextRef="#ctx0" brushRef="#br0" timeOffset="99935.67">1037 12954 0,'-21'0'0,"42"0"0,-42-21 0,21 0 15,-21 21-15,21-21 0,0-1 16,0 1-16,0 0 0,0 0 16,0 0-16,21 0 0,21-1 15,-21 1-15,22 0 0,20 0 0,-20 0 16,-1 21-16,21-21 0,-20 21 15,-1 0-15,0 0 0,1-22 16,-22 22-16,0 0 0,0 0 16,-42 0-1,0 0-15,-21 0 0,20 0 16,-20 0-16,0 0 0,21 0 16,-22 0-16,1 0 0,21 0 0,0 0 15,-22 0-15,22 0 0,-21 0 16,21 0-16,-1 0 0,-20 0 0,21 0 15,-21 0-15,-1 0 0,22 0 16,-21 0-16,-1 22 0,1 20 16,21-21-16,-21 43 0,20-22 0,1 21 15,0 1-15,0-1 16,0 1-16,21-1 0,0 1 0,0-1 16,0-20-16,0-1 0,0 22 15,21-22-15,21-21 0,-21 21 0,22-20 16,-1-1-16,0 0 0,1-21 15,20 0-15,-20 0 0,20 0 0,1 0 16,-1-21-16,1 0 0,-1-1 16,1 1-16,20-21 0,-20 0 15,-1-1-15,-20 1 0,20 0 0</inkml:trace>
  <inkml:trace contextRef="#ctx0" brushRef="#br0" timeOffset="100523.67">1820 12764 0,'0'0'0,"0"-64"16,-21 22-16,21 21 0,-21-1 15,0 22-15,0 0 0,-1 0 0,1 0 16,0 22-16,0-1 0,21 21 16,-21 0-16,0 22 0,21-22 0,-22 22 15,22-1-15,-21 1 0,21-22 16,-21 22-16,0-22 0,21 21 16,0-20-16,0-1 0,-21 0 0,21 1 15,0-1-15,0-21 0,0 22 16,0-22-16,0 0 0,21-21 15,-21-21 1,21 21-16,0-21 0,0-1 16,1-20-16,-1 21 0,0-21 15,0 20-15,0-20 0,0 0 0,1 21 16,-1-22-16,0 22 0,21 0 16,-21 0-16,1 0 0,-1 21 0,0 0 15,0 0-15,0 21 0,-21 0 16,0 0-16,21 0 0,-21 0 0,0 1 15,0 20-15,0-21 0,0 21 16,0-20-16,0-1 0,0 21 0,0-21 16,0 0-16,0 1 0,0-1 15,0 0-15,22-21 16,-1 0-16,0 0 0,0-21 16,21 0-16,-20-1 0,-1 1 15,21-21-15,-21 21 0,0-22 0,22 22 16,-22-21-16,0 21 0,0-22 15,0 22-15,1-21 0,-22 21 0,21 21 16,-21 21 0,0 0-1,0 0-15,-43 85 16,43-64 0,0-20-16,-21-1 0,21 0 15,0 0-15,0 0 0,0 0 16,21-21-16,1 0 15,-1-21-15,0 0 16,0 0-16,0 0 0</inkml:trace>
  <inkml:trace contextRef="#ctx0" brushRef="#br0" timeOffset="100832.61">2540 12891 0,'0'0'0,"-21"-22"0,0 22 15,-22 0-15,22 0 0,0 0 16,0 0-16,0 0 0,-1 0 0,1 0 15,21 22-15,0-1 0,0 0 16,21 0 0,1-21-16,-1 0 0,0 0 15,0 0-15,0 0 0,22-21 16,-22 0-16,0 0 0,-21-1 0,0 1 16,0 0-16,0 0 15,-21 0-15,-22 0 0,1-1 0,0 1 16,-1 21-16,-20 0 0,21 0 15,-1 0-15,22 0 0,0 0 0,0 0 16,21 21-16,0 1 16,0-1-16,21 0 0,21 0 0,-21-21 15,22 21-15,-1-21 16,0 0-16,1 0 0,-1 0 0,22 0 16,-22 0-16</inkml:trace>
  <inkml:trace contextRef="#ctx0" brushRef="#br0" timeOffset="101065.65">2984 12658 0,'22'-21'0,"-44"42"0,65-42 16,-43-1-16,0 1 0,-21 21 16,-1 21-1,1-21-15,0 43 0,0-22 16,0 21-16,0 1 0,-1 20 0,1-21 16,0 22-16,21-1 15,-21-20-15,0 20 0,21-20 0,0 20 16,-21-21-16,21 1 0,-22-1 15,22 0-15,0 1 0,0-22 0,0 0 16,0 0-16,22 0 0,-1-21 0,0 0 16,21 0-16,-21 0 0,22-21 15,20-21-15,22 0 16</inkml:trace>
  <inkml:trace contextRef="#ctx0" brushRef="#br0" timeOffset="101512.68">3408 13187 0,'0'0'0,"21"-21"16,0 0-16,0 21 15,-21-22-15,21 1 0,-21 0 0,0 0 16,0 0-16,0 0 16,-21 21-16,0-22 0,0 22 0,0 0 15,-22 0-15,22 0 0,-21 0 0,0 22 16,20-22-16,-20 42 0,0-21 16,-1 0-16,1 22 0,21-22 0,-21 21 15,20 0-15,22-20 0,0 20 16,0-21-16,0 21 0,0-20 0,0-1 15,0 0-15,0 0 0,22-21 16,20 0-16,-21 0 0,0 0 16,22 0-16,-22 0 0,21-21 0,0 21 15,-20-21-15,20 0 0,0-22 16,1 22-16,-1-21 0,-21-1 0,21 1 16,-20 0-16,20-22 0,-21 1 15,0-22-15,-21 22 0,0-1 0,0-21 16,0 22-16,0 21 0,0-1 0,0 1 15,0 21-15,0 0 0,-21 21 16,-21 21-16,21 0 16,-1 21-16,1 1 0,21 20 15,-21 1-15,21-1 0,-21 1 16,21-1-16,0 1 0,0-1 0,0 1 16,0-22-16,21 0 0,21 1 0,-20-1 15,20 0-15,0-21 0,1 1 16,-1-1-16,21 0 0,-20-21 15,20 0-15,-20 0 0,20 0 0</inkml:trace>
  <inkml:trace contextRef="#ctx0" brushRef="#br0" timeOffset="102068.44">4022 12700 0,'0'0'0,"0"-21"0,0 0 0,0 0 15,0-1-15,0 44 32,0-1-32,0 21 15,0-21-15,0 43 0,0-22 0,0 0 16,0 22-16,0-22 0,0 1 0,0 20 15,-22-21-15,1 1 0,21-1 16,0 0-16,-21 1 0,21-1 16,-21-21-16,0 0 0,21 1 15,0-1-15,0 0 0,0 0 0,0-42 32,0 0-32,0 0 15,0-22-15,21 22 0,0-21 0,0 21 16,0-22-16,1 1 0,-1 0 15,0-1-15,0 22 0,0-21 0,22 21 16,-22-1-16,0 1 0,21 21 0,1 0 16,20 0-16,-21 21 15,1 1-15,-22 20 0,21-21 0,-21 21 16,1 1-16,-1-22 16,-21 21-16,0 1 0,0-22 0,-21 21 15,-1-21-15,-20 22 0,0-22 0,-1 0 16,1 0-16,0 0 0,-1 0 15,1 1-15,0-22 0,21 0 0,-22 0 16,22 0-16,21-22 16,21 22-16,0-21 15,22 0-15,-22 0 0,21-21 0,1 20 16,20 1-16</inkml:trace>
  <inkml:trace contextRef="#ctx0" brushRef="#br0" timeOffset="103164.58">4699 13145 0,'0'0'15,"0"-22"-15,0 1 0,0 0 16,0 0-16,0 0 0,0 0 16,21-1-16,0 1 15,0 21-15,1 0 0,20 0 0,-21 0 16,21 21-16,1 1 0,-22-1 0,21 0 16,-21 21-16,1-21 0,-1 22 15,0-22-15,-21 21 0,0 1 0,0-22 16,0 21-16,0-21 0,-21 0 15,0 1-15,-1-1 0,1 0 0,-21-21 16,21 0-16,0 0 0,-1 0 0,1 0 16,21-21-1,0 0-15,0-1 16,0-20-16,21 21 0,1 0 0,-1-22 16,0 1-16,21 21 0,-21-21 15,22-1-15,-22 1 0,21 21 0,1-22 16,-22 22-16,21-21 0,0 21 15,1 0-15,-1-1 0,0 22 0,1-21 16,-1 21-16,-21 0 0,22 0 0,-43 21 31,0 1-31,0-1 0,0 0 0,-22 21 0,1-21 16,0 22-16,0-1 0,0 0 16,0 1-16,-1-1 0,1 0 15,0-20-15,0 20 0,21 0 0,0-21 16,0 22-16,0-22 0,0 0 0,42 0 15,-21 0-15,22-21 0,-22 0 16,21 0-16,1 0 0,20 0 0,-21 0 16,1 0-16,-1-21 0,0 0 15,1 0-15,-1 0 0,-21 0 0,0-1 16,1-20-16,-1 21 0,-21-21 16,0-1-16,0 22 0,0-21 0,-21-1 15,-22 1-15,22 21 0,-21-21 16,-1 20-16,1 1 0,0 21 0,-1 0 0,22 0 15,-21 0-15,21 0 16,42 0 0,21-21-1,-21 21-15,22 0 0,20-21 16,-20 21-16,-1 0 0,0 0 0,1 0 16,-1 0-16,0 0 0,1 0 15,-1 21-15,-21 0 0,0 0 0,0 1 16,-21-1-16,0 0 0,0 42 15,0-20-15,-21-22 0,0 21 16,0 1-16,21-22 0,-21 0 0,21 21 16,-21-21-16,21 1 0,0-1 15,0 0-15,0 0 0,0 0 16,21-21-16,0 0 0,0 0 0,0 0 16,0 0-16,1 0 0,20 0 0,-21-21 15,0 0-15,22 0 0,-22 0 16,21-1-16,-21-20 0,22 21 0,-22-21 15,0-1-15,0 22 0,0-21 0,0 21 16,1-1-16,-22 1 0,21 0 16,-21 42-1,-21 0 1,-1 1-16,22-1 0,-21 0 0,21 0 16,0 21-16,0-20 0,0-1 0,0 0 15,0 0-15,0 0 0,0 0 16,21 1-16,1-22 0,-1 21 15,21-21-15,-21 0 0,22 0 0,-1 0 16,0 0-16,1 0 0,-1 0 0,0 0 16,-21-21-16,22-1 0,-22 1 15,0-21-15,-21 21 0,0-22 0,0 1 16,0 0-16,0-1 0,0 1 16,-21 0-16,21-1 0,-21 22 15,0-21-15,-1 21 0,1 0 0,0 21 16,0 0-16,21 21 31,0 0-31,21-21 0,0 21 0,0-21 16,22 21-16,-22-21 0</inkml:trace>
  <inkml:trace contextRef="#ctx0" brushRef="#br0" timeOffset="103744.79">7302 13060 0,'-42'0'31,"42"-21"-31,0 0 16,21-1-16,0 1 16,22 0-16,-22 0 15,0 0-15,0 0 0,0-1 0,1 22 16,-1-21-16,0 21 0,-42 0 16,0 0-1,-1 21-15,1 1 0,-21 20 0,21-21 16,0 21-16,-22 1 0,22-22 0,0 21 15,0 1-15,21-22 0,0 21 16,0-21-16,0 22 0,0-22 0,0 0 16,42 0-16,-21 0 0,22-21 0,-22 21 15,21-21-15,0 0 0,1 0 16,-1 0-16,0 0 0,1 0 16,-1 0-16,-21 0 0,22-21 0,-22 21 0,0-21 15,0 0-15,-21-21 16,0 20-16,21 1 0,-21-21 0,0 0 15,0-1-15,21 1 0,-21 0 0,22 20 16,-22-20-16,42 21 0,-21 0 16,0 0-16,22-1 0,-1 22 0,-21 0 15,21 0-15,1 22 0,-22-1 0,21 0 16,-21 21-16,1-21 0,-1 22 16,0-1-16,-21-21 0,0 22 0,0-1 15,0-21-15,0 21 0,0-20 16,0-1-16,-21 0 0,21 0 0,-21 0 15,-1 0-15,1-21 0,0 0 16,21-21 0,0 0-1,0 0-15,21 0 0,0 0 0,-21-22 16,22 1-16,-1 21 0,42-64 16,-42 43-16,1-1 0,-1 1 15,0 0-15,0 21 0,0-22 0,0 22 16,1 0-16,-1 0 0</inkml:trace>
  <inkml:trace contextRef="#ctx0" brushRef="#br0" timeOffset="104192.53">9123 12806 0,'0'0'0,"0"-21"0,0 42 32,0 0-32,0 0 0,0 22 0,0-1 15,0 21-15,0-20 0,-21 20 16,21 1-16,-22-1 0,1-20 0,21 41 16,-21-20-16,0-1 0,21 1 15,-21 20-15,0-20 0,21-1 0,-22 1 16,1-22-16,21 22 0,0-22 0,0 0 15,0 22-15,0-43 16,0 0-16,0 0 0,21-21 16,1 0-16,-1-21 0,0 0 15,0 0-15,-21-21 0,0-1 0,0 1 16,0-22-16</inkml:trace>
  <inkml:trace contextRef="#ctx0" brushRef="#br0" timeOffset="104416.4">8996 13420 0,'0'-148'0,"0"84"16,21 403-16,-42-466 0,21-148 0,0 211 15,21 1-15,0 20 0,0 1 0,22 0 0,-22 20 16,21 1-16,-21 0 0,22 21 16,-1 0-16,-21 0 0,21 0 15,1 21-15,-22 0 0,0 1 0,0-1 16,0 21-16,-21-21 0,0 22 16,0-22-16,-21 21 0,0 0 0,0-20 15,-21-1-15,20 21 0,-20-21 0,-21 0 16,41 1-16,-20-22 0,0 21 15,21-21-15,63-21 16,-21-1 0,21 1-16</inkml:trace>
  <inkml:trace contextRef="#ctx0" brushRef="#br0" timeOffset="104964.09">9821 12827 0,'21'-21'0,"-42"42"0,42-21 31,-42 21-31,0 0 0,0 1 16,0 20-16,0-21 0,-1 21 0,1-20 16,0 20-16,0-21 0,0 21 0,21-20 15,0-1-15,0 21 0,0-21 16,0 0-16,0 1 0,42-22 16,-21 0-16,0 0 0,22 0 0,-22 0 15,21 0-15,1 0 0,-1-22 16,-21 1-16,21 0 0,-20 0 15,-1 0-15,0 0 0,-21-1 0,0-20 16,0 21-16,0 0 0,0-22 16,-21 22-16,0 0 0,-22 21 0,22-21 15,-21 21-15,21 0 0,-1-21 16,1 21-16,42-21 16,1 21-16,20-22 0,0 22 15,1-21-15,-1 21 0,21 0 16,-20-21-16,20 21 0,-20 0 0,-1 0 15,21 0-15,-20 0 0,-1 0 0,-21 0 16,0 21-16,1 0 0,-1 22 16,-21-22-16,0 21 0,0 1 15,0-1-15,0 0 0,0 1 0,0-1 16,0 21-16,0-20 0,0 20 16,0 1-16,0-1 0,0 1 0,0 20 15,0-20-15,0-1 0,-21 1 0,21-1 16,-22 1-16,1-1 0,21-20 15,0-1-15,-21 0 0,21 1 0,-21-1 16,0-21-16,21 0 0,0 1 0,0-44 31,0 1-31,0 0 0,21-21 16,0-1-16,0 1 0,0-21 0,1 20 16,-1-20-16,0-22 0</inkml:trace>
  <inkml:trace contextRef="#ctx0" brushRef="#br0" timeOffset="105223.94">10626 13166 0,'0'-43'0,"0"86"0,0-128 16,0 43-16,0 21 0,0-22 16,0 22-16,0-21 0,21 21 0,0-1 15,0 1-15,21 0 0,-20 0 0,20 21 16,0 0-16,1 0 0,-1 0 16,-21 0-16,21 0 0,-20 21 0,-1 0 15,-21 0-15,0 1 0,0 20 0,0-21 16,-21 0-16,-22 0 0,22 1 15,-21-1-15,-1 0 0,1 0 16,0 0-16,21 0 0,-1 1 0,1-22 16,0 0-16,21 21 0,21-21 31,0 0-31,22 0 0,-22-21 0,21-1 16,1 1-16,-1 0 0,0 0 15,22 0-15</inkml:trace>
  <inkml:trace contextRef="#ctx0" brushRef="#br0" timeOffset="105531.76">11303 12848 0,'42'-42'32,"-148"127"-32,191-149 15,-106 85-15,21-42 0,-21 42 0,0 0 0,-1 1 16,1 20-16,0-21 0,21 0 0,0 22 16,0-22-16,0 0 0,0 21 15,0-21-15,0 1 0,21-1 0,0-21 16,1 21-16,20 0 0,-21-21 0,21 0 15,1 0-15,-22 0 0,21 0 16,1-21-16,-22 0 0,21 0 0,0-1 16,-20 1-16,-1 0 0,0-21 0,0-1 15,-21 1-15,0 0 0,0 21 16,0-22-16,0 22 0,0-21 0,0 21 16,-21-1-16,0 22 15,21 22 1,0-1-16,0 0 15,0 0-15,0 0 0,21 0 16,0-21-16,0 0 16</inkml:trace>
  <inkml:trace contextRef="#ctx0" brushRef="#br0" timeOffset="105835.59">12255 12806 0,'0'0'0,"0"-21"0,0 42 31,0 21-31,-21-21 16,21 1-16,-21 20 0,21 0 16,-21 1-16,21-1 0,0 21 15,0-20-15,0-1 0,-21 22 0,21-1 16,-21 1-16,21-1 0,-22 1 0,1 20 16,21-20-16,-21-1 0,0 1 15,0-1-15,0 1 0,-1-1 0,1 1 16,0-22-16,21 22 0,-21-22 0,21 0 15,0 1-15,0-22 0,0 21 0,0-21 16,0 0-16,21-21 16,0 0-16,0-21 0,-21 0 15,22 0-15,-1-21 0,0 20 0,0-20 16,0-21-16,0 20 0,1-20 16,-1-1-16</inkml:trace>
  <inkml:trace contextRef="#ctx0" brushRef="#br0" timeOffset="106091.44">12319 13166 0,'0'0'0,"0"-43"0,0-20 16,0-1-16,-21 22 0,21 0 0,-21-1 16,21 1-16,0 21 0,0 0 0,0-22 15,21 22-15,0 21 0,21-21 16,-21 21-16,22-21 0,-1 21 16,0 0-16,1 21 0,-1 0 0,0 0 15,-20 1-15,20-1 0,-21 21 16,-21 0-16,0 1 0,0-22 0,0 21 15,-21 1-15,0-22 0,0 0 0,-22 21 16,22-21-16,-21 1 0,-22-1 16,22-21-16,0 21 0,-1-21 15,22 0-15,0 21 0,0-21 0,42-21 32,0 21-32</inkml:trace>
  <inkml:trace contextRef="#ctx0" brushRef="#br0" timeOffset="106712.08">13568 12954 0,'-21'0'0,"42"0"0,-85 0 15,43 0-15,0 0 0,0 0 0,0 0 16,-1 0-16,1 0 0,42 0 31,1 21-31,-1-21 0,21 0 16,0 0-16,1 21 0,20-21 0,1 0 16,-1 0-16,1 22 0,-1-22 15,22 0-15,-22 0 0,22 0 0,-21 0 16,20 0-16,-20 0 0,-1 0 15,-20 0-15,-1 0 0,0 0 0,1 0 16,-22-22-16,0 22 0,-21-21 16,0 0-16,-42 0 15,20 21-15,-20-21 0,0 0 0,-1-1 16,-20 1-16,21 21 0,-22-21 0,22 0 16,-1 0-16,1 21 15,21-21-15,0 21 0,0-22 0,-1 22 16,44 0 15,-1 22-31,0-1 0,0-21 0,21 21 16,-20 0-16,20 0 0,-21-21 15,21 21-15,1 1 0,-22-22 0,0 21 16,0-21-16,0 21 0,1-21 0,-1 0 16,-21 21-16,0 0 0,0 0 15,0 1-15,0-1 0,-21 0 16,-22 21-16,22-21 0,-21 1 15,21-1-15,-22 0 0,1 0 16,21 21-16,-22-20 0,22-1 0,0 0 16,0-21-16,0 21 0,21 0 0,0 0 15,0 1-15,21-22 32</inkml:trace>
  <inkml:trace contextRef="#ctx0" brushRef="#br0" timeOffset="106861">14224 13547 0,'-21'0'0,"42"0"0,-63 0 0,20 0 15,1 0-15,0 21 16,0-21-16,0 21 16,0 0-1,-1-21-15,1 0 0,0 21 0,0 1 16</inkml:trace>
  <inkml:trace contextRef="#ctx0" brushRef="#br0" timeOffset="108351.65">931 15473 0,'0'-21'0,"21"21"47,-21-21-32,0-1 32,0 1-31,22 0-1,-22 0 1,21 0-16,-21 0 16,0-1-16,0 1 0,0 0 15,0 0-15,0 42 32,0 21-32,0 1 0,-21-1 0,21 22 15,-22-22-15,22 21 0,0 1 16,-21-1-16,21 1 0,0 21 0,-21-22 15,0 1-15,0-1 0,0 1 16,-1-1-16,1-21 0,0 1 0,0-1 16,21 0-16,-21-20 15,21-1-15,0 0 0,0-63 32,0 20-32,0-20 15,0 0-15,0-1 0</inkml:trace>
  <inkml:trace contextRef="#ctx0" brushRef="#br0" timeOffset="108702.45">677 15769 0,'-42'-127'16,"0"-211"15,169 930-31,-170-719 0,-41-381 0,105 487 0,0 0 0,21 0 16,1 21-16,-1 21 16,0 0-16,22 21 0,-1 1 0,1-1 15,-1 22-15,1-22 0,-1 21 0,1 1 16,-22-1-16,0 1 0,1-22 15,-1 22-15,-21-1 0,0 1 16,1-22-16,-22 0 0,0 1 0,0-1 16,0 0-16,0-20 0,-22-1 15,1-21-15,0 0 0,0 0 16,0-21-16,21-1 0,-21-20 16,21 0-16,0-1 0,0-20 15,0-1-15,0 1 0,0-1 0,21 1 16,0-1-16,0-20 15,0 20-15,22 1 0,-22-1 0,21 1 16,-21 20-16,22 1 0,-1 0 16,-21 21-16,21-1 0,-20 22 0,-1 0 15,0 22-15,21-1 0,-21 0 16,1-21-16,-22 42 0,21-21 0</inkml:trace>
  <inkml:trace contextRef="#ctx0" brushRef="#br0" timeOffset="109044.26">2011 15536 0,'0'85'16,"0"-43"-16,-43-317 0,86 423 0,-43 1 0,-21-107 16,-1 0-16,22-21 0,0 22 0,-21-1 15,21 0-15,-21-20 0,21 20 16,0 0-16,0-21 0,0 1 0,0-1 16,0 0-16,0 0 0,21-21 15,0 0-15,1 0 0,-1 0 0,0 0 16,21 0-16,-21-21 0,22 0 15,-1 0-15,-21-1 0,22-20 0,-22 0 16,0 21-16,0-22 0,0 1 16,-21 21-16,0-22 0,0 1 0,-21 0 15,0 21-15,0-22 0,-22 22 16,22 0-16,-21 0 0,0 21 0,-1 0 16,22 0-16,-21 0 15,-1 0-15,22 21 0,0 0 0,0 0 16,21 0-16,0 1 15,0-1-15,21-21 0,0 0 16,22 0-16,-1 0 0,0 0 16,1-21-16,-1-1 0,21 1 0</inkml:trace>
  <inkml:trace contextRef="#ctx0" brushRef="#br0" timeOffset="109436.03">2709 15346 0,'21'-21'0,"-232"190"0,401-317 0,-147 84 15,-43 43-15,0 0 0,0 0 16,0 0-16,-22 21 0,1 0 0,0 21 15,0 0-15,0 21 16,0 1-16,-1-1 0,1 0 0,21 1 16,0-1-16,0 22 0,0-22 15,0 0-15,0 1 0,0-1 0,0 21 16,0-20-16,0-1 0,0 0 16,0 1-16,21-22 0,-21 21 0,43-21 15,-22-21-15,0 0 0,21 0 16,-20 0-16,20 0 0,-21 0 0,21-21 15,1 0-15,-22-21 0,21 21 16,-21-22-16,22 22 0,-22-21 0,0 21 16,-21-22-16,0 22 0,21 0 15,-21 0-15,0 0 0,0 42 32,0 0-32,-21 0 0,21 0 15,0 64-15,0-64 0,-21 21 16,21-20-16,0 20 0,0-21 15,0 0-15,0 0 0,0 1 0,0-1 16,21-21 0,-21-21-16,21-1 0,0 1 15,-21 0-15,22-21 0</inkml:trace>
  <inkml:trace contextRef="#ctx0" brushRef="#br0" timeOffset="109591.94">3260 15367 0,'0'-21'15,"0"42"-15,-22-63 0,1 42 0,0 0 16,0 0-16,0 0 16,21 21-1,0 0-15,0 0 16</inkml:trace>
  <inkml:trace contextRef="#ctx0" brushRef="#br0" timeOffset="109755.85">2455 15621 0,'0'0'0,"-21"21"0,0-21 16,42 0 0,21 0-16,1 0 15,-1 0-15,22 0 0,-22-21 0,21 21 16,22-21-16,-21 0 0,-1 21 15,1-21-15</inkml:trace>
  <inkml:trace contextRef="#ctx0" brushRef="#br0" timeOffset="110696.31">3725 15769 0,'-21'0'16,"42"0"-16,-63 0 0,21 0 0,0 0 16,-1 0-16,44 0 31,-1 0-31,21 0 15,-21-21-15,22 21 0,-22-21 0,21 0 16,22 0-16,-22-1 0,0-20 16,1 21-16,-1 0 0,0-22 0,-21 1 15,22 0-15,-22-1 0,0-20 16,-21 21-16,0-1 0,0-20 0,0 20 16,0 22-16,-42-42 15,-1 63-15,22 0 0,-21 0 16,21 0-16,-22 0 0,1 21 0,0 21 15,21 1-15,-22-1 0,1 21 16,21 1-16,0-1 0,-22 1 0,22-1 16,-21 22-16,21 0 0,-22-1 15,22 1-15,-21 21 0,21-21 0,-22 20 16,22 1-16,0 21 0,-21-21 16,20 21-16,1 0 0,-21 0 0,21 0 15,0 0-15,-22 0 0,22 0 16,0 0-16,0-21 0,21 0 0,0-22 15,0 1-15,0 0 0,0-22 16,0 1-16,21-1 0,0-20 0,21-22 16,-20 0-16,20-21 15,0 0-15,22-21 0,-22 0 0,22-22 16,-1-20-16,1 20 0,-1-41 16,22 20-16,-22-20 0,1-1 0,-22-21 15,22 21-15,-22-20 0,-21 20 16,0-21-16,0 21 0,-21-20 0,0 20 15,-21-21-15,-21 43 0,0-22 0,-1 21 16,-20 1-16,-1-1 0,1 22 16,-1 21-16,-20-21 0,41 20 0,-20 1 15,20 0-15,1 0 0,0 21 16,21 0-16,-1-21 0,22 0 16,0-1-1,22 22-15,-1-21 0,0 0 0,21 0 16,1 0-16,-1 0 0,21-1 15,1-20-15,-1 21 0,1-21 0,-1-1 16,1 1-16,-1 21 0,-20-22 16,-1 22-16,-21 0 0,22 0 0,-22 0 15,-21 0-15,0 42 32,0 0-32,0 0 0,-21 0 0,21 0 15,-22 1-15,1 20 0,21-21 16,0 0-16,0 0 0,0 22 15,-21-22-15,21 0 0,0 0 16,0 0-16,21-21 31,0-21-31,1 0 16,-22 0-16,21-21 0</inkml:trace>
  <inkml:trace contextRef="#ctx0" brushRef="#br0" timeOffset="110852.22">4276 15685 0,'0'-22'15,"0"44"-15,0-65 0,-22 43 0,1-21 16,0 21-16,0 0 16,0 0-16,0 0 15,21 21 1,0 0-16,0 1 0,21-22 16,0 0-16,0 21 0,0-21 15,22 0-15,-22 0 0</inkml:trace>
  <inkml:trace contextRef="#ctx0" brushRef="#br0" timeOffset="111108.07">4657 15706 0,'-191'21'15,"382"-63"-15,-191 63 0,-22-42 0,-20 21 0,21 0 16,0 0-16,0 0 0,-22 21 0,22-21 16,0 21-16,-21 0 15,20 21-15,1-20 0,0 20 0,21 0 16,0 1-16,-21-22 0,21 21 15,0 0-15,0 1 0,0-1 0,0-21 16,21 0-16,-21 22 0,42-22 16,-20-21-16,20 21 0,0-21 0,1 21 15,-1-21-15,21 0 0,-20 0 0,20-21 16,1 0-16,-1 0 0,-20 0 16,20-1-16,-21 1 0,22 0 0,-22-21 15,1 21-15,-1-22 0</inkml:trace>
  <inkml:trace contextRef="#ctx0" brushRef="#br0" timeOffset="112841.69">5228 16002 0,'42'-190'15,"-84"147"1,42 276-16,0-487 16,-85 254-16,64 0 15,0 21-15,0-21 0,-21 21 16,20 22-16,1-22 0,0 0 0,0 21 16,0-20-16,0 20 0,21-21 15,0 21-15,0-20 0,0-1 0,0 0 16,0 0-16,0 0 0,21-21 0,0 0 15,21 0-15,-21 0 16,1 0-16,-1 0 0,21 0 0,-21-21 0,0 0 16,1 0-16,20 0 0,0-43 15,-21 22-15,-21 21 16,0-22-16,22 22 0,-22 0 0,0 0 16,0 0-16,0-1 0,-22 22 15,22 22 1,-21-22-16,0 42 0,21-21 15,-21 0-15,21 22 0,-21-22 0,21 21 16,0 0-16,0-20 0,0 20 0,0-21 16,0 0-16,0 0 0,0 1 15,21-1-15,0-21 0,0 0 0,0 0 16,1 0-16,-1 0 16,0 0-16,21 0 0,-21 0 0,1-21 15,20-1-15,0-20 0,-21 21 0,22-21 16,-22-1-16,21 1 0,-21 0 15,22-1-15,-22-20 0,21 20 0,-21-20 16,1-1-16,-1 1 0,0 21 16,0-22-16,0 1 0,0 20 15,-21-20-15,22 20 0,-22 22 0,0-21 0,0 21 16,-22 21 0,1 21-16,0 0 0,0 21 0,21 1 15,-21-1-15,21 0 16,-21 22-16,21-22 0,-22 22 0,22-22 15,0 0-15,0 22 0,-21-22 0,21 22 16,-21-22-16,21 0 0,0 1 16,0-1-16,0 0 0,0 1 0,0-22 15,0 0-15,21 0 0,0-21 16,22 0-16,-22 0 0,21 0 0,-21 0 16,22 0-16,-1-21 0,0 0 0,-20-21 15,20 20-15,0 1 0,1-21 16,-1 21-16,0-22 0,-21 1 0,22 21 15,-22-21-15,0 20 0,-21 1 16,0 0-16,0 0 0,0 0 16,-21 42 15,21 0-31,0 0 0,-21 0 0,21 22 16,-21-22-16,21 21 0,-22-21 15,22 22-15,0-22 0,0 21 0,0-21 16,0 1-16,0-1 0,0 0 0,22-21 15,-1 21-15,0-21 16,0 0-16,0 0 0,0 0 0,1-21 16,20 0-16,-21 0 0,0-1 0,22 1 15,-22 0-15,21-21 0,-21 21 16,22-22-16,-22 22 0,0 0 16,0 0-16,-21-22 0,21 22 15,-42 42 16,21 1-31,-21-1 0,21 0 16,0 0-16,0 0 0,0 22 0,-21-22 16,21 0-16,0 0 0,0 0 0,0 0 15,0 1-15,0-1 0,21-21 16,0 0-16,0 0 0,0 0 0,1 0 16,-1 0-16,0 0 0,0-21 15,0 21-15,-21-22 0,0 1 16,0 0-16,0 0 0,0 0 0,0-22 15,0 22-15,0 0 16,-21 0-16,0 0 0,0 0 0,0-1 16,21 1-16,0 0 0,0 0 0,0 0 15,0 0-15,0-1 0,42 1 16,-21 21-16,0-21 0,0 0 0,22 21 16,-22 0-16,21 0 0,-21 0 15,1 0-15,20 0 0,-21 0 0,21 21 16,-20 0-16,-1-21 0,0 21 0,0 1 15,0 20-15,-21-21 0,0 0 16,0 0-16,21 1 0,-21-1 0,0 0 16,0 21-16,0-21 15,0 1-15,0-1 0,0 0 0,-21-21 16,0 21-16,21 0 0,-21-21 0,21-21 47,0 0-47,0 0 0,21-22 15,0 22-15,0-21 0,22 21 16,-22-22-16,21 22 0,-21-21 16,22 0-16,-1 20 0,0-20 0,22 21 15,-22 0-15,1 0 0,-22 21 0,21 0 16,-21 0-16,0 0 0,-21 21 0,0 0 16,0 0-16,0 0 15,0 22-15,-21-22 0,21 21 0,-21-21 16,0 22-16,0-1 0,0-21 0,-1 21 15,22-20-15,-21 20 0,21-21 16,0 0-16,0 0 0,0 1 0,21-1 16,1-21-16,-1 0 0,0 0 15,0 0-15,21 0 0,-20 0 0,-1 0 16,21-21-16,-21-1 0,22 1 0,-22 0 16,21 0-16,-21-21 0,22 20 15,-22-20-15,21 0 0,-21-1 16,0 22-16,1-21 0,-1 0 0,0-1 15,-21 22-15,0-21 0,0 21 16,0-1-16,-21 22 16,0 0-16,-1 0 0,22 22 0,-21-1 15,21 0-15,-21 21 0,21-21 16,0 1-16,0-1 0,0 21 0,0-21 16,0 0-16,0 1 0,0-1 15,0 0-15,21 0 0,-21 0 0,21 0 16,-21 1-16,0-1 0,0 0 15,0 0 1,-21-21 0,0 0-16,0 0 0,0 0 15,0 0-15,21-21 0,-22 0 16,1 0-16,0-1 16,21 1-16,-21 0 0,21 0 0</inkml:trace>
  <inkml:trace contextRef="#ctx0" brushRef="#br0" timeOffset="113035.58">7493 15198 0,'0'0'0,"-42"0"16,20 0-16,1 0 0,0 0 0,0 0 15,0 0-15,0 0 0,-1 0 16,22 21 15,-21-21-15</inkml:trace>
  <inkml:trace contextRef="#ctx0" brushRef="#br0" timeOffset="113248.57">5884 15579 0,'-21'0'0,"42"0"0,-63 21 0,84-21 16,-21 0-1,22 0-15,-1 0 0,22 0 16,-1-21-16,-21 21 0,22 0 0,-1 0 16,22 0-16,-21-21 0,-1 21 0,1 0 15,-1 0-15,1 0 0,-22-22 16,0 22-16,-21 0 0,1 0 0</inkml:trace>
  <inkml:trace contextRef="#ctx0" brushRef="#br0" timeOffset="114347.58">16044 12298 0,'21'0'0,"-42"0"0,64-21 0,-22 0 16,0-1-16,-21 1 0,0 0 0,0 0 16,0 0-16,-21 0 0,-22 21 15,22-22-15,-21 22 0,0 0 0,-1 0 16,1 0-16,-22 22 0,22-1 16,-21 21-16,20-21 0,-20 22 0,20 20 15,-20-21-15,21 22 0,-22-22 16,22 22-16,21-1 0,-22 1 15,22-1-15,21 1 0,0-1 0,0 1 16,0-22-16,21 0 0,22 1 16,-1-1-16,0-21 0,1 0 0,20 1 15,1-1-15,-22-21 0,21 0 0,1 0 16,-22 0-16,22 0 0,-1-21 16,-20-1-16,-1 1 0,0 0 0,1 0 15,-22-21-15,0-1 0,-21 22 0,0-21 16,0-22-16,0 22 0,-42 0 15,20-1-15,1 22 0,-21-21 0,21 21 16,0-1-16,-22 22 0,22 0 16,0 0-16,0 22 15,21 20-15,0-21 0,0 21 16,0 1-16,0-1 0,0 22 16,0-22-16,0 21 0,0-20 0,0 20 15,0-20-15,0 20 0,0 1 0,0-22 16,0 21-16,0-20 0,0 20 15,-21 1-15,-1-22 0,22 22 0,0-22 16,-21 0-16,21-21 0,-21 22 16,21-22-16,0 0 0,-21 0 0,21-42 31,21 0-31,0 0 16,0 0-16,1-22 0,-1 1 0,0-22 15</inkml:trace>
  <inkml:trace contextRef="#ctx0" brushRef="#br0" timeOffset="115145.47">16595 12721 0,'0'-21'16,"0"42"-16,0-63 0,0 21 0,0 0 0,-22 21 31,22 21-31,-21 0 16,0 0-16,0 0 0,21 22 0,-21-1 15,21 0-15,-21 43 16,21-64-16,-22 21 0,22 1 0,-21-22 15,21 21-15,0-21 0,0 1 16,0-1-16,0 0 16,21-21-16,1 0 15,-1-21-15,0 0 0,0-1 16,0 1-16,0 0 0,22-21 16,-22-1-16,0 1 0,0 0 0,22-1 15,-22 1-15,0 0 0,0-1 16,0 22-16,0 0 0,-21 0 0,22 21 15,-22 21-15,0 0 16,0 22-16,0-22 0,0 21 16,0-21-16,0 22 0,0-1 0,0 0 15,0-21-15,0 22 0,0-22 16,21 21-16,-21-21 0,21 1 16,21-1-16,-21-21 0,1 21 0,20-21 15,0 0-15,1 0 0,-22 0 0,21 0 16,0-21-16,1 0 0,-1-1 15,-21 1-15,0 0 0,1-21 0,-1-1 16,-21 1-16,21 0 0,-21-22 16,0 22-16,0-22 0,-21 22 0,0 0 15,-22-1-15,22 1 0,0 21 0,-21 0 16,20 0-16,1 21 0,0 0 16,0 0-16,-21 0 0,20 21 15,22 0-15,0 0 0,0 21 16,0-20-16,0-1 15,22 0-15,-1 0 0,0 0 0,0 0 16,21-21-16</inkml:trace>
  <inkml:trace contextRef="#ctx0" brushRef="#br0" timeOffset="115400.4">18013 12488 0,'0'-21'0,"0"42"0,0-63 0,-21 42 15,-1 0 1,1 21-16,0 22 0,21-22 16,-21 21-16,21 0 15,-21 1-15,21 20 0,-21-20 0,21-1 16,0 21-16,-22-20 0,22-1 0,-21 0 16,21-20-16,-21 20 0,21-21 15,0 0-15,0 0 0,0 1 0,0-1 16,21-21-1,0 0-15,1 0 0,-1-21 16,0-1-16,21 1 0</inkml:trace>
  <inkml:trace contextRef="#ctx0" brushRef="#br0" timeOffset="115616.45">18288 12552 0,'42'-127'0,"-84"254"0,84-275 15,-42 127-15,0-1 0,0 44 16,0-1-16,0 0 15,-21 21-15,21 1 0,-21-1 0,0 0 16,21 22-16,0-22 0,0 22 16,0-22-16,0 0 0,0 22 0,0-22 15,0 0-15,0-20 0,0 20 16,0-21-16,0 0 0,0 0 0,0 1 16,21-22-1,-21-22 1,0 1-16</inkml:trace>
  <inkml:trace contextRef="#ctx0" brushRef="#br0" timeOffset="115764.46">17843 12742 0,'0'0'16,"0"-21"0,22 21-16,-1 0 0,21 0 15,-21 0-15,22 0 0,-1 0 0,21-21 16,1 21-16,-1 0 15,1-21-15,21 21 0,-22-21 0,22 21 0</inkml:trace>
  <inkml:trace contextRef="#ctx0" brushRef="#br0" timeOffset="116480.41">20172 12298 0,'-21'-21'0,"42"42"0,-42-63 16,-1 42-16,22-22 0,-21 1 0,0 21 16,21-21-16,-21 21 0,0 0 15,0 0-15,-1 0 0,1 0 0,0 21 16,0 0-16,0 1 0,0-1 0,-1 0 16,22 21-16,-21-21 0,21 1 15,0 20-15,0-21 0,0 0 0,0 0 16,0 1-16,21-1 0,1 0 15,-1 0-15,0 0 0,21 0 16,-21-21-16,64 22 0,-43-22 16,1 0-16,-22 0 0,21 21 0,-21-21 15,1 0-15,-1 0 0,-42 0 16,-22 0 0,1 0-16,0 0 0,-1 0 0,-20 0 15,-1 21-15,1-21 0,20 21 16,-20 0-16,21-21 0,-1 21 0,1 1 15,0-1-15,20 0 0,1-21 0,21 21 16,0 0-16,0 0 16,21 1-16,1-22 0,20 0 15,0 21-15,1-21 0,-1 0 0,0 0 16,22 0-16,-22 0 0,0 0 16,22 0-16,-22-21 0,1 21 0,-1 0 15,0 0-15,-21 0 0,1 0 16,-1 0-16,-21 21 0,0 0 0,0 0 15,-21 0-15,21 22 0,-43-22 0,22 21 16,0 0-16,-21 1 0,20 20 16,1-20-16,-21-1 0,21 21 0,-22-20 15,22 20-15,0-20 0,0 20 0,0-42 16,21 22-16,0-1 0,0-21 16,21-21-16,0 0 15,0 0-15,0-21 0,22 0 0</inkml:trace>
  <inkml:trace contextRef="#ctx0" brushRef="#br0" timeOffset="117035.4">21590 12256 0,'0'0'15,"-21"-22"-15,0 22 0,-1 0 16,1 22-16,0-1 15,0 0-15,0 64 0,0-43 16,-1 0-16,22 1 0,-21-1 16,0 21-16,21-20 0,-21 20 0,21-20 15,0-1-15,0-21 0,0 21 0,0-20 16,0-1-16,21-21 0,0 0 16,0 0-16,1 0 0,20 0 15,0-21-15,-21-1 0,22 1 0,-1-21 0,0 21 16,-20-22-16,20 22 0,-21-21 15,21 0-15,-20 20 0,-1-20 0,0 21 16,0 0-16,0 21 0,-21 21 31,0 21-31,0-21 0,0 1 16,0 20-16,0 0 0,0-21 0,0 22 16,0-1-16,21 0 0,1-20 15,-1 20-15,0-21 0,21 0 0,-21-21 16,22 21-16,-1-21 0,0 0 0,1 0 15,-1 0-15,0-21 0,1 21 16,-1-21-16,0-21 0,1 21 0,-22-22 16,0 1-16,0-22 0,-21 22 0,0-21 15,0-1-15,0 22 0,0-22 16,-21 1-16,0-1 0,-21 1 16,20 20-16,-20 22 0,21 0 0,-21 0 15,20 21-15,-20 0 0,21 0 16,0 21-16,0 0 0,-1 0 0,1 22 15,21-1-15,-21-21 0,21 22 16,0-22-16,0 21 0,21-21 0,22 0 16,-22 1-16</inkml:trace>
  <inkml:trace contextRef="#ctx0" brushRef="#br0" timeOffset="117312.33">23347 12234 0,'0'-63'0,"0"126"0,0-168 0,0 83 16,0-20-16,0 21 0,-21 21 16,21 21-16,-22 0 0,1 22 15,0-1-15,0 0 0,21 22 16,-21-1-16,0-20 0,21 20 0,-22 1 16,1-1-16,0-21 0,21 22 0,0-22 15,-21 1-15,21-1 0,0 0 16,0 1-16,0-22 0,0 0 0,0 0 15,21-21 1,0 0-16,0 0 0,1-21 0,-1 0 16,0-22-16,0 22 0,21-21 15,-20 0-15,-1-1 0,21 1 16</inkml:trace>
  <inkml:trace contextRef="#ctx0" brushRef="#br0" timeOffset="117432.33">23474 12488 0,'0'-21'0,"-64"0"46,128 63-46,-149-84 16,85 63-16,-21-21 16,0 21-16,0 1 15,-1-22-15</inkml:trace>
  <inkml:trace contextRef="#ctx0" brushRef="#br0" timeOffset="117776.38">23262 12319 0,'0'-21'0,"0"42"0,0-63 0,0 21 16,-21 21-1,21 21 1,0 0-1,0 0-15,0 0 0,-21 0 16,21 1-16,0-1 0,0 0 0,-21 0 16,21 0-16,0 0 0,0 1 15,0-44 32,0 1-31,0 0-1,0 0-15,-22 21 16,1 0-16</inkml:trace>
  <inkml:trace contextRef="#ctx0" brushRef="#br0" timeOffset="118651.97">21230 12256 0,'0'0'0,"0"-85"31,0 64-31,-21 21 0,0 0 0,0-21 16,-22 21-16,22 0 0,0 0 16,-21 21-16,20 0 0,-20 0 15,21 21-15,-21-20 0,20 20 0,1 21 16,0-20-16,0-1 0,0 0 16,0 1-16,21 20 0,0-20 0,0 20 15,0-21-15,0 1 0,0-1 0,0 0 16,21-20-16,0 20 0,21-21 15,-21 0-15,1 0 0,20-21 0,-21 0 16,21 0-16,1 0 0,-22 0 16,0 0-16,21 0 0,-20-21 0,-1 0 15,0 0-15,0 0 0,-21 0 0,0-1 16,0 1-16,0 0 0,0 0 16,0 0-16,0 0 0,-21-1 15,0 1-15,0 21 16,-1 0-16,1 0 15,21 21-15,0 1 16,0-1-16,0 0 0,0 0 0,0 0 16,0 22-16,0-1 0,21-21 15,-21 43-15,0-22 0,22 0 0,-22 64 16,0-42-16,0-1 0,-22-21 16,1 22-16,0-1 0,0 1 15,0-1-15,0-20 0,-22 20 16,22-20-16,0-22 0,21 21 0,0-21 0,21-21 31,0-21-31</inkml:trace>
  <inkml:trace contextRef="#ctx0" brushRef="#br0" timeOffset="119108.73">22754 12086 0,'0'-21'0,"0"42"0,0-63 16,0 21-16,0 0 0,0 42 16,0 0-1,0 21-15,0 1 0,0-1 16,0 0-16,0 22 0,0-1 0,-21-20 15,21 20-15,-21 1 0,21-22 16,0 0-16,-21 22 0,-1-22 0,22 0 16,0 1-16,0-22 0,0 0 0,0 21 15,0-20-15,0-1 16,22-21 0,-1 0-16,0-21 0,0-1 0,0 1 15,22 0-15,-22-21 16</inkml:trace>
  <inkml:trace contextRef="#ctx0" brushRef="#br0" timeOffset="119328.6">23241 12107 0,'0'-21'0,"0"42"0,0-21 32,0 22-32,0 20 0,0 0 15,0 1-15,-21-1 0,21 21 0,0-20 16,0-1-16,-21 22 0,21-22 15,0 21-15,0-20 0,0-1 0,0 0 16,0 1-16,0-22 0,0 21 0,0-21 16,0 1-16,0-1 0,-22-21 31,1 0-31,0-21 16</inkml:trace>
  <inkml:trace contextRef="#ctx0" brushRef="#br0" timeOffset="119495.75">22521 12615 0,'-21'0'0,"42"0"0,-21 0 15,21 0 1,22 0-16,-1 0 0,0 0 16,22 0-16,-1 0 0,1 0 0,-1 0 15,1 0-15,-1 0 0,1 0 16,-1 0-16,1 22 0,-22-22 0</inkml:trace>
  <inkml:trace contextRef="#ctx0" brushRef="#br0" timeOffset="120672.28">23685 12658 0,'0'0'0,"22"0"15,-1-21-15,-21-1 0,21 1 16,-21 0-16,21 0 0,-21 0 16,0 0-16,0-1 0,-21 22 15,0 0-15,0 0 0,-1 0 0,1 0 16,0 0-16,-21 0 0,21 22 15,-1-1-15,-20 0 0,21 21 16,0-21-16,0 22 0,-22-22 0,43 21 16,-21-21-16,0 22 0,21-22 15,0 0-15,0 21 0,0-20 0,0-1 16,0 0-16,21-21 16,0 0-16,0 0 0,1 0 15,-1 0-15,0 0 0,21-21 0,-21 0 16,1-1-16,20 1 0,-21 0 15,0-21-15,22 21 0,-22-22 0,0 22 16,0-21-16,-21 21 0,0-1 0,21 1 16,-21 42 15,-21 22-31,21-22 16,0 0-16,-21 0 0,21 22 15,0-22-15,0 21 0,0-21 0,0 0 16,0 1-16,21-1 0,0 0 0,0 0 15,1-21-15,-1 0 0,21 0 16,-21 0-16,22 0 0,-1 0 0,0 0 16,1 0-16,-1-21 0,-21 0 15,21 0-15,-20-1 0,20 1 0,-21-21 16,0 21-16,0-22 0,1 1 0,-1 21 16,-21 0-16,21 0 15,-21-1-15,0 1 0,-21 42 31,0 1-31,21-1 0,0 0 16,-22 0-16,1 0 0,21 0 0,-21 1 16,21-1-16,0 0 0,0 0 0,0 0 15,0-42 17,21 0-32,0 0 15,1 21-15,-1-21 0,0-1 0,0 1 16,0 0-16,0 0 0,1 0 0,-1 0 15,0 21-15,0 0 0,-21-22 16,21 22-16,0 0 16,-21 22-16,0-1 0,0 0 15,22 21-15,-1-21 0,-21 1 16,21-1-16,0 0 0,0 0 0,0 0 16,1 0-16,-1 1 0,21-22 0,-21 0 15,22 21-15,-22-21 0,21 0 16,0 0-16,1 0 0,-22 0 0,21-21 15,-21-1-15,22 1 0,-22 0 0,0 0 16,0 0-16,0-22 16,1 1-16,-22 21 0,0-21 0,0 20 0,0 1 15,0 0-15,-22 0 0,1 0 16,-21 21-16,21 0 0,-22 0 16,22 0-16,-21 21 0,21 0 0,-22 0 15,22 0-15,-21 1 0,21 20 16,0-21-16,21 21 0,0-20 0,0 20 15,0-21-15,0 0 0,0 0 0,0 1 16,0-1-16,21 0 0,0 0 16,0-21-16,0 0 0,0 0 0,22 0 15,-22 0-15,0 0 0,21-21 0,-20 0 16,-1 0-16,0-22 16,0 22-16,0-21 0,0-1 0,1 1 15,-1-21-15,0 20 0,0-20 0,21-1 16,-20 1-16,-1-1 0,0 22 15,-21-22-15,21 22 0,-21 0 0,21 21 16,-21-1-16,0 1 0,0 42 16,-21 1-16,0 20 15,0 0-15,0 1 0,-1-1 0,1 0 16,0 22-16,0-22 0,0 22 16,0-1-16,-1 1 0,22-1 0,0-21 15,0 22-15,0-1 0,0-20 16,0-1-16,0 0 0,22-20 0,-22-1 15,21 0-15,0 0 0,0-21 16,0 0-16,0 0 16,1 0-16,-1-21 0,0 0 0,0 0 15</inkml:trace>
  <inkml:trace contextRef="#ctx0" brushRef="#br0" timeOffset="120893.15">25950 12086 0,'0'0'0,"21"-21"15,-21 0-15,0 42 16,0 21-16,-21 1 0,0-1 16,0 0-16,0 22 15,0-1-15,-1-20 0,1 20 0,0 1 16,0-1-16,0-20 0,21 20 0,-21 1 16,21-22-16,-22 0 0,22 1 15,0-22-15,0 0 0,0 0 0,0 0 16,0 0-16,22-21 0,-1 0 15,0 0-15,21-21 0,-21 21 16</inkml:trace>
  <inkml:trace contextRef="#ctx0" brushRef="#br0" timeOffset="121379.87">26056 12827 0,'0'-21'0,"-21"63"0,42-63 0,0 0 0,-21 0 16,21 21-16,1-21 15,-1 21-15,0-22 0,0 22 0,21-21 16,-20 21-16,20-21 0,-21 0 0,21 0 15,-20 21-15,-1-21 0,0-1 16,-21 1-16,-21 21 16,-22 0-16,1 21 15,0 1-15,-1-1 0,1 0 16,0 21-16,-1-21 0,22 22 0,-21-22 16,21 21-16,0 1 0,21-22 15,0 0-15,0 21 0,0-21 0,0 1 16,0-1-16,21 0 0,0-21 15,0 0-15,21 0 16,-20 0-16,20 0 0,0 0 0,1 0 16,-1 0-16,0-21 0,22 0 0,-22-1 15,0 1-15,22-21 0,-22 0 16,1-1-16,-1 1 0,0 0 0,-21-1 16,1 22-16,-1-21 0,-21 21 0,0-1 15,-21 22 1,-22 0-16,22 0 0,0 0 0,0 0 15,0 43-15,-1-22 0,1 21 0,21-21 16,0 22-16,0-1 0,0 0 16,0 1-16,0-1 0,0 0 0,0 1 15,0-22-15,0 21 0,0-21 16,0 22-16,0-22 0,0 0 16,0 0-16,-21-21 0,0 21 0,0-21 15,0 0-15,-22 0 0,1 0 0,21 0 16,-22 0-16,-20 0 0,21 0 15,-22-21-15</inkml:trace>
  <inkml:trace contextRef="#ctx0" brushRef="#br0" timeOffset="122307.34">9631 15367 0,'-21'0'0,"42"0"0,-64 0 16,22 0-16,0 0 0,0 0 0,0 0 15,21 21-15,0 0 16,0 1-16,0-1 15,21-21-15,0 21 0,21 0 0,22-21 16,-1 21-16,22-21 0,21 0 16,-21 0-16,20 0 0,1 0 0,0 0 15,0 0-15,0 0 0,0 0 16,-1 0-16,1 0 0,-21 0 0,0 0 16,-22 0-16,-21 0 0,-20-21 0,-1 21 15,-21-21-15,-21 21 16,-1-21-16,-20 21 0,0 0 15,-22-21-15,22 21 0,-22-22 0,22 22 16,0-21-16,-1 21 0,22-21 16,0 0-16,0 21 0,21-21 0,0 0 15,21 21 1,0 0-16,0 0 0,1 21 16,-1 0-16,0 0 0,-21 0 0,21 22 15,-21-22-15,0 21 0,0 0 16,0-20-16,0 20 0,-21 0 0,0 1 15,0-22-15,-22 21 0,22-21 16,-21 22-16,-1-22 0,22 21 0,-21-21 16,21 0-16,0 1 0,-1-22 15</inkml:trace>
  <inkml:trace contextRef="#ctx0" brushRef="#br0" timeOffset="122748.09">12827 15028 0,'21'-21'0,"-42"42"0,42-63 16,-21 21 0,-21 21-16,0 0 0,0 0 0,-22 21 15,22-21-15,-21 21 0,-1 22 16,22-1-16,-21 0 0,21 1 0,-22 20 15,22-21-15,0 1 0,0 20 16,0-20-16,21 20 0,-21-21 16,21 1-16,0-22 0,0 21 0,0 1 15,21-22-15,0 0 0,0 0 0,21 0 16,1-21-16,-1 0 0,0 0 16,1 0-16,20 0 0,1 0 0,20 0 15,-20-21-15,21 0 0,-22-21 0,22 20 16,-22-20-16,1-21 0</inkml:trace>
  <inkml:trace contextRef="#ctx0" brushRef="#br0" timeOffset="124440.11">13568 14838 0,'0'0'0,"0"-42"0,0-1 0,0 1 0,0 21 16,-21 0-16,-1 21 0,1 0 16,0 21-16,0 0 0,21 21 15,0 1-15,0-1 0,0 21 0,-21 1 16,21-1-16,0 1 0,0-1 15,-21 22-15,21-21 0,0-1 0,-22-21 16,22 22-16,0-22 0,0 1 16,0-22-16,0 21 0,0-21 0,0 0 15,0 1-15,0-44 32,22 1-32,-1 0 0,-21 0 15,21-21-15,0-1 0,0 1 16,0 0-16,22-1 0,-43 1 15,21 0-15,0 20 0,0 1 0,0 0 16,-21 0-16,0 42 16,0 0-16,0 22 0,22-22 15,-22 21-15,0 0 0,0-20 16,0 20-16,0 0 0,0-21 0,0 22 16,0-22-16,21 0 0,-21 21 0,21-20 15,0-1-15,0-21 0,0 21 16,1-21-16,20 0 0,-21 0 0,21 0 15,-20 0-15,20 0 0,0 0 0,1-21 16,-1 0-16,0-1 16,-21 1-16,22 0 0,-1-21 0,-21-1 15,22 1-15,-1-43 0,-42 43 16,0-21-16,0 20 0,0 1 16,-21 21-16,0-22 0,-22 22 0,22 21 15,0 0-15,0 0 0,0 0 16,-1 0-16,1 0 0,21 21 0,0 22 15,0-22-15,0 0 0,0 21 0,0 1 16,21-22-16,1 21 0,20 1 16,-21-22-16,0 21 0,0-21 15,1 22-15,20-22 0,-21 0 16,0 0-16,0 0 0,1 0 0,-1-21 16,21 0-16,-21 22 0,0-22 0,1 0 15,-1 0-15,21 0 0,-21-22 16,0 22-16,22-21 0,-22 0 0,21 0 15,-21-21-15,22 20 0,-22-20 0,0 21 16,0-21-16,22-1 0,-43 1 16,21 21-16,-21 0 0,0-1 0,0 1 15,0 42 1,0 1-16,-21-1 16,21 0-16,-22 21 0,22-21 0,0 22 0,-21-22 15,21 21-15,-21-21 16,21 22-16,0-22 0,0 0 0,0 0 15,21 0-15,0 1 0,1-22 16,-1 0-16,0 0 0,0 0 16,21 0-16,-20 0 0,-1 0 0,0 0 15,0-22-15,0 1 0,0 21 0,-21-21 16,0 0-16,0-21 0,0 20 16,0 1-16,0-21 0,-21 0 0,0 20 15,0-20-15,0 21 0,0 0 16,-1 0-16,1-1 0,0 1 0,21 0 15,0 0 1,21 21 0,0 0-16,1 0 0,20 0 15,0 0-15,43-21 0,-43 21 16,22 0-16,-22 0 0,0 0 16,1 21-16,-1 0 0,0 0 0,-20 0 15,-1 1-15,0 20 0,-21-21 16,0 21-16,0-20 0,0 20 0,0-21 15,0 21-15,-21-20 0,21-1 0,-21 21 16,-1-21-16,22 0 16,0 1-16,-21-22 0,21 21 15,-21-21-15,21-21 32,0-1-32,0 1 15,0 0-15,0 0 0,21-21 0,0 20 16,1-20-16,-1 0 0,0-1 15,0 1-15,21 0 0,-20-1 0,-1 1 16,21 21-16,-21 0 0,0 0 16,22 21-16,-22 0 0,0 0 0,-21 21 15,21 0-15,-21 0 0,0 21 0,0-20 16,0 20-16,0 0 16,0 1-16,0-22 0,0 21 0,0 0 15,0-20-15,0 20 0,0-21 0,0 0 16,0 0-16,0 1 0,0-1 15,21-21 1,1 0 0,-1-21-16,0 21 0,0-22 0,0 1 15,0 0-15,22 0 0,-1-21 16,-21-1-16,22 22 0,-1-21 0,0-1 16,1 1-16,-1 21 0,0-21 15,1 20-15,-1 1 0,-21 21 0,0 0 16,0 0-16,1 0 0,-22 21 15,0 1-15,0-1 0,0 0 0,0 0 16,-22 21-16,1-20 0,0 20 0,21-21 16,0 21-16,0-20 0,0-1 15,0 21-15,0-21 0,0 0 0,0 1 16,0-1-16,42 0 0,-20 0 0,-1-21 16,21 21-16,-21-21 0,22 0 15,-1 0-15,0 0 0,-21 0 0,22 0 16,-1 0-16,0-21 0,1 0 15,-22 0-15,21 0 0,1-1 0,-22 1 16,0-21-16,21 0 0,-21-1 16,-21 22-16,0-21 0,0-22 15,0 43-15,0 0 0,0 0 16,-21 21-16,0 0 0,0 0 0,0 21 16,0 0-16,-1 21 0,22-20 15,0-1-15,-21 21 0,21-21 0,0 22 16,0-22-16,0 0 0,0 0 0,21 0 15,-21 0-15,22 1 0,-1-1 16,0-21-16,0 0 0,21 0 0,1 0 16,-22 0-16,21 0 0,1 0 0,-1-21 15,21 21-15,-20-22 0</inkml:trace>
  <inkml:trace contextRef="#ctx0" brushRef="#br0" timeOffset="125023.78">18542 14965 0,'0'-21'15,"0"42"-15,0-63 0,0 20 0,-21 1 0,0 0 16,-1 0-16,-20 21 0,21 0 16,-21 0-16,-22 0 0,22 0 0,-1 21 15,-20 0-15,21 22 0,-1-1 0,1 0 16,-22 1-16,22 20 0,0 1 16,21-1-16,-22 1 0,1-22 0,21 21 15,0 1-15,-1-22 0,22 1 16,0-1-16,0 0 0,0-21 0,43 22 15,-22-22-15,21 0 0,1 0 0,20-21 16,-21 21-16,22-21 16,21 0-16,-22 0 0,1 0 0,20-21 0,-20 0 15,-1 0-15,22 0 0,-22-22 16,-20 1-16,-1 0 0,0-1 16,-20-20-16,-1-22 0,-21 22 0,0-22 15,0 22-15,-21-22 0,-1 21 0,-20 1 16,-21 21-16,-1-1 0,1 1 15,-22 21-15,0 0 0,22 21 0,-22 0 16,22 0-16,-1 21 0,1 0 16,20 21-16,1 1 0,0-1 0,20 0 15,22 22-15,0-1 0,0 1 0,0-22 16,22 22-16,20-22 0,0 21 16,1-20-16,20-1 0,1 0 15,20 1-15,-20-22 0,20 0 0,1 0 16,0-21-16,-1 0 0,1 0 15,-21 0-15,-1 0 0,1 0 0,-1-21 16,1-21-16,-22 21 0</inkml:trace>
  <inkml:trace contextRef="#ctx0" brushRef="#br0" timeOffset="125271.64">19219 15388 0,'43'-84'15,"-22"-65"17,-85 382-32,107-444 0,-65 232 0,1 0 15,21 21-15,-21 1 0,0 20 0,0-21 16,0 22-16,21-22 0,-22 22 15,22-1-15,0 1 0,0 20 0,0-20 16,-21-1-16,21 22 0,-21-21 16,0 20-16,0-20 0,21-1 15,-21 1-15,-1-1 0,-20 1 0,21-1 16,0-20-16,0-1 0,-1 0 0,1-21 16,0 1-16,21-1 0,-21 0 15,21-42 1,21 0-16,0-1 0,0-20 0,22 21 15,-22-21-15,0-22 0,0 22 16,0-22-16</inkml:trace>
  <inkml:trace contextRef="#ctx0" brushRef="#br0" timeOffset="125516.49">19050 15642 0,'0'-63'0,"0"380"0,0-571 0,0 106 0,0 85 16,0-1-16,0 1 0,0 20 0,0 1 15,21 0-15,0 20 0,0 1 0,1 0 16,20 21-16,-21 0 0,21 0 15,-20 0-15,20 21 0,-21 0 0,21 22 16,-20-1-16,-1 0 0,0 1 16,0-1-16,-21 0 0,0 1 0,0-1 15,0-21-15,-21 22 0,0-22 0,0 0 16,-1 0-16,-20 0 16,21 0-16,-21 1 0,-1-22 0,22 0 15,-21 0-15,21 0 0,-1 0 0,1 0 16,0 0-16,21-22 0,0 1 15,0 0-15,0 0 0,21 0 0,0-22 16</inkml:trace>
  <inkml:trace contextRef="#ctx0" brushRef="#br0" timeOffset="126943.68">19833 14774 0,'0'-21'15,"0"42"-15,0-63 0,0 21 0,0 0 0,0 0 16,0-1-16,0 44 31,-21-1-31,0 0 0,0 21 0,-1 1 16,1-1-16,0 0 0,0 22 0,-21-1 15,20 1-15,1-1 0,0-20 16,0 20-16,21 43 0,0-64 16,0 1-16,0-1 0,0-21 0,21 21 15,0-20-15,0-1 0,1-21 16,-1 0-16,21 0 0,-21 0 0,0 0 15,22 0-15,-22 0 0,21-21 16,-21-1-16,22 1 0,-22-21 0,21 21 16,-21-22-16,1 1 0,20 0 15,-21-1-15,0 1 0,0 21 16,1-21-16,-22 20 0,0 44 31,0-1-31,-22 0 0,22 21 0,0 1 16,-21-22-16,0 21 0,21 0 0,0-20 15,0 20-15,0-21 0,0 21 16,0-20-16,0-1 0,21 0 0,0 0 16,1 0-16,-1-21 0,21 0 15,-21 21-15,22-21 0,-22 0 0,21 0 16,0 0-16,-20-21 0,20 21 0,0-21 16,-21 0-16,22-21 15,-1 20-15,-21-20 0,22 0 0,-22-1 16,21 22-16,-21-21 0,0 21 0,-21-22 15,0 22-15,22 21 0,-22 21 32,-22 22-32,22-22 0,0 0 15,-21 21-15,21-20 0,-21 20 0,21-21 16,0 0-16,0 22 0,0-22 0,0 0 16,0 0-16,21-21 15,0 21-15,1 0 0,-1-21 0,0 0 0,0 0 16,0 0-16,0 0 0,1 0 0,20 0 15,-21-21-15,0 21 16,0-21-16,-21 0 0,22-21 0,-22 20 16,21-20-16,-21 21 0,0-21 0,0-1 15,0 1-15,0 0 0,0 20 16,-21-20-16,-1 21 0,1 0 0,0 21 16,-21 0-16,21 0 0,-1 0 15,1 0-15,0 21 0,0-21 0,21 21 16,-21 0-16,21 0 0,0 1 15,0-1-15,21-21 16,0 0-16,0 0 0,0 0 16,22 0-16,-22 0 0,0 0 15,0-21-15,0-1 0,1 22 16,20-21-16,-21 0 0,0 0 0,22 21 16,-22-21-16,0 21 0,0 0 15,0 0-15,0 0 0,1 21 16,-22 0-16,0 21 0,0-20 15,0 20-15,0-21 0,0 21 16,0-20-16,0 20 0,-22-21 0,22 0 16,0 0-16,0 1 0,-21-1 15,21 0-15,-21 0 0,21 0 0,0-42 47,0 0-31,21 0-16,0 0 0,1-22 0,-1 22 15,0-21-15,0-1 0,21 1 16,1 0-16,-22-1 0,21 1 0,1 21 16,-1 0-16,0 0 0,-21-1 0,22 22 15,-22 0-15,0 0 0,0 0 16,-21 22-16,0-1 0,0 0 0,0 0 16,0 21-16,-21-20 0,0 20 15,0-21-15,21 21 0,0 1 0,-21-22 16,21 21-16,0-21 0,0 1 0,0-1 15,0 0-15,0 0 0,21 0 16,0 0-16,0-21 0,0 0 16,22 0-16,-22 0 0,0 0 0,21 0 15,-21 0-15,22 0 0,-1-21 16,0 21-16,-20-21 0,20 0 0,0-21 16,-21 20-16,22-20 0,-1-21 0,-21 20 15,0-20-15,1 20 0,-1-20 16,0 21-16,-21-1 0,0 22 0,0-21 15,0 21-15,0-1 0,-21 22 16,0 0-16,-1 0 0,1 22 16,21 20-16,0-21 0,-21 43 15,21-22-15,0 0 16,0 1-16,0-1 0,0 0 0,0-21 16,0 22-16,21-1 0,-21-21 0,0 22 15,0-22-15,0 0 0,0 0 16,0 0-16,0 0 0,-21-21 15,21 22-15,-21-22 0,0 0 16,0 0-16,-1 0 0,1-22 16,0 1-16,21 0 0,0 0 15,-21 0-15,0 0 0,21-22 16,0 22-16</inkml:trace>
  <inkml:trace contextRef="#ctx0" brushRef="#br0" timeOffset="127125.57">21484 14753 0,'-42'0'0,"84"0"0,-127-21 15,64 21-15,-21 0 0,21 0 0,0 0 16,-1 0 0,1 0-16,0 0 15,0 21 1,0-21-1</inkml:trace>
  <inkml:trace contextRef="#ctx0" brushRef="#br0" timeOffset="127284.48">19748 14986 0,'0'0'16,"-42"21"-16,0 0 0,-1-21 0,22 0 15,64 0-15,-1 0 16,0 0-16,1 0 0,20 0 15,1 0-15,-1 0 0,1 0 16,20 0-16,1-21 0,21 21 0,-22 0 0,1-21 16</inkml:trace>
  <inkml:trace contextRef="#ctx0" brushRef="#br0" timeOffset="127884.13">23093 15304 0,'0'0'0,"-21"0"16,-1 0-16,1 0 0,42 0 31,22 0-31,-1 0 0,0 0 16,22 0-16,-1-22 0,22 22 15,0 0-15,-1 0 0,22 0 0,-21-21 16,0 21-16,-22 0 0,-21 0 16,22 0-16,-43 0 0,0-21 0,-42 21 31,0-21-31,-21 21 0,-1 0 0,1-21 16,0 0-16,-1 21 0,-20-22 0,42 22 15,-22-21-15,22 0 0,0 21 16,21-21-16,0 0 0,21 21 15,0 0-15,22 0 16,-1 21-16,-21-21 0,21 42 16,1-21-16,-22 22 0,21-22 15,-21 21-15,-21 1 0,0-1 0,0 0 16,0 1-16,-21-1 0,-21-21 16,21 21-16,-22-20 0,1 20 0,0-21 15,-1 0-15,22 0 0,-21-21 0,21 0 16,0 0-16</inkml:trace>
  <inkml:trace contextRef="#ctx0" brushRef="#br0" timeOffset="128137.99">24786 15007 0,'-931'508'0,"1883"-1037"0,-931 508 16,-63 63-16,84-105 0,-42 42 0,-21 21 15,0 0-15,-21 0 16,21 0-16,-22 21 0,1 0 0,0 21 16,-1-21-16,22 22 0,-21 20 15,21-20-15,-1-1 0,1 21 0,0-20 16,21-1-16,0 0 0,0 1 16,0-1-16,21-21 0,22 22 15,-22-22-15,21-21 0,0 21 0,22-21 0,-1 0 16,-20 0-16,20 0 0,1 0 15,-1-21-15,-20 0 0</inkml:trace>
  <inkml:trace contextRef="#ctx0" brushRef="#br0" timeOffset="128595.73">25421 14796 0,'21'-64'16,"-42"128"-16,42-170 0,0 63 0,-21 1 15,0 21-15,0 42 16,-21 0-16,0 0 0,0 22 15,21-1-15,-21 22 0,0-22 16,21 0-16,-22 22 0,1-1 0,21 1 16,0-1-16,0 1 0,0-1 0,0-20 15,0 20-15,0-21 16,0 1-16,0-22 0,0 21 0,0-21 16,0 1-16,-21-22 15,21-22 1,0 1-16,0 0 15,0 0-15,0-21 0,0-1 16,0 1-16,21 0 0,0-22 0,1 22 16,-1-1-16,21 1 0,-21 0 0,22 21 15,-1-22-15,0 43 0,1-21 16,-1 21-16,0 0 0,-21 0 0,1 21 16,20 0-16,-21 1 0,-21 20 15,0-21-15,0 21 0,0 1 16,0-1-16,0 0 0,0 1 0,-21-1 15,0 0-15,21-20 0,-21 20 16,-1-21-16,22 0 0,-21-21 0,21 21 16,0 1-16,0-44 31,21 1-31,1 0 0,20 0 16,-21 0-16,0-22 0,0 22 15</inkml:trace>
  <inkml:trace contextRef="#ctx0" brushRef="#br0" timeOffset="128896.58">25993 15177 0,'21'-64'15,"42"-63"17,-42 127-32,-126 191 0,232-403 0,-106 212 15,0 0-15,0 0 16,0 21-16,0 0 0,1-21 0,-1 43 16,0-22-16,0 21 0,0-21 15,-21 22-15,0-1 0,0 0 0,0 1 16,0-22-16,0 21 0,0-21 0,0 0 15,0 1-15,-21-1 0,21 0 16,-21-21-16,0 0 0,0 0 16,-1 0-16,22-21 15,0 0-15,0-1 0,0 1 16,0 0-16,0 0 0,22 0 16,-1-22-16,0 1 0,0 21 15,21-21-15,-20-1 0,-1 22 0,21-21 16,-21 21-16,22-1 0,-1-20 0,-21 21 15,21 21-15,1-21 0,-1 0 16,22 21-16</inkml:trace>
  <inkml:trace contextRef="#ctx0" brushRef="#br0" timeOffset="129927.98">26987 14923 0,'-63'42'32,"42"-21"-32,84-84 0,-147 147 0,189-168 0,-253 189 15,127-62-15,0-22 0,0 21 0,0-21 16,-1 22-16,22-1 0,0-21 0,0 22 15,0-22-15,0 21 0,0-21 16,0 0-16,22 1 0,20-1 0,-21 0 16,21-21-16,-20 0 0,20 21 15,0-21-15,-21 0 0,22 0 0,-22-21 16,0 0-16,0 0 0,0-1 0,-21 1 16,0 0-16,0-21 0,0-1 15,0 1-15,0 0 0,0-1 0,-21 1 16,21 0-16,-21-1 0,21 22 15,0-21-15,0 21 0,21 0 16,0-1-16,1 1 0,-1 0 0,21 21 16,-21 0-16,22 0 0,-22 0 15,21 0-15,-21 0 0,0 21 0,1-21 16,-1 21-16,0 1 0,0 20 0,-21-21 16,0 21-16,0-20 0,0 20 15,0 0-15,0-21 0,0 22 0,0-22 16,0 21-16,0-21 0,0 1 15,0-1-15,0 0 0,-21-21 32,21-21-17,0 0-15,0-1 0,0 1 16,0 0-16,0-21 0,0-1 16,21 22-16,-21-21 0,21 0 0,0-1 15,1 1-15,-1 21 0,0-22 0,21 22 16,-21 0-16,1 0 0,-1 21 15,21 0-15,-21 0 0,0 0 0,1 0 16,-1 21-16,0 21 0,-21-20 16,0 20-16,0-21 0,0 21 0,0 1 15,0-1-15,0 0 0,0 1 0,-21-1 16,0-21-16,21 22 0,0-22 16,-22 0-16,1 0 0,0 0 15,21-42 16,0 0-31,21 0 16,0 0-16,1-22 0,-1 22 16,0-21-16,21-1 0,1 22 0,-1-21 15,0 0-15,1-1 0,-1 22 0,0-21 16,-21 21-16,22-1 0,-22 22 16,0 0-16,0 0 0,-21 22 31,-21 20-31,21-21 0,-21 0 0,0 22 15,0-22-15,-1 21 0,1-21 16,0 22-16,21-22 0,-21 21 16,21-21-16,0 22 0,0-22 0,21 0 15,0 21-15,0-21 0,22 1 16,-22-22-16,21 21 0,1 0 0,-1-21 16,21 0-16,-20 0 0,-1 0 0,22 0 15,-22-21-15,0 0 0,22-1 16,-22 1-16,0-21 0,1 0 15,-1-22-15,0 22 0,-20-22 0,-1 22 16,0 0-16,-21 20 0,0-20 0,0 21 16,-21 0-16,0 21 0,-1 0 15,-20 0-15,21 0 0,-21 21 16,20 21-16,1-21 0,0 22 0,0-1 16,21 0-16,-21 1 0,21-22 15,0 21-15,0 1 0,0-22 0,21 21 16,0-21-16,0 0 0,22 1 0,-1-1 15,0 0-15,22 0 0,-1-21 16,22 21-16,-22-21 0,1 0 0,21 0 16,-43 0-16,21-21 0,-20 21 15,-22-21-15</inkml:trace>
  <inkml:trace contextRef="#ctx0" brushRef="#br0" timeOffset="130405.23">12255 16552 0,'22'-21'0,"-44"42"0,65-63 16,-22 42-16,0-21 0,0 0 0</inkml:trace>
  <inkml:trace contextRef="#ctx0" brushRef="#br0" timeOffset="130646.09">12594 16383 0,'0'0'0,"21"0"0,-21 21 16,0 0-16,0 22 15,0-22-15,0 42 0,0-20 0,0 20 16,0 1-16,0 20 0,0-20 0,0 21 16,0-22-16,0 22 0,0-22 15,0 1-15,-21-1 0,21-20 0,0 20 16,-21 1-16,21-22 0,0 0 16,0 1-16,-21-1 0,21-21 0,0 0 15,-21 0-15,21-42 16,0 0-1,0-21-15,0-1 16,0 1-16</inkml:trace>
  <inkml:trace contextRef="#ctx0" brushRef="#br0" timeOffset="130848.17">12467 16616 0,'0'-21'15,"0"42"-15,0-63 0,0 20 0,0 1 16,0 0-16,21 0 0,0 0 15,1 21-15,20-21 16,0-1-16,1 22 0,-1-21 0,21 21 16,1-21-16,-1 21 0,22 0 0,-21 0 0,-1 0 15,1 0-15,-22 0 16,0 21-16,1 0 0,-22 1 0,-21-1 16,0 0-16,0 0 0,-21 0 15,-1 0-15</inkml:trace>
  <inkml:trace contextRef="#ctx0" brushRef="#br0" timeOffset="131025.27">12658 17039 0,'0'21'15,"0"-42"-15,0 64 0,0-22 16,42-21 15,-21 0-31,21-21 16,1 21-16,-1-22 0,64-20 15,-43 21-15,1 0 0,-22 0 0,1-1 16,-1 1-16</inkml:trace>
  <inkml:trace contextRef="#ctx0" brushRef="#br0" timeOffset="131187.78">13398 16870 0,'0'106'31,"0"-85"-31,-21-148 0,42 275 0,-21-296 0,0 338 16,0-168-16,-21-1 0,21 0 0,0 0 15,0 0-15,0 0 0,0 1 0,0-1 16,0 0-16,0 0 16,21-21-1,1 0-15,-1-21 16</inkml:trace>
  <inkml:trace contextRef="#ctx0" brushRef="#br0" timeOffset="131356.68">13420 16806 0,'0'0'0,"-22"-21"16,1 0-16,21 0 0,-21 21 0,42 0 47,0 0-31,1 0-16,-1 0 0,21 0 15,-21 0-15,0 0 0,1 0 0</inkml:trace>
  <inkml:trace contextRef="#ctx0" brushRef="#br0" timeOffset="131732.54">13568 16891 0,'0'-21'16,"0"0"-1,21 0-15,0-1 0,21 22 0,-20-21 16,-1 21-16,21 0 15,0 0-15,-20 0 0,62 0 16,-41 21-16,-1 1 0,-21 20 16,21-21-16,-20 21 0,-22-20 0,0 20 15,0 0-15,0-21 0,0 22 16,-22-22-16,1 0 0,-21 21 0,21-20 16,-22-1-16,22-21 0,0 21 0,-21-21 15,21 0-15,-1 0 0,1 0 16,21-21-1,0 0-15,0-1 0,0 1 0,21 0 16,1 0-16,-1-21 0,0 20 16,0-20-16,21 0 0,1 21 15,-22-22-15,21 22 0,22-21 0,-22 21 16,0-1-16,1 22 0,-1-21 0,0 21 16,1-21-16,-22 21 0,0 0 15,0 0-15</inkml:trace>
  <inkml:trace contextRef="#ctx0" brushRef="#br0" timeOffset="132040.56">14351 16870 0,'-42'63'16,"20"107"15,86-403-31,-106 466 16,63-233-16,0 0 16,21 0-16,-21 0 0,22-21 0,-22-1 15,21 22-15,-21-21 0,22 0 16,-22-21-16,0 21 0,0-1 0,-21 1 15,0 0-15,0 0 0,0 0 16,0 0-16,-21-1 0,0 22 0,0 0 16,-22 0-16,22 0 0,-21 0 15,0 22-15,-1-1 0,22 0 0,-21 0 16,21 0-16,-1 22 0,1-22 16,21 21-16,0-21 0,0 22 15,0-22-15,21 0 0,-21 21 0,43-21 16,-22 1-16,21-1 0,-21-21 15,22 21-15,-1-21 0,0 0 0,1 0 16,-1 0-16,0 0 0,1 0 16,20-21-16,-20 0 0</inkml:trace>
  <inkml:trace contextRef="#ctx0" brushRef="#br0" timeOffset="133071.79">15261 16849 0,'191'-339'31,"-191"318"-31,-233 444 16,466-888-16,-424 867 0,382-826 0,-213 403 0,1 21 15,0 0-15,0 0 0,0 0 0,0 21 16,-22 1-16,22 20 0,0 0 16,-21 22-16,20-1 0,1 1 0,0 20 15,0 1-15,-21 0 0,20-1 16,1 1-16,0 21 0,0-21 0,0 20 16,0 22-16,21-21 0,0 0 15,0 0-15,0 0 0,0 21 0,0-21 16,0-1-16,0-20 0,0 21 15,0-43-15,0 1 0,21-1 16,-21-20-16,21-1 0,0-21 16,21-21-16,-20 0 0,20 0 0,0-21 15,22-21-15,-22-1 0,0 1 16,22-21-16,-22-22 0,1 21 0,-1-20 16,-21-1-16,0 0 0,0-84 15,-21 84-15,-21 1 0,-21 20 16,0-20-16,-1 20 0,1 22 15,-22-22-15,22 22 0,0 21 0,-1-22 16,1 22-16,21 0 0,0-21 0,21 21 16,0-1-16,0 1 0,21 0 15,21 0-15,1-21 0,-1 20 0,43-20 16,-22 21-16,1 0 16,20-22-16,-20 22 0,20 0 0,-20 0 15,-1 0-15,22 0 0,-21-1 16,-22 22-16,0-21 0,1 21 0,-22 0 15,-42 0 1,-1 21-16,-20-21 16,21 22-16,-21-1 0,20 0 0,1-21 15,0 21-15,0 0 0,0 0 16,21 22-16,0-22 0,0 0 0,0 0 16,0 0-16,0 1 0,21-1 15,0 0-15,0-21 0,43 0 16,-22 0-16,-21 0 15,22 0-15,-1 0 0,0-21 16,-21 0-16,22-1 0,-22 1 0,0 0 16,0 0-16,-21 0 0,0-22 15,0 22-15,0-21 0,-21 21 0,0 0 16,-21-1-16,20-20 0,-20 21 16,21 0-16,-21 21 0,20-21 0,1-1 15,21 1-15,0 0 16,21 0-16,1 21 0,20-21 0,0 21 15,1 0-15,20 0 0,-21 0 16,22 0-16,-1 21 0,-20-21 0,-1 21 16,0 21-16,1-20 0,-1 20 15,-21-21-15,0 21 0,-21 1 16,0-22-16,0 21 0,0 1 0,-21-22 16,0 0-16,0 21 0,-21-21 15,20-21-15,1 22 0,21-1 0,-21-21 16,42-21 15,0 21-31,1-22 0,-1 1 0,0 0 16,0-21-16,0 21 0,22-22 15,-22 1-15,0 0 0,0-1 16,0 1-16,0 21 0,1 0 0,-22-1 16,21 1-16,-21 42 15,-21 22-15,-1-22 16,1 21-16,0-21 0,0 22 15,0-1-15,0 0 0,-1 1 0,22-22 16,0 21-16,0-21 0,0 1 16,0-1-16,0 0 0,22 0 0,-1 0 15,0-21-15,0 0 0,0 0 16,22 0-16,-22 0 0</inkml:trace>
  <inkml:trace contextRef="#ctx0" brushRef="#br0" timeOffset="133885.51">18055 16658 0,'-21'-42'0,"42"84"0,-42-105 0,21 42 16,0-1-16,0 1 0,0-21 0,0 21 15,0 0-15,0-1 0,0 1 0,0 0 16,-21 42 0,0 0-16,-1 1 15,1 20-15,0 0 0,0 1 16,-21-1-16,20 21 0,-20 1 16,21-1-16,0 1 0,-22-22 0,22 22 15,0-1-15,21-20 0,0-1 16,0 0-16,0 1 0,0-1 0,21-21 15,22 0-15,-22 0 0,21 1 16,0-22-16,22 0 0,-22 0 0,1 0 16,20 0-16,1 0 0,-1-22 0,1 1 15,-1 0-15,1-21 16,-1 21-16,1-22 0,-22-20 0,0 20 16,1-20-16,-22-1 0,-21-20 15,0 20-15,0 1 0,-21-1 0,-22 1 16,1 20-16,0-20 0,-22 42 0,1-22 15,-1 22-15,1 21 0,-1 0 16,-21 0-16,22 0 0,21 21 0,-22 22 16,22-22-16,-1 21 0,22 1 15,0 20-15,21 1 0,0-22 0,0 21 16,0-20-16,21 20 0,0-20 16,22-1-16,-1 0 0,22 1 0,-1-22 15,1 0-15,-1 0 0,22 0 0,-1-21 16,1 0-16,0 0 15,-1 0-15,1 0 0,0-21 0,-22 0 0,-20 0 16,20 0-16,-21-1 16,-20-20-16,-1 21 0,0-21 0,-21 20 15,0 1-15,0 0 0,0 0 0,-21 21 16,0 21 0,-1 0-16,1 22 0,0-22 15,0 21-15,21 0 0,0 22 16,-21-22-16,0 1 0,21 20 0,-22 1 15,22-1-15,0 22 0,-21-22 16,0 22-16,0 0 0,0-22 16,21 22-16,-21-22 0,-1 22 0,1-22 15,0 1-15,0-22 0,21 22 16,0-43-16,0 21 0,0-21 0,0-42 31,21 0-31,0-21 0,0-1 16,1 1-16,-1 0 0,0-22 15,0 1-15,-21-1 0</inkml:trace>
  <inkml:trace contextRef="#ctx0" brushRef="#br0" timeOffset="134132.38">18838 17378 0,'21'-529'47,"-42"1058"-47,85-1101 0,-43 530 0,21 21 15,1 0-15,-1 21 0,0 0 16,1 0-16,20 21 0,-21 0 0,1 21 15,-22-20-15,21 20 0,-42 0 16,0 22-16,0-22 0,0 0 0,-21-20 16,0 20-16,0 0 0,-22-21 0,1 1 15,0-1-15,-1 0 0,1 0 16,0-21-16,-1 0 0,1 21 0,21-21 16,0 0-16,0 0 0,21-21 15,0 0-15,0 0 16,21-22-16,21 22 0,-21-21 15,22 0-15</inkml:trace>
  <inkml:trace contextRef="#ctx0" brushRef="#br0" timeOffset="135455.85">19833 16425 0,'0'-21'16,"0"42"-16,0-63 0,0 21 0,-21 21 15,0 0 1,0 21-16,-1 0 0,1 22 15,0-22-15,0 21 0,0 0 16,0 1-16,-1 20 0,22-20 0,0-1 16,-21 21-16,21-20 15,0-1-15,0 0 0,0 1 0,0-1 16,0-21-16,21 22 0,-21-22 0,22 0 16,-1 0-16,0-21 0,0 21 15,0-21-15,0 0 0,22 0 0,-22 0 16,21-21-16,-21 21 0,22-21 15,-22 0-15,0 0 0,21-22 0,-20 22 16,-1-21-16,0-1 0,21 1 16,-42 21-16,21-21 0,1 20 0,-22 1 15,0 0-15,0 42 32,0 22-32,-22-22 0,22 0 15,-21 0-15,21 21 0,0-20 16,0-1-16,0 21 0,0-21 15,0 0-15,0 1 0,0-1 16,0 0-16,43-21 16,-22 0-16,0 0 0,0 0 15,0 0-15,22 0 0,-22 0 0,21-21 16,0 0-16,-20-1 0,20-20 0,0 21 16,-21 0-16,22-22 0,-22 1 15,0 21-15,0-21 0,0 20 0,-21 1 16,0 0-16,0 42 31,0 0-31,0 22 16,-21-22-16,21 0 0,0 21 0,-21-20 15,21 20-15,0-21 0,0 0 0,0 22 16,0-22-16,0 0 0,21 0 16,0 0-16,1-21 0,-1 0 15,0 0-15,0 0 16,0 0-16,0 0 0,1 0 0,-1-21 15,-21 0-15,21 0 0,-21 0 16,0-1-16,0 1 0,0-21 0,0 21 16,0-22-16,0 22 0,0-21 15,0 0-15,0 20 0,0 1 0,-21 0 16,21 0-16,0 0 0,0 0 16,21 21-1,0-22-15,0 22 16,0 0-16,22 0 0,-22 0 15,0 0-15,0 0 0,22 0 0,-22 0 16,0 0-16,0 22 0,-21-1 16,21 0-16,-21 0 0,21 0 0,-21 0 15,0 1-15,0-1 0,0 0 16,0 21-16,0-21 0,0 1 0,0-1 16,0 0-16,-21 0 0,21 0 15,-21 0-15,21 1 0,0-1 16,0 0-16,0-42 47,0 0-47,0-1 15,21 1-15,0 0 0,1 0 0,-1 0 16,21-22-16,0 22 0,1-21 16,20 21-16,-20 0 0,20-1 0,-21 1 15,1 21-15,-1 0 0,-21 0 0,0 0 16,1 0-16,-22 21 0,0 1 15,0-1-15,0 0 0,0 0 0,-22 0 16,1 0-16,21 1 16,-21 20-16,0-21 0,0 0 0,0-21 15,21 21-15,0 1 0,0-1 16,0 0-16,21-21 16,0 0-16,0 0 0,21 0 15,-20 0-15,20 0 0,0 0 16,1-21-16,-1 0 0,0-1 0,1 1 15,-1-21-15,-21 0 0,21-1 16,1 1-16,-22 0 0,42-43 16,-41 43-16,-1 20 0,0 1 15,-21 0-15,0 0 0,0 0 16,-21 21-16,0 0 0,-1 0 16,1 21-16,0 0 0,0 0 15,21 0-15,0 22 0,-21-22 0,21 21 16,-21-21-16,21 22 0,0-1 0,0-21 15,0 22-15,-22-22 0,22 0 16,0 0-16,-21 0 0,21 0 0,-21 1 16,21-1-16,-21-21 15,0 0-15,0 0 16,21-21-16,0-1 16</inkml:trace>
  <inkml:trace contextRef="#ctx0" brushRef="#br0" timeOffset="135643.92">21272 16489 0,'0'0'0,"-42"0"0,21 0 16,0 0-16,0 0 0,-1 0 16,1 0-1,0 0 1,0 0-1,0 0-15,0 0 16,-1 0-16</inkml:trace>
  <inkml:trace contextRef="#ctx0" brushRef="#br0" timeOffset="135819.85">19664 16637 0,'-85'21'0,"170"-42"0,-233 63 0,84-42 0,22 22 16,21-1-16,-1-21 0,22 21 15,22-21-15,-1 0 16,42 21-16,-20-21 0,20 0 16,22 0-16,-1 0 0,1 0 0,-21 0 15,20 0-15,1-21 16,0 21-16,20 0 0</inkml:trace>
  <inkml:trace contextRef="#ctx0" brushRef="#br0" timeOffset="136312.85">22818 16912 0,'-22'0'15,"44"0"-15,-65 0 0,64-21 32,22 21-32,-22 0 15,21 0-15,1 0 0,-1 0 0,21 0 16,-20 0-16,-1 0 0,22 0 0,-22 0 16,0 0-16,1 0 0,-22 0 15,0 0-15,0-21 0,-21 0 16,-21 0-1,0-1-15,0 22 0,-1-21 0,1 0 16,21 0 0,0 0-1,21 21-15,1 0 16,-1 0-16,0 0 0,0 0 0,0 21 16,0-21-16,1 21 0,-1 0 0,-21 0 15,0 22-15,0-22 0,0 0 16,0 0-16,0 22 0,-21-22 0,-22 0 15,22 0-15,-21 0 0,21 0 16,-22-21-16,22 22 0,-21-22 0,21 0 16,-1 21-16,22-42 31</inkml:trace>
  <inkml:trace contextRef="#ctx0" brushRef="#br0" timeOffset="137104.2">24511 16701 0,'-21'0'16,"42"0"-16,-42-22 0,21 1 0,21 0 15,0 21 1,0-21-16,0 21 0,1-21 0,20 0 15,0 21-15,1-22 0,20 1 0,-21 0 16,22 0-16,-22 0 0,1-22 16,-1 22-16,-21 0 0,0-21 0,0 21 15,-21-1-15,0 1 0,-21 21 16,-21 0-16,21 0 16,-22 21-16,-20 1 0,21 20 0,-1 0 15,1 1-15,-22-1 16,22 0-16,0 22 0,-1 20 0,1-20 15,0 21-15,21-22 0,-22 22 16,22-1-16,0 1 0,0 21 0,0-21 16,21 20-16,0 1 0,-22 0 15,1 0-15,0 0 0,21 0 0,-21-22 16,0 22-16,0-21 0,-1-1 16,22-20-16,0-1 0,0 1 0,0-22 15,0 1-15,0-22 0,0 0 16,22-21-16,-1 0 0,21-21 0,0-22 15,1 22-15,20-21 0,1-22 16,-1 1-16,1 21 0,-1-22 0,-20 1 16,20-22-16,-21 21 15,-20 1-15,-1-22 0,-21 1 0,0 20 16,0-21-16,0 22 0,-43-22 16,22 22-16,-21 20 0,0 1 0,-1 0 15,1-1-15,0 22 0,-1 0 0,22 0 16,0 0-16,0 21 0,21-21 15,21-1 1,0 22-16,21-21 0,1 21 16,20-21-16,-20 0 0,41 21 0,-20-21 15,20 0-15,-20-1 0,21 1 16,-22 21-16,1-21 0,-22 21 0,0 0 16,1 0-16,-22 0 15,0 0-15,-21 21 16,-21 0-16,0 1 15,-1-22-15,1 21 0,21 0 0,-21 0 16,21 0-16,-21 0 0,21 1 16,0-1-16,0 0 15,21-21 1,0 0-16,0 0 0,1-21 16,-1 21-16,0-21 0,-21-1 15,21 1-15</inkml:trace>
  <inkml:trace contextRef="#ctx0" brushRef="#br0" timeOffset="137272.1">25506 16764 0,'0'-21'0,"0"0"0,0 232 0,0-443 15,0 210-15,0 107 0,-21-170 0,21 64 16,-22 21-16,44 0 31,-1 0-15,0 21-16,0-21 0,0 22 0,22-22 15,-22 0-15,21 21 0,-21-21 16,0 21-16</inkml:trace>
  <inkml:trace contextRef="#ctx0" brushRef="#br0" timeOffset="137615.9">25802 16870 0,'0'-21'16,"0"42"-16,21-21 31,-21-21-31,21 21 0,22-21 0,-22 21 15,21 0-15,1-22 0,-22 22 0,21 0 16,0 0-16,1 0 0,-1 22 16,-21-1-16,22 0 0,-22 0 0,0 0 15,-21 0-15,0 22 0,0-22 16,0 21-16,0-21 0,0 22 0,-21-22 16,0 0-16,-1 0 0,1-21 15,-21 21-15,21-21 0,0 0 16,-1 0-16,1 0 0,0 0 15,0-21-15,21 0 0,0 0 16,0 0-16,21 0 0,0-1 16,0-20-16,22 21 0,-22-21 0,21 20 15,1-20-15,-1 0 0,0 21 16,1-22-16,-1 22 0,0-21 0,1 21 16,-1 21-16,-21-22 0,21 22 15,-20 0-15,-1 0 0,-21 22 16</inkml:trace>
  <inkml:trace contextRef="#ctx0" brushRef="#br0" timeOffset="137992.69">26522 16870 0,'21'85'47,"-21"-191"-47,-21 127 0,63 64 0,-21-85 0,0-22 16,22 1-16,-22 21 0,21-42 0,-21 21 15,22 0-15,-1-22 0,0 1 16,1 21-16,-1-22 0,0 1 0,-20 0 15,-1-1-15,21 22 0,-42-21 16,0 21-16,0-22 0,0 22 16,0 0-16,-42 21 15,21 0-15,-1 21 16,-20 0-16,21 1 0,-21 20 0,20 0 16,-20 1-16,21-1 0,-21 0 15,20 1-15,1 20 0,0-21 0,21 22 16,-21-22-16,21 22 0,-21-22 15,21 0-15,0 1 0,0-1 0,0 0 16,0 1-16,0-1 0,0-21 16,0 22-16,21-1 0,-21-21 0,21 21 15,-21-20-15,0-1 0,0 0 16,21-21-16,0 0 16,1 0-16,-22-21 0,42 0 0,-21-1 15,0 1-15,22-21 16,-1 21-16,0-22 0</inkml:trace>
  <inkml:trace contextRef="#ctx0" brushRef="#br0" timeOffset="139137.03">27517 16552 0,'21'-63'16,"-254"571"-16,466-1058 0,-254 655 16,63-232-16,-42 85 0,0 21 0,0 0 0,21-22 15,-21 22-15,21 0 16,-21 0-16,0 42 15,-21 21 1,0-20-16,-21 20 0,20 0 16,1 22-16,-21-1 0,21 1 0,-22 20 15,1 1-15,0 0 0,-1-1 16,-20 1-16,21 0 0,-22-1 0,1 1 16,-1 21-16,22-21 0,-22 20 15,1 1-15,20-21 0,-20 0 0,21 20 16,20-20-16,-20 21 0,21-21 15,0-1-15,21 1 0,-21 0 0,21-1 16,0-20-16,0-1 16,0-20-16,0-1 0,21 0 0,0-21 15,21 1-15,1-1 0,-1-21 16,0 0-16,22-21 0,-22-1 0,22 1 16,20-21-16,-20 0 0,-1-1 15,1-20-15,-22-1 0,0-20 0,1-1 16,-1 21-16,-21-20 0,-21-1 15,0 0-15,-21 1 0,-21 20 0,-1-20 16,1 20-16,0 1 0,-22-1 16,22 22-16,-22-1 0,22 1 0,21 21 15,0 0-15,0 0 0,21-1 16,0 1-16,21 0 16,21 0-16,0 21 15,1-21-15,-1 0 0,22-1 0,-1 22 16,1-21-16,-1 0 0,1 0 15,20 0-15,-20 0 0,-1 21 0,1-22 16,-22 22-16,22-21 0,-22 21 16,-21-21-16,21 21 0,-20 0 0,-1-21 15,-21 0-15,-21 21 16,-1 0-16,1 0 16,0 0-16,-21 0 0,21 0 0,-1 0 15,1 21-15,0 0 0,0 0 16,21 0-16,0 1 15,0-1-15,21 0 0,0 0 16,0 0-16,1 0 0,20 1 0,-21-22 16,21 0-16,1 21 0,-1-21 15,0 0-15,-20 0 0,20 0 0,-21-21 16,0-1-16,0 1 0,1 0 16,-22 0-16,0-21 0,0 20 0,0 1 15,-22-21-15,1 21 0,0 0 16,0-1-16,0 1 0,21 0 15,0 0-15,21 0 16,0 21-16,21 0 16,1 0-16,-1 0 0,0 0 15,22 0-15,-22 0 0,1 0 16,-22 0-16,21 0 0,-21 21 0,0 0 16,1 0-16,-22 0 0,0 1 15,0-1-15,0 21 0,0-21 0,0 0 16,-22 1-16,1-1 0,0 0 15,0-21-15,21 21 0,0 0 0,-21-21 16,42 0 15,0-21-15,0 0-16,0 0 0,1 0 0,-1-1 16,21 1-16,-21 0 15,0-21-15,1 21 0,20-22 0,-21 22 16,0 0-16,-21 0 0,0 0 15,0 42 1,-21-21-16,-21 42 16,21-21-16,-1 0 0,1 22 0,0-22 15,21 21-15,0-21 0,0 22 16,0-22-16,0 0 0,0 0 0,21 22 16,0-43-16,22 21 0,-22 0 15,21-21-15,1 0 0,20 0 0,-21 0 16,1-21-16,20 0 0,-20-1 15,20 1-15,-21-21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2:39:59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2201 0,'0'-21'110,"0"0"-95,-21 0-15</inkml:trace>
  <inkml:trace contextRef="#ctx0" brushRef="#br0" timeOffset="913.66">1566 741 0,'0'-21'63,"0"0"-48,21 21-15,-21-22 0,0 1 16,0 0 0,0 0-16,-21 21 15,0-21-15,0 21 0,0 0 16,-22 0-16,22 0 0,-21 0 16,21 0-16,-22 21 0,1-21 0,0 21 15,-1 0-15,22 0 0,-21 22 16,0-1-16,-1 0 0,1 1 0,0 20 15,20-20-15,-20 20 0,21 1 16,-21-1-16,20-21 0,1 22 16,21-22-16,0 22 0,0-22 0,0 0 15,0 22-15,0-22 0,0 1 16,21-1-16,1-21 0,20 21 0,-21-20 16,0-1-16,22 0 15,-22 0-15,21 0 0,0-21 0,22 0 16,-22 0-16,1 0 0,-1 0 15,21-21-15,-20 0 0,-1 0 0,0 0 16,1-22-16,-1 22 0,0 0 16,1-21-16,-22 20 0,21-20 15,-21 21-15</inkml:trace>
  <inkml:trace contextRef="#ctx0" brushRef="#br0" timeOffset="1385.41">1820 1355 0,'0'0'16,"21"-21"-16,-21-1 0,0-20 0,0 21 0,0 0 15,0 0-15,0-1 16,0 1-16,-21 21 0,0 0 15,0 0-15,0 0 16,0 0-16,-22 0 0,22 0 0,-21 21 16,21 1-16,-1-1 0,-20 0 15,21 0-15,0 21 0,0-20 0,-1 20 16,1-21-16,21 0 0,0 22 16,0-22-16,0 21 0,0-21 15,0 0-15,0 1 0,21-1 0,1 0 16,-1-21-16,0 0 15,0 0-15,21 0 0,-20 0 0,-1-21 16,0 0-16,0 21 0,0-22 16,0 1-16,1 0 0,-1-21 0,0 21 15,0-1-15,-21-20 16,0 21-16,21-21 0,0 20 0,-21 1 16,0 0-16,0 0 0,0 42 46,0 0-46,0 0 0,0 1 16,0 20-16,-21-21 0,21 21 0,-21-20 16,21-1-16,0 21 0,0-21 15,0 22-15,0-22 0,0 0 0,0 0 16,0 0-16,0 0 0,21 1 16,0-22-16,1 21 0,-1-21 15,0 0 1,0 0-16,0 0 0,0-21 15,1-1-15,-1 1 16,0 0-16,-21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2:40:04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974 550 0,'0'0'0,"0"-21"0,0 0 15,0 0-15,-22 0 0,22 0 16,0-1-16,0 1 0,0 0 0,0 0 15,0 0-15,0 0 0,0-1 16,-21 1-16,21 42 31,-21 22-15,0-1-16,21 0 0,-21 1 0,21-1 16,-21 22-16,-1-1 15,1 1-15,0-1 0,0 22 0,0-22 16,0 1-16,-1 20 0,-20-20 15,21-22-15,0 22 0,0-22 0,-1 0 16,22-20-16,0 20 0,-21-21 16,21 0-16,0-42 31,0 0-15,0 0-16,0-22 0,21 22 0,-21-21 15</inkml:trace>
  <inkml:trace contextRef="#ctx0" brushRef="#br0" timeOffset="287.89">889 381 0,'0'0'0,"0"-21"0,0 42 31,0 0-31,0 0 16,0 22-16,0-1 0,21 0 15,-21 1-15,0-1 0,0 22 0,0-1 16,0-21-16,0 22 0,0-1 16,0 1-16,21-22 0,-21 22 15,0-22-15,0 0 0,0 1 16,0-22-16,0 21 0,0-21 0,0 1 16,0-1-16,0 0 0,0 0 15,-21-21 16,21-21-31,-21 0 0</inkml:trace>
  <inkml:trace contextRef="#ctx0" brushRef="#br0" timeOffset="483.85">529 1207 0,'0'0'0,"-42"0"31,42-22-31,21 22 16,0 0-16,21 0 15,-20-21-15,20 0 0,0 21 16,1-21-16,-1 0 0,0 0 0,22 21 16,-22-22-16,0-20 0,1 21 15,20 0-15,-20 0 0,-1-22 0,-21 1 16,21 21-16,1-22 0,-22 1 16</inkml:trace>
  <inkml:trace contextRef="#ctx0" brushRef="#br0" timeOffset="743.75">1376 381 0,'0'0'0,"-43"0"16,22 0-16,21 21 0,-21 0 15,0 1-15,21 20 0,0-21 16,0 21-16,0 1 0,0 20 16,0-20-16,0 20 0,0-21 0,-21 22 15,21-1-15,0 1 0,0-22 16,0 22-16,0-22 0,0 0 0,0 1 15,0-1-15,0-21 0,0 0 16,0 22-16,0-22 0,21 0 16,0-21-16,0 0 15,0 0 1,1-21-16,-1 21 16,-21-21-16,21 0 0</inkml:trace>
  <inkml:trace contextRef="#ctx0" brushRef="#br0" timeOffset="1128.55">1439 1143 0,'-21'21'0,"42"-42"0,-42 63 16,0-42-16,21 22 0,21-22 47,0 0-47,0-22 0,1 1 15,20 0-15,-21 0 0,0 0 0,22 0 16,-22-22-16,0 22 0,0-21 16,0 21-16,0-1 0,1 1 15,-22 0-15,0 0 0,-22 21 16,-20 21 0,21 0-16,-21 0 0,20 1 0,-20 20 15,0-21-15,21 21 0,-22-20 16,22 20-16,0 0 0,21 1 15,-21-22-15,21 21 0,0-21 0,0 0 16,0 1-16,0-1 16,0 0-16,21-21 0,-21 21 0,21-21 15,0 0-15,0 0 0,22 0 16,-22 0-16,21 0 0,1-21 0,-22 21 16,21-21-16,0 0 0,-20-1 15,20 22-15</inkml:trace>
  <inkml:trace contextRef="#ctx0" brushRef="#br0" timeOffset="1501.27">1863 1143 0,'0'0'0,"-22"-21"15,22 0-15,0 0 16,0-1-16,0 1 16,22 0-16,-1 21 15,-21-21-15,21 21 0,0 0 0,0 0 16,0 0-16,1 0 0,-1 0 15,21 0-15,-21 21 0,0 0 16,1 0-16,-1 1 0,0 20 0,0-21 16,-21 0-16,0 22 0,0-22 15,0 21-15,0 0 0,-21-20 0,0-1 16,0 21-16,21-21 0,-22 0 16,1-21-16,0 22 0,21-1 15,-21-21 1,21-21-1,0-1-15,0 1 16,0 0-16,0 0 0,0 0 0,0 0 16,21-22-16,-21 22 0,21-21 15,0-1-15,1 22 0,-1-21 0,0 21 16,0-22-16,21 22 0,-20 0 16,-1 0-16,21 0 0,-21 0 15,22-1-15</inkml:trace>
  <inkml:trace contextRef="#ctx0" brushRef="#br0" timeOffset="1844">2857 593 0,'0'0'16,"0"-21"-16,-21 21 31,0 0-16,0 21-15,21 0 16,0 21-16,-21-21 0,0 22 16,-1-22-16,22 21 0,-21 1 15,21 20-15,-21-21 0,0 1 16,0-1-16,0 0 0,21 22 0,-22-22 16,1 1-16,21-22 0,0 21 15,-21 0-15,21-20 0,-21 20 0,21-21 16,0 0-16,0 0 0,0 1 15,0-1-15,21 0 0,0-21 16,0 0-16,1 0 0,-1 0 16,21 0-16,-21 0 0,0-21 0,22 0 15,-22-1-15,0 1 0,21 0 16</inkml:trace>
  <inkml:trace contextRef="#ctx0" brushRef="#br0" timeOffset="2066.98">2498 1016 0,'-43'0'15,"86"0"-15,-65 0 32,44 0-32,20 0 0,0 0 15,1 0-15,-1-21 0,21 21 0,-20-21 16,-1 0-16,0 21 0,22-22 15,-22 1-15,1 21 0,-1-21 16,-21 0-16,0 21 0,0-21 16,1 21-16,-1-21 0</inkml:trace>
  <inkml:trace contextRef="#ctx0" brushRef="#br0" timeOffset="2635.68">4445 21 0,'0'0'0,"21"-21"0,-42 21 62,0 0-62,0 0 0,-1 42 0,1 1 16,0 41-16,-21-20 0,21 21 16,-22-22-16,22 22 0,-21 21 0,-1-22 15,1 22-15,-21 0 0,20 0 16,-20 0-16,-1-1 0,1 1 0,-1 0 15,1 0-15,-1 21 0,1-42 0,20 20 16,-20 1-16,21-21 16,-1 0-16,22-1 0,-21-20 0,21-1 15,-1 1-15,1-22 0,21 0 16,-21 1-16,21-22 0,21-42 16,0-22-1,1 1-15,-1 0 0</inkml:trace>
  <inkml:trace contextRef="#ctx0" brushRef="#br0" timeOffset="3152.38">4826 656 0,'0'0'15,"0"-21"-15,0 42 32,-21 0-32,21 1 15,-21 20-15,21 0 0,0 1 16,0 20-16,-22-21 0,1 22 15,0-1-15,21-20 0,-21 20 0,0-20 0,0-1 16,-1 0-16,22 1 16,-21-1-16,0-21 0,21 21 0,-21-20 15,21-1-15,21-42 47,-21-1-47,21 1 0,0-21 16,1 21-16,-22-22 0,21 22 0</inkml:trace>
  <inkml:trace contextRef="#ctx0" brushRef="#br0" timeOffset="4447.71">4762 720 0,'0'-21'16,"0"-1"-16,22 1 15,-1 21-15,0 0 16,0-21-16,0 21 0,0 0 16,1 0-16,-1 0 0,0 0 0,0 0 15,0 0-15,0 0 0,1 0 16,-1 21-16,0-21 0,-21 21 16,21-21-16,-21 22 15,-21-22 32,21-22-47,0 1 16,-21 21-16,21-21 0,0 0 15,-21 0 1,-1 0-16,1 21 16,0 0-16,0 0 15,0 0-15,0 0 16,-1 0-16,1 21 0,0 0 0,0 0 15,-21 21-15,20 1 0,1 20 16,-21-20-16,21 41 0,0-20 0,-1-1 16,-20 1-16,21-1 0,21 1 15,0-1-15,-21-20 0,21-1 0,0 0 16,0 1-16,21-1 0,0-21 0,0 0 16,22 0-16,-22 1 0,21-22 15,0 0-15,1 0 0,-1 0 16,0 0-16,1-22 0,-1 22 15,0-21-15,-20 0 0,20 0 0,0 0 16,-21 0-16,1-1 0,-1-20 16,0 21-16,0-21 0,0 20 0</inkml:trace>
  <inkml:trace contextRef="#ctx0" brushRef="#br0" timeOffset="5159.96">5376 1037 0,'-42'43'31,"21"-22"-31,21 0 0,-21 0 16,-1 0-16,1 22 0,21-22 0,-21 21 16,0-21-16,21 0 0,-21 22 15,21-22-15,0 0 0,0 0 0,0 0 16,0 1-16,21-22 16,0 0-16,0 0 0,0 0 15,1 0-15,-1 0 0,21 0 0,-21-22 16,22 1-16,-22 21 0,0-21 15,0 0-15,0 0 0,-21 0 0,0-1 16,0-20-16,0 21 0,0 0 16,0 0-16,0-1 0,-42-20 15,0 21-15,20 0 0,1 0 16,0 21-16,0 0 0,0-22 16,0 22-16,21-21 15,0 0 1,0 0-16,21 21 0,0-21 0,21 21 15,1-21-15,-1 21 0,0 0 16,1 0-16,20 0 0,-21 0 0,1 0 16,-1 21-16,0-21 0,1 42 15,-22-21-15,21 0 0,-21 1 0,-21 20 16,0-21-16,0 21 0,0-20 16,0 20-16,0-21 0,0 0 15,-21 0-15,0 1 0,21-1 0,-21 0 16,0 0-16,0-21 0,21 21 15,-22-21-15,1 0 16,0 0-16,21-21 16,0 0-16,0 0 0,0 0 15,0-22-15,0 22 0,0-21 16,21 21-16,22-22 0,-22 1 0,0 0 16,21-22-16,1 22 0,-1 21 15,0-22-15,22 1 0,-22 21 0,0 0 16,1 21-16,-1 0 0,22 0 0,-43 0 15,21 21-15,-21 21 16,0-21-16,1 22 0,-22-1 0,0-21 16,0 21-16,0 1 0,-22-1 15,1 0-15,0-20 0,0 20 0,0-21 16,21 0-16,-21 22 0,-1-43 16,22 21-16,-21 0 0,21 0 15,21-42 1,1 0-1,-22 0-15</inkml:trace>
  <inkml:trace contextRef="#ctx0" brushRef="#br0" timeOffset="6123.79">6689 995 0,'0'0'0,"0"21"15,21-21 1,0 0 0,0 0-16,21 0 0,-20 0 0,20 0 15,0-21-15,1 21 0,-1-21 16,0 0-16,1-22 0,-1 22 0,0-21 16,1 21-16,-1-22 0,-21 1 15,21 21-15,-20-22 0,-22 1 16,0 0-16,0-1 0,0 22 0,0-21 15,0 0-15,0-1 16,-22 1-16,-20 21 0,21 0 0,0-1 0,0 1 16,-22 21-16,22 0 0,0 0 15,-21 0-15,20 21 0,-20 43 16,21-22-16,0 22 0,0-22 16,21 22-16,-22-1 0,1 1 0,21 20 15,-21-20-15,21 42 0,0-22 16,-21 1-16,0 21 0,0-22 0,-1 22 15,1 21-15,0-21 0,0 21 16,0-21-16,-22 21 0,22 0 16,-21 21-16,21-21 0,-22 0 0,22 0 15,0 0-15,0-21 0,-21 21 0,42-21 16,-22 0-16,1-1 0,21-20 16,-21 0-16,21-1 0,0-20 0,0-1 15,0-20-15,0 20 0,0-20 0,0-1 16,21-21-16,0 21 0,-21-20 15,22-22-15,-1 21 0,0-21 16,21-21-16,-21-1 0,1 1 0,20 0 16,0-21-16,1-1 0,-1-20 0,21-1 15,1 1-15,-22-22 16,22-21-16,-22 22 0,22-22 0,-22 0 16,-21 0-16,21 0 0,-20-21 0,-22 22 15,0-22-15,0 21 0,0 0 16,-22 0-16,1 0 0,-21 0 0,0 1 15,-1 20-15,1 0 0,-22 22 16,1-1-16,21 1 0,-22 20 0,1 1 16,20 21-16,1 0 0,0 0 0,20-1 15,1 22-15,42 0 16,1 0-16,-1 0 16,21 0-16,-21 0 15,22 0-15,-1-21 0,0 0 0,1 21 16,20-21-16,-21 0 0,1 0 0,-1-1 15,0 1-15,1 0 0,-22 0 16,21 0-16,-21-22 0,1 22 0,-1 0 16,-21-21-16,0 21 0,0-1 15,0 1-15,0 0 0,0 42 32,-21-21-32,21 21 0,-22 22 15,22-22-15,-21 0 0,21 21 16,0-20-16,0-1 0,0 21 0,0-21 15,0 0-15,-21 1 16,21-1-16,0 0 0,0 0 16,0-42 15,0 0-31,21 0 16,-21-1-16,0 1 15</inkml:trace>
  <inkml:trace contextRef="#ctx0" brushRef="#br0" timeOffset="6284.38">7218 974 0,'0'-21'31,"-21"21"-15,21 21 15,21-21-16,0 0-15</inkml:trace>
  <inkml:trace contextRef="#ctx0" brushRef="#br0" timeOffset="6692.34">7387 1080 0,'0'-22'16,"-21"1"-1,21 0-15,0 0 16,21 21 0,0 0-16,0 0 0,1 0 15,-1 0-15,0 0 0,0 0 0,21 21 16,-20 0-16,-1 0 0,21 22 16,-21-22-16,0 0 0,-21 21 0,0-20 15,0 20-15,0-21 0,0 0 16,-21 22-16,21-22 0,-21 0 15,0-21-15,0 21 0,0 0 0,-1-21 0,1 0 16,0 0-16,0 0 16,21-21-1,0 0-15,0 0 16,0 0-16,0-1 0,21 1 0,-21-21 16,21 21-16,0-22 0,1 22 15,-1 0-15,0-21 0,0 21 0,21-1 16,-20 1-16,20 0 0,-21 0 15,21 0-15,-20 21 0,20-21 16,-21 21-16,0 0 0,0 0 0,1 0 16,-1 0-16</inkml:trace>
  <inkml:trace contextRef="#ctx0" brushRef="#br0" timeOffset="7359.2">8001 974 0,'0'21'31,"0"0"-16,0 0-15,0 0 16,0 1-16,0-1 0,0 0 16,0 0-16,-21 0 0,21 0 15,0 1-15,0-1 0,0 0 16,0 0-16,0 0 0,0 0 31,-21-21-15,-1 0-1,22-21-15,0 0 16,0 0-16,0 0 0,0 0 16,0-1-16,0 1 0,0 0 15,0-21-15,22 21 0,-1-22 0,0 22 16,0 0-16,0 0 0,22 0 0,-22-1 16,21 1-16,-21 21 0,22 0 0,-22 0 15,21 0-15,-21 0 0,0 21 16,22-21-16,-22 43 0,0-22 0,0 0 15,0 21-15,1-20 16,-1-1-16,-21 21 0,21-21 0,-21 22 16,0-22-16,0 0 0,0 0 15,0 0-15,-21 0 0,0-21 0,-1 22 16,1-22-16,0 0 16,0 0-1,21-22-15,0 1 16,0 0-16,0 0 0,0 0 15,0 0-15,21-22 0,0 1 0,0 21 16,22-22-16,-22 1 0,21 21 16,1-21-16,-1 20 0,0 1 15,22 0-15,-22 21 0,22 0 16,-1 0-16,-21 0 0,1 21 0,-1 0 0,-21 1 16,0 20-16,1 0 0,-22-21 15,0 22-15,0-1 0,0 0 16,0-20-16,-22 20 0,1-21 0,0 0 15,0 0-15,0 1 0,0-1 16,-22 0-16,22 0 0,0-21 0,21 21 16,-21-21-16,42-21 31,0 0-31,0 0 0,0 0 16</inkml:trace>
  <inkml:trace contextRef="#ctx0" brushRef="#br0" timeOffset="7867.92">9546 931 0,'0'0'0,"0"-21"0,0 0 0,0 0 16,0 0-16,-21 0 15,0 21-15,0 0 0,-1 0 16,1 0-16,0 0 0,21 21 15,-21 0-15,0 0 0,0 21 16,-1-20-16,1 20 0,21-21 16,-21 21-16,21 1 0,-21-1 0,21-21 15,0 22-15,0-22 0,0 0 16,0 21-16,0-21 0,21 1 0,0-22 16,0 21-16,1-21 0,-1 0 0,0 0 15,0 0-15,0 0 0,0 0 16,1 0-16,-1 0 0,0-21 0,0-1 15,0 1-15,0 0 0,-21 0 16,0-21-16,22 20 0,-22-20 0,21 21 16,-21-21-16,0-1 0,0 22 15,0-21-15,0 21 0,0-1 16,0 1-16,0 42 16,-21 22-1,-1-22-15,22 0 0,0 21 16,0-20-16,0-1 0,-21 21 15,21-21-15,0 22 0,0-22 0,0 0 16,0 0-16,0 0 0,0 0 16,0 1-16,0-1 0,21-21 0,1 0 15,-1 0-15,21 0 0,-21 0 16,22 0-16,-1-21 0,0-1 16,1 1-16,-1 0 0</inkml:trace>
  <inkml:trace contextRef="#ctx0" brushRef="#br0" timeOffset="8147.75">10329 381 0,'0'0'15,"0"-21"-15,0-21 0,-21 20 0,0 22 0,0 0 16,0 0-16,-22 0 16,22 22-16,0-1 0,0 0 0,0 21 15,-1 1-15,-20-1 0,21 0 16,0 1-16,21 20 0,-21 1 0,-1-1 15,1 1-15,21-1 16,-21 1-16,0-1 0,21-21 0,-21 22 16,21-22-16,0 1 0,0-1 0,0 0 15,0-21-15,0 22 0,0-22 16,0 0-16,0 0 0,21-21 16,0 0-16,0 0 0,0 0 15,1 0-15,-1-21 0,21 0 0,-21 0 16,22 0-16,-1-1 0</inkml:trace>
  <inkml:trace contextRef="#ctx0" brushRef="#br0" timeOffset="8375.62">10541 847 0,'0'0'16,"-21"0"0,0 0-16,-1 0 0,1 21 15,0 0-15,21 0 16,-21 0-16,0 22 0,21-1 0,0-21 15,-21 22-15,-1-1 0,22-21 0,-21 21 16,21-20-16,0-1 0,0 0 16,0 0-16,0 0 0,0 0 0,0 1 15,0-1 1,21-21-16,1 0 0,-1 0 0,0 0 16,0-21-16,0 21 0,22-22 0,-22 1 15</inkml:trace>
  <inkml:trace contextRef="#ctx0" brushRef="#br0" timeOffset="9095.03">10901 931 0,'0'0'15,"-21"0"-15,-1 0 0,1 0 16,0 0-16,0 22 0,0-22 0,0 21 16,21 0-16,-22 0 0,1 0 15,0 22-15,0-22 0,0 0 0,21 0 16,0 0-16,-21 22 0,21-22 15,0 0-15,0 0 0,0 0 16,0 0-16,0 1 16,21-22-16,0 0 0,0 0 15,0 0-15,0 0 0,1 0 16,-1 0-16,-21-22 0,0 1 0,0 0 16,0-21-16,0 21 15,0-1-15,0 1 0,0-21 0,0 21 16,0 0-16,0-22 0,0 22 15,0 0-15,0 0 0,21 0 0,0-1 16,0 1-16,0 0 0,22 0 0,-1 21 16,0-21-16,1 21 0,-1 0 15,22 0-15,-22 0 0,21 0 0,-20 21 16,-1 0-16,0 0 16,1 0-16,-22 1 0,0-1 0,0 21 15,0-21-15,-21 22 0,0-22 16,0 21-16,0-21 0,0 0 0,0 22 15,-21-22-15,0 0 0,0 0 0,0-21 16,0 21-16,-1-21 0,1 22 16,0-22-16,0 0 15,0 0-15,21-22 16,0 1-16,0 0 16,0 0-16,0 0 0,0-22 15,21 22-15,0-21 0,0 0 16,0-1-16,1 1 0,-1 0 0,21-1 15,0 22-15,1-21 0,-22 21 16,21-1-16,22 1 0,-22 0 0,0 0 16,1 21-16,-1 0 0,0 0 0,1 0 15,-1 21-15,-21 21 0,22-20 16,-22 20-16,0 21 0,0-20 0,0-1 16,-21 22-16,0-22 0,0 21 15,0-20-15,0-1 0,-21-21 0,21 22 16,-21-22-16,0 0 0,0 0 0,-1 0 15,1-21-15,0 0 16,0 0-16,0 0 16,21-21-16,-21 0 0,21 0 15,-22 0-15,22-1 0,0-20 16,0 21-16</inkml:trace>
  <inkml:trace contextRef="#ctx0" brushRef="#br0" timeOffset="9287.94">11451 339 0,'0'0'0,"-42"-21"32,21 42 14</inkml:trace>
  <inkml:trace contextRef="#ctx0" brushRef="#br0" timeOffset="9483.17">9885 614 0,'-43'21'0,"86"-42"0,-107 42 15,43-21-15,42 0 16,0 0-16,22 0 0,-1 0 16,0 0-16,22 0 0,-22 0 15,22 0-15,-22 0 0,22 0 0,-22-21 16,0 21-16,1-21 0,-1 21 16</inkml:trace>
  <inkml:trace contextRef="#ctx0" brushRef="#br0" timeOffset="10024.12">13483 0 0,'42'0'0,"-84"0"0,106 0 0,-43 0 16,0 0-16,-42 0 47,0 0-47,-1 0 0,1 0 16,0 0-16,-21 0 15,-1 0-15,1 106 0,0 0 0,-1 0 16,-20-1-16,-1 1 0,-20 21 0,20 0 15,-20 0-15,20-21 0,-21 21 16,22 0-16,-22-21 0,22 21 0,-1-21 16,1 0-16,-1-1 0,22-20 15,-22 0-15,22-1 0,0 1 0,-22-21 16,22-1-16,21 1 0,-22-22 0,1 0 16,21-21-16,0 1 0,0-22 15,21-22-15,21 1 16,0-21-16,21 0 0</inkml:trace>
  <inkml:trace contextRef="#ctx0" brushRef="#br0" timeOffset="10451.87">13652 445 0,'0'0'0,"0"-22"16,0 1-1,22 21-15,-1 0 16,21-21-16,22 0 0,-1 21 0,1 0 16,20-21-16,1 21 0,0 0 15,-1-21-15,1 21 0,0 0 16,-1 0-16,-20 0 0,-1 0 15,-20 0-15,20 0 0,-42 0 0,0 0 16,1 0-16,-44 0 16,1 0-16,0 0 0,-21 0 15</inkml:trace>
  <inkml:trace contextRef="#ctx0" brushRef="#br0" timeOffset="10819.06">14266 360 0,'0'0'16,"-21"0"-16,0 21 0,21 0 15,0 0 1,0 1-16,-21-1 16,21 0-16,0 0 0,0 21 0,-21-20 15,21 20-15,0 0 0,0 1 16,-22 20-16,22-21 0,0 22 0,-21-1 16,21 1-16,0-1 0,0-20 15,0 20-15,0-20 0,0-1 0,0 21 16,0-41-16,0 20 0,0 0 0,0-21 15,-21 1-15,0-1 0,0 0 16,0 0-16,-1 0 0,1-21 0,-21 0 16,0 0-16,20 0 0,-20 0 15,0 0-15,-1 0 0,1-21 16,21 21-16,-21-21 0,-1 0 0,22 0 16,-21-22-16,21 22 0,-1-21 0,1 21 15,0-22-15,0 22 0,21-21 16,-21 21-16,21-1 0,0 1 0,0 0 15,0 0-15,21 21 0,0-21 16,0 21-16,0-21 0,22 21 0,-22 0 16,21-22-16,1 22 0</inkml:trace>
  <inkml:trace contextRef="#ctx0" brushRef="#br0" timeOffset="11328.4">14774 910 0,'0'0'15,"0"-21"-15,-21 21 0,0-21 0,0 0 16,0 21-16,-1 0 0,-20-21 0,21 21 16,0 0-16,-22 0 0,22 0 15,0 21-15,-21 0 0,21 0 16,-22 0-16,22 22 0,-21-22 0,21 21 15,-1 0-15,1-20 0,0 20 16,0 0-16,21 1 0,-21-22 0,21 21 16,0-21-16,0 0 0,0 1 15,0-1-15,21 0 0,0 0 0,0-21 16,0 0-16,1 0 0,20 0 16,-21 0-16,0 0 0,0 0 0,1 0 15,20-21-15,-21 21 0,0-21 0,0 0 16,1-1-16,-1 1 0,0 0 15,0-21-15,-21 21 0,21-22 0,0 1 16,-21 0-16,0-1 0,0 22 16,22-21-16,-22 21 0,0-1 0,0 1 15,0 42-15,0 1 16,0-1-16,0 0 16,0 21-16,0-21 0,0 22 0,0-22 15,0 21-15,0-21 0,21 22 16,-21-22-16,21 0 0,-21 0 0,0 0 15,21 1-15,0-22 0,0 21 0,1-21 16,-1 0-16,0 0 16,0-21-16,0-1 15</inkml:trace>
  <inkml:trace contextRef="#ctx0" brushRef="#br0" timeOffset="11548.27">15071 847 0,'0'0'0,"21"-21"0,-21-1 0,0 1 15,0 42 1,0 1-16,0-1 0,0 0 16,0 21-16,0 1 0,0-22 0,0 21 15,0 0-15,0 1 0,0-22 16,0 21-16,0-21 0,0 1 0,21 20 16,-21-21-16,21-21 0,-21 21 15,0 0-15,21-21 16,0 0-1,1-21-15,-1 21 16,-21-21-16</inkml:trace>
  <inkml:trace contextRef="#ctx0" brushRef="#br0" timeOffset="11757.15">15536 804 0,'-21'43'31,"0"-22"-31,-43 42 0,43-20 0,-21-1 16,21-21-16,-22 22 0,1-22 0,21 21 16,-21-21-16,-1 0 15,22 22-15,0-43 0,21 21 0,0 0 16,21-21 0,0 0-16,0 0 15,22 0-15,-22 0 0</inkml:trace>
  <inkml:trace contextRef="#ctx0" brushRef="#br0" timeOffset="12230.96">16044 868 0,'0'-21'0,"0"42"0,0-63 15,-21 20-15,0 1 0,0 21 0,21-21 16,-21 21-16,-22 0 0,22 0 15,0 0-15,0 0 0,0 0 16,-1 21-16,-20 0 0,21 22 0,0-22 16,-22 21-16,22 1 0,0-1 15,0 0-15,0 1 0,0-1 0,21-21 16,0 21-16,0-20 0,0 20 0,0-21 16,0 0-16,0 0 15,21 1-15,0-22 0,0 0 16,0 0-16,0 0 0,1 0 15,-1 0-15,-21-22 0,42 1 16,-21 21-16,0-21 0,1 0 0,-1-21 16,0 20-16,0-20 0,0 21 15,0-21-15,1-1 0,-1 1 0,0 0 16,-21-1-16,0 22 0,21-21 16,-21 63-1,0 21-15,-21 1 0,0-1 16,0 0-16,21 1 0,-22-1 15,1 0-15,21-21 0,0 22 0,0-1 16,0-21-16,0 0 0,0 1 16,0-1-16,43 0 0,-22-21 0,0 0 15,21 0-15,1 0 0,-1 0 16,21 0-16,-20 0 0,-1-21 16</inkml:trace>
  <inkml:trace contextRef="#ctx0" brushRef="#br0" timeOffset="12947.82">17272 741 0,'0'0'16,"21"0"-16,0 0 0,0-21 15,1 21-15,-1-21 0,0 21 0,21-22 16,-21 1-16,1 0 0,20 0 0,-21 0 15,0-22-15,0 22 16,1-21-16,-1 21 0,0-22 0,-21 1 16,0 0-16,0-1 0,0 1 15,-21 21-15,0-21 0,-1 20 0,-20 22 16,-21 0-16,-1 0 0,1 0 16,-22 0-16,21 22 0,-20-1 0,20 21 15,1-21-15,-1 22 0,22-1 16,0-21-16,-1 21 0,22-20 0,0 20 15,21-21-15,0 21 0,0-20 0,21 20 16,21-21-16,-20 21 0,20-20 16,0 20-16,1 0 0,-1-21 15,21 22-15,-20-1 0,-1 0 16,0 1-16,1-1 0,-1 0 0,-21 1 16,0-1-16,1 0 0,-22-20 15,0 20-15,0 0 0,-22-21 0,-20 22 16,0-22-16,-1 0 0,1 0 0,-21 0 15,-1 1-15,22-1 0,-22-21 16,1 0-16,-1 0 0,22 0 0,-22 0 16,22 0-16,-21-21 0,20-1 15,22 1-15,-21 0 0,21 0 0,-1-21 16,1-1-16,21 22 0,-21-21 0,21-1 16,0-20-16,0 21 0,21 20 15,-21-20-15,21 0 0,1 21 16,-1-1-16,21 22 0,-21-21 15,0 21-15,22 0 0,-22 0 0,0 0 16,21 0-16,-20 0 0,-1 0 16,21 21-16,-21-21 0,22 22 0</inkml:trace>
  <inkml:trace contextRef="#ctx0" brushRef="#br0" timeOffset="13718.9">17674 868 0,'0'-21'0,"0"42"0,21-63 16,-21 20-16,0 1 0,-21 21 31,0 0-15,0 21-16,0 1 0,-1-1 15,1 21-15,0-21 0,21 22 0,-21-1 16,0-21-16,0 21 0,-1 1 15,1-1-15,21 0 0,0-20 0,-21 20 16,21-21-16,0 0 0,0 22 0,0-22 16,0 0-16,21 0 15,0-21-15,1 0 0,-1 0 0,21 0 16,-21 0-16,22 0 16,-1 0-16,0-21 0,1 0 0,-1 0 15,0-1-15,-21 1 0,22 0 0,-1-21 16,0 21-16,1-22 0,-22 1 15,0 0-15,0-1 0,-21 22 0,0-21 16,0 21-16,0-1 0,-21 22 16,0 0-16,0 0 15,0 0-15,-1 0 0,-20 22 16,21-1-16,0 0 0,21 0 0,-21 0 16,21 0-16,0 1 0,0-1 15,0 0-15,0 0 16,0 0-16,21-21 0,-21 21 15,21 1-15,0-22 0,0 21 16,0 0-16,-21 0 0,22 0 16,-22 0-16,0 1 15,21-22-15,-21 21 16,21-21 0,0 0-1,0 0-15,0 0 0,1-21 16,-1-1-16,0 22 15,0-21-15,21-21 0,-20 21 0,20 0 16,-21-22-16,0 22 0,22-21 16,-22 21-16,0-22 0,21 22 0,-21 0 15,-21 42 1,0 0-16,0 0 16,0 22-16,0-22 0,-21 0 15,21 21-15,0-20 0,0-1 0,-21 0 16,21 0-16,0 0 0,0 0 15,0 1-15,21-22 47,-21-22-47,0 1 0,0 0 16,21 0-16</inkml:trace>
  <inkml:trace contextRef="#ctx0" brushRef="#br0" timeOffset="13895.59">18584 677 0,'0'0'0,"-21"0"16,0 0-16,0 0 0,0 0 15,-1 0-15,1 22 16,21-1-16,0 0 16,21-21-1,1 21-15,-1-21 16,21 21-16</inkml:trace>
  <inkml:trace contextRef="#ctx0" brushRef="#br0" timeOffset="14275.42">18859 868 0,'0'0'0,"-21"21"0,21 0 15,-21 0-15,21 22 0,-21-22 0,0 21 16,0 1-16,21-1 0,-22 0 16,1 1-16,21 20 0,0-21 0,-21 22 15,0-1-15,21 1 0,-21-1 16,21 1-16,-21-1 0,21 1 0,0 21 16,0-22-16,-22 1 0,22 20 0,-21-20 15,21-1-15,0 22 0,0 0 16,-21-22-16,21 22 0,-21-1 0,0 1 15,0 0-15,-1-1 0,1 1 0,0-21 16,0-1-16,-21 22 0,20-22 16,1-20-16,0 20 0,0-21 15,0-20-15,0 20 0,-1-42 0,22 21 16,0-42 0,0 0-16,0 0 0,22-22 0,-1 1 15,21 0-15,0-22 0,-20 1 0,20-1 16,0-21-16,22 1 0</inkml:trace>
  <inkml:trace contextRef="#ctx0" brushRef="#br0" timeOffset="14616.23">18902 1143 0,'0'-21'15,"0"42"-15,0-84 0,0 41 0,0 1 0,0 0 16,0 0-16,-21 0 0,21 0 15,21 21 1,0 0-16,21 0 0,-21 0 16,22 0-16,-1 0 0,0 0 0,1 21 15,-1-21-15,0 21 0,1 0 16,-22 0-16,0 22 0,-21-22 0,0 21 16,0-21-16,0 22 0,-42-1 15,21-21-15,-22 21 0,1-20 0,-22-1 16,22 0-16,0 0 15,-1 0-15,1-21 0,0 21 0,-1-21 16,22 0-16,0 22 0,0-22 0,0 0 16,42 0-1,0-22-15,0 22 16,22-21-16,-22 0 0,21 0 16,0 0-16,22-22 0</inkml:trace>
  <inkml:trace contextRef="#ctx0" brushRef="#br0" timeOffset="14911.06">19897 550 0,'21'-42'0,"-42"84"0,42-105 0,0 42 0,-21 0 16,0 42 0,-21 0-16,0 0 15,-1 21-15,1 1 0,0-1 16,-21 0-16,21 22 0,-22-1 0,1 1 15,21-22-15,-22 22 0,22-1 16,0-20-16,-21 20 0,21-21 0,-1 22 16,1-22-16,21 1 0,0-22 0,0 21 15,0-21-15,0 0 0,0 1 16,0-1-16,0 0 0,21 0 0,1-21 16,-1 0-16,0 0 15,0 0-15,21 0 0,-20 0 0,-1-21 16,21 0-16,-21 21 0,0-21 0,22-1 15,-22 1-15</inkml:trace>
  <inkml:trace contextRef="#ctx0" brushRef="#br0" timeOffset="15107">19219 1080 0,'0'0'15,"-21"0"-15,0 0 0,0 0 0,42 0 31,21 0-15,-21 0-16,22 0 0,-22 0 0,21-22 16,22 22-16,-22 0 0,0 0 0,22-21 15,-22 21-15,22-21 0,-22 21 16,0-21-16,1 21 0,-1-21 0,0 21 16</inkml:trace>
  <inkml:trace contextRef="#ctx0" brushRef="#br0" timeOffset="15599.96">21802 529 0,'0'0'15,"0"-21"-15,0 0 0,0 0 0,0 0 16,0-1-16,0 1 0,0 42 31,0 1-31,0 20 16,0 0-16,0 1 0,-22 20 0,1 1 15,21-1-15,-21 1 0,0 20 16,0 1-16,0-22 0,21 1 0,-22-1 16,1 1-16,0-1 0,0 1 15,21-22-15,0 1 0,-21-1 0,21 0 16,-21 1-16,21-22 0,0 0 15,0 0-15,-22 0 0,1 0 16,0-21 0,21-21-1,-21 21-15,0-21 0,21 0 0,-21 0 16,21 0-16</inkml:trace>
  <inkml:trace contextRef="#ctx0" brushRef="#br0" timeOffset="15951.48">21357 1037 0,'0'0'15,"0"-63"-15,0-1 0,-21 1 0,21-1 16,0 1-16,0-1 0,0 1 16,0-1-16,0 22 0,0-22 0,0 22 15,21-21-15,0 20 0,0 1 16,1 0-16,20-1 0,0 22 16,1-21-16,-1 21 0,21-22 0,-20 22 15,20 21-15,1 0 0,-1 0 0,1 0 16,-1 0-16,1 0 0,-22 0 15,22 0-15,-22 42 0,0 1 0,1-1 16,-22 0-16,-21 22 0,0-1 16,0-20-16,-21 20 0,-22 1 0,1-1 15,-22 1-15,22-22 0,-21 22 16,-1-22-16,-21 21 0,22-20 0,-1-22 16,22 21-16,-21 1 0,20-22 15,22 0-15,-21 0 0,42 0 16,0 0-1,21-21 1,0 0-16,0 0 0,22 0 16,-22-21-16,21 0 0,-21 21 0,22 0 15</inkml:trace>
  <inkml:trace contextRef="#ctx0" brushRef="#br0" timeOffset="16623.09">22310 931 0,'0'0'0,"0"22"0,0-1 16,0 0-16,0 0 0,0 0 0,-22 0 16,1 22-16,-21-22 0,21 21 15,0 1-15,-1-22 0,1 21 16,0-21-16,0 0 0,0 22 0,0-22 16,21 0-16,0 0 0,0 0 15,0 1-15,0-1 0,21 0 16,0-21-16,0 0 15,0 0-15,0 0 0,1 0 0,20-21 16,-21 0-16,0 21 0,0-22 0,22 1 16,-22 0-16,-21 0 15,21 0-15,-21-22 0,0 22 0,0-21 16,0 0-16,0 20 0,0-20 16,-21 0-16,0 21 0,0-1 0,-1 22 15,1-21-15,0 21 0,0 0 16,0 0-16,0 0 15,42 0 1,0 0-16,21 0 16,1 0-16,-1 0 0,0 0 15,22 0-15,-22 0 0,22 0 0,-1 0 16,-21-21-16,22 21 0,-22 0 16,-21-21-16,22 21 0,-22 0 15,0 0-15,-21 21 16,0 0-16,0 0 0,-42 1 15,21 20-15,-1 0 0,1 1 0,0-1 16,0 21-16,-21-20 0,20 20 16,1 1-16,0-1 0,-21 22 0,21-22 15,-1 22-15,1-21 0,0 20 16,0 1-16,0-22 0,0 22 0,-1 0 16,1-22-16,21 22 0,0-22 0,-21 22 15,21-21-15,-21-1 0,21-21 16,0 22-16,0-22 0,-21 1 0,21-1 15,0 0-15,-21-21 0,21 1 16,0-1-16,0 0 0,-22-21 16,1 0-16,21-21 15,0 0-15,0-1 16,0 1-16,0-21 0,21 0 16,1-1-16,-22-20 0,42-1 0,-21 1 15</inkml:trace>
  <inkml:trace contextRef="#ctx0" brushRef="#br0" timeOffset="16969.34">22881 1291 0,'0'0'0,"0"-21"0,0 0 0,0 0 16,0 0-16,0-1 15,0 1 1,21 21-16,0 0 0,1 0 15,-1 0-15,0 0 0,0 21 16,0-21-16,0 22 0,1-1 0,-1 0 16,0 0-16,-21 0 0,0 0 15,0 1-15,0-1 0,0 0 0,0 0 16,0 0-16,-21 0 0,0 1 16,-22-1-16,22 0 0,-21-21 15,21 21-15,-22 0 0,22-21 0,-21 0 16,21 0-16,-1 21 0,44-21 47,-1 0-47,0 0 0,21-21 0,-21 0 15,22 21-15,-1-21 0,0 0 16</inkml:trace>
  <inkml:trace contextRef="#ctx0" brushRef="#br0" timeOffset="17296.16">23453 1185 0,'0'0'15,"0"-21"-15,-22 21 16,1 0 0,0 21-16,0 1 0,0-1 15,21 21-15,-21-21 0,21 0 0,-22 1 16,22 20-16,0-21 0,0 0 16,0 0-16,0 1 0,0-1 15,22-21-15,-1 0 0,0 21 16,0-21-16,0 0 0,22 0 0,-22 0 15,21 0-15,-21-21 0,22 21 16,-22-21-16,0-1 0,0 1 0,0 0 16,0 0-16,1-21 0,-22 20 15,0-20-15,0 21 0,0 0 16,0-22-16,0 22 0,0 0 0,0 0 16,-22 21-1,22 21 1,0 0-16,0 0 15,22-21 1</inkml:trace>
  <inkml:trace contextRef="#ctx0" brushRef="#br0" timeOffset="17671.95">24109 1016 0,'0'0'0,"0"21"31,0 0-31,0 1 16,-21-1-16,21 0 0,-22 21 16,1-21-16,0 22 0,21-1 0,0 0 15,-21 1-15,0-1 0,0 22 16,21-1-16,-22 1 0,1-1 0,0 1 16,21-1-16,-21 22 0,0-22 15,-22 1-15,22-1 0,0 1 0,-21 20 16,21-20-16,-22-1 0,22 22 0,-21-21 15,21-1-15,-22 1 16,22-1-16,0 1 0,0-22 0,0 21 16,21-20-16,0-1 0,0-21 0,-22 22 15,22-22-15,0 21 0,0-21 16,0 0-16,0 1 0,0-1 16,-21-21-16,21-21 31,0-1-31,0 1 0,0 0 15,0 0-15,0-21 0,21-1 0,1 1 16</inkml:trace>
  <inkml:trace contextRef="#ctx0" brushRef="#br0" timeOffset="17991.75">23897 1461 0,'0'0'16,"0"-64"-16,0 22 0,0 21 0,-21-22 15,21 22-15,-21-21 0,21 21 0,0-1 16,0 1-16,0 0 16,42 21-16,-21-21 0,0 0 0,22 21 15,-1 0-15,0 0 0,1 0 16,-1 0-16,0 0 0,1 0 0,-22 0 16,21 21-16,-21 0 0,1 0 15,-1 0-15,0 22 0,-21-22 16,0 0-16,0 21 0,0-20 15,0-1-15,-21 0 0,21 0 0,-21 0 16,-22 0-16,22 1 0,0-22 16,0 21-16,-22-21 0,22 0 0,-21 21 15,21-21-15,0 0 0,-22 0 0,22 0 16,0 0-16,0 0 16,0 0-16,-1 0 0</inkml:trace>
  <inkml:trace contextRef="#ctx0" brushRef="#br0" timeOffset="19799.25">974 2328 0,'0'0'15,"-43"0"-15,-20 0 0,20 0 0,1 0 0,-21 0 16,20 0-16,1 0 0,0 0 15,-1 0-15,1 0 0,0 0 0,-1 0 16,22 0-16,-21 0 0,21 0 16,-1 0-16,1 0 0,0 0 0,42 0 47,22 0-47,-22 0 15,21 0-15,0 0 0,1 0 16,20 0-16,-20 0 0,20 0 0,1 0 15,-1 0-15,22 0 0,-22 0 16,22 0-16,0 0 0,-1 0 0,1 0 16,0 0-16,-1 0 0,1 0 15,0 0-15,-1 0 0,1 0 0,0 0 16,20 0-16,-20 0 0,21 0 16,0 0-16,0 0 0,21 0 0,-22 0 15,1 0-15,21 0 0,-21 0 16,0 0-16,21 0 0,0 0 0,-21 0 15,21 0-15,0 0 0,-21 0 0,21 0 16,0 0-16,0-21 0,0 21 16,0 0-16,0 0 0,148-21 15,-148 21-15,0 0 0,21 0 16,-21-21-16,21 21 0,-21 0 0,0 0 16,21-21-16,-21 21 0,21-21 15,1 21-15,-1 0 0,0 0 0,-21-22 16,21 22-16,0 0 0,0 0 15,-21-21-15,22 21 0,-1 0 0,0 0 16,0-21-16,0 21 0,-21-21 0,21 21 16,1 0-16,-1 0 0,0-21 15,-21 21-15,21 0 0,0 0 0,-21 0 16,21-21-16,1 21 0,-1 0 16,0 0-16,0 0 0,0 0 15,0-22-15,1 22 0,-1 0 0,0 0 16,0 0-16,-21 0 0,21-21 0,-21 21 15,21 0-15,1 0 0,-22-21 16,21 21-16,0 0 0,-21 0 0,21-21 16,-21 21-16,21 0 0,-21 0 0,21-21 15,1 21-15,-22 0 0,21 0 16,-21-21-16,0 21 0,21 0 16,0 0-16,0 0 0,-21 0 0,21-22 15,-21 22-15,22 0 0,-22 0 0,21 0 16,0 0-16,0 0 0,0 0 15,0-21-15,-21 21 0,22 0 0,-1 0 16,-21 0-16,21 0 0,0 0 16,-21 0-16,148 0 0,-148 0 15,21 0-15,-21 0 0,22 0 16,-22 0-16,21 0 0,127 0 16,-148 0-16,21 0 0,0 0 0,0 0 15,1 0-15,-1 0 0,-21 0 16,21 0-16,0 0 0,0 0 0,0 0 15,1 0-15,-1 0 16,0 0-16,0 0 0,-21 0 0,21 0 16,0 0-16,1 21 0,-1-21 0,-21 22 15,0-22-15,21 0 0,-21 21 16,21-21-16,-21 0 0,21 21 0,-21-21 16,0 0-16,0 21 0,0-21 15,0 0-15,0 0 0,0 0 0,0 0 16,0 21-16,0-21 0,-21 0 15,0 0-15,-21 0 0,20 0 0,-20 0 16,0 0-16,21 21 0,-43-21 16,22 0-16,-1 0 0,-20 0 15,-1 0-15,22 0 0,-43 0 0,22 0 0,-22 0 16,1 0-16,-1 0 0,0 0 16,-21 0-16,22 0 0,-22 22 15,0-22-15,0 0 0,0 0 16</inkml:trace>
  <inkml:trace contextRef="#ctx0" brushRef="#br0" timeOffset="19907.13">24172 2244 0,'0'0'0,"-148"0"31,127 0-31,0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2:42:36.1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2921 0,'21'0'78,"-21"-21"-78,21 0 16,1 21 0</inkml:trace>
  <inkml:trace contextRef="#ctx0" brushRef="#br0" timeOffset="3927.73">995 4085 0,'0'-21'109</inkml:trace>
  <inkml:trace contextRef="#ctx0" brushRef="#br0" timeOffset="4359.5">1122 3789 0,'0'0'0,"-43"-85"31,22 64-31,21 0 16,0 42 31,0 0-47,0 0 0,0 1 15,0 20-15,0 0 0,0 1 16,21 20-16,1 1 0,-22 20 16,0-20-16,0-1 0,0 22 15,0-22-15,0 1 0,0-22 0,0 22 16,0-22-16,0 22 16,0-22-16,0-21 0,0 21 0,0 1 15,0-22-15,-22 0 0,22 0 16,0 0-16,-21-21 15,21-21 1,0 0-16,0 0 16,0 0-16,0 0 0,0-1 15,0 1-15,0 0 0,0 0 0,0 0 16</inkml:trace>
  <inkml:trace contextRef="#ctx0" brushRef="#br0" timeOffset="5005.64">1736 4276 0,'0'21'16,"-22"0"-16,22 0 16,-21 0-16,21 1 15,0-1-15,0 0 16,21-21 15,1 0-31,-1 0 0,-21-21 16,21 21-16,-21-21 15,0-1-15,21 1 0,-21 0 16,0 0-16,0 0 0,0 0 16,0-1-16,-21 22 15,0 0 1,21 22-16,-21-22 0,21 21 16,0 0-16,0 0 0,0 0 15,0 0-15,0 1 0,0-1 16,0 0-16,0 0 0,0 0 15,21-21 1,0 0-16,0 0 16,0 0-16,-21-21 0,0 0 15,21 21-15,-21-21 0,0 0 16,0-1-16,0 1 16,0 0-16,-21 0 0,21 0 0,-21 21 15,0 0 1,0 0-16,0 0 15,21 21-15,0 0 16,0 0-16,0 0 16,0 1-16,0-1 0,21-21 47</inkml:trace>
  <inkml:trace contextRef="#ctx0" brushRef="#br0" timeOffset="6876.47">3979 3852 0,'0'0'0,"0"-21"0,-21 0 16,0 0-16,21 0 16,-21 21-16,21-21 15,0-1-15,0 1 16,0 0-1,-21 42 17,-1 0-32,22 22 0,0-22 15,0 21-15,0 22 0,0-22 16,-21 22-16,21-1 0,-21 22 0,21-22 16,0 1-16,0-22 0,0 22 15,0-22-15,0 0 0,0 1 0,0-22 16,0 0-16,0 0 0,0 0 0,21 0 15,0-21-15,1 0 16,-1-21-16,0 0 0,0 21 16,0-42-16,0 21 0,-21-1 15,22-20-15,-1 21 0,0-21 0,-21-1 0,0 1 16,0 21-16,21-22 16,-21 1-16,21 21 0,-21-21 0,21 20 15,-21 1-15,0 0 16,22 21-16,-22 21 15,0 0-15,0 1 0,0 20 0,0-21 16,0 21-16,0 1 0,21-22 16,-21 21-16,21 1 0,-21-1 0,21-21 15,-21 21-15,21-20 0,0 20 16,1-21-16,-1-21 0,0 21 0,21-21 16,-21 0-16,22 0 0,-1 0 15,-21 0-15,22 0 0,-1-21 16,0 0-16,1 0 0,-1 0 15,-21-1-15,21-20 0,-20 21 0,-1-21 16,0-22-16,0 22 0,0-22 0,-21 22 16,0-22-16,0 22 0,0-21 15,0 20-15,0 22 0,0-21 0,0 21 16,0-1-16,0 1 0,0 0 16,0 0-16,-21 21 15,21 21 1,-21 0-16,21 0 0,0 22 0,0-22 15,0 21-15,0 1 16,0-1-16,0 21 0,21-20 0,0-1 16,0 43-16,1-43 0,-1 0 15,0 1-15,0-22 0,0 0 16,0 21-16,1-42 0,-1 22 0,0-1 16,0-21-16,0 0 0,0 0 15,22 0-15,-22 0 0,0-21 0,0-1 16,22 1-16,-22 0 0,0 0 15,0 0-15,0-22 0,22 22 0,-43-21 16,21 0-16,0-1 0,-21-20 16,21 20-16,-21 22 0,0-21 15,0 21-15,0 0 0,-21 21 0,0 0 16,0 0-16,-1 21 16,1 0-16,-21 21 0,21-21 0,0 22 15,-1 20-15,1-20 0,21-1 16,0 0-16,0 1 0,0-1 0,0 0 15,0-21-15,0 22 0,21-22 16,1 0-16,20 0 0,-21-21 0,21 0 16,22 0-16,-22 0 0,22 0 0,-1 0 15,1 0-15,-1-21 0,1 0 16,-1 0-16,1-22 0,-22 1 16,22 21-16</inkml:trace>
  <inkml:trace contextRef="#ctx0" brushRef="#br0" timeOffset="7303.62">7810 3450 0,'0'-21'0,"0"-85"31,0 85-31,0 0 0,0 0 0,0 0 16,-21-22-16,0 43 0,0 0 16,0 0-16,-22 21 0,22 1 15,-21 20-15,0-21 0,-1 21 0,1 22 16,0-22-16,-1 22 0,1-22 15,21 22-15,-22-1 0,22 1 0,0-1 16,0 1-16,0-1 0,21 1 16,0-1-16,0-21 0,0 22 0,0-22 15,21 1-15,21-1 0,-21-21 16,22 0-16,20 0 0,-20-21 16,20 0-16,1 0 0,-1 0 0,1 0 15,-1 0-15,1-21 0,-1 0 16,1 0-16,-22-21 0,21 20 0,-20-20 15,-1 0-15,0-1 0</inkml:trace>
  <inkml:trace contextRef="#ctx0" brushRef="#br0" timeOffset="9250.11">8361 3810 0,'0'-21'15,"0"42"-15,0-63 0,0 21 0,0-1 16,0 1-16,-21 21 0,-1 0 16,1 0-16,-21 0 0,21 21 15,0 1-15,-1-1 0,-20 0 16,21 0-16,0 21 0,0 1 15,-1-22-15,1 21 0,21 1 0,0-1 16,0 0-16,0 1 0,0-1 16,0-21-16,0 0 0,21 0 0,1 1 15,-1-1-15,0-21 0,21 0 16,-21 0-16,22 0 0,-22 0 0,21-21 16,-21 21-16,1-22 0,20 1 0,-21-21 15,0 21-15,0-22 0,1 1 16,-22 0-16,0 21 0,0-22 0,0 22 15,0-21-15,0 21 0,0-1 16,0 1-16,-22 21 31,1 21-31,0 1 0,21-1 16,0 21-16,-21-21 0,21 22 0,-21-22 16,21 21-16,0-21 0,0 22 15,0-22-15,0 21 0,0-21 0,0 0 16,21 1-16,0-1 0,0 0 15,0-21-15,22 0 0,-1 0 0,0 0 16,1 0-16,-1 0 0,0-21 16,1 0-16,-1-1 0,0 1 0,1-21 15,-22 21-15,21-22 0,-21 1 16,1 21-16,-1-21 0,0-1 0,-21 22 16,21-21-16,-21 21 0,0-1 15,0 1-15,-21 21 31,21 21-31,-21 1 0,21-1 16,0 21-16,-21-21 0,21 22 16,-22-22-16,22 21 0,-21 0 0,21-20 15,0 20-15,0-21 0,0 0 0,0 0 16,0 1-16,0-1 0,0 0 16,0 0-16,0-42 31,0 0-16,0 0-15,0-1 0,0-20 16,0 0-16,0-1 0,21 22 0,1-21 16,-1 0-16,0-1 0,0 22 0,21 0 15,-20 0-15,-1 0 0,0-1 0,21 22 16,-21 0-16,1 0 16,-22 22-16,21-1 0,-21 0 0,21 0 15,-21 0-15,0 22 0,0-22 16,0 21-16,0-21 0,0 22 15,0-22-15,0 0 0,0 0 0,0 21 16,21-20-16,0-1 16,0-21-16,1 0 0,-1 0 0,0 0 15,0 0-15,21 0 0,1-21 0,-22-1 16,21 22-16,-21-21 0,22-21 16,-22 21-16,0-22 0,0 22 0,0-21 15,1 0-15,-22-1 0,0 22 16,0-21-16,21 21 0,-21-22 0,0 22 15,0 0-15,0 0 0,0 42 32,-21-21-32,21 21 0,-22 0 15,22 0-15,0 22 0,-21-22 16,21 21-16,-21 1 0,21-22 16,0 21-16,0 0 0,0-20 0,0 20 15,0-21-15,0 0 0,0 0 16,0 1-16,0-1 0,0 0 15,0-42 1,0 0 0,0-1-16,21-20 0,-21 21 0,21-21 15,1 20-15,-1-20 0,0 0 16,0-1-16,21 1 0,-20 0 0,20 21 16,43-43-16,-64 64 15,21-21-15,-21 0 0,22 21 0,-22 0 16,0 0-16,0 0 0,0 21 15,-21 0-15,0 0 16,0 0-16,0 1 0,0 20 0,0-21 16,0 0-16,0 0 0,0 22 0,0-22 15,21 0-15,-21 0 0,22 0 16,-22 1-16,21-1 0,0 0 16,0-21-16,0 0 0,22 0 15,-22 0-15,0 0 0,21 0 0,-21-21 16,22 0-16,-22 21 0,42-64 15,-41 43-15,-1-21 0,0 20 16,0-20-16,0 21 0,-21-21 16,0 20-16,21-20 0,-21 21 0,0 0 15,0 0-15,0-1 0,0 1 16,0 42 0,-21 1-16,21-1 15,-21 21-15,21-21 0,0 22 16,-21-1-16,21-21 0,0 21 0,0 1 15,0-1-15,0-21 0,0 22 16,0-22-16,0 0 0,21 0 16,0 0-16,0 0 0,22 1 0,-22-22 0,21 0 15,43 0 1,-43 0-16,-21 0 0,22-22 0,-1 1 0,-21 0 16,0-21-16,22 21 15,-43-22-15,21 1 0,-21 21 0,0-22 16,0 1-16,0 0 0,0-1 0,-21 1 15,0 21-15,-1-21 0,-20 20 16,21-20-16,-21 21 0,-1 0 0,1 21 16,0 0-16,20 0 0,-20 0 15,0 0-15,21 0 0,-1 21 0,-20 0 16,21 21-16,0-20 0,21 20 0,0-21 16,0 21-16,0 1 0,0-1 15,0-21-15,21 22 0,0-1 16,0-21-16,22 21 0,-1-20 15,0-1-15,1 0 0,-1-21 0,21 0 16,1 21-16,-22-21 0,22 0 0,-1 0 16,1-21-16,-1 0 0,-20 0 15,-1-1-15,21 1 0,-41-21 0,20 0 16,0-1-16,-21 1 0,1-22 16,-1 22-16,0-21 0,-21 20 15,0-20-15,0 20 0,0-20 0,0-22 16,0 64-16,0-21 0,-21 21 15,21-1-15,-21 22 0,-1 0 16,1 22-16,0 20 16,21-21-16,0 21 0,-21 1 0,0-1 15,21 0-15,-21 1 0,21-1 16,0 22-16,0-22 0,0 0 16,0 1-16,0-1 0,0 0 0,0 1 15,0-1-15,0 0 0,0-21 0,0 1 16,0 20-16,0-21 0,21-21 15,0 21-15,0-21 16,0 0-16,0 0 0,1 0 0,-1-21 16,0 21-16,0-21 0,0 0 15,22 0-15,-22-22 0,0 22 0,0-21 16,-21-1-16,0 1 0,0 21 16</inkml:trace>
  <inkml:trace contextRef="#ctx0" brushRef="#br0" timeOffset="9407.02">11451 3641 0,'-21'0'0,"42"0"0,-63 0 0,63 0 47,0 0-47,21 0 0,-20 0 0,20 0 16,0 0-16,22 0 0,-22 0 15,0-21-15,22-1 0,-22 22 16,1-21-16</inkml:trace>
  <inkml:trace contextRef="#ctx0" brushRef="#br0" timeOffset="10838.75">13144 3175 0,'0'0'0,"0"21"16,22-21-1,-1 0-15,0 0 0,0 0 16,21 0-16,-20 0 0,20 0 15,-21-21-15,21 21 0,1-21 0,-22 0 16,21 0-16,-21-1 0,22 1 0,-22 0 16,0 0-16,0 0 15,0-22-15,-21 22 0,0-21 0,22 0 0,-22 20 16,0-20-16,0 0 16,0 21-16,0-1 0,0 1 0,0 0 15,0 0-15,0 42 16,-22 0-16,22 0 0,0 22 15,-21-22-15,21 21 0,-21 22 0,21-22 16,-21 22-16,21-1 0,0 1 16,0-1-16,0 22 0,-21-22 0,21 22 15,0-22-15,-21 1 0,21-1 16,0 1-16,0-22 0,0 22 0,0-22 16,0 0-16,0 1 0,0-1 0,0-21 15,-22 22-15,1-22 0,21 0 16,-21-21-16,0 0 15,0 0-15,0 0 0,-1 0 0,1-21 16,0 0-16,-21-1 0,21 1 16,-1-21-16,1 21 0,-21 0 0,21-22 15,0 22-15,-1 0 0,22 0 16,0 0-16,-21 21 0,21 21 31,0 0-31,0 0 16,21 0-16,1 0 0,-1 1 0,0-1 15,0 0-15,0 0 16,22 0-16,-22-21 0,21 21 0,-21 1 16,22-22-16,-1 0 0,-21 0 0,21 0 15,1 0-15,-22 0 0,21-22 16,-21 22-16,22-21 0,-22 0 0,21 0 16,-21 0-16,1-22 0,-1 22 15,0-21-15,0 21 0,0-22 0,0 1 16,1 21-16,-22 0 0,0-22 0,21 43 15,-21-21-15,21 0 0,-21 42 32,0 0-32,0 1 0,0-1 15,0 0-15,0 21 0,0-21 16,0 1-16,0 20 0,0-21 0,-21 0 16,21 0-16,-21 1 0,21-1 15,0 0-15,0 0 0,0 0 0,0-42 47,0 0-47,0 0 16,21-22-16,0 22 0,0 0 15,0-21-15,0-1 0,22 22 0,-1-21 16,0 0-16,1 20 0,-1 1 16,0 0-16,1 0 0,-22 21 0,21 0 15,-21 0-15,1 0 0,-1 0 16,-21 21-16,0 0 0,0 0 15,0 1-15,0-1 0,0 21 0,0-21 16,-21 0-16,-1 43 0,22-43 16,-21 21-16,21-20 15,0-1-15,0 0 0,0 0 0,0 0 0,0 0 16,21-21-16,1 0 16,-1 0-16,0 0 0,21 0 15,-21 0-15,22-21 0,-22 21 0,21-21 0,1 0 16,-1 0-16,0 0 15,1-22-15,-1 22 0,-21-21 0,21-1 0,-20 1 16,41-21-16,-63 20 16,0 22-16,0 0 0,0 0 15,-21 21-15,0 0 0,0 0 16,-22 0-16,22 21 0,0 0 16,0 0-16,0 0 0,-1 1 0,22-1 15,0 0-15,0 21 0,0-21 16,0 1-16,0-1 0,22 0 0,-22 0 15,21 0-15,0 0 0,0-21 0,0 22 16,0-1-16,-21 0 16,22-21-16,-44 0 15,1 0 1,0 0-16,0 0 16,-21 0-16,20 0 0,1 0 0,0 0 15,0 0-15,0 0 0,42-21 47,0 0-47,21 21 0,-20-22 16,20 1-16,0 0 0</inkml:trace>
  <inkml:trace contextRef="#ctx0" brushRef="#br0" timeOffset="11239.45">15642 2942 0,'0'-42'0,"0"84"0,0-126 0,0 41 0,0 22 16,0-21-16,0 21 0,-21-1 16,21 1-16,0 0 0,-21 0 0,0 21 15,21 21 1,0 0-16,0 0 0,-22 22 0,22-1 16,-21-21-16,21 43 0,0-22 15,-21 22-15,21-1 0,-21 1 0,0 20 16,0 1-16,-1 0 0,1-1 15,0 1-15,0 0 0,0 20 0,0 1 16,-22 0-16,22-21 0,0 42 16,0-21-16,-22-1 0,22 1 15,0 0-15,0 0 0,-21 21 0,-1 85 16,22-107-16,0 1 0,-21 85 16,42-107-16,0 1 15,0-21-15,0 41 0,0-62 16,0-1-16,0-21 0,0 0 0,0 1 15,0-44 1,0 1 0,0 0-16,0 0 0,21-21 15,0-1-15,-21 1 0,21-22 0,0 22 16,22-21-16</inkml:trace>
  <inkml:trace contextRef="#ctx0" brushRef="#br0" timeOffset="11567.26">15240 3683 0,'0'0'16,"0"-21"-16,0 0 0,21 0 0,0 21 16,0 0-16,1 0 0,20-22 15,-21 22-15,0 0 0,22 0 0,-22 0 16,21 0-16,-21 0 0,0 0 15,1 22-15,-1-1 0,0 0 16,-21 0-16,0 0 0,0 0 0,0 1 16,0-1-16,-21 21 0,0-21 15,-22 0-15,22 1 0,-21-1 0,-1-21 16,1 21-16,21 0 0,-21-21 0,20 0 16,1 21-16,0-21 0,0 0 15,42-21 1,0 0-1,0 21-15,22-21 0,-22 0 0,21-1 16,-21 1-16</inkml:trace>
  <inkml:trace contextRef="#ctx0" brushRef="#br0" timeOffset="11887.47">15790 3747 0,'21'0'0,"22"-43"31,-22 43-31,0-21 0,0 0 16,0 21-16,1-21 0,-1 0 16,0 21-16,0-22 0,0 1 15,-21 0-15,-42 21 32,21 0-32,0 0 0,-1 0 15,1 21-15,0 0 0,0 1 0,0-1 16,0 0-16,21 0 0,0 21 15,-22-20-15,22-1 0,0 0 0,0 0 16,0 0-16,0 0 0,0 1 0,0-1 16,22-21-16,-1 0 15,0 0-15,0 0 0,21 0 0,-20 0 16,20 0-16,0 0 0,1-21 16,-1-1-16,21 22 0,-20-21 0</inkml:trace>
  <inkml:trace contextRef="#ctx0" brushRef="#br0" timeOffset="12435.38">16616 3514 0,'0'0'0,"0"-21"0,21-1 16,-21-20-1,-21 42-15,0 0 16,-1 21-16,1 0 0,-21 1 0,21-1 16,0 21-16,-1-21 0,-20 22 0,21-1 15,0-21-15,0 21 0,21 1 16,0-22-16,0 21 0,0-21 0,0 1 15,0 20-15,21-21 16,0 0-16,0-21 0,21 21 0,-20 1 0,20-22 16,0 0-16,1 0 15,-1 0-15,0-22 0,-21 1 0,22 0 16,-1 0-16,0 0 0,-20-22 0,20 1 16,0 0-16,-21-1 0,22-20 15,-22-1-15,21 1 0,-21-22 0,1 1 16,20 20-16,-21-21 0,0 22 15,-21 21-15,21-22 0,-21 22 0,22-1 16,-22 22-16,0-21 0,0 21 16,-22 21-1,1 21-15,0 0 16,0 21-16,0-20 0,0 20 16,-1 21-16,22-20 0,-21 20 0,0 1 15,0-1-15,21 1 0,0-1 16,0 1-16,-21-1 0,21 1 0,0-22 15,0 22-15,0-22 0,0 0 16,21-21-16,-21 22 0,21-1 0,21-21 16,-20 0-16,-1-21 0,21 22 15,-21-22-15,22 0 0,-1 0 0,0 0 16,1-22-16,-22 1 0,21 0 0,0 0 16,1 0-16,-22 0 0,21-1 15,-21-20-15,1 21 0,-1 0 16,0-43-16,0 22 15,-21 21-15,0-22 0,0 22 0,-21 0 16</inkml:trace>
  <inkml:trace contextRef="#ctx0" brushRef="#br0" timeOffset="12667.25">17060 3429 0,'-21'21'0,"42"-42"0,-63 42 0,42 0 16,21-21-1,21 0-15,-20 0 16,20 0-16,0 0 0,22 0 16,-22 0-16,22 0 0,-22-21 0,21 21 15,-20-21-15,-1 21 0,0-21 16,-20 21-16,20 0 0,-21-21 0,0 21 16,-42 0-1,-21 0 1,-1 0-16,1 0 0,-21 21 0</inkml:trace>
  <inkml:trace contextRef="#ctx0" brushRef="#br0" timeOffset="13795.17">1079 5863 0,'-21'-21'16,"42"42"-16,-42-63 0,0 21 15,21 0-15,-21 21 0,21-22 16,0 1-16,-21 0 16,21 0-16,0 0 15,0 0-15,21-1 16,0 22-16,0 0 15,0-21-15,1 21 0,20 0 0,-21 0 16,21 0-16,1 0 0,-22 21 16,21 1-16,-21 20 0,22-21 15,-22 21-15,0 1 0,-21-1 0,0 22 16,0-22-16,0 21 0,0-20 16,-42 20-16,21-20 0,-22 20 0,1-21 15,0 1-15,-22-1 0,22 0 16,21 1-16,-22-22 0,22 0 0,-21 0 15,21-21-15,-1 0 16,1 0-16,0 0 0,0 0 0,21-21 16,-21 0-16,0 0 0,21 0 15,0-1-15,-22 1 0,22-21 16,0 21-16,0-22 0,0 1 0,0 21 16,0-21-16,0 20 0,0-20 15,22 42-15,-1-21 0,0 21 0,0 0 16,0 0-16,0 0 0,1 0 15,-1 21-15,0 0 0,0 0 0,21 1 16,-20 20-16,-1-21 0,0 0 16,0 22-16,0-22 0,0 0 15,1 0-15,-1 0 0,0 0 16,0 1-16,0-22 0,-21 21 16,21-21-16,1 0 0,-1 0 15,0 0 1,-21-21-16,21-1 0,-21 1 15</inkml:trace>
  <inkml:trace contextRef="#ctx0" brushRef="#br0" timeOffset="13991.67">1884 6011 0,'0'0'0,"21"0"0,21-21 31,-21 21 31,1-21-46,-1 21-16,0-21 0</inkml:trace>
  <inkml:trace contextRef="#ctx0" brushRef="#br0" timeOffset="15038.97">3704 5630 0,'0'-21'16,"0"42"-16,0-63 0,-21 21 0,21 0 16,-21 0-16,21-1 0,0 1 0,0 0 15,-21 21-15,21-21 0,-22 21 16,1 0 0,21 21-16,0 0 0,0 0 15,0 22-15,0-22 0,0 42 16,0-20-16,0-1 0,0 22 0,0-22 15,0 21-15,0-20 0,0-1 16,0 0-16,0 1 0,0-1 0,0-21 16,0 0-16,0 1 0,0-1 0,0 0 15,21-21-15,1 0 0,-1 0 16,0 0-16,0 0 0,0-21 16,0 0-16,1-1 0,-1 1 15,0 0-15,0 0 0,-21-21 16,0 20-16,21-20 0,-21 0 0,21-1 15,-21-20-15,0 21 16,22 20-16,-22 1 0,21 21 16,-21 21-1,21 1-15,-21-1 0,0 21 16,0-21-16,0 22 0,21-22 16,-21 21-16,0-21 0,21 22 0,-21-22 15,0 21-15,21-21 0,-21 0 16,22 1-16,-1-1 0,0-21 15,0 0-15,0 0 16,0 0-16,1 0 0,-1-21 16,21-1-16,-21 1 0,22 0 0,-1 0 15,-21 0-15,21-22 0,-20 1 0,20 0 16,-21-1-16,0 1 0,-21-21 16,0 20-16,21 1 0,-21 0 0,22-1 15,-22 1-15,0 21 0,0 0 16,0-1-16,0 1 0,0 42 31,0 1-31,0 20 0,-22-21 16,1 21-16,21 1 0,0-1 15,0 0-15,0 1 0,0-1 16,0 0-16,0 1 0,0-1 0,0-21 16,0 22-16,0-22 0,21 0 15,1 0-15,-1 0 0,0-21 0,21 0 16,-21 0-16,22 0 0,41 0 15,-41 0-15,-22 0 0,21 0 16,1-21-16,-1 0 0,0 0 16,-21 0-16,22-1 0,-22-20 0,0 21 15,0-21-15,0 20 0,-21-20 16,0 21-16,0 0 0,0 0 0,0-1 16,-21 22-16,0 0 15,0 0-15,0 22 0,0-1 0,-1 0 16,1 21-16,21-21 15,-21 22-15,21-22 0,0 21 0,0-21 16,0 22-16,0-22 0,0 0 16,0 0-16,21 0 0,0 1 0,1-1 15,-1-21-15,0 0 0,0 0 16,0 0-16,22 0 0,-22 0 0,21 0 16,-21 0-16,22 0 0,-1-21 0,0-1 15,1 1-15,-1 0 0,0 0 0,1-21 16,-1 20-16</inkml:trace>
  <inkml:trace contextRef="#ctx0" brushRef="#br0" timeOffset="17491.38">7302 5376 0,'0'-42'15,"0"21"-15,0 0 0,0 0 16,0-1-16,0 1 0,0 0 0,0 0 15,0 0-15,-21 0 16,0 21-16,0 0 0,0 0 0,0 0 16,-1 0-16,-20 21 0,21 0 0,0 0 15,-22 0-15,22 22 0,0-1 16,-21 0-16,21 1 0,-1-1 0,1 64 16,21-43-16,0 1 15,0-22-15,0 22 0,0-22 16,0 21-16,21-20 0,1-1 0,20 0 15,0-20-15,1-1 0,-1 0 16,0 0-16,22 0 0,-1-21 0,1 0 16,-1 0-16,1 0 0,-1 0 0,1 0 15,20-21-15,43-21 16,-63 21-16,-1-1 0,-20-20 0,-1 21 16,-21-21-16,22-1 0,-43 1 15,0 0-15,0-1 0,0 1 0,0 0 16,-22 20-16,1-20 0,0 21 15,0 0-15,-21 0 0,-1 21 16,22 0-16,-21 0 0,-1 0 0,1 0 16,0 21-16,-1 0 0,22 0 15,-21 21-15,21-20 0,-22 20 0,22 0 16,0 1-16,21-1 0,0 0 0,0 1 16,0-1-16,0-21 0,0 21 15,0-20-15,21-1 0,0 0 0,1 0 16,-1-21-16,21 0 0,-21 0 15,22 0-15,-22 0 0,21 0 0,0-21 16,-20 21-16,20-21 0,0 0 0,-21-22 16,1 22-16,20 0 0,-21-21 15,0-43-15,-21 43 0,21 20 16,-21-20-16,0 0 0,0 21 16,0-1-16,0-20 15,0 63 16,-21 22-31,21-22 0,-21 21 0,21-21 16,0 22-16,0-22 0,0 21 16,0-21-16,0 22 0,0-22 0,0 0 15,21 0-15,0 0 0,1 0 0,-1-21 16,0 22-16,0-22 0,0 0 16,0 0-16,1 0 0,-1 0 15,21 0-15,-21-22 0,22 1 0,-22 21 16,21-42-16,-21 21 0,0 0 15,22-22-15,-22 22 0,0-21 0,0-1 16,-21 22-16,0-21 0,21 0 16,-21 20-16,0 1 0,0 0 0,0 0 15,-21 21 1,21 21-16,0 0 0,-21 0 16,0 1-16,0 20 0,21-21 0,-21 21 15,21 1-15,0-22 0,-22 21 16,22-21-16,-21 1 0,21 20 15,0-21-15,0 0 0,-21-21 0,21 21 0,0 1 16,21-22 15,-21-22-15,21 1-16,1 0 0,-22 0 16,0-21-16,21 20 0,0-20 0,0 21 15,0-21-15,0-1 0,1 22 0,-1 0 16,21 0-16,-21 0 0,22-1 15,-22 1-15,0 21 0,0 0 16,-21 21-16,21 1 0,-21 20 16,0-21-16,0 0 0,0 0 15,0 22-15,0-22 0,0 0 0,0 21 16,0-20-16,0-1 16,0 0-16,0 0 0,21 0 15,1-21-15,-1 21 0,0-21 16,0 0-16,21 0 0,-20 0 15,20 0-15,-21-21 0,21 21 0,-20-21 16,20 0-16,0 0 0,-21 0 0,1-1 16,-1 1-16,21-21 0,-42 21 15,21-22-15,0 22 0,-21-21 0,0 21 16,0 0-16,0-1 0,0 1 16,-21 42 15,0 1-31,21-1 15,0 0-15,0 0 0,-21 0 0,21 22 16,0-22-16,-21 21 0,21-21 0,0 0 16,0 22-16,0-22 0,0 0 15,-21 0-15,21 0 0,0 1 16,0-1-16,0-42 31,0-1-31,21 1 16,-21 0-16,21 0 0,0-21 15,0 20-15,0-20 0,1 0 0,-1 21 16,21-22-16,-21 1 0,22 21 0,-22-22 16,21 22-16,0 0 0,-20 0 15,-1 21-15,21 0 0,-21 0 16,0 0-16,-21 21 0,22-21 16,-22 42-16,0-20 0,0-1 15,0 0-15,0 0 0,0 21 0,0-20 16,0-1-16,0 0 0,0 0 0,0 0 15,0 0-15,0 1 0,21-1 16,0-21-16,0 21 0,0-21 0,0 0 16,22 0-16,-22 0 0,21 0 0,1 0 15,-1 0-15,0 0 0,1-21 16,-1 0-16,0-1 0,1 22 16,-1-21-16,0-21 0,-21 21 0,22 0 15,-22-22-15,21 22 0,-21-21 16,1 21-16,-1-22 0,0 22 0,-21 0 15,0 0-15,21 21 0,-21-21 0,-21 42 32,0 0-17,0 0-15,-1 21 0,22-20 16,-21 20-16,0-21 0,21 21 16,0-20-16,-21 20 0,21-21 0,-21 0 15,21 22-15,0-22 0,0 0 0,0 0 16,0 0-16,21-21 15,0 0-15,0 0 0,22 0 0,-22 0 16,21 0-16,0 0 0,1 0 16,-1 0-16,0 0 0,1-21 15,-1 0-15,0 0 0,1 0 0,-1-1 0,-21 1 16,0-21-16,1 21 0,-22-22 16,0 1-16,0 0 0,0-1 0,0 22 15,-22-21-15,1 21 0,-21-43 16,0 64-16,20-21 15,-20 21-15,21-21 0,-21 21 0,-1 0 16,22 0-16,-21 21 0,21 0 0,-22 0 16,22 1-16,0-1 0,0 21 15,0-21-15,-1 43 0,22-22 16,0 0-16,0-20 0,0 20 16,22-21-16,-1 0 0,0 0 0,0 1 15,21-1-15,1 0 0,-22-21 0,42 0 16,-20 0-16,-1 0 0,22 0 15,-22 0-15,21 0 0,1-21 0,-1 0 16,-20-1-16,20 1 0,-20 0 0,-1-21 16,0 21-16,1-22 0,-22-20 15,0 20-15,0 1 0,0-21 16,-21 20-16,21-20 0,-21 20 0,0 1 16,0 0-16,0-1 0,0 1 15,0 0-15,0 21 0,0-22 16,-21 43-16,0 0 15,21 21-15,-21 1 0,21-1 0,-21 21 16,0-21-16,21 22 0,-22-1 0,22 0 16,0 1-16,0-1 0,-21 0 15,21 1-15,0-1 0,0 0 0,0 1 16,0-1-16,21 0 0,1-21 0,-1 22 16,0-22-16,0 0 15,0 0-15,22 0 0,-22-21 0,0 0 0,21 0 16,-21 0-16,22 0 15,-1 0-15,-21 0 0,0-21 0,22 21 16,-22-21-16,0 0 0,0 0 0,0 0 16,1-22-16,-22 22 0,0 0 15,0-21-15,0-1 0,0 22 0,0-21 16,-22 21-16,1-1 0</inkml:trace>
  <inkml:trace contextRef="#ctx0" brushRef="#br0" timeOffset="17713.5">11261 5376 0,'0'0'0,"0"22"16,0-1-1,21-21-15,0 0 0,0 0 16,21 0-16,-20 0 0,20 0 0,-21 0 16,21 0-16,1 0 0,-1-21 0,-21 21 15,22-22-15,-22 22 0,21 0 16,-21-21-16,0 21 0,1 0 0,-1 0 15,-21-21-15,0 0 16,0 0 0</inkml:trace>
  <inkml:trace contextRef="#ctx0" brushRef="#br0" timeOffset="19867.84">13017 5440 0,'0'0'16,"22"0"-16,-22-21 0,21 0 0,0-1 15,0 22-15,0-21 16,-21 0-16,21 0 0,1 21 0,-1-21 16,0 21-16,0-21 0,0 21 0,0 0 15,1 0-15,-1 0 0,0 0 16,0 0-16,0 0 0,0 21 0,1 0 15,-1 0-15,-21 21 0,0-20 16,21 20-16,-21 0 0,0 1 0,0-1 16,0 0-16,0 1 0,0-1 0,0 0 15,0-21-15,0 1 16,0 20-16,0-21 0,0 0 16,0-42 15,0 0-31,0 0 15,0 0-15,21-1 0,-21-20 0,0 0 16,0 21-16,0-22 0,21 1 16,0 0-16,1-1 0,-22 22 0,21-21 15,0 21-15,0-1 0,-21 1 16,21 0-16,0 0 0,1 21 0,-1 0 16,0 0-16,0 21 15,-21 0-15,21 0 0,0 22 16,-21-22-16,22 64 0,-1-43 15,-21-21-15,0 21 0,0 1 0,0-22 16,0 21-16,21-21 0,-21 1 16,0-1-16,0 0 0,21 0 0,-21 0 15,21-21 1,0-21 0,-21 0-16,22 0 0,-1 0 0,0-1 15,-21-20-15,21 21 0,0-21 16,22-1-16,-22 1 0,0-22 0,21 22 15,-21 0-15,1 21 0,20-22 16,-21 22-16,0 0 0,0 0 16,1 21-16,-22 21 15,0 0-15,0 0 16,0 22-16,0-22 0,0 21 0,0-21 16,0 22-16,0-1 0,0-21 0,0 21 15,0-20-15,0-1 0,21 21 16,-21-21-16,21 0 0,0-21 15,-21 22-15,21-1 0,0-21 0,1 0 16,-1 0-16,0 0 0,0 0 0,0 0 16,0 0-16,22-21 0,-22 21 0,21-22 15,-21 1-15,22 0 16,-22-21-16,0 21 0,21-1 0,-20-20 16,-1 21-16,0-21 0,0 20 0,0-20 15,-21 21-15,0 0 0,21 0 16,-21-1-16,0 1 0,-21 42 31,0 1-31,21-1 16,-21 0-16,0 21 0,21-21 0,-21 1 15,21 20-15,0 0 0,0-21 16,-22 22-16,22-22 0,0 0 0,0 21 16,0-20-16,22-1 0,-22 0 0,21-21 15,21 21-15,-21-21 16,0 0-16,22 21 0,-1-21 0,0 0 15,1 0-15,-1 0 0,0 0 0,1-21 16,-1 21-16,0-21 0,1 0 16,-22 0-16,0-22 0,0 22 0,0-21 15,-21-1-15,0 1 0,0 0 16,0-1-16,0 1 0,-21 0 0,0-1 16,0 1-16,0 0 0,-22-1 0,22 22 15,-21 0-15,0 0 16,-1 0-16,1 21 0,21 0 0,-22 0 0,1 21 15,21 0-15,0 0 0,-22 0 16,22 22-16,0-22 0,21 21 16,-21 1-16,21-1 0,0 0 0,0-21 15,0 22-15,0-1 0,0 0 16,21-20-16,0 20 0,0-21 0,1 0 16,20 0-16,0 1 0,1-22 15,20 21-15,-21-21 0,22 0 0,-22 0 16,85 0-16,-84-21 0,20-1 15,-21 22-15,1-21 0,20-21 16,-42 21-16,22-22 0,-1 22 0,-21-21 16,0 0-16,1 20 0,-1-20 15,-21 21-15,0 0 0,0 0 0,0-1 16,0 1-16,0 42 31,0 1-31,-21-1 0,21 0 16,0 21-16,0-21 0,0 22 0,0-1 15,0-21-15,0 22 0,0-22 16,0 21-16,0-21 0,0 0 0,0 1 16,21-1-16,-21 0 0,21-21 0,0 0 15,0 21-15,0-21 0,1 0 16,20 0-16,-21 0 0,21-21 0,1 0 16,-22 21-16,21-21 15,1-1-15,-1-20 0,-21 21 0,21-21 16,1-1-16,-22 1 0,21 0 0,-21 20 15,1-20-15,-1 21 0,0-21 16,0 20-16,0 1 0,-21 0 0,21 21 16,-21-21-16,0 42 31,0 0-31,0 0 0,-21 22 16,21-22-16,0 0 0,0 21 15,0-20-15,-21-1 0,21 21 0,0-21 16,0 0-16,0 1 0,0 20 0,21-21 15,0 0 1,1 0-16,20-21 0,-21 0 0,21 22 16,-20-22-16,20 0 0,0 0 15,22 0-15,-22 0 0,0-22 0,1 22 16,20-21-16,-20 0 0,20 0 0,-21 0 16,1-22-16,-1 22 0,0-21 15,-20 0-15,20-1 0,-42 1 0,0 21 16,0-22-16,0 22 0,0-21 15,0 21-15,-21 0 0,0 21 0,-1 0 16,-20 0-16,21 0 0,-21 0 0,-1 21 16,22 0-16,-21 21 0,21-21 15,21 1-15,-22 20 0,22-21 16,0 21-16,0-20 0,0 20 0,0-21 16,22 0-16,-1 0 0,0 1 15,21-1-15,-21 0 0,22 0 0,-1-21 16,0 0-16,1 0 0,-1 0 15,0 0-15,1 0 0,-1 0 0,22-21 16,-22 21-16,0-21 0,-21 0 16,22-1-16,-22 1 0,21 0 15,-21 0-15,1 21 0,20-21 0,-21 0 16,-21-1-16,21 22 0</inkml:trace>
  <inkml:trace contextRef="#ctx0" brushRef="#br0" timeOffset="20039.74">17992 5609 0,'0'0'0,"-22"0"15,22 21-15,-21-21 16</inkml:trace>
  <inkml:trace contextRef="#ctx0" brushRef="#br0" timeOffset="21426.95">974 7260 0,'0'0'0,"-22"21"0,1-21 15,0 0 1,21-21-1,0 0-15,0 0 16,0 0-16,0 0 16,21 21-16,0-22 0,1 1 0,-1 21 15,0 0-15,0-21 0,0 21 16,22 0-16,-22 0 0,0 0 16,0 0-16,21 21 0,-20-21 0,-22 21 15,0 22-15,0-22 0,0 21 16,0 1-16,-22-1 0,1 0 0,-21 1 15,0-1-15,-1 0 16,1 1-16,0-1 0,-1 0 0,1-21 16,0 1-16,20-1 0,-20 0 15,21 0-15,0-21 0,0 0 16,21-21 0,21 0-1,0 21-15,0-21 0,0-1 16,0 1-16,22 0 0,-22 21 0,0-21 15,21 21-15,-20 0 0,20-21 16,0 21-16,22 0 16,-22 0-16,-21 21 0,0 0 0,1 0 15,-1 0-15,0 1 0,-21-1 16,0 0-16,0 21 0,0-21 16,-21 1-16,0 20 0,-1-21 0,1 21 15,-21-20-15,0-1 0,-1 21 16,1-21-16,21-21 0,-22 21 15,1 1-15,21-22 0,-21 0 0,20 0 16,1 0-16,-21 0 0,21 0 16,0-22-16,-22 1 0,22 0 0,0 21 15,0-21-15,0 0 0,-1 21 16,1-21-16,42-1 47,1 22-32,-1 0-15,0-21 0</inkml:trace>
  <inkml:trace contextRef="#ctx0" brushRef="#br0" timeOffset="21662.81">1905 7705 0,'21'0'0,"-42"0"15,63 0-15,-42-21 47,0-1 0,0 1-47,0 0 16</inkml:trace>
  <inkml:trace contextRef="#ctx0" brushRef="#br0" timeOffset="26868.36">3556 7303 0,'0'0'0,"21"0"16,0 0 15,0-22-31,-21 1 15,22 0-15,-22 0 16,0 0-16,21 0 16,-21-1-16,0 1 0,0 0 15,0 0-15,-21 21 0,-1-21 16,1 0-16,0 21 0,0-22 0,0 22 16,0 0-16,-22 0 0,22 0 15,0 0-15,0 0 0,-22 22 0,22-1 16,0 21-16,0 22 0,0-22 15,0 21-15,-1 1 0,1-1 0,21 1 16,-21-1-16,21 1 0,0-1 16,0 1-16,0-22 0,0 22 0,21-22 15,22 22-15,-22-43 0,0 21 16,21 0-16,-21-20 0,22-1 16,-1 0-16,0-21 0,22 0 0,-22 0 15,1 0-15,-1-21 0,0 0 16,22-1-16,-22 1 0,-21 0 0,22-21 15,-1 21-15,0-1 0,-21-20 16,1 21-16,20-21 0,-21-1 0,0 22 16,-21-21-16,0-1 0,21 22 0,-21-42 15,0 42-15,0-1 16,-21 44 0,21-1-16,-21 0 0,21 0 15,0 21-15,-21-20 0,21 20 16,-21 0-16,21 1 0,0-22 15,0 21-15,0 0 0,0-20 16,0 20-16,0-21 0,0 0 0,21 0 16,0 1-16,0-1 0,0-21 0,1 0 15,20 0-15,0 0 0,1-21 16,-1-1-16,0 22 0,1-21 0,-1-21 16,0 21-16,1 0 0,-1-22 0,0 22 15,-21-21-15,1 21 0,-1-22 16,-21 22-16,0-21 0,0-1 0,0 1 15,0 21-15,0-21 0,-21 20 16,-22-20-16,22 21 0,-21 21 16,-1 0-16,1 0 0,0 0 0,-1 0 15,1 21-15,0 0 0,21 0 16,-22 22-16,22-1 0,0-21 0,0 22 16,0 41-16,-1-41 15,22-1-15,0 0 0,0 1 0,0-22 16,22 0-16,-1 0 0,21 0 0,0 0 15,1-21-15,20 0 0,1 0 16,-22 0-16,22 0 0,-1-21 0,1 0 16,-1 0-16,1 0 0,-22 0 15,0-22-15,22 22 0,-22-21 0,-21 21 16,22-22-16,-22 22 0,0-21 16,0 21-16,-21-1 0,0 1 15,0 0-15,0 0 0,0 42 31,0 0-31,0 0 0,0 1 16,0-1-16,-21 21 0,21-21 0,0 0 16,-21 22-16,21-22 0,0 0 0,0 21 15,0-20-15,-21-1 0,21 0 16,0 0-16,0 0 0,0 0 16,0-42 15,0 0-31,0 0 0,0-21 0,0 20 15,0 1-15,0-21 0,21 21 16,0-22-16,0 1 0,-21 0 16,21-1-16,0 1 0,22 21 0,-22 0 15,0-22-15,21 43 0,1-21 16,-22 21-16,21 0 0,1 0 0,-22 21 16,21 1-16,-21-1 0,0 0 15,1 0-15,-1 21 0,-21-20 0,0 20 16,0-21-16,0 21 0,0-20 0,0 20 15,0-21-15,0 0 0,0 0 16,0 1-16,0-1 0,0 0 16,0 0-16,21-21 0,0 0 0,0 0 15,0 0-15,1 0 0,20-21 0,0 0 16,1 0-16,-1-1 0,0 1 16,1 0-16,20 0 0,-21-21 0,1 20 15,-1-20-15,0 21 0,-20-21 0,20-1 16,-21 1-16,0 0 0,0 20 15,-21-20-15,0 21 0,0 0 0,-21 21 32,0 0-32,0 21 0,0 0 0,0 0 15,-1 22-15,1-22 0,0 0 16,0 21-16,21-21 0,0 22 16,0-22-16,0 0 0,0 0 0,0 0 15,21 1-15,0-1 0,-21 0 0,21 0 16,1-21-16,-1 21 0,0-21 15,0 0-15,-21 21 0,0-42 47,0 0-47,-21 21 0,21-21 0,-21 0 16,0 21-16,-1-21 0,1 21 16,21-22-16,-21 22 0,0 0 15,21 22 1,0-1-1,0 0-15,0 0 0,0 0 16,21 0-16,0-21 16,0 22-16,1-22 0,-1 0 0,0 0 15,21 0-15,-21 0 0,1 0 16,20 0-16,-21 0 0,21-22 0,1 1 16,-22 21-16,21-21 0,-21 0 0,1 0 15,-1 0-15,0-22 0,0 22 16,0 0-16,0-21 0,-21 20 15,0-20-15,0 21 0,0 0 0,22 0 0,-22-1 16,0 1 0,-22 21-1,1 21-15,21 1 16,-21-1-16,0 0 0,21 21 16,0 1-16,0-22 0,-21 21 0,21-21 15,0 22-15,0-22 0,0 0 0,0 21 16,21-21-16,0 1 0,0-1 15,0-21-15,1 0 0,20 21 0,-21-21 16,21 0-16,1 0 0,-1-21 16,0 0-16,1 21 0,-1-22 0,0 1 15,1 0-15,63-42 16,-85 20-16,21 22 0,0-21 0,-20-1 16,-22 1-16,21 0 0,-21-1 15,0 22-15,0 0 0,0 0 0,0 0 16,0 0-16,-21 21 0,-1 0 15,1 21-15,21 0 0,-21 0 16,21 0-16,-21 0 0,21 22 0,0-22 16,0 0-16,0 0 0,0 22 0,0-22 15,0 0-15,0 0 0,0 0 16,21 0-16,-21 1 0,21-22 0,-21 21 16,0 0-16,0-42 62,-21 21-46,21-21-16,-21 21 31,21 21-31,0 0 16,0 0-16,21-21 15,0 21-15,0-21 16,1 0-16,-1 0 0,0 0 15,0 0-15,21 0 0,-20-21 0,20 21 16,0-21-16,1 0 0,-22 21 0,21-21 16,0-1-16,1 1 0,-22-21 15,21 21-15,-21-22 0,22 1 16,-22 0-16,0-1 0,0-20 0,0-1 16,1 1-16,-1-1 0,0 22 15,0-21-15,-21 20 0,0-20 16,21 42-16,-21-22 0,21 22 0,-21 0 15,0 0-15,0 0 0,0 42 16,0 0-16,-21 0 16,0 21-16,0 1 0,0-1 15,0 0-15,-1 22 0,22-1 0,0-20 16,-21 20-16,21-20 0,0 20 16,0-21-16,0 1 0,0-22 0,0 21 15,0 1-15,0-22 0,21 0 16,-21 0-16,22 0 0,-1-21 15,0 0-15,0 0 0,0 0 16,0 0-16,1 0 16,-1-21-16,0 0 0,0 0 15,0 0-15,-21-1 0,21 1 16,-21 0-16</inkml:trace>
  <inkml:trace contextRef="#ctx0" brushRef="#br0" timeOffset="27076.14">7705 7366 0,'0'0'0,"-22"0"0,22-21 31,22 21-31,20 0 0,0 0 0,1-21 16,20 0-16,1 21 0,-22-22 15,21 1-15,-20 21 0,20-21 0,-20 0 16,-22 21-16,21 0 0,-21-21 0,0 21 15,-21-21 1,-42-1-16,21 22 16</inkml:trace>
  <inkml:trace contextRef="#ctx0" brushRef="#br0" timeOffset="27256.07">6752 7154 0,'0'0'15,"-21"0"-15,0 0 0,0 0 0,21 22 16,0-1 0,21-21-16,0 0 0,0 0 15,-21 21-15,21-21 16,0 0-16,1 0 16</inkml:trace>
  <inkml:trace contextRef="#ctx0" brushRef="#br0" timeOffset="28411.92">9927 7747 0,'0'21'16,"0"0"-16,0 1 0,21-22 47,-21-22-47,21 1 15,1 0-15,-22 0 0,21-21 16,-21 20-16,21-20 0,-21 0 15,0-1-15,0 1 0,21 0 0,-21-1 0,0-20 16,0 21-16,0-1 16,0 1-16,0 21 0,0 0 0,0-1 15,-21 22-15,0 0 16,0 43-16,-1-22 16,22 21-16,-21 1 0,21-1 0,0 0 15,0 1-15,-21-1 0,21 0 16,0 1-16,0-1 0,0 0 0,0 1 15,0-22-15,0 21 0,0-21 0,0 0 16,21 1-16,0-1 0,-21 0 16,22-21-16,20 0 0,-21 0 0,0 0 15,22 0-15,-22 0 0,21 0 16,-21-21-16,22 0 0,-22-1 0,0 1 16,21 0-16,-21 0 0,-21-21 15,22 20-15,-1-20 0,-21 0 0,0-1 16,0 1-16,0 0 0,0-1 0,-21 1 15,-1 21-15,1 0 0,-21 0 16,21-1-16,-22 22 0,22 0 0,-21 0 16,0 0-16,20 0 0,1 0 15,0 0-15,0 0 0,21 22 16,0-1-16,21-21 0,0 0 16,0 0-16,22 0 0,-1 0 15,0 0-15,1 0 0,-1-21 16,22-1-16,-22 1 0,21 21 0,1-21 0,-1-21 15,-20 21-15,20-1 16,1 22-16,-22-21 0,0 0 0,-20 0 16,-1 0-16,0 21 0,0-21 0,0-1 15,-42 22 32,0 43-47,21-22 0,-21 21 16,0 1-16,21-1 0,-22 0 0,1 22 15,0-1-15,21 1 0,0-1 16,-21 1-16,21-1 0,-21 22 16,21-22-16,0 22 0,0 0 0,0 21 15,0-22-15,0 22 0,0-21 0,0 21 16,0-1-16,0 1 0,0 0 0,21 0 16,0 0-16,-21 0 0,0-1 15,21-20-15,-21 21 0,21-21 0,-21-1 16,0 86-16,0-107 0,0 1 15,0-1-15,0 1 0,0-22 16,0-21-16,0 21 0,-21-20 0,0-1 16,0-21-16,0 0 0,0 0 15,-1-21-15,1 21 0,0-43 16,-21 22-16,21-21 0,-1-1 16,-20-20-16,21-1 0,-21 1 0,20-1 15,1-20-15,-21-1 0,21 0 0,0-20 16,-1 20-16,1-21 0,0 0 15,21 22-15,0-1 0,0 0 0,0 1 16,0-1-16,0 21 0,0 1 0,0-1 16,0 22-16,21-21 0,0 20 0,1 1 15,-1-22-15,0 22 0,21 0 16,-21-1-16,1 22 0,20-21 0,-21 0 16,21 20-16,1-20 0,-1 0 0,-21 21 15,22-22-15,-1 1 16,21 21-16,-20-22 0</inkml:trace>
  <inkml:trace contextRef="#ctx0" brushRef="#br0" timeOffset="28984.98">12573 7049 0,'0'-22'0,"0"-41"15,0 42 1,-21 21 15,0 21-31,-1 0 16,1 21-16,21-20 0,-21 41 0,0-21 15,0 1-15,0 20 0,-1 1 16,22-22-16,0 22 0,-21-22 0,21 21 16,0-20-16,0-22 0,0 21 15,0-21-15,21 1 0,1-1 0,-1 0 16,21-21-16,0 0 0,-20 0 16,20 0-16,0 0 0,1 0 0,-1 0 15,0-21-15,1 0 0,-1-1 16,0 1-16,-21 0 0,22-21 0,-22-1 15,0 1-15,-21 0 0,0-22 16,0 22-16,0-22 0,0 1 0,-21 21 16,0-22-16,0 22 0,-1-1 0,-20 22 15,21-21-15,-21 21 0,20 21 16,-20 0-16,21 0 0,0 0 0,-22 0 16,22 0-16,-21 21 0,21-21 15,0 42-15,-1-21 0,1 1 16,0-1-16,0 21 0,0-21 0,21 22 15,-21-22-15,21 0 0,0 21 16,0-21-16,0 1 0,21-1 0,0-21 16,0 21-16,0-21 0,0 0 0,22 0 15,-1 0-15,-21 0 0,22 0 16</inkml:trace>
  <inkml:trace contextRef="#ctx0" brushRef="#br0" timeOffset="29243.31">13356 6985 0,'0'0'15,"21"-42"-15,0 21 0,1-1 0,-22 1 16,21 21-16,-21 21 16,-21 1-1,-1-1-15,1 21 0,0 0 0,0 1 16,21-1-16,-21 0 0,0 1 16,-1 20-16,22-20 0,-21-1 0,0 0 15,21 1-15,0-1 0,-21 0 16,21-21-16,-21 22 0,21-22 0,-21 0 15,21 0-15,0 0 0,21-21 32,0-21-32,0 0 0,21 21 15,-20-42-15,-1 21 0,0-22 16,0 1-16,21 21 0</inkml:trace>
  <inkml:trace contextRef="#ctx0" brushRef="#br0" timeOffset="29627.09">13652 7049 0,'0'0'0,"22"-22"0,-22 1 15,21 0-15,-21 42 32,-21 0-32,-1-21 0,-20 22 15,21-1-15,-21 21 0,-1-21 0,1 0 16,0 22-16,-1-22 0,1 0 16,0 0-16,-1 22 0,22-43 0,-21 21 15,21 0-15,-1-21 0,22 21 16,22-21 15,-1 0-31,0 21 16,0-21-16,0 21 0,0 1 0,22 20 15,-22-21-15,0 21 0,0-20 16,0-1-16,1 21 0,-1-21 0,0 0 16,0 1-16,0-1 0,0 0 0,-21 0 15,22-21-15,20 0 16,-21 0-16,0 0 0,0 0 0,22 0 15,-22-21-15,0 21 0,0-21 16,0 0-16,1-1 0,-1 1 0,0 0 16,-21 0-16,21 0 0,-21-22 15,0 22-15,0-21 0,0 21 0,0-22 16,0 22-16,0 0 0,-21 0 16,0-21-16</inkml:trace>
  <inkml:trace contextRef="#ctx0" brushRef="#br0" timeOffset="29999.87">12086 6795 0,'0'0'16,"-42"-22"-16,21 1 0,-1 0 0,1 0 0,0 21 15,0-21-15,21 0 0,0 63 32,0-21-17,0 21-15,0 1 0,0-1 0,0 22 16,0-1-16,0 1 0,0 20 0,0-20 16,0 20-16,0 1 0,0 0 15,0-1-15,-21-20 0,0-1 16,-1 22-16,22-21 0,-21-22 0,21 21 15,-21-20-15,21-1 0,0-21 16,0 22-16,0-22 0,0 0 0,21-21 31,0 0-31,-21-42 0,0 20 16,22 1-16,-1-21 0,0 0 0,-21-1 16</inkml:trace>
  <inkml:trace contextRef="#ctx0" brushRef="#br0" timeOffset="30648.5">12192 6646 0,'-21'-21'0,"42"42"0,-63-63 15,20 42-15,1 0 0,0 0 16,42 0 0,0 0-16,22 21 15,-1-21-15,0 0 0,22 0 16,-1 0-16,22 0 0,0 0 0,21 0 15,21 0-15,0-21 0,0 21 16,0-21-16,0 0 0,0 21 0,0-21 16,0 21-16,0-22 0,-22 22 15,22 0-15,-21-21 0,-21 21 0,21-21 16,-43 21-16,1 0 0,-22 0 16,0 0-16,-20 0 0,-1 0 15,0 0-15,-21 21 0,0 0 16,0 1-16,0 20 15,0-21-15,0 21 0,0-20 0,-21 20 16,0 0-16,-1 1 0,1-1 0,21 0 16,-21 22-16,0-22 0,0 22 15,0-22-15,21 21 0,-22 1 0,22-1 16,-21 1-16,21-22 0,-21 22 16,21-22-16,0 22 0,0-22 0,0 0 15,0 1-15,0-1 0,0 0 0,0-21 16,0 22-16,21-1 15,-21-21-15,0 0 0,0 22 0,0-22 16,0 0-16,-21 0 0,0 0 0,-21-21 16,20 22-16,-20-1 0,0 0 15,-1-21-15,1 21 0,-21-21 0,-1 21 16,1 0-16,-22-21 0,0 0 0,1 0 16,-1 22-16,-21-22 0,0 0 15,-21 0-15,21 0 0,-21 0 16,22 0-16,-1 0 0,-106 0 0,127 0 15,-20 0-15,20 0 0,0 0 16,22 0-16,-1 0 0,1 0 16,20 0-16,1 0 0,21 0 0,0 0 15,0 0-15,21-22 16,0 1-16,21 0 16,0 0-16,0 21 0,21-21 0,1-22 15,-1 22-15,0 0 0</inkml:trace>
  <inkml:trace contextRef="#ctx0" brushRef="#br0" timeOffset="31363.37">15811 7620 0,'22'0'15,"-1"0"-15,0-21 16,0 0-16,0 0 0,0-1 15,1 1-15,-1 0 0,-21 0 16,0 0-16,21-22 0,-21 22 0,0-21 16,0 0-16,0-1 0,0 1 0,-21 21 15,0-22-15,-1 22 0,-20 0 16,21 0-16,0 0 0,-22 21 0,22 0 16,-21 0-16,21 0 0,-22 21 15,22 0-15,0 0 0,-21 22 0,21-1 16,-1 0-16,1 1 0,-21 62 15,21-62-15,21-1 16,-21 0-16,21 1 0,0-1 0,0-21 16,0 0-16,21 1 0,0-1 0,0 0 15,21 0-15,-20-21 0,-1 0 16,21 0-16,0 0 0,-20 0 0,20 0 16,0-21-16,1 0 0,-1 0 15,-21-1-15,21 1 0,1 0 0,-22-21 16,0 21-16,0-22 0,0 1 0,1-22 15,-22 22-15,21 0 0,-21 21 16,0-22-16,0 22 0,0 0 0,0 0 16,0 42-1,0 0-15,0 0 0,-21 0 0,21 22 16,-22-1-16,22-21 0,-21 22 0,21-1 16,0 0-16,0 1 15,0-22-15,0 21 0,0-21 0,0 22 16,0-22-16,0 0 0,21-21 0,22 21 15,-22-21-15,21 0 0,1 0 16,-1 0-16,21 0 0,-20-21 0,20 0 16,-20 21-16,20-43 0,-21 22 15,1-21-15,-1 0 0,-21-1 0,22 1 16,-22 0-16</inkml:trace>
  <inkml:trace contextRef="#ctx0" brushRef="#br0" timeOffset="32246.38">16827 7218 0,'0'0'0,"0"-21"0,0 42 16,-21 0-1,21 0-15,-21 22 0,21-22 16,-21 21-16,0-21 0,21 22 0,0-1 16,0-21-16,-21 21 0,21 1 15,-22-22-15,22 0 0,0 21 0,0-20 16,0-1-16,0 0 0,0 0 16,0 0-1,0-42 1,0 0-16,0 0 15,0 0-15,22-1 0,-1-20 16,0 21-16,0-21 0,-21-1 16,21 1-16,0 0 0,1-1 0,20 1 15,-21 21-15,0 0 0,43-22 16,-43 43-16,0 0 0,0 0 16,0 0-16,1 21 0,-22 22 15,21-22-15,-21 21 0,0 1 0,0-1 16,0 0-16,0 1 0,0-1 0,21 0 15,-21 1-15,21-22 0,-21 21 16,21-21-16,-21 0 0,21 1 0,1-22 16,-1 21-16,21-21 0,-21 0 0,22 0 15,-1 0-15,0 0 0,22 0 16,-22 0-16,0-21 0,1-1 16,20 1-16,-20 0 0,-1 0 0,-21 0 15,21-22-15,-20 22 0,20-21 16,-21 0-16,0 20 0,-21-20 0,0 0 15,21 21-15,-21-1 0,0-20 16,0 21-16,0 0 0,-21 0 0,0-1 16,0 1-16,0 0 0,-22 21 0,22 0 15,-21 0-15,0 0 0,-1 21 16,22 0-16,-21 22 0,-1-22 0,1 0 16,21 21-16,-21-20 0,20 20 15,1 0-15,0-21 0,0 22 0,21-22 16,0 0-16,0 21 0,0-20 15,0-1-15,21-21 0,0 21 16,0 0-16,1-21 0,20 0 0,-21 0 16,21 0-16,1 0 0,-22 0 0,21 0 15,-21-21-15,1 0 0,-1 0 16,21-1-16,-21-20 0,-21 0 0,21-1 16,1 1-16,-1-21 0,-21-1 0,21 1 15,0-1-15,-21 1 0,21-1 16,-21 1-16,0-1 0,0 1 15,21 20-15,-21 1 0,0 0 16,0 20-16,0 1 0,0 0 0,-21 21 16,0 21-16,21 0 15,-21 22-15,21-1 0,-21 0 16,21 1-16,0 20 0,0-20 0,-21 20 16,21 1-16,0-1 0,0 1 15,0-1-15,0 1 0,0-22 0,0 21 16,0-20-16,0-1 0,0 0 0,21-20 15,-21-1-15,21 0 0,-21 0 16,21 0-16,0-21 0,0 0 0,1 0 16,-1 0-16,0 0 0,0-21 15,21 0-15,-20 0 0,20 0 0,0-22 16,1 22-16,-1-21 0</inkml:trace>
  <inkml:trace contextRef="#ctx0" brushRef="#br0" timeOffset="32695.12">19939 7027 0,'0'-21'15,"0"-42"1,0 42-16,0-1 0,0 1 16,0 0-16,-21 0 0,0 21 15,-1 0-15,1 0 0,0 0 16,-21 0-16,21 0 0,-22 0 0,22 21 15,-21 21-15,21-20 0,-22 20 0,1 0 16,21 1-16,-22-1 16,22 21-16,0 1 0,0-1 0,0-20 15,0 20-15,21 1 0,0-22 0,0 0 16,0 1-16,21-1 0,21 0 16,0-20-16,1-1 0,-1 21 0,0-42 15,22 21-15,-22 0 0,22-21 0,-22 0 16,22 0-16,-22 0 0,21 0 15,1 0-15,-1 0 0,1-21 0,-22 0 16,22 0-16,-1 0 0</inkml:trace>
  <inkml:trace contextRef="#ctx0" brushRef="#br0" timeOffset="33531.16">20659 7366 0,'0'-42'0,"0"84"0,0-127 16,0 64-16,0-21 0,-22 21 0,1 0 15,-21 21-15,21 0 0,-22 0 0,1 0 16,21 0-16,-21 21 0,-1 0 15,1 0-15,0 0 0,-1 22 0,1-1 16,21 0-16,0 1 0,-1-1 16,1-21-16,21 21 0,0 1 0,0 20 15,0-42-15,0 22 0,21-22 16,22-21-16,-22 21 0,21 0 16,-21-21-16,22 0 0,-1 0 0,0 0 15,1 0-15,-1 0 0,0-21 16,-20 0-16,20 0 0,0 0 15,1-22-15,-22 1 0,0 0 16,0-1-16,-21 1 0,0 21 0,0-22 16,0 1-16,0 21 0,0 0 15,-21 21 1,0 0-16,0 21 16,-1 0-16,22 0 0,0 0 0,-21 22 15,21-22-15,0 0 0,0 21 16,0-20-16,0-1 0,0 0 0,21 0 15,-21 0-15,22 0 0,-1 1 0,21-22 16,-21 0-16,22 0 16,-22 0-16,21 0 0,0 0 0,-20 0 15,20-22-15,0 22 0,1-21 0,-1 0 16,-21 0-16,21 0 0,-20 0 16,-1-22-16,0 1 0,-21 21 0,0-22 15,21 1-15,-21 0 0,0-1 16,0 22-16,0 0 0,0 0 0,-21 21 15,0 21 1,0 0-16,-1 0 0,22 22 16,0-22-16,-21 21 0,0 1 0,21-1 15,0-21-15,0 21 0,0-20 16,0 20-16,0-21 0,0 0 0,0 0 16,0 1-16,0-1 0,0 0 15,-21-21 1,21-21-1,-21 0-15,21-1 16,0-20-16,0 21 16,0 0-16,21-22 0,0 1 0,0 21 15,0-21-15,1-1 0,20 1 0,0 0 16,1 20-16,-1-20 0,0 21 16,22 0-16,-22 0 0,0 21 15,1 0-15,-1 0 0,-21 21 0,22 0 16,-22 0-16,-21 21 0,0-20 15,0 20-15,0 0 0,0 1 0,0-22 16,0 21-16,0 0 0,-21-20 16,-1 20-16,-20 0 0,21-21 15,0 1-15,0-22 0,-1 21 16,44-42 15,20-1-31,-21 1 16</inkml:trace>
  <inkml:trace contextRef="#ctx0" brushRef="#br0" timeOffset="33808.03">22352 7197 0,'0'0'16,"0"-21"-16,0-1 0,0 1 0,-21 21 15,0-21-15,-1 21 0,1 0 0,0 0 16,0 0-16,0 0 0,0 21 0,-1 0 15,-20 1-15,21 20 0,0-21 16,0 21-16,-1 1 0,1-1 0,0 0 16,21 1-16,0-1 0,-21 0 15,21-20-15,0 20 0,0-21 16,0 0-16,0 0 0,21 1 0,0-22 16,0 21-16,1-21 15,-1 0-15,0 0 0,0 0 0,0 0 16,22 0-16,-22-21 0,0-1 0,0 22 15,21-21-15,-20 0 0</inkml:trace>
  <inkml:trace contextRef="#ctx0" brushRef="#br0" timeOffset="34501.76">22606 7366 0,'-21'21'0,"0"22"31,21-22-31,21-21 16,0 0-16,21 0 0,-21 0 16,22 0-16,-1 0 0,0 0 15,1 0-15,-22-21 0,21-1 0,-21 1 16,1 0-16,-1 0 0,-21 0 0,0 0 16,0-22-16,0 22 0,0 0 15,0 0-15,0 0 0,-21-1 16,-1 1-16,1 0 0,-21 21 0,21 0 15,0 0-15,-22 0 0,22 0 16,-21 21-16,21 0 0,-22 22 0,22-22 16,-21 21-16,21 1 0,-1-22 15,1 21-15,21 0 0,0 1 0,0-1 16,0 0-16,0-20 0,0 20 16,21-21-16,1 0 0,-1 0 0,21 1 15,0-1-15,1-21 0,20 21 0,-20-21 16,20 0-16,1 0 0,-1 0 15,-21 0-15,22 0 0,-22 0 0,1-21 16,-1 0-16,0-1 0,1-20 0,-1 0 16,-21-1-16,21-20 0,-20-1 15,20 1-15,21-85 16,-41 84-16,-1 1 0,0-1 16,0 1-16,0 20 0,-21-20 0,0 21 15,0 20-15,0-20 0,0 21 0,0 0 16,-21 21-16,0 0 15,0 0-15,-22 21 0,22 0 0,0 0 16,0 22-16,0-1 0,0 0 16,-1 22-16,1-1 0,21 1 0,0-1 15,0 1-15,0-1 0,0 1 0,0-1 16,0 1-16,0-1 0,0-20 16,0-1-16,0 0 0,21-21 0,1 22 15,20-22-15,-21 0 0,0 0 16,22-21-16,-1 0 0,0 0 15,1 0-15,-1 0 0,0 0 0,1 0 16,-1-21-16,0 0 0,22 0 16,-22 0-16,0-1 0,1-20 0,-1 21 15,0-21-15,-20-1 0,20 1 0,-21-22 16,21 22-16,-20 0 0,-22 21 16</inkml:trace>
  <inkml:trace contextRef="#ctx0" brushRef="#br0" timeOffset="35267.71">18902 6392 0,'-21'-21'15,"21"0"-15,0 42 31,0 0-31,0 22 0,0-22 0,0 42 16,0-20-16,0 20 16,21 1-16,-21-1 0,0 22 0,0-22 15,0 22-15,0-21 0,0 20 16,0 1-16,0-22 0,0 22 0,0-21 16,-21-1-16,-1 1 0,22-1 0,-21 1 15,0-22-15,21 21 0,0-20 16,0-1-16,0 0 0,0-20 0,0-1 15,0 0-15,0 0 0,0 0 0,0-42 47,21 0-47,-21 0 0,0 0 0,21-1 16,-21-20-16,0 21 16,0-21-16,22-1 0,-1 1 0,0 0 15,-21-22-15</inkml:trace>
  <inkml:trace contextRef="#ctx0" brushRef="#br0" timeOffset="36611.74">19135 6562 0,'0'0'0,"-22"-43"0,-41-84 32,63 106-32,-21 0 0,21 0 0,0 0 15,0 0 1,21 21-1,0 0-15,21 0 0,-20 0 0,20-22 16,0 22-16,1 0 0,20 0 16,1 0-16,-1 0 0,1 0 0,-1 0 15,22 0-15,-22-21 0,22 21 16,84 0-16,-84 0 0,21-21 16,0 21-16,21 0 0,-22 0 15,22-21-15,0 21 0,0 0 16,0-21-16,22 21 0,-1 0 15,21 0-15,-21 0 0,0 0 0,1 0 16,-1 0-16,0 0 0,21 0 0,-21 0 16,1 0-16,-22 0 0,21 0 15,-21 0-15,0 0 0,0 0 0,0-21 16,0 21-16,0 0 0,-21 0 16,-1 0-16,-20 0 0,0 0 0,-1 0 15,-20 0-15,-1 0 0,1 0 16,-22 0-16,1 0 0,-22 0 0,0 0 15,0 0-15,0 0 0,-21 21 79,-21 0-79,21 0 15,0 0-15,0 0 0,-21 1 16,21 20-16,0-21 0,0 21 0,0 22 15,0-22-15,0 1 0,0 20 16,0-21-16,0 22 0,21 42 16,-21-43-16,0 1 0,0-1 15,0 1-15,0-1 0,0 1 0,0 20 16,0-20-16,0-1 0,0 1 0,0-1 16,0 1-16,0-1 0,0-20 15,0 20-15,-21 1 0,21-22 16,0 22-16,0-22 0,-21 0 0,21 1 15,0-1-15,0 0 0,0-21 16,0 1-16,-21-1 0,21 0 0,-22-21 16,1 0-16,0 0 15,0 0-15,0 0 0,0 0 0,-22 0 16,22 0-16,0 0 0,-21 0 0,20-21 16,-20 21-16,0-21 0,-1 21 15,1-22-15,0 1 0,-22 21 16,22-21-16,-22 21 0,1-21 0,-22 21 0,22-21 15,-22 21-15,22-21 0,-22 21 16,21 0-16,-20 0 0,-1 0 16,0 0-16,1 0 0,-1 0 15,-21 0-15,0 0 0,22 0 0,-22 21 16,0-21-16,21 21 0,-20-21 0,-1 0 16,21 0-16,-21 0 0,0 0 15,1 0-15,20 0 0,0 0 0,1 0 16,-1 0-16,21 0 0,1 0 0,-22 0 15,22 21-15,-1-21 0,1 0 16,-22 21-16,22-21 0,-1 0 0,-21 0 16,22 21-16,-1-21 0,1 0 15,-1 0-15,-20 0 0,20 0 0,1 0 16,-1 0-16,22 0 0,-22 0 16,22 0-16,0 0 0,-22 0 15,22 0-15,0 0 0,-1-21 0,1 21 16,21 0-16,-22 0 0,1 0 0,0 0 15,21-21-15,-1 21 0,-20 0 16,21 0-16,0 0 0,0 0 0,-1 0 16,1 0-16,0 0 0,0-21 0,0 21 15,0 0-15,-1 0 16,22-21-16,-21 21 0,0 0 0,21-21 0,-21 21 16,0 0-16,0-22 15,-1 22-15,1 0 16,0 0-16,0 0 0,0 0 15,21-21-15,-21 21 0,-1 0 16,1 0-16,0 0 0,0 0 16,0 0-1,0 0-15,-1 0 16,1 0-16,0 0 0,0 0 16,0 0-1,42 0 63,0-21-78,-21 0 0,21 21 16,0-21-16</inkml:trace>
  <inkml:trace contextRef="#ctx0" brushRef="#br0" timeOffset="37911.15">4149 9377 0,'0'0'0,"0"-21"0,-22 21 15,22-21-15,0-1 0,0 1 16,0-21-16,0 21 0,0 0 15,0-1-15,0 1 0,0-21 0,0 21 16,0 0-16,0-1 0,0 1 16,0 0-16,0 42 31,0 22-31,0-22 16,0 21-16,0 0 0,0 1 0,0-1 15,0 22-15,0-22 0,0 21 16,0 1-16,0-1 0,0 1 0,0-1 15,0 1-15,0-22 0,0 22 16,0-22-16,0 0 0,-21-20 0,21 20 16,0-21-16,0 0 0,0 0 15,0-42 1,0 0 0,0 0-16,0 0 0,0 0 15,0-22-15,21 1 0,-21-22 16,22 22-16,-1-21 0</inkml:trace>
  <inkml:trace contextRef="#ctx0" brushRef="#br0" timeOffset="38155.14">4614 9059 0,'0'0'0,"21"-21"0,-21 0 0,22 21 16,-22 21 0,0 0-16,0 22 0,21-1 15,-21-21-15,0 22 0,0 20 16,21-21-16,-21 1 0,0 20 0,0-20 15,0 20-15,0-21 0,0 22 0,0-22 16,-21 22-16,0-22 16,21 0-16,0 1 0,0-22 0,-22 21 15,22-21-15,0 1 0,0-1 16,-21-21-16,0-21 16,0 21-1,0-22-15,0 1 0,-1 0 16</inkml:trace>
  <inkml:trace contextRef="#ctx0" brushRef="#br0" timeOffset="38340.04">4149 9779 0,'0'0'0,"-22"0"0,22-21 16,22 0 0,-1 21-16,0-21 0,0 21 15,21-22-15,1 22 0,-1-21 16,0 0-16,22 21 0,-22-21 15,22 21-15,-22-21 0,0 21 0,1-21 16,-1-1-16,-21 22 0,22 0 0,-22-21 16,0 21-16,21 0 0</inkml:trace>
  <inkml:trace contextRef="#ctx0" brushRef="#br0" timeOffset="39331.62">5270 9567 0,'22'0'0,"-44"0"0,65 0 0,-22 0 0,0 0 16,0 0-16,0 0 16,1-21-16,-22 0 15,0 0-15,0 0 0,0 0 0,0-1 16,0 1-16,0 0 0,0 0 16,-22 0-16,1 0 0,0 21 0,0-22 15,0 1-15,-22 21 0,22 0 0,0 0 16,0 0-16,0 0 0,0 0 15,-1 21-15,1 1 0,-21-1 0,21 21 16,21-21-16,-21 22 0,-1-1 16,1-21-16,0 21 0,21 1 15,0-1-15,0 0 0,0 1 0,0-1 16,0-21-16,0 0 0,0 22 16,21-22-16,0-21 0,1 21 0,-1-21 15,0 0-15,21 0 0,-21 0 0,1 0 16,-1-21-16,21 21 0,-21-21 15,0 0-15,22-1 0,-22 1 0,0-21 16,0 21-16,0-22 0,-21 1 16,0 21-16,22-21 0,-22-1 0,0 22 15,0-21-15,0 21 0,0-1 0,0 1 16,-22 21 15,22 21-31,-21 1 0,21-1 16,-21 21-16,21-21 0,0 22 15,0-1-15,0 0 0,0-21 0,0 22 16,0-22-16,21 21 0,0-21 0,1 1 16,-1-1-16,0 0 0,0-21 15,0 0-15,22 0 0,-22 0 0,21 0 16,0 0-16,-20-21 0,20 0 0,-21 21 16,21-22-16,-20-20 0,20 21 15,-21 0-15,0-22 0,0 22 0,-21-21 16,0 21-16,0-22 0,0 22 15,0 0-15,0 0 0,0 0 16,0 0-16,-21 42 31,21 0-31,-21 0 16,21 0-16,0 0 0,0 22 0,0-22 16,-21 21-16,21-21 0,0 1 0,0 20 15,-21-21-15,21 0 0,0 0 16,0 1-16,0-1 0,0 0 0,0 0 15,0-42 17,0 0-17,0 0-15,0-1 16,0 1-16,0 0 0,0-21 0,0-1 16,0 22-16,21-21 0,0 0 0,0-1 15,22 1-15,-1 21 0,0 0 16,-21-22-16,22 22 0,-1 0 0,0 21 15,43 0-15,-64 0 0,0 0 16,22 21-16,-22-21 0,0 21 16,0 22-16,0-22 0,1 0 0,-22 21 15,21 22-15,-21-43 0,0 21 16,0-21-16,-21 22 16,-1-22-16,1 21 0,0-21 0,0 1 15,21-1-15,-21 0 0,42-42 47,0 0-47,0-1 0,0 1 16,1 0-16</inkml:trace>
  <inkml:trace contextRef="#ctx0" brushRef="#br0" timeOffset="39923.44">7218 9504 0,'0'0'0,"21"0"0,-21-21 0,0 0 0,0-1 16,0 1-16,0 0 0,-21 0 16,0 0-16,21 0 0,-22 21 15,1-22-15,0 1 0,0 21 0,0 0 16,0 0-16,-22 0 0,22 0 16,0 0-16,-21 21 0,20 1 15,-20-1-15,21 0 0,-21 0 0,-1 21 16,22-20-16,0 20 15,-21 0-15,20 1 0,1-22 0,21 21 16,0 0-16,-21 1 0,21-22 0,0 21 16,0-21-16,0 1 0,21-1 0,0 0 15,1-21-15,20 0 0,-21 0 16,21 0-16,1 0 0,-1 0 0,0 0 16,-20-21-16,20 0 0,0-1 15,1 1-15,-22 0 0,21-21 0,-21-1 16,0 22-16,1-21 0,-1 0 0,0-22 15,0 22-15,-21-1 0,0 1 16,0-21-16,21 20 0,-21 1 0,0-22 16,21 22-16,-21 0 0,0 21 0,0-1 15,0 1-15,0 0 0,0 42 16,0 0 0,-21 1-16,21-1 15,-21 21-15,0 0 0,21 1 0,-21-1 16,21 0-16,0 1 0,0 20 0,0-20 15,0-1-15,0 21 0,0-20 0,0-1 16,0 0-16,0 1 0,0-1 16,21-21-16,0 0 0,-21 1 0,21-1 15,0 0-15,1-21 0,-1 0 16,0 0-16,0 0 0,0 0 0,0-21 16,22 0-16,-22-1 0,0 1 15,21 0-15,-20 0 0,-1-21 0,21-1 0,-21 1 16,0 21-16,22-22 0,-22 1 15</inkml:trace>
  <inkml:trace contextRef="#ctx0" brushRef="#br0" timeOffset="40191.29">8001 8827 0,'0'0'0,"0"-22"0,0-41 31,-21 63-31,0 0 0,21 21 16,-22 0-16,22 0 0,0 1 15,-21 20-15,0 0 0,21 1 0,-21-1 16,21 0-16,0 22 0,0-22 16,-21 22-16,0-22 0,21 21 0,-22-20 15,1 20-15,21-20 0,0 20 16,0-21-16,-21 1 0,21 20 0,0-42 16,0 22-16,0-22 0,0 0 0,0 0 15,0 0-15,21-21 16,0 0-16,1-21 0,-1 0 15,0 0-15,0 0 0,0 0 0,0-1 16,1-20-16</inkml:trace>
  <inkml:trace contextRef="#ctx0" brushRef="#br0" timeOffset="40627.07">8276 9440 0,'0'0'0,"0"22"16,0-1-1,0 0 1,21-21 0,0 0-16,1 0 0,-1-21 15,0 21-15,0-21 0,0-1 0,0 1 16,22 21-16,-22-21 0,0 0 0,0 0 16,0 0-16,1-1 0,-22 1 15,0 0-15,0 0 0,0 0 0,0 0 16,0-1-16,-22 1 0,1 21 0,0 0 15,-21 0-15,21 0 0,-1 0 16,-20 0-16,21 0 0,0 21 16,-22 1-16,22 20 0,0-21 0,0 0 15,0 22-15,0 41 0,21-63 16,0 22-16,0-1 0,0 0 16,0 1-16,0-22 0,0 21 0,21-21 15,0 22-15,21-22 0,-21 0 16,22-21-16,-1 21 0,0-21 15,1 0-15,-1 0 0,0 0 0,1 0 16,-22 0-16,21-21 0,43-21 16,-64 21-16,21-1 0,-20 1 15,20 0-15,-21 0 0,0 0 0,-21 0 16,0-1-16,0 1 0,0 0 16</inkml:trace>
  <inkml:trace contextRef="#ctx0" brushRef="#br0" timeOffset="41287.01">4551 10245 0,'-21'0'0,"42"0"0,-64 0 0,22 0 0,0 0 16,-21 0-16,21 0 0,-1 0 15,-41 21-15,42-21 16,0 0-16,-1 0 16,65 0 15,-22 0-31,21 0 0,1 0 15,20 0-15,1 0 16,-1 0-16,22 0 0,21 0 0,-1 0 16,1 0-16,21 0 0,21 0 0,1 0 15,20-21-15,0 21 0,1 0 0,-1 0 16,21-21-16,1 21 0,-1 0 16,-20 0-16,20-22 0,-20 22 0,-1 0 15,0 0-15,1-21 0,-22 21 0,0 0 16,-21 0-16,0 0 0,0-21 15,-21 21-15,0 0 0,-22 0 0,1-21 16,-22 21-16,1 0 0,-22 0 0,1 0 16,-22-21-16,0 21 0,0 0 15,-42 0 1,0 0 0,0 0-16,-22 0 0,1 0 0,21 0 15,-22 0-15,-20 0 0,21 0 16,-43 0-16,21 0 0</inkml:trace>
  <inkml:trace contextRef="#ctx0" brushRef="#br0" timeOffset="41823.81">4170 10372 0,'-21'21'0,"42"-42"0,-64 42 15,43 0 1,22-21-1,-1 0 1,0 0-16,0 21 0,21-21 0,-20 0 16,41 0-16,-21 0 0,22 0 15,-1 0-15,22 0 0,0 0 0,-1 0 16,1 0-16,21 0 0,0 0 0,21 0 16,0 0-16,21-21 0,-21 21 0,21 0 15,0-21-15,0 21 0,1 0 16,20-21-16,-21 21 0,21 0 0,-20 0 15,-1-21-15,21 21 0,-21 0 0,0 0 16,1-22-16,-22 22 0,0 0 16,0 0-16,0 0 0,-22-21 0,1 21 15,-21-21-15,21 21 0,-22 0 16,1 0-16,-21 0 0,-1 0 0,1 0 16,-1 0-16,-21 0 0,1-21 15,-22 21-15,21 0 0,-21 0 0,-42 0 31,0 0-31,-21 0 16,-1-21-16,1 21 0,-21-21 0</inkml:trace>
  <inkml:trace contextRef="#ctx0" brushRef="#br1" timeOffset="46788.25">910 11134 0,'-21'0'0,"0"-21"16,21-1-1,-21 22-15,21-21 0,-22 21 16,22-21 0,-21 21-16,0 0 15,0 0 1,21 21 0,0 0-16,-21 1 0,21-1 15,0 0-15,0 21 0,0 1 16,0-1-16,0 0 0,0 1 15,0-1-15,0 21 0,0-20 0,0 20 16,-21 1-16,21-1 0,0 1 16,0 20-16,0-20 0,0 21 0,0-1 15,0 1-15,0-22 0,0 22 16,0 0-16,0 21 0,0-22 0,21 22 16,-21 0-16,0 21 0,0-21 15,0 0-15,0 21 0,0-22 16,0 22-16,0-21 0,0 21 15,0-21-15,0 21 0,0-21 0,0 0 16,0 21-16,0-21 0,0 21 16,0-22-16,0 22 0,0-21 0,0 21 15,0-21-15,0 21 0,-21-21 16,21 21-16,0-21 0,0 0 0,0 21 16,0-22-16,0 22 0,0-21 15,0 0-15,0 0 0,0 0 16,21 0-16,0-1 0,0 1 0,-21 0 15,0 0-15,21-21 0,0-1 16,1 22-16,-22-21 0,0-22 0,0 22 16,21 0-16,-21-22 0,0 1 15,0-22-15,0 21 0,0-20 0,0-22 16,0 0-16,0 0 16,0 0-16,0-42 15,-21-21-15,-1 21 0,22-43 16,0 1-16,-21-1 0</inkml:trace>
  <inkml:trace contextRef="#ctx0" brushRef="#br1" timeOffset="48995.2">825 11218 0,'0'0'0,"22"-21"0,-1 21 15,0 0-15,0-21 16,0 21-16,0 0 0,1-21 0,-1 0 16,0 21-16,0-21 0,21 21 15,-20 0-15,20-22 0,0 22 16,-21 0-16,22 0 0,-1-21 0,0 21 16,1 0-16,20 0 0,-20 0 15,-1-21-15,0 21 0,22 0 16,-22 0-16,0 0 0,1 0 0,20 0 15,-20 0-15,20-21 0,-21 21 16,22 0-16,-1 0 0,22-21 0,0 0 16,-1 21-16,22 0 0,-21 0 15,0-22-15,20 22 0,-20 0 0,21 0 16,0-21-16,-22 21 0,43 0 0,-21 0 16,21 0-16,-21 0 0,0-21 15,21 21-15,-21-21 0,0 21 16,21 0-16,0 0 0,0-21 0,0 21 15,0 0-15,0-21 0,0 21 0,21 0 16,-21-22-16,0 22 0,21 0 16,0-21-16,-21 21 0,0-21 15,0 21-15,0 0 0,0 0 0,21-21 16,-21 21-16,0 0 0,0 0 0,0 0 16,-21-21-16,0 21 0,21 0 15,-21 0-15,0 0 0,21 0 0,-22-21 16,22 21-16,-21 0 0,0 0 0,-21 0 15,21 0-15,-22 0 0,22 0 16,-21 0-16,21 0 0,-22 0 0,1 0 16,0 0-16,-22 0 0,22 0 0,-22 0 15,-20 0-15,20 0 0,-21-22 16,1 22-16,-1 0 0,-21 0 16,22 0-16,-22 0 0,0 0 15,0 0 1,-21 22 15,0-1-15,0 0-16,-21 0 0,21 0 15,0 0-15,0 1 0,-21-1 16,21 0-16,0 21 0,0 1 0,0-22 16,0 21-16,0 22 0,0-22 0,0 21 15,0-20-15,0 20 16,0 1-16,0-1 0,0-20 0,0 20 0,0 1 15,0-1-15,21 22 0,-21-22 16,21 22-16,-21-22 0,0 22 16,0 0-16,0-1 0,0 1 0,0 0 15,0-1-15,0 1 0,0 0 0,0 21 16,0-22-16,0 22 0,0-21 16,0-1-16,0 22 0,21-21 0,-21 0 15,0 20-15,0-20 0,21 0 0,-21 21 16,22-22-16,-1 1 0,-21 0 15,0-1-15,21 1 0,-21 0 16,21-1-16,-21 1 0,0 0 0,0-22 16,21 22-16,-21-22 0,0 22 15,0-22-15,0 22 0,0 0 0,0-22 16,0 22-16,21-22 0,-21 1 0,0 21 16,0-22-16,0 1 0,0-1 15,22 1-15,-22-1 0,0 22 0,21-22 16,-21 1-16,0-1 0,0 1 15,21-1-15,-21 1 0,21-1 0,-21-20 16,0 20-16,0 1 0,0-22 0,0 21 16,0-20-16,0 20 0,0-20 15,21 20-15,-21-21 0,0 1 16,0-1-16,0 0 0,0 1 0,0-1 16,0-21-16,0 22 0,0-22 15,0 0-15,0 0 0,-21 0 16,0-21-16,21 21 15,-21-21-15,0 0 16,-1 0-16,1 0 31,0 0-31,0 0 16,0 22 0,0-22-16,-1 0 0,-20 0 15,21 21-15,0-21 0,0 0 16,-1 0-16,-20 0 0,0 21 15,21-21-15,-22 0 0,1 0 0,-22 0 16,22 21-16,-21-21 0,-1 0 16,1 0-16,-22 21 0,21-21 0,-20 0 15,20 21-15,-20 1 0,-1-22 0,0 0 16,-21 21-16,22-21 0,-22 0 16,0 21-16,-21-21 0,21 0 0,0 21 15,-148-21-15,149 21 16,-22 0-16,-22-21 0,22 0 0,0 22 15,-21-22-15,21 21 0,-21-21 16,21 21-16,-21-21 0,0 21 16,21-21-16,-21 0 0,21 21 0,0-21 15,-22 0-15,22 21 0,-21-21 16,21 22-16,0-22 0,0 0 0,0 0 16,0 21-16,0-21 0,0 0 15,0 0-15,0 21 0,21-21 0,-21 0 16,22 0-16,-1 0 0,0 0 15,21 0-15,-21 0 0,1 0 0,20 0 16,-21 0-16,21 0 0,-20 0 16,20 0-16,0 0 0,1 0 0,-1 0 15,21 0-15,1 0 0,-22 0 16,22 0-16,-1 21 0,1-21 16,-1 0-16,1 0 0,-1 0 15,1 0-15,-1 0 0,22 0 16,-22 0-16,22 0 0,0 0 0,-22 0 15,43 0-15,-21 21 0,-1-21 16,22 0-16,0 0 0,-21 0 16,21 0-16,-1 0 0,1 0 0,0 0 15,0 21-15,0-21 16,0 0-16,-1 0 0,1 0 0,0 22 16,0-22-16,0 0 15,0 0-15,-1 0 0,1 21 16,0-21-16,0 0 15,0 0 1,0 0-16,-1 0 16,22-43 15,0 22-31</inkml:trace>
  <inkml:trace contextRef="#ctx0" brushRef="#br1" timeOffset="50063.27">2371 12002 0,'0'0'0,"0"-22"0,0 1 16,0 0-1,0 0-15,0 0 16,0 0 0,-22 21-16,1 0 0,21-22 15,-21 22 1,0 0 0,21 22-1,0-1-15,0 0 16,0 21-16,0-21 0,0 22 15,0-1-15,0 0 0,0 22 0,0-22 16,0 22-16,0-1 0,0-20 16,0 20-16,0 1 0,0-1 0,0 1 15,0-1-15,0 1 0,0-1 16,21 22-16,-21-22 0,0 1 0,0-1 16,0 1-16,0-1 0,0 1 15,0-1-15,0 1 0,0-1 0,0 1 16,0-1-16,0-20 0,0 20 15,0 1-15,0-22 0,0 0 16,0 1-16,0-1 0,0 0 0,21 1 16,-21-22-16,0 21 0,0-21 15,0 0-15,0 1 0,0-1 0,21 0 16,-21-42 15,0 0-15,0-1-16,0 1 0,0-21 0,0 21 15,0-22-15,0-20 0,0 21 16</inkml:trace>
  <inkml:trace contextRef="#ctx0" brushRef="#br1" timeOffset="51884.22">2392 11938 0,'0'0'0,"-21"-21"0,21 0 15,-22 21-15,22-21 16,22 21 31,-1 0-32,0 0-15,0 0 0,0 0 16,0 0-16,22 0 0,-22 0 16,0 0-16,21 0 0,-20 0 0,20 0 15,0 0-15,1 0 0,20-22 16,-21 22-16,22 0 0,-22 0 0,22-21 16,20 21-16,-20 0 0,-1-21 0,22 21 15,0 0-15,-22 0 0,22 0 16,0-21-16,-22 21 0,22 0 0,-22 0 15,22 0-15,-22 0 0,1 0 16,21 0-16,-1-21 0,1 21 16,0 0-16,-1 0 0,1 0 0,21 0 15,-22 0-15,1 0 0,21-21 16,-21 21-16,-1 0 0,1 0 0,21 0 16,0 0-16,-22 0 0,22-22 0,-21 22 15,21 0-15,-22-21 0,1 21 16,0 0-16,-22 0 0,22 0 0,-1-21 15,1 21-15,0 0 0,-1 0 16,-20-21-16,21 21 0,-1 0 0,1 0 16,-22 0-16,22 0 0,-21-21 0,-1 21 15,-21 0-15,22 0 16,-22 0-16,1 0 0,-22 0 0,21 0 16,0-21-16,-20 21 0,-1 0 0,0 0 15,0 0-15,0 0 0,0 0 16,1 0-16,-1 0 15,0 0 32,0 0-31,-21 21 0,0 0-16,0 0 15,0 0-15,0 0 16,0 1-16,0-1 15,0 0-15,0 0 0,0 0 16,0 0-16,0 1 0,-21-1 16,21 21-16,0-21 0,-21 22 0,21-22 15,0 21-15,0 0 0,0 1 0,0-22 16,0 21-16,0 1 0,0-1 16,0 0-16,0 1 0,0-22 0,0 21 15,0 22-15,0-22 0,0 0 0,-21 1 16,21 20-16,-22 1 0,22-22 15,-21 21-15,21 1 0,0-22 16,-21 22-16,0-1 0,21-20 0,-21 20 16,21-21-16,0 22 0,-21-22 15,21 22-15,-22-1 0,22-20 0,0 20 16,0-21-16,0 22 0,0-22 16,-21 22-16,21-22 0,0 0 0,0 1 15,0-1-15,0 0 0,-21 1 0,21-22 16,0 21-16,0 1 0,0-1 15,0 0-15,0-21 0,0 22 0,0-1 16,0 0-16,-21-20 0,21 20 0,0-21 16,0 21-16,-21-20 0,21-1 15,0 0-15,0 0 0,0 0 0,-21 0 16,21 1-16,-22-1 0,1 0 16,0-21-1,21 21-15,-21-21 0,0 0 16,0 0-16,-1 0 15,1 0-15,0 0 16,0 0-16,0 0 0,0 0 0,-1 0 16,1 0-16,-21 0 0,21 0 0,-22 0 15,1 0-15,21 0 0,-21 0 16,-22 0-16,22 0 0,-1 0 0,-20 0 16,21 0-16,-22 0 0,22 0 0,-22 0 15,1 0-15,20 0 16,-20 21-16,-1-21 0,1 0 0,-1 0 15,1 0-15,-1 0 0,1 0 0,-22 0 16,22 0-16,-22 21 0,22-21 16,-1 0-16,1 0 0,-22 0 0,21 0 15,-63 22-15,64-22 16,-22 0-16,22 21 0,-22-21 0,0 0 16,1 0-16,-22 0 0,21 21 0,1-21 15,20 0-15,-21 0 0,1 0 16,20 21-16,-20-21 0,-1 0 0,0 0 15,1 0-15,-1 0 0,0 21 16,1-21-16,-1 0 0,0 0 16,1 0-16,-1 0 0,21 0 0,-20 0 15,20 21-15,1-21 0,-1 0 16,1 0-16,-1 0 0,1 0 0,-1 0 16,1 0-16,-1 0 0,1 0 15,20 0-15,-20 0 0,21 0 0,-1 0 16,22 0-16,-21 0 0,21 0 15,-1 0-15,1 0 16,21-21 156,0 0-172,0 0 0,0 0 16,0 0-16</inkml:trace>
  <inkml:trace contextRef="#ctx0" brushRef="#br1" timeOffset="52863.66">2349 13928 0,'22'-21'31,"-22"42"16,0 0-47,0 0 16,0 0-16,0 0 0,-22 1 15,22 20-15,0-21 0,-21 21 0,21 1 16,0-1-16,0 0 0,-21 1 16,21-1-16,-21 22 0,21-22 15,0 21-15,0-20 0,-21-1 16,21 0-16,0 1 0,0-1 0,-21-21 15,21 0-15,0 22 0,0-22 16,0 0-16,0 0 0,0 0 16,21-21 31,-21-21-47,0 0 15,0 0-15,0 0 16,0 0-16,0-1 15,0 1-15,0 0 16,0 0-16,0 0 16,0 0-16,0-1 0,0-20 15,0 21-15,0 0 0,0 0 0,0-22 16,-21 22-16,21-21 0,0 21 16,0-1-16,0-20 0,0 21 0,0 0 15,0 0-15,0-1 0,0 1 16,0 0-16,0 0 0,0 0 0,0 0 15,0-1-15,0 1 0,0 0 16,0 0-16,0 0 0,0 0 16,0-1-16,0 1 0,0 0 15,0 0-15,0 0 0,0 0 16,21-1-16,-21 1 16,0 0-16,0 0 15,0 0-15,0 0 0,0-1 16,0 1-16,0 0 15,0 0 1,21 21 31,0 0-47</inkml:trace>
  <inkml:trace contextRef="#ctx0" brushRef="#br1" timeOffset="54319.67">3006 13674 0,'0'-21'0,"0"-1"15,0 1 1,-22 21 15,22 21-15,-21-21-16,21 22 0,-21 20 15,0-21-15,21 21 0,0-20 16,0 20-16,-21 0 0,21 1 0,0-1 16,0 0-16,-21 1 0,21-1 15,0 0-15,0 1 0,0-1 0,0 0 16,0-21-16,0 22 0,0-22 15,0 0-15,21 0 0,0 0 0,0-21 16,0 0 0,0 0-16,1 0 0,20 0 0,-21-21 15,0 21-15,22-21 0,-22 0 16,21 0-16,-21 0 0,22-22 0,-22 22 16,21 0-16,-21-21 0,0 20 15,1-20-15,-22 21 0,0-21 0,0 20 16,0-20-16,0 0 0,-22-1 15,1 22-15,0-21 0,-21 0 0,21-1 16,-22 22-16,22-21 0,-21 21 16,21-1-16,-1 1 0,-20 0 0,21 21 15,0 0-15,0 0 0,-1 0 0,1 0 16,0 21-16,21 0 16,0 1-16,0-1 0,0 0 15,0 21-15,0-21 0,0 1 16,0-1-16,0 0 0,0 0 0,0 0 15,0 0-15,21-21 0,0 22 16,1-22-16</inkml:trace>
  <inkml:trace contextRef="#ctx0" brushRef="#br1" timeOffset="54671.63">3704 13610 0,'0'0'0,"0"21"32,-21 1-17,21-1-15,0 0 0,0 0 16,-21 0-16,21 22 0,0-22 0,0 21 15,-21 0-15,21 1 0,0-22 16,0 21-16,0 1 0,-22-1 16,1-21-16,21 21 0,-21-20 15,21-1-15,0 0 0,-21 0 0,21 0 16,-21 0-16,21-42 31,0 0-15,21 0-16,-21 0 0,21 0 15</inkml:trace>
  <inkml:trace contextRef="#ctx0" brushRef="#br1" timeOffset="55179.25">4000 13674 0,'0'0'0,"-21"0"31,21 21-31,-21-21 0,0 21 16,0 0-16,21 0 0,-21 1 15,-1-1-15,1 0 0,0 0 0,0-21 16,0 21-16,21 0 0,-21 1 16,-1-1-16,1 0 0,0-21 0,0 21 15,0-21-15,0 0 16,-1 21-16,1-21 0,0 21 15,42-21 32,0 0-47,1 0 16,-1 0-16,0 22 0,0-1 16,0-21-16,-21 21 15,21-21-15,1 21 0,-22 0 0,21-21 16,0 21-16,-21 1 0,21-22 15,0 21-15,0 0 0,1-21 16,-1 0-16,0 0 0,0 0 0,0 0 16,0 0-16,1 0 15,-1 0-15,0 0 0,0 0 16,-21-21-16,21 0 16,0-1-16,-21 1 15,0 0-15,0 0 16,0 0-16,-21 0 15,0 21-15,21-22 0</inkml:trace>
  <inkml:trace contextRef="#ctx0" brushRef="#br1" timeOffset="55782.97">2603 13356 0,'0'-21'31,"-21"21"-16,0 0 1,21 21 0,0 0-16,0 1 0,0 20 15,0 0-15,0 1 0,0-1 0,0 21 16,21 1-16,-21-1 0,0 1 16,0-1-16,0 1 0,0 21 0,0-22 15,0 1-15,0-1 0,0 1 16,-21-1-16,21 1 0,0-1 0,0-21 15,0 1-15,0-1 0,0 0 16,0-20-16,0-1 0,0 0 0,0 0 16,0 0-1,0-42 1,0 0 0,0 0-16,0 0 0,0-1 15,0 1-15,0-21 0,21 21 16,-21-22-16</inkml:trace>
  <inkml:trace contextRef="#ctx0" brushRef="#br1" timeOffset="56749.14">2709 13356 0,'0'0'0,"-21"0"31,42 0 16,0 0-47,1 0 0,-1 0 16,0 0-16,0 0 0,21 0 0,1 0 15,-22 0-15,21 0 0,1-21 16,-1 21-16,21-21 0,1 21 0,-1 0 16,1 0-16,-1-21 0,22 21 15,-21 0-15,20 0 0,-20 0 16,-1-21-16,1 21 0,-1 0 0,1 0 16,-22 0-16,22 0 0,-22 0 15,0 0-15,-21 0 0,22 0 0,-1 0 16,-21 0-16,0 0 0,1 0 15,-1 0-15,0 0 0,0 0 0,0 0 32,-21 21 15,0 0-47,0 0 0,0 0 15,0 0-15,0 1 0,0-1 16,0 0-16,0 0 0,0 0 15,0 22-15,0-22 0,-21 21 0,21 0 16,0 1-16,0-1 0,0 0 16,0 1-16,0-1 0,0 0 0,0 1 15,0-1-15,0 0 0,0 1 16,0-22-16,21 21 0,-21 1 0,21-22 16,-21 21-16,0 0 0,0-20 0,22-1 15,-22 21-15,0-21 0,0 0 16,0 1-16,0-1 0,0 0 0,0 0 15,0 0-15,0 0 16,0 1-16,-22-22 0,1 21 16,0-21-16,0 0 0,0 0 15,0 0-15,-1 0 16,-20 0-16,21 0 0,0 0 0,-22 0 16,22 21-16,-21-21 0,0 0 15,-1 0-15,1 0 0,0 21 0,-1-21 16,-20 0-16,20 0 0,1 21 15,-21-21-15,-1 0 0,22 21 16,-22-21-16,1 0 0,-1 22 0,1-22 16,20 0-16,-20 0 0,-1 21 0,22-21 15,-21 0-15,20 21 0,1-21 16,-22 0-16,22 0 0,21 0 16,-21 0-16,20 0 0,1 0 0,0 0 15,0 0-15,0 0 16,42 0 46,0-21-46,0 0 0</inkml:trace>
  <inkml:trace contextRef="#ctx0" brushRef="#br1" timeOffset="57388.06">4720 13272 0,'0'0'0,"0"-22"31,21 44 0,-21-1-31,0 21 0,21-21 16,-21 0-16,0 22 0,0-1 15,0 22-15,0-22 0,22 21 0,-22 1 16,0-1-16,0 1 0,0-1 16,0 1-16,0-22 0,0 22 15,0-1-15,0-20 0,-22 20 0,22-21 16,0 1-16,0-22 0,0 21 0,0-21 15,0 1-15,0-1 0,0 0 16,0-42 15,0 0-31,0-1 0,0 1 16,0-21-16,0 21 0,0 0 16,0-22-16,0 1 0,0 21 0</inkml:trace>
  <inkml:trace contextRef="#ctx0" brushRef="#br1" timeOffset="58722.97">4741 13314 0,'0'0'15,"21"0"32,1 0-47,-1 0 16,0 0-16,0 0 0,0 0 0,22 0 16,-22 0-16,21 0 0,0 0 15,1 0-15,-1 0 0,0 0 0,22-21 16,-1 21-16,1 0 0,-1 0 0,22 0 15,-21 0-15,20 0 0,1 0 16,0 0-16,-1-21 0,-20 21 0,20 0 16,-20 0-16,21 0 0,-22 0 15,1 0-15,-1 0 0,1 0 0,-22 0 16,21 0-16,-20-22 0,-1 22 16,0 0-16,-20 0 0,20 0 15,-21 0-15,0 0 0,0 0 0,1 0 16,-1 0-1,0 0 1,0-21-16,0 21 31,0 0-31,1 0 16,-1 0-16,0 0 16,0 0-16,0 0 15,0 0-15,1 0 16,-1 0-16,0 0 0,0 0 15,0 0-15,0 0 16,1 0-16,-1 0 0,0 0 31,0 0-31,-21 21 94,0 1-78,0-1-16,0 0 15,0 0 1,0 0-16,-21 0 0,21 1 16,0-1-16,-21 21 0,21-21 15,0 0-15,0 22 0,0-1 0,0-21 16,0 22-16,0-1 0,0 0 0,0-21 15,0 22-15,0-1 0,0-21 16,0 22-16,0-1 0,0-21 0,0 21 16,0-20-16,0-1 0,0 21 0,0-21 15,0 0-15,-21 1 16,21-1-16,0 0 0,0 0 0,0 0 16,0 0-16,-22 1 0,22-1 0,0 0 15,-21 0-15,21 0 16,-21 0-16,21 1 15,-21-22 1,0 21 0,0-21-1,-1 0-15,1 0 16,0 0-16,0 0 16,0 0-16,0 0 0,-1 0 15,1 0-15,0 0 0,0 0 16,0 0-16,-22 21 0,22-21 0,0 0 15,-21 0-15,21 0 0,-22 0 16,1 0-16,0 0 0,-1 0 0,1 0 16,0 21-16,-1-21 0,1 0 15,-22 0-15,1 0 0,21 0 0,-22 21 16,1-21-16,20 0 0,-20 0 0,-1 0 16,1 0-16,-1 0 0,22 0 15,-22 0-15,1 0 0,-1 0 0,1 0 16,-1 0-16,1 0 0,21 0 15,-22 0-15,22 0 0,-1 0 16,1 0-16,0 0 0,21 0 0,-22 0 16,22 0-16,-21 0 0,21 0 15,-1 0-15,1 0 0,0 0 16,0 0-16,0 0 0,0 0 16,-1 0-16,22 21 15,-21-21-15,0 0 16,21-21 31,0 0-47,0 0 15,0 0-15</inkml:trace>
  <inkml:trace contextRef="#ctx0" brushRef="#br1" timeOffset="59139.64">5440 13631 0,'0'-21'0,"0"42"0,0-63 0,0 21 16,0 0-16,-21 21 15,-1 0 1,1 0-16,0 0 0,0 0 0,0 0 16,0 0-16,-1 0 0,-20 21 0,21 0 15,0 21-15,0-20 0,-1 20 16,1-21-16,-21 21 0,42 1 0,-21-1 16,0-21-16,21 22 0,-22-1 15,22 0-15,0-21 0,0 22 0,0-22 16,0 0-16,0 21 0,0-20 0,22-1 15,-1 0-15,0 0 0,0-21 16,0 21-16,0 0 0,22 1 16,-22-22-16,0 0 0,21 21 15,-20-21-15,-1 0 0,21 0 0,-21 0 16,22 0-16,-22-21 0,21-1 0,-21 1 16,0 0-16,22 21 0,-22-21 15</inkml:trace>
  <inkml:trace contextRef="#ctx0" brushRef="#br1" timeOffset="59635.16">5715 13885 0,'0'-21'0,"0"42"0,-21-63 16,0 42-16,-1 0 0,1 0 16,0 0-16,0 0 15,0 0-15,0 0 0,-1 21 0,1-21 16,0 21-16,0 1 0,21-1 15,-21 0-15,0 21 0,21-21 0,-22 1 16,22-1-16,0 21 0,0-21 0,0 0 16,0 1-16,0-1 0,0 0 15,0 0-15,0 0 0,22-21 16,-1 0 0,0 0-16,0 0 0,0 0 15,0 0-15,1 0 0,-1-21 16,0 21-16,0-21 0,0 0 15,0 0-15,1-1 0,-1 1 0,0 0 16,-21 0-16,21 0 0,-21 0 0,21-1 16,-21 1-16,0 0 0,0 0 15,0 0-15,0 0 0,0 42 47,0 0-47,0 0 0,0 0 16,-21 0-16,21 1 0,0-1 15,0 0-15,0 21 0,0-21 16,0 1-16,0-1 0,0 0 16,21-21-16,-21 21 0,21-21 15,1 0-15,-1 0 16,0 0-16,0 0 0,0 0 16,0-21-16,1 21 0</inkml:trace>
  <inkml:trace contextRef="#ctx0" brushRef="#br1" timeOffset="60146.96">6032 13864 0,'0'0'0,"-21"0"32,21 21-32,-21 1 0,21-1 15,0 0-15,0 0 0,0 0 16,0 0-16,0 1 0,0-1 0,0 0 15,0 0-15,0 0 0,0 0 16,0 1-16,0-1 0,0 0 16,0 0-1,0-42 17,0 0-17,0 0-15,0-1 16,0 1-16,0 0 0,0 0 15,0 0-15,0 0 0,0-1 16,0 1-16,21 0 0,0 0 0,1 0 16,-1 0-16,0-1 0,0 1 0,0 21 15,0-21-15,1 21 0,-1 0 16,0 0-16,0 0 0,-21 21 16,21 0-16,-21 1 0,0-1 0,0 0 15,0 0-15,0 0 0,0 22 16,0-22-16,-21 0 0,21 0 0,-21 0 15,0 0-15,21 1 0,0-1 16,-21 0-16,21 0 0,0 0 16,21-42 31,-21 0-32,21 0-15</inkml:trace>
  <inkml:trace contextRef="#ctx0" brushRef="#br1" timeOffset="60459.77">6519 13843 0,'0'-21'15,"-21"21"1,0 0-16,0 0 0,0 0 15,-1 21-15,1-21 0,21 21 16,-21 0-16,21 1 0,-21-1 0,21 21 16,0-21-16,0 0 0,0 1 15,0-1-15,0 0 0,0 0 0,0 0 16,0 0-16,0 1 0,0-1 0,0 0 16,0 0-1,21-21 1,0 0-16,0 0 0,1 0 15,-1 0-15,0 0 16,0-21-16,0 21 0,0-21 0,1 0 16,-1 21-16,0-22 0</inkml:trace>
  <inkml:trace contextRef="#ctx0" brushRef="#br1" timeOffset="61118.66">6667 14012 0,'0'22'32,"22"-22"-1,-1-22-31,0 1 16,0 21-16,-21-21 0,21 0 15,0 0-15,-21 0 16,-21 21-1,0 0-15,0 0 16,0 0-16,0 0 0,-1 0 16,1 21-16,0-21 0,0 21 15,21 0-15,-21 0 0,0-21 16,21 21-16,-22 1 0,22-1 0,0 0 16,0 0-16,0 0 0,0 0 15,0 1-15,0-1 0,22 0 16,-1-21-1,0 0-15,0 0 0,0 0 0,0 0 16,1 0-16,-1 0 0,0 0 0,0 0 16,0-21-16,0 21 0,1-21 15,-1 21-15,0-22 0,-21 1 0,21 0 16,0-21-16,0 21 0,-21-1 16,0-20-16,22 0 0,-1-1 15,-21 1-15,0 21 0,0-21 0,0-1 16,0 1-16,0 21 0,0 0 0,0-22 15,0 22-15,0 0 16,0 0-16,-21 42 31,21 0-31,-22 0 0,22 0 0,0 1 16,-21 20-16,21 0 0,0-21 0,0 22 16,0-1-16,-21-21 0,21 22 15,-21-1-15,21-21 0,0 21 0,0-20 16,0 20-16,0-21 0,0 0 0,0 0 15,0 1-15,0-1 0,0 0 16,21-21-16,0 21 16,0-21-16,1 0 0,-1 0 0,21 0 15,-21 0-15,0-21 0,22 0 16,-22 0-16,21 21 0,-21-22 0</inkml:trace>
  <inkml:trace contextRef="#ctx0" brushRef="#br0" timeOffset="69626.98">1524 10901 0,'0'-21'32,"-21"21"-17,0 0 1,-1 0-1,1 0-15,0 0 16,0 21-16,21 0 16,0 0-16,-21-21 0,21 21 0,0 1 15,0-1-15,0 0 16,21-21-16,0 0 16,0 0-16,0 0 15,1 0-15,-1 0 0,0 0 16,0 0-16,0-21 15,-21 0-15,0-1 0,21 22 16,-21-21-16,0 0 0,0 0 16,0 0-16,-21 0 15,0-1-15,0 22 0,0 0 16,0-21-16,-1 21 0,1 0 0,0 0 16,0 0-16,0 0 0,0 21 15,-1 1-15,1-22 0,21 21 0,-21 0 16,21 0-16,0 0 0,0 0 15,0 1-15,0-1 0,0 0 0,0 0 16,21 0-16,0 0 16,1 1-16,-1-22 0,0 0 0,0 0 15,0 0-15,0 0 0,1 0 16,-1-22-16,0 1 0,0 0 16,0 21-16,-21-21 15,0 0-15,0 0 0,0-1 16,0 1-16,-21 0 15,0 0-15,0 21 0,0-21 0,-1 21 16,1 0-16,0 0 0,0 0 16,0 0-16,0 0 0,-1 0 0,1 0 15,0 21-15,21 0 16,0 0-16,0 0 0,0 1 0,0-1 16,0 0-16,0 0 0,0 0 15,21 0-15,0 1 16,1-1-16,-1-21 0,0 0 15,0 0-15,0 0 0,0 0 16,1-21-16,-1 21 16,-21-22-16,0 1 0,0 0 15,0 0-15,0 0 16,0 0-16,0-1 0,0 1 0,-21 0 16,-1 0-16,1 0 0,0 21 15,0-21-15,0 21 0,-22 0 0,22 0 16,0 0-16,0 0 0,0 0 15,0 21-15,-1-21 0,22 21 16,0 0-16,-21 0 0,21 0 16,0 1-16,0-1 0,0 0 0,0 0 15,0 0-15,21 0 0,1 1 16,-1-22-16,0 0 0,0 0 16,21 0-16,-20 0 0,-1 0 0,21 0 15,-21 0-15,0-22 0,22 1 16,-22 21-16,-21-21 0,21 0 0,-21 0 15,0 0-15,0-1 16,0 1-16,0 0 0,-21 0 0,0 0 16,0 0-16,-1 21 15,-20 0-15,21 0 0,0 0 16,0 0-16,-1 21 0,1 0 16,0 0-16,0 0 0,21 0 0,0 1 15,0-1-15,0 0 0,0 0 16,0 0-16,21 0 0,0 1 15,0-22-15,1 0 0,-1 0 16,0 0-16,0 0 0,0 0 0,0 0 16,1 0-16,-1 0 0,-21-22 15,21 22-15,0-21 0,-21 0 16,21 21-16,-21-21 0,0 0 0,0 0 16,0-1-16,-21 1 0,0 0 0,0 0 15,0 0-15,-1 0 16,1 21-16,0-22 0,0 22 0,0 0 15,0 0-15,-1 0 0,1 0 16,0 22-16,0-1 0,21 0 0,0 0 16,0 0-16,0 0 0,0 1 15,0 20-15,0-21 0,0 0 0,21 0 16,0-21-16,-21 22 0,21-1 16,1-21-16,-1 0 0,0 0 15,0 0-15,0 0 0,0 0 16,1-21-16,-22-1 0,21 22 0,-21-21 15,21 0-15,-21 0 16,0 0-16,0 0 0,0-1 0,0 1 16,-21 0-16,-22 0 15,22 0-15,0 21 0,0-21 0,0 21 16,0-22-16,-1 22 0,1 0 16,0 0-16,0 0 0,0 22 0,0-1 15,-1 0-15,22 0 0,0 0 16,0 0-16,0 1 0,0 20 0,0-21 15,0 0-15,0 0 0,22 1 16,-1-1-16,0 0 0,0-21 0,0 0 16,0 21-16,1-21 0,20 0 15,-21 0-15,0 0 0,0-21 16,1 21-16,-1-21 0,0 0 0,-21-1 16,0 1-16,0 0 15,0 0-15,0 0 0,0 0 16,-21-1-16,0 1 0,-1 0 15,1 0-15,-21 0 0,21 21 16,0 0-16,-1 0 0,1 0 0,0 0 16,0 0-16,21 21 0,0 0 15,0 0-15,-21 0 0,21 1 16,0-1-16,0 0 0,0 0 0,0 0 16,0 0-16,21 1 0,0-1 15,-21 0-15,21-21 0,0 0 0,1 0 16,-1 0-1,0 0-15,0 0 0,0 0 0,0-21 16,1 21-16,-1-21 0,0-1 16,0 22-16,-21-21 0,21 0 0,-21 0 15,0 0-15,0 0 16,-21-1-16,0 22 16,0 0-1,0 0-15,-1 0 0,1 0 16,21 22-16,0-1 15,-21-21-15,21 21 16,0 0-16,-21-21 16,21-21 31,0 0-32,-21 21-15,21-21 0,0-1 16,-21 1-16,21 0 15,0 0-15,0 0 0,0 0 16,0-1-16,0 1 0,0 0 16,0 0-16,21 0 0,0 0 15,-21-22-15,21 22 16,0 0-16,-21 0 0,21 0 0,1-1 16,-1-20-16,-21 21 0,21 0 15,0 0-15,0-22 0,0 22 0,1 0 16,-22 0-16,21 0 0,0-1 15,0 1-15,0 0 0,0 0 16,1 21-16,-22-21 0,21 21 16,0-21-16,0 21 0,0-22 0,0 22 15,1-21-15,-1 21 16,0 0-16,21-21 0,-21 21 0,1 0 16,-1-21-16,0 21 0,21 0 0,-21 0 15,1 0-15,-1 0 0,0-21 16,21 21-16,-21 0 0,1 0 15,-1 0-15,21 0 0,-21 0 0,22 0 16,-1 0-16,-21 0 0,21 0 16,1 0-16,-1 21 0,-21-21 0,22 0 15,-1 21-15,-21-21 0,21 21 16,-20-21-16,-1 21 0,21-21 0,-21 22 16,0-22-16,1 21 0,-1 0 0,0-21 15,0 21-15,0-21 0,-21 21 16,21 0-16,1 1 0,-1-22 0,0 21 15,0 0-15,0 0 0,-21 0 16,21-21-16,1 21 0,-1 1 16,-21-1-16,21 0 0,0 0 15,-21 0-15,21 0 0,0 1 0,-21-1 16,0 0-16,22 21 0,-1-21 0,-21 1 16,0-1-16,21 0 0,0 0 15,-21 0-15,21 0 0,-21 1 0,0-1 16,21 0-16,-21 0 0,22 0 15,-22 0-15,21 1 0,-21-1 0,0 0 16,0 0-16,21 0 0,-21 0 16,21 1-16,-21-1 0,0 21 0,0-21 15,21 0-15,-21 1 0,0 20 0,21-21 16,-21 0-16,0 0 16,0 1-16,0-1 0,0 0 0,0 0 15,0 0-15,22 0 0,-22 1 0,0-1 16,0 0-16,0 0 0,21 0 15,-21 0-15,0 1 0,0-1 16,0 0-16,0 0 16,0 0-1,0 0 1,0 1 0,-21-22-16,21 21 15,0 0 1,0 0-1,0 0 17,-22-21 93,22-21-110,0 0 1,0 0-16,0 0 16</inkml:trace>
  <inkml:trace contextRef="#ctx0" brushRef="#br0" timeOffset="70143.12">3069 11494 0,'0'0'0,"-21"-22"16,21 1-1,21 42 32,0 1-47,0-22 16,1 21-16,-22 0 0,21-21 0,0 21 16,0 0-16,0 0 15,0 1-15,1-22 0,-1 21 0,21 0 0,-21 0 16,0 0-16,1 0 0,-22 1 15,21-1-15,0-21 0,0 21 16,0 0-16,0 0 0,1-21 0,-22 21 16,21 1-16,0-22 0,0 21 15,-21 0-15,21-21 0,-21 21 16,21-21-16,-21 21 0,22-21 16,-22-21 77,0 0-93,0 0 16,0 0 0,0-1-16,21 22 0,-21-21 0,21 0 15,0 0-15</inkml:trace>
  <inkml:trace contextRef="#ctx0" brushRef="#br0" timeOffset="70764.25">4022 11388 0,'0'0'16,"21"-21"-16,-21-1 0,0 1 0,0 0 15,0 0-15,0 0 16,-21 21 15,21 21-31,-22-21 16,1 21-16,21 0 0,-21 0 0,0 1 15,0-1-15,0 0 0,21 21 0,-22-21 16,-20 22-16,21-22 0,0 0 16,0 21-16,-1-20 0,-20 20 15,21-21-15,0 0 0,0 22 0,-1-22 16,1 0-16,0 0 0,0 0 15,0 0-15,21 1 0,0-1 16,-21 0-16,21 0 16,0 0-1,0 0 1,-22-21 46,44 0-15,-22-21-31,21 21-16,-21-21 16,21 21-16,-42 0 125,21-21-125,-21 21 0</inkml:trace>
  <inkml:trace contextRef="#ctx0" brushRef="#br0" timeOffset="71850.75">3175 11599 0,'0'0'0,"-21"0"0,0 0 31,21-21-31,-22 21 0,22 21 63,0 1-48,22-1 1,-1-21-16,0 21 0,0 0 0,-21 0 0,21-21 16,22 21-16,-22 1 0,0-1 15,0 0-15,21 0 0,-20 0 16,-1 0-16,0 1 0,21-1 0,-21 0 16,1 0-16,-1 0 15,0 0-15,-21 1 0,21-22 16,-21-22 78,21 22-79,-21-21-15,0 0 0,21 0 16,1 0-16,-1 0 0,0-22 15,0 22-15,0 0 0,0-21 16,1 20-16,-1-20 0,0 21 0,0-21 16,0 20-16,22-20 0,-22 21 0,0 0 15,0 0-15,-21-1 0,21 1 16,-21 0-16,21 21 0,1-21 16,-22 42 46,-22 0-62,1 0 16,0 1-16,0-1 0,21 0 15,-21 0-15,0 0 0,-1 0 16,1 1-16,0 20 0,0-21 0,0 0 16,0 22-16,-1-22 0,1 21 0,0-21 15,0 0-15,0 22 0,0-22 16,-1 0-16,1 21 0,0-20 15,0-1-15,0 0 0,21 0 0,-21-21 16,-1 21-16,22 0 0,-21-21 16,21 22-1,-21-22 32,21-22 0,-21 22-31,21-21-1,-21 21 1,21-21-16,0 0 16,-21 0-1,21 0 1,-22 21-16,22-22 0,-21 22 0,21-21 15,0 0 1,-21 21 0,21-21-16,0 0 15,0 0-15</inkml:trace>
  <inkml:trace contextRef="#ctx0" brushRef="#br0" timeOffset="74439.47">11451 11536 0,'21'0'0,"0"0"16,1 0 15,-22-21-16,0 0-15,0-1 16,0 1-16,0 0 16,0 0-16,0-21 0,0 20 15,0 1-15,0 0 0,-22 0 0,22 0 16,-42 0-16,21-1 0,0 22 0,0 0 16,-22 0-16,22 0 0,-21 0 15,21 0-15,-22 0 0,1 22 0,21-22 16,-22 42-16,22-21 0,0 0 15,-21 0-15,21 22 0,-1-1 0,1-21 16,21 22-16,0-1 0,-21-21 16,21 21-16,0 1 0,0-22 15,0 0-15,0 21 0,0-20 0,0-1 16,21 0-16,0-21 0,1 21 0,-1-21 16,0 0-16,0 0 0,21 0 15,-20 0-15,20 0 0,-21 0 0,21-21 16,-20 0-16,20 0 0,0 21 0,-21-43 15,22 22-15,-22 0 0,0-21 16,21-1-16,-20 1 0,-1 0 0,0-1 16,0-20-16,-21-1 0,21 22 0,0-22 15,-21 1-15,0 21 0,0-1 16,0 1-16,0 0 0,0 20 16,0-20-16,0 21 0,0 0 0,0 0 15,-21 21 1,0 0-16,21 21 15,-21 0-15,21 0 0,0 21 0,0 1 16,0-1-16,-21 22 0,21-1 16,0 1-16,-21-22 0,21 21 15,0 1-15,0-22 0,0 22 0,0-22 0,0 0 16,0-20-16,0 20 0,0-21 16,0 0-16,0 0 0,0 1 0,21-22 15,0 0-15,0 0 16,0 0-16,0 0 15,1 0-15,-1-22 0,0 22 16,0-21-16</inkml:trace>
  <inkml:trace contextRef="#ctx0" brushRef="#br0" timeOffset="74899.2">11874 11451 0,'-21'0'0,"-21"-42"32,42 21-32,0 0 15,0-1-15,21 1 16,0 21-16,22-21 0,-22 21 16,0 0-16,0-21 0,43 21 15,-43 0-15,0 0 0,0 0 0,21 21 16,-20 0-16,-1 0 0,21 1 15,-21-1-15,0 0 0,1 21 0,-1-21 16,-21 1-16,0 20 0,0-21 0,0 0 16,0 0-16,0 1 15,0-1-15,-21 0 0,21 0 0,-22 0 0,-20 0 16,21-21-16,0 0 0,0 22 0,-1-22 16,1 0-1,21-22-15,0 1 16,0 0-16,0 0 0,21 0 15,1 0-15,-1-1 0,-21-20 16,21 21-16,0 0 0,0 0 0,0-1 16,1 1-16,-1 0 0,0 21 0,0-21 15,0 0-15,0 21 0,1-21 16,-1 21-16,0 0 0,0 0 16,0 0-16,0 0 0,-21-22 15,22 22-15,-1 0 0</inkml:trace>
  <inkml:trace contextRef="#ctx0" brushRef="#br0" timeOffset="75135.07">12700 11345 0,'0'-21'16,"0"42"0,0 1-1,0-1-15,0 0 0,-21 0 16,21 21-16,0-20 0,0-1 0,0 0 15,0 21-15,0-21 0,-21 1 16,21-1-16,0 0 0,-22-21 0,22 21 16,0 0-1,0-42 17,0 0-32</inkml:trace>
  <inkml:trace contextRef="#ctx0" brushRef="#br0" timeOffset="75482.86">12763 10986 0,'-21'0'0,"42"0"0,-63 0 0,21 0 0,0 0 16,0 0-16,-1 21 0,1 0 0,21 0 15,0 0-15,0 0 16,0 1-16,0-1 0,0 0 15,21-21-15,1 0 0,-1 0 16,0 0-16,0 0 0,0 0 16,0-21-16,1 0 0,-1 21 15,-21-22-15,0 1 0,0 0 0,0 0 16,0 0-16,0 0 16,-21-1-16,-22 1 15,22 21-15,0 0 0,0 0 0,0 0 16,-22 0-16,22 0 0,0 21 15,21 1-15,-21-1 0,21 0 0,0 0 16,0 0-16,0 0 0,0 1 0,0 20 16,0-21-16,21 0 0,0 0 15,0-21-15,0 22 0,1-1 0,-1-21 16</inkml:trace>
  <inkml:trace contextRef="#ctx0" brushRef="#br0" timeOffset="75754.71">13102 11303 0,'0'0'0,"-21"-21"16,21 0-1,0 42 17,0 0-32,21 0 0,0 0 15,0 22-15,-21-22 0,22 0 0,-1 21 16,-21-20-16,0 20 0,0-21 15,21 0-15,-21 22 0,0-22 0,0 0 16,0 0-16,0 0 0,0 0 16,21-21 15,-21-21-31,21 0 16,0 0-16</inkml:trace>
  <inkml:trace contextRef="#ctx0" brushRef="#br0" timeOffset="75979.58">13525 11282 0,'22'-21'0,"-44"42"0,44-63 0,-1 20 16,-85 86 15,22-22-15,21-21-16,0 22 0,-22-22 0,22 21 15,-21-21-15,21 22 0,-1-22 16,1 0-16,0 0 0,0 22 15,0-43-15,21 21 0,0 0 0,0 0 16,0 0-16,21-21 31,0 0-31,0-21 0,0 0 0</inkml:trace>
  <inkml:trace contextRef="#ctx0" brushRef="#br0" timeOffset="76370.99">13674 11472 0,'-22'22'0,"44"-44"0,-65 44 16,64-22 15,1 0-31,-1-22 16,0 1-16,0 0 0,0 21 15,0-21-15,1 0 0,-1 0 16,0-1-16,-21 1 0,0 0 0,21 21 16,-21-21-16,0 0 0,-21 21 31,0 0-31,0 21 0,-1 0 0,1 0 16,0 0-16,0 1 0,0-1 0,0 21 15,-1-21-15,1 22 0,0-22 16,0 21-16,0-21 0,21 0 0,0 1 15,0-1-15,0 0 0,0 0 0,0 0 16,0 0-16,21-21 0,0 22 0,0-22 16,0 0-16,1 0 0,-1 0 15,0 0-15,0 0 0,21 0 16,-20-22-16,-1 1 0,0 0 0,21 0 0</inkml:trace>
  <inkml:trace contextRef="#ctx0" brushRef="#br0" timeOffset="76747.78">13991 11345 0,'0'0'16,"0"-84"0,0 63-16,21-1 15,0 22-15,-21-21 16,22 21-16,-1 0 0,0 0 0,21 0 16,-21 0-16,1 0 0,20 21 0,0 1 15,-21-1-15,22 0 0,-22 0 16,0 21-16,0-20 0,0 20 15,1-21-15,-22 21 0,0-20 0,0 20 0,0-21 16,0 21-16,-22-20 16,22-1-16,-42 0 0,21 0 0,0 0 15,0-21-15,-1 0 0,1 21 0,0-21 16,0 0-16,0 0 16,21-21-16,0 0 15,0 0-15,0 0 0,0 0 0,0-1 16,0-20-16,21 21 0,0-21 15,0-1-15,0 22 0,1-21 0,-1-1 16,0 22-16,0-21 0,0 21 16,22 0-16,-22-1 0,0 22 0,0-21 15,0 21-15,0-21 0,1 21 0,-1 0 16,0 0 0</inkml:trace>
  <inkml:trace contextRef="#ctx0" brushRef="#br0" timeOffset="77055.56">14838 11515 0,'0'0'0,"0"21"0,0 0 0,21-21 31,0 0-31,0 0 16,0 0-16,1 0 0,-1 0 0,0 0 15,0-21-15,0 21 0,-21-21 0,0 0 16,21-1-16,-21 1 16,0 0-16,0 0 0,-21 0 15,0 21-15,0 0 0,0 0 0,0 0 16,-1 0-16,1 21 0,0-21 16,0 21-16,0 0 0,0-21 0,21 21 15,0 1-15,0-1 16,21-21-1,0 0-15</inkml:trace>
  <inkml:trace contextRef="#ctx0" brushRef="#br0" timeOffset="78651.64">15896 11726 0,'-21'22'0,"0"-22"31,21-22 0,0 1-31,0 0 0,0 0 16,21 0-16,0-22 0,0 22 16,0-21-16,22 0 0,-22-1 15,21-20-15,1-1 0,-1 1 0,0 20 16,1-20-16,-22-1 0,0 22 0,0 0 15,-21-1-15,0 22 0,0 0 16,0 0-16,-21 21 0,0 0 0,0 0 16,-22 21-16,22-21 0,-21 21 15,21 22-15,-22-22 0,43 21 0,-21 0 16,21 1-16,0-1 0,0 0 0,0 22 16,21-22-16,0 1 0,1-1 15,-1 0-15,21-21 0,-21 22 0,22-1 16,-22-21-16,21 22 0,-21-22 15,0 0-15,-21 0 0,0 0 0,0 0 16,-21-21-16,0 0 16,0 0-16,-21 0 0,20 0 15,-20 0-15,21 0 0,-21 0 16,-1-21-16,22 0 0,0 0 0,-21 0 16,20 0-16,1-1 0,21 1 15,0 0-15,-21 0 0,21 0 0,0 0 16,0 42 15,21 0-31,-21 0 0,0 0 16,21 0-16,-21 1 0,22-1 0,-22 0 15,0 0-15,21 0 0,0-21 16,-21 21-16,21 1 0,0-22 0,0 21 16,1-21-16,-1 0 15,0 0-15,0 0 0,0 0 16,0 0-16,22 0 0,-22 0 0,21-21 15,-21-1-15,22 1 0,-22 21 0,21-21 16,-21-21-16,22 21 0,-22-22 16,0 22-16,0-21 0,0-1 0,1 1 15,-1 0-15,-21-1 0,21 22 0,-21 0 16,0 0-16,0 0 0,0 0 16,0 42-1,-21-21-15,0 21 0,-1 21 16,22-21-16,0 22 0,-21-22 15,21 21-15,-21 1 0,0-1 0,21-21 16,0 21-16,0-20 0,0-1 0,0 21 16,0-21-16,0 0 0,0 1 15,0-1-15,21 0 0,0-21 16,0 0-16,1 0 0,-1 0 0,0 0 16,0 0-16,0 0 0,0-21 15,1 0-15,-1 21 0,21-22 0,-21 1 16,0 0-16,-21 0 0,22-21 0,-1 20 15,0-20-15,0 0 0,-21 21 16,0-22-16,21 22 0,-21 0 16,0 0-16,21 0 0,-21 42 31,0 0-15,0 0-16,-21 21 0,21-20 15,0-1-15,-21 21 0,21-21 0,0 0 16,0 1-16,0 20 0,0-21 0,0 0 15,0 0-15,0 1 16,21-22-16,0 21 0,1-21 16,-1 0-16,0 0 0,0 0 15,21 0-15,-20-21 16,-1-1-16,0 1 0,21 21 0,-21-42 16,1 21-16,-1 0 0,21-22 0,-21 1 15,0 0-15,1-1 0,-1 1 16,0 21-16,0-22 0,-21 22 0,0-21 15,21 21-15,-21 0 0,-21 42 32,0 0-32,21 0 15,-21 21-15,21-20 0,-21 20 16,21 0-16,0-21 0,0 22 0,-22-1 16,22-21-16,0 0 0,0 22 0,0-22 15,0 0-15,0 0 0,22-21 16,-22 21-16,21-21 0,0 0 15,21 0-15,-21 0 0,1 0 0,20 0 16,-21 0-16,21 0 0,-20 0 0,20-21 16,-21 0-16,0 21 0,22-42 15,-22 21-15,0-1 0,0 1 0,0-21 16,-21 0-16,0 20 0,21-20 0,-21 21 16,0 0-16,22 0 0,-22-1 15,-22 44 1,1-1-16,21 0 15,-21 21-15,21-21 0,0 1 0,0 20 16,0-21-16,-21 0 0,21 0 16,0 1-16,0-1 0,0 0 0,0 0 15,0 0 1,21-21-16,0 0 0,0 0 16,1 0-16,-1-21 0,-21 0 15,21 0-15</inkml:trace>
  <inkml:trace contextRef="#ctx0" brushRef="#br0" timeOffset="79003.44">17992 10901 0,'0'0'0,"-22"0"0,-20 0 0,21 0 16,0 0-16,-22 0 0,22 21 0,-21 0 15,21 0-15,0 1 0,-1 20 16,1-21-16,21 0 0,0 22 0,0-22 15,0 21-15,0-21 0,21 0 16,-21 1-16,43-22 0,-22 21 0,0-21 16,0 0-16,22 0 0,-22 0 0,0 0 15,0 0-15,0-21 0,0-1 16,1 1-16,-22 0 0,0 0 0,0 0 16,0-22-16,0 22 0,0 0 0,0-21 15,0 21-15,0-1 0,-22-20 16,1 21-16,0 0 15,0 21-15,0 0 0,0 0 0,-1 0 16,1 0-16,0 21 0,0 0 16,21 0-16,-21 0 0,21 1 15,0-1-15,0 0 0,0 0 0,21 0 16,0-21-16,0 0 16,0 21-16</inkml:trace>
  <inkml:trace contextRef="#ctx0" brushRef="#br0" timeOffset="79295.28">18627 10795 0,'0'0'0,"0"-21"0,0 0 0,0 0 16,-22 21 0,1 42-1,0-21-15,0 21 0,0-20 0,0 20 16,-1 21-16,1-20 0,-21 20 0,21 1 15,0-1-15,-1 1 0,1-1 16,0 1-16,0-22 0,0 22 0,21-22 16,0 0-16,0 1 0,0-1 0,0-21 15,0 0-15,0 0 0,0 1 16,0-1-16,21-21 0,0 0 0,0 0 16,0 0-16,1 0 15,-1-21-15,0-1 0,0 1 16,0 0-16,0 0 0,1 0 0,-1-22 15</inkml:trace>
  <inkml:trace contextRef="#ctx0" brushRef="#br0" timeOffset="79460.17">18224 11345 0,'0'0'0,"-21"0"0,0 0 0,0 0 0,42 0 47,0 0-47,22 0 15,-1 0-15,-21 0 0,21 0 16,22 0-16,-22 0 0,1 0 0,-1 0 16,0-21-16,22 21 0</inkml:trace>
  <inkml:trace contextRef="#ctx0" brushRef="#br0" timeOffset="80151.78">19113 11113 0,'-84'0'31,"63"0"-31,-1 0 16,1 21-16,0 21 0,0-21 15,0 0-15,0 22 0,-1-1 0,1 0 16,0-20-16,0 20 0,21 0 0,-21-21 16,21 22-16,0-22 0,0 21 15,0-21-15,0 1 0,21-1 0,0 0 16,0-21-16,0 0 0,1 21 15,-1-21-15,0 0 0,21 0 0,-21 0 16,1 0-16,-1-21 0,21 0 0,-21 21 16,0-21-16,1-1 0,20-20 15,-21 21-15,0-21 0,0-1 16,1-20-16,-1 20 0,0-20 0,-21-1 16,21 1-16,0 21 0,-21-22 15,0 22-15,21-1 0,-21 1 0,22 0 16,-22 21-16,0-1 0,0 1 0,0 42 31,0 1-31,-22-1 0,22 0 16,-21 21-16,21 1 0,0-1 0,0 0 15,0 22-15,0-22 0,0 22 16,0-22-16,-21 0 0,21 22 16,-21-22-16,21 0 0,0-20 0,0 20 0,-21-21 15,21 0-15,-21 0 16,21 1-16,0-1 0,-22-21 15,1 0-15,0-21 16,21-1 0,0 1-16,0 0 0,0-21 15,0 21-15,0-22 0,21 22 0,0-21 16,1-1-16,20 1 0,-21 21 16,43-21-16,-22 20 0,0 1 0,1 0 15,20 0-15,-21 21 0,1 0 16,-1 0-16,-21 0 0,22 21 0,-22 0 15,-21 0-15,0 22 0,0-1 0,0 0 16,0 1-16,-21-1 16,-1-21-16,1 22 0,0-1 0,-21-21 15,21 21-15,-43 1 0,22-22 16,21 0-16,-1-21 16,44-21-1</inkml:trace>
  <inkml:trace contextRef="#ctx0" brushRef="#br0" timeOffset="80531.08">19918 10943 0,'0'0'15,"0"-21"1,21 21-16,0 0 0,0 0 15,0 0-15,22 0 0,-22 0 0,21-21 16,1 21-16,-1 0 0,21 0 0,-20 0 16,-1 0-16,22 0 0,-22-21 15,0 21-15,1 0 0,-1 0 0,-21 0 16,0 0-16,-42 0 16,-21 0-1,21 0-15,-22 0 0,1 0 0,0 0 16</inkml:trace>
  <inkml:trace contextRef="#ctx0" brushRef="#br0" timeOffset="80766.94">20214 10880 0,'0'21'0,"-21"64"16,21-64 0,0 0-16,0 21 0,0 1 15,0-1-15,0 0 0,0 22 0,-21-22 16,21 0-16,-21 1 0,21-1 15,0 0-15,0 1 0,0-1 0,-22-21 16,22 0-16,0 22 0,-21-22 0,21 0 16,0 0-16,21-42 47,1 21-32,-1-21-15</inkml:trace>
  <inkml:trace contextRef="#ctx0" brushRef="#br0" timeOffset="81134.73">20574 11240 0,'0'0'0,"-21"0"15,0 21 1,-1-21-16,1 21 16,0 0-16,0 21 0,21-20 0,-21-1 15,21 21-15,-21-21 16,21 0-16,0 22 0,0-22 0,0 0 15,0 0-15,21 0 0,0-21 0,0 22 16,0-22-16,0 0 0,1 0 16,20 0-16,-21 0 0,21 0 0,-20 0 15,20 0-15,-21 0 0,0 0 0,22-22 16,-22 1-16,0 0 0,-21 0 16,0 0-16,0 0 0,0-22 0,0 1 15,0 21-15,-21-22 0,0 1 0,-1 21 16,1-21-16,-21 20 0,21 1 15,-22 21-15,1 0 0,21 0 0,0 0 16,-22 21-16,22 1 0,0-1 16,21 0-16,0 0 0,0 0 15,0 0-15,0 22 0,0-22 0,0 0 16,21-21-16,0 21 0,22-21 16,-22 21-16,21-21 0,1 0 0</inkml:trace>
  <inkml:trace contextRef="#ctx0" brushRef="#br0" timeOffset="81412.25">21463 10943 0,'0'0'0,"0"-21"16,-21 21-16,0 0 15,-1 0-15,1 0 0,0 21 16,0 0-16,0 1 0,0 20 0,-1-21 15,1 21-15,21 22 0,-21-22 16,21 1-16,-21-1 0,21 0 0,0 22 16,0-43-16,0 21 0,0 1 0,0-1 15,0-21-15,0 0 0,0 22 16,0-22-16,0 0 0,21 0 16,0-21-16,0 0 0,1 0 0,-1 0 15,0 0-15,0 0 0,0 0 16,0-21-16</inkml:trace>
  <inkml:trace contextRef="#ctx0" brushRef="#br0" timeOffset="81711.11">21865 10986 0,'0'0'16,"0"-22"-16,0 1 0,21 0 0,0 21 15,1 0 1,-1 0-16,0 0 0,0 0 0,0 21 15,0 0-15,1 1 0,-1 20 16,-21-21-16,21 21 0,-21 1 0,21-1 16,-21 0-16,0 22 0,0-22 0,0 1 15,0-1-15,-21 0 16,0 1-16,0-1 0,-1-21 0,-20 21 16,21-20-16,-21-1 0,20 0 0,-20 0 15,0 0-15,21-21 0,-1 21 16,-20-21-16,21 0 0,42 0 31,0 0-31,22-21 16,-22 0-16,21 0 0</inkml:trace>
  <inkml:trace contextRef="#ctx0" brushRef="#br0" timeOffset="81987.03">22352 11494 0,'0'0'0,"0"21"16,-21-21-16,21 21 16,21-21-1,0 0-15,0 0 16,0 0-16,-21-21 16,22 21-16,-22-21 0,0-1 15,0 1-15,0 0 16,-22 21-1,1 0-15,0 0 0,0 0 0,0 0 16,0 0-16,-1 0 0,1 21 16,0-21-1,21 21-15</inkml:trace>
  <inkml:trace contextRef="#ctx0" brushRef="#br0" timeOffset="82700.13">23516 11430 0,'21'0'0,"0"0"0,1 0 0,-1 0 16,0 0-16,-21-21 15,0 0-15,21 0 0,-21-1 16,0 1-16,0 0 0,0 0 0,0-21 15,0 20-15,-21-20 0,0 21 16,0-21-16,21 20 0,-22 1 0,1 0 16,0 21-16,0 0 0,-21 0 15,20 0-15,1 0 0,0 21 0,-21 0 16,21 1-16,-22 20 0,22 0 16,-21 22-16,21-22 0,-22 0 15,22 1-15,0 20 0,0-20 0,0-1 16,21-21-16,-22 21 0,22-20 15,0 20-15,0-21 0,22 0 0,-1-21 16,0 21-16,0-21 0,21 0 0,-20 0 16,20 0-16,-21 0 0,21 0 15,1 0-15,-1-21 0,0 0 0,-20 0 16,41-21-16,-21-1 0,-20 22 16,-1-21-16,0-1 0,0 1 15,0 0-15,-21-1 0,21 1 0,-21 0 16,0 21-16,0-1 0,-21 44 31,0-1-31,0 0 0,21 21 0,-21 1 16,21-22-16,-21 21 15,21 0-15,0 1 0,0-22 0,0 21 16,0-21-16,0 22 0,0-22 0,0 0 16,0 0-16,0 0 0,21 1 15,0-1-15,0-21 0,0 0 0,22 21 16,-22-21-16,21 0 0,-21 0 0,22 0 15,-1-21-15,-21 0 0,21 21 16,-20-22-16,-1 1 0,21-21 0</inkml:trace>
  <inkml:trace contextRef="#ctx0" brushRef="#br0" timeOffset="82969.06">24320 10732 0,'0'0'0,"-21"0"15,0 21-15,0 0 16,0 21-16,0 1 0,-1-22 0,1 42 16,21-20-16,-21 20 0,0-21 15,21 22-15,-21-1 0,21 1 16,0-1-16,-21-20 0,21 20 0,0 1 0,-22-22 16,22 0-16,0 1 0,0-1 15,0-21-15,0 22 0,0-22 0,0 0 16,0 0-16,22-21 31,-1 0-31,0 0 0,0-21 16,0 0-16,0 0 0,1 21 0,-1-43 15</inkml:trace>
  <inkml:trace contextRef="#ctx0" brushRef="#br0" timeOffset="83331.91">24405 11494 0,'-21'0'16,"21"21"-1,-21-21-15,21 21 0,0 0 32,21-21-32,0 0 15,0 0-15,0 0 0,1 0 0,-1 0 16,0 0-16,21 0 0,-21-21 16,22 0-16,-22 21 0,21-21 0,-21-1 15,1 1-15,-22 0 0,0-21 0,0 21 16,0-1-16,0 1 0,0 0 15,0 0-15,-22 21 0,1 0 0,-42 0 16,42 0-16,-22 21 0,22 0 16,-21 22-16,21-22 0,-1 21 15,1-21-15,0 22 0,0-22 0,21 42 16,0-20-16,0-22 0,0 0 16,0 0-16,0 0 15,0 0-15,0 1 0,21-22 0,0 21 16,22-21-16,-1 0 0,-21 0 15,21 0-15,-20 0 0,20 0 16,0 0-16,-21-21 0,22 21 0,-1-22 16,-21 1-16</inkml:trace>
  <inkml:trace contextRef="#ctx0" brushRef="#br0" timeOffset="83706.71">24934 11367 0,'0'-22'16,"0"44"-16,0-65 0,0 22 0,0 0 15,21 21-15,1-21 16,-1 21-16,0 0 0,0 0 16,21 0-16,-20 0 0,20 0 0,-21 21 15,21 0-15,-20 0 0,-1 0 16,0 1-16,0-1 0,-21 0 0,0 0 16,0 21-16,0-20 0,0 20 0,0-21 15,0 0-15,0 22 0,0-22 16,0 0-16,-21 0 0,0-21 0,0 21 15,-1 0-15,1-21 16,0 0 0,21-21-1,0 0 1,0 0-16,0 0 0,0 0 16,21-1-16,0 1 0,1 0 0,-1-21 15,-21 21-15,21-1 0,0 1 16,0 0-16,-21 0 0,21 21 15,1-21-15,-1 21 0,0 0 16,0 0 0</inkml:trace>
  <inkml:trace contextRef="#ctx0" brushRef="#br0" timeOffset="84092.54">25866 10795 0,'0'0'16,"21"-21"-16,-21 0 0,0 0 16,0 42-1,0 0 1,-21 0-16,-1 0 0,1 22 15,0-22-15,0 21 0,0 0 16,0 22-16,-1-1 0,1-20 0,-21 20 16,21 1-16,0-1 0,21-20 0,-22 20 15,22-21-15,-21 1 0,21-1 16,0 0-16,0-20 0,0 20 0,0-21 16,0 0-16,0 0 0,21-21 15,1 0-15,-1 0 16,0 0-16,0 0 0,0 0 0,0-21 15,1 0-15,-1 0 0,0 0 16,0 0-16,0-1 0,22 1 0,-22 0 16,0-21-16,0 21 0,-21-22 15</inkml:trace>
  <inkml:trace contextRef="#ctx0" brushRef="#br0" timeOffset="84288.15">25569 11218 0,'0'0'0,"-21"0"0,-21 0 15,63 0 17,0 0-32,0 0 0,22 0 0,-22 0 15,21 0-15,0 0 0,1 0 16,-1 0-16,-21 0 0,22 0 16,-1 0-16,0 0 0,-21 0 15,22 0-15,-22 0 0,0 0 0,0 0 16,22-42-16</inkml:trace>
  <inkml:trace contextRef="#ctx0" brushRef="#br0" timeOffset="84610.99">26733 10901 0,'0'0'0,"-21"0"16,0 0-16,0 0 0,0 0 16,0 0-16,-1 0 0,1 21 15,0-21-15,0 21 0,21 0 16,-21 1-16,0 20 0,21-21 16,-22 21-16,22 1 0,0-1 0,-21 0 15,0 1-15,21-1 0,0 0 16,0 1-16,0-1 0,-21-21 0,21 22 15,0-22-15,0 0 0,0 21 16,0-21-16,0 1 16,21-22-16,0 0 0,0 0 15,22 0-15,-22 0 0,0 0 16,21 0-16</inkml:trace>
  <inkml:trace contextRef="#ctx0" brushRef="#br0" timeOffset="84895.82">26987 11028 0,'0'0'0,"0"-21"0,0 0 0,0-1 0,0 1 15,22 21 1,-1 0 0,0 0-16,0 0 0,21 21 0,1-21 15,-1 22-15,0-1 0,-20 0 16,20 0-16,-21 0 0,0 22 0,0-1 15,-21 0-15,0 1 0,0-1 16,0 0-16,0 1 0,-21-1 0,0 0 16,-21 1-16,21-1 0,-22 0 0,1-21 15,0 1-15,-1-1 0,1 0 16,21 0-16,-22 0 0,1-21 16,21 0-16,0 21 0,0-21 0,-1 0 0,1 0 15</inkml:trace>
  <inkml:trace contextRef="#ctx0" brushRef="#br0" timeOffset="89743.32">11726 12827 0,'0'-21'0,"0"0"16,0 0-1,0-1-15,21 1 16,-21 0-16,0 0 15,0 0-15,0 0 16,-21 21 0,0 0-1,21 21-15,-21 0 0,0 0 0,0 21 16,-1-20-16,22 20 0,0 0 16,-21 1-16,21-1 0,-21 0 0,21 1 15,0-1-15,0 0 0,0 1 16,0-1-16,0 0 0,0 1 15,0-1-15,0-21 0,0 21 0,0-20 16,21-1-16,0 21 0,1-42 0,20 21 16,-21 0-16,21-21 0,-20 0 15,20 0-15,0 0 0,1 0 0,-22 0 16,21-21-16,0 0 0,1 0 16,-1 0-16,-21 0 0,22-1 0,-1 1 15,-21-21-15,21 21 0,-20-22 16,-22 1-16,21 0 0,-21-1 0,0-20 15,0-43-15,0 64 16,-21-1-16,-1-20 0,-20 42 0,21-22 16,-21 1-16,-1 21 0,1 0 15,0 0-15,-1 21 0,1 0 0,-22 0 16,22 0-16,0 21 0,-1 0 16,1 0-16,0 21 0,21 1 0,-22-1 15,22 0-15,0 1 0,21 20 16,0-20-16,0-1 0,0 0 0,0 1 15,0-22-15,0 21 0,0-21 0,21 22 16,0-22-16,0 0 0,22-21 16,-22 21-16,21 0 0,1-21 0,-1 0 15,0 0-15,1 0 0,-1 0 0,0 0 16,1-21-16</inkml:trace>
  <inkml:trace contextRef="#ctx0" brushRef="#br0" timeOffset="90027.39">12785 12615 0,'0'0'0,"0"-21"0,0 0 32,-22 21-32,1 21 0,21 0 15,-21 22-15,0-22 0,21 21 0,0 1 16,0-1-16,0 0 0,0 1 15,-21-1-15,21 0 0,0 1 16,0-1-16,0-21 0,-21 21 0,21 1 16,-22-22-16,22 0 0,0 0 0,0 0 15,0 1-15,0-1 0,0-42 47,22-1-47,-1 1 0</inkml:trace>
  <inkml:trace contextRef="#ctx0" brushRef="#br0" timeOffset="90531.1">13123 12679 0,'21'-21'0,"-42"42"0,64-63 0,-22 20 16,0 22-16,-21-21 0,21 21 0,-42 21 31,0-21-31,-22 22 0,22-1 16,-21 21-16,0-21 0,-1 22 0,22-22 15,-21 21-15,-1 0 0,1 1 16,0-22-16,-1 21 0,22-21 0,-21 1 16,21-1-16,0 0 0,-1 0 0,1-21 15,21-21 17,0 0-32,21 21 15,1-21-15,-1-1 0,0 22 16,0 0-16,0 0 0,0 0 0,1 0 15,-1 0-15,-21 22 0,21-22 16,0 21-16,0 21 0,0-21 0,-21 0 16,0 22-16,22-22 0,-1 0 0,-21 21 15,21-20-15,0-1 0,0 0 16,0 0-16,1 0 0,-1 0 16,0-21-16,0 0 0,21 0 0,-20 0 15,20 0-15,-21 0 0,21 0 0,-20-21 16,-1 21-16,0-21 0,0 0 15,0 0-15,0 0 0,-21-1 0,0 1 16,22-21-16,-22 21 0,0 0 16,0-22-16,0 22 0,0 0 0,0 0 15,0 42 17</inkml:trace>
  <inkml:trace contextRef="#ctx0" brushRef="#br0" timeOffset="91031.43">14711 12912 0,'0'0'0,"-21"0"0,-1 0 0,1 0 16,0 0-1,42 0 17,0 0-32,1 0 0,20 0 15,0 0-15,1-21 0,20 21 0,1-22 16,20 22-16,1 0 0,0 0 16,-1 0-16,1 0 0,0 0 15,-22 0-15,22 0 0,-22 0 0,-20 0 0,-1 0 16,0 0-16,-21 0 15,22 0-15,-22 0 0,-21-21 32,-21 21-32,0 0 15,-1 0-15,1 0 0,0 0 0,-21 0 16,21 0-16,-22 0 0,1 0 16,0 0-16,-1 0 0,1 0 0,-22 0 15,22 0-15,-21 0 0,-1 21 16</inkml:trace>
  <inkml:trace contextRef="#ctx0" brushRef="#br0" timeOffset="91284.29">14732 12933 0,'0'0'0,"-21"0"0,0 21 0,-1-21 15,22 21 1,22-21 0,-1 0-16,0 0 0,21 0 15,22 0-15,-22 0 0,22 0 16,-1-21-16,22 21 0,-22 0 0,22-21 15,0 21-15,-22 0 0,1 0 0,-1-21 16,1 21-16,-22 0 0,0 0 16,1 0-16,-22-21 0,0 21 0,0 0 15,0 0-15,-21-22 16,0 1 0,0 0-1,0 0-15,0 0 16</inkml:trace>
  <inkml:trace contextRef="#ctx0" brushRef="#br0" timeOffset="91731.06">15748 12467 0,'0'0'0,"-42"-42"31,20 42-31,22 21 16,0 0-16,0 0 15,0 1-15,0-1 0,0 0 16,22 21-16,-1-21 0,0 1 0,0-1 16,-21 21-16,21-21 0,0 0 0,1 1 15,-1-1-15,0 0 0,0 0 16,0-21-16,22 21 0,-22-21 0,0 0 16,0 0-16,0 0 0,0 0 15,1 0-15,-22-21 16,0 0-16,0 0 15,0 0-15,-85 21 32,64 0-32,-22 0 0,22 21 15,0 0-15,0 0 0,-21 0 0,20 22 16,1-22-16,-21 21 0,0 0 0,20 1 16,-20-1-16,0 0 0,-1 1 15,22-1-15,-21-21 0,0 22 16,20-22-16,1 21 0,0-21 0,0 0 15,21 1-15,0-1 0,0 0 16,21-21 0,0 0-16,0 0 15,1-21-15,-1 0 0,0-1 16</inkml:trace>
  <inkml:trace contextRef="#ctx0" brushRef="#br0" timeOffset="92955.02">17293 12975 0,'21'21'0,"0"-21"15,1 0-15,-1 0 16,0 0-16,-21-21 16,21 21-16,0-21 0,-21 0 0,21 0 15,1 0-15,-22-1 0,0 1 16,0-21-16,0 21 15,0 0-15,0-1 0,-22 1 0,22 0 16,-21 21-16,-21-21 0,21 0 16,-22 21-16,22 0 0,-21 0 15,0 0-15,-1 0 0,1 21 0,21 0 16,-22 0-16,22 0 0,-21 22 16,21-1-16,0 0 0,21 1 0,0-1 15,-22 0-15,22 1 0,0-1 16,0 0-16,0 1 0,0-22 0,0 0 15,0 0-15,22 0 0,-1 1 0,0-1 16,0-21-16,0 0 16,0 0-16,22 0 0,-22 0 0,21 0 0,-21 0 15,22-21-15,-1-1 0,-21 22 16,22-21-16,-1 0 0,-21-21 16,21 21-16,-20-1 0,-1-20 0,0 0 15,0 21-15,0-22 0,0 1 16,1-43-16,-22 64 0,0 0 15,0 0-15,0 0 0,-22 42 32,1 0-32,0 0 0,21 21 0,-21-20 15,21 20-15,-21 0 0,21-21 16,-21 22-16,21-22 0,0 21 0,0-21 16,0 22-16,0-22 0,0 0 15,0 0-15,21 0 0,0-21 16,-21 22-16,21-22 0,0 0 0,0 0 15,22 0-15,-22 0 0,0 0 16,21 0-16,-20-22 0,-1 1 0,21 21 16,-21-21-16</inkml:trace>
  <inkml:trace contextRef="#ctx0" brushRef="#br0" timeOffset="93231.86">18203 12869 0,'0'-21'15,"0"42"-15,0-84 0,21 42 0,-21 0 16,0-1-16,0 1 0,0 0 15,0 0-15,-21 21 0,0 0 16,0 0-16,0 0 16,0 21-16,-1 0 0,-20 0 0,21 22 15,0-22-15,0 21 0,-1 1 16,1-1-16,0 0 0,21-21 0,-21 22 16,21-1-16,0-21 0,0 0 0,0 22 15,0-22-15,0 0 0,21 0 16,0 0-16,0-21 0,1 0 15,20 22-15,0-22 0,1 0 0,-1 0 16,0 0-16,1 0 0,-1 0 16,0-22-16,-21 22 0,22-21 0,-1 0 15,0 21-15,-20-21 16</inkml:trace>
  <inkml:trace contextRef="#ctx0" brushRef="#br0" timeOffset="93490.71">18817 12806 0,'42'-64'15,"-84"128"-15,84-149 0,-42 64 0,0 0 16,-21 21 0,0 0-16,0 0 0,0 0 0,0 21 15,-1 0-15,1 0 0,0 1 16,0-1-16,0 21 0,-22 0 0,43-20 16,-21 20-16,0 0 0,0 1 0,21-22 15,-21 21-15,21-21 16,0 0-16,0 1 0,0-1 0,21 0 15,0 0-15,0 0 0,0-21 16,1 0-16,20 21 0,-21-21 0,21 0 16,-20 0-16,20 0 0,-21 0 0,21 0 15,-20-21-15,-1 0 0,21 0 16,-21 0-16,0 0 0</inkml:trace>
  <inkml:trace contextRef="#ctx0" brushRef="#br0" timeOffset="94183.32">19219 12785 0,'0'0'16,"-21"0"-16,0 0 0,21 21 15,0 0 1,21-21 0,0 0-16,0 0 15,1 0-15,20 0 0,-21 0 0,21 0 16,1-21-16,-22 21 0,21-21 15,-21 0-15,1-1 0,-1 22 0,0-21 16,-21 0-16,0 0 0,0 0 16,-21 21-16,0 0 0,-1 0 15,-20 0-15,21 0 0,-21 0 0,-1 0 16,1 0-16,0 21 16,-1 0-16,22 0 0,-21 22 0,21-22 15,-22 21-15,22 0 0,21-20 0,0 20 16,0 0-16,0-21 0,0 22 15,0-22-15,0 0 0,21 0 0,0 0 16,22 1-16,-1-22 0,0 21 16,22-21-16,-22 21 0,22-21 0,-1 0 15,1 0-15,-22 0 0,22 0 0,-22-21 16,0 0-16,1-1 0,-1 1 16,-21 0-16,21-21 0,-20 21 0,-1-22 15,0 22-15,-21-21 0,21 21 16,-21-22-16,21 22 0,-21 0 15,0 0-15,0 0 0,-21 21 32,0 21-32,21 21 0,-21-21 15,21 22-15,0-1 0,-21 0 0,21 1 16,-22-1-16,22 21 0,0-20 16,0 20-16,0 1 0,0-1 0,0 1 15,0 20-15,0-20 0,0 21 0,0-1 16,0 1-16,0 0 0,0-1 15,0 22-15,0-21 0,0-1 0,0 1 16,-21 0-16,0-1 0,21-20 0,-21-1 16,0 1-16,0-22 15,-1 1-15,1-22 0,0 0 0,21 0 16,-21 0-16,21-42 16,0 0-16,0 0 15,0 0-15,0-1 0,21 1 16,0-21-16,0 21 0,-21-22 0,22 1 15,-1 0-15,0-22 0,0 1 0</inkml:trace>
  <inkml:trace contextRef="#ctx0" brushRef="#br0" timeOffset="94519.22">20066 12933 0,'0'-21'0,"0"42"0,-21-85 0,21 43 15,0 0-15,0 0 0,0 0 16,0 0-16,0-1 0,21 1 16,0 21-16,21 0 0,-20 0 15,20 0-15,-21 0 0,21 0 0,1 21 16,-22 1-16,21-1 0,-21 21 0,-21-21 16,0 22-16,0-22 0,0 21 15,0 0-15,-21-20 0,0-1 0,0 21 16,-21-21-16,20 0 0,-20 1 15,0-1-15,-1-21 0,1 21 16,0-21-16,21 0 0,-22 21 0,22-21 16,0 0-16,0 0 0,42 0 31,0 0-31,0-21 16,0 21-16,22-21 0,-22 0 15,21-1-15</inkml:trace>
  <inkml:trace contextRef="#ctx0" brushRef="#br0" timeOffset="94804.06">21018 12531 0,'0'0'0,"0"-21"0,0-1 0,0 1 16,-21 21 0,0 0-16,0 0 0,0 0 0,0 21 15,-1 1-15,22-1 0,-21 0 0,0 21 16,0 1-16,0-1 0,0 0 15,-1 22-15,22-22 0,0 0 0,-21 22 16,21-22-16,-21 1 0,21-1 16,0 0-16,0 1 0,0-22 0,0 0 15,0 21-15,0-21 0,21 1 0,0-22 16,1 21-16,-1-21 16,0 0-16,0 0 0,0 0 0,0 0 0,22 0 15,-22 0-15,0-21 0,21-1 16,-20 1-16,-1 0 0,0 0 15,0-21-15,0 20 0</inkml:trace>
  <inkml:trace contextRef="#ctx0" brushRef="#br0" timeOffset="94994.95">20764 12806 0,'-21'0'16,"42"0"-16,-63 0 0,0 0 0,21 0 15,42 0 1,0 0-1,0 0-15,0 0 0,22 0 0,-22 0 16,21 0-16,0 0 0,-20 0 16,20 0-16,0 0 0,-21 0 0,22 0 15,-1-21-15,-21 21 0,22 0 16,-1-21-16,0 21 0,1 0 0</inkml:trace>
  <inkml:trace contextRef="#ctx0" brushRef="#br0" timeOffset="95282.79">22098 12573 0,'0'0'0,"-21"0"0,0 0 16,-1 0-16,1 0 0,0 21 15,0-21-15,0 21 0,-22 1 16,22 20-16,0-21 0,0 21 15,0 1-15,-22-1 0,22 0 0,0 1 16,0-1-16,0-21 0,0 22 0,21-1 16,0 0-16,0-21 0,0 1 15,0 20-15,0-21 0,21 0 16,0 0-16,0-21 0,0 22 0,0-1 16,1-21-16,-1 0 0,21 0 15,0 0-15,-20 0 0,20 0 0,0 0 16,1-21-16</inkml:trace>
  <inkml:trace contextRef="#ctx0" brushRef="#br0" timeOffset="95575.91">22606 12573 0,'0'0'15,"21"-42"1,0 42-1,0 0-15,22 0 0,-22 0 16,21 0-16,1 21 0,-1 0 0,-21 0 16,0 22-16,22-22 0,-43 21 15,0 22-15,0-22 0,0 0 0,0 22 16,0-22-16,-22 22 0,1-22 16,0 0-16,-21 1 0,21-22 0,-22 21 15,22-21-15,-21 0 0,21 1 0,-1-1 16,1 0-16,0 0 0,0-21 15,0 0-15,0 0 0,-1 0 32</inkml:trace>
  <inkml:trace contextRef="#ctx0" brushRef="#br0" timeOffset="96835.29">11239 14288 0,'0'0'0,"0"-22"0,22-41 31,-1 63-31,-21-21 0,0 0 0,0-1 16,-21 22-16,-1 0 15,1-21-15,0 21 0,0 0 16,-21 0-16,-1 21 0,1-21 0,0 22 16,-22 20-16,22-21 0,-1 21 15,1 1-15,0 20 0,21 1 0,-1-22 16,22 22-16,0-1 0,0-21 16,0 22-16,0-22 0,43 1 15,-22-1-15,21-21 0,-21 21 0,22-20 16,-1-1-16,0 0 0,1 0 15,-1 0-15,0-21 0,1 0 0,-1 0 16,0 0-16,1 0 0,-1 0 16,0-21-16,1 0 0</inkml:trace>
  <inkml:trace contextRef="#ctx0" brushRef="#br0" timeOffset="98532.37">11959 14415 0,'0'0'0,"-42"-64"31,21 64-31,-1 0 0,-20 0 0,21 0 0,-21 0 16,-1 21-16,22 0 0,-21 1 15,-1 20-15,22-21 0,-21 21 0,21 1 16,0-1-16,-1 22 0,1-22 16,0-21-16,21 21 0,0 1 0,0-22 15,0 21-15,0-21 0,0 1 16,0-1-16,21-21 0,0 21 0,64-21 15,-64 0 1,22 0-16,-22-21 0,21 21 16,0-21-16,1-1 0,-22 1 0,21 0 15,1 0-15,-1-21 0,0 20 0,-21-20 16,1 0-16,-1-1 0,0 1 16,-21 21-16,0-21 0,0 20 0,0-20 15,0 21-15,-21 21 16,0 0-16,-1 0 15,1 21-15,21 0 0,0 0 16,0 1-16,0 20 0,0-21 0,0 21 16,0-20-16,0 20 0,0-21 0,0 21 15,0-20-15,0-1 0,21 0 16,1 0-16,20 0 0,-21-21 16,0 0-16,22 21 0,-22-21 0,21 0 15,0 0-15,1 0 0,-22-21 16,21 0-16,1 21 0,-22-21 0,0 0 15,0 0-15,0-1 0,0-20 16,1 21-16,-22-21 0,0 20 0,0-20 16,0 21-16,0-21 0,0 20 0,0 1 15,-22 42 17,22 1-32,-21-1 0,21 21 15,-21-21-15,21 0 0,0 22 16,0-22-16,-21 21 0,21-21 0,0 1 15,-21-1-15,21 0 0,0 0 16,0 0-16,0 0 16,0-42 15,0 0-31,0 0 0,0 0 0,21 0 16,-21-1-16,21 1 0,0-21 15,-21 21-15,21-22 0,1 1 0,20-21 16,-21 41-16,21 1 15,-20 0-15,-1 21 0,0 0 0,0 0 16,0 0-16,0 21 0,1 0 16,-1 22-16,0-22 0,-21 0 15,21 21-15,0-20 0,-21-1 0,21 21 16,-21-21-16,0 0 0,0 1 16,22-1-16,-22 0 0,21-21 0,0 21 15,0-21 1,0-21-1,-21 0-15,0 0 0,21-1 0,1 1 16,-22 0-16,21-21 0,-21 21 16,21-22-16,0 1 0,0 21 0,0-22 15,1 1-15,-1 0 0,0-1 0,0 22 16,0 0-16,0 0 16,1 21-16,-1 0 0,0 0 0,0 0 15,-21 21 1,0 0-16,0 0 0,0 1 0,0-1 15,0 0-15,0 0 0,0 0 16,0-42 31,0 0-31,0 0-16,0 0 15,0-1-15,-21 1 0,21 0 16,-21 21-16,0 0 15,-1 0-15,1 0 16,0 0-16,0 21 0,21 0 0,-21 1 16,0-1-16,-1 21 0,22-21 15,0 22-15,0-22 0,-21 21 0,21-21 16,0 22-16,0-22 0,0 21 16,0-21-16,21 0 0,1 1 0,-1-1 15,0-21-15,21 21 0,1 0 16,-1-21-16,0 0 0,1 0 0,-1 0 15,0 0-15,1 0 0,-1 0 0,0-21 16,1 21-16,-1-21 16,0 0-16,-21-1 0,22 1 0,-22 0 15,0 0-15,0-21 0,-21 20 0,0-20 16,0 0-16,0 21 0,0-22 16,0 22-16,0 0 0,-21 0 15,0 0-15,0 21 0,0 0 16,-1 21-16,1 0 0,0 0 0,0 0 15,0 0-15,21 22 0,0-22 0,0 21 16,0-21-16,0 22 0,0-22 16,0 21-16,0-21 0,0 1 0,0-1 15,0 0-15,21 0 0,0 0 16,0-21-16,0 0 0,1 21 16,-1-21-16,21 0 0,-21 0 0,22 0 15,-1 0-15,-21-21 0,21 0 16,-20 0-16,20 0 0,-21 0 0,0-1 15,22-20-15,-22 21 0,0-21 16,21-22-16,1-42 0,-22 64 16,0-22-16,0 1 0,-21 21 0,0-1 15,0 1-15,0 0 0,0 20 16,0 1-16,0 0 0,0 0 0,-21 42 31,21 0-31,-21 22 0,21-1 16,-21 0-16,21 1 0,0 20 0,0-21 15,0 22-15,0-22 0,0 22 16,0-22-16,0 0 0,0 1 0,21-1 16,0-21-16,-21 22 0,21-22 15,0 0-15,-21 0 0,21-21 0,1 21 16,-1-21-16,0 0 0,0 0 16,0 0-16,0 0 0,1-21 15,-1 0-15,0 0 0,0 0 16,-21-1-16</inkml:trace>
  <inkml:trace contextRef="#ctx0" brushRef="#br0" timeOffset="98886.96">15600 14478 0,'-21'0'0,"42"0"0,-64 0 16,22 0-16,0 0 0,42 0 31,0 0-15,1-21-16,20 21 0,0 0 0,1 0 15,-1 0-15,21 0 0,-20 0 16,20 0-16,1 0 0,-1 0 0,-20 0 15,20 0-15,1 0 0,-22 0 16,0 0-16,1 0 0,-22 0 0,0 0 16,-42 0-1,0 0 1,-22-21-16,1 21 0,0 0 0,-1 0 16,-20 0-16,-1 0 0</inkml:trace>
  <inkml:trace contextRef="#ctx0" brushRef="#br0" timeOffset="99075.89">15430 14520 0,'0'0'0,"-21"22"0,-21 20 16,63-21-1,0-21-15,22 0 0,-22 0 16,21 0-16,22 0 0,-22 0 0,0 0 16,22 0-16,-1 0 0,-20 0 15,20 0-15,1 0 0,-1 0 0,1 0 16,-1 0-16,-21 0 0,22-21 15,-22 0-15,-21 21 0,22-21 0,-22-1 16,0 22-16,-21-21 0,0 0 16</inkml:trace>
  <inkml:trace contextRef="#ctx0" brushRef="#br0" timeOffset="99466.66">16319 14055 0,'0'0'0,"-21"-21"16,0 21-16,0-22 0,0 22 0,0 0 15,-1 0-15,1 0 0,21 22 16,-21-22 0,21 21-16,0 0 0,0 0 0,0 21 0,0-20 15,21-1-15,0 0 0,22 0 16,-22 21-16,21-20 0,1-1 16,-1 0-16,0 0 0,1-21 0,20 21 15,-21-21-15,1 0 0,20 0 16,-20 0-16,-1 0 0,-21 0 0,21 0 15,-20 0-15,-1 0 0,-21-21 16,-21 21 0,-1 0-16,-20 0 15,21 21-15,-21 0 0,-1 1 0,1-1 16,0 21-16,-1-21 0,-20 22 0,20-1 16,1 0-16,0 1 0,-1 20 15,1-42-15,0 22 0,-1-1 0,22 0 16,-21-21-16,21 1 0,0-1 15,-1 21-15,22-21 16,0 0-16,22-21 16,-1 0-16,0-21 15</inkml:trace>
  <inkml:trace contextRef="#ctx0" brushRef="#br0" timeOffset="100366.91">18097 14774 0,'22'0'15,"-44"0"-15,65 0 0,-22 0 0,0-21 0,0 21 0,22-21 16,-43 0-16,21 0 0,0 0 16,-21-1-16,0 1 0,0 0 15,0-21-15,0-1 0,-21 22 0,0-21 16,-22 0-16,22 20 0,-21 1 15,-1 0-15,1 0 0,-21 21 0,20 0 16,1 0-16,0 21 0,-22 0 0,22 0 16,21 22-16,-22-1 0,1 0 15,21 1-15,0-1 0,-1 0 0,1 1 16,21-1-16,0 0 0,0 1 16,0-22-16,0 0 0,21 21 0,1-20 15,20-1-15,-21-21 0,21 21 16,1-21-16,-1 0 0,0 0 15,1 0-15,-1 0 0,0-21 0,1 21 16,-22-21-16,21-1 0,1 1 0,-1 0 16,-21-21-16,21 21 0,-20-22 15,-1 1-15,0 0 0,21-22 0,-21 22 16,1-22-16,-1 1 0,0-1 16,0 22-16,-21-22 0,21 22 0,-21 0 15,21 21-15,-21-1 0,0 1 0,0 0 16,0 42-1,-21 0-15,0 1 16,0-1-16,0 21 0,21 22 16,0-22-16,-21 21 0,-1-20 15,22 20-15,0-20 0,0 20 0,0-21 16,0 1-16,0-1 0,0 0 16,0 1-16,0-22 0,0 0 15,22 0-15,-1 0 0,0-21 0,21 0 0,-21 0 16,22 0-16,-22 0 0,21 0 15,-21 0-15,22-21 0,-1 21 0,-21-21 16,0-21-16,22 21 0,-22-1 16,0-20-16,0 21 0,-21-21 15,0 20-15,21 1 0,-21-21 0,0 21 16,0 42 0,0 0-16,-21 0 15,21 0-15,0 22 0,0-22 0,-21 0 16,21 0-16,-21 0 0,21 1 15,0-1-15,0 0 0,0 0 16,0 0-16,21-21 16,0 0-1,-21-21-15,21 0 16,-21 0-16,22 0 0</inkml:trace>
  <inkml:trace contextRef="#ctx0" brushRef="#br0" timeOffset="100546.81">18944 14288 0,'0'0'0,"0"-22"0,0 1 0,-21 21 31,0 21-15,21 1-16,0-1 16,0 0-16,0 0 15,0 0-15,0 0 0,0 1 16,21-22-1</inkml:trace>
  <inkml:trace contextRef="#ctx0" brushRef="#br0" timeOffset="102620.01">19177 14796 0,'-21'21'15,"42"-21"1,0-21-16,0 21 16,0-22-16,22 1 0,-1 0 0,0 0 15,1-21-15,-1 20 0,0-20 16,1 0-16,-1-1 0,-21 1 16,0 0-16,22-1 0,-43 22 0,0 0 15,0-21-15,0 21 16,-21 21-16,-22 0 0,22 0 15,-21 21-15,21 0 0,-22 0 0,22 21 16,0-20-16,0-1 0,0 21 16,21 0-16,0-20 0,0 20 0,0-21 15,21 21-15,0-20 0,0-1 16,0 21-16,22-21 0,-22 0 0,0 1 16,0-1-16,-21 0 0,0 0 0,21 0 15,-21 0-15,-21-21 16,0 0-1,0 0-15,0 0 0,-22 0 0,22 0 16,-21 0-16,21-21 0,-22 0 16,22 21-16,0-21 0,0 0 0,0 21 15,-1-21-15,22-1 0,-21 22 0,21 22 32,21-1-17,1-21-15,-1 21 0,0 0 16,0-21-16,0 21 0,22-21 0,-22 21 15,0-21-15,21 0 0,-21 0 0,22 0 16,-1 0-16,0 0 0,1 0 16,-1 0-16,0 0 0,1-21 0,-1 21 15,0-21-15,1 0 0,-22 0 16,0 0-16,21-22 0,-20 22 16,-1-21-16,0-1 0,0 1 0,-21 0 15,0-1-15,0 1 0,0 21 16,0 0-16,0 0 0,0-1 0,-21 22 15,21 22 1,-21-1-16,0 0 0,21 0 16,-22 21-16,1-20 0,21 20 0,-21 0 15,21-21-15,0 22 16,0-1-16,-21-21 0,21 0 0,0 22 16,0-22-16,-21 0 0,21 0 0,0 0 15,0-42 32,0 0-47,0 0 16,0-21-16,0 20 0,21 1 0,0-21 15,0 0-15,0-1 0,1 22 16,-1-21-16,0-1 0,0 22 16,0 0-16,0 0 0,22 0 0,-22 21 0,0 0 15,0 0-15,0 21 16,1 0-16,-22 0 0,21 22 15,-21-22-15,21 0 0,-21 21 16,21 1-16,-21-22 0,0 0 0,0 21 16,0-21-16,0 1 0,0-1 0,0 0 15,0 0-15,0-42 47,0 0-47,0 0 16,0-1-16,0 1 0,21 0 0,0-21 15,1 21-15,-1-22 0,0 1 16,21 0-16,1 20 0,-22-20 16,21 21-16,-21-21 0,22 42 0,-22-22 15,0 22-15,0 0 0,0 0 16,-21 22-16,0-1 0,0 0 0,0 0 16,0 21-16,0-20 0,0 20 15,0-21-15,0 21 0,0-20 0,0 20 16,0-21-16,0 0 0,0 0 0,0 1 15,0-1-15,21 0 0,1 0 16,-1-21-16,0 0 0,0 21 0,21-21 16,-20 0-16,-1 0 0,21 0 15,-21 0-15,0 0 0,1 0 0,-1-21 16,0 0-16,0 0 0,-21 0 16,21-1-16,-21 1 0,21-21 15,-21 21-15,0-22 0,22 1 0,-1 0 16,0-1-16,-21 1 0,0 21 0,0 0 15,21 0-15,-21-1 0,0 44 16,-21-1 0,21 0-16,-21 21 0,0-21 15,21 22-15,0-22 0,-22 21 0,22 1 16,-21-22-16,21 21 0,0-21 0,0 0 16,0 1-16,0-1 0,0 0 15,21 0-15,1 0 0,-1-21 16,21 21-16,-21-21 0,0 0 15,22 0-15,-22 0 0,21 0 16,1-21-16,-1 0 0,0 21 0,1-21 16,-1-21-16,21 20 0,-20 1 15,-22-21-15,21 0 0,-21-1 0,1 1 16,-22 21-16,0-22 0,0 22 0,0 0 16,0 0-16,-22 0 0,1 21 15,-21 0-15,21 0 0,0 0 0,-1 21 16,1 0-16,0 0 0,21 0 15,0 22-15,0-22 0,0 0 0,0 21 16,0-20-16,0-1 0,0 21 0,21-21 16,0 0-16,-21 1 15,22-1-15,-22 0 0,0 0 16,0 0 0,-22-21-1,1-21 1,0 0-16,21 0 15,-21 0-15,21-1 0,0 1 16,-21 21-16,21-21 16,-21 21-16,-1 0 0,1 21 15,0 0 1,21 1-16,0-1 16,0 0-16,0 0 0,21 0 15,0 0-15,1-21 0,-1 22 16,0-22-16,0 0 0,0 0 15,22 0-15,-22 0 0,0 0 0,21 0 16,-21 0-16,22 0 0,-22 0 0,21-22 16,1 1-16,-22 0 0,21 0 15,0-21-15,1 20 0,-1-20 0,-21 0 16,22-1-16,-22 1 0,21 0 16,-21-1-16,0-20 15,-21 21-15,0 20 0,0 1 0,0 0 16,-21 21-16,0 0 15,0 21-15,0 0 16,21 22-16,-21-22 0,21 21 0,0-21 16,0 22-16,0-1 0,0-21 0,0 22 15,0-22-15,21 0 0,-21 0 16,21 0-16,-21 0 0,0 1 0,21-1 16,-21 0-16,0 0 15,0 0-15,0 0 0,-21-21 16,0 22-16,0-22 15,-1 0 1,1 0-16,0 0 0,0 0 16,0 0-16,0-22 0,21 1 0,-22 21 15,1-21-15,0 0 16,21 0-16,-21 0 0,0-1 0</inkml:trace>
  <inkml:trace contextRef="#ctx0" brushRef="#br0" timeOffset="102922.83">21167 14118 0,'0'0'0,"-22"0"0,1 0 16,21 21-16,0 1 15,0-1-15,21-21 16,1 0-16,-1 0 15,0 0-15,0 0 0,21 0 0,-20 0 16,-1 0-16,0 0 0,0 0 16,-21-21-16,0-1 15,-21 22-15,0 0 16,0-21-16,-1 21 0,1 0 16,0 0-16,0 0 0,0 0 0,21 21 15,0 1 1,0-1-16,21 0 15</inkml:trace>
  <inkml:trace contextRef="#ctx0" brushRef="#br0" timeOffset="103359.58">23156 14224 0,'0'0'0,"0"-21"15,-21 21 1,0 0 0,0 21-16,0 0 0,-1 0 0,1 1 15,0 20-15,0-21 0,0 21 0,-22 1 16,22-1-16,21 0 16,-21 22-16,21-22 0,0 1 0,0-1 15,0 0-15,0-21 0,0 22 0,0-22 16,21 21-16,0-21 0,-21 1 15,22-1-15,-1 0 0,0 0 0,0-21 16,21 0-16,-20 0 0,-1 0 16,0 0-16,0 0 0,0 0 0,0 0 15,1-21-15,-22 0 0,21 21 0,0-21 16</inkml:trace>
  <inkml:trace contextRef="#ctx0" brushRef="#br0" timeOffset="103702.98">23643 14076 0,'0'0'0,"-21"0"16,42 0 0,0 0-1,0 0-15,22 21 0,-22-21 16,42 21-16,-20 0 0,-1 1 0,0-1 15,-20 21-15,20 0 16,-21 1-16,0-1 0,-21 22 0,0-22 16,0 21-16,0-20 0,0 20 0,-21-20 15,-21-1-15,21 0 0,-1 1 16,-20-1-16,0 0 0,21-21 0,-22 22 16,1-22-16,0 0 0,20 0 15,-20 0-15,21 1 0,-21-22 0,20 0 16,1 21-16,0-21 0,0 0 0,0 0 15,0 0-15,-1 0 16,22-21-16,-21 21 0,0 0 16</inkml:trace>
  <inkml:trace contextRef="#ctx0" brushRef="#br0" timeOffset="107159.09">3302 11853 0,'0'-21'63,"0"0"-48,-21 21 1,21-21-16,-21 0 16,-1 0-16,1 21 15,21-22-15,-21 1 0,0 0 16,0 21-16,21-21 0,-21 0 16,-1 21-16,1 0 15,21-21-15,0-1 0,-21 22 16,21-21-1,21 42 32,0 1-31,1-1-16,-1-21 0,0 21 16,0 0-16,0 0 0,0 0 0,22 1 15,-22-1-15,0 0 0,21 0 16,-20 21-16,-1-20 0,42 20 15,-42-21-15,1 0 0,-1 0 16,0 1-16,0-1 0,0-21 16,0 21-16,-21 0 0,0 0 0,0 0 15,0 1 1,0-44 46,0 1-46,0 0-16,0 0 0,0 0 16,0 0-16,0-1 0,0 1 15,0 0-15,0 0 0,22 0 0,-1 0 16,0-22-16,0 22 16,-21-21-16,42-1 0,-20 1 0,-1 0 0,0-1 15,21 1-15,-21 0 0,22-1 16,-22 1-16,21 21 0,-21-21 15,1 20-15,-22 1 0,21 0 0,-21 0 16,0 0-16,0 0 16,-21 21 15,21 21-31,-22 0 16,1 0-16,0 0 15,21 0-15,-21 1 16,0-1-1,0 0-15,21 0 16,-22 0-16,1 0 16,21 22-16,0-22 0,0 0 15,-21 21-15,0-20 0,21-1 16,-21 21-16,0 0 0,21-20 0,-22 20 16,1-21-16,0 21 0,0-20 15,21-1-15,-21 21 0,0-21 0,-1 0 16,1 1-16,21-1 0,-21 0 15,21 0-15,-21 0 0,0 0 16,21 1 0,-21-22 46,-1 0-46,22-22-1,0 1 1,-21 21-16,21-21 0,-21 21 16,21-21-16,-21 0 0,0 0 15,0-1-15,21 1 0,-22 0 16,1 0-16,0 0 0,21-22 0,-21 22 16,0 0-16,0 0 0,-1-21 15,22 20-15,-21 1 0,0 0 16,0 0-16,21 0 0,-21 0 15,0-1-15,21 1 0,-22 0 0,22 0 16,-21 21-16,0 0 16,21-21-16,0 42 47,0 0-32,21-21-15,0 21 0,1 0 16,-1 1-16,0-1 0,-21 0 15,21 0-15,0 21 0,0-20 0,1-1 16,-1 0-16,0 0 0,0 21 16,0-20-16,0-1 0,1 21 0,20-21 15,-21 0-15,0 1 0,0-1 16,1 0-16,-1 0 0,0-21 16,0 21-16,0-21 15,-42-21 16,0 21-15,21-21-16,-21 0 0,0 0 16,-1-1-16,1 1 0,0 0 0,0 0 15,-21 0-15,20-22 0,1 22 0,-21 0 16,21 0-16,0 0 16,-22-22-16,22 22 0,0 21 0,0-21 15,21 0-15,-21 0 0,-1 0 16,1 21-16,42 21 47,22-21-47,-22 21 0,21 0 15,-21 0-15,22 0 0,-1 1 16,-21-1-16,22 0 0,-1 0 16,-21 21-16,21-20 0,-20-1 15,-1 0-15,21 0 0,-21 0 0,-21 0 16,21-21-16,1 22 0,-22-1 0,21-21 15,-21 21-15,-21-21 47,-1 0-47,1 0 0,0 0 0,0 0 16,0-21-16,0 0 0,-1-1 16,1 1-16,0 0 0,0-21 0,0 21 15,0-1-15,-1-20 0,-20-21 16,0 41-16,21 1 0,-1 0 15,22 0-15,-21 21 16,21 21 15,0 0-31,0 0 16,21 1-16,1-22 16,-1 0-16,-21 21 15,21-21-15,0 0 0,0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01:13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4170 0,'0'-21'32,"21"21"-32,-21 21 62</inkml:trace>
  <inkml:trace contextRef="#ctx0" brushRef="#br0" timeOffset="1256">4805 635 0,'0'0'0,"0"-21"0,0 0 16,0 0-1,-21 21 16,-1 0-31,1 21 16,21 0-16,-21 21 0,0-21 16,0 22-16,0-1 0,-1 22 0,1-22 15,0 21-15,0 1 16,0 21-16,0-22 0,21 1 0,-22-1 16,22 1-16,0-22 0,0 21 15,0-20-15,0 20 0,22-20 0,-1-1 16,0-21-16,21 0 0,1 0 15,-1 1-15,0-1 0,22-21 0,-22 0 16,0 0-16,1 0 0,-1-21 0,0-1 16,1 1-16,-1 0 0,0 0 15,1 0-15,-22-22 0,21 22 16,-21-21-16,1 0 0,20-1 0,-21 1 16,-21 0-16,0-22 0,21 1 15,-21-1-15,0-21 0,0 22 16,-21-1-16,0 1 0,0 21 0,0-22 15,-1 43-15,-20-21 0,21 20 16,-21 1-16,20 0 0,-20 21 0,0 0 16,21 0-16,-22 0 0,1 0 15,21 21-15,-22 0 0,1 1 0,21-1 16,0 0-16,0 0 0,-22 21 16,22-20-16,21 20 0,-21-21 0,21 21 15,0 1-15,0-22 0,0 0 16,0 21-16,0-20 0,21-1 15,0-21-15,0 21 0,22 0 0,-22-21 16,21 0-16</inkml:trace>
  <inkml:trace contextRef="#ctx0" brushRef="#br0" timeOffset="1568.82">5884 804 0,'0'0'0,"21"-21"15,-21 0-15,0 42 32,0 0-17,0 22-15,0-1 0,0 0 16,0 1-16,0-1 0,0 22 0,0-1 16,0-21-16,-21 22 0,21-22 15,-21 22-15,21-22 0,-21 0 0,21 1 16,0-1-16,0 0 0,0 1 15,-21-22-15,21 21 0,0-21 0,0 1 16,0-1-16,0 0 0,21-42 31,0 0-31,0-22 16,-21 22-16,21-21 16,22-1-16,-22-20 0</inkml:trace>
  <inkml:trace contextRef="#ctx0" brushRef="#br0" timeOffset="2003.57">6540 783 0,'0'0'0,"-21"21"15,0-21-15,0 43 16,-21-22-16,-1 21 0,1-21 16,0 22-16,-1-1 0,1 0 0,0 1 15,-1-1-15,1 0 0,21 1 16,-22-22-16,1 21 0,21-21 15,-21 1-15,20-1 0,1 0 0,21-42 47,21 21-47,-21-21 16,22 21-16,-1 0 0,0 0 0,0 0 16,0 0-16,0 0 15,1 0-15,-1 21 0,-21 21 0,21-21 16,0 0-16,-21 22 0,0-22 15,21 21-15,0-21 0,1 22 16,-22-22-16,21 0 0,0 0 0,0 0 0,-21 1 16,42-22-16,-20 0 15,-1 0-15,21 0 0,0 0 0,1 0 16,-1-22-16,0 1 0,1 0 0,-1 0 16,0-21-16,1 20 0,-1-20 15,-21 0-15,22 21 0,-22-22 0,0 1 16,0 0-16,-21-1 0,0 1 15,0 0-15,-21-1 0,-21 22 0,20-21 16,-20 21-16</inkml:trace>
  <inkml:trace contextRef="#ctx0" brushRef="#br0" timeOffset="2415.33">3641 487 0,'0'21'15,"0"0"-15,0 0 16,0 1-16,0 20 0,0 21 16,0 1-16,0 21 0,0-1 0,0 22 15,0 0-15,0 0 0,0 0 16,-22-1-16,22 1 0,0 0 0,-21 0 16,21 0-16,0-22 0,0 1 15,0 0-15,-21-22 0,21 1 0,0-22 16,0 22-16,0-43 0,0 21 15,0-21-15,0 0 0,21-21 16,-21-21-16,0 0 16,21-21-16,1-1 0,-22 1 15,21-21-15,-21-1 0</inkml:trace>
  <inkml:trace contextRef="#ctx0" brushRef="#br0" timeOffset="3083.2">3768 508 0,'-22'-21'0,"44"42"0,-44-63 15,65 42-15,-22 0 16,21 0-16,1 0 0,20-21 0,1 21 16,20 0-16,22-22 0,21 1 15,21 21-15,0-21 0,43 0 16,-1 21-16,1-21 0,21 0 15,-1-1-15,1 1 0,21 0 0,-22 0 16,1 0-16,0 0 0,-22-1 16,1 1-16,-1 21 0,-20-21 0,-22 0 15,0 0-15,-21 21 0,-21-21 16,-22-1-16,-20 22 0,-1 0 0,-20-21 16,-22 21-16,21 0 0,-21 0 15,-21 21 1,0 85-1,0-63-15,0-1 0,0 0 16,0 1-16,0-1 0,0 21 16,0-20-16,0 20 0,0-20 0,0 20 15,0 1-15,22-1 0,-1 22 16,-21-22-16,21 1 0,0 20 0,-21-20 16,21-1-16,-21 1 0,21-1 15,-21 1-15,0-1 0,22 1 16,-22-22-16,0 22 0,0-1 0,0-20 0,0 20 15,-22-21-15,1 22 16,0-22-16,-21 1 0,-1-1 0,1 0 0,-21-21 16,-1 22-16,-21-22 0,-20 21 15,-1-21-15,0 1 0,-21-1 16,0 0-16,-21 0 0,-22 0 0,1 0 16,-21-21-16,-1 22 0,-21-1 0,1-21 15,-22 21-15,21 0 0,-42-21 16,21 21-16,1 0 0,-1 1 0,0-22 15,21 21-15,22 0 0,-1 0 16,22-21-16,21 21 0,21 0 0,21-21 16,21 0-16,1 0 0,41 0 15,1 0-15,0 0 0,20 0 0,22-21 16,0 0-16,22 0 16,20 0-16,0 0 0,22-22 15,-1 22-15,1-21 0</inkml:trace>
  <inkml:trace contextRef="#ctx0" brushRef="#br0" timeOffset="3599.92">11705 508 0,'0'-21'0,"0"42"0,0-84 16,0 41-16,-21 1 0,21 0 15,-21 21-15,0 21 16,21 0 0,0 22-16,0-1 0,0 22 0,0-1 15,0 22-15,0 21 0,0-22 0,0 22 16,0 0-16,0 0 0,0 0 15,0-1-15,0 1 0,0 0 0,-22 63 16,22-105-16,0-1 16,0-20-16,-21 20 0,21-42 0,-21 22 15,21-22-15,0 0 0,0 0 0,0-42 32,0 0-17,0-21-15,0-1 0,0-63 16,0 43-16</inkml:trace>
  <inkml:trace contextRef="#ctx0" brushRef="#br0" timeOffset="4369.58">11388 466 0,'-22'-21'16,"44"42"-16,-65-64 0,43 22 0,0 0 0,-21 0 15,42 21 1,0 0-1,1 0-15,20 0 0,21 0 16,1 0-16,21 0 0,-1 0 0,43 0 16,0 0-16,0 0 0,21-21 15,22 21-15,211 0 0,-191-21 16,1 21-16,20-22 0,1 22 16,0 0-16,-1-21 0,1 0 0,0 21 15,-1 0-15,1-21 0,-21 21 16,-1 0-16,-21 0 0,1-21 15,-22 21-15,0 0 0,0 0 0,-21 0 16,-21-21-16,0 21 0,0 0 16,-43 0-16,22 0 0,-22 0 15,-20 0-15,-1 0 0,-21 0 0,22 0 16,-22 0-16,-21 21 16,0 0-16,0 0 0,0 21 15,0-20-15,0 20 0,0 0 16,-21 22-16,-1-22 0,1 22 0,21-1 15,0 22-15,0-22 0,0 22 16,0 0-16,0-1 0,0-20 0,0 20 16,21 1-16,1-21 0,-1 20 15,0 1-15,-21-22 0,0 22 0,21-21 16,-21 20-16,0-20 0,0-1 16,0-20-16,0 20 0,0 1 15,0-22-15,0 0 0,0 1 0,-21-1 16,21 0-16,0 1 0,0-22 15,0 21-15,0-21 0,-21 0 0,21 1 16,-21-1-16,-1 0 0,1 0 0,0-21 16,-21 0-16,-1 21 0,1-21 15,-21 0-15,-1 0 0,-21 0 0,-20 0 16,-1 0-16,0 0 0,-21 0 0,0-21 16,-21 21-16,-22 0 0,-20 0 15,-1-21-15,1 21 0,-43 0 0,0 0 16,0 0-16,1-21 0,-22 21 15,0 0-15,0 0 0,42 0 16,-21 0-16,43 0 0,-1 0 0,22 0 16,21 0-16,-1 0 0,22 21 0,22-21 15,20 0-15,-21 0 0,43 0 16,-1 0-16,22 0 0,-1 0 0,22-21 16,0 21-16,21-21 0,0-1 15,0 1-15,21 21 0,0-21 16,1 0-16,-1 0 0,0 0 15,0-1-15,21-20 0,-20 21 0</inkml:trace>
  <inkml:trace contextRef="#ctx0" brushRef="#br0" timeOffset="4696.39">12425 1122 0,'0'0'0,"0"-21"0,21-22 15,-21 1-15,0 21 0,0-21 0,0 20 16,0 1-16,-21 0 0,0 0 16,-1 0-16,-20 21 0,21 0 15,-21 0-15,-1 0 0,1 21 0,0 0 16,-1 21-16,1 1 0,0-1 0,-1 0 16,1 22-16,0-1 15,20 1-15,-20-1 0,0 22 16,21-21-16,-1-1 0,1 22 0,21-22 15,0 1-15,0-1 0,21 1 0,1-22 16,-1 0-16,21 1 0,0-22 0,22 21 16,-22-21-16,22 1 0,-1-22 15,1 0-15,-22 0 0,22 0 0,-1 0 16,1-22-16,-1 1 0,1 0 16,-1 0-16,1 0 0</inkml:trace>
  <inkml:trace contextRef="#ctx0" brushRef="#br0" timeOffset="5540.16">13017 1566 0,'0'0'0,"0"-21"0,0-21 0,0 21 16,-21 0-16,0-1 0,-21 22 16,21-21-16,-22 21 0,1 0 0,0 0 15,20 0-15,-20 21 0,0 1 0,-1-1 16,22 0-16,-21 21 0,21 1 16,-22-1-16,22 21 0,0-20 0,0-1 15,21 0-15,0 1 0,0-1 16,0-21-16,0 22 0,0-22 0,21 0 15,0 0-15,0 0 0,1-21 0,-1 0 16,0 0-16,21 0 16,-21 0-16,22 0 0,-22-21 0,21 0 15,-21 0-15,22 0 0,-22-22 0,21 22 16,-21-21-16,1-22 0,-1 22 16,-21 0-16,0-22 0,21 22 0,-21 21 15,0-22-15,0 22 0,0 0 16,-21 42-1,21 0-15,-21 22 0,-1-22 16,22 21-16,-21 0 0,21 1 16,0 20-16,0-20 0,0-22 0,0 21 15,0 0-15,0-20 16,0 20-16,0-21 0,21 0 0,1-21 16,-1 21-16,42-21 0,-42 0 15,22 0-15,-1 0 0,0 0 16,1-21-16,-1 0 0,0 0 0,1 0 15,-1 0-15,0-22 0,-20 1 0,20 0 16,-21-22-16,0 22 0,0-1 16,-21-20-16,0 21 0,0 20 0,0 1 15,0 0-15,0 0 0,0 0 16,-21 42 0,0 0-16,21 0 0,0 0 0,-21 22 15,0-22-15,21 21 16,-21 1-16,21-1 0,-22 0 0,22 1 15,0-22-15,0 21 0,0-21 0,0 22 16,0-22-16,0 0 16,0 0-16,0-42 31,0 0-15,0 0-16,0-22 0,0 1 0,0 21 15,0-43-15,0 22 0,22 0 16,-1-22-16,0 22 0,0-1 0,0 1 15,0 0-15,22-1 0,-22 22 16,0 0-16,21 0 0,-20 21 16,20 0-16,-21 0 0,21 21 0,-20 0 15,20 22-15,-21-1 0,21 43 16,-20-43-16,-22 0 0,0 1 16,0-1-16,0 0 0,0 1 0,0-1 15,0-21-15,0 21 0,0-20 16,-22-1-16,22 0 0,-21-21 0,21 21 15,0-42 17,21 0-32,1-22 0,-1 22 15,21 0-15</inkml:trace>
  <inkml:trace contextRef="#ctx0" brushRef="#br0" timeOffset="5808.01">14584 1503 0,'0'0'0,"21"-21"0,0 0 15,-21-1-15,0-20 0,0 21 16,-21 0-16,0 21 16,0 0-16,-1 0 0,1 0 0,0 0 15,-21 0-15,21 21 0,-1 0 16,-20 0-16,21 22 0,0-1 0,0-21 16,-22 21-16,22 22 0,21-22 0,-21 1 15,21-1-15,0 0 16,-21 1-16,21-1 0,0-21 0,0 21 15,0-20-15,0-1 0,21 0 0,0 0 16,0-21-16,0 0 0,22 0 16,-22 0-16,21 0 0,-21-21 0,22 21 15,-1-21-15,0 0 0,1-22 16,-1 22-16,0-21 0,1-1 0</inkml:trace>
  <inkml:trace contextRef="#ctx0" brushRef="#br0" timeOffset="6446.87">14965 1545 0,'-85'21'32,"85"1"-32,0-1 15,0 0 1,21-21-16,0 0 16,1 0-16,20 0 0,0 0 0,1 0 15,-22-21-15,21 0 0,0 21 16,1-22-16,-22 1 0,21 0 0,-21 0 15,1 0-15,-22 0 0,0-1 16,0 1-16,0 0 0,0 0 0,-22 21 16,1 0-16,-21 0 0,0 0 0,20 0 15,-20 0-15,0 0 0,-22 21 16,22 0-16,0 22 0,20-22 16,-20 21-16,21 0 0,0 1 15,0-1-15,21 0 0,0 1 0,0-22 16,0 21-16,0 1 0,21-22 0,0 0 15,0 0-15,21 0 0,1 0 16,-1 1-16,22-22 0,-22 0 0,21 0 16,1 0-16,-1 0 0,-20-22 0,20 1 15,1 0-15,-22 0 0,0 0 16,1-22-16,-22 1 0,21 0 0,-21-22 16,22 1-16,-22-1 0,0-20 15,0-1-15,0 0 0,1 1 16,-1-1-16,0 0 0,-21 22 0,0-1 15,0 22-15,0 0 0,0-1 16,0 22-16,-21 42 16,21 22-16,-21-1 15,-1 0-15,1 22 0,0-1 0,21 1 16,0 20-16,0-20 0,0-1 16,0 1-16,0-1 0,0 1 0,0-1 15,0 1-15,21-22 0,0 22 16,-21-22-16,22 0 0,-1-20 0,-21 20 15,21-21-15,0 0 0,0 0 0,0-21 16,22 0-16,-22 0 16,0 0-16,0 0 0,22-21 15,-22 0-15,21 0 0,-21 0 0,22 0 16,-22-1-16,21 1 0,-21 0 16,0-21-16,1 21 0,-1-1 0</inkml:trace>
  <inkml:trace contextRef="#ctx0" brushRef="#br0" timeOffset="6618.77">16362 1693 0,'0'0'0,"-21"22"0,-1-22 0,1 21 16,0-21-16,0 21 16,0-21-1</inkml:trace>
  <inkml:trace contextRef="#ctx0" brushRef="#br0">0 10499 0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03:05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2519 0,'0'0'0,"0"-21"140,0 0-124,0-1-16</inkml:trace>
  <inkml:trace contextRef="#ctx0" brushRef="#br0" timeOffset="611.64">1249 741 0,'0'0'0,"0"-21"16,0 0-16,0-1 16,21 1-16,-21 0 15,0 0 1,0 42 15,0 0-31,0 22 0,0 20 0,0 1 16,0-1-16,0 22 0,0-1 15,0 1-15,0 0 0,0-1 16,-21 22-16,21-21 0,-21 0 0,21 20 16,0-20-16,-22-21 0,22-1 15,0 1-15,-21-22 0,21 0 16,0 1-16,0-22 0,0 0 0,0 0 16,0 0-16,0-42 15,21 0 1,-21 0-16,22-22 15,-1 1-15,-21 0 0,21-22 0,0 1 16</inkml:trace>
  <inkml:trace contextRef="#ctx0" brushRef="#br0" timeOffset="896.48">1778 720 0,'0'0'15,"21"-43"-15,-21 22 0,0 0 0,0 0 0,0 42 31,0 0-31,0 22 0,0-1 0,0 21 16,-21 1-16,21 21 0,0-22 16,0 22-16,0-1 0,0 1 15,-21 0-15,21-1 0,0 1 16,0 0-16,-21-22 0,21 22 16,0-22-16,0 1 0,0-1 0,0-20 15,0-1-15,0-21 0,0 22 16,0-22-16,0 0 0,0-42 31,0 0-31,-22-1 16,1 1-16,0-21 0,0 0 15</inkml:trace>
  <inkml:trace contextRef="#ctx0" brushRef="#br0" timeOffset="1269.28">1228 1757 0,'-43'0'16,"86"0"-16,-107 21 0,43-21 0,0 21 15,21 0-15,0 1 16,21-22-16,21 0 16,-21 0-16,22 0 0,-1 0 0,22 0 15,-22-22-15,21 1 0,1 21 16,-1-42-16,-20 21 0,20 0 16,1-1-16,-22-20 0,22 21 0,-22 0 15,0-22-15,-21 43 0,1-21 16,-1 0-16,0 21 0,0 0 15,-21 21 1,0 0-16,0 22 16,0-22-16,0 0 0,0 21 15,0 1-15,0-22 0,0 21 16,-21-21-16,21 22 0,0-22 0,0 0 16,0 0-16,0 0 0,0 1 0,0-1 15,0 0-15,0 0 16,0-42 15,0 0-31,0-22 0,0 22 16,0-21-16,0 0 0</inkml:trace>
  <inkml:trace contextRef="#ctx0" brushRef="#br0" timeOffset="1436.17">2032 1376 0,'0'0'0,"-21"0"31,0-21-31,-1 21 0,22 21 47,22 0-31,-1-21-16,0 0 0,0 21 0,0 0 16,0-21-16</inkml:trace>
  <inkml:trace contextRef="#ctx0" brushRef="#br0" timeOffset="3172.14">2942 1799 0,'21'0'0,"-42"0"0,42-21 16,-21 0-1,0 0-15,0 0 0,0-1 16,0 1-16,0 0 0,0 0 0,-21 0 15,0 0-15,0-1 16,0 1-16,-1 21 0,-20 0 0,21 0 16,0 0-16,-22 0 0,22 0 15,-21 21-15,0 1 0,-1 20 0,22-21 16,-21 21-16,21 1 0,-22-1 16,22 0-16,0 1 0,21-1 15,0 0-15,0 1 0,0-22 0,0 21 16,0-21-16,21 22 0,0-22 0,22-21 15,-22 21-15,21 0 0,-21-21 16,22 0-16,-1 0 0,0 0 0,-21 0 16,22-21-16,-1 0 0,-21 21 15,22-42-15,-22 20 0,0 1 16,21-21-16,-42 0 0,21-22 16,1 22-16,-22-22 0,21 1 0,-21-1 15,0 1-15,21-1 0,-21 1 16,0-1-16,0 22 0,21-22 0,-21 22 15,0 0-15,0 21 0,0-22 16,0 22-16,-21 21 16,0 42-1,21-20-15,-21 20 0,21-21 0,0 21 16,0 1-16,0 20 16,0-20-16,0 20 0,0-21 0,0 22 15,0-1-15,0 1 0,0-22 16,21 1-16,-21 20 0,21-21 0,0-20 15,0 20-15,22-21 0,-22 21 16,21-20-16,0-1 0,1-21 0,-1 21 16,0-21-16,1 0 0,20 0 15,-20 0-15,-1 0 0,21-21 0,-20 21 16,-1-21-16,0-1 0,-20 1 0,20 0 16,-21-21-16,0 21 0,-21-22 15,0 1-15,0 21 0,0-22 0,0 1 16,0 21-16,0 0 15,-21 0-15,-21-1 0,21 1 0,-1 21 16,-20 0-16,-106 0 16,106 21-16,-1 1 15,22 20-15,-21-21 0,21 21 16,-1-20-16,22 20 0,0-21 0,0 21 16,0-20-16,0-1 0,0 21 15,0-21-15,22 0 0,-1 1 0,0-1 16,0-21-16,0 21 0,22-21 0,-22 0 15,21 0-15,-21 0 0,22 0 16,-22 0-16,21-21 0,-21 0 0,0-1 16,22 1-16,-22 0 15,0-21-15,0-22 0,0 22 0,1-22 16,-1 1-16,0-22 0,0 22 16,0-1-16,0-20 0,1 20 0,-22-21 15,0 22-15,21-22 0,-21 22 16,21-1-16,-21 22 0,0 0 0,0-1 15,0 1-15,0 21 0,0 0 16,0 42 0,0 0-16,0 0 0,-21 43 15,0-22-15,21 21 0,-22 1 0,1-1 16,21 1-16,-21-1 16,21 1-16,-21-1 0,21 1 0,0-1 15,-21 22-15,21-43 0,0 22 16,0-1-16,0-20 0,0-1 0,0 0 15,0 1-15,0-22 0,21 21 0,0-21 16,-21 1-16,21-1 0,22 0 16,-22-21-16,0 0 0,0 0 0,21 0 15,-20 0-15,20 0 0,-21 0 16,21 0-16,-20-21 0,20 0 0,0-1 16,-21 1-16,22 0 0,-22-21 15,0 21-15,0-22 0,0 1 16,-21 21-16,0-22 0,0 22 0,0-21 15,0 21-15,0 0 16,-21 21-16,-21 0 0,21 0 16,0 21-16,-1 0 0,1 0 15,0 0-15,0 0 0,0 1 0,21 20 16,-21-21-16,21 21 0,0-20 16,0-1-16,0 21 0,0-21 0,0 0 15,21 1-15,0-22 0,21 21 16,-21-21-16,22 0 0,-22 0 0,42 0 15,-20 0-15,-1 0 0,22 0 0,-22-21 16,21-1-16,-20 1 0,20 0 16,-20 0-16,-22 0 0,21-22 15,-21 1-15,0 21 0,1-21 16,-1-1-16,-21 22 0,0 0 0,0-21 16,0 20-16,-21 22 31,-1 22-31,1-1 0,0 0 0,21 0 15,0 0-15,-21 0 0,21 1 16,-21 20-16,21-21 0,0 0 0,0 0 16,0 22-16,0-22 0,0 0 15,0 0-15,0 0 0,0 1 16,0-1-16,0-42 47,21-1-47,-21 1 0,21 0 15,-21 0-15,21-21 0,-21 20 0,21-20 16,1 0-16,-1-1 0,21-20 0,-21 21 16,22 20-16,-22-20 0,21 21 15,0 0-15,-20 0 0,20 21 16,-21 0-16,0 0 0,22 21 0,-22 0 16,-21 0-16,21 21 0,-21-20 0,0 20 15,0 0-15,0-21 0,0 22 16,0-1-16,0-21 0,0 0 0,0 22 15,0-22-15,0 0 0,-21 0 16,21 0-16,0 1 16,0-44 15,0 1-31</inkml:trace>
  <inkml:trace contextRef="#ctx0" brushRef="#br0" timeOffset="6240.83">6435 1969 0,'0'0'16,"0"21"-16,21-21 0,0 0 15,0 0-15,21 0 16,-20-21-16,-1-1 0,0 22 16,0-21-16,21 0 0,-20 0 0,-1 0 15,0 0-15,0-1 0,0 1 16,-21-21-16,0 0 0,0 20 15,0-20-15,0 0 0,-21-1 0,0 22 16,-21-21-16,20 21 0,-20 0 0,21 21 16,-21 0-16,20 0 0,-20 0 15,0 0-15,-1 0 0,22 21 0,-21 21 16,0-21-16,20 22 0,-20-1 16,21 21-16,0-20 0,0-1 0,-22 64 15,43-64-15,0 1 16,0-1-16,0 0 0,0-21 15,0 22-15,21-22 0,1 0 0,-1 0 0,0-21 16,0 21-16,21-21 16,-20 0-16,20 0 0,0 0 0,1 0 15,-1 0-15,0-21 0,1 0 0,-1 0 16,21 0-16,-20-22 0,-1 1 16,0 0-16,1-1 0,-1-20 0,0-22 15,-20 22-15,-1-22 0,21 22 16,-21-22-16,0 0 0,-21 1 0,22-1 15,-22-21-15,21 21 0,-21 1 16,0 20-16,0-20 0,0 41 0,0-20 16,0 42-16,0-22 15,-21 43 1,-1 21-16,1 22 0,21-1 16,-21 22-16,0-1 0,0 22 0,0-1 15,-1-20-15,1 21 0,21-22 0,-21 22 16,21-22-16,-21 22 0,21-22 15,0 1-15,0 21 0,0-22 0,0-21 16,0 22-16,0-22 0,0 1 16,0-1-16,21 0 0,0-21 0,0 1 15,22-1-15,-22 0 0,0-21 16,0 0-16,22 0 0,-22 0 16,21 0-16,-21 0 0,22-21 0,-22 0 15,21-1-15,-21 1 0,22-21 16,-22 0-16,21-1 0,-21 1 0,0 0 15,1-1-15,-1 1 0,-21-22 16,0 43-16,0-21 0,0 21 0,0 0 16,0 42-1,0 0 1,-21 0-16,-1 21 0,22-20 0,-21 20 16,21 0-16,0-21 0,0 22 15,0-22-15,0 21 0,0-21 0,0 22 16,0-22-16,0 0 15,21 0-15,1 0 0,-1 1 16,0-22-16,0 0 0,0 0 0,22 0 16,-22 0-16,21 0 0,-21 0 15,22-22-15,-1 1 0,-21 0 16,21 0-16,-20-21 0,20 20 0,-21-20 16,0 0-16,22 21 0,-22-22 0,0 1 15,-21 21-15,21 0 0,-21-1 16,21 1-16,-21 0 0,0 0 15,0 42 1,0 0 0,0 0-16,0 1 0,0 20 15,0-21-15,0 0 0,0 22 16,0-22-16,0 0 0,0 0 0,0 21 16,0-20-16,0-1 0,0 0 15,0 0-15,21-21 0,1 0 16,-1 21-16,0-21 0,0 0 0,0 0 15,0 0-15,1-21 0,-1 21 16,0-21-16,0 0 0,21 0 0,-20-1 16,-1 1-16,0-21 0,0 21 15,0-22-15,-21 1 0,21 21 0,1-21 16,-22 20-16,21-20 0,-21 21 0,0 0 16,0 0-1,0 42 1,0 0-16,0 0 15,0 0-15,0 0 0,0 22 0,-21 20 16,-1-42-16,22 22 0,0-1 16,0-21-16,0 0 0,0 22 15,0-22-15,0 0 0,0 0 0,22 0 16,-1 1-16,0-22 16,0 0-16,0 0 0,0 0 0,1 0 15,20 0-15,-21 0 0,0-22 0,22 1 16,-1 0-16,-21 0 15,21 0-15,-20 0 0,-1-22 0,21 1 16,-21 21-16,0-22 0,1 1 16,-1 0-16,0 21 0,-21-1 0,0 1 15,0 0-15,0 0 0,0 42 32,0 21-32,-21-20 15,21-1-15,-21 21 0,21 0 16,-22-20-16,22 20 0,0 0 0,0-21 15,0 22-15,0-22 0,0 0 16,0 0-16,0 0 0,0 1 16,0-1-16,22 0 0,20-21 0,-21 0 0,0 21 15,22-21-15,-1 0 16,0 0-16,22 0 0,-22-21 0,22 0 16,-22 0-16,21-1 0,1 1 0,-1 0 15,-20-21-15,20 21 0,-20-22 16,-1 1-16,-21 0 0,0-1 15,0 22-15,1-21 0,-22 21 0,0-1 16,0 1-16,-22 21 16,1 0-16,0 0 15,0 21-15,0-21 0,0 22 16,-1-1-16,1 0 0,21 0 0,-21 0 0,21 0 16,0 1-16,0-1 0,0 0 15,0 0-15,0 0 0,21 0 16,0 1-16,1-1 0,-1 0 0,0 0 15,0 0-15,0-21 0,-21 21 16,21-21-16,-21 22 0,22-22 16,-44 0 15,1 0-31,0 0 0,0 0 16,0 0-16,0 0 15,-1 0-15,1 0 16,42 0 15,1 21-31,-1-21 16,21 0-16,-21 0 0,22 21 0,-1-21 15,-21 0-15,21 0 0,1 0 16,-1 0-16,0 0 0,1 0 0,-1-21 16,0 21-16,1-21 0,-1-1 15,0 1-15,-20 0 0,41-42 16,-42 20-16,22 1 0,-22 0 15,-21-1-15,21 1 0,-21 0 0,21-1 16,-21 1-16,0 21 0,0 0 16,0-1-16,0 1 0,0 42 31,0 1-31,-21-1 0,0 21 0,21 0 16,-21-20-16,21 20 0,0 0 15,0 43-15,0-43 0,0-21 16,0 22-16,0-22 0,0 21 15,0-21-15,0 1 0,0-1 0,21-21 16,0 21-16,0-21 0,0 0 0,22 0 16,-22 0-16,0 0 0,21 0 15,-21 0-15,22 0 0,-22 0 0,21-21 16,-21 0-16,22-1 0,-22 1 16,21-21-16,-21 21 0,1-22 15,-1 1-15,0 21 0,0-21 0,-21 20 16,0-20-16,0 21 0,21 21 15,-21-21-15,-21 42 16,0 0-16,21 0 0,-21 0 16,0 22-16,-1-22 0,22 0 15,0 21-15,0-20 0,-21-1 0,21 21 16,0-21-16,0 0 0,0 1 0,21-1 16,1 0-16,-1-21 15,0 0-15,0 0 0,0 0 16,0 0-16,1 0 0,-1 0 15,0 0-15,0-21 0,-21 0 16,21-1-16,0 1 0,-21 0 0,0 0 16,0-21-16,0-1 0,0 1 15,0 0-15,0-1 0,0 1 0,0 0 16,0-1-16,-21 22 0,0 0 0,0 0 16,-21 0-16,20 21 0,1 0 15,-21 0-15,21 0 0,0 0 0,21 21 16,0 0-16,0 0 15,42-21 1,0 0-16,1 0 0,-1 0 16,21 0-16,-20 0 0,20 0 15,1-21-15,-22 21 0,22 0 0,-22-21 16,0 21-16,1 0 0,-1 0 16,-21 0-16,21 0 0,-20 0 15,-22 21-15,0 0 0,0 0 16,0 0-16,0 1 0,0 20 0,0-21 15,-22 21-15,22-20 0,-21 20 0,0-21 16,0 21-16,21-20 0,0-1 16,-21 21-16,0 0 0,21-20 15,0-1-15,0 0 16,0 0 0,0-42 15,0 0-31,0 0 15,21-1-15,0 1 0,0-21 0,0 21 16,0-22-16,22 1 0,-22 0 16,21-22-16,1 22 0,20 0 15,-21-1-15,1 1 0,-1 21 0,-21 0 16,22-1-16,-22 22 0,0 0 0,0 0 16,-21 22-16,0-1 0,0 21 0,0 0 15,0 1-15,0 20 0,0-20 16,-21-1-16,21 0 0,0 1 15,0-22-15,0 21 0,0-21 0,0 0 16,0 1-16,21-1 0,0 0 16,0-21-16,1 0 0,20 0 0,-21 0 15,0 0-15,22 0 0,-22 0 0,21 0 16,-21 0-16,22-21 0,-22 0 16,21-1-16,-21 1 0,0 0 0,1-21 15,-1 21-15,0-22 0,-21 1 16,0 0-16,0-1 0,0 1 15,0 0-15,0-1 0,-21-20 0,0 20 16,-22 22-16</inkml:trace>
  <inkml:trace contextRef="#ctx0" brushRef="#br0" timeOffset="6452.7">11007 1207 0,'-22'0'0,"44"0"0,-65 0 0,22 21 16,0-21-16,21 21 31,-21-21 1,0 0-32,-1 0 15,1 0-15,-21 0 0</inkml:trace>
  <inkml:trace contextRef="#ctx0" brushRef="#br0" timeOffset="6640.6">9080 1376 0,'-21'0'0,"42"0"0,-84 21 0,42-21 15,21 21 1,-21-42 31,-1 21-47</inkml:trace>
  <inkml:trace contextRef="#ctx0" brushRef="#br0" timeOffset="6787.51">8276 1397 0,'-21'0'0,"42"0"0,-63 0 0,21 0 15,42 0 17,0 0-32,0 0 0,21 0 15,-20-21-15,-1 0 16,21 21-16</inkml:trace>
  <inkml:trace contextRef="#ctx0" brushRef="#br0" timeOffset="7417.58">15113 402 0,'-42'0'15,"20"0"-15,1 21 16,0 1-16,-21 20 0,21-21 0,-22 21 15,22 22-15,-21-1 16,-1 22-16,1 0 0,0-1 0,-22 22 16,1 0-16,-1 0 0,-20 0 0,-65 127 15,65-128-15,-1 22 16,0-21-16,22 0 0,-22 0 0,-63 127 16,85-149-16,20 22 0,-20-21 15,20-22-15,1 1 0,21-1 16,-21 1-16,20-22 0,1-21 0,21 1 15,0-1-15,0 0 0,0-42 32,21 21-32,1-43 0,-1 22 0,21-21 15,-21 0-15,22-22 0,20 22 0,-21-43 16,22 22-16</inkml:trace>
  <inkml:trace contextRef="#ctx0" brushRef="#br0" timeOffset="7749.19">15240 1461 0,'0'0'0,"42"-43"0,-21 22 0,43-21 15,-43 21-15,-21-22 16,0 22-16,0 0 0,-21-21 16,0 20-16,0 22 0,-1 0 0,-20 0 15,21 0-15,-21 0 0,-1 0 16,1 43-16,0-22 0,-1 21 0,1-21 15,-22 43-15,22-22 16,0 22-16,-1-1 0,1 1 0,0-1 16,21 1-16,-1-1 0,1 1 0,21-1 15,0-20-15,0-1 0,0 21 16,0-41-16,43 41 16,-1-21-16,-21-20 0,21-1 0,1-21 0,-1 21 15,22-21-15,-1 0 0,-21 0 16,22 0-16,-1 0 0,1-21 0,21 0 15,-22 21-15,1-22 0,-1 1 16,1-21-16,-1 21 0</inkml:trace>
  <inkml:trace contextRef="#ctx0" brushRef="#br0" timeOffset="9999.9">16087 1630 0,'0'0'0,"0"-21"0,-64 0 31,43 42-31,-21 0 0,-1 0 0,22 0 15,-64 43-15,43-22 16,21 0-16,-21 1 0,20-1 0,1 0 16,0-20-16,0 20 0,0 0 0,21-21 15,-21 1-15,21-1 0,0 0 16,0 0-16,0 0 0,21-21 16,0 0-16,0 0 0,0 0 0,22 0 15,-22 0-15,0-21 16,21 21-16,-21-21 0,22 0 0,-1-22 15,-21 22-15,22-21 0,-22 0 0,0-22 16,21 22-16,-21-22 0,1 22 16,20 0-16,-42-1 0,21 1 0,-21 21 15,21 0-15,-21 42 16,0 0-16,-21 21 16,0-21-16,0 22 0,0-1 0,-1 0 15,22 1-15,0-1 16,-21 0-16,21-20 0,0 20 0,0 0 15,0-21-15,0 1 0,21-1 0,1 0 16,-1 0-16,0 0 0,21-21 16,-21 0-16,22 0 0,-1 0 0,0 0 15,1 0-15,-1 0 0,0 0 16,1-21-16,-1 21 0,0-21 0,-20 0 16,20-22-16,-21 1 0,21 0 0,-20-1 15,-1-20-15,0-1 0,0 1 16,0-22-16,-21 22 0,0-22 0,21 22 15,-21-22-15,0 21 0,0-20 16,0 41-16,0 1 0,0-43 16,-21 85-1,0 0-15,0 0 0,0 0 0,21 43 0,-21-22 16,21 21-16,-22 1 0,22 20 16,0-21-16,0 22 0,0-1 15,0 1-15,0-1 0,0 1 0,0-22 16,0 22-16,0-1 0,22-20 15,-1-1-15,-21 0 0,21 1 0,0-1 16,0-21-16,0 0 0,1 0 0,-1 1 16,0-1-16,21-21 0,-21 0 15,1 0-15,20 0 0,-21 0 0,21 0 16,-20 0-16,20-21 0,0-1 16,-21 1-16,22 0 0,-1-21 15,-21-1-15,0 22 0,22-21 0,-22 0 0,-21-1 16,21 1-16,-21 21 15,21-22-15,-21 22 0,0 0 0,0 0 16,-21 21 0,0 0-16,0 21 0,0 0 0,-1 0 15,1 1-15,0 20 0,21-21 0,-21 21 16,21 1-16,-21-22 0,21 0 16,0 21-16,0-20 0,0-1 0,0 0 15,0 0-15,21 0 0,0 0 16,0-21-16,0 0 0,22 22 15,-22-22-15,21 0 0,1 0 0,-1 0 16,0 0-16,1 0 0,-1-22 16,0 1-16,1 0 0,-1 0 0,-21 0 15,21 0-15,1-22 0,-22 1 0,0 0 16,0-1-16,0 1 0,1 21 16,-22 0-16,0-1 0,0 1 15,-22 42 1,1 1-16,0 20 0,0-21 15,0 21-15,21-20 0,-21 20 16,-1-21-16,22 0 0,-21 22 0,21-22 16,0 0-16,0 0 0,0 0 15,0 0-15,21-21 47,-21-21-47,22 21 0,-22-21 16,21 0-16,0 0 0,-21-22 0,21 22 15,0-21-15,0 21 0,1-22 16,20 1-16,-21 21 0,0 0 0,0 0 16,1-1-16,-22 1 0,21 21 15,0 0-15,-21 21 0,0 1 16,0-1-16,0 0 0,21 0 16,-21 21-16,0-20 0,0-1 15,21 21-15,-21-21 0,21 0 0,-21 1 16,22-1-16,-1 0 0,0 0 15,0 0-15,21 0 0,-20-21 0,20 22 16,0-22-16,1 0 0,-1 0 0,0 0 16,1 0-16,-1 0 0,0 0 15,1 0-15,-1-22 0,0 22 0,-21-21 16,22-21-16,-22 21 0,0-22 16,0 1-16,0 0 0,1-1 0,-1-20 15,-21-1-15,0 22 0,0 0 16,0-1-16,0 22 0,0 0 0,0 0 15,0 0-15,-21 21 0,-1 0 16,1 0-16,-21 21 0,21 0 16,-22 0-16,22 0 0,-21 22 0,0-1 15,20 0-15,1 1 0,0-1 0,0 0 16,0 1-16,21-22 0,0 21 16,0-21-16,0 22 0,0-22 0,0 0 15,0 0-15,0 0 0,21-21 16,0 22-16,0-22 0,0 0 0,1 0 15,-1 0-15,0 0 0,0 0 16,0-22-16,0 1 16,1 0-16,-1-21 0,0 21 15,0-22-15,-21 1 0,21-22 16,0 1-16,1-1 0,-1-20 0,0 20 16,0-20-16,0-1 0,-21 21 0,21-20 15,1-1-15,-1 22 0,0-22 16,-21 43-16,0-1 0,21 1 0,-21 21 15,0 0-15,0 63 16,-21-21-16,21 43 16,-21-22-16,0 21 0,21 1 15,-22-1-15,1 1 0,21-1 0,0 1 16,-21-1-16,21 1 0,-21-1 0,21 1 16,0-1-16,0 1 15,0-22-15,0 1 0,0-1 0,0 0 16,0-21-16,21 22 0,0-22 0,-21 0 15,21-21-15,1 21 0,-1-21 16,0 0-16,21 0 0,-21 0 0,1 0 16,20 0-16,-21-21 0,21 0 15,-20 0-15,20 0 0,-21-1 0,21-20 16,-20 21-16,-1-21 0,0-1 0,-21 1 16,0 21-16,0-22 0,0 22 15,0 0-15,-21 21 16,0 0-16,-1 21 15,1 0-15,0 1 0,0-1 0,0 21 16,0-21-16,21 22 0,-22-22 16,22 21-16,0-21 0,0 0 0,0 1 15,0 20-15,22-21 0,-1 0 16,0 0-16,0-21 0,21 0 16,-20 22-16,20-22 0,0 0 0,-21 0 15,22 0-15,-1 0 0,0 0 0,1 0 16,-1-22-16,-21 1 0,22 0 15,-22 0-15,21-21 0,-21 20 0,0-20 16,1 21-16,-22-21 16,0-1-16,0 22 0,0 0 0,0 0 15,0 0-15,0-1 0,-22 22 16,1 0 0,0 0-16,21 22 15,0-1-15,-21 0 0,21 21 16,0-21-16,0 1 0,0-1 0,0 0 15,21 0-15,-21 0 0,21 0 16,0 1-16,-21-1 0,22 0 16,-22 0-16,0 0 15,0 0-15,0 1 16,0-1-16,0 0 16,0 0-16,-22-21 0,22 21 15,22-42 16,-1 0-31,21 0 16,0 0-16,1-1 0,-1 1 0</inkml:trace>
  <inkml:trace contextRef="#ctx0" brushRef="#br0" timeOffset="10403.67">20976 910 0,'0'0'16,"0"-21"-16,0 0 0,0 0 0,0 0 15,0-1-15,21 1 0,-21 0 16,0 42-1,0 0-15,0 1 16,0 20-16,0 21 0,0 1 16,-21-1-16,0 1 0,0 21 15,0-22-15,-1 22 0,1-22 0,0 22 16,0-22-16,0 22 0,21-21 16,-21-1-16,21 1 0,-22-1 0,22-21 15,0 1-15,-21-1 0,21-21 16,0 22-16,0-22 0,0 0 0,0 0 15,21-21-15,1 0 16,-1 0-16,0 0 0,0 0 16,0-21-16,0 0 0,1 0 0,-1-1 15,0-20-15,0 21 0</inkml:trace>
  <inkml:trace contextRef="#ctx0" brushRef="#br0" timeOffset="10748.47">20764 1101 0,'0'0'0,"-42"-85"0,0 22 15,21 20-15,-22 1 0,22 0 16,0-1-16,0 22 0,21 0 0,0 0 16,0 0-16,21-1 0,21 1 0,1 21 15,-1 0-15,21 0 0,1 0 16,21 0-16,-22 0 0,22 0 0,-22 21 16,22 1-16,0-1 0,-22 0 15,1 21-15,-1 1 0,-21 20 0,-20-21 16,-1 1-16,-21 20 15,0-20-15,0 20 0,-21-21 0,-22 1 16,1 20-16,-22-20 0,1-1 16,-1 0-16,1 1 0,-1-22 0,1 21 15,-1-21-15,1 22 0,-1-22 0,22 0 16,0 0-16,-1 0 0,22 0 16,0-21-16,0 22 0,21-1 15,21-21-15,0 21 16,22-21-16,-1 0 0,0 0 0,22 0 15,-22 0-15,22 0 0,-22-21 16,21 0-16,-20 21 0</inkml:trace>
  <inkml:trace contextRef="#ctx0" brushRef="#br0" timeOffset="11419.09">21484 1609 0,'0'0'0,"21"-21"16,0-1-16,1 22 0,-22 22 31,-22-1-31,1 0 16,0 0-16,0 0 0,-21 22 15,20-22-15,1 21 0,21-21 0,-21 0 16,21 22-16,0-22 0,0 0 0,0 0 16,0 0-16,0 1 0,21-1 15,0 0-15,1-21 0,-1 21 0,0-21 16,21 0-16,-21 0 16,22 0-16,-22 0 0,21 0 0,-21 0 15,1 0-15,-1-21 0,0 0 0,0 0 16,-21-1-16,0 1 0,0-21 15,0 0-15,0-1 0,0 22 0,-21-21 16,0 21-16,0-22 0,-1 22 16,1 21-16,0-21 0,0 21 0,0 0 15,0 0-15,42 0 32,0 0-17,21 0-15,1 0 0,-1 0 0,21 0 16,-20 0-16,-1 0 0,0 0 15,1 0-15,-1 0 0,0-21 16,-20 21-16,20-21 0,-21 21 0,0-22 16,0 22-16,-21-21 15,22 21-15,-22-21 0,0 42 32,-22 0-32,1 1 0,21-1 15,-21 21-15,0 0 0,0 1 0,21-1 16,-21 0-16,-1 22 0,1-22 0,21 1 15,-21 20-15,0-21 0,0 22 0,21-1 16,-21 1-16,-1 21 0,22-22 16,-21 22-16,0-1 0,0 1 15,0-21-15,-22 20 0,22 1 0,0-22 16,0 22-16,0 0 0,0-22 16,-1 22-16,1-22 0,0 1 0,0-1 15,0 1-15,21-22 0,-21 1 0,21-1 16,-22 0-16,22-21 0,0 1 15,0-1-15,0-42 16,22 21-16,-22-22 16,21 1-16,0-21 0,0 21 15,0-22-15,0-20 0,1 21 0,-1-22 16,0 1-16</inkml:trace>
  <inkml:trace contextRef="#ctx0" brushRef="#br0" timeOffset="11745.9">21929 1990 0,'0'0'0,"0"-64"0,0 22 0,-22 0 16,22-1-16,0 1 0,0 21 15,0 0-15,22-22 0,20 43 0,-21-21 16,21 0-16,-20 21 0,20 0 16,0 0-16,1 0 0,-1 0 0,0 21 15,1 0-15,-1 0 0,-21 22 16,0-22-16,0 21 0,-21 1 15,0-1-15,0-21 0,-21 21 0,0-20 16,0 20-16,0-21 0,-22 0 16,1 22-16,21-43 0,-21 21 0,-1 0 15,1-21-15,21 0 0,-22 21 16,22-21-16,0 0 0,0 0 0,0 0 16,21-21-1,21 21 1,0-21-16,0 21 0,0-21 0,22-1 15,-22 22-15,0-21 0,21 0 16,-20 21-16</inkml:trace>
  <inkml:trace contextRef="#ctx0" brushRef="#br0" timeOffset="12111.69">22521 1736 0,'0'0'0,"21"-21"0,1-22 16,-1 22-16,-21 0 0,0 0 0,21 0 15,-21 42 1,-21 0-1,0 21-15,-1-21 0,1 22 0,0-1 16,0-21-16,21 22 0,0-1 16,-21 0-16,21-21 0,0 22 0,0-22 15,0 0-15,21 0 0,0 0 16,0 1-16,0-1 0,1-21 16,-1 0-16,21 0 0,-21 0 0,22 0 15,-22 0-15,21 0 0,-21 0 0,0 0 16,1-21-16,-1-1 0,0-20 15,0 21-15,0-21 0,0 20 16,-21-20-16,22 0 0,-22-1 16,0 22-16,0 0 0,0 0 0,0 0 15,0 0-15,-22 21 16,1 0-16,0 0 16,21 21-16,0 0 15,21-21 1,22 0-1,-22 0-15,21 0 0,-21 0 0,22 0 16</inkml:trace>
  <inkml:trace contextRef="#ctx0" brushRef="#br0" timeOffset="12461.49">23326 1672 0,'0'0'16,"21"0"-16,-21-21 0,21 0 0,-21 0 16,0 0-16,0 42 31,0 0-31,-42 64 15,42-43-15,-22 0 0,1 22 0,0-1 16,21-20-16,-21 20 0,21 22 0,-21-22 16,21 22-16,0-22 15,0 43-15,0-21 0,0 0 0,-21-1 16,21-20-16,0 20 0,0 1 0,-22-21 16,1 20-16,0 1 0,0-22 15,0 1-15,21-1 0,-43 1 0,43-1 16,-21 1-16,0-22 0,0 1 15,0-1-15,0-21 0,-1 21 0,22-20 16,0-1-16,0 0 0,-21-21 0,21 21 16,0-42-1,0 0 1,0 0-16,43-43 0,-22 43 16,0-21-16,0-22 0,0 1 15,0-1-15,1-21 0,-1 22 16,0-22-16</inkml:trace>
  <inkml:trace contextRef="#ctx0" brushRef="#br0" timeOffset="12753.32">23262 2328 0,'0'0'16,"0"-63"-16,0-22 0,0 22 0,0-1 15,0 1-15,0-1 0,0 22 0,-21 0 16,21-1-16,0 1 0,0 0 16,0-1-16,0 22 0,21 0 0,0 0 15,0 0-15,1 21 0,20 0 0,-21 0 16,0 0-16,22 0 0,-22 21 15,0 0-15,21 0 0,-21 0 16,1 0-16,20 22 0,-21-22 16,0 21-16,-21-21 0,21 22 0,-21-22 15,0 0-15,0 0 0,0 0 16,0 1-16,0-1 0,0 0 0,-21 0 16,0 0-16,0-21 0,-21 0 15,20 0-15,1 21 0,-21-21 0,21 0 16,0 0-16,-22 0 0,22 22 0,-21-22 15,-1 0-15,22 0 0,-21 0 16,-22 21-16,22 0 0,-21-21 0</inkml:trace>
  <inkml:trace contextRef="#ctx0" brushRef="#br0" timeOffset="13840.94">2180 3154 0,'-21'-21'16,"42"42"-16,-63-42 0,21 0 0,-1 21 0,1-22 15,0 22-15,0-21 0,0 21 16,0 0-16,-1-21 0,1 21 0,0 0 16,42 0 31,0 0-47,1 0 15,-1 0-15,21 0 0,0 0 16,22 0-16,-1 0 0,1 0 15,21 0-15,-1 0 0,22 0 0,-21 0 16,21 0-16,-1 0 0,22 0 16,-21 0-16,21 0 0,0 0 0,0-21 15,0 21-15,21 0 0,-21 0 0,0 0 16,0-21-16,22 21 0,-1 0 16,0 0-16,0 0 0,0 0 0,0-21 15,1 21-15,-1 0 0,0 0 16,0 0-16,0 0 0,0 0 0,22 0 15,-22 0-15,21 0 0,1 0 16,-1-22-16,21 22 0,-20 0 0,-1 0 16,22 0-16,-1 0 0,-21 0 15,22 0-15,-22 0 0,22 0 0,-22 0 16,22 0-16,-22 0 0,-21 0 0,21 0 16,1 0-16,-22-21 0,21 21 15,-21 0-15,1 0 0,-1 0 0,-21 0 16,0 0-16,-21 0 0,-1 0 0,1 0 15,-21 0-15,0 0 0,-1 0 16,1 0-16,-22 0 0,-20 0 0,20 0 16,-20 0-16,-22 0 0,21 0 15,-21 0-15,0 0 16,1 0-16,-22-21 31,21 21-31,0 0 16,0-21-16,0 21 0</inkml:trace>
  <inkml:trace contextRef="#ctx0" brushRef="#br0" timeOffset="14800.4">15833 3112 0,'-43'0'0,"86"0"0,-107 0 15,22-22-15,21 22 0,-1 0 0,1 0 16,0 0-16,0 0 0,0 0 15,0 0 1,42 0 31,0 0-31,0 0-16,0 0 0,22 0 15,-22 0-15,21 0 0,0 0 0,1 0 16,-1 0-16,0 0 0,22 22 0,21-22 15,-22 0-15,22 0 0,-1 21 16,1-21-16,21 0 0,0 0 0,-22 0 16,22 21-16,21-21 0,-21 0 15,21 0-15,0 0 0,21 0 0,-21 0 16,0 0-16,21 0 0,1 0 0,-1 0 16,0 0-16,0 0 0,0 0 15,0 0-15,22 21 0,-22-21 0,21 0 16,1 0-16,-22 0 15,21 21-15,-21-21 0,22 0 0,-1 21 16,0-21-16,-21 0 0,22 22 16,-1-22-16,-21 21 0,22-21 0,-22 21 15,21-21-15,-21 21 0,0-21 0,-21 21 16,22-21-16,-22 21 0,-22-21 16,22 0-16,-21 22 0,0-22 0,0 0 15,-21 21-15,-1-21 0,1 0 16,-22 0-16,-20 0 0,20 0 0,-20 0 15,-22 0-15,0 0 0,21 0 16,-21 0-16,1 0 0,-22 21 16,21-21-16,0 0 15,0 0 1,0-21-16,0 21 0,-21-21 16</inkml:trace>
  <inkml:trace contextRef="#ctx0" brushRef="#br0" timeOffset="14924.32">23601 3344 0,'0'0'0,"21"0"32,-21 22-17,21-1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04:2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4445 0,'-21'-21'0,"0"0"16,21 0-1,0-1 1,-21 1-16,21 0 16,-21 21-16,21 21 15,0 0 1,0 1-16,0-1 0,21 21 16,-21-21-16,21 22 0,-21-1 15,0 21-15,0-20 0,0 20 0,0-20 16,0 20-16,0-21 15,0 22-15,0-22 0,0 1 0,0-1 16,0-21-16,0 21 0,0-20 16,0-1-16,0 0 0,0 0 15,0-42 17,0 0-32</inkml:trace>
  <inkml:trace contextRef="#ctx0" brushRef="#br0" timeOffset="297.82">1757 4720 0,'0'21'0,"0"-42"0,0 64 0,0-22 16,0 0-16,0 0 0,21 0 16,-21 0-16,21-21 15,0 0 1,0 0-16,-21-21 15,22 21-15,-1-21 0,-21 0 0,0 0 16,0 0-16,0-1 16,0 1-16,-21 0 15,-1 21-15,1 0 0,0 0 0,0 0 16,0 0-16,0 0 0,-1 0 16,22 21-1,0 0 1,22-21-16,-1 0 0,0 0 15,21 0-15</inkml:trace>
  <inkml:trace contextRef="#ctx0" brushRef="#br0" timeOffset="1009.33">2963 4212 0,'0'0'16,"-21"-21"-16,21 0 0,0 0 15,-21 21-15,21 21 32,0 0-32,0 0 0,0 22 15,0-1-15,0 0 0,0 1 0,0-1 16,0 0-16,0 22 0,0-22 15,0 0-15,0 22 0,0-22 0,0 1 16,0 20-16,0-21 0,0-20 16,0 20-16,0-21 0,0 0 0,0 0 15,0 1-15,21-44 32,-21 1-32,21 0 0,0 0 15,-21-21-15,22-1 0,-22 1 0,21 21 16,0-22-16,-21 1 0,21 0 15,0-22-15,-21 43 0,21-21 0,1-1 16,-1 22-16,-21 0 0,21 21 16,0 21-1,-21 0-15,0 1 16,0 20-16,0-21 0,0 21 0,0 1 16,0-1-16,0 0 0,0 1 15,0-1-15,21 0 0,0 1 16,1-22-16,-1 21 0,0-21 15,0 1-15,0-22 0,0 21 0,1-21 16,20 0-16,-21 0 0,21 0 16,-20-21-16,20-1 0,-21 1 0,0-21 15,22 0-15,-22-1 0,-21 1 16,21 0-16,-21-22 0,21 22 16,-21-22-16,0 22 0,0-22 0,0 1 15,0 21-15,-21-22 0,21 22 0,-21-1 16,0 22-16,-1-21 15,1 42-15,21-21 0,-21 21 0,0 0 16,0 0-16,21 21 16,-21 0-16,21 0 0,0 0 0,0 1 15,0-1-15,0 21 0,0-21 16,0 0-16,21 1 0,0-1 0,0 0 16,0 0-16,0 0 0,1-21 15</inkml:trace>
  <inkml:trace contextRef="#ctx0" brushRef="#br0" timeOffset="1330.13">3958 4657 0,'64'21'16,"-43"-42"0,0 0-16,0 21 0,-21-22 15,21 1-15,0 0 0,1 0 16,-1 0-16,-21 0 0,0-1 0,0 1 15,0 0-15,0 0 0,0 0 16,-21 21 0,-1 0-16,1 21 0,-21 21 15,0-21-15,42 1 0,-22 20 16,1-21-16,21 0 0,0 22 16,0-22-16,0 0 0,0 21 15,0-21-15,0 1 0,21 20 0,1-21 16,-22 0-16,21 0 0,0 1 15,0-1-15,0-21 0,0 21 0,1-21 16,-1 0-16,0 0 0,21 0 16,-21-21-16,22 0 0</inkml:trace>
  <inkml:trace contextRef="#ctx0" brushRef="#br0" timeOffset="1737.47">6138 3958 0,'0'0'0,"-21"-21"0,21 0 15,-21 0-15,21 0 16,-21-1-16,0 1 0,21 0 15,-22 0-15,22 0 0,-21 21 16,0 0-16,0 0 16,0 0-16,0 0 0,-1 21 0,1 0 15,0 0-15,0 0 0,0 22 16,-22-1-16,22 22 0,-21-1 16,21-21-16,0 22 0,-22-1 15,22 1-15,0-1 0,0 1 0,0-22 16,21 1-16,0-1 0,0 0 15,0 1-15,21-22 0,0 0 0,0 0 16,21 0-16,1 0 0,20-21 16,-20 0-16,20 0 0,1 0 0,-22 0 15,21-21-15,1 0 0,-1 0 16,-20 0-16,20 0 0</inkml:trace>
  <inkml:trace contextRef="#ctx0" brushRef="#br0" timeOffset="2569.51">6689 4255 0,'0'-22'0,"0"44"0,0-65 16,-22 22-16,1 0 0,0 21 16,0 0-16,-21 0 0,20 0 0,-20 0 15,0 0-15,21 21 0,-22 0 16,22 0-16,-21 1 0,21 20 0,-1-21 16,1 21-16,0-20 0,21 20 15,-21 0-15,21-21 0,0 22 0,0-22 16,0 0-16,0 0 0,0 0 15,0 1-15,21-1 0,0-21 16,0 0-16,1 21 0,-1-21 0,42 0 16,-42 0-16,22-21 15,-1 0-15,-21-1 0,22 1 0,-1 0 16,-21 0-16,21 0 0,-20-22 0,-1 22 16,0-21-16,-21 0 0,21 20 15,-21-20-15,21 21 0,-21 0 0,0 0 16,0-1-16,-21 44 15,0-1 1,0 21-16,0-21 0,-1 0 16,1 22-16,21-22 0,0 21 0,0-21 15,0 1-15,0 20 0,0-21 16,0 0-16,21 0 16,22-21-16,-22 0 0,21 0 15,1 22-15,-1-22 0,0 0 0,1 0 16,-1 0-16,0-22 0,1 22 0,-1-21 15,0 0-15,-21 0 0,1 0 16,-1 0-16,0-1 0,0-20 0,-21 21 16,0-21-16,0 20 0,0-20 0,0 21 15,0 0-15,0 0 0,-21 21 32,21 21-32,-21 0 0,0 0 15,21 0-15,0 22 0,-22-22 16,22 21-16,-21-21 0,21 22 0,0-22 15,0 21-15,0-21 0,0 0 16,0 22-16,0-22 0,0 0 0,0 0 16,0 0-16,0 1 15,0-44 17,0 1-32,0 0 0,0 0 15,0-21-15,0 20 0,0-20 16,0 21-16,21-43 0,1 22 0,-1 0 15,21-22-15,-21 22 0,22 0 16,-1-1-16,21 22 0,1-21 16,-1 42-16,-20 0 0,20 0 0,-20 0 15,20 21-15,-42 0 0,22 0 16,-1 22-16,-21-22 0,-21 21 0,0 0 16,0 1-16,0-1 0,0 0 0,0-20 15,0 20-15,-21 0 0,0-21 16,0 1-16,-1 20 0,1-21 15,0 0-15,21 0 0,-21-21 16</inkml:trace>
  <inkml:trace contextRef="#ctx0" brushRef="#br0" timeOffset="3973.7">9377 4276 0,'0'0'0,"0"-21"32,21-1-17,0 1-15,-21 0 0,21 0 16,0 0-16,-21 0 0,22-22 0,-1 22 16,-21-21-16,0 21 0,0-22 15,0 22-15,0-21 0,0-1 0,0 22 16,0-21-16,0 21 0,0 0 0,0-1 15,-21 22-15,-1 0 16,22 43 0,0-22-16,0 21 15,0 1-15,0-1 0,0 21 0,0 1 16,0 21-16,22-22 0,-22 1 16,21-1-16,-21 1 0,0-1 0,0 1 15,0-22-15,0 21 0,0-20 0,0 20 16,0-20-16,0-1 0,0 0 15,0-21-15,0 1 0,0-1 0,0 0 16,0 0-16,-21-21 16,-1 0-16,1 0 0,0-21 15,0 0-15,0 0 0,0-1 16,-22-20-16,22 21 0,0-21 16,-21-1-16,20 22 0,1-21 0,0 21 0,0-22 15,0 22-15,21 0 16,-21 21-16,21 21 15,0 0 1,0 22-16,0-22 0,0 0 0,21 21 16,0-21-16,0 22 0,0-22 0,0 0 15,1 0-15,-1 22 0,21-43 16,-21 21-16,0 0 0,64-21 16,-43 0-16,1 0 15,-1 0-15,22-21 0,-22 0 0,21-1 16,-20 1-16,-1 0 0,22 0 0,-22-21 15,-21 20-15,21-20 0,-20 0 16,-1-1-16,0 22 0,0-21 0,0 0 16,-21 20-16,0-20 0,0 21 15,0 0-15,0 42 32,0 0-32,0 0 0,-21 0 0,0 1 15,21 20-15,-21-21 0,0 0 16,21 22-16,0-22 0,-22 0 0,22 0 15,-21 21-15,21-20 0,-21-1 16,21 0-16,0 0 16,0 0-16,0-42 31,0 0-31,0 0 0,21 0 16,0-1-16,1 1 0,-1-21 0,0 21 15,0-22-15,21 22 0,1-21 16,-22 21-16,21-22 0,1 22 0,-1 21 15,0-21-15,-21 21 0,22 0 16,-22 0-16,0 0 0,0 21 0,-21 0 16,0 1-16,0-1 0,21 21 15,-21-21-15,0 0 0,0 22 16,0-22-16,0 21 0,0-21 0,0 1 16,0 20-16,0-21 0,0 0 0,22 0 15,-22 1-15,21-22 0,0 21 16,0-21-16,0 0 0,0 0 0,1 0 15,20-21-15,-21 21 0,21-22 16,1 1-16,-1-21 0,0 21 0,-20 0 16,20-22-16,0 1 0,1 21 0,-22-22 15,0 1-15,21 0 0,-42 21 16,21-22-16,-21 22 0,0 0 16,0 0-16,-21 21 15,0 0-15,0 21 16,0 0-16,21 0 0,0 0 0,0 1 15,0-1-15,0 0 0,0 21 16,0-21-16,21 1 0,0-1 0,0 0 16,0 0-16,1 0 0,-22 0 15,21 1-15,0-1 0,-21 0 0,0 0 16,0 0-16,0 0 16,-21 1-16,0-1 0,-1-21 15,-20 0-15,21 21 0,0-21 16,-22 0-16,22 0 0,-21 0 0,21 0 15,0 0-15,-1 0 0,1 0 16,0 0-16,21-21 16,0 0-16,0-1 15,21 1-15,0 0 0,22 0 0</inkml:trace>
  <inkml:trace contextRef="#ctx0" brushRef="#br0" timeOffset="4355.47">11493 4339 0,'0'0'0,"0"-21"0,0 0 16,0 42 15,0 0-31,0 0 0,-21 1 16,21 20-16,-21-21 0,21 21 0,0 1 15,0 20-15,0 1 0,0-1 16,0 1-16,0 20 0,0 1 0,0 0 15,0-1-15,0 22 0,0-21 16,0 21-16,0 0 0,0-1 16,0 22-16,0-21 0,0 0 0,0 0 0,0 0 15,0 21-15,0-21 0,0-1 16,0-20-16,0 21 0,0-21 0,-21-22 16,0 22-16,21-22 0,-21 1 0,-1-22 15,22 0-15,-21 1 0,0-22 16,21 0-16,0 0 0,-21-21 15,0 0-15,21-21 16,0 0-16,0-21 0,0 20 0,0-20 16,0 0-16,0-22 0,21 22 0,-21-43 15,21 22-15,0-43 0,0 21 16</inkml:trace>
  <inkml:trace contextRef="#ctx0" brushRef="#br0" timeOffset="4674.3">11218 4636 0,'-21'-22'0,"42"44"0,-42-86 0,0 43 0,21 0 15,0 0-15,0-1 0,0 1 16,21 0-16,0 21 0,0-21 0,22 21 16,-22 0-16,21 0 0,1 0 0,-22 0 15,21 0-15,0 0 0,-20 0 16,20 0-16,-21 21 0,0 0 0,-21 0 15,0 1-15,0-1 0,0 0 16,0 21-16,0-21 0,-21 1 0,-21-1 16,21 0-16,-1 0 0,1 0 15,-21 0-15,21-21 0,-22 22 16,22-1-16,0-21 0,0 0 0,21 21 16,21-21 15,0-21-31,0 0 15,1 21-15,20-22 0</inkml:trace>
  <inkml:trace contextRef="#ctx0" brushRef="#br0" timeOffset="4978.13">11853 4572 0,'0'0'0,"21"0"15,-21-21-15,22 21 0,-22-21 16,0 0-16,21 21 0,0-22 0,0 1 15,-21 0-15,21 0 16,-21-21-16,21 42 0,-21-22 0,0 1 16,0 0-16,-21 21 15,-21 0-15,21 0 0,0 21 16,-22-21-16,22 21 0,-21 22 16,21-22-16,-1 0 0,-20 21 0,21-20 15,21 20-15,0-21 0,-21 0 16,21 0-16,0 22 0,0-22 15,0 0-15,21-21 0,0 21 0,21 0 16,1-21-16,-22 0 0,21 0 16,1 0-16,20 0 0,-21 0 0,1-21 15,-1 21-15,0-21 0,1 0 16</inkml:trace>
  <inkml:trace contextRef="#ctx0" brushRef="#br0" timeOffset="5490.84">12488 4339 0,'21'-21'0,"-42"42"0,42-63 0,-21 21 15,0 0-15,-21 21 16,0 21 0,21 0-16,-21 0 15,0 0-15,0 0 0,21 1 0,-22 20 16,22-21-16,-21 21 0,21-20 0,0 20 16,0-21-16,0 21 0,0-20 15,0-1-15,21 0 0,1 0 0,-1 0 16,0 0-16,0-21 0,0 0 15,22 0-15,-22 0 0,0 0 0,21 0 16,1 0-16,-22 0 0,21-21 16,-21 0-16,22 0 0,-22 0 0,21-22 15,-21 22-15,22-21 0,-22-22 16,0 22-16,0-21 0,21-22 0,-20 21 16,-1-20-16,0-1 0,21-63 15,-21 84-15,1 1 16,-1-1-16,-21 22 0,0 0 0,0 21 15,0-1-15,0 1 0,-21 21 16,-22 21-16,22 1 16,0 20-16,0-21 0,0 21 15,-1 22-15,1-1 0,0 1 0,0-1 16,0 1-16,21-1 0,-21 1 16,21-1-16,0 1 0,0-1 0,21-20 15,0 20-15,0-20 0,21-1 0,-20-21 16,20 21-16,-21-20 15,21-1-15,1 0 0,-1-21 0,-21 0 16,22 21-16,-1-21 0,0 0 0,-21 0 16,22-21-16,-22 21 0,21-21 15,-21 0-15,22-1 0,-22-20 0,0 21 16,0-21-16,-21-1 0</inkml:trace>
  <inkml:trace contextRef="#ctx0" brushRef="#br0" timeOffset="5717.7">12933 4170 0,'0'0'0,"-21"0"0,-1 0 0,22 21 15,22-21 1,20 0-16,0 0 16,22 0-16,-22-21 0,22 0 15,-1 21-15,22-21 0,-22-1 0,1 1 16,-1 21-16,1-21 0,-1 0 15,1 21-15,20-21 0,-20 0 0,-1 21 16,1 0-16,-22 0 0,1 0 16,-22 0-16,0 0 0,-21 21 15,0 0-15</inkml:trace>
  <inkml:trace contextRef="#ctx0" brushRef="#br0" timeOffset="6649.17">1270 6329 0,'0'0'0,"-21"-21"0,0 21 0,21-21 16,0-1-16,0 1 0,0 0 15,0 0-15,21 0 0,0 0 16,21-1-16,22 1 0,-22 0 0,22 21 16,-22 0-16,21 0 0,-20 0 15,-1 0-15,22 0 0,-43 21 16,21 22-16,-21-1 0,0 0 0,-21 1 16,0 20-16,0 1 0,-21-1 15,0 1-15,-21-1 0,-1 1 16,-20-1-16,-1-21 0,1 1 0,21-1 15,-22 0-15,1-20 0,20-1 16,1 0-16,0 0 0,20-21 0,1 0 16,0 0-16,0 0 15,0-21-15,21 0 0,0 0 16,0-22-16,0 22 0,21-21 16,0-1-16,0 1 0,0 21 15,22-21-15,-22 20 0,21 1 0,1 21 16,-1 0-16,0 0 0,-21 21 15,22 1-15,-22-1 0,21 0 0,-21 21 16,1-21-16,-1 22 0,-21-22 16,21 21-16,-21-21 0,21 1 15,-21 20-15,21-21 0,-21 0 16,0 0-16,21-21 0,-21 22 0,22-22 16,-1 0-1,0 0-15,0 0 0</inkml:trace>
  <inkml:trace contextRef="#ctx0" brushRef="#br0" timeOffset="6821.07">2138 6604 0,'0'-21'0,"0"42"16,0-63-16,-21 42 47,42 0-32,0 0 1,0-21-16,21 21 0,-20-22 16</inkml:trace>
  <inkml:trace contextRef="#ctx0" brushRef="#br0" timeOffset="7685.57">3090 6096 0,'21'0'0,"-42"0"0,64 0 0,-22 0 0,-21 21 15,0 22 1,0-22-16,0 21 0,0 0 0,0 43 16,0-21-16,0-22 15,0 21-15,0 1 0,0-22 0,-21 22 16,21-22-16,0 0 0,-22 1 16,22-1-16,-21-21 0,21 0 0,0 1 15,0-1-15,21-42 31,1 21-31,-1-22 0,0 1 0,0-21 16,0 21-16,0-22 0,1 1 16,-1-21-16,0 20 0,0-20 15,0 20-15,0 1 0,1 0 16,-1-1-16,0 22 0,0 0 0,0 42 31,-21 0-31,21 22 0,-21-1 16,22-21-16,-22 22 0,0-1 0,21 0 15,0 1-15,0-22 0,-21 21 0,21-21 16,0 22-16,1-22 0,-1 0 16,0 0-16,0 0 0,21 0 0,-20-21 15,-1 0-15,0 0 0,0 0 16,21 0-16,-20 0 0,-1-21 0,0 0 16,0 0-16,0 0 0,0 0 15,1-22-15,-1 22 0,0-21 16,0-22-16,-21 22 0,21-22 0,0 1 15,-21 21-15,0-22 0,22 22 16,-22-1-16,0 22 0,21 0 0,-21 0 16,0 0-16,0 42 15,0 0 1,0 0-16,0 22 0,-21-1 16,21-21-16,0 43 0,0-22 0,0 0 15,0 1-15,0-1 0,0 0 16,0 1-16,0-22 0,21 21 0,0-21 15,0 0-15,21 1 0,-20-1 16,20 0-16,0-21 0,1 0 16,-1 0-16,21 0 0,-20 0 0,-1 0 15,0-21-15,1 21 0,-1-21 16,0-1-16,1-20 0,-22 21 0,21-21 16,-21-1-16,1 1 0,-1 0 0,-21-1 15,0 1-15,0 0 0,0-1 16,0 1-16,0 21 0,-21 21 15,-1 0-15,1 0 0,0 0 16,0 42-16,0-21 0,21 22 16,-21-1-16,21 0 0,-22 1 15,22-22-15,0 21 0,0 0 0,0 1 16,0-22-16,22 0 0,-1 0 0,0 0 16,0 1-16,0-1 15,0-21-15,1 0 0,-1 0 0,0 0 0,0 0 16,21 0-16,1-21 15,-22 21-15,21-43 0,-21 22 0,22 0 16,-1 0-16</inkml:trace>
  <inkml:trace contextRef="#ctx0" brushRef="#br0" timeOffset="10006.69">6625 6033 0,'-21'-22'0,"42"44"0,-63-65 0,21 22 16,-1-21-16,22 21 15,-21-1-15,21 1 0,0 0 0,-21-21 16,0 42-16,21-21 0,-21-1 15,0 22-15,-22 0 16,22 22-16,0-1 0,0 0 16,0 21-16,-1 1 0,-20-1 0,21 0 15,0 1-15,0 20 0,-1-21 0,1 22 16,21-22-16,0 22 0,0-1 16,0-20-16,0 20 0,0-21 0,0 1 15,0-1-15,21 0 0,1-20 16,20 20-16,-21-21 0,21 0 0,22-21 15,-1 21-15,1-21 0,-1 0 0,22 0 16,-21 0-16,20 0 0,1-21 16,-22 0-16,1 0 0,-1 0 0,1-22 15,-1 22-15,-20-21 0,-1 0 16,0-1-16,-20 1 0,-1 0 16,0-1-16,-21 1 0,0 0 0,0-1 15,0 22-15,-21-21 0,0 21 16,-1-1-16,1 1 0,0 0 0,-21 21 15,21 0-15,-22 0 0,22 0 16,-21 21-16,21 0 0,-22 1 0,22-1 16,0 0-16,0 21 0,0-21 0,-1 22 15,1-1-15,21 0 0,-21 1 16,21-1-16,0-21 0,0 22 16,0-22-16,21 21 0,0-21 15,1 0-15,-1-21 0,0 22 0,0-22 16,0 0-16,0 0 0,22 0 0,-22 0 15,0 0-15,0-22 0,0 1 16,22 0-16,-22 0 0,0 0 0,-21-22 16,21 22-16,0-21 0,-21 0 15,22 20-15,-22-20 0,0 0 0,0 21 16,0-22-16,0 22 0,0 0 16,0 42-1,0 0-15,-22 0 16,22 1-16,-21 20 0,21-21 15,0 21-15,0 1 0,0-22 16,0 21-16,0-21 0,0 22 0,0-22 16,0 0-16,21 0 0,1 0 15,-1-21-15,0 22 0,21-22 0,-21 0 16,22 0-16,-22 0 0,21 0 0,1-22 16,-1 1-16,-21 21 0,21-21 15,1-21-15,-22 21 0,0-1 0,0-20 16,0 0-16,1-1 0,-22 22 15,0-21-15,21 21 0,-21-22 0,0 22 16,21 21-16,-21-21 0,0 42 31,-21 0-31,21 1 16,-21-1-16,21 21 0,0-21 16,0 22-16,-22-22 0,22 21 0,-21-21 15,21 0-15,0 22 0,0-22 16,0 0-16,-21-21 0,21 21 0,0 0 15,0-42 17,0 0-32,21 0 0,0-21 15,-21 20-15,22-20 0,-1 0 16,0 21-16,0-22 0,0 1 0,0 21 16,1-22-16,-1 22 0,0 21 15,0 0 1,0 0-16,-21 21 0,0 1 15,0-1-15,0 0 0,0 21 16,0 1-16,0-22 0,0 21 0,0-21 16,21 22-16,1-22 0,-22 21 0,21-21 15,0 0-15,0 1 0,21-1 16,-20 0-16,-1-21 0,21 0 0,-21 21 16,22-21-16,-22 0 0,21 0 0,-21 0 15,0-21-15,22 0 0,-22 0 16,0-1-16,0 1 0,0-21 15,1 21-15,-1-22 0,0 1 16,-21 0-16,21-1 0,0 1 0,-21 0 16,0-1-16,0 22 0,0 0 0,0 0 15,0 0-15,0 42 16,0 0 0,0 0-16,-21 22 0,21-22 0,-21 21 15,21 0-15,-21 107 16,21-128-1,-21 0-15,21 21 0,0-21 0,0 1 16,0-1-16,0 0 0,0-42 47,0 0-47,21-1 0,0-20 16,0 21-16,0-21 0,0-1 15,1 1-15,-1 0 0,0-1 0,0 22 16,0-21-16,0 21 0,1-1 0,-1 1 15,0 0-15,0 21 0,0 0 16,0 0-16,-21 21 0,22 0 16,-22 1-16,21 20 0,-21-21 15,0 21-15,0-20 0,21 20 0,0-21 16,-21 21-16,21-20 0,43 62 16,-22-63-16,-21-21 15,22 22-15,-22-22 0,21 0 16,0 0-16,-20 0 0,20 0 0,0 0 15,1-22-15,-22 22 0,21-21 16,0 0-16,-20-21 0,20 21 0,0-1 16,22-62-16,-43 41 0,0 1 15,0 21-15,0-21 0,1 20 16,-22 1-16,0 0 0,0 0 0,-22 21 16,1 21-1,0 0-15,0 0 0,21 22 16,-21-22-16,0 21 0,21 1 0,-22-22 15,22 21-15,0-21 0,0 22 16,0-22-16,0 0 0,0 0 16,22 0-16,-1 0 0,0-21 0,0 22 15,0-22-15,22 0 0,-1 0 0,-21 0 16,21 0-16,1 0 0,-1-22 16,0 22-16,1-21 0,-1 0 0,-21 0 15,0 0-15,22 0 0,-22-22 16,-21 22-16,21-21 0,-21-1 15,21 1-15,-21 21 0,0-21 0,0-1 16,-21 22-16,0-21 0,-21 21 0,20-1 16,-62-20-16,41 42 15,1 0-15,0 0 0,-1 0 0,1 21 16,0 0-16,-1 22 0,22-22 16,0 0-16,0 21 0,21 1 0,0-1 15,0 0-15,0-20 0,0 20 16,21 0-16,0-21 0,0 22 0,22-22 15,-1 0-15,0 0 0,1 0 16,-1-21-16,22 22 0,-22-22 0,0 0 0,22 0 16,-22 0-16,22 0 0,-22-22 15,0 1-15,1 0 0,-1 0 16,0 0-16,-21-22 0,22 1 16,-1 0-16,-21-1 0,22 1 0,-1-21 15,-21 20-15,0-20 0,0-1 0,1-63 16,-22 64-16,0 20 15,0-20-15,0 21 0,0-1 0,0 1 16,0 21-16,-22 21 16,1 21-16,0 21 0,0 1 15,21-1-15,-21 21 0,0-20 0,21 20 16,0-20-16,0 20 0,0-21 16,0 22-16,0-22 0,0 22 0,0-22 15,0 0-15,21 43 16,0-43-16,0-20 0,0 20 0,0-21 15,1 0-15,20-21 0,-21 21 16,0-21-16,0 0 0,1 0 0,20 0 16,-21 0-16,0-21 0,22 0 15,-22 0-15,21 0 0,-21 0 0,0-1 16,1-20-16,-1 0 0,0-1 16,-21 22-16,0-21 0,0 0 0</inkml:trace>
  <inkml:trace contextRef="#ctx0" brushRef="#br0" timeOffset="10162.6">10753 6138 0,'0'0'0,"-43"0"0,1 0 0,21 0 0,0 22 16,-1-22-16,22 21 15,22-21 1,-1 0-16,0 0 16,21 0-16,1 0 0,-1 0 0,0 0 15,1-21-15,20-1 0,-21 22 16,1-21-16,-22 21 0,21-21 0</inkml:trace>
  <inkml:trace contextRef="#ctx0" brushRef="#br0" timeOffset="11063.09">12277 6138 0,'0'0'0,"0"-21"16,0 0-16,0 0 15,0 0-15,21 0 0,0-1 16,0 22-16,0-21 0,0 21 0,1 0 16,-1-21-16,0 21 0,0 0 15,0 0-15,0 21 0,1 0 16,-1 1-16,-21-1 0,21 0 0,-21 0 16,21 21-16,0 1 0,-21-22 15,0 21-15,0 1 0,0-22 0,0 21 16,0 0-16,0-20 0,0 20 0,0-21 15,0 0-15,0 0 0,0 1 16,0-1-16,0-42 31,0-1-15,0 1-16,0 0 0,0-21 0,0 21 16,0-22-16,0 1 0,0 21 15,0-22-15,21 1 0,1 0 0,-1-1 16,-21 1-16,42 0 0,-21-1 0,0 22 15,22 0-15,-22 0 0,21 0 16,-21 21-16,22 0 0,-22 0 0,21 21 16,-21 0-16,1 0 0,-1 22 15,0-22-15,0 21 0,0-21 0,0 22 16,-21-22-16,0 21 0,0 0 16,0-20-16,0 20 0,0-21 15,0 21-15,0-20 0,0-1 0,0 0 16,0 0-16,0 0 0,0-42 31,0 0-15,0-21-16,0 20 15,22 1-15,-1-21 0,0 0 0,0 20 16,0-20-16,0 0 0,1-1 0,20-20 16,0 21-16,1-1 15,-1 1-15,0 0 0,1 20 0,-22 1 0,21 0 16,0 21-16,-20 0 15,-1 21-15,0 0 0,0 1 0,-21-1 16,21 21-16,-21 0 0,0 1 0,0-1 16,0 0-16,0-20 0,0 20 15,0 0-15,0 1 0,0-22 0,0 21 16,0-21-16,0 22 0,0-22 16,0 0-16,0 0 0,0 0 0,21-21 31,1 0-31,-1 0 15,21-21-15,-21 0 0,22 0 0,-22-22 16,21 22-16</inkml:trace>
  <inkml:trace contextRef="#ctx0" brushRef="#br0" timeOffset="12241.92">14541 5863 0,'22'-21'0,"-44"42"0,65-63 0,-43 21 15,0 0-15,-21 21 16,-1 21-16,-20 0 15,21 0-15,-21 0 0,20 22 0,-20-22 16,21 21-16,0 0 0,-22 1 16,22-1-16,0-21 0,21 22 15,0-1-15,0-21 0,0 21 0,0 1 16,0-22-16,0 21 0,21-21 0,0 22 16,22-22-16,-22 0 0,0 0 15,21-21-15,-20 21 0,20-21 16,0 0-16,-21 0 0,22 0 0,-1 0 15,-21-21-15,0 0 0,22 0 0,-22 0 16,21 0-16,-21-22 0,1 22 16,-1 0-16,0-21 0,0-1 0,0 1 15,-21 21-15,0-22 0,0-20 0,0 21 16,0-1-16,0 1 0,-21 0 16,0 20-16,0-20 0,-22 21 0,22 21 15,-21 0-15,21 0 0,-22 0 16,22 0-16,-21 21 0,21 21 0,-22-20 15,22 20-15,0-21 0,0 21 16,0 1-16,21-1 0,0 0 16,0-20-16,0 20 0,0 0 0,0-21 15,0 22-15,21-22 0,0 21 16,0-21-16,0 1 0,1-1 0,-1 0 16,21 0-16,-21 0 0,0-21 0,22 0 15,-1 0-15,0 0 0,1 0 16,-1-21-16,22 0 0,-22 0 0,21 0 15,-20-1-15,20-20 0,-20 21 16,-1-21-16,0 20 0,1-20 16,-1 21-16,-21 0 0,21-22 0,-42 22 0,22 21 15,-22-21-15,21 21 0,-21 21 32,0 0-32,0 1 15,-21-1-15,21 0 0,0 0 16,0 0-16,0 0 0,0 1 0,0 20 15,0-21-15,0 0 0,0 0 16,21 1-16,0-1 0,-21 0 0,21 0 16,0-21-16,0 0 0,1 21 0,-1-21 15,0 0-15,0 0 0,0 0 16,0-21-16,1 0 16,-1 0-16,-21 0 0,21-1 0,0-20 15,-21 21-15,21 0 0,0-22 16,1 22-16,-1-21 0,-21 21 0,21-22 15,0 22-15,-21 0 0,0 0 16,21 0-16,-21 0 0,21 21 0,-21-22 16,22 22-16,-22 22 15,0-1 1,0 0-16,0 0 0,0 0 0,0 0 16,0 1-16,0 20 0,0-21 0,0 0 15,0 22-15,0-22 0,0 0 16,0 0-16,0 21 0,21-20 15,0-1-15,0-21 0,-21 21 0,21 0 16,0-21-16,1 0 0,-1 0 16,21 0-16,-21 0 0,0 0 0,22 0 15,-1 0-15,-21-21 0,22 0 16,-1 0-16,-21 21 0,21-22 0,1-20 16,-1 21-16,-21 0 0,22 0 0,-22-22 15,21 22-15,-21-21 0,0-1 16,-21 1-16,0 21 0,0-21 0,0 20 15,0 1-15,0 0 0,-21 21 16,0 0-16,0 21 16,0 0-16,0 1 0,-1-1 15,1 21-15,21-21 0,0 0 16,0 22-16,0-22 0,0 21 0,0-21 16,0 22-16,0-22 0,0 0 0,21 0 15,1 0-15,-1 1 0,21-1 16,-21 0-16,0-21 0,22 0 0,-1 21 15,0-21-15,-20 0 0,20 0 16,0 0-16,1 0 0,-22-21 0,21 21 16,-21-21-16,22 0 0,-1-1 0,-21 22 15,21-21-15,1 0 0,-22 0 16,21 21-16,-21-21 0,1 0 0</inkml:trace>
  <inkml:trace contextRef="#ctx0" brushRef="#br0" timeOffset="12417.08">17505 6287 0,'-21'0'0,"42"0"0,-64 21 15,22-21 32,0 0-31,0 0-1,21 21-15</inkml:trace>
  <inkml:trace contextRef="#ctx0" brushRef="#br0" timeOffset="13138.17">6223 8170 0,'0'0'0,"0"-21"15,21-21-15,-21 21 0,0-22 0,0 22 16,0-21-16,0 21 16,0 42-1,0 21-15,0 1 0,0-1 16,0 21-16,0 1 0,0 21 16,0-22-16,0 22 0,0-1 0,0 1 15,0 0-15,0-1 0,0-20 16,-21 21-16,21-22 0,-21 1 0,21-1 15,0-21-15,0 1 0,-21-1 0,21 0 16,0-20-16,0-1 0,0 0 16,0 0-1,0-42 1,0 0-16,21 0 0,-21-1 16,21 1-16,0-21 0,0 0 0,0-1 15,1-20-15</inkml:trace>
  <inkml:trace contextRef="#ctx0" brushRef="#br0" timeOffset="13385.03">6858 7938 0,'21'42'16,"-21"-21"-16,0 43 16,0-22-16,0 21 0,0 1 15,0 63-15,0-42 0,0-22 16,0 22-16,0-1 0,0-20 15,0-1-15,0 1 0,0-1 0,0-20 16,0 20-16,0-20 0,0-22 16,0 21-16,0-21 0,0 0 0,0 1 15,0-1-15,0-42 32,-21-1-32,0 1 15</inkml:trace>
  <inkml:trace contextRef="#ctx0" brushRef="#br0" timeOffset="13585.28">6286 8932 0,'-42'0'0,"84"0"0,-105 0 0,42 0 15,42-21 17,0 21-32,0 0 15,0 0-15,22-21 0,-1 0 0,22 21 16,-22 0-16,21-21 0,1 21 15,-22-21-15,22 21 0,-1 0 0,1-22 16,-22 1-16,22 21 0,-22 0 0,0-21 16,1 21-16,-1 0 15</inkml:trace>
  <inkml:trace contextRef="#ctx0" brushRef="#br0" timeOffset="14566.14">7768 8784 0,'0'0'0,"21"0"0,0-21 15,1 21-15,-1-21 0,-21 0 16,0 0-16,0-1 16,0 1-16,0 0 0,0 0 0,-21 21 15,-1-21-15,1 0 0,-21-1 16,21 22-16,0-21 0,-22 21 16,22 0-16,-21 0 0,21 0 0,-22 0 15,22 21-15,0 1 0,-21-1 16,20 21-16,1 0 0,0 1 0,0-1 15,0 22-15,0-22 0,21 21 16,0-20-16,0-1 0,0 0 0,0 1 16,0 20-16,0-20 0,0-22 15,21 0-15,0-21 0,0 21 16,0-21-16,0 0 0,22 0 0,-22 0 16,21 0-16,-21 0 0,22-21 0,-1 0 15,0 0-15,-20-1 0,20 1 16,0-21-16,-21 21 0,22-22 15,-22 1-15,0 0 0,0-22 16,0 22-16,1-22 0,-1 22 0,-21 0 16,0-1-16,21 1 0,-21 21 0,21 0 15,-21 0-15,0 42 16,-21 0 0,0 0-16,21 21 0,-21 1 0,21-1 15,0 0-15,0 1 0,0 20 16,0-20-16,0-1 0,0 0 0,0 1 15,0-22-15,21 21 0,-21-21 16,21 0-16,0 1 0,21-1 0,-20 0 16,-1-21-16,21 0 0,-21 0 15,22 0-15,-22 0 0,21-21 16,-21 21-16,22-21 0,-22-1 0,21 1 16,0 0-16,-20-21 0,-1 21 0,0-22 15,21 1-15,-42 0 0,21-1 16,1 1-16,-22 0 0,21-1 0,-21 1 15,0 21-15,0-22 0,0 22 16,0 0-16,0 42 16,0 0-16,-21 1 15,21 20-15,0-21 0,-22 21 16,22 1-16,0-1 0,-21 0 0,21-20 16,0 20-16,0 0 0,0-21 15,0 1-15,-21-1 0,21 0 16,0 0-16,0 0 0,-21-21 15,21-21 17,0 0-32,0 0 0,0 0 0,0-1 15,21-20-15,0 21 0,-21-21 16,21-22-16,1 22 0,20-1 16,-21-20-16,21 21 0,22-1 0,-22 1 15,22 0-15,-1 20 0,1 1 16,-1 0-16,1 21 0,-22 0 0,0 21 0,1 0 15,-1 1-15,-21 20 16,0-21-16,1 21 0,-22 1 0,0-1 16,0 22-16,0-22 0,0 0 0,0 1 15,-22-1-15,1 0 0,0 1 16,0-22-16,0 0 0,0 21 0,-1-21 16,22 1-16,-21-1 0,42-21 46,1-21-46,-1-1 0,0 1 0,21 0 16,-21 0-16</inkml:trace>
  <inkml:trace contextRef="#ctx0" brushRef="#br0" timeOffset="15426.02">10266 8678 0,'0'0'0,"0"-21"15,0 0-15,0 0 16,0 0-16,0 0 0,-21-1 0,-1 1 16,1 21-16,0 0 15,-21 0-15,21 0 0,-1 0 0,-20 0 16,0 0-16,-1 21 0,22 1 0,-21-1 16,0 0-16,-1 21 15,1-21-15,21 22 0,-22-1 0,22 0 16,0 1-16,0 20 0,0-20 0,0-1 15,21-21-15,0 21 0,0-20 16,0 20-16,0-21 0,0 0 0,21 0 16,0-21-16,21 0 0,-21 22 15,22-22-15,-22 0 0,21 0 0,1 0 16,-1-22-16,0 1 0,1 21 0,-1-21 16,-21 0-16,21-21 0,-20 20 15,20-20-15,-21 21 0,0-43 16,0 22-16,1 0 0,-1-22 0,0 1 0,0 20 15,0-20-15,-21-1 16,21 1-16,-21-1 0,0-20 0,0 20 16,0 1-16,22 20 0,-22-20 0,0 21 15,0 20-15,0 1 0,0 0 16,-22 21-16,22 21 0,-21 22 16,0-1-16,0 0 0,0 22 15,0-22-15,-1 22 0,1-1 0,21 1 16,0-1-16,0 1 0,0-1 0,0 1 15,0-1-15,0-21 0,21 22 16,1-22-16,-1 1 0,0-1 16,0 0-16,0-21 0,0 1 0,1-1 0,-1 0 15,0 0-15,0-21 0,0 0 16,0 0-16,22 0 0,-22 0 16,0-21-16,21 0 0,-20 21 0,20-43 15,0 22-15,-21 0 0,22-21 16,-1 21-16,-21-22 0,22-20 0,-1 20 15,-21 1-15,0-21 0,22 20 16,-22-20-16,0 20 0,-21-20 0,0-1 16,0 1-16,0 21 0,0-22 0,0 22 15,0-1-15,0 22 0,0 0 16,0 0-16,-21 21 0,0 0 16,-1 0-16,22 21 0,-21 0 0,0 22 15,0-1-15,21 0 0,0 1 16,-21 20-16,21-21 0,0 22 0,0-22 15,0 22-15,0-22 0,0 22 0,0-1 16,0-21-16,0 1 0,0-1 16,0 0-16,0 1 0,21-22 0,-21 21 15,0-21-15,21 1 0,0-1 16,-21 0-16,21-21 0,-21 21 16,22-21-16,-1 0 0,0 0 0,0 0 15,0 0-15,0-21 0,-21 0 16,22 0-16,-1-1 0,0 1 0,0 0 15,21-21-15,-20 21 0</inkml:trace>
  <inkml:trace contextRef="#ctx0" brushRef="#br0" timeOffset="15849.29">11388 8721 0,'0'42'16,"0"-21"-16,0 0 15,0 1 1,21-22-16,0 0 0,0 0 15,0 0-15,0 0 0,1 0 16,-1-22-16,0 22 0,0-21 0,0 0 16,22 0-16,-22 21 0,0-21 15,21 0-15,-21-1 0,1 1 16,-1 0-16,0 0 0,-21 0 0,0-22 16,0 22-16,0 0 0,0 0 0,0 0 15,-21 21-15,0 0 16,-1 0-16,1 0 0,0 21 0,0 0 15,-21 0-15,20 0 0,-20 22 16,21-1-16,0 0 0,0 1 0,-1-1 16,1 0-16,21 1 0,-21-1 0,21 0 15,0 1-15,0-22 0,0 0 16,21 0-16,0 0 0,1 1 16,-1-1-16,0-21 0,21 0 0,-21 21 15,22-21-15,-1 0 0,0 0 0,-20 0 16,20-21-16,0 21 0,1-21 15,-22-1-15,21 1 0,0 0 0,-20 21 16,20-21-16,0 0 0,-21 0 0,1-1 16,-1 1-16,0 0 0,-21 0 15,0 0-15</inkml:trace>
  <inkml:trace contextRef="#ctx0" brushRef="#br0" timeOffset="16625.13">5524 9906 0,'-21'0'0,"42"0"0,-84 0 0,21 0 16,20 0-16,-20 0 0,21 0 0,0 0 15,0 0-15,-1 0 0,1 0 16,42 0 15,1 0-31,-1 0 16,0 0-16,0 0 0,21 0 15,1 0-15,-1 0 0,22 0 0,-22 0 16,43 0-16,-22 0 0,22 0 0,-1 0 16,22 0-16,-21 0 0,21 0 15,21 0-15,0-21 0,0 21 0,21-21 16,-21 21-16,21 0 0,0-21 0,0 21 16,22 0-16,-1-22 0,-21 22 15,22 0-15,-1-21 0,-21 0 0,43 21 16,-22 0-16,0-21 0,-21 21 15,22 0-15,-1-21 0,0 21 16,1 0-16,-1-21 0,0 21 0,-20 0 16,20 0-16,-21-22 0,21 22 15,-20 0-15,-1 0 0,0 0 0,-21-21 16,0 21-16,-21 0 0,0-21 0,-22 21 16,1 0-16,0 0 0,-22-21 0,1 21 15,-22 0-15,0 0 0,1-21 16,-22 21-16,0 0 0,-21-21 15,0-1 1,0 1 15</inkml:trace>
  <inkml:trace contextRef="#ctx0" brushRef="#br0" timeOffset="16794.03">12107 9631 0,'0'0'0,"0"21"0,0 0 15,0 0 1,0 1 0,-21-22 15,0 0-31,0 0 15</inkml:trace>
  <inkml:trace contextRef="#ctx0" brushRef="#br0" timeOffset="19817.29">2900 10964 0,'0'-21'0,"0"0"16,0 0-16,0 0 16,-21 21-16,21-21 0,-22 21 15,1 0 1,21 21-1,0 0-15,0 21 16,0-21-16,0 22 0,0 20 0,0-20 16,0 20-16,0 1 0,21-1 15,-21 1-15,0-1 0,0 1 0,0-22 16,0 21-16,0-20 0,0-1 16,0 0-16,0 1 0,0-22 0,0 21 15,22-21-15,-22 1 0,0-1 16,0 0-16,21-21 31,-21-21-31,0 0 0</inkml:trace>
  <inkml:trace contextRef="#ctx0" brushRef="#br0" timeOffset="20171.09">3408 11367 0,'0'0'0,"0"21"16,0 0 0,0 0-16,0 0 0,0 0 15,0 1-15,21-22 32,0 0-32,0 0 15,0-22-15,1 1 16,-1 21-16,0-21 0,-21 0 0,0 0 15,21 21-15,-21-21 0,0-1 0,0 1 16,0 0-16,-21 21 16,0 0-1,0 0-15,-1 21 0,1 0 16,0 1-16,0-1 0,0 0 0,0 0 16,-1 0-16,22 0 0,0 1 0,0-1 15,0 0 1,22-21-16,-1 0 0,21 0 15,-21 0-15,22-21 0</inkml:trace>
  <inkml:trace contextRef="#ctx0" brushRef="#br0" timeOffset="21201.47">5080 11557 0,'0'0'0,"-21"0"0,0 21 16,-1-21-16,44-21 31,-1 0-15,0 0-16,0 0 0,21-1 15,-20-20-15,-1 21 0,21-21 16,-21-1-16,22 1 0,-1 0 0,-21-1 16,21 1-16,1 0 0,-22-1 15,0 1-15,0 0 0,0-1 16,1 1-16,-1 0 0,-21-1 0,0 1 0,0 0 16,0-1-16,0 1 0,0 21 15,0 0-15,0-1 0,-21 1 0,-1 0 16,22 0-16,-21 21 0,0 0 15,0 0-15,0 21 0,0 0 0,-1 22 16,1-22-16,0 21 0,21 0 16,-21 22-16,21-22 0,-21 22 0,0-1 15,21 22-15,0 0 0,-22-1 16,22 1-16,-21 0 0,0-1 0,21 1 16,0 21-16,-21 0 0,0-1 15,21 1-15,0 0 0,-21 21 0,-1-21 16,1 21-16,0 0 0,21 0 0,-21 0 15,0 0-15,0 21 0,-1-21 16,22 0-16,-21 0 0,21-21 0,0 21 16,-21-42-16,21 20 0,0-20 0,0 0 15,0-22-15,21 1 16,-21-22-16,21 0 0,1 1 0,-1-22 0,0 0 16,0-21-16,0 0 0,0-21 15,22 0-15,-22 0 16,0-22-16,21 1 0,-20 0 0,20-1 15,0-20-15,1-1 0,-22 1 0,21-1 16,0-20-16,-20-1 0,20 0 0,-21 1 16,0-22-16,0 21 0,-21-21 15,0 0-15,0 22 0,-21-22 0,0 0 16,-21 21-16,-1-20 0,1 20 0,-21 21 16,20-20-16,-20 20 0,-1 1 15,22-1-15,-22 1 0,22 20 16,-21 22-16,20-21 0,-20 21 0,20 0 15,1-1-15,21 1 0,-21 0 16,42 0-16,0 0 16,0 0-16,21 21 0,0-22 15,0 1-15,21 0 0,1 21 0,-1-21 16,0-21-16,1 20 0,-1 1 0,0-21 16,22 21-16,-1-22 0,-20 1 15,20 0-15,-20-1 0,-1 1 0,0 21 16,1-21-16,-1 20 0,-21 1 15,0 0-15,-21 0 0,0 42 32,-21 0-32,21 22 0,-21-22 15,21 0-15,-21 21 0,21 1 16,0-22-16,0 21 0,0-21 0,0 0 16,0 1-16,0-1 0,0 0 15,0 0-15,0 0 0,0-42 47,0 0-47,21-21 16,-21 20-16</inkml:trace>
  <inkml:trace contextRef="#ctx0" brushRef="#br0" timeOffset="21537.28">5736 11049 0,'-63'21'31,"63"0"-31,-22-21 0,22 22 16,0-1-16,0 0 0,22-21 15,-1 21-15,0-21 16,0 0-16,0 0 0,0 0 0,1 0 16,-1 0-16,0-21 0,0 21 15,0-21-15,-21 0 0,0-1 16,0 1-16,0 0 0,0 0 15,-21 21-15,0 0 0,0-21 16,0 21-16,-1 0 0,1 0 16,0 0-16,0 0 0,0 21 0,0-21 15,21 21-15,0 0 0,-22 0 16,22 1-16,0-1 0,0 0 16,0 0-16,0 0 0,0 0 0,22 1 15,-1-1-15,0 0 0,0 0 0,0-21 16,0 21-16,1-21 0,20 0 0</inkml:trace>
  <inkml:trace contextRef="#ctx0" brushRef="#br0" timeOffset="21957.04">6138 11324 0,'0'21'16,"0"1"-16,0-1 0,0 21 15,0-21-15,0 0 0,0 1 16,-21-1-16,21 21 0,0-21 0,-21 0 15,21 1-15,0-1 0,0 0 16,0 0-16,0 0 0,0 0 0,0 1 16,-21-22-1,21-22 17,0 1-32,0 0 15,0 0-15,0-21 0,0 20 0,21-20 16,-21 21-16,21-21 0,0-1 15,0 1-15,22 0 0,-22 20 0,0-20 16,21 21-16,1 0 0,-1 21 0,-21 0 16,22 0-16,-1 0 0,-21 0 15,21 21-15,-20 21 0,-1-21 0,0 1 16,0 20-16,0 0 0,-21-21 0,0 22 16,0-22-16,0 21 0,0-21 15,0 22-15,0-22 0,-21 0 0,0 0 16,0 0-16,21 1 0,-21-1 15,21 0 1,21-42 0,0 0-16</inkml:trace>
  <inkml:trace contextRef="#ctx0" brushRef="#br0" timeOffset="22510.38">7408 11240 0,'0'-22'0,"0"44"16,0-65-16,0 22 0,-21 21 0,0-21 15,0 0-15,0 0 0,-1 21 0,1 0 16,0-22-16,-21 22 0,21 0 16,-22 0-16,22 22 0,-21-22 0,21 21 15,-22 0-15,22 21 0,-21 1 0,21-22 16,-1 21-16,1 0 0,0 1 15,0 20-15,21-20 0,-21-1 0,21-21 16,0 21-16,0 1 0,0-22 16,0 21-16,21-21 0,0 1 0,0-1 15,0-21-15,1 21 0,-1-21 0,0 0 16,0 0-16,21 0 0,-20 0 16,-1 0-16,21-21 0,-21 0 15,0-1-15,22 1 0,-22 0 0,0 0 16,21-21-16,-20-1 0,-1 1 0,0 0 15,0-22-15,0 1 0,0-1 16,1 1-16,-1-1 0,-21 1 0,21-1 16,-21 1-16,0 20 0,0-20 15,0-43-15,0 64 0,0 20 16,0-20-16,0 21 0,-21 21 0,0 0 16,-1 0-16,22 21 15,0 21-15,-21 43 0,0-43 16,21 22-16,-21-1 0,21 1 0,0 21 15,0-1-15,0-20 16,0 20-16,0-20 0,0-1 0,0 1 16,0-22-16,21 22 0,0-22 0,0 0 15,1-20-15,-1 20 0,0-21 16,21 0-16,-21 0 0,1-21 0,-1 0 16,21 0-16,-21 0 0,22 0 0,-22 0 15</inkml:trace>
  <inkml:trace contextRef="#ctx0" brushRef="#br0" timeOffset="23232.97">8043 11007 0,'0'0'16,"0"21"-16,0 0 15,21-21 17,1 0-32,-1 0 15,21 0-15,-21-21 0,0 21 16,22-21-16,-22 0 0,21-1 0,1 1 15,-22 0-15,21 0 0,0 0 0,-20 0 16,20-1-16,-21-20 0,0 21 16,0-21-16,-21 20 0,0 1 0,0-21 15,-21 0-15,0 42 16,0 0-16,-21 0 0,-1 0 0,22 0 16,-21 0-16,-1 21 0,-20 0 0,21 21 15,-1-21-15,1 22 0,0-1 16,-1 0-16,22 1 0,0-1 15,0 0-15,21-20 0,0 20 0,0 0 16,0 1-16,0-1 0,21-21 16,0 21-16,21-20 0,-20-1 0,20 0 15,0-21-15,1 21 0,-1-21 0,0 0 16,1 0-16,-1 0 0,0 0 16,1-21-16,-1 21 0,-21-21 0,21 0 15,-20 21-15,-22-22 0,0 1 16,0 0-16,-22 0 15,1 21-15,0 0 0,-21 0 16,-1 21-16,1 0 0,0-21 0,-1 21 16,1 22-16,0-22 15,21 21-15,-22-21 0,1 22 0,0-1 16,20 0-16,-20 22 0,21-22 16,21-21-16,0 22 0,0-22 15,21 42-15,0-41 0,22-1 16,-22 0-16,21-21 0,-21 21 0,22-21 15,-1 0-15,-21 0 16,21 0-16,1 0 0,-1 0 0,0 0 0,22-21 16,-22 21-16,1-21 0,-1 0 0,0-22 15,-21 22-15,22-21 0,-1-1 16,0 1-16</inkml:trace>
  <inkml:trace contextRef="#ctx0" brushRef="#br0" timeOffset="23501.81">9250 10583 0,'0'0'16,"0"-42"-16,0 0 0,0 21 0,0-1 0,-21 1 16,21 0-16,-22 21 0,1 0 15,0 21-15,0 0 0,0 1 0,21 20 16,-21 0-16,21 22 0,-22-22 0,22 22 16,0-1-16,-21 1 0,21-1 15,-21 22-15,21-22 0,0 1 0,0 20 16,0-20-16,0-1 0,0 1 0,0-1 15,0-20-15,0-1 16,0 0-16,0 1 0,0-22 0,0 21 16,0-21-16,0 1 0,0-1 0,21-21 15,0 0-15,1 0 16,-1 0-16,0-21 0,0-1 16,0 1-16,0 0 0</inkml:trace>
  <inkml:trace contextRef="#ctx0" brushRef="#br0" timeOffset="25381.54">9377 11430 0,'0'21'16,"0"0"-16,0 1 15,0-1-15,0 0 16,21-21 15,0 0-31,0 0 0,0 0 16,1-21-16,-1 0 0,0-1 0,0 1 15,0 21-15,0-42 0,1 21 0,-1 0 16,0-1-16,0-20 0,0 21 16,-21-21-16,0 20 0,0-20 0,0 21 15,0 0-15,0 0 0,-21 21 16,0 0-16,0 0 0,-22 21 16,22 0-16,0 0 0,-21 0 15,21 22-15,-1-1 0,-20 0 0,42 1 16,-21-1-16,0 0 0,21 1 15,0-1-15,0 0 0,0-21 0,0 22 16,0-22-16,0 0 0,21 0 0,0 0 16,21 1-16,-20-22 0,20 0 15,0 0-15,1 0 0,-1 0 0,21 0 16,-20 0-16,20-22 0,-20 22 0,-1-21 16,0 0-16,22 0 0,-22 0 15,0-22-15,-20 22 0,20-21 0,0 0 16,-21 20-16,1-20 0,-1 0 0,-21-1 15,0 22-15,0-21 0,0 21 16,0 0-16,0-1 0,-21 22 16,-1 0-16,1 22 15,0-1-15,21 0 0,-21 0 16,21 21-16,0-20 0,0 20 16,0-21-16,-21 21 0,21-20 0,0 20 15,0-21-15,0 21 0,0-20 0,0-1 16,0 0-16,0 0 0,0 21 15,0-20-15,21-44 32,-21 1-17,0 0-15,0 0 16,21 0-16,0 0 0,-21-1 0,21-20 16,-21 0-16,22 21 0,-1-22 0,0 1 15,-21 21-15,21-22 0,0 22 16,0-21-16,1 42 0,-1-21 0,0 0 15,0 21-15,0 0 0,-21 21 16,21 0-16,-21 21 0,0-21 16,22 1-16,-1 20 0,-21 0 0,21-21 15,-21 22-15,0-22 0,21 21 16,0-21-16,-21 1 0,0-1 0,21 0 16,1 0-16,-1-21 15,0 21-15,0-21 0,0 0 16,0 0-16,1-21 0,-22 0 0,21 21 15,0-21-15,0 0 0,0-1 16,0-20-16,1 21 0,-1-21 0,21 20 16,-21-20-16,0 0 0,22 21 15,-22-22-15,0 1 0,0 21 0,0 0 16,-21-1-16,22 22 0,-22 22 31,0-1-31,0 0 0,-22 0 16,22 0-16,0 22 0,-21-22 15,21 0-15,-21 21 0,21-21 0,0 22 16,0-22-16,0 0 0,0 0 0,0 0 16,0 1-16,21-1 0,0 0 15,22 0-15,-22-21 0,21 0 0,-21 21 16,22-21-16,-1 0 0,0 0 16,1 0-16,-1 0 0,-21-21 0,22 0 15,-1 0-15,-21 0 0,21-1 0,1 1 16,-22 0-16,21 0 0,-21-21 0,22-1 15,-22 1-15,0 0 0,-21-1 0,0 1 16,0 0-16,0-1 0,0 22 16,0-21-16,0 21 0,0-1 15,-21 22-15,0 0 0,0 0 0,-1 0 0,1 0 16,0 22-16,0 20 16,0-21-16,0 0 0,-1 22 0,1-22 15,21 21-15,-21 0 0,21-20 0,0 20 16,0-21-16,0 21 0,0-20 0,21-1 15,22 0-15,-22 0 16,21 0-16,0 0 0,1-21 0,-1 0 0,22 22 16,-1-22-16,1 0 0,-22 0 0,21 0 15,-20 0-15,-1-22 0,0 1 16,1 0-16,-22 0 0,0 0 16,21 0-16,-20-22 0,-1 22 0,-21-21 15,0-1-15,21 1 0,-21 0 0,0-1 16,0 1-16,0 21 0,0 0 15,0 0-15,0-1 0,-21 22 16,0 22-16,-1-1 0,1 0 16,0 0-16,21 21 0,-21 1 15,0-1-15,21 0 0,-21-20 0,21 20 16,0 0-16,0-21 0,0 22 0,0-22 16,0 0-16,0 0 0,0 0 15,0 1-15,0-1 0,21-21 16,0 0-1,0 0-15,0-21 0,0 21 16,1-22-16,-22 1 0,21 0 16,0-21-16,0 21 0,0-22 0,0 22 15,1-21-15,-1-1 0,0 1 0,0 0 16,0 21-16,0-22 0,1 22 16,-1 0-16,0 21 0,-21 21 15,0 0-15,0 0 0,0 22 16,0-1-16,0-21 0,0 22 15,0-1-15,0-21 0,0 0 0,0 22 16,0-22-16,21 0 0,0 0 0,0-21 16,1 0-16,20 0 15,-21 0-15,0 0 0,0 0 16,22-21-16,-22 0 0,21 0 0,-21-1 16,22 1-16,-22 0 0,21-21 0,-21 21 15,1-22-15,20 1 0,-21 0 16,0-22-16,0 22 0,-21-1 0,22-20 15,-1-1-15,-21 22 0,0-21 0,21-1 16,-21 1-16,21-1 0,-21 22 16,0-22-16,0 43 0,0 0 0,0 0 15,-21 42-15,0 21 16,0 1-16,-1-1 0,1 0 16,0 22-16,0-1 0,21 1 15,0-1-15,-21 1 0,21-1 0,0 1 16,0-1-16,0 1 0,0-22 0,0 22 15,0-22-15,21 0 0,0 1 16,0-1-16,0 0 0,1-21 0,20 1 16,-21-1-16,0-21 0,0 0 0,1 0 15,-1 0-15,21 0 0,-21 0 16,0 0-16,1-21 0,-1-1 0,0 1 16,0 0-16,0 0 0,-21-21 0</inkml:trace>
  <inkml:trace contextRef="#ctx0" brushRef="#br0" timeOffset="25601.42">13039 11070 0,'-22'0'16,"44"0"-16,-44 21 0,22 1 0,22-22 16,-1 21-16,21-21 15,0 0-15,1 0 0,20 0 0,-20 0 16,-1 0-16,0 0 0,1 0 0,-1 0 15,0 0-15,-21 0 0,22 0 0,-22 0 16,0 0-16,0 0 0,0 0 16,1 0-16,-1 0 0,-21-21 15,0-1-15,21 22 0,0-21 0,-21 0 16</inkml:trace>
  <inkml:trace contextRef="#ctx0" brushRef="#br0" timeOffset="25914.23">14499 10774 0,'0'0'0,"0"-21"0,0 0 16,0-1-16,0 1 0,-21 42 31,0 1-31,0-1 0,-1 21 15,1 0-15,-21 1 0,21 20 0,0-20 16,-1 20-16,1-21 0,21 22 0,0-22 16,0 22-16,-21-22 0,21 22 15,0 20-15,0-41 0,0-22 16,21 21-16,-21-21 0,21 0 0,1 1 16,-1-1-16,0 0 0,0-21 15,0 0-15,0 0 0,22 0 0,-22 0 16,21-21-16,-21 0 0,22-1 15</inkml:trace>
  <inkml:trace contextRef="#ctx0" brushRef="#br0" timeOffset="26198.07">15176 10605 0,'0'-43'0,"0"86"0,0-107 15,0 43-15,0 0 0,0 42 31,0 0-31,0 0 0,22 22 0,-1-22 16,0 21-16,-21-21 0,21 22 16,0-1-16,0-21 0,1 21 15,-1 1-15,0-1 0,0 0 0,0-20 16,0 20-16,1 0 0,-1 1 0,0-1 16,-21 0-16,0 1 0,0-1 15,0-21-15,-21 21 0,0-20 0,-22 20 16,22-21-16,0 0 0,-21 0 0,20 1 15,1-1-15,-21-21 0,21 0 16,0 0-16,-1 0 0,1 0 0</inkml:trace>
  <inkml:trace contextRef="#ctx0" brushRef="#br0" timeOffset="30711.15">14457 8213 0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1T03:23:12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2392 0,'-21'21'31,"0"0"-15,-1 0-16,1-21 15</inkml:trace>
  <inkml:trace contextRef="#ctx0" brushRef="#br0" timeOffset="1276.6">2455 953 0,'0'0'0,"0"-64"16,0 43-1,0 0-15,21 21 0,-21-21 16,0-1-16,0 1 0,22 21 0,-22-21 15,0 0-15,0 0 0,0 0 16,0 42 31,0 0-47,-22 21 0,22-21 16,0 43-16,0-22 0,0 22 15,0-1-15,0 1 0,0-1 0,0 1 16,0-1-16,0 1 0,0-1 15,0 22-15,0-22 0,0 1 16,0-1-16,0 1 0,0-1 0,0 1 16,-21-1-16,0-20 0,21-1 15,-21 22-15,21-22 0,0-21 0,-21 21 16,21-20-16,-21-1 0,21 0 16,0 0-16,-22 0 0,22-42 31,0 0-16,0 0-15,0 0 0,0-22 16,0 22-16,0-21 0,0-1 16,22-20-16</inkml:trace>
  <inkml:trace contextRef="#ctx0" brushRef="#br0" timeOffset="1679.38">2625 826 0,'0'0'0,"-22"-22"16,1 1-16,0 21 0,21-21 31,0 0-15,21 21-16,0-21 15,22 21-15,20 0 0,1-21 0,-1 21 16,1-22-16,-1 22 0,22-21 16,-22 21-16,22 0 0,0 0 0,-22 0 15,22-21-15,-22 21 0,1 0 16,-22 0-16,1 0 0,-1 0 0,-21 21 16,0-21-16,-21 21 15,0 1-15,0-1 16,0 0-16,-21-21 15,0 0-15,0 21 0,0-21 16,-1 0-16,22 21 16,-21-21-16,0 21 0,0-21 15,0 22-15,0-1 0,-22 0 16</inkml:trace>
  <inkml:trace contextRef="#ctx0" brushRef="#br0" timeOffset="2004.19">2603 1778 0,'-21'21'0,"42"-42"0,-42 63 16,42-42-1,1 0 1,-1 0-16,0 0 0,21 0 0,-21-21 16,22 21-16,-1-21 0,0 0 15,1 21-15,-22-21 0,21 21 16,1 0-16,-22-21 0,21 21 16,-21 0-16,0 0 0,1-22 15,-1 22 1</inkml:trace>
  <inkml:trace contextRef="#ctx0" brushRef="#br0" timeOffset="2300.02">3365 1672 0,'22'0'0,"-22"21"47,0 1-31,0-1-16,-22 0 0,22 21 0,-21-21 15,21 1-15,0 20 0,0-21 0,-21 21 16,21-20-16,0 20 0,-21-21 16,21 0-16,0 22 0,0-22 0,0 0 15,0 0-15,0 0 0,-21-21 16,21 21-16,0 1 15,0-44 17,21 1-32,-21 0 0,0 0 15,21 0-15,0 0 0</inkml:trace>
  <inkml:trace contextRef="#ctx0" brushRef="#br0" timeOffset="2739.77">3556 1397 0,'0'0'0,"-21"0"0,0-21 0,-1 21 15,1 0-15,0 0 16,0 21-16,0 0 0,0-21 16,21 21-16,0 1 0,-22-1 0,22 0 15,0 0-15,0 0 0,0 0 16,0 1-16,22-1 0,-1-21 15,0 21-15,0-21 0,0 0 16,0 0-16,1 0 0,20 0 0,-21 0 16,0-21-16,0 21 0,1-21 15,20-1-15,-21 1 0,0 21 0,-21-42 16,21 21-16,-21 0 0,22-1 16,-22-20-16,0 21 0,0 0 0,0 0 15,0-1-15,-22 1 0,1 0 16,0 21-16,0 0 15,0 0-15,-22 0 0,22 0 0,0 0 16,0 0-16,-21 21 0,20 0 16,-20-21-16,21 22 0,0-1 0,0-21 15,-1 21-15,22 0 0,-21-21 16,21 21-16,0 0 0,21 1 16,1-22-1,20 0-15,-21 0 0,0 0 0,64-22 16,-43 22-16</inkml:trace>
  <inkml:trace contextRef="#ctx0" brushRef="#br0" timeOffset="3107.56">4508 741 0,'0'0'15,"-21"0"-15,0 0 16,0 0-16,0 0 16,21 21-16,-21 0 0,-1 0 15,1 22-15,0-1 0,21 0 16,-21 1-16,21 20 0,-21-20 16,0 20-16,-1 1 0,22-1 15,-21 1-15,0-1 0,0 22 0,21-22 16,-21 1-16,0-1 0,-1 1 15,22-1-15,-21-20 0,0 20 0,21-21 16,0 1-16,-21-1 0,21-21 0,-21 22 16,21-22-16,0 0 0,0 0 15,0 0-15,0 0 0,21-21 32,0 0-17,0-21-15,0 0 0,1 0 16,-1 0-16</inkml:trace>
  <inkml:trace contextRef="#ctx0" brushRef="#br0" timeOffset="3569.3">4403 1926 0,'0'0'0,"0"21"0,-22-21 0,22 22 15,0-1-15,0 0 16,22-21-1,-1 0-15,0 0 16,21 0-16,-21 0 0,1 0 16,-1 0-16,21 0 0,-21-21 15,22 21-15,-22-21 0,0-1 16,21 1-16,-21 21 0,1-21 0,-1 0 16,0 0-16,-21 0 0,0-1 0,0 1 15,0 0-15,0 0 0,0 0 16,-21 21-16,0 0 15,-1 0-15,-20 0 0,21 0 0,-21 0 16,20 0-16,-20 21 16,21 0-16,-21 0 0,20 0 0,1 22 15,0-22-15,0 21 0,0 1 16,0-22-16,21 21 0,-22-21 0,22 22 16,0-22-16,0 0 0,0 0 0,22 0 15,-1 0-15,0 1 0,0-1 16,0-21-16,22 0 0,-22 0 0,21 21 15,-21-21-15,22 0 0,-1 0 0,0 0 16,-21-21-16,22 21 0,-22-21 16,21 21-16,-21-22 0,1 1 0,-1 21 15,0-21-15,0 0 0,0 0 16,0 21-16,1-21 0,-1-1 0</inkml:trace>
  <inkml:trace contextRef="#ctx0" brushRef="#br0" timeOffset="6160.81">6413 953 0,'0'0'0,"0"-22"0,22 1 15,-22 0-15,0 0 0,0 0 16,0 0-16,0-1 0,-22 22 31,1 22-15,0-22-16,21 42 0,-21-21 0,0 21 16,0 1-16,21 20 0,-22-20 0,1 20 15,0 1-15,0-1 0,0 22 16,-22-22-16,22 22 0,0-22 0,-21 22 15,21 0-15,-22-22 0,1 22 16,21-22-16,-22 1 0,1-1 0,21-20 16,-21 20-16,20-20 0,-20-1 0,21 0 15,0-21-15,0 22 0,-1-22 16,1 0-16,0-21 16,21-21-1,0 0-15,0 0 16,0-22-16,0 22 0,0-21 0,0-1 15,0-20-15,21 21 0,-21-22 16,21 1-16,1-1 0,-1 22 0,0-22 16,0 1-16,0 20 0,0 1 15,1 0-15,-1 21 0,0-1 0,0 1 16,0 0-16,0 21 0,1 0 16,-1 0-16,-21 21 0,0 0 15,21 22-15,-21-1 0,21 0 16,-21 1-16,0 20 0,0-20 0,0 20 15,21-21-15,-21 1 0,21 20 0,1-20 16,-22-1-16,21-21 0,0 21 16,0 1-16,0-22 0,0 0 15,1 0-15,20 0 0,-21 1 0,21-22 16,1 0-16,-1 0 0,0 0 0,1 0 16,20 0-16,-20-22 0,-1 1 15,21 0-15,-20 0 0,20-21 0,-20-1 16,20 1-16,-21 0 0,1-22 15,-1 1-15,0-22 0,-20 21 0,20-20 16,-21-1-16,0 22 0,0-22 0,-21 21 16,22 1-16,-22-1 0,0 1 15,0-1-15,-22 22 0,1-21 0,-21 20 16,21 1-16,-22 0 16,1-1-16,0 1 0,-1 21 0,1 0 15,0-1-15,-22 22 0,22 0 16,0 0-16,-22 0 0,22 22 0,-1-1 15,1 21-15,0-21 0,-1 22 16,22-1-16,-21 21 0,21-20 0,0 20 16,-1 1-16,1-1 0,0 1 15,21-1-15,0 1 0,0-1 0,0 1 16,0-1-16,0-20 0,0 20 0,0 1 16,21-22-16,0 0 0,1 1 15,-1-1-15,0-21 0,21 21 0,1-20 16,-1-1-16,0 0 0,1 0 15,20 0-15,-21-21 0,22 0 16,-1 0-16,1 0 0,-22 0 0,22 0 16,-1-21-16,-20 21 0,-1-21 15,0 0-15,1 0 0,-1-1 0,0 1 16,-21 0-16,22-21 0,-22-1 0,21 22 16,-21-21-16,1 21 0,-1-22 15,0 22-15,0-21 0,0 21 0,-21 0 16,0-1-16,0 44 31,-21-1-31,21 0 16,-21 0-16,0 21 0,0-20 15,21 20-15,-22 0 0,22-21 0,-21 22 16,0-1-16,21-21 0,0 22 16,0-22-16,0 21 0,0-21 0,0 0 15,0 1-15,0-1 0,21 0 16,0 0-16,1-21 0,-1 0 15,0 0-15,21 0 0,-21 0 0,22 0 16,-1 0-16,-21-21 0,22 0 0,-22 21 16,21-21-16,0-1 0,-20 1 15,20-21-15,-21 21 0,0-22 16,0 1-16,1 0 0,-1-1 0,-21 1 16,21-21-16,-21 20 0,0 1 15,0-64-15,-21 64 0,0 21 16,-1-22-16,-20 22 0,21 0 15,0 0-15,-22 21 0,1 0 0,21 0 16,-21 0-16,-1 0 0,22 0 0,-21 21 16,21 0-16,-22 0 0,22 22 15,0-1-15,0 0 0,0 1 16,21-1-16,-22 21 0,22-20 0,0-1 16,0 0-16,0 1 0,0-22 15,22 21-15,-1-21 0,21 22 0,-21-22 16,0 0-16,22 0 0,-1-21 15,-21 0-15,22 21 0,-1-21 0,0 0 16,1 0-16,-1 0 0,0-21 0,1 0 16,-1 0-16,0 0 0,1 0 15,-22-1-15,21 1 0,-21-21 0,22 0 16,-22 20-16,0-20 0,21 0 16,-21 21-16,-21-1 0,22-20 0,-1 21 15,0 0-15,-21 0 0,0 42 47,0 0-47,0 0 0,0 21 0,0-20 16,-21-1-16,21 21 0,-21-21 15,21 22-15,0-22 0,0 21 0,0-21 16,0 0-16,0 1 0,0 20 16,0-21-16,0 0 0,0 0 15,0 1-15,21-22 0,0 0 16,0 0-16,0 0 0,0 0 15,1 0-15,20 0 0,-21-22 0,0 22 16,0-21-16,22 0 0,-22 0 0,0-21 16,21 20-16,-20-20 15,-1 21-15,21-21 0,-21 20 0,22-20 16,-22 21-16,0 0 0,0 0 0,-21-1 16,0 1-16,0 42 15,0 1 1,-21-1-16,21 0 0,-21 0 0,0 0 15,21 0-15,0 22 0,-22-22 16,22 0-16,-21 0 0,21 0 0,0 1 16,0 20-16,0-21 15,0 0-15,21-21 0,1 0 0,-1 21 16,0-21-16,21 0 0,-21 0 16,1 0-16,-1 0 0,21 0 0,-21 0 15,0 0-15,1-21 0,-1 0 16,-21 0-16,21 0 0,-21 0 15,0-22-15,0 22 0,0-21 16,0 21-16,0-22 0,0 22 0,-21-21 16,21 21-16,-21-1 0,-1-41 15,1 42-15,21 0 16,0-1-16,0 1 0,21 21 16,1-21-16,-1 21 15,0-21-15,0 21 0,21 0 16,-20 0-16,20 0 0,-21 0 0,21 0 15,-20 0-15,20 0 0,-21 21 0,0-21 16,0 21-16,1 22 0,-22-22 16,0 0-16,21 21 0,-21-21 15,21 22-15,-21-22 0,0 21 0,0-21 16,0 22-16,0-1 0,0-21 0,0 0 16,0 22-16,0-22 0,0 0 15,0 0-15,0 0 0,0 1 0,0-1 16,0-42 31,0-1-47,0 1 0,0 0 15,21 0-15,0 0 16,0 0-16,-21-22 0,22 1 0,-1 0 16,0 20-16,21-41 0,-21 21 0,22 20 15,-1-20-15,0 0 0,22 21 16,-22-1-16,22 1 0,-1 21 0,-20 0 15,-1 0-15,0 0 0,1 21 16,-1 1-16,-21-1 0,0 0 0,0 0 16,-21 0-16,0 22 0,0-1 0,0-21 15,0 21-15,0-20 0,-21 20 16,0 0-16,0-21 0,0 22 16,0-22-16,-1 0 0,1 0 0,0 0 15,0 1-15,21-1 0,0 0 16,-21-21-16,21 21 0,21-42 31,-21 0-31,21 21 16,0-21-16,0-1 0</inkml:trace>
  <inkml:trace contextRef="#ctx0" brushRef="#br0" timeOffset="7108.26">10731 1122 0,'0'-21'0,"0"42"0,22-63 16,-22 20-16,0 1 16,0 42-1,0 1 1,-22-1-16,1 21 0,21-21 15,-21 22-15,0-1 0,0 0 0,21 1 16,-21 20-16,-1-21 0,22 22 16,-21-22-16,0 22 0,0-1 0,21-20 15,0 20-15,-21-21 0,21 22 0,0-22 16,0 1-16,0-1 0,0-21 16,21 21-16,-21-20 0,21-1 15,0 0-15,0 0 0,1 0 0,20-21 16,-21 0-16,0 21 0,22-21 15,-22 0-15,21 0 0,0 0 0,-20-21 16,20 0-16,0 0 0,1 0 0,-1 0 16,0-1-16,-21-20 0,22 21 15,-22-21-15,0-1 0,0 1 0,0 0 16,1 20-16,-22-20 0,21 21 0,-21 0 16,0 0-16,0-1 0,-21 22 31,-1 22-31,22-1 15,-21 0-15,0 0 0,21 21 0,0-20 0,-21 20 16,21-21-16,-21 21 0,21-20 16,0-1-16,0 0 0,0 21 15,0-21-15,0 1 0,0-1 0,21 0 16,0 0-16,0-21 0,0 0 16,1 0-16,-1 0 0,21 0 15,-21 0-15,0 0 0,22 0 0,-22 0 16,21 0-16,-21-21 0,22 0 0,-22 0 15,0-1-15,21 1 0,-20 0 16,-1-21-16,0 21 0,0-22 16,0 1-16,-21 0 0,0-1 0,0 1 15,0 0-15,0-1 0,0 1 16,-21 21-16,0 0 0,0-1 0,0 1 16,-22 21-16,22 0 0,0 0 15,0 0-15,-22 0 0,22 21 0,-21 1 16,21-1-16,-22 0 0,22 0 0,0 21 15,0-20-15,21 20 0,0 0 16,-21-21-16,21 22 0,0-1 0,0-21 16,0 22-16,0-22 0,0 0 0,21 21 15,0-21-15,-21 1 0,21-1 16,0-21-16,1 21 0,20-21 0,-21 0 16,0 21-16,22-21 0,-22 0 15,21 0-15,0 0 0,1 0 16,-1 0-16,0-21 0</inkml:trace>
  <inkml:trace contextRef="#ctx0" brushRef="#br0" timeOffset="8191.64">12361 1947 0,'0'0'0,"21"-21"0,22 0 0,-22-21 0,0 21 16,0-22-16,0 22 0,-21-21 16,0 21-16,0-1 0,0-20 0,0 21 15,0 0-15,0 0 0,0-1 0,-21 22 16,0 0-1,0 0-15,0 0 0,-22 0 16,22 22-16,0 20 0,0-21 16,-21 21-16,20-20 0,1 20 0,-21 0 15,21 1-15,0-1 0,-1-21 0,1 21 16,0 1-16,21-22 0,0 0 16,-21 21-16,21-20 0,0-1 0,0 0 15,0 0-15,0 0 16,21-21-1,0 0-15,0 0 0,1 0 16,-1-21-16,21 21 0,-21-21 16,0 0-16,22 0 0,-22-1 0,21-20 15,1 21-15,-22-21 0,21-1 16,-21 22-16,22-21 0,-22-1 0,0 1 16,0 21-16,0 0 0,0 0 15,-21-1-15,22 1 0,-22 42 31,0 1-31,-22-1 0,1 21 16,21-21-16,-21 22 0,0-22 0,21 21 16,-21-21-16,21 22 0,0-22 15,0 21-15,0-21 0,0 0 0,0 22 16,0-22-16,0 0 0,21-21 16,0 21-16,0 0 0,0 1 0,22-22 15,-22 0-15,21 21 0,1-21 16,-1 0-16,0 0 0,1 0 0,20 0 15,-21 0-15,22-21 0,-22-1 16,22 22-16,-22-21 0,0 0 16,22 0-16,-43-21 0,21 20 0,1-20 15,-22 0-15,0 21 0,0-22 0,-21-41 16,0 41-16,0 22 0,0-21 16,0 21-16,-21-1 0,0 1 15,-21 21-15,20 0 0,-20 0 0,0 0 16,-1 0-16,22 0 0,-21 21 0,0 22 15,-1-22-15,1 21 0,21-21 16,-22 22-16,22-1 0,0 0 16,21-20-16,0 20 0,0 0 0,0-21 15,0 1-15,0-1 0,0 0 16,0 0-16,21 0 0,0 0 16,1-21-16,-1 0 0,0 22 0,0-22 0,21 0 15,-20 0-15,-1 0 0,21 0 16,-21-22-16,22 22 0,-22-21 0,21 0 15,-21-21-15,22 21 0,-1-22 0,-21-20 16,21 20-16,1-20 16,-22-22-16,21 22 0,-21-1 0,1-20 15,20 20-15,-21-21 0,0 22 0,0-22 16,1 22-16,-22-1 0,0 1 16,0 20-16,0 1 0,0 21 15,0-21-15,0 20 0,-22 65 16,22-22-1,-21 21-15,0 1 0,21 20 16,0-21-16,-21 22 0,0-1 0,21 1 16,0-1-16,0 1 0,0 21 15,0-22-15,0 22 0,0-22 0,0 1 16,0-1-16,0-20 0,0 20 16,0-21-16,21 1 0,0-1 0,-21-21 15,21 22-15,0-22 0,1 0 0,-1-21 16,21 21-16,-21-21 0,22 0 15,-1 0-15,0 0 0,1 0 0,-1 0 16,21-21-16,-20 0 0,20 0 16,-20-1-16,-1-20 0,21 0 0,-20-1 15,-22 1-15,21 0 0,-21-1 16,22 1-16,-22 0 0,0-1 0</inkml:trace>
  <inkml:trace contextRef="#ctx0" brushRef="#br0" timeOffset="8672.36">15833 953 0,'0'-22'0,"0"44"0,21-86 0,-21 43 0,0-21 16,0 20-16,0-20 0,0 21 15,0 0-15,0 0 0,0-1 0,0 44 31,-21-1-31,-1 21 0,22 0 16,-21 1-16,0 20 0,0 1 0,0-1 16,0 22-16,-1-22 0,1 22 15,0-21-15,0 20 0,0 1 0,-22 0 16,22-22-16,0 1 0,21 20 16,-21-41-16,21 20 0,-21-21 15,21 1-15,0-1 0,0-21 0,0 0 16,0 1-16,0-1 0,21-21 31,0 0-31,-21-21 0,21-1 16,-21-20-16,21 21 0,1-21 0,-22-1 15,21-20-15</inkml:trace>
  <inkml:trace contextRef="#ctx0" brushRef="#br0" timeOffset="9030.16">15663 953 0,'-21'-43'0,"42"86"0,-84-107 0,42 22 16,-1 21-16,22-22 0,0 22 16,0 0-16,0 0 0,0-22 0,0 22 15,22 0-15,-1 0 0,21 0 0,0 0 16,1-1-16,-1 22 0,0 0 16,22 0-16,-22 0 0,22 0 0,-1 0 15,1 0-15,-22 22 0,22-1 16,-1 0-16,-21 21 0,1 1 0,-1-1 15,-21 0-15,0 22 0,-21-22 16,0 22-16,0-22 0,-21 21 0,-21-20 16,21-1-16,-22 0 0,1 1 15,-21-1-15,20-21 0,1 22 16,-22-22-16,22 0 0,0 0 0,-1 0 16,1 0-16,0 1 0,21-1 15,-22-21-15,22 21 0,0 0 0,21 0 16,0 0-1,21-21 1,21 0-16,-20 0 0,20 0 0,0 0 16,1 0-16</inkml:trace>
  <inkml:trace contextRef="#ctx0" brushRef="#br0" timeOffset="9748.75">16531 1418 0,'0'0'16,"-21"21"15,0-21-31,0 22 0,-1-1 0,1 21 16,-21-21-16,21 22 0,0-22 0,-1 21 15,1 0-15,0 1 0,0-1 16,0 0-16,21-20 0,-21 20 0,21-21 16,0 21-16,0-20 0,21-1 0,0 0 15,0 0-15,0-21 0,22 21 16,-1-21-16,0 0 0,-21 0 0,22 0 15,-1 0-15,0 0 0,1 0 16,-1-21-16,0 0 0,-20 0 16,-1 0-16,0-1 0,0 1 0,0-21 15,-21 0-15,0-1 0,0 1 16,0-22-16,0 22 0,-106-85 16,64 85-16,21 42 15,-21-21-15,20-1 0,1 22 16,0 0-16,0 0 0,42 0 31,21 0-31,-20 0 16,41 0-16,-21 0 0,1 0 0,20 0 0,1 0 15,-22 0-15,22-21 16,-1 21-16,1 0 0,-1-21 0,-21 21 16,22 0-16,-22-21 0,1 21 15,-1 0-15,0 0 0,-21 0 0,1 0 16,-22 21-1,-22 0 1,22 0-16,-21 22 0,0-1 0,0 0 16,0 1-16,0-1 0,-1 22 15,1-1-15,0-21 0,0 22 0,0-1 16,0 1-16,21-1 0,-22 1 0,22 21 16,-21-22-16,21 22 0,-21-1 15,21 1-15,0 0 0,0-1 16,-21 1-16,21 0 0,0 84 15,-21-84-15,21-22 0,0 1 0,0-1 16,0 1-16,0-1 0,0-20 16,0-1-16,0-21 0,0 0 0,-21 0 15,21 1-15,0-1 0,0-42 32,0-1-32,0 1 0,0 0 15,0-21-15,0 21 0,21-22 0,-21 1 16,21 0-16,0-1 0,0-20 0,22-1 15,-22 1-15</inkml:trace>
  <inkml:trace contextRef="#ctx0" brushRef="#br0" timeOffset="10100.54">17462 1715 0,'-21'-43'0,"42"86"0,-42-107 0,21 22 0,0 21 16,0-1-16,0 1 0,0 0 15,21 0 1,22 21-16,-22 0 0,0 0 0,21 0 16,1 0-16,-1 0 0,0 0 15,1 0-15,-22 21 0,21 0 0,1 0 16,-22 1-16,0-1 0,0 0 16,-21 0-16,0 21 0,0 22 15,-21-43-15,-21 21 0,20-20 16,-20-1-16,0 21 0,-1-21 15,-20 0-15,21 1 0,-1-1 0,1 0 16,0-21-16,-1 21 0,1-21 0,21 0 16,0 21-16,42-21 31,0 0-15,21 0-16,1-21 0,-1 0 15,-21 21-15,43-21 0,-22 0 0,0-1 16</inkml:trace>
  <inkml:trace contextRef="#ctx0" brushRef="#br0" timeOffset="10499.91">18076 1736 0,'0'0'0,"21"-21"0,22-1 16,-22-20-16,0 21 0,0 0 0,0 21 15,-21-21-15,22-1 0,-44 44 32,1-22-17,0 21-15,21 21 0,-21-21 16,0 22-16,0-22 0,21 21 0,-22 0 15,22 1-15,-21-22 0,21 21 16,0 1-16,0-22 0,0 21 16,0-21-16,0 0 0,21 1 0,1-1 15,-1 0-15,21 0 0,-21-21 16,22 0-16,20 0 0,-21 0 16,1 0-16,-1 0 0,-21 0 0,22-21 15,-1 0-15,-21 0 0,0-1 16,22-20-16,-22 0 0,0-1 0,-21 1 15,0 0-15,0-1 0,0 1 16,0 0-16,0-1 0,0 22 0,0-21 16,-21 21-16,0 0 15,-1 21-15,1 0 16,0 0-16,0 21 0,21 0 16,0 0-16,0 0 15,21 0-15,0 1 0,0-22 16,1 0-16,20 21 0,0-21 15,-21 0-15,22 0 0</inkml:trace>
  <inkml:trace contextRef="#ctx0" brushRef="#br0" timeOffset="10894.68">19092 1651 0,'0'-21'0,"0"42"0,0-63 0,21 21 16,-21-1-16,0 1 0,0 0 16,0 0-16,0 0 0,-21 21 46,21 21-46,-21 0 0,21 21 0,0 1 16,-21-1-16,0 0 16,21 22-16,-21-22 0,21 22 0,-22-1 0,1 1 15,21-1-15,0 22 0,-21-22 0,0 22 16,21 0-16,-21-1 0,21 1 16,0 0-16,-21-1 0,-1 1 0,1 0 15,21-1-15,-21-20 0,21 21 16,0-22-16,-21 1 0,0-1 0,21 1 15,-21-1-15,-1-21 0,22 1 0,-21-1 16,0 0-16,21-20 0,-21 20 16,21-21-16,0 0 0,0 0 15,0-42 17,21 0-17,-21 0-15,21 0 0,0 0 0,-21-1 16,22-20-16,-1 0 0,-21-1 0,21 1 15,0-21-15,0-1 16,0 1-16,1-1 0,-1-21 0</inkml:trace>
  <inkml:trace contextRef="#ctx0" brushRef="#br0" timeOffset="11228.49">18986 2265 0,'0'0'0,"0"-42"0,0-22 16,0 1-16,0 20 0,0 1 15,0-64-15,0 85 0,0-21 16,0-1-16,0 22 0,0 0 0,0 0 15,22 0-15,-22-1 0,21 1 16,0 0-16,0 21 0,0-21 0,0 21 16,1 0-16,20 0 0,0 0 15,1 0-15,41 0 0,-20 0 16,-22 21-16,22-21 0,-22 21 16,0 0-16,1 1 0,-22-1 15,21 0-15,-42 0 0,0 21 16,0-20-16,0 20 0,-21-21 0,-21 21 15,20-20-15,-20 20 0,-21-21 16,20 0-16,1 0 0,0 1 0,-1-1 16,1-21-16,0 21 0,20-21 0,-41 21 15,42-21-15,0 0 16,-1 0-16,1 0 16,0 0-1,0 0-15,0 0 0,0 0 16</inkml:trace>
  <inkml:trace contextRef="#ctx0" brushRef="#br0" timeOffset="12344.84">2244 2455 0,'0'0'0,"-22"0"0,-41 22 31,42-1 0,21 0-15,21 0 15,0-21-31,0 0 0,0 0 16,1 21-16,-1-21 0,21 0 15,-21 0-15,22 21 0,-1-21 0,0 0 16,1 0-16,-1 22 0,0-22 16,22 0-16,-1 0 0,1 21 15,-1-21-15,1 0 0,-1 0 0,22 0 16,-22 0-16,22 0 0,0 21 16,21-21-16,-1 0 0,1 0 0,0 0 15,21 0-15,-21 0 0,21 0 0,21 0 16,0 0-16,0 0 0,1 0 15,20 0-15,0 0 0,-21-21 0,43 21 16,-22 0-16,1 0 0,20 0 0,1-21 16,-1 21-16,1 0 0,-1 0 15,22-22-15,-1 22 0,1 0 0,0-21 16,-1 21-16,1 0 0,0 0 16,-1-21-16,1 21 0,0-21 15,21 21-15,-22 0 0,22 0 0,-21 0 16,21 0-16,-1 0 0,1 0 15,0 0-15,0 0 0,0 0 0,21 0 16,-21-21-16,-1 21 0,1 0 0,0 0 16,0 0-16,0 0 0,0 0 15,-1 0-15,1 0 0,0 21 0,-21 0 16,21-21-16,-22 21 0,1-21 0,0 21 16,-1-21-16,1 22 0,-22-1 15,1-21-15,-1 0 0,1 21 0,-22-21 16,1 0-16,-1 0 0,-21 0 15,0 0-15,-21 0 0,0 0 0,0 0 16,-21 0-16,0 0 0,-21 0 16,-1 0-16,1 0 0,-22 0 15,1-21-15,-22 21 0,22 0 0,-22 0 16,0 0-16,-20 0 0,20 0 0,-21 0 16,21 0-16,-20 0 0,-1 0 15,0 0-15</inkml:trace>
  <inkml:trace contextRef="#ctx0" brushRef="#br0" timeOffset="12491.76">18076 2688 0,'0'21'0,"-21"-21"16,21 22 15,-21-22-31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5633-7D9A-4D44-A21A-3E25E840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74F9B-AEFF-487A-86AC-CFE549443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20E4-0F07-40E3-B3B1-7598BECD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A3CA-85E3-4007-B6B9-429EEFAE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1156-3C43-4CDA-9A7B-83FA644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1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6E6A-5290-4C9C-A48A-ED470D93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F0C50-1024-452D-AE63-8B8778E68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AA82-4875-49D8-90B7-C8E9FEA6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829D-AAB1-4E8E-9A9B-0F70C2D9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9813-8596-4F3E-B6A2-C9E08621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2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BB290-9228-4D82-9A6C-A0E2E66F7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F45BD-C6D8-40E0-A2A1-002927CE4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8E8E-462B-464A-8F55-EFC00354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7D37-0AE1-4893-94D6-4033F822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B226-75DC-43B8-8C05-F6046C10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A54-B828-4025-BC91-84B11133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7FBB-95A8-4A2E-9A8D-748717A2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A9F4-7696-47AB-9BE2-4A7F1330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06E3-D61F-4BAE-AB16-5DD2CEC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546D-1D29-4BDA-A74F-BA6DFB85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933-2683-4BBE-BA99-AA5E6C9B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3B49-7FF8-46B5-BD90-0EA04F11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DE1C-2E7B-44FE-8633-6D7F49A1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9D31-7DAB-4151-8F73-A4A391E5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C5D7-2CF2-418D-88EE-2C94E4BF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40A-08CE-4AFC-8C61-150271E4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A205-4A08-4241-BB36-A0F7083F1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86931-CDE0-443D-98EF-33D0316B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53B5-FD4D-46BE-9735-79C99693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B7B8-E744-4BB0-85BE-11D0CF0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1B52-49B8-4FB3-86FF-8F3B4E93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6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2DCE-8D48-47BC-8CB2-FF2BB667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F21B-0664-453E-9F03-352390D0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CDDD5-D89F-4ACE-A680-14AF45AE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3CFFD-D8EE-4CC9-9ED1-CC069D464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BF184-24FD-4E94-BF38-F1A0BAEA4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ABB4C-CC33-4EEA-9B9C-D9241DB8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8E52E-7503-478F-ACC5-FFE390C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60244-CDA1-49FC-8CF6-BE5B4D9A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7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F73C-48FA-4A07-918E-8737CD45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B9CE6-0C3D-4AB6-ACF1-53F53766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7E360-F3D5-4DF7-A830-A4B06FDE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00EC5-7B79-408D-9C71-E597F74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C86C5-3479-45F6-9DBD-D7D67497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BD8D9-FB95-463F-9960-7B4F9FC9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38CC1-2B7B-44B2-89A5-FCA0EE5E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9CD8-C5CC-4B41-89FF-962EE422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D6DF-116E-484C-A532-A26D1EF8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03F17-9558-4B6D-8753-9DF6201D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62073-BE22-46B4-99F0-452FAEB5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99C4-0B8B-4548-BB0E-AA8FA4BB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943B-C2D9-4B79-8880-85D9207C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45C3-0247-4A36-9DBD-89489DBF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D605F-8ABA-409A-BBBC-EE11136F7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E88E1-24BE-4116-8F00-21007B9B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0D033-2A25-4143-9FA3-1A60EBB7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1985-58AD-4308-9547-6715D77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6CF4A-CB0A-44DB-82A9-BE5F62A6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2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CE702-2281-4427-9CAB-94E091B6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D7E2-2244-4050-B8FE-8CB2AA48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1385-A33A-4934-8527-B69848DC0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3A48-1BF1-4DDE-B04D-D0A1D02B22BE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BF30-2145-49B2-8358-C6558D6E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3CD2-73B0-464F-BF70-6E8B0C7D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B50B-9DF3-4595-A3AD-1D558A6EB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5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7DBABA-654C-4C87-B564-0B66F3918AD7}"/>
                  </a:ext>
                </a:extLst>
              </p14:cNvPr>
              <p14:cNvContentPartPr/>
              <p14:nvPr/>
            </p14:nvContentPartPr>
            <p14:xfrm>
              <a:off x="1630800" y="7560"/>
              <a:ext cx="3200760" cy="24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7DBABA-654C-4C87-B564-0B66F3918A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440" y="-1800"/>
                <a:ext cx="321948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46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D4F31A-3364-42B8-B69E-8277D8465CFC}"/>
                  </a:ext>
                </a:extLst>
              </p14:cNvPr>
              <p14:cNvContentPartPr/>
              <p14:nvPr/>
            </p14:nvContentPartPr>
            <p14:xfrm>
              <a:off x="129600" y="0"/>
              <a:ext cx="837468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D4F31A-3364-42B8-B69E-8277D8465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839340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7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6F04BF-8E12-4DC5-BF1D-CDB075AD63AF}"/>
                  </a:ext>
                </a:extLst>
              </p14:cNvPr>
              <p14:cNvContentPartPr/>
              <p14:nvPr/>
            </p14:nvContentPartPr>
            <p14:xfrm>
              <a:off x="114120" y="45720"/>
              <a:ext cx="848160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6F04BF-8E12-4DC5-BF1D-CDB075AD6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6360"/>
                <a:ext cx="850032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38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CC1EE7-D76C-4396-9018-A5CC3DA303C2}"/>
                  </a:ext>
                </a:extLst>
              </p14:cNvPr>
              <p14:cNvContentPartPr/>
              <p14:nvPr/>
            </p14:nvContentPartPr>
            <p14:xfrm>
              <a:off x="68400" y="68760"/>
              <a:ext cx="8192160" cy="597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CC1EE7-D76C-4396-9018-A5CC3DA30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9400"/>
                <a:ext cx="8210880" cy="59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59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93A1A1-7ACC-42CD-8FB3-0F0F7F3BC1F8}"/>
                  </a:ext>
                </a:extLst>
              </p14:cNvPr>
              <p14:cNvContentPartPr/>
              <p14:nvPr/>
            </p14:nvContentPartPr>
            <p14:xfrm>
              <a:off x="868680" y="137160"/>
              <a:ext cx="3368520" cy="11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93A1A1-7ACC-42CD-8FB3-0F0F7F3BC1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127800"/>
                <a:ext cx="338724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7E29D2-8AEA-409C-BC0E-31A1A79F9C69}"/>
                  </a:ext>
                </a:extLst>
              </p14:cNvPr>
              <p14:cNvContentPartPr/>
              <p14:nvPr/>
            </p14:nvContentPartPr>
            <p14:xfrm>
              <a:off x="457200" y="960120"/>
              <a:ext cx="6210720" cy="340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7E29D2-8AEA-409C-BC0E-31A1A79F9C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40" y="950760"/>
                <a:ext cx="622944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93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CA54F3-2B80-4E79-8CB4-2C51D656F094}"/>
                  </a:ext>
                </a:extLst>
              </p14:cNvPr>
              <p14:cNvContentPartPr/>
              <p14:nvPr/>
            </p14:nvContentPartPr>
            <p14:xfrm>
              <a:off x="457200" y="45720"/>
              <a:ext cx="787176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CA54F3-2B80-4E79-8CB4-2C51D656F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36360"/>
                <a:ext cx="789048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32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53881-02C6-4B31-8ED1-18B4356600D7}"/>
                  </a:ext>
                </a:extLst>
              </p14:cNvPr>
              <p14:cNvContentPartPr/>
              <p14:nvPr/>
            </p14:nvContentPartPr>
            <p14:xfrm>
              <a:off x="83880" y="152280"/>
              <a:ext cx="10523520" cy="66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53881-02C6-4B31-8ED1-18B435660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42920"/>
                <a:ext cx="10542240" cy="66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99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E93581-0CF8-430C-AFD3-CEB26627863C}"/>
                  </a:ext>
                </a:extLst>
              </p14:cNvPr>
              <p14:cNvContentPartPr/>
              <p14:nvPr/>
            </p14:nvContentPartPr>
            <p14:xfrm>
              <a:off x="228600" y="38160"/>
              <a:ext cx="934992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E93581-0CF8-430C-AFD3-CEB266278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8800"/>
                <a:ext cx="936864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01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E0449-5F58-4B39-9173-8445AD03D766}"/>
                  </a:ext>
                </a:extLst>
              </p14:cNvPr>
              <p14:cNvContentPartPr/>
              <p14:nvPr/>
            </p14:nvContentPartPr>
            <p14:xfrm>
              <a:off x="289440" y="213480"/>
              <a:ext cx="526320" cy="57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E0449-5F58-4B39-9173-8445AD03D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04120"/>
                <a:ext cx="545040" cy="5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706D70-E8A1-4030-9E03-4D19D18CB3C8}"/>
                  </a:ext>
                </a:extLst>
              </p14:cNvPr>
              <p14:cNvContentPartPr/>
              <p14:nvPr/>
            </p14:nvContentPartPr>
            <p14:xfrm>
              <a:off x="99000" y="0"/>
              <a:ext cx="8702280" cy="14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706D70-E8A1-4030-9E03-4D19D18CB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872100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FA9A59-223B-4AC6-B85F-1CC046E68A95}"/>
                  </a:ext>
                </a:extLst>
              </p14:cNvPr>
              <p14:cNvContentPartPr/>
              <p14:nvPr/>
            </p14:nvContentPartPr>
            <p14:xfrm>
              <a:off x="198000" y="952560"/>
              <a:ext cx="9654840" cy="550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FA9A59-223B-4AC6-B85F-1CC046E68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40" y="943200"/>
                <a:ext cx="967356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61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5E3E73-BC96-447B-BC6D-5BBE9A4ED2F0}"/>
                  </a:ext>
                </a:extLst>
              </p14:cNvPr>
              <p14:cNvContentPartPr/>
              <p14:nvPr/>
            </p14:nvContentPartPr>
            <p14:xfrm>
              <a:off x="0" y="7560"/>
              <a:ext cx="6088680" cy="37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5E3E73-BC96-447B-BC6D-5BBE9A4ED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610740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6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429F6E-1842-47B9-9528-0C3BC5EF3226}"/>
                  </a:ext>
                </a:extLst>
              </p14:cNvPr>
              <p14:cNvContentPartPr/>
              <p14:nvPr/>
            </p14:nvContentPartPr>
            <p14:xfrm>
              <a:off x="152280" y="144720"/>
              <a:ext cx="8374680" cy="122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429F6E-1842-47B9-9528-0C3BC5EF3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35360"/>
                <a:ext cx="839340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93E262-2703-4CEF-9F9F-CE3AAB8AA6A3}"/>
                  </a:ext>
                </a:extLst>
              </p14:cNvPr>
              <p14:cNvContentPartPr/>
              <p14:nvPr/>
            </p14:nvContentPartPr>
            <p14:xfrm>
              <a:off x="403920" y="1287720"/>
              <a:ext cx="5898240" cy="387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93E262-2703-4CEF-9F9F-CE3AAB8AA6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60" y="1278360"/>
                <a:ext cx="591696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13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6D7730-69D2-4068-A85B-69717BCAC694}"/>
                  </a:ext>
                </a:extLst>
              </p14:cNvPr>
              <p14:cNvContentPartPr/>
              <p14:nvPr/>
            </p14:nvContentPartPr>
            <p14:xfrm>
              <a:off x="769680" y="198000"/>
              <a:ext cx="6324840" cy="114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6D7730-69D2-4068-A85B-69717BCAC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188640"/>
                <a:ext cx="634356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2DA9CF-9E07-4440-B68C-014C958BCE42}"/>
                  </a:ext>
                </a:extLst>
              </p14:cNvPr>
              <p14:cNvContentPartPr/>
              <p14:nvPr/>
            </p14:nvContentPartPr>
            <p14:xfrm>
              <a:off x="22680" y="883800"/>
              <a:ext cx="8656920" cy="387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2DA9CF-9E07-4440-B68C-014C958BC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874440"/>
                <a:ext cx="8675640" cy="38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FF4D5A-2ADF-4182-A0C7-064FF96462F8}"/>
                  </a:ext>
                </a:extLst>
              </p14:cNvPr>
              <p14:cNvContentPartPr/>
              <p14:nvPr/>
            </p14:nvContentPartPr>
            <p14:xfrm>
              <a:off x="182880" y="3832920"/>
              <a:ext cx="10081440" cy="240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FF4D5A-2ADF-4182-A0C7-064FF96462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520" y="3823560"/>
                <a:ext cx="10100160" cy="24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BFC892-E35E-4D7D-BEE1-FDBFBB0CEE82}"/>
                  </a:ext>
                </a:extLst>
              </p14:cNvPr>
              <p14:cNvContentPartPr/>
              <p14:nvPr/>
            </p14:nvContentPartPr>
            <p14:xfrm>
              <a:off x="487800" y="0"/>
              <a:ext cx="497592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BFC892-E35E-4D7D-BEE1-FDBFBB0CE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-9360"/>
                <a:ext cx="499464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969215-7EF4-4967-AAF9-4391DE1D1A9B}"/>
                  </a:ext>
                </a:extLst>
              </p14:cNvPr>
              <p14:cNvContentPartPr/>
              <p14:nvPr/>
            </p14:nvContentPartPr>
            <p14:xfrm>
              <a:off x="251280" y="708840"/>
              <a:ext cx="9472320" cy="496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969215-7EF4-4967-AAF9-4391DE1D1A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920" y="699480"/>
                <a:ext cx="9491040" cy="49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07BFA5-CE6B-4239-ABC6-96AF5D127D17}"/>
                  </a:ext>
                </a:extLst>
              </p14:cNvPr>
              <p14:cNvContentPartPr/>
              <p14:nvPr/>
            </p14:nvContentPartPr>
            <p14:xfrm>
              <a:off x="68400" y="4831200"/>
              <a:ext cx="8412840" cy="192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07BFA5-CE6B-4239-ABC6-96AF5D127D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40" y="4821840"/>
                <a:ext cx="8431560" cy="19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47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B4C-F6E1-4513-8665-225EBBD3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AFE6-A94D-4A98-BB3A-55C2651AA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A7AC9-F28A-4A67-AD58-9EDEA69824AD}"/>
                  </a:ext>
                </a:extLst>
              </p14:cNvPr>
              <p14:cNvContentPartPr/>
              <p14:nvPr/>
            </p14:nvContentPartPr>
            <p14:xfrm>
              <a:off x="221040" y="0"/>
              <a:ext cx="889272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A7AC9-F28A-4A67-AD58-9EDEA6982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891144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94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2021-11-21T06:16:12Z</dcterms:created>
  <dcterms:modified xsi:type="dcterms:W3CDTF">2021-11-21T06:16:53Z</dcterms:modified>
</cp:coreProperties>
</file>