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7T02:08:19.3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1884 0,'0'-21'31,"-21"21"0,21-21-15,-22 21-1,22-22 32</inkml:trace>
  <inkml:trace contextRef="#ctx0" brushRef="#br0" timeOffset="1309.41">1926 1715 0,'0'-22'125</inkml:trace>
  <inkml:trace contextRef="#ctx0" brushRef="#br0" timeOffset="1865.09">1714 1693 0,'-21'0'0,"42"0"15,-63 0-15,21 0 0,0 0 16,0 0-16,-22 0 0,22 0 0,-21 0 16,21 0-16,-22 0 0,1 0 15,21 0-15,-22 0 0,1 0 0,21 0 16,0 0-16,0 0 0,-1 0 15,1 0-15,42 0 47,1 0-47,20 0 0,0 0 16,1 0-16,-1 0 0,21 0 0,1 0 16,-1 0-16,22-21 0,0 0 15,-1 21-15,1-21 0,21 21 16,0-21-16,21 21 0,-21-21 15,21 21-15,0-22 0,0 22 16,0 0-16,0-21 0,0 0 0,0 21 16,0 0-16,0-21 0,-22 21 15,1 0-15,0 0 0,-21-21 0,-1 21 16,-20 0-16,-1 0 0,1 0 0,-22-21 16,1 21-16,-1 0 0,-21 0 15,0 0-15,0 0 0,1 0 0,-1-22 16,-21 1 31,-21 21-47,-1 0 0,1-21 0,0 21 15,0 0-15,0 0 0,0 0 16,-1-21-16,1 21 0</inkml:trace>
  <inkml:trace contextRef="#ctx0" brushRef="#br0" timeOffset="2417.48">3768 1164 0,'-22'0'16,"44"0"-16,-65 0 0,22 0 0,21-21 0,-21 21 15,0 0 1,21 21-1,0 0 1,21-21-16,21 22 0,-21-1 0,1 0 16,20 0-16,0 0 0,1 0 15,-1 1-15,0-22 0,1 21 0,-1 0 16,21 0-16,-20-21 0,-1 21 16,0 0-16,1-21 0,-1 0 0,0 0 15,1 0-15,-1 0 0,0 0 16,1 0-16,-1 0 0,0 0 15,-20 0-15,-1 0 0,0 0 16,0 0-16,0 0 0,-42 0 31,0 0-31,-21 0 0,-1 0 16,1 22-16,0-22 0,-1 21 0,1-21 16,0 21-16,-22 0 0,22 0 15,-1 22-15,1-22 0,0 21 0,-1 0 16,-20 1-16,21-1 0,-1 0 15,-20 1-15,20-1 0,-20 0 0,21 1 16,-22-1-16,22 0 0,-1-20 16,1 20-16,0-21 0,21 21 15,-22-20-15,22-1 0,0 0 16,0-21-16,0 21 0,21 0 0,0 0 16,-22-21-1</inkml:trace>
  <inkml:trace contextRef="#ctx0" brushRef="#br0" timeOffset="2602.65">3704 2201 0,'0'0'0,"21"0"0,0 0 31</inkml:trace>
  <inkml:trace contextRef="#ctx0" brushRef="#br0" timeOffset="25365.46">6011 1503 0,'0'0'16,"0"-21"-16,0 0 0,0-1 0,0 1 15,0 42 17,0 1-32,0-1 0,0 21 15,0 22-15,0-22 0,0 43 0,0-22 16,0 1-16,0 20 0,0-20 16,0 20-16,0-20 0,0-1 0,0 22 15,-21-21-15,0-1 0,21 1 0,0-22 16,-21 21-16,0-20 15,21-1-15,-22-21 0,22 0 0,0 1 0,0-1 16,0 0-16,-21-21 16,21-21-1,0 0-15,0-22 16,0 1-16,-21 21 0</inkml:trace>
  <inkml:trace contextRef="#ctx0" brushRef="#br0" timeOffset="25649.53">5842 1672 0,'0'-21'0,"0"42"0,0-84 0,0 42 16,0-1-16,21 1 0,0 21 15,0 0-15,1 0 0,-1 21 16,21 22-16,-21-1 0,22 0 16,-1 1-16,-21 20 0,21-20 15,-20 20-15,20 1 0,-21-1 0,0 1 16,22-1-16,-22-21 0,0 22 15,21-1-15,-21-20 0,1-1 0,-1 22 16,0-22-16,0-21 0,0 21 16,-21 1-16,0-22 0,21 0 0,-21 0 15,0-42 17,0 0-32,0-21 0,0-1 15,-21 1-15</inkml:trace>
  <inkml:trace contextRef="#ctx0" brushRef="#br0" timeOffset="25921.2">6477 1461 0,'0'0'16,"0"-43"-16,0 1 0,0 21 0,0 63 31,0-21-31,0 22 16,0 20-16,0 1 0,0 20 0,0-20 15,0 20-15,0 1 0,0-21 16,-21 20-16,21-20 0,-21 20 0,21-20 16,0-1-16,-22 22 0,22-43 0,-21 22 15,21-22-15,0 1 16,0-1-16,0 0 0,0-21 0,0 1 16,21-22-1,1 0-15,-22-22 16,21 1-16,0 0 0,0-21 15</inkml:trace>
  <inkml:trace contextRef="#ctx0" brushRef="#br0" timeOffset="26305.1">6879 2011 0,'0'0'0,"21"0"16,-21 21-1,0 0-15,0 0 0,0 22 0,0-1 16,-21-21-16,0 22 0,21-1 15,-21 21-15,21-20 0,-21-1 0,21 0 16,0 1-16,0-1 0,0 0 16,0-20-16,0 20 0,0-21 0,21 0 15,0 0-15,0-21 0,21 0 16,-20 22-16,-1-22 0,21 0 0,-21 0 16,0-22-16,22 1 0,-22 0 15,0-21-15,0 21 0,0-22 16,1 1-16,-22-22 0,21 22 0,-21 0 15,0-22-15,0 22 0,0-22 16,0 22-16,-21 0 0,-1-1 0,1 22 16,0 0-16,0 0 0,0 0 15,-22 21-15,22 0 0,-21 0 0,21 0 16,-22 0-16,22 21 0,-21-21 16,21 21-16,21 0 0,-21 0 0,21 1 15,0-1-15,0 0 0,0 0 16,0 0-16,21-21 0,0 0 15,0 0-15,0 0 0</inkml:trace>
  <inkml:trace contextRef="#ctx0" brushRef="#br0" timeOffset="27384.91">8318 1863 0,'0'-21'31,"0"-1"-15,0 1-16,0 0 15,0 0-15,0 0 16,0 0-16,0-1 0,-21 1 16,0 0-16,21 0 0,-21 0 0,0 0 15,0 21-15,-1 0 0,1-22 0,0 22 16,0 0-16,-21 0 0,-1 22 15,1-1-15,0 0 0,-1 0 0,1 21 16,0 1-16,-1-1 0,1 0 16,21 1-16,0-1 0,-1 0 0,22 1 15,0-1-15,0 0 0,22-20 16,20 20-16,0-21 0,1 0 0,-1 0 16,0 1-16,1 20 0,20-21 15,-21 0-15,1 0 0,-1 1 16,0-1-16,-20 0 0,20 21 15,-21-21-15,-21 1 0,0 20 0,0-21 16,0 0-16,0 0 0,-21 22 0,0-22 16,-22 0-16,1 0 0,21-21 15,-43 21-15,22-21 0,0 0 0,-1 0 16,1 0-16,0 0 0,21 0 16,-22 0-16,22-21 0,-21 0 0,21 0 15,-1 0-15,1-22 0,21 22 16,0-21-16,-21 0 0,21-1 15,0 1-15,0 0 0,0-1 0,0 22 0,0 0 16,0 0-16,0 0 16,0 42-1,21 0-15,-21 21 16,0 1-16,21-22 0,1 21 0,-22 0 16,21 1-16,0-1 0,0-21 15,0 22-15,22-22 0,-22 0 0,0 0 16,21 0-16,1 0 0,-22-21 0,21 0 15,0 0-15,1 0 0,-1 0 16,-21 0-16,22 0 0,-1-21 0,-21 21 16,21-21-16,-20 0 0,20-21 15,-21 20-15,0 1 0,22-21 0,-22 0 16,0-1-16,-21 1 0,21 0 16,0-1-16,0 22 0,-21-21 15,0 21-15,0-1 0,22 22 0,-22 22 31,0-1-31,-22 21 16,22-21-16,0 22 0,0-1 16,-21 0-16,21-21 0,0 22 0,0-1 15,0-21-15,0 22 0,0-22 0,0 0 16,0 0-16,21-21 0,-21 21 16,22-21-16,-1 0 0,0 0 0,0 0 15,21 0-15,-20 0 0,-1-21 16,21 0-16,-21 21 0,22-21 0,-22-22 15,21 22-15,-21-21 16,22 0-16,-22 20 0,0-20 0,0 0 16,0-1-16,-21 1 0,21 21 0,-21-21 15,0 20-15,0 1 0,0 64 32,0-22-17,0 0-15,-21 21 0,0 1 0,0-1 16,21-21-16,0 21 0,-21 1 15,21-1-15,0-21 0,0 22 16,0-22-16,0 0 0,0 0 0,0 0 16,21-21-16,0 0 15,0 0-15,0 0 0,22 0 16,-22 0-16,0-21 0,21 0 16,-20 0-16,20 0 0,-21-22 0</inkml:trace>
  <inkml:trace contextRef="#ctx0" brushRef="#br0" timeOffset="27629.77">9779 2053 0,'0'0'16,"0"-21"-16,0 0 0,0 0 0,-21 0 15,0 21-15,-1 0 0,1 0 0,-21 0 16,21 21-16,-22 0 0,22 0 16,-21 0-16,21 22 0,0-22 15,-1 21-15,1-21 0,0 22 0,21-1 16,-21-21-16,21 21 0,0 1 15,0-1-15,0-21 0,0 22 0,0-22 16,21 0-16,0 21 0,0-21 16,22-21-16,-22 22 0,21-22 0,1 0 15,-1 0-15,0 0 0,1 0 0,-1-22 16,21 22-16,-20-21 0,-1 0 16,22-21-16</inkml:trace>
  <inkml:trace contextRef="#ctx0" brushRef="#br0" timeOffset="28085.51">10350 1609 0,'0'0'16,"0"-64"-16,0 1 0,0-43 15,0 85-15,-21 0 0,0 21 16,0 0-16,0 0 0,0 21 16,-1 21-16,22 0 0,-21 1 15,0 20-15,0 22 0,0-22 0,0 22 16,21 0-16,-22-22 0,1 1 15,0 20-15,0-20 0,21-22 0,-21 22 16,21-1-16,-21-20 0,21-1 0,0 0 16,0 1-16,0-22 15,0 0-15,0 0 0,0 0 0,0-42 32,0-21-17,21 21-15,0-22 0,0 1 0,0 0 16,0-1-16,1 1 0,20 0 15,0-22-15,1 22 0,-1-1 0,21 1 16,-20 0-16,20 21 0,-20-1 16,-1 22-16,0 0 0,1 0 0,-1 22 15,0-1-15,-21 21 0,1-21 16,-1 22-16,-21-1 0,0 0 0,0 1 16,0-1-16,0 0 0,0 1 15,-21-22-15,-1 21 0,1 0 16,0 1-16,0-22 0,0 0 0,0 0 15,-1 0-15,1 1 0,21-1 0,-21-21 16,21-21 0,0-1-16</inkml:trace>
  <inkml:trace contextRef="#ctx0" brushRef="#br0" timeOffset="28830.16">11853 1947 0,'0'0'0,"0"22"0,-21-1 0,0-21 16,21 21-16,21-21 31,0-21-31,0 0 16,1-1-16,20 1 0,-21 0 0,21 0 15,1-21-15,-1-1 0,0 22 16,-20-21-16,20-1 0,-21 1 0,21 0 16,-42-1-16,0 1 0,0 0 15,0 21-15,0-1 0,-21-20 0,-21 42 16,0-21-16,-22 21 0,22 0 0,-22 0 16,1 21-16,-1 0 15,1 0-15,-1 1 0,22 20 0,-22 0 16,22 1-16,21 20 0,-21-21 15,20 22-15,22-22 0,0 1 0,0-1 16,0 0-16,0-21 0,22 22 16,-1-22-16,21 0 0,-21 0 0,22-21 15,-1 21-15,0-21 0,1 0 0,-1 0 16,0 0-16,1 0 0,-1 0 16,-21 0-16,0 0 0,0-21 0,-21 0 15,0 0-15,-21 21 16,0-21-16,0 21 0,-21 0 15,-1 0-15,1 0 0,0 0 16,-1 0-16,-20 21 0,20 0 0,1 21 16,0-20-16,-1 20 0,1 0 0,0 1 15,-1 20-15,1 1 0,0-22 16,21 21-16,-1 1 0,22-22 0,0 1 16,0-1-16,0 0 0,0-21 15,22 1-15,20-1 0,-21 0 0,21-21 16,1 0-16,-1 0 0,22 0 15,-1 0-15,-21 0 0,43-21 16,-21 0-16,-1-22 0,22 22 0,-22-21 16,22-1-16</inkml:trace>
  <inkml:trace contextRef="#ctx0" brushRef="#br0" timeOffset="29137.18">12933 889 0,'0'0'0,"-21"-42"0,-22 21 0,22 21 0,-21 0 16,21 0-16,-22 21 0,22 0 15,0 42-15,-21 1 0,20-1 16,1 22-16,0 0 0,0-1 16,0 1-16,0 21 0,-1 0 0,22 0 15,0-22-15,-21 22 0,0 0 16,0-21-16,21-1 0,-21 22 0,0-21 15,21-22-15,0 22 0,-22-22 0,22-20 16,0 20-16,-21-42 0,21 22 16,0-22-16,0 0 0,0 0 0,0 0 15,21-21-15,1 0 0,-1 0 16,0-21-16,0 0 0,0 0 0,22 0 16,-22-22-16,0 1 0,21 0 0</inkml:trace>
  <inkml:trace contextRef="#ctx0" brushRef="#br0" timeOffset="30997.11">12763 2265 0,'-84'42'16,"63"-21"-16,-1 1 15,1-1-15,21 0 16,0 0-16,0 0 0,21-21 31,1 0-31,-1 0 0,0 0 0,21 0 16,-21-21-16,22 0 0,-1 0 0,-21 0 15,22-1-15,-22 1 0,21 0 16,-21 0-16,0 0 0,-21 0 16,0-1-16,0 1 0,0 0 15,-21 21-15,0 0 0,0 0 16,-21 0-16,-1 0 0,22 0 0,-21 21 16,-1 0-16,1 1 0,0-1 15,21 0-15,-1 21 0,1-21 0,0 22 16,21-22-16,0 21 0,0 1 15,0-22-15,0 21 0,0-21 0,0 0 16,21 1-16,0-1 0,1 0 0,-1-21 16,21 0-16,0 21 0,1-21 15,-1 0-15,0 0 0,22-21 16,-1 21-16,1-21 0,-22 0 16,22-1-16,-1 1 0,-20-21 0,20 0 15,-21 20-15,1-20 0,-22 0 0,21-1 16,-21 1-16,1 21 0,-22-21 15,0 20-15,0 1 0,0 0 16,-22 42 0,22 0-1,-21 1-15,21-1 0,-21 0 0,21 21 16,0-21-16,-21 22 0,21-22 16,-21 21-16,21-21 0,0 22 0,0-22 15,0 0-15,0 0 16,0 0-16,0 1 0,0-1 0,21-42 47,-21-1-47,21 1 0,-21 0 15,21-21-15,0 21 0,-21-22 16,22 1-16,-1 0 0,0 20 0,0-20 16,-21 0-16,21 21 0,0-1 15,1 1-15,-1 21 16,0 0-16,-21 21 15,21 1-15,-21-1 0,0 21 16,0-21-16,21 22 0,-21-22 16,21 21-16,1 0 0,-22-20 0,0 20 15,0-21-15,21 21 0,0-20 16,-21-1-16,0 0 0,21 0 16,0-21-16,0 0 15,1 0-15,-1 0 0,0-21 16,0 0-16,0 0 0,0-1 0,1-20 15,-1 21-15,0-21 0,21-1 16,-21 1-16,1 0 0,-1-1 0,21 1 16,-21 21-16,0-22 0,1 22 15,-1 21-15,-21-21 0,21 21 16,-21 21 0,0 0-16,0 1 15,0-1-15,0 21 0,0-21 0,0 22 16,0-22-16,0 21 0,0-21 15,0 22-15,0-22 0,0 0 0,0 21 16,21-21-16,-21 1 0,21-22 0,0 21 16,1 0-16,-1-21 0,0 0 15,0 0-15,21 0 0,-20 0 0,-1 0 16,21 0-16,-21-21 0,0 0 16,22-1-16,-22 1 0,21-21 0,-21 21 15,1-22-15,-1 1 0,0 0 16,0-1-16,-21 1 0,21 21 15,-21-21-15,0 20 0,0-20 0,0 21 16,-21 0-16,0 21 16,0 0-16,0 0 0,-1 0 0,1 0 15,0 21-15,21 0 0,-21 0 16,21 0-16,-21 1 0,21-1 0,0 21 16,0-21-16,0 22 0,0-22 0,21 21 15,0-21-15,-21 22 0,42-22 16,-20 0-16,-1 0 0,0 0 15,0 0-15,0-21 0,22 0 0,-22 0 16,21 0-16,0 0 0,1 0 0,-22 0 16,21 0-16,1-21 0,-1 0 15,-21 0-15,21 0 0,-20 0 16,-1-22-16,0 22 0,-21-21 0,0-1 16,0 22-16,0-21 0,0 21 15,0 0-15,0-1 0,0 1 0,-21 21 31,21 21-31,-21 1 0,-1-1 16,22 21-16,0-21 0,-21 0 0,21 22 16,-21-22-16,21 21 0,0-21 15,0 1-15,0-1 0,0 0 0,0 0 16,0 0-16,21-21 31,0 0-31,1 0 0,-1-21 16,-21 0-16,21 0 0,0-22 15,0 22-15,0 0 0,1-21 0,-1-1 16,0 22-16,0 0 0,21-21 16,-20 42-16,-1 0 0,-21 21 15,0 0 1,0 21-16,21-20 16,-21-1-16,0 21 0,21-21 0,-21 0 15,21 1-15,-21 20 0,21-21 16,1 0-16,-1 0 0,0 1 15,0-22-15,0 21 0,0-21 16,1 0-16,20 0 0,-21 0 16,0-21-16,22-1 0,-22 22 0,0-21 15,0-21-15,0 21 0,0-22 16,1 1-16,-1 0 0,0-22 0,0 22 16,0-22-16,-21 1 0,21-1 15,1-20-15,-22-1 0,21 22 0,-21-22 16,21 21-16,-21 1 0,0 21 0,0-1 15,0 1-15,0 21 16,0 0-16,0-1 0,0 44 16,-21-1-16,0 21 15,-1 0-15,1 22 0,0-1 0,0 1 16,21-1-16,0 22 0,0-21 16,0-1-16,0 1 0,0-1 0,0-21 15,0 22-15,0-22 0,0 1 16,0-1-16,0 0 0,0-21 0,0 22 15,21-22-15,0-21 0,0 21 0,1-21 16,-1 0-16,0 0 16,0 0-16,21-21 0,-20 21 0,20-21 15,-21-22-15,21 22 16,-20-21-16,-1 21 0,0-22 0,0 22 16</inkml:trace>
  <inkml:trace contextRef="#ctx0" brushRef="#br0" timeOffset="31162.01">16044 2053 0,'0'0'0,"-42"0"0,0 0 0,20 0 16,44 0 15,20 0-31,-21 0 16,21 0-16,22 0 0,-22-21 15,22 21-15,-1-21 0,22 21 16,-22-21-16,22 0 0</inkml:trace>
  <inkml:trace contextRef="#ctx0" brushRef="#br0" timeOffset="31949.23">17103 1799 0,'-43'0'16,"43"-21"-1,21 0 1,1 21-16,20-21 15,-21 21-15,21-21 0,1-1 0,20 1 16,-20 0-16,-1 0 0,21 0 0,-20-22 16,-1 22-16,0 0 15,-20 0-15,-1-21 0,0 20 0,-21 1 16,0 0-16,0 0 0,0 0 16,-21 21-16,0 0 0,-22 0 0,1 0 15,0 0-15,-22 21 0,1-21 16,-1 21-16,22 21 0,-22-20 0,22 20 15,0 0-15,-1 1 0,22-1 0,0 21 16,0-20-16,21-1 0,0 0 16,0 1-16,0-22 0,21 21 0,0-21 15,21 22-15,22-22 16,-22 0-16,43 0 0,-22 0 0,22 1 0,-21-22 16,-1 0-16,22 21 15,-43-21-15,22 0 0,-22 0 0,0 0 16,-21 0-16,-21-21 0,0-1 15,-21 22-15,0 0 16,-21 0-16,-22 0 0,1 0 0,-1 0 16,-20 0-16,20 22 0,-21-1 15,22 0-15,-22 0 0,22 0 0,20 0 16,1 1-16,0-1 0,21 0 16,-1 21-16,22-21 0,0 1 0,0 20 15,22-21-15,-1 21 0,21-20 0,0-1 16,1 0-16,20 0 0,1 0 15,-1-21-15,1 21 0,-1-21 16,1 0-16,-1 0 0,1 0 16,-22 0-16,22 0 0,-22-21 0,-21 21 15,21-21-15,1 0 0,-22-21 16,0-1-16,0 22 0,0-21 0,-21-1 16,0 1-16,22-21 0,-22 20 0,21 1 15,-21 0-15,21-1 0,-21 22 16,0-21-16,0 21 0,21 42 31,-21 0-31,21 0 0,-21 0 16,21 0-16,1 1 0,-1 20 15,0-21-15,21 21 0,-21-20 0,22 20 16,-22-21-16,21 21 0,1-20 16,-22 20-16,21-21 0,-21 0 0,22 0 15,-22 1-15,21-22 0,0 0 16,-20 0-16,-1 0 0,0-22 15,0 1-15,0 0 0,-21 0 16,21 0-16,1-22 0</inkml:trace>
  <inkml:trace contextRef="#ctx0" brushRef="#br0" timeOffset="32133.7">18796 2053 0,'0'0'0,"0"-21"0,-85-42 31,43 63-31,21 0 0,-22 0 0,22 21 16,-21 0-16,0 0 0,-1 21 0,1-20 15,0 20-15,-1-21 0,1 21 16,0-20-16,20 20 0,-20-21 0,21 21 16,-21 1-16,20-22 0,1 0 15,0 21-15,0-20 0,21-1 0,0 0 16,0 0-16,21-21 16</inkml:trace>
  <inkml:trace contextRef="#ctx0" brushRef="#br0" timeOffset="32445.79">18944 1990 0,'0'0'0,"0"-43"0,0 22 16,-21 21 0,0 21-16,0 1 15,-1-1-15,1 21 0,0 0 16,0 1-16,21-1 0,0 22 15,-21-22-15,21 43 0,0-22 16,-21 1-16,21 20 0,0-20 0,0-1 0,0 1 16,-22 20-16,1-20 0,21-1 15,-21 1-15,0-22 0,0 22 16,-22-1-16,22 1 0,0-1 0,-21 1 16,21-22-16,-1 0 0,22 1 15,0-1-15,0-21 0,0 0 0,0 1 16,0-1-16,22-21 0,-1 0 15,0-21-15,0-1 0,21 1 16,-20-21-16,-1 0 0</inkml:trace>
  <inkml:trace contextRef="#ctx0" brushRef="#br0" timeOffset="32688.65">18965 2371 0,'0'0'0,"0"-64"15,-21 22-15,21-22 0,-42 22 16,21 21-16,-1-21 0,22-1 0,-21 22 15,21 0-15,-21 0 0,21 0 16,0-1-16,21 22 0,0 0 16,22 0-16,-22 0 0,0 0 15,21 0-15,-20 22 0,-1-1 0,0 0 16,0 0-16,-21 21 0,21-20 16,-21 20-16,0-21 0,0 21 0,0-20 15,-21 20-15,0-21 0,-21 21 0,-1-20 16,1-1-16,0 0 15,-1 0-15,-20 0 0,-1-21 0,1 0 16,-1 21-16</inkml:trace>
  <inkml:trace contextRef="#ctx0" brushRef="#br0" timeOffset="33601.12">317 5630 0,'0'0'0,"-63"0"0,21 0 0,-22 0 0,1 0 16,20 0-16,22 0 0,0 0 15,42 0 1,43 0-16,-1 0 16,22 0-16,21 0 0,-1 0 0,22 0 15,0 0-15,22 0 0,-1-21 16,0 21-16,21-21 0,-21 21 15,22-21-15,-22 0 0,21 0 16,-21-1-16,22 1 0,-22 21 0,-21-21 0,0 0 16,-21 0-16,0 0 0,-22-1 15,1 22-15,-22-21 0,-20 0 16,-1 21-16,-21-21 0,-21 0 16,0 0-16,-21 21 0,0 0 15,0-22-15,-22 22 0,1 0 16,0-21-16,-1 21 0,1 0 0,0 0 15,-1 0-15,1 0 0,0 0 0,21 0 16,-1 0-16,1-21 0,0 21 16,21-21-16,21 21 15,22-21 1,-22 21-16,21 0 0,0 0 0,1 0 16,-1 0-16,0 0 0,1 0 15,-1 0-15,-21 21 0,22 0 0,-22 21 16,0-20-16,-21 20 0,0-21 15,0 21-15,0-20 0,-21 20 0,-22 0 16,1 1-16,0-1 0,-1 0 0,-20 1 16,21-1-16,-1-21 0,1 21 15,0-20-15,20-1 0</inkml:trace>
  <inkml:trace contextRef="#ctx0" brushRef="#br0" timeOffset="34369.35">5694 4445 0,'-43'21'0,"86"-42"0,-107 42 0,22 0 16,21 1-16,-22-22 0,22 21 16,0-21-16,0 0 0,0 21 0,42-42 46,21 0-46,-21 21 0,43-22 16,-22 1-16,1-21 0,20 21 16,1 0-16,-22-22 0,0 22 0,1-21 15,-1 21-15,-21-22 0,0 22 16,-21-21-16,0-1 0,0 22 0,-21-21 16,-21 21-16,-1 0 0,1-1 15,-21 22-15,-1 0 0,1 0 16,-1 22-16,-21-1 0,22 0 0,-1 21 15,1-21-15,21 22 0,-22 20 16,22-20-16,21-1 0,-22 21 0,22-20 16,21-1-16,0 0 0,0 1 15,0-1-15,21 0 0,0-20 0,22-1 16,-1 0-16,0 0 0,1-21 16,20 0-16,-20 0 0,20 0 0,1 0 15,-22 0-15,21 0 0,-20-21 0,-22 0 16,21 21-16,-21-21 0,-21-1 15,-21 1 1,-21 21-16,0 0 0,-1 0 16,1 0-16,-22 0 0,1 0 0,21 0 15,-22 21-15,1 22 0,20-22 0,1 42 16,0-20-16,-1 20 0,1 1 16,21-22-16,0 22 0,-1-1 0,22 1 15,0-1-15,0-21 0,0 1 16,0-1-16,0 0 0,22-20 0,-1-1 15,0 0-15,21 0 0,-21 0 16,22-21-16,-1 0 0,0 0 0,22 0 16,-22-21-16,22 0 0,-1 0 15,1 0-15,-1-22 0,1 22 16,-1-21-16,1-1 0,-22 1 0</inkml:trace>
  <inkml:trace contextRef="#ctx0" brushRef="#br0" timeOffset="34641.25">6413 3937 0,'0'0'0,"0"-21"15,-42 63 1,42 1-16,0-1 0,-21 0 16,0 22-16,21-1 0,-21 22 15,21-22-15,0 1 0,0 21 16,0-22-16,0 1 0,0 20 0,0-20 15,0-1-15,0 1 0,0-22 16,0 22-16,0-22 0,0 0 0,0 1 16,0-22-16,0 0 0,0 0 0,0 0 15,0 0-15,21-21 16,0 0-16,0 0 0,-21-21 0,21 0 16,0 0-16,1 0 0,-22 0 15</inkml:trace>
  <inkml:trace contextRef="#ctx0" brushRef="#br0" timeOffset="36533.92">6519 4932 0,'0'0'0,"43"42"31,-43-21-31,21-21 0,0 0 16,0 0-16,0 0 16,0 0-16,1 0 0,-1-21 15,0 21-15,0-21 0,0 0 0,0 0 16,1 21-16,-1-21 0,0-1 0,-21-20 15,21 21-15,-21 0 16,0 0-16,0-1 0,0 1 0,0 0 16,-21 0-16,-21 0 0,20 21 15,1 0-15,0 0 0,-21 0 0,21 0 16,-1 21-16,-20 0 0,21 0 0,0 22 16,-22-1-16,43-21 0,-21 21 15,21 1-15,0-1 0,0 0 0,0-20 16,0 20-16,0-21 0,0 0 15,21 0-15,1 1 0,-1-1 0,0-21 16,21 0-16,-21 0 0,22 0 0,-22 0 16,21 0-16,1 0 0,-1-21 15,0 21-15,-21-22 0,22 1 16,-1 0-16,0-21 0,-20 21 0,20-22 16,-21 1-16,0 0 0,22-1 15,-22 1-15,0 0 0,-21-1 0,21 22 16,-21-21-16,21 21 0,-21-1 15,0 1-15,0 0 0,0 42 32,0 0-32,0 1 0,0 20 15,-21 0-15,21 1 0,0-1 0,-21 0 16,21 1-16,0-1 0,0 0 16,0 1-16,0-22 0,0 21 0,-21-21 15,21 0-15,0 1 0,0-1 16,0 0-16,0 0 0,0-42 31,0 0-31,21 0 16,-21-1-16,0 1 0,0-21 15,21 21-15,0-22 0,-21 1 0,21 0 16,-21-22-16,22 22 0,-1 0 0,-21-1 16,21 1-16,0 0 0,0 20 15,0 1-15,1 0 0,-1 0 0,0 21 16,0 0-16,0 0 15,-21 21-15,0 0 0,21 0 16,1 1-16,-22 20 0,0-21 0,21 21 16,-21 1-16,21-1 0,0 0 15,-21 1-15,0-22 0,21 21 0,0-21 16,-21 22-16,22-22 0,-22 0 0,21-21 16,-21 21-16,21-21 0,-21 21 15,21-21-15,0 0 0,0 0 16,1-21-16,-1 0 0,0 0 15,0 0-15,0 0 0,0-1 0,1-20 16,-1 0-16,0-1 0,0 1 0,0 0 16,0-1-16,1 1 0,-1 0 15,21-1-15,-21 22 0,0-21 16,1 21-16,-1 0 0,0 21 0,0 0 16,0 0-16,-21 21 15,0 0-15,0 0 0,0 0 16,0 0-16,0 22 0,0-1 15,0-21-15,0 22 0,0-1 0,0 0 16,0 1-16,0-22 0,0 21 0,0-21 16,0 22-16,21-22 0,1 0 15,-1 0-15,0-21 0,0 21 0,0-21 16,22 0-16,-22 0 0,21 0 0,0 0 16,1-21-16,-1 21 0,0-21 15,1 0-15,-1-22 0,0 22 0,1-21 16,-1 21-16,0-22 0,-20 1 15,-1 0-15,0-1 0,0 1 16,-21 0-16,0 21 0,0-22 0,0 22 16,0 0-16,-21 0 0,0 0 15,-22 21-15,22 0 0,-21 0 0,21 0 16,-22 21-16,22 0 0,0 0 0,0 0 16,0 0-16,21 1 0,0 20 15,0-21-15,0 21 0,0-20 0,0 20 16,21-21-16,0 0 0,0 0 15,0 1-15,1-1 0,20-21 0,-21 21 16,21-21-16,-20 0 0,20 0 0,0 0 16,1 0-16,-1 0 15,0-21-15,1 21 0,-22-21 0,21-1 16,0 1-16,1 0 0,-22 0 0,21-21 16,-21 20-16,1 1 0,-1-21 15,0 21-15,0 0 0,-21-22 0,0 22 16,0 0-16,-21 21 31,0 21-31,21 0 0,-21 0 16,21 1-16,0-1 0,-22 0 15,22 0-15,0 21 0,0-20 16,-21-1-16,21 21 0,0-21 0,0 0 0,0 1 16,0-1-16,0 0 15,0 0-15,21-21 31,1-21-31,-1 0 16,-21 0-16,21-1 0,0 1 0,-21 0 16,21-21-16,0 21 0,1-22 15,-1 22-15,0 0 0,0-21 0,-21 20 16,21 1-16,0 21 0,1-21 0,-22 42 31,0 0-31,0 1 16,0-1-16,0 0 0,0 0 0,0 0 15,0 22-15,21-22 16,-21 0-16,21 0 0,0 0 0,-21 0 16,21 1-16,0-1 0,1-21 0,-1 0 15,0 21-15,0-21 0,0 0 16,0 0-16,1 0 0,-1 0 0,0 0 16,21-21-16,-21 0 0,1-1 15,-1 1-15,0 0 0,0 0 16,0 0-16,0-22 0,1 22 0,-1-21 15,0 21-15,0-43 0,-21 22 0,21 0 16,0-1-16,1-20 0,-22-1 16,21 1-16,0-1 0,-21 22 0,21-22 15,-21 22-15,0 0 0,0 21 16,0-1-16,0 1 0,0 0 0,0 42 16,0 0-1,-21 1-15,21 20 0,-21 21 0,0-20 16,21 20-16,0-20 0,0 20 0,0 1 15,-22-22-15,22 21 0,0-20 16,0-1-16,0 0 0,0 1 0,0-22 16,0 21-16,22-21 0,-22 22 15,21-22-15,0 0 0,-21 0 16,21-21-16,0 0 0,0 21 0,1-21 16,-1 0-16,0 0 15,0-21-15,0 0 0,0 0 0,1 0 16,-22 0-16</inkml:trace>
  <inkml:trace contextRef="#ctx0" brushRef="#br0" timeOffset="36705.23">10181 4551 0,'0'0'0,"-42"0"0,-43 0 32,106 0-17,22 0 1,-22 0-16,0 0 0,21 0 15,1-21-15,-1 21 0,21-21 16,-20-1-16,-1 22 0,0-21 0,22 0 16,-22 21-16</inkml:trace>
  <inkml:trace contextRef="#ctx0" brushRef="#br0" timeOffset="37411.04">11493 4445 0,'0'0'0,"-21"-21"0,0 0 0,0 0 0,0-1 16,21 1-16,-21-21 0,21 21 15,0-22-15,0 22 0,21 0 16,0 0-16,0-21 0,0 42 16,22-22-16,-22 1 0,21 21 0,-21 0 15,22 0-15,-1 0 0,0 21 0,1 1 16,-22-1-16,21 21 0,-21-21 15,0 22-15,1-1 0,-22 0 0,0 22 16,0-22-16,0 0 0,0 1 16,-22-22-16,22 21 0,-21 1 0,0-22 15,21 0-15,0 21 0,-21-21 0,0-21 16,21 22-16,0-1 0,-21-21 16,21-21-1,0-1 1,0 1-16,0 0 0,0 0 0,0 0 15,0 0-15,21-22 0,0 1 0,0 21 16,0-43-16,0 22 0,1 0 16,20-22-16,0 22 0,1-22 0,-1 22 15,21 0-15,-20 20 0,-1 1 16,22 0-16,-22 21 0,-21 0 0,21 0 16,-20 21-16,-1 22 0,0-22 0,-21 21 15,0 0-15,0 22 0,0-22 16,0 1-16,0-1 0,-21 21 0,0-20 15,-1-1-15,1 0 0,0 1 16,21-22-16,-21 21 0,21-21 16,-21 1-16,21-1 0,0 0 0,0 0 15,21-21 17,0-21-32,0 21 0,0-21 15,1 0-15,-1-1 0,0-20 0,0 21 16,0-21-16</inkml:trace>
  <inkml:trace contextRef="#ctx0" brushRef="#br0" timeOffset="37792.82">12848 4085 0,'0'0'0,"0"-21"0,-21 63 32,0-20-32,0 20 0,21-21 15,-22 21-15,1 1 0,0-1 0,21 0 16,-21 1-16,21-1 0,0 0 0,0-20 15,0 20-15,0-21 0,0 21 16,0-20-16,0-1 0,21 0 0,0 0 16,22 0-16,-22 0 0,21-21 15,0 0-15,1 0 0,-1 0 0,0 0 16,22 0-16,-22 0 0,1-21 0,-1 21 16,0-21-16,1 0 0,-1 0 15,-21 0-15,21-1 0,-42-20 16,22 21-16,-22-21 0,0-1 15,0 1-15,0 0 0,-22-22 0,-20 22 16,21-1-16,-21 1 0,-1 21 0,-20-21 16,20 42-16,-20-22 0,21 22 15,-1 0-15,1 0 0,0 0 0,-1 0 16,22 22-16,0-22 0,0 21 16,21 0-16,0 0 0,21-21 15,0 0-15,21 0 16,-20 0-16,41-21 0</inkml:trace>
  <inkml:trace contextRef="#ctx0" brushRef="#br0" timeOffset="38053.72">13801 3747 0,'0'0'0,"21"-22"0,-21 1 16,0 0-16,0 0 0,0 42 31,-21 0-16,21 0-15,0 22 0,-22-1 0,1 0 16,0 22-16,21-1 0,-21 1 16,0-1-16,0 1 0,-1-1 0,22 1 15,-21-1-15,0-20 0,21 20 0,0-20 16,0-22-16,0 21 16,0-21-16,0 0 0,0 1 0,21-1 15,0-21-15,1 0 0,-1 0 0,21 0 16,-21 0-16,22-21 0,-22-1 15,21 1-15,-21 0 0</inkml:trace>
  <inkml:trace contextRef="#ctx0" brushRef="#br0" timeOffset="38225.62">13631 4043 0,'0'0'15,"-42"0"-15,21 0 0,0 0 0,-1 0 0,1 0 16,42 0 15,1 0-31,-1 0 16,0 0-16,21 0 0,-21 0 0,22 0 15,-1 0-15,0 0 0</inkml:trace>
  <inkml:trace contextRef="#ctx0" brushRef="#br0" timeOffset="39537.86">14944 4043 0,'0'0'0,"-64"-21"16,43 21-16,21-21 15,-21 21-15,0 0 0,21-22 16,-22 22-16,22-21 0,-21 21 16,21-21-16,-21 21 0,21-21 0,0 0 15,0 0-15,0-1 16,0 1-16,0 0 0,0-21 0,0 21 16,21-22-16,0 22 15,1-21-15,-1 21 0,0-22 0,0 22 16,-21-21-16,21 21 0,0-1 0,1 1 15,-22 0-15,0 42 16,0 22-16,0-22 16,-22 21-16,1 0 0,0 22 15,0-22-15,21 22 0,0-1 0,0 1 16,-21-1-16,21 22 0,0-22 16,-21 1-16,21-1 0,0 1 0,0-1 15,0-20-15,0-1 0,-22 0 0,22 1 16,0-22-16,-21 0 0,21 0 15,-21 0-15,21 1 0,-21-22 16,0 0 0,0 0-16,-1 0 0,1 0 15,0-22-15,0 1 0,0 0 0,0 0 16,-1-21-16,22 20 0,-21-20 16,0 21-16,0-21 0,21 20 0,0-20 15,0 21-15,0 0 16,0 42-16,0 0 15,0 0-15,0 0 0,0 22 0,21-22 16,0 21-16,0-21 16,1 22-16,-1-22 0,21 0 0,-21 0 0,0 0 15,22 1-15,-22-1 0,0-21 16,21 21-16,-20-21 0,20 0 16,-21 0-16,21 0 0,1 0 0,-22 0 15,21 0-15,43-21 16,-64 0-16,21-1 0,-20 1 0,20 0 15,-21 0-15,0-21 0,0 20 0,1-20 16,-22 0-16,21-1 0,0 22 16,0-21-16,-21 21 0,0 0 0,0-1 15,0 44 1,0-1-16,0 21 16,-21-21-16,21 0 0,0 22 0,-21-22 15,21 21-15,-21-21 0,21 1 16,0-1-16,0 0 0,0 0 0,0 0 15,0 0-15,21-21 32,0 0-32,0-21 15,0 21-15,0-21 0,1 0 16,-1 0-16,0 0 0,0-1 0,-21-20 16,21 21-16,0-21 0,1-1 15,-1 22-15,-21-21 0,0 21 16,21 21-16,-21-22 0,21 22 15,-21 22-15,0-1 16,0 21-16,0-21 0,0 0 0,0 22 16,0-22-16,21 0 0,-21 0 15,0 0-15,21 1 0,-21-1 0,22 0 16,-1-21-16,0 21 0,0-21 16,0 0-16,0 0 0,1 0 15,-1 0-15,0 0 0,0-21 0,0 0 16,0 0-16,22-1 0,-22 1 15,0 0-15,0 0 0,0-21 0,1-1 16,62-190 0,-63 191-16,-21-21 15,22-1-15,-1 1 0,0 20 0,-21 1 16,0-22-16,0 43 0,0-21 16,0 21-16,0 0 0,0-1 0,0 44 15,0-1 1,-21 21-16,21 0 0,-21 1 0,-1-1 15,22 22-15,-21 20 0,21-20 0,0-1 16,0 1-16,0-1 0,0 1 16,0-22-16,0 22 0,0-43 0,0 21 15,0 0-15,0-20 0,0-1 16,0 0-16,21-21 0,1 21 16,-1-21-16,0 0 0,0 0 15,0-21-15,-21 0 16,0 0-16</inkml:trace>
  <inkml:trace contextRef="#ctx0" brushRef="#br0" timeOffset="39729.75">16044 4128 0,'0'0'0,"-21"21"31,21 0-31,0 0 16,21-21-1,0 0-15,1 0 0,20 0 16,-21 0-16,21 0 0,1 0 0,-1 0 16,0 0-16,1-21 0,-1 21 15,0 0-15,1-21 0,-1 21 0</inkml:trace>
  <inkml:trace contextRef="#ctx0" brushRef="#br0" timeOffset="40105.05">16616 4360 0,'0'0'0,"0"22"0,-21-1 16,42-21 31,0 0-47,0-21 0,0 21 16,0-22-16,22 1 0,-22 0 0,0 0 15,21 0-15,-20 0 0,-1-22 16,-21 22-16,21 0 0,-21 0 0,0 0 15,0-1-15,0 1 0,-21 21 16,0 21 0,-1 1-16,1 20 0,0-21 0,0 21 15,0-20-15,21 20 0,0 0 16,-21-21-16,21 22 0,0-22 16,0 0-16,0 0 0,0 0 15,0 1-15,21-1 0,0-21 16,0 21-16,0-21 0,0 0 0,22 0 15,-22 0-15,21 0 0,1 0 16,-1-21-16,-21 0 0,21 21 0,1-22 16,-1 1-16,0 0 0,-20 0 15,20-21-15,-21 20 0,0 1 0</inkml:trace>
  <inkml:trace contextRef="#ctx0" brushRef="#br0" timeOffset="40429.91">17335 4149 0,'0'0'0,"0"-21"0,0-1 0,0 1 15,0 0-15,0 0 0,0 0 16,0 0-16,22 21 0,-1 0 15,21 0-15,-21 0 0,0 0 16,22 0-16,-22 21 0,21-21 16,-21 42-16,22-21 0,-22 0 0,0 22 15,21-22-15,-20 21 0,-1 1 16,-21-22-16,21 21 0,-21 0 0,0-20 16,0 20-16,0-21 0,0 0 15,0 0-15,-21 1 0,21-1 0,-21 0 16,-1-21-16,1 0 0,21 21 0,-21-21 15,0 0-15,0 0 16,21-21-16,0 0 16,0 0-16,0-1 0,0 1 15,0-21-15,21 0 0,0 20 0,21-41 16,-20 21-16,-1-1 0,21-20 0,-21 20 16,22 1-16,-22 0 0,21 21 15,-21-1-15,22 1 0,-22 0 0,21 21 16,-21 0-16,22-21 0,-22 21 15,0 0-15,0 0 0</inkml:trace>
  <inkml:trace contextRef="#ctx0" brushRef="#br0" timeOffset="40914.62">18521 4233 0,'0'0'0,"21"0"0,64-21 15,-64 21 1,0-21-16,0 0 0,-21 0 15,21 0-15,-21-22 0,0 22 0,0-21 16,0 21-16,0-22 0,0 22 16,0 0-16,-21 0 0,0 0 0,0-1 15,-22 22-15,22 0 0,-21 0 16,0 22-16,-1-1 0,1 0 0,0 0 16,-1 21-16,1 1 0,0-1 15,20 22-15,1-22 0,0 0 0,21 1 16,0-22-16,0 21 0,0 0 15,0-20-15,21-1 0,0 21 16,22-21-16,-22-21 0,21 21 0,-21 1 16,22-22-16,-1 0 0,-21 0 15,22 0-15,-1 0 0,-21 0 0,21-22 16,-20 1-16,-1 0 0,0 0 0,0 0 16,0 0-16,-21-22 0,21 1 15,-21 0-15,0 20 0,0-20 0,0 0 16,22 21-16,-22-1 0,0 1 15,-22 42 1,22 1-16,-21-1 0,0 0 16,0 0-16,21 21 0,0-20 15,-21-1-15,21 0 0,0 0 0,0 0 16,0 0-16,0 1 0,21-22 16,-21 21-16,21-21 0,0 0 15,22 0-15,-22 0 0,21 0 16,0 0-16,-20-21 0</inkml:trace>
  <inkml:trace contextRef="#ctx0" brushRef="#br0" timeOffset="41397.35">19240 3979 0,'0'0'0,"0"-21"0,0-21 16,0 21-16,0 0 0,-21 21 16,0 0-1,0 0-15,0 0 0,0 42 0,-22-21 16,22 21-16,0 1 0,-21-1 15,20 0-15,1 22 0,21-22 0,0 1 16,0-22-16,0 21 0,0 0 0,0-20 16,0-1-16,21 0 0,1 0 15,20 0-15,-21 0 0,21-21 0,1 0 16,-1 0-16,0 0 0,22 0 16,-22 0-16,1 0 0,20 0 0,-21-21 15,1 0-15,-1 0 0,-21 0 0,22-22 16,-22 1-16,0 0 15,0-22-15,0 1 0,0-1 0,-21 1 16,43-1-16,-22 22 0,0-22 16,0 22-16,22-21 0,-22 41 0,0-20 15,0 21-15,-21 0 0,0 0 16,0 42 0,0 0-16,-21 0 15,0 21-15,0-20 0,-1 20 0,1 0 16,0 1-16,0 20 0,0-21 15,21 22-15,0-22 0,0 22 0,0-22 16,0 0-16,0 1 0,21-1 16,0-21-16,0 22 0,0-22 15,-21 0-15,22 0 0,-1 0 0,0-21 16,0 0-16,0 0 16,0 0-16,-21-21 15,0 0-15</inkml:trace>
  <inkml:trace contextRef="#ctx0" brushRef="#br0" timeOffset="41569.26">19685 4106 0,'0'0'0,"-21"-21"0,0 21 0,-1-21 15,1 21-15,21-21 0,21 21 32,1 0-32,-1 0 0,21 0 15,0 0-15,1 0 0,-1 0 16,0 0-16,22 0 0,-22 0 0,1 0 15,-1 0-15,21 0 0,-20 0 16,-1 0-16,0 0 0</inkml:trace>
  <inkml:trace contextRef="#ctx0" brushRef="#br0" timeOffset="41994.01">20637 3916 0,'0'0'0,"-21"-64"31,0 64-31,0-21 0,0 21 0,0 0 15,-1 0-15,1 0 0,-21 0 16,21 21-16,-22-21 0,1 22 0,21-1 16,-21 21-16,-1 0 0,22 1 15,-21-1-15,21 0 0,-1 1 0,1-22 16,21 21-16,0 1 0,0-22 16,0 0-16,0 21 0,0-21 0,0 1 15,0-1-15,21 0 16,1-21-16,-1 0 0,0 0 0,0 0 15,0 0-15,0 0 0,22 0 16,-22-21-16,0 0 0,21-1 16,-20 1-16,-1-21 0,0 21 0,-21-22 15,0 1-15,21 0 0,-21 21 16,0-22-16,0 22 0,0 0 0,0 0 16,0 42-1,0 0-15,-21 0 16,21 22-16,0-22 0,0 21 0,0-21 15,0 22-15,0-22 0,0 0 16,0 0-16,0 0 0,21 0 0,0 1 16,0-1-16,1 0 0,-1-21 15,21 0-15,-21 0 0,22 0 16,-1 0-16,0 0 0,1 0 0</inkml:trace>
  <inkml:trace contextRef="#ctx0" brushRef="#br0" timeOffset="42500.95">21082 3789 0,'0'0'16,"0"-42"-16,-21 20 0,0-20 0,-1 21 15,22 0-15,-21 21 0,0 0 16,21 21 0,0 0-16,0 21 0,0-20 15,0 20-15,0-21 0,0 43 16,0-22-16,0 0 0,0 22 15,0-22-15,0 0 0,0 22 0,0-22 16,0-21-16,-21 22 0,21-1 16,-21-21-16,21 0 0,0 1 0,-21-22 15,21 21-15,0-42 32,0-1-32,0 1 0,21 0 15,0 0-15,0-21 0,0 20 16,0-20-16,1 21 0,-1-21 0,21 20 15,-21 1-15,22 0 0,-22 0 16,21 21-16,-21 0 0,22 0 16,-1 0-16,-21 0 0,21 21 15,1 0-15,-22 0 0,21 22 0,-21-22 16,1 0-16,-22 21 0,0-20 16,0 20-16,0-21 0,0 21 0,-22-20 15,1-1-15,-21 0 0,21 0 0,-22 0 16,1 0-16,0-21 0,-1 22 15,1-22-15,21 0 0,-21 0 0,-1 0 16,22 0-16,0 0 0,0 0 16,0 0-16,42-22 31,0 1-31,0 0 0,0 0 16,22 0-16</inkml:trace>
  <inkml:trace contextRef="#ctx0" brushRef="#br0" timeOffset="42778.34">21907 3683 0,'0'0'16,"22"-42"-16,-1 21 0,0-1 0,0 1 15,0 21-15,-21 21 16,0 1 0,0-1-16,0 0 0,0 21 0,0 1 15,0-22-15,-21 21 0,0 0 16,0 22-16,21-22 0,-21 22 0,-1-1 15,1-20-15,21-1 16,0 21-16,-21-20 0,21-1 0,-21-21 16,21 22-16,0-22 0,0 0 15,0 0-15,0 0 0,0 0 16,21-21-16,0 0 16,0 0-16,1 0 0,-1-21 15,0 0-15,21 0 0,-21 21 0</inkml:trace>
  <inkml:trace contextRef="#ctx0" brushRef="#br0" timeOffset="43129.19">22331 4233 0,'0'0'0,"21"0"0,0-21 31,0 21-15,0 0-16,1 0 0,-22-21 15,21 0-15,0 21 0,0-21 16,0 21-16,22-21 0,-22-1 0,0 1 15,0 0-15,0 0 0,0 0 16,1 21-16,-22-21 0,0-1 0,0 1 16,-22 21-1,-20 0-15,21 0 0,-21 0 16,20 0-16,-20 21 0,21 1 0,-21-1 16,20 0-16,1 21 0,0-21 15,0 22-15,21-1 0,-21-21 0,21 22 16,0-22-16,0 0 0,0 0 15,0 0-15,0 0 0,21 1 0,0-1 16,0 0-16,0-21 16,1 0-16,-1 0 0,0 0 0,21 0 15,-21 0-15,1 0 0,20 0 16,-21-21-16,0 21 0,22-21 0,-22-1 16,21 22-16</inkml:trace>
  <inkml:trace contextRef="#ctx0" brushRef="#br0" timeOffset="43317.23">22945 4424 0,'0'0'0,"-22"0"0,-20 0 31</inkml:trace>
  <inkml:trace contextRef="#ctx0" brushRef="#br0" timeOffset="44404.86">1609 7493 0,'0'0'0,"-191"-21"31,170 21-31,0 0 0,63 0 16,0 0 0,1 0-16,41 21 0,-20-21 15,21 0-15,20 0 0,1 21 0,21-21 16,0 0-16,21 0 0,1 0 15,-1 0-15,0 0 0,-21 0 0,42 0 16,-21-21-16,1 21 0,-22-21 0,0 0 16,0 21-16,-22-21 0,1-1 15,-21 22-15,0-21 0,-22 0 0,1 0 16,-22 21-16,-21-21 0,21 0 16,-20-1-16,-22 1 0,0 0 15,-22 0-15,-20 0 0,21 0 16,-21-1-16,-1 1 0,1 21 15,0-21-15,-22 21 0,22 0 0,-22 0 16,22 0-16,-22 0 0,22 0 16,0 0-16,-1 0 0,22 0 0,0 0 15,0 0-15,42 0 16,0 0-16,22 0 0,-1-21 16,0 21-16,22 0 0,-1 0 0,-20 0 15,20 0-15,1 0 0,-1 0 16,1 0-16,-1 0 0,1 0 0,-1 21 15,-21 0-15,1 0 0,-22 22 0,0-1 16,-21 0-16,0 1 16,-21-1-16,-21 0 0,-1 1 0,-20 20 15,20-20-15,-20-1 0,-1 0 0,1 1 16,-1-1-16,22 0 0,0 1 16,-1-22-16,1 0 0,21 0 0,21 0 15,21-21 1</inkml:trace>
  <inkml:trace contextRef="#ctx0" brushRef="#br0" timeOffset="47129.34">6159 6795 0,'0'0'0,"-63"63"15,42-42-15,0 0 16,21 1-16,21-22 31,0 0-31,0 0 0,21-22 0,1 22 16,-1-21-16,0 0 0,22 0 15,-22 0-15,22 0 0,-1-22 0,-20 22 16,20-21-16,1 21 0,-22-22 0,0 22 16,-21-21-16,1 21 0,-22-22 15,0 22-15,0-21 0,-22 21 0,1-1 16,-21 22-16,0 0 0,-1 0 15,-20 0-15,20 0 0,-20 22 16,-1-1-16,1 21 0,-1 0 0,22 1 16,0-1-16,-1 0 0,1 22 15,21-22-15,0 1 0,21-1 0,0-21 16,0 21-16,0-20 0,0-1 16,21 0-16,0 0 0,21 0 0,-20 0 15,20-21-15,-21 0 0,21 0 0,1 0 16,-1 0-16,0 0 0,22 0 15,-43 0-15,21 0 0,1 0 0,-22-21 16,0 0-16,0 21 0,-21-21 16,-21 21-16,-21-21 15,21 21-15,-22 0 0,1 0 16,0 0-16,-1 0 0,1 21 16,0 0-16,-1 0 0,22 0 0,-21 22 15,21-1-15,-1 0 0,1 1 0,0-1 16,0 22-16,0-22 0,21 0 15,0 1-15,0-1 0,0 0 0,0-21 16,0 22-16,0-22 0,21 0 0,0-21 16,21 0-16,-20 0 0,20 0 15,0 0-15,1 0 0,-1 0 0,21-21 16,1 0-16,-1 0 0,1-1 0,-1-20 16,1 21-16,21-21 0,-22-1 15,1-20-15,-1 20 0,-21-20 16,22 21-16,-22-22 0,1 22 0,-1-22 15,0 1-15,-21-1 0,22 1 16,-22-22-16,0 22 0,0-22 0,-21 21 16,0 1-16,0 21 0,0-22 15,0 43-15,0-21 0,0 20 0,-21 22 16,0 22 0,0-1-16,21 21 0,-21 22 0,-1-1 15,22 1-15,-21-1 0,21 1 0,0-1 16,0 1-16,0-1 0,0 1 15,0-22-15,0 21 0,0 1 0,0-22 16,0 1-16,21 20 0,-21-21 16,22-20-16,-1 20 0,21-21 15,-21 0-15,22 0 0,-1 1 0,0-22 16,1 0-16,20 0 0,-21 0 16,22-22-16,-22 1 0,22 0 0,-1 0 15,-20 0-15,20-22 0,-21 22 0,1-21 16,-1 0-16,-21-1 0,22 22 15,-22-21-15,-21-1 0,0 22 0,0-21 16,0 21-16,0 0 0,0-1 0,-21 1 16,-1 21-16,1 0 0,0 0 15,0 0-15,-21 0 0,20 21 0,-20 1 16,21-1-16,-21 0 0,20 21 16,1-21-16,21 22 0,0-1 15,0-21-15,0 22 0,0-1 0,0 0 16,0-21-16,21 22 0,-21-22 15,43 21-15,-22-21 0,0 1 0,21-1 16,-20-21-16,20 0 0,0 0 0,1 0 16,-1 0-16,0 0 0,1 0 15,-1-21-15,-21-1 0,21 1 0,1 0 16,-1 0-16,0-21 0,-20 20 0,20-20 16,-21 0-16,21-1 0,-42 22 15,22-21-15,-22 0 0,21-1 0,-21 22 16,0-21-16,0 21 0,0-1 15,0 1-15,-21 42 32,21 1-32,-22-1 15,22 21-15,0-21 0,-21 22 0,21-1 16,-21 0-16,21 1 0,0-1 0,0-21 16,0 21-16,0 1 0,0-22 15,0 21-15,0-21 0,0 1 0,0-1 16,0 0-16,0-42 31,0 0-31,21 21 16,0-43-16,-21 22 15,22-21-15,-1 21 0,0-22 0,0 1 16,0 0-16,0-1 0,1 1 0,-1 0 16,0-1-16,21 1 0,-21 21 15,1-22-15,20 22 0,-21 0 0,21 21 16,-20 0-16,-1 0 0,0 0 0,0 0 15,0 21-15,0 0 16,-21 1-16,0 20 0,0-21 0,22 0 16,-22 22-16,0-22 0,21 21 0,-21 0 15,0-20-15,0 20 0,0-21 16,0 21-16,0-20 0,0-1 0,0 0 16,0 0-16,21-21 31,0-21-31,-21 0 0,21 0 15,0-1-15,1 1 0,-1-21 16,0 21-16,21-22 0,-21 1 0,1 21 16,-1-21-16,21-1 0,-21 1 0,22 0 15,-22-1-15,21 1 0,-21 21 16,22-22-16,-22 22 0,0 0 0,0 0 16,0 21-16,0 0 0,1 21 15,-22 0-15,21 0 16,-21 1-16,0 20 0,0-21 15,21 0-15,-21 22 0,21-22 0,-21 21 16,21-21-16,-21 0 0,21 22 16,1-22-16,-22 0 0,21 0 0,0 0 15,0 1-15,21-1 0,-20-21 0,20 21 16,-21-21-16,21 0 0,1 0 16,-1 0-16,-21 0 0,22 0 0,-1-21 15,0 21-15,1-21 0,-1-1 16,0 1-16,-21 0 0,22 0 15,-22 0-15,21-22 0,-21 22 0,1-21 0,-1 21 16,0-22-16,-21 1 0,0 21 16,0-21-16,0 20 0,0-20 15,0 21-15,-21 21 0,0-21 0,-1 21 16,1 0-16,0 0 0,0 21 16,0 0-16,0 0 0,-1 0 0,1 22 15,0-22-15,21 21 0,-21-21 0,21 22 16,0-22-16,0 0 0,0 21 15,21-20-15,0-1 0,0 0 0,1 0 16,-1-21-16,21 21 0,-21 0 0,22-21 16,-1 0-16,0 0 0,1 0 15,-1 0-15,0 0 0,22-21 0,-22 0 16,0 21-16,1-21 0,-1 0 16,0 0-16,1-1 0,-1 1 15,-21-21-15,0 21 0,1 0 0,-1-22 16,-21 22-16,0 0 0,0 0 15,0 0-15,-21 21 16,-1 0-16,-20 21 0,21 0 0,0 0 16,-22 21-16,22-20 0,0-1 15,-21 0-15,21 0 0,21 21 0,-22-20 16,1-1-16,21 0 0,0 0 16,21-21-1,1 0 1,-1 0-16,0-21 0,0 21 15,0-21-15,22 0 0,-22-1 16,0 1-16,21 0 0,-21 0 0,1-21 16,20 20-16,-21-20 0,0 21 15,0-21-15,1 20 0,-1 1 0,0 0 16,0 21-16,-21 21 16,0 0-16,0 1 15,0-1-15,0 0 0,0 0 0,0 21 16,-21-20-16,21-1 0,0 0 15,0 0-15,0 0 0,0 0 16,21 1-16,-21-1 0,21-21 0,22 21 16,-22-21-16,0 0 0,21 0 0,1 0 15,-1 0-15,-21 0 0,21 0 16,1 0-16,-1-21 0,0 0 0,-20-1 16,20 1-16,0 0 0,-21 0 0,1-21 15,-1-1-15,0 1 0,0 0 16,0-1-16,-21-20 0,0-1 0,0 22 15,0-22-15,0 1 0,21-1 16,-21 22-16,0 0 0,0-1 0,0 22 16,0 0-16,-21 21 15,0 42 1,0-20-16,21 41 0,-21-21 0,0 22 16,21-1-16,0 1 0,0-22 15,0 22-15,0-22 0,0 22 16,0-22-16,21 0 0,0-21 0,0 22 15,0-22-15,22 0 0,-22 21 16,21-42-16,-21 22 0,22-1 16,-22-21-16,21 0 0,0 0 0,-20 0 0,-1 0 15,0 0-15,0 0 0,0 0 16,0-21-16,1-1 0,-22 1 0,21 0 16,-21 0-16</inkml:trace>
  <inkml:trace contextRef="#ctx0" brushRef="#br0" timeOffset="47317.45">12065 6519 0,'0'0'0,"-64"0"0,-84-21 16,169 21-1,22 0 1,-1 0-16,0 0 0,1 0 16,20 0-16,1-21 0,-1 21 0,1 0 15,-1-21-15,1 0 0,-22 21 0,22-21 16,-22-1-16,-21 22 0,21-21 15,-20 21-15,-1-21 0,-21 0 0,0 0 16</inkml:trace>
  <inkml:trace contextRef="#ctx0" brushRef="#br0" timeOffset="48009.05">12975 6392 0,'0'0'15,"-21"0"-15,21-21 0,-21 0 16,21 0-16,0 0 0,0 0 16,0-1-16,21 1 0,0 0 15,21 0-15,-20 0 0,20 0 16,0-1-16,1 22 0,-1 0 0,0-21 16,22 21-16,-22 0 15,0 0-15,1 21 0,-1 1 0,-21-1 0,0 0 16,22 0-16,-43 21 0,21 1 0,-21-1 15,21 0-15,-21 22 16,0-22-16,0 1 0,0 20 0,0-21 16,0 1-16,0-22 0,-21 21 15,0-21-15,21 1 0,0-1 0,-21 0 16,21 0-16,-22-21 0,1 0 16,21-21-1,0 0-15,0 0 16,0-22-16,21 22 0,22-21 0,-22-1 15,0 1-15,0-21 0,0 20 16,22-20-16,-1 20 0,-21 1 16,22 0-16,-1-1 0,0 22 15,1-21-15,-1 21 0,-21 21 0,21 0 16,-20 0-16,-1 0 0,0 0 0,0 0 16,-21 21-16,0 0 0,0 21 15,0 1-15,0-1 0,0 0 0,0 1 16,0-1-16,0 0 0,0 1 15,-21-1-15,21 0 0,-21-20 0,21 20 16,0-21-16,0 0 0,-21 0 0,21 1 16,0-1-16,-22-21 15,44 0 1,-1-21 0,0 21-16,0-22 0</inkml:trace>
  <inkml:trace contextRef="#ctx0" brushRef="#br0" timeOffset="48409.67">14690 6181 0,'0'0'0,"0"-21"0,-22 21 31,1 21-15,0 0-16,0 21 0,0-21 15,0 22-15,-1-1 0,1 0 0,21 1 16,-21-1-16,21 0 0,0 1 15,0-1-15,0 0 0,0-20 16,0 20-16,0-21 0,21 0 0,0 0 16,1 1-16,-1-22 0,0 0 0,0 0 15,0 0-15,0 0 0,1 0 16,-1 0-16,0 0 0,0-22 0,0 1 16,0 0-16,1-21 0,-22 21 15,0-22-15,0-20 0,0 20 0,0-20 16,0 21-16,0-22 0,0 22 0,0-1 15,-22 22-15,1-21 16,0 21-16,0 0 0,0 21 0,-22 0 0,22-22 16,-21 22-16,0 0 0,20 0 15,-20 0-15,21 0 0,0 22 16,0-22-16,-1 21 0,44 0 31,-1-21-31,21 0 0,-21 0 0,22 0 16,-1 0-16</inkml:trace>
  <inkml:trace contextRef="#ctx0" brushRef="#br0" timeOffset="48660.91">15219 5969 0,'0'0'0,"21"-21"0,-21 0 0,21 0 16,-21-1-16,21 1 0,-42 42 31,0 22-15,0-22-16,0 21 0,-1-21 0,1 22 15,21-1-15,-21 0 0,0 1 16,0 20-16,21-20 0,0 20 0,-21-21 16,21 1-16,0 20 0,0-20 15,0-22-15,0 21 0,21-21 0,0 0 16,21 1-16,-21-1 0,43 0 0,-22-21 16,1 0-16,20 0 0,-21 0 15,1-21-15,-1 0 0,-21-1 16,22 1-16,-22-21 0</inkml:trace>
  <inkml:trace contextRef="#ctx0" brushRef="#br0" timeOffset="48820.82">15325 6244 0,'0'0'16,"-43"0"-16,22 0 0,-21 0 0,21 0 16,-1 0-16,1 0 0,42 0 31,1 0-31,20 0 0,0 0 15,1 0-15,-1 0 0,21-21 0,-20 0 16,20 21-16,1-21 0</inkml:trace>
  <inkml:trace contextRef="#ctx0" brushRef="#br0" timeOffset="49233">17060 5927 0,'0'0'0,"-21"-43"0,0 22 0,21 0 0,0 0 16,0 0-16,0 0 0,0-1 16,0 44-1,21-1-15,0 21 0,0-21 16,1 22-16,-1 20 0,0-21 0,0 1 16,0 20-16,0-20 0,1 20 0,-22-21 15,0 22-15,0-22 16,0 22-16,0-22 0,0 0 0,0-20 15,0 20-15,0-21 0,0 0 16,0 0-16,21-21 16,0 0-16,0-21 15,0 0-15,22 0 0,-22-21 16</inkml:trace>
  <inkml:trace contextRef="#ctx0" brushRef="#br0" timeOffset="49504.85">17822 5906 0,'21'-43'0,"-42"86"0,64-128 15,-22 43-15,-21 20 0,0 1 16,0 0-16,0 42 16,-21 0-16,-22 1 15,22 20-15,0-21 0,-21 21 0,20 22 16,-20-22-16,21 1 0,-21 20 0,20-21 16,-20 22-16,21-1 0,0-20 15,-22 20-15,22 1 0,0-22 0,0 22 16,0-22-16,21 0 0,0-21 15,0 1-15,0 20 0,0-21 16,0 0-16,21-21 0,0 0 16,0 0-16,22 0 0,-22-21 0,21 0 15,0 21-15,1-42 0,-1 20 0,0 1 16,1-21-16,-1 0 16,-21-1-16,22 1 0</inkml:trace>
  <inkml:trace contextRef="#ctx0" brushRef="#br0" timeOffset="49682.21">18013 6244 0,'0'0'15,"0"21"1,0 1-16,0-1 16,0 0-16,0 0 0,-21 21 0,21-20 15,-22-1-15,1 21 0,21-21 0,0 0 16,0 1-16,-21-1 0,0 0 16,21 0-16,0-42 46,0 0-46,21 0 0,-21-1 0</inkml:trace>
  <inkml:trace contextRef="#ctx0" brushRef="#br0" timeOffset="49833.13">18013 6117 0,'0'0'16,"0"-21"-16,0-21 0,0 21 0,0-1 16,0 1-16,0 0 15,-21 21-15,21 21 16,0 0-1,0 1 1,0-1-16,21 0 16,0-21-16,0 0 0</inkml:trace>
  <inkml:trace contextRef="#ctx0" brushRef="#br0" timeOffset="50219.15">18754 6117 0,'0'0'0,"21"-21"0,-42 21 31,-1 0-31,-20 0 0,0 0 0,-1 21 16,-20 0-16,21-21 0,-22 22 0,22-22 15,-22 21-15,43 0 16,-21-21-16,21 21 0,-1-21 0,22 21 16,22-21-16,-1 21 15,0-21-15,21 0 0,1 0 16,-1 22-16,21-22 0,-20 0 0,20 21 15,-20-21-15,-1 21 0,21-21 16,-20 21-16,-22 0 0,21 0 0,-21 1 16,1-22-16,-22 21 0,0 0 15,0 0-15,-22 0 0,1-21 0,0 21 16,-21 1-16,-1-22 0,1 21 0,-21-21 16,20 0-16,1 0 0,0 0 15,-1 0-15,1 0 0,0 0 0,20 0 16,1 0-16,0 0 0,21-21 15,0-1 1,21 1-16,0 0 0,1 0 0,20 0 16,0 0-16,1-22 0,-1 22 15</inkml:trace>
  <inkml:trace contextRef="#ctx0" brushRef="#br0" timeOffset="50417.5">19113 6054 0,'43'0'0,"-86"0"0,107 0 0,-22 0 16,-21 0-16,-21 21 15,0 0-15,0 0 16,-21 0-16,21 22 0,-21-22 16,0 21-16,0-21 0,21 22 15,0-22-15,0 21 0,-21-21 0,21 22 16,0-22-16,0 0 0,0 0 0,0 0 16,0 1-1,21-22-15,0 0 0,0-22 16,0 1-16,-21 0 0,21 21 0</inkml:trace>
  <inkml:trace contextRef="#ctx0" brushRef="#br0" timeOffset="50789.29">19304 5715 0,'0'0'0,"-21"0"0,-22 0 0,1 0 16,21 0-16,-21 0 0,20 21 0,-20 0 15,21 1-15,0 20 0,21-21 16,0 0-16,0 0 0,0 1 0,0-1 16,0 0-16,0 0 0,21 0 15,21-21-15,-21 0 0,1 0 16,20 0-16,0 0 0,1 0 0,-22 0 16,21-21-16,0 0 0,-20 21 15,-1-21-15,0 0 0,0-22 0,0 22 16,-21-21-16,0 21 0,0-22 15,0 1-15,0 0 0,-21 20 16,0 1-16,0 0 0,-22 0 0,22 21 16,0 0-16,-21 0 0,21 21 15,-1 0-15,-20 0 0,21 22 0,0-22 16,0 21-16,21-21 0,0 22 16,0-22-16,0 0 0,0 0 0,21 0 15,0 1-15,21-22 0,1 0 16,-1 0-16,0 0 0</inkml:trace>
  <inkml:trace contextRef="#ctx0" brushRef="#br0" timeOffset="51281">20002 5694 0,'0'0'16,"0"-21"-16,0 0 0,0-1 0,0 1 16,0 0-16,0 42 15,-21 0 1,21 22-16,-21-22 0,21 21 0,0 1 15,0-1-15,0 0 0,0 1 16,0 20-16,0-21 0,0 1 0,0-1 16,0 0-16,0 1 0,0-1 15,0-21-15,0 22 0,0-1 16,0-21-16,0 0 0,-21 0 0,21 1 16,0-1-16,-21 0 0,0-21 31,21-21-31,0 0 0,0-1 15,0 1-15,0 0 0,0 0 0,0-21 16,21 20-16,0 1 0,21-21 0,-21 21 16,22-22-16,-1 22 0,22 0 15,-22 0-15,0 21 0,22 0 0,-1 0 16,-20 0-16,-1 0 0,0 0 16,1 0-16,-1 21 0,-21-21 0,0 21 15,-21 22-15,0-22 0,0 0 16,0 0-16,-42 21 0,21 1 15,-22-22-15,1 21 0,-21 1 0,20-22 16,-20 21-16,-1-21 0,22 0 16,-22 1-16,22-1 0,0 0 0,-1 0 15,1-21-15,21 0 0,0 0 0,0 0 16,21-21 0,21 21-16,0-21 0,0-22 0,0 22 15,22-21-15,-1 21 0,21-22 16</inkml:trace>
  <inkml:trace contextRef="#ctx0" brushRef="#br0" timeOffset="51536.94">20913 5609 0,'0'0'0,"21"-42"0,21 0 0,-42 20 0,21 1 16,-21 0-16,21 21 0,-21 21 16,0 0-1,0 22-15,-21-1 0,21 0 16,-21 22-16,21-1 0,0 1 0,-21-1 15,0 22-15,21-21 0,-21-1 16,21 1-16,0-1 0,0 1 0,0-1 16,-22-21-16,22 1 0,0-1 0,0 0 15,0-20-15,0 20 0,0-21 16,0 0-16,22-21 16,-1 0-16,0 0 15,0-21-15,0 0 0,0 0 0,1 0 16,20-1-16,-21-20 0</inkml:trace>
  <inkml:trace contextRef="#ctx0" brushRef="#br0" timeOffset="51901.5">21357 6202 0,'0'21'32,"21"-21"-17,0 0-15,1 0 16,-1 0-16,21 0 0,-21 0 15,22 0-15,-1 0 0,0-21 16,1 0-16,-22 21 0,21-21 0,-21-1 16,0 1-16,1 0 0,-1 0 0,-21-21 15,0 20-15,0-20 0,0 21 16,0 0-16,-21 0 0,-1-1 0,-20 1 16,0 21-16,-1 0 0,1 21 15,-21 1-15,-1-1 0,22 21 0,-1-21 16,-20 22-16,42-1 0,-22 0 15,22 1-15,0-1 0,21 0 16,0 1-16,0-1 0,0 0 0,21-21 0,22 22 16,-22-22-16,21 0 15,0 0-15,1 0 0,20-21 0,-20 0 16,20 0-16,1 0 0,-1 0 0,-21 0 16,1-21-16,-1 0 0,0 0 15,-20 0-15,-1-22 0,0 22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7T03:43:08.48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1736 529 0,'0'0'0,"0"-63"32,0 42-32,0-1 0,-22 1 15,22 42 16,0 1-31,0-1 16,0 21-16,0 0 0,22-20 16,-1 41-16,-21-21 0,21 22 0,0-1 15,0 22-15,0-21 0,22-1 16,-22 1-16,0-1 0,-21 1 16,21-1-16,0 1 0,-21-22 0,22 21 15,-22-20-15,0 20 0,0-20 16,0 20-16,0-21 0,0-20 15,0 20-15,0 0 0,0-21 0,0 1 16,0-1-16,0 0 0,0-42 31,21 0-31,-21-1 16,21-20-16,-21 0 0,0-1 16,0 1-16</inkml:trace>
  <inkml:trace contextRef="#ctx0" brushRef="#br0" timeOffset="479.6">2519 995 0,'-43'127'32,"22"-85"-32,0 1 0,0-1 0,-21 0 15,-1 1-15,22-1 0,-21-21 16,21 21-16,-22 1 0,22-1 15,-21 0-15,21 1 0,-1-22 0,1 21 16,0-21-16,0 1 0,0-1 16,21 0-16,0 0 15,0-42 1,0 0-16,0 0 16,0-22-16,0 1 0,21 0 15,-21-1-15,21 1 0,0 0 0,0-1 16,1 1-16,-1-22 0,0 22 15,21 0-15,-21-1 0,1 22 0,-22 0 16,21 0-16,0 21 0,-21 21 16,21 0-16,0 0 15,0 22-15,-21-22 0,22 21 0,-1 1 16,0-1-16,0-21 0,0 21 16,0 1-16,1-1 0,-1-21 15,0 22-15,0-1 0,0-21 16,0 0-16,1 22 0,-1-22 0,0 0 15,0-21-15,0 21 0,0-21 16,1 0-16,-1 0 0,0 0 0,0 0 16,0-21-16,0 0 0,1 0 15,-1-1-15,0-20 0,-21 0 0,21-1 16</inkml:trace>
  <inkml:trace contextRef="#ctx0" brushRef="#br0" timeOffset="771.68">3069 360 0,'0'0'0,"-21"21"0,21 0 16,-21 22-16,21-1 0,0 0 16,-21 1-16,-1 20 0,22 22 0,-21-22 15,21 22-15,-21-22 0,21 22 16,0-21-16,0-1 0,0 1 0,0-1 15,0-21-15,0 22 0,0-22 16,0 1-16,0-22 0,0 21 16,0 0-16,21-20 0,-21-1 15,21 0-15,-21 0 0,0 0 0,22-21 16,-1 0 0,0 0-16,-21-21 0,21 0 15,0 0-15,-21-22 0,21 22 0</inkml:trace>
  <inkml:trace contextRef="#ctx0" brushRef="#br0" timeOffset="1203.78">3365 1207 0,'0'21'0,"0"-42"0,0 63 0,-21-21 16,21 0-16,0 0 15,0 1-15,0-1 16,0 0-16,21-21 15,1 0-15,-1 0 16,0 0-16,0 0 0,0-21 16,22 0-16,-22 21 0,0-22 0,21 1 15,-21 0-15,1-21 0,20 21 16,-21-22-16,-21 22 0,0-21 16,21 21-16,-21-1 0,0 1 0,0 0 15,-21 0-15,-21 21 16,21 0-16,-22 21 0,1 0 0,0 0 15,20 1-15,-20 20 16,0-21-16,-1 21 0,1 1 0,21-1 16,0 0-16,0-20 0,-1 20 15,1 0-15,21-21 0,0 22 0,0-22 16,0 21-16,0-21 0,21 1 16,1-1-16,-1 0 0,0 0 0,0-21 15,21 0-15,-20 0 0,20 0 16,0 0-16,1 0 0,-22-21 15,21 21-15,0-21 0,1 0 0,-1-1 16,0-20-16,1 21 0,-1-21 16,-21-1-16</inkml:trace>
  <inkml:trace contextRef="#ctx0" brushRef="#br0" timeOffset="1780.16">4360 233 0,'0'21'0,"0"-42"0,-21 84 0,0-41 15,21 20-15,-21 21 0,0-20 16,21 20-16,0 1 0,-22-1 16,1 1-16,21-1 0,-21 1 15,21-1-15,-21 1 0,21-1 16,0-20-16,0 20 0,0-21 0,0 1 15,0-22-15,0 21 0,0-21 16,0 1-16,0-1 0,0 0 0,0 0 16,0-42 15,0 0-15,0 0-16,0-22 0,0 22 15,0 0-15,0-21 0,0 20 16,0-20-16,21 21 0,-21-21 0,21 20 15,0 1-15,1-21 16,-1 21-16,21 0 0,-21-1 0,22 22 16,-1-21-16,0 0 0,1 21 15,-1 0-15,21 0 0,-20 0 0,-1 0 16,22 21-16,-22 0 0,0 22 16,1-22-16,-1 0 0,-21 21 0,21-20 15,-42 20-15,0 0 0,0-21 16,0 22-16,-21-22 0,0 0 0,-21 21 15,-1-20-15,1-1 0,-21 0 16,20 0-16,1 0 0,-22 0 0,22 1 16,0-22-16,-1 21 0,1-21 15,21 0-15,-21 21 0,20-21 16,-20 0-16,21 0 0,0 0 16,0 0-16,-1 0 0,22-21 15,0 0-15,0-1 16,0 1-16</inkml:trace>
  <inkml:trace contextRef="#ctx0" brushRef="#br0" timeOffset="2552.37">5588 741 0,'0'0'0,"-21"0"16,0 0-16,42 0 46,0 0-46,0-21 16,0 21-16,0-21 0,22 21 0,-1-22 16,0 1-16,1 21 0,-1-21 15,0 0-15,1 0 0,-1-22 0,0 22 16,1 0-16,-22-21 0,21 21 16,-21-22-16,-21 22 0,0-21 0,0 21 15,0-1-15,0 1 0,0 0 16,-42 21-16,21 0 0,-191 64 31,149-22-31,-1 0 0,1 1 0,-1-1 16,1 0-16,20 22 0,1-22 15,0 22-15,-1-22 0,22 21 16,0-20-16,21-1 0,0 0 0,0 1 16,0-22-16,21 21 0,0-21 15,1 1-15,20-1 0,0-21 0,1 0 16,-1 0-16,0 0 0,22 0 15,-1 0-15,-20 0 0,20 0 0,-21-21 16,1-1-16,-1 1 0,-21 21 16,22-21-16,-22 0 0,-21 0 15,0 0-15,-21 21 16,-22 0-16,1 0 0,0 21 16,-1 0-16,-20 0 15,-1 21-15,1-20 0,20 20 0,-20 0 16,21 1-16,-1-1 0,1 0 15,0-21-15,20 22 0,1-1 0,0-21 16,21 22-16,-21-22 0,21 21 16,0-21-16,0 0 0,21 1 15,0-1-15,0 0 0,22 0 0,-22-21 16,21 0-16,22 0 0,-22 0 16,22 0-16,-1 0 0,1-21 0,-1 0 15,1 0-15,-1-1 0,-21 1 16,22 0-16,-22-21 0,22 21 0,-22-22 15,22 1-15,-22-22 0</inkml:trace>
  <inkml:trace contextRef="#ctx0" brushRef="#br0" timeOffset="2852.3">6879 21 0,'0'0'0,"-21"0"0,0 21 15,0 1-15,-1 20 0,1 0 16,0 1-16,0 20 0,0 1 0,0-1 16,-1 22-16,1-22 0,0 22 15,0 0-15,0-1 0,0-20 16,-1 20-16,1-20 0,21 21 16,-21-43-16,21 21 0,-21-20 0,0 20 15,21-20-15,0-22 0,0 21 16,0-21-16,0 0 0,0 1 0,0-1 15,0 0-15,21-21 16,0 0-16,0 0 0,0 0 16,1 0-16,-1-21 15,21 0-15,-21-1 0,0 1 0</inkml:trace>
  <inkml:trace contextRef="#ctx0" brushRef="#br0" timeOffset="3916.62">6816 1228 0,'0'21'0,"0"0"0,-22 0 16,22 0-16,0 1 16,0-1-16,0 0 15,22-21-15,-1 0 16,0 0-16,0 0 0,0 0 0,22 0 16,-22 0-16,0-21 0,0 21 15,21-21-15,-20 21 0,-1-22 0,0 1 16,0 0-16,0 0 15,-21 0-15,0-22 0,0 22 0,0 0 16,0 0-16,0 0 0,0 0 16,-21 21-16,0 0 0,0 0 15,0 0-15,-1 0 0,-20 21 16,0 0-16,21 0 0,-22 21 0,22-20 16,-21 20-16,21-21 0,-1 21 15,1-20-15,0 20 0,21-21 0,0 21 16,0-20-16,0-1 0,0 0 15,0 0-15,21-21 0,22 21 0,-22-21 16,21 0-16,-21 0 0,22 0 16,-1 0-16,0 0 0,1 0 15,20-21-15,-21 0 0,1 0 16,-1 21-16,0-43 0,1 22 0,-1 0 16,0 0-16,1-21 0,-1-1 0,-21 22 15,22-21-15,-22-1 0,0 22 16,0 0-16,-21 0 0,0 0 15,0 0-15,-21 42 32,0 0-32,0 0 0,21 21 15,-22-20-15,1-1 0,21 21 16,-21-21-16,21 22 0,0-22 0,-21 0 16,21 21-16,0-21 0,-21 1 15,21-1-15,0 0 0,0 0 16,0 0-16,0 0 0,0 1 0,0-1 15,0-42 17,0-1-32,0 1 15,0 0-15,21 0 0,-21-21 16,21 20-16,-21 1 0,21-21 16,0 0-16,-21 20 0,22-20 0,-1 0 15,0 21-15,21-1 0,-21-20 16,1 21-16,20 0 0,-21 21 0,21 0 15,-20 0-15,20 0 16,-21 21-16,21 0 0,-20 0 0,-1 0 16,21 1-16,-21 20 0,0-21 15,1 21-15,-1-20 0,-21 20 0,0-21 16,21 21-16,-21-20 0,0-1 16,0 21-16,0-21 0,0 0 0,0 1 15,0-1-15,0 0 0,-21 0 16,0-21-16,21 21 0,-22-21 0,1 0 15,0 0-15,21-21 16,0 0 0,0 0-16,0 0 0,0-1 0,21-20 15,0 21-15,1-21 16,-1-1-16,21 1 0,-21 21 0,22-22 16,-1 1-16,0 0 0,-21 21 15,22-1-15,-1 1 0,0 21 0,1 0 16,-1 0-16,-21 0 0,0 21 15,1 1-15,-1 20 0,-21-21 0,0 21 16,0-20-16,0 20 0,0-21 16,0 21-16,0 1 0,-21-22 0,-1 21 15,22-21-15,-21 1 0,0-1 16,0 0-16,0 0 0,21-42 47,0 0-47,0 0 0,0-1 0,0-20 15</inkml:trace>
  <inkml:trace contextRef="#ctx0" brushRef="#br0" timeOffset="4940.3">8911 1482 0,'0'-21'16,"0"-1"-16,21 22 16,0-21-16,1 0 15,-1 21-15,0-21 0,21 0 16,-21 21-16,22-21 0,-22-1 0,21 1 16,-21 0-16,1 0 0,-1 0 15,0 0-15,0-1 0,-21 1 0,0 0 16,0 0-16,0 0 0,-21 21 15,0 0-15,0 0 0,-22 0 16,22 0-16,-21 21 0,21 0 16,-22 0-16,1 22 0,21-22 0,-22 21 15,22-21-15,0 22 0,0-22 0,0 21 16,21-21-16,0 0 0,0 22 16,0-22-16,0 0 0,21 0 15,0 0-15,21-21 16,-20 0-16,-1 22 0,21-22 0,0 0 15,-20 0-15,20 0 0,0-22 16,1 22-16,-22-21 0,21 21 0,0-21 16,1 0-16,-1-21 0,0 20 15,-20 1-15,20-21 0,0 0 0,-21 20 16,22-20-16,-22 0 0,0-22 16,0 22-16,0 0 0,-21 20 0,0-20 15,0 21-15,0 0 0,0 0 16,0 42-16,-21 0 15,0 21-15,0-21 16,21 22-16,-21-1 0,0-21 0,21 22 16,0-1-16,-22 0 0,22-21 15,-21 22-15,21-22 0,0 0 0,0 21 16,0-20-16,0-1 0,0 0 16,0 0-16,0 0 0,0-42 46,0 0-46,0 0 16,0 0-16,0-22 0,0 22 16,0-21-16,21-1 0,1 1 0,-22 0 15,42-22-15,-21 22 16,0-22-16,22 1 0,-1-1 0,0 22 16,22 0-16,-22 21 0,0-22 15,22 22-15,-22 21 0,1 0 0,-1 0 16,0 0-16,-21 21 0,22 22 15,-22-1-15,0 21 0,0-20 0,-21 20 16,0 1-16,0-22 0,0 22 16,0-1-16,0-21 0,-21 1 0,0-1 15,0 0-15,21-20 0,-21 20 16,21-21-16,-22 0 0,22 0 0,-21 1 16,21-1-16,0-42 46,0-1-46,21 1 0,1 0 16,-1-21-16,-21 21 0</inkml:trace>
  <inkml:trace contextRef="#ctx0" brushRef="#br0" timeOffset="5252.31">10943 212 0,'-42'0'32,"21"21"-32,-1 21 0,1 1 15,0-1-15,0 0 0,0 22 16,0-22-16,-1 22 0,1 20 0,0-20 16,0 20-16,0-20 0,0 21 15,21-22-15,0 1 0,-22-1 0,22-21 16,-21 1-16,21 20 0,0-42 15,0 22-15,0-22 0,0 0 0,0 0 16,0 0-16,0 1 0,0-1 0,0 0 16,21-21-1,1 0-15,-1-21 16,0 21-16,0-21 16,21-1-16,-20-20 0</inkml:trace>
  <inkml:trace contextRef="#ctx0" brushRef="#br0" timeOffset="5688.06">11430 931 0,'0'0'16,"21"0"-16,-21-21 0,-21 21 31,-21 0-31,20 0 0,1 0 16,0 21-16,-21 1 0,21-1 15,-22 0-15,22 0 0,0 0 16,0 22-16,0-22 0,-1 0 15,22 0-15,-21 0 0,21 0 0,0 1 16,0-1-16,21-21 16,1 21-16,-1-21 0,0 0 0,0 0 15,21 21-15,-20 0 0,20-21 16,-21 0-16,21 0 0,1 21 0,-22-21 16,0 0-16,0 22 0,0-22 15,1 21-15,-1-21 0,-21 21 16,0 0-16,0 0 15,-21-21 1,-1 0-16,1 0 16,0 21-16,0-21 0,0 0 15,-22 0-15,22 0 0,-21 0 0,21 0 16,-22 0-16,22 0 0,0 0 16,-21 0-16,21 0 0,-1 0 0,1 0 15,0 0-15,0 0 16,21-21-1,0 0-15,0 0 0,0 0 16,0 0-16</inkml:trace>
  <inkml:trace contextRef="#ctx0" brushRef="#br0" timeOffset="5999.88">10626 677 0,'0'0'16,"-22"0"-16,65 0 31,-22 0-31,21-21 16,1 21-16,-1 0 0,21 0 0,1-21 16,-1 21-16,1-21 0,-1 21 15,1 0-15,-22-21 0,1 21 0,-1 0 16,0 0-16,-21 0 15,22-21-15,-22 21 0,0 0 0,0 0 16,-21 21 15,-21-21-31,0 21 16,0-21-16,-22 0 0,1 21 16,-21 0-16</inkml:trace>
  <inkml:trace contextRef="#ctx0" brushRef="#br0" timeOffset="6955.33">1545 2371 0,'0'0'0,"-42"0"0,21 0 0,-22 0 15,22 0-15,-21 0 0,21 0 16,-22 0-16,22 0 0,0 21 0,-21-21 16,20 0-16,1 0 0,21 21 15,-21-21-15,42 0 32,0 0-17,1 0-15,-1 0 0,21 0 0,0 0 16,1 0-16,-1 0 0,0 0 15,22 0-15,-1 0 0,1-21 16,-1 21-16,1 0 0,21-21 16,-1 21-16,1 0 0,21-21 0,0 21 15,21 0-15,0-22 0,0 22 16,0-21-16,0 21 0,21 0 0,0-21 16,0 21-16,21 0 0,-20 0 15,20-21-15,0 21 0,1 0 0,20 0 16,1-21-16,-1 21 0,1 0 15,-1 0-15,1 0 0,20-21 0,-20 21 16,20 0-16,1 0 0,21 0 0,-21-22 16,20 22-16,1-21 0,0 21 15,-21 0-15,21 0 0,-1-21 16,1 21-16,-21 0 0,21 0 16,-22-21-16,1 21 0,0 0 0,-1 0 15,-20 0-15,21 0 0,-22-21 16,-21 21-16,22 0 0,-22 0 0,1 0 15,-22 0-15,0 0 0,0 0 0,-21-21 16,0 21-16,-21 0 0,0 0 16,-22 0-16,1 0 0,-21 0 0,20 0 15,-41-22-15,-1 22 0,0 0 16,1 0-16,-22 0 0,0 0 16,0 0-1,-21-21-15,0 0 31,0 0-15,-21 0 0,0 21-16</inkml:trace>
  <inkml:trace contextRef="#ctx0" brushRef="#br0" timeOffset="7095.25">12150 1990 0,'-22'21'31,"22"0"-31,0 0 0,0 0 16,0 1 0,-21-22-1</inkml:trace>
  <inkml:trace contextRef="#ctx0" brushRef="#br0" timeOffset="24820.47">2582 3704 0,'0'0'0,"-21"-21"0,21 0 0,0 0 15,0 0-15,0-22 0,0 22 0,0 0 16,0 0-16,0 0 0,0-1 16,0 1-16,0 0 0,-21 21 15,21 21 1,-21 0-16,21 22 0,-21-1 15,21 0-15,0 1 0,0 20 16,-22 1-16,22-1 0,-21 1 0,21-1 16,-21 1-16,21-1 15,0 1-15,-21-22 0,0 22 0,21-22 16,-21 0-16,21 1 0,-22-1 16,22-21-16,0 21 0,0-20 0,0-1 15,0 0-15,-21-21 16,21 21-16,0-42 15,-21 0 1,21 0-16,0-1 0,0 1 0</inkml:trace>
  <inkml:trace contextRef="#ctx0" brushRef="#br0" timeOffset="25213.24">1926 3810 0,'0'-21'0,"0"42"0,0-63 0,0 21 15,-21-1-15,21 1 0,0 0 16,0 0-16,21 0 0,0 21 16,0-21-16,1-1 0,20 1 15,0 21-15,1-21 0,-1 21 0,21 0 16,1 0-16,-1 0 0,22 0 16,-21 0-16,-1 21 0,1 0 0,-1 1 15,1 20-15,-22 0 0,21-21 16,-41 22-16,20-1 0,-21 22 0,0-22 15,0 21-15,-21-20 16,0-1-16,0 22 0,0-22 0,-21 0 16,-21 1-16,0-1 0,-1 0 15,1 1-15,-22-1 0,1-21 0,-1 21 16,1-20-16,-1-1 0,22 0 16,-21 0-16,20 0 0,1-21 0,21 0 15,-22 0-15,22 0 0,0 0 16,21-21-1,0 0-15,21 0 16,0 21-16,1-21 0,-1-1 16,21 1-16,0 21 0,-20-21 15</inkml:trace>
  <inkml:trace contextRef="#ctx0" brushRef="#br0" timeOffset="25613.02">2900 4255 0,'0'0'0,"0"-43"16,0 22-16,0 0 16,0 0-16,21 0 0,-21-1 15,21 22-15,-21-21 0,21 0 16,0 21-16,1-21 0,-1 21 0,21 0 16,-21-21-16,0 21 0,1 0 15,20 0-15,-21 0 0,21 0 16,-20 21-16,20 0 0,-21 0 15,0 0-15,0 22 0,1-22 0,-22 0 16,0 21-16,0-20 0,0-1 16,0 21-16,-22-21 0,1 0 0,0 1 15,21-1-15,-21 0 0,0-21 16,0 21-16,-1-21 0,1 0 16,21-21-1,0 0 1,0 0-16,0-1 15,0 1-15,21-21 0,1 21 0,-22-22 16,21 22-16,-21-21 16,21 21-16,0-22 0,0 22 0,0 0 15,1-21-15,-1 21 0,0-1 16,0 1-16,21 21 0</inkml:trace>
  <inkml:trace contextRef="#ctx0" brushRef="#br0" timeOffset="26240.21">3937 3874 0,'-21'127'15,"21"-85"-15,-21 0 0,-1-21 16,1 22-16,0-22 16,21 0-16,-21 21 0,21-20 0,-21-1 15,21 0-15,0 0 0,0 0 16,0 0-16,0 1 0,21-22 15,0 0 1,0 0-16,0 0 16,1 0-16,-1 0 0,0-22 0,0 1 15,-21 0-15,21 0 0,0 0 16,-21 0-16,0-22 0,0 22 0,0-21 16,0 21-16,0-1 0,0-20 15,0 21-15,-21 0 0,0 0 0,21-1 16,-21 22-16,0 0 15,21-21-15,-21 21 0,42 0 47,0 0-47,0-21 0,0 21 16,0 0-16,1-21 0,20 21 16,-21 0-16,0-21 0,22 0 0,-22 21 15,21 0-15,0 0 0,1 0 16,-22 0-16,21 0 0,-21 0 0,22 21 15,-22 0-15,-21 0 16,21 21-16,-21 1 0,21-22 0,-21 42 16,0-20-16,0-1 0,0 0 15,0 22-15,0-22 0,-21 1 0,0 20 16,0-21-16,0 22 0,21-22 16,-22 22-16,1-1 0,0 1 0,21-22 15,0 22-15,-21-1 0,21-21 0,-21 22 16,21-22-16,0 1 0,0-22 15,0 21-15,0-21 0,0 0 16,0 1-16,21-22 16,0 0-16,0 0 15,0-22-15,-21-20 0,22 21 16,-1-21-16,-21-22 0</inkml:trace>
  <inkml:trace contextRef="#ctx0" brushRef="#br0" timeOffset="26525.05">4466 4106 0,'0'0'0,"0"-105"16,0 83-16,0 1 15,21 21-15,0-21 16,1 21-16,-1 0 0,0 0 0,21 0 16,-21 0-16,22 0 0,-22 0 15,21 21-15,1 0 0,-22 1 16,0-1-16,0 0 0,0 0 0,0 21 15,-21-20-15,0-1 0,0 0 16,0 0-16,0 21 0,0-20 0,-21-22 16,0 21-16,0 0 0,-21 0 15,20-21-15,-20 21 0,21-21 0,-21 0 16,20 0-16,-20 0 0,21 0 16,0 0-16,0 0 0,-1 0 0,22-21 15,0 0-15</inkml:trace>
  <inkml:trace contextRef="#ctx0" brushRef="#br0" timeOffset="28807.97">5588 3450 0,'0'0'0,"21"0"16,-21-21-1,0 42-15,0 0 0,0 1 16,-21-1-16,21 21 0,-21 0 16,0 1-16,21-1 0,0 0 0,-22 1 15,1-1-15,21 22 0,-21-22 16,0 0-16,0 22 0,21-22 15,-21 0-15,-1 1 0,1-1 0,21-21 16,0 0-16,-21 22 0,0-22 16,21 0-16,0-42 31,0 0-15,0 0-16,0-1 0,0 1 15,0-21-15,0 21 0,0-22 0,21 1 16,0 0-16,-21-1 0,21 1 15,1 21-15,-22-21 0,0 20 0,21 22 16,-21-21-16,21 21 0,-21 21 16,0 1-1,0-1-15,0 21 0,0 0 0,21-20 16,-21 20-16,21 0 0,0-21 16,-21 1-16,22 20 0,-1-21 0,-21 0 15,21 0-15,0 1 0,0-22 0,0 0 16,1 21-16,20-21 0,-21 0 15,21 0-15,-20 0 0,20 0 0,-21-21 16,21-1-16,-20 1 0,20 0 16,-21 0-16,0-21 0,22-1 15,-22 1-15,0 0 0,-21-1 16,0 1-16,21 0 0,-21-22 0,0 22 16,0-22-16,0 1 0,0-1 0,0 1 15,0 20-15,-21-20 0,0-1 16,0 22-16,-22 21 0,1-21 0,21 42 15,-43 0-15,22 0 0,0 0 16,-1 21-16,-20 21 0,20 0 0,1 1 16,0-1-16,21 22 0,-1-1 15,1-21-15,21 22 0,0-1 0,0-20 16,0-1-16,0 0 0,21 1 16,1-1-16,-1 0 0,0 1 15,21-22-15,1 0 0,-1 0 16,0 0-16,1 1 0,-1-22 0,0 0 15,1 0-15,20 0 0,-21 0 16,1 0-16,-1 0 0,0-22 0,1 1 16,-1 0-16,0 0 0,22 0 0,-22-22 15,-21 22-15,22-21 0,-1 21 16,0-22-16,-20 1 0,-1 21 0,0 0 16,0 0-16,-21-1 0,21 22 15,-21 22 1,-21-1-16,0 0 15,0 0-15,21 21 0,0-20 16,-21 20-16,21-21 0,0 21 0,0-20 16,0 20-16,0-21 0,0 21 15,0-20-15,0-1 0,0 0 0,21-21 16,-21 21-16,21 0 0,0-21 16,0 0-16,0 0 0,1 0 15,20 0-15,-21 0 0,0-21 16,0 21-16,1-21 0,-1 0 0,0 0 15,0-22-15,-21 22 0,21-21 0,-21 21 16,0-22-16,21 1 0,-21 21 16,0-22-16,0 1 0,0 21 0,-21 0 15,0 0-15,0-1 16,0 1-16,0 0 0,-22 21 0,22 0 16,-21 0-16,21 0 0,-22 0 15,22 0-15,0 0 0,0 21 0,0-21 16,-1 0-16,22 21 0,0 1 15,22-22 1,-1 0-16,0 0 0,0 0 0,0 0 16,22 0-16,-1 0 0,0 0 15,1 0-15,-1 0 0,-21 0 0,21-22 16,1 22-16,-1-21 0,0 21 16,-20 0-16,20-21 0,-21 21 0,0 0 15,0 0-15,1 0 0,-22 21 31,0 0-31,0 1 16,0-1-16,0 0 0,0 0 16,-22 0-16,22 0 0,0 1 0,0-1 15,-21 0-15,21 0 0,0 0 0,0 0 16,0 1-16,0-1 16,21-21-1,1 0 1,-1 0-16,0 0 0,0-21 0,0-1 15,0 22-15,1-21 0,-1 0 16,0 0-16,0 0 0,0 0 16,0-1-16,1 1 0,-22 0 0,21 0 15,-21 42 17,0 0-17,-21 0-15,21 1 0,0-1 16,0 0-16,0 0 0,0 0 15,0 0-15,0 1 0,21-22 32,0 0-32,0 0 0,0 0 15,0 0-15,1 0 0,-1 0 16,0-22-16,0 1 0,0 21 16,0-21-16,-21 0 0,0 0 0,22 0 15,-22-1-15,0 1 0,0 0 16,0 0-16,0 0 0,0 0 0,0-1 15,-22 1-15,1 0 0,0 0 16,0 21 0,42-21 15,0 21-31,0 0 0,1 0 0,20 0 16,-21-21-16,21 21 0,-20 0 15,20 0-15,-21-22 0,21 22 16,-20 0-16,20 0 0,-21 0 15,0 0-15,0 0 0,1 22 0,-1-22 16,-21 21-16,0 0 0,21 0 16,-21 0-16,0 0 0,21 1 0,-21-1 15,0 0-15,0 0 0,0 0 16,0 0-16,0 1 0,0-1 16,0 0-1,-21-21 1,0 0-1,0-21-15,21 0 16,0-1 0,0 1-16,0 0 0,0 0 0,0 0 15,0 0-15,21-22 0,21 22 16,-21-21-16,0-1 0,22 1 0,-22 0 16,21-1-16,1 1 0,-22 0 15,21 21-15,0-22 0,1 22 16,-1 21-16,-21 0 0,0 0 0,1 0 15,-1 21-15,0 22 0,-21-22 0,0 21 16,0 0-16,0 1 0,0-1 0,0 0 16,0-20-16,0 20 15,0 0-15,-21-21 0,21 22 0,-21-22 16,21 0-16,0 0 0,-22 0 16,22 1-16,-21-1 0,21 0 15,0 0-15,-21-21 16,21 21-1</inkml:trace>
  <inkml:trace contextRef="#ctx0" brushRef="#br0" timeOffset="30231.77">2582 5355 0,'0'0'16,"-21"0"-16,0 0 0,0 0 15,21 21-15,-21 1 16,21-1-16,-22 21 0,22-21 0,0 22 15,0-1-15,0 21 0,0-20 16,0-1-16,0 0 0,0 1 0,0-1 16,0 0-16,0-20 0,0-1 15,0 21-15,0-21 0,0 0 16,0 1-16,0-44 31,0 1-15,0 0-16,0-21 0,0 21 15,0-1-15,0-20 0,0 0 16,0-1-16,0 1 0,0 0 16,0-1-16,0 1 0,0-21 0,22 20 15,-22 1-15,21 0 0,21-1 16,-21 22-16,0 0 0,1 0 0,20 0 16,-21 21-16,21 0 0,-20 21 15,20 0-15,-21 0 0,21 0 0,-20 22 16,-1-1-16,0 0 15,0 1-15,0-1 0,-21 0 0,0 1 16,0-1-16,0 0 0,0 1 0,0-22 16,0 0-16,0 21 0,0-21 15,0 1-15,0-44 32,0 1-32,0 0 15,0-21-15,0 21 0,0-22 16,0 1-16,0 0 0,21-1 15,1 1-15,-22 0 0,21-22 0,0 22 16,0-1-16,0 1 0,0 0 16,1 21-16,20-1 0,-21 1 15,0 21-15,22 0 0,-22 0 0,0 21 16,0 22-16,21-22 0,-20 21 16,-1 22-16,0-22 0,0 22 0,-21-22 15,0 21-15,0-20 0,0 20 16,0-20-16,-21-1 0,0 0 0,0 1 15,21-22-15,-22 0 0,22 0 16,0 0-16,22-21 31,-1 0-31,0-21 0,0 0 16,0 0-16</inkml:trace>
  <inkml:trace contextRef="#ctx0" brushRef="#br0" timeOffset="31711.92">3958 5419 0,'0'0'0,"0"21"16,0 0-1,0 0-15,0 0 0,0 1 16,0-1-16,0 21 0,-21-21 0,21 22 16,-21-1-16,21 0 0,0-21 15,0 22-15,0-1 0,0-21 16,0 22-16,0-22 0,0 0 0,0 0 15,21 0-15,0-21 16,0 0-16,0 0 0,22 0 0,-22 0 16,0-21-16,21 21 0,-20-21 15,20 0-15,0 0 0,-21-22 0,1 22 16,20-21-16,-21 21 0,-21-22 16,0 1-16,0 0 0,0 20 0,0-20 15,0 21-15,-21-21 0,0 20 16,0 1-16,-1 21 0,1 0 0,0 0 15,-21 0-15,21 0 0,-1 0 16,1 0-16,0 21 0,-21 22 16,21-22-16,21 21 0,-22-21 0,22 22 15,0-1-15,0 0 0,0 1 16,0-22-16,0 21 0,0 1 0,22-22 16,-22 0-16,21 0 0,0 0 15,0 0-15,0-21 0,22 0 0,-22 22 16,21-22-16,0 0 0,1 0 15,-1 0-15,0-22 0,1 22 0,-1-21 16,0 0-16,1 0 0,-1 0 0,0 0 16,1-1-16,-22-20 15,0 21-15,0-21 0,0-1 0,1 22 16,-1-21-16,-21 21 0,21-1 16,-21 1-16,0 0 0,0 0 0,0 42 31,0 0-31,0 0 15,0 1-15,0-1 0,0 0 16,0 0-16,0 0 0,0 22 0,0-22 16,0 0-16,0 0 0,0 0 15,0 0-15,0 1 16,21-22-16,0 0 0,0 0 16,1 0-1,-1 0-15,0-22 0,0 1 0,0 21 16,0-21-16,1 0 0,-22 0 0,21 0 15,0-22-15,0 22 0,-21 0 16,0-21-16,0 20 0,21 1 0,-21-21 16,0 21-16,21 0 15,-21 42 1,0 0 0,0 0-16,0 0 0,0 0 0,0 1 15,-21-1-15,21 21 0,0-21 0,0 0 16,0 1-16,0-1 0,0 21 15,0-21-15,0 0 16,21 1-16,-21-1 0,22-21 16,-1 0-16,0 0 0,0 0 0,0 0 15,22 0-15,-22 0 0,21 0 0,-21-21 16,22 21-16,-22-22 0,21 1 16,0 0-16,-20 0 0,20 0 0,-21-22 15,21 22-15,-20-21 0,-1 21 16,0-22-16,0 22 0,0 0 0,-21 0 15,0 42 17,-21 0-32,21 0 15,0 1-15,0-1 0,0 0 16,0 0-16,0 0 0,0 0 0,0 1 16,0-1-16,0 0 0,21 0 15,-21 0-15,0 0 0,0 1 16,-21-22 15,0 0-15,0 0-16,0 0 0,-1 0 15,1-22-15,0 22 0,0 0 0,21-21 16,-21 21-16,0 0 0,-1 0 16,44 21 15,-1-21-16,0 22-15,0-22 0,0 0 0,0 0 16,22 0-16,-22 0 0,0 0 16,21 0-16,-20 0 0,20 0 0,-21 0 15,21 0-15,1-22 0,-22 1 0,21 21 16,-21-21-16,1 0 0,20 0 16,-21 0-16,0-1 0,0 1 0,1 0 15,-22 0-15,0 0 0,21-22 16,-21 22-16,0 0 0,0 0 0,0 0 15,0 0-15,0-1 16,-21 22 0,-1 22-16,1-1 15,21 0-15,-21 0 0,21 21 16,0-20-16,0-1 0,0 21 0,0-21 16,0 0-16,0 1 0,0-1 0,0 0 15,0 0-15,0 0 0,0 0 16,21-21-1,0 0 1,1 0-16,-1 0 16,0-21-16,0 0 0,-21 0 0</inkml:trace>
  <inkml:trace contextRef="#ctx0" brushRef="#br0" timeOffset="31979.76">6646 5144 0,'0'21'0,"-21"21"0,21-21 15,-21 22-15,21-1 0,-21-21 16,21 21-16,-21 1 0,-1-1 0,22 22 16,0-22-16,0 0 0,-21 1 15,21-22-15,-21 21 0,21 0 16,-21-20-16,21-1 0,0 0 15,0 0-15,0 0 0,0 0 16,21-21 0,0-21-16,-21 0 15,21 21-15,1-21 0,-22 0 0,21-22 16</inkml:trace>
  <inkml:trace contextRef="#ctx0" brushRef="#br0" timeOffset="32215.8">6837 5186 0,'-43'169'15,"43"-126"1,0-22-16,0 21 0,0 0 16,0 1-16,0-22 0,0 21 0,0 1 15,0-22-15,0 0 0,0 0 16,0 0-16,0 0 0,0 1 0,0-1 15,0 0-15,-21-42 47</inkml:trace>
  <inkml:trace contextRef="#ctx0" brushRef="#br0" timeOffset="32732.51">6562 5567 0,'0'0'16,"0"-21"-1,21 21 1,0 0-16,0 0 0,0 0 0,22 0 16,-22 0-16,21 0 0,0 0 0,1 0 15,20 0-15,-20 0 0,20-21 16,-21 21-16,1-22 0,20 22 0,-20-21 16,-1 21-16,-21-21 0,21 21 15,-20-21-15,-1 0 0,0 21 0,0-21 16,0-1-16,-42 22 31,0 0-31,0 0 16,0 22-16,-1-1 0,1 0 15,21 0-15,-21 0 0,21 0 16,-21 22-16,21-22 0,0 21 0,0-21 16,0 1-16,0 20 0,0-21 15,0 0-15,21-21 0,0 21 0,0 1 16,1-22-16,-1 0 0,0 0 15,0 21-15,0-21 0,0 0 16,1 0-16,-1 0 0,0-21 0,0 21 16,0-22-16,0 1 0,1 0 0,-22 0 15,21 0-15,-21-22 0,21 22 16,-21-21-16,0 21 0,0-22 0,0 1 16,0 21-16,0-21 0,0 20 15,-21-20-15,0 21 0,21 0 0,-22 21 16,1-21-16,0 21 0,0 0 15,0 0-15,0 0 0,21 21 0,-22-21 16,22 21-16,-21 0 0,21 0 0,-21-21 16,21 21-16,0 1 15,0-1-15,21-21 16,0 21-16</inkml:trace>
  <inkml:trace contextRef="#ctx0" brushRef="#br0" timeOffset="33143.26">8001 5228 0,'0'0'0,"0"-21"16,0 42 15,0 0-31,0 1 16,0-1-16,0 21 0,0-21 0,21 0 15,0 1-15,0 20 0,-21-21 16,0 0-16,0 0 0,22 1 0,-22-1 16,21 0-16,0 0 0,-21 0 0,21 0 15,0-21 1,0 0-16,1-21 16,-22 0-16,0 0 15,21 0-15,0 0 0,0-1 0,-21 1 16,0 0-16,21-21 0,-21 21 0,21-22 15,-21 22-15,0-21 16,22 21-16,-22-1 0,21 1 0,-21 0 16,0 42 15,0 0-15,0 1-16,0-1 15,21-21-15</inkml:trace>
  <inkml:trace contextRef="#ctx0" brushRef="#br0" timeOffset="33816.44">8594 5292 0,'0'0'0,"21"0"0,42-43 31,-63 22-31,0 42 32,-21 1-17,0-22-15,0 21 0,21 0 0,-21 0 16,-1 0-16,22 0 0,0 1 0,0-1 16,-21 0-16,21 0 15,0 0-15,0 0 0,0 1 16,0-1-16,0 0 15,21-21-15,1 0 0,-1 0 16,0 0-16,0 0 0,0 0 0,22 0 16,-22 0-16,0 0 0,0-21 15,0 21-15,22-21 0,-22-1 0,0 1 16,0 0-16,0 0 0,0 0 16,1 0-16,-22-22 0,21 22 0,0 0 15,-21 0-15,0 0 0,21-1 0,-21 1 16,21 0-16,-21 0 15,0 0-15,0 42 32,21-21-32,-21 21 0,22 0 15,-22 0-15,21 1 0,-21-1 0,21 0 16,-21 21-16,21-21 0,-21 1 16,0-1-16,21 21 0,0-21 0,-21 0 15,22 1-15,-22-1 0,0 0 0,0 0 16,0 0-16,0 0 15,0-42 17,0 0-32,0 0 15,0 0-15,0 0 0,0-1 0,0 1 16,21-21-16,0 0 0,0-1 16,0 1-16,0 0 0,1-1 0,-1 1 15,0-22-15,21 22 0,-21 0 16,1 21-16,20-22 0,-21 22 0,0 0 15,0 21-15,1 0 0,-22 21 16</inkml:trace>
  <inkml:trace contextRef="#ctx0" brushRef="#br0" timeOffset="34532.08">3365 7091 0,'0'0'0,"22"0"16,-1-21-16,-21 0 0,21-1 15,0 22-15,0-21 0,0 0 0,1 0 16,-1 0-16,0-22 0,0 22 0,0 0 16,0-21-16,-21 21 0,0-1 15,0 1-15,0 0 0,-21 21 16,0 0-16,0 0 16,-21 0-16,-1 0 0,1 21 0,0 0 15,-1 1-15,1-1 0,21 0 16,-22 0-16,22 21 0,21-20 0,0-1 15,0 21-15,0-21 0,0 0 16,0 1-16,0 20 0,21-21 0,1 0 16,20 22-16,0-22 0,-21 0 15,22 21-15,-1-21 0,0 22 0,1-22 16,-22 21-16,21-21 0,-21 1 0,1 20 16,-22-21-16,0 0 0,0 0 15,0 1-15,-43-1 0,22 0 16,-21 0-16,-1 0 0,1-21 0,-21 21 15,20-21-15,-20 22 0,20-22 16,1 0-16,0 0 0,-1 0 0,1 0 16,21-22-16,0 1 0,0 0 15,-1 0-15,22 0 0,0 0 0,0-1 16,0 1-16,0 0 0,22 0 16,-1 0-16,0 0 0,0-1 15,21 1-15,1 0 0,-1 0 16,0 0-16</inkml:trace>
  <inkml:trace contextRef="#ctx0" brushRef="#br0" timeOffset="35858.55">3916 7049 0,'0'0'0,"21"-22"0,0 1 0,0 21 0,-42 0 32,0 0-17,21 21-15,-21 1 0,0-22 16,-1 21-16,1 21 0,21-21 0,-21 0 15,0 22-15,21-1 0,-21-21 0,21 22 16,0-1-16,0 0 0,0-21 16,0 22-16,0-22 0,0 0 15,0 21-15,0-20 0,21-1 16,0 0-16,21-21 0,-20 0 16,-1 0-16,21 0 0,0 0 0,1 0 15,-22-21-15,21 0 0,22-1 16,-22 1-16,0 0 0,1 0 0,20 0 15,-20-22-15,-1 1 0,-21 21 16,21-21-16,-20-1 0,-22 1 0,0 21 16,0 0-16,0-22 0,0 22 15,-22 21-15,1 0 0,0 0 16,-21 0-16,21 0 0,-1 0 0,1 21 16,0 0-16,0 22 15,21-22-15,0 0 0,0 21 0,0-20 16,0 20-16,0-21 0,0 21 0,0-20 15,0-1-15,21 0 0,0-21 16,22 21-16,-22 0 0,0-21 0,21 0 16,-21 0-16,22 0 0,-1 0 15,-21 0-15,22-21 0,-22 0 0,21 21 16,-21-21-16,22 0 0,-22-1 0,21-20 16,-21 21-16,0 0 0,1-22 15,-1 22-15,0-21 0,0 21 0,0 0 16,0-1-16,-21 1 0,0 42 31,0 1-31,0-1 16,0 21-16,0-21 0,0 22 0,-21-22 15,21 0-15,-21 21 0,21-21 16,0 1-16,0 20 0,0-21 0,0 0 16,0 0-16,21-21 15,0 0-15,1 0 0,-1 0 0,0 0 16,0 0-16,21 0 0,-20 0 0,20 0 15,-21-21-15,21 0 0,1 0 16,-22 0-16,21 0 0,1-1 16,-22-20-16,21 0 0,-21 21 0,0-22 0,-21 1 15,0 0-15,0-1 16,0 1-16,0 21 0,-42-22 0,21 22 16,0 0-16,-22 0 0,1 0 0,0 21 15,21 0-15,-22 0 0,1 0 16,0 21-16,20 0 0,-20 0 0,21 22 15,-21-22-15,20 21 0,1 0 16,0 1-16,21-1 0,0 0 0,0-20 16,0 20-16,0 0 0,0-21 0,21 22 15,0-22-15,1 0 0,-1 0 16,21-21-16,-21 21 0,22-21 0,-1 0 16,-21 0-16,43 0 0,-22 0 0,0 0 15,1-21-15,-1 0 16,0 0-16,22 0 0,-22 0 0,0-1 15,-20-20-15,20 0 0,0-1 0,-21 1 16,1 0-16,-1-1 0,0 1 16,0 0-16,-21-1 0,21 22 0,-21-21 15,0 0-15,0 20 0,0 1 16,-21 42 0,21 1-16,-21 20 15,0-21-15,21 21 0,0-20 16,-21 20-16,21 0 0,-22 1 0,22-1 15,0-21-15,0 21 0,0 1 0,0-22 16,0 0-16,0 0 16,22 0-16,-1 1 0,0-1 0,21-21 15,-21 0-15,1 0 0,20 0 0,-21 0 16,21 0-16,-20-21 0,20 21 16,-21-22-16,21 1 0,-20-21 0,-1 21 15,21-22-15,-21 22 0,0-21 16,1 0-16,-22-1 0,21 1 0,-21 0 15,21-1-15,-21-20 0,0 20 0,0 1 16,0 0-16,0-1 0,0 22 16,0 0-16,0 0 0,-21 21 15,0 0-15,-1 21 0,22 0 16,-21 22-16,21-22 0,-21 21 16,21 0-16,-21 1 0,21-1 0,0 0 15,0 1-15,0-1 0,0 0 16,0 1-16,0-1 0,0-21 0,0 22 15,0-22-15,21 0 0,0 0 0,0 0 16,1-21-16,-1 0 0,0 0 16,0 0-16,0 0 0,22 0 15,-22-21-15,0 0 0,0 0 0,21 0 16</inkml:trace>
  <inkml:trace contextRef="#ctx0" brushRef="#br0" timeOffset="36324.28">6752 6625 0,'0'0'16,"0"-21"-16,0 42 16,0 0-16,0 1 15,-21 20-15,21 0 0,0 1 0,0-1 16,0 0-16,0-21 0,0 22 0,0-1 16,0 0-16,0 1 0,0-1 15,0-21-15,0 22 0,0-1 0,0-21 16,0 0-16,0 22 0,0-22 15,0 0-15,-21-21 32,21-21-17,0 0-15,0-1 0,0 1 0,0 0 16,0-21-16,0 21 0,21-22 0,0 22 16,21-21-16,-20 21 0,20-1 15,-21 1-15,21 0 0,1 0 0,-22 21 16,21 0-16,1 0 0,-22 0 0,21 21 15,-21 0-15,0 0 0,1 1 16,-1-1-16,-21 0 0,0 0 0,0 21 16,0-20-16,0 20 0,-21-21 0,-1 21 15,1-20-15,0 20 16,-21-21-16,21 0 0,-22 0 0,1 1 16,21-1-16,0-21 0,-22 21 0,22-21 15,0 0-15,21-21 31,21 0-31,0-1 0,0 1 16,1 0-16,20 0 0,-21 0 16</inkml:trace>
  <inkml:trace contextRef="#ctx0" brushRef="#br0" timeOffset="37095.83">7683 6943 0,'0'0'0,"0"-21"0,0-1 15,0 1 1,-21 21-16,0 0 0,0 0 16,0 0-16,0 0 0,-1 21 15,-20-21-15,21 22 0,0-1 0,0 0 16,-1 21-16,1-21 0,0 22 0,21-22 16,-21 21-16,0-21 0,21 22 15,0-22-15,0 21 0,0-21 0,0 1 16,0-1-16,0 0 0,0 0 15,21-21 1,0 0-16,0-21 16,0 21-16,1-21 0,-1 0 15,0-1-15,0-20 0,0 21 16,0-21-16,1-1 0,-1 22 0,0-21 16,-21-1-16,21 22 0,0 0 0,-21 0 15,0 0-15,21 0 0,-21 42 31,0 0-31,0 0 0,0 0 16,0 0-16,0 1 0,0-1 0,0 21 16,0-21-16,22 0 0,-22 22 0,21-22 15,-21 0-15,21 0 16,0 0-16,0 1 0,0-1 0,1-21 16,20 21-16,-21 0 0,0-21 0,0 0 15,1 0-15,-1 0 0,0 0 16,-21-21-16,0 0 15,0 0-15,0-1 0,0 1 0,0 0 16,0-21-16,0-1 0,0 22 16,0-21-16,21 0 0,-21 20 0,21-20 15,0 21-15,-21 0 0,22 0 0,-1-1 16,21 1-16,-21 21 0,0 0 16,1 0-16,20 0 0,-21 0 0,21 0 15,1 21-15,-22 1 0,21-1 16,-21 0-16,22 21 0,-22-21 15,0 1-15,0 20 0,-21-21 0,0 21 16,21-20-16,-21-1 0,0 21 16,0-21-16,0 0 0,0 1 15,-21-22-15,21-22 16,0 1-16,0 0 16,-21 0-16,21-21 0,0 20 0,0-20 15,0 0-15,0-1 0,21 1 0,0 0 16,1-1-16,-1-20 0,0 21 15,0-1-15,21 1 0,-20 0 0,20-1 16,-21 22-16,0 0 0,0 21 16,1 0-16,-1 0 0,-21 21 15,0 0-15</inkml:trace>
  <inkml:trace contextRef="#ctx0" brushRef="#br0" timeOffset="37583.56">2582 9017 0,'-21'-42'0,"42"84"0,-42-105 0,21 20 0,0 1 16,0 21-16,0 0 0,0-1 15,21 22-15,0 0 16,1 22-16,-1-1 0,-21 0 0,21 21 15,0 1-15,0-1 0,0 0 16,-21 1-16,0-1 0,22 21 0,-22-20 16,0-1-16,21 0 0,-21 22 0,0-22 15,0 1-15,0 20 0,0-21 16,0 1-16,-21-1 0,-1 0 0,22 1 16,-21-1-16,21-21 0,0 22 15,-21-22-15,0 0 0,21 0 0,-21-21 16,0 0-1,-1-21 1,1-21-16,21 20 0,0-20 16,-21 0-16,0-22 0,0 22 0</inkml:trace>
  <inkml:trace contextRef="#ctx0" brushRef="#br0" timeOffset="37839.61">2413 8996 0,'0'0'15,"0"-64"-15,0 22 0,42 0 0,-21-1 0,1 1 16,20 21-16,0 0 0,1 0 15,-1-1-15,0 22 0,22 0 0,-22 0 16,0 0-16,1 22 0,-22-22 0,21 21 16,-21 0-16,1 21 15,-1-21-15,-21 1 0,0 20 0,0-21 16,0 0-16,0 22 0,-21-22 16,-1 0-16,1 21 0,-21-21 0,21 1 15,0-1-15,-1 0 0,1 0 0,0 0 16,0-21-16,0 21 0,21 1 15,0-1-15,21-21 16,21 0 0,-21-21-16,1-1 0,20 1 0,0 0 15</inkml:trace>
  <inkml:trace contextRef="#ctx0" brushRef="#br0" timeOffset="38431.26">3471 8827 0,'0'0'0,"21"0"0,-21 21 15,0 0-15,0 0 0,0 0 0,-21 0 16,0 1-16,21-1 0,0 21 16,-21-21-16,21 22 0,-21-22 0,21 0 15,0 0-15,0 0 0,0 22 0,0-22 16,0 0-16,21 0 16,0-21-16,0 0 0,0 0 0,1 0 15,-1 0-15,0 0 0,21 0 0,-21 0 16,1-21-16,-1 0 0,0 21 15,0-21-15,0-1 0,-21 1 16,0 0-16,0-21 0,0 21 16,0-22-16,0 22 0,0 0 0,0-21 15,-21 20-15,0 1 0,0 0 0,21 0 16,0 0 0,0 0-1,21 21 1,21 0-16,-21-22 0,1 22 0,20-21 15,-21 0-15,0 21 0,22-21 0,-1 21 16,-21-21-16,0 21 0,22-21 16,-22 21-16,0 0 0,0 0 0,0 21 15,0 0-15,-21 0 0,22 0 16,-22 22-16,0-22 0,0 21 16,0 0-16,0-20 0,0 41 0,0-21 15,0 1-15,0-1 0,0 22 0,0-22 16,0 21-16,0-20 0,0 20 15,0 1-15,0-1 0,0 1 0,0-1 16,0 1-16,0-1 0,0 1 0,0-22 16,0 22-16,0-22 0,0 0 15,0 1-15,0-22 0,0 0 0,0 0 16,0 0-16,0 0 0,21-21 16,-21-21-16,21 0 15,-21 0-15,0-21 16,0 20-16,21-20 0,-21 0 0,21-22 15,-21 1-15,0-1 0,0 1 0,0-22 16</inkml:trace>
  <inkml:trace contextRef="#ctx0" brushRef="#br0" timeOffset="38708.11">4233 9059 0,'0'-42'0,"0"84"0,0-126 16,21 41-16,-21 1 0,0 0 16,0 21-16,22-1 0,-22 1 0,0 0 15,0 0-15,21 21 0,-21-21 0,21 21 16,0 0-16,0 0 15,0 0-15,1 0 0,-1 0 0,0 0 16,21 0-16,-21 0 0,1 21 16,-1 21-16,-21-21 0,0 1 15,0 20-15,0-21 0,0 21 0,0 1 16,0-22-16,-43 21 0,22-21 16,0 22-16,-21-22 0,21 0 0,-22 21 15,22-20-15,-21-1 0,21-21 0,-1 21 16,44-42 15,-1 21-31,0-21 16,21-1-16,-21 1 0</inkml:trace>
  <inkml:trace contextRef="#ctx0" brushRef="#br0" timeOffset="39095.89">4911 8827 0,'0'0'15,"21"0"-15,-21 21 32,0 0-32,0 0 0,0 0 0,0 0 15,0 1-15,0-1 0,-21 21 0,21-21 16,0 0-16,0 1 0,0 20 16,0-21-16,0 0 0,0 0 0,0 1 15,21-1-15,0 0 16,0-21-16,0 0 15,0 0-15,1 0 0,-1-21 16,0 21-16,-21-21 0,21-1 16,-21 1-16,21 0 0,-21-21 0,0 21 15,21-1-15,-21-20 0,0 0 16,0 21-16,0-22 0,0 22 0,0-21 16,0 21-16,0-1 0,0 1 0,0 42 46,0 1-46,0-1 16,22 0 0,-1-21-1</inkml:trace>
  <inkml:trace contextRef="#ctx0" brushRef="#br0" timeOffset="39664.57">5503 8784 0,'0'0'15,"0"21"17,0 1-32,0 20 15,0-21-15,0 0 0,0 22 16,0-22-16,0 21 0,0 0 0,0 1 16,0-1-16,0 0 0,0 1 0,-21-1 15,21 22-15,0-22 0,-21 0 16,21 1-16,0-1 0,0 21 0,0-20 15,0-1-15,0 0 0,-21 22 0,21-22 16,-21 1-16,21-1 0,0 0 0,0-21 16,-22 22-16,22-22 0,-21 21 15,21-21-15,0 1 0,0-1 0,0 0 16,0 0-16,0-42 31,0 0-31,0-22 16,0 22-16,21-21 0,1 0 15,-1-22-15,0 22 0,-21-22 0,21 1 16,-21-1-16,21-20 0,-21 20 0,0 1 16,0-1-16,21 1 0,-21-1 0,22-21 15,-22 22-15,21-1 0,-21 1 16,21-1-16,0 22 0,0-21 0,0 20 16,1 1-16,-1 21 0,21-22 0,-21 22 15,22 0-15,-1 0 0,-21 21 16,21 0-16,1 0 0,-22 0 15,0 21-15,0 0 0,0 0 0,1 1 16,-22 20-16,21-21 0,-21 21 16,0-20-16,0 20 0,0-21 0,-21 21 15,-1-20-15,-20 20 0,21-21 0,0 0 16,0 0-16,-22 1 0,22-1 0,-21 0 16,21-21-16,-1 21 0,-20-21 15,21 0-15,0 0 0,0 0 0,-1 0 16,1 0-16,0-21 0,0 21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7T03:44:06.51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2286 487 0,'0'-21'0,"0"0"16,0-1-16,0 1 15,0 0-15,0 0 0,0 0 0,0 0 16,0-1-16,0 1 16,21 42-1,-21 22 1,21-22-16,-21 21 0,21 22 16,-21-22-16,0 22 0,0-22 15,0 43-15,0-22 0,0 1 16,-21 20-16,0-20 0,0 20 0,21-20 15,-21-1-15,21-20 0,-21 20 16,-1-20-16,22-1 0,0 0 0,0-21 16,0 22-16,0-22 0,0 0 15,0 0-15,0 0 0,0-42 32,0 0-32,0 0 15,0-21-15,22 20 16,-1 1-16,0-21 0</inkml:trace>
  <inkml:trace contextRef="#ctx0" brushRef="#br0" timeOffset="283.38">2603 847 0,'0'0'0,"22"-43"0,-1 22 0,0 21 16,-21-21-16,0 42 31,0 22-31,-21-22 16,0 0-16,-1 21 0,1 1 0,0-1 15,-21 0-15,21 1 0,-1-1 16,1-21-16,0 21 0,0 1 0,0-22 16,0 0-16,-1 21 0,22-20 15,0-1-15,-21-21 0,21 21 16,-21-21-16,42-21 47,0-22-47,1 22 0,-22 0 0,21-21 15,0-1-15,0 1 0,0-21 16,22 20-16,-22-20 0</inkml:trace>
  <inkml:trace contextRef="#ctx0" brushRef="#br0" timeOffset="487.27">2646 677 0,'0'0'0,"21"-21"0,21 0 32,-21 21-32,1 42 15,-1-20-15,-21 20 0,21 0 0,0 22 16,-21-22-16,21 22 0,0-22 15,-21 0-15,22 22 0,-1-22 0,0-21 16,-21 22-16,21-22 0,0 21 16,0-21-16,1 0 0,-1 1 15,0-1-15,0-21 0,0 0 16,0 0-16,1 0 16,-1-21-16,0-1 0,-21 1 15,21-21-15,0 21 0</inkml:trace>
  <inkml:trace contextRef="#ctx0" brushRef="#br0" timeOffset="747.12">3387 233 0,'0'0'0,"0"-42"0,-22 20 16,22 1-16,-21 21 16,21 21-16,0 1 15,-21 20-15,21 21 0,-21-20 0,21 20 16,0-20-16,0 20 0,-21 1 15,21-1-15,-21 1 0,-1-1 0,22 1 16,0-1-16,0-21 0,-21 22 16,21-22-16,-21-21 0,21 22 15,0-22-15,0 21 0,0-21 16,0 1-16,0-1 0,21-21 16,0 0-1,1 0-15,-1-21 0,-21-1 0,21 1 16,21 0-16</inkml:trace>
  <inkml:trace contextRef="#ctx0" brushRef="#br0" timeOffset="1151.42">3535 826 0,'0'0'0,"0"21"0,0 0 0,0 0 0,0 0 16,0 0-16,0 1 15,0-1-15,0 0 0,21-21 31,0 0-31,0 0 16,0 0-16,1-21 0,-1 0 16,0-1-16,21 1 0,-21 0 0,-21 0 15,22 0-15,-22 0 0,21-22 16,-21 22-16,0 0 0,0 0 0,0 0 16,0-1-16,-21 1 0,-1 21 15,1 0-15,0 0 0,0 0 0,0 21 16,0 1-16,-22-1 0,22 0 15,0 21-15,0 1 0,0-1 16,-1 21-16,22-20 0,0-1 16,-21 0-16,21 1 0,0-22 0,0 21 15,0-21-15,0 1 0,0-1 16,21 0-16,1 0 0,-1 0 16,21-21-16,-21 0 0,0 0 15,22 0-15,-22 0 0,21 0 0,1 0 16,-22-21-16,21 0 0,0 0 15,1 0-15,-22-22 0,21 22 0,1-21 16</inkml:trace>
  <inkml:trace contextRef="#ctx0" brushRef="#br0" timeOffset="1667.69">4254 233 0,'0'0'0,"0"-42"0,0 20 0,-21 1 16,0 21-16,0 21 0,21 1 15,0-1-15,0 21 0,-21 0 16,21 22-16,0-22 0,-21 22 0,21-1 16,0-20-16,0 20 0,0 1 15,0-1-15,0 1 0,0-22 0,0 21 16,0-20-16,0-1 0,0 0 16,0 1-16,0-22 0,0 0 0,0 0 15,-22 0-15,22 1 16,0-1-16,0-42 31,0-1-15,0 1-16,-21 0 0,21-21 15,0 21-15,0-22 0,0 1 0,0 21 16,0-22-16,0 1 0,21 21 16,1-21-16,-1 20 0,0 1 0,21 0 15,-21 21-15,22 0 16,-1 0-16,0 0 0,1 0 0,-1 0 0,22 21 15,-22 0-15,0 1 0,1-1 16,-1 21-16,-21 0 0,0-20 16,0 20-16,-21 0 0,0-21 15,0 22-15,-21-22 0,0 0 0,0 21 16,-21-20-16,-1-1 0,1 0 16,21 0-16,-22-21 0,1 21 0,0-21 15,21 0-15,-22 21 0,22-21 16,0 0-16,0 0 0,0 0 0,21-21 15,0 0 1,0-21-16,0 21 0,21-1 16</inkml:trace>
  <inkml:trace contextRef="#ctx0" brushRef="#br0" timeOffset="4371.6">5270 550 0,'22'0'31,"-1"-21"-15,0 21-16,0-21 0,0 0 15,0 0-15,22 0 0,-22-1 0,21 1 16,-21-21-16,1 21 0,-1-22 16,0 1-16,0 0 0,-21-1 0,0 22 15,0-21-15,0 21 0,-21 0 16,0-1-16,-22 1 0,22 21 0,-21 0 16,0 0-16,20 21 0,-20 1 15,0-1-15,-1 21 0,22 0 0,-21 1 16,21-1-16,0 0 15,-1 1-15,1-1 0,0 0 0,21 1 16,0-22-16,0 21 0,0-21 16,0 1-16,0-1 0,21 0 0,22 0 15,-22 0-15,0-21 0,21 21 16,-21-21-16,22 0 0,-1 0 0,0 0 16,-20 0-16,20 0 0,0 0 15,-21 0-15,1 0 0,-1-21 0,-21 0 16,0 0-1,0 0-15,-21 21 0,-1 0 0,1 0 16,-21 0-16,21 0 0,-22 0 16,1 21-16,21 0 0,-21 0 0,20 22 15,-20-22-15,21 21 0,0-21 16,-22 22-16,22-1 0,0 21 16,21-20-16,0-1 0,0-21 0,0 22 15,0-1-15,0-21 0,0 0 16,21 0-16,22 1 0,-22-1 0,21-21 15,-21 0-15,43 0 0,-22 0 16,0 0-16,22 0 0,-22 0 0,22 0 16,-1-21-16,-20-22 0,20 22 15,-21 0-15,22-21 0,-22-1 0,1 1 16,-1-22-16,0 22 0,1-21 16,-1-1-16,0 1 0,-21-1 0,1 1 15,-1-1-15,0-21 0,-21 22 16,21-22-16,-21 22 0,0-22 15,0 0-15,0 43 0,-21 42 16,0 0 0,0 0-16,-1 0 15,1 0-15,0 0 0,21 42 16,-21 22-16,21-1 0,-21 22 0,21-21 16,0 20-16,0-20 0,0-1 15,0 1-15,0-1 0,0 1 0,0-22 16,0 22-16,0-22 0,0 0 15,21 1-15,0-1 0,0-21 0,22 21 16,-22-20-16,0-1 0,0 0 16,21-21-16,-20 0 0,20 0 15,-21 0-15,21 0 0,-20 0 0,-1 0 16,21-21-16,-21 0 0,22-1 16,-22 1-16,0-21 0,0 21 0,0-22 15,0 1-15,1 0 0,-1-1 16,-21 1-16,0 21 0,0-21 0,0 20 15,0-20-15,0 21 16,-21 21-16,-1 0 16,1 0-16,0 21 0,0 0 15,0 0-15,0 22 0,-1-22 0,1 21 16,21-21-16,0 22 0,0-1 16,0-21-16,0 22 0,0-22 15,0 0-15,21 0 0,-21 21 0,22-42 16,20 22-16,-21-1 0,0-21 15,22 0-15,-1 0 0,-21 0 0,21 0 16,1 0-16,-1 0 0,0 0 16,-20-21-16,20-1 0,0 1 0,1 0 15,-22 0-15,0-21 0,21 20 16,-21-20-16,1 0 0,-1 21 0,0-22 16,-21 1-16,21 21 0,-21 0 15,0-1-15,0 44 31,-21-1-31,0 21 16,0-21-16,21 22 0,-22-22 0,22 21 16,0-21-16,0 22 0,-21-22 15,21 21-15,0-21 0,0 0 0,0 1 16,0-1-16,0 0 0,0 0 16,0-42 15,0 0-16,0 0-15,21-1 16,-21-20-16,22 21 0,-22-21 0,21-1 16,0 1-16,0 0 0,-21-1 0,21 1 15,0 21-15,-21-22 0,0 22 16,22 0-16,-1 21 0,0 0 16,-21 21-1,21-21-15,-21 43 0,21-22 0,-21 0 16,21 21-16,-21 1 0,0-22 15,0 21-15,22-21 0,-22 22 0,21-22 16,-21 21-16,0-21 0,0 0 16,21 1-16,-21-1 0,21-21 15,-21 21-15,21-21 0,0 0 16,1 0 0,-1-21-16,-21 0 0,21-1 0,0 1 15,-21 0-15,21 0 0,0-21 16,1-1-16,-1 22 0,0-21 0,0-1 15,0 1-15,22 21 0,-22-21 16,0 20-16,0 1 0,0 21 0,0 0 16,1 0-1,-22 21-15,0 1 0,0-1 16,0 0-16,0 21 0,0-21 16,0 22-16,0-1 0,0-21 15,0 22-15,0-22 0,0 0 0,0 21 16,0-21-16,0 1 0,21-1 15,0 0-15,0 0 0,21 0 16,-20-21-16,-1 0 0,0 0 16,21 0-16,-21 0 0,22 0 0,-22 0 15,21-21-15,-21 21 0,22-21 16,-22 0-16,0 0 0,21-1 0,-20 1 16,-1-21-16,0 21 0,0-22 15,0 1-15,0 0 0,-21-1 0,0 1 16,0 21-16,0-21 0,0 20 0,0 1 15,-21 21 1,0 0-16,0 0 0,0 0 16,0 21-16,21 22 0,-22-22 15,1 21-15,0 1 0,0-22 0,21 21 16,0 0-16,0 1 0,0-22 16,0 21-16,0-21 0,0 1 0,0-1 15,21 0-15,0 0 0,0 0 0,1-21 16,-1 0-16,0 0 0,0 0 15,0 0-15,0 0 0,22 0 0,-22 0 16,21 0-16,-21-21 0,1 0 16,20 21-16,-21-21 0,21-22 0,-20 22 15,-1 0-15,21-21 16,-21-1-16,0 1 0,1 21 0,-1-21 16,0 20-16,-21-20 0,0 21 0,0 0 15,0 42 1,-21-21-16,21 21 15,-21 21-15,-1-20 0,22-1 16,-21 21-16,21-21 0,0 0 0,0 22 16,-21-22-16,21 0 0,0 0 15,0 0-15,0 1 0,21-22 32,0 0-17,1-22-15,-1 1 16,0 0-16,0 0 0,0 0 15,0 0-15,1-22 0,20 22 0,-21-21 16,0 21-16,22-22 0,-22 1 16,0 21-16,0 0 0,0-1 0,-21 1 15,21 21-15,-21 21 16,0 1-16,0-1 0,0 21 16,0-21-16,0 22 0,0-22 0,0 21 15,0-21-15,0 22 16,22-22-16,-22 21 0,21-21 0,-21 0 0,21 1 15,0-22-15,0 21 0,0 0 16,1-21-16,-1 0 16,0 0-16,21 0 0,-21 0 15,1 0-15,-1-21 0,0 0 0,0-1 16,0 1-16,0 0 0,1-21 0,-1-1 16,0 1-16,0 0 0,21-1 15,-20-20-15,-1-1 0,0 1 0,0-1 16,0-20-16,0 20 0,-21-20 15,22 20-15,-22 1 0,0 20 0,0-20 16,0 42-16,0-1 0,0 44 16,-22-1-16,1 0 15,0 42-15,0-20 0,21 20 16,-21 1-16,21-22 0,-21 22 16,21-1-16,0-21 0,0 22 0,0-22 15,0 22-15,0-22 0,0 0 16,0 1-16,0-1 0,0 0 0,0-20 15,0 20-15,21-21 0,-21 0 16,21-21-16,-21 21 0,21-21 16,0 0-16,0 0 0,1 0 15,-1 0-15,0-21 16,21 0-16,-21 0 0,1 0 0,-1 0 16,0-22-16,0 22 0,0-21 15,-21 21-15,0-22 0,0 22 0,0 0 16</inkml:trace>
  <inkml:trace contextRef="#ctx0" brushRef="#br0" timeOffset="4575.49">9673 593 0,'0'0'16,"0"21"-16,21-21 31,0 0-31,1 0 0,20 0 0,-21 0 15,21 0-15,1 0 16,-1 0-16,0-21 0,-20 21 0,20 0 0,0-21 16,-21 21-16,1-22 0,-1 22 15,0-21-15,0 21 0,-21-21 16</inkml:trace>
  <inkml:trace contextRef="#ctx0" brushRef="#br0" timeOffset="5039.09">12531 85 0,'0'0'0,"0"21"16,0 0 0,-22 0-16,22 0 0,-21 22 15,0-22-15,21 21 0,0 1 0,0-22 16,-21 21-16,21-21 0,0 22 16,-21-22-16,21 0 0,0 0 0,0 0 15,0 0-15,0 1 0,0-1 16,0 0-16,21-21 31</inkml:trace>
  <inkml:trace contextRef="#ctx0" brushRef="#br0" timeOffset="5286.95">12107 635 0,'0'0'0,"-21"0"0,0 21 15,0-21-15,21 21 16,0 1-16,21-22 16,0 21-16,21-21 15,-20 0-15,20 0 0,0 0 16,1 0-16,-1 0 0,0 0 0,1 0 16,-1 0-16,0 0 0,1 0 15,-22 0-15,21 0 0,-21 0 0,22-21 16,-22 21-16,0-22 0,0 22 15,0-21-15,-21 0 0,0 0 16,0 0-16,0 0 0,0-1 0</inkml:trace>
  <inkml:trace contextRef="#ctx0" brushRef="#br0" timeOffset="5495.83">12023 275 0,'21'0'32,"0"0"-32,0 0 0,0 0 15,22 0-15,-22 0 0,21 0 16,0 0-16,1 0 0,-1 0 0,0 0 16,1 0-16,-1 0 0,0-21 0,1 21 15,-1-21-15,-21 21 16,0-21-16</inkml:trace>
  <inkml:trace contextRef="#ctx0" brushRef="#br0" timeOffset="6095.95">12679 0 0,'-21'0'0,"42"0"0,-85 0 0,43 0 15,-21 0-15,21 0 0,-22 0 0,1 0 16,21 0-16,-22 0 0,1 0 16,0 0-16,-1 0 0,1 0 0,0 0 15,-1 0-15,1 21 0,0 22 16,21-1-16,-22 0 0,22 1 16,-21-1-16,21 0 0,-1 22 0,1-22 15,0 0-15,21 1 0,0-1 16,0 0-16,0 1 0,0-1 0,0 0 15,0 1-15,0-1 0,21 0 16,22 1-16,-22-1 0,21-21 0,0 22 16,1-22-16,-1 21 0,0-21 15,22 0-15,-22 1 0,1-1 0,20 0 16,-21-21-16,1 0 0,-1 21 0,22-21 16,-22 0-16,0 0 0,1 0 15,-1 0-15,0-21 0,-21 21 0,22-21 16,-1 0-16,0-1 15,1-20-15,-1 21 0,0-21 0,1-1 16,-1 1-16,0-22 0,1 22 16,-22-21-16,21 20 0,-21-20 0,1-1 15,-1 1-15,-21-1 0,0 22 0,0-22 16,0 22-16,-21-21 0,-1 20 16,1 1-16,-21-22 0,-22 22 0,22 42 15,0 0-15,-22 0 0,22 0 16,-22 0-16,22 0 0,0 0 15,-1 0-15,1 0 0,0 0 0,-1 0 0,1 0 16,0 0-16,-1 0 16,1 21-16,0 0 0,21 1 0,-1 20 15,-20-21-15,21 0 0,0 0 16,0 22-16,-1-22 0,1 0 0,0 0 16,0 0-16,0 1 0</inkml:trace>
  <inkml:trace contextRef="#ctx0" brushRef="#br0" timeOffset="7207.92">614 2477 0,'0'-22'16,"21"22"-16,0 0 31,0 0-15,0 0 0,1 0-16,-1 0 0,0 0 15,0 22-15,0-1 0,0-21 16,22 0-16,-22 21 0,21-21 15,1 0-15,-1 21 0,0-21 0,22 0 16,-1 0-16,1 21 0,20-21 16,22 0-16,-21 0 0,21 0 0,0 0 15,21 0-15,-22 0 0,44 0 16,-22 0-16,21 0 0,21 0 0,-21 0 16,0 0-16,22 0 15,20 0-15,-20-21 0,20 21 0,1 0 16,-1 0-16,1-21 0,20 21 15,22-21-15,-21 21 0,-1-21 0,22 21 16,0-22-16,0 22 0,0-21 16,21 21-16,0-21 0,-21 21 0,21-21 15,21 21-15,-21-21 0,-21 21 0,21 0 16,0-21-16,0-1 0,0 22 16,-22 0-16,1 0 0,21-21 0,-21 21 15,0 0-15,-21 0 0,20-21 16,-20 21-16,0 0 0,-22 0 15,22 0-15,-43 0 0,22-21 0,-1 21 16,-20 0-16,-1 0 0,-21-21 16,0 21-16,-21 0 0,0 0 0,0 0 15,0 0-15,-21-21 0,0 21 16,-21 0-16,-1 0 0,-20 0 0,-1 0 16,1 0-16,-22 0 0,-21 0 0,0 0 15,1 0-15,-1 0 0,-42 0 78,-1 0-78,1 0 0,0 0 16,0 0-16,-21 0 0,20-22 0</inkml:trace>
  <inkml:trace contextRef="#ctx0" brushRef="#br0" timeOffset="8259.94">6202 2942 0,'0'0'0,"21"0"15,0-21-15,21 0 16,-20 0-16,-1 21 0,-21-21 16,21 21-16,0 0 0,-21-22 15,0 44 17,-21-1-32,0-21 0,0 21 15,-22 0-15,22 0 0,-42-21 16,20 43-16,1-22 0,-22 0 0,1 21 15,-22 1-15,22-1 16,-22 0-16,0 1 0,1 20 0,-22-21 16,0 22-16,-21-1 0,0-20 0,-21 20 15,0 1-15,0-22 0,21 22 16,-22-1-16,1 1 0,0-1 0,21 1 16,0-1-16,0 1 0,0-1 15,21 1-15,0-1 0,1 1 0,-1-22 16,21 21-16,0-20 0,1-1 15,-1 0-15,0-20 0,22 20 0,-1-21 16,22 21-16,-21-20 0,20-22 0,1 21 16,21 0-16,0-21 0,-1 0 15,1 0-15,0 0 0,0 0 16,21-21-16,0 0 16,0-1-16,0 1 0,0 0 15,21 0-15,0 21 0,22-21 16,-1 0-16,0-1 0,1-20 0,20 21 15</inkml:trace>
  <inkml:trace contextRef="#ctx0" brushRef="#br0" timeOffset="9047.29">12615 2138 0,'21'0'46,"-21"21"-46,0 0 16,0 22-16,0-22 16,0 21-16,0 0 0,0 1 0,0-1 15,0 22-15,0-1 0,0 1 0,0-1 16,0 1-16,0-1 16,0 1-16,0 20 0,0 1 0,0-22 0,22 22 15,-22 0-15,21-1 0,-21 1 16,21 0-16,-21-22 0,0 22 15,0 0-15,21-1 0,-21 1 0,0 0 16,0-1-16,0 1 0,0 0 16,-21-1-16,21 1 0,-21-22 0,0 22 15,-1-21-15,22-1 0,0 1 0,0-1 16,-21 1-16,21-22 0,-21 0 0,21 1 16,0-1-16,-21-21 0,21 0 15,0-42 1,0 0-1,0 0-15,21-22 0,0 22 16,0-21-16,1 21 0,-1-22 16,0 1-16,21 0 0</inkml:trace>
  <inkml:trace contextRef="#ctx0" brushRef="#br0" timeOffset="9847.91">17399 1905 0,'0'0'0,"-21"0"0,21-21 0,21 21 63,0 21-48,0-21-15,22 21 0,-1 0 16,0 1-16,1-1 0,20 0 16,1 21-16,-1-21 0,1 22 0,20-22 15,22 21-15,0 1 0,21-1 16,0 0-16,0 1 0,0 20 0,21 1 16,-21-1-16,21 1 0,0-1 15,1-21-15,-1 22 0,0-1 0,0 1 16,0-1-16,-21 1 0,43-1 0,-22 1 15,0-1-15,-21 1 0,21-22 16,-21 22-16,-21-1 0,21-20 0,0-1 16,-21 0-16,0 1 0,-22-1 15,22 0-15,-21-21 0,-1 1 16,-20 20-16,-1-21 0,-20 0 16,20-21-16,-20 21 0,-22 1 0,21-22 15,-21 0-15,0 21 0,1-21 0,-1 0 16,-21 21-1,0-42 32,0 0-47,-21 21 16,21-22-16,-22 1 16,1 21-16,0-21 0</inkml:trace>
  <inkml:trace contextRef="#ctx0" brushRef="#br0" timeOffset="10735.82">13335 2307 0,'-21'0'0,"42"0"0,-63 0 32,42-21-17,21 21 1,0 0-16,21 0 0,-21-21 16,22 21-16,20-21 0,-20 21 0,20 0 15,22-21-15,-1 21 0,22 0 16,0-22-16,21 22 0,21 0 0,-21-21 15,21 21-15,22 0 16,20 0-16,-20-21 0,20 21 0,1 0 16,20 0-16,-20 0 0,20 0 15,1-21-15,-21 21 0,20 0 0,1 0 16,0 0-16,-1 0 0,1-21 16,0 21-16,-1 0 0,-20 0 0,-1 0 15,-20-21-15,-1 21 0,-42 0 0,21-22 16,-42 22-16,0 0 0,0 0 15,-22 0-15,1 0 0,-22 0 0,1-21 16,-22 21-16,1 0 0,-22 0 16,0 0-16,0 0 0,0 0 0,-42 0 47,0 21-32,0-21-15,-22 0 0</inkml:trace>
  <inkml:trace contextRef="#ctx0" brushRef="#br0" timeOffset="12615.24">1016 5482 0,'0'0'0,"0"-21"0,21 21 0,-21-21 16,0 0-16,0 42 63,0 0-63,-21 21 15,21-20-15,-21 20 0,21 0 16,-21 22-16,21-22 0,-22 22 0,1-1 15,0 1-15,0-22 0,0 21 16,0-20-16,-1 20 0,1-20 0,-21-1 16,21 21-16,0-20 0,-1-1 15,22-21-15,0 22 0,-21-22 16,21 0-16,0-42 31,0 0-31,0-22 0,21 22 16,1-21-16,-22-1 15,21 1-15,-21 0 0,0-1 0,21-20 16,0 21-16,0-22 0,-21 1 16,0-1-16,0 1 0,21-22 0,-21 43 15,22-22-15,-22 22 0,0-1 16,0 22-16,0 0 0,21 0 0,0 21 16,-21 21-16,0 21 15,21-20-15,0 41 0,0-21 16,-21 22-16,0-1 0,22 1 15,-1-22-15,-21 22 0,0-22 0,0 22 16,21-22-16,-21 0 0,0 1 16,0-22-16,0 21 0,0-21 15,21 22-15,-21-22 0,0 0 16,0 0-16,-21-42 31</inkml:trace>
  <inkml:trace contextRef="#ctx0" brushRef="#br0" timeOffset="12815.13">529 6202 0,'-21'0'0,"42"0"32,0 0-32,0 0 0,22 0 15,-22 0-15,21 0 0,1 0 16,20 0-16,-21 0 0,22-21 0,-22 0 15,22 21-15,-1-22 0,22 1 16,-22 0-16,1 0 0,-1 0 0,1-22 16,-1 22-16,1 0 0,-22 0 15,1-21-15,-1 20 0</inkml:trace>
  <inkml:trace contextRef="#ctx0" brushRef="#br0" timeOffset="13058.99">1714 5800 0,'0'0'0,"-21"0"31,0 21-31,0-21 0,0 21 0,-22 21 15,22-20-15,0-1 0,-21 21 16,21-21-16,-1 22 0,1-22 0,0 21 16,0 0-16,0-20 0,21-1 15,-21 21-15,21-21 0,0 0 16,0 22-16,0-22 0,0 0 0,21 0 16,0-21-16,0 21 15,21-21-15,-20 0 0,20 0 0,0 0 0,-21 0 16,22 0-16,-1-21 0,0 0 15,1 0-15,-1 0 0,0 0 16,1-1-16,-22-20 0,21 21 16,-21-21-16,1 20 0,-1-20 0,0 0 15,0-22-15</inkml:trace>
  <inkml:trace contextRef="#ctx0" brushRef="#br0" timeOffset="14256.34">2159 5736 0,'0'-42'16,"0"84"-16,21-126 0,-21 41 0,21 22 15,-21 0-15,0 0 0,0 0 0,0-1 16,0 44-1,-21-1-15,0 0 0,21 0 16,-21 21-16,0-20 0,21 20 16,0 0-16,0 1 0,-22-1 0,22 21 15,0-20-15,-21-1 16,21 0-16,0-20 0,0 20 0,0 0 16,0-21-16,0 1 0,0 20 0,0-21 15,0 0-15,21 0 16,1 1-16,-1-22 0,0 0 15,0 0-15,21 0 0,-20 0 16,-1 0-16,21-22 0,-21 1 0,22 0 16,-22 0-16,21 0 0,-21 0 15,0-1-15,22 1 0,-22 0 0,0-21 16,0 21-16,0-22 0,1 22 16,-1 0-16,0-21 0,0 20 0,0 22 15,-21-21-15,0 0 16,21 21-16,-21 21 15,0 0-15,0 1 16,0-1-16,0 0 0,-21 0 16,21 0-16,-21 0 0,21 1 0,0-1 15,0 0-15,0 0 0,0 21 16,0-20-16,0-1 0,0 0 16,0 0-16,0 0 0,0 0 15,21-21 1,0 0-16,1 0 0,-1 0 15,21 0-15,-21 0 0,0-21 0,22 21 16,-22-21-16,21 0 0,-21 0 0,1 0 16,20-1-16,-21 1 0,0 0 15,0 0-15,1-21 0,-1 20 0,0 1 16,-21 0-16,21 0 0,-21 0 16,0 42 15,-21 0-31,0 0 0,0 0 15,21 1-15,0-1 0,-22 0 0,22 0 16,-21 0-16,21 0 0,0 1 16,0-1-16,0 0 0,0 0 15,21-21 1,1 0-16,-1 0 16,0 0-16,0 0 0,0 0 0,0 0 15,1-21-15,-1 0 16,-21 0-16,21 21 0,-21-22 0,0 1 15,0 0-15,0 0 0,0 0 16,0-22-16,0 22 0,0 0 0,0 0 16,0-21-16,-21 20 0,21 1 15,-21 0-15,21 0 0,0 0 0,0 0 16,0-1-16,0 1 16,21 21-16,0-21 0,0 21 0,0 0 15,0 0-15,22 0 0,-22 0 0,21 21 16,1 0-16,-1 1 15,0-1-15,1 0 0,-22 21 0,21-21 16,-21 1-16,0 20 0,22-21 16,-22 0-16,-21 0 0,21 22 0,-21-22 15,0 0-15,0 0 0,0 0 0,0 1 16,0-1-16,0 0 16,-21 0-16,21-42 46,0 0-30,0 0-16,0-1 0,21 1 16,0-21-16,0 21 0,1-22 0,20 1 15,-21 0-15,21-1 0,-20 1 0,20 0 16,0 21-16,1-22 0,-1 22 16,0 21-16,1 0 0,-1 0 0,-21 0 15,21 21-15,-20 0 0,-1 1 16,-21 20-16,0-21 0,0 21 0,0-20 15,0 20-15,0-21 0,0 21 0,0-20 16,-21-1-16,-1 0 0,1 0 16,0 0-16,0 0 0,0 1 0,21-1 15,0 0-15,21-21 32,0 0-17,106-85 1,-85 64-16</inkml:trace>
  <inkml:trace contextRef="#ctx0" brushRef="#br0" timeOffset="14624.14">4932 5694 0,'0'0'0,"21"-21"0,0 0 0,-21-1 16,-21 22 0,0 0-1,-22 22-15,22-22 0,0 21 16,-21 0-16,21 0 0,-22 0 0,22 0 0,0 1 15,0-1-15,21 0 16,0 0-16,0 0 0,0 0 16,21-21-16,-21 22 15,42-22-15,-21 0 0,1 0 16,20 0-16,-21 0 0,0 21 0,22-21 16,-22 0-16,0 0 0,0 21 0,0 0 15,0-21-15,1 0 0,-22 21 16,0 0-16,0 1 15,0-1 1,-22-21-16,1 0 16,0 21-16,0-21 0,0 0 0,-22 0 15,22 0-15,-21 0 0,21 0 16,-22 0-16,1 0 0,21 0 0,-21 0 16,20 0-16,-20 0 0,21 0 0,0-21 15,0 21-15,-1-21 0,1-1 16,0 1-16</inkml:trace>
  <inkml:trace contextRef="#ctx0" brushRef="#br0" timeOffset="14856.02">3704 5292 0,'0'0'0,"-21"0"16,-64 0-1,64 0 1,0 0 0,0 0 31,0 0-47,-1 0 0,1 0 0,-21 0 15</inkml:trace>
  <inkml:trace contextRef="#ctx0" brushRef="#br0" timeOffset="15058.89">2159 5673 0,'0'0'0,"-21"21"0,21 0 0,-21-21 16,21 21-16,21-21 0,0 0 15,0 0-15,21 0 0,1 0 16,20 0-16,-20-21 0,20 0 0,1 21 15,-1-21-15,22 0 16,-22 21-16,1-22 0,-1 1 0,-20 0 16,20 0-16,-21 0 0,1 0 15,-1-1-15</inkml:trace>
  <inkml:trace contextRef="#ctx0" brushRef="#br0" timeOffset="16256.95">11155 5652 0,'63'0'31,"-42"-22"-31,1 1 0,-1 0 16,-21 0-16,21 0 0,0 0 0,0-1 15,0 1-15,-21 0 0,0 0 0,0-21 16,0 20-16,0 1 0,0 0 16,0 0-16,0 0 0,-21 0 0,-21-1 15,21 1-15,-22 21 0,22 0 16,-21 0-16,0 0 0,-1 0 16,1 21-16,-22 1 0,22-1 0,0 0 15,-1 0-15,1 0 0,0 22 16,21-22-16,-22 21 0,22-21 0,0 22 15,21-22-15,0 21 0,0-21 0,0 0 16,21 1-16,0-1 0,22-21 16,-1 0-16,-21 0 0,21 0 0,1 0 15,-1 0-15,0 0 0,1-21 0,20-1 16,-20 22-16,-1-21 0,-21 0 16,21 0-16,-20 0 0,20 0 0,-21 21 15,0-22-15,-21 1 0,21 0 16,1 0-16,-22 0 15,0 42 17,0 0-32,0 0 0,0 0 15,-22 22-15,22-22 0,-21 21 0,21 1 16,0-1-16,0 21 0,0-20 16,0 20-16,0-20 0,0 20 15,0 1-15,0-1 0,0 1 0,0-1 0,0 1 16,0 20-16,0 1 0,0 0 0,0-1 15,0 1-15,-21-22 16,0 22-16,21 0 0,-21-22 0,0 22 16,-1-22-16,22 1 0,-21-1 0,0 1 15,21-1-15,-21-20 0,21-1 0,-21 0 16,0-20-16,-1-1 0,1 0 16,0 0-16,0-21 0,0 0 0,0 0 15,-22-21-15,22 0 0,-21 0 0,-1-1 16,1-20-16,0 0 0,-1-22 0,1 22 15,21-22-15,-21-20 0,20 20 16,1 1-16,0-22 0,0 22 0,21-22 16,0 21-16,0-20 0,0-1 0,0 22 15,0-1-15,0 1 0,21-1 16,0 22-16,0-22 0,22 22 16,-22 0-16,21-1 0,1 1 0,-22 0 15,21-1-15,0 1 0,1 0 0,-1-1 16,0 22-16,-20-21 0</inkml:trace>
  <inkml:trace contextRef="#ctx0" brushRef="#br0" timeOffset="16867.71">11303 5757 0,'0'22'0,"42"-1"15,-21-21 1,1-21-16,-1 21 15,0-22-15,0 1 0,0 0 0,0 0 16,1 0-16,-1 0 0,0-22 0,0 22 16,21 0-16,-42 0 0,22-22 15,-22 22-15,0 0 0,0 0 0,0 0 16,-22 21 0,1 0-16,0 0 0,0 0 15,-21 21-15,20 0 0,1 0 0,0 22 16,0-22-16,21 21 0,-21 0 15,21 1-15,-21-1 0,21 0 16,0-20-16,0 20 0,0-21 0,0 21 16,0-20-16,0-1 0,21 0 15,0-21-15,0 21 0,0-21 0,0 0 16,1 0-16,-1 0 0,0 0 0,0 0 16,21 0-16,-20 0 0,-1-21 15,21 0-15,-21 0 0,22-1 0,-1 1 16,-21 0-16,21-21 0,-20-1 15,20 1-15,-21 0 0,0-1 0,0 1 16,1 0-16,-1-1 0,0 1 0,0 0 16,-21-1-16,21 1 0,-21 21 15,0 0-15,0 0 0,0-1 16,0 44 0,-21-1-1,21 0-15,-21 0 0,21 21 0,-21-20 16,21 20-16,0 0 0,0 1 15,0-1-15,-21 0 0,21 1 0,0-1 16,-22 0-16,22 1 0,0-22 0,0 21 16,0-21-16,0 0 0,0 1 15,0-1-15,0 0 16,22-21-16,-1 0 0,0 0 0,0 0 16,0-21-16,0 0 0,1-1 15,-1 1-15,0-21 0,0 21 16</inkml:trace>
  <inkml:trace contextRef="#ctx0" brushRef="#br0" timeOffset="17107.57">12488 5186 0,'0'21'0,"0"85"31,0-64-31,0 1 0,-21-1 16,21 0-16,-21 1 0,21-1 15,-21 21-15,21-20 0,0-1 0,0 0 16,0 1-16,0-22 0,-21 21 16,21-21-16,0 1 0,0-1 0,0 0 15,0 0-15,0 0 16,21-21-16,0 0 16,0-21-16,0 0 15,0 0-15</inkml:trace>
  <inkml:trace contextRef="#ctx0" brushRef="#br0" timeOffset="17519.34">12806 5652 0,'0'0'0,"-21"0"0,-1 21 15,22 0-15,-21-21 0,21 21 16,21-21-1,1 0 1,-22-21-16,21 21 0,0-21 0,0 0 16,0 21-16,0-22 0,1 1 15,-1 0-15,0 21 0,0-21 0,0 0 16,-21 0-16,0-1 0,0 1 16,0 0-16,-21 21 31,0 0-31,0 21 0,0 0 15,-1 1-15,1-1 0,0 21 0,21-21 16,-21 22-16,0-1 0,21-21 0,0 21 16,-21-20-16,21-1 0,0 21 15,0-21-15,0 0 0,0 1 0,21-1 16,0-21-16,0 0 0,0 0 16,0 0-16,1 0 0,-1 0 15,0 0-15,0 0 0,21 0 0,-20 0 16,-1-21-16,0-1 0,0 22 15,0-21-15,0 0 0</inkml:trace>
  <inkml:trace contextRef="#ctx0" brushRef="#br0" timeOffset="17887.93">13250 5609 0,'0'-21'0,"0"42"0,0-63 16,21 42-16,1-21 0,-22 0 15,21 21-15,0 0 0,0 0 16,0-22-16,0 22 0,1 0 0,-1 0 15,0 0-15,21 0 0,-21 22 16,1-1-16,-1-21 0,0 21 0,0 21 16,-21-21-16,21 1 0,-21-1 0,21 21 15,-21-21-15,0 22 0,0-22 16,0 0-16,0 0 0,0 0 16,0 0-16,-21 1 0,0-1 0,21 0 15,-21-21 1,0 0-16,21-21 31,0 0-31,0-1 16,0 1-16,21-21 0,0 21 0,-21 0 15,21-22-15,0 1 0,-21 21 0,22-22 16,-1 22-16,0-21 0,-21 21 16,21 0-16,0-1 0,0 1 15,1 0-15,-1 0 0,0 0 0,0 21 16,0-21-16,22 21 0,-22 0 15,0 0-15</inkml:trace>
  <inkml:trace contextRef="#ctx0" brushRef="#br0" timeOffset="18339.22">14541 5503 0,'0'0'0,"22"0"0,-22-21 16,21 21-16,-21-21 15,0 0-15,0 0 16,0 0-16,0-1 0,0 1 16,-21 21-1,-1 0-15,1 0 0,-21 0 0,21 0 16,-22 0-16,22 0 0,-21 21 0,21 1 16,0-1-16,-22 0 0,22 0 15,21 0-15,0 0 0,-21 1 0,21-1 16,0 0-16,0 0 15,21 0-15,0 0 0,0-21 0,1 22 16,20-1-16,-21-21 0,0 21 0,22-21 16,-22 21-16,21-21 15,-21 0-15,0 21 0,1-21 0,-1 0 16,0 21-16,0 1 0,-21-1 0,0 0 16,0 0-1,-21-21-15,-21 21 0,20-21 16,1 0-16,-21 21 0,0-21 0,20 0 15,-20 22-15,0-22 0,21 0 16,-22 0-16,22 0 0,0 0 0,0 0 16,0 0-16,-1 0 15,22-22 1,-21 22-16,21-21 0,0 0 0,0 0 16</inkml:trace>
  <inkml:trace contextRef="#ctx0" brushRef="#br0" timeOffset="18715.43">11917 5482 0,'0'0'0,"-21"0"0,-1 0 16,22 21-16,-21-21 0,42 0 31,22 0-15,-22 0-16,21 0 0,1 0 15,20 0-15,-21 0 0,22 0 0,-1-21 16,1 0-16,-1 21 0,1 0 0,-1-21 15,1 21-15,-1 0 0,1-21 16,21 21-16,-22 0 0,1-21 0,-22-1 16,21 22-16,-20 0 0,-1 0 0,-21-21 15,0 21-15,1 0 16,-22-21-16,0 0 0,-22 0 16</inkml:trace>
  <inkml:trace contextRef="#ctx0" brushRef="#br0" timeOffset="19147.23">12171 4487 0,'0'0'0,"21"0"15,0 22 1,0-1-16,0 0 0,22 0 15,-22 0-15,21 0 0,-21 1 0,22 20 16,-1-21-16,-21 21 0,0-20 16,22 20-16,-22-21 0,0 0 0,0 0 15,0 22-15,-21-22 0,0 0 16,22 0-16,-22 0 0,0 1 16,0-1-16,21-42 46,0-1-46</inkml:trace>
  <inkml:trace contextRef="#ctx0" brushRef="#br0" timeOffset="19403.08">13144 4487 0,'-21'22'15,"21"-1"1,-21-21-16,0 21 0,-21 21 16,20-21-16,1 1 0,0 20 0,0-21 15,-21 21-15,20 1 0,1-1 0,-21-21 16,21 22-16,0-22 0,-1 21 16,-20-21-16,21 0 0,21 1 15,-21-1-15,0 0 0,-1 0 0,1 0 16,0 0-16,0-21 15,0 22-15,0-22 0,-1 0 16</inkml:trace>
  <inkml:trace contextRef="#ctx0" brushRef="#br0" timeOffset="20618.06">2349 4318 0,'0'0'16,"22"-21"-16,-1 0 0,0 21 15,-21-21-15,21 21 0,0-22 0,-21 1 16,21 21-16,1-21 16,-22 42 15,0 0-31,0 22 0,0-22 16,0 21-16,-22 1 0,22-1 15,-21 0-15,0 1 0,0-1 0,21 0 16,-21 1-16,0-1 0,-1 0 15,1 1-15,0-1 0,21 0 0,0-21 16,-21 22-16,0-22 0,21 0 16,0 0-16,0 0 0,0 1 15,-21-22-15,21-22 47,0 1-47,21 0 0,0 21 16,-21-21-16,42 0 0,-21 21 15,1-21-15,20 21 0,0 0 16,22 0-16,-22 0 0,22-22 0,-22 22 16,21 0-16,1 0 0,-1 0 15,1 0-15,-1 0 0,1 22 0,-1-22 16,1 0-16,-1 0 0,1 21 0,-1-21 16,-20 0-16,-1 0 0,0 0 15,1 21-15,-22-21 0,0 0 0,0 0 16,0 0-16,1 0 78,-1 0-78,-21-21 0,21 21 16,0-21-16,0 21 0,0-22 0,22 1 15,-22 0-15,21 0 0</inkml:trace>
  <inkml:trace contextRef="#ctx0" brushRef="#br0" timeOffset="21827.16">22098 3471 0,'0'-21'31,"-21"21"-15,0 0-1,-1 0-15,22 21 16,0 1-16,0-1 16,0 0-16,0 0 0,0 0 15,0 0-15,0 22 0,22-22 0,-22 0 16,21 0-16,0 0 0,0 1 16,0-1-16,0 0 0,1-21 0,-1 21 15,0 0-15,0 0 0,0-21 16,0 22-16,1-22 0,-1 0 0,-21 21 15,21-21-15,-21 21 32,-21 0-32,0 0 15,-22-21-15,1 21 0,0 1 16,-1-1-16,1 0 0,-22 0 0,22 0 16,-21 22-16,-1-22 0,1 0 15,-1 0-15,22 0 0,-22 0 0,22 1 16,-22-1-16,22 0 0,21 0 15,-21-21-15,-1 21 0,22 0 0,0-21 16,0 22-16,0-22 0,-1 21 0,22 0 16,-21-21-16,0 0 15,21 21-15,0 0 16</inkml:trace>
  <inkml:trace contextRef="#ctx0" brushRef="#br0" timeOffset="22487.7">19346 4847 0,'0'0'0,"0"-21"0,0-42 31,0 20-31,21 43 0,1-21 0,-1 21 16,0-21-16,0 21 0,0 0 16,0 0-16,1 0 0,20 21 15,-21 0-15,21 0 0,-20 22 16,20-1-16,-21 0 0,21 1 16,-20 20-16,-1-20 0,0 20 0,0-21 15,0 1-15,0-1 0,1 0 0,-22 1 16,0-1-16,0 0 0,0 1 15,0-22-15,0 0 0,0 21 0,0-20 16,0-1-16,-22-21 16,1 0-1,0-21-15,21-1 16,0 1-16,0 0 16,0 0-16,0-21 0,21 20 0,0-20 15,-21 21-15,22-21 0,-1-1 16,-21-20-16,21 20 0,0 1 15,0-21-15,0 20 0,-21 1 0,22 0 16,-1-1-16,-21 22 0,0 0 16,21 21-16,0 0 0,-21 21 31,0 0-31,0 0 0,0 1 16,0-1-16,0 21 15,0-21-15,0 0 0</inkml:trace>
  <inkml:trace contextRef="#ctx0" brushRef="#br0" timeOffset="22856.4">20024 5376 0,'0'0'0,"21"0"0,-21 22 0,21-22 16,0 0 0,0 0-16,0-22 0,1 1 15,-1 21-15,0-21 0,21 0 16,-21 0-16,1 0 0,20-1 0,-21 1 15,0 0-15,0 0 0,1 0 0,-22 0 16,0-1-16,-22 22 16,1 0-1,0 22-15,0-1 16,-21 0-16,20 0 0,-20 0 0,21 0 16,0 22-16,0-22 0,-1 0 0,22 0 15,0 22-15,0-22 0,0 0 16,0 0-16,0 0 0,0 0 15,22 1-15,-22-1 0,21-21 16,0 0-16,21 21 0,-21-21 0,1 0 16,20 0-16,-21 0 0,21 0 0,-20 0 15,20 0-15,-21-21 0,0 0 16,0 21-16,1-22 0,-1 1 16,0 0-16,0 0 0,0 0 15,0 0-15</inkml:trace>
  <inkml:trace contextRef="#ctx0" brushRef="#br0" timeOffset="23195.41">20637 5376 0,'22'-21'0,"-1"-21"16,-21 0-16,-43 147 0,107-232 0,-43 106 15,-21 0-15,21 0 0,0 0 16,1 0-16,-1-1 0,0 22 16,0-21-16,0 21 0,0 0 15,1 0-15,-1 0 0,0 21 0,0 1 16,-21-1-16,21 0 0,0 0 0,1 21 16,-22-20-16,0 20 0,21-21 15,-21 0-15,0 0 0,0 22 0,0-22 16,0 0-16,0 0 0,0 0 15,0 1-15,0-1 0,-21-21 16,-1 0-16,1 0 31,21-21-31,0-1 16,0 1-16,0 0 0,0 0 16,0 0-16,21-22 0,-21 22 15,22 0-15,-1-21 0,0 21 0,-21-22 16,21 22-16,0 0 0,0 0 15,1 0-15,-22-1 0,21 22 0,0 0 16,-21-21-16,21 21 0,0 0 16,0 0-16,1 0 15,-1 0-15</inkml:trace>
  <inkml:trace contextRef="#ctx0" brushRef="#br0" timeOffset="23440.37">21526 5101 0,'0'21'16,"0"1"-16,0-1 15,0 0-15,0 0 0,0 21 0,0-20 16,0-1-16,0 0 0,0 0 16,-21 0-16,21 0 0,0 1 0,0-1 15,0 0-15,0 0 0,0 0 16,0 0-1,-21-21 17,21-21-32,0 0 15,0 0-15</inkml:trace>
  <inkml:trace contextRef="#ctx0" brushRef="#br0" timeOffset="23603.27">21505 4974 0,'0'0'0,"0"-21"0,0 0 0,0 0 16,0 0-16,0-1 0,0 1 16,0 42 15,0 1-15,0-1-16,0 0 0,0 0 15</inkml:trace>
  <inkml:trace contextRef="#ctx0" brushRef="#br0" timeOffset="24495.76">21569 5228 0,'0'0'0,"21"0"0,-21 21 16,21-21-16,0 0 15,0 0-15,1 0 0,-1 0 0,0 0 16,0 0-16,21 0 0,1 0 0,-22 0 16,148-63-1,-148 42-15,22 0 0,-22-1 16,0-20-16,0 0 0,0 21 15,-21-22-15,0 1 0,0 0 0,0-1 16,0 1-16,0 0 0,0 20 0,0-20 16,0 21-16,0 0 15,-21 21-15,0 21 16,0 0-16,21 0 0,-21 22 16,0-1-16,21 21 0,-22-20 15,1 20-15,21 1 0,-21-1 0,0-20 16,21 20-16,0 1 0,0-22 15,0 21-15,0 1 0,0-22 0,0 22 16,0-1-16,0 1 0,0-1 16,0 1-16,0 20 0,0-20 0,0-22 15,0 22-15,0 20 0,0-20 0,0-1 16,0 22-16,-21 0 0,0-1 16,-1 1-16,22 0 0,-21-1 0,0-20 15,0 21-15,0-1 0,21-20 0,0-1 16,0 1-16,0-1 0,0-20 0,0-1 15,0-21-15,0 21 16,21-42-16,0 22 0,21-22 0,-20 0 16,20-22-16,0 1 0,-21 0 0,22-21 15,-1-1-15,22-20 0,-22 21 0,0-22 16,22 1-16,-22-1 0,22 1 16,-22-1-16,0-21 0,1 1 0,-22-1 15,0 0-15,0 1 0,-21-1 0,0 0 16,0 1-16,-21-1 0,0 0 15,0 22-15,-22-22 0,22 22 0,-21 20 16,-1-20-16,22 21 0,-21 20 16,21-20-16,0 21 0,-22 0 0,22 0 15,0-1 1,21 1 0,21 0-1,0 21-15,0-21 16,22 0-16,-22 21 0,0-21 15,21 21-15,-20-22 0,20 22 0,-21-21 16,21 0-16,-20 21 0,-1-21 0,21 0 16,-21 0-16,0-1 15,1 1-15,-22 0 0,0 0 16,0 0 0,-22 21-1,1 0 1,0 21-16,21 0 0,0 0 15,-21 0-15,0 1 0,0-1 16,21 0-16,0 0 0,0 0 16,-22 0-16,44-21 47,-1 0-32,0-21-15,-21 0 0,21 0 16,0 0-16</inkml:trace>
  <inkml:trace contextRef="#ctx0" brushRef="#br0" timeOffset="24671.66">22754 5017 0,'0'0'0,"0"-43"31,-21 43-31,0 0 16,0 0-16,21 21 31,0 1-16,21-22-15,0 0 16,0 0-16,0 0 16,0 0-16</inkml:trace>
  <inkml:trace contextRef="#ctx0" brushRef="#br0" timeOffset="25415.8">23029 4995 0,'-21'-21'31,"0"21"-31,0 0 16,0 21-16,-1 1 0,22-1 0,-21 0 16,0 0-16,0 0 0,0 0 0,0 1 15,21-1-15,-22 0 0,22 21 16,-21-21-16,21 1 0,0-1 0,0 0 16,0 0-16,0 0 15,0 0-15,21-21 0,1 22 16,-1-22-16,0 0 0,0 21 0,21-21 15,-20 0-15,20 0 0,-21 0 16,21 0-16,-20 0 0,20 0 0,-21-21 16,21 21-16,1-22 0,-1 22 0,-21-21 15,22 0-15,-1 0 0,0 0 16,-21 0-16,22-22 0,-22 22 0,0 0 16,0-21-16,0 20 0,-21-20 15,0 21-15,0 0 0,0 0 0,0-1 16,0 1-16,-21 21 0,0 0 15,0 0-15,0 0 16,0 0-16,-1 21 0,1-21 0,0 22 16,0-1-16,21 0 0,-21 0 15,0 21-15,-1-20 0,22-1 0,0 0 16,-21 21-16,21-21 0,0 1 0,-21-1 16,21 0-16,0 0 0,0 0 15,0 0-15,0 1 16,21-22-1,0 0-15,1 0 16,-1-22-16,0 1 16,0 0-16,0 0 15,-21 0-15,21 0 0,1-1 16,-1-20-16,-21 21 0,21 0 0,0 0 16,-21-22-16,0 22 0,21 0 15,-21 0-15,0 42 16,0 0-1,0 0-15,0 0 0,-21 22 16,21-22-16,-21 0 0,21 21 0,0-20 16,0-1-16,0 0 0,0 0 15,0 0-15,0 0 0,21 1 16,0-1-16,22-21 0,-22 0 16,0 0-16,0 0 15,0 0-15,0 0 0,1 0 0,-1-21 16,0 21-16,0-22 0,0 1 0,0 0 15,1 0-15,-1-21 0,0 20 16,0-20-16,0 0 0,0-1 0,1-20 16</inkml:trace>
  <inkml:trace contextRef="#ctx0" brushRef="#br0" timeOffset="25679.65">24109 4614 0,'0'0'16,"0"-21"-16,0 0 0,0 0 0,-21 42 31,-1 0-31,1 0 15,0 22-15,21-22 0,-21 21 16,0 1-16,21-1 0,-21 0 0,-1 1 16,22 20-16,-21-21 0,21 1 15,0-1-15,-21-21 0,21 22 0,0-22 16,-21 21-16,21-21 0,0 0 16,0 1-16,0-1 0,0 0 15,21-21-15,0 0 16,0 0-16,1 0 15,-1 0-15,0-21 0,0 0 0,0 21 16,0-22-16,1 1 0,20 0 0,-21-21 16,0 21-16,0-1 15</inkml:trace>
  <inkml:trace contextRef="#ctx0" brushRef="#br0" timeOffset="26588.23">24384 4890 0,'0'0'0,"0"21"16,0 0-16,-21-21 15,0 21-15,21 0 0,-22 0 0,1 22 16,21-22-16,-21 0 0,21 0 16,-21 0-16,21 1 0,0-1 0,-21 0 15,21 0-15,0 0 0,0 0 16,0 1-16,0-1 16,21-21-1,0 0 1,0 0-16,0 0 15,1-21-15,-1-1 0,0 22 0,0-21 16,0 0-16,0 0 0,1 0 16,-1 0-16,0-1 0,0 1 0,0 0 15,0 0-15,-21 0 0,22 0 16,-22 42 0,0 0-1,-22 0-15,22 0 16,-21-21-16,21 21 0,0 1 0,0-1 15,-21 0-15,21 0 16,0 0 0,0-42 31,0 0-32,0 0-15,0 0 0,0-1 16,21 1-16,-21 0 0,0 0 0,21 0 15,1-22-15,-1 22 0,0 0 16,0 0-16,0-21 0,0 20 0,1 22 16,-1-21-16,21 0 0,-21 21 0,0 0 15,1 0-15,-1 0 0,0 0 16,0 21-16,-21 0 0,0 1 16,21 20-16,-21-21 0,21 21 15,-21-20-15,0 20 0,0-21 0,0 21 16,0-20-16,0 20 0,0-21 0,0 0 15,0 0-15,0 1 0,0-1 16,0 0-16,0 0 0,0 0 16,-21-21-1,0 0 1,21-21-16,0 0 16,0 0-16,0 0 15,0-1-15,0 1 0,0 0 16,0-21-16,21 21 0,0-22 0,22 22 15,-22-21-15,0 21 0,21-22 16,1 22-16,-22-21 0,21 21 0,1-1 16,-1 1-16,0 0 0,-21 0 15,22 21-15,-22 0 0,0 0 0,0 21 16,0 0-16,1 0 0,-22 22 16,0-22-16,0 21 0,0 1 0,0-1 15,0-21-15,0 21 0,-22 1 0,1-1 16,0-21-16,0 22 0,0-22 15,0 0-15,21 0 0,-22 0 16,1 0-16,0-21 0,21 22 0,-21-22 16,0 0-16,0 0 15,-1 0-15,1-22 16,21 1-16,-21 0 0,21 0 0,-21-21 16</inkml:trace>
  <inkml:trace contextRef="#ctx0" brushRef="#br0" timeOffset="26827.41">25188 4297 0,'0'0'0,"-21"0"0,0 0 16,21 21 46,21-21-62</inkml:trace>
  <inkml:trace contextRef="#ctx0" brushRef="#br0" timeOffset="27073.27">23918 4657 0,'0'0'0,"-42"21"0,0-21 0,20 0 0,1 0 16,0 21-16,42-21 16,22 0-1,-22 0-15,21 0 0,0 0 0,1 0 16,-1 0-16,0 0 15,1 0-15,-1 0 0,0 0 0,-20 0 16,20 0-16,-21 0 0,0 0 0,0 0 16,1 0-16,-22-21 15</inkml:trace>
  <inkml:trace contextRef="#ctx0" brushRef="#br1" timeOffset="34147.44">847 7789 0,'0'-21'0,"0"42"0,0-63 15,-22 21-15,22 0 0,0 0 16,0-1-16,0 1 0,-21 0 0,21 0 16,0 0-16,-21 0 0,21-1 15,-21 22-15,21 22 31,0-1-31,-21 21 0,21-21 16,-21 22-16,21 20 0,0-21 0,0 22 16,0-1-16,0 1 0,0-1 15,-22 1-15,22-1 0,-21 1 16,21-22-16,0 22 0,0-22 0,0 0 16,-21-20-16,21 20 0,0-21 15,0 0-15,0 0 0,0 1 0,21-22 16,0-22-1,1 1-15,-1 0 0</inkml:trace>
  <inkml:trace contextRef="#ctx0" brushRef="#br1" timeOffset="34467.4">1143 7916 0,'0'43'31,"21"-22"-31,-21 0 0,0 0 16,0 0-16,0 1 0,21-1 16,-21 0-16,21-21 0,1 0 15,-1 0-15,0 0 16,0 0-16,0 0 16,0-21-16,-21 0 15,0-1 1,0 1-16,0 0 0,-21 21 15,0 0-15,21-21 0,-21 21 16,0 0-16,0 0 0,21 21 16,-22 0-16,1 0 15,21 1-15,0-1 16,21-21 0,1 0-16</inkml:trace>
  <inkml:trace contextRef="#ctx0" brushRef="#br1" timeOffset="36343.33">2201 8467 0,'0'0'0,"-42"21"0,0-21 0,20 0 15,1 0-15,0 0 0,0 0 16,21-21-16,0 0 15,0-1-15,21 1 0,0 0 0,0-21 16,22 21-16,-1-22 0,0 1 16,1 0-16,-1-22 0,22 22 0,-22-22 15,21 1-15,1 20 0,-22-20 16,22-1-16,-22 22 0,0-21 0,1 20 16,-1 1-16,-21 0 0,-21-1 15,0 22-15,0 0 0,-21 21 16,-21 0-16,21 0 0,-43 0 0,22 0 15,-22 21-15,22 0 0,-22 0 16,1 22-16,21-22 0,-1 0 0,1 21 16,0-20-16,20 20 0,22-21 15,0 0-15,0 22 0,22-22 0,20 21 16,-21-21-16,21 22 0,1-22 16,-1 21-16,22-21 0,-22 0 0,0 1 15,22 20-15,-22-21 0,0 0 0,-20-21 16,20 21-16,-21 1 15,0-1-15,0-21 0,-21 21 0,0 0 16,0 0-16,-21 0 16,-21-21-16,21 22 0,-22-22 15,1 0-15,0 0 0,-1 0 0,-20 0 16,21 0-16,-1-22 0,22 1 16,-21 0-16,-1 0 0,22 0 0,0 0 15,0-1-15,0 1 0,0 0 16,21 0-16,0 0 0,21 42 31,0 0-31,21 0 0,-21 0 0,1 1 16,-1-1-16,21 0 0,-21 0 0,0 0 15,22 0-15,-22 1 16,21-1-16,-21 0 0,22 0 0,-22-21 16,21 21-16,-21-21 0,22 0 15,-22 0-15,0 0 0,21 0 0,-20 0 16,20 0-16,-21-21 0,21 0 0,-20 21 15,20-21-15,-21 0 0,0-1 16,22 1-16,-22-21 0,21 21 0,-21-22 16,0 1-16,22 0 0,-22-1 15,0 1-15,0 0 0,-21 21 16,0-22-16,0 1 0,0 21 0,0 0 0,0-1 16,-21 1-16,0 21 0,0 0 15,0 0-15,-1 0 0,1 21 16,0-21-16,0 22 0,21 20 0,0-21 15,-21 21-15,21-20 0,0 20 16,0 0-16,0 1 0,0-1 0,0-21 16,0 21-16,21-20 0,0 20 15,-21-21-15,21 0 0,0 0 0,22-21 16,-22 0-16,0 0 0,21 0 0,-20 0 16,-1 0-16,21 0 0,0-21 15,-20 21-15,20-21 0,-21 0 0,21 0 16,-20 0-16,20-22 0,-21 22 0,0-21 15,0 21-15,1-22 16,-1 22-16,-21-21 0,0 21 0,0-1 16,0 1-16,0 0 0,0 42 31,0 0-31,0 1 16,0 20-16,0-21 0,0 21 15,0-20-15,0 20 0,0-21 0,0 0 16,0 22-16,0-22 0,0 0 15,0 0-15,21-21 32,0-21-32,-21 0 15,0 0-15,21-1 0,0 1 16,-21 0-16,22 0 0,-22-21 16,0 20-16,21-20 0,0 21 0,-21 0 15,0-22-15,21 43 0,-21-21 16,21 0-16,0 21 15,1 21-15,-1 0 0,-21 1 16,0-1-16,21 0 0,0 0 16,-21 0-16,21 22 0,0-22 0,-21 0 15,22 0-15,-1 0 0,0 0 0,0-21 16,0 22-16,0-1 0,1-21 16,20 0-16,-21 0 0,0 0 15,22 0-15,-22 0 0,21 0 0,-21-21 0,22-1 16,-22 1-16,21 0 15,0 0-15,1 0 0,-22 0 0,21-22 16,-21 22-16,22-21 0,-22 21 0,-21-22 16,0 22-16,0-21 0,0 21 15,0-22-15,0 22 0,0 0 0,-21 0 16,0 0-16,-22 21 0,22 0 0,0 0 16,-21 0-16,20 0 0,1 0 15,-21 21-15,21 0 0,0 0 0,-1 0 16,-20 22-16,42-22 0,-21 21 15,21 0-15,-21-20 0,21 20 0,0 0 16,0-21-16,0 1 0,0 20 0,21-21 16,0 0-16,0 0 15,22-21-15,-22 22 0,0-22 16,0 0-16,0 0 0,22 0 0,-22-22 16,0 1-16,0 0 0,21 0 0,-20 0 15,-1 0-15,0-1 0,0 1 16,-21-21-16,21 0 0,-21 20 0,21-20 15,-21 0-15,0-1 0,22 1 0,-22 0 16,0-1-16,0 1 0,0 0 16,0-1-16,0 1 0,0 0 0,0-1 15,0 22-15,-22 0 0,22 0 0,-21 21 16,21 21 0,-21 0-16,21 0 0,0 22 15,0-1-15,-21 22 0,21-22 0,0 0 16,0 22-16,0-22 0,0 0 15,0 22-15,0-22 0,0 1 0,0-1 16,0-21-16,0 21 0,21-20 0,0-1 16,-21 0-16,0 0 0,21-21 15,1 0-15,-1 0 0,0 0 16,0 0-16,0-21 0,0 0 16,1 0-16</inkml:trace>
  <inkml:trace contextRef="#ctx0" brushRef="#br1" timeOffset="36601.19">5355 7239 0,'0'0'0,"0"-42"0,0 21 0,0 42 16,0 21 0,0-21-16,0 43 0,0-22 15,0 0-15,0 22 0,0-22 0,0 22 16,0-22-16,0 0 0,0 1 0,0-1 15,0 0-15,-21 1 16,21-22-16,0 21 0,-21-21 0,21 1 16,0-1-16,0 0 0,21-42 31,0 0-15,-21-1-16,21-20 0,0 21 0</inkml:trace>
  <inkml:trace contextRef="#ctx0" brushRef="#br1" timeOffset="38053.4">5757 7239 0,'-21'106'31,"0"-85"-31,0 21 16,0 1-16,-22-1 0,22-21 0,-21 22 15,-1-1-15,22-21 0,-21 21 0,21-20 16,-22-1-16,22 0 0,0 0 15,0 0-15,0-21 0,21 21 16,0-42 0,21 0-1,0 0-15,0 21 16,0 0-16,1 0 0,-1 0 16,0 0-1,-21 21-15,0 0 0,21 0 16,-21 1-16,21-1 0,-21 0 15,0 0-15,21 0 0,1 0 0,-1 1 16,0-1-16,-21 0 0,21-21 16,0 0-16,22 21 0,-22-21 0,0 0 15,21 0-15,1 0 0,-22 0 0,21-21 16,0 0-16,1 21 0,-22-21 16,21-1-16,-21 1 0,22 0 0,-22 0 15,0 0-15,0-22 0,0 22 0,1 0 16,-22-21-16,0 21 0,0-1 0,0-20 15,0 21-15,0 0 16,0 0-16,-22 21 0,1 0 0,0 0 16,0 0-16,0 0 0,0 21 15,-1 0-15,1 0 0,0 0 16,0 22-16,21-22 0,0 0 0,-21 0 16,21 21-16,0-20 0,0-1 0,0 0 15,0 0-15,0 0 0,0 0 16,21 1-16,0-22 15,0 0-15,0 0 0,1 0 0,-1 0 16,0 0-16,0-22 0,0 22 0,0-21 16,1 0-16,20 0 0,-21 0 15,0 0-15,0-1 0,1 1 16,-1 0-16,0 0 0,0 0 0,0 0 16,-21-1-16,0 1 0,21 21 15,-21 21 16,-21 1-31,21-1 0,0 0 16,-21 0-16,21 0 0,-21 0 16,21 1-16,0-1 0,0 0 15,0 0-15,21-21 16,0 21-16,0-21 16,1 0-16,-1 0 0,0 0 0,21 0 0,-21 0 15,22 0-15,-22-21 0,21 21 16,-21-21-16,1 0 0,20 0 0,-21-1 15,0 1-15,0 0 0,1 0 16,-1 0-16,-21 0 0,0-1 0,21 1 16,-21 0-16,21 21 0,-21-21 0,0 0 15,0 42 17,0 0-32,0 0 0,0 0 15,0 1-15,0 20 0,0-21 16,0 21-16,0-20 0,0 20 0,0 21 15,0-20-15,0 20 0,0 1 16,21-22-16,0 22 0,-21-1 0,22 22 16,-22-22-16,21 1 0,0-1 15,-21 1-15,0 20 0,0-20 0,0 21 16,0-1-16,0-20 0,0-1 0,0 22 16,-21-22-16,0-20 0,-1 20 0,1-20 15,-21-1-15,21 0 0,-22 1 0,22-22 16,-21 0-16,21 0 0,-22-21 15,22 0-15,0 0 0,-21 0 0,21-21 16,-1 0-16,1 0 0,0-1 0,0-20 16,21 0-16,0-1 0,0-20 0,0 21 15,0-22-15,0-21 16,21 22-16,0-22 0,0 1 0,22-1 16,-22 0-16,21-21 0,1 22 0,20-22 15,-21 0-15,22 21 0,-22 1 16,22-1-16,-22 0 0,22 1 0,-22 20 15,0 1-15,1-1 0,-1 1 0,0 20 16,-21 1-16,1 0 0,-1 21 16,0-22-16,-21 22 0,-21 21 15,21 21-15,-43-21 16,22 21-16,0 1 0,-21-1 16,21 0-16,-1 0 0,-20 0 15,21-21-15,21 21 0,0 1 0,0-1 16,0 0-16,0 0 15,21 0-15,0-21 16,0 21-16,1-21 0,-1 22 0,0-22 16,0 21-16,0-21 0,0 21 15,-21 0-15,0 0 16,0 0 0,-21-21-16,0 0 0,0 22 15,0-22-15,0 0 16,21-22 15,21 1-31,-21 0 16,21 0-16,0 0 0</inkml:trace>
  <inkml:trace contextRef="#ctx0" brushRef="#br1" timeOffset="38289.26">7683 7218 0,'0'0'16,"22"0"-16,-22-21 0,0 42 31,0 0-31,-22 0 0,1 0 0,0 22 16,0-22-16,0 21 0,0 1 0,21-1 15,-22 0-15,1-21 0,21 22 16,-21-1-16,21-21 0,0 22 0,0-22 16,0 21-16,0-21 0,0 0 15,21 1-15,0-1 16,1-21-16,-1 0 0,0 21 0,0-21 15,0 0-15,22 0 0,-22 0 0,21-21 16,-21 21-16,22-21 0,-1-1 0</inkml:trace>
  <inkml:trace contextRef="#ctx0" brushRef="#br1" timeOffset="38543.25">8213 7197 0,'0'0'0,"0"-21"0,0-1 0,0 1 15,21 21 1,0 0 0,0 21-16,0 1 0,0-1 15,1 0-15,-22 0 0,21 0 0,0 0 16,0 22-16,-21-22 0,0 21 0,0-21 16,21 22-16,-21-22 0,0 21 15,0 1-15,0-22 0,0 21 0,0-21 16,-21 22-16,21-22 0,-21 0 0,0 21 15,0-21-15,-1 1 0,1-1 16,0 0-16,0 0 0,0 0 16,0 0-16</inkml:trace>
  <inkml:trace contextRef="#ctx0" brushRef="#br1" timeOffset="39631.05">698 9758 0,'0'0'0,"-21"0"0,0 0 16,0 0-1,21-21-15,0 0 0,0-1 16,0 1-16,0 0 15,0 0-15,0 0 0,0 0 0,21-1 16,0 1-16,0 21 0,1-21 16,-1 21-16,0 0 0,21 0 0,-21 0 15,22 0-15,-22 21 0,21 0 16,-21 1-16,1 20 0,-1 0 0,0 1 16,-21-1-16,0 0 15,0 1-15,0 20 0,0-21 0,-21 1 16,0-1-16,-22 0 0,1 1 15,0-1-15,-1 0 0,1-20 0,-22 20 16,22-21-16,0 21 0,-1-20 16,1-22-16,21 21 0,-21-21 0,20 0 15,1 0-15,0 0 0,0-21 16,0-1-16,21 1 0,-21 0 0,21 0 16,0 0-16,0-22 0,0 22 15,0 0-15,21-21 0,0 21 0,0-1 16,0 1-16,0 0 0,22 21 15,-22 0-15,21 0 0,1 0 16,-22 0-16,21 0 0,-21 21 16,22 0-16,-22 1 0,0-1 0,0 0 15,0 0-15,-21 0 0,21 22 16,-21-22-16,22 0 0,-22 0 0,0 0 16,0 22-16,0-22 0,21-21 0,-21 21 15,0 0-15,21-21 0,0 0 16</inkml:trace>
  <inkml:trace contextRef="#ctx0" brushRef="#br1" timeOffset="39943.16">1418 10075 0,'0'22'16,"0"-1"-1,0-42 64,-21 21-64,0 0 16,42 0 16</inkml:trace>
  <inkml:trace contextRef="#ctx0" brushRef="#br1" timeOffset="40664.36">2265 9673 0,'0'0'0,"0"-21"0,0 0 0,0-21 15,0 20-15,0 1 0,0 0 0,-21 0 16,-1 0-16,1 21 0,0 0 16,0 0-16,0 0 0,21 21 15,-21 0-15,-1 21 0,1-20 0,0 20 16,21 0-16,-21 22 0,0-22 15,21 22-15,-21-22 0,21 21 0,0-20 16,0-1-16,0 0 0,0 1 16,0-22-16,0 21 0,0-21 0,0 22 15,21-22-15,0 0 0,0-21 16,21 21-16,-20-21 0,20 0 16,0 0-16,1 0 0,-1 0 0,0 0 15,1-21-15,-1 21 0,0-21 16,1 0-16,-1 0 0,0-22 0,1 22 15,-1-21-15,-21 21 0,21-22 0,-20 1 16,20 0-16,-21-22 0,-21 22 16,21-22-16,-21 1 0,0-1 0,0 22 15,0 0-15,0-1 0,0 1 0,0 0 16,0 20-16,0 1 16,-21 21-16,21 21 15,0 1-15,0-1 16,-21 21-16,21 0 0,0 1 0,-21-1 15,21 0-15,0 22 0,0-22 0,0 1 16,0-1-16,0 0 0,0 1 16,0-1-16,0-21 0,0 0 0,21 0 15,0 1-15,-21-1 0,21 0 16,0-21-16,1 0 0,-1 0 0,0 0 16,0 0-16,0 0 0,0 0 0,1-21 15,-1 0-15,0-1 0,0 1 16,0 0-16,0-21 0,-21 21 15,22-22-15,-1 22 0,-21-21 0,21-1 16,-21 22-16,0 0 0,0 0 16,0 42-1,0 0-15,0 0 0,0 1 16,0-1-16,0 0 0,0 21 16,0-21-16,0 1 0,0-1 0,0 0 15,0 0-15,0 0 0,0 0 16,0 1-16,21-22 31,0 0-31</inkml:trace>
  <inkml:trace contextRef="#ctx0" brushRef="#br1" timeOffset="40835.26">3365 9567 0,'0'0'16,"0"-21"-16,0 0 0,0 0 0,-21 21 15,0 0-15,0 0 16,21 21-16,0 0 16,-21 0-16,21 1 0,0-1 15,0 0-15,0 0 0,21-21 16,0 21-16,-21 0 0,21-21 0</inkml:trace>
  <inkml:trace contextRef="#ctx0" brushRef="#br1" timeOffset="41688.81">3810 9567 0,'0'0'0,"0"-21"0,-21 21 0,0 0 0,-1 0 16,1 0-16,0 0 0,0 0 0,0 0 16,0 21-16,-1 1 0,1 20 15,0-21-15,0 0 0,21 22 0,0-1 16,0-21-16,-21 21 0,21 1 15,0-22-15,0 0 0,0 21 16,0-20-16,21-1 0,0 0 0,0 0 16,0 0-16,1 0 0,20-21 15,-21 22-15,21-22 0,-20 0 0,20 0 16,-21 0-16,0 0 0,22 0 0,-22 0 16,0-22-16,0 1 0,0 21 15,22-21-15,-22-21 0,0 21 0,-21-1 16,21-20-16,0 0 0,0-1 0,-21 1 15,0-21-15,0-1 0,22 22 16,-22-22-16,21 22 0,-21-22 0,0 22 16,0 0-16,0-1 0,0 22 15,0 0-15,0 0 0,0 0 16,0 42 0,0 0-16,0 0 0,0 0 15,-21 22-15,21-1 0,0 0 16,0 1-16,0-1 0,0 0 0,0 1 15,0-1-15,-22 0 0,22 1 0,0-1 16,0 0-16,-21-20 0,21-1 16,0 0-16,0 0 0,0 0 0,0 0 15,0-42 17,0 0-32,0 0 15,0 0-15,0 0 0,21-1 0,1 1 16,-22-21-16,21 21 0,0-22 15,-21 22-15,21 0 0,0 0 0,0 0 16,1 0-16,-22-1 0,21 1 16,0 21-16,0 0 0,0 0 0,0 0 15,1 0-15,-22 21 16,0 1-16,0-1 16,-22-21-16,1 21 0,0-21 15,0 21-15,0-21 0,0 21 0,-1-21 16,1 21-16,0-21 0,0 22 15,0-22-15,0 0 0,21 21 16,-22-21-16,22 21 0,0 0 0,0 43 31,0-43-31,0 0 0,0 0 16,22 0-16,-1 0 0,-21 1 0,21-22 16,0 21-16,0 0 0,0-21 15,-21 21-15,22 0 0,-1-21 0,0 0 16,0 21-16,0-21 0,0 0 15,1 0-15,-1 0 0,0 0 16,0 0-16,-21-21 0,21 21 16,0-21-16,1 0 0,20 0 0,-21 0 15,21-1-15</inkml:trace>
  <inkml:trace contextRef="#ctx0" brushRef="#br1" timeOffset="41947.67">5122 9292 0,'0'0'0,"0"-21"0,0 0 0,-42 21 32,21 0-32,0 21 0,21 0 0,-22 0 15,1 22-15,0-22 0,21 21 0,-21 1 16,21-1-16,0 0 0,-21 1 16,21-1-16,0-21 0,0 21 0,0 1 15,0-22-15,0 0 0,0 21 16,0-20-16,0-1 0,21 0 15,0-21-15,0 21 16,0-21-16,1 0 0,-1 0 16,0 0-16,0 0 0,0 0 15,0-21-15,-21 0 0,22 0 0,-1 21 16</inkml:trace>
  <inkml:trace contextRef="#ctx0" brushRef="#br1" timeOffset="42227.48">5482 9186 0,'0'-21'0,"0"42"0,0-63 16,21 21-16,0 21 15,1 0-15,-1 0 16,0 21-16,0 0 0,0-21 16,22 21-16,-22 1 0,0-1 15,21 0-15,-21 0 0,22 21 0,-22-20 16,0 20-16,0 0 0,0 1 0,-21-1 15,0 0-15,0 1 0,0-22 0,-21 21 16,0 0-16,0 1 0,0-22 16,0 0-16,-22 21 0,22-20 0,0-1 15,0 0-15,-22-21 0,22 21 0,0 0 16,0 0-16,0-21 16,0 22-16,-22-22 0,22 21 0,0-21 15</inkml:trace>
  <inkml:trace contextRef="#ctx0" brushRef="#br1" timeOffset="43320.25">339 11282 0,'-22'0'16,"22"-21"15,22 21-31,-1-21 0,0 21 15,0 0-15,0 0 0,0 0 0,1 0 16,-1 0-16,0 0 0,21 0 16,-21 0-16,1 21 0,-1 0 0,-21 0 15,0 0-15,0 22 0,0-22 16,0 21-16,0 0 0,-21-20 0,-1 20 16,-20-21-16,0 21 0,-1-20 15,-20 20-15,21-21 0,-1 0 0,1 0 16,0 1-16,20-22 0,1 0 15,0 21-15,0-21 0,21-21 16,0-1 0,21 1-16,21 21 15,-20-21-15,-1 0 0,21 0 16,0 0-16,-20 21 0,20-22 0,0 22 16,1 0-16,-1 0 0,-21 0 15,21 0-15,1 0 0,-1 22 0,-21-1 16,22 0-16,-22 0 0,21 0 15,-21 22-15,0-22 0,1 0 0,-22 21 16,0 1-16,0-22 0,0 21 16,0-21-16,0 22 0,-22-1 0,1-21 15,-21 21-15,21-20 0,-22-1 16,1 0-16,0 0 0,-1 0 0,1 0 16,0-21-16,-1 0 0,-20 0 15,21 0-15,-1 0 0,1 0 16,-22 0-16,22-21 0,0 0 0,-1 21 15,22-21-15,-21 0 0,42 0 16,0-1-16,0 1 0,0 0 0,0 0 16,0 0-16,42 0 15,-21-1-15,22 22 0,-1-21 0</inkml:trace>
  <inkml:trace contextRef="#ctx0" brushRef="#br1" timeOffset="43503.14">1270 11642 0,'21'0'31,"0"0"0,0 0-15</inkml:trace>
  <inkml:trace contextRef="#ctx0" brushRef="#br1" timeOffset="45269.6">2159 12065 0,'0'0'0,"-42"0"0,20 0 16,-20 21-16,0-21 0,21 0 0,-1 0 15,1 0-15,0 0 0,0 0 0,21-21 16,0 0-16,0 0 15,0 0-15,0-1 0,0-20 0,21 21 16,21 0-16,-20-22 0,-1 1 16,21 0-16,-21-1 0,22 1 0,-1-21 15,0 20-15,1-20 0,-1-1 16,0 1-16,1-1 0,-22 1 0,21 20 16,-42 1-16,0 0 0,0 21 0,0-1 15,-21 1-15,0 21 16,0 0-16,-22 0 0,1 0 0,0 21 15,-1 1-15,22 20 0,-21-21 16,21 21-16,-22 1 0,43-1 0,0 0 16,0 1-16,0-1 0,0 0 15,0-20-15,21 20 0,1 0 0,20 1 16,-21-22-16,21 21 0,1-21 0,-22 0 16,21 22-16,1-22 0,-22 0 15,0 0-15,0 0 0,0-21 0,-21 22 16,21-1-16,-21 0 15,0 0-15,-21-21 0,0 0 16,0 0-16,-21 0 0,20 0 16,-20 0-16,21 0 0,0-21 15,-22 21-15,22-21 0,0 0 0,0-1 16,0 1-16,0 0 0,-1 0 16,22 0-16,0 0 0,0-1 0,22 22 31,-1 22-31,0-1 15,0 0-15,0 0 0,0 0 0,1 0 16,-1 1-16,0-1 0,0 0 16,0-21-16,0 21 0,1 0 0,-1-21 15,0 0-15,0 21 0,0-21 16,0 0-16,22 0 0,-22 0 16,0-21-16,21 21 0,-20-21 0,-1 0 15,21 0-15,-21 0 0,0-1 16,22 1-16,-22 0 0,0 0 0,0-21 15,0 20-15,1-20 0,-22 21 0,21-21 16,-21-1-16,21 1 0,-21 21 16,0-22-16,0 22 0,0 0 0,0 0 15,0 42 17,0 0-32,0 0 0,0 22 0,0-22 0,0 0 15,0 21-15,0-20 0,0 20 16,0-21-16,0 0 0,0 22 15,0-22-15,0 0 0,0 0 0,0 0 16,21-21-16,0 21 0,0-21 16,1 0-16,-1 0 0,0 0 15,0 0-15,0-21 0,22 0 0,-22 0 16,0 21-16,0-21 0,21 0 16,-20-22-16,-1 22 0,0 0 0,0-21 15,0 20-15,-21 1 0,0-21 0,21 21 16,-21 0-16,0-1 0,0 1 15,0 0-15,0 42 16,0 0 0,0 1-16,0 20 15,0-21-15,-21 0 0,21 22 0,0-22 16,0 0-16,0 0 0,0 0 0,0 22 16,0-22-16,21 0 15,1-21-15,-1 0 0,0 21 0,0-21 16,0 0-16,0 0 0,22 0 0,-22 0 15,21 0-15,-21-21 0,22 21 16,-22-21-16,0 0 0,21-1 0,-20 1 16,-1 0-16,21 0 0,-21 0 0,-21 0 15,21-1-15,-21-20 16,22 21-16,-22 0 0,0 0 0,0-1 16,0 1-16,0 0 0,0 42 15,0 0 1,0 1-16,0 20 0,0-21 15,0 0-15,0 0 0,0 22 0,0-22 16,0 0-16,-22 0 0,22 0 16,0 1-16,0-1 0,0 0 15,0-42 32,0 0-47,0-1 0,0 1 16,0-21-16,0 21 0,22 0 0,-22-22 15,21 22-15,-21-21 0,0 21 16,21-22-16,-21 22 0,21 0 0,-21 0 16,21 21-16,0 0 15,-21 21-15,0 0 0,0 0 16,0 0-16,22 1 0,-22-1 0,21 0 16,-21 21-16,0-21 0,0 1 0,21-1 15,-21 0-15,21 0 0,-21 0 16,0 0-16,21-21 15,0 0-15,1 0 16,-1 0-16,0 0 0,0-21 16,-21 0-16,21 21 0,0-21 15,22 0-15,-22 0 0,0-22 0,0 22 16,0 0-16,22-21 0,-22-1 0,0 22 16,0-21-16,0-1 0,1 22 15,-1-21-15,0 21 0,-21 0 0,21 21 16,-21 21-1,0 21-15,0-21 16,0 0-16,0 22 0,0-22 0,0 21 16,0-21-16,0 22 0,-21-22 0,21 0 15,0 0-15,0 22 0,0-22 0,0 0 16,0 0 0,63 0-1,-41-21-15,-1 0 16,0-21-16,0 0 0,0 0 15,0 0-15,22 21 0</inkml:trace>
  <inkml:trace contextRef="#ctx0" brushRef="#br1" timeOffset="46375.56">5101 10880 0,'0'0'0,"0"-21"0,0-1 15,-21 1-15,0 21 0,0 0 0,-1 21 16,22 1-16,0-1 0,-21 21 15,0 0-15,21 1 0,-21-1 16,21 0-16,0 22 0,0-22 0,0 1 16,-21 20-16,21-21 0,0 1 0,0-1 15,0 0-15,0-20 0,0 20 16,0-21-16,0 0 0,0 0 0,0 1 16,0-44 15,21 1-16,-21 0-15,0 0 0,21 0 0,-21 0 0,0-1 16,0-20-16,21 0 0,-21 21 16,21-22-16,1 1 0,-22 21 15,21-22-15,0 22 0,0 0 0,0 0 16,0 21-16,1 0 0,-1 0 0,0 0 16,0 21-16,21 0 0,-20 0 15,20 1-15,-21-1 0,0 21 0,0-21 16,1 22-16,-22-22 0,0 21 0,0-21 15,0 0-15,0 1 0,0 20 0,-22-21 16,1 0-16,0 0 0,0 1 16,0-22-16,0 21 0,-22 0 0,22-21 15,0 0-15,0 0 0,0 21 0,-1-21 16,1 0-16,0 0 0,0 0 16,0-21-16,21 0 15,-21 0-15,-1-1 0,22 1 16,22 21 15,-1 21-31,0-21 16,-21 22-16,21-22 0,0 21 0,0-21 15,1 0-15,-1 21 0,0-21 0,0 0 16,21 0-16,-20 0 16,20 0-16,-21 0 0,21 0 0,1 0 0,-1-21 15,0 0-15,1 21 0,-1-22 0,0 1 16,-20 0-16,20 0 0,0 0 15,-21 0-15,1-1 0,-1-20 16,0 21-16,0-21 0,0-1 0,-21 22 16,0-21-16,21-1 0,-21 1 0,0 21 15,0-21-15,0 20 0,0 1 16,0 42 0,0 1-16,0-1 0,0 21 15,0-21-15,0 22 0,0-22 0,0 21 16,0 0-16,0-20 0,0 20 15,0-21-15,0 0 0,0 0 16,22 1-16,-1-1 0,-21 0 0,21 0 0,0-21 16,0 0-16,0 0 0,1 0 15,20 0-15,-21 0 0,0 0 16,0 0-16,1-21 0,-1 21 0,0-21 16,0 0-16,0-1 0,0 1 0,1 0 15,-1-21-15,0 21 0,0-22 0,0 1 16,-21 0-16,21-1 0,-21-20 15,22 20-15,-22-20 0,0 21 0,0-22 16,0 22-16,0-1 0,0 1 0,0 0 16,0 21-16,0-1 0,0 1 15,-22 42 1,22 1-16,0 20 0,-21-21 16,21 21-16,0 1 0,0-1 0,0 0 15,0 1-15,0-1 0,0 0 16,0 1-16,0 20 0,0-20 0,0-1 15,0-21-15,0 21 0,0-20 0,0 20 16,0-21-16,0 0 0,0 0 16,21-21-16,-21 22 0,22-22 0,-1 0 15,0 0-15,0 0 0,0 0 16,22 0-16,-22-22 0,0 1 16,0 21-16,21-21 0,-20 0 15,-1 0-15,0-22 0,0 22 0,0 0 16,0-21-16</inkml:trace>
  <inkml:trace contextRef="#ctx0" brushRef="#br1" timeOffset="46599.35">6371 10943 0,'0'0'0,"21"0"31,0 0-31,1 0 15,20 0-15,-21 0 0,21 0 0,-20-21 16,20 21-16,0-21 0,-21 21 16,22 0-16,-22-21 0,21 21 15,-21 0-15,1 0 0,-1-21 0,-21-1 16,-21 22 0</inkml:trace>
  <inkml:trace contextRef="#ctx0" brushRef="#br1" timeOffset="46791.24">5884 10837 0,'0'0'0,"-21"22"16,-21-1 0,42 0-1,0 0-15,0 0 16,21-21-1,0 0-15,0 0 16,0 0-16,22 0 0,-22 0 16</inkml:trace>
  <inkml:trace contextRef="#ctx0" brushRef="#br1" timeOffset="47104.36">7429 10816 0,'0'0'0,"-21"0"15,0 0-15,0 0 0,0 0 16,0 0-16,21 21 16,-22 1-16,1 20 0,21-21 0,-21 0 15,21 22-15,-21-1 0,21 0 0,-21 1 16,21-1-16,0 0 0,0-21 0,0 22 15,0-1-15,0-21 0,21 0 16,0 1-16,0-1 0,0 0 16,-21 0-16,43 0 0,-1-21 15,-21 0-15,0 0 0,1 0 0,-1 0 16,0 0-16,21 0 0,-21-21 16,1 0-16,-1 0 0,0 21 0,0-21 15</inkml:trace>
  <inkml:trace contextRef="#ctx0" brushRef="#br1" timeOffset="47339.37">7789 10710 0,'0'0'0,"21"-21"0,-21 0 0,22 0 0,-22 0 0,21 21 16,0 0-16,0 0 0,0 0 16,0 0-16,1 0 0,-22 21 15,21 0-15,0 0 0,0 0 0,0 22 16,0-1-16,-21-21 0,0 22 0,22-1 15,-22 0-15,0 1 0,0-1 0,0 0 16,-22 1-16,1-1 0,0-21 16,0 21-16,0-20 0,-22 20 0,22-21 15,-21 0-15,21 0 0,0 1 0,-1-1 16,1 0-16,0 0 0,0-21 0,0 0 16</inkml:trace>
  <inkml:trace contextRef="#ctx0" brushRef="#br1" timeOffset="48395">889 13208 0,'0'0'0,"0"-21"0,-21 21 16,0 0-1,-1 0 1,22 21-16,0 0 16,-21 0-16,0 1 0,0-1 15,0 21-15,21-21 0,-21 0 0,-1 1 16,1 20-16,0-21 0,0 0 16,0 0-16,21 1 0,0-1 15,0 0-15,0 0 16,21-21-1,0 0-15,0 0 0,0 0 0,1 0 16,20 0-16,-21 0 0,0-21 16,22 21-16,-1-21 0,-21 21 0,21-21 15,1-1-15,-22 1 16,21 21-16,-21-21 0,1 0 0,20 0 16,-21 21-16,-21-21 0,0-1 15,21 22-15,-21-21 0,0 0 16,-21 21-1,0 0-15,0 21 16,0 0-16,-1 1 0,22-1 0,-21 21 16,0-21-16,21 22 0,0-1 15,0-21-15,0 21 0,-21 1 0,21-22 16,0 21-16,0-21 0,0 1 16,0-1-16,0 0 0,0 0 0,21-21 15,0 0 1,0 0-16,1 0 0,-1-21 15,0 0-15,0 0 0</inkml:trace>
  <inkml:trace contextRef="#ctx0" brushRef="#br1" timeOffset="48574.9">1630 13377 0,'0'22'47,"0"-1"-47,21-21 31,0 0-31,0 0 0,0 0 16</inkml:trace>
  <inkml:trace contextRef="#ctx0" brushRef="#br1" timeOffset="50075.01">2603 13018 0,'0'0'0,"22"-22"0,-22 1 0,0 0 0,-22 21 31,1 0-31,0 0 16,0 21-16,0 0 0,-22 22 0,22-22 15,0 21-15,0-21 0,0 22 16,0-1-16,-1 0 0,1 1 0,0-1 15,21 0-15,0 1 0,0-1 16,0 0-16,0-20 0,21 20 0,0-21 16,1 0-16,20 0 0,0 1 15,1-22-15,-1 0 0,0 0 0,22 0 16,-22 0-16,22 0 0,-22 0 0,0-22 16,22 1-16,-22 0 15,0 0-15,1 0 0,-22-22 0,21 22 16,1-21-16,-22 21 0,0-22 15,21 1-15,-21 0 0,-21-1 0,0-20 16,22 21-16,-22-22 0,0 1 0,0 20 16,0-20-16,0 20 0,0 1 15,0 21-15,0-21 0,0 20 0,0 44 32,0-1-32,-22 21 0,22 0 15,-21 1-15,21-1 0,0 22 16,0-22-16,0 0 0,0 1 0,0 20 15,0-21-15,0-20 0,0 20 16,0 0-16,21-21 0,1 22 16,-1-22-16,0 0 0,0 0 0,0 0 15,0-21-15,22 0 0,-1 22 16,-21-22-16,22 0 0,-1 0 0,0-22 16,1 1-16,-22 21 0,21-21 0,0 0 15,1 0-15,-1 0 0,-21-22 16,22 22-16,-1-21 0,-21 21 0,0-22 15,0 22-15,-21-21 0,0 21 0,0-1 16,0 1-16,0 0 0,0 0 16,-21 42-1,0 0-15,0-21 16,-21 21-16,20 22 0,1-22 16,0 0-16,21 0 0,-21 0 0,21 22 15,0-22-15,0 0 0,0 0 16,0 0-16,0 1 0,0-1 0,0 0 15,21 0-15,0-21 0,0 21 0,1 0 16,-1-21-16,0 0 0,21 0 16,-21 0-16,22 0 0,-1 0 0,-21 0 15,22 0-15,-1-21 0,0 21 16,1-21-16,-1 0 0,0 0 16,1 0-16,-1-1 0,-21 1 0,21-21 15,-20 21-15,-1 0 0,0-22 0,-21 22 16,0-21-16,0 21 0,0-22 15,0 22-15,0-21 0,-21 21 0,0-1 16,-1 22-16,1-21 0,0 21 16,0 0-16,0 0 0,0 0 0,-1 21 15,1-21-15,21 22 0,-21-1 0,0 21 16,0-21-16,21 0 0,0 22 16,0-22-16,0 21 0,-21-21 0,21 1 15,0 20-15,0-21 0,0 0 0,0 0 16,21 1-1,-21-1-15,21-21 0,0 0 0,0 0 0,0 0 16,1 0-16,-1 0 16,0-21-16,0 21 0,0-22 15,0 1-15,1 0 0,-1 21 0,0-42 16,-21 21-16,0-1 0,21 1 0,-21-21 16,0 21-16,0 0 0,21-1 15,-21 1-15,0 0 0,0 42 31,0 0-31,0 1 0,0-1 16,0 0-16,0 0 0,0 21 16,0-20-16,0-1 0,0 0 15,21 0-15,1 0 0,-22 0 0,21 1 16,0-1-16,0-21 0,0 0 0,0 21 16,1-21-16,-1 0 0,0 0 15,0 0-15,0 0 0,0-21 16,1 0-16,-1-1 0,-21 1 0,21 0 15,0 0-15,-21 0 0,21 0 16,0-22-16,1 22 0,-1-21 0,0-1 16,0 1-16,0 0 0,0 21 15,1-22-15,-1 22 0,0 0 0,0 0 16,0 0-16,0 21 0,1 0 0,-1 21 16,0 0-16,0 0 15,0 0-15,0 0 0,1 22 16,-22-22-16,0 0 0,21 21 0,-21-20 15,0-1-15,0 21 0,0-21 0,21 0 16,-21 1-16,0-1 0,0 0 16,0 0-16,-21-21 31,0 0-31,21-21 16,-22 21-16,22-21 0,0 0 15,0-1-15,0 1 0,0 0 0,0 0 16,0-21-16,0 20 0,0 1 0,0-21 15,0 21-15,0-22 16,0 22-16,22 0 0,-1 0 0,0 0 16,-21 0-16,21-1 0,0 22 0,0-21 15,1 21-15,-1 0 0,21-21 16,-21 21-16</inkml:trace>
  <inkml:trace contextRef="#ctx0" brushRef="#br1" timeOffset="50363.1">6371 12615 0,'0'0'0,"-21"-21"31,0 21-31,0 0 16,-1 0-16,1 21 0,0 1 15,0-1-15,21 21 0,-21-21 0,21 22 16,-21-1-16,21 0 0,-22 1 15,22-1-15,0-21 0,0 21 0,0 1 16,0-22-16,0 21 0,0-21 0,0 1 16,0-1-16,0 0 0,22 0 15,-1 0-15,0-21 0,0 21 0,0-21 16,0 0-16,1 0 0,-1 0 0,21 0 16,-21 0-16,22-21 0,-22 0 15,21 21-15,0-21 0</inkml:trace>
  <inkml:trace contextRef="#ctx0" brushRef="#br1" timeOffset="50623.93">6921 12446 0,'0'0'0,"0"-21"0,106-21 31,-85 42-31,1 0 0,20 21 0,-21 0 16,0 0-16,0 0 0,1 22 0,-1-22 15,0 21-15,0-21 0,0 22 16,0-1-16,-21 0 0,0-21 0,22 22 16,-22-1-16,0-21 0,0 22 15,0-1-15,0-21 0,-22 0 0,22 0 16,-21 22-16,0-22 0,0 0 0,0-21 16,0 21-16,-1 0 0,1-21 15,0 0-15,0 0 0,0 0 0,0 0 16,-1 0-16</inkml:trace>
  <inkml:trace contextRef="#ctx0" brushRef="#br1" timeOffset="51779.63">11874 7027 0,'0'0'0,"-21"0"31,21 22-31,0-1 15,0 0-15,0 0 0,0 21 16,0 1-16,0-1 0,0 0 0,0 1 16,0-1-16,0 0 0,-21-20 0,21 20 15,0 0-15,-21-21 0,21 1 0,0 20 16,0-21-16,0 0 16,0 0-16,21-42 46,0 21-46,0-21 0,1 0 16,-1 0-16</inkml:trace>
  <inkml:trace contextRef="#ctx0" brushRef="#br1" timeOffset="51959.53">12234 7303 0,'0'0'0,"0"21"63,21-21-32,1 0-31,-1 0 0</inkml:trace>
  <inkml:trace contextRef="#ctx0" brushRef="#br1" timeOffset="52672.63">13039 7049 0,'0'0'16,"0"-22"-16,0 1 0,0 0 16,0 0-16,0 0 0,-22 21 15,1 0-15,0 0 0,0 0 0,0 0 16,0 0-16,-1 21 0,1 0 15,0-21-15,0 42 0,-21-20 0,20-1 16,1 21-16,0 0 0,0-20 0,21 20 16,-21-21-16,21 21 0,-21-20 15,21 20-15,0-21 0,0 0 16,0 0-16,0 1 0,21-22 16,0 0-16,0 0 15,0 0-15,0 0 0,1 0 0,20-22 16,-21 22-16,21-21 0,-20 0 0,20 0 15,-21 0-15,0 0 0,0-1 16,1-20-16,-1 21 0,0 0 0,0 0 16,0-1-16,-21 1 0,0 0 0,0 0 15,21 21-15,-21 21 32,0 0-32,0 0 15,0 22-15,0-22 16,0 21-16,0 1 0,0-1 0,0 0 15,22 1-15,-22-1 0,0 21 0,21-20 16,0 20-16,-21-20 0,21 20 16,-21 1-16,0 20 0,21-20 0,0-1 15,-21 22-15,22 0 0,-22-22 0,0 22 16,0-1-16,0-20 0,0 21 0,0-22 16,0 22-16,21-22 0,-21 1 15,0-1-15,0-20 0,0 20 0,0-21 16,0-20-16,-21 20 0,-1-21 0,1 0 15,0-21-15,0 0 0,0 0 0,0 0 16,-1 0-16,1-21 16,-21 0-16,21-21 0,0 20 0,-22-20 15,22 0-15,-21-22 0,21 22 0,-22-22 16,22 22-16,0-21 0,0 20 0,0-20 16,21 20-16,-22-20 0,22 21 15,0-1-15,0-20 0,0 20 0,22 1 16,-1 0-16,21-1 0,-21 1 0,0 0 15,22-1-15,-1 1 0,0 0 16,1-1-16,-1 1 0,0 0 0,1-1 16,-1 1-16</inkml:trace>
  <inkml:trace contextRef="#ctx0" brushRef="#br1" timeOffset="53247.33">13589 7451 0,'0'-21'47,"21"21"-47,0-22 0,0 1 15,-21 0-15,22 0 0,-1 0 16,0 0-16,0-1 0,0-20 0,0 21 16,-21-21-16,22 20 0,-22-20 0,0 21 15,0 0-15,0 0 0,0-1 16,0 1-16,-22 21 15,1 0-15,0 0 0,0 0 0,0 0 16,21 21-16,-21 1 0,-1-1 16,1 21-16,0-21 0,21 22 0,0-1 15,0 0-15,0 1 0,0-1 0,0 0 16,0 1-16,0-22 0,0 0 16,0 21-16,0-21 0,21-21 0,0 22 15,1-22-15,-1 0 0,0 0 0,0 0 16,21 0-16,-20 0 0,-1 0 15,21-22-15,-21 22 0,0-21 16,22 0-16,-22-21 0,21 21 0,-21-22 16,1 1-16,-1 0 0,0-1 15,0 1-15,0 0 0,0-22 0,1 22 16,-22-1-16,0 1 0,21 0 0,-21-1 16,0 1-16,0 0 0,0 21 15,0-1-15,0 1 0,0 0 0,-21 42 31,21 0-31,0 22 0,0-22 16,0 21-16,-22 1 0,22-1 0,0 21 16,-21-20-16,21-1 0,0 0 15,0 22-15,0-22 0,0-21 0,0 22 16,0-1-16,0-21 0,0 0 16,0 1-16,21-1 15,1-21-15,-1 0 16,0 0-16</inkml:trace>
  <inkml:trace contextRef="#ctx0" brushRef="#br1" timeOffset="53459.21">13970 7006 0,'0'0'0,"42"0"47,-21-21-47,1 21 0,20 0 0,-21 0 16,21 0-16,1-21 0,-1 21 15,-21 0-15,22-21 0,-1 21 0,-21-21 16,21 21-16,-20-22 0,-1 22 0</inkml:trace>
  <inkml:trace contextRef="#ctx0" brushRef="#br1" timeOffset="53702.09">14647 6816 0,'21'0'16,"1"0"0,-1 0-16,0 0 0,0 0 15,0 0-15,22 0 0,-22 0 16,0 0-16,21 0 0,-21 0 0,22 0 15,-22 0-15,21 0 0,-21 0 16,22 0-16,-22 0 0,-42 0 47,0 0-47</inkml:trace>
  <inkml:trace contextRef="#ctx0" brushRef="#br1" timeOffset="53935.95">14901 6795 0,'0'0'0,"-21"0"0,0 21 16,21 0-16,0 0 16,0 21-16,-21-20 0,21-1 15,-21 21-15,21 0 0,0 1 0,-22-1 16,22 0-16,0 1 16,0 20-16,0-20 0,0-22 0,-21 21 0,21 0 15,0-20-15,0-1 0,-21 0 16,21 0-16,0 0 0,0 0 15,0 1-15,21-22 32,0-22-17,1 22-15</inkml:trace>
  <inkml:trace contextRef="#ctx0" brushRef="#br1" timeOffset="54986.94">15155 7239 0,'0'0'0,"-21"0"16,42-21 15,0 21-31,1-21 16,-1 21-16,0-21 0,0-1 15,0 22-15,0-21 0,1 0 16,-22 0-16,21 0 0,-21 0 15,0-1-15,0 1 0,-21 21 16,-1 0-16,1 0 16,0 0-16,0 21 0,-21 1 15,42 20-15,-22-21 0,1 21 16,0 1-16,21-22 0,-21 21 16,21 1-16,0-22 0,0 21 0,0-21 15,0 0-15,0 1 0,0-1 0,0 0 16,21 0-16,0-21 0,-21 21 15,21-21-15,1 0 0,-1 0 0,0 0 16,0 0-16,0 0 0,0 0 0,1 0 16,-1-21-16,0 21 0,-21-21 15,21 0-15,0 0 0,0-1 0,-21 1 16,22-21-16,-1 21 0,0-22 0,0 22 16,0-21-16,0 0 0,1 20 15,-1-20-15,0 21 0,0 0 16,0 0-16,0-1 0,22 22 0,-22 0 15,0-21-15,0 21 0,0 0 16,1 21-16,-1-21 0,-21 22 16,0-1-16,0 21 0,0-21 0,0 22 15,0-22-15,0 21 0,0 0 16,0-20-16,-21 20 0,-1-21 0,22 21 16,-21-20-16,0-1 0,0 0 0,21 0 15,-21 0-15,0-21 16,21-21 15,0 0-15,21 21-16,0-21 0,0 0 0,0-1 15,-21-20-15,21 21 0,1 0 0,-1-22 16,0 1-16,0 21 0,0-21 16,0-1-16,1 22 0,-1 0 0,0 0 15,-21 0-15,0-1 0,0 44 31,0-1-31,-21 21 16,21-21-16,-21 22 0,21-1 0,-22 0 16,22-21-16,0 22 0,0-1 0,0-21 15,0 22-15,0-22 0,0 0 16,0 0-16,0 0 0,22 0 16,-1-21-16,0 0 15,0 0-15,0 0 0,0 0 16,22 0-16,-22 0 0,0-21 0,0 0 15,22 0-15,-22 0 0,0 0 0,21-22 16,-21 1-16,1 0 0,-1-1 16,0 1-16,21-22 0,-21 22 0,1-21 15,-1 20-15,-21 1 0,21-22 0,-21 22 16,21 0-16,-21-1 0,0 22 16,0 0-16,0 0 0,-21 21 15,0 21 1,21 0-16,-21 22 0,-1-22 15,22 21-15,-21 0 0,21 1 0,-21-1 16,21 0-16,-21 1 0,21-1 0,0 0 16,0 1-16,0-1 0,0 0 15,0-20-15,0 20 0,0-21 0,0 0 16,0 0-16,0 1 0,21-22 0,0 0 16,0 0-16,1 0 15,-1 0-15</inkml:trace>
  <inkml:trace contextRef="#ctx0" brushRef="#br1" timeOffset="55168.12">16362 7091 0,'0'0'0,"-21"0"0,-1 0 16,44 0 15,20 0-31,-21-21 0,0 21 15,22 0-15,-1 0 0,21-21 16,-20 21-16,-1 0 0,0-22 0,1 22 16</inkml:trace>
  <inkml:trace contextRef="#ctx0" brushRef="#br1" timeOffset="55405">17145 6795 0,'0'0'0,"-21"0"0,0 0 16,-1 0-16,1 0 16,0 21-16,0 0 0,0 0 0,21 0 15,-21 0-15,-1 22 0,22-22 0,0 21 16,0-21-16,0 22 0,0-22 16,0 21-16,0 1 0,0-22 0,0 21 15,0-21-15,0 0 0,0 22 16,0-22-16,0 0 15,0 0-15,22-21 0,-1 0 16,0 0-16</inkml:trace>
  <inkml:trace contextRef="#ctx0" brushRef="#br1" timeOffset="55679.13">17653 6752 0,'0'0'0,"0"-21"0,0 0 16,21 21 0,-21 21-16,21 0 15,-21 0-15,21 22 0,1-22 0,-22 0 16,0 21-16,0 1 0,21-22 16,-21 21-16,0 1 0,0-1 0,0 0 15,0 1-15,0-1 0,-21-21 0,-1 21 16,1 1-16,-21-22 0,21 21 15,-22-21-15,22 1 0,-21-1 0,0 0 16,20 0-16,-20 0 0,0 0 0,-1 1 16,22-1-16,-21-21 0</inkml:trace>
  <inkml:trace contextRef="#ctx0" brushRef="#br1" timeOffset="56541.12">11303 8996 0,'0'0'0,"-21"0"0,-85-42 31,106 20-15,0 1-16,0 0 0,21 0 16,0 0-16,0 0 0,22 21 15,-22 0-15,21 0 16,-21 0-16,22 0 0,-1 0 0,-21 21 16,22 21-16,-22-21 0,21 22 0,-21 20 15,0-21-15,1 1 0,-22 20 16,0-20-16,0-1 0,0 21 0,-22-20 15,1-1-15,0 0 0,-21-20 0,-1 20 16,1 0-16,-21-21 0,20 22 16,1-22-16,-22 0 0,22-21 0,0 21 15,-1-21-15,1 0 0,21 0 0,-21 0 16,20 0-16,1-21 0,0 0 0,21 0 16,0 0-16,0-1 15,0 1-15,0 0 0,0 0 0,0-21 16,21 20-16,0-20 0,1 21 0,-1-21 15,0 20-15,21 1 0,1 0 16,-22 0-16,21 21 0,-21 0 0,22 0 16,-22 0-16,21 21 0,-21 0 0,0 0 15,22 1-15,-22-1 0,0 21 16,-21-21-16,21 0 0,0 22 0,-21-22 16,0 0-16,0 0 0,22 0 0,-22 1 15,0-1-15,0 0 0,21 0 16,-21 0-16,21-21 15,0 0 1,-21-21-16,21 0 0</inkml:trace>
  <inkml:trace contextRef="#ctx0" brushRef="#br1" timeOffset="56727.82">11959 9292 0,'21'0'62,"0"21"-62,1-21 16,-1 0-16,0 0 0,0 0 0,21 0 16,-20 0-16,20 0 0,0 0 15</inkml:trace>
  <inkml:trace contextRef="#ctx0" brushRef="#br1" timeOffset="57396.42">13398 9081 0,'0'0'16,"22"-22"-16,-22 1 0,0 0 0,0 0 16,-22 21-16,1 0 0,0 0 15,-21 0-15,21 0 16,-22 21-16,1 0 0,0 0 0,-22 1 15,22-1-15,-1 21 0,1-21 0,0 22 16,21-1-16,-22-21 0,22 21 0,0-20 16,21 20-16,0-21 0,0 0 15,0 0-15,0 1 0,0-1 0,21-21 16,0 21-16,0-21 0,22 0 16,-1 0-16,0 0 0,1-21 15,-1 21-15,0-21 0,1-1 0,-1 22 16,0-21-16,-20 0 0,20 0 0,0 0 15,-21 0-15,1 21 0,-1-22 16,0 1-16,0 0 0,0 0 16,-21 0-16,21 21 15,-21 21 1,0 0-16,-21 0 16,21 22-16,0-1 0,0 0 0,-21 1 15,21 20-15,0 1 0,0-1 0,0 1 16,0 20-16,0-20 0,0-1 0,0 22 15,0-22-15,21 22 0,-21-21 16,21 20-16,1 1 0,20 0 0,-21-1 16,0 1-16,0-22 0,22 22 0,-22 0 15,0-22-15,0 22 0,0-22 0,1 1 16,-22-1-16,0 1 0,0-1 16,0-20-16,0-1 0,0 0 15,0-20-15,-43-1 0,22 0 0,0 0 16,-21-21-16,20 0 0,-20 0 0,0-21 15,-1 0-15,1 0 0,-21-22 0,-1 1 16,22 0-16,-22-22 0,1 1 0,20-1 16,-20-21-16,21 22 0,-1-22 15,22 1-15,-21-1 0,21 0 0,-1 1 16,22-1-16,0 21 0,0-20 16,0 20-16,22 1 0,20-1 0,-21 1 15,21-1-15,22 1 0,-22 20 0,22-20 16,-1 21-16,1-22 0,-22 22 15,22-22-15,-1 22 0,-21 0 0</inkml:trace>
  <inkml:trace contextRef="#ctx0" brushRef="#br1" timeOffset="57939.11">13885 9462 0,'-21'42'16,"21"-63"15,0 0-16,21-1-15,0 22 0,1-21 16,-22 0-16,21 0 0,0 0 0,0 0 16,0-1-16,0-20 0,1 21 15,-1 0-15,-21-22 0,0 22 0,0 0 16,0 0-16,0 0 0,0 0 0,-21 21 16,-1 0-1,1 21-15,0 0 0,0 0 0,21 0 16,-21 0-16,0 22 0,21-22 0,-22 21 15,22-21-15,0 1 0,0 20 16,0-21-16,0 0 0,0 0 0,0 1 16,0-1-16,22 0 0,-1 0 15,0-21-15,0 0 0,0 0 16,0 0-16,1 0 0,-1 0 0,0 0 16,0 0-16,21-21 0,-20 21 0,20-21 15,-21 0-15,21-22 0,-20 22 0,20 0 16,-21-21-16,0-1 0,0 1 15,1 0-15,-1-1 0,0 1 0,0-22 16,0 22-16,-21 0 0,0-1 0,0 1 16,0 0-16,0 21 0,0-22 15,0 22-15,0 42 16,0 0 0,0 22-16,0-22 0,0 21 15,-21 1-15,21 20 0,0-21 0,-21 1 16,21-1-16,0 0 0,0 1 0,0-1 15,0 0-15,0 1 0,0-22 16,0 0-16,0 0 0,0 0 0,0 1 16,21-1-16,0-21 0,0 0 15</inkml:trace>
  <inkml:trace contextRef="#ctx0" brushRef="#br1" timeOffset="58116.04">14330 9208 0,'0'0'0,"-21"0"0,-1-22 16,22 1 15,22 21-31,-1 0 0,0 0 16,0 0-16,21-21 0,-20 21 16,-1 0-16,21-21 0,0 21 0,1-21 15,-1 0-15,0 21 0,1-22 0</inkml:trace>
  <inkml:trace contextRef="#ctx0" brushRef="#br1" timeOffset="58755.71">15367 8911 0,'0'0'0,"21"-21"0,-21-21 15,21 21-15,-21-22 0,21 22 16,-21-21-16,0 21 0,0-1 0,0 1 15,-21 21-15,0 0 16,0 0-16,0 21 0,0 1 16,-1 20-16,1 0 0,0 1 0,0-1 15,21 21-15,-21-20 0,0-1 0,-1 22 16,1-22-16,0 0 0,0 1 16,0-1-16,0 0 0,-1-21 0,1 1 15,0 20-15,0-21 0,21 0 0,0 0 16,21-42 15,0 21-31,0-21 16,1 0-16,-1-21 0,0 20 15,0 1-15,0-21 0,0 0 0,1-1 16,20 1-16,-21 0 0,0-22 0,0 22 16,1-22-16,-1 22 0,0 0 15,-21-1-15,21 1 0,-21 21 0,21 0 16,-21 42-1,0 0-15,0 21 0,0 1 16,0-1-16,0 0 0,0 1 0,0-1 16,0 21-16,0-20 0,0-1 0,0-21 15,0 22-15,0 84 32,0-106-32,0 0 0,-21 0 15,0-21-15,0 0 16,0 0-16</inkml:trace>
  <inkml:trace contextRef="#ctx0" brushRef="#br1" timeOffset="59839.12">14944 9165 0,'0'0'0,"0"-21"0,-22 21 0,44 0 47,-1 0-47,0 0 0,0 0 0,0 0 15,22 0-15,-22 0 0,21 0 0,0-21 16,22 21-16,-22-21 0,22 0 16,-22-1-16,22 1 0,-22 0 0,21 0 15,-20 0-15,-1 0 0,0-22 0,1 22 16,-22-21-16,21-1 0,-21 22 16,1-21-16,-22 0 0,0 20 0,21 1 15,-21 0-15,0 0 0,0 0 0,0 0 16,-21 42-1,-1 0 1,22 21-16,0-21 0,-21 43 0,0-22 16,21 1-16,0-1 0,0 21 15,-21-20-15,21-1 0,0 0 0,-21 1 16,21-1-16,0-21 0,0 0 0,0 22 16,0-22-16,0 0 15,0 0-15,21-21 0,0 0 0,0 0 16,0 0-16,1 0 0,-1 0 15,0 0-15,0-21 0,-21 0 16,21 21-16,0-21 0,1 0 0,-1-22 16,0 22-16,0-21 0,0-1 0,0 1 15,1 0-15,-1-22 0,0 22 16,0-22-16,0 22 0,0 0 0,1-22 16,-22 22-16,21 21 0,-21-22 15,21 22-15,-21 0 0,0 0 16,0 0-16,0 42 15,0 0-15,0 0 16,0 22-16,0-22 0,-21 21 16,0 0-16,-1 1 0,1 20 0,21-20 15,-21 20-15,0-21 0,21 1 0,0-1 16,-21 0-16,21 1 0,-21-22 16,21 21-16,0-21 0,0 1 15,0-1-15,0 0 0,21-21 16,0 0-16,0 0 0,0 0 15,0 0-15,22 0 0,-22 0 16,0-21-16,21 0 0,-20-1 0,20 1 16,-21 0-16,21 0 0,-20-21 15,20 20-15,-21 1 0,21-21 0,-20 21 16,-22-22-16,21 22 0,-21 0 0,0 0 16,-21 21-1,-1 21 1,1-21-16,21 21 0,-21 0 15,21 1-15,0 20 16,0-21-16,0 0 0,0 0 0,0 22 16,0-22-16,0 0 0,0 0 0,0 0 15,0 1-15,0-1 0,0 0 16,0 0-16,21-21 16,0 21-16,1-21 0,-1 0 15,0 0-15,0 0 0,21-21 16,-20 0-16,-1 21 0,0-21 15,0 0-15,0-1 0,0-20 0,1 21 16,-1-21-16,0-1 0,0 22 0,0-21 16,0-1-16,1 1 15,-22 21-15,0 0 0,0 0 0,0-1 16,0 44 0,0-1-16,0 0 15,0 0-15,0 0 0,0 22 0,0-22 16,0 0-16,-22 21 0,22-21 0,0 1 15,-21-1-15,21 0 0,0 0 16,0 0-16,0-42 47,0 0-47,0 0 16</inkml:trace>
  <inkml:trace contextRef="#ctx0" brushRef="#br1" timeOffset="60012.02">16954 8573 0,'0'0'0,"0"-22"0,-63 1 31,42 21-31,0 0 16,-1 0 15,1 0-15,0 0-1</inkml:trace>
  <inkml:trace contextRef="#ctx0" brushRef="#br1" timeOffset="60218.9">15769 8805 0,'0'0'0,"0"22"0,0-1 0,0 0 15,0 0-15,21 0 0,0-21 16,1 0-16,-1 21 0,21-21 16,0 0-16,1 0 0,-1 0 0,0 0 15,22 0-15,-1-21 0,1 21 16,-1-21-16,22 0 0,-21 0 16,-1 0-16,1-1 0</inkml:trace>
  <inkml:trace contextRef="#ctx0" brushRef="#br1" timeOffset="60743.63">17462 8403 0,'-42'0'16,"21"21"-16,0-21 16,0 22-16,-1-1 0,1 0 15,0 0-15,0 21 0,0-20 16,21-1-16,-21 21 0,-1 0 0,22 1 15,-21-1-15,21 0 0,0 1 0,0-1 16,0 0-16,-21 1 0,21-1 16,0 0-16,0 1 0,0-22 0,0 0 15,0 21-15,0-20 0,0-1 0,0 0 16,0 0-16,0-42 47,21 0-32,-21 0-15,0-1 0,21 1 0,-21 0 16,22 0-16,-1-21 0,0 20 16,0-20-16,21 0 0,-20 21 15,20-22-15,0 22 0,1 0 0,-1 0 16,0 21-16,1 0 0,-1 0 0,-21 0 16,21 21-16,-20 0 0,-1 0 15,0 22-15,0-22 0,-21 21 0,0 0 16,0-20-16,0 20 0,0-21 0,-21 21 15,0-20-15,0-1 0,-22 0 16,22 0-16,-21 0 0,-1 0 0,1-21 16,0 22-16,-1-22 0,22 0 0,-21 0 15,21 0-15,0 0 0,-1 0 0,1 0 16,21-22 0,21 1-1,1 21-15,-1-21 0,0 0 0,21 0 16</inkml:trace>
  <inkml:trace contextRef="#ctx0" brushRef="#br1" timeOffset="61622.91">17970 8742 0,'0'0'0,"0"21"16,0 0-16,0 0 15,0 22-15,0-22 0,0 0 16,0 21-16,-21 1 0,21-22 0,-21 21 15,21-21-15,0 22 0,0-22 0,0 0 16,0 0-16,0 0 0,0 1 16,0-1-16,0 0 15,21-21 1,0 0-16,1 0 16,-1-21-16,0 0 0,0 21 0,0-22 15,0 1-15,1 0 0,-1 0 0,0 0 16,0-22-16,0 22 0,0-21 15,1 21-15,-1-22 0,0 22 0,-21 0 16,0 0-16,21 0 0,-21 42 31,0 0-31,0 0 0,0 22 16,-21-22-16,21 0 0,0 21 0,0-21 16,0 1-16,-21 20 0,21-21 15,0 0-15,0 0 0,0 1 16,0-1-16,21-21 15,0 0-15,0 0 16,0 0-16,1 0 0,-1 0 16,0-21-16,0-1 0,0 1 0,-21 0 15,21 0-15,22-21 0,-43 20 16,21-20-16,0 0 0,0-1 0,0-20 16,1 21-16,-1-22 0,-21 22 15,0-1-15,21-20 0,-21 21 16,21 20-16,-21-20 0,0 21 0,0 0 15,0 0-15,0 42 32,0 0-32,-21 0 0,21 21 0,-21-20 15,21 20-15,0 0 0,0 1 0,-21-1 16,21 0-16,0 1 0,0-1 16,0 0-16,0-21 0,0 22 15,0-1-15,0-21 0,0 0 0,21 1 16,0-1-16,0 0 0,0-21 15,0 0-15,1 21 0,-1-21 0,0 0 16,0 0-16,0 0 0,22 0 0,-22-21 16,0 0-16,0 0 0,0 21 15,0-43-15,1 22 0,-22 0 0,21 0 16,-21-22-16,21 22 0,-21-21 0,0 21 16,0 0-16,0-1 0,-21 22 31,21 22-31,-21-1 0,21 0 0,-22 21 15,1-21-15,21 1 16,0 20-16,0-21 0,0 0 0,0 0 16,0 1-16,0-1 0,0 0 0,0 0 15,0 0-15,21-21 16,1 0-16,-1 0 0,0 0 0,0 0 16,0 0-16,0 0 0,1-21 15,-1 0-15,0 0 16,-21 0-16</inkml:trace>
  <inkml:trace contextRef="#ctx0" brushRef="#br1" timeOffset="61842.79">18521 8678 0,'0'0'0,"-21"0"15,-43 22 1,64-1-16,21-21 15,0 0 1,1 0-16,-1 0 0,21 0 0,0 0 16,-20 0-16,20 0 0,0 0 15,1 0-15,-1 0 0,0-21 16,1 21-16,-1 0 0,0-22 0,1 22 0,-1 0 16</inkml:trace>
  <inkml:trace contextRef="#ctx0" brushRef="#br1" timeOffset="62099.64">19664 8488 0,'-21'0'16,"-1"21"-16,1-21 0,0 21 16,21 0-16,-21 1 0,0-1 0,0 0 15,21 0-15,-22 21 0,1-20 0,21 20 16,-21 0-16,21 1 0,0-1 15,0-21-15,0 21 0,0 1 0,0-22 16,0 0-16,21 21 0,-21-20 16,21-1-16,1-21 0,-1 21 15,21 0-15,-21-21 0,0 0 0,22 21 16,-22-21-16,0 0 0,21 0 0,-20 0 16,20 0-16,-21-21 0</inkml:trace>
  <inkml:trace contextRef="#ctx0" brushRef="#br1" timeOffset="62384.55">20087 8382 0,'0'0'16,"21"0"-16,0 21 15,1 0-15,-22 1 0,21-1 0,-21 0 16,21 0-16,-21 21 0,21-20 16,-21 20-16,0 0 0,0 1 0,0-1 15,0 0-15,0 1 0,0-1 0,0 0 16,0 1-16,0-22 0,-21 21 16,0-21-16,0 22 0,-1-22 15,1 0-15,0 0 0,0 0 0,0 0 16,0-21-16,-1 22 0,1-1 0,0 0 15</inkml:trace>
  <inkml:trace contextRef="#ctx0" brushRef="#br1" timeOffset="63395.49">10985 10922 0,'0'0'16,"-21"0"-16,21-21 0,0 0 31,21 21-31,1-21 0,20 21 0,-21-22 16,21 22-16,1-21 0,-1 21 0,22 0 15,-22 0-15,0-21 0,1 21 16,-1 0-16,-21 0 0,21 0 16,-20 21-16,-1 0 0,0 1 0,-21-1 15,0 0-15,0 0 0,0 0 16,-21 0-16,0 1 0,-22-1 16,22 0-16,-21 0 0,21-21 0,-22 21 15,1 0-15,0-21 0,20 22 0,-20-22 16,21 0-16,0 0 0,0 0 15,21 21-15,21-21 32,0 0-32,0 0 15,0 0-15,22 0 0,-1 0 0,-21 21 16,21 0-16,-20 0 16,20 0-16,-21 1 0,21-1 0,-20 21 15,-1-21-15,0 0 0,-21 22 0,0-22 16,0 0-16,0 21 0,0-20 15,-42-1-15,20 0 0,-20 0 0,0 0 16,-1 0-16,1 1 0,-21-22 0,20 21 16,-20-21-16,20 0 0,-20 0 0,21 0 15,-1 0-15,1 0 0,21 0 16,0 0-16,-22 0 0,22 0 0,21-21 16,0-1-16,0 1 15,0 0-15,0 0 16,21 21-16,0-21 0,1 21 0,-1-21 15,21-1-15,-21 22 0,22-21 0</inkml:trace>
  <inkml:trace contextRef="#ctx0" brushRef="#br1" timeOffset="63590.85">11980 11240 0,'0'0'0,"43"0"0,-22 0 16,0 0-16,0 0 0,-21 21 15,0 0 17,21-21-1,0 0-31,1 0 16,-1 0-16</inkml:trace>
  <inkml:trace contextRef="#ctx0" brushRef="#br1" timeOffset="64347.45">13652 11218 0,'0'0'0,"64"-42"31,-43 21-31,0 0 0,-21 0 0,21-1 15,-21 1-15,22 0 0,-22 0 0,0 0 16,0 0-16,0-1 0,0 1 0,0 0 16,0 0-16,-22 0 0,1 0 0,0 21 15,0 0-15,-21 0 0,20 0 16,-20 0-16,0 0 0,21 0 0,-22 21 16,1 0-16,0 0 0,20 21 0,-20-20 15,21-1-15,0 21 16,0 0-16,-1-20 0,22 20 0,0-21 15,0 0-15,0 22 0,0-22 0,0 0 16,43-21-16,-22 21 0,0 0 0,0-21 16,22 0-16,-22 0 0,21 0 15,-21 0-15,22 0 0,-1-21 0,-21 0 16,21 0-16,1 0 0,-22 21 0,0-22 16,21 1-16,-20 0 0,-1-21 15,0 21-15,0-1 0,0 1 0,-21 0 16,0 0-16,21 0 0,-42 42 47,21 0-47,-21 0 0,21 22 0,0-22 15,0 21-15,0 22 0,0-22 0,0 21 16,0-20-16,0 20 0,0 1 0,0-1 16,0-20-16,0 20 0,21 1 15,0-1-15,-21 1 0,22-1 0,-1 1 16,0 20-16,-21-20 0,0-1 0,21-20 15,-21 20-15,0 1 0,21-22 0,-21 21 16,0-20-16,0 20 0,0-20 16,0-1-16,-21 0 0,0 1 0,0-1 15,0-21-15,-1 21 0,1-20 0,0-22 16,0 21-16,0-21 0,-22 0 16,22 0-16,0-21 0,-21 21 15,-1-22-15,22-20 0,-21 0 0,21-1 16,-22 1-16,22 0 0,0-1 0,0-20 15,0-1-15,21 1 0,0-1 0,0 1 16,0-22-16,0 22 0,0-1 16,21 1-16,0 20 0,0-20 0,0 21 15,22-1-15,-22 1 0,21 0 0,-21-1 16,22 1-16,-1 0 0,-21-1 16,22 1-16,-1 0 0</inkml:trace>
  <inkml:trace contextRef="#ctx0" brushRef="#br1" timeOffset="64956.11">14266 11367 0,'0'0'0,"64"0"32,-43 0-32,-21-22 15,21 1-15,0 21 0,0-21 0,1 0 16,-1 0-16,0 0 0,0-22 15,0 22-15,0 0 0,1-21 0,-1 20 0,-21-20 16,0 21-16,0 0 0,0-22 16,0 22-16,0 0 0,0-21 15,0 21-15,-21 21 0,-1-22 0,1 22 16,0 0-16,0 0 16,0 22-16,0-1 0,21 0 0,-22 21 15,22-21-15,-21 22 0,21-1 0,0 0 16,0 1-16,0-1 0,0 0 15,0 1-15,0-22 0,21 21 0,1-21 16,-1 22-16,0-22 0,0 0 0,0 0 16,0-21-16,1 21 15,-1-21-15,21 0 0,-21 0 0,22 0 16,-22 0-16,21 0 0,-21-21 0,0 0 16,22 0-16,-22 0 0,21 0 0,1-22 15,-22 1-15,21 0 0,-21-1 16,22 1-16,-22 0 0,0-1 0,0-20 15,0 20-15,0 1 0,-21 0 0,22-22 16,-22 22-16,21 0 0,-21-1 16,0 22-16,0-21 0,0 21 0,0-1 15,-21 44 1,21-1-16,-22 21 16,1-21-16,21 22 0,0 20 15,0-21-15,0 1 0,-21-1 0,21 22 16,0-22-16,-21 21 0,21-20 15,0-1-15,0 0 0,0 1 0,0-1 16,0 0-16,0-20 0,0-1 0,0 0 16,0 0-16,0 0 0,21-21 15,0 0-15,-21-21 16</inkml:trace>
  <inkml:trace contextRef="#ctx0" brushRef="#br1" timeOffset="65123.52">14795 11113 0,'0'0'16,"-21"-22"-16,21 1 16,0 0-1,21 21-15,1 0 0,-1 0 16,0 0-16,21 0 0,-21-21 0,22 21 16,-1 0-16,0-21 0,1 21 15,20-21-15,1 21 0,-22-22 0,22 1 16,-1 21-16</inkml:trace>
  <inkml:trace contextRef="#ctx0" brushRef="#br1" timeOffset="66148.25">15960 10753 0,'0'-21'15,"0"-1"-15,0 1 16,0 0-16,0 0 0,21 0 0,0 0 16,-21-22-16,21 22 0,-21 0 15,0 0-15,21-22 0,0 1 31,-21 84-15,0-20-16,-21 20 0,0 0 16,0 22-16,21-22 0,-21 22 0,0-1 15,21-21-15,0 22 0,-22-22 0,1 22 16,0-1-16,0-20 0,21-1 16,-21 21-16,0-20 0,-1-1 0,1 0 15,21-20-15,-21 20 0,0-21 0,0 0 16,21 0-16,0 1 15,-21-22-15,-1 0 16,22-22-16,0 1 16,0 0-16,0 0 0,0 0 0,0 0 15,0-22-15,0 1 0,0 0 16,0-1-16,0 1 0,22 0 0,-1-1 16,-21 1-16,21 21 0,-21-22 0,21 22 15,-21 0-15,21 21 16,0 0-16,-21 21 0,0 0 15,22 22-15,-22-22 0,21 0 16,-21 21-16,0-20 0,0 20 16,21-21-16,0 0 0,-21 22 15,21-22-15,-21 0 0,21 0 0,1 0 16,-22 0-16,21 1 0,0-22 0,0 0 16,0 21-16,0-21 15,1 0-15,20 0 0,-21 0 0,0-21 16,22-1-16,-22 1 0,21 21 0,-21-42 15,22 21-15,-22 0 0,0-22 16,21 22-16,-21-21 0,1-1 0,-1 22 16,-21-21-16,21 21 0,0 0 0,-21-1 15,0 1-15,0 0 16,0 42 0,-21-21-16,21 21 15,-21 1-15,0 20 0,21-21 0,0 0 16,-22 22-16,22-22 0,0 21 15,0-21-15,0 0 0,0 1 0,0 20 16,0-21-16,0 0 0,22 0 16,-1-21-16,0 22 15,0-22-15,0 0 0,0 0 0,1 0 16,-1 0-16,21-22 0,-21 22 0,0-21 16,1 0-16,-1 0 0,-21 0 15,21 0-15,0-1 0,0-20 0,-21 21 16,0-21-16,0-1 0,21 22 0,-21-21 15,0 21-15,0-22 0,0 22 16,-21 0-16,0 0 0,0 0 0,0-1 16,0 22-16,-22 0 0,22 0 15,0 0-15,0 0 0,0 0 0,-1 22 16,1-22-16,0 21 0,21 0 16,0 0-16,0 0 0,0 0 0,0 1 15,0-1-15,21 0 16,0-21-16,1 0 0,-1 0 15,0 0-15,21 0 0,-21 0 0</inkml:trace>
  <inkml:trace contextRef="#ctx0" brushRef="#br1" timeOffset="68023.19">17462 10774 0,'0'0'0,"0"-21"0,0 0 16,0-1-16,-21 22 15,0 0-15,0 0 0,0 0 16,0 0-16,-1 0 0,1 22 16,-21-1-16,21 21 0,0-21 0,-1 0 15,22 22-15,-21-22 0,21 21 0,-21-21 16,21 22-16,0-22 0,0 21 0,0-21 16,0 1-16,0 20 15,0-21-15,0 0 0,21 0 0,0-21 16,1 22-16,-1-1 0,0-21 0,21 0 15,1 0-15,-1 0 0,0 0 16,1 0-16,20 0 0,-21-21 0,1-1 16,-1 1-16,0 0 0,1 0 0,-1 0 15,0 0-15,-20-1 0,20 1 0,-21-21 16,0 21-16,0-22 0,-21 22 16,0-21-16,0 21 0,0 0 0,0-22 15,0 22-15,-21 0 0,0 21 16,0 0-16,0 0 15,0 0-15,-1 21 0,1 0 16,0 0-16,0 1 0,0-1 0,0 0 16,-1 0-16,1 21 0,0-20 15,21-1-15,-21 0 0,21 0 0,0 0 16,0 0-16,0 1 0,0-1 16,21-21-16,0 0 15,0 0-15,1 0 0,-1 0 16,0 0-16,0-21 0,0 21 15,0-22-15,-21 1 0,22 0 0,-1 0 16,0 0-16,-21 0 0,0-1 16,21 1-16,-21 0 0,21-21 0,-21 21 15,0-1-15,0 1 0,0 42 32,0 1-17,0-1-15,0 0 0,0 0 0,0 0 16,0 0-16,0 1 0,0-1 0,0 0 15,0 0-15,0 0 0,0 0 16,0 1-16,21-1 0,1 0 0,-1-21 16,0 0-16,0 0 0,0 0 0,0 0 15,1 0-15,-1 0 0,21 0 16,-21 0-16,0-21 0,1 0 0,-1-1 16,0 1-16,0 0 0,-21 0 15,21-21-15,0 20 0,-21-20 16,0 0-16,22-1 0,-1 1 0,-21 0 15,21-22-15,-21 22 0,0-22 0,21 22 16,-21-21-16,21 20 0,-21 1 16,0 21-16,0 0 0,0-1 0,0 1 15,0 42 1,0 1-16,-21-1 0,21 21 16,-21 0-16,21 1 0,0-1 0,0 22 15,0-22-15,0 0 0,0 1 0,0-1 16,0 0-16,0 1 0,0-22 15,21 21-15,-21-21 0,21 0 0,-21 1 16,21-1-16,-21 0 0,0 0 16,22-21-16,-1 0 0,0 0 15,0 0-15,0 0 16,0 0-16,1-21 0,-1 21 16,-21-21-16,21 0 0,0-1 0,-21 1 15,21-21-15,0 21 0,-21 0 16,22-22-16,-22 22 0,21-21 0,-21 21 15,0-1-15,21 1 0,0 21 16,-21 21 0,0 1-16,0-1 0,0 0 0,0 0 15,0 21-15,0-20 0,0-1 0,0 21 16,0-21-16,0 0 0,0 1 16,0-1-16,0 0 0,0 0 15,0 0-15,21 0 0,0-21 16,1 0-16,-1 0 0,0 0 15,0 0-15,0 0 0,0-21 16,1 21-16,-1-21 0,0 21 0,0-21 16,0 0-16,0 0 0,1-1 0,-1-20 15,0 21-15,0 0 0,0-22 0,0 22 16,-21 0-16,22 0 0,-22 0 16,-22 42 15,1 0-31,0-21 0,0 21 15,21 22-15,0-22 0,-21 0 0,0 0 16,21 0-16,0 0 0,0 1 0,0-1 16,0 0-16,0 0 15,21-21 1,0 0 0,-21-21-1,21 0-15,-21 0 16,0-1-16,0 1 0,0 0 0,0 0 15,0-21-15,0 20 0,0 1 0,0 0 16,0-21-16,-21 21 0,21-1 16,0 1-16,0 0 15,0 0-15,0 0 16,21 21 0,0 0-16,0 0 15,1-21-15,-1 21 0,0 0 0,21 0 16,-21 0-16,22 0 0,-22 0 0,0 0 15,21 0-15,-20 0 0,-1 21 16,0 0-16,0 0 0,-21 0 0,0 0 16,0 1-16,0 20 0,0-21 15,0 0-15,0 22 0,0-22 0,0 0 16,0 0-16,0 0 0,0 0 0,-21 1 16,21-1-16,-21-21 0,21 21 15,-21 0-15,21 0 16,-22-21 15,22-21-31,0 0 0,0 0 16,0 0-16,0-1 0,0 1 15,0 0-15,22-21 0,-1 21 0,0-22 16,21 1-16,-21 0 0,22-1 16,-1-20-16,0 20 0,1 1 15,-1 0-15,0-1 0,1 22 0,-22 0 16,21 0-16,-21 0 0,1 21 0,-1 0 15,0 21-15,0 0 0,-21 0 16,0 22-16,0-22 0,0 21 0,0 0 16,0 1-16,0-1 0,0 0 0,0 1 15,0-1-15,0-21 0,0 22 16,0-22-16,-21 0 0,0 0 0,21 0 16,-21 0-16,21 1 15,-22-22 1,22-22-1,0 1-15,0 0 0</inkml:trace>
  <inkml:trace contextRef="#ctx0" brushRef="#br1" timeOffset="68215.45">19558 10160 0,'0'0'0,"-21"-21"0,-22 0 31,22 21-31,0 0 16,0 0 0,0 0 15,0 21-15,-1-21-16</inkml:trace>
  <inkml:trace contextRef="#ctx0" brushRef="#br1" timeOffset="68403.34">18119 10562 0,'0'0'15,"-22"0"-15,1 21 0,42-21 32,1 0-32,-1 0 0,21 0 0,0 0 15,1 0-15,20 0 0,-20 0 0,41 0 16,-20 0-16,-1-21 15,22 21-15,-22-21 0,22 21 0,0 0 16,21 0-16</inkml:trace>
  <inkml:trace contextRef="#ctx0" brushRef="#br1" timeOffset="68679.19">20532 10245 0,'0'0'0,"21"0"0,-42 0 32,-1 21-17,1 0-15,0 21 0,0-20 0,0 20 16,0 0-16,21 1 0,-22-1 16,1 0-16,21 1 0,0-1 0,-21 0 15,21 1-15,0-1 0,0-21 0,0 0 16,0 22-16,0-22 0,21-21 15,-21 21-15,21 0 0,1-21 0,20 0 16,-21 0-16,0 0 0,22 0 0,-1 0 16,0 0-16,1 0 0,-1 0 15</inkml:trace>
  <inkml:trace contextRef="#ctx0" brushRef="#br1" timeOffset="68947.42">21040 10329 0,'0'-21'0,"0"42"0,0-63 0,0 21 16,0 0-16,0 0 0,21 21 16,0 0-16,0 0 15,0 0-15,0 21 0,1 0 16,-1 0-16,0 21 0,0-20 0,0 20 16,0 0-16,-21 1 15,0 20-15,0-21 0,0 1 0,0-1 16,0 0-16,0 1 0,0-1 0,-21 0 15,0 1-15,0-22 0,0 0 0,0 21 16,-22-20-16,22-1 0,-21 0 16,21 0-16,-22 0 0,1 0 0,0 1 15,-1-22-15,1 21 0,0 0 0,-22 0 16</inkml:trace>
  <inkml:trace contextRef="#ctx0" brushRef="#br1" timeOffset="69772.17">10816 12679 0,'0'0'0,"0"-21"0,21 0 16,0-1-16,-21 1 0,0 0 15,0 0-15,0 42 32,-21 21-32,0-20 0,0 20 0,0 0 15,21 1-15,-21-1 0,-1 0 0,22 1 16,0 20-16,-21-21 0,21 1 15,0-1-15,-21-21 0,21 22 16,0-22-16,0 21 0,0-21 0,0 0 16,21 1-16,0-1 15,1-21-15,-1 0 0,0 0 0,0 0 16,0 0-16,0 0 0,22-21 0,-22-1 16,21 1-16,1 0 0,-1 0 0,-21 0 15,21-22-15,1 22 0,-22-21 16,21 21-16,-21 0 0,1-1 0,-1 1 15,0 0-15,0 21 0,-21 21 16,0 0 0,0 1-16,0-1 0,0 0 15,0 21-15,-21-21 0,0 1 0,0 20 16,21-21-16,-22 0 0,1 0 16,21 1-16,0-1 0,-21 0 0,0 0 15,21 0-15,0 0 0,-21-21 0,21 22 16,0-44-1</inkml:trace>
  <inkml:trace contextRef="#ctx0" brushRef="#br1" timeOffset="69943.48">11726 12933 0,'0'0'0,"21"-21"0,1 21 16,-1 0-1,-21-21-15,21 21 16,0 0 15,0 0-31</inkml:trace>
  <inkml:trace contextRef="#ctx0" brushRef="#br1" timeOffset="70691.36">13314 13208 0,'0'0'0,"-21"0"0,-1 0 0,1 0 16,0 0-1,0-21 1,21 0-16,0 0 16,0-1-16,0 1 0,0 0 15,0 0-15,0 0 0,0 0 0,0-22 16,-21 22-16,0 0 0,-1 0 16,22 0-16,-21-1 0,0 1 15,0 0-15,-21 21 0,20 0 0,1 0 16,0 0-16,-21 0 0,21 21 15,-1 0-15,1 22 0,0-22 0,0 21 16,0 1-16,21-22 0,0 21 0,0 0 16,0-20-16,0 20 0,0-21 15,0 0-15,21 0 0,-21 1 0,21-1 16,0 0-16,0-21 0,1 0 0,-1 0 16,21 0-16,-21 0 0,0 0 15,1 0-15,20 0 0,-21-21 0,0 21 16,0-21-16,1-1 0,-1 22 15,0-21-15,0 0 0,-21 0 0,21 0 16,0 21 0,-21 21-1,0 0-15,0 0 16,0 22-16,22-1 0,-22 0 16,21 1-16,-21 20 0,0 1 0,0 20 15,0-20-15,0 20 0,0-20 0,0 21 16,0-1-16,0 1 0,0-22 15,-21 22-15,21 0 0,-43-1 0,22-20 16,0-1-16,0 1 0,-22-1 0,1-20 16,21 20-16,-21-42 0,-1 22 15,1-22-15,0 0 0,-1 0 0,1-21 16,0 0-16,-1 0 0,1 0 16,0-21-16,-1 0 0,1-21 0,-22-1 15,43 1-15,-21 0 0,0-22 0,20 1 16,-20-22-16,21 21 0,0-20 0,0-1 15,21 22-15,0-22 0,0 21 16,0-20-16,42 20 0,-21-20 0,21 20 16,1 1-16,-1 20 0,22-20 0,-1-1 15,1 22-15,-1 0 0</inkml:trace>
  <inkml:trace contextRef="#ctx0" brushRef="#br1" timeOffset="71263.11">13568 13293 0,'42'0'31,"-21"0"-31,0 0 0,1-21 16,-1-1-16,0 1 0,-21 0 16,21 0-16,0 0 0,0 0 15,1-1-15,-1-20 0,0 21 0,-21-21 16,0 20-16,0-20 0,0 0 15,0 21-15,0-1 0,0 1 0,0 0 16,-21 0-16,0 21 16,-1 0-16,1 21 0,0 0 0,-21 22 15,21-22-15,-1 21 0,1 0 0,21 1 16,0-22-16,-21 21 0,21 1 16,0-1-16,0 0 0,0-21 0,0 1 15,21 20-15,0-21 0,-21 0 0,22-21 16,20 21-16,-21-21 0,0 0 0,0 0 15,22 0-15,-22 0 0,21 0 16,1-21-16,-22 21 0,21-21 16,0 0-16,1 0 0,-1 0 0,0-1 15,1-20-15,-1 0 0,0-1 16,1 1-16,-1 0 0,0-1 0,-20-20 16,20 21-16,-21-1 0,0-20 0,0 20 15,1 1-15,-22 0 0,21 21 0,-21-1 16,21 1-16,-21 0 0,0 42 15,0 0 1,0 1-16,0 20 0,0 0 0,-21 1 16,21-1-16,-21 0 0,21 1 15,-22-1-15,22 0 0,0 1 16,0-1-16,0 0 0,0-21 0,0 1 16,0-1-16,0 0 0,0 0 0,0 0 15,22-21 1,-1 0-1</inkml:trace>
  <inkml:trace contextRef="#ctx0" brushRef="#br1" timeOffset="71467.28">14414 12996 0,'22'0'31,"-1"0"-31,0 0 0,0 0 16,0 0-16,0 0 0,22 0 0,-1-21 16,-21 0-16,43 21 0,-22-21 0,0 21 15,22-21-15,-1 0 0,1-1 16,-22 1-16,22 0 0,-1 0 0,-20 0 16,20 0-16</inkml:trace>
  <inkml:trace contextRef="#ctx0" brushRef="#br1" timeOffset="71868.05">15706 12552 0,'0'0'0,"21"0"0,-21-42 31,-21 42-31,-1-22 0,1 22 0,0 0 16,-21 0-16,21 0 0,-22 0 0,22 0 16,-21 0-16,-1 22 0,22-1 0,-21 0 15,21 0-15,0 0 0,-1 22 16,1-22-16,0 21 0,21-21 0,0 0 15,0 22-15,0-22 0,0 0 0,21 0 16,0 0-16,1 1 0,20-1 16,-21-21-16,21 21 0,1 0 15,-22-21-15,21 21 0,-21 0 0,22 1 16,-22-1-16,0 0 0,0 0 16,-21 0-16,0 0 0,0 1 0,0-1 15,0 0-15,-21 0 0,0 0 16,-21 0-16,20-21 0,-20 22 0,0-1 15,-1-21-15,1 0 0,21 21 16,-21-21-16,-1 0 0,22 0 0,-21 0 16,21 0-16,-1 0 0,1 0 0,21-21 15,0 0-15,0-1 16,0 1-16,0 0 0,0 0 16,0 0-16,21 0 0,1-22 15,20 22-15,-21-21 0,0 21 0,22-22 16</inkml:trace>
  <inkml:trace contextRef="#ctx0" brushRef="#br1" timeOffset="72084.27">16044 12700 0,'0'0'16,"21"21"-16,-21 0 0,0 1 0,0 20 16,0-21-16,0 0 0,0 22 0,0-22 15,0 0-15,0 0 0,-21 21 0,21-20 16,0-1-16,-21 0 15,21 0-15,0 0 0,-21-21 0,21 21 16,0-42 15,0 0-15,0 0-16,21 0 0</inkml:trace>
  <inkml:trace contextRef="#ctx0" brushRef="#br1" timeOffset="72266.83">16150 12383 0,'0'0'0,"-21"0"15,0 21 1,21 0 0,21-21-1,0 0 1,0 0-16,0 0 15</inkml:trace>
  <inkml:trace contextRef="#ctx0" brushRef="#br1" timeOffset="73055.2">16531 12679 0,'0'0'15,"21"0"-15,-21 21 0,21 0 16,1-21-16,-1 0 0,0 0 0,0 0 16,0 0-16,22 0 0,-22 0 0,21-21 15,0 0-15,-20 21 0,20-21 16,-21 21-16,0-21 0,0-1 0,1 1 16,-1 0-16,-21 0 0,0 0 15,-21 21-15,-1 0 16,1 0-16,0 0 0,0 21 15,0 0-15,0 0 0,-1 0 0,-20 22 16,21-1-16,0 0 0,0 1 0,-1-1 16,1 0-16,0 1 15,0-1-15,0 0 0,0 1 0,-1-1 16,22-21-16,-21 22 0,21-22 0,-21 0 16,21 0-16,0 0 0,0 0 15,0-42 16,21 21-31,0-21 0,1 0 0,-1 0 16,0 0-16,0-22 0,0 22 16,0 0-16,1-21 0,-1-1 15,0 22-15,0-21 0,-21 21 0,21-1 0,0 1 16,1 21-16,-1 0 16,-21 21-1,21 1-15,-21-1 0,0 0 0,0 0 16,0 21-16,0-20 0,0-1 0,21 0 15,0 0-15,0-21 0,1 21 16,-22 0-16,42-21 0,-21 0 0,0 22 16,22-22-16,-22 0 0,21 0 0,0 0 15,-20 0-15,20 0 0,0 0 16,-21-22-16,22 1 0,-22 21 0,21-21 16,-21 0-16,1 21 0,20-21 0,-21 0 15,0-22-15,22 22 0,-22-21 16,0 21-16,0-22 0,0 1 15,0 0-15,1 20 0,-22-20 0,0 21 16,0-21-16,0 20 0,-22 22 31,22 22-31,-21-22 0,0 42 0,0-21 16,21 0-16,0 22 0,-21-22 0,21 21 16,0-21-16,0 0 0,0 1 15,0 20-15,0-21 0,0 0 0,0 0 16,0 1-16,21-1 0,0-21 15,0 0-15,-21 21 16,21-21-16,1 0 0,-1 0 0,0 0 16,0 0-16,0 0 0,0 0 0,1-21 15</inkml:trace>
  <inkml:trace contextRef="#ctx0" brushRef="#br1" timeOffset="73347.33">18627 12340 0,'0'-21'16,"0"42"-16,0-63 0,-22 42 0,1 0 15,0 0-15,0 0 16,0 21-16,0 21 0,-1-20 0,1 20 16,21-21-16,-21 21 0,21 1 0,-21-1 15,0 0-15,21 1 0,0-22 16,0 21-16,0 1 0,0-22 0,0 0 15,0 21-15,0-21 0,0 1 0,21-1 16,0 0-16,0-21 16,0 0-16,1 0 0,-1 0 15,0 0-15,0 0 0,0 0 0,0 0 16,1 0-16,-1-21 0,0 0 16,0-1-16,21 22 0</inkml:trace>
  <inkml:trace contextRef="#ctx0" brushRef="#br1" timeOffset="73628.07">19240 12107 0,'0'0'0,"22"-21"0,-1 0 0,-21 0 16,21 21-16,0 0 16,0 0-16,-21 21 0,21 0 0,1 0 15,-1 1-15,-21-1 0,21 21 0,0 0 16,0 1-16,0-1 0,1 0 15,-22 1-15,0-1 0,0 0 16,0 1-16,0-22 0,0 21 0,-22 1 16,1-1-16,0 0 0,0-21 15,-21 22-15,20-22 0,1 0 0,0 0 16,0 0-16,0-21 0,-22 22 0,22-22 16,0 0-16,0 0 0,0 0 15,0 0-15,21-22 16,0 1-16</inkml:trace>
  <inkml:trace contextRef="#ctx0" brushRef="#br1" timeOffset="74783.36">22056 7176 0,'21'-22'0,"0"22"0,-21-21 15,0 0-15,21 21 16,0-21-16,-21 0 0,21 0 16,-21-1-1,0 44 1,0-1-1,0 0-15,0 21 0,0 1 0,0-1 16,0 0-16,0 1 0,0-1 16,0 0-16,0 1 0,0-1 0,0-21 15,0 21-15,-21-20 0,21 20 16,0-21-16,0 0 0,0 0 16,0 1-16,-21-1 0,21 0 15,0-42 16,0 0-15,0-1-16</inkml:trace>
  <inkml:trace contextRef="#ctx0" brushRef="#br1" timeOffset="75123.1">22691 7324 0,'0'0'0,"0"21"0,0 0 15,0 0-15,0 0 0,0 1 16,0-1-16,0 0 0,0 0 16,0 0-16,21-21 15,0 0 1,0 0-16,-21-21 16,21 21-16,0-21 0,-21 0 0,0 0 15,0-1-15,0 1 0,0 0 16,0 0-16,0 0 0,0 0 15,0-1-15,-21 1 0,0 0 16,0 21 0,21 21-16,0 0 15,0 1-15,-21-1 0,21 0 16,0 0-16,0 0 0,0 0 16,0 1-16,0-1 0,21-21 15,0 0-15,21 0 16,-20 0-16</inkml:trace>
  <inkml:trace contextRef="#ctx0" brushRef="#br1" timeOffset="75413.94">23855 6879 0,'0'0'0,"0"-21"15,0 42 1,0 0-16,0 1 16,-21-1-16,-1 21 15,1-21-15,21 0 0,-21 22 0,21-22 16,0 21-16,-21-21 0,21 22 16,-21-22-16,21 21 0,0-21 0,0 1 15,0-1-15,-21 0 0,21 0 16,0 0-16,0 0 0,21-21 31,0 0-31</inkml:trace>
  <inkml:trace contextRef="#ctx0" brushRef="#br1" timeOffset="75812.71">24490 6858 0,'0'0'0,"-21"0"31,-1 0-31,1 0 16,0 21-16,-21-21 0,21 21 15,-1 1-15,1-22 0,0 21 16,21 0-16,-21 0 0,0 0 16,21 0-16,0 1 15,21-22 1,0 0-16,0 21 0,22-21 15,-22 0-15,0 0 0,21 0 0,-21 21 16,1 0-16,-1-21 0,21 21 16,-21 0-16,0-21 0,-21 22 0,0-1 15,22 0-15,-22 0 0,0 0 0,0 0 16,-22 1 0,1-1-16,0 0 0,0-21 15,-21 0-15,20 21 0,1-21 0,0 0 16,-21 0-16,21 0 0,-1 0 15,1 0-15,0 0 0,0 0 0,0 0 16,0 0-16,-1-21 0,1 0 16,0 0-16,0-1 15,0 1-15</inkml:trace>
  <inkml:trace contextRef="#ctx0" brushRef="#br1" timeOffset="76119.53">23961 6668 0,'0'0'15,"0"21"-15,0 0 16,21-21 0,0 0-16,0 0 15,0 0-15,0 0 0,-21-21 0,22 21 16,-22-21-16,0-1 15,-22 22 1,1 0-16,0 0 0,0 0 16,0 0-16,0 0 0,-1 0 15,1 0-15,0 22 0,0-22 0,0 21 16,0-21-16,21 21 0,0 0 16,21-21-1,0 0-15,0 0 0,0 0 16</inkml:trace>
  <inkml:trace contextRef="#ctx0" brushRef="#br1" timeOffset="84251.91">25252 6900 0,'-21'0'0,"21"22"31,21-22-16,0 0-15,0 0 16,0 0-16,22 0 0,-22 0 16,0 0-16,21-22 0,-21 1 15,22 21-15,-1-21 0,-21 21 0,22-21 16,-1 0-16,-21 0 0,21 21 16,-20-22-16,20 1 0,-21 0 0,0 0 15,-21 0-15,0 0 0,0-1 0,0 1 16,0 0-16,0 0 0,-21 0 15,-21 0-15,21-1 0,-22 22 0,22-21 16,-21 21-16,-1-21 0,22 21 0,-21 0 16,21 0-16,-22 21 0,22 0 15,-21 1-15,21-1 0,0 21 16,-22-21-16,22 22 0,0-1 0,21 0 16,0-21-16,-21 22 0,21-1 15,0-21-15,0 22 0,0-22 0,0 0 16,0 21-16,0-21 0,21 1 0,0-22 15,0 21-15,0-21 0,1 0 16,20 21-16,-21-21 0,21 0 0,-20 0 16,20 0-16,0 0 0,-21 0 0,1 0 15,-1 0-15,0-21 0,-21 0 16,-21 21 0,0 0-16,-22 0 0,1 0 0,0 0 15,-1 0-15,1 21 16,0 0-16,-1-21 0,1 42 0,0-21 15,-1 1-15,1 20 0,0-21 0,20 21 16,1 1-16,0-22 0,21 21 16,0 1-16,0-22 0,0 21 0,0-21 15,0 0-15,21 1 0,0-1 0,22 0 16,-22-21-16,21 0 0,1 21 16,-1-21-16,0 0 0,1 0 0,20 0 15,-21-21-15,22 0 0,-1 0 0,1-1 16,21 1-16,-22 0 15,1 0-15,-1-21 0,-21-1 0,22 1 16,-22 21-16,1-22 0,-22 1 0,0 0 16,0 21-16,-21-22 0,0 22 15,0 0-15,-21 21 16,21 21 0,-21 0-16,0 0 0,21 1 15,-22-1-15,22 21 0,0-21 0,0 22 16,0-22-16,0 0 0,0 0 0,-21 0 15,21 22-15,0-22 16,0 0-16,21-42 31,1 0-15,-1-1-16,-21 1 0,21 0 16,0-21-16,0 21 0,-21-22 0,21 1 15,1 21-15,-1-22 0,0 22 0,0 0 16,-21 0-16,21 0 0,0 21 15,-21 21 1,22 0-16,-22 0 0,0 0 16,0 22-16,21-22 0,-21 21 15,0-21-15,0 22 0,21-22 0,-21 0 16,0 21-16,21-20 0,0-1 0,0 0 16,1 0-1,-1-21-15,21 0 0,-21 0 0,22 0 16,-22 0-16,21 0 0,0-21 0,1 0 15,-1 0-15,22-1 0,-22 1 16,0-21-16,1 21 0,-1-22 0,0 22 16,1-21-16,-22 0 0,0-1 0,-21 1 15,0 21-15,0-22 0,0 1 16,0 21-16,-21 0 0,0 0 0,-22 21 16,22 0-16,0 0 0,-21 0 0,20 0 15,-20 21-15,21 0 0,-21 0 16,20 0-16,1 0 0,0 22 0,0-1 15,0-21-15,0 22 0,21-1 0,0-21 16,0 21-16,0-20 0,0 20 16,0-21-16,21 0 0,0-21 15,0 21-15,0-21 0,0 0 0,1 0 16,20 0-16,-21 0 0,0 0 0,0 0 16,22-21-16,-22 0 0,0 0 15,0-21-15,0 20 0,1-20 0,-1 0 16,0 21-16,-21-22 0,0 1 0,21 0 15,-21-1-15,21 1 0,-21 21 16,0 0-16,0-22 0,0 22 16,0 42-1,0 0-15,0 1 0,0-1 16,0 21-16,0-21 0,-21 22 16,21-22-16,0 21 0,0 0 0,0-20 15,0 20-15,0-21 0,21 21 16,-21-20-16,21-1 0,1 0 0,-1 0 15,21-21-15,-21 0 0,22 0 0,-22 0 16,21 0-16,0-21 0,1 0 16,-1 0-16,0-1 0,1-20 0,-1 21 15,0-21-15,-20-1 0,20 1 0,-21 0 16,0-1-16,0 1 0,-21-22 16,0 1-16,0 21 0,0-22 0,0 1 15,0 20-15,0-20 0,0 20 16,0 1-16,0 21 0,0 0 15,-21 0-15,0 21 0,0 21 16,21 0-16,0 21 0,-21-21 0,0 22 16,21-1-16,0 0 0,0 22 15,0-22-15,0 1 0,0-1 0,0 0 16,-22 1-16,22-22 0,0 21 0,0-21 16,0 22-16,0-22 0,-21 0 15,21 0-15,0 0 0,0 0 0,0 1 16,0-44 15,0 1-31,0 0 16,0 0-16,0 0 0,0 0 0,21-1 15,1-20-15,-1 21 0,21-21 0,-21 20 16,22 1-16,-1 0 0,0 21 16,1 0-16,-1 0 0,21 0 0,-20 0 15,-1 0-15,0 21 0,1 0 16,-22 1-16,21-1 0,-21 0 0,1 0 15,-22 0-15,0 0 0,0 22 0,0-22 16,0 0-16,-43 0 0,22 0 0,0 1 16,-21-1-16,-1 0 0,1 0 15,-22 0-15,22 0 0,0-21 16,-1 0-16,1 22 0,0-22 0,-1 0 16,22 0-16,0 0 0,0-22 15,21 1-15,0 0 0,0 0 0,0-21 16,21 20-16,0-20 0</inkml:trace>
  <inkml:trace contextRef="#ctx0" brushRef="#br1" timeOffset="84483.21">28660 6287 0,'0'0'0,"0"21"15,0 0-15,0 21 0,0-21 0,0 22 16,0-1-16,-22 0 0,22 1 15,-21-1-15,21 0 0,-21 22 0,21-22 16,0 1-16,0-1 0,-21-21 16,21 21-16,0 1 0,0-22 0,-21 21 15,21-21-15,0 1 0,0-1 0,0 0 16,0 0-16,21-21 16,0 0-16,0 0 0,0 0 15,1 0-15</inkml:trace>
  <inkml:trace contextRef="#ctx0" brushRef="#br1" timeOffset="84845.01">28935 6837 0,'21'0'31,"0"0"-31,0 0 0,0 0 16,1 0-16,20 0 0,-21 0 0,21 0 15,1-21-15,-1 21 0,0-21 16,1 21-16,-22-22 0,21 1 0,-21 0 16,1 0-16,-1 0 0,-21 0 0,0-1 15,0 1-15,0 0 16,-21 0-16,-1 21 0,1 0 0,-21 0 16,21 0-16,-22 0 0,1 21 0,21 0 15,-21 0-15,-1 22 0,22-22 16,-21 21-16,21 1 0,-1-22 0,1 21 15,21-21-15,0 22 0,0-22 0,0 0 16,0 0-16,0 0 0,21 0 16,1 1-16,-1-22 0,21 21 0,-21-21 15,22 0-15,-22 0 0,21 0 0,0 0 16,22 0-16,-22 0 0,1 0 16,20-21-16</inkml:trace>
  <inkml:trace contextRef="#ctx0" brushRef="#br1" timeOffset="85323.02">30184 6541 0,'0'0'0,"0"-22"0,0 1 15,-22 0-15,22 0 0,-42 21 0,21 0 16,0 0-16,0 0 0,-22 0 16,22 21-16,-21 0 0,21 22 0,-1-22 15,-20 21-15,21-21 0,0 22 0,0-1 16,-1-21-16,1 21 0,21-20 15,-21 20-15,21-21 0,0 0 16,0 0-16,0 1 0,0-1 0,21 0 16,0 0-16,1-21 0,-1 21 15,0-21-15,0 0 0,21 0 16,-20 0-16,-1 0 0,0-21 0,21 0 16,-21 21-16,1-21 0,-1-22 15,0 22-15,0-21 0,0 21 0,0-43 16,1 22-16,-22-22 0,21 1 0,0-1 15,0-20-15,-21 20 0,21 1 16,0-1-16,-21-20 0,0 41 0,0-20 16,0 20-16,0 1 0,0 21 15,0 0-15,-21 42 16,0 21-16,0 1 0,0-1 16,0 0-16,-1 22 0,1-22 15,0 22-15,0-1 0,21 1 0,0-1 16,0 1-16,0-1 0,0-21 15,0 1-15,0-1 0,0 0 0,0 1 16,21-22-16,0 0 0,-21 0 0,21 0 16,1 1-16,-1-22 0,0 0 15,0 0-15,21 0 0,-20 0 16</inkml:trace>
  <inkml:trace contextRef="#ctx0" brushRef="#br1" timeOffset="85598.93">31094 6096 0,'0'0'0,"-21"0"31,-1 0-31,1 21 0,0 22 0,0-22 16,0 21-16,0 0 0,-1 1 0,1 20 15,0-20-15,0-1 0,0 21 16,0-20-16,21-1 0,-22-21 0,22 22 15,0-1-15,0-21 16,0 0-16,0 0 0,0 1 0,0-1 16,0 0-16,22-21 15,-1 0-15,0 0 16,0 0-16,0 0 0,0-21 0,22 0 16,-22-1-16,21 1 0,-21 0 0</inkml:trace>
  <inkml:trace contextRef="#ctx0" brushRef="#br1" timeOffset="85867.39">31517 6054 0,'-21'0'0,"-21"106"16,42-64-16,0 0 15,0 1-15,0-1 0,0 0 0,0 1 16,0-1-16,21 0 0,0-21 15,0 22-15,0-1 0,-21-21 0,0 22 16,21-22-16,-21 21 0,0-21 0,22 0 16,-22 1-16,0-1 0,0 0 15,0 0-15,0 0 0,-22-21 0,1 21 16,0 1-16,0-1 0,0-21 16,0 21-16,-22-21 0,22 21 15,-21-21-15,-1 21 0,1-21 0</inkml:trace>
  <inkml:trace contextRef="#ctx0" brushRef="#br1" timeOffset="87171.58">22585 8932 0,'0'0'0,"-21"0"0,-1 0 15,1 0-15,0 0 0,0-21 16,0 0-16,0 21 0,21-21 15,-22 0-15,22 0 16,0-1-16,0 1 16,0 0-16,22 0 15,-1 21-15,0 0 0,21-21 16,-21 21-16,22 0 0,-1 0 0,0 21 16,-20 0-16,20 21 0,0-20 15,1 20-15,-22 0 0,0 1 16,0-1-16,0 21 0,-21-20 0,0-1 15,0 0-15,0 1 0,0-1 0,-21 0 16,0-20-16,-21 20 0,20-21 16,-20 21-16,0-20 0,-1-1 0,22 0 15,-21 0-15,21-21 0,-22 21 0,22-21 16,0 0-16,-21 0 0,21 0 16,-1 0-16,1 0 0,21-21 0,-21 0 15,0 0-15,21 0 0,-21-1 0,21 1 16,0 0-16,0-21 0,0 21 15,0-22-15,0 1 0,0 21 0,0-22 16,0 22-16,0 0 0,21 0 16,0 21-16,0 0 0,0 0 15,1 21-15,20 0 0,-21 0 0,0 1 16,0 20-16,22-21 0,-22 21 0,0-20 16,0-1-16,0 21 0,1-21 15,-1 22-15,0-22 0,-21 0 0,21 0 16,-21 21-16,21-20 0,-21-1 0,21 0 15,1-21-15,-1 0 16,0 0 0,0 0-16</inkml:trace>
  <inkml:trace contextRef="#ctx0" brushRef="#br1" timeOffset="87338.99">23156 9229 0,'0'0'0,"0"-21"0,21 21 62,1 0-46,-1 0-16,0 0 16</inkml:trace>
  <inkml:trace contextRef="#ctx0" brushRef="#br1" timeOffset="87575.97">24045 8827 0,'21'0'15,"-42"0"-15,64 0 0,-22 0 0,0 0 0,0 21 16,-21 0 0,0 0-16,0 21 0,0 1 0,0-22 15,21 21-15,-21 1 0,0-22 0,21 21 16,-21-21-16,0 0 0,0 22 15,0-22-15,0 0 0,0 0 0,-21 0 16,21 1-16,-21-1 16,42-42 15</inkml:trace>
  <inkml:trace contextRef="#ctx0" brushRef="#br1" timeOffset="87944.76">24828 8700 0,'43'-22'0,"-86"44"0,107-44 16,-85 22 15,0 22-31,-1-1 0,-20 0 16,21 0-16,-21 0 0,-1 0 0,22 1 15,-21-22-15,21 21 0,-1 0 0,1 0 16,0 0-16,0 0 15,42-21 1,0 0-16,0 22 0,1-22 0,20 0 16,-21 0-16,21 21 0,1-21 15,-1 21-15,0 0 0,-20 0 0,20 0 16,0 1-16,1-1 0,-22 0 0,0 0 16,0 0-16,0 0 0,-21 1 15,0-1-15,0 0 16,0 0-16,-21-21 0,0 21 0,-21-21 15,20 0-15,-20 0 0,0 21 0,-1-21 16,1 0-16,0 0 0,-1 0 16,1 0-16,0 0 0,21 0 0,-22-21 15,22 0-15,0 0 0,0 21 0</inkml:trace>
  <inkml:trace contextRef="#ctx0" brushRef="#br1" timeOffset="88107.67">24278 8509 0,'0'0'0,"-21"0"15,21 21 17</inkml:trace>
  <inkml:trace contextRef="#ctx0" brushRef="#br1" timeOffset="88723.2">26077 8827 0,'0'0'16,"0"-22"0,21 1-1,1 21-15,-1-21 0,0 0 0,21 0 16,-21 0-16,1-1 0,20 1 15,-21 0-15,0 0 0,0 0 16,1 0-16,-22-1 0,21 1 0,-21 0 16,0 0-16,0 0 0,-21 0 0,-1-1 15,-20 22-15,21-21 0,-21 21 16,-1-21-16,1 21 0,0 0 0,-1 0 16,1 0-16,0 21 0,-1 0 15,1 1-15,21-1 0,0 0 0,-1 0 16,22 21-16,0-20 0,0 20 0,22-21 15,-1 21-15,21 1 0,0-1 16,1-21-16,-1 22 0,0-1 0,1 0 16,-1 1-16,0-22 0,1 21 15,-1-21-15,-21 22 0,0-22 0,1 0 16,-22 0-16,0 0 0,0 0 16,0 1-16,-22-22 0,1 21 0,-21-21 15,-22 21-15,22-21 0,-21 0 0,-1 0 16,1 0-16,-1 0 0,22 0 15,-22 0-15,22 0 0,-22-21 0,43 0 16,-21 21-16,21-22 0,0 1 0,-1-21 16,22 21-16,0 0 0,0-22 15,0 22-15,22-21 0,20 21 16,-21-22-16,21 1 0,1 21 0,20-22 16,-20 1-16,20 21 0,1 0 0</inkml:trace>
  <inkml:trace contextRef="#ctx0" brushRef="#br1" timeOffset="89094.99">26585 8869 0,'0'21'0,"0"-42"0,0 63 0,0-21 15,0 1-15,0-1 16,21-21 15,1 0-31,-22-21 0,21-1 0,0 1 16,0 21-16,0-21 0,0 0 15,-21 0-15,22-22 0,-1 22 0,0 0 16,-21 0-16,0-21 0,0 20 16,0 1-16,0 0 0,0 0 0,0 0 15,-21 21-15,0 0 0,-22 0 0,22 0 16,0 0-16,0 21 0,-22 0 16,22 21-16,0-20 0,-21 20 0,21 0 15,21 1-15,-22-1 0,22 0 0,-21 1 16,21-1-16,0 0 0,0 1 15,0-22-15,0 0 0,21 0 16,-21 0-16,22 0 0,-1 1 0,0-22 16,21 0-16,-21 0 0,1 0 0,20 0 15,-21 0-15,21-22 0,1 22 16,-1-21-16,-21 0 0,22 0 0,-1-21 16,0 20-16,1-20 0</inkml:trace>
  <inkml:trace contextRef="#ctx0" brushRef="#br1" timeOffset="89320.86">27241 8403 0,'0'0'0,"0"-42"0,0-22 0,0 22 16,0 21-16,0-21 0,0 20 0,0 44 31,0-1-31,0 21 0,0 0 16,0 22-16,0-22 0,0 1 15,0 20-15,0-21 0,-21 1 0,21 20 16,-21-20-16,21-1 0,0 0 0,0 1 15,0-1-15,-21 0 0,21-21 16,0 1-16,0-1 0,0 0 0,0 0 16,0 0-16,21-21 0,0 0 15,0 0-15</inkml:trace>
  <inkml:trace contextRef="#ctx0" brushRef="#br1" timeOffset="89687.72">27411 8700 0,'0'21'32,"0"0"-17,0 0-15,21 0 16,0-21 0,0 0-16,0 0 0,1 0 0,-1 0 15,0 0-15,21 0 0,-21-21 16,1 21-16,-1-21 0,0 0 0,0 21 15,0-21-15,-21-1 0,21 22 0,-21-21 16,0 0-16,0 0 16,0 0-16,-21 0 0,0 21 15,0 0-15,0 0 0,0 0 0,-1 0 16,1 0-16,-21 21 0,21 0 16,0 0-16,-1 21 0,22-20 0,-21 20 15,21 0-15,-21 1 0,21-1 0,-21 0 16,21-21-16,0 22 0,0-22 15,0 0-15,0 0 0,0 0 0,21 1 16,0-1-16,0 0 0,1-21 16,-1 0-16,0 0 0,0 0 15,0 0-15</inkml:trace>
  <inkml:trace contextRef="#ctx0" brushRef="#br1" timeOffset="90399.34">28363 8657 0,'21'-42'0,"-42"84"0,42-105 0,-21 42 16,0-1-16,0 1 0,-21 21 16,0 0-16,0 21 15,0 1-15,0-1 0,-1 21 0,1-21 16,-21 22-16,21-1 0,0 0 0,-1 1 16,22-22-16,0 21 0,0 0 15,0-20-15,0 20 0,0-21 0,0 21 16,0-20-16,0-1 0,22 0 15,-1-21-15,21 21 0,-21 0 16,0-21-16,22 0 0,-1 0 0,-21 0 16,22 0-16,-1 0 0,0 0 0,-21-21 15,22 0-15,-1 0 0,0 0 16,-20-1-16,20-20 0,0 21 0,-21-21 16,22-1-16,-22 1 0,0-22 0,0 22 15,-21-21-15,0 20 0,21-20 0,-21 20 16,0-20-16,0-1 0,0 22 15,0-21-15,0 20 0,0 1 0,0 21 16,0 0-16,0-1 0,-21 44 16,21-1-1,0 21-15,-21 0 0,0 1 0,21-1 16,0 0-16,0 22 0,0-22 0,-21 22 16,21-22-16,0 22 0,0-22 15,0 0-15,0 22 0,0-22 0,0-21 16,21 22-16,0-1 0,0-21 0,0 0 15,1 0-15,-1 1 0,0-22 16,21 0-16,-21 0 0,1 0 0,-1 0 16,21 0-16,-21 0 0,0-22 0,1 22 15,-1-21-15,21 0 0,-21 0 16,0-21-16,-21 20 0,22-20 16,-22 0-16,21 21 0,-21-22 0,0 1 15,0 0-15,0 20 0,0 1 16,0 0-16,0 0 0,-21 21 15,-1 21-15,22 0 0,0 0 16,-21 22-16,21-22 0,-21 21 16,21 1-16,0-22 0,0 21 0,0-21 15,0 22-15,0-22 0,0 0 0,21 21 16,0-21-16,1-21 0,-1 22 16,0-1-16,0-21 0,21 0 0,-20 21 15,20-21-15,-21 0 0,21 0 16,-20 0-16,20 0 0,-21-21 15,21 21-15,1-21 0,-1-1 0,0 1 16</inkml:trace>
  <inkml:trace contextRef="#ctx0" brushRef="#br1" timeOffset="90899.22">30247 8551 0,'0'0'16,"0"-21"-16,0 0 0,0 0 0,0 0 15,-21 21-15,0 0 0,0 0 16,-1 21-16,-20 0 0,21 0 0,-21 0 15,20 1-15,1-1 0,-21 21 16,21 0-16,0-20 0,-1 20 0,1 0 16,0-21-16,21 22 0,-21-1 15,21-21-15,0 22 0,0-22 16,0 0-16,0 0 0,0 0 0,21 0 16,0 1-16,0-22 0,1 0 15,-1 0-15,0 0 0,0 0 16,0 0-16,0 0 0,1-22 0,-1 1 15,0 0-15,0 0 0,0 0 0,0-22 16,1 1-16,-22 0 0,21-22 16,0 22-16,0-22 0,-21 22 15,21-21-15,-21-1 0,0 1 0,21-1 16,1 1-16,-1-22 0,-21 21 16,0 1-16,0 21 0,21-22 0,-21 22 15,0-1-15,0 22 0,21 0 16,-21 0-16,0 63 15,0-21-15,-21 43 16,0-22-16,0 43 0,-1-22 0,1 1 16,0-1-16,21 22 0,0-21 0,-21-1 15,21 1-15,0-1 0,0-21 16,0 22-16,0-22 0,0 1 0,0-1 16,0-21-16,21 21 0,0-20 15,0-1-15,1 0 0,-1-21 0,0 0 16,0 0-16,0 0 0,0 0 15,1 0-15,-1 0 0,0-21 0,0 0 16</inkml:trace>
  <inkml:trace contextRef="#ctx0" brushRef="#br1" timeOffset="91127.49">28765 8530 0,'0'0'0,"0"21"0,22-21 31,-1 0-31,21 0 0,-21 0 16,22 0-16,20 0 0,-21 0 0,22 0 15,-1-21-15,22 21 0,-21-21 0,-1 0 16,22 0-16,-1 21 0</inkml:trace>
  <inkml:trace contextRef="#ctx0" brushRef="#br1" timeOffset="91411.35">31538 7938 0,'0'0'0,"-21"0"0,0 0 16,-21 21-16,20 0 0,-20 0 0,21 0 16,-21 0-16,20 22 0,-20-1 15,21 0-15,0 1 0,0-1 0,21 0 16,0 1-16,-22-1 0,22-21 16,0 22-16,0-1 0,0-21 15,0 21-15,0-20 0,0-1 0,0 0 16,22 0-16,-1 0 0,0-21 15,0 21-15,21-21 0,-20 0 0,20 0 16,0 0-16,-21 0 0</inkml:trace>
  <inkml:trace contextRef="#ctx0" brushRef="#br1" timeOffset="91663.73">31919 8022 0,'21'-21'0,"-42"42"0,64-63 0,-22 21 16,0 21-16,0 0 16,21 0-16,-20 21 0,-1 0 15,21 0-15,-21 0 0,22 22 0,-1-1 16,0 22-16,1-22 0,-22 21 16,21-20-16,-21 20 0,0-20 0,-21 20 15,0-21-15,0 22 0,-21-22 16,-21 22-16,21-22 0,-22 0 0,1 1 15,-21-1-15,20-21 0,-20 22 16,-1-22-16,1 21 0,-1-21 16</inkml:trace>
  <inkml:trace contextRef="#ctx0" brushRef="#br1" timeOffset="92563.95">23029 10689 0,'0'0'16,"-21"0"-16,-64 43 15,64-43-15,21-22 32,21 1-17,1 21-15,-1-21 16,0 21-16,0 0 0,21 0 0,-20 0 16,-1 0-16,0 0 0,0 21 15,-21 0-15,21 1 0,-21-1 0,21-21 16,-21 21-16,0 0 0,0 0 0,0 0 15,-21 1-15,0-1 0,0 0 16,0 0-16,-22 0 0,22 0 0,0-21 16,0 22-16,0-1 0,-22-21 0,22 21 15,0-21-15,0 0 16,42 0 15,0 0-31,0 0 0,1 0 0,-1 0 16,0 0-16,0 0 0,21 0 15,-20 0-15,-1 0 0,21 0 0,-21 0 16,0 21-16,1 0 0,-1 0 0,0 1 16,-21-1-16,0 21 0,0-21 15,0 0-15,-21 22 0,0-22 0,-1 0 16,-20 0-16,0 0 0,-1 1 0,1-1 16,0 0-16,-1-21 0,1 21 0,0-21 15,-1 0-15,22 21 0,-21-21 16,21 0-16,0 0 0,-1 0 0,1 0 15,21-21 1,0 0 0,0 0-16,0 0 0,0-1 0,0 1 15,21 0-15,1 0 0</inkml:trace>
  <inkml:trace contextRef="#ctx0" brushRef="#br1" timeOffset="92751.96">23728 11028 0,'0'0'0,"21"0"62,0 0-62,0-21 0,0 0 16,1 21-16</inkml:trace>
  <inkml:trace contextRef="#ctx0" brushRef="#br1" timeOffset="92983.84">24934 10541 0,'0'0'0,"0"21"0,0 0 0,0 1 15,0 20-15,0-21 0,0 21 16,0-20-16,-21 20 0,21 0 0,0-21 16,0 22-16,-21-22 0,21 0 0,-21 21 15,21-20-15,0-1 0,-21 0 0,21 0 16,0 0 0,21-21-1</inkml:trace>
  <inkml:trace contextRef="#ctx0" brushRef="#br1" timeOffset="93327.16">25421 10562 0,'0'-21'0,"0"42"0,0-63 0,0 21 16,0 0-16,-21 21 15,0 0 1,0 21-16,-1 0 0,1 0 0,0 0 15,0 0-15,21 1 0,-21-1 0,21 0 16,0 0-16,0 0 0,0 0 16,0 1-16,21-1 15,0-21-15,0 0 0,0 21 0,1-21 16,-1 0-16,0 21 0,21-21 16,-21 21-16,22-21 0,-22 21 15,0-21-15,0 22 0,0-1 0,1-21 16,-22 21-16,0 0 0,0 0 0,-22 0 15,1 1-15,0-1 16,0-21-16,0 0 0,-22 21 16,22-21-16,-21 0 0,0 0 0,20 0 15,-20 0-15,21 0 0,-21 0 0,20 0 16,-20 0-16</inkml:trace>
  <inkml:trace contextRef="#ctx0" brushRef="#br1" timeOffset="93508.05">24913 10287 0,'0'0'16,"0"21"15,21-21-31,0 0 16</inkml:trace>
  <inkml:trace contextRef="#ctx0" brushRef="#br1" timeOffset="93920.82">26691 10054 0,'0'0'0,"-21"-63"15,21 42-15,0-1 16,0 1 0,21 21-16,-21 21 0,0 1 15,21-1-15,0 21 0,-21 0 0,22 22 16,-22-22-16,21 22 0,-21-1 16,0 1-16,0-1 0,0 1 0,0-22 15,-21 22-15,-1-22 0,1 0 16,0 1-16,0-22 0,0 21 0,0-21 15,21 0-15,-22 1 0,22-1 16,-21-21-16</inkml:trace>
  <inkml:trace contextRef="#ctx0" brushRef="#br1" timeOffset="94319.59">26225 10308 0,'0'-42'0,"0"84"0,-21-105 0,21 20 16,0 1-16,0 0 0,0 21 16,0-22-16,0 22 0,0 0 0,0 0 15,0-22-15,21 22 16,1 0-16,-1 21 0,0 0 0,21 0 16,-21 0-16,22 0 0,20 0 0,-20 21 15,20 22-15,1-22 0,20 21 16,-20-21-16,20 22 0,-20-1 0,-1 0 15,22 1-15,-43-1 0,22 21 0,-22-20 16,1-1-16,-22 0 16,0 1-16,0 20 0,-21-20 0,0-22 0,0 21 15,-21 0-15,0 1 0,0-22 0,-22 0 16,-20 21-16,20-20 0,-20-1 16,-1 0-16,22 0 0,-21 0 15,-1 0-15,1-21 0,20 22 0,1-22 16,-22 0-16,22 0 0,21 21 0,-21-21 15,20 0-15,1 0 0,0 0 16,0 0-16,21-21 0,0-1 16,0 1-16,21 0 0,0 0 15,0 0-15,1 0 0,20-1 0</inkml:trace>
  <inkml:trace contextRef="#ctx0" brushRef="#br1" timeOffset="94567.44">27453 10456 0,'0'0'0,"42"-21"0,1 21 0,-22 0 16,0 0-16,0 0 0,-21 21 0,0 1 16,0 20-16,0-21 0,0 0 15,0 0-15,0 1 0,0 20 16,0-21-16,0 0 0,-21 0 0,21 1 16,0 20-16,-21-21 0,0-21 0,21 21 15,-21 0-15,21 1 0,-22-1 16,1-21-1,0 0-15,21-21 16,0-1 0,0 1-16,0 0 15,0 0-15,21-21 0,-21 20 0</inkml:trace>
  <inkml:trace contextRef="#ctx0" brushRef="#br1" timeOffset="94740.34">27538 10224 0,'0'0'0,"0"-43"0,0 22 0,0 0 0,0 0 15,0 0-15,-21 21 16,21 21 0,0 0-16,0 0 15,0 0 1,0 0-16,0 1 16,0-1-1,21-21-15,0 0 0</inkml:trace>
  <inkml:trace contextRef="#ctx0" brushRef="#br1" timeOffset="95103.65">27982 10372 0,'0'0'0,"21"0"0,1 0 16,-44 0 15,1 0-31,0 0 0,0 0 0,0 0 15,21 21-15,-21-21 0,-1 21 16,1 0-16,0-21 0,21 21 0,0 1 16,0-1-16,0 0 15,0 0-15,21-21 0,0 21 16,1 0-16,-1-21 0,0 22 0,21-1 16,-21-21-16,1 21 0,20-21 15,-21 21-15,0 0 0,0-21 0,1 21 16,-1-21-16,-21 22 0,21-22 0,-21 21 15,-21 0 1,0 0-16,-1-21 16,-20 0-16,21 0 0,-21 21 0,20-21 15,-20 0-15,21 0 0,-21 0 0,20 0 16,1 0-16,0 0 0,0 0 16,0 0-16,21-21 0</inkml:trace>
  <inkml:trace contextRef="#ctx0" brushRef="#br1" timeOffset="95423.47">28448 10308 0,'0'0'0,"21"43"31,-21-22-31,0 0 0,0 21 15,0-21-15,0 22 0,0-1 0,0 0 16,0 1-16,0-22 0,0 21 16,0 1-16,0-1 0,0 21 0,0-20 15,0-1-15,0 0 0,0 22 0,0-22 16,0 22-16,0-1 0,0 1 0,0-1 16,0 1-16,0-1 0,0-20 15,-21 20-15,21-21 0,-21 22 0,0-22 16,21 1-16,0-1 0,0-21 15,0 21-15,0-20 0,0-1 0,0-42 32</inkml:trace>
  <inkml:trace contextRef="#ctx0" brushRef="#br1" timeOffset="95732.27">28511 10583 0,'0'0'0,"-21"-63"16,21-85 0,0 127-16,0-22 0,0 22 0,0 0 15,0 0-15,21 0 16,1 21-16,-1 0 0,0 0 0,0 0 16,0 0-16,22 0 0,-22 0 0,0 21 15,0 0-15,0 0 0,0 21 16,1-20-16,-22 20 0,21-21 0,-21 21 15,0-20-15,0-1 0,0 0 0,-43 21 16,22-21-16,0-21 0,-21 22 16,21-1-16,-22-21 0,22 21 15,0-21-15,-21 0 0,20 0 0,1 0 0,0 0 16,21-21 0,0 0-1,0-1-15</inkml:trace>
  <inkml:trace contextRef="#ctx0" brushRef="#br1" timeOffset="95967.13">29041 9948 0,'0'0'15,"21"-21"-15,-21 42 16,0 1-16,0-1 16,0 21-16,0 0 0,0-20 15,0 20-15,0 0 0,-21 1 16,21 20-16,0-21 0,-22 1 0,1-1 15,21 0-15,-21 1 0,21-1 0,0 0 16,0-20-16,0-1 0,0 21 16,0-21-16,0 0 0,0 1 15,21-22-15,0 0 0,22 0 16,-22 0-16,0 0 0,21 0 16,1-22-16</inkml:trace>
  <inkml:trace contextRef="#ctx0" brushRef="#br1" timeOffset="96919.36">29760 10393 0,'0'0'0,"21"-42"16,22-64 0,-64 106-1,-1 0-15,1 0 0,-21 0 16,21 0-16,-22 0 0,22 21 0,-21-21 16,0 21-16,20 0 0,-20 0 0,21 1 15,0-1-15,0 0 0,-1 0 16,1 21-16,21-20 0,0-1 0,0 0 15,0 0-15,0 0 0,0 0 16,21-21-16,1 22 16,-1-22-16,0 0 0,0 0 0,21 0 15,-20 0-15,-1-22 0,0 1 16,21 21-16,-21-21 0,1 0 16,-1 0-16,0 0 0,0-22 0,0 22 15,0-21-15,-21 21 0,22-22 0,-22 22 16,0 0-16,0 0 0,0 0 15,0 42 1,0 0-16,0 21 16,0-21-16,-22 1 0,22-1 15,0 21-15,0-21 0,0 0 0,0 1 16,0-1-16,0 0 0,0 0 0,0 0 16,22 0-1,-1-21-15,0 0 0,0 0 0,0 0 16,0 0-16,1 0 0,20-21 15,-21 0-15,21 0 0,-20 21 16,20-21-16,-21-22 0,21 22 0,-20 0 16,20-21-16,-21-1 0,0 22 0,0 0 15,1-21-15,-1 21 0,-21-1 16,0 44 15,-21-1-31,-1 0 0,1 0 0,21 21 16,0-20-16,0-1 0,0 21 0,0-21 15,0 0-15,0 1 0,0-1 16,0 0-16,0 0 0,0 0 0,21-21 16,22 0-16,-22 21 0,0-21 15,21 0-15,-20 0 0,20 0 16,0 0-16,-21-21 0,22 0 0,-22 0 16,0 0-16,21 0 0,-20-1 0,-1 1 15,0 0-15,0-21 0,-21 21 16,0-22-16,0 22 0,21 0 0,-21 0 15,0 0-15,0 42 32,-21-21-32,0 42 0,21-21 0,0 22 15,-21-1-15,21 0 16,-21 1-16,-1-1 0,22 21 0,0-20 16,0 20-16,0-20 0,0-1 0,0 21 15,0-20-15,0 20 0,0-20 16,0 20-16,0 1 0,0-22 0,0 21 15,0 1-15,0-22 0,0 22 0,0-22 16,0 0-16,0 22 0,0-22 16,0-21-16,0 22 0,0-1 0,0-21 15,-21 0-15,0 22 0,21-22 0,-21 0 16,-21-21-16,20 21 0,1 0 16,0-21-16,0 0 0,-21 22 15,20-22-15,1 0 0,-21 0 0,21 0 0,0 0 16,-22-22-16,22 1 15,0 0-15,0 0 0,21 0 0,0-22 16,0 1-16,0-21 0,0 20 0,0-20 16,21-1-16</inkml:trace>
  <inkml:trace contextRef="#ctx0" brushRef="#br1" timeOffset="97264.38">30692 10520 0,'0'0'0,"0"-42"15,0 20 1,0 1-16,21 0 16,0 0-16,0 0 15,0 0-15,0-1 0,1 1 0,20 0 16,-21 0-16,0 0 0,0 0 0,1-1 16,-1 1-16,0 0 0,-21 0 15,0 0-15,0 0 16,-21 21-16,0 0 15,-1 0-15,1 0 0,0 21 0,0 0 16,0 0-16,0 0 0,-1 0 0,1 1 16,0-1-16,21 21 0,0-21 15,0 0-15,0 1 0,0-1 0,0 0 16,0 0-16,0 0 0,21 0 0,22 1 16,-22-22-16,0 0 15,21 0-15,1 0 0,-1 0 0,0 0 16,1 0-16,20 0 0,-21-22 15,22 1-15</inkml:trace>
  <inkml:trace contextRef="#ctx0" brushRef="#br1" timeOffset="97751.1">31602 10181 0,'0'0'16,"0"-21"-16,0 0 0,0 0 0,0 0 16,-21 21-16,21-22 15,-22 22-15,1 0 0,0 0 0,0 0 16,-21 22-16,20-1 0,1 0 15,-21 0-15,21 0 0,0 0 0,-1 1 16,1-1-16,0 0 0,0 0 16,21 21-16,0-20 0,0-1 0,0 0 15,0 0-15,0 0 0,0 0 16,21-21-16,0 0 0,0 0 16,1 0-16,-1 0 0,0 0 15,0 0-15,0-21 16,0 0-16,1 0 0,-1 0 0,0-22 15,0 22-15,-21-21 0,21 21 16,0-22-16,1 1 0,-22 0 0,21-1 16,0 1-16,-21 0 0,21-1 15,0 1-15,0-21 0,1 20 16,-1 1-16,0 0 0,-21-1 0,21 1 16,0 21-16,-21 0 0,0-1 15,0 44 1,0-1-16,-21 0 0,0 21 15,0 1-15,0 20 0,-1-21 0,1 1 16,0 20-16,0-20 0,0-1 0,0 0 16,-1 1-16,22-1 0,-21 0 15,21 1-15,0-1 0,0-21 16,0 21-16,0-20 0,0 20 16,21-21-16,1-21 0,-22 21 0,21 0 15,0-21-15,0 0 0,0 0 0,0 0 16,1-21-16</inkml:trace>
  <inkml:trace contextRef="#ctx0" brushRef="#br1" timeOffset="98048.91">32321 9737 0,'0'0'0,"-21"0"0,0 0 15,0 21-15,0 0 0,0 0 0,21 0 16,-22 1-16,1 20 0,0-21 16,0 21-16,0 1 0,21-22 0,0 21 15,-21-21-15,21 22 0,0-1 16,0-21-16,0 22 0,0-22 0,0 21 16,0-21-16,0 0 0,21 22 15,0-22-15,-21 0 0,21-21 0,0 21 16,0-21-16,1 0 15,-1 0-15,0 0 0,0 0 16,0-21-16,0 0 0,22 0 16,-22 0-16</inkml:trace>
  <inkml:trace contextRef="#ctx0" brushRef="#br1" timeOffset="98347.92">32851 9631 0,'0'0'16,"0"-21"-16,21 21 0,-21-21 0,21 21 16,0-22-16,0 22 15,0 0-15,1 0 16,-1 0-16,0 22 0,0-1 16,0 0-16,-21 0 0,0 21 15,21 1-15,1 20 0,-22-20 0,21-1 16,-21 0-16,0 22 0,21-22 15,-21 0-15,0 1 0,0-1 0,0 0 16,0-20-16,0 20 0,0 0 16,0-21-16,-21 22 0,0-22 0,21 0 15,-22 0-15,1 0 0,0 1 16,0-1-16,0-21 0,0 0 0,-1 0 16,-20 21-16,21-21 0</inkml:trace>
  <inkml:trace contextRef="#ctx0" brushRef="#br0" timeOffset="-58025.51">4043 8869 0,'0'21'16</inkml:trace>
  <inkml:trace contextRef="#ctx0" brushRef="#br0" timeOffset="-56445.85">190 8001 0,'0'0'0,"0"-21"0,-21 21 16,21-21-16,0 0 0,0-1 16,0 1-1,21 21 1,1 0-1,-1 0-15,0 0 0,0 0 16,-21 21-16,21 1 0,0-1 16,1 0-16,-1 21 0,21-21 15,-21 22-15,0-1 0,1 0 16,20 1-16,-21-1 0,0 0 0,0-20 16,1 20-16,-1 0 0,0 1 15,0-22-15,0 0 0,0 21 16,1-21-16,-22 1 0,21-22 15,0 21-15,-21 0 0,21-21 0,0 0 16,0 0-16,1 0 16,-1 0-16,0 0 0,0-21 0,21 21 15,1-43-15,-1 22 0,22-21 16,-1 0-16,22-22 0,-1 1 0,1-1 16,21-21-16,-21 1 0,20 20 15,1-20-15,0 20 0,0 1 0,0-1 16,21 1-16,-43 20 0,22 1 15,-21-22-15,0 43 0,-22-21 16,1 0-16,-1 20 0,-21 1 16,1-21-16,-22 21 0,21 0 0,-21-1 15,1 1-15,-1 21 0,0-21 16,-21 0-16,21 0 0,0 0 16,-21 42 30,0 0-46,-21-21 16,21 21-16,-21 21 0,0-20 16,0-1-16,-1 21 0</inkml:trace>
  <inkml:trace contextRef="#ctx0" brushRef="#br0" timeOffset="-55681.61">233 9483 0,'0'0'15,"0"-21"-15,-21 21 16,21 21 15,0 0-15,0 0-16,0 0 0,21 0 0,-21 1 15,0 20-15,21 0 0,-21-21 16,21 22-16,0-1 0,-21 0 16,0-20-16,21 20 0,-21 0 15,22 1-15,-1-22 0,0 21 16,-21-21-16,21 0 0,0 1 0,22-1 16,-22 0-16,21 0 0,0-21 15,1 0-15,-1 0 0,22 0 0,-1-21 16,1 0-16,-1-22 0,22 22 15,21-21-15,-1 0 0,1-22 0,0 22 16,0-22-16,0 1 0,-22-1 16,22 1-16,-21-1 0,0 22 0,-1 0 15,1-1-15,-22 1 0,1 21 16,-1 0-16,-20-1 0,-1 1 0,-21 0 16,22 0-16,-22 21 15,0 0-15,-21-21 16,21 21-16,0 0 31,-21 21 0,0 0-31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7T04:10:25.80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4403 7366 0,'0'21'16,"21"-21"-16,0 0 15,-21 21-15,21-21 0,0 0 16,0 0-16,1 0 0</inkml:trace>
  <inkml:trace contextRef="#ctx0" brushRef="#br0" timeOffset="1479.46">0 11896 0,'0'0'0,"0"-21"0,0-1 16,0 1-1,0 0-15,0 42 47,0 0-47,0 1 16,0 20-16,0-21 16,0 0-16,0 22 0,0-22 0,0 21 15,0 0-15,0-20 0,0 20 16,0-21-16,0 0 0,0 22 0,21-22 15,-21 0-15,21 0 0,0 0 16,1 0-16,-1-21 0,21 0 0,-21 0 16,22 0-16,20 0 0,-21-21 15,22 0-15,-1-21 0,22-1 16,-21 1-16,20 0 0,1-22 0,0 1 16,-1-1-16,22 1 0,-21-22 15,21 22-15,-1-22 0,-20 0 16,21 22-16,-21-22 0,20 22 0,-41-1 15,21 1-15,-22 20 0,1 1 16,-1 0-16,-21 20 0,1 1 0,-22 0 16,0 21-16,0 0 0,-21-21 15,21 21-15,-21 21 32,0 0-17,0 0-15,0 1 16,-21 20-16,0-21 0,0 21 15,0 1-15</inkml:trace>
  <inkml:trace contextRef="#ctx0" brushRef="#br0" timeOffset="2108.1">360 12933 0,'-21'21'31,"21"0"-15,0 0-16,0 1 0,0-1 0,0 0 15,0 0-15,0 21 0,0 1 16,0-22-16,0 21 0,0 1 15,21-22-15,-21 21 0,21-21 16,0 22-16,0-22 0,22 21 0,-22-21 16,0 0-16,21 1 0,1-1 15,-1-21-15,0 0 0,1 0 0,20 0 16,-21 0-16,22-21 0,21-1 16,-1-20-16,1 0 0,0-1 0,20-20 15,-20-1-15,21 1 0,0-22 16,-22 22-16,22-22 0,-21 0 15,21 1-15,0-1 0,-1 22 0,1-1 16,-21 1-16,21-1 0,-22 1 16,1 20-16,0 22 0,-22-21 0,1 21 15,-22-1-15,0 1 0,1 21 16,-22 0-16,0 0 0,0 0 16,-21-21 30,21 0-46,1-21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7T04:49:19.73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15663 8255 0</inkml:trace>
  <inkml:trace contextRef="#ctx0" brushRef="#br0" timeOffset="1375.77">11557 7578 0,'0'0'0,"0"-21"16,0-1-16,0 1 16,0 0-16,0 0 15,21 0 1,0 21 0,0 0-16,1 0 15,-22 21-15,0 0 16,0 0-16,0 0 15,0 1-15,0 20 0,0-21 0,21 21 16,-21-20-16,0 20 0,0-21 16,0 21-16,0-20 0,21-1 0,-21 21 15,21-21-15,-21 0 0,0 1 16,21-1-16,-21 0 0,21-21 0,1 0 16,-1 0-16,0 0 0,21 0 15,1 0-15,-1-21 0,21 0 0,1-22 16,-1 22-16,22 0 0,0-21 15,-22-1-15,43 1 0,-21 0 0,21-22 16,-1 22-16,1-22 0,21 22 16,-21-22-16,-21 22 0,21 0 15,-43-1-15,22 1 0,-43 21 0,22 0 16,-22-22-16,0 43 0,-21-21 16,22 0-16,-22 0 0,0 21 0,21-21 15,-20 21-15,-1 0 0,0-21 16,0 21-16,0 0 0,0-22 15,1 22-15,-44 0 47,1 0-31,0 22-16,0-22 0,0 21 16,0-21-16,-1 21 0</inkml:trace>
  <inkml:trace contextRef="#ctx0" brushRef="#br0" timeOffset="3310.07">10562 9271 0,'0'-21'16,"0"0"-1,0 0 1,0 42 15,0 0-15,0 0-16,0 21 0,0-20 0,0 20 15,0-21-15,0 21 0,0 1 16,21-1-16,-21 0 0,0 22 16,21-22-16,-21 1 0,0-22 15,22 21-15,-1 0 0,-21-20 0,21-1 16,0-21-16,0 21 0,22-21 16,-1 0-16,0 0 0,1-21 0,-1 0 15,43-22-15,-22 1 0,22 0 0,-1-22 16,1 1-16,0-1 0,21 1 15,-1-1-15,22 1 0,0-1 16,-21 1-16,21-1 0,0 22 16,-21-1-16,0-20 0,0 42 0,-22-22 15,1 1-15,0 21 0,-22 0 16,-20 0-16,-1 21 0,0-22 0,1 22 16,-22 0-16,0-21 0,0 21 0,0 0 15,-42 0 16,0 0-15,-21 0-16,20 0 0</inkml:trace>
  <inkml:trace contextRef="#ctx0" brushRef="#br0" timeOffset="6154.49">10499 11113 0,'-22'0'0,"22"-22"0,-21 22 16,21-21-16,21 21 63,1 21-63,-22 22 15,21-22-15,-21 21 0,21-21 0,-21 22 16,0-1-16,21 0 0,0 1 15,-21-1-15,0 0 0,21 1 0,1-22 16,-1 21-16,-21-21 0,0 22 16,21-22-16,0 0 0,-21 0 0,21 0 15,0-21-15,1 0 16,-1 0-16,21 0 0,0-21 0,1 0 16,20 0-16,22-21 0,0-22 0,-1 1 15,1-1-15,42-21 16,0 1-16,0 20 0,21-20 0,0 20 15,-21 1-15,21-1 0,1 1 16,-22-1-16,21 22 0,0-1 0,-21 1 16,0 0-16,-21 21 0,-22-1 0,1 1 15,0 0-15,-43 21 0,0 0 16,1 0-16,-22-21 0,-42 21 31,0 0-31,-1 0 16,-20 21-16,21-21 0</inkml:trace>
  <inkml:trace contextRef="#ctx0" brushRef="#br0" timeOffset="11599.28">10329 12552 0,'0'-21'0,"0"0"16,0-1 0,0 44 31,21-22-32,1 21-15,-22 0 0,21 0 16,-21 21-16,0 1 0,21-1 0,0 0 15,0 1-15,-21 20 0,0-20 16,21 20-16,-21-21 0,22 22 0,-1-22 16,-21 1-16,0-1 0,21 0 15,0-21-15,-21 22 0,21-22 0,0 0 16,-21 0-16,22-21 0,-1 0 0,0 0 16,0 0-16,21 0 0,1-21 15,20-21-15,1-1 0,-1-20 16,22-22-16,21 1 0,0-1 0,-1-21 15,22 21-15,22-20 0,-1-1 16,0 0-16,0 0 0,0 0 0,0 0 16,-21 22-16,0-1 0,0 22 15,0-1-15,-42 22 0,0-1 0,-22 1 16</inkml:trace>
  <inkml:trace contextRef="#ctx0" brushRef="#br0" timeOffset="25051.99">12001 15028 0</inkml:trace>
  <inkml:trace contextRef="#ctx0" brushRef="#br0">12001 15028 0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7T03:54:25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 2244 0,'21'-21'47,"-21"-1"-32</inkml:trace>
  <inkml:trace contextRef="#ctx0" brushRef="#br0" timeOffset="2792.3">2180 1249 0,'21'-21'47,"0"21"-47,1-21 0,-1-1 16,0 22-16,0-21 0,0 0 16,22 0-16,-22 0 0,21 0 15,-21-1-15,22-20 0,-22 21 16,0-21-16,0 20 0,-21-20 15,0 21-15,0 0 0,-21 0 0,0-1 16,-22 1-16,-20 21 0,21 0 16,-22 0-16,1 0 0,20 0 15,-20 21-15,20 1 0,1-1 0,0 0 16,-1 21-16,22 1 0,-21-22 16,21 21-16,0 0 0,-1 1 15,1-1-15,21-21 0,0 22 0,0-22 16,0 21-16,0-21 15,0 0-15,21 1 0,1-1 0,20 0 16,-21 0-16,0 21 0,22-20 16,-1-1-16,0 0 0,1 0 15,-1 21-15,0 1 0,1-1 0,-1 0 16,-21 1-16,0-1 0,0 0 16,-21 1-16,0 20 0,-21-20 0,0-1 15,-21 0-15,-1-21 0,1 22 16,0-22-16,-1 0 0,1 0 15,0 0-15,-1-21 0,1 0 0,0 0 16,-1 0-16,1 0 0,0 0 16,-1-21-16,22 0 0,-21 0 0,21-21 15,-22 20-15,22-20 16,-21-21-16,21 20 0,0 1 16,-1-22-16,1 1 0,0 21 0,0-1 15,0 1-15,21 0 0,0 20 16,0 1-16,0 0 0,21 42 15,0 0 1,0 22-16,22-1 0,-22 0 16,0 1-16,0 20 0,0-20 15,0 20-15,1-21 0,-1 22 0,0-22 16,0 1-16,0-1 0,0-21 16,1 21-16,-1-20 0,0-1 0,0 0 15,0 0-15,0-21 16,1 0-16,-1 0 0,21 0 0,-21 0 15,0 0-15,22 0 0,-22-21 16,21 0-16,1 0 0,-1-22 16,-21 22-16,21-21 0,1-1 0,-1 1 15,0 0-15,-20-1 0,20 1 16,-21 0-16,0-1 0,-21 22 16,21-21-16,-21 21 0,22 0 0,-22-1 15,0 44 16,0-1-31,0 0 16,0 21-16,0-21 0,0 1 0,0 20 16,0-21-16,0 21 0,0-20 15,0 20-15,0-21 0,0 0 16,0 22-16,0-22 0,21 0 16,0 0-16,0-21 0,0 0 15,0 0-15,1 0 0,-1 0 0,21 0 16,-21 0-16,0-21 0,1 0 15,20 0-15,-21-1 0,0 1 0,0 0 16,1 0-16,-1-21 0,0-1 16,0 22-16,-21-21 0,21-1 0,-21 1 15,21 21-15,-21-21 0,0 20 16,0 1-16,0 0 0,0 0 16,0 42 15,0 21-31,0-20 0,0-1 15,0 21-15,0-21 0,0 22 16,0-1-16,0-21 0,0 21 0,0-20 16,0 20-16,0-21 0,0 0 15,0 0-15,22 1 0,-1-22 0,0 21 16,0-21-16,0 0 0,0 0 16,1 0-16,-1 0 0,21-21 0,0-1 15,-20 1-15,20 0 0,0 0 16,-21-21-16,22-1 0,-22 22 15,21-21-15,-21-1 0,1 1 16,-22 0-16,21-1 0,-21 1 0,0 21 16,0 0-16,0 0 0,-21 42 31,-1 0-15,22 21-16,-21-21 0,0 22 15,21-1-15,0-21 0,-21 22 0,0-1 16,21-21-16,-21 21 15,21-20-15,0-1 0,0 21 0,0-21 0,0 0 16,0-42 31,0 0-47,0 0 0,21 0 16,0 0-16,0-22 0,0 1 15,0 0-15,1-1 0,-1 1 0,0 0 16,0 20-16,0-20 0,22 21 15,-22 0-15,0 0 0,0-1 0,0 22 16,0 0-16,1 22 16,-22-1-16,21 0 15,-21 0-15,0 21 0,0 1 16,0-22-16,0 21 0,0-21 0,0 22 16,0-22-16,0 21 0,0-21 15,0 1-15,0-1 0,0 0 16,0 0-16,21-21 0,0 0 15,0 0-15,0 0 16,1-21-16,-1 0 0,-21 0 16,21-1-16,0 1 0,0-21 15,0 0-15,-21 20 0,22-20 0,-1 0 16,0-1-16,0 1 0,0 21 16,-21 0-16,0 0 0,21-1 15,1 22-15,-22 22 16,0-1-1,0 21-15,0-21 0,0 22 16,0-22-16,0 21 0,0 0 0,0-20 16,0 20-16,0 0 0,0-21 15,0 1-15,0-1 0,0 0 0,21 0 16,0 0-16,0 0 0,0-21 16,0 0-16,1 0 0,-1 0 0,21 0 15,-21 0-15,22-21 0,-1 0 16,0 0-16,1-21 0,-1 20 0,0-41 15,1 21-15,-1-22 16,0 1-16,1-1 0,-1 1 0,0-1 16,-21 1-16,1 20 0,-1-20 15,0 20-15,-21-20 0,0 42 0,0-22 16,0 22-16,0 0 0,0 0 16,-21 21-16,0 0 0,-1 0 15,1 21-15,21 0 0,-21 0 16,0 22-16,0-1 0,0 0 0,21 1 15,-22-1-15,1 22 0,0-22 16,0 21-16,21-20 0,0 20 0,-21-20 16,21 20-16,0-21 15,0 1-15,0-1 0,0-21 0,0 22 16,21-22-16,0 0 0,0 0 16,0-21-16,1 0 0,20 21 0,-21-21 15,0 0-15,22 0 0,-22 0 16,0-21-16,21 0 0,-21 0 0,1 0 15,-1-1-15,0 1 0,-21 0 16,21-21-16,-21 21 0,0-1 0,0-20 16,0 21-16,0 0 0,0 0 15,0-1-15,-21 22 0,0-21 16,0 21-16,21 21 31,21-21 0,0 0-31,0 0 0,0 0 16,0 0-16,1-21 0,20 0 0,-21 0 16,21 21-16,-20-21 0,-1 0 15,21-1-15,-21 22 0,0-21 0,1 0 16,-1 21-16,0 0 0,-21-21 16,21 21-16,-21 21 31,-21 0-31,0 0 0,21 1 0,-21 20 15,21-21-15,0 21 16,-22 1-16,22-22 0,0 21 0,0-21 16,0 22-16,0-22 0,0 0 15,0 0-15,0 0 0,0 1 0,22-1 16,-1-21-16,0 0 16,0 0-16,21 0 0,-20 0 0,-1 0 15,0-21-15,85-64 16,-106 43-16,21 20 15,0-20-15,-21 0 0</inkml:trace>
  <inkml:trace contextRef="#ctx0" brushRef="#br0" timeOffset="3167.76">5503 1122 0,'0'0'15,"-21"21"-15,0 0 0,0 22 0,0-22 16,-1 0-16,22 0 0,0 0 0,0 0 16,0 1-16,0-1 15,22-21-15,-1 0 0,0 0 16,0 0-16,0 0 16,0 0-16,1 0 0,20 0 0,-21-21 15,0-1-15,0 22 0,1-21 0,-1 0 16,-21-21-16,0 21 0,0-1 15,0 1-15,0 0 0,0 0 16,0 0-16,-21 0 0,-1-1 0,1 22 16,0 0-16,0 0 0,0 0 15,-22 0-15,22 22 0,0-1 0,0 0 16,21 0-16,-21 0 0,21 0 16,-21 1-16,21-1 0,0 0 0,0 0 15,0 0-15,0 0 16,21-21-16,0 0 0,0 0 15,0 0-15,0 0 0</inkml:trace>
  <inkml:trace contextRef="#ctx0" brushRef="#br0" timeOffset="3531.55">6138 910 0,'0'0'0,"21"-84"16,-21 62-1,0 44 1,0-1 0,0 21-16,-21-21 0,0 22 15,21-1-15,-21 0 0,21 1 0,-21-1 16,0 0-16,21 22 0,-22-22 16,22 0-16,-21 1 0,21-1 0,-21 0 15,21 1-15,0-1 0,-21 0 16,21 1-16,0-1 0,0-21 0,0 22 15,0-22-15,0 21 0,21-21 16,0 0-16,0 1 0,1-22 16,-1 0-16,0 0 15,0 0-15,0 0 16,0-22-16,-21 1 0,22 0 16,-1 0-16,0-21 0,-21 20 15,21-20-15,0 21 0,-21-21 16,0 20-16,0-20 0,0 21 0,0-21 15</inkml:trace>
  <inkml:trace contextRef="#ctx0" brushRef="#br0" timeOffset="3764.45">5990 1334 0,'0'0'0,"-21"0"0,42 0 31,0 0-31,0 0 16,1 0-16,20 0 0,-21 0 15,0 0-15,22 0 0,-22 0 16,21 0-16,0-22 0,-20 22 16,20 0-16,-21 0 0,21-21 0,-20 21 15,-1 0-15,21 0 0,-21 0 16,0 0-16,1 0 0,-1 0 0,0 0 16,-42 0-1,-22 21-15</inkml:trace>
  <inkml:trace contextRef="#ctx0" brushRef="#br0" timeOffset="4376.1">1228 2773 0,'0'-21'16,"21"21"0,0-21-16,0 21 0,0 0 15,0 0-15,1 0 0,20 0 16,0 0-16,1 0 0,20 0 16,-21 0-16,43 0 0,-21 0 0,20 21 15,1-21-15,0 0 0,20 0 16,1 0-16,21 0 0,0 0 15,0 0-15,0 0 0,0 0 0,0 0 0,21 0 16,1 0-16,-1 0 16,0 0-16,0 0 0,0 0 0,0 0 15,22 0-15,-22 0 0,21-21 16,-21 21-16,22-22 0,-43 22 0,21-21 16,-21 21-16,0-21 0,0 21 15,-21-21-15,0 21 0,-22-21 0,1 21 16,0-21-16,-43 21 0,21 0 0,-41-22 15,20 22-15,-21 0 0,0 0 16,-42 0 15,0 0-15,-21 0-16,20 0 0,-20 0 16,0 0-16,-1 0 0,-20 0 15</inkml:trace>
  <inkml:trace contextRef="#ctx0" brushRef="#br0" timeOffset="4955.8">1651 2815 0,'0'-21'0,"0"42"0,-21-42 0,21 0 16,21 21-1,21 0-15,-21 0 16,22 0-16,-22-21 0,21 21 0,22 0 15,-22 0-15,22 0 0,-1 0 0,1 0 16,20-21-16,1 21 16,21 0-16,0 0 0,-1 0 0,1-22 15,0 22-15,0-21 0,0 21 16,21-21-16,0 21 0,0-21 0,0 21 16,0-21-16,0 21 0,0-21 15,0 21-15,0-22 0,0 22 0,21-21 16,-21 21-16,0-21 0,0 21 0,-21-21 15,0 0-15,-1 21 0,-20-21 16,0 21-16,-1-22 0,1 22 0,-21-21 16,-1 21-16,-21-21 15,22 21-15,-22 0 0,-21-21 0,22 21 0,-22 0 16,0 0-16,0 0 16,-42 0 46,0 21-46</inkml:trace>
  <inkml:trace contextRef="#ctx0" brushRef="#br0" timeOffset="17563.9">2667 4255 0,'0'0'0,"0"-22"62,0 1-62,0 0 16,0 0-1,0 0-15,0 0 16,-21 21-16,0-22 16,-1 22-16,1 0 0,-21 0 15,21 0-15,0 0 0,-1 0 16,-20 22-16,21-22 0,-21 21 0,20 21 15,1-21-15,-21 22 0,21-22 16,0 21-16,-22 0 0,22 1 0,21-1 16,-21 0-16,21 1 0,0-1 15,0 0-15,0 1 0,0-1 16,0 0-16,21 22 0,0-43 0,0 21 16,1 1-16,20-1 0,-21-21 15,21 0-15,1 1 0,-1-1 0,0 0 16,1-21-16,-1 0 0,0 0 15,1 0-15,-1 0 0,0 0 16,1 0-16,-1-21 0,0-22 0,1 22 16,-1 0-16,0-21 0,1-1 15,-1 1-15,-21 0 0,22-1 0,-1 1 16,-21-21-16,21 20 0,-20-20 16,-1 20-16,0-20 0,0-1 0,-21 1 15,0-1-15,0 22 0,21-21 16,-21 20-16,0-20 0,0 42 15,0-22-15,0 22 0,0 0 16,0 0-16,-21 21 0,0 21 31,0 21-31,0-21 0,21 22 0,0 20 16,-22-20-16,22 20 0,-21-21 16,21 22-16,-21-22 0,21 22 0,0-22 15,0 22-15,0-22 0,0 0 16,0 1-16,0-1 0,0 0 0,0-21 15,0 22-15,21-22 0,-21 21 16,21-21-16,1 1 0,-22-1 0,21-21 16,0 0-16,0 0 0,0 0 15,22 0-15,-22 0 0,0-21 0,21-1 16,-21 1-16,1 0 0,20 0 16,-21 0-16,0-22 0,22 22 15,-22-21-15,0 21 0,0-22 0,0 22 16,-21 0-16,0 0 0,21 0 15,-21 0-15,0 42 32,0 0-32,0 0 0,0 0 15,0 0-15,0 1 0,0-1 16,0 0-16,0 21 0,0-21 0,0 1 16,22-1-16,-22 0 0,0 0 15,0 0-15,21-21 16,0 0-16,0 0 31,-21-21-31,0 0 0,21 0 0,-21 0 16</inkml:trace>
  <inkml:trace contextRef="#ctx0" brushRef="#br0" timeOffset="17952.7">3852 4128 0,'0'0'0,"-21"21"0,21 0 0,-21 0 0,21 0 16,0 0-16,0 1 15,0-1-15,0 0 0,0 0 0,0 0 16,0 0-16,0 1 16,21-22-16,0 0 0,0 0 15,1 0-15,-1 0 0,0 0 16,0-22-16,-21 1 15,0 0-15,21 0 0,-21 0 0,0 0 16,0-1-16,0 1 0,0 0 16,0 0-16,0 0 0,-21 21 15,21-21-15,-21 21 0,0 0 16,0 0-16,-1 0 0,1 21 16,0 0-16,0 0 0,0 0 15,0 0-15,21 1 0,0-1 0,-22 0 16,22 21-16,0-21 0,0 1 0,0-1 15,0 0-15,0 0 0,22 0 16,-22 0-16,21-21 0,0 0 16,0 0-16,0 22 0</inkml:trace>
  <inkml:trace contextRef="#ctx0" brushRef="#br0" timeOffset="19015.58">4445 4339 0,'0'0'0,"0"-21"31,-21 21-15,0 0 0,-1 21-16,1-21 0,21 21 0,-21 1 15,0-1-15,21 0 0,0 0 16,-21 0-16,0 22 0,21-22 0,0 0 15,0 0-15,-22 21 0,22-20 16,0-1-16,0 0 0,0 0 16,0 21-16,0-20 0,22-1 15,-1 0-15,0 0 0,0-21 16,0 0-16,0 0 0,22 0 0,-1 0 16,-21 0-16,22 0 0,-1-21 15,0 0-15,1 0 0,-1-1 0,0 1 16,-21-21-16,22 21 0,-1-22 0,-21 1 15,22 0-15,-22-1 0,0 1 16,21-21-16,-21-1 0,1 1 0,-1-1 16,0 1-16,0-1 0,-21 22 15,0-22-15,0 22 0,0 0 16,0 20-16,0-20 0,0 21 0,0 0 16,-21 21-1,0 21-15,0 0 16,21 21-16,-22 1 15,1-1-15,21 0 0,0 22 0,0-1 16,-21-20-16,21 20 0,0 1 16,-21-22-16,21 22 0,0-22 0,0 0 15,0 1-15,0-1 0,0 0 0,0-21 16,0 22-16,0-22 0,0 0 16,-21 0-16,21 0 0,0 1 15,0-44 16,0 1-31,0 0 16,0 0-16,0 0 0,0 0 16,21-1-16,-21 1 0,0 0 0,21-21 15,0 21-15,0-1 0,1 1 16,-1 0-16,0 0 0,0 0 0,0 21 16,0-21-16,1 21 0,-1 0 15,0 0-15,0 0 0,0 0 16,-21 21-1,0 0 1,0 0-16,0 0 16,-21 0-16,0-21 0,0 22 15,0-22-15,-1 0 0,1 0 16,0 21-16,0-21 0,0 0 16,0 0-16,-1 0 0,1 0 15,0 0-15,0 0 31,21 21 1,0 0-17,0 0-15,21 0 16,-21 1-16,0-1 0,21-21 0,0 21 16,1 0-16,-1 0 0,-21 0 15,21-21-15,0 22 0,0-1 0,0 0 16,1 0-16,-1-21 0,0 0 15,0 0-15,0 0 0,22 0 16,-22 0-16,0 0 0,0 0 0,0 0 16,0 0-16,1-21 0,-1 21 15,-21-21-15,21 0 0,0 21 0,0-22 16,-21 1-16,21 21 0,1-21 0,-22 0 16,0 0-16,21 0 15,0 21-15,0-22 0,-21 1 0,21 0 16</inkml:trace>
  <inkml:trace contextRef="#ctx0" brushRef="#br0" timeOffset="19359.68">6329 3895 0,'0'0'0,"-21"0"0,-1 0 16,1 0-16,0 0 16,0 0-16,0 0 0,21 21 15,0 0-15,-21 0 0,-1 0 0,22 1 16,-21 20-16,21 0 0,0 1 16,0-1-16,-21 0 0,21 1 0,0-1 15,-21 0-15,21 1 0,0-22 16,0 21-16,0 0 0,0-20 0,0-1 15,0 21-15,0-21 0,0 0 0,0 1 16,0-1-16,21 0 16,0-21-16,0 0 15,1 0-15,-1 0 0,0 0 16,0 0-16,0 0 0,0-21 16</inkml:trace>
  <inkml:trace contextRef="#ctx0" brushRef="#br0" timeOffset="19703.53">6816 3852 0,'0'0'0,"21"0"31,0 0-31,0 0 15,0 22-15,0-22 0,1 21 16,-1 21-16,21-21 0,-21 0 0,0 22 16,1-1-16,-1-21 0,0 22 0,0-1 15,-21 0-15,0 1 0,0-1 16,0 0-16,0 1 0,0-22 0,0 21 16,0-21-16,0 22 0,0-22 0,-21 0 15,0 0-15,0 0 0,-1 0 16,1 1-16,0-1 0,-21 0 0,21-21 15,-1 21-15,1-21 0,0 0 16,0 21-16,0-21 0,0 0 16,-1 0-16,1 0 0,0 0 15</inkml:trace>
  <inkml:trace contextRef="#ctx0" brushRef="#br0" timeOffset="20447.89">2773 5355 0,'-21'0'0,"21"-21"16,21 21 15,0 0-31,0 0 16,0 0-16,22 0 0,-1 0 0,0 0 16,1 0-16,20 0 0,-21 0 15,22 0-15,21 0 0,-1 0 0,1 0 16,0 0-16,20 0 0,1 0 15,0 0-15,21 0 0,-21 0 0,21 0 16,0 0-16,21-21 0,-21 21 16,21 0-16,0-21 0,-21 21 0,22 0 15,-1-21-15,0 21 0,0-22 16,-21 22-16,21 0 0,-21-21 0,0 0 16,0 21-16,0-21 0,0 21 15,0 0-15,-21-21 0,21 21 0,-42 0 16,21-21-16,-22-1 0,1 22 0,-22 0 15,22 0-15,-21-21 0,-22 21 16,0 0-16,1 0 0,-1 0 0,-21 0 16,0 0-16,-21 21 47,0 1-32,-21-22-15,21 21 16,0 0-1,0 0 1</inkml:trace>
  <inkml:trace contextRef="#ctx0" brushRef="#br0" timeOffset="28244.18">7451 1291 0,'0'0'0,"-22"0"16,1 0 0,0 0-1,0 0 16,21 21-15,-21-21-16,63 0 63,-21 0-48,43 0-15,-22 0 0,43 0 16,-1 0-16,1 0 0,21-21 15,-21 0-15,20 21 0,22-21 0,-21 21 16,21-21-16,0 21 0,0-21 16,0-1-16,0 22 0,-21-21 0,0 21 15,-21 0-15,-1-21 0,1 21 16,-22-21-16,1 21 0,-1 0 0,-20 0 16,20-21-16,-42 21 0,22 0 15,-22 0-15,0 0 0,0-21 0,0 21 16,1 0-1,-44 0 48,1 0-63,0 0 0,0 0 0,0 0 16,-22 0-16,1 0 0</inkml:trace>
  <inkml:trace contextRef="#ctx0" brushRef="#br0" timeOffset="28721.04">8086 1334 0,'21'0'32,"0"0"-32,0 0 0,0 0 15,0 0-15,22 0 0,-1-22 16,0 22-16,1 0 0,20 0 15,1 0-15,-1 0 0,22-21 0,0 21 16,-1 0-16,1 0 0,0 0 16,20 0-16,-20-21 0,0 21 0,-1 0 15,-20 0-15,21-21 0,-22 21 16,1-21-16,-1 21 0,-21 0 0,22 0 16,-22-21-16,1 21 0,-22 0 15,21 0-15,-21-22 0,0 22 0,1 0 16,-22-21-1,0 0 1,-22 21 15,22-21-31,-21 21 0,0 0 0,0 0 16</inkml:trace>
  <inkml:trace contextRef="#ctx0" brushRef="#br0" timeOffset="29319.66">9504 635 0,'-21'0'31,"21"21"-16,0 0-15,21 1 16,0-1-16,0 0 0,0 21 16,0-21-16,1 1 0,20 20 15,0-21-15,1 21 0,-1-20 0,0-1 16,1 0-16,20 0 0,-21 0 16,1 0-16,20 1 0,-20-22 15,-1 21-15,0-21 0,1 0 0,-1 0 16,-21 21-16,21-21 0,-20 0 15,-1 0-15,0 0 16,-21-21 0,0 0-1,-21 21-15,0 0 0,-1 0 16,1 0-16,0 0 0,0 0 0,-21 21 16,20 0-16,1-21 0,0 21 15,-21 0-15,21 0 0,-22 22 0,22-22 16,-21 21-16,21-21 0,-22 22 15,1-1-15,0 0 0,-1 1 16,22-1-16,-21 0 0,-1 1 16,22-1-16,-21-21 0,21 22 0,0-1 15,-1-21-15,1 21 0,0-20 0,0-1 16,21 0-16,0 0 0,0 0 16,-21 0-16,21 1 0,-21-22 15,21 21-15,-22-21 31,1-21 1,0-1-32</inkml:trace>
  <inkml:trace contextRef="#ctx0" brushRef="#br0" timeOffset="38860.01">11261 1566 0,'0'22'15,"21"-22"16,0 0-31,0 0 0,0 0 16,22 0-16,-22 0 0,0 0 16,0-22-16,21 22 0,-20-21 15,-1 21-15,21-21 0,-21 0 16,22 0-16,-1 0 0,-21-1 0,21 1 16,1-21-16,-1 0 0,0 20 15,1-20-15,-1-21 0,0 20 0,1 1 16,-1-22-16,-21 1 0,0 21 15,1-22-15,-1 22 0,-21-1 0,0 1 16,0 0-16,0-1 0,0 22 16,0-21-16,-21 21 0,-1 0 0,1 21 15,0-22-15,0 22 0,-21 0 0,20 0 16,1 0-16,0 22 0,0-1 16,-21 0-16,20 21 0,1 1 15,0-1-15,0 43 0,0-22 16,0 22-16,-1-1 0,1 22 0,0-21 15,0 21-15,21 0 0,-21-1 16,21 1-16,-21 0 0,-1 21 0,22-21 16,-21 21-16,0 0 0,21 21 0,-21-21 15,0 0-15,0 0 0,21 0 16,-22 0-16,1-21 0,0 21 0,21-21 16,-21 21-16,0-43 0,21 22 0,0-21 15,-21 0-15,21-22 0,0 1 16,0-1-16,0-21 0,0 1 0,0-1 15,0-21-15,21 0 0,0 1 16,0-22-16,0-22 0,0 1 16,22 0-16,-22-21 0,0-1 15,21 1-15,1-21 0,-1-1 0,0 1 16,1-1-16,-1-21 0,0 1 0,-20-1 16,20-21-16,-21 22 0,0-1 15,-21-21-15,0 21 0,0 1 0,0-1 16,-21 0-16,-21 1 0,-1 20 0,1-20 15,-21 20-15,20 1 0,1-1 16,-22 22-16,22-1 0,0 1 0,-22 0 16,22 21-16,21-1 0,-22-20 15,22 21-15,0 0 0,0 21 0,21-21 16,0-1-16,0 1 16,21 0-16,0 21 0,0-21 15,1 0-15,-1 0 0,21-1 0,0 1 16,1 0-16,-1 0 0,0-21 15,1 20-15,20-20 0,-20 0 0,20-1 16,-21 1-16,22 0 0,-22 21 16,1-22-16,-1 1 0,-21 21 0,0-22 15,22 22-15,-43 0 0,21 0 0,-21 0 16,21 21-16,-21-21 0,0 42 47,0 0-47,-21 0 0,0 21 15,21-20-15,0 20 0,-22-21 16,1 21-16,0 1 0,21-1 0,-21 22 16,21-43-16,0 21 0,0 0 15,0 1-15,0-22 0,0 0 0,0 0 16,0 0-16,21 1 0,-21-1 0,21-21 16,0 0-16,1 0 0,20 0 15,-21 0-15,0 0 0,0-21 0,1-1 16,20 1-16,-21 0 15,0-21-15,0 21 0,1-22 0,-1 1 16,0 0-16,-21-1 0,0 1 0,21 0 16,-21-1-16,0 1 0,0 21 15,0-22-15,0 22 0,-21 0 0,0 0 16,21 0-16,-21 0 0,-1 21 16,1 0-16,0 0 0,-21 0 0,21 0 15,-1 0-15,1 21 0,0 0 16,0-21-16,21 21 0,0 0 0,0 0 15,0 1-15,0-1 0,0 0 16,0 0-16,0 0 0,0 0 0,21 1 16,-21-1-16,21 0 0,0 0 15,1 0-15,-1-21 0,0 21 0,21-21 16,-21 0-16,1 0 0,-1 0 16</inkml:trace>
  <inkml:trace contextRef="#ctx0" brushRef="#br0" timeOffset="39271.76">12700 1545 0,'0'0'0,"0"-21"0,0 0 15,21 0 1,0 21-16,-21-21 16,21-1-16,1 22 0,-1 0 15,0 0-15,0 0 16,0 0-16,22 0 0,-22 0 0,0 22 15,0-22-15,0 21 0,0 0 16,1 21-16,-1-21 0,0 22 0,-21-1 16,0-21-16,0 22 0,0-1 15,0 0-15,0-21 0,0 22 0,0-22 16,-21 0-16,0 0 0,21 0 16,-22 1-16,1-1 0,0-21 15,0 0-15,0 0 16,21-21-16,0-1 15,0 1-15,0 0 0,0 0 0,0 0 0,0-22 16,0 22-16,0-21 16,0 0-16,21 20 0,0-20 0,0 21 15,0-21-15,1 20 0,-1 1 16,0 0-16,0 0 0,0 21 0,0 0 16,22-21-16,-22 21 0,0 0 0,0 0 15,22 0-15,-22 0 0,0 0 16,0 0-16</inkml:trace>
  <inkml:trace contextRef="#ctx0" brushRef="#br0" timeOffset="40000.55">13610 1461 0,'0'21'47,"0"0"-47,0 0 15,0 0-15,0 22 0,0-22 16,0 0-16,0 21 0,-21-21 0,21 1 16,0 20-16,0-21 0,0 0 15,-21 0-15,21 1 0,0-1 0,0 0 16,0 0 0,-21-21-1,-1-21 1,22 0-16,0 0 15,0-1-15,0-20 0,0 21 0,0-21 16,0 20-16,0-20 0,0 0 0,0 21 16,0-22-16,0 22 0,22-21 15,-1 21-15,0-1 0,21 1 0,-21 0 16,1 21-16,-1 0 0,0 0 16,0 0-16,0 0 0,0 0 0,1 0 15,-1 21-15,0 0 0,0 1 16,0-1-16,0 0 0,-21 0 15,0 21-15,22-20 0,-22-1 0,21 21 16,-21-21-16,0 0 0,0 1 16,0-1-16,0 0 0,0 0 0,0 0 15,0 0-15,0-42 32,0 0-17,0 0-15,0-21 16,0 20-16,0-20 0,0 21 0,21-21 15,0 20-15,0 1 0,0-21 16,1 21-16,20 0 0,0-1 0,1 1 16,-1 21-16,0 0 0,1 0 15,-1 0-15,0 0 0,-21 0 16,22 0-16,-22 21 0,0 1 0,0 20 16,-21-21-16,0 21 0,21 1 15,-21-22-15,0 21 0,0 1 0,0-1 16,0-21-16,0 21 0,-21-20 15,0-1-15,0 0 0,21 0 0,-21 0 16,0 0-16,21 1 0,-22-1 16,22-42 15,22-1-31,-1-20 16,0 21-16,21 0 15</inkml:trace>
  <inkml:trace contextRef="#ctx0" brushRef="#br0" timeOffset="40448.29">15155 1418 0,'0'-21'0,"0"42"0,21-42 0,-21 0 0,0 0 16,0 0 0,-21 21-16,0 0 0,0 0 15,0 0-15,0 0 0,-22 0 16,22 21-16,0-21 0,-21 21 0,20 0 15,1-21-15,0 21 0,0 0 16,21 1-16,-21-22 0,21 21 16,0 0-16,21 0 15,0-21-15,0 0 16,0 21-16,22-21 0,-22 21 0,0-21 16,21 0-16,-20 22 0,-1-22 0,21 21 15,-21-21-15,0 21 0,1-21 16,-22 21-16,21 0 0,-21 0 15,0 1-15,0-1 0,0 0 16,-21 0-16,-1-21 0,1 21 16,0-21-16,0 21 0,-21-21 15,20 0-15,1 22 0,-21-22 16,21 0-16,0 21 0,-1-21 0,1 0 16,0 0-16,0 0 0,0 0 15,21 21-15,-21-21 0,-1 0 16,1 0 15,0 0-15,21-21-16</inkml:trace>
  <inkml:trace contextRef="#ctx0" brushRef="#br0" timeOffset="46460.34">14817 3620 0,'0'0'0,"0"-22"0,0 1 16,0 0-16,0 0 0,0 0 16,0 0-16,0-1 0,0 1 15,0 0-15,0 0 0,0 0 16,0 42 15,0 0-31,0 0 0,0 0 0,0 22 16,0-1-16,0 0 0,0 1 15,0-1-15,0 0 0,0 1 0,0-1 16,0 0-16,0 22 0,-22-22 16,22 22-16,-21-22 0,21 22 0,0-22 15,0 0-15,0 1 0,0-1 0,0-21 16,0 0-16,0 22 16,0-22-16,0 0 0,0 0 15,21-21-15,1 0 0,-1 0 16,0 0-16,0 0 15,0 0-15,22 0 0,-22-21 0,0 0 16,0 0-16,0-1 0,0 1 0,1 0 16,-1-21-16,0 21 0,-21-1 15,0-20-15</inkml:trace>
  <inkml:trace contextRef="#ctx0" brushRef="#br0" timeOffset="47195.92">14563 4022 0,'0'0'0,"21"0"31,0-21-31,0 21 0,0-22 16,0 22-16,22-21 0,-22 21 0,21-21 16,-21 21-16,22-21 0,20 0 0,-20 21 15,20-21-15,-21-1 0,22 22 16,-22-21-16,1 21 0,20 0 0,-21-21 15,-20 21-15,20 0 0,-21 0 16,0 0-16,-21 21 16,0 0-16,0 1 15,0-1-15,0 0 0,0 21 16,-21-21-16,0 22 0,0-22 0,21 21 16,0 1-16,0-22 0,0 21 0,0-21 15,0 0-15,0 22 0,0-22 16,21 0-16,0 0 0,0-21 15,0 0-15,22 0 0,-22 0 16,21 0-16,1 0 0,-22 0 0,21-21 16,0 0-16,1 0 0,-22 0 0,21-22 15,1 22-15,-22-21 0,21-1 16,-21 1-16,0 21 0,1-21 16,-1-1-16,-21 22 0,0-21 0,21 21 15,-21-1-15,0 1 0,21 21 16,-21-21-16,0 42 31,0 0-31,-21 22 16,21-22-16,-21 21 0,21 1 0,-21-1 15,21 0-15,0 22 0,0-22 16,0 22-16,-22-22 0,22 21 16,0 1-16,-21-1 0,21 1 0,0-1 0,0 1 15,-21 21-15,21-22 16,-21 22-16,0-22 0,21 22 0,-21-22 15,-1 1-15,1-1 0,0 1 0,0-1 16,0-20-16,-22 20 0,22-20 0,0-1 16,-21 0-16,-1-21 0,22 1 15,-21-1-15,21 0 0,-22 0 0,1-21 16,21 0-16,-21 0 0,-1-21 0,1-21 16,21 20-16,-22-20 0,1 21 15,21-21-15,-21-1 0,20 1 0,1 0 16,21-1-16,0 1 0,0 0 0,0-1 15,0 1-15,0 0 0,0 20 0,21-20 16,1 0-16,-1 21 0,21-22 16,-21 1-16</inkml:trace>
  <inkml:trace contextRef="#ctx0" brushRef="#br0" timeOffset="47551.75">16298 3937 0,'0'0'0,"0"-21"0,0 0 16,0 0-16,0-1 15,-21 22-15,21 22 32,0-1-32,0 21 0,0 0 15,0 1-15,0 20 0,0 1 0,0-1 16,0 22-16,0-22 0,0 1 0,0 21 15,-21-1-15,21-20 0,-21 20 16,0 1-16,-1 0 0,22-22 0,-21 22 16,0-22-16,0 1 0,0-1 0,0-20 15,21-1-15,-22 0 0,1 1 16,0-1-16,21-21 0,0 0 0,0 1 16,0-44 15,0-20-31,0 21 0,21-21 15,0-1-15,-21 1 0,22-22 0,-1 1 16,-21-22-16</inkml:trace>
  <inkml:trace contextRef="#ctx0" brushRef="#br0" timeOffset="47835.63">16256 4128 0,'0'-43'0,"0"86"0,0-128 0,0 43 15,0 20-15,0-20 0,0 21 0,0 0 16,0 0-16,21-1 0,0 1 15,0 0-15,1 21 0,-1-21 16,0 21-16,0 0 0,0 0 0,0 0 16,22 0-16,-22 0 0,0 0 0,0 21 15,0 0-15,1 22 0,-22-22 16,0 21-16,0 0 0,0 1 0,0-1 16,-22 0-16,-20 1 0,21-1 15,-21 0-15,-1-20 0,1 20 0,0-21 16,-1 0-16,1 0 0,0 1 0,20-22 15,1 21-15,42-42 32,1-1-32,-1 1 15,21 0-15</inkml:trace>
  <inkml:trace contextRef="#ctx0" brushRef="#br0" timeOffset="48203.43">16785 4022 0,'0'21'0,"21"-21"16,0 0-16,1 0 15,-1 0-15,0 0 16,0-21-16,0 0 0,0 21 16,1-22-16,-1 1 15,0 0-15,0 0 0,0 21 0,0-21 16,1 0-16,-22-1 0,0 1 15,0 0-15,0 0 0,0 0 0,-22 21 16,1 0 0,0 0-16,0 0 0,-21 21 15,20 0-15,1 21 0,0-20 0,0 20 16,0-21-16,0 21 0,21 1 16,-22-1-16,22 0 0,0-20 0,0 20 15,0-21-15,0 21 0,0-20 0,0-1 16,22-21-16,-1 21 0,0 0 15,0-21-15,21 0 0,-20 0 16,20 0-16,-21 0 0,21-21 0,1 0 16,-1 0-16,0-22 0,22 22 15</inkml:trace>
  <inkml:trace contextRef="#ctx0" brushRef="#br0" timeOffset="48435.3">17928 3831 0,'-21'0'15,"42"0"1,0 0 0,0 0-16,1 0 15,-1 0-15,0 0 0,0 0 0,0 0 16,22 0-16,-22 0 0,0 0 0,0 0 15</inkml:trace>
  <inkml:trace contextRef="#ctx0" brushRef="#br0" timeOffset="48585.22">17928 3916 0,'0'0'16,"-21"21"-16,0-21 0,21 21 0,-21 0 0,21 1 15,0-1 1,21 0-1,0-21-15,0 0 0,0 0 16,0 0-16,1 0 0,20 0 0,-21-21 16,0 0-16,22 21 0,-22-22 15,21 1-15</inkml:trace>
  <inkml:trace contextRef="#ctx0" brushRef="#br0" timeOffset="48983.78">18881 3493 0,'0'0'0,"0"-22"0,0 1 15,0 0-15,0 0 0,0 0 16,0 0-16,0-1 0,0 1 16,0 42 15,0 1-31,0-1 15,0 0-15,0 0 0,0 0 16,0 0-16,0 1 0,0-1 16,-22-21-16,22 21 0,-21 0 15</inkml:trace>
  <inkml:trace contextRef="#ctx0" brushRef="#br0" timeOffset="49168.68">19071 3323 0,'0'-21'0,"0"42"0,21-63 0,-21 63 31,-21-21-31,21 21 16,-21 0-16,21 1 0,-21-1 16,0 0-16,21 0 0,-22 0 0,22 0 15,0 1-15,0-1 16,0 0-16,0 0 0,0 0 15</inkml:trace>
  <inkml:trace contextRef="#ctx0" brushRef="#br0" timeOffset="51601.28">19621 3514 0,'0'0'15,"43"-21"-15,-22 21 0,0-22 0,0 1 16,0 0-16,-21 0 0,0 0 15,-42 21 1,21 0-16,0 0 0,-22 0 16,22 0-16,-21 0 0,0 21 15,-1 0-15,1 0 0,0 0 16,20 1-16,-20-1 0,21 0 0,0 0 16,0 0-16,21 0 0,0 1 15,0-1-15,0 0 0,0 0 0,21 0 16,0 0-16,0 1 0,0-1 0,0 0 15,1 0-15,20 0 0,-21 0 16,0 1-16,0-1 0,1 0 0,-1 0 16,0 0-16,-21 0 0,0 1 15,0-1-15,0 0 0,0 0 16,-21-21-16,-22 0 0,22 0 16,0 0-16,-21 0 0,-1 0 15,22 0-15,-21-21 0,0 21 0,20-21 16,1 0-16,-21-1 0,21 1 0,21 0 15,-21 0-15,-1 0 0,22 0 16,-21-1-16,21 1 0,0 42 47,21 1-47,1-1 0,-22 0 16,21 0-16,0 0 0,0 0 15,0 1-15,0-1 0,1 0 0,20 0 16,-21 0-16,21-21 0,-20 21 15,20-21-15,0 0 0,1 0 16,-22 0-16,21 0 0,0 0 0,1-21 16,-1 0-16,0 0 0,1 0 15,-22 0-15,21-1 0,-21-20 0,22 21 16,-22 0-16,0-22 0,21 22 16,-42-21-16,22 21 0,-1-22 0,-21 22 15,21 0-15,-21 0 0,0 0 16,0 42-1,0 0-15,-21-21 16,21 21-16,-21 0 0,-1 1 16,22 20-16,0-21 0,0 0 0,0 0 15,0 1-15,0 20 0,0-21 16,0 0-16,0 0 0,0 1 16,0-1-16,22 0 0,-1 0 15,0-21-15,0 0 0,0 0 0,0 0 16,22 0-16,-22 0 0,0-21 15,21 0-15,-20 0 0,-1-1 0,21 1 16,0 0-16,-20 0 0,20 0 16,-21-22-16,0 22 0,22 0 0,-43-21 15,21 21-15,-21-1 0,21 1 0,-21 0 16,-21 21 15,0 0-31,21 21 0,-22 0 0,22 1 16,-21-1-16,21 0 0,0 0 15,-21 21-15,21-20 0,0-1 0,0 0 16,0 0-16,0 21 0,0-20 16,0-1-16,21-21 0,0 21 0,1 0 15,20-21-15,-21 0 0,0 0 16,0 0-16,22 0 0,-22 0 16,0-21-16,21 0 0,-20 0 0,20-1 15,-21-20-15,21 21 0,-20 0 16,-1-22-16,21 22 0,-21-21 0,0 21 15,-21-22-15,0 22 0,22 0 0,-22 0 16,-22 42 15,22 0-31,-21 0 0,0 1 0,21-1 16,0 0-16,-21 0 0,0 21 16,21-20-16,-21-1 0,21 21 0,0-21 15,0 0-15,0 1 0,0-1 16,0 0-16,0 0 0,0 0 15,0-42 17,0 0-32,0 0 0,0 0 15,21-1-15,0 1 0,-21-21 0,21 21 16,0-22-16,0 1 0,1 21 16,-1-21-16,0 20 0,0-20 0,0 21 15,-21 0-15,0 0 0,21-1 16,1 22-16,-22 22 15,0-1 1,21 0-16,-21 0 0,0 0 0,0 0 16,21 1-16,-21 20 0,0-21 0,0 0 15,0 0-15,0 1 0,21 20 16,-21-21-16,21 0 0,-21 0 16,21-21 15,1 0-31,-22-21 0,0 0 15,0 0-15,21 0 0,0 0 16,0-1-16,0-20 0,0 21 0,1-21 16,-1 20-16,21-20 0,-21 0 0,0 21 15,1-1-15,-1 1 0,0 0 16,-21 0-16,21 21 0,-21 21 16,0 0-1,0 0-15,0 1 0,0 20 0,0-21 16,0 0-16,0 22 0,0-22 0,0 0 15,0 0-15,0 0 16,21 0-16,-21 1 0,21-1 0,1 0 16,-1 0-16,0-21 0,0 0 15,0 0-15,0 0 0,1 0 0,-1 0 16,21 0-16,-21-21 0,0 21 0,22-21 16,-22-22-16,0 22 0,21 0 15,-20-21-15,-1-1 0,0 1 0,0 0 16,0-22-16,-21 22 0,21-22 15,-21 1-15,22 21 0,-22-1 0,0 1 16,0 21-16,0 0 0,0-1 16,0 1-16,-22 21 15,1 21-15,0 1 0,21-1 0,-21 21 0,0 0 16,21 1-16,-21-1 16,21 0-16,-22 1 0,22 20 0,0-20 15,0-1-15,0-21 0,0 21 16,0 1-16,0-22 0,0 0 0,0 0 15,22 0-15,-1 1 0,-21-1 0,21-21 16,0 0-16,0 0 16,0 0-16,1 0 15,-22-21-15,21-1 0,-21 1 16,21 21-16,-21-42 0,21 21 0,-21 0 16,0-1-16,21 1 0,-21 0 15,0 0-15,21 21 16,1 0 15,-1 0-15,-21 21-16,21-21 0,0 0 15,0 0-15,0 0 0,1 0 16,-1 0-16,0 0 0,0 0 0,21-21 16,-20 21-16,-1-21 0,0 0 15,0 21-15,-21-22 0,21 1 0,-21 0 16,21 21-16,-21-21 0,0 0 15,-21 42 17,0-21-32,0 21 0,21 0 15,-21 0-15,21 1 0,-21 20 0,21-21 16,0 0-16,0 0 0,0 1 0,0-1 16,0 0-16,0 0 0,0 0 15,0 0-15,0 1 0,21-22 0,-21 21 16,21-21-16,0 0 0,0 0 0,0 0 15,1 0-15,-1 0 0,0 0 16,0 0-16,0 0 0,22-21 0,-22-1 16,0 1-16,21 0 0,-21-21 15,22-1-15,-22 1 0,0 0 16,21-1-16,-20-20 0,-1-1 0,21 22 16,-21-21-16,-21-1 0,21 22 15,1-1-15,-22 1 0,0 0 0,0 21 16,0-1-16,0 1 0,-22 21 31,1 21-31,0 1 0,21-1 16,-21 21-16,0 0 0,0 1 0,21-1 15,0 22-15,-22-22 0,1 21 16,21-20-16,-21-1 0,21 0 0,0 1 16,0-1-16,0 0 0,0-20 0,0-1 15,0 21-15,0-21 16,0 0-16,0 1 0,21-1 15,0-21-15,1 0 0,-1 0 16,0 0-16,0 0 0,21 0 16,-20 0-16,-1-21 0,0-1 0,21 1 15,-21 0-15,1 0 0,-1 0 16,0-22-16</inkml:trace>
  <inkml:trace contextRef="#ctx0" brushRef="#br0" timeOffset="51820.16">23156 3450 0,'0'0'0,"21"0"31,-21-21-15,22 21-16,-1 0 0,0-21 0,21 21 15,-21 0-15,1-21 0,-1 0 16,0 21-16,0-22 0,0 22 0,0 0 15,1-21-15,-1 21 0,0-21 16,-21 0 0,0 0-16</inkml:trace>
  <inkml:trace contextRef="#ctx0" brushRef="#br0" timeOffset="52120.11">22669 3090 0,'-42'0'0,"84"0"0,-105 0 0,42 0 16,0 22-16,-1-22 0,1 0 0,21 21 15,21-21 17,1 0-32,-1 0 15,0 0-15,0 0 16,0 0-16,0 0 0,1 0 15,-22-21 1,-22 21 0,1 0-1,42 0 17,22 0-32</inkml:trace>
  <inkml:trace contextRef="#ctx0" brushRef="#br0" timeOffset="52516.3">23876 3006 0,'0'0'0,"-21"0"0,0 0 15,-1 0-15,1 0 16,42 0 62,1 0-62,-22 21-1,0 0 1,0 0-16,0 0 16,0 1-16,-22-1 0,22 0 0,-21-21 15,21 21-15,-21 0 0,21 0 16</inkml:trace>
  <inkml:trace contextRef="#ctx0" brushRef="#br0" timeOffset="52688.21">24003 3069 0,'0'0'0,"0"-21"15,21 21 1,-21 21 0,-21 0-1,0 1-15,0-1 0,21 0 16,-22 21-16,22-21 0,-21 1 15,21-1-15,-21 0 0,21 0 0,0 21 16,-21-20-16,0-1 0,21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7T04:19:54.9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2752 2582 0,'0'22'31,"21"-22"16,0 0-31,0-22 15,0 22-31</inkml:trace>
  <inkml:trace contextRef="#ctx0" brushRef="#br0" timeOffset="1087.36">3006 1566 0,'0'0'0,"0"-21"0,0 0 16,0 0-16,21 21 15,-21-21-15,21 21 0,0-21 16,-21-1-16,0 1 0,0 0 15,0 0-15,0 0 16,0 0-16,0-1 0,-21 22 16,0 0-16,0 0 0,-22 0 15,22 0-15,-21 0 0,-1 22 0,1-1 16,0 0-16,-1 0 0,1 0 16,0 22-16,-22-1 0,22 0 15,21 1-15,-22-1 0,22 0 16,0 1-16,0-1 0,21 0 0,0-21 15,0 1-15,21-1 0,0 0 16,0 0-16,22-21 0,-1 0 0,0 0 16,1 0-16,-1-21 0,0 0 15,1 0-15,-1-1 0,0-20 0,1 21 16,-22-21-16,21 20 0,-21-20 16,1 0-16,-1 21 0,0-1 0,-21-20 15,0 21-15,21 0 0,-21 0 16,0-1-16,0 1 0,0 42 31,0 1-15,0-1-16,0 0 0,-21 21 15,21-21-15,0 22 0,-21 20 0,21-20 16,-21 20-16,21 1 0,0-1 16,0 1-16,0 20 0,0-20 0,0 20 15,0 1-15,0 0 0,0-1 16,0 22-16,0-21 0,0 0 0,0 20 15,0-20-15,0 0 0,0-1 0,0 1 16,0-21-16,0 20 0,0-20 16,0-22-16,0 22 0,-22-22 0,1 0 15,0 1-15,21-22 16,-21 0-16,-21 0 0,20-21 0,1 0 16,-21 0-16,0 0 0,-1-21 0,-20 0 15,-1-22-15,22 1 0,-22 0 16,1-22-16,-1 1 0,22-1 0,0 1 15,21-1-15,-1 1 0,1-1 16,21 22-16,0-22 0,0 1 16,0 21-16,21-22 0,1 1 0,20 20 15,0-20-15,1-1 0,-1 1 16,21-1-16,1 1 0,-22 20 16,22-20-16,-1-1 0,1 1 0,-1-1 15,-20 1-15,20 21 0,1-22 16,-22 22-16</inkml:trace>
  <inkml:trace contextRef="#ctx0" brushRef="#br0" timeOffset="1667.04">3323 1651 0,'-21'21'0,"21"0"0,-21 1 16,42-44 31,0 1-47,0 0 0,22-21 0,-22 21 15,0-1-15,0 1 0,21-21 16,-20 21-16,-1 0 0,0-1 16,0 1-16,0 0 0,-21 0 15,0 0-15,-21 21 16,0 0-16,0 0 16,-22 21-16,22 0 0,-21 0 0,21 22 15,-22-22-15,22 21 0,0 0 16,0 1-16,0-1 0,21 0 0,-21 1 15,21-1-15,0 0 0,0 1 16,21-22-16,0 0 0,0 0 0,0 0 16,0 1-16,22-22 0,-1 0 15,-21 0-15,22 0 0,-1-22 0,0 1 16,1-21-16,-1 21 16,0-22-16,1 1 0,-1-21 0,0 20 15,1-20-15,-22 20 0,21-20 16,-21-1-16,22 22 0,-22-21 0,21 20 15,-21-20-15,0 20 0,-21 1 16,0 0-16,22 21 0,-22-1 0,0 1 16,0 42-1,-22 1-15,1 20 16,21-21-16,-21 21 0,0 1 0,0-1 16,0 22-16,-1-22 15,1 0-15,0 22 0,0-1 0,0-20 0,21 20 16,0-21-16,0 1 15,0-1-15,0 0 0,0-20 0,0-1 16,0 0-16,21 0 0,0-21 16,0 0-16,0 0 0,1 0 0,-1 0 15,0 0-15,0-42 0,0 21 16,0-1-16</inkml:trace>
  <inkml:trace contextRef="#ctx0" brushRef="#br0" timeOffset="1850.98">3852 1461 0,'0'0'0,"-21"21"16,-21-21-16,21 0 15,42 0 1,21-21 0,-21 21-16,22-22 0,-1 1 0,0 21 15,22-21-15,-22 0 0,22 0 16,-1 0-16,1-1 0,-1 22 0,1-21 15</inkml:trace>
  <inkml:trace contextRef="#ctx0" brushRef="#br0" timeOffset="2759.46">5186 1122 0,'0'0'0,"-21"-106"31,21 85-31,0-21 0,0 20 0,0 1 0,0 0 16,0 0-16,0 0 0,0 42 31,-22 0-31,22 21 0,0 1 16,0 20-16,-21-20 0,0 20 0,0 1 15,0-1-15,0 22 16,-1-22-16,-20 22 0,0 0 0,21-1 15,-22-20-15,1-1 0,0 1 0,-1-1 16,1-20-16,21-1 0,-22 0 16,22-21-16,0 1 0,0-1 0,0-21 15,0 0-15,-1-21 16,22-1-16,-21 1 16,21-21-16,0 0 0,0-1 15,0-20-15,0 20 0,0-20 0,0-1 16,0 22-16,21 0 0,1-1 15,-1 22-15,-21 0 0,21 0 0,-21 0 16,21 21-16,0 0 16,0 21-1,-21 0-15,0 0 0,0 0 0,0 22 16,0-22-16,0 21 0,0 1 16,0-1-16,22 0 0,-22-21 0,21 22 15,0-22-15,-21 0 0,42 0 16,-21 0-16,1 1 0,20-22 0,-21 0 15,21 0-15,1 0 0,-1 0 16,0 0-16,1-22 0,-1 1 0,0 0 16,1 0-16,-22-21 0,21 20 0,1-20 15,-22 0-15,0 21 16,0-22-16,0 1 0,0 21 0,1-22 16,-1 22-16,-21 0 0,0 0 15,0 0-15,0 42 31,-21 0-31,-1 0 16,1 22-16,0-22 0,0 21 0,21 0 16,0 1-16,-21-22 0,21 21 15,0 1-15,0-22 0,0 0 0,0 0 16,21 0-16,0 0 0,0 1 16,0-22-16,1 0 0,-1 0 15,21 0-15,-21 0 0,22-22 16,-22 1-16,21 0 0,-21 0 0,22-21 15,-22-1-15,0 22 0,21-21 0,-42-1 16,21 1-16,-21 0 0,0-1 16,0 22-16,0-21 0,0 21 0,-21 0 15,0-1-15,0 22 0,0-21 16,-22 21-16,22 0 0,-21 0 0,21 0 16,-22 0-16,22 0 0,-21 21 15,21-21-15,0 22 0,-1-1 0,1 0 16,21 0-16,0 0 0,0 22 0,0-22 15,0 0-15,0 0 16,0 0-16,21 0 0,22-21 16,-22 0-16</inkml:trace>
  <inkml:trace contextRef="#ctx0" brushRef="#br0" timeOffset="4831.27">6392 1355 0,'-21'0'0,"42"0"0,-63 0 0,21 0 15,0 0-15,-1 0 0,1 0 16,0 0-16,-21 21 0,21 0 0,-1 0 16,-20 0-16,21 1 0,-21 20 15,20-21-15,1 21 0,0 1 0,-21-1 16,21 22-16,21-22 0,0 0 15,-22 1-15,22-22 0,0 21 0,0-21 16,22 22-16,-1-22 0,21 0 16,-21-21-16,22 21 0,-1-21 0,0 0 15,22 0-15,-22 0 0,0 0 0,22-21 16,-22 0-16,22 0 0,-22-1 16,22 1-16,-22 0 0,0-21 0,1-1 15,-1 22-15,0-21 16,-21 0-16,22-1 0,-22 22 0,0-21 15,-21 21-15,0-22 0,0 22 0,0 0 16,0 0-16,0 0 0,-21-1 16,0 22-16,0 0 0,-22 0 15,22 0-15,-21 0 0,21 0 16,-22 22-16,22-1 0,-21 0 0,21 0 16,-22 0-16,22 22 0,0-22 15,0 21-15,0 0 0,-1 1 0,22-22 16,0 21-16,-21 1 0,21-22 0,0 21 15,0-21-15,0 0 0,21 1 16,1-22-16,-1 21 0,0-21 16,0 0-16,21 0 0,-20 0 15,20-21-15,-21 21 0,21-22 0,-20 1 16,20-21-16,-21 21 0,0-22 0,22 1 16,-22 0-16,0-1 0,0 1 15,0 21-15,0-21 0,-21 20 0,0-20 16,22 21-16,-22 0 0,0 0 15,0-1-15,0 44 16,-22-1 0,1 0-16,21 0 0,0 0 15,0 0-15,0 22 0,-21-22 0,21 21 16,0 1-16,0-22 16,0 21-16,0-21 0,21 22 0,-21-22 15,21 0-15,1 0 0,-1-21 0,0 0 16,0 0-16,0 0 0,0 0 15,22 0-15,-22 0 0,21-21 0,-21 0 16,1 0-16,-1-22 0,21 1 16,-21 0-16,0-1 0,1 1 0,-1-22 15,0 22-15,21-21 0,-21-1 16,1 1-16,-1 20 0,0-20 0,0 20 16,0 1-16,-21 0 0,0 21 15,0-1-15,0 1 0,0 0 16,0 0-16,-21 42 15,0 0-15,0 0 16,0 1-16,-1 20 0,1 0 0,0 1 16,0-1-16,0 0 0,21 1 15,-21-1-15,21 0 0,-22 1 0,22 20 16,0-21-16,0 1 0,0-1 16,0 0-16,0 1 0,0-1 0,22-21 15,-1 0-15,-21 1 0,21-1 0,0 0 16,21-21-16,-20 0 0,-1 0 15,21 0-15,-21 0 0,22-21 0,-22 0 16,21-1-16,-21 1 0,22 0 16,-22-21-16,0 21 0,21-22 15,-21 1-15,22 0 0,-22 20 0,0-20 16,0 21-16,0-21 0,1 20 16,-1 1-16,0 21 0,-21-21 0,0 0 15,-21 42 16,0 0-31,-1 0 0,22 1 0,-21-1 16,21 21-16,-21-21 0,21 22 16,-21-22-16,21 21 0,0-21 0,0 22 15,0-22-15,0 21 0,0-21 16,0 0-16,21 1 0,0-1 0,0-21 16,1 0-16,-1 0 0,0 0 15,0 0-15,21 0 0,-20-21 16,-1 21-16,0-22 0,21 1 0,-21-21 15,1 21-15,-1-22 0,0 22 0,0-21 16,0 21-16,0-22 0,-21 22 16,0 0-16,22 0 0,-22 0 15,0 0-15,0 42 32,-22-21-32,1 21 0,21 0 15,0 0-15,0 22 0,-21-22 16,21 0-16,0 21 0,0-21 0,0 1 15,0-1-15,0 0 0,0 0 0,0 0 16,0 0-16,21-21 16,0 0-16,1 0 15,-1 0-15,0-21 16,0 0-16,-21 0 0,0 0 0,21-22 16,0 22-16,-21-21 0,0 21 0,0-22 15,0 22-15,0 0 0,0 0 16,0 0-16,0 0 0,-21-1 0,0 22 15,0-21 1,0 21-16,0 0 0,-1 0 0,44 0 47,-1 0-47,0 0 0,0 0 16,21 0-16,-20-21 0,-1 21 15,21 0-15,0-21 0,-20 21 0,20 0 16,0 0-16,22 0 0,-22 0 0,0 0 15,1 0-15,-1 0 0,-21 0 16,22 0-16,-22 0 0,-21 21 0,0 0 16,0 0-16,0 1 15,0-1-15,-21 0 0,-1 21 16,1-21-16,0 1 0,0 20 0,0-21 16,0 21-16,-1-20 0,22 20 15,-21-21-15,0 0 0,21 0 0,-21 1 16,21-1-16,0 0 0,0-42 47,0 0-47,0-1 0,0 1 0,0 0 15,21-21-15,0 21 0,0-22 16,1 1-16,20 0 0,0-1 16,1 1-16,-1 0 0,-21-1 0,21 1 15,22 0-15,-22 20 0,1 1 16,-22 0-16,21 0 0,0 0 0,-20 21 15,-1 0-15,0 0 0,0 21 16,-21 0-16,0 0 0,0 0 0,0 22 16,0-22-16,0 21 0,0 1 15,0-1-15,0 0 0,-21 1 0,21-1 16,-21 0-16,21 1 0,-21-22 0,21 21 16,0 0-16,0-20 0,0-1 15,21 0-15,0 0 0,0-21 0,0 0 16,0 0-16,22 0 0,-22 0 15,0 0-15,21 0 0,-20-21 16,20 0-16,-21-22 0,21 22 16,-20-21-16,20 0 0,0-1 15,-21 1-15,22 0 0,-22-1 0,0 1 16,0 21-16,0-22 0,1 1 0,-22 21 16,0 0-16,0-22 0,0 22 15,0-21-15,-22 21 0,1 0 0</inkml:trace>
  <inkml:trace contextRef="#ctx0" brushRef="#br0" timeOffset="5231.04">8530 677 0,'0'43'0,"0"-86"0,0 107 0,-21-43 16,21 0-16,0 0 16,0 1-16,21-22 0,0 0 15,22 0-15,-22 0 16,0 0-16,0-22 0,0 1 15,0 0-15,1 0 0,-22 0 16,21 0-16,-21-1 0,0 1 0,0 0 16,0 0-16,-21 0 0,-1 21 15,1 0-15,0 0 0,0 0 16,0 0-16,0 0 0,-1 21 0,1-21 16,21 21-16,-21 0 0,21 0 15,0 1-15,0-1 0,0 0 16,0 0-1,0 0-15</inkml:trace>
  <inkml:trace contextRef="#ctx0" brushRef="#br0" timeOffset="5542.86">7154 1228 0,'-21'0'0,"42"0"0,-63 0 0,0 0 16,20 0-16,44 0 31,-1 0-31,0 0 0,21 0 0,1 0 16,-1 0-16,0 0 0,1 0 0,-1-21 15,21 21-15,-20 0 0,20 0 16,-20 0-16,-1 0 0,0 0 0,-21 0 16,22 0-16,-22 0 0,-21 21 31</inkml:trace>
  <inkml:trace contextRef="#ctx0" brushRef="#br0" timeOffset="6232.47">3090 2858 0,'0'0'0,"-21"0"0,0 21 16,0-21-16,42 0 63,0 0-63,0 0 0,22 0 15,-22 0-15,42 0 0,1 0 0,-1 0 16,22 0-16,21 0 0,0 0 0,-1 0 15,22 0-15,0 0 0,22 0 16,-1 0-16,21-21 0,22 21 0,-1 0 16,1-22-16,-1 22 0,22-21 15,-1 21-15,1-21 0,0 0 0,-1 21 16,22-21-16,-21 21 0,0-21 0,-1 21 16,1-22-16,-22 22 15,1-21-15,-1 21 0,-41 0 0,-1-21 16,-21 21-16,0 0 0,0-21 15,-43 21-15,22-21 0,-42 21 0,-1 0 16,-20 0-16,-1-21 0,0 21 0,-21-22 16,1 22-16,-1 0 0,0 0 15,0 0 48,0 0-48</inkml:trace>
  <inkml:trace contextRef="#ctx0" brushRef="#br0" timeOffset="7386.84">11112 1588 0,'0'0'0,"-21"0"0,0 0 0,0 0 0,0 0 15,0 0-15,-1 0 0,1 0 0,0 0 16,0 0-16,42 0 31,0 0-31,22 0 16,-1 0-16,0 0 0,22 0 0,-1-22 15,1 22-15,-1 0 0,1 0 16,20 0-16,-20 0 0,21 0 16,-22 0-16,1 0 0,20 0 0,-20 0 15,-1 0-15,1 0 0,-1 0 0,-20 0 16,-1 0-16,0 0 0,1 0 15,-22 0-15,0 0 0,0 0 0,-21-21 32,-21 0-17,0 21-15,0-21 0,-22 21 0,22-21 16,-21 0-16,21 21 0,-22-22 16,1 22-16,21-21 0,-22 0 0,22 21 15,-21-21-15,21 21 0,-22 0 16,22-21-16,-21 21 0,21 0 15,-22-21-15,22 21 0,0 0 0,0 0 16,0 0-16,0 0 16,21 21-1,21-21 1,0 0-16,21 21 0,-21-21 0,22 0 16,-1 21-16,0-21 0,1 0 0,20 21 15,-20 0-15,-1-21 0,0 0 16,1 22-16,-22-22 0,21 0 0,-21 21 15,0-21-15,1 0 0,-22 21 0,0 0 16,0 0-16,0 0 16,0 1-16,0-1 15,-22 0-15,1 0 0,0 0 16,-21 22-16,21-22 0,-22 0 0,22 0 16,-21 0-16,21 22 0,-22-22 0,1 0 15,21 0-15,-22 0 0,22-21 16,-21 21-16,21 1 0,-22-22 0,22 0 15,21 21-15,-21-21 0,21-21 32,0-1-32</inkml:trace>
  <inkml:trace contextRef="#ctx0" brushRef="#br0" timeOffset="9671.21">14160 931 0,'22'0'0,"-1"-21"16,-21 0-1,21 0-15,0 0 0,-21 0 16,0-1-16,0 1 16,0 0-16,0 0 0,0 0 15,0 0-15,-21-1 0,0 22 16,0-21-16,-22 21 0,22 0 15,-21 0-15,-1 0 0,1 0 0,0 21 16,-1 1-16,1-1 0,0 0 16,-1 21-16,1 1 0,0 20 0,-1-21 15,22 22-15,-21-1 0,0 1 16,20-1-16,-20 1 0,21-1 0,0-20 16,21 20-16,0 1 0,0-1 0,0-20 15,0 20-15,21-21 0,0 1 16,0-1-16,22-21 0,-22 22 0,21-22 15,0 0-15,1 0 16,-1-21-16,0 0 0,22 0 0,-22 0 16,1 0-16,-1 0 0,0 0 0,1-21 15,-1 0-15,0-22 0,1 22 16,-1-21-16,0 0 0,-21 20 0,22-20 16,-22 0-16,0-1 0,0 1 15,0 21-15,1-21 0,-22 20 0,0 1 16,21 0-16,-21 0 0,0 0 0,21 21 15,-42 21 1,0 0 0,-1 0-16,22 22 0,-21-22 15,21 0-15,-21 21 0,21-21 16,0 22-16,0-22 0,0 21 0,0-21 16,0 22-16,0-22 0,0 0 15,21 0-15,0-21 0,1 21 0,-1-21 16,21 0-16,-21 0 0,0 0 0,22 0 15,-22-21-15,0 0 0,21 0 16,-20 0-16,-1 0 0,0-1 0,0-20 16,0 21-16,0-21 0,-21 20 15,0-20-15,0 21 0,0-21 0,0 20 16,0-20-16,0 21 0,0 0 16,-21 0-16,0-1 0,0 22 0,0 0 15,0 0-15,-1 0 0,1 0 16,-21 0-16,21 22 0,0-1 15,-1 0-15,-20 0 0,21-21 0,0 21 16,21 0-16,0 1 0,-21-1 0,21 0 16,0 0-16,21 0 15,0-21-15,0 0 16,0 0-16,0 0 0</inkml:trace>
  <inkml:trace contextRef="#ctx0" brushRef="#br0" timeOffset="9871.11">14986 1461 0,'-21'0'31,"42"0"-15,21 0-1,-21 0-15,1 0 0,-1 0 16,21 0-16,-21-22 0,0 22 0,1 0 15,20 0-15,-21-21 0,0 21 16,0 0-16</inkml:trace>
  <inkml:trace contextRef="#ctx0" brushRef="#br0" timeOffset="10299.86">15854 1164 0,'0'0'0,"-21"-21"0,-1 21 0,1 0 16,0 0-16,0 0 16,0 0-16,0 0 0,21 21 0,-22 0 15,1 1-15,0-1 0,-21 0 0,21 21 16,-1-21-16,1 22 16,0-1-16,0-21 0,21 22 0,0-1 0,-21 0 15,21 1-15,0-22 0,0 21 16,0 0-16,0-20 0,21-1 15,0 0-15,0-21 0,0 21 0,22-21 16,-22 0-16,0 0 0,21 0 16,-20-21-16,20 21 0,-21-21 0,21 0 15,-20-22-15,20 22 0,-21 0 16,0-21-16,0-1 0,1 22 0,-1-21 16,-21 21-16,21-22 0,-21 22 0,0-21 15,0 21-15,0-1 0,0 1 16,-21 0-16,0 0 0,-1 21 0,1 0 15,0 0-15,-21 0 0,21 0 16,-1 0-16,-20 0 0,21 0 0,0 21 16,0-21-16,21 21 0,0 0 15,-22-21-15,22 22 0,-21-1 16</inkml:trace>
  <inkml:trace contextRef="#ctx0" brushRef="#br0" timeOffset="11519.32">16214 1778 0,'0'0'0,"-22"0"0,44-21 16,-1 21-1,0-21-15,21 0 0,1-1 0,-22-20 16,21 21-16,0-21 0,1 20 0,20-20 16,-20 21-16,-22-21 0,21-1 15,-21 22-15,0 0 0,1-21 0,-22 20 16,0 1-16,0 0 16,-22 21-16,1 0 0,0 0 15,-21 0-15,21 0 0,-22 0 0,1 21 16,21-21-16,-22 21 0,22 1 15,0-1-15,21 0 0,0 0 16,0 0-16,21 0 0,0 1 16,22-1-16,-22 0 0,0 0 0,21 0 15,-20 0-15,20 1 0,-21-1 16,0 0-16,0 0 0,1 0 0,-22 0 16,0 1-16,0-1 0,21 0 15,-21 0-15,0 0 0,21 0 16,0-21-16,0 0 15,0 0-15,22 0 16,-22 0-16,21 0 0,1-21 16,-1 21-16,0-21 0,1 0 0,20 0 15,1 0-15,-22-1 0,21-20 16,-20 21-16,-1 0 0,22 0 0,-43-1 16,21 1-16,0-21 0,-20 21 15,-1 21-15,0-21 0,-21-1 0,0 1 16,0 0-16,0 0 0,0 0 15,0 0-15,-21 21 0,0-22 0,-1 22 16,1 0-16,-21-21 0,0 21 0,20 0 16,-20 0-16,-21 0 15,20 21-15,1 1 0,0-22 0,-1 21 16,1 21-16,21-21 0,-22 0 16,22 1-16,0 20 0,21-21 0,0 0 15,0 22-15,0-22 0,0 21 0,0-21 16,0 0-16,21 1 0,0-1 15,22-21-15,-22 21 0,21-21 0,-21 0 16,22 0-16,-1 0 0,0 0 16,1-21-16,-1 21 0,0-21 0,1-22 15,-1 22-15,0 0 0,-20-21 16,20-1-16,0 1 0,-21 0 0,22-1 16,-22-20-16,0 20 0,0-20 15,22 21-15,-22-22 0,0 22 16,-21-22-16,21 22 0,-21 0 0,0-1 15,0 1-15,0 0 0,0 20 16,0 1-16,0 0 0,0 0 0,-21 21 16,0 0-1,0 21-15,-1 0 0,22 22 16,-21-1-16,0 0 0,0 22 16,0-22-16,0 22 0,-1-1 0,22-21 15,0 22-15,0-1 0,0-20 0,0 20 16,0-20-16,0-1 0,0 21 15,22-20-15,-1-1 0,21 0 16,-21 1-16,0-22 0,1 21 16,20-21-16,-21-21 0,21 22 0,1-22 15,-22 0-15,21 0 0,1 0 0,-1-22 16,0 1-16,1 0 0,-22 0 16,21 0-16,0-22 0,-20 1 0,20 0 15,-21 21-15,21-22 0,-20 1 16,-1 21-16,0-22 0,-21 22 0,0 0 15,0 0-15,0 0 0,-21 21 47,0 21-47,-1-21 0,22 21 16,-21 0-16,21 0 0,-21 1 0,21-1 16,0 0-16,0 0 0,0 0 15,0 0-15,0 1 0,0-1 0,21 0 16,0 0-16,1-21 0,-1 0 0,0 21 15,0-21-15,0 0 0,0 0 16,1 0-16,-1-21 0,0 21 0,0-21 16,-21 0-16,21 0 0</inkml:trace>
  <inkml:trace contextRef="#ctx0" brushRef="#br0" timeOffset="11876.12">18711 910 0,'0'0'0,"-42"-21"0,21 21 16,-22 0-16,22 0 0,-21 0 0,21 0 16,-22 21-16,22 0 0,0 1 15,0-1-15,0 0 0,0 0 0,21 0 16,0 22-16,0-22 0,0 0 16,21 0-16,0 0 0,0-21 15,0 0-15,0 0 0,22 0 0,-22 0 16,0 0-16,21 0 0,-20 0 15,-1-21-15,0 0 0,0 0 0,-21-22 16,0 22-16,0 0 16,0-21-16,0 21 0,0-22 0,0 22 15,0 0-15,-21 21 0,0 0 16,-22 0-16,22 0 0,-21 0 0,0 0 16,20 0-16,-20 21 0,0 0 15,21 0-15,-1 22 0,1-22 0,0 0 16,21 0-16,0 22 0,0-22 15,0 0-15,0 0 0,0 0 0,21 0 16,0 1-16,1-22 0</inkml:trace>
  <inkml:trace contextRef="#ctx0" brushRef="#br0" timeOffset="13816.01">19113 1291 0,'-21'0'15,"0"21"1,21 1 0,0-1-16,-21 0 0,21 0 15,0 0-15,0 0 0,0 22 0,-21-22 16,21 0-16,-21 21 0,21-20 15,0-1-15,0 0 0,0 0 16,0 0-16,-22 0 0,22 1 0,0-1 16,0-42 15,0-1-31,0 1 0,0 0 0,22 0 16,-22-21-16,21 20 0,0-20 15,-21 21-15,21-21 0,0 20 0,-21 1 16,21-21-16,1 21 0,-22 0 15,0-1-15,21 22 0,0 0 0,0 0 32,0 22-32,-21-1 15,0 0-15,21 0 0,1 0 0,-22 22 16,21-22-16,0 0 0,-21 0 16,21 21-16,0-20 0,0-1 0,1 0 15,-1 0-15,0-21 0,0 21 16,0-21-16,0 0 0,1 0 0,-1 0 15,0 0-15,0 0 0,0-21 0,0 0 16,1 0-16,-1 0 0,0-1 16,0-20-16,0 21 0,0-21 0,1-1 15,20 1-15,-21 21 0,0-22 16,22 1-16,-22 21 0,21-21 16,-21 20-16,22 1 0,-22 21 15,0 0-15,0 0 0,0 0 0,0 0 16,1 0-16,-1 21 0,-21 1 0,21-1 15,-21 0-15,0 0 0,0 21 16,0-20-16,0-1 0,0 0 0,0 0 16,0 21-16,0-20 0,0-1 15,0 0-15,0 0 16,21-21 0,0 0-16,-21-21 15,21 21-15,1-21 0,-22 0 16,0-1-16,21 1 15,-21 0-15,0-21 0,0 21 0,0-1 16,0 1-16,0 0 0,-21-21 16,-1 21-16,1-1 0,-21 22 15,21 0-15,0 0 0,-1 0 0,-20 0 16,21 0-16,0 22 0,-22-22 16,22 21-16,-21 21 0,21-21 0,0 0 15,-1 22-15,1-22 0,0 21 16,21-21-16,0 22 0,0-1 0,0-21 15,0 22-15,0-22 0,0 0 16,21 0-16,0 0 0,1 0 16,-1 1-16,0-22 0,0 0 0,0 0 15,0 0-15,1 0 0,-1 0 16,0 0-16,0 0 0,0-22 0,0 1 16,1 0-16,-1-21 0,0 21 15,0-22-15,0 22 0,0-21 0,-21-1 16,0 22-16,22-21 0,-22 21 15,0 0-15,0-1 0,0 1 0,0 0 16,-22 42 0,22 0-1,0 1-15,-21-1 0,21 0 16,-21 21-16,21-21 0,0 22 16,0-22-16,0 21 0,0-21 0,0 22 15,0-22-15,21 0 0,0 0 0,1 0 16,-1 1-16,0-1 0,0-21 15,0 0-15,0 0 0,22 0 0,-22 0 16,21 0-16,1-21 0,-22-1 16,21 1-16,-21 0 0,22-21 0,-22-1 15,21 1-15,-21 0 0,22-22 16,-22 22-16,21-22 0,-21 1 0,0-1 16,22-20-16,-22 20 0,0 1 15,0-1-15,-21 1 0,0 20 16,21 1-16,-21 0 0,0 21 0,0-22 15,0 22-15,-21 42 16,0 0 0,0 1-16,0 20 0,0 0 15,-1 22-15,1-22 0,0 22 0,0-1 16,0 1-16,0-1 0,21 1 16,0-22-16,0 21 0,0-20 0,0 20 15,0-20-15,0-1 0,21 0 0,0-21 16,0 22-16,-21-1 0,21-21 15,0 0-15,1 1 0,20-22 0,-21 0 16,0 0-16,0 0 16,22 0-16,-22 0 0,0-22 0,21 1 15,-20 0-15,20-21 0,-21 21 16,21-22-16,-20 22 0,20-21 0,-21-1 16,0 22-16,0 0 0,1 0 0,-22-21 15,0 20-15,0 1 16,-22 21-1,1 0-15,0 21 16,0 1-16,0-1 0,0 0 0,21 0 16,-22 0-16,22 0 0,-21 1 15,21 20-15,0-21 0,0 0 0,0 22 16,0-22-16,0 0 0,0 0 16,0 0-16,21 0 0,1 1 15,-1-22-15,0 21 0,0-21 0,0 0 16,0 0-16,22 0 0,-22 0 15,21 0-15,1 0 0,-22-21 0,21-1 16,0 1-16,1-21 0,-1 21 0,0-22 16,22 22-16,-22-21 0,-21 0 15,22-1-15,-22 22 0,0-21 16,0 21-16,0-1 0,-21 1 16,0 0-16,0 0 0,0 0 0,-21 21 15,0 0-15,-21 0 0,21 0 16,-1 0-16,-20 21 0,21 0 15,0 0-15,0 0 0,-1 1 0,22 20 16,0-21-16,0 0 0,0 0 16,0 1-16,0-1 0,22 0 0,-1 0 15,0 0-15,0 0 0,0-21 16,0 22-16,1-1 0,-1 0 0,0-21 16,-21 21-16,21-21 15,-21 21-15,-21-21 31,0 0-31,0 0 0,-1 0 16,1 0-16,0 0 0,0 0 16,0 0-16,0 0 15,-1 0-15,1 0 0,0 0 16,21-21-16,-21 0 0,21 0 16,-21 21-16,0-21 0,21-1 0</inkml:trace>
  <inkml:trace contextRef="#ctx0" brushRef="#br0" timeOffset="14130.82">20828 931 0,'0'0'0,"-21"-21"0,21-21 15,21 42 1,0-21-16,21 0 0,-20-1 0,20 22 15,21-21-15,-20 21 0,20 0 16,1-21-16,-1 21 0,1 0 0,-1 0 16,1 0-16,20 0 0,-20 0 0,-1 0 15,-20 0-15,20 0 0,-20 21 16,-22-21-16,0 0 0,0 0 0,0 0 16,0 0-16,-42 0 46,0 0-46,0 0 16,0 0-16,0 21 0,-1-21 16</inkml:trace>
  <inkml:trace contextRef="#ctx0" brushRef="#br0" timeOffset="14527.65">10456 4043 0,'-21'0'16,"0"0"-16</inkml:trace>
  <inkml:trace contextRef="#ctx0" brushRef="#br0" timeOffset="19795.08">10753 3620 0,'0'0'0,"0"-22"16,0 1-16,0 0 16,-22 21-16,1 0 15,0 0 1,0 0-16,21 21 16,-21 22-1,21-1-15,0 0 0,0 1 16,0 20-16,0 1 0,0 20 0,0-20 15,0 20-15,0 1 0,0 0 16,0-1-16,0 1 0,0 0 0,0-1 16,-21 22-16,21-21 0,-22 21 0,1-22 15,21 22-15,0-21 0,-21 0 16,0-1-16,0 1 0,21 21 0,0-22 16,0 1-16,-21-21 0,21 20 0,-22-20 15,22-1-15,0 1 0,-21-22 0,21 0 16,0 1-16,0-1 0,0-21 15,0 0-15,0 1 0,21-22 16,1-22 0,-1 1-16,-21-21 0,21 0 15,0-1-15,0 1 0,0-22 16,1 1-16,-22-1 0</inkml:trace>
  <inkml:trace contextRef="#ctx0" brushRef="#br0" timeOffset="20823.49">10753 3831 0,'0'0'0,"-22"-42"0,22 21 0,-21 0 15,21-1-15,0 1 0,-21 0 0,21 0 16,0 0-16,0 0 0,0-1 15,21 22 1,0 0-16,1 0 16,20 0-16,0 0 0,1 0 15,20 0-15,1 0 0,-1 0 0,22 0 16,-1 0-16,1 0 0,21 0 16,0 0-16,21 0 0,0 0 0,21 0 15,-21-21-15,21 21 0,-21 0 16,21 0-16,-21 0 0,21-21 15,1 21-15,-1 0 0,-21 0 0,21 0 16,-21-21-16,0 21 0,0-21 16,0 21-16,0 0 0,0 0 0,-21-21 15,21 21-15,-43 0 0,1 0 0,0 0 16,-1-22-16,1 22 0,-21 0 16,-22 0-16,21 0 0,-20 0 0,-22 0 15,21 0-15,-21 0 0,1 22 16,-1-22-16,-21 21 0,21 0 15,-21 0-15,0 0 0,0 0 16,0 1-16,-21-1 0,21 21 16,-21-21-16,-1 22 0,1-22 15,21 21-15,-21 0 0,0 22 0,0-22 16,0 22-16,21-1 0,0 1 16,-22 20-16,22-20 0,-21-1 0,21 1 15,-21-1-15,21 22 0,0-21 0,0 20 16,0-20-16,0 20 0,0 1 15,0-21-15,0-1 0,0 22 0,0-22 16,0 1-16,0-1 0,0 1 0,0-1 16,0 1-16,0-22 15,0 22-15,0-1 0,0-21 0,0 1 0,0-1 16,0 0-16,0 1 0,0-1 0,0 0 16,0-20-16,0-1 0,0 0 15,-21 0-15,0 0 0,21 0 16,-21 1-16,-1-1 0,1-21 0,0 21 15,0-21-15,0 0 0,-22 21 0,22-21 16,0 0-16,-21 0 0,21 21 16,-22-21-16,1 0 0,-22 0 0,22 0 15,0 0-15,-22 0 0,1 0 0,-1 0 16,22 0-16,-22 21 0,1-21 0,-1 0 16,1 0-16,-1 0 15,1 22-15,-1-22 0,-20 0 0,-1 0 16,0 21-16,-20-21 0,20 0 0,-42 21 15,21-21-15,0 21 0,-21-21 0,21 0 16,-21 21-16,0 0 0,22-21 16,-1 0-16,-21 0 0,21 0 0,21 0 15,-21 0-15,1 0 0,-1 0 0,21 0 16,-21 0-16,22 0 0,-22 0 0,21 0 16,0 0-16,22 0 0,-22 0 15,22 0-15,-1 0 0,22 0 0,0 0 16,-1 0-16,22 0 0,0 0 0,0 0 15,0 0 1,42 0 47,0-21-48</inkml:trace>
  <inkml:trace contextRef="#ctx0" brushRef="#br0" timeOffset="21874.89">10626 7281 0,'-43'0'0,"86"0"0,-128 0 0,43 0 16,-1 0-16,1 0 0,21 0 16,-22 0-16,22 0 0,0 0 15,0 0-15,21-21 0,0 0 32,21 21-32,0 0 0,0 0 0,22 0 15,20 0-15,1 0 0,-1 0 16,22-21-16,21 21 0,21 0 0,0 0 15,0 0-15,21 0 0,0-21 0,21 21 16,-20 0-16,20 0 0,0 0 16,1 0-16,-1 0 0,0 0 0,1 0 15,-1 0-15,0 0 0,1 0 0,-22 0 16,0 0-16,0 0 16,0 0-16,-21 0 0,0 0 0,-21 0 15,0 0-15,-21 0 0,-1 0 0,-20 0 16,-1 0-16,-20 0 0,-22 0 0,0 0 15,0 0-15,-21-21 16,-21-1 0,0 22-16,0 0 15,-1-21-15,1 21 0,0 0 16,0-21-16,0 21 0,0 0 0,-1 0 16,-20-21-16,21 21 0,0 0 0,-22-21 15,22 21-15,-21-21 0,21 21 16,-22 0-16,22 0 0,0-22 15,0 22-15,0 0 0,0 0 0,-1 0 16,22-21-16,22 21 31,-1 0-31,0 0 16,21 0-16,-21 0 0,1 0 0,-1 0 16,21 0-16,-21 0 0,0 0 0,22 0 15,-22 0-15,0 21 0,21-21 16,-20 22-16,-1-22 0,-21 21 0,21-21 15,-21 21-15,0 0 0,0 0 0,0 0 16,0 1-16,0-1 0,-21 21 16,0-21-16,-22 22 0,22-22 15,-21 21-15,-1 0 0,1 1 0,0-1 16,-1 0-16,1-20 0,0 20 0,-1 0 16,1-21-16,21 1 0,-21-1 15,20 0-15,1 0 0,21 0 16,21-21-1,1 0-15,-1 0 0,21-21 0,0 0 16,1 0-16,-1 0 0</inkml:trace>
  <inkml:trace contextRef="#ctx0" brushRef="#br0" timeOffset="22526.52">15515 6816 0,'0'0'0,"0"-21"0,0-1 16,0 1-16,21 0 15,0 0-15,1 21 0,-1-21 0,21 21 16,-21 0-16,22 0 15,-22 0-15,21 0 0,-21 0 0,22 0 16,-22 21-16,0 0 0,21 0 0,-21 0 16,-21 1-16,22-1 0,-22 21 15,0-21-15,0 0 0,0 22 0,0-22 16,-22 21-16,1-21 0,0 1 0,0 20 16,0-21-16,0 21 0,-1-20 0,1 20 15,0-21-15,0 0 0,0 0 16,0 1-16,21-1 0,-22-21 0,22 21 15,22-21 1,-1 0 0,-21-21-16,42 0 15,-21-1-15,0 1 0,22-21 0,-22 21 16,21-22-16,1 22 0,-1-21 0,0 0 16,1-1-16,-1 1 0,21 0 0,-20-1 15,-1 1-15,-21 21 0,22-22 16,-22 1-16,0 21 0,0 0 15,0 0-15,-21-1 0,0 1 0,0 0 0,0 42 32,-21 22-32,0-22 0,-21 21 15,20 0-15,1 1 0,0-1 16,-21 0-16,21 1 0,-1-1 0,1 0 16,21-20-16,0 20 0,0 0 15,0-21-15,0 22 0,43-22 0,-1 0 16,0 0-16,22-21 0,-1 0 0,1 0 15,20 0-15,-20 0 0,21-21 16,-1 0-16,1 0 0,0 0 0,-1-22 16,1 22-16,0-21 0,-1-1 15,-20 1-15</inkml:trace>
  <inkml:trace contextRef="#ctx0" brushRef="#br0" timeOffset="23311.8">9017 3768 0,'21'0'0,"-42"0"0,63-21 16,-42-1-16,21 22 0,-21-21 0,22 0 16,-22 0-1,0 42 16,0 0-31,0 22 0,0-1 16,0 0-16,0 22 0,0-1 0,0 22 16,0 0-16,-22 20 0,22-20 0,0 21 15,0 0-15,-21 21 0,21-21 16,0 21-16,-21 0 0,0 0 0,21 0 16,-21 0-16,0-22 0,21 22 0,-22 0 15,22-21-15,-21 0 0,21-21 0,0 21 16,0-22-16,0 1 0,0 0 15,0-22-15,0 1 0,0-1 0,0-21 16,0 1-16,21-22 0,-21 0 0,22-21 16,-1-21-1,-21 0-15,0-22 16,21 1-16,-21 0 0,0-1 0,0-20 16,0 21-16,0-22 0</inkml:trace>
  <inkml:trace contextRef="#ctx0" brushRef="#br0" timeOffset="23915.45">9123 4106 0,'0'0'0,"-21"-21"0,-1 21 15,1 0-15,0 0 0,0 0 16,0 0-16,0 0 0,-22 0 0,22 21 16,0 1-16,-21 20 0,20 0 0,-20-21 15,21 22-15,-21 20 0,20-20 16,-20-1-16,21 0 0,-21 1 16,20-1-16,-20 0 0,21-21 0,0 22 15,0-22-15,21 0 0,0 0 16,0 0-16,-22-21 0,44-21 31,-22 0-31,21 21 0,0-42 16,0 21-16,0-1 0,0-20 0,1 21 15,-1-21-15,0-1 0,21 1 16,-21 0-16,1-1 0,20-20 0,-21 20 16,21 1-16,-20 0 0,20-1 0,0 1 15,-21 0-15,22-1 0,-22 22 16,21-21-16,-21 21 0,1 0 0,-1-1 15,0 1-15,0 0 16,-21 42 0,21 0-16,-21 1 15,0 20-15,0 0 0,0 1 0,0-1 16,21 21-16,-21 1 0,22-22 16,-1 22-16,-21-1 0,0-20 0,21 20 15,0-21-15,-21 1 0,21-1 0,-21-21 16,0 22-16,21-22 0,1 21 15,-22-21-15,21 0 0,-21 1 16,21-22-16,0 0 0,-21-22 31,0 1-31,0 0 0,0 0 16,0 0-16</inkml:trace>
  <inkml:trace contextRef="#ctx0" brushRef="#br0" timeOffset="24939.31">6054 4085 0,'0'0'16,"-22"-21"-16,22 0 0,-21 21 0,21-21 15,0 0-15,0-1 0,0 1 16,0 0-16,21 0 0,1 21 0,-1-21 15,0 0-15,0-1 0,0 1 16,22 21-16,-22 0 0,0-21 16,0 21-16,0 0 0,0 0 0,1 21 15,-22 0-15,21 1 16,-21-1-16,0 0 0,0 21 0,0 1 16,0-1-16,0 0 0,0 1 15,0-1-15,-21 0 0,21 1 0,-22-1 16,22-21-16,0 21 0,0-20 0,-21 20 15,21-21-15,0 0 0,0 0 16,21-21 0,1-21-16,-1 0 15,21 0-15,0 0 0,22-22 0,-1 1 16,1 0-16,-1-22 0,1 22 16,21 0-16,-22-22 0,-21 22 15,22-1-15,-22 1 0,1 21 0,-22 0 16,0-22-16,0 22 0,0 21 0,-21-21 15,0 0-15,-21 21 32,0 0-32,21 21 15,-21 0-15,21 0 0,-21 22 0,-1-22 16,22 21-16,-21 1 0,0 20 0,0-21 16,21 22-16,-21-22 0,0 22 15,-1-1-15,1-20 0,0 84 16,0-64-16,0 1 0,21 20 15,-21-20-15,21 20 0,0 1 16,0-21-16,0 20 0,0 1 0,0-22 16,0 22-16,21-21 0,0 20 15,0-20-15,0-1 0,0 22 0,1-22 16,-22 1-16,21-22 0,0 22 0,-21-22 16,21 0-16,-21 1 0,0-1 15,0 0-15,0-20 0,0-1 0,0 0 16,0 0-16,-21-21 15,-21 0-15,20-21 0,-20 0 16,21 0-16,-21-1 0,-22-20 16,22 0-16,-22-22 0,1 1 15,20-1-15,-20-20 0,-1-1 0,22 0 16,0 1-16,-1-1 0,22 0 16,0 1-16,21-1 0,0 0 0,0 1 15,0-1-15,0 21 0,21 1 0,0-1 16,1 1-16,20 21 0,0-1 15,22-20-15,-22 20 0,22 1 0,-1 21 16,-21-21-16,22 20 0,-22-20 16,1 21-16,-22 21 0,0-21 0,0 21 15,-42 0 17,21 21-32,-21-21 0,21 21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7T04:23:08.2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762 9525 0,'0'0'0,"0"-85"16,0 22-16,0-1 0,0 22 0,0 0 15,0-1-15,0 22 0,0 0 16,0 0-16</inkml:trace>
  <inkml:trace contextRef="#ctx0" brushRef="#br0" timeOffset="1324.8">1482 10859 0,'0'0'0,"0"21"15,0 0-15,0 0 32,21-21-32,0 0 15,0 0 1,0-21-16,-21 0 0,21 21 15,1-21-15,-1-1 0,0 1 16,0 0-16,-21-21 0,0 21 0,0-1 16,0-20-16,0 21 0,-21 0 15,0 0-15,-22-1 0,1 1 0,0 21 16,-1 0-16,-20 0 0,-1 21 16,1 1-16,-1 20 0,22-21 0,-21 21 15,20 1-15,1-1 0,0 0 16,20 1-16,-20-1 0,21 0 0,0 1 15,21-1-15,0-21 0,0 22 16,0-22-16,42 0 0,-21-21 0,0 0 16,22 0-16,20 0 15,-20 0-15,20-21 0,1 0 0,-1-22 16,1 22-16,-1-21 0,-21 21 16,1-22-16,-1 22 0,0-21 0,-20-1 15,-1 22-15,0-21 0,0 21 16,-21-22-16,0 22 0,0 0 15,0 0-15,-21 42 16,21 0 0,-21 0-16,21 22 15,0-22-15,0 21 0,0 1 0,0-1 0,0 21 16,0 1-16,0-1 16,0 1-16,0 21 0,0-1 0,0 22 15,0-21-15,0 21 0,0-22 0,0 22 16,0 0-16,21 0 0,-21-22 15,0 22-15,0-21 0,0 21 0,0-22 16,0 1-16,0 0 0,0-1 16,-21-20-16,0-1 0,-1 1 0,1-22 15,0 1-15,-21-1 0,21-21 16,-22 0-16,1 0 0,0-21 0,-1 0 16,-20-21-16,-1-21 0,1 21 15,-22-43-15,22 1 0,-1-1 16,1 1-16,20-22 0,-20 22 0,20-22 15,22 0-15,0-21 0,0 22 16,21-1-16,0-21 0,0 22 16,21-1-16,21 0 0,1 1 15,-1-22-15,0 21 0,22 0 0,-1 1 16,22 20-16,0-20 0,-1 20 16,1 1-16,0-1 0,-1 22 0,1-1 15</inkml:trace>
  <inkml:trace contextRef="#ctx0" brushRef="#br0" timeOffset="1895">1926 10964 0,'0'0'16,"-21"22"-16,0-1 0,0 0 0,-1-21 0,22 21 16,22-42 15,-1 0-31,0 0 0,0-1 15,0 1-15,22-21 0,-22 21 0,21-22 16,-21 22-16,0-21 0,-21 0 16,0 20-16,0-20 0,0 21 0,0 0 15,0 0-15,0-1 0,-21 22 16,0 0-16,0 0 0,-21 22 16,20-1-16,1 0 0,-21 0 0,21 21 15,-22 1-15,22-1 0,0 0 16,21 1-16,0-1 0,0 0 0,0 1 15,0-1-15,0 0 0,0 1 16,21-22-16,0 21 0,1-21 0,-1 1 16,0-22-16,21 0 0,-21 0 15,22 0-15,-1 0 0,0 0 0,1-22 16,20-20-16,-20 21 0,-1-21 16,21-1-16,-20 1 0,-1 0 0,0-1 15,-20-20-15,20-1 0,-21 1 0,0-1 16,0 1-16,1-1 15,-1 1-15,-21 20 0,0 1 0,0 0 16,0-1-16,0 22 0,0 0 16,-21 42-1,-1 0 1,1 22-16,21-1 0,0 0 0,0 22 16,-21-22-16,21 22 0,-21-1 0,21 1 15,0-1-15,-21 1 0,21-22 16,0 22-16,0-22 0,0 21 0,0-20 15,0-1-15,21 0 0,0-20 16,-21-1-16,21 0 0,0-21 0,1 0 16,-1 0-16,0 0 0</inkml:trace>
  <inkml:trace contextRef="#ctx0" brushRef="#br0" timeOffset="2098.88">2328 10816 0,'0'0'0,"-21"0"0,0 0 16,0 0-16,21-21 15,42 21-15,-21 0 16,22-21-16,-1 0 0,0 0 16,22 21-16,-1-22 0,1 1 15,-1-21-15,1 21 0,-1 0 16,22-1-16,-22 1 0,1 0 0</inkml:trace>
  <inkml:trace contextRef="#ctx0" brushRef="#br0" timeOffset="2566.71">3768 10499 0,'0'-21'0,"0"42"0,0-64 16,0 22-16,0-21 15,21 21-15,-21 0 0,21-1 0,-21 1 16,0 0-16,0 0 0,0 0 15,0 0 1,-21 21-16,-22 0 0,22 0 0,-21 0 16,0 21-16,-22 0 0,22 0 15,-22 0-15,1 22 0,20-1 0,-20-21 16,21 21-16,-1 1 0,1-1 0,21-21 16,0 22-16,21-22 0,0 0 15,0 21-15,0-21 0,0 1 0,21-1 16,21 0-16,0 0 0,1 0 15,-1 0-15,0 1 0,1-1 0,20-21 16,-20 21-16,-1 0 0,0 0 16,1 0-16,-1 1 0,0-1 15,-21 0-15,1 0 0,-22 0 0,0 0 16,0 22-16,-22-22 0,1 0 16,-21 21-16,0-20 0,-1-1 0,-20 0 15,-1 0-15,1-21 0,-1 21 0,22-21 16,-22 0-16,22 0 0,0 0 15,-1 0-15,22-21 0,-21 21 0,21-21 16,0 0-16,-1 0 0,1-1 16,0 1-16,21 0 0,0-21 0,0 21 15,0-1-15,0 1 0,21 0 16,0 0-16,1 0 0,20 0 16,0-1-16,1 22 0</inkml:trace>
  <inkml:trace contextRef="#ctx0" brushRef="#br0" timeOffset="2831.57">4085 10774 0,'0'21'16,"-21"-21"-16,0 21 0,0 0 0,-1 1 15,22 20 1,0-21-16,0 0 0,0 0 0,0 22 15,0-22-15,-21 0 0,21 21 0,0-20 16,0-1-16,-21 85 16,21-85-1,21-42 17,0-1-32,1-20 0,-22 21 15,21-21-15,0 20 0</inkml:trace>
  <inkml:trace contextRef="#ctx0" brushRef="#br0" timeOffset="3151.39">4149 10435 0,'0'0'0,"-43"0"0,22 0 16,0 0-16,0 21 0,0-21 0,21 22 16,-22-1-16,1 0 0,21 0 15,0 0-15,0 0 16,0 1-16,21-22 0,1 0 15,20 0-15,-21 0 0,0 0 16,22-22-16,-22 22 0,21-21 0,-21 0 16,22 0-16,-22 0 0,-21-22 0,0 22 15,0 0-15,0 0 0,0 0 16,0 0-16,-21-1 0,-1 22 16,1 0-16,0 0 0,0 0 0,0 0 15,-22 0-15,22 22 0,21-1 16,-21 0-16,21 0 0,-21 0 0,21 0 15,0 1-15,0-1 0,0 0 16,0 0-16,21 0 0,0 0 0,0 1 16,22-22-16,-22 0 0,21 21 15</inkml:trace>
  <inkml:trace contextRef="#ctx0" brushRef="#br0" timeOffset="4014.92">4678 10774 0,'0'0'0,"-21"0"0,-1 21 16,1-21-16,21 21 15,21-21 1,22 0-16,-22 0 0,21 0 16,1 0-16,-1-21 0,0 0 0,1 21 15,-1-21-15,21 0 0,-20 21 16,-1-22-16,0 1 0,1 0 0,-22 0 15,21 21-15,-21-21 0,1 0 0,-44 21 32,1 0-17,0 0-15,0 21 0,-21 0 0,20 0 16,1 0-16,0 22 0,-21-22 16,21 0-16,-1 21 0,-20 1 0,21-22 15,0 21-15,0 0 0,-1 1 0,1-1 16,0-21-16,0 22 0,0-1 15,0 0-15,-1 1 0,1-22 0,21 21 16,-21-21-16,21 0 0,-21 1 0,0-1 16,21 0-16,0 0 0,0-42 47,0 0-47,21 0 0,0-22 15,0 22-15,0-21 0,1-1 0,20 22 16,-21-21-16,0 0 0,22 20 0,-22 1 15,0-21-15,0 21 0,0 0 16,0 21-16,1-22 0,-1 22 0,0-21 16,0 21-1,-21 21-15,0 1 0,0-1 16,0 0-16,0 0 0,0 0 0,0 0 16,0 22-16,21-22 0,-21 0 0,0 0 15,0 0-15,0 22 0,21-22 16,1-21-16,-22 21 0,21 0 0,0 0 15,0-21-15,0 0 0,0 0 16,22 0-16,-1 0 0,-21 0 16,22 0-16,20-21 0,-21 21 0,1-21 15,-1 0-15,22-21 0,-22 20 0,0-20 16,-21 21-16,22-21 0,-1 20 16,-21-20-16,0 0 0,1-1 0,-1 22 15,-21-21-15,0 21 0,0 0 0,0-1 16,0 1-16,0 0 0,0 0 15,-21 21-15,-1 0 0,1 0 0,-21 0 16,21 21-16,0 0 0,-1 0 0,1 1 16,0 20-16,0-21 0,0 21 15,21-20-15,0 20 0,0 0 16,0-21-16,0 22 0,0-1 0,0-21 16,0 22-16,0-22 0,21 0 0,0 0 15,0 0-15,0 0 0,22-21 16,-22 0-16,21 0 0,1 0 0,-22 0 15,21 0-15,-21 0 0,22-21 0,-22 0 16,0 0-16,0 0 0,0 0 16,22-22-16</inkml:trace>
  <inkml:trace contextRef="#ctx0" brushRef="#br0" timeOffset="5015.68">7514 10880 0,'-21'0'0,"42"0"0,-84 0 16,41 0-16,1 0 0,-21 0 0,21 0 15,-22 0-15,22 0 0,0 0 16,42 0-1,0 0 1,1 0-16,20 0 0,21 0 0,1 0 16,-1 0-16,22 0 0,0 0 15,21 0-15,-22 0 0,1-21 16,21 21-16,-22 0 0,1 0 0,21 0 0,-21 0 16,20 0-16,-20 0 0,21 0 15,-43 0-15,22-22 0,-21 22 16,-1 0-16,-21 0 0,1 0 0,-1 0 15,-21 0-15,0 0 0,-21-21 16,0 0 0,0 0-16,-21 21 0,0-21 15,0 0-15,-21 21 0,20-22 0,-20 1 16,21 21-16,-21-21 0,-1 21 16,1 0-16,0-21 0,-22 21 0,22 0 15,-1-21-15,1 21 0,0 0 0,-1 0 16,22 0-16,0 0 0,0 0 15,0 0-15,42 0 32,0 0-17,0 0-15,22 21 0,-1-21 0,0 0 16,1 0-16,-1 21 0,21-21 16,-20 21-16,20-21 0,-20 0 0,-1 0 15,0 21-15,1-21 0,-1 0 0,-21 0 16,0 22-16,0-22 0,1 0 15,-22 21-15,0 0 16,0 0-16,-22-21 0,1 21 0,-21 0 0,21 1 16,-22-1-16,1 0 0,0 0 15,-1 21-15,1-20 0,0-1 16,-1 21-16,-20-21 0,42 22 0,-22-1 16,1-21-16,21 21 0,-21-20 0,20-1 15,1 0-15,0 0 0,21 0 16,0 0-16,-21-21 0,21 22 0,0-1 15,21-42 1,0-1 0,0 1-16</inkml:trace>
  <inkml:trace contextRef="#ctx0" brushRef="#br0" timeOffset="7583.66">11536 10689 0,'0'0'0,"-21"43"0,21-22 16,-22 0-16,22 0 0,-21 0 0,21 0 15,0 1-15,0-44 32,21 22-32,1-21 0,-1 0 0,21-21 15,-21-1-15,22 1 0,-1 0 0,21-22 16,-20 1-16,20-1 15,-20-20-15,-1 20 0,0 1 0,1-1 16,-22-21-16,0 22 0,0-22 16,-21 22-16,0-1 0,0 1 0,0-1 15,-21 22-15,0 21 0,0-22 0,-22 43 16,22-21-16,0 21 0,0 0 16,0 21-16,-22 1 0,22-1 0,0 21 15,0 0-15,21 22 0,0-1 16,-21-20-16,21 20 0,0 1 0,-22-1 15,22 1-15,0-1 0,0 1 16,-21-1-16,21 1 0,-21-22 0,21 22 16,-21-22-16,21 21 0,0-20 15,0-22-15,0 21 0,0-21 16,0 1-16,0-1 0,21-21 16,0-21-1,-21-1-15,21-20 0,-21 21 16,0-21-16,22-22 0,-22 22 0,21-1 15,0 1-15,-21 0 0,21-1 16,0 22-16,0-21 0,1 21 0,-1 0 16,0 21-16,0 0 0,0 0 0,0 0 15,1 21-15,-1 21 16,0-21-16,-21 0 0,21 22 16,0-22-16,-21 21 0,21 1 0,1-1 15,-1-21-15,-21 21 0,21-20 16,0 20-16,0-21 0,0 0 0,1 0 15,20-21-15,-21 22 0,0-22 0,0 0 16,22 0-16,-22 0 0,21 0 16,-21 0-16,22-22 0,-1 1 0,-21-21 15,22 21-15,-1-22 0,-21 22 0,21-21 16,-20 0-16,-1-1 0,0 1 16,0 0-16,-21-1 0,21 22 0,-21 0 15,0 0-15,0 0 0,0-1 0,0 1 16,-21 21-16,0 0 15,0 0-15,0 0 0,-1 21 16,1 1-16,0-1 0,0 21 0,0 0 16,0-20-16,-1 20 0,22 0 15,0 1-15,-21-1 0,21 0 0,0 1 16,0-1-16,0-21 0,0 21 0,21-20 16,-21-1-16,43 0 0,-22 0 15,0-21-15,21 0 0,1 0 0,-1 0 16,22 0-16,-22-21 0,21 0 0,1 0 15,-1-1-15,1 1 16,-1-21-16,-20 0 0,-1 20 0,0-41 16,1 21-16,-1-1 0,-21 1 0,0 21 15,1-22-15,-22 22 0,0 0 16,0 0-16,0 0 0,-22 21 16,22 21-1,0 0-15,-21 0 0,0 22 16,21-22-16,0 0 0,0 21 0,0 1 15,0-22-15,0 0 0,0 21 0,0-21 16,0 1-16,0-1 0,21 0 0,0-21 16,1 21-16,-1-21 0,0 0 15,0 0-15,0 0 0,0 0 16,22 0-16,-22-21 0,0 21 0,0-21 16,0 0-16,1-1 0,-22 1 15,21 0-15,-21-21 0,21 21 0</inkml:trace>
  <inkml:trace contextRef="#ctx0" brushRef="#br0" timeOffset="7751.56">13716 9885 0,'0'0'16,"-21"0"-16,-22 0 0,22 0 0,0 0 16,0 0-16,0 0 15,21 21 1,0 0-16,0 0 15,0 1-15,21-22 0,0 21 16,0 0-16</inkml:trace>
  <inkml:trace contextRef="#ctx0" brushRef="#br0" timeOffset="8440.75">14224 10499 0,'21'0'16,"-42"0"-16,63 21 0,-21-21 0,1-21 15,-1 0-15,0-1 16,0-20-16,-21 21 16,0 0-16,21-22 0,0 22 0,-21-21 15,0 21-15,0-22 0,0 22 16,0 0-16,0 0 0,-21 0 0,0 21 16,0 0-16,-21 0 0,20 0 0,-20 0 15,0 21-15,-1 0 0,22 21 16,-21-20-16,0 20 0,-1 0 0,22 1 15,-21-1-15,21 0 0,-1 1 0,1-22 16,21 21-16,0-21 0,0 22 16,0-22-16,0 0 0,0 0 0,21-21 15,1 0-15,-1 0 0,21 0 0,0 0 16,-20 0-16,20-21 16,0 0-16,1 0 0,-1-1 0,0 1 15,-21-21-15,1 21 0,-1 0 0,0-22 16,0 22-16,-21 0 0,0 0 15,0 0-15,0-1 0,-21 22 16,0 0 0,21 22-16,0-1 15,-21 0-15,21 21 0,-22 1 0,22-22 16,0 21-16,-21 22 0,21-22 0,0 21 16,0-20-16,0 20 0,0 1 0,0-1 15,0 1-15,0 20 0,0 1 16,0-21-16,-21 20 0,21 1 15,-21 0-15,21-1 0,0 1 0,-21 0 16,0-1-16,21 22 0,-22-21 16,1-1-16,0-20 0,21 21 0,-21-22 15,-21 22-15,20-43 0,1 22 0,-21-22 16,21 0-16,-22 1 0,1-22 0,0 0 16,-1-21-16,1 0 0,-21 0 15,-1-21-15,22 0 0,-22-22 0,1 1 16,20 0-16,1-1 0,0-20 15,-1-1-15,22 1 0,0-1 0,0 1 16,21-1-16,0 22 0,0-22 16,0 22-16,0 0 0,21-22 0,0 22 0,0 0 15,1-1-15,-1-20 0,21 20 16,0-20-16,-20-1 0,20 1 16,21-22-16,-20 1 0</inkml:trace>
  <inkml:trace contextRef="#ctx0" brushRef="#br0" timeOffset="9119.52">14795 9843 0,'0'0'0,"-21"0"0,0 0 0,0 0 15,21 21-15,-21 0 0,0 0 16,-1 0-16,22 22 0,0-1 0,-21-21 15,0 21-15,21 1 0,0-1 0,0 0 16,0 22-16,-21-22 0,21 1 16,0-1-16,0 0 0,0 1 0,0-1 15,0 0-15,0-21 0,0 1 16,0-1-16,0 0 0,0-42 16,21 0-1,0-1-15,0 1 16,-21-21-16,22 0 0,-1-1 0,0 1 15,0-22-15,0 22 0,0 0 0,1 21 16,-1-1-16,-21 1 0,0 0 16,21 0-16,0 21 15,-21 21-15,0 0 16,0 0-16,0 1 0,0-1 16,0 21-16,0 0 0,0-20 0,21 20 15,0-21-15,-21 21 0,22 1 0,-1-22 16,0 0-16,0 0 0,0 0 15,0 1-15,22-22 0,-22 0 0,21 0 16,-21 0-16,22 0 0,-1-22 16,0 1-16,-20 0 0,20 0 15,0-21-15,1-1 0,-22 1 0,0 0 16,0-22-16,0 22 0,0-22 0,-21 1 16,22 20-16,-22-20 0,0 21 15,0-1-15,0 1 0,0 21 0,0-22 16,0 22-16,-22 42 15,1 1 1,21-1-16,-21 0 0,0 21 0,21 1 16,0-1-16,0 0 0,0 1 15,0-1-15,0 0 0,0 1 0,0-1 16,0 0-16,0 1 0,21-1 16,0-21-16,-21 21 0,21-20 15,1-1-15,-22 0 0,21 0 0,0 0 16,0-21-16,0 0 0,-21-21 15,0 0-15,21 0 16</inkml:trace>
  <inkml:trace contextRef="#ctx0" brushRef="#br0" timeOffset="9283.43">15325 10139 0,'-22'0'0,"44"0"0,-86 0 15,43 0-15,0 0 16,42 0-1,21 0-15,-21 0 16,22 0-16,20 0 0,-20 0 16,20 0-16,-21 0 0,22-21 0,-1 0 15,-20 21-15,20-22 0</inkml:trace>
  <inkml:trace contextRef="#ctx0" brushRef="#br0" timeOffset="10672.04">17378 10478 0,'0'0'0,"0"21"0,21-21 31,0-21-31,-21-1 15,21 22-15,0-42 0,-21 21 0,22 0 16,-1-22-16,0 1 0,0 21 16,-21-21-16,0-1 0,0-20 15,0 20-15,0 1 0,0 0 0,-42-22 16,21 22-16,-22 21 0,1-22 16,0 43-16,-1-21 0,-20 21 0,20 0 15,-20 21-15,21 1 0,-22 20 16,1 0-16,20 1 0,1-1 0,-22 0 15,22 22-15,21-22 0,-21 22 0,20-22 16,22 21-16,0-20 0,0-1 16,0 0-16,0 1 0,22-22 0,-1 21 15,0-21-15,21-21 0,1 22 0,-1-22 16,0 0-16,22 0 0,-1-22 16,-20 1-16,20 0 0,1 0 0,-22 0 15,21-22-15,-20 1 0,20 0 16,-42-1-16,22 1 0,-22 0 15,21-1-15,-21 1 0,-21 21 0,0-21 16,22 20-16,-22 1 0,0 0 16,-22 42-1,1 0-15,0 1 0,0-1 0,0 0 16,0 21-16,-1 1 0,1-1 16,21-21-16,0 21 0,0 1 0,0-1 15,0-21-15,0 22 0,21-22 0,1 0 16,20 0-16,-21 0 0,21-21 15,1 0-15,20 0 0,-20 0 0,-1 0 16,0-21-16,22 0 0,-22 0 16,0 0-16,1-22 0,-1 1 15,0 21-15,1-22 0,-22 1 0,21 0 16,-42 21-16,21-22 0,-21 22 0,0 0 16,0 0-16,0 0 0,-21 42 15,21 0 1,-21 0-16,0 0 0,0 22 0,0-22 15,-1 21-15,22 0 0,-21-20 16,0 20-16,21 0 0,0-21 0,0 1 16,-21 20-16,21-21 0,0 0 15,0 0-15,21-21 16,0 0 0,0-21-16,1 0 15,20 0-15,-21-21 0,0 20 0,22-20 16,-22 0-16,0-1 0,21 22 0,-21-21 15,22 21-15,-22-22 0,0 22 16,0 21-16,0 0 0,1 0 0,-1 0 16,-21 21-16,0 1 15,0-1-15,0 21 0,0-21 16,0 22-16,21-22 0,-21 0 0,21 21 16,-21-21-16,21 1 0,0-1 0,1 0 15,-1 0-15,21 0 0,-21-21 16,22 0-16,-1 0 0,0 0 0,1 0 15,-1 0-15,0-21 0,1 21 16,-1-21-16,21-21 0,-20 20 16,20 1-16,-20-21 0,-1 0 0,-21 20 15,0-20-15,0 0 0,-21 21 0,0-22 16,0 22-16,0-21 0,-21 21 16,0-1-16,-21 22 0,-1 0 0,22 0 15,-21 0-15,0 0 0,-1 0 0,1 22 16,0-22-16,20 42 0,-20-21 15,21 0-15,-21 22 0,20-22 0,1 21 16,21 0-16,0-20 0,0 20 0,0 0 16,0-21-16,0 1 0,0 20 15,21-21-15,1-21 0,-1 21 16,0 0-16,0-21 0,21 0 0,1 0 16,-1 0-16,0-21 0,1 0 0,-1 0 15,0-21-15,1-1 0,-1 1 16,0 0-16,-20-1 0,20-20 0,0 20 15,-21-20-15,1-1 0,-1-20 16,0 20-16,0 1 0,-21-1 0,0 1 16,0-1-16,0 22 0,0 0 0,0 20 15,0 1-15,-21 21 0,0 0 16,0 21-16,-1 1 0,1 20 0,0 0 16,0 22-16,0-1 0,21 1 15,0-1-15,-21 1 0,21-1 16,0 1-16,0-22 0,0 22 0,0-1 15,0-21-15,0 1 0,21 20 0,0-20 16,0-22-16,0 21 0,0-21 16,1 0-16,20 1 0,-21-1 0,21-21 15,1 0-15,-1 0 0,0 0 0,-20-21 16,20-1-16</inkml:trace>
  <inkml:trace contextRef="#ctx0" brushRef="#br0" timeOffset="11854.71">21230 9737 0,'0'0'0,"0"-21"0,0-1 15,0 1-15,0 0 0,0 0 16,0-21-16,0 20 0,0 1 0,0 0 15,0 0-15,0 0 0,-21 21 16,0 21 0,0 21-16,21 1 0,-22-1 0,1 21 15,21 1-15,-21-1 0,21 1 16,0-1-16,-21 22 0,0-21 0,21-1 16,0 1-16,0-1 0,-21-21 15,21 22-15,-22-22 0,22 1 0,0-1 16,0-21-16,0 0 0,0 0 0,0 1 15,22-22 1,-1-22-16,0 1 0,0-21 16,0 0-16,0-1 0,22 1 0,-22-22 15,21 22-15,1-21 16,-22-1-16,21 1 0,0-1 0,-20 22 16,-1-1-16,0 1 0,0 21 0,0 0 15,-21 42 1,0 0-16,0 0 0,0 0 0,0 22 15,0-22-15,0 21 0,0 1 0,0-22 16,0 21-16,0 0 0,0 1 16,0-1-16,21-21 0,-21 22 0,22-1 15,-1-21-15,0 21 0,0-20 0,0-1 16,0 0-16,1-21 0,20 21 16,0-21-16,-21 0 0,22 0 0,-1 0 15,0-21-15,1 0 0,-1 0 0,0-1 16,1-20-16,-1 0 15,-21-22-15,22 22 0,-1-22 0,-21 1 16,0-1-16,22 1 0,-22-1 0,-21 1 16,21-22-16,-21 22 0,21 20 15,-21 1-15,0 0 0,0-1 0,0 22 16,0 0-16,0 0 0,-21 21 16,0 0-16,0 0 0,-1 21 15,22 0-15,-21 22 0,0-1 0,21 21 16,-21-20-16,21 20 0,0 1 15,0-22-15,0 22 0,0-1 0,0-21 16,0 1-16,0 20 0,0-20 0,21-1 16,0 0-16,-21 1 15,21-1-15,22-21 0,-22 21 0,0-20 16,21-1-16,1-21 0,-22 21 0,21-21 16,22 0-16,-22 0 0,0-21 15,1 0-15,20-1 0,-20 1 0,-1-21 16,0 0-16,1-1 0,-1 1 0,-21 0 15,0 20-15,0-20 0,1 0 16,-22 21-16,0-1 0,0 1 0,0 0 16,0 0-16,-22 21 0,1 0 15,0 0-15,0 0 0,0 21 16,0 0-16,-1 0 0,-20 1 16,42 20-16,-21-21 0,0 0 0,21 22 15,-21-22-15,21 21 0,0 0 0,0-20 16,0 20-16,0-21 0,21 0 15,-21 0-15,21 1 0,21-1 0,-21 0 16,1-21-16,20 0 0,-21 0 0,21 0 16,-20 0-16,20 0 0,0-21 15,-21 0-15,22-22 0,-1 22 0,-21-21 16,22-1-16,-22 1 0,21 0 0,-21 21 16,0-22-16,1 1 0,-22 21 15,0 0-15,21-1 0,-21 44 31,0-1-31,0 0 16,0 0-16,0 0 0,0 0 0,0 1 16,0-1-16,0 0 0,0 0 0,0 0 15,0 0-15,21-21 0,-21 22 16,0-1-16,21-21 0,0 21 16,0-21-1,1-21-15,-22 0 16,0-1-16,21 1 0,-21-21 0,0 21 15</inkml:trace>
  <inkml:trace contextRef="#ctx0" brushRef="#br0" timeOffset="12027.39">23580 9716 0,'-22'0'0,"44"0"0,-65 0 0,22 0 0,0 0 15,0 0-15,0 0 0,-1 0 16,1 21-1,21 0 1,0 0-16,21-21 16,1 21-16,-1-21 0,21 21 15</inkml:trace>
  <inkml:trace contextRef="#ctx0" brushRef="#br0" timeOffset="12763.97">24320 10224 0,'0'0'0,"43"-22"16,-43 1-1,0 0-15,0 0 0,0 0 0,21 0 0,-21-1 16,0-20-16,0 21 0,0 0 0,0 0 16,0-1-16,-21 1 0,0 0 15,-1 21-15,1 0 0,0 0 0,0 0 16,-21 0-16,-1 21 0,22 0 15,-21 1-15,-1-1 0,1 21 16,0 0-16,21-20 0,-22 20 0,22-21 16,0 21-16,0 1 0,21-22 0,0 21 15,0-21-15,0 1 0,21-1 16,0 0-16,0 0 0,22 0 0,-22-21 16,21 0-16,0 0 0,1 0 0,20 0 15,-20-21-15,-1 0 0,0 0 16,1 0-16,-22-22 0,21 22 0,-21 0 15,0 0-15,1 0 0,-1-1 0,-21 1 16,21 0-16,-21 0 0,0 0 16,-21 42 15,0 0-31,21 0 0,-22 22 16,1-1-16,21-21 0,-21 43 15,0-22-15,21 0 0,-21 22 0,0-1 16,-1 1-16,1-1 0,21 1 0,-21-1 15,0 1-15,21 20 0,0 1 16,0 0-16,0 21 0,0-22 0,0 22 16,0-21-16,0 21 0,0-22 0,0 22 15,0-21-15,0 21 0,0-22 0,0 1 16,0 0-16,0-1 16,0-20-16,-21-1 0,0 22 0,-1-43 15,1 22-15,0-1 0,0-20 0,-21-1 16,-1 0-16,1-21 0,-22 1 0,1-1 15,-1 0-15,1-21 0,-22 0 16,1-21-16,20 0 0,-21-1 0,1-20 16,20 0-16,1-22 0,20 22 0,1-43 15,21 22-15,0-22 0,21-21 0,0 0 16,0 1-16,21-1 0,0 0 16,0 0-16,0 0 0,22 0 15,-1 22-15,0-1 0,1-21 0,-1 43 16,0-22-16,22 22 0,-22-1 0,22 1 15,-1-1-15,1 1 0,-22 20 16,22-20-16,-1-1 0,1 22 0,-1-22 16,1 22-16</inkml:trace>
  <inkml:trace contextRef="#ctx0" brushRef="#br0" timeOffset="13495.55">24807 9694 0,'0'-21'0,"0"42"16,0-63-16,0 21 0,0 0 15,-21 21 1,0 21-16,0 0 16,0 0-16,-1 22 0,22-22 15,-21 21-15,0 0 0,0 22 0,0-22 16,0 1-16,-1-1 0,22 0 15,-21 1-15,0-1 0,21-21 0,-21 21 16,21-20-16,0 20 0,0-21 0,0 0 16,0 0-16,21-42 31,0 0-31,0 0 16,1-21-16,-1 20 0,21 1 15,-21-21-15,0 21 0,1 0 0,-1-22 16,0 22-16,0 0 0,0 0 0,0 21 15,1-21-15,-1 21 0,0 0 16,-21 21 0,0 0-16,0 0 0,0 0 0,0 0 15,0 22-15,0-22 0,21 0 16,-21 21-16,21-20 0,-21 20 0,21-21 16,1 21-16,-1-20 0,0-1 0,21 0 15,-21 0-15,1 0 0,20-21 16,0 0-16,-21 0 0,22 0 0,-22 0 15,21-21-15,-21-21 0,22 21 16,-22-22-16,21 1 0,1 0 16,-1-22-16,-21 22 0,21-43 0,1 22 15,-1-1-15,0 1 0,-20-22 16,20 21-16,-21 22 0,21-21 0,-42 20 16,22 22-16,-22-21 0,0 21 0,0-1 15,-22 44 1,1-1-16,-21 21 15,21 0-15,-22 1 0,22-1 0,-21 22 16,21-22-16,0 21 16,-1 1-16,1-22 0,0 22 0,0-22 15,21 0-15,-21 22 0,21-22 0,0 1 16,0-22-16,0 21 0,0 0 16,0-20-16,0 20 0,0-21 0,21 0 15,0-21-15,0 0 0,0 0 16,1 0-16,-1-21 0,0 0 15,21 0-15,-21-22 0,22 22 0,-1-21 16</inkml:trace>
  <inkml:trace contextRef="#ctx0" brushRef="#br0" timeOffset="13755.4">25358 9948 0,'0'0'0,"-22"0"15,1 0-15,21 22 0,21-22 16,1 0-16,20 0 16,0-22-16,1 22 0,-1 0 15,0-21-15,22 21 0,-1 0 0,22 0 16,-22-21-16,1 21 0,-1 0 0,1 0 16,-22 0-16,1 0 0,-22 0 15,0 0-15,0 0 0,-21 21 31,-21-21-31,-21 0 0,20 21 16,-20-21-16,-21 22 0,20-22 0</inkml:trace>
  <inkml:trace contextRef="#ctx0" brushRef="#br0" timeOffset="18235.68">9948 12594 0,'0'-21'0,"0"42"0,-21-63 0,21 21 16,-21 0-16,0-1 0,21 1 15,-21 0-15,-1 0 0,1 21 0,21-21 16,-21 21-16,0 0 0,0 21 16,21 0-16,0 21 15,0 1-15,0 20 0,0 1 16,0 20-16,-21 1 0,21 21 0,0 0 15,-22 0-15,22 21 0,0 0 16,0 0-16,0-22 0,-21 22 0,21 0 16,-21-21-16,0 21 0,21-21 0,0 0 15,0 0-15,-21-22 0,21 1 16,0 0-16,0-22 0,0 1 0,0-1 16,0-20-16,0-1 0,0 0 0,0-21 15,21 1-15,0-22 16,0-22-16,-21-20 0,21 0 15,-21-1-15</inkml:trace>
  <inkml:trace contextRef="#ctx0" brushRef="#br0" timeOffset="19171.97">9821 12764 0,'0'-22'0,"0"44"0,0-65 15,-21 22-15,21 0 16,21 21 0,0 0-16,1 0 15,20 0-15,-21 21 0,21-21 16,22 21-16,-22-21 0,22 0 0,20 0 15,-20 21-15,42-21 0,0 0 16,21 0-16,0 0 0,21 0 0,0 0 16,21 0-16,22 0 0,-1 0 0,22 0 15,-22 0-15,43 0 0,0 0 16,0 0-16,0 0 0,0 0 16,21 0-16,0 0 0,0 0 15,-22 0-15,44 0 0,-22 0 0,0 0 16,0 0-16,0 0 0,0 0 0,-22 0 15,22 0-15,-42 0 0,21 0 16,-21 0-16,-1 0 0,-20 0 0,-22 0 16,-21 0-16,0 0 0,-21 0 15,-21 0-15,0 0 0,-21 0 0,-22-21 16,-20 21-16,-1 0 0,0 0 16,-21 0-16,-21 21 31,0 1-31,0-1 15,0 21-15,-21 0 0,0-20 0,0 20 16,21 21-16,-21-20 0,0-1 16,21 22-16,-22-22 0,1 21 0,21 1 15,-21-1-15,0 1 0,21-1 0,-21 1 16,0-1-16,21 1 0,0-1 16,-22 22-16,1-21 0,0-1 0,21 1 15,0-1-15,-21-21 0,0 22 0,0-1 16,21 1-16,-22-1 0,22-20 0,0 20 15,-21-20-15,0-1 16,21 0-16,-21-21 0,0 22 0,0-22 16,-1 0-16,1 0 0,0-21 0,-21 21 15,21 1-15,-22-22 0,1 0 0,0 21 16,-1-21-16,-20 0 0,20 21 16,-20-21-16,-1 0 0,-20 0 0,20 21 15,-20-21-15,-22 0 0,0 0 0,-21 0 16,0 21-16,-42-21 0,20 0 0,-20 0 15,-21 0-15,-22 21 0,21-21 16,-20 0-16,-1 22 0,-21-22 0,22 21 16,-22 0-16,0-21 0,0 21 0,0 0 15,-21 0-15,21 1 0,-21-1 16,0 0-16,0 0 0,22 0 16,-22 22-16,21-22 0,21 0 0,0 21 15,22-21-15,21 1 0,20-22 0,22 21 16,43-21-16,-1 0 0,43 0 15,-1-21-15,1 21 0,42-22 0,0 1 16,0 0-16,0 0 0,21 0 0,0 0 16,1-1-16,-1 1 0,0 0 15,0 0-15,-21 0 0,21 0 0,0-1 16,-21 1-16</inkml:trace>
  <inkml:trace contextRef="#ctx0" brushRef="#br0" timeOffset="19619.71">8572 12912 0,'0'0'0,"-21"0"16,0 0-16,0 0 0,0 0 0,21 42 15,0-21-15,0 22 0,0 20 0,0 1 16,0-1-16,0 22 0,0-1 16,0 22-16,0 0 0,21-21 0,-21 21 15,21-22-15,-21 1 16,0 0-16,0-1 0,21-20 0,-21 20 0,0-20 16,0-1-16,0-20 0,0-1 15,0 0-15,0 1 0,0-22 16,0 0-16,0-42 15,0 0-15,0-22 16</inkml:trace>
  <inkml:trace contextRef="#ctx0" brushRef="#br0" timeOffset="20040.47">8530 13166 0,'0'0'0,"0"-64"0,0 22 15,0 0-15,0-1 16,0 22-16,-21 0 0,0 0 0,0 21 15,-1 21-15,1 0 16,0 0-16,0 0 0,0 22 0,0-1 16,-1 0-16,1 1 0,0-1 0,21 0 15,-21 1-15,0-1 0,0 0 16,-1 1-16,22-22 0,-21 21 0,21 1 16,-21-22-16,21 0 0,0 0 15,0 0-15,0-42 16,0 0-16,21 0 0,0 0 15,1-22-15,-22 1 0,21 0 16,0-1-16,0 1 0,21 0 16,-20-1-16,-1 1 0,0-22 15,0 22-15,0 0 0,22-1 0,-22 1 16,21 21-16,-21 0 0,22 0 16,-22 21-16,21 0 0,0 21 0,1 0 15,-22 21-15,21 1 0,1 20 0,-1-21 16,0 22-16,-21-1 0,22 1 15,-22 21-15,0-22 0,0 1 0,0-1 16,1 1-16,-22-1 0,21 1 16,0-22-16,0 0 0,0 1 15,0-1-15,22 0 0,-22-21 0,21 22 0</inkml:trace>
  <inkml:trace contextRef="#ctx0" brushRef="#br0" timeOffset="20974.94">11324 15939 0,'0'0'15,"-42"0"-15,21 0 0,-1 0 0,1 0 0,0 0 16,42 0 0,0 0-16,22 0 0,-1 0 15,0 0-15,22 0 0,21 0 0,-1 0 16,1 0-16,21 21 0,21-21 0,-21 0 15,42 0-15,-21 21 0,0-21 16,21 0-16,21 0 0,-21 0 0,22 0 16,-1 0-16,0 0 0,22 0 0,-1 0 15,1 0-15,-1 0 0,22 0 16,0 0-16,-1-21 0,1 21 0,-21 0 16,-1 0-16,1 0 0,-1 0 15,-21 0-15,-20 0 0,-1 0 0,-21 0 16,-21 0-16,-22 0 0,1 0 15,-22 0-15,1 0 0,-43 0 0,21 0 16,-42-21-16,0-1 0,0 1 16,0 0-16,0 0 15,0 0-15,0 0 0,-21 21 0,0-22 16,0 22-16,0-21 0,0 21 0,-1 0 16,1 0-16,0-21 0,0 21 0,-21-21 15,20 21-15,-20 0 0,0 0 16,21 0-16,-22 0 0,1-21 0,21 21 15,-22 0-15,22 0 0,0 0 16,0-21-16,0 21 0,0 0 16,42 0 15,0 0-31,0 0 16,21 0-16,-20 0 0,20 0 15,0 0-15,1 0 0,-1 0 0,0 0 16,1 0-16,-1 0 0,0 0 0,1 0 15,-1 0-15,-21 0 16,21 0-16,-20 21 0,-1 0 0,-21 0 0,0 21 16,0 1-16,0-22 0,-21 21 15,-1 22-15,1-22 0,0 0 0,-21 22 16,-1-22-16,22 1 0,-21-1 16,0 0-16,-1 22 0,1-43 0,0 21 15,-1 1-15,1-22 0,0 0 0,-1 0 16,22 0-16,-21-21 0,21 0 0</inkml:trace>
  <inkml:trace contextRef="#ctx0" brushRef="#br0" timeOffset="22147.32">2794 11853 0,'-21'0'0,"42"0"0,-85 0 0,22 0 0,0 0 15,-22 0-15,22 0 0,0 0 16,-1 0-16,1 0 0,21 0 0,-22 0 16,22 0-16,0 0 0,42 0 31,0 0-31,43 0 15,-22 0-15,43 0 0,-22 0 0,43 0 16,-21 0-16,42 0 0,-21 0 0,42 0 16,0-21-16,0 0 0,22 21 15,-1-21-15,0 21 0,1-21 0,-1 21 16,21-21-16,-20 21 0,-1-22 16,0 22-16,-20-21 0,-1 21 15,0 0-15,0-21 0,-42 21 0,21 0 16,-42 0-16,-1 0 0,-20 0 0,-1 0 15,-20 0-15,-1 0 0,-21 0 16,-42 0 0,-21 0-16,20 0 0,-20 0 0</inkml:trace>
  <inkml:trace contextRef="#ctx0" brushRef="#br0" timeOffset="22655.03">2222 12065 0,'-63'0'16,"126"0"-16,-168 0 0,62 0 0,1 21 0,21-21 16,0 0-16,42 0 15,0 0 1,21 0-16,22 0 0,-1 0 16,22 0-16,21 0 0,0 0 0,21 0 15,0 0-15,0-21 0,21 21 16,21 0-16,0-21 0,1 0 0,-1 21 15,0-21-15,22 21 0,-1-22 16,-20 22-16,20-21 0,-20 0 0,20 21 16,-21-21-16,-20 21 0,20-21 15,-21 21-15,-21 0 0,0-21 0,-21-1 16,0 22-16,-22 0 0,1 0 0,0-21 16,-22 21-16,-20 0 0,20 0 15,-42 0-15,22-21 0,-22 21 0,21 0 16,-21 0-16,0 0 15,1 0-15,-22 21 32,0 0-17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7T02:10:24.4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 1439 0,'0'0'16,"-21"0"-16,21-21 0,0 0 15,0 0-15,-22 21 16,22-21-16,0 42 47,0 21-47,22-21 0,-22 22 15,21-1-15,-21 0 0,21 22 16,-21-1-16,0 1 0,0-22 16,0 22-16,0-1 0,0-20 0,0-1 15,0 21-15,0-20 0,0-1 16,0-21-16,0 22 16,0-22-16,0 21 0,0-21 0,0 0 15,0 1-15,0-1 0,0 0 16,21-42 15,-21 0-31,21-1 0,0 1 16</inkml:trace>
  <inkml:trace contextRef="#ctx0" brushRef="#br0" timeOffset="310.29">1884 1947 0,'0'0'0,"0"22"0,21-22 15,0 0 1,0-22 0,0 1-16,-21 0 15,0 0-15,0 0 16,0 0-16,0-1 0,-21 22 15,0 0 1,0 0 0,0 22-16,0-1 15,21 0-15,-22-21 0,22 21 16,0 0-16,22-21 16,-1 0-1</inkml:trace>
  <inkml:trace contextRef="#ctx0" brushRef="#br0" timeOffset="1698.69">4043 1376 0,'-21'0'0,"21"-21"31,21 21-15,0-21-16,0-1 0,0 1 15,0 0-15,1 0 0,-1 0 16,21 0-16,-21-22 0,0 22 0,1-21 16,-1-1-16,0 22 0,-21-21 15,0 0-15,0 20 0,-21-20 16,0 21-16,-22 0 0,22 0 0,-21 21 16,-1 0-16,-20 0 0,21 0 15,-22 21-15,1 0 0,-1 0 0,1 0 16,-1 22-16,1-22 0,20 21 15,1 0-15,0-20 0,20 20 16,1 0-16,21 1 0,0-22 0,0 21 16,21-21-16,22 22 15,-22-22-15,21 21 0,-21-21 0,22 22 16,-1-1-16,0-21 0,1 43 16,-1-22-16,0 0 0,1 22 0,-1-22 15,0 22-15,-20-22 0,-1 21 16,-21-20-16,0-1 0,0 22 15,0-22-15,0 0 0,-43 22 0,22-22 16,-21 0-16,0 1 0,-22-22 16,1 21-16,-1-21 0,1 1 15,-22-1-15,0-21 0,22 0 0,-22 0 16,22 0-16,-1-21 0,1-1 16,-1 1-16,22-21 0,-1 0 15,1-1-15,21 1 0,-21 0 0,20-22 16,22 1-16,0-1 0,-21 1 15,21-1-15,0 1 0,0-1 0,0 22 16,0-1-16,21 22 0,-21 0 16,0 0-16,22 21 0,-1 0 15,0 21-15,-21 21 0,21-20 0,0 20 16,0 0-16,-21 1 0,0 20 16,0-21-16,22 22 0,-22-22 0,21 1 15,-21 20-15,21-21 0,-21 1 16,21-1-16,0 0 0,0 1 15,1-1-15,-1 0 0,21-20 16,-21-1-16,22 0 0,-1 0 16,0 0-16,1-21 0,-1 0 0,21 0 15,-20 0-15,20 0 0,-20-21 16,20 0-16,-21 0 0,22-22 0,-22 22 16,1-21-16,-1 21 0,0-22 15,1 1-15,-22 0 0,21-1 0,-21 1 16,0 0-16,1 21 0,-1-22 15,0 22-15,-21-21 0,21 21 0,-21-1 16,0 44 15,0-1-31,-21-21 0,0 42 16,21-21-16,-21 0 0,21 1 0,0 20 16,0-21-16,0 0 0,0 22 15,0-22-15,0 0 0,0 0 0,0 0 16,0 0-16,0 1 0,21-1 15,0 0-15,0-21 0,21 0 16,-20 0-16,20 0 0,0 0 0,1 0 16,20-21-16,-21 0 15,1-1-15,20 1 0,-20 0 0,-1 0 0,0 0 16,-21-22-16,22 22 0,-22-21 16,0 21-16,0-22 0,0 22 15,-21-21-15,0 21 0,0 0 16,0-22-16,0 22 0,0 0 15,0 0-15,0 42 32,0 0-32,0 21 15,0-20-15,0 20 0,-21 0 0,21 1 16,-21-1-16,21 0 0,0 22 16,-21-22-16,21 22 0,-21 20 0,21-20 15,0-1-15,0 22 0,0 0 16,0-22-16,0 22 0,0-1 0,21 1 15,0 0-15,-21-1 0,21 1 16,0 0-16,1-1 0,-1 1 16,-21 0-16,21-1 0,0 1 0,0-21 15,-21 20-15,0-20 0,21 20 16,-21-20-16,0-22 0,0 22 0,0-22 16,0 0-16,-21 1 0,-21-1 15,0-21-15,-1 22 0,1-22 0</inkml:trace>
  <inkml:trace contextRef="#ctx0" brushRef="#br0" timeOffset="1830.78">4635 4572 0,'0'0'0,"-63"0"0,-22 0 15,22 0-15,-212-106 32,232 43-32,1 20 0,0-20 15,20-1-15,1-20 0,0 20 0,0-20 16,0 20-16,21-21 0,0 22 16,0-22-16,0 1 0,0 20 0,0-21 15,0 22-15,21-22 0,0 22 16,0-1-16</inkml:trace>
  <inkml:trace contextRef="#ctx0" brushRef="#br0" timeOffset="2371.54">5059 2032 0,'0'0'0,"0"21"0,0 127 31,0-126-31,0-1 0,0 0 16,0 0-16,-21 0 15,21-42 17,0 0-17,0 0-15,0 0 16,0-1-16,0 1 0,0-21 0,0 21 16,0-22-16,0 22 0,21-21 15,0 0-15,0-1 0,0 22 0,0-21 16,22 21-16,-22-1 0,21 1 15,1 21-15,-1 0 0,21 0 16,-20 0-16,-1 21 0,0 1 0,1 20 16,-22-21-16,0 21 0,0-20 15,0 20-15,-21 0 0,0-21 16,0 22-16,0-22 0,-21 21 16,0-21-16,21 1 0,-21-1 0,0 0 15,0 0-15,-1 0 0,1-21 16,21 21-16,0-42 31,0 0-31,21 0 0</inkml:trace>
  <inkml:trace contextRef="#ctx0" brushRef="#br0" timeOffset="2654.39">6096 1566 0,'0'0'0,"-85"22"31,64-1-31,-21 21 0,21-21 16,-1 22-16,1-1 0,0 21 0,0-20 16,21-1-16,0 0 0,0 1 15,0-22-15,0 21 0,0-21 0,0 22 16,0-22-16,21 0 0,0 0 15,0 0-15,22 1 0,-22-22 16,0 0-16,21 0 0,-20 0 16,20 0-16,-21 0 0,21 0 0,1-22 15,-1 1-15,0 0 0,1 0 16</inkml:trace>
  <inkml:trace contextRef="#ctx0" brushRef="#br0" timeOffset="4262.47">6562 1080 0,'0'0'0,"-22"-43"16,1 1-16,0 42 0,0-21 0,0 21 15,0 0-15,-1 21 16,1 21-16,21 1 0,0-1 16,0 0-16,0 1 0,0-1 0,0 21 15,0-20-15,0 20 0,0 1 16,21-1-16,-21 1 0,22-1 0,-22 1 15,0-22-15,0 22 0,0-22 16,0 21-16,0-20 0,0-22 16,21 21-16,-21-21 0,0 1 0,0-1 15,0 0-15,0 0 0,0-42 47,0 0-47,0 0 0,0-22 16,0 22-16,21-21 0,0-1 15,-21 1-15,21 0 0,0-1 0,1 22 16,20-21-16,-21 21 0,0-22 16,0 22-16,1 21 0,20 0 0,-21 0 15,0 0-15,0 21 0,1 1 16,-22-1-16,21 21 0,0-21 0,-21 22 16,0-1-16,0-21 0,0 21 15,0-20-15,0 20 0,0-21 0,0 0 16,0 22-16,0-22 15,21 0-15,0 0 0,0-21 16,1 0-16,-1 0 16,0 0-16,0 0 0,0 0 0,0-21 15,22 21-15,-22-21 0,21-22 16,-21 22-16,1 0 0,20-21 0,-21-1 16,0 1-16,0 0 0,1-1 15,-22 1-15,0 21 0,0-21 16,0 20-16,0 1 0,0 0 0,-22 21 15,1 0 1,0 0-16,0 0 0,0 0 16,0 21-16,21 0 15,0 1-15,0-1 16,0 0-16,21 0 16,0-21-16,0 21 0,-21 0 15,21-21-15,0 22 0,-21-1 16,22 0-16,-22 0 0,0 0 0,21 0 15,-21 22-15,21-22 0,-21 0 16,0 0-16,21 0 0,0 1 0,0-1 16,-21 0-16,22-21 0,-1 21 15,0-21-15,0 21 0,0-21 16,0 0-16,1 0 16,-1 0-16,0 0 0,0 0 0,0-21 15,0 0-15,1 21 0,-1-21 16,0-22-16,0 22 0,0 0 0,0-21 15,1-1-15,-1 22 0,0-21 16,0 0-16,0-1 0,-21 1 0,0 21 16,0 0-16,0-1 0,0 1 15,0 0-15,0 42 16,0 0 0,-21 1-16,0 20 0,0 0 15,21 1-15,-21-1 0,-1-21 0,1 21 16,0 1-16,21-1 0,-21-21 15,21 0-15,0 22 0,0-22 16,21 0-16,0-21 0,0 0 16,1 0-16,-1 0 0,0 0 15,21 0-15,-21 0 0,1 0 0,-1 0 16,21-21-16,-21 0 0,-21 0 16,21-1-16,-21 1 0,0-21 0,0 21 15,0 0-15,0-22 0,0 22 16,0-21-16,-21 21 0,0-22 0,21 22 15,-21 0-15,0 21 0,0-21 16,-1 0-16,1 21 0,0 0 0,0 0 16,0 0-16,42 0 31,21 0-15,-21 0-16,1 0 0,20-22 15,0 22-15,1-21 0,-1 21 0,0 0 16,-21-21-16,22 21 0,-1 0 15,-21-21-15,0 21 0,1 0 0,-1 0 16,0 0-16,0 0 0,-21 21 16,0 0-16,0 0 0,0 1 0,0-1 15,0 0-15,0 21 16,0-21-16,0 22 0,0-22 0,0 21 0,0-21 16,0 1-16,0-1 15,0 0-15,0 0 0,0 0 0,0 0 16,0 1-16,0-1 15,0-42 17,0-1-17,0 1-15,0 0 0,0 0 16,0 0-16,0-22 0,21 22 0,0-21 16,1 0-16,-1-1 15,0 1-15,21-22 0,-21 22 0,22 21 16,-1-21-16,0 20 0,1 1 0,-1 0 15,22 21-15,-43 0 0,21 0 16,0 0-16,-20 0 0,20 21 16,-21 22-16,0-22 0,-21 21 0,0 0 15,0-20-15,0 41 0,0-21 16,0 1-16,0-1 0,0-21 0,0 22 16,0-1-16,0-21 0,-21 0 15,21 22-15,0-22 0,0 0 0,0 0 16,0 0-16,0-42 31,0 0-15,21 0-16,0 0 15</inkml:trace>
  <inkml:trace contextRef="#ctx0" brushRef="#br0" timeOffset="4498.57">9419 1651 0,'0'42'16,"0"-20"-16,0-1 16,0 21-16,0-21 0,-21 22 15,21-1-15,0-21 0,0 21 16,0-20-16,0-1 0,0 0 16,0 0-16,0 0 0,0 0 0,-21-21 15,21 22-15,0-44 47,21 1-47,-21-21 0,21 21 16</inkml:trace>
  <inkml:trace contextRef="#ctx0" brushRef="#br0" timeOffset="4818.39">9313 1207 0,'0'0'0,"-21"0"0,0 63 16,21-42-16,0 0 15,0 1-15,0-1 0,0 0 16,21-21-16,0 0 16,0 0-16,1 0 0,-1 0 0,0 0 15,0 0-15,0-21 16,-21 0-16,0-1 0,0 1 15,0 0-15,0 0 0,0 0 16,0 0-16,-21 21 0,0-22 0,0 22 16,0 0-1,-1 0-15,1 0 0,21 22 16,-21-1-16,21 0 16,-21 0-16,0 0 0,21 0 15</inkml:trace>
  <inkml:trace contextRef="#ctx0" brushRef="#br0" timeOffset="5655.28">9779 1715 0,'0'-22'0,"0"-41"31,0 42-31,21 21 0,0-21 0,0-1 16,22 22-16,-22 0 0,21-21 15,1 21-15,-1 0 0,0 0 0,1 0 16,-22 0-16,21 0 0,0 21 16,-20 1-16,-1-1 0,0 0 0,-21 0 15,0 21-15,0 1 0,0-22 16,-21 21-16,0 1 0,-22-1 0,1 0 15,0 1-15,-22-1 0,22-21 16,-22 21-16,1-20 0,20 20 0,-20-21 16,21 0-16,20 0 0,-20-21 15,21 22-15,0-22 0,42 0 47,0 0-47,21 0 16,-20 0-16,20 0 0,-21 0 0,21 0 15,1 0-15,-1 0 0,0 0 0,1 0 16,-1 21-16,0 0 0,1 0 16,-1 0-16,0 0 0,-20 1 0,20 20 15,-21 0-15,21 1 16,-20-1-16,-1 0 0,0 22 0,-21-22 16,0 0-16,21 22 0,-21-1 15,0-20-15,0 20 0,0 22 0,-21-22 16,0 22-16,0-21 0,-22 20 0,1 1 15,0 0-15,-22-22 0,1 22 16,-1-22-16,1 1 0,-1-1 0,-21-20 16,22-1-16,-22 0 0,22 1 15,-1-22-15,22-21 0,-22 0 0,22 0 16,0 0-16,-1 0 0,-20-21 0,21-22 16,-1 22-16,-20-21 0,20-1 15,-20 1-15,21-21 0,-22-1 16,22 1-16,-22-1 0,22 1 15,0-22-15,-1 21 0,22 1 0,0-1 16,21 1-16,0 21 0,0-22 0,0 22 16,0-1-16,0-20 0,0 21 15,21-22-15,0 1 0,0-1 0</inkml:trace>
  <inkml:trace contextRef="#ctx0" brushRef="#br0" timeOffset="6334.1">10414 1947 0,'21'0'0,"-42"0"0,63-21 0,-21 0 0,1 21 16,-1-21-16,0 0 0,0-22 15,-21 22-15,21 0 0,-21-21 16,0 21-16,0-22 0,0 1 16,0 21-16,0-22 0,-21 22 0,21 0 15,-21 0-15,0 21 0,0 0 16,-1 0-16,1 0 0,-21 0 0,21 0 15,-22 21-15,22 0 0,0 0 16,-21 22-16,21-1 0,-22 0 0,22 22 16,0-22-16,21 1 0,0-1 15,-21 0-15,21 1 0,0-22 0,0 21 16,0-21-16,21 0 0,-21 1 16,21-1-16,0-21 0,0 0 0,1 0 15,-1 0-15,21 0 16,-21 0-16,0 0 0,22 0 0,-22 0 15,0-21-15,21-1 0,-20 1 16,-1 0-16,21 0 0,-21-21 0,22 20 16,-22-20-16,0 0 0,0-1 15,0-20-15,0 21 0,-21-1 0,0 22 16,0-21-16,0 21 0,0-1 16,-21 22-1,0 0-15,0 0 0,0 43 16,21-22-16,-21 21 0,21 1 0,-22-1 15,22 0-15,0 1 0,0-22 16,0 21-16,0-21 0,0 22 16,0-22-16,0 0 0,22 0 15,-1-21-15,0 21 0,0 0 0,21-21 16,-20 0-16,-1 0 0,21 0 16,0 0-16,-20 0 0,20-21 0,0 0 15,-21 0-15,22 0 0,-22 0 16,21-22-16,-21 22 0</inkml:trace>
  <inkml:trace contextRef="#ctx0" brushRef="#br0" timeOffset="6614.94">11366 720 0,'0'0'0,"0"21"16,-21 21-16,0 22 0,0-22 0,0 22 15,0 20-15,-1-20 0,1-1 16,0 1-16,21 20 0,-21-20 0,21-1 16,-21 1-16,21-1 0,0 1 15,0-1-15,0 1 0,0-22 16,0 1-16,21-1 0,0-21 0,-21 21 16,21-20-16,0-1 0,1 0 0,-1 0 15,0 0-15,0-21 0,0 0 16,0 0-16,1 0 15,-1-21 1,0 0-16,0 0 0</inkml:trace>
  <inkml:trace contextRef="#ctx0" brushRef="#br0" timeOffset="7591.38">11811 1482 0,'0'21'15,"-21"0"-15,0 0 16,-1 0-16,22 22 0,-21-22 0,0 21 16,0 1-16,21-1 15,0 0-15,-21-21 0,21 22 0,0-1 16,0-21-16,0 0 0,0 22 16,0-22-16,0 0 0,0 0 15,21-21-15,0 0 16,0 0-16,0 0 0,1 0 0,20 0 15,0-21-15,-21 0 0,22 0 16,-1 0-16,0-1 0,1-20 0,-1 21 16,0-21-16,1-1 0,-1 1 15,-21 21-15,0-22 0,22 1 16,-43 21-16,21 0 0,-21 0 0,0-1 16,-21 22-1,0 22 1,21-1-16,-22 0 0,1 0 15,0 21-15,0-20 0,0 20 0,0-21 16,-1 21-16,22-20 0,0-1 16,0 0-16,0 0 0,0 0 0,0 0 15,0 1-15,0-1 0,22-21 16,-22 21-16,21-21 0,0 0 16,0 0-16,0 0 15,0-21-15,1 0 0,-22-1 16,21 1-16,-21 0 0,0-21 15,0 21-15,0-22 0,0 1 16,0 21-16,0-22 0,21 1 16,-21 21-16,0-21 0,0 20 0,21 1 15,0 0-15,0 0 0,1 0 16,-1 21-16,0 0 0,21 0 0,-21 0 16,22 0-16,-22 0 0,21 0 15,1 0-15,-22 21 0,21 0 0,-21 0 16,0 22-16,1-22 0,-1 21 15,0 0-15,-21 1 0,21-22 0,-21 21 16,0 1-16,0-22 0,0 21 16,0-21-16,0 0 0,0 1 0,0-1 15,0 0-15,0 0 16,-21-21-16,21 21 0,-21-21 0,0 0 16,-1 0-16,1 0 15,0 0-15,21-21 16,0 0-16,0 0 0,0 0 15,0-1-15,0-20 0,0 0 0,21-1 16,22 1-16,-22 0 0,0-1 16,21-20-16,1 21 0,-1-1 0,0 22 15,1-21-15,20 21 16,-21-1-16,1 1 0,20 0 0,-20 21 16,-1 0-16,0 0 0,-21 0 15,22 21-15,-22 0 0,0 1 0,0 20 16,0 0-16,-21 1 0,0-1 15,0 0-15,0 1 0,0-1 0,0 0 16,-21 1-16,0-1 0,0 0 16,0-21-16,0 1 0,-1 20 0,1-21 15,0 0-15,0 0 16,0 1-16,0-22 16,-1-22 15,22 1-31,0 0 0,0 0 0,0-21 15</inkml:trace>
  <inkml:trace contextRef="#ctx0" brushRef="#br0" timeOffset="7779.27">12912 1080 0,'0'0'0,"-43"-22"0,-63-20 31,85 42-31,0 0 15,0 0 1,21 21 15,0 0-31</inkml:trace>
  <inkml:trace contextRef="#ctx0" brushRef="#br0" timeOffset="8002.39">11493 1397 0,'0'0'0,"0"21"0,22-21 32,-1 0-32,0 0 0,21 0 15,-21 0-15,22 0 0,-1 0 16,0 0-16,22 0 0,-22 0 0,1 0 15,-1-21-15,0 21 0,1 0 16,-22 0-16,21 0 0,-21 0 0</inkml:trace>
  <inkml:trace contextRef="#ctx0" brushRef="#br0" timeOffset="9282.67">1397 4784 0,'0'0'0,"-21"-21"0,0-1 0,21 1 15,-22 0-15,1 0 16,21 0-16,0 0 0,0-1 16,0 1-16,0 0 0,21 0 15,1 21-15,-1-21 0,21 0 16,-21 21-16,22 0 0,-22 0 16,21 0-16,0 0 0,1 0 15,-22 21-15,21 0 0,-21 0 0,1 21 16,-1 1-16,0-1 0,-21 0 15,0 22-15,0-1 0,0 22 16,0-21-16,-21-1 0,-22 1 0,22-1 16,-21 1-16,-22-22 0,22 21 15,-21-20-15,20 20 0,-20-42 16,20 22-16,1-22 0,0 0 0,21 0 16,-1 0-16,-20-21 0,21 0 15,0-21 1,0 21-16,21-21 0,-22 0 0,22-21 0,0 20 15,0 1-15,0-21 16,0 0-16,0 20 0,0-20 16,0 0-16,22-1 0,-1 1 0,0 21 15,21-21-15,-21 20 0,22 1 16,-1 21-16,0 0 0,1 0 16,-1 21-16,-21 1 0,22-1 0,-1 21 15,-21-21-15,21 0 0,-20 22 16,-1-22-16,0 0 0,0 21 0,0-20 15,0-1-15,-21 0 0,0 0 16,0 0-16,22 0 0,-22 1 16,0-1-16,21-21 15,0 0 1</inkml:trace>
  <inkml:trace contextRef="#ctx0" brushRef="#br0" timeOffset="9462.56">2307 5165 0,'0'0'0,"21"0"0,-21-21 31,-21 21-15,0 0 0</inkml:trace>
  <inkml:trace contextRef="#ctx0" brushRef="#br0" timeOffset="9910.31">2984 4191 0,'0'0'0,"-21"-21"0,0 21 16,0 0-16,0 0 0,42 0 31,0 0-31,0 0 0,22 0 16,20 0-16,1 0 0,-1-21 0,22 0 15,-22 21-15,22-22 0,0 22 16,-1-21-16,1 0 0,0 21 15,-22-21-15,-21 21 0,22 0 0,-22 0 16,1 0-16,-22 0 0,0 0 16,-42 21-1,-22 0 1,22-21-16,-21 21 0</inkml:trace>
  <inkml:trace contextRef="#ctx0" brushRef="#br0" timeOffset="10214.86">3344 4128 0,'0'0'0,"21"0"0,1-22 15,-1 22-15,0 0 16,0 22 0,-21-1-16,0 0 0,0 21 0,0 1 15,0-1-15,0 21 0,0 1 16,0-22-16,0 22 0,0 20 15,0-20-15,0 21 0,0-1 16,0-20-16,0 20 0,-21-20 0,0-1 16,21 1-16,-21-22 0,21 1 15,0-1-15,-22 0 0,22-21 0,0 22 16,0-22-16,0 0 16,22-21-1,-1 0-15,0-21 0,0 0 16,0 0-16,0-1 0,1 1 0</inkml:trace>
  <inkml:trace contextRef="#ctx0" brushRef="#br0" timeOffset="10903.46">4064 4678 0,'0'0'0,"21"-21"0,0 0 0,-21 42 31,0 0-16,-21 0-15,0 21 0,21 1 16,-21-1-16,0 0 0,-1 1 0,22 20 16,0-20-16,0-1 0,0 0 15,0-21-15,0 22 0,0-22 16,0 21-16,0-21 0,22 1 16,-1-1-16,0-21 0,0 0 15,0 0-15,0 0 0,1 0 0,-1 0 16,21-21-16,0-1 0,-20 1 15,20 0-15,0 0 0,1-21 0,-1 20 16,0-20-16,-21 0 0,22-1 16,-1 1-16,-21-21 0,0 20 15,1 22-15,-1-21 0,0 21 0,0-22 16,-21 22-16,0 0 0,0 42 31,0 0-15,0 22-16,0-22 0,-21 21 15,21 22-15,-21-22 0,21 21 16,0-20-16,0 20 0,0 1 16,-21-22-16,21 22 0,0-1 0,0 1 15,0-1-15,0 22 0,0-22 16,0 1-16,0 20 0,0-20 0,21-1 16,0 1-16,-21-1 0,0-20 15,0 20-15,0-20 0,0-1 0,0 21 16,0-20-16,0-22 0,0 21 15,-21 1-15,0-22 0,21 0 0,-22 0 16,1-21-16,0 0 0,0 0 0,0 0 16,0-21-16,-22 21 0,1-21 15,21-22-15,-22 22 0,1-21 16,21 21-16,-21-22 0,-1 1 16,22 0-16,0-1 0,0 1 0,0 0 15,-1-1-15,1 1 0,21 0 16,0-1-16,0 22 0,0-21 0,0 21 15,0 0-15,0-1 0,0 1 16,0 0-16,21 0 0,1 0 0,-1 21 16,0-21-16,0-1 0,21 1 15,1 0-15,-22 0 0,21-21 16</inkml:trace>
  <inkml:trace contextRef="#ctx0" brushRef="#br0" timeOffset="11279.78">5270 4678 0,'0'0'0,"-21"0"0,-21-21 31,42 42-31,-21 0 0,21 0 16,0 22-16,0 20 0,0-21 15,0 22-15,0 21 0,0-22 16,0 1-16,-21 20 0,21 1 0,0-22 16,0 22-16,0 0 0,0-1 0,0 1 15,-22 0-15,22-1 0,0 1 16,0-21-16,0-1 0,0 1 0,0-1 16,0 1-16,0-22 0,0 0 15,0 1-15,0-1 0,0-21 0,0 0 16,0 0-16,0-42 31,22 0-31,-22 0 0,0 0 0,0-22 16,21 1-16,-21 0 15,0-1-15,0 1 0,0 0 0,0-22 16</inkml:trace>
  <inkml:trace contextRef="#ctx0" brushRef="#br0" timeOffset="11603.69">5143 4720 0,'0'0'0,"0"-42"0,0 21 16,22-22-16,-1 22 0,0 0 0,0 0 15,21 0-15,1 0 0,20-1 16,-20 22-16,20 0 0,-21 0 0,22 0 16,-22 0-16,22 22 15,-22-1-15,-21 0 0,22 0 0,-22 21 16,-21 1-16,0-22 0,0 21 15,-21 22-15,-1-22 0,-20 0 0,0 1 16,-1-1-16,1 0 0,-21 1 16,20-22-16,1 21 0,0-21 0,-1 1 15,22-1-15,-21-21 0,21 21 16,-1-21-16,22-21 31,22 21-31,-1-21 0,0-1 16,21 1-16,-21 0 0,22 0 15,-22 0-15,21 0 0</inkml:trace>
  <inkml:trace contextRef="#ctx0" brushRef="#br0" timeOffset="12374.25">6117 4741 0,'21'0'31,"0"-21"-15,1 0-16,-1 0 0,0 21 15,0-21-15,-21 0 16,21-1-16,0 1 0,1 0 0,-1 0 16,-21 0-16,21 0 0,-21-1 15,21 1-15,-21 0 0,0 0 0,0 0 16,-21 21-1,0 0-15,0 0 0,-1 0 16,1 0-16,0 21 0,0 0 16,0 0-16,0 0 0,-1 1 0,22 20 15,0-21-15,-21 0 0,21 0 16,-21 22-16,21-22 0,0 21 0,0-21 16,0 22-16,0-1 0,0-21 15,0 0-15,21 22 0,0-22 16,1 0-16,-22 0 0,21-21 0,21 21 15,-21-21-15,0 0 0,22 0 16,-22 0-16,21 0 0,1-21 0,-1 21 16,21-21-16,-20 0 0,-1 0 15,0-22-15,22 22 0,-22-21 0,1 21 16,20-22-16,-21 1 0,1 21 16,-1-21-16,0-1 0,1 1 0,-1 0 15,0-1-15,-20 1 0,20 21 16,-21-22-16,0 22 0,0 0 15,-21 0-15,0 0 0,0 0 0,-21 21 32,0 21-32,-21 0 0,21 0 0,-22 0 15,22 0-15,-21 1 0,21 20 16,-1-21-16,22 0 0,0 22 0,0-22 16,0 0-16,0 0 0,0 0 15,0 0-15,22 1 0,-1-1 0,0-21 16,0 21-16,0 0 0,0-21 15,1 21-15,-1-21 0,0 21 0,0 1 16,0-1-16,0-21 16,-21 21-16,0 0 15,-21 0 1,0-21 0,0 0-16,0 0 0,0 0 15,-1 0 1,1 0-16,0 0 31</inkml:trace>
  <inkml:trace contextRef="#ctx0" brushRef="#br0" timeOffset="13919.78">1672 7472 0,'0'-21'0,"-21"21"16,21-21 0,0-1-16,0 1 15,0 0-15,0 0 16,0 0-16,0 0 0,0-1 16,0 1-16,21 0 0,0 0 15,0 0-15,1 21 0,-1 0 16,0 0-16,0 21 15,0 0-15,-21 21 0,0-20 0,0 20 16,0 0-16,0 1 0,0-22 16,0 21-16,0 0 0,-21 1 15,0-1-15,0-21 0,0 22 0,-1-22 16,1 21-16,0-21 0,0 0 16,0 1-16,0-22 0,-1 21 0,1-21 15,21-21 16,0-1-15,0 1-16,0 0 0,21 0 0,1 0 16,-1 0-16,21-1 0,-21 1 15,0 0-15,22 0 0,-22 0 0,21 0 16,-21 21-16,22 0 0,-22 0 16,0 0-16,21 0 0,-20 21 0,20-21 15,-21 21-15,0 0 0,22 21 16,-22-20-16,0 20 0,0 0 0,0 1 15,-21-1-15,0 0 0,0 1 16,0 20-16,0-21 0,0 1 0,-42-1 16,21 0-16,-22 1 0,22-1 15,-21-21-15,-22 22 0,22-22 16,-21 0-16,20 0 0,-20 0 0,-1 0 16,22-21-16,-22 0 0,22 0 15,-21 0-15,20 0 0,1 0 0,0-21 16,-1 0-16,1 0 0,0 0 15,-1-22-15,22 22 0,0-21 16,0 0-16,0-1 0,21 22 0,0-21 16,0 21-16,0-22 0,0 22 15,21 0-15,-21-21 0,21 20 0,21 1 16,-21 0-16,1 0 16</inkml:trace>
  <inkml:trace contextRef="#ctx0" brushRef="#br0" timeOffset="14262.57">2815 7662 0,'0'0'15,"21"0"1,0 0 0,-21-21-16,0 0 0,22 0 15,-22 0-15,21 0 0,-21-1 16,0 1-16,0 0 0,-21 0 16,-1 21-1,1 0-15,0 21 0,0-21 16,0 21-16,0 0 0,-1 1 15,22-1-15,-21 0 0,21 0 0,0 0 16,0 22-16,0-22 16,0 0-16</inkml:trace>
  <inkml:trace contextRef="#ctx0" brushRef="#br0" timeOffset="15932.75">4551 7112 0,'0'0'0,"-21"-21"0,21 0 0,0 0 15,-22-1-15,22 1 0,-21 0 16,21 0-16,0 0 0,-21 0 16,21-1-16,-21 1 0,21 0 15,-21 21-15,21-21 0,0 42 32,0 0-32,0 0 15,0 22-15,0-1 0,0 0 0,21 22 16,-21-22-16,0 22 0,0-1 15,0 1-15,0-1 0,0 1 0,0-22 16,0 22-16,0-22 0,0 0 0,0 1 16,0-22-16,0 21 0,0-21 15,21 0-15,-21 1 0,21-22 0,-21 21 16,21-21-16,1 0 0,-1 0 16,0-21-16</inkml:trace>
  <inkml:trace contextRef="#ctx0" brushRef="#br0" timeOffset="16393.95">5122 7049 0,'0'0'0,"0"21"0,0 0 16,0 21-16,0 1 0,0-1 15,-21 0-15,-21 1 0,21-1 0,-22 21 16,1-20-16,0-1 0,-1 0 0,1 1 15,-22-1-15,22-21 16,0 22-16,-1-22 0,1 0 0,21 0 16,-21-21-16,20 21 0,1-21 15,21-21 1,21 0-16,1 0 16,-1 0-16,0-22 0,0 1 15,0 0-15,22-1 0,-1-20 0,-21 20 16,21-20-16,1-1 0,-1 22 15,0 0-15,1-1 0,-1 1 0,0 21 16,1 0-16,-22 21 0,21 0 16,-21 0-16,22 21 0,-22 0 0,0 21 15,0 1-15,0-1 0,1 0 16,-1 1-16,0 20 0,0-20 0,0-1 16,-21 0-16,21 1 0,1-22 15,-1 21-15,-21-21 0,21 22 0,0-22 16,-21 0-16,21 0 0,0-21 0,1 21 15,-1-21-15,0 0 0,0 0 16,0 0-16,22 0 0,-22-21 0,0 21 16,0-21-16,0-21 0,0 20 0,22-20 15</inkml:trace>
  <inkml:trace contextRef="#ctx0" brushRef="#br0" timeOffset="16638.81">6032 6498 0,'0'275'31,"-21"-232"-31,21 20 16,0 1-16,-21-1 0,21 1 16,0 20-16,0-20 0,0-1 0,0 1 15,0-1-15,-21 1 0,21-1 16,0-20-16,-21-1 0,21 0 15,0 1-15,0-22 0,0 0 0,0 0 16,21-21-16,0 0 0,0 0 16,0 0-16,1-21 15</inkml:trace>
  <inkml:trace contextRef="#ctx0" brushRef="#br0" timeOffset="17074.82">6498 7154 0,'0'0'0,"0"22"0,0-1 15,0 0-15,0 0 0,0 0 0,0 0 16,0 1-16,0-1 16,21-21-16,0 0 15,1 0-15,-1 0 0,21 0 0,-21-21 16,0 21-16,22-22 0,-1 1 0,-21 0 15,22-21-15,-1 21 0,-21-1 16,21-20-16,-20 21 0,-1-21 0,-21 20 16,0-20-16,0 21 0,0 0 15,0 0-15,-21-1 0,-1 1 0,1 0 16,-21 21-16,21 0 0,-22 0 0,1 21 16,-21 0-16,20 1 15,1-1-15,21 21 0,-22-21 0,1 22 16,21 20-16,-21-21 0,42 22 0,-22-22 15,22 22-15,0-22 0,0 0 16,0 22-16,22-43 0,-22 21 0,42-20 16,-21 20-16,21-21 0,-20 0 15,20-21-15,0 21 0,22-21 0,-22 0 16,0 0-16,22 0 0,-22-21 0,1 0 16,20 0-16,-21 0 0,22 0 15,-22-22-15,1 1 0,20 0 0</inkml:trace>
  <inkml:trace contextRef="#ctx0" brushRef="#br0" timeOffset="17582.61">7620 6308 0,'0'0'0,"-21"-21"0,21-1 0,-21 22 16,-1 0-16,22 22 0,0 20 15,-21 0-15,0 1 0,0 20 0,21 1 16,0-1-16,-21 1 0,21-1 0,-21 1 15,21-1-15,0 1 0,0-1 16,0 1-16,0-1 0,0 1 0,0-22 16,0 21-16,0-20 15,0 20-15,0-42 0,0 22 0,0-22 16,0 21-16,0-21 0,0 1 16,21-22-1,0-22-15,0 1 16,-21 0-16,21-21 0,-21 21 0,21-22 15,1 1-15,-22 0 0,21-1 16,0-20-16,0 20 0,0-20 0,0 21 16,22-1-16,-1 1 0,-21 0 15,22-1-15,-1 22 0,21 0 0,-20 0 16,-1 21-16,0 0 0,1 0 0,-1 21 16,0 0-16,1 0 0,-1 0 15,-21 22-15,22-22 0,-22 21 16,-21 1-16,0-1 0,0-21 0,0 43 15,0-22-15,0 0 0,-43 1 16,22-1-16,-21-21 0,0 21 0,-1 1 16,-20-22-16,20 0 0,-20 21 0,21-20 15,-22-1-15,22-21 0,-1 21 16,1-21-16,0 0 0,21 0 0,-1 0 16,1 0-16,0 0 0,21-21 0,0 0 15,0-1-15,0 1 0,0-21 16,21 0-16</inkml:trace>
  <inkml:trace contextRef="#ctx0" brushRef="#br0" timeOffset="20227.61">8932 6731 0,'0'0'0,"-42"0"0,0 21 0,-1-21 16,1 21-16,21-21 0,-22 0 0,22 22 15,0-22-15,0 0 0,21 21 16,21-21-1,0 0-15,22 0 0,-22 0 16,21 0-16,0-21 0,1 21 0,-1-22 16,22 1-16,-22 0 0,0 0 0,22-21 15,-22 20-15,0 1 16,22-21-16,-22 0 0,-21 20 0,22-20 16,-1 0-16,-21-1 0,0 1 0,-21 21 15,0-21-15,0 20 0,0-20 16,0 21-16,-21 0 0,-21 0 0,21 21 15,-22 0-15,-20 0 0,21 0 16,-22 0-16,1 0 0,-1 21 0,1 0 16,-1 0-16,1 21 0,-1 1 0,22-1 15,-1 22-15,22-22 0,0 21 16,0 1-16,21-22 0,0 22 0,0-22 16,21 0-16,0-20 0,0 20 15,22-21-15,-22 0 0,21 0 0,1 1 16,-1-1-16,0-21 0,1 0 15,-1 0-15,0 0 0,1 0 16,-1 0-16,-21 0 0,0 0 0,0-21 16,1 21-16,-1-22 0,-21 1 0,0 0 15,-21 0 1,-1 21-16,1 0 0,0-21 0,0 21 16,-21 0-16,-1 0 0,22 21 0,-21-21 15,-1 21-15,1 21 0,0-20 16,-1-1-16,1 21 0,21 0 0,0 1 15,0 20-15,-1-20 0,22 20 16,-21-21-16,21 22 0,0-22 16,0 22-16,21-22 0,1-21 0,-22 22 0,42-22 15,-21 21-15,0-21 16,22-21-16,-22 21 0,21-21 0,0 0 16,1 0-16,-1 0 0,0 0 0,1 0 15,-1-21-15,0 0 0,1 0 16,-1 0-16,22-22 0,-22 1 0,21 0 15,1-22-15,-22 1 0,22-1 0,-1 1 16,1-22-16,-1 22 0,1-22 16,-22 0-16,0 1 0,1-1 0,-1 0 15,-21 1-15,0 20 0,-21-21 0,0 22 16,0-1-16,0 1 16,-21 21-16,0-1 0,0 1 0,0 0 15,21 20-15,-21 1 0,-1 0 16,1 21-16,21 21 0,-21 22 15,0-22-15,21 21 0,0 22 0,-21-1 16,0 1-16,21-1 0,-22 22 16,22-1-16,0-20 0,0 21 0,-21-22 15,21 1-15,0 20 0,-21-20 0,21-1 16,0 1-16,0-1 0,0-20 16,21 20-16,0-21 0,-21 1 0,22-1 15,20-21-15,-21 0 0,0 1 0,22-1 16,-22-21-16,21 0 15,0 0-15,-20 0 0,20 0 0,0 0 16,-21-21-16,22-1 0,-22 1 0,21 0 16,-21-21-16,22 21 0,-22-22 15,21 1-15,-21 0 0,1-1 0,-1 1 16,-21 0-16,0-1 0,0 1 0,0 0 16,0 20-16,0 1 0,0 0 15,0 0-15,-21 21 0,-1 0 16,1 21-16,0-21 0,0 21 15,0 22-15,0-22 0,21 0 16,-22 21-16,1 1 0,21-1 0,0 0 16,0 1-16,0-1 0,0 0 15,0 1-15,0-22 0,0 21 16,21-21-16,1 0 0,-1 1 0,0-1 16,0-21-16,0 21 0,0-21 0,22 0 15,-22 0-15,21 0 0,-21 0 16,22-21-16,-1 0 0,0 21 0,1-43 15,20 22-15,-20 0 0,20-21 0,-21-1 16,22 1-16,-22 0 0,22-1 16,-22 1-16,-21 21 0,22-22 0,-22 1 15,0 0-15,0 21 0,-21-1 16,0 1-16,0 0 0,-21 42 31,0 0-31,21 22 0,-21-22 0,21 21 16,-22-21-16,22 22 0,-21-1 15,21 0-15,0 1 0,0-1 0,0-21 16,0 22-16,0-22 0,0 21 0,0-21 16,0 0-16,0 1 0,0-1 15,21-42 17,-21-1-32,22 1 0,-22 0 15,0-21-15,21-1 16,0 22-16,0-21 0,-21 0 0,0-1 15,21 1-15,0 0 0,-21-1 0,0 1 16,22 21-16,-1 0 0,0-22 16,0 22-16,0 21 15,0 0-15,1 21 16,-1 0-16,-21 1 0,21-1 16,-21 0-16,21 21 0,0-21 0,-21 22 15,21-22-15,1 21 0,-22-21 0,21 22 16,0-22-16,-21 0 0,0 0 15,21 0-15,0 1 0,0-1 0,1-21 16,-1 21-16,0-21 16,0 0-16,0 0 15,-21-21-15,21 21 0,1-21 0,-1-1 16,0 1-16,21-21 0,-21 21 0,1-22 16,-1 22-16,21-21 0,-21 0 15,0-1-15,1 1 0,-1 0 0,0-1 16,0 22-16,0-21 0,0-1 0,1 22 15,-1 0-15,-21 0 0,0 0 16,0 42-16,0 0 16,0 0-16,0 0 0,0 22 0,0-1 15,0-21-15,0 22 0,0-1 16,0 0-16,0 1 0,0-1 16,0 0-16,0-21 0,0 22 0,0-22 15,0 21-15,21-21 0,0 1 16,0-1-16,0 0 0,1-21 0,20 0 15,-21 21-15,21-21 0,-20 0 0,20 0 16,0-21-16,1 21 0,-1-21 16,0 0-16,1-1 0,-1-20 0,0 21 15,1-21-15,-1-1 0,0 1 0,-21 0 16,22-22-16,-22 22 0,0-1 16,0-20-16,-21 21 0,0-1 15,0 1-15,0 0 0,0 20 0,0 1 0,-21 0 16,0 21-1,0 21-15,0 0 0,-1 1 0,1 20 16,0-21-16,21 21 0,0 1 0,-21-1 16,21-21-16,0 22 0,0-22 15,0 21-15,0-21 0,0 0 0,0 22 16,21-22-16,0-21 0,0 21 0,1 0 16,-1-21-16,0 0 0,0 0 15,21 0-15,-20 0 0,-1 0 0,21 0 16,-21 0-16,22-21 0,-1 0 0,-21 0 15,21 0-15,-20-1 16,20 1-16,-21-21 0,0 21 0,0-22 16,1 1-16,-1 0 0,-21 21 0,0-22 15,21 22-15,-21-21 0,0 21 16,0-1-16,0 44 16,0-1-1,0 21-15,-21-21 0,21 0 0,0 22 16,-21-1-16,21-21 0,-22 22 0,22-22 15,-21 21-15,21-21 0,0 0 16,0 22-16,0-22 0,0 0 0,-21 0 16,21 0-16,0 1 0,-21-22 31,21-22-15,0 1-16,0 0 15,0 0-15,0 0 0,0 0 16,0-22-16,0 1 0,21 0 0,21-1 15,-20 1-15,-1-22 0,21 1 0,-21-1 16,22 1-16,-1-1 0,0 22 16,1-21-16,-1 41 0,0-20 15,1 21-15,-1 0 0,0 0 0,22 21 16,-22 0-16,0 21 0,1 0 0,-1 0 16,-21 21-16,22 1 0,-22-1 0,0 0 15,0 22-15,0-22 16,-21 22-16,0-22 0,0 0 0,0 1 0,0 20 15,0-42-15,0 22 0,0-1 16,0 0-16,0-20 0,-21-1 16,21 21-16,-21-21 0,21 0 0,-21 1 15,21-1-15,21-42 47,-21-1-47,21 1 0,0 0 0,0 0 16,1-21-16,-1 20 0,0-41 15,0 21-15,21-1 0</inkml:trace>
  <inkml:trace contextRef="#ctx0" brushRef="#br0" timeOffset="20919.21">14795 6138 0,'0'0'0,"22"-63"16,20-170 0,-42 191-16,21-1 0,-21 1 15,0 21-15,21 0 0,-21 0 0,0 42 16,0 0-1,0 0-15,0 21 0,0 1 0,0 20 16,0-20-16,0 20 0,0-21 16,0 22-16,0-22 0,0 22 0,0-1 15,0 1-15,0-1 0,-21 1 16,21-1-16,0-20 0,0 20 16,-21-21-16,21 22 0,0-22 0,0 1 15,-21-1-15,21-21 0,0 21 0,0-20 16,0-1-16,-21 0 0,21 0 15,0 0-15,0 0 16,21-21 0,-21-21-16,21 21 0,21-21 15,-21 0-15,22 0 0,-22 0 0,21-22 16,22 22-16,-22-21 0,22 21 0,-22-22 16,21 1-16,1 0 0,-22-22 15,22 22-15,-22-1 0,0-20 16,1 21-16,-22 20 0,0-20 0,0 21 15,0 0-15,-21 0 0,-21 21 32,0 21-32,0 0 0,-21 0 15,20 21-15,-20-20 0,0 20 0,21 0 16,-1-21-16,1 22 0,0-22 0,0 21 16,21-21-16,0 1 0,0-1 15,0 0-15,21 0 0,0-21 0,0 21 16,22 0-16,-22-21 0,21 22 15,1-22-15,-1 21 0,0-21 0,1 21 16,-1-21-16,-21 21 0,21-21 16,1 21-16,-22-21 0,0 21 15,0 1-15,-21-1 0,0 0 16,0 0-16,0 0 0,0 0 16,-21 1-16,0-22 0,-21 21 15,20-21-15,-20 21 0,-21-21 16,20 21-16,1-21 0,0 21 0,-22-21 15,43 0-15,-21 21 0,-1-21 0,22 0 16,0 0-16,0 0 0,0 0 16,21-21-1,0 0-15,0 0 0,0 0 16,0-22-16,0 22 16</inkml:trace>
  <inkml:trace contextRef="#ctx0" brushRef="#br0" timeOffset="21214.07">14414 6160 0,'-21'0'0,"42"0"0,-63 0 16,42-22-16,0 1 0,42 21 15,-20-21-15,41 21 0,-21-21 16,22 21-16,21-21 0,-1 21 15,1-21-15,21-1 0,0 22 0,21-21 16,0 21-16,0 0 0,-22-21 16,-20 21-16,21 0 0,-43 0 0,1-21 15,-1 21-15,-20 0 0,-22 0 16,0 0-16,0 0 0,-42 0 31,0 0-31,-21 0 0,-1 0 0,1 0 16,0 0-16,-22 21 0,-21-21 0</inkml:trace>
  <inkml:trace contextRef="#ctx0" brushRef="#br0" timeOffset="22381.92">1587 9419 0,'-21'0'0,"0"64"31,21-22-31,-21 22 0,0-22 0,21 21 16,-21 1-16,-1-1 0,1 1 15,0-22-15,0 22 0,0-22 0,0 22 16,-1-22-16,1-21 0,0 21 16,0-20-16,21-1 0,0 0 0,0-42 31,21 0-15,0 21-16,22-22 0,-22 1 15,21 0-15,-21 0 0,22 0 0,-1 0 16,0-1-16,1 1 15,-1 0-15,0 21 0,1-21 0,-1 0 16,0 0-16,1-1 0,-1 22 16,-21-21-16,21 21 0,-20-21 0,-1 21 15,0-21-15,0 0 0,0 0 16,0-1-16,-21 1 16,0 0-16,0 0 15,0 0-15,0 0 0,0-1 0,0 1 16,-21 0-16,0 21 15,0 21 1,0 0-16,21 1 0,-21 20 16,21-21-16,0 21 0,0 1 15,-22-1-15,22 22 0,0-22 0,0 0 16,0 1-16,0-1 0,0 0 16,0 1-16,0-1 0,0-21 0,0 21 15,0 1-15,0-1 0,0-21 16,0 0-16,0 22 0,0-22 15,0 0-15,22-21 0,-1 0 16,0 0-16,-21-21 0,21 0 16,0-22-16,22 22 0</inkml:trace>
  <inkml:trace contextRef="#ctx0" brushRef="#br0" timeOffset="22579.81">3175 9758 0,'0'0'16,"0"-21"46</inkml:trace>
  <inkml:trace contextRef="#ctx0" brushRef="#br0" timeOffset="23070.53">4741 9038 0,'0'0'0,"0"-21"0,0 0 16,0 0-16,0 0 16,0 63-1,0-21-15,0 21 0,21 22 16,-21-1-16,22 1 0,-1-1 0,0 22 15,-21-21-15,0 20 0,21-20 16,-21 20-16,0-20 0,0-1 0,0 1 16,-21-22-16,21 1 0,-21-1 0,0 0 15,-1-21-15,22 22 0,0-22 16,0 0-16,-21-21 16,0 0-16,0-21 15</inkml:trace>
  <inkml:trace contextRef="#ctx0" brushRef="#br0" timeOffset="23654.2">4085 9462 0,'0'0'16,"-21"-22"-16,0-20 0,0 21 0,-1-21 0,1 20 16,21 1-16,-21-21 0,21 21 15,0 0-15,0-1 0,0 1 0,21-21 16,0 21-16,1 0 0,-1-1 15,21 1-15,-21 21 0,22-21 16,-1 21-16,21 0 0,1 0 0,-1 21 16,1 22-16,21-22 0,-22 21 0,22 0 15,-1 22-15,-20-22 0,-1 22 16,1-22-16,-22 22 0,1-1 16,-1 1-16,0-22 0,-21 21 0,1-20 15,-1 20-15,0-20 0,-21-22 0,21 21 16,-21 0-16,0-20 0,0-1 15,0 0-15,0 0 0,0 0 0,0-42 32,-21 0-32,21 0 15,-21 0-15,21-22 0,-21 1 16,21 0-16,0-1 0,0-20 0,0 20 16,0-20-16,0-1 0,0 1 15,0-1-15,21 1 0,0-1 0,0 1 16,0-1-16,22 1 0,-22 21 15,21-22-15,0 22 0,1 21 0,-1-1 16,0 22-16,22 0 0,-22 22 16,1-1-16,-1 42 0,0-20 0,1 20 15,-1 1-15,-21-1 0,21 22 0,-42-22 16,22 22-16,-22 0 0,21-22 16,-21 22-16,0-22 0,0 1 0,0-22 15,0 22-15,0-22 0,0 0 16,0-21-16,0 22 0,0-22 15,0 0-15,0 0 0,0 0 0,21-21 16,0 0 0,0 0-16,-21-21 15,21 21-15,1-42 0,-1 21 0,-21 0 16</inkml:trace>
  <inkml:trace contextRef="#ctx0" brushRef="#br0" timeOffset="24034.08">6223 9821 0,'0'0'0,"21"0"0,-21 22 16,21-22 0,0 0-1,1 0-15,-1 0 16,0 0-16,0-22 0,0 1 16,0 21-16,1-21 0,-1 0 0,0 0 15,0 0-15,0-1 0,-21 1 16,0 0-16,0 0 0,0-21 15,0 20-15,0 1 0,0 0 0,-21 0 16,0 0-16,0 0 0,0-1 16,-1 22-16,1 0 0,0 0 0,0 0 15,0 22-15,0-1 0,-1 0 0,1 21 16,21 1-16,0-1 16,-21 21-16,21-20 0,0-1 0,0 0 15,0 1-15,0-1 0,0 0 0,21-20 16,-21 20-16,21-21 0,1 0 15,-1 0-15,0-21 0,21 22 0,-21-22 16,1 0-16,20 0 0,-21 0 0,21 0 16,-20 0-16,20 0 0,-21 0 0,21-22 15,1 22-15,-1-42 0,0 21 16,1 0-16</inkml:trace>
  <inkml:trace contextRef="#ctx0" brushRef="#br0" timeOffset="24298.96">7345 9038 0,'0'-21'0,"0"42"0,-21-84 16,21 42-16,-22-1 0,1 1 15,21 42-15,-21 1 16,21-1-16,0 21 0,-21 0 16,21 22-16,0-1 0,0-20 0,0 20 15,0 22-15,0-22 0,0 1 0,0-1 16,0 1-16,0-1 0,0-20 15,-21 20-15,21-20 0,0-22 0,-21 21 16,21 0-16,0-20 0,0-1 16,0 0-16,-22 0 0,1-21 31,0 0-31,0-21 16,21 0-16</inkml:trace>
  <inkml:trace contextRef="#ctx0" brushRef="#br0" timeOffset="26090.16">6710 9546 0,'0'0'0,"-21"-21"0,-1 0 0,22 0 16,22 21-1,20 0-15,-21 0 0,21 21 16,1-21-16,-1 0 16,22 0-16,-22 0 0,21 0 0,-20 0 15,20 0-15,1 0 0,-1 0 0,1-21 16,-1 21-16,1-21 0,-1-1 15,22 1-15,-22 0 0,1 0 0,-1 0 16,1 0-16,-22-1 0,22-20 0,-22 21 16,0 0-16,-20-22 0,-1 22 15,0-21-15,0 0 0,-21 20 0,0-20 16,0 21-16,0-21 0,-21 20 0,0 22 16,0 0-16,-22 0 0,22 0 15,0 22-15,0-1 0,0 21 0,-1-21 16,1 43-16,21-22 0,0 22 15,-21-22-15,21 21 0,0 1 16,-21-1-16,21 1 0,0-1 0,0-20 16,0 20-16,0 1 0,0-22 15,0 0-15,0 1 0,0-1 0,0-21 16,0 22-16,0-22 0,21 0 0,-21 0 16,21 0-16,-21 0 15,21-21 1,-21-21-16,22 21 0,-22-21 15,0 0-15,0-21 0,21 20 16,0-20-16,0 21 0,-21-21 0,21-1 16,0-20-16,1 20 0,20 1 15,-21 0-15,0-1 0,22 1 16,-22 21-16,0-21 0,21 42 0,-21-22 16,1 22-16,-1 0 0,0 0 0,0 22 15,0-1-15,0 0 0,-21 21 16,22-21-16,-22 22 0,21-1 0,-21 0 15,0 1-15,0-22 0,0 21 0,0 1 16,0-22-16,0 21 0,0-21 16,0 0-16,0 1 0,0-1 0,0 0 15,21-21-15,-21 21 0,21-21 16,0 0 0,0 0-1,-21-21-15,22 0 0,-1 0 0,0-1 16,21 1-16,-21-21 0,1 0 0,20-1 15,-21 1-15,0 0 0,22-1 16,-22-20-16,0 20 0,0 22 0,-21-21 16,0 21-16,0-22 0,0 22 15,0 42 17,-21 1-32,0 20 0,0-21 0,21 21 15,-22 1-15,22-1 16,0-21-16,-21 22 0,21-1 0,0-21 0,0 21 15,0-20-15,0-1 0,0 21 16,0-21-16,21 0 16,1 1-16,-1-22 0,0 0 0,0 0 15,0 0-15,22 0 0,-22 0 0,0 0 16,21 0-16,-21-22 0,1 22 16,-1-21-16,0 0 0,0 0 0,0 0 15,-21 0-15,0-22 0,0 22 0,0-21 16,0 21-16,-21-22 0,0 1 15,0 0-15,0 20 0,-1-20 0,-20 21 16,21-21-16,0 20 0,0 1 16,-1 0-16,1 21 0,21-21 15,21 0 1,22 21-16,-22 0 0,21 0 0,22 0 16,-22-21-16,22 21 0,-22 0 15,21 0-15,1-22 0,-1 22 0,1 0 16,-1 0-16,1-21 0,-1 21 0,1-21 15,-1 21-15,1 0 0,-22 0 16,1-21-16,-1 21 0,-21 0 0,0 0 16,-42 0-1,0 0-15,-21 21 16,20-21-16,-20 21 0,0 0 0,-1 1 16,1 20-16,0-21 0,-1 21 15,1-20-15,21 20 0,0 0 16,-22 1-16,22-1 0,21-21 0,-21 21 15,21 1-15,-21-22 0,21 21 0,0-21 16,0 1-16,0-1 0,0 0 16,0 0-16,21-21 0,0 21 0,0-21 15,1 0-15,-1 0 0,0 0 0,21 0 16,-21 0-16,22 0 0,-22 0 16,21-21-16,-21 21 0,22-21 0,-22 0 15,21-22-15,-21 22 0,22-21 16,-22 21-16,0-43 0,0 22 0,0 0 15,1-1-15,-1-20 0,-21 20 16,0-20-16,0-1 0,0 22 0,0-21 16,0-1-16,0 22 0,0-1 15,0 1-15,0 0 0,0 21 0,0-1 16,0 1-16,0 0 0,0 42 16,-21 0-1,21 22-15,-22-22 0,22 21 0,0 1 16,-21-1-16,21 0 0,0 1 15,0-1-15,0 0 0,0 1 0,0-1 16,0 0-16,-21 1 0,21-1 16,-21 0-16,21 1 0,0-1 0,0 0 15,0-21-15,0 22 0,0-22 16,0 0-16,21 0 0,0 0 0,0 1 16,1-22-16,-1 0 0,0 21 0,21-21 15,-21 0-15,22 0 0,-22 0 16,21-21-16,-21 21 0,22-22 0,-1 1 15,0 0-15,1 0 0,-1 0 0,0 0 16,-20-22-16,20 22 0,0-21 16,1 21-16,-22-22 0,0 1 15,0 21-15,0 0 0,-21-1 0,0 1 0,0 0 16,-21 21 0,0 0-16,0 0 15,0 0-15,-1 21 0,1-21 0,0 21 16,21 1-16,0-1 0,0 21 15,0-21-15,0 0 0,0 1 0,0 20 16,0-21-16,21 0 0,-21 0 0,0 1 16,21-1-16,-21 0 0,0 0 15,0 0-15,0 0 0,0 1 16,0-1-16,-21-21 16,21 21-16,-21-21 0,0 0 15,0 0-15,0 0 0,-1 0 16,1 0-16,0-21 15</inkml:trace>
  <inkml:trace contextRef="#ctx0" brushRef="#br0" timeOffset="27186.53">12150 9144 0,'-22'-42'16,"22"21"-1,-21 21-15,0 0 16,0 0-16,0 0 0,21 21 16,0 0-16,-21 0 15,21 0-15,0 22 0,0-1 0,0-21 16,-22 21-16,22 1 0,0-1 16,0 0-16,0 22 0,0-43 15,-21 21-15,21 1 0,-21-1 0,21-21 16,0 22-16,0-22 0,0 0 0,0 0 15,21 0-15,0-21 16,1 0-16,-1 0 0,0 0 0,0 0 16,21 0-16,-20-21 0,20 0 0,0 0 15,-21 0-15,22-1 0,-1 1 16,-21-21-16,0 0 0,22 20 0,-43-20 16,21 0-16,-21-1 0,0 1 0,0 0 15,0-22-15,0 22 0,-21 0 16,0-1-16,-1 1 0,-20 21 15,21-22-15,-21 22 0,20 21 0,-20-21 16,21 21-16,-21 0 0,20 0 16,1 0-16,21 21 15,0 0-15,21-21 16,22 0-16,-22 0 16,21 0-16,1 0 0,20 0 0,-21 0 15,22 0-15,-22-21 0,22 0 16,-1 21-16,1-21 0,-1 0 0,1 0 15,-22-1-15,22 1 0,-22 0 0,0 0 16,1 0-16,-22 0 0,0-1 16,0 22-16,-21-21 0,0 0 15,-21 21 1,0 21 0,21 0-16,-21 22 0,-1-22 0,1 42 15,21-20-15,-21 20 0,21 1 16,-21-1-16,21 1 0,0-1 0,0 1 15,0 20-15,0 1 0,0-21 0,0 20 16,0 1-16,0 0 0,0-1 16,0 1-16,0 0 0,0 20 0,0-20 15,21 21-15,0 0 0,0-22 0,1 22 16,-1 0-16,0 0 0,0 0 16,0 0-16,0-1 0,1-20 15,-1 21-15,0-21 0,0-1 0,0 1 16,0 0-16,1-1 0,-1-20 0,-21-1 15,21-20-15,0 20 0,0-21 0,0-20 16,-21 20-16,0-21 0,0-42 31,-21 0-31,21 0 0,-21-1 0,-21-20 16,21 0-16,-22-22 0,22 1 0,-21 20 16,-1-41-16,1 20 0,0-20 0,21-1 15,-22-21-15,1 0 0,0 22 16,-1-22-16,1 0 0,0 0 0,-1 0 15,22 0-15,0 1 0,0 20 16,21 0-16,-21 1 0,21-1 16,0 0-16,0 22 0,21-22 0,0 22 15,0-1-15,21 1 0,-20 20 0,20-20 16,0 20-16,-21 1 0,22 0 16,-1-1-16,0 1 0,-20 21 0,20-21 15</inkml:trace>
  <inkml:trace contextRef="#ctx0" brushRef="#br0" timeOffset="27526.34">14436 8382 0,'0'0'0,"-43"-42"32,22 42-32,21 21 0,0 0 0,0 21 15,0 1-15,0-1 16,0 0-16,0 22 0,0-1 0,0 1 16,21-1-16,-21 1 0,21 21 0,-21-22 15,0-21-15,0 22 0,0-22 16,0 1-16,0-1 0,0 0 0,0 1 15,0-22-15,22 0 0,-22 0 0,21 0 16,-21 0-16,21-21 16,0 0-16,0 0 15,-21-21-15,21 0 0,1 21 0</inkml:trace>
  <inkml:trace contextRef="#ctx0" brushRef="#br0" timeOffset="27762.97">14859 8678 0,'0'0'0,"-21"0"16,0 0-16,-1 22 0,1 20 0,0 0 15,0 1-15,0-1 0,-22 21 16,22-20-16,-21-1 0,21 22 0,-22-22 16,22-21-16,0 21 0,0 1 0,0-22 15,0 21-15,21-21 0,-22 1 16,22-1-16,0 0 0,22-21 15,-1 0-15,21-21 16,-21 0-16,22-1 16,-22-20-16,21 21 0,-21-21 0,22-1 15</inkml:trace>
  <inkml:trace contextRef="#ctx0" brushRef="#br0" timeOffset="27978.85">14859 8678 0,'0'0'0,"21"-42"15,-21 21-15,21 21 0,-21 21 16,0 0-16,21 0 15,-21 22-15,22-1 0,-22 22 0,21-22 16,-21 21-16,21-20 0,0 20 16,0-20-16,0-1 0,22 0 0,-22 1 15,0-1-15,21 0 0,-20-21 0,20 1 16,-21-1-16,21 0 16,-20 0-16,-1 0 0,0-21 0,0 0 15,0 0-15,0 0 0,1 0 0,-1 0 16,-21-21-16,21 0 0,0 0 15,-21-22-15,0 22 0,21-21 0</inkml:trace>
  <inkml:trace contextRef="#ctx0" brushRef="#br0" timeOffset="28222.71">15579 8107 0,'0'0'0,"0"21"16,0 0-16,0 22 0,-22-1 15,22 0-15,-21 22 0,21-1 16,0 1-16,0-1 0,0 22 0,0-22 16,0 22-16,0 0 0,0-22 15,0 1-15,0-1 0,0 1 0,0-22 16,0 22-16,0-22 0,0-21 0,0 21 16,0-20-16,0-1 0,0 0 15,0 0-15,21-21 16,1 0-16,-1 0 0,-21-21 0,21 21 15</inkml:trace>
  <inkml:trace contextRef="#ctx0" brushRef="#br0" timeOffset="28598.64">15875 8890 0,'0'0'0,"0"21"15,0 0-15,0 1 16,0-1-16,0 0 0,0 0 15,21-21 1,0 0 0,0 0-16,1-21 0,-1 0 0,0 21 15,0-21-15,0-1 0,0 1 16,1 21-16,-1-21 0,-21-21 0,0 21 16,21-1-16,-21 1 0,0 0 15,0 0-15,0 0 0,0 0 16,-21-1-16,0 1 0,-1 21 0,1 0 15,0 0-15,0 21 0,0 1 0,0-1 16,-22 21-16,22-21 0,0 22 16,21-1-16,-21 0 0,0 1 0,21-1 15,0 0-15,0-21 0,0 22 0,0-22 16,0 0-16,0 0 0,21 0 16,0 1-16,0-22 0,21 0 0,1 0 15,-22 0-15,21 0 0,22 0 16,-22 0-16,0 0 0,1-22 0,20 1 15,-20 0-15</inkml:trace>
  <inkml:trace contextRef="#ctx0" brushRef="#br0" timeOffset="29086.35">16785 8382 0,'0'0'0,"0"-63"0,0 20 0,-21-20 15,0 20-15,0 22 0,21 0 0,-22 0 16,1 21-1,21 21-15,-21 0 0,0 22 0,21-1 16,-21 0-16,0 22 0,21-1 0,-22 1 16,1-1-16,21 1 0,0-1 15,-21 1-15,21-1 0,-21 1 16,21-22-16,0 22 0,0-22 16,0 0-16,0-21 0,0 22 0,0-22 15,0 0-15,0 0 0,0 0 0,21-21 47,-21-21-47,0 0 0,21 0 0,-21 0 16,0 0-16,0-1 0,21-20 15,-21 0-15,22 21 0,-22-22 0,21 1 16,0 0-16,0-1 0,0 1 16,0 0-16,1 20 0,20-20 15,-21 21-15,21 0 0,1 21 0,-22 0 16,21 0-16,1 0 0,-1 0 15,0 0-15,-21 21 0,22 0 0,-1 21 16,-21-20-16,0 20 0,1 0 0,-1 1 16,-21-22-16,0 21 0,0 0 15,-21 1-15,-1-22 0,-20 21 0,-127 64 32,126-85-32,1-21 0,-21 21 0,20 1 15,-20-22-15,20 0 0,1 0 16,0 0-16,-1 0 0,22 0 0</inkml:trace>
  <inkml:trace contextRef="#ctx0" brushRef="#br0" timeOffset="31654.28">17462 8551 0,'-42'0'15,"84"0"-15,-105 22 0,42-22 0,0 0 0,21 21 16,21-21-1,0 0-15,21 0 16,-21 0-16,22 0 0,-1 0 0,0 0 16,1 0-16,-1 0 0,0-21 15,1-1-15,-22 22 0,21-21 0,1 0 16,-22 0-16,21 0 0,-21 0 16,0-1-16,1 1 0,-1 0 15,-21-21-15,0 21 0,0-1 0,0-20 16,0 21-16,-21-21 0,-1 20 15,-20 1-15,21 0 0,0 0 0,-22 21 16,1 0-16,0 0 0,21 0 0,-22 21 16,1 0-16,21 0 0,-22 22 15,1-1-15,21 0 0,0 1 0,0-1 16,21 0-16,0 1 0,0-1 16,0 0-16,0 1 0,21-1 0,0 0 15,21-20-15,-21 20 0,22-21 16,-1 0-16,-21 0 0,22 1 15,-1-22-15,0 0 0,1 21 0,-22-21 16,21 0-16,-21 0 0,22 0 0,-22 0 16,-21-21-16,0-1 15,0 1-15,0 0 16,-21 0-16,-1 21 0,-20-21 16,0 21-16,21 0 0,-22 0 0,-20 0 15,20 21-15,1 0 0,0 0 0,-1 0 16,1 22-16,21-1 0,0 0 15,-22-20-15,43 20 0,0 0 0,-21 1 16,21-22-16,0 21 0,0-21 0,21 0 16,1 22-16,-1-43 15,0 21-15,21 0 0,-21-21 0,22 0 16,-1 0-16,0 0 0,1 0 0,-1 0 16,0-21-16,1 0 0,-1 0 15,0-1-15,22 1 0,-22 0 0,1-21 16,-1-1-16,0 1 0,1-21 0,-1 20 15,0-20-15,1-1 0,-1 1 16,-21-1-16,0 1 0,22-1 0,-22 1 16,0-1-16,-21 1 0,0-22 15,21 22-15,-21-1 0,0 1 0,0 20 16,0 1-16,0-22 0,0 22 16,0 21-16,0 0 0,0 0 15,0-1-15,-21 22 0,0 22 16,0-1-16,-1 21 0,1 22 15,0-22-15,0 43 0,0-22 0,0 1 16,21 20-16,0-20 0,0-1 0,0 1 16,0 20-16,0-20 0,0-1 15,0 1-15,0-22 0,0 22 0,21-1 16,-21-20-16,21-1 0,0 0 16,0-21-16,22 22 0,-22-22 0,21 0 15,0 0-15,1-21 0,-22 0 0,21 0 16,1 0-16,-1 0 0,0 0 15,1 0-15,-22 0 0,21-21 16,0 0-16,-20 0 0,20 0 0,-21-22 16,0 22-16,22-21 0,-22-1 15,0 1-15,-21 0 0,0-1 0,0 1 16,0 0-16,0 21 0,0-1 0,0-20 16,-21 42-16,0-21 0,-22 21 15,22 0-15,0 21 0,0-21 16,21 21-16,-21 22 0,-1-22 15,22 21-15,-21-21 0,21 22 0,0-1 16,0-21-16,0 0 0,0 22 0,0-22 16,21 0-16,1 0 0,-22 0 15,21-21-15,0 21 0,0-21 16,0 0-16,0 0 0,1 0 0,-1 0 16,0 0-16,21 0 0,-21 0 15,1-21-15,20 0 0,-21 0 0,21 0 16,-20 0-16,20-1 0,-21 1 0,0-21 15,0 0-15,1 20 0,-1-20 16,0 21-16,-21-21 0,21 20 0,-21-20 16,0 21-16,0 0 15,-21 21-15,0 0 0,21 21 16,-21-21-16,-1 42 0,1-21 16,0 1-16,21 20 0,-21 0 0,21 1 15,-21-22-15,21 21 0,0-21 16,0 22-16,0-22 0,0 21 0,0-21 15,0 0-15,0 1 16,0-1-16,0 0 16,21-21-1,-21-21-15,21 21 16,-21-21-16,0-1 0,21 1 0,0 0 16,1 0-16,-22-21 0,21 20 0,0-20 15,0 0-15,0-1 0,0 22 16,1-21-16,-1 21 0,0-22 15,0 22-15,0 0 0,0 21 0,1 0 16,-1 0 0,-21 21-16,0 0 0,0 1 15,21 20-15,0-21 0,0 21 16,-21 1-16,0-1 0,21-21 0,1 22 16,-22-22-16,21 0 0,-21 0 0,0 0 15,21 0-15,0 1 16,0-22-1,0 0-15,1 0 16,-1-22-16,0 1 0,-21 0 16,21 0-16,0 0 0,0 0 0,1-22 15,-1 1-15,0 0 0,0 20 16,0-20-16,0 0 0,1-1 16,-1 22-16,0-21 0,0 21 0,0 0 15,0 21-15,1 0 16,-22 21-1,0 0-15,0 21 0,0 1 0,0-1 16,0 0-16,0 1 0,0-22 16,0 21-16,0 0 0,0-20 0,0 20 15,0-21-15,0 0 0,21 0 0,-21 1 16,21-1-16,0 0 16,0-21-16,0 21 0,1-21 0,-1 0 15,0 0-15,21 0 0,-21 0 0,22 0 16,-1 0-16,-21-21 0,22 21 15,-1-21-15,0 0 0,-21-1 0,22 1 16,-1-21-16,-21 21 0,0-22 0,22 1 16,-22 0-16,0 21 0,-21-22 15,21 1-15,-21 21 0,0-22 0,0 22 16,0 0-16,0 0 0,0 0 16,-21 21-16,0 0 0,0 0 15,0 0-15,-1 21 0,1 0 0,0 0 16,21 0-16,-21 22 0,21-22 15,0 21-15,0-21 0,0 22 0,0-22 16,0 0-16,0 0 0,21 0 16,-21 1-16,21-1 0,0 0 15,1 0-15,-1-21 0,0 0 0,0 0 16,21 0-16,-20 0 0,-1 0 16,0 0-16,0 0 0,21 0 0,-20-21 15,-1 0-15,0 21 0,0-21 0,0-22 16,0 22-16,1 0 0,-1-21 15,0 20-15,-21-20 0,0 21 0,21-21 16,-21 20-16,21 1 0,-21 0 16,0 0-16,0 42 15,-21 0 1,0 0-16,21 1 0,-21 20 0,0-21 16,21 21-16,0-20 0,-22 20 15,22 0-15,-21-21 0,21 1 0,0 20 16,0-21-16,0 0 0,-21 0 0,21 1 15,0-1-15,-21-21 16,21-21 15,0-1-15,0 1-16,0 0 0,0-21 16,0 21-16,0-22 0,0 1 0,0 0 15,21-1-15,0 1 0,-21 0 16,21-1-16,1 22 0,20-21 0,-21-1 15,21 22-15,1 0 0,-22 21 16,21 0-16,1 0 0,-22 0 0,21 0 16,-21 0-16,0 21 0,1 22 0,-1-22 15,0 21-15,-21 0 0,0 1 16,0-1-16,0 0 0,0 1 0,0-1 16,0 0-16,-21-20 0,0 20 15,-1-21-15,22 0 0,-21 0 0,0 1 16,21-1-16,-21-21 15,0 21-15,0-21 16,21-21 0,0 0-16,0-1 0,0 1 15,21 0-15,0 0 0,0-21 16</inkml:trace>
  <inkml:trace contextRef="#ctx0" brushRef="#br0" timeOffset="31947.12">22246 8086 0,'0'0'16,"21"-43"-16,-21 1 0,21 0 16,-21-1-16,22 22 0,-22 0 0,21 21 15,-21 21 1,0 22-16,0-1 0,0 0 16,0 1-16,-21 20 0,21 1 0,-22-1 15,22 1-15,-21-1 0,21-21 16,-21 22-16,0-1 0,21-20 0,0-1 15,-21 22-15,0-22 0,21 0 0,-22 1 16,22-22-16,0 21 0,-21-21 16,21 22-16,-21-43 0,21 21 0,-21 0 15,42-21 17,0 0-32,0 0 0,1-21 15,-1 0-15,21-1 0</inkml:trace>
  <inkml:trace contextRef="#ctx0" brushRef="#br0" timeOffset="32330.62">22796 8594 0,'0'0'0,"22"-43"0,-1 22 0,0 0 0,-21 0 15,-21 21 1,0 0-16,-1 0 0,-20 0 16,0 21-16,21 0 0,-22 0 0,1 1 15,21-1-15,-22 0 0,22 0 16,0 0-16,0 0 0,0-21 0,0 22 15,21-1-15,0 0 0,0 0 16,0 0-16,21-21 16,0 0-16,0 0 0,21 21 0,1-21 15,-1 0-15,0 0 0,1 0 16,-1 22-16,0-22 0,-20 0 0,20 0 16,-21 21-16,-21 0 15,0 0-15,0 0 16,-21 0-16,0-21 0,-22 22 0,1-22 15,21 21-15,-21 0 0,-1-21 16,1 0-16,0 21 0,-1-21 0,22 0 16,-21 0-16,21 0 0,-1 0 0,1 0 15,0 0-15,0 0 16,0 0-16,0 0 16,-1 0-16,22-21 0,0 0 0,0 0 15,0-1-15,-21 1 0,21 0 16,0 0-16</inkml:trace>
  <inkml:trace contextRef="#ctx0" brushRef="#br0" timeOffset="32614.46">21696 8276 0,'-21'0'15,"42"0"-15,-64 0 0,22 0 0,21-21 0,21 0 16,22 21-1,-1-21-15,0 21 0,22 0 0,-1-21 16,1 21-16,21 0 0,-22 0 16,22 0-16,-22 0 0,22-22 0,0 22 15,-1 0-15,-20 0 0,20-21 0,-20 21 16,-22 0-16,1 0 0,-1-21 16,-21 21-16,0 0 0,0 0 0,-21-21 15,-21 21 1,0 0-16,-21 0 15,-1 0-15,1-21 16,0 21-16,-22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7T02:11:07.2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529 0,'0'0'15,"0"21"-15,21-21 32,0 0-17,0 0 1,1 0 0,-1 0-16,0 0 0,0-21 0,21 21 15,-20-21-15,20 0 0,-21 0 16,21 21-16,-20-21 0,20-1 15,-21 1-15,21 0 0,-20 0 0,-1 0 16,0 0-16,-21-1 0,0 1 16,0 0-16,0 0 0,0 0 0,-21 21 15,-22-21-15,22 21 0,-21 0 16,21 0-16,-22 0 0,1 21 0,0 0 16,-1 0-16,1 0 15,0 0-15,-1 1 0,-20 20 0,21-21 16,20 21-16,-20-20 0,0 20 15,21-21-15,-1 21 0,22-20 16,0-1-16,0 0 0,0 0 0,0 0 16,0 0-16,0 1 0,22-1 15,-1-21-15,0 21 0,21 0 0,-21-21 16,22 21-16,-1-21 0,0 21 16,1-21-16,-1 22 0,0-22 0,22 21 15,-22 0-15,1-21 0,-1 21 16,0-21-16,1 21 0,-22 0 15,21 1-15,-21-1 0,0 0 16,1 0-16,-1 0 0,-21 22 16,0-22-16,0 0 0,0 21 0,-21-21 15,-22 1-15,22-1 0,-21 21 16,21-21-16,-22 0 0,1-21 0,0 22 16,-22-22-16,22 0 0,-1 21 15,1-21-15,0 0 0,-1 0 0,-20 0 16,21 0-16,20-21 0,-20 21 15,0-22-15,-1 1 0,22 0 16,-21 0-16,21 0 0,0 0 0,-1-22 16,1 22-16,0 0 0,21-21 0,0 20 15,0 1-15,0 0 16,0 0-16,0 0 0,21 0 0,0-1 16,1 22-16,20-21 0,-21 21 15,0 0-15,22-21 0,-22 21 16,21 0-16,-21 0 0</inkml:trace>
  <inkml:trace contextRef="#ctx0" brushRef="#br0" timeOffset="819.38">2857 783 0,'0'0'0,"0"-21"0,22 21 15,-1 0-15,-21 21 32,0 0-32,0 1 15,0-1-15,0 0 0,0 0 0,0 0 16,0 0-16,-21 22 0,21-22 16,0 0-16,0 0 0,0 0 15,0 1-15,0-1 0,0 0 16,0 0-16,21 0 15,0-21-15,0 0 0,0 0 16,0 0-16,1 0 0,-1-21 16,0 21-16,0-21 0,21 0 15,-20 0-15,-1-1 0,21 1 16,-21 0-16,0-21 0,1 21 0,-1-22 16,0 22-16,0 0 0,0-21 15,-21 20-15,0 1 0,21 0 0,-21 0 16,22 21-16,-22-21 0,0 42 47,0 0-47,0 0 15,0 0-15,-22 1 0,22 20 16,-21 0-16,21-21 0,-21 22 0,21-1 16,0 0-16,-21 22 0,21-22 15,0 1-15,-21 20 0,21-21 0,0 22 16,0-1-16,0 1 0,0-1 15,0 22-15,0-21 0,0 20 0,0-20 16,0-1-16,0 22 0,0-22 0,21 1 16,-21-1-16,21 1 0,-21-1 15,21 1-15,0 169 16,-21-170-16,0-20 16,0-1-16,0 0 0,0 1 15,0-22-15,0 21 0,-21-21 0,21 0 16,-21 1-16,0-1 0,0 0 15,0-21-15,-22 21 0,22-21 0,-21 0 16,-1 0-16,1 0 0,0 0 0,-22 0 16,22-21-16,-43 0 0,22 0 15,-1-22-15,1 1 0,-22 0 0,22-1 16,-22-20-16,21-1 0,1 1 16,21-22-16,-22 22 0,22-1 0,21-21 15,-1 22-15,1-1 0,21 1 16,0-1-16,0 1 0,0 21 15,0-22-15,21 1 0,1 20 16,20-20-16,-21 20 0,21 1 0,-20 0 16,20 21-16,0-22 0,1 22 15,-22 0-15,21 0 0,0 0 0,1-1 16</inkml:trace>
  <inkml:trace contextRef="#ctx0" brushRef="#br0" timeOffset="1424.44">3641 826 0,'0'-22'16,"0"44"15,0-1-15,-22 0-16,22 0 0,-21 0 0,21 0 15,0 22-15,0-22 0,0 0 16,0 21-16,0-20 0,-21-1 0,21 0 16,0 0-16,0 0 0,0 0 15,0 1-15,0-44 63,0 1-63,0 0 0,0 0 15,0 0-15,0 0 0,0-22 16,0 22-16,0-21 0,21-1 0,0 1 16,-21 21-16,43-21 0,-22 20 15,0-20-15,21 21 0,1 0 0,-22 0 16,21 21-16,1-22 0,-1 22 15,0 0-15,1 0 0,-1 0 16,-21 22-16,0-22 0,22 21 0,-22 21 16,-21-21-16,21 22 0,-21-22 15,0 21-15,0 0 0,0-20 0,0 20 16,0-21-16,-21 21 0,0-20 16,21-1-16,-22 0 0,1 0 0,21 0 15,0 0-15,-21-21 16,21 22-16,0-44 31,21 22-31,-21-21 16,21 21-16</inkml:trace>
  <inkml:trace contextRef="#ctx0" brushRef="#br0" timeOffset="1719.64">4805 720 0,'0'-21'16,"0"42"-16,0-64 0,0 22 0,0 0 16,-21 21-1,-1 0-15,1 0 0,0 0 16,0 0-16,0 0 0,0 21 0,-1 0 16,-20 1-16,21-1 0,0 0 15,0 21-15,-1 1 0,1-22 16,0 21-16,0 0 0,0 1 15,21-1-15,0-21 0,0 22 0,0-22 16,0 0-16,0 0 0,0 0 0,21 0 16,0 1-16,0-22 0,0 0 15,1 0-15,20 0 0,-21 0 0,21 0 16,-20 0-16,20-22 0,0 1 16,1 0-16,-22 0 0</inkml:trace>
  <inkml:trace contextRef="#ctx0" brushRef="#br0" timeOffset="2271.88">5207 212 0,'0'-43'0,"0"86"0,0-128 16,0 43-16,0 21 0,0-1 0,0 1 16,0 0-16,0 42 15,0 0-15,0 1 0,0 20 16,0 0-16,0 1 0,0-1 15,0 21-15,0-20 0,0 20 0,0-20 16,0 20-16,0-21 16,0 22-16,0-22 0,0 1 0,-21 20 15,21-21-15,0 1 0,0-1 16,0-21-16,0 22 0,-21-22 0,21 21 16,0-21-16,0 0 0,-22-21 15,22 22-15,0-44 31,0 1-31,0 0 16,0 0-16,0-21 0,0 20 16,0-20-16,22 0 0,-22-1 0,21 22 15,-21-21-15,21 0 0,0 20 0,0 1 16,0-21-16,1 21 16,20 0-16,-21-1 0,21 22 0,-20 0 15,-1 0-15,21 0 0,-21 0 16,0 0-16,22 22 0,-22-1 0,-21 0 15,21 21-15,-21-21 0,21 1 16,-21 20-16,0 0 0,0-21 0,0 22 16,0-22-16,0 21 0,-21-21 15,0 22-15,21-22 0,0 0 0,-21 0 16,21 0-16,-21 1 0,-1-1 16,22 0-1,0-42 16,0 0-31,22 21 0,-1-22 16</inkml:trace>
  <inkml:trace contextRef="#ctx0" brushRef="#br0" timeOffset="2703.63">5905 677 0,'0'0'0,"-21"0"0,-21-21 31,21 21-31,21-21 0,0 0 16,21 21-1,0-21 1,21 21-16,-20 0 0,-1 0 0,0 0 16,21 0-16,-21 21 0,1-21 0,-1 21 15,0 0-15,0 0 0,0 1 16,-21-1-16,0 21 0,21 0 0,-21-20 15,0 20-15,0-21 0,0 21 16,0 1-16,0-22 0,-21 0 0,0 0 16,21 0-16,0 1 0,-21-22 15,21 21-15,0-42 32,0-1-32,0 1 15,0 0-15,0 0 0,0-21 16,21 20-16,-21-20 0,0 21 0,21-21 15,-21 20-15,21-20 0,1 21 0,-22 0 16,0 0-16,21-1 0,-21 1 16,21 21-16,-21-21 0,21 21 0,0 0 15,-21-21-15,21 21 16,1 0-16</inkml:trace>
  <inkml:trace contextRef="#ctx0" brushRef="#br0" timeOffset="3175.81">6689 572 0,'0'0'0,"0"-22"16,-22 22 31,1 0-47,0 0 0,0 22 0,0-1 15,21 0-15,-21 0 16,-1 0-16,1 0 0,0 22 0,21-22 0,-21 0 16,0 21-16,21 1 15,0-22-15,0 21 0,0-21 0,0 1 16,0-1-16,0 21 0,0-21 16,21 0-16,0 1 0,21-22 15,-20 0-15,-1 0 0,21 0 0,0 0 16,-20 0-16,20 0 0,-21 0 15,21-22-15,-20 1 0,20 0 0,-21 0 16,0 0-16,0-22 0,1 22 16,-1-21-16,-21 0 0,0-1 0,0 1 15,0 21-15,0-22 0,-21 1 16,-1 21-16,1-21 0,0 20 0,-21 1 16,21 0-16,-22 21 15,22 0-15,-21 0 0,21 0 0,-1 0 16,-20 0-16,21 0 0,0 21 15,0 0-15,-1 1 0,1-1 0,0-21 16,21 21-16,0 0 0,0 0 0,0 0 16,0 1-16</inkml:trace>
  <inkml:trace contextRef="#ctx0" brushRef="#br0" timeOffset="3912.39">7175 635 0,'0'0'0,"0"-21"0,0 42 47,0 0-32,0 0-15,0 1 0,0-1 0,0 0 16,0 0-16,0 21 0,0-20 16,-21 20-16,21-21 0,0 0 0,0 22 15,0-22-15,0 0 0,0 0 16,0 0-16,0 0 0,-21 1 16,21-1-16,0 0 15,0-42 16,0 0-31,0-1 16,0 1-16,0 0 0,0 0 0,0 0 16,0 0-16,0-22 0,0 22 15,0-21-15,0 21 0,0-22 0,21 22 16,0-21-16,1 21 0,-1-1 16,0 1-16,0 0 0,0 0 0,0 0 15,22 21-15,-22 0 0,21-21 16,1 21-16,-22 0 0,21 0 15,-21 21-15,22 0 0,-22 0 0,0 0 16,0 0-16,0 1 0,-21 20 16,0-21-16,0 21 0,0 1 0,0-22 15,0 21-15,-21-21 0,0 22 16,21-22-16,-21 0 0,0 0 0,-1 0 16,22 1-16,-21-22 15,21 21-15,21-42 47,1 21-47,-22-22 0</inkml:trace>
  <inkml:trace contextRef="#ctx0" brushRef="#br0" timeOffset="4181.24">8043 635 0,'0'21'16,"0"0"-1,0 1-15,0-1 0,0 0 0,0 0 16,-21 0-16,21 0 0,-21 22 16,0-22-16,21 0 0,0 0 15,0 0-15,-21 1 0,21-1 16,-22 0-16,22 0 0,0 0 15,-21-21-15,21-21 32,21 21-32,1-21 0,-22 0 15</inkml:trace>
  <inkml:trace contextRef="#ctx0" brushRef="#br0" timeOffset="4536.03">8064 275 0,'0'0'0,"-21"0"0,-42 64 15,42-43-15,21 0 0,0 0 16,-22 0-16,22 1 0,0-1 0,0 0 16,0 0-16,22-21 15,-1 0-15,0 21 0,21-21 16,-21 0-16,1 0 0,-1 0 15,21-21-15,-21 21 0,0-21 16,1 0-16,-1 0 0,-21-1 0,0 1 16,21 0-16,-21 0 0,0 0 0,0 0 15,0-1-15,0 1 0,-21 0 16,0 0-16,-1 21 0,1 0 16,-21 0-16,21 0 0,0 0 0,-22 21 15,22-21-15,0 21 0,-21 0 16,20 1-16,1 20 0,21-21 0,0 0 15,0 0-15,0 1 0,0-1 16,0 0-16,0 0 0</inkml:trace>
  <inkml:trace contextRef="#ctx0" brushRef="#br0" timeOffset="5327.57">8678 762 0,'0'0'0,"-42"-21"31,42 0-31,0 0 0,0-1 15,21 22-15,0 0 0,0 0 16,1-21-16,20 21 16,-21 0-16,21 0 0,-20 0 0,20 0 15,-21 0-15,0 0 0,22 0 16,-22 21-16,0 1 0,-21-1 0,0 0 16,0 0-16,0 0 0,0 22 0,0-22 15,-21 21-15,0 0 0,-1-20 16,1 20-16,-21-21 0,21 21 0,-22-20 15,1-1-15,21 21 0,-21-21 16,20 0-16,1 1 0,0-22 16,0 21-16,0 0 0,42-21 47,0 0-47,0 0 0,0 0 15,22 0-15,-22 0 0,21 0 0,1 0 16,-22 0-16,21 0 0,0 0 15,1 21-15,-1-21 0,0 21 0,-20 0 16,20 1-16,-21-1 0,0 0 0,22 0 16,-22 0-16,0 0 0,0 22 15,0-22-15,0 21 0,-21 1 0,22-1 16,-1 0-16,-21 22 16,0-22-16,0 0 0,21 22 0,-21-1 15,0-20-15,0 20 0,0-20 0,0 20 16,0-21-16,0 22 0,-21-1 15,0-20-15,-1 20 0,-20 1 0,21-1 16,-21 1-16,-22-22 0,22 22 0,-22-22 16,1 0-16,20 1 0,-20-1 0,-1-21 15,1 21-15,-1-42 0,1 22 16,21-22-16,-22 0 0,1 0 0,20 0 16,-20-22-16,20 1 0,-20 0 0,-1 0 15,1-21-15,21-1 0,-22 1 16,1 0-16,20-1 0,1 1 15,21 0-15,-22-1 0,22 1 0,21 0 16,0 20-16,0-20 0,0 0 16,0 21-16,0-22 0,0 22 0,21-21 15,1-1-15,-1 1 0,0 0 0,21-1 16,-21 1-16</inkml:trace>
  <inkml:trace contextRef="#ctx0" brushRef="#br0" timeOffset="6048.77">9694 1016 0,'0'0'16,"21"-21"-16,43 0 16,-43 21-16,-21-21 0,21-1 15,-21 1 1,0 0-16,0 0 0,0 0 15,0 0-15,-21-1 0,0 1 0,0 0 16,0 0-16,-1 0 0,1 0 16,0-1-16,0 1 0,0 0 0,0 21 15,-1 0-15,1 0 0,0 0 16,0 0-16,0 21 0,-22 0 0,22 22 16,0-22-16,0 21 0,0 22 15,0-22-15,-1 0 0,22 22 0,0-22 16,-21 1-16,21-1 0,0 0 15,0-21-15,0 22 0,21-22 16,-21 0-16,22-21 0,-1 21 0,0-21 16,0 0-16,21 0 0,-20 0 15,-1 0-15,21 0 0,-21-21 0,22 0 16,-1 0-16,-21 21 0,21-43 16,1 22-16,-22 0 0,0-21 0,21 21 15,-20-22-15,-22 1 0,21 0 0,-21-1 16,21 1-16,-21 0 0,0-1 15,0 22-15,0 0 0,0-21 0,0 20 16,-21 22-16,0 0 16,-1 0-16,22 22 15,-21-1-15,0 0 0,21 0 16,0 21-16,-21 1 0,21-1 0,0 0 16,-21 1-16,21-1 0,0-21 0,0 22 15,0-22-15,0 0 0,0 0 16,21 0-16,0 0 0,0 1 0,-21-1 15,21-21-15,1 0 0,-1 0 16,0 0-16,0 0 0,21 0 0,-20-21 16,-1-1-16,21 1 0</inkml:trace>
  <inkml:trace contextRef="#ctx0" brushRef="#br0" timeOffset="6363.74">10456 212 0,'0'0'0,"0"-43"0,0-41 16,0 63-16,0-1 0,0 1 15,0 64 1,-21-22-16,21 42 16,0-20-16,-21-1 0,21 21 0,0 1 15,0-1-15,0-20 16,0 20-16,-21 1 0,21-22 0,0 22 15,-21-22-15,21 21 0,0-20 0,0-1 16,0 0-16,0-20 0,0 20 16,0-21-16,0 0 0,0 0 0,0 1 15,0-1-15,21-42 47,-21-1-47,21 1 0</inkml:trace>
  <inkml:trace contextRef="#ctx0" brushRef="#br0" timeOffset="6651.58">10858 593 0,'0'0'0,"0"-21"0,0 42 47,0 0-47,0 0 0,-21 0 15,0 0-15,21 1 0,-21 20 16,21-21-16,0 21 0,-21 1 0,21-22 16,-21 0-16,21 21 0,0-20 15,0-1-15,0 0 0,0 0 0,0 0 16,-22 0-16,22 1 0,0-1 16,0 0-16,0 0 15,22-42 16,-1 0-15</inkml:trace>
  <inkml:trace contextRef="#ctx0" brushRef="#br0" timeOffset="7487.93">11366 699 0,'0'0'0,"22"0"0,-1-22 31,-21 1-31,-21 21 16,-1 21 0,1 1-16,0-22 0,0 21 0,0 0 15,0 21-15,-1-21 0,22 1 16,-21 20-16,21-21 0,-21 0 0,21 0 16,0 1-16,0 20 0,0-21 0,0 0 15,0 0-15,21 1 16,0-22-16,1 0 15,-1 0-15,0 0 16,0 0-16,0 0 16,-21-22-16,0 1 0,21 21 15,-21-21-15,0 0 0,0 0 16,0 0-16,0-22 0,0 22 0,0-21 16,0 21-16,0-22 0,0 22 15,0 0-15,0-21 0,0 20 0,0 1 16,0 0-16,0 0 0,0 0 15,22 0-15,-1-1 0,21 1 0,-21 21 16,0-21-16,22 21 0,-22 0 16,21 0-16,-21 0 0,22 0 0,-1 0 15,-21 0-15,22 21 0,-22 0 0,0 1 16,0-1-16,0 0 0,0 21 16,1-21-16,-22 22 0,0-22 15,0 21-15,0-21 0,0 22 16,0-22-16,0 0 0,0 0 0,0 0 15,0 1-15,0-1 0,-22 0 16,22 0-16,0 0 0,-21-21 16,0 0-16,0-21 31,21 0-15,0 0-16,0 0 0,0-22 15,0 22-15,0-21 0,0 21 0,0-22 16,21 1-16,0 21 0,0-22 15,1 1-15,20 0 0,-21 21 16,21-22-16,1 22 0,-22 0 0,42 0 16,-20 0-16,-1-1 0,22 22 15,-22 0-15,0 0 0,22 0 0,-22 0 16,-21 0-16,22 22 0,-22 20 16,0-21-16,0 0 0,-21 22 0,0-22 15,0 21-15,0 0 0,0 1 16,0-1-16,-21 0 0,0 1 0,21-22 15,-21 21-15,-1 1 0,1-1 16,0-21-16,0 0 0,0 0 16,0 1-16,-1-1 0,22 0 0,-21 0 15,0-21 1,21-21 15,0 0-31,0 0 0</inkml:trace>
  <inkml:trace contextRef="#ctx0" brushRef="#br0" timeOffset="7772.39">11578 275 0,'0'0'0,"-21"0"0,-21-21 32,20 21-32,1 0 15,0 0 48,0 0-48,0 0-15,0 0 16</inkml:trace>
  <inkml:trace contextRef="#ctx0" brushRef="#br0" timeOffset="8023.25">10477 381 0,'0'0'0,"22"0"31,-1 0-31,0 0 0,0 0 16,21 0-16,-20 0 0,-1 0 16,21 0-16,0 0 0,-20 0 0,20-21 15,0 21-15,-21 0 0,22 0 16,-22 0-16,0-21 0,0 21 0</inkml:trace>
  <inkml:trace contextRef="#ctx0" brushRef="#br0" timeOffset="9067.29">1799 1969 0,'-21'-22'16,"21"1"-1,21 21 1,0 0-16,0 0 0,1 0 15,20 0-15,-21 0 0,21 0 0,1 0 16,-1 0-16,0 0 0,22 0 16,-1 0-16,1 0 0,21 0 0,20 0 15,-20 0-15,21 0 0,0 0 16,0 0-16,-1 0 0,1 0 0,0 0 16,21 0-16,0 0 0,21 21 0,-21-21 15,21 0-15,1 0 0,-1 0 16,0 0-16,21 0 0,1 0 15,-22 22-15,21-22 0,0 0 0,1 0 16,-1 0-16,22 0 0,-22 0 16,0 0-16,22 0 0,-1 0 15,1 0-15,-1-22 0,1 22 0,-1 0 16,22 0-16,0-21 0,-22 0 0,22 21 16,-1 0-16,-20-21 0,21 21 15,-1-21-15,1 21 0,-22-21 0,22 21 16,0-22-16,-1 22 0,-20-21 15,21 21-15,-22 0 0,1-21 0,-1 21 16,1 0-16,-1-21 16,-21 21-16,1 0 0,-1-21 0,-21 0 15,0 21-15,1-22 0,-22 22 0,0 0 16,-22-21-16,-20 21 0,0 0 16,-1-21-16,-20 0 0,-1 21 0,-20 0 15,-22 0-15,21-21 0,-21 21 16,-21 21 46,22 0-62</inkml:trace>
  <inkml:trace contextRef="#ctx0" brushRef="#br0" timeOffset="24347.8">1397 4720 0,'0'0'0,"-21"-21"0,21 0 15,0 0-15,0 0 0,0-1 16,0 44 31,0-1-47,0 0 15,0 0-15,0 43 0,0-22 0,0 21 16,0 1-16,0 21 0,21-22 16,-21 22-16,21 21 0,-21-22 0,21 22 15,-21 0-15,21 0 0,-21 0 16,0-1-16,0 1 0,0 0 0,0 21 16,0-21-16,0 21 0,0-21 15,0 0-15,0 21 0,0 0 16,-21 0-16,21 0 0,0 0 0,0 0 15,-21 0-15,21 0 0,0 0 0,0 0 16,0 0-16,0-22 16,0 22-16,-21-21 0,21 0 0,-21-21 15,0 21-15,21-22 0,0-20 16,0-1-16,-22 1 0,22-1 0,-21-20 16,21-1-16,0-21 0</inkml:trace>
  <inkml:trace contextRef="#ctx0" brushRef="#br0" timeOffset="25880.07">1503 4614 0,'21'-21'62,"0"21"-62,21 0 16,-20 0-16,-1 0 16,21 0-16,0 0 0,1 0 0,-1 0 0,0 0 15,22 0-15,-1 0 16,1 0-16,21 0 0,20 0 0,1 0 16,0 0-16,0 0 0,21 0 15,0 0-15,0 0 0,0 0 0,21 0 16,21 0-16,-20 0 0,-1 0 15,0 0-15,0 0 0,0 0 0,22 0 16,-22 0-16,0 0 0,0 0 0,-21 0 16,-21 0-16,21 0 0,-21 0 15,0 0-15,-22 0 0,22 0 0,-21 0 16,-1 0-16,-20 0 0,21 0 16,-22 0-16,1 0 0,-1 0 15,-21 0-15,22-21 0,-22 21 0,1 0 16,-1 0-16,-21 0 0,21 0 15,-20 0-15,20 0 0,-21 0 0,0 0 16,0 0-16,1 0 0,-1 0 16,0 0-1,-21 21 1,21 0-16,-21 1 16,0-1-16,0 0 0,21 0 15,-21 21-15,0-20 0,0 20 16,0 0-16,0 1 0,0-1 15,0 0-15,0 22 0,0-22 0,0 0 16,21 22-16,-21-22 0,0 22 16,22-22-16,-22 22 0,0-1 0,0 22 15,0-1-15,0-20 0,0 21 0,0-1 16,0 1-16,0 0 0,0 20 16,0-20-16,0 0 0,0 21 0,-22-22 15,22 22-15,-21-21 0,21-1 0,0 1 16,0 0-16,0 21 0,0-22 15,0 22-15,0-21 0,0-1 0,-21 22 16,21-21-16,0 0 0,0-1 16,0 1-16,-21 0 0,21-1 15,0-20-15,0-1 0,0 22 0,0-43 16,0 22-16,0-1 0,0-20 0,0-1 16,0 0-16,0 1 0,0-22 0,0 21 15,0-21-15,0 0 0,0 22 0,0-22 16,0 0-16,0 0 0,-21 0 15,0 1-15,-1-1 0,22 0 16,-21-21-16,0 21 0,0 0 0,0-21 16,0 21-16,-1-21 0,1 22 0,0-22 15,0 21-15,0-21 0,0 21 16,-1-21-16,-20 0 0,21 21 16,-21-21-16,20 0 0,-20 21 0,21-21 15,-21 21-15,-1-21 0,1 22 0,0-22 16,-1 21-16,-20-21 0,20 21 0,-20 0 15,21-21-15,-22 21 0,22-21 16,-22 21-16,1 1 0,-1-22 0,1 21 16,-22-21-16,0 0 0,1 21 0,-22-21 15,21 0-15,-42 0 0,21 0 0,-21 21 16,0-21-16,-21 0 0,21 0 16,-21 0-16,0 0 0,0 0 0,21 0 15,-21 0-15,-1 21 0,1-21 0,0 0 16,0 0-16,0 21 0,21-21 15,-21 0-15,-1 22 0,22-22 16,0 0-16,22 21 0,-1-21 0,0 0 16,21 0-16,1 0 0,20 0 15,1 0-15,-1 0 0,22 0 0,-1 0 16,1 0-16,21 0 0,0-21 16,0 21-16,-1-22 0,22 1 0,0 0 15,-21 0-15,21 0 0,0 0 0,0-22 16,0 22-16,0-21 0</inkml:trace>
  <inkml:trace contextRef="#ctx0" brushRef="#br0" timeOffset="26436.46">2053 5673 0,'0'0'0,"21"0"47,22 0-47,-1 0 0,21 0 0,22 0 15,21 0-15,21 0 16,-21 0-16,21-21 0,21-1 0,0 22 16,0-21-16,22 21 0,-22-21 15,21 21-15,-21-21 0,0 21 0,1 0 16,-22-21-16,21 21 0,-21 0 0,0 0 16,-21 0-16,-1 0 0,-20 0 15,0 0-15,-22 0 0,1 0 0,-1 0 16,-20 0-16,-22 0 0,21 21 15,-42 0-15,0 0 16,-42-21-16,21 21 16,-22-21-16,-20 22 0,-1-22 15,-20 21-15,-1-21 0</inkml:trace>
  <inkml:trace contextRef="#ctx0" brushRef="#br0" timeOffset="26761.28">2392 6541 0,'-64'42'0,"128"-84"0,-191 126 0,84-63 15,22 1-15,-21-1 0,42 0 0,0 0 16,0 0-16,42-21 0,22 0 16,-1 0-16,22 0 0,0 0 15,20 0-15,1 0 0,21 0 0,0-21 16,0 21-16,21-21 0,1 21 15,-1-21-15,0 21 0,0-21 0,0-1 16,0 22-16,1 0 0,-1-21 16,0 21-16,-21 0 0,0 0 0,-21-21 15,0 21-15,-22 0 0,1 0 0,-22 0 16,1 0-16,-1 0 0,-20 0 16,-1 0-16,-21 0 0,-21 21 0,-42 0 15,0-21-15,-1 22 16,1-22-16,-22 21 0,-20 0 15</inkml:trace>
  <inkml:trace contextRef="#ctx0" brushRef="#br0" timeOffset="27032.12">2582 7408 0,'0'0'0,"-84"43"0,-22 20 15,42-20-15,1-1 0,20-21 0,1 0 16,42 22-16,21-22 15,0 0-15,43-21 0,-1 0 16,1 0-16,42 0 0,-22 0 0,22 0 16,0-21-16,21 21 0,-21-21 15,21-1-15,0 22 0,21-21 0,-21 0 16,0 21-16,0-21 0,-21 0 16,21 21-16,-21 0 0,21-21 0,-21 21 15,-22 0-15,22 0 0,-42 0 0,20 0 16,-20 0-16,-22 0 0,0 0 15,1 0-15,-22 0 0,-21 21 16,-42 0-16,-1-21 0</inkml:trace>
  <inkml:trace contextRef="#ctx0" brushRef="#br0" timeOffset="27347.94">2328 8700 0,'0'0'0,"0"21"0,106 21 31,-64-42-31,22 0 0,-1 0 0,22-21 16,0 21-16,21-21 0,-22 0 15,22 21-15,21-22 0,0 1 0,0 0 16,0 0-16,0 0 0,21 21 0,-21-21 15,0-1-15,0 22 0,-21-21 16,21 21-16,-21 0 0,0-21 16,0 21-16,-22-21 0,1 21 0,0 0 15,-22 0-15,1-21 0,-1 21 0,1 0 16,-1 0-16,-21-21 0,1 21 0,-1-22 16,-21 1-16,22 21 0</inkml:trace>
  <inkml:trace contextRef="#ctx0" brushRef="#br0" timeOffset="29752.17">2201 4001 0,'21'0'15,"1"0"-15,-1-22 0,0 1 16,0 0-16,0 21 15,0-21-15,1 0 0,-1 0 0,0 21 16,0-22-16,0 1 0,-21 0 16,0 0-16,0 0 0,0 0 15,0-1-15,-21 22 0,0 0 16,0-21-16,0 21 0,-22 0 16,22 0-16,-21 0 0,-1 21 0,22-21 15,-21 22-15,0-22 0,-1 21 16,22 0-16,-21 0 0,21-21 0,-1 21 15,1 0-15,21 1 16,0-1-16,0 0 0,0 0 0,0 0 16,21 0-16,1 1 0,-1 20 15,21-21-15,0 0 0,-20 22 0,20-22 16,21 21-16,-20-21 16,-1 22-16,0-22 0,1 0 0,-22 0 15,21 0-15,-21 22 0,1-22 16,-22 0-16,0 0 0,0 0 0,0 0 15,-43 1-15,22-1 0,-21-21 16,-1 21-16,1 0 0,0-21 0,-1 0 16,1 0-16,0 0 0,-1 0 15,22 0-15,-21 0 0,0 0 0,20-21 16,-20 21-16,21-21 0,-21-22 16,20 22-16,-20 0 0,21-21 0,0-1 15,0 1-15,-1 0 0,22 21 16,0-22-16,0 22 0,0 0 15,0 0-15,22 21 16,-1 21 0,0 0-16,-21 0 0,21 0 15,0 1-15,0 20 0,1-21 0,-1 0 16,-21 22-16,21-22 0,0 0 16,0 21-16,0-21 0,1 1 0,-1-1 15,0 0-15,0 0 16,21-21-16,-20 0 0,-1 0 0,0 0 15,21 0-15,-21 0 0,22 0 16,-1 0-16,0-21 0,1 0 0,-1 21 16,0-21-16,1-22 15,-1 22-15,0 0 0,1-21 0,-22 20 16,21-20-16,-21 0 0,1 21 16,-22-22-16,0 1 0,0 21 0,0-22 15,0 22-15,0 0 0,0 0 16,-22 21-16,1 0 0,0 0 15,0 21-15,-21-21 16,20 21-16,1 0 0,21 1 0,-21 20 16,21-21-16,-21 21 0,21-20 15,0 20-15,0-21 0,0 0 16,0 22-16,21-22 0,0 0 0,0 0 16,1 0-16,-1 0 0,0-21 15,0 0-15,21 0 0,-20 0 16,-1 0-16,0 0 0,0 0 15,21 0-15,-20 0 0,-1-21 0,21 0 16,-21 0-16,22 0 0,-1-22 16,-21 22-16,21-21 0,1 0 15,-22-22-15,21 22 0,1-22 0,-1 1 16,-21 20-16,0-20 0,0 21 0,1-22 16,-22 22-16,21-1 0,-21 1 15,0 0-15,0-1 0,-21 22 16,21 0-16,-22 0 0,1 0 0,0 21 15,0 0-15,0 0 0,0 0 16,-1 21-16,22 0 0,-21 0 16,21 22-16,-21-22 0,21 21 0,0 0 15,0 1-15,0-1 0,0 0 16,0 1-16,0 20 0,0-20 0,0-1 16,0 0-16,21 1 0,-21-1 15,21 0-15,1-21 0,-1 1 0,0-1 16,21 0-16,-21 0 0,22-21 0,-22 0 15,21 0-15,-21 0 0,22 0 16,-1 0-16,-21 0 0,22 0 16,-1-21-16,0 21 0,-21-21 15,22 0-15,-1-1 0,-21 1 0,0 0 16,1 0-16,-1-21 0,-21 20 16,21 1-16,-21 0 0,0 0 0,0 0 15,0 0-15,-21 21 0,0 0 16,-1 0-16,1 0 15,0 21-15,0 0 0,21 0 0,-21 0 16,0 0-16,21 1 0,-22 20 16,22-21-16,0 0 0,0 0 0,0 1 15,0-1-15,0 0 0,0 0 16,22 0-16,-1-21 0,0 0 16,0 21-16,0-21 0,0 0 15,1 0-15,-1 0 0,21 0 16,-21-21-16,0 0 0,1 21 0,-1-21 15,0 0-15,0 0 0,0-1 16,-21 1-16,21 0 0,-21-21 0,22 21 16,-22-1-16,0 1 0,0 0 15,0 0-15,0 0 0,0 0 0,0 42 32,0 0-32,0 0 15,-22 0-15,22 0 0,0 1 0,0-1 16,-21 21-16,21-21 15,0 0-15,0 1 0,0-1 0,0 0 16,0 0-16,0 0 16,0-42 31,21 0-47,-21 0 0,22 0 15,-22-1-15,0 1 0,0 0 16,21-21-16,-21 21 0,21-22 0,-21 22 15,21 0-15,0 0 0,-21 0 16,21-1-16,1 22 0,-1 0 16,0 0-1,-21 22-15,0-1 0,0 0 16,0 21-16,21-21 0,-21 1 0,21 20 16,-21-21-16,21 0 0,-21 0 15,22 1-15,-1-1 0,-21 0 0,21 0 16,0-21-16,0 21 0,0-21 15,1 0-15,-1 0 0,21 0 0,-21 0 16,0 0-16,1 0 0,20-21 0,-21 0 16,0 21-16,0-21 0,22 0 15,-22-1-15,0 1 0,-21 0 16,21 0-16,-21-21 0,21 20 0,-21 1 16,0-21-16,0 21 0,0 0 15,0-1-15,0 44 31,0-1-31,0 0 16,0 0-16,-21 0 0,21 0 16,0 1-16,-21-1 0,21 21 0,0-21 15,0 0-15,0 1 16,0-1-16,21-21 16,0 0-16,1 0 15,-1 0-15,-21-21 16,21 21-16,-21-22 0</inkml:trace>
  <inkml:trace contextRef="#ctx0" brushRef="#br0" timeOffset="30151.94">4868 3471 0,'-21'22'0,"42"-44"0,-63 65 15,21-22-15,21 0 0,0 21 0,0-20 16,0-1-16,0 21 0,0-21 16,0 0-16,0 1 0,0-1 15,21 0-15,0-21 0,0 21 0,0-21 16,1 0-16,-1 0 0,0 0 16,0 0-16,0 0 0,0 0 0,1 0 15,-1 0-15,0-21 0,0 21 16,0-21-16,-21 0 0,0-1 0,21 1 15,-21-21-15,0 21 0,0 0 0,0-22 16,0 22-16,0 0 0,-21-21 16,0 20-16,0 1 0,0 21 15,0 0-15,-1 0 0,1 0 16,0 21-16,0 1 0,0-1 16,0 0-16,-1 21 0,1-21 0,21 22 15,0-22-15,0 21 0,0-21 16,0 22-16,0-22 0,0 0 0,0 0 15,21 0-15,1 1 0,-1-1 16,0-21-16</inkml:trace>
  <inkml:trace contextRef="#ctx0" brushRef="#br0" timeOffset="31263.59">5376 3810 0,'-21'0'31,"0"21"-15,21 0-16,-21 1 0,21-1 0,0 0 15,0 0-15,0 0 0,0 22 16,0-22-16,0 0 0,0 0 0,0 21 16,0-20-16,0-1 0,0 0 0,0 0 15,0 0-15,21-21 16,0 0-16,0 0 0,0 0 0,1 0 15,-1 0-15,21 0 16,-21-21-16,0 21 0,1-21 0,-1-21 16,0 20-16,0 1 0,0-21 15,0 21-15,1-22 0,-1 22 16,-21-21-16,0 21 0,0 0 0,0-22 16,0 22-16,0 0 15,0 42 1,-21-21-16,21 21 15,-22 0-15,22 22 0,0-22 16,0 0-16,0 21 0,0-20 0,0-1 16,0 0-16,0 0 0,0 0 15,0 0-15,22 1 0,-1-22 0,0 0 16,0 21-16,0-21 0,0 0 0,22 0 16,-22 0-16,0 0 15,0-21-15,22-1 0,-22 22 0,0-21 16,0 0-16,0-21 0,0 21 15,-21-1-15,0-20 0,0 21 0,0 0 16,0 0-16,0-22 0,0 22 0,0 0 16,0 0-16,0 42 31,-21-21-31,21 21 16,-21 0-16,21 0 0,0 1 0,0-1 15,0 21-15,0-21 0,0 0 0,0 1 16,0 20-16,0-21 15,0 0-15,0 0 0,0 1 0,0-1 16,0 0-16,-21-21 31,0 0-15,21-21-16,0 0 16,-21-1-16,21 1 0,0-21 0,0 21 15,0 0-15,0-22 0,0 22 0,0 0 16,0-21-16,0 20 0,21-20 15,0 21-15,0 0 0,0 0 0,0-1 16,1 1-16,-1 0 0,0 21 16,0 0-16,0 0 0,0 0 15,1 0-15,-1 0 0,0 21 0,-21 0 16,21 1-16,0-1 0,-21 21 16,0-21-16,0 0 0,0 22 0,0-22 15,0 21-15,0-21 0,0 22 16,0-22-16,0 0 0,0 0 0,0 0 15,0 1-15,0-1 0,0-42 47,0-1-47,0 1 16,21 0-16,1 0 0,-22-21 16,21 20-16,0 1 0,0-21 0,0 21 15,0-22-15,22 1 0,-22 21 16,21-21-16,-21 20 0,22 1 0,-1 0 15,-21 0-15,22 0 0,-22 0 16,21 21-16,-21 0 0,0 0 0,1 0 16,-1 21-16,0 0 0,-21 0 0,0 21 15,0-20-15,0 20 0,0 0 16,0 1-16,-42-1 0,20 0 0,1 1 16,0-1-16,0 0 0,0 1 15,0-22-15,-1 21 0,22-21 0,0 0 16,0 1-16,0-1 15</inkml:trace>
  <inkml:trace contextRef="#ctx0" brushRef="#br0" timeOffset="31795.46">7810 3323 0,'0'0'0,"0"-21"0,0 0 0,0 0 16,-21 42-1,21 0 1,-21 21-16,21 1 0,0-1 0,0 0 16,0 22-16,-21-22 0,21 22 0,-21-1 15,21 1-15,0-22 0,0 22 16,-21-1-16,21 1 0,-22-22 0,22 0 16,0 1-16,0-1 0,0 0 15,0-21-15,0 1 0,0-1 0,0 0 16,0 0-16,22-42 31,-22 0-15,0 0-16,0-22 0</inkml:trace>
  <inkml:trace contextRef="#ctx0" brushRef="#br0" timeOffset="32235.88">7810 3429 0,'0'0'0,"0"-21"0,0 0 31,0 42-31,0 0 16,0 0-16,0 0 0,0 22 15,22-1-15,-1-21 0,0 22 16,0-1-16,21 0 0,-20 1 0,20-22 16,0 21-16,1-21 0,-1 22 0,0-22 15,1 21-15,-1-21 0,0 0 16,1 1-16,-1-1 0,-21-21 0,21 21 15,-20-21-15,20 0 0,-21 0 16,0 0-16,0 0 0,-42 0 31,0 0-31,-21 0 16,21 0-16,-22 0 0,22 0 0,-21 0 16,-1 21-16,-20 0 15,21 0-15,-22 1 0,1-1 0,20 0 16,-20 0-16,-1 0 0,22 0 0,0 1 15,-1-1-15,1 0 0,21 0 16,-22 0-16,43 0 0,-21 1 0,0-22 16,21 21-16,21-21 31,-21-21-15,21 21-16,1-22 0,-22 1 15,21 0-15,0-21 0</inkml:trace>
  <inkml:trace contextRef="#ctx0" brushRef="#br0" timeOffset="40544.76">7810 3577 0,'-63'0'31,"126"0"-31,-126 21 0,63 1 16,-21-1-16,21 0 0,0 21 0,0-21 15,0 22-15,0-1 0,0 0 16,0 1-16,0-1 0,0 0 0,0-20 16,0 20-16,0 0 0,0-21 15,0 1-15,0-1 0,0 0 16,0 0-16,0 0 16,21-21-1,-21-21-15,0 0 16,0-21-16,0 20 0,0 1 15,21-21-15,-21 0 0,0 20 16,21-20-16,-21 0 0,0-1 0,0 1 16,0 0-16,0 21 0,0-22 15,0 22-15,0 0 0,0 0 0,0 0 16,0 42 15,0 0-31,0 0 0,-21 21 0,21-20 16,0 20-16,0-21 0,0 21 15,-21 1-15,21-22 0,0 21 0,0 1 16,0-22-16,0 21 0,0-21 0,0 0 16,0 1-16,0-1 0,0 0 15,0 0-15,21-42 32,-21 0-17,0 0-15,0-1 0,0 1 0,0-21 16,0 21-16,0-22 15,0 22-15,0-21 0,0 21 0,0-22 16,0 1-16,0 21 0,0 0 16,0 0-16,0-1 0,0 1 0,0 0 15,0 42 17,0 0-32,0 1 0,0-1 0,0 0 15,0 21-15,0-21 0,0 22 16,0-1-16,0-21 0,0 22 0,0-22 15,0 21-15,0-21 0,0 0 16,0 1-16,0-1 0,21-21 16,0 0-1,1 0 1,-1-21-16,-21-1 0,21 1 0,0 0 16,-21 0-16,21-21 0,0 20 0,-21-20 15,0 21-15,22-21 0,-22 20 16,0-20-16,21 21 0,-21 0 0,0-22 15,0 22-15,0 0 16,0 42 0,0 0-16,-21 1 15,21-1-15,0 0 0,0 21 16,0-21-16,-22 1 0,22 20 0,0-21 16,0 0-16,0 0 0,0 1 15,0-1-15,0 0 0,0 0 16,0 0-16,0-42 47,22 0-47,-22 0 0,21 0 15,-21-1-15,0 1 0,0 0 0,0 0 16,0 0-16,21 0 0,-21-22 16,0 22-16,0 0 0,0 0 0,0 0 15,-21 21 16,0 21-31,21 0 0,-22 0 0,1 0 16,0 0-16,21 22 0,-21-22 16,21 0-16,0 21 0,0-20 15,0-1-15,0 0 0,-21 0 0,21 0 16,0 0-16,0-42 47,0 0-47,0 0 15,0-21-15,0 20 0,0 1 0,0 0 16,0-21-16,0 21 16,0-22-16,0 22 0,0-21 0,0 21 15,0-1-15,-21 1 0,21 0 16,0 0-16,-22 21 16,1 0-16,0 0 15,21 21-15,0 0 16,0 0-16,0 1 15,0-1-15,0 0 16,0 0-16,21-21 16,0 0-16,1 0 15,-1 0-15,0 0 16,0 0-16,21 0 0,-20 0 0,-1 0 16,0 0-16,21 0 0,-21 0 15,1 0-15,-1 0 0,0 0 16,0 0-16,0 0 0,0 0 0,1 0 15,-1 0 1,-42 0 15,-1 0-15,1 0-16,0 0 0,0 0 16,0 0-16,0 0 0,-1 0 15,1 0-15,0 0 0,0 0 16,0 0-16,0 0 15,21 21 32,21-21-47,0 0 0,0 21 16,0 1-16,0-22 0,1 0 0,-1 0 16,0 21-16,0-21 0,0 0 15,0 0-15,1 0 0,-1 0 0,0 0 16,0 0-16,0 0 0,0 0 0,-21 21 31,-21-21-15,0 0-1,-21 0-15,21 21 0,-22-21 0,1 0 16,0 0-16,-1 0 0,1 0 0,0 21 16,-1-21-16,1 0 0,0 0 15,-1 0-15,22 0 0,0 0 0,21 21 16,21-21 15,0 0-31,0 0 0,1 0 16,20 0-16,0 0 0,-21 0 0,22 0 15,-1 0-15,0 0 0,1 0 16,-22 0-16,21 0 0,-21 0 16,22 0-16,-22 0 0,0 0 0,0 0 15,0 0-15,-42 0 31,0 0-15,-21 0-16,21 0 0,-22 0 0,22 0 16,-21 0-16,-1 0 0,1 0 15,0 0-15,-1 0 0,1 0 0,21 0 16,0 22-16,0-22 0,-1 0 0,1 0 16,21 21-1,21-21-15,22 0 16,-22 0-16,21 0 15,1 0-15,-1 0 0,0 0 0,1 0 16,-1 0-16,0 0 0,-21 0 16,22 0-16,-1 0 0,-21 0 0,0 0 15,1 0-15,-1 0 0,0 0 16,-42 0 15,0 0-31,-1 0 0,1 0 16,-21 0-16,21 0 0,-22 0 0,1 0 15,0 0-15,-22 21 0,22-21 16,0 0-16,-1 21 0,22-21 16,0 21-16,0-21 0,0 0 0,21 21 15,21-21 17,0 0-32,0 0 0,0 0 15,0 0-15,22 0 0,-22 0 0,0 0 16,21 0-16,-20 0 0,20 0 0,-21 0 15,21 0-15,-20 0 0,-1 0 16,21-21-16,-21 21 0,0 0 0,1 0 16,-1-21-16,0 21 15,-21-21 1,-21 21 0,0 0-16,-1 0 0,-20 0 15,21 0-15,-21 0 0,-1 0 0,-20 21 16,20 0-16,1-21 0,0 21 15,-1-21-15,22 0 0,-21 0 0,21 22 16,0-22-16,42 0 31,0 0-31,0 0 16,0 0-16,0 0 0,1 0 16,-1 0-16,0 0 0,0 0 15,0-22-15,-21 1 16,0 0-1,0 0-15,0 0 0,0 0 16,0-1-16,0 1 16,0 0-16,0 0 0,-21 0 0,0 0 15,0-1-15,21 1 0,-21 0 16,-1 0-16,22 0 0,-21-22 0,0 22 16,21 0-16,-21 0 0,21 0 0,-21 0 15,21-1-15,-21 22 0,-1-21 16,1 0-16,21 0 0,-21 21 0,0-21 15,0 0-15,0 21 0,21-22 16,-22 22-16,22-21 16,-21 21-16,21-21 31,-21 21-31,21 21 47,21 0-32,0-21 1,1 22-16,-1-1 0,0-21 16,0 21-16,0 0 0,0-21 0,1 21 15,20 0-15,-21 1 0,21-1 16,-20 0-16,20-21 0,-21 21 0,21 0 16,1 0-16,-22 1 0,21-1 15,-21 0-15,22 0 0,-22 0 16,0 0-16,0-21 0,0 22 0,22-22 15,-22 21-15,0-21 0,0 21 16,0-21-16,1 21 0,-1-21 16,0 0-16,0 0 15,-42 0 48,0 0-48,0 0 1,-1 0 0,1-21-16,0 21 0,0-21 15,0 21-15,0-21 16,-1 21-16,1-22 0,0 1 0,-21 21 16,21-21-16,-1 0 0,-20 0 0,21 0 15,-21-1-15,20 1 0,-20 0 16,0 0-16,21 0 0,-22 0 0,22-1 15,0 1-15,0 0 16,0 0-16,-1 0 0,22 0 0,0-1 16,-21 1-16,21 0 15,-21 21-15,0-21 0,21 0 32,0 42 61,21-21-77,0 21-16,0-21 16,1 21-16,-22 0 0,21-21 0,0 22 15,0-1-15,0 0 0,22 0 16,-22 0-16,21 0 0,-21 1 0,22-1 15,-1 0-15,-21 0 0,21 0 16,1 0-16,-1 1 0,-21-1 0,22 0 16,-22 0-16,0 0 0,0 0 15,0-21-15,0 22 0,1-1 0,-1-21 16,0 21-16,0-21 0,0 21 16,0-21-16,1 0 0,-1 21 15,0-21-15,0 0 16,0 0-1,-42 0 32,0 0-31,0 0-16,0 0 16,-1 0-16,1 0 0,0 0 15,0 0-15,-21 21 0,20-21 0,1 22 16,-21-22-16,21 21 0,-22 0 15,1-21-15,0 21 0,-1 0 16,1 0-16,-21 1 0,20-1 0,1 0 16,-22-21-16,22 21 0,0 0 15,-1 0-15,22-21 0,-21 22 0,21-22 16,0 0-16,-1 21 0,-20-21 16,21 0-16,0 21 0,0-21 0,-1 21 15,1-21-15,0 0 0,21 21 16,-21-21-16,0 0 0,21 21 15,-21-21-15,21 22 0,-22-22 16,44 0 31,-1 0-47,0 0 0,0 0 31,0 0-15,0-22 15,1 22-31,-22-21 16,21 21-16,0 0 0,0-21 0,0 21 15,0-21-15,22 0 0,-1 21 16,-21-21-16,22-1 0,-1 1 0,0 0 16,22 0-16,-22-21 0,0 20 15,22 1-15,-22-21 0,1 21 16,-1 0-16,0-1 0,-21 1 0,22 0 15,-22 0-15,21 21 16,-21-21-16,1 21 0,-1 0 16,-21-21-16,-21 21 31,-1 0-31,22 21 0,-21-21 16,0 21-16,0-21 0,0 21 15,0-21-15,-22 21 0,22 0 0,0-21 16,-21 22-16,20-1 0,-20 0 0,21 0 15,-21 0-15,20 0 16,-20 1-16,0-1 0,21 0 0,-22 0 16,1 0-16,21 0 0,-22 1 15,22-1-15,-21 0 0,21-21 0,0 21 16,-1 0-16,1-21 0,0 21 0,0-21 16,0 22-16,0-22 31,21 21-31,0-42 62,0-1-62,0 1 16,0 0 0,0 0-16,0 0 0,0 0 15,0-1-15,0 1 0,0 0 0,0-21 16,0 21-16,0-22 0,0 22 15,0-21-15,0-1 0,0 1 0,0 21 16,0-21-16,0 20 0,0-20 0,0 21 16,0 0-16,0 0 0,0-22 15,0 22-15,0 0 0,0 0 16,0 0-16,0-1 0,0 1 16,0 0-1,0 0-15,0 42 63,0 0-63,0 0 15,0 1-15,0-1 0,0 0 16,0 0-16,0 0 0,0 22 0,0-22 16,0 0-16,0 21 0,0-21 15,0 22-15,0-1 0,0-21 0,0 22 16,0-1-16,0 0 0,0 1 0,-22-1 15,22-21-15,0 21 16,0-20-16,0 20 0,0-21 0,-21 0 0,21 0 16,0 1-1,-21-1-15,21 0 16,0-42 31,0 0-47,0-1 15,0 1-15,0 0 0,21 0 0,-21-21 16,21 20-16,-21-20 0,0 0 0,0-1 16,22 1-16,-22-21 0,21 20 15,0 1-15,-21 0 0,0 20 16,0-20-16,21 0 0,-21-1 0,0 22 16,0 0-16,21-21 0,-21 21 15,0-1-15,0 1 0,0 0 0,0 0 16,0 0-16,-21 21 47,21 21-47,-21 0 15,21 0-15,0 0 16,0 1-16,-21-1 0,21 0 16,0 0-16,0 0 15,-21-21-15,21 21 16,0 1-16,0-1 15,0 0 1,0 0-16,0 0 0,0 0 16,0 1-16,0-1 0,0 21 0,-22-21 15,22 0-15,-21 22 0,21-22 16,-21 21-16,21-21 0,0 1 0,0-1 16,-21 0-16,21 0 0,0 0 15,-21 0-15,21 1 0,0-1 16,0-42 62,0-1-78,21 1 0,-21 0 0,21 0 16,-21 0-16,0-22 0,21 22 15,0-21-15,1 0 0,-22 20 0,21-20 16,-21 0-16,21-1 0,0 1 15,-21 21-15,21-21 0,0-1 0,-21 1 16,0 21-16,0-22 0,22 22 16,-22 0-16,0-21 0,0 21 0,21-1 15,-21 1-15,0 0 16,-21 42 15,-1 0-15,22 1-16,0-1 0,0 0 0,-21 0 15,21 0-15,-21 0 0,21 1 16,-21 20-16,21-21 0,0 0 0,0 0 16,0 22-16,-21-22 0,21 0 0,0 21 15,-21-20-15,21 20 0,0-21 16,0 21-16,0 1 0,0-22 0,0 21 16,0 1-16,-22-22 0,22 21 15,0-21-15,0 0 0,0 1 0,0-1 16,0 0-16,0 0 0,0 0 0,-21 0 15,21 1 1,0-1 0,0-42 15,21-1-15,1 1-1,-22 0-15,0 0 0,0 0 0,21-22 16,-21 22-16,21-21 0,-21 0 15,21-1-15,-21 1 0,0 0 16,21-1-16,0 1 0,-21 0 0,22-1 0,-22 1 16,0 21-16,21-22 15,-21 1-15,0 21 0,21-21 0,-21 20 16,0 1-16,0 0 0,0-21 16,0 21-16,0-1 0,0 1 15,0 0 1,0 42-1,-21-21 1,21 21-16,0 1 0,0-1 16,-21 21-16,21-21 0,0 0 0,0 22 15,0-22-15,0 0 0,0 21 16,0-20-16,0-1 0,0 21 0,0-21 16,-22 22-16,22-1 0,0-21 15,-21 21-15,21 1 0,0-1 16,0-21-16,0 22 0,-21-22 0,21 21 15,0-21-15,0 0 0,-21 1 16,21-1-16,0 0 0,0 0 31,0-42-15,0 0 0,0 0-16,0-1 15,0 1-15,0-21 0,0 21 16,0-22-16,21 1 0,-21 21 0,0-21 15,0-1-15,0 1 0,21 0 16,-21-1-16,21 1 0,1 0 0,-22-1 16,0 1-16,21 0 0,-21 20 15,21-20-15,-21 21 0,0-21 0,0 20 16,0 1-16,0 0 0,0 0 16,0 0-16,0 0 0,0-1 15,-21 22 79,0-21-78,-1 21 155,1 0-155,0 21-16,21 1 16,-21-22-16,21 21 0,0 0 15,-21-21-15,21 21 16,-21-21 0,21 21-16,21-21 78,0 0-63,-21 21 63,0 1-78,0-1 16,0 0-16,0 0 16,0 0-1,0-42 48,21 0-48,0 0 1,-21 0-16,21 21 0,-21-22 0,0 1 16,0 0-16,22 0 0,-22 0 15,0 0-15,0-1 16,0 1-16,0 42 78,0-42 0,0 0-47,0 42 16,21 0-31,-21 1-16,0-1 16,21 21-16,0-21 0,-21 0 0,21 1 15,0 20-15,1-21 0,-1 0 16,0 0-16,0 1 0,0-1 15,0 0-15,1 0 0,-1 0 0,0 0 16,0 1-16,21 20 16,-20-42-16,-22 21 0,21 0 15,0-21-15,0 21 0,0-21 16,0 22-16,1-22 16,-1 0-1,-21 21-15,0-42 47,-21 21-31,-1 0-1,1 0-15,21-22 16,-21 22-16,0 0 16,0 0-16,42 0 78,0 0-63,0 0-15,0 0 0,1 0 16,-1 0-16,0 0 16,0 0-16,0 0 0,0 0 15,-21-21 32,-21 21-31,0 0-16,0 0 15,0-21-15,0 21 0,-1 0 0,1 0 16,0-21-16,0 21 16,0 0-16,0 0 0,-1 0 15,1 0-15,42 0 47,1 0-31,-1 0-16,0 0 15,0 0-15,0 0 0,0 21 16,1 0-16,-1-21 16,0 21-16,0-21 0,0 22 15,0-22-15,-21 21 0,22-21 16,-1 21-16,0-21 0,0 21 15,0-21-15,0 0 0,1 0 0,-22 21 16,21 0-16,0-21 0,0 0 16,0 22-16,0-22 0,1 0 15,-1 0-15,-21 21 0,21-21 16,0 0-16,0 21 16,0-21-16,1 0 15,-1 0 1,-42 0 62,-1 0-62,1 0 30,0 0-14,0 0-17,0 0-15,0 0 16,-1 0-16,1 0 16,0 0-16,0 0 15,0 0 1,42 0 31,-21-21-47,21 21 0,0 0 15,0-21-15,-21-1 0,22 22 16,-1 0-16,-21-21 0,21 21 16,0 0-16,-21-21 15,-21 0 32,0 21-31</inkml:trace>
  <inkml:trace contextRef="#ctx0" brushRef="#br0" timeOffset="43251.87">17589 4022 0,'0'0'0,"-21"-64"31,0 64-16,0 0-15,0 21 32,21 1-32,0-1 15,0 0-15,0 0 16,0 21-16,0 1 0,0-1 0,0 22 16,0-22-16,0 21 0,21-20 0,-21 20 15,0 1-15,0 20 0,21 1 16,0 0-16,0 21 0,-21-22 0,22 22 15,-1 0-15,0 0 0,0 0 16,-21-1-16,21 22 0,-21-21 0,21 0 16,-21 0-16,0 21 0,0-21 15,0 21-15,0 0 0,0 0 0,0 0 16,-21-21-16,0 21 0,21 0 0,-21 0 16,0 0-16,0 0 0,-1-22 0,22 22 15,0 0-15,0-21 16,-21 0-16,21 21 0,0-42 0,-21 21 15,21-1-15,0-20 0,0 21 0,0-21 16,0-1-16,0 1 0,0-22 16,21 22-16,0-21 0,-21-1 0,0 1 15,22-22-15,-22 0 0,21 1 0,-21-22 16,0 21-16,0-21 0,0-63 31,0 21-31,0-22 16,0 1-16,0-21 0,0-1 0</inkml:trace>
  <inkml:trace contextRef="#ctx0" brushRef="#br0" timeOffset="44788.26">17780 3831 0,'-21'0'0,"-43"-21"32,43 21-32,0-21 0,0 21 0,0 0 0,-1 0 15,1 0 1,42 0 15,22 0-31,-22 0 0,21 0 16,1 0-16,-1 0 0,0 0 0,22 0 15,-1 0-15,1 0 0,20 0 16,1 0-16,21 0 0,0 0 0,0 0 16,-1 0-16,22 0 0,-21 0 15,21 0-15,0 0 0,0-21 0,21 21 16,1 0-16,-22 0 0,21 0 0,0 0 15,21 0-15,1 0 0,-1 0 16,-21 0-16,0 0 0,0 0 0,-21 0 16,22 0-16,-22 0 0,-22 0 15,22 0-15,-42 0 0,21 0 16,-21 0-16,-1 0 0,1 0 16,-22 0-16,1 0 0,-22-21 0,22 21 15,-1 0-15,-20 0 0,20 0 16,-21 0-16,1-22 0,20 22 0,-20 0 15,20 0-15,-21 0 0,1 0 16,-1 0-16,-21 0 0,22 0 0,-22 0 16,0 0-16,0 0 0,-21 22 62,0-1-62,0 0 0,0 0 16,0 0-16,0 0 0,0 22 15,0-1-15,0 0 0,0 1 0,0-1 16,0 22-16,0-1 0,0-21 16,0 22-16,21-1 0,-21 1 0,21-1 15,-21 1-15,0-1 0,0 22 16,0-21-16,22 20 0,-22 1 0,0 0 16,21-1-16,-21 1 0,0 0 15,0-1-15,0 22 0,0-21 0,21-1 16,-21 22-16,0-21 0,0 0 15,0-1-15,0 22 0,21-21 16,-21 21-16,21-1 0,0-20 0,-21 21 16,22 0-16,-22-22 0,21 22 0,-21 0 15,21-21-15,-21 21 0,0-1 16,0-20-16,0 21 0,0-21 0,0-1 16,0 1-16,0 0 0,0-1 0,0 1 15,0 0-15,-21-22 0,21 22 16,-21-22-16,-1 1 0,1-1 0,21 1 15,-21-1-15,0 1 0,0-22 0,0 22 16,-1-22-16,1 21 0,0-20 16,-21 20-16,21-20 0,-1-1 15,1 0-15,0 1 0,0-1 0,0-21 16,0 21-16,-22-20 0,22 20 16,0-21-16,0 0 0,-22 0 0,22 1 15,0-1-15,0 0 0,-21 0 0,20 0 16,1-21-16,0 21 0,0 1 0,0-1 15,0 0-15,-1-21 16,1 21-16,0 0 0,0-21 0,-21 21 16,20-21-16,1 22 0,-21-22 0,21 0 15,-22 21-15,1-21 0,-21 0 16,20 0-16,-20 21 0,-1-21 0,-20 0 16,20 0-16,-21 0 0,22 21 15,-22-21-15,22 0 0,-22 21 0,0-21 16,1 21-16,-22-21 0,0 0 15,0 22-15,0-22 0,-21 0 0,0 0 16,0 0-16,0 0 0,-21 0 0,0 0 16,0 0-16,0 0 0,0 0 0,-1 0 15,1-22-15,-21 22 0,21 0 16,21-21-16,0 21 0,0 0 0,21-21 16,21 21-16,-21 0 0,22 0 0,20-21 15,-20 21-15,20-21 0,1 21 0,-1-21 16,1 21-16,-1-22 0,22 1 15,-1 0-15,22 0 0,-21 0 16,42 0-16,0-1 0,0 1 0,0-21 16</inkml:trace>
  <inkml:trace contextRef="#ctx0" brushRef="#br0" timeOffset="45632.25">17822 2625 0,'0'0'16,"0"21"-1,0 0-15,0 21 16,0 1-16,0-1 0,0 0 0,0 22 16,-21-22-16,0 22 0,0-1 15,0 1-15,-1-1 0,1 1 0,-21-22 16,21 22-16,0-22 0,-22 0 16,22-21-16,0 22 0,0-22 0,21 0 15,0 0-15,-21-21 0,21-21 31,0 0-31,0 0 0,0 0 16,21-1-16,-21-20 0,0 0 16,21-1-16,0 1 0,-21 0 15,21-1-15,0-20 0,1-1 0,-1 22 16,0-21-16,21-1 0,-21 22 16,1-22-16,-1 22 0,0 0 0,0-1 15,-21 22-15,0 0 0,21 0 16,0 21-16,1 21 0,-22 21 15,0-21-15,21 22 0,0-1 16,-21 22-16,0-22 0,21 21 0,0-20 16,-21 20-16,21-20 0,-21 20 15,0-21-15,0 1 0,22-1 0,-22-21 16,0 22-16,21-22 0,-21 0 0,0 0 16,0 0-16,0 0 15,-21-21 1,-1 0-1</inkml:trace>
  <inkml:trace contextRef="#ctx0" brushRef="#br0" timeOffset="46032.02">17505 3090 0,'0'0'0,"63"-42"31,-42 42-31,22-21 0,-1 21 0,-21-21 15,22 21-15,-1-21 0,21 21 16,-20-22-16,20 1 0,-20 21 16,20-21-16,1 0 0,-1 0 0,-21 0 15,22 21-15,-22-22 0,1 1 16,-1 0-16,0 0 0,-21 0 0,1 0 16,-1-1-16,-21 44 31,0-1-31,0 21 0,-21 0 0,21 1 15,-22-1-15,22 22 0,-21-22 16,21 21-16,0 1 0,-21-1 0,0 1 16,21-1-16,0 1 15,-21-1-15,0-20 0,21 20 0,-22-20 16,22-1-16,0-21 0,0 21 0,0-20 16,0 20-16,0-21 0,0 0 15,0 0-15,22-21 31,-1-21-31,-21 0 16,21 0-16,-21 0 0</inkml:trace>
  <inkml:trace contextRef="#ctx0" brushRef="#br0" timeOffset="46299.37">18394 2858 0,'-21'-85'0,"21"64"15,0 0-15,21 21 16,0 0-16,21 0 0,-21 0 0,22 0 16,-1 0-16,0 0 0,1 21 15,-1 0-15,-21 0 0,22 0 0,-1 0 16,-21 22-16,0-22 0,-21 21 16,0-21-16,0 1 0,0 20 0,0-21 15,-21 0-15,0 0 0,0 1 0,-22-1 16,1 0-16,21-21 15,-21 21-15,-1-21 0,22 0 0,0 0 0,0 0 16,21-21 0,0 0-16</inkml:trace>
  <inkml:trace contextRef="#ctx0" brushRef="#br0" timeOffset="46571.51">19135 2731 0,'0'0'0,"21"0"16,-21 21 0,0 0-16,0 21 0,0-21 15,0 22-15,0-1 0,0 0 0,0 1 16,0 20-16,0-20 0,0 20 16,0 1-16,-21-1 0,21 1 0,0-1 15,-22 1-15,22-22 0,0 21 16,0-20-16,0-22 0,0 21 0,0-21 15,0 22-15,0-22 0,0 0 0,0 0 16,0 0-16,0-42 31,0 0-15</inkml:trace>
  <inkml:trace contextRef="#ctx0" brushRef="#br0" timeOffset="46847.6">19092 3048 0,'0'0'16,"0"-42"-16,0-1 0,0 1 0,0 0 16,21 21-16,-21-1 0,22 1 0,-1 21 15,21-21-15,-21 0 0,22 21 16,-22 0-16,21 0 0,0 0 0,22 0 16,-22 21-16,1 0 0,-1 0 15,-21 1-15,0 20 0,0-21 0,-21 0 16,0 22-16,0-22 15,0 21-15,-21-21 0,0 22 0,0-22 16,-21 0-16,20 0 0,-20 0 0,0 0 16,21-21-16,-22 22 0,22-22 15,0 0-15,0 0 0,21-22 32</inkml:trace>
  <inkml:trace contextRef="#ctx0" brushRef="#br0" timeOffset="47309.33">19875 2434 0,'0'0'0,"22"-21"0,-1-21 0,0 21 0,0 21 16,-21 21-1,0 0-15,0 21 16,0 1-16,0-1 0,-21 21 0,0-20 15,21 20-15,-21-20 0,21 20 16,0-21-16,0 1 0,0-1 0,0 0 16,0 1-16,0-1 0,0 0 15,0-20-15,0-1 0,0 0 0,0 0 16,0 0-16,0 0 0,21-21 16,0 0-16,0 0 15,0 0-15,0 0 16,1-21-16,-1 0 0,0 0 15,0 0-15,-21 0 0,21-1 0,-21 1 16,21 0-16,-21 0 0,0-21 16,0 20-16,0 1 0,0 42 31,0 1-31,0-1 0,0 0 16,0 0-16,0 0 0,0 0 15,0 1-15,0-1 0,-21 0 0,21 0 16,0 0-16,0 0 15,0-42 17,0 0-17,0 0-15</inkml:trace>
  <inkml:trace contextRef="#ctx0" brushRef="#br0" timeOffset="47499.33">20172 2625 0,'0'0'0,"0"21"47,0 0-31,0 0 0,21-21-1,0 0 1,0 0-16,0 0 0</inkml:trace>
  <inkml:trace contextRef="#ctx0" brushRef="#br0" timeOffset="48199.99">20532 2709 0,'0'0'15,"21"-21"-15,-64 21 32,22 0-32,0 0 0,0 21 15,0 1-15,0-1 0,-1 0 0,1 0 16,0 0-16,21 22 0,0-22 15,-21 21-15,21 0 0,-21-20 0,21 20 16,0-21-16,0 21 0,0-20 0,0-1 16,0 21-16,0-21 0,21 0 15,0-21-15,0 22 0,0-1 0,1-21 16,-1 0-16,21 0 0,0 0 16,1 0-16,-1 0 0,0 0 15,1 0-15,-22 0 0,21-21 0,1 21 16,-1-22-16,-21 1 0,21 0 0,-20 0 15,-1 0-15,0 0 0,21-22 16,-21 22-16,-21 0 0,22-21 16,-1 20-16,0 1 0,-21-21 0,0 21 15,0 0-15,0-1 0,0 1 16,0 0-16,0 0 0,-21 21 16,0 0-16,-1 0 15,1 0-15,-127 106 16,127-85-16,-21 21 15,20-21-15,22 22 0,-21-22 0,21 0 16,0 0-16,0 0 0,0 1 0,0-1 16,0 0-16,0 0 0,21-21 15,-21 21-15,22-21 16,-1 0-16,0 0 0,0 0 16,0 0-16,0-21 0,1 0 0,-1 21 15,0-21-15,0 0 0,0-1 16,0 1-16,1 0 0,-1-21 0,0 21 15,0-1-15,-21-20 0,0 21 16,21 0-16,-21 0 0,0 63 31,0-21-31,-21 0 16,21 22-16,0-22 0,0 21 0,0-21 16,0 22-16,0-22 15,0 0-15,0 21 0,0-21 0,0 1 16,0-1-16,0 0 0,21-21 15,0 21-15,1-21 0,-1 0 0,0 0 16,0 0-16,0 0 0,0-21 0,1 0 16,20 21-16,-21-21 0,0-22 15,0 22-15,1 0 0,-1-21 0,0 20 16,0-20-16</inkml:trace>
  <inkml:trace contextRef="#ctx0" brushRef="#br0" timeOffset="48467.85">21675 2350 0,'-43'0'16,"22"21"-16,0 21 15,21-21-15,-21 22 0,0 20 16,21-21-16,-22 1 0,22 20 0,0-20 16,0-1-16,0 0 0,-21 1 0,21-1 15,0 0-15,0 1 0,0-22 16,0 21-16,0-21 0,0 22 0,0-22 15,0 0-15,0 0 0,0 0 16,0 0-16,21-21 16,1 0-1,-1 0-15,0-21 16,0 21-16,0-21 0,0 0 0,1 0 16,-1 0-16</inkml:trace>
  <inkml:trace contextRef="#ctx0" brushRef="#br0" timeOffset="48703.92">21992 2815 0,'0'0'16,"0"21"0,0 1-1,-21-1-15,0 0 16,0 0-16,21 21 0,-22-20 0,1-1 16,0 0-16,21 0 0,-21 0 0,21 0 15,-21 1-15,21-1 16,0 0-16,0 0 0,0 0 15,0 0-15,0 1 16,21-22 0,0 0-16,0 0 0,0 0 0,22 0 15,-22-22-15,21 22 0,-21-21 16,22 0-16,-22 21 0</inkml:trace>
  <inkml:trace contextRef="#ctx0" brushRef="#br0" timeOffset="49456.07">22331 2963 0,'0'0'0,"0"-21"0,0 0 15,-21 21 1,-1 21 0,1-21-16,0 21 15,0 1-15,0-1 0,0-21 0,-1 21 16,1 0-16,21 0 0,0 0 0,0 1 16,0-1-16,0 0 0,0 0 15,0 0-15,0 0 0,0 1 0,0-1 16,21-21-1,1 0 17,-22-21-32,0-1 0,21 1 15,-21 0-15,0 0 0,0-21 16,0 20-16,21 1 0,-21 0 0,21-21 16,-21 21-16,21-22 0,0 22 0,-21 0 15,22 0-15,-1 0 0,0-1 16,0 1-16,0 21 0,0 0 15,1 0-15,-1 0 0,0 0 16,0 0-16,0 0 0,0 21 0,-21 1 16,0-1-16,0 0 0,22-21 15,-22 21-15,0 0 0,0 0 0,0 1 16,0-1-16,0 0 0,0 0 16,-22 0-16,22 0 0,-21 1 15,21-1-15,0 0 16,0 0-1,-21-21-15,0 0 16,21-21 0,0 0-1,0 0-15,0-1 0,0 1 16,21 0-16,0 0 0,0-21 16,1 20-16,-1-20 0,21 21 0,0 0 15,-20-22-15,20 22 16,21 0-16,-20 0 0,-1 0 0,22 21 15,-1 0-15,1 0 0,-1 0 16,-21 0-16,22 21 0,-22 0 0,1 0 16,-22 0-16,0 1 0,-21-1 15,0 0-15,0 0 0,0 0 0,0 22 16,-21-22-16,0 0 0,-22 0 0,22 0 16,-21 22-16,21-22 0,-22 0 15,22 0-15,-21 0 0,21 0 0,-1 1 16,1-1-16,0 0 0,21 0 15,-21-21-15,21-21 47,0 0-47,0 0 16,0-1-16,0 1 0</inkml:trace>
  <inkml:trace contextRef="#ctx0" brushRef="#br0" timeOffset="49695.86">22839 2350 0,'-21'-22'0,"42"44"0,-64-44 0,43 1 16,-21 21-16,0 0 16,0 0-16,0-21 15,21 42 16,0 0-15,0 1 0,-21-1-1,-1-21 1</inkml:trace>
  <inkml:trace contextRef="#ctx0" brushRef="#br0" timeOffset="49939.9">21844 2625 0,'0'0'0,"-21"0"0,-85 84 31,106-62-15,21-22-16,0 0 16,0 0-16,22 0 0,-22 0 0,21 0 15,-21 0-15,22 0 0,-1 0 16,-21 0-16,22 0 0,-22 0 0,21 0 15,-21 0-15,0 0 0,1-22 16,-22 1 0,-22 21-1,1 0-15,0 0 0</inkml:trace>
  <inkml:trace contextRef="#ctx0" brushRef="#br0" timeOffset="75239.61">2074 10351 0,'0'0'0,"-21"0"0,21 21 16,-21-21-1,21-21 17,21-1-17,0 1-15,0 21 0,1-21 16,-1 0-16,0 21 0,21-21 0,-21 0 15,22-1-15,-22 1 0,21 0 16,1 0-16,-22-21 0,21 20 0,-21 1 16,0-21-16,1 21 0,-22 0 15,0-22-15,0 22 0,0 0 0,0 0 16,-22 0-16,1-1 0,0 22 16,0-21-16,0 21 0,0 0 0,-1 0 15,-20 0-15,21 0 0,0 0 16,0 21-16,-1 1 0,1-1 15,0 0-15,0 0 0,21 21 16,0 1-16,-21-1 0,21 0 0,0 22 16,-21-22-16,21 22 0,0 20 0,0-20 15,0-1-15,0 22 0,0-21 16,0 20-16,0-20 0,0 20 0,0 1 16,0-21-16,0 20 0,21 1 15,-21 0-15,0-1 0,21-20 0,-21 20 16,21-20-16,-21 21 0,21-22 15,-21 1-15,0-1 0,0-21 0,0 22 16,0-22-16,0 1 0,21-1 16,-21 0-16,0 1 0,0-1 0,0-21 15,0 0-15,0 0 0,0 1 16,22-22 0,-1 0-16,0 0 0,-21-22 15,21 1-15,0-21 0,0 21 0,1-22 16,-1-20-16,0 21 0,0-22 15,0 22-15,0-22 0,1-20 0,-1 20 16,0 1-16,-21-22 0,21 21 16,-21-20-16,0 20 0,0-20 0,0 41 15,-21-20-15,0 20 0,0 1 0,-22 0 16,1 21-16,0-1 16,-1 1-16,1 0 0,-22 0 0,22 21 15,0 0-15,-1 0 0,22 0 16,-21 0-16,21 0 0,0 0 0,-1-21 15,22 0 1,22 21-16,-1-22 16,0 22-16,0-21 0,0 21 0,22-21 15,-22 0-15,21 0 0,0 21 16,-20-21-16,20-1 0,0 1 0,-21 0 16,22 0-16,-22 0 0,0 0 15,21-1-15,-20 1 0,-1 21 0</inkml:trace>
  <inkml:trace contextRef="#ctx0" brushRef="#br0" timeOffset="75767.31">3069 10224 0,'0'0'0,"21"-43"31,-42 22-31,0 21 0,0 0 15,0 0-15,-1 0 0,1 0 16,0 0-16,0 0 0,0 0 0,0 21 16,-1 0-16,1 1 15,0-1-15,0 21 0,0 0 0,21 1 16,0-1-16,-21 22 0,21-22 0,-22 0 16,22 22-16,0-43 0,0 21 15,0 1-15,0-22 0,0 0 0,0 0 16,0 0-16,0 0 0,22-21 15,-1 0-15,0 0 0,0 0 16,0 0-16,0 0 0,1 0 0,-1-21 16,0 0-16,0 0 0,0 0 15,0 0-15,1-1 0,-1-20 0,-21 21 16,21-21-16,0-1 0,0 1 16,-21 21-16,0-22 0,0 1 15,21 21-15,-21-21 0,0 20 16,0 1-16,0 42 31,0 1-31,0-1 0,0 0 0,0 0 16,0 21-16,0 1 0,0-22 15,0 21-15,0 1 0,0-22 0,0 21 16,0-21-16,0 0 0,0 1 16,22-1-16,-22 0 0,0 0 0,21 0 15,0-21-15,0 0 0,0 0 16,0 0-1,1 0-15,-1-21 0,0 21 0</inkml:trace>
  <inkml:trace contextRef="#ctx0" brushRef="#br0" timeOffset="76236.13">3852 10287 0,'0'0'0,"21"-21"0,1 0 15,-22 0-15,21 21 0,-21-22 16,-21 22-1,-22 0-15,22 0 0,0 22 16,-21-1-16,-1-21 0,1 21 0,0 21 16,20-21-16,-20 1 0,0-1 15,21 0-15,-1 0 0,1 0 16,0 0-16,21 1 0,0-1 0,0 0 16,21-21-16,22 21 15,-22-21-15,0 0 0,21 0 16,-21 0-16,22 0 0,-1 0 0,0 0 15,-20 0-15,20 0 0,-21 0 16,106 42 0,-106-42-16,0 22 0,-21-1 15,22-21-15,-22 21 0,0 0 16,0 0-16,0 0 0,0 1 16,-22-1-16,1 0 0,0-21 15,-21 21-15,21 0 0,-1-21 16,-20 21-16,21-21 0,-21 0 0,20 0 15,-20 0-15,21 0 0,-21 0 0,20 0 16,1 0-16,0 0 0,0 0 16,0 0-16,0 0 0,-1 0 0,1-21 15,21 0-15,-21 21 0,21-21 16,0 0-16,0 0 16,0-1-16,21 1 15,0 0-15,1 0 0</inkml:trace>
  <inkml:trace contextRef="#ctx0" brushRef="#br0" timeOffset="76551.28">4424 9970 0,'0'0'0,"21"-85"31,-21 106 0,0 0-31,-21 0 16,21 1-16,-21 20 0,21 0 0,-22-21 15,22 22-15,0-1 0,-21 0 16,0 1-16,21 20 0,-21-20 16,21-1-16,0 0 0,0 1 0,0-1 15,0 0-15,0-21 0,0 22 0,0-22 16,0 0-16,0 0 0,0 0 15,21-21 1,0 0-16,0 0 16,-21-21-16,0 0 0</inkml:trace>
  <inkml:trace contextRef="#ctx0" brushRef="#br0" timeOffset="76784.17">4191 10435 0,'0'0'16,"21"0"15,0 0-31,0 0 16,1-21-16,-1 21 0,0 0 15,0-21-15,0 21 0,0 0 0,22-21 16,-22 21-16,0-21 0,21 21 15,-20-22-15,-1 1 0,0 21 16,21-21-16,-21 21 0,1 0 0</inkml:trace>
  <inkml:trace contextRef="#ctx0" brushRef="#br0" timeOffset="77217.92">4868 10478 0,'0'0'0,"21"-22"47,1 1-47,-1 21 0,-21-21 16,21 0-16,0 0 0,0 0 0,0-1 15,-21 1-15,22 21 0,-22-21 16,21 0-16,-21 0 0,0 0 0,0-1 15,0 1-15,-21 21 16,-1 0 0,1 0-16,0 0 0,0 21 15,0-21-15,0 22 0,21-1 16,-22 21-16,22-21 0,-21 0 0,21 22 16,0-22-16,0 21 0,0-21 0,0 1 15,0-1-15,0 0 0,0 0 16,21 0-16,1 0 0,-22 1 15,21-22-15,0 0 0,0 21 0,0-21 16,0 0-16,1 0 0,-1 0 16,0 0-16,0 0 0,0-21 0,0 21 15,1-22-15,-1 1 0,0 0 0,-21 0 16,21 0-16,-21 0 0,21-1 16,0 1-16</inkml:trace>
  <inkml:trace contextRef="#ctx0" brushRef="#br0" timeOffset="77600.71">5292 10287 0,'0'-21'0,"-22"127"0,44-191 0,-22 43 0,0 21 15,21-1-15,0 1 0,0 0 0,0 0 16,0 0-16,1 0 0,20-1 0,-21 1 16,21 21-16,1-21 0,20 0 15,-20 21-15,-1 0 0,0 0 0,22 0 16,-22 0-16,-21 0 0,22 21 0,-22 0 16,0 0-16,0 1 0,-21-1 15,0 21-15,0-21 0,0 22 0,-21-1 16,0-21-16,0 21 0,-1 1 0,1-1 15,0-21-15,-21 22 0,21-22 16,-1 0-16,1 0 0,21 0 0,-21-21 16,21 21-16,-21-21 15,21-21 1,0 0-16,0 0 16,0 0-16,0-22 0,21 22 0,0-21 15,0 0-15,1-1 0,-1 1 16,0 0-16,0-1 0,21 1 0,-20 0 15,20-1-15,0 1 0,-21 0 0,22 20 16,-22 1-16,0 0 0,21 0 16,-20 21-16,-1 0 0,-21 21 15,0 0-15,0 0 0,0 1 16,0-1 0,0 0-16,0 0 0,0 0 15</inkml:trace>
  <inkml:trace contextRef="#ctx0" brushRef="#br0" timeOffset="77820.59">6477 10308 0,'0'21'0,"0"1"15,-21-22 1,0 0 15,21-22-31,-22 22 16</inkml:trace>
  <inkml:trace contextRef="#ctx0" brushRef="#br0" timeOffset="79152.23">18711 10224 0,'0'0'0,"-21"0"0,42 0 31,0 0-31,1-22 0,-1 22 16,0-21-16,0 21 0,0-21 16,0 21-16,22-21 0,-22 21 0,0-21 15,-21 0-15,21 21 0,-21-22 16,21 22-16,-21-21 0,0 0 15,0 0-15,-21 0 16,0 21-16,-21 0 0,21 0 16,-22 0-16,1 0 0,-22 0 15,22 0-15,-21 21 0,-1-21 0,22 21 16,-22 0-16,22-21 0,0 21 0,-1 1 16,22-22-16,0 21 0,0 0 15,21 0-15,0 0 0,0 0 16,21 1-16,0-1 15,0 0-15,22 0 0,-22 0 0,21 0 16,0 1-16,1-1 0,-1 0 0,0 0 16,1 21-16,-1-20 15,-21-1-15,0 0 0,22 0 0,-43 0 16,0 22-16,21-22 0,-21 0 0,0 0 16,0 0-16,-21 0 0,0 22 15,-22-22-15,1 0 0,0 0 0,-22-21 16,22 21-16,-22 1 0,1-1 0,-1-21 15,1 0-15,-1 21 0,22-21 16,-22 0-16,22 0 0,0 0 0,-1 0 16,1-21-16,21 0 0,-21-1 0,20 1 15,1 0-15,0-21 0,0-1 16,21 22-16,0-21 0,0 0 0,0-1 16,0 1-16,0 21 0,0-22 15,0 22-15,0 0 0,21 0 16,0 0-16,0 0 0,1 21 0,-1-22 15,21 1-15,-21 21 0,0 0 0,22-21 16,-22 21-16</inkml:trace>
  <inkml:trace contextRef="#ctx0" brushRef="#br0" timeOffset="79444.06">18965 10012 0,'0'0'0,"21"0"16,22-21-16,-22 0 0,0 21 16,-21-22-16,21 22 0,-21 22 31,0-1-31,0 0 0,-21 0 0,0 0 16,21 0-16,-21 1 0,0 20 15,21-21-15,-22 21 0,22-20 0,-21 20 16,21 0-16,-21 1 0,21-1 15,0 0-15,0 1 0,0-22 0,0 21 16,0-21-16,0 22 0,0-22 0,0 0 16,0 0-16,0 0 15</inkml:trace>
  <inkml:trace contextRef="#ctx0" brushRef="#br0" timeOffset="80028.92">19727 10181 0,'0'0'0,"0"-21"0,-21 21 16,0 0-16,0 0 15,21 21-15,-21-21 0,-1 21 16,1 1-16,0-1 0,0 0 15,0 0-15,-22 21 0,22-20 0,0 20 16,0 0-16,-21-21 0,20 22 0,1-22 16,21 21-16,-21-21 0,21 1 15,0 20-15,0-21 0,0 0 0,0 0 16,21 1-16,0-22 0,1 0 16,-1 0-16,21 0 0,-21 0 15,22 0-15,-22 0 0,21 0 16,0 0-16,1-22 0,-22 1 0,21 0 0,1 21 15,-22-42-15,21 21 16,-21-1-16,0-20 0,1 21 0,-1-21 16,-21-1-16,0 22 0,0-21 0,0-1 15,0 1-15,0 21 0,0-21 16,0 20-16,-21 1 0,-1 0 0,1 0 16,0 21-16,0 0 0,0 0 15,-22 0-15,22 0 0,-21 0 0,21 21 16,0 0-16,-22 0 0,22 1 0,0-1 15,0 21-15,0-21 0,-1 22 16,22-1-16,0-21 0,0 21 0,0 1 16,0-22-16,22 0 0,-1 21 15,0-20-15,0-1 0,0 0 16,0 0-16,1-21 0,20 21 0,-21-21 16,0 0-16,22 21 0,-22-21 0,21 0 15,-21 0-15,0 0 0,22 0 16,-22 0-16,0-21 0,21 21 0,-20-21 15,-1 0-15,21 0 0,-21 0 0,22-1 16,-22 1-16</inkml:trace>
  <inkml:trace contextRef="#ctx0" brushRef="#br0" timeOffset="80691.53">20362 10372 0,'0'0'0,"21"-21"0,1-22 0,-1 22 0,0 0 16,-21 0-16,0 0 0,0-1 16,21 22-16,-21 22 46,0-1-46,-21 0 0,21 0 0,0 0 16,0 22-16,-21-22 0,21 0 0,-21 21 16,21 1-16,0-22 0,0 0 15,0 21-15,0-21 0,0 1 0,0-1 16,0 0-16,0 0 0,0 0 16,21-21-1,0 0-15,0 0 16,0 0-16,0 0 0,1-21 15,-1 0-15,0 21 0,0-21 0,0 0 16,0-22-16,1 22 0,-1 0 16,0-21-16,0 20 0,-21-20 0,21 21 15,0 0-15,1 0 0,-1-1 16,-21 1-16,21 21 0,-21-21 16,21 21-16,-21 21 15,0 0 1,0 1-16,0-1 0,0 0 0,0 0 15,0 0-15,0 0 0,0 1 0,0-1 16,0 0-16,0 0 16,0 0-16,0 0 0,0 1 0,0-1 15,21-21-15,0 0 16,1 0-16,-1 0 16,0 0-16,0 0 0,0-21 0,0-1 15,1 22-15,-1-21 0,0 0 16,21-21-16,-21 21 0,1-1 0,-22-20 15,21 21-15,-21-21 0,21 20 0,-21-20 16,0 21-16,0-21 0,0 20 16,0 1-16,0 0 0,-21 0 0,0 21 15,-1 0-15,1-21 0,0 21 16,0 0 0,42 0-1,0 0 1,0 0-16,1 0 0,-1 0 15,0 0-15,21 0 0,-21 0 0,1 0 16,20 0-16,-21-21 0,0 21 0,22 0 16,-22-22-16,0 22 0,0-21 15,-21 0-15</inkml:trace>
  <inkml:trace contextRef="#ctx0" brushRef="#br0" timeOffset="81752.14">18902 10753 0,'0'-21'47,"21"21"-47,0-22 0,0 1 15,0 0-15,-21 0 0,22 0 16,-1 0-16,0-1 0,0-20 0,0 21 16,0-21-16,1 20 0,-1-20 15,0 0-15,0 21 0,-21-22 16,0 22-16,21-21 0,-21 21 0,0-22 16,0 22-16,0 0 0,0 0 0,0 0 15,0-1-15,0 1 0,0 0 16,-21 21-16,0-21 0,21 0 0,-21 21 15,21-21-15,-21 21 16,-1 0-16,1 0 0,0 0 16,0 0-1,0 21-15,21 0 16,-21 0-16,21 0 0,-22 0 0,22 1 16,0-1-16,0 0 0,-21 21 15,21-21-15,-21 1 0,21 20 16,0 0-16,0 1 0,-21-22 0,21 21 15,0 0-15,0-20 0,0 20 0,0 0 16,0-21-16,0 1 0,0 20 16,0-21-16,21 0 0,-21 0 0,21-21 15,0 22-15,1-1 0,-1-21 0,0 0 16,21 0-16,-21 0 0,1 0 16,20 0-16,0 0 0,-21 0 0,22 0 15,-1 0-15,0-21 0,-20-1 16,20 1-16,0 0 0</inkml:trace>
  <inkml:trace contextRef="#ctx0" brushRef="#br0" timeOffset="89605.87">18097 3874 0,'0'-22'0,"0"1"15,0 0 1,0 0-1,-21 21 1,0 0 0,0 0-16,-21-21 0,20 21 0,1 0 15,-21 0-15,0 0 0,-1 0 16,22 0-16,-21 0 0,-1 0 0,1 0 16,0 0-16,-1 0 0,1 21 15,0-21-15,21 21 0,-22 0 16,1-21-16,0 21 0,20 1 0,-20 20 15,21-21-15,-21 21 0,20-20 16,1 20-16,0 0 0,0 1 0,0-1 16,0 0-16,-1 1 0,1-1 15,21 0-15,0 1 0,0-1 0,0 0 16,0 1-16,0-1 0,0 0 0,0 1 16,21-1-16,1 0 0,-1 1 15,0-1-15,21-21 0,1 21 0,-22-20 16,21-1-16,0 21 0,1-21 15,20-21-15,-20 21 0,-1 1 0,0-22 16,22 0-16,-22 0 0,0 0 16,1 0-16,-1 0 0,-21 0 15,22 0-15,-1 0 0,-21 0 0,21-22 16,-20 1-16,20 0 0,-21 21 16,21-42-16,-20 21 0,20-1 0,-21 1 15,21-21-15,-20 21 0,-1-22 16,21 22-16,-21-21 0,0 0 0,1 20 15,-22-20-15,21 0 0,-21 21 0,21-22 16,-21 1-16,0 0 0,0-1 16,0 22-16,0-21 0,0-1 0,-21 1 15,0 0-15,-1 21 0,1-22 16,0 22-16,0-21 0,0 21 0,0-1 16,-22 1-16,22 0 0,0 0 15,-21 0-15,20 21 0,-20-21 16,0 21-16,-1 0 0,22 0 0,-21-22 15,0 22-15,-1 0 0,1 0 16,0 0-16,-1 0 0,1 0 0,21 0 16,-22 22-16,1-22 0,0 21 15,21 0-15,-22 0 0,22 0 0,0 22 16,-21-22-16,20 21 0,1 0 16,0 1-16,0-1 0,21 0 0,0 1 15,-21-1-15,21 0 0,0 1 16,0-1-16,0-21 0,0 22 0,0-1 15,0 0-15,0-21 0,0 22 16,0-1-16,0-21 0,21 22 16,-21-22-16,21 21 0,0-21 0,0 0 15,1 22-15,-1-22 0,21 0 0,-21-21 16,0 21-16,22 0 0,-1-21 16,-21 0-16,22 0 0,-1 0 0,0 0 15,1 0-15,-1 0 0,0 0 16,1-21-16,-1 21 0,0-21 0,1 0 15,-1 0-15,0 0 0,1-1 16,-1 1-16,0-21 0,1 21 0,-22-22 16,21 22-16,-21-21 0,0 0 0,1-1 15,-1 1-15,-21 0 16,0-1-16,0 1 0,0 0 0,0-1 16,-21 1-16,-1 21 0,1-22 15,0 1-15,-21 0 0,21-1 0,-1 22 16,-20 0-16,21-21 0,-21 21 0,20-1 15,1 1-15,0 21 16,-21-21-16,21 21 0,-1 0 0,-20 0 0,0 0 16,21 0-16,-22 0 0,1 0 15,0 21-15,-1 0 0,1 1 0,0-1 16,-1 0-16,1 0 16,0 21-16,-1-20 0,1 20 0,21 0 15,0-21-15,-1 22 0,1-1 0,0-21 16,21 22-16,-21-1 0,21 0 15,0-21-15,0 22 0,0-1 0,0 0 16,0-20-16,0 20 0,21 0 16,0-21-16,0 22 0,1-22 0,-1 0 15,0 21-15,21-20 0,-21-1 16,22 0-16,-22-21 0,21 21 0,1 0 16,-1-21-16,0 0 0,1 0 0,-22 0 15,21 0-15,0 0 0,1-21 16,-22 0-16,21 0 0,-21 0 15,1-1-15,20 1 0,-21 0 16,0 0-16,0-21 0,1 20 0,-22-20 16,0 0-16,0 21 0,0-22 0,0 1 15,0 21-15,0-22 0,0 1 16,-22 21-16,1-21 0,0 20 0,0 1 16,0 0-16,-22 0 0,22 0 15,-21 0-15,0 21 0,-1 0 0,1 0 16,0 0-16,20 0 0,-20 21 15,0-21-15,-1 21 0,22 0 0,0 0 16,0 22-16,0-22 0,21 0 16,0 21-16,0-21 0,0 1 0,0-1 15,21 21-15,0-21 0,-21 0 16,21 1-16,0-22 0,22 21 16,-22 0-16,0-21 0,0 0 0,0 21 15,1-21-15,-1 0 0,21 0 0,-21 0 16,0 0-16,1 0 0,-1 0 15,0 0-15,0-21 0,0 21 16,-21-21-16,0 0 0,0-1 16,0 1-1,-21 21 1,0 0 0,0 21-16,21 1 0,-21-22 15</inkml:trace>
  <inkml:trace contextRef="#ctx0" brushRef="#br0" timeOffset="95608.2">17611 12340 0,'0'-21'16,"21"21"-16,0-21 0,-21 0 15,21 0-15,-21-1 16,21 1-16,-21 0 31,0 42-15,0 0-16,0 1 16,0 20-16,0-21 0,0 21 0,0 1 15,0-1-15,0 22 0,0-22 0,0 21 16,0 1-16,0-1 0,0-20 15,0 20-15,-21-20 0,21-1 0,0 0 16,0 1-16,0-22 0,0 21 16,0-21-16,-21 0 0,21 1 15,0-1-15,0-42 32,0-1-32,21 1 15,0 0-15,0-21 0</inkml:trace>
  <inkml:trace contextRef="#ctx0" brushRef="#br0" timeOffset="95920.02">18246 12573 0,'0'0'0,"0"21"0,0 0 16,0 1-16,-22-1 0,22 0 15,22-21 16,-1 0-31,0 0 16,0 0-16,0 0 0,0 0 16,-21-21-16,0 0 15,0-1-15,0 1 16,-21 21 0,0 0-1,0 0-15,0 0 0,0 21 16,-1 1-16,1-1 15,0 0-15,21 0 16</inkml:trace>
  <inkml:trace contextRef="#ctx0" brushRef="#br0" timeOffset="99484.48">19748 12192 0,'0'0'0,"0"-21"0,0 0 0,22 0 16,-22-1-16,21-20 0,-21 0 0,0 21 16,0-22-16,0 22 0,21 0 15,-21-21-15,0 20 0,0 1 16,0 42-1,0 22 1,0-22-16,0 42 0,0-20 0,-21 20 16,21-20-16,-21 20 0,-1 1 0,1-1 15,0-21-15,0 22 0,0-1 16,0-20-16,-1-1 0,-20 22 0,21-22 16,-21 0-16,20 1 0,-20-22 0,21 21 15,0 0-15,-22-20 0,22-1 16,0 0-16,0-21 0,0 21 0,0-21 15,-1 0-15,1 0 16,21-21-16,-21 0 0,21 0 16,0-1-16,0 1 0,0-21 15,0 0-15,0-1 0,0 1 0,0 0 16,0-1-16,0-20 0,0 20 16,0 1-16,0 0 0,0 21 0,21-22 15,-21 22-15,21 21 0,1 0 16,-1 0-1,-21 21-15,21 0 0,-21 22 0,0-22 16,0 21-16,21-21 0,-21 22 16,21-22-16,0 21 0,-21 1 0,22-22 15,-22 21-15,21-21 0,0 22 16,0-22-16,0 0 0,0 0 0,1 0 16,-1 0-16,21-21 0,-21 0 15,0 0-15,22 0 0,-1 0 0,-21 0 16,22 0-16,-22-21 0,21 21 15,-21-21-15,22 0 0,-22 0 0,0 0 16,21-22-16,-21 22 0,1 0 0,-22-21 16,21 20-16,-21-20 0,21 21 15,-21 0-15,0 0 0,21-1 0,-21 1 16,0 0-16,0 42 31,-21-21-31,21 21 0,-21 1 16,21-1-16,0 21 0,-21-21 15,21 0-15,0 1 0,0 20 16,0-21-16,0 0 0,0 0 0,0 1 16,21-1-16,0 0 0,-21 0 15,21-21-15,0 21 0,0-21 16,1 0-16,-1 0 0,0 0 0,0 0 16,0 0-16,0 0 0,1-21 15,-1 0-15,0 0 0,0 0 0,0-1 16,0 1-16,1 0 0,-1 0 0,0-21 15,-21 20-15,0-20 0,0 0 16,0 21-16,0-22 0,0 22 0,0-21 16,-21 21-16,0-1 0,-1-20 0,1 42 15,0-21-15,0 0 16,-21 21-16,20 0 0,1 0 0,0 0 16,0 21-16,0 0 0,0 0 0,-1 0 15,1 1-15,0 20 0,21-21 16,0 21-16,0 1 0,0-22 0,0 21 15,0 1-15,0-1 0,21-21 16,0 21-16,1-20 0,-1-1 16,21 21-16,-21-21 0,22 0 0,-1-21 0,0 22 15,1-1-15,-1-21 16,0 0-16,22 0 0,-1 0 0,-20 0 16,20 0-16,1-21 0,-1-1 0,-21 22 0,22-21 15,-22-21-15,1 21 16,20 0-16,-42-22 0,22 22 0,-1-21 15,-21 21-15,0-22 0,0 22 0,-21-21 16,0 21-16,0-1 0,0 1 16,0 0-16,0 0 0,-21 0 0,21 0 15,-42 21-15,21 0 0,0 0 0,-1 0 16,-20 0-16,21 0 0,-21 21 16,20-21-16,-20 21 0,21 0 0,-21 0 15,20 22-15,1-22 0,0 0 0,0 0 16,0 0-16,21 22 0,0-22 15,0 0-15,0 0 0,0 0 16,0 0-16,0 1 0,0-1 0,21-21 16,0 0-16,0 21 0,0-21 15,1 0-15,-1 0 0,0 0 0,0 0 16,0-21-16,0 21 0,22-21 16,-22-1-16,0 1 0,-21 0 0,21 0 15,0 0-15,1 0 0,-1-1 0,-21 1 16,0-21-16,21 21 0,-21 0 15,21-1-15,-21 1 0,21 0 0,-21 0 16,0 42 15,0 0-31,0 0 16,0 1-16,0-1 0,0 0 16,0 21-16,0-21 0,21 1 15,1-1-15,-22 0 0,21 0 0,0 0 16,21 0-16,-21 1 0,22-1 0,-22 0 15,21-21-15,1 21 0,-22-21 16,21 0-16,0 0 0,1 0 0,-1 0 16,0 0-16,1 0 0,-1 0 0,0-21 15,1 0-15,-1 0 16,-21-1-16,22 1 0,-22 0 0,0 0 16,0-21-16,0 20 0,-21-20 15,0 21-15,0-21 0,0 20 0,0 1 16,0-21-16,0 21 0,-21 0 0,0-1 15,0 22-15,0-21 0,-22 21 16,22 0-16,-21 0 0,21 0 0,-22 0 16,1 0-16,21 21 0,-22-21 0,22 22 15,0-1-15,0 0 0,0 0 16,0 21-16,-1-20 0,22-1 16,0 0-16,0 0 0,0 0 0,0 0 15,0 1-15,0-1 0,22 0 0,-1 0 16,0 0-16,0 0 0,0-21 15,0 0-15,1 22 0,-1-22 16,0 0-16,21 0 0,-21 0 0,1 0 16,-1-22-16,21 1 0,-21 21 0,0-21 15,22 0-15,-22 0 0,0-22 16,0 22-16,0 0 0,1-21 0,-1-1 16,0 1-16,-21 0 0,21-1 15,0-20-15,-21 21 0,0-22 0,21 1 16,-21 20-16,22-20 0,-22 20 0,0 1 15,0 21-15,0-21 0,0 20 0,0 1 16,0 0-16,-22 21 0,1 0 16,0 0-16,0 0 15,0 21-15,0 0 0,21 1 0,-22-1 16,22 21-16,-21 22 0,21-22 16,0 0-16,0 22 0,0-22 0,0 22 15,0-22-15,0 0 0,0 1 16,0-1-16,0 0 0,21 1 0,1-22 15,-1 21-15,-21-21 0,21 0 0,0 1 16,0-1-16,-21 0 0,21-21 16,1 21-16,-1-21 0,0 0 15,21 0-15,-21 0 0,1 0 0,20 0 0,-21 0 16,21 0-16,-20-21 0,20 0 16,-21 0-16,21-1 0,-20 1 15,-1 0-15,0 0 0,0 0 0,0 0 16,0-1-16,1-20 0,-22 21 15,0 0-15,0 0 0,-22 21 32,1 0-32,0 21 15,21 0-15,0 0 0,-21 0 0,21 0 16,-21 1-16,21-1 0,0 0 16,0 0-16,0 0 0,0 0 0,0 1 15,0-1-15,21-21 0,0 21 0,0 0 16,0-21-16,1 0 0,-1 21 15,0-21-15,21 0 0,-21 0 16,1 0-16,20 0 0,-21 0 16,21 0-16,-20-21 0,-1 0 0,21 21 15,-21-21-15,0 0 0,1-1 0,20 1 16,-21-21-16,-21 21 0,21 0 16,0-1-16,1 1 0,-22 0 0,0 0 15,0 0-15,-22 42 31,22 0-31,0 0 16,-21 0-16,21 1 0,0-1 0,-21 0 16,21 0-16,0 0 0,0 0 15,-21 1-15,21-1 0,0 0 16,0 0-16,0-42 47,0 0-32,0 0-15,0-1 0,21 1 0,0 0 16,-21 0-16,21 0 0,1 0 16,-1-1-16,0 1 0,-21-21 0,21 21 15,0 0-15,0 21 0,1-22 0,-22 1 16,21 21-16,0 0 16,0 0-16,-21 21 15,21-21-15,-21 22 0,21-1 16,-21 0-16,22 0 0,-22 21 0,21-20 15,0-1-15,0 0 0,0 0 16,0 0-16,1 0 0,-1 1 16,0-1-16,21 0 0,-21-21 0,22 21 15,-1 0-15,0-21 0,1 0 0,-1 0 16,0 0-16,1 0 0,-1 0 0,0 0 16,1 0-16,-1-21 0,-21 21 15,22-21-15,-1 0 0,-21 0 0,0-1 16,22 1-16,-22 0 0,0 0 15,0-21-15,-21 20 0,0-20 16,0 21-16,0-21 0,0 20 0,0-20 16,0 21-16,0 0 0,-21 0 0,21-1 15,-21 22-15,-22 0 0,22 0 16,0 0-16,0 0 0,-21 22 0,20-1 16,-20 0-16,21 0 0,0 21 15,-22-20-15,22-1 0,0 0 0,21 0 16,0 0-16,0 0 0,0 1 15,0-1-15,0 0 16,21-21-16,0 0 0,-21 21 0,22-21 16,-1 0-16,0 0 0,0 0 15,0 0-15,0 0 0,1 0 16,-1-21-16,0 21 0,0-21 0,0 21 16,-21-21-16,21-1 0,-21 1 0,22 21 15,-22-21-15,0 0 0,0 0 16,21 0-16,-21-1 0,0 1 15,21 21-15,-21 21 47,0 1-47,0-1 16,0 0-16,0 0 16,0 0-16,0 0 0,0 1 0,0 20 0,0-21 15,0 21-15,0 1 0,0-1 16,0 0-16,-21 1 0,21 20 15,0-20-15,0 20 0,0-21 0,0 22 16,0-22-16,0 22 0,0-22 0,0 22 16,0-22-16,0 21 0,0 1 15,0-22-15,0 22 0,0-1 0,0 1 16,0-22-16,0 22 0,0-1 0,0-21 16,0 1-16,0 20 0,21-20 15,-21-1-15,0 0 0,0 1 0,0-22 16,0 21-16,0 0 0,0-20 15,0 20-15,0-21 0,0 0 0,0 0 16,0 1-16,-21-22 16,0 0-1,-1-22-15,22 1 0,-21 0 16,21 0-16,-21 0 0,0 0 16,21-1-16,0-20 0,-21 0 0,21 21 15,-21-22-15,21 1 0,-22-22 0,22 22 16,0-21-16,0 20 0,0-20 15,0-1-15,0 22 0,0-22 0,0 22 16,0-21-16,0 20 0,0 1 0,0 0 16,0-1-16,0 1 15,0 21-15,22-22 0,-1 1 0,0 21 16,-21-21-16,21-1 0,0 22 0,-21 0 16,21-21-16,1 20 0,-22 1 15,0 0-15,21 0 0</inkml:trace>
  <inkml:trace contextRef="#ctx0" brushRef="#br0" timeOffset="99888.24">22987 11959 0,'0'0'15,"21"0"-15,0 0 16,-21 21 62,0 1-78,0-1 16,-42-21-16,21 21 15,0 0-15</inkml:trace>
  <inkml:trace contextRef="#ctx0" brushRef="#br0" timeOffset="100882.67">17611 13864 0,'-22'0'15,"22"-21"-15,-21 21 16,21-21-16,0 0 15,0 0-15,0-1 16,0 1-16,0 0 16,0 0-16,21 21 0,1 0 15,-1-21-15,0 21 16,0 0-16,0 0 0,0 0 16,1 0-16,-1 0 0,0 21 0,0 0 15,-21 0-15,21-21 0,0 21 0,-21 1 16,0-1-16,22 21 0,-22-21 15,21 0-15,-21 22 0,0-22 0,0 21 16,0-21-16,0 22 0,-21-22 0,-1 21 16,1 1-16,0-22 0,-21 21 15,-1-21-15,22 22 0,-21-22 0,0 21 16,20-21-16,-20 0 0,0 22 16,-1-22-16,22 0 0,-21-21 0,0 21 0,-1 0 15,22-21-15,0 0 16,-21 0-16,20 0 0,1 0 0,0 0 15,0-21-15,0 0 0,21 0 0,0-21 16,0 20-16,0-20 0,0 21 0,0-21 16,0-1-16,0 22 0,0-21 15,21 21-15,0-22 0,0 22 0,0 0 16,1 0-16,-1 21 0,0 0 0,0 0 16,0 0-16,22 0 0,-22 0 15,0 0-15,0 0 0,0 21 16,0 0-16,22 0 0,-22 0 0,0 1 0,0-1 15,0 0-15,1 0 0,-1 21 16,0-20-16,-21-1 0,0 0 16,21 0-16,-21 0 0,21 0 0,-21 1 15,0-1-15,21-21 0,-21 21 16,22-21-16,-1 0 16,0 0-1,-21-21-15,0 0 0,21-1 16,0 22-16</inkml:trace>
  <inkml:trace contextRef="#ctx0" brushRef="#br0" timeOffset="101235.47">18330 13970 0,'0'42'16,"21"-42"31,-21-21-16,0 0-31,-21 42 47,21 0-32,0 1-15,0-1 16</inkml:trace>
  <inkml:trace contextRef="#ctx0" brushRef="#br0" timeOffset="129055.94">19346 13610 0,'0'-21'62,"0"0"-15,21 21 0,1 0-32,-1 0 17,0 0-1,-21-21-15,21 21-16,-21-21 15,21 21 1,0 0-1,-21 21 17,0 0-32,0 0 0,0 0 15,0 0-15,0 22 0,0-1 0,0-21 16,0 22-16,0-1 0,0 0 0,0 1 16,0-1-16,0 0 0,0-21 15,0 22-15,0-1 0,0 0 0,-21 1 16,0-1-16,0 0 0,21 1 0,-21-22 15,0 21-15,21 1 0,-22-22 16,1 21-16,0-21 0,21 0 16,0 1-16,-21-1 0,0 0 0,0 0 15,21 0-15,-22-21 16,1 0-16,0 0 16,0-21-16,0 0 15,21 0-15,-21 0 0,21-1 0,-22-20 16,1 0-16,21-1 0,-21 1 15,21 0-15,0-1 0,0 1 0,-21 0 16,21 21-16,0-22 0,0 22 0,0-21 16,0 21-16,0-1 15,21 22-15,0 0 16,0 0-16,1 0 0,-22 22 16,21-22-16,0 21 0,0 0 0,0 0 15,-21 0-15,21 0 0,1 1 16,-1-1-16,0 0 0,0 21 0,0-21 15,0 1-15,1-1 0,-1 0 0,0 21 16,0-42-16,0 21 0,0 1 16,1-1-16,-1-21 0,0 21 15,0-21-15,0 0 0,0 0 0,1 0 16,-1 0-16,0-21 0,0 21 0,0-21 16,0-1-16,1 1 15,-1 0-15,0 0 0,-21-21 0,21 20 16,0 1-16,0 0 0,-21-21 0,0 21 15,22-1-15,-22 1 0,21 21 16,-21-21-16,0 0 0,0 42 31,0 0-31,0 0 16,0 1-16,0-1 0,0 0 16,0 0-16,0 0 0,0 0 0,0 1 15,0-1-15,21 0 0,0-21 0,-21 21 16,21 0-16,0-21 15,-21 21-15,22-21 0,-1 0 0,0 0 16,0 0-16,0 0 0,0 0 16,1 0-16,-1-21 0,21 0 15,-21 0-15,0 0 0,1 0 0,-1-1 16,0 1-16,0 0 0,0-21 0,-21 21 16,0-22-16,0 22 0,21-21 0,-21 21 15,0-1-15,0-20 0,0 21 16,-21 0-16,0 0 0,0-1 0,0 1 15,0 21-15,-1-21 0,1 21 0,-21 0 16,21 0-16,0 0 16,-1 0-16,1 0 0,0 0 0,0 21 15,0 0-15,21 1 0,0-1 0,-21 0 16,21 0-16,-22 0 0,22 0 16,0 22-16,0-22 0,0 0 0,0 0 15,0 22-15,22-22 0,-1 0 0,0 0 16,0 0-16,0 0 0,0 1 15,1-1-15,20 0 0,-21-21 0,0 21 16,22-21-16,-22 0 0,21 0 0,0 0 16,-20 0-16,20 0 0,0 0 0,1 0 15,-22 0-15,21-21 0,-21 21 16,22-21-16,-1 0 0,-21-1 16,0 1-16,22 0 0,-22 0 0,0-21 15,0 20-15,0 1 0,0-21 16,1 21-16,-1 0 0,-21-1 0,0-20 15,0 21-15,0 0 0,0 0 0,0-1 16,-21 22 0,-1-21-16,1 21 0,0 0 0,0 0 15,0 0-15,0 0 0,-22 21 0,22-21 16,0 22-16,0-1 0,0 0 16,-1-21-16,22 21 0,0 0 0,0 0 15,0 1-15,0-1 0,0 0 0,0 0 16,0 0-16,22-21 15,-22 21-15,21 1 0,0-22 16,0 0-16,0 0 0,0 0 16,1 0-16,-1 0 0,0 0 0,0 0 15,0-22-15,0 22 16,1-21-16,-1 0 0,-21 0 0,21 0 16,0 0-16,0-1 0,-21 1 0,21 0 15,-21 0-15,0 0 16,0 42-1,0 0 1,0 0-16,0 0 16,0 1-16,0-1 15,0 0-15,0 0 0,0 0 0,0 0 16,22 1-16,-22-1 0,21-21 16,0 21-16,0 0 0,0-21 0,22 21 15,-22-21-15,21 0 0,0 21 0,-20-21 16,20 0-16,0 0 0,1 0 0,-1 0 15,0 0-15,-21 0 0,22-21 16,-1 0-16,0 0 0,-20 0 16,20 21-16,-21-43 0,21 22 0,-20 0 0,-1 0 15,21 0-15,-21-22 0,0 22 16,-21 0-16,22-21 0,-22 21 16,0-1-16,0 1 0,0 0 15,-22 21-15,1 0 16,-21 0-16,21 0 0,-22 0 0,22 0 15,0 0-15,-21 21 0,21 0 0,-1-21 16,1 22-16,0-1 0,0 0 16,0 21-16,21-21 0,0 1 0,0-1 15,0 0-15,0 0 0,0 0 16,0 0-16,0 1 0,21-22 16,0 21-16,0-21 0,0 0 15,1 0-15,-1 0 0,0 0 0,0 0 16,0 0-16,0 0 0,1 0 15,-1 0-15,-21-21 0,21-1 16,0 1-16,0 21 0,0-21 0,1 0 16,20-21-16,-21 20 0,0-20 15,0 21-15,1-21 0,-1-1 0,0-20 16,0 20-16,0 1 0,-21 0 0,0-1 16,0 1-16,0 0 0,0 21 15,0-22-15,0 22 0,0 0 0,0 0 16,0 42-1,0 0 1,0 0-16,0 0 0,0 22 0,0-1 16,0 0-16,0 1 0,-21-1 0,21 0 15,0 1-15,0-1 16,0 0-16,0 1 0,0-22 0,0 21 16,0-21-16,0 1 0,0-1 0,0 0 15,0 0-15,21 0 0,-21 0 16,21-21-16,1 0 0,-1 0 15,-21 22-15,21-22 0,0 0 16,0 0-16,0 0 16,1-22-16,-1 22 15</inkml:trace>
  <inkml:trace contextRef="#ctx0" brushRef="#br0" timeOffset="129240.07">22754 14034 0,'-21'0'15</inkml:trace>
  <inkml:trace contextRef="#ctx0" brushRef="#br0" timeOffset="150648.2">17716 15304 0,'-21'-22'16,"0"22"0,0-21-16,21 0 15,-21 21 1,21-21-16,0 0 16,0 0-16,0-1 0,0 1 15,0 0-15,21 0 16,0 21-16,0-21 0,-21 0 0,21 21 15,1-22-15,-1 22 0,0-21 0,0 21 16,0 0-16,0 0 0,1 0 16,-1 0-16,0 0 0,0 0 15,0 0-15,-21 21 0,0 1 16,21 20-16,-21-21 0,0 21 16,0 1-16,0-1 0,0 0 0,-21 1 15,0-1-15,0 0 0,0 1 16,-22-22-16,22 21 0,0-21 15,-21 22-15,21-22 0,-22 0 0,22 0 16,0-21-16,0 21 0,0-21 16,-1 0-16,1 0 0,21-21 31,0 0-15,0 0-16,21 0 0,1 0 15,-1 21-15,-21-22 0,21 1 16,0 21-16,21-21 0,-20 21 15,-1 0-15,0-21 0,21 21 0,-21 0 0,1 0 16,20 0-16,-21 0 0,0 0 16,0 21-16,1 0 0,-1-21 15,0 21-15,0 1 0,0-1 0,-21 0 16,0 0-16,0 0 16,0 0-16,0 1 0,0-1 15,-21 0-15,0 0 0,0-21 0,0 21 16,-1 0-16,1-21 0,0 22 15,-21-22-15,21 0 0,-22 0 0,1 21 16,0-21-16,20 0 0,-20 0 16,0 0-16,-1 0 0,1 0 0,0 0 15,21 0-15,-22 0 0,22 0 0,0-21 16,0 21-16,0-22 16,21 1-1,21 0 1,0 21-1,0 0-15,0-21 0,0 21 16</inkml:trace>
  <inkml:trace contextRef="#ctx0" brushRef="#br0" timeOffset="150894.1">18394 15536 0,'0'0'0,"0"-21"47</inkml:trace>
  <inkml:trace contextRef="#ctx0" brushRef="#br0" timeOffset="152424.29">19664 15261 0,'0'0'0,"0"21"15,21-42 32,0 21-31,0-21-16,-21 0 0,21 0 15,1 0-15,-1-1 0,0 1 16,0 0-16,0 0 0,0 0 0,1 0 16,-1-22-16,-21 22 0,0 0 0,21 0 15,-21 0-15,0-1 0,0 1 16,21 0-16,-21 0 0,0 42 31,0 0-31,-21 0 16,0 22-16,21-22 0,0 21 15,0 22-15,-21-22 0,-1 22 0,22-1 16,-21 1-16,21-1 0,0-21 16,-21 22-16,21-22 0,-21 22 0,21-22 15,-21 0-15,21 1 0,0-1 16,0 0-16,-21-20 0,21 20 0,-22-21 16,22 21-16,-21-20 0,21-1 15,0 0-15,-21-21 0,0 0 16,0 0-16,0 0 0,-1-21 15,1 0-15,0-1 0,0 1 16,-21 0-16,20 0 0,1-21 0,0-1 16,0 22-16,-21-21 0,20-1 15,1 22-15,0-21 0,0 21 0,0 0 16,21-1-16,-21 1 0,-1 21 16,1 21-1,0 43 1,21-22-16,0-21 0,0 1 15,0-1-15,0 21 0,0-21 16,21 0-16,0 1 0,1 20 0,-1-21 16,0 0-16,21-21 0,1 21 15,-1 1-15,0-22 0,22 0 0,-22 0 16,22 0-16,-22 0 0,21 0 0,-20 0 16,-1-22-16,0 1 0,1 21 15,-1-21-15,0-21 0,1 21 16,-22-1-16,0 1 0,0-21 0,0 21 15,1-22-15,-22 22 0,21 0 0,-21-21 16,0 21-16,0-1 16,0 1-16,-21 42 15,-1 1 1,22-1-16,-21 0 0,21 0 16,-21 0-16,0 0 0,21 1 0,0 20 15,-21-21-15,0 0 0,21 0 0,-22 1 16,22-1-16,0 0 0,0 0 15,0 0-15,0 0 0,22-21 32,-1 0-17,-21-21-15,21 0 0,0 0 0,-21 0 16,21 0-16,0-1 0,-21 1 16,22 0-16,-1 0 0,-21-21 0,21 20 15,0 1-15,-21 0 0,21 0 0,0 21 16,1 0-16,-1 0 15,0 21 1,-21 0-16,0 0 16,0 1-16,0-1 0,0 0 0,0 0 15,0 0-15,0 0 0,0 1 0,21-22 16,-21 21-16,21 0 16,0-21-16,1 21 0,-1-21 15,0 0-15,0 0 0,0 0 16,22 0-16,-22-21 0,0 21 15,21-21-15,-21 0 0,22-1 0,-22 1 16,0 0-16,0-21 0,0 21 0,1-22 16,-1 1-16,0 0 0,0-22 15,0 22-15,-21-1 0,21-20 0,-21-1 16,22 22-16,-22 0 0,0-1 16,21 1-16,-21 0 0,0 21 0,0-1 15,0 1-15,-21 64 31,-1-22-31,1 21 16,21 0-16,-21 22 0,21-22 0,0 22 16,0-22-16,0 0 0,-21 22 15,21-22-15,0 1 0,0-1 0,0 0 16,0-21-16,0 22 0,0-22 16,21 0-16,-21 21 0,21-42 0,0 22 15,-21-1-15,22-21 0,-1 0 0,0 0 16,0 0-16,0 0 0,0 0 15,1 0-15,-1 0 0,0-21 0,0-1 16,0 1-16,0 0 0,1 0 16,-1-21-16,0 20 0</inkml:trace>
  <inkml:trace contextRef="#ctx0" brushRef="#br0" timeOffset="152648.16">20786 15409 0,'0'0'0,"0"22"16,21-22-1,0 0-15,0 0 16,0 0-16,0 0 0,1 0 0,-1 0 16,0 0-16,0 0 15,21 0-15,-20 0 0,-1 0 0,0-22 16,0 22-16,0 0 0,0 0 0,1-21 15,-1 21-15,0 0 0</inkml:trace>
  <inkml:trace contextRef="#ctx0" brushRef="#br0" timeOffset="153412.72">21294 15558 0,'0'0'0,"0"21"0,0 0 16,21-21 15,0 0-31,0 0 16,0 0-16,0 0 0,1-21 15,-1 21-15,0-21 0,0 21 0,0-22 16,0 1-16,1 0 0,-1 0 0,-21 0 16,0 0-16,0-1 0,0 1 15,0 0-15,-21 21 16,-1 0-1,1 0-15,0 0 0,0 0 16,0 21-16,0 0 0,21 1 0,-22-1 16,1 0-16,21 0 0,0 0 0,0 0 15,0 22-15,0-22 0,0 0 16,0 0-16,0 0 0,0 1 0,0-1 16,21 0-16,-21 0 15,22-21-15,-1 21 0,0-21 0,0 0 16,0 0-16,0 0 0,1 0 0,-1 0 15,0 0-15,21 0 0,-21 0 16,1 0-16,-1-21 0,0 0 0,0 0 16,21 0-16,-20-1 0,-22 1 0,21 0 15,0 0-15,-21 0 0,0 0 16,0-22-16,0 22 0,0 0 0,0 0 16,21 0-16,-21-1 0,0 1 15,21 21-15,-21-21 16,21 21-16,1 0 15,-1 0-15,0 0 16,0 0-16,0 21 0,0-21 0,1 21 16,20 1-16,-21-1 0,0 0 0,0 0 15,-21 21-15,22-20 0,-22-1 16,21 0-16,-21 0 0,0 21 0,0-20 16,0-1-16,0 0 0,-21 0 15,21 0-15,-22 0 0,1-21 16,0 0-16,21-21 47,0 0-47,0 0 0,0 0 15,0 0-15,21-1 0,-21 1 16,21 0-16,1-21 0,-22 21 0,21-1 16,0 1-16,-21 0 0,21 0 0,0 0 15,-21 0-15,21 21 0,1-22 16,-1 22-16,0 0 15,0-21-15,0 21 32</inkml:trace>
  <inkml:trace contextRef="#ctx0" brushRef="#br0" timeOffset="153959.41">22606 15282 0,'0'-21'0,"0"42"47,0 1-47,0-1 0,0 0 0,0 0 15,0 0-15,0 0 0,0 1 16,0 20-16,0-21 0,-21 0 0,21 0 16,0 1-16,0-1 0,-21 0 15,21 0-15,0 0 0,-22 0 0,22 1 16,0-1-16,0 0 15,-21-21-15,21 21 0,0-42 47,0 0-47,0 0 16,0-1-16,0-20 0,0 21 16,0 0-16,21-22 0,1 1 0,-1 21 15,0-21-15,0-1 0,21 1 0,1 21 16,-1-22-16,0 22 15,1 0-15,-1 0 0,0 0 0,22 0 16,-22 21-16,1 0 0,-1 0 16,-21 21-16,21 0 0,-20 0 0,-1 21 15,0-20-15,-21 20 0,0 0 0,0-21 16,0 22-16,0-1 0,0-21 16,0 22-16,-21-22 0,0 21 0,21-21 15,-22 0-15,1 1 0,0-1 0,21 0 16,-42 21-1,63-63 32,0 0-47,-21 0 16,21 0-16,0-1 0,1 1 0,-1-21 16</inkml:trace>
  <inkml:trace contextRef="#ctx0" brushRef="#br0" timeOffset="154616.03">23474 15431 0,'21'0'63,"0"0"-63,0 0 0,-21-22 15,21 22-15,1 0 0,20-21 16,-21 0-16,0 21 0,0-21 0,1 21 15,-1-21-15,-21 0 0,0-1 0,0 1 16,0 0 0,-21 21-1,-1 0-15,1 0 0,0 21 0,0-21 16,0 21-16,0 1 0,-1 20 16,1-21-16,0 0 0,21 22 0,-21-22 15,21 21-15,0-21 0,0 0 16,0 1-16,0-1 0,0 21 0,0-21 15,21 0-15,0 1 16,0-1-16,1-21 0,-1 21 0,21-21 16,-21 0-16,22 0 0,-22 0 15,21 0-15,0 0 0,1 0 0,-1 0 16,0-21-16,-20 0 0,20-1 0,0 1 16,-21-21-16,1 21 0,20-22 15,-21 1-15,-21-21 0,21 20 0,0-20 16,1-1-16,-22 1 0,0 20 15,0-20-15,0 21 0,0-1 0,21 22 16,-21 0-16,0 0 0,0 0 16,0-1-16,0 44 15,0-1-15,-21 0 16,-1 0-16,22 21 0,-21 1 0,0-1 16,21 0-16,0 22 0,-21-22 15,0 1-15,21 20 0,0-21 0,0 1 16,0-1-16,0-21 0,0 22 15,0-22-15,0 21 0,0-21 0,0 0 16,0 1-16,0-1 0,0 0 0,21 0 16,0-21-16,0 0 15,0 0-15,1 0 0,-1 0 0,21 0 16,-21 0-16,0-21 0,22 21 0,-22-21 16,21 0-16,1-1 15,-22 1-15,21 0 0,-21 0 0,0 0 16</inkml:trace>
  <inkml:trace contextRef="#ctx0" brushRef="#br0" timeOffset="154847.9">24193 15325 0,'0'0'0,"22"0"31,-1 0-31,0 0 0,21 0 0,-21 0 15,22 0-15,-1 0 0,0 0 16,1 0-16,-1 0 0,0 0 16,1 0-16,-1 0 0,0 0 0,-20 0 15,-1 0-15,0 0 0,0 0 0,-42 0 32,0 0-32</inkml:trace>
  <inkml:trace contextRef="#ctx0" brushRef="#br0" timeOffset="155491.53">25527 15113 0,'0'0'16,"21"-21"-16,0 21 0,-21 21 31,0 0-31,0 0 0,0 1 16,0 20-16,0 0 0,0-21 15,-21 22-15,0-1 0,21-21 0,0 22 16,0-22-16,-21 0 0,21 21 0,-21-21 16,21 1-16,-22-22 15,22 21-15,0 0 0,0 0 16,0-42 15,22 0-15</inkml:trace>
  <inkml:trace contextRef="#ctx0" brushRef="#br0" timeOffset="155920.28">26035 15113 0,'0'0'0,"21"-21"0,0 0 0,-21 0 16,-21 21-1,0 0-15,0 0 16,0 0-16,-22 0 0,22 0 0,-21 21 15,21-21-15,-22 21 0,22-21 16,0 21-16,21 0 0,-21 0 16,21 1-16,0-1 15,21-21-15,-21 21 0,21-21 16,0 21-16,22 0 0,-22-21 0,0 21 16,0 1-16,21-22 0,-20 21 15,-1-21-15,0 21 0,0 0 0,0-21 16,0 21-16,-21 0 15,0 1-15,0-1 16,-21-21 0,0 21-16,0-21 0,0 21 15,0-21-15,-22 0 0,22 0 0,-21 0 16,21 0-16,-22 0 0,22 0 16,0 0-16,0 0 0,0 0 0,-1 0 15,1 0-15,42-21 47,1 0-47,-1 21 0,0-21 16,0-1-16</inkml:trace>
  <inkml:trace contextRef="#ctx0" brushRef="#br0" timeOffset="157376.45">26522 15071 0,'21'0'0,"-42"0"0,84-21 0,-42-1 15,1 22-15,-22-21 16,-22 21 0,1 0-16,0 0 15,0 0-15,0 0 0,0 0 0,-1 21 16,1-21-16,0 0 0,21 22 16,-21-1-16,21 0 15,0 0-15,0 0 0,0 0 16,0 1-16,0-1 15,0 0-15,21 0 0,0 0 16,0 0-16,1 1 0,-1-1 16,0-21-16,0 21 0,-21 0 0,21-21 15,-21 21-15,21-21 0,-21 21 0,0 1 16,-21-22 0,0 21-1,0-21-15,-21 0 0,20 0 16,1 0-16,0 0 0,0 0 0,0 0 15,0 0-15,-1 0 0,1 0 16,0 0-16,21 21 47,21-21-31,0 21-16,1-21 0,-1 0 0,0 0 15,0 0-15,0 0 0,0 0 16,1 0-16,20 0 0,-21 0 0,21 0 15,1 0-15,-22-21 0,21 21 16,-21-21-16,22 0 0,-22-1 0,21 1 16,-21-21-16,1 21 0,-1-22 0,-21 22 15,21-21-15,-21 21 16,21-22-16,-21 22 0,0 0 0,0 0 16,0 0-1,-21 42 1,0 0-16,21 0 0,0 0 15,-21 1-15,21-1 0,-22 0 16,22 0-16,0 21 0,0-20 0,0-1 16,0 0-16,0 0 0,0 0 15,0 0-15,0 1 0,0-1 16,22-21-16,-1 0 16,0 0-16,0 0 15,0 0-15,0-21 16,1-1-16,-1 1 15,-21 0-15,21 0 0,0 0 0,0 0 16,0-1-16,-21-20 0,22 21 0,-22 0 16,21 0-16,-21-22 0,0 22 15,0 0-15,0 42 47,0 0-47,-21 0 0,21 1 16,-22-1-16,22 0 0,0 21 0,0-21 15,0 1-15,0-1 0,0 0 0,0 0 16,0 0-16,0 0 16,22 1-16,-1-1 0,0-21 15,0 21-15,0-21 16,0 0-16,1 0 0,-1 0 0,0 0 16,0 0-16,0 0 0,0-21 0,1 21 15,-1-21-15,-21-1 0,21 1 16,0 0-16,-21 0 0,21 0 0,-21-22 15,0 22-15,0 0 0,0-21 16,0 21-16,0-1 0,0 1 16,0 0-16,-21 42 31,21 0-31,-21 1 16,0-1-16,21 0 0,-21 0 15,21 0-15,0 0 0,-22 1 0,22-1 16,0 0-16,0 0 0,0 0 15,0 0-15,0 1 0,0-1 0,0 0 16,0 0 0,22-21-16,-1 0 15,0 0-15,0 0 0,0 0 16,0-21 0,1 21-16,-1-21 0,0 0 0,21-1 0,-21 1 15,1 0-15,-1 0 0,0 0 16,0-22-16,0 22 0,-21-21 15,0 21-15,21 0 0,-21-22 0,0 22 16,0 0-16,0 0 16,-21 21-16,0 0 15,0 0-15,0 0 16,21 21-16,0 0 0,-21 0 16,21 0-16,0 1 0,0 20 0,-22-21 15,22 0-15,0 0 0,0 22 16,0-22-16,0 0 0,0 0 15,0 0-15,0 1 0,0-1 0,0 0 16,0 0-16,0 0 16,0 0-16,0 1 15,-21-22 1,0 0-16,0 0 0,0 0 16,0 0-16,-1-22 15,1 22-15,0-21 0,-21 0 16,21 0-16,-22 0 0</inkml:trace>
  <inkml:trace contextRef="#ctx0" brushRef="#br0" timeOffset="157863.17">25633 14711 0,'0'-21'16,"-21"21"-1,-1 0-15,1 0 0,0 0 16,0 0-16,21 21 16,-21 0-16,21 0 15,0 0 1,21-21 0,-21 22-16,21-22 15,0 0-15,0 0 16,-21-22-1,0 1 1,-21 21 0,0 0-1,0 0 1,0 0 0,21 21-1</inkml:trace>
  <inkml:trace contextRef="#ctx0" brushRef="#br0" timeOffset="197736.08">2519 6138 0,'0'0'0,"-43"0"0,1 22 15,0-22-15,-1 0 0,1 0 16,0 0-16,21 0 0,-22 0 0,22 0 16,0 0-16,0 0 15,0 0-15,-1 0 16,44 0 31,20 0-47,-21 0 0,43 0 15,-1 0-15,1 0 0,-1 0 16,22 0-16,-1 0 0,22 0 0,-21 0 16,21 0-16,-22 0 0,22 0 0,0 0 15,21-22-15,-21 22 0,0 0 16,21 0-16,-21-21 0,-22 21 0,22 0 16,-21 0-16,-1-21 0,1 21 15,0 0-15,-1-21 0,1 21 16,-21-21-16,20 21 0,-20 0 0,-22 0 15,22-21-15,-22 21 0,0 0 16,1 0-16,-22 0 0,0 0 0,0 0 16,-42 0 15,0 0-15,0 0-16,-1 0 15,-20 0-15,0 21 0,-1-21 0</inkml:trace>
  <inkml:trace contextRef="#ctx0" brushRef="#br0" timeOffset="198131.36">2371 6985 0,'63'21'16,"-42"-21"-16,43 0 0,-22 0 15,22 0-15,20 0 0,1 0 16,0 0-16,-1-21 0,1 21 0,21 0 15,0 0-15,-1-21 0,1 21 16,0-21-16,0 21 0,0-21 0,0 21 16,-22-22-16,22 22 0,-21-21 0,-1 21 15,1-21-15,-21 21 0,20 0 16,-20 0-16,-1-21 0,-20 21 0,20-21 16,-21 21-16,-20 0 0,-1 0 15,0 0-15,-42 0 31</inkml:trace>
  <inkml:trace contextRef="#ctx0" brushRef="#br0" timeOffset="198483.46">2074 8467 0,'0'0'0,"21"0"0,1 0 15,-1 0-15,0 0 0,0 0 16,21 0-16,1 0 0,-1 0 0,0 0 16,22 0-16,-1 0 0,1-21 15,-1-1-15,1 22 0</inkml:trace>
  <inkml:trace contextRef="#ctx0" brushRef="#br0" timeOffset="198615.38">3302 8361 0,'63'0'16,"-126"0"-16,190-21 0,-64 21 0,1 0 16,-22 0-16,22 0 0,-22 0 0,0 0 15,1-21-15,-22 21 0,21 0 0,-21-22 16,1 22-16,-1 0 0,0-21 16,0 0-1,0 0-15,-21 0 0,0 0 16</inkml:trace>
  <inkml:trace contextRef="#ctx0" brushRef="#br0" timeOffset="203923.91">5778 7006 0,'0'21'15,"-21"-21"1,21 22 47,21-22-32,-21 21-31,0-42 125,0-1-110,0 1 1,22 21 0,-22-21-16,21 21 15,0-21 1,0 21 0,0 0-16,-21-21 15,21 21 1,1-21-16,-1 21 15,0 0-15,0-22 16,0 22 0,0-21-16,1 21 0,-1 0 15,0-21-15,0 0 16,0 21-16,0-21 16,1 21-16,-1 0 0,0-21 0,0 21 15,0-22-15,0 22 0,1-21 0,-1 0 16,0 21-16,21-21 0,-21 21 15,22-21-15,-22 0 0,21 21 0,1-22 16,-1 1-16,0 0 0,22 0 16,-22 0-16,22 0 0,-1-1 0,1 1 15,-1-21-15,1 21 0,20-22 0,-20 22 16,20 0-16,22-21 0,0 21 16,0-22-16,0 22 0,21 0 15,0-21-15,0 20 0,0 1 0,0-21 16,21 21-16,0 0 0,21-22 15,-20 22-15,41 0 0,1-21 0,20 20 16,1 1-16,21 0 0,0-21 0,21 21 16,0-1-16,0 22 0,21-21 15,0 0-15,0 21 0,21 0 0,1-21 16,-1 21-16,0 0 0,1 0 0,-1 0 16,0 0-16,-20 0 0,20 0 15,0 21-15,-21 0 0,1-21 0,20 21 16,-21 1-16,-21-1 0,0 0 15,0 0-15,-21 0 0,0 22 16,-22-22-16,1 0 0,-43 0 0,1 0 16,-1 0-16,-21 1 0,-21-1 15,0-21-15,-21 21 0,-21 0 0,-22-21 16,1 0-16,-22 21 0,0-21 16,1 0-16,-22 0 0,0 0 0,-21-21 46,-21 0-46,0 21 16,0-21-16,-1 21 0,1-21 16,-21-1-16,0 22 0</inkml:trace>
  <inkml:trace contextRef="#ctx0" brushRef="#br0" timeOffset="204827.32">18542 5694 0,'0'0'0,"0"-21"31,0 0-31,0 42 32,21 0-17,0 0-15,0 0 0,1 0 16,-1 1-16,0-1 0,21 21 16,-21-21-16,22 0 0,-22 1 15,21-1-15,1 21 0,-22-21 0,21 0 16,-21-21-16,22 22 0,-22-1 15,21 0-15,-21-21 0,0 21 0,1-21 16,-1 0-16,0 0 0,0 21 0,-42-21 47,0 0-47,0 0 0,-22 0 0,22 0 16,-42 21-16,20-21 0,-20 22 15,20-22-15,-20 21 0,-1-21 0,22 21 16,-21 0-16,-1 0 15,22 0-15,-1 1 0,-20-1 0,21 0 16,-1 0-16,22 0 0,-21 0 0,21 1 16,-1-1-16,1 0 0,0-21 15,0 21-15,21 0 0,0 0 16,-21-21-16</inkml:trace>
  <inkml:trace contextRef="#ctx0" brushRef="#br0" timeOffset="-186261.21">17822 3958 0,'-21'0'16,"0"-21"-16,0 21 0,0 0 16,-1 0-16,1 21 15,0-21-15,-21 21 0,21 1 0,-1-1 16,1 0-16,0 0 0,-21 0 16,21 0-16,-1 22 0,1-22 15,0 21-15,0 1 0,0-22 16,0 21-16,-1 0 0,1-20 0,21 20 15,0-21-15,0 21 0,0-20 16,0-1-16,0 0 0,0 0 0,0 0 16,0 0-16,43 1 0,-22-1 0,0 0 15,21 0-15,-21-21 0,22 21 16,-1-21-16,0 0 0,1 21 0,-1-21 16,0 0-16,1 0 0,-22 0 15,21 0-15,1 0 0,-22 0 0,21 0 16,-21-21-16,0 0 15,22 21-15,-22-21 0,0 0 0,0-22 16,0 22-16,1 0 0,-1 0 0,0-21 16,0-1-16,0 22 0,-21-21 15,0-1-15,0 1 0,0 0 0,0-1 16,0 1-16,0 0 0,0-1 16,-21 1-16,0 0 0,0-1 0,0 22 15,-1 0-15,-20 0 0,21 0 16,0 21-16,0 0 0,-22 0 0,22 0 15,-21 0-15,21 0 0,-22 21 16,1 0-16,0 21 0,-1 1 0,22-1 16,-21 0-16,-1 22 0,1-22 0,21 22 15,0-22-15,0 0 0,-1 1 16,22-1-16,0-21 0,0 22 16,0-22-16,22 0 0,-1 21 15,0-42-15,21 21 0,-21 1 0,22-1 16,-1-21-16,0 0 0,-20 0 0,20 0 15,0 0-15,1 0 0,-22 0 16,21-21-16,0 21 0,-20-22 0,-1 1 16,0 0-16,0 0 0,0-21 15,0 20-15,-21-20 0,0 21 0,0-21 16,0 20-16,0 1 0,0 0 16,-21 0-16,0 0 0,0 21 15,-21 0-15,20 0 0,-20 0 0,21 21 16,-21 0-16,-1 0 0,1 0 15,0 1-15,20-1 0,-20 0 0,42 0 16,-21 21-16,21-20 0,0-1 16,0 0-16,21 0 0,0 0 15,22-21-15,-22 0 16,0 0-16,0 21 0,21-21 0,-20 0 16,-1 0-16,0 0 0,0 0 0,0 0 15,0-21-15</inkml:trace>
  <inkml:trace contextRef="#ctx0" brushRef="#br0" timeOffset="-85688.66">10943 2540 0,'0'0'0,"-21"-42"16,0 21-16,21-22 0,0 22 15,0-21-15,-21 42 0,21-21 0,-22-1 16,44 65 15,-1-22-31,0 21 0,21 1 16,-21 20-16,1 1 0,20-1 16,-21 1-16,21 20 0,-20-20 15,-1 20-15,0 1 0,21 21 16,-21 0-16,1-22 0,20 22 0,-21-21 15,0 21-15,22-22 0,-22 22 0,21 0 16,0 0-16,-20 0 0,20 0 16,-21-1-16,21 1 0,-20 0 0,-1 0 15,-21 0-15,0 0 0,0-22 0,0 1 16,0 0-16,-21-22 0,-1 1 16,1-1-16,0 1 0,0-22 0,-21 0 15,20 1-15,1-22 0,0 0 16,0 0-16,0 0 0,0-21 0,-1 0 15,22-21 1,0 0-16,0-21 0,0 20 0,0-20 16,0-21-16,22-1 0,-1 1 15,-21-1-15</inkml:trace>
  <inkml:trace contextRef="#ctx0" brushRef="#br0" timeOffset="-85240.73">10901 2561 0,'0'-21'0,"0"42"0,-21-63 15,21 21-15,0 0 16,-22 21-1,22 21 1,0 0-16,0 0 0,0 0 0,0 22 16,0-1-16,0 0 0,22 22 15,-1-22-15,-21 22 0,42 20 0,-21 1 16,0 0-16,22-1 0,-1 22 16,0-21-16,1 21 0,-1-22 0,0 22 15,1 0-15,-1 0 16,0 0-16,-20-1 0,20 1 0,-21-21 15,21 21-15,-20-22 0,-1 22 0,0-21 16,-21 0-16,0 20 0,0-41 16,0 21-16,0-22 0,0 1 0,0-1 15,0-21-15,0 1 0,0-1 0,0-21 16,0 22-16,-21-22 0,0 0 16,-1-21-16,1 0 15,21-21-15,0 0 0,0-1 16,0-20-16,0 0 15</inkml:trace>
  <inkml:trace contextRef="#ctx0" brushRef="#br0" timeOffset="-84393.44">10731 2371 0,'0'0'0,"43"-64"15,-43 43 17,0 42-1,0 22-31,-21-22 0,-1 21 0,1 0 15,0 22-15,0-22 0,0 22 16,0 20-16,-1-20 0,1-1 0,0 1 16,0-22-16,0 22 0,21-1 0,0-20 15,-21 20-15,21-21 0,-22 1 16,22-22-16,0 21 0,0-21 0,0 1 16,0-1-16,0-42 31,0-22-31,0 22 0,0-21 15,0-1-15,0 1 0,22 0 16,-1-1-16,-21-20 0,21-1 0,0 1 16,-21-1-16,21 1 0,0-1 15,1 1-15,-22-1 0,21 1 0,0 21 16,0-1-16,0 1 0,0 0 16,-21 20-16,22 1 0,-22 0 0,21 21 15,0 0 1,0 0-16,0 0 0,-21 21 0,21-21 15,1 43-15,-1-22 0,0 21 16,0-21-16,21 22 0,-20 20 0,-1-21 16,21 1-16,0-1 15,1 0-15,-22 1 0,21-1 0,22 0 16,-22-20-16,0 20 0,1-21 0,-1 0 16,-21 0-16,22 1 0,-1-1 15,0-21-15,1 21 0,-1-21 0,0 0 16,-21 0-16,22 0 0,-1 0 15,-21 0-15,0 0 0,1 0 0,20-21 16,-42 0-16,21 21 0,-21-22 16,21 1-16,-21 0 0,0 0 15,0 0-15,-21 21 0,0-21 16,0 21-16,0 0 0,-1 0 16,1 0-16,0 0 0,0 0 15,0 0-15</inkml:trace>
  <inkml:trace contextRef="#ctx0" brushRef="#br0" timeOffset="-84253.52">11747 2921 0,'0'21'0,"0"0"62,-21-21-46</inkml:trace>
  <inkml:trace contextRef="#ctx0" brushRef="#br0" timeOffset="-71417.41">741 12615 0,'-21'0'0,"42"0"0,-64 0 0,1 0 15,21 0-15,0 0 0,0 0 16,-1 0-16,1 0 0,0 0 0,0 0 16,42 0-1,0 0 1,22 0-16,-1 0 0,0 0 16,22 0-16,-22 0 0,22 0 15,20 0-15,-20 0 0,-1 0 16,22 0-16,-22 0 0,22 0 0,-21 0 15,-1 0-15,-21 0 0,1 0 16,-1 0-16,0 0 0,-42 22 16,0-1-16,-21 0 15,-21-21-15,21 21 16,-22-21-16,1 21 0</inkml:trace>
  <inkml:trace contextRef="#ctx0" brushRef="#br0" timeOffset="-71124.57">910 12785 0,'0'0'16,"0"-21"-16,-21 21 0,0 0 16,0 0-16,21 21 15,0 0-15,-22 0 0,22 21 16,-21 1-16,21-1 0,-21 22 15,21-22-15,0 0 0,0 22 16,0-22-16,0 22 0,0-22 16,0 0-16,0 1 0,0-1 0,0 0 15,-21 1-15,21-1 0,0-21 16,0 0-16,0 0 0,0 1 0,21-22 16,0 0-16,0-22 15,-21 1-15,22 0 0,-1 0 16,-21-21-16</inkml:trace>
  <inkml:trace contextRef="#ctx0" brushRef="#br0" timeOffset="-70653.84">1143 12785 0,'0'0'0,"21"-43"0,-21 22 0,0 0 16,0 0-16,0 63 15,0-21 1,0 22-16,0-1 0,0 0 0,0 1 15,0 20-15,0 1 0,0-22 16,0 22-16,0-22 0,0 21 16,0-20-16,0 20 0,0-20 0,0-1 15,0 21-15,0-20 0,0-22 16,0 21-16,0-21 0,0 1 0,0-1 16,0 0-16,0-42 31,0 0-31,0-22 0,0 22 15,0-21-15,0-1 0,0 22 16,21-21-16,0 0 0,1 20 0,-1-20 16,0 21-16,0-21 0,0 20 15,22 1-15,-22 0 0,0 21 0,21 0 16,-21 0-16,22 0 0,-22 0 16,0 0-16,0 21 0,0 0 0,-21 1 15,0-1-15,0 0 0,0 0 16,0 21-16,0-20 0,0 20 0,0-21 15,0 21-15,0-20 16,0-1-16,-21 21 0,21-21 0,-21-21 16,21 21-16,0 1 0,0-44 31,0 1-31,21 0 16,0 0-16,-21 0 0</inkml:trace>
  <inkml:trace contextRef="#ctx0" brushRef="#br0" timeOffset="-70289.05">1820 13399 0,'21'0'0,"-21"21"0,22-21 16,-1 0-16,0 0 15,0 0-15,-21-21 16,21-1-16,0 22 0,1-21 0,-22 0 15,21 0-15,0 21 0,-21-21 16,21 0-16,-21-1 0,0 1 0,0 0 16,-21 21-1,0 0 1,0 0-16,-1 21 0,1 0 0,0 1 16,0-1-16,0 0 0,0 0 15,-1 0-15,22 22 0,-21-22 16,21 21-16,0-21 0,0 22 15,0-22-15,0 0 0,0 0 0,21 0 16,1 0-16,-1 1 0,0-22 16,0 0-16,0 0 0,22 0 0,-22 0 15,21 0-15,0 0 0,22 0 16,-1-43-16,1 22 0,-1 0 0</inkml:trace>
  <inkml:trace contextRef="#ctx0" brushRef="#br0" timeOffset="-69913.47">3471 12488 0,'0'0'15,"-21"-21"-15,21 0 0,-21 0 0,0 0 0,0 0 16,21-1-16,-22 1 0,1 21 16,21 21-1,0 1-15,0-1 16,0 21-16,0 0 0,0 1 0,0 20 16,0 1-16,0 20 0,0-20 15,0 21-15,21-22 0,-21 1 16,0 20-16,0-20 0,0-1 0,0-20 15,0 20-15,0 1 0,0-22 16,0 0-16,-21 1 0,21-1 0,0-21 16,0 0-16,0 0 0,21-21 15,1-21 1,-22 0-16,21 0 0</inkml:trace>
  <inkml:trace contextRef="#ctx0" brushRef="#br0" timeOffset="-69577.03">3238 12573 0,'0'0'0,"-21"-21"0,0-21 15,0 20-15,21-20 0,0 21 0,-21 0 16,21 0-16,0-1 0,0-20 16,0 21-16,21 0 0,0 0 0,0 21 15,0-22-15,22 1 0,20 21 16,-20 0-16,20 0 0,1 0 0,20 21 15,-20 1-15,-1-1 16,1 0-16,-22 21 0,22 1 0,-43-1 16,21 0-16,-42 22 0,0-1 0,0 1 15,-21-1-15,-21 1 0,-1-22 16,1 22-16,0-22 0,-22 0 0,22 1 16,-1-1-16,1-21 0,0 0 15,21 0-15,-22 1 0,22-1 0,42-21 31,0 0-31,1 0 16,20-21-16,-21 21 0,21-22 0,1 1 16</inkml:trace>
  <inkml:trace contextRef="#ctx0" brushRef="#br0" timeOffset="-69177.26">4064 13123 0,'0'0'0,"-21"0"0,21-21 0,0 0 16,0 0-16,0 0 15,0 0-15,0-1 0,0 1 16,21 21-16,0 0 0,0 0 16,0 0-16,1 0 0,-1 0 0,0 0 15,21 21-15,-21 1 0,22-1 0,-22 21 16,21-21-16,-21 0 15,1 22-15,-22-22 0,0 21 0,0-21 16,0 22-16,0-22 0,0 0 16,0 21-16,0-20 0,-22-1 0,1 0 15,0-21-15,21 21 0,-21-21 32,21-21-32,0 0 0,0 0 0,0-1 15,0 1-15,0 0 0,0-21 16,0 21-16,0-1 0,0-20 15,21 21-15,-21-21 0,21 20 0,0 1 16,1 0-16,-1 0 0,21 0 16,-21 21-16,0-21 0,1-1 0,20 22 15,-21 0-15,0-21 0,0 21 16</inkml:trace>
  <inkml:trace contextRef="#ctx0" brushRef="#br0" timeOffset="-68761.5">5016 12848 0,'0'0'15,"-21"0"1,0 0-16,0 0 16,0 21-16,0 1 0,-1-1 15,1 0-15,0 21 0,0-21 0,0 22 16,0-1-16,-1 0 0,1 1 0,0-1 16,21 0-16,-21-20 0,21 20 15,0 0-15,0-21 0,0 1 16,0 20-16,21-21 0,0-21 0,0 21 15,128-21 1,-107 0-16,-21 0 0,21-21 16,1 0-16,-1 0 0,-21 0 0,22-1 15,-22 1-15,0 0 0,0 0 16,-21-21-16,0-1 0,0 22 0,0-21 16,0-1-16,0 1 0,-21 21 15,0-21-15,-22 20 0,22 1 16,-21 0-16,0 0 0,-1 21 0,-20 0 15,20 0-15,1 0 0,0 21 16,-1 0-16,1 0 0,0 1 0,21-1 16,-1 0-16,1 21 0,21-21 0,-21 22 15,21-22-15,0 0 0,0 0 16,42 22-16,-20-43 0,-1 21 0,21 0 16,0 0-16,1-21 0,20 0 15,-20 0-15,-1 0 0</inkml:trace>
  <inkml:trace contextRef="#ctx0" brushRef="#br0" timeOffset="-68489.65">5948 12975 0,'0'0'0,"-64"-63"31,22 63-31,21 0 0,0 0 0,-22 0 0,22 21 16,-21-21-16,21 42 0,-1-21 15,1 1-15,0 20 0,0-21 0,0 21 16,0 1-16,-1-22 0,22 21 16,0 1-16,0-22 0,0 21 0,0-21 15,0 0-15,0 1 0,0-1 16,22 0-16,20 0 0,-21-21 16,0 0-16,22 0 0,-1 0 0,0 0 15,1 0-15,-1 0 0,0 0 0,1-21 16,-1 0-16,0 0 0,1-1 15</inkml:trace>
  <inkml:trace contextRef="#ctx0" brushRef="#br0" timeOffset="-67505.22">6138 13166 0,'-21'0'0,"42"0"0,-63 0 0,21 0 16,0 0-16,21 21 15,0 0 1,21-21-1,0 0-15,0 0 0,0 0 0,0 0 16,1 0-16,-1 0 0,0 0 16,0-21-16,0 0 0,0 21 0,1-21 15,-1-1-15,0 1 0,-21 0 16,0 0-16,0 0 16,-21 0-1,0 21-15,-1 0 16,1 0-16,0 0 0,0 21 0,0 0 15,0-21-15,-1 21 0,1 0 16,21 0-16,0 22 0,-21-22 16,21 0-16,0 0 0,0 0 0,0 22 15,0-22-15,0 0 0,0 0 0,0 0 16,21 1-16,0-1 16,1-21-16,-1 0 0,0 21 0,0-21 15,21 0-15,1 0 0,-22 0 0,21 0 16,1-21-16,-1 21 0,0-21 15,1-1-15,20 1 0,-21 0 0,1-21 16,-1 21-16,-21-1 0,22-20 0,-1 0 16,-21 21-16,0-1 0,-21-20 15,0 21-15,0 0 0,0 0 16,-21 21-16,0 0 16,-21 0-16,20 0 0,-20 21 15,0-21-15,21 21 0,-1 0 0,1 0 16,0 0-16,21 22 0,0-22 0,0 0 15,0 0-15,0 0 0,0 1 16,21-1-16,0 0 0,1 0 0,-1-21 16,0 21-16,0 0 0,21 1 0,-20-22 15,-1 21-15,21-21 0,-21 0 16,0 21-16,1-21 0,-44 0 31,1 0-31,0 0 16,-21 0-16,21-21 0,-22 21 15,22-21-15,0 21 0,-21 0 0,20 0 16,1 0-16,0 0 0,0 0 0,63 0 47,-21 0-47,1 0 0,20 0 16,0 0-16,1 0 0,-1 0 15,0 0-15,1 0 0,20 0 0,-21 0 16,1 0-16,-1 0 0,0-22 0,1 1 15,-1 21-15,0-21 0,1 0 16,-1 0-16,-21 0 0,0-22 16,1 22-16,-1 0 0,-21-21 0,21 20 15,-21-20-15,0 21 0,0 0 16,0 0-16,-21-1 0,0 1 0,-1 21 16,1 0-16,0 0 0,0 0 0,-21 0 15,20 21-15,1 1 0,0-1 16,21 0-16,0 21 0,0-21 0,0 1 15,0-1-15,0 0 0,21 21 0,0-21 16,1 1-16,-1-22 0,0 21 16,0 0-16,0 0 0,0-21 15,1 21-15,-22 0 0,-22-21 47,1 0-47,0-21 16</inkml:trace>
  <inkml:trace contextRef="#ctx0" brushRef="#br0" timeOffset="-67121.69">8340 12129 0,'0'-22'0,"0"44"0,0-65 16,21 22-16,-21 0 0,0 0 0,0 0 16,21 42-1,-21 0-15,0 21 16,21 1-16,-21-1 0,0 21 15,0 1-15,21-1 0,-21-20 16,0 20-16,0 1 0,0-1 0,0 1 16,0-1-16,0 1 0,0-22 0,0 0 15,0 1-15,0-1 0,0 0 16,0-20-16,0-1 0,0 0 0,0 0 16,0-42 15,0 0-31,0 0 0</inkml:trace>
  <inkml:trace contextRef="#ctx0" brushRef="#br0" timeOffset="-66585">8149 12361 0,'0'0'0,"-21"-42"0,21 0 0,-21-1 0,21 1 16,0 0-16,0 21 0,0-22 15,0 1-15,0 21 0,0 0 0,21-1 16,0 1-16,0 0 0,0 21 15,22 0-15,-1 0 0,0 21 0,1 22 16,20-22-16,1 42 0,-22-20 0,22 20 16,-1 1-16,1-1 0,-22-21 15,0 22-15,1-1 0,-22 1 0,0-22 16,0 22-16,-21-1 0,0-20 0,0 20 16,0-21-16,0 1 0,0-22 15,0 21-15,0-21 0,0 1 16,0-1-16,0-42 31,0-1-31,0 1 0,0-21 0,0 0 16,0-1-16,0-20 0,0 20 15,0-20-15,0-1 0,0 1 0,0-1 16,21-20-16,-21 20 0,21-20 0,1 20 16,-1 1-16,21-1 0,-21 22 15,22-1-15,-22 1 0,0 21 0,21 21 16,-21 0-16,1 0 0,20 21 0,-21 0 15,0 22-15,0 20 16,1 1-16,-1-1 0,0 1 0,-21 20 16,0-20-16,0 20 0,0-20 0,0 21 15,0-22-15,0 1 0,0-1 16,0 1-16,0-1 0,0-21 0,0 1 16,0-1-16,0 0 0,0 1 0,0-22 15,0 0-15,0 0 0,0 0 16,21-42-1,-21 0-15,21 0 16,0 0-16,22 0 0</inkml:trace>
  <inkml:trace contextRef="#ctx0" brushRef="#br0" timeOffset="-65889.4">10160 12700 0,'21'-42'0,"-42"84"0,63-105 16,-21 41-16,-21 1 0,0 0 0,0 0 15,0 0-15,0 0 0,-21 21 16,0 0-16,-21 0 0,21 0 0,-22 0 16,1 21-16,0-21 0,20 21 0,-20 21 15,0-21-15,21 22 0,-1-1 16,-20 0-16,21 1 0,0-1 0,21 22 16,-21-22-16,21 0 0,-22 1 15,22-1-15,0-21 0,0 21 0,0-20 16,22-1-16,-1 0 0,0-21 15,0 0-15,0 0 0,0 0 0,22 0 16,-22 0-16,21 0 0,1-21 16,-22 0-16,21-1 0,0-20 0,-20 0 15,-1 21-15,21-43 0,-21 22 0,0-22 16,1 22-16,-1 0 0,-21-1 16,0 1-16,21 0 0,-21 20 0,0 1 15,0 0-15,0 0 0,-21 42 16,21 0-1,-21 0-15,-1 22 0,22-22 0,-21 21 16,21 1-16,0-1 0,0 0 0,0 1 16,0-1-16,0 0 15,0 1-15,0-22 0,21 21 0,-21-21 16,22 0-16,-1 1 0,0-1 0,-21 0 16,21 0-16,0-21 0,0 0 15,22 0-15,-22 0 0,0 0 0,21 0 16,-20-21-16,20 0 0,-21 0 0,21-1 15,-20-20-15,-1 0 0,21-1 16,-21 1-16,0-21 0,1-1 0,-1 1 16,0 20-16,0-20 0,-21-1 0,0 22 15,0 0-15,0-1 0,0 1 16,0 21-16,0 0 0,0-1 16,-21 22-16,21 22 15,-21-22-15,0 42 0,21-21 16,0 21-16,0 1 0,-22-1 0,22 0 15,0 1-15,0 20 0,0-20 0,0-1 16,0 0-16,0 22 0,0-43 16,0 21-16,0 1 0,0-22 0,0 0 15,0 21-15,22-42 0,-22 21 0,21 1 16,0-22-16,0 0 0,0 0 0,0 0 16,1 0-16,-1-22 15,0 1-15</inkml:trace>
  <inkml:trace contextRef="#ctx0" brushRef="#br0" timeOffset="-65709.5">10689 12679 0,'0'0'16,"-21"0"-16,0 0 0,0 0 0,-1-21 0,1 21 16,42-21-1,1 21-15,-1 0 16,0 0-16,21 0 0,1-22 0,-1 22 15,0 0-15,1 0 16,20-21-16,-21 21 0,22 0 0,-22 0 16</inkml:trace>
  <inkml:trace contextRef="#ctx0" brushRef="#br0" timeOffset="-63713.64">11726 12573 0,'-106'-42'15,"85"42"1,0 0-16,-21 0 0,21 0 16,-1 0-16,-20 21 0,21 0 0,0 0 15,-22 0-15,22 1 0,21-1 16,-21 21-16,21 0 0,0 1 16,-21-1-16,21-21 0,0 22 0,0-1 15,0 0-15,0-21 0,21 22 0,0-22 16,0 21-16,-21-21 0,22 1 15,-1-22-15,0 21 0,21-21 0,-21 0 16,1 0-16,-1 0 0,21 0 0,-21 0 16,22 0-16,-1-21 0,-21-1 15,21 1-15,1 0 0,-1-21 0,0-1 16,-20 1-16,20-21 0,0-1 0,-21 22 16,1-22-16,20 1 0,-42-22 15,21 22-15,-21-1 0,0-21 16,0 22-16,0-1 0,0 1 0,0 21 15,-21-1-15,21 1 0,-21 21 16,0 0-16,-1 21 0,1 21 16,0 0-16,0 21 0,21 1 0,0-1 15,-21 21-15,21 1 0,0-1 16,0 1-16,0-22 0,0 22 0,0-1 16,0 1-16,0-1 0,0 1 0,-21-22 15,21 0-15,-22 1 0,22-1 16,0 0-16,0-20 0,0 20 0,0-21 15,0 0-15,0 0 16,22-21 0,-1 0-16,0-21 0,0 0 15,0 0-15,0 0 0,1 0 0,-1-22 16,0 22-16,0-21 0,0-1 0,0 22 16,1-21-16,-1 21 0,0 0 15,0-1-15,0 1 0,-21 0 0,21 21 16,1 0-16,-22 21 15,0 0-15,0 1 16,0-1-16,0 0 0,0 0 0,0 21 16,21-20-16,-21-1 0,0 21 0,21-21 15,-21 0-15,0 1 16,21-1-16,0 0 0,0 0 0,-21 0 16,22-21-16,-1 0 0,0 21 0,21-21 15,-21 0-15,1 0 0,-1 0 16,21 0-16,-21-21 0,0 0 0,1 0 15,-1 0-15,0 0 0,0-1 0,0-20 16,0 21-16,1-21 0,-1-1 16,0 1-16,-21 21 0,0-22 0,0 22 15,0 0-15,0 42 32,0 0-32,0 1 0,0-1 15,0 0-15,0 0 0,-21 21 16,21-20-16,0-1 0,0 21 15,0-21-15,0 0 0,0 1 0,0-1 16,21 0-16,0-21 0,0 21 0,0-21 16,1 0-16,-1 21 0,0-21 15,21 0-15,1 0 0,-1 0 0,0 0 16,-21-21-16,22 21 0,-1-21 0,0 0 16,1 0-16,-22-22 0,21 1 15,-21 21-15,1-22 0,-1 1 0,-21 0 16,0 21-16,21-22 0,-21 22 15,0 0-15,0 0 0,-21 21 32,21 21-32,-21 0 0,-1 21 15,22-20-15,0-1 0,0 21 16,-21-21-16,21 22 0,-21-22 0,21 0 16,0 21-16,0-21 0,0 1 0,0-1 15,0 0-15,0 0 16,21-42 15,0 0-31,1 0 16,-22-1-16,21-20 0,0 21 0,21-21 15,-21-1-15,1 1 0,-1 21 16,0-22-16,21 22 0,-21-21 16,1 21-16,-1 0 0,0 21 15,-21 21 1,0 0-16,0 0 15,0 0-15,0 22 0,21-22 0,-21 0 16,0 21-16,21-21 0,-21 22 0,0-22 16,21 0-16,1 0 0,-22 0 15,21 1-15,0-1 0,0 0 0,0 0 16,0-21-16,22 0 0,-22 21 16,21-21-16,1 0 0,-1 0 0,0 0 15,1 0-15,-1 0 0,21-21 0,-20 0 16,-1 0-16,22 0 0,-22-22 15,0 22-15,-21-21 0,22-1 16,-22 1-16,21 0 0,-21-1 0,1 1 16,-22 0-16,0-1 0,0 22 15,0-21-15,0 21 0,0 0 0,-22-1 16,-20 22-16,21 0 0,0 0 0,-22 0 16,22 0-16,-21 22 0,0-1 15,20 0-15,-20 21 0,21-21 0,0 1 16,0 20-16,-1-21 0,22 21 0,-21-20 15,21 20-15,0-21 0,0 0 16,0 0-16,0 1 0,21-1 16,1-21-16,-1 0 0,0 21 0,0-21 15,21 0-15,-20 0 0,-1 0 16,0-21-16,21 21 0,-21-21 0,1-1 16,-1 1-16,0-21 0,0 21 0,0-22 15,0 22-15,-21-21 0,22 21 16,-22-22-16,21 22 0,-21 0 0,0 0 15,0 0-15,0 0 0,0 42 47,-21 0-47,21 0 0,-22 0 0,22 0 16,-21 22-16,0-22 0,21 21 0,0 1 16,0-1-16,-21 0 0,21 22 15,0-22-15,0 22 0,0-22 0,0 21 16,0 1-16,0-22 0,0 22 15,0-1-15,0 1 0,0-1 0,0 1 16,-21 20-16,21-20 0,0-1 0,-21 22 16,21-21-16,0-1 0,0 1 15,0 20-15,0-20 0,0-1 0,0 1 16,0-1-16,0 1 0,0-1 0,0-20 16,0 20-16,0-21 0,0 1 15,0-22-15,0 21 0,0-21 16,0 1-16,0-1 0,-22-42 31,22-1-31,-21 1 0,21 0 16,0-21-16,-21-1 0,0 1 0,0-21 15,21 20-15,-21-20 0,-1-1 0,22-20 16,0 20-16,-21 1 0,21-1 16,0 1-16,0-1 0,0 1 0,0-1 15,0 22-15,0-22 0,21 22 0,-21-22 16,22 22-16,-22 0 0,21-1 15,-21 1-15,0 0 0,0-1 16,0 1-16,0-21 0,0 20 0</inkml:trace>
  <inkml:trace contextRef="#ctx0" brushRef="#br0" timeOffset="-63440.8">12531 11917 0,'0'0'0,"0"-21"0,-22 21 16,1 0-1,21 21 48,0 0-63,0 0 15</inkml:trace>
  <inkml:trace contextRef="#ctx0" brushRef="#br0" timeOffset="-60236.36">1016 14372 0,'21'0'16,"0"0"-1,0 0 1,-21-21-16,22 21 16,-22-21-16,21 21 0,0-21 15,0 0-15,-21-1 0,21 22 16,-21-21-16,0 0 15,0 0-15,-21 21 16,0-21-16,0 21 16,0 0-16,-1 0 0,1 0 15,0 0-15,-21 0 0,21 0 0,-1 21 16,1-21-16,-21 21 0,21 0 16,0 0-16,-1 22 0,1-22 0,21 0 15,0 21-15,-21-20 16,21-1-16,0 21 0,0-21 0,0 0 15,0 1-15,21-1 0,0 0 16,1 0-16,-1 0 0,0 0 16,21 1-16,-21-1 0,22 21 0,-22-21 15,21 0-15,-21 22 0,1-22 16,-1 21-16,0-21 0,-21 22 0,0-22 16,0 21-16,0-21 0,0 22 15,-21-22-15,-22 21 0,22-21 16,-21 1-16,0-1 0,-1 0 0,1 0 15,0-21-15,-1 0 0,1 0 16,0 0-16,-1-21 0,1 0 16,0 0-16,-1-1 0,22-20 15,-21 21-15,-1-21 0,22 20 0,-21-20 16,21 0-16,-22-1 0,22 22 16,21-21-16,0 21 0,-21-22 15,21 22-15,0 0 0,21 21 16,0 21-1,1 0-15,-1 1 0,21-1 0,-21 21 16,22-21-16,-1 22 0,-21-1 16,21 0-16,1 1 0,-22-1 15,21 0-15,-21-21 0,22 22 0,-1-22 16,-21 0-16,22 0 16,-22 0-16,21 1 0,-21-22 0,22 0 15,-1 0-15,-21 0 0,21 0 16,1-22-16,-22 1 0,21 0 0,1-21 15,-1 21-15,0-22 0,1 1 16,-22 21-16,21-22 0,-21 1 16,22 0-16,-22-1 0,-21 1 0,0 0 15,21-1-15,-21 22 0,0 0 16,0 0-16,0 0 0,-21 21 16,0 0-16,21 21 15,-22 21-15,1-21 0,21 1 16,0 20-16,-21 0 0,21 1 15,0-1-15,0 0 0,0 1 0,0-1 16,0 0-16,21 1 0,0-22 16,1 21-16,-1-21 0,0 0 0,21 1 15,1-1-15,-22-21 0,21 0 16,0 0-16,1 0 0,-1 0 0,0-21 16,1-1-16,-1-20 0,0 21 15,22-21-15,-22-1 0,-21 1 16,22 0-16,-1-22 0,-21 22 0,0-22 15,1 22-15,-22-22 0,0 1 0,0-1 16,0 1-16,0 21 16,0-22-16,0 43 0,0-21 0,0 20 15,0 1-15,-22 21 0,1 0 16,0 0-16,0 21 0,0 1 16,21 20-16,-21 0 0,21 1 15,-22-1-15,22 0 0,0 22 0,0-1 16,0-20-16,0 20 0,0 1 15,0-1-15,0-21 0,0 22 0,22-22 16,-22 22-16,21-22 0,0 0 16,0-20-16,21 20 0,-20-21 0,20 0 15,0-21-15,1 0 16,-1 0-16,21 0 0,-20 0 0,-1-21 16,22 0-16,-22 0 0,21-22 15,-20 1-15,20 0 0,-20-1 0,-1 1 16,0 0-16,-21-1 0,1 1 0,-1 21 15,0-21-15,-21-1 0,0 22 16,0 0-16,-21 21 16,0 0-16,-1 0 0,1 0 15,0 21-15,0-21 0,0 42 0,-22-20 16,22-1-16,0 0 16,0 21-16,0-21 0,21 22 0,0-1 0,0-21 15,0 22-15,0-22 16,0 0-16,21 0 0,21 0 0,-21-21 15,1 0-15,20 21 0,-21-21 0,21 0 16,1 0-16,-22-21 0,21 0 16,1 0-16,-1 0 0,0 0 0,1-1 15,-1-20-15,0 21 0,1-21 16,-1 20-16,-21-20 0,0 21 0,0-21 16,-21 20-16,0 1 0,0 0 15,-21 21 1,0 0-16,0 0 0,0 21 15,0 0-15,21 1 0,0-1 16,-22 21-16,22-21 0,-21 0 16,21 22-16,-21-22 0,21 0 15,0 0-15,0 0 0,0 22 0,0-22 16,0 0-16,21-21 31,0 0-31,1-21 0,-22 0 16,21 0-16,-21-1 0,21 1 15,-21 0-15,0-21 0,21 21 0,0-22 16,-21 22-16,21-21 0,1 21 16,-1-1-16,-21 1 0,21 0 0,0 21 15,0 0-15,0 0 0,1 0 16,-22 21 0,0 0-16,0 22 0,0-22 0,21 0 15,-21 0-15,0 22 0,21-22 0,-21 0 16,0 0-16,21 21 0,0-20 15,0-1-15,1-21 0,-1 21 0,0 0 16,0-21-16,21 0 0,-20 0 16,-1 0-16,21 0 0,-21 0 0,22-21 15,-22 0-15,0 0 0,21-1 0,-21 1 16,1 0-16,-1-21 0,0 21 16,0-1-16,0-20 0,0 21 15,-21-21-15,0 20 0,0 1 0,0 0 16,0 0-16,0 42 31,-21 0-31,21 0 0,-21 22 16,21-22-16,0 0 0,0 0 15,0 0-15,0 1 0,0-1 0,0 0 16,0 0-16,0 0 16,21-21-16,0 0 0,1 0 15,-1 0-15,0 0 0,-21-21 16,21 21-16,0-21 0,-21 0 0,21 0 15</inkml:trace>
  <inkml:trace contextRef="#ctx0" brushRef="#br0" timeOffset="-59864.57">4233 14288 0,'0'0'0,"-21"0"0,0 0 15,-21 0-15,20 0 0,1 0 0,0 21 16,21 21-16,-21-21 0,21 22 15,-21-22-15,21 21 0,0 0 0,0 1 16,0-22-16,0 0 0,0 21 0,21-20 16,0-1-16,0-21 0,0 21 15,1 0-15,-1-21 0,0 0 16,0 0-16,21 0 0,-20 0 0,-1-21 16,0 0-16,-21 0 0,21-1 15,-21 1-15,0 0 0,0-21 0,0 21 16,0-22-16,-21 22 0,0-21 15,0 21-15,-1-1 0,1 1 0,0 0 16,0 21-16,0 0 0,0 0 16,-1 21-16,1 0 0,0 1 0,21-1 15,-21 0-15,0 21 0,21-21 0,-21 22 16,21-1-16,0-21 0,0 22 16,0-22-16,21 21 0,0-21 15,0 0-15,0 1 0,0-1 0,22 0 16,-22-21-16,21 21 0,1-21 15</inkml:trace>
  <inkml:trace contextRef="#ctx0" brushRef="#br0" timeOffset="-58876.35">4847 14753 0,'0'0'0,"-21"0"15,0 0-15,0 21 0,21 1 16,-22-22-16,22 21 0,-21 0 15,21 0-15,-21 0 0,21 0 16,0 1-16,0 20 0,0-21 0,0 0 16,0 0-16,0 1 0,21-1 15,0-21-15,1 21 0,-1 0 0,0-21 16,0 0-16,0 0 0,0 0 16,1 0-16,20 0 0,-21 0 0,0 0 15,22-21-15,-22 0 0,0 0 0,21-1 16,-21 1-16,1 0 0,-1 0 15,-21-21-15,0 20 0,21-20 16,-21 0-16,0 21 0,0-22 0,0 1 0,0 21 16,0 0-16,0-1 0,-21 44 31,21-1-15,0 21-16,0-21 0,0 0 15,0 1-15,0 20 0,0-21 0,0 0 16,0 0-16,0 1 0,0-1 0,21 0 15,0 0-15,0-21 0,0 0 16,1 0-16,20 0 0,-21 0 0,21 0 16,1 0-16,-1 0 0,-21-21 0,22 21 15,-1-21-15,-21 0 0,0-1 16,22-20-16,-43 21 0,21-21 0,0 20 16,-21-20-16,0 0 0,21 21 15,-21-1-15,0 1 0,0 0 16,0 0-16,-21 42 15,0 0-15,21 0 0,-21 1 16,21 20-16,0-21 0,0 21 16,-22-20-16,22 20 0,0-21 0,0 0 15,0 0-15,0 1 0,0-1 0,0 0 16,0 0-16,0 0 0,0 0 16,22-21-1,-1 0-15,0-21 16,-21 0-16,21 0 0,-21 0 15,21 0-15,0-1 0,1 1 16,-1-21-16,-21 0 0,21 20 0,0-20 16,0 21-16,0-21 0,-21 20 15,22 1-15,-22 0 0,21 21 0,0 0 16,-21 21-16,21 0 16,0 1-16,-21-1 0,0 0 15,0 21-15,21-21 0,-21 1 0,22 20 16,-22-21-16,0 0 0,0 0 0,21 22 15,0-22-15,-21 0 16,21 0-16,0-21 16,0 0-16,-21-21 15,22 0-15,-1 0 16,0 0-16,-21-1 0,21-20 16,0 0-16,0-1 0,1 1 0,-1 0 15,0-22-15,0 22 0,0 0 16,0 20-16,1 1 0,-1 0 0,0 21 15,0 0-15,-21 21 0,21 0 0,-21 1 16,0-1-16,0 21 0,0 0 0,0-20 16,0 20-16,0 0 0,0-21 15,0 22-15,21-22 0,-21 0 0,22 0 16,-22 0-16,0 1 0,0-1 0,21-21 16,0 0-16,0 0 15,0 0-15,22 0 0,-22-21 0,0 21 16</inkml:trace>
  <inkml:trace contextRef="#ctx0" brushRef="#br0" timeOffset="-56627.83">8318 14330 0,'0'0'0,"0"21"15,22-42 1,-1 0-1,21 0-15,-21-1 0,0 1 0,22 0 16,-1 0-16,-21-21 0,22 20 16,-1-20-16,-21 21 0,21-21 0,-20-1 15,-22 1-15,0 0 0,0 20 0,0-20 16,-22 21-16,1 0 16,-21 0-16,0 21 0,-1 0 0,-20 0 15,20 21-15,1 0 0,-21 0 0,20 21 16,1-20-16,0 20 0,-1 0 15,22 1-15,0-1 0,0 0 0,21 1 16,0-1-16,0 0 0,21 1 0,0-1 16,0 0-16,22 1 0,-22-1 15,21-21-15,0 21 0,1 1 0,-1-1 16,-21-21-16,22 22 0,-1-22 16,-21 21-16,21-21 0,-42 0 0,0 1 15,0-1-15,0 0 0,0 0 0,-42 0 16,21-21-16,-21 0 15,-1 21-15,1-21 0,0 0 0,-1 0 16,-20 0-16,20-21 0,1 0 0,0 0 16,-1-21-16,1 20 0,0-20 15,21 0-15,-22-1 0,22 1 0,0 0 16,0-1-16,21 22 0,0-21 0,0 21 16,21 21-1,0 0-15,0 0 0,0 42 0,1-21 16,-1 0-16,0 22 0,21-1 15,-21 0-15,1-20 0,20 20 16,-21 0-16,0-21 0,22 22 0,-22-22 16,0 21-16,21-21 0,-21-21 0,22 22 15,-1-1-15,-21-21 0,22 0 16,-1 0-16,0 0 0,22 0 0,-22-21 16,22-1-16,-22 1 0,21 0 0,-20 0 15,20-21-15,-20-1 0,-1 1 16,0 0-16,1-1 0,-1-20 0,-21 20 15,21 1-15,-20 0 0,-1-1 16,0 1-16,-21 21 0,0 0 0,0 42 31,0 21-31,0-21 16,0 22-16,0-1 0,0 0 16,0 1-16,0-1 0,0 22 0,-21-22 15,21 21-15,0 1 0,0-1 0,0 1 16,0 21-16,0-22 0,-21 22 15,21-1-15,0 1 0,-22 0 0,1-1 16,21 1-16,-21 0 0,0-1 0,21 1 16,0-21-16,-21 20 0,21-20 15,-21-1-15,21-20 0,0 20 0,0-42 16,0 22-16,0-22 0,0 0 0,0-42 31,0 0-31,0-1 0,21-20 0,-21-21 16,21 20-16,0-41 0,-21 20 15,21-21-15,0 1 0,-21-22 0,0 0 16,22 0-16,-22-21 0,0 21 16,0-21-16,0 0 0,0 22 0,0-1 15,0 0-15,0 21 0,0 1 0,21-1 16,-21 43-16,0-22 0,21 22 16,0 21-16,0-1 0,-21 1 0,21 21 15,1 0-15,-1 0 0,0 0 16,0 21-16,21 1 0,-20-1 0,-1 21 15,21 0-15,-21 1 0,0-1 16,1 0-16,-1-20 0,-21 20 16,0 0-16,0-21 0,0 22 0,0-22 15,-21 0-15,-1 0 0,1 0 0,0 1 16,0-22-16,0 0 0,0 0 16,-1 0-16,1 0 0,0-22 0,21 1 15,-21 21-15,21-21 0,-21 0 0,21 0 16,0 0-16,0-1 0,0 1 15,0 42 1,21 1 0,0-1-16,0 0 15,0 0-15,1 0 0,-1 0 0,0-21 16,21 22-16,-21-1 0,1-21 0,20 0 16,0 0-16,-21 0 0,22 0 15,-1 0-15,0 0 0,1 0 0,-1 0 16,0-21-16,1-1 0,-1 1 0,0 0 15,1-21-15,-1 21 0,0-22 16,-20 22-16,-1-21 0,0-1 0,0 1 16,-21 0-16,0 21 0,0-1 0,0 1 15,0 0-15,0 0 0,0 42 32,-21 0-32,21 0 0,-21 22 15,21-22-15,-21 0 0,21 0 0,0 22 16,0-22-16,0 0 0,0 0 15,0 0-15,0 0 0,0 1 0,21-22 16,0 21-16,0 0 0,0-21 16,0 0-16,22 0 0,-22 0 0,0 0 15,21 0-15,-20 0 0,20 0 0,0 0 16,-21-21-16,22 0 0,-1 21 16,0-22-16,-20 1 0,20-21 0,-21 21 15,0 0-15,0-22 0,-21 1 16,0 21-16,0-22 0,0 22 0,0 0 15,0 0-15,-21 0 0,0 0 16,0 21-16,0 0 0,0 0 0,-1 0 16,1 0-16,0 21 0,0 0 15,0 0-15,0 21 0,21-20 0,-22-1 16,22 21-16,0-21 0,0 22 16,0-22-16,22 0 0,-1 21 0,21-21 15,-21 1-15,22-1 0,-1-21 0,21 21 16,1 0-16,-1-21 0,1 0 15,-1 0-15,1 0 0,21 0 0,-22 0 16,1 0-16,-1 0 0,-21-21 0,22 21 16,-1-21-16,-20-22 0,-1 22 15,0 0-15,-20-21 0,-1 21 16,0-22-16,-21 1 0,0 0 0,0 20 16,0-20-16,0 21 0,-21 0 0,0 0 15,-1-1-15,-20 22 0,21 0 16,-21 0-16,20 0 0,-20 0 0,0 0 15,-1 0-15,22 22 0,-21-1 16,21 21-16,0-21 0,-1 0 0,1 22 16,21-22-16,0 21 0,0-21 0,0 1 15,0 20-15,0-21 0,21 0 16,22 0-16,-22 1 0,0-22 16,0 21-16,22-21 0,-22 0 0,21 0 15,0 0-15,-20 0 0,20 0 0,0-21 16,-21-1-16,22 1 0,-22 0 15,21 0-15,-21-21 0,22-1 0,-22-20 16,0 20-16,0-20 0,-21-1 0,0 22 16,21-43-16,-21 22 0,0-1 15,0 1-15,0-1 0,0 1 0,0-1 16,-21 22-16,21 21 0,-21 0 16,21 0-16,-21 21 0,0 21 15,0 0-15,21 21 0,-22 22 0,22-22 16,-21 22-16,21-1 0,0-21 15,0 22-15,0-1 0,21 1 16,1-1-16,20 1 0,-21-22 0,21 1 16,1 20-16,-1-42 0,22 22 15,-22-22-15,21 0 0,-20 0 0,20-21 16,-20 0-16,20 0 0,-21 0 0,22-21 16,-1 0-16,-20 0 0,-1-22 15,0 1-15,1 21 0,-1-22 0,0 1 16</inkml:trace>
  <inkml:trace contextRef="#ctx0" brushRef="#br0" timeOffset="-55821.94">2773 16277 0,'0'0'0,"0"-42"0,0-22 0,0 22 16,0 0-16,0-22 0,0 22 0,0 0 15,0-1-15,0 1 0,0 21 16,0 0-16,0-1 0,-21 22 0,21 22 16,0-1-16,0 21 15,-22 22-15,22-22 0,-21 21 0,21 22 16,0-21-16,0-1 0,-21 1 15,0-1-15,0 1 0,21-22 0,-21 21 16,-1 1-16,22-22 0,0 1 16,-21-1-16,21-21 0,0 0 0,0 0 15,0-42 1,0 0 0,21 0-16,-21-21 0,0-1 0,22 1 15,-22-22-15,21 22 0,0-21 16,-21-22-16,0 21 0,21-20 0,0-1 15,-21 22-15,21-22 0,1 43 16,-22-22-16,0 43 0,21-21 0,0 42 16,0 21-1,0 0-15,-21 21 0,21 1 0,1-1 16,-22 21-16,21 1 0,0-1 16,-21-20-16,21 20 0,0 1 0,-21-22 15,0 0-15,21 1 16,-21-1-16,22 0 0,-22-20 0,0 20 15,0-21-15,0 0 0,0 0 16,-22-21 0,1 0-16</inkml:trace>
  <inkml:trace contextRef="#ctx0" brushRef="#br0" timeOffset="-55469.14">2540 16489 0,'0'0'0,"0"-21"0,21 0 16,21 21-1,-20 0-15,20 0 0,0-22 0,1 1 16,-1 21-16,0-21 16,22 0-16,-22 0 0,22 0 0,-22-1 15,21 1-15,1-21 0,-1 21 16,-20 0-16,20-22 0,-20 22 0,-1 0 16,-21 0-16,0 0 0,0-1 15,-21 44 1,0-1-16,-21 21 0,0-21 15,21 22-15,0 20 0,0-21 0,0 22 16,0-22-16,0 22 0,0-1 0,0 1 16,0-1-16,0 1 0,0-1 15,0 1-15,0-22 0,0 22 16,0-1-16,0-21 0,-21 22 16,21-22-16,0-21 0,-21 22 0,21-22 15,0 0-15,0 0 0,0-42 16,0 0-1,0-21-15,0-1 0,0 1 0,0 0 16</inkml:trace>
  <inkml:trace contextRef="#ctx0" brushRef="#br0" timeOffset="-55205.3">3387 16129 0,'0'0'0,"0"-42"0,63-22 15,-42 43 1,22 0-16,-22 0 0,21 21 0,-21 0 15,22 0-15,-1 0 0,0 0 16,-21 21-16,22-21 0,-22 21 0,21 0 16,-21 22-16,-21-22 0,0 21 15,0-21-15,0 22 0,0-22 0,-21 21 16,0 0-16,-21-20 0,-1 20 0,1-21 16,0 0-16,21 22 0,-22-22 15,1-21-15,21 21 0,0-21 0,-1 0 16,22-21-1,22 21-15,-1-21 0,0-1 16,21-20-16,1 21 0,-1 0 16</inkml:trace>
  <inkml:trace contextRef="#ctx0" brushRef="#br0" timeOffset="-54960.43">4254 15917 0,'0'0'0,"0"43"16,0-22-16,-21 21 15,21 1-15,-21-1 0,21 0 0,0 22 16,0-22-16,-21 22 0,21-1 16,0 1-16,-21-1 0,21 22 0,-21-22 15,21 1-15,-22 20 0,22-20 16,0-1-16,-21 1 0,0-1 0,21 1 16,0-22-16,0 1 0,0-22 15,0 21-15,0-21 0,0-42 31,0-21-31,0 21 16,21-22-16,-21-20 0,21 20 0</inkml:trace>
  <inkml:trace contextRef="#ctx0" brushRef="#br0" timeOffset="-54240.88">4127 16193 0,'0'0'0,"0"-64"0,0 43 15,0-21-15,0 20 0,0 1 16,0 0-16,22 0 0,-1 21 15,0 0-15,21 0 0,-21 0 16,22 0-16,-22 0 0,21 21 0,1 0 16,-1 0-16,0 22 0,-21-22 0,22 21 15,-22-21-15,0 22 0,-21-1 16,0 0-16,-21 1 0,0-22 0,-22 21 16,1-21-16,0 22 0,-1-22 15,1 0-15,0 0 0,-1 0 0,1-21 16,21 0-16,0 22 0,-22-22 15,22 0 1,42 0 0,1-22-16,20 22 15,-21 0-15,21 0 0,1-21 0,-1 21 16,22-21-16,-22 21 0,0-21 0,22 0 16,-22 21-16,22-21 0,-1-22 15,-21 22-15,22 0 0,-22-21 0,22-1 16,-22 22-16,22-21 0,-43-22 15,21 22-15,-21 0 0,0-22 0,-21 22 16,0-22-16,0 22 0,0-22 0,0 22 16,0 0-16,0-1 0,-21 22 15,21-21-15,0 21 0,-21 21 16,0 0-16,21 21 16,0 21-16,0-21 0,-21 22 15,21 20-15,-21-20 0,21 20 0,0 1 16,0-1-16,0 22 0,-22-43 15,22 22-15,0-1 0,0-21 0,0 1 16,0-1-16,0-21 0,22 22 0,-22-22 16,21-21-16,0 21 0,0-21 15,0 0-15,0 0 0,1 0 16,20-21-16,-21 0 0,21-1 16,-20 1-16,20 0 0,0-21 0,-21 21 0,22-22 15,-22 1-15,0 0 0,0 20 16,-21-20-16,0 21 0,0 0 15,0 42 1,0 0-16,0 0 16,-21 0-16,21 1 0,-21-1 15,21 0-15,-21 0 0,21 21 0,0-20 16,0-1-16,0 0 16,0 0-16,0-42 31,0 0-31</inkml:trace>
  <inkml:trace contextRef="#ctx0" brushRef="#br0" timeOffset="-54081.25">5503 15833 0,'0'0'0,"-42"-43"31,42 65-15,0-1-16,0 0 15,21 0-15,0-21 0,0 21 0,1 0 16,20 1-16,-21-1 0,21 0 16</inkml:trace>
  <inkml:trace contextRef="#ctx0" brushRef="#br0" timeOffset="-52157.36">6329 15917 0,'0'0'0,"-21"0"0,-1 0 0,1 0 16,0 0-16,0 22 16,0-1-16,0 0 0,-1 0 0,1 21 15,0-20-15,0 20 0,21 0 16,0-21-16,-21 22 0,21-1 0,0-21 16,0 22-16,0-22 0,0 0 0,0 21 15,0-21-15,21 1 16,0-22-16,0 21 0,0-21 0,1 0 15,-1 0-15,21 0 0,0 0 0,1 0 16,-1 0-16,0 0 0,22 0 16,-22 0-16,22-21 0,-1-1 0,-20 1 15,20 0-15,-21 0 0,1 0 0,-1 0 16,0-1-16,-20 1 0,-1-21 16,0 21-16,-21-22 0,0 22 0,0 0 15,0-21-15,0 21 0,-21-1 0,0 1 16,-1 0-16,1 21 0,0 0 15,0 0-15,0 0 0,0 0 16,-22 0-16,22 21 0,0 0 0,0 22 16,0-22-16,-1 0 0,1 21 15,21 1-15,0-22 0,-21 21 0,21 1 16,0-22-16,0 21 0,0-21 0,0 0 16,0 1-16,0-1 0,21 0 15,0-21-15,1 0 0,-1 0 0,0 0 16,21 0-16,-21 0 0,1-21 15,20 21-15,-21-21 0,21-1 0,-20 1 16,-1-21-16,0 21 0,0 0 0,0-22 16,0 1-16,-21 0 15,0 20-15,0-20 0,0 0 0,0 21 16,0-1-16,0 1 0,0 0 0,0 42 31,0 0-31,0 1 0,0-1 16,0 21-16,0-21 0,0 22 0,0-22 15,-21 0-15,21 21 0,0-21 16,0 1-16,0 20 0,0-21 0,0 0 16,21 0-16,1-21 0,-1 22 0,63-22 31,-41 0-31,-22 0 0,0 0 0,21-22 16,-20 1-16,-1 0 0,21 0 15,-21 0-15,0-22 0,1 22 16,-1-21-16,0 0 0,-21-22 0,0 1 15,0 20-15,0-20 0,0-1 0,0 1 16,0 20-16,0-20 0,0 21 16,0 20-16,0-20 0,0 21 0,0 0 15,-21 42 1,0 0-16,21 0 0,-22 0 16,22 22-16,0-1 0,0 0 0,0 1 15,0-1-15,0 0 0,0 22 16,0-22-16,0 1 0,0 20 0,0-21 15,0 1-15,0-22 0,0 21 16,0-21-16,22 1 0,-1-1 16,0 0-16,0 0 0,0-21 0,0 0 15,1 0-15,-1 0 0,0 0 0,0 0 16,21 0-16,-20-21 0,-1 0 16,21 0-16,-21-1 0,22 1 0,-22 0 15,0-21-15,21 21 0,-21-22 0,1 22 16,-22 0-16,21 0 0,-21 0 15,21-1-15,-21 44 32,0-1-32,0 0 0,0 0 0,-21 0 15,21 0-15,0 1 0,0-1 16,0 0-16,0 0 0,0 0 16,0 0-16,0 1 0,0-1 0,21-21 15,0 21-15,0-21 16,22 0-16,-22 0 0,0 0 15,0-21-15,21 0 0,-20-1 0,-1 1 16,21 0-16,-21 0 0,0 0 16,1 0-16,-1-22 0,0 22 0,-21-21 15,0 21-15,0-1 0,21 1 0,-21 0 16,0 42 15,-21 0-31,21 1 0,0-1 0,0 0 16,-21 21-16,21-21 0,-21 22 0,21-22 15,0 0-15,0 0 0,0 0 16,0 1-16,0-1 0,21 0 0,0-21 16,0 21-16,0-21 0,0 0 0,1 0 15,20 0-15,-21 0 0,21 0 16,1 0-16,-1 0 0,-21-21 0,22 0 16,-22 21-16,0-21 0,0-1 0,0 1 15,-21-21-15,0 21 0,0-22 16,0 1-16,-21 0 0,0-1 0,0 1 15,0 0-15,-1 21 0,-20-22 0,21 22 16,-21 0-16,-1 21 0,22 0 16,-21 0-16,-1 0 0,22 21 15,-21 0-15,21 0 0,0 22 0,-1-22 16,1 21-16,21 1 0,0-1 16,0-21-16,0 21 0,0-20 0,21-1 15,22 0-15,-22 0 0,0 0 0,21-21 16,-20 0-16,20 0 0,0 0 15,1 0-15,-1 0 0,0 0 0,1-21 16,-1 0-16,0 0 0,22 0 16,-22-1-16,0-20 0,1 21 15,-22-21-15,21 20 0,-21-20 0,1 21 0,-1 0 16,0 0-16,-21-1 0,21 22 16,-21 22-1,0-1-15,0 0 0,-21 0 16,0 21-16,0-20 0,21 20 0,0-21 15,-22 21-15,22-20 0,-21 20 16,21-21-16,0 0 0,-21 0 0,21 1 16,0-1-16,0 0 0,0 0 0,21-21 31,0-21-15,1 21-16,-22-21 0,21-22 15,0 22-15,0 0 0,0-21 0,0-1 16,1 1-16,20 0 0,-21-1 15,21 1-15,-20 0 0,-1-1 0,21 22 16,-21 0-16,0 0 0,1 0 0,-1 21 16,-21 21-16,0 0 15,21 0-15,-21 22 0,0-22 0,0 21 16,0 0-16,0 1 0,0-1 0,0 0 16,-21 1-16,21-1 0,0 0 15,0-20-15,0 20 0,21-21 0,0 0 16,0 0-16,-21 1 0,21-1 0,22-21 15,-22 0-15,0 0 0,0 0 16,22 0-16,-22-21 0,0-1 16,21 1-16,-21 0 0,1 0 0,-1-21 15,0-1-15,0 1 0,-21 0 16,0-1-16,0-20 0,0 20 0,0 1 16,0 0-16</inkml:trace>
  <inkml:trace contextRef="#ctx0" brushRef="#br0" timeOffset="-51944.48">8911 15642 0,'0'0'0,"-21"0"15,-21 21 1,42 1-16,-22-22 15,1 0 17,0 0-32</inkml:trace>
  <inkml:trace contextRef="#ctx0" brushRef="#br0" timeOffset="-51745.59">7429 15981 0,'0'0'0,"-21"21"0,0-21 0,21 21 15,21-21 1,0 0-16,1 0 0,20-21 0,-21 0 16,21 21-16,22-21 0,-22 0 0,22-1 15,-1 1-15,-20 0 0,20 0 16,1 0-16,-22 0 0</inkml:trace>
  <inkml:trace contextRef="#ctx0" brushRef="#br0" timeOffset="-49384.95">11303 15600 0,'0'0'0,"63"-42"16,-41 20-1,-1 1-15,0 0 0,0 0 16,0 0-16,0 0 0,1-22 0,-1 22 0,-21 0 16,0-21-16,0 20 0,0 1 15,0-21-15,-21 21 0,-1 0 16,1-1-16,-21 22 0,21 0 0,-22 0 15,-20 0-15,21 0 0,-1 22 16,-20-1-16,20 0 0,1 21 0,0-21 16,-1 22-16,22-1 0,0 0 15,21 1-15,0-1 0,0 0 0,0 1 16,21-22-16,0 21 0,22-21 0,-22 1 16,21 20-16,22-21 0,-22 0 15,0 0-15,1 1 0,-1-1 0,0 21 16,-20-21-16,-1 0 0,0 22 0,-21-22 15,0 0-15,0 0 0,0 0 16,-21 1-16,0-1 0,-1 0 16,-20 0-16,0 0 0,-1-21 0,1 0 15,-21 0-15,20 0 0,1 0 16,-22 0-16,22-21 0,0 0 0,-1 0 16,1 0-16,0-1 0,-1-20 0,22 21 15,-21-21-15,21-1 0,21 22 16,0-21-16,0 21 0,0-1 0,21 22 31,0 22-15,0-1-16,0 0 0,1 21 0,-22-21 15,21 22-15,0-22 0,0 0 0,0 21 16,0-20-16,1-1 16,-1 0-16,21 0 0,-21 0 0,0-21 15,22 0-15,-1 0 0,-21 0 0,22 0 16,-1 0-16,0-21 0,1 21 15,-1-21-15,0-21 0,1 20 0,-1 1 16,-21-21-16,21 21 0,-20-22 0,-1 22 16,0-21-16,0 21 0,-21-22 15,0 22-15,0-21 0,0 21 0,0 0 16,0-1-16,0 1 0,0 42 31,0 1-31,0-1 16,0 21-16,0 0 0,21 1 15,-21-1-15,0 22 0,0-1 16,21 1-16,-21-1 0,0 22 0,0-1 16,0 1-16,0 0 0,0 21 0,0-1 15,0 1-15,0 0 0,-21 0 16,0 0-16,0-22 0,0 22 0,21-21 16,-21 0-16,-1-22 0,22 1 15,-21-1-15,21-21 0,0 1 0,0-22 16,0 0-16,0-42 15,0 0-15,0 0 0,0-22 16,0 1-16,0-22 0,0 1 16,0-1-16,0-20 0,21-1 0,-21-21 15,0 0-15,0 1 0,0-1 16,0-21-16,22 21 0,-22-21 0,21 0 16,-21 0-16,21 21 0,-21-21 0,21 21 15,0 22-15,0-1 0,1 0 16,-1 22-16,21 20 0,-21-20 0,22 42 15,-22-22-15,21 22 0,0 21 16,-20 0-16,20 0 0,0 21 0,-21 1 16,22-1-16,-22 21 0,21 0 15,-21 1-15,1-1 0,-1 0 0,0 1 16,-21-1-16,0 0 0,0 1 16,0-1-16,-21 0 0,0 1 0,-1-22 15,1 0-15,0 0 0,0 0 16,0 1-16,0-22 0,-1 0 0,1 0 15,0 0-15,0-22 0,0 1 0,21 0 16,-21 0-16,-1-21 0,22 20 16,-21-20-16,21 21 0,0 0 0,0 0 15,0-1-15,21 22 16,1 22 0,-1-1-16,0 0 0,0 0 15,0 0-15,0 0 0,1 1 0,-1-1 16,0 21-16,21-21 0,-21-21 15,1 21-15,20 1 0,-21-22 0,0 0 16,22 0-16,-22 0 0,21 0 0,-21 0 16,22 0-16,-1-22 0,0 1 15,22 0-15,-22 0 0,0-21 0,22 20 16,-22 1-16,1-21 0,-1 21 16,0-22-16,1 1 0,-22 21 15,0 0-15,-21 0 0,0-1 0,0 1 0,0 0 16,-21 21-1,0 0-15,-1 21 16,1 0-16,0 1 16,0-1-16,0 0 0,0 0 15,21 21-15,0-20 0,0 20 0,0-21 16,0 21-16,0-20 0,0 20 0,0-21 16,21 0-16,0 0 0,21 1 15,-21-1-15,22-21 0,-1 0 0,0 0 16,1 0-16,-1 0 0,22 0 0,-22 0 15,21-21-15,-20-1 0,20 1 16,-20 0-16,20 0 0,-21-21 0,1 20 16,-22-20-16,0 21 0,21 0 15,-42-22-15,22 22 0,-22 0 16,0 0-16,0 0 0,-22 21 16,1 0-16,0 0 15,0 0-15,0 21 0,-22-21 0,22 21 16,0 0-16,0 0 0,21 1 15,0 20-15,0-21 0,0 0 0,0 22 16,0-22-16,0 0 0,21 0 16,21 21-16,-20-20 0,-1-1 0,21 0 15,0-21-15,1 21 0,20 0 0,1-21 16,-1 0-16,1 0 0,-1 0 16,22 0-16,0 0 0,-22 0 15,22 0-15,-22-21 0,1 21 0,20-21 16,-41 0-16,20 0 0,1-22 0,-22 22 15,-21-21-15,22 21 0,-22-22 16,0 1-16,-21 21 0,0-22 0,0 1 16,0 0-16,0-1 0,-21 22 0,-22-21 15,22 21-15,0 0 0,-21 21 16,21 0-16,-22 0 0,1 0 0,21 0 16,-22 0-16,1 0 0,0 21 0,21 0 15,-22 21-15,22-21 0,0 22 16,0-22-16,0 21 0,21 1 0,0-22 15,0 21-15,0 0 0,0-20 16,21 20-16,0-21 0,0 21 16,0-20-16,22-22 0,-22 21 0,21 0 15,0-21-15,-20 0 0,20 0 0,0 0 16,-21 0-16,22-21 0,-22 0 16,21-1-16,-21 1 0,22 0 0,-22-21 15,0-1-15,0 22 0,0-21 0,-21 0 16,22-22-16,-22 22 0,0-22 15,0 1-15,0-1 0,0-20 0,0 20 16,0 1-16,0-1 0,-22 22 16,22-22-16,0 43 0,-21 0 0,0 0 15,0 21-15,0 21 16,21 21-16,-21 1 0,21-1 16,0 21-16,0 1 0,0-22 15,0 22-15,0-1 0,0-20 0,0 20 16,21-21-16,0 22 0,0-22 0,0 1 15,0-22-15,1 21 0,20 0 16,-21-20-16,0-1 0,22 0 0,-22-21 16,0 0-16,21 0 0,-21 0 0,1 0 15,20 0-15,-21 0 0,21-21 16,-20 21-16,-1-21 0,21-1 0,-21 1 16,0 21-16,1-21 0,-1 0 0,0 0 15,0 21-15,0-21 0</inkml:trace>
  <inkml:trace contextRef="#ctx0" brushRef="#br0" timeOffset="-49177.07">16235 16002 0,'-43'42'16,"22"-42"0,0 0-16,0 0 0,0 0 15,0-21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7T02:26:46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4403 0,'0'-21'31</inkml:trace>
  <inkml:trace contextRef="#ctx0" brushRef="#br0" timeOffset="1331.87">2074 423 0,'0'0'0,"-21"0"0,0 0 0,0 0 16,0 0-16,-1 0 31,1 0-31,42 0 31,1 0-15,-1 0-16,21-21 0,22 21 15,-22 0-15,21-21 0,1 21 16,-1 0-16,22-21 0,-21 21 0,20 0 16,-20 0-16,20-21 0,-20 21 15,-1 0-15,1 0 0,-22 0 0,22 0 16,-22 0-16,-21 0 0,22-21 15,-22 21-15,0 0 0,0 0 16,-42 0 31,0 0-31,0 0-16,-1 0 0,-20 21 15,21-21-15</inkml:trace>
  <inkml:trace contextRef="#ctx0" brushRef="#br0" timeOffset="1700.66">2667 487 0,'-42'0'31,"20"-21"-31,1 21 15,0 21 1,21 0-16,0 0 16,0 0-16,0 22 0,0-1 15,0 0-15,0 1 0,-21 20 0,0-20 16,21 20-16,-21 1 0,-1-1 16,1 22-16,0-22 0,0 1 15,0-22-15,0 22 0,-1-1 16,1-21-16,0 22 0,21-22 0,0 1 15,0-1-15,-21 0 0,21 1 16,0-22-16,0 0 0,0 0 0,0-42 31,21-21-15,-21 20-16,21 1 0,0-21 16,1 21-16,-1-22 0,0 22 15</inkml:trace>
  <inkml:trace contextRef="#ctx0" brushRef="#br0" timeOffset="2379.27">2836 1080 0,'0'0'0,"0"-22"0,21-20 31,1 42-31,-22 21 31,0 0-31,0 1 0,-22 20 16,1-21-16,0 0 0,21 22 0,0-22 15,-21 21-15,21-21 0,-21 22 16,21-22-16,0 0 0,0 0 0,0 0 16,0 0-16,0 1 0,0-1 15,0 0-15,21-21 16,0 0-16,0 0 16,22 0-16,-22 0 0,0-21 0,21 0 15,-21-1-15,22 1 0,-22 0 0,0 0 16,21 0-16,-20-22 0,-1 22 15,0 0-15,21 0 0,-21-21 0,1 20 16,-22 1-16,21 0 0,-21 0 16,21 21-16,-21-21 0,0 0 15,0-1-15,0 44 47,-21-1-47,0 21 16,21-21-16,-22 22 0,22-22 15,-21 21-15,21 0 0,0 1 0,-21-1 16,21 0-16,0 1 0,0 20 16,0 1-16,0-22 0,0 22 0,0-1 15,0 1-15,0-1 0,0 1 16,0-1-16,0 1 0,0-22 0,0 21 16,0 1-16,0-1 0,-21-20 15,21 20-15,-21-20 0,21 20 0,-21-21 16,21 1-16,-22-1 0,1-21 15,0 22-15,0-22 0,0 0 16,-22-21-16,22 21 0,-21-21 0,21 0 16,-22 0-16,1 0 0,0 0 15,-1-21-15,22 0 0,-21 0 0,0-1 16,-1-20-16,22 21 0,-21-21 0,21 20 16,-1-20-16,1 21 0,0-21 15,21 20-15,0 1 0,0 0 0,0-21 16,0 21-16,0-1 0,21 1 15,0 0-15,1-21 0,20 21 0,-21-1 16,21-20-16</inkml:trace>
  <inkml:trace contextRef="#ctx0" brushRef="#br0" timeOffset="2755.19">3873 1058 0,'0'0'0,"0"-21"0,-42 21 31,21 0-31,0 21 16,21 1-16,0 20 0,-21-21 16,-1 21-16,22 1 0,-21-1 0,21 22 15,0-22-15,0 21 0,0 1 0,-21 21 16,21-22-16,-21 22 15,21-1-15,-21-20 0,21 21 0,0-22 16,-21 22-16,-1-22 0,1 1 0,21-1 16,-21 1-16,21-1 0,-21 1 15,21-22-15,0 0 0,-21 1 0,21-1 16,-21-21-16,21 22 0,0-22 16,0 0-16,0-42 31,0 0-31,0-1 15,0-20-15,0 0 0,21-1 0,-21-20 0,21 21 16,0-22-16</inkml:trace>
  <inkml:trace contextRef="#ctx0" brushRef="#br0" timeOffset="3087.01">3641 1291 0,'0'0'0,"-22"-42"0,-20-64 31,42 85-31,0 0 0,21 0 16,0 21-16,1-22 0,20 1 16,-21 21-16,21-21 0,22 21 15,-22 0-15,1 0 0,20 0 16,-21 0-16,1 0 0,-1 21 0,-21 0 16,0 1-16,1-1 0,-1 0 15,-21 21-15,0-21 0,0 22 0,0-22 16,0 0-16,-21 21 0,-1-20 15,-20-1-15,21 0 0,-21 0 0,-1 0 16,1-21-16,0 21 0,20 1 16,-20-22-16,21 21 0,0-21 0,0 0 15,-1 0-15,22 21 0,-21-21 0,42 0 32,1-21-17,-1 21-15,21-21 0</inkml:trace>
  <inkml:trace contextRef="#ctx0" brushRef="#br0" timeOffset="3764.71">4381 1270 0,'0'-21'31,"22"0"-31,-1 0 15,-21-1-15,21 22 16,0-21-16,0 0 0,0-21 0,22-22 31,-43 43-31,-21 21 32,-1 0-32,1 21 0,-21 0 0,21 1 15,-22 20-15,22-21 0,0 0 16,0 22-16,0-22 0,0 0 0,21 21 15,0-21-15,0 1 0,0-1 16,0 0-16,0 0 0,21 0 16,0-21-16,0 0 0,21 21 15,-20-21-15,20 0 0,-21 0 16,21 0-16,1 0 0,-1 0 0,0-21 16,1 21-16,-1-21 0,0 0 15,1 0-15,-1 0 0,0-1 0,1-20 16,-1 21-16,0-21 0,-20-1 15,20 22-15,-21-21 0,21-1 0,-42 22 16,22 0-16,-22 0 0,0 0 16,-22 21-1,1 0-15,-21 21 16,21 0-16,0 0 0,-1 0 0,1 1 16,21-1-16,0 0 0,0 0 0,0 0 15,0 0-15,0 1 16,0-1-16,0 0 0,21 0 0,1 0 15,-1-21-15,0 21 0,0 1 16,0-22-16,0 21 0,1-21 0,-1 0 16,-21 21-16,21-21 0,-21 21 15,-21-21 1,0 21 0,-1-21-16,-20 0 0,21 0 15,-21 0-15,20 0 0,-20 0 16,21 0-16,-21 0 0,20 0 0,1 0 15,0 0-15,21-21 16</inkml:trace>
  <inkml:trace contextRef="#ctx0" brushRef="#br0" timeOffset="4907.18">6731 762 0,'0'0'0,"-21"-21"0,-43 0 16,43 21-16,0 0 16,0 0-16,0 0 15,-1 0-15,1 21 0,0 0 16,0 0-16,0 0 0,0 22 16,21-22-16,-22 21 0,1 1 0,0-1 15,0 0-15,0 1 16,21-22-16,0 21 0,-21 0 0,21-20 15,0-1-15,0 0 0,0 21 16,0-21-16,0 1 0,21-22 16,0 0-16,0 21 0,0-21 0,22 0 15,-22 0-15,21 0 0,0 0 16,1-21-16,-1 21 0,0-22 0,1 1 16,-1 0-16,0 0 0,-20 0 15,20-22-15,-21 22 0,0-21 16,0 0-16,-21-1 0,0-20 0,0 20 15,0 1-15,-21-21 0,0 41 16,-21-20-16,21 0 0,-22 21 0,1-1 16,0 22-16,20-21 0,-20 21 15,0 0-15,21 0 0,-22 0 0,22 0 16,21 21 0,21-21-1,0 0-15,22 0 0,-1 0 16,22 0-16,-22 0 0,21 0 0,1 0 15,-1 0-15,1 0 0,-22-21 0,22 21 16,-1-21-16,-20 0 0,-1 0 16,21 0-16,-20-1 0,-22 1 0,21 0 15,-21 0-15,1-21 0,-1 20 16,-21 1-16,0-21 0,0 21 16,0 0-16,0-1 0,0 1 15,0 0-15,0 0 0,-21 21 0,-1 0 16,1-21-16,0 21 15,0 21-15,21 0 0,0 0 16,-21 22-16,21-22 0,-21 21 16,21 0-16,-22 22 0,22-22 0,-21 22 15,21-1-15,0 22 0,0-22 16,-21 22-16,21 0 0,0-22 0,0 22 16,0-22-16,0 22 0,0-21 0,0 20 15,21 1-15,-21-22 0,0 22 16,21 0-16,1-1 0,-22 1 15,21-21-15,-21 20 0,0 1 0,0-22 16,0 22-16,0 0 0,0-1 16,0 1-16,0-21 0,0 20 0,0-20 15,0 20-15,0-20 0,0-1 0,-21 1 16,21-1-16,0-20 0,0 20 16,-22-20-16,22-1 0,-21-21 0,21 0 15,0 0-15,0 1 0,-21-22 0,21-22 16,0 1-1,0 0-15,0-21 0,0-1 0,-21 1 16,21-21-16,0-1 0,0 1 16,-21-22-16,21-21 0,0 0 0,0 0 15,0 1-15,0-1 0,0 0 16,0 0-16,0 0 0,0 0 0,21 22 16,0-1-16,0 0 0,-21 1 15,21 20-15,22 1 0,-22-1 0,0 1 16,0-1-16,22 22 0,-22-22 15,21 22-15,-21 0 0,0-1 0,22 1 16,-22 21-16,0-21 0,21 20 16,-20-20-16,-1 21 0,0 0 15,21-22-15</inkml:trace>
  <inkml:trace contextRef="#ctx0" brushRef="#br0" timeOffset="5651.75">9906 529 0,'0'0'0,"21"0"0,0-21 0,0 0 0,1 21 0,-1-21 15,0 0-15,21-22 0,-21 22 16,1-21-16,-1 21 0,0-22 16,0 1-16,0 0 0,-21 20 0,0-20 15,0 21-15,0-21 0,-21 20 16,-21 1-16,21 21 0,-22 0 0,1 0 16,-22 0-16,1 0 0,-1 21 15,1 1-15,-1-1 0,1 0 0,-1 21 16,22-21-16,-21 22 0,20-1 15,1-21-15,0 22 0,20-1 0,1-21 16,0 21-16,21 1 0,0-22 16,0 21-16,21-21 0,-21 22 0,21-22 15,22 21-15,-22 1 0,21-1 16,-21-21-16,22 21 0,-1 1 16,-21-1-16,22 0 0,-1 1 0,-21-1 15,0-21-15,0 22 0,-21-22 16,0 21-16,0-21 0,0 0 0,-21 1 15,0-1-15,-21-21 0,21 21 16,-22-21-16,-20 0 0,20 0 0,1 0 16,-21 0-16,20 0 0,1 0 0,-22 0 15,22 0-15,0-21 0,21 0 16,-22-1-16,22 1 0,-21 0 0,21 0 16,-1 0-16,22-22 15,0 22-15,0-21 0,0 21 0,0-22 16,0 22-16,22 0 0,-1 0 15,0 0-15,21 0 0,-21-1 0,22 22 16,-22-21-16,21 21 0,1-21 0,-1 21 16,0 0-16,1 0 0</inkml:trace>
  <inkml:trace contextRef="#ctx0" brushRef="#br0" timeOffset="6255.41">9948 720 0,'0'0'0,"0"84"31,0-62-31,0 20 16,-21-21-16,0 21 0,21-20 16,-21 20-16,21-21 0,-21 0 0,-1 0 15,22 22-15,0-22 0,0 0 16,0 0-16,0 0 16,22-21-16,20 0 0,-21 0 15,0 0-15,0 0 0,22-21 16,-22 0-16,21 0 0,1 21 0,-22-42 15,21 20-15,-21 1 0,0 0 16,1-21-16,-1 21 0,0-22 0,0 22 16,-21-21-16,0 21 0,0-1 15,0 1-15,0 0 0,0 0 16,0 42 15,0 0-31,-21 22 0,0-22 0,21 21 16,0 0-16,-21 1 0,21 20 15,0-20-15,-22 20 0,22 1 0,0-22 16,0 21-16,0 1 0,0-1 16,0 1-16,22 21 0,-1-22 0,-21 22 15,0-1-15,0 1 0,0 0 0,0-1 16,0 1-16,0 21 0,0-21 16,0-1-16,0 22 0,0-21 0,-21-1 15,-1 1-15,1-21 0,0-1 16,0 1-16,0-1 0,0 1 0,-1-22 15,1 0-15,0 1 0,0-22 16,-21 21-16,20-21 0,-20 0 0,0-21 16,-1 0-16,1 0 0,0 0 0,-1-21 15,-20 0-15,21-21 0,-22-1 0,22 1 16,-1 0-16,1-22 0,0 22 16,-1-22-16,22-20 0,0 20 0,0-20 15,21 20-15,0-21 0,0 22 0,0-1 16,21 22-16,-21-21 0,21 20 15,0 1-15,22 0 0,-22-1 0,0-20 16,21 20-16</inkml:trace>
  <inkml:trace contextRef="#ctx0" brushRef="#br0" timeOffset="6771.35">10562 804 0,'0'0'0,"0"-21"0,0 0 32,0 42-17,0 0-15,0 1 16,0-1-16,0 21 0,0-21 0,0 22 16,0-1-16,0-21 0,0 21 15,0-20-15,0 20 0,0-21 0,0 0 16,0 0-16,0 1 0,0-1 15,-21-21 1,0-21 15,21-1-31,0 1 0,0 0 0,0 0 16,0 0-16,0-22 0,21 22 16,0-21-16,0 0 0,0-1 0,1 1 15,-1 21-15,21-22 0,-21 22 16,22-21-16,20 21 0,-21 21 15,1-21-15,20 21 0,-20 0 0,-1 0 16,0 0-16,1 0 0,-22 21 16,0 0-16,0 21 0,0-21 0,-21 22 15,0-1-15,0-21 0,0 22 16,0-1-16,-21-21 0,0 21 0,0-20 16,0-1-16,-1 0 0,-20 0 15,21 0-15,0 0 0,0-21 16,-1 22-16,22-44 31,22 1-15,-1 0-16,0 0 0</inkml:trace>
  <inkml:trace contextRef="#ctx0" brushRef="#br0" timeOffset="7043.19">11684 635 0,'-64'0'16,"43"0"-16,0 0 15,-21 21-15,21 0 0,-1 1 16,1 20-16,-21-21 0,21 21 0,0-20 16,-1 20-16,1 0 0,21-21 15,0 22-15,-21-1 0,21-21 0,0 0 16,0 1-16,0 20 0,0-21 15,21-21-15,0 21 0,1 0 0,-1-21 16,0 0-16,0 0 0,21 0 0,-20 0 16,20 0-16,-21 0 0,21-21 15,1 0-15,-22 0 0,21 0 0</inkml:trace>
  <inkml:trace contextRef="#ctx0" brushRef="#br0" timeOffset="7562.9">12128 233 0,'0'0'0,"0"-21"0,0 0 0,0-1 16,0 1-16,-21 21 0,0 0 15,21 21-15,-21 22 16,0-22-16,0 21 0,21 1 0,0-1 16,-22 0-16,22 22 0,-21-22 15,21 0-15,0 22 0,0-22 0,-21 1 16,21 20-16,-21-21 0,21 1 15,0-1-15,0 0 0,0 1 16,-21-1-16,21-21 0,-21 22 0,21-22 16,-22 0-16,22 0 15,-21-21-15,0 0 16,0-21 0,21 0-16,0 0 0,0-1 15,0 1-15,0-21 0,0 21 0,0-22 16,0 1-16,21 21 0,0-21 15,0 20-15,1 1 0,20 0 0,0 0 16,1 0-16,-1 0 0,0 21 16,1 0-16,-1 0 0,0 0 15,1 0-15,-22 0 0,21 21 0,-21 0 16,0 21-16,1-21 0,-1 22 16,-21-1-16,0 0 0,0 1 0,0-22 15,0 21-15,0 1 0,0-22 16,-21 21-16,-1-21 0,1 0 0,0 1 15,0-1-15,21 0 0,-21 0 16,0-21-16,21 21 0,0-42 31,21 0-15,0 0-16,0 0 0,21-1 0</inkml:trace>
  <inkml:trace contextRef="#ctx0" brushRef="#br0" timeOffset="8013.63">12636 868 0,'0'-21'0,"0"42"0,0-63 15,0 20-15,0 1 16,0 0-16,0 0 0,22 0 16,-1 21-16,0-21 15,0 21-15,0 0 0,0 0 16,1 0-16,-1 0 0,0 0 15,0 0-15,0 21 0,0-21 16,1 21-16,-1 21 0,-21-21 0,21 22 16,-21-22-16,21 21 0,-21 1 15,0-22-15,0 21 0,0-21 0,0 22 16,-21-22-16,0 0 0,0 0 16,-1 0-16,1 0 0,21 1 0,-21-1 15,0-21-15,21 21 16,-21-21-16,21-21 15,0 0-15,0-1 16,0 1-16,0 0 0,21 0 16,0-21-16,0-1 0,0 22 0,1-21 15,-1-1-15,21 1 0,-21 21 16,0 0-16,1-22 0,-1 43 16,0-21-16,0 0 0,0 21 0,-42 0 62,0 21-62</inkml:trace>
  <inkml:trace contextRef="#ctx0" brushRef="#br0" timeOffset="8567.32">13631 826 0,'0'-22'31,"0"44"0,0-1-31,-21 0 16,21 0-16,-21 21 0,0-20 0,21 20 16,0-21-16,-21 0 0,21 0 15,-22 22-15,22-22 0,0 0 16,0 0-16,0 0 0,22 1 15,-1-22-15,0 0 16,0 0-16,0 0 0,0 0 16,1 0-16,-1-22 0,0 1 15,0 0-15,0 21 0,-21-21 16,0 0-16,21-22 0,-21 22 16,0 0-16,0-21 0,0-1 15,0 22-15,0-21 0,-21 21 0,21-22 16,-21 22-16,0 0 0,0 0 15,0 21-15,-1-21 0,1 21 16,0 0-16,0 0 16,21 21-1,21-21 1,0 0-16,0 0 16,1 0-16</inkml:trace>
  <inkml:trace contextRef="#ctx0" brushRef="#br0" timeOffset="9076.02">14182 699 0,'0'21'16,"-22"-21"-16,22 21 0,-21 0 16,0 0-16,21 0 0,0 1 0,-21-1 15,21 21-15,-21-21 0,21 0 0,-21 1 16,21 20-16,0-21 15,0 0-15,0 0 0,0 1 0,0-1 16,0 0-16,-22 0 16,22 0-16,0-42 47,0 0-47,0 0 15,0 0-15,22-1 0,-1 1 16,0 0-16,0-21 0,0-1 0,0 22 15,1-21-15,20 0 0,-21 20 16,21-20-16,1 21 0,-1 0 0,0 0 16,-20-1-16,20 22 0,0 0 15,-21 0-15,1 0 0,-1 0 16,0 0-16,0 22 0,-21-1 0,21 0 16,-21 0-16,0 21 0,0 1 15,0-22-15,0 21 0,0 1 0,-21-1 16,0-21-16,0 0 0,21 22 15,-21-22-15,-1 0 0,22 0 0,0 0 16,-21 0-16,42-21 47,-21-21-47,22 0 16,-1 0-16,0 0 0,0 0 15</inkml:trace>
  <inkml:trace contextRef="#ctx0" brushRef="#br0" timeOffset="9318.06">14986 635 0,'-42'106'16,"20"-64"0,1 1-16,21-22 0,0 21 15,-21-21-15,21 22 0,-21-22 0,21 0 16,-21 0-16,21 0 0,0 0 15,0 1-15,0-1 0,-21-21 16,21 21-16,21-21 47,-21-21-47,21 0 16,0-1-16</inkml:trace>
  <inkml:trace contextRef="#ctx0" brushRef="#br0" timeOffset="9499.95">15071 445 0,'0'0'0,"-64"0"15,43 0 1,0 0 0,0 0-1,42 0 16,0 0-31,21 0 0,-21 0 0,1 0 16</inkml:trace>
  <inkml:trace contextRef="#ctx0" brushRef="#br0" timeOffset="10182.95">15452 677 0,'-43'0'16,"64"0"0,1 0-1,-1 0-15,0 0 0,0 0 16,0 0-16,0 0 0,1 0 0,-1 22 16,0-1-16,-21 0 15,0 0-15,0 0 0,0 0 0,0 1 16,0 20-16,-21-21 0,0 0 15,-1 22-15,-20-22 0,21 0 16,-21 0-16,-1 0 0,1 0 0,0 1 16,20-1-16,-20-21 0,0 21 15,21-21-15,-1 0 0,1 0 0,0 0 32,42 0-17,0 0 1,1 0-16,-1 0 0,0 0 15,0 0-15,0 0 0,0 0 0,1 0 16,-1 0-16,21 0 0,-21 0 16,0 0-16,1 21 0,20 0 15,-21 0-15,0-21 0,0 22 0,22-1 16,-22 21-16,0-21 0,0 0 16,-21 22-16,21-22 0,-21 21 0,22-21 15,-22 22-15,0-1 0,0 0 16,0 1-16,0 20 0,0-20 0,0 20 15,0-21-15,-22 22 0,-20-22 0,21 22 16,0-22-16,-22 0 0,1 22 16,0-22-16,-1 1 0,1-1 0,-21-21 15,20 21-15,-20-20 0,-1-1 0,1 0 16,-1 0-16,1 0 0,-1-21 16,1 0-16,20 0 0,-20 0 15,21 0-15,-1 0 0,-20-21 0,20 21 16,1-21-16,0 0 0,21 0 15,-22-22-15,22 22 0,-21 0 0,21-21 16,-1-1-16,1 22 0,0-21 0,21 21 16,0-22-16,-21 1 0,21 21 15,0-22-15,0 22 0,0-21 0,0 21 16,0-22-16,0 22 0,0-21 0</inkml:trace>
  <inkml:trace contextRef="#ctx0" brushRef="#br0" timeOffset="10891.56">15896 910 0,'42'0'16,"-20"0"-16,-1 0 16,0 0-16,0-21 0,0 0 15,0 0-15,-21 0 0,0-1 16,0 1-16,0 0 0,0-21 15,0 21-15,0-1 0,-21 1 0,0 0 16,21 0-16,-21 0 0,0 0 16,0 21-16,-1 0 0,-20 0 0,21 0 15,0 0-15,-22 21 0,1 0 0,0 0 16,-1 21-16,1-20 0,0 41 16,-1-21-16,1 1 0,21 20 0,-21-20 15,20-1-15,1 0 16,21 1-16,0-22 0,0 21 0,0-21 15,0 0-15,21 1 0,1-1 16,-1-21-16,0 0 0,0 21 0,21-21 16,-20 0-16,20 0 0,-21 0 0,21 0 15,-20-21-15,20 0 0,-21-1 16,21 1-16,-20 0 0,-1 0 0,21-21 16,-21 20-16,0-20 0,1 0 15,-1-22-15,0 43 0,-21-21 0,21-1 16,-21 22-16,21 0 0,-21 0 15,0 0-15,0 42 16,0 21 0,-21-21-16,0 1 0,21 20 15,-21 0-15,21 1 0,0-22 0,0 21 16,0-21-16,0 22 0,0-22 16,0 0-16,0 0 0,0 0 0,0 0 15,21 1-15,0-22 0,0 0 16,0 0-16,1 0 0,-1 0 15,0 0-15,0-22 0,0 22 16,-21-21-16,21 0 0,1-21 16</inkml:trace>
  <inkml:trace contextRef="#ctx0" brushRef="#br0" timeOffset="11175.4">16468 360 0,'0'0'16,"0"-42"-16,0-1 0,0-20 31,0 84-31,-22 0 0,1 0 16,0 22-16,21-22 0,0 21 15,-21 0-15,21 1 0,-21-1 0,0 0 16,21 22-16,0-22 0,0 1 16,-22-1-16,22 0 0,-21 1 0,21-1 15,0 0-15,0 1 0,0-22 16,0 21-16,0-21 0,0 0 15,0 1-15,0-1 0,0 0 16,21-21 0,1 0-1,-1 0-15,0 0 0,0-21 16,21 0-16</inkml:trace>
  <inkml:trace contextRef="#ctx0" brushRef="#br0" timeOffset="11411.26">16933 656 0,'-21'21'31,"0"1"-31,0-1 0,0 0 0,21 0 16,-22 0-16,1 22 0,0-22 16,0 0-16,21 21 0,-21-21 0,0 22 15,21-22-15,-22 0 0,22 0 16,0 0-16,0 1 0,-21-1 0,21 0 15,0 0-15,0 0 16,21-21-16,1 0 0,-1 0 16,0 0-16,0 0 0,0 0 15,22 0-15</inkml:trace>
  <inkml:trace contextRef="#ctx0" brushRef="#br0" timeOffset="12146.84">17251 826 0,'0'0'15,"21"-22"-15,-21 1 0,0 0 0,-21 21 16,0 0 0,-1 21-16,1-21 0,0 21 0,0 1 15,-21 20-15,20-21 0,1 0 16,21 22-16,-21-22 0,21 0 0,-21 21 16,21-21-16,0 1 0,0-1 15,0 0-15,0 0 16,0 0-16,21-21 0,0 0 15,0 0 1,1 0-16,-1-21 16,0 0-16,-21 0 15,0 0-15,0-22 0,21 1 0,0 21 16,-21-22-16,21 1 0,1 0 16,-1-1-16,0 22 0,0-21 0,0 21 15,0 0-15,1-1 0,20 1 16,-21 21-16,21-21 0,-20 21 15,20 0-15,0 0 0,1 0 0,-1 0 16,0 0-16,1 21 0,-22 0 16,21 1-16,-21-1 0,0 0 0,1 0 15,-1 21-15,-21-20 0,0 20 16,0 0-16,0-21 0,0 22 0,0-22 16,0 0-16,0 21 0,-21-20 15,21-1-15,-22-21 0,1 21 0,0 0 16,0-21-16,0 0 15,0 0-15,-1 0 16,22-21 0,0 0-16,0 0 15,0-1-15,22-20 0,-22 21 0,21-21 16,21 20-16,-21-20 0,0 0 16,22-1-16,-1 1 0,0 21 0,-20-21 15,20 20-15,0 1 0,22 0 16,-22 0-16,0 21 0,22 0 0,-22 0 15,1 0-15,-22 0 0,21 21 16,-21-21-16,0 21 0,-21 22 0,0-22 16,0 21-16,0-21 0,0 22 15,-21-1-15,0 0 0,0-21 0,0 22 16,0-22-16,-1 21 0,1-21 16,0 1-16,0-1 0,0 0 15,0 0-15,21 0 0,-22-21 0,1 21 16,0-21-1,0 0-15,0 0 16,21-21-16,-21 0 0,-1 0 16,1 0-16,0 0 0</inkml:trace>
  <inkml:trace contextRef="#ctx0" brushRef="#br0" timeOffset="12362.71">17526 212 0,'0'0'15,"-21"0"-15,0 0 0,-1 0 16,1 0-16,0 0 31,0 0-15,0 21-16,0-21 15,-1 0-15</inkml:trace>
  <inkml:trace contextRef="#ctx0" brushRef="#br0" timeOffset="12568.59">16298 487 0,'0'0'0,"-42"0"0,-22 21 15,86-21 1,-1 0-16,21 0 15,0 0-15,1 0 0,-1 0 16,0-21-16,22 21 0,-22 0 0,22-21 16,-22 0-16,0 21 0,22-22 15,-22 22-15,-21 0 0,22-21 0,-22 21 16,0 0-16,0 0 0</inkml:trace>
  <inkml:trace contextRef="#ctx0" brushRef="#br0" timeOffset="13715.94">2498 2265 0,'0'0'0,"-43"0"0,22 0 15,-21 0-15,21-21 0,-1 21 16,1 0-16,0 0 0,0 0 15,0-21-15,42-1 32,0 22-32,0 0 0,22 0 15,-1 0-15,21 0 0,-20 0 16,41 0-16,-20 0 0,21 0 0,-22 0 16,22 0-16,-1 0 0,22 0 15,-21 0-15,21 0 0,0 0 0,-1-21 16,22 21-16,-21 0 0,21 0 15,0 0-15,0 0 0,0-21 16,0 21-16,21 0 0,1 0 0,-1 0 16,0-21-16,21 21 0,-21 0 15,22 0-15,-1 0 0,0-21 0,1 21 16,-1 0-16,0 0 0,22 0 0,-1 0 16,1 0-16,-22 0 0,22 0 15,20 0-15,-20 0 0,-1 0 0,1 0 16,21 0-16,-22 0 0,22 0 15,-22 0-15,1-21 0,-1 21 0,1 0 16,20 0-16,-20 0 0,-1 0 0,1 0 16,-1-22-16,22 22 15,-21 0-15,-1-21 0,-21 21 0,22 0 16,-1 0-16,1 0 0,-22 0 16,22-21-16,-22 21 0,22 0 0,-22 0 15,0 0-15,22 0 0,-22-21 0,0 21 16,1 0-16,-1 0 0,-21-21 15,22 21-15,-1-21 0,-21 21 0,0-22 16,22 22-16,-22-21 0,0 0 16,0 21-16,0 0 0,0-21 0,-21 21 15,0 0-15,0 0 0,-21-21 16,21 21-16,-21 0 0,0 0 0,21-21 16,-21 21-16,0 0 0,-22 0 15,22-22-15,-21 1 0,-1 21 16,1 0-16,0-21 0,-22 21 0,22 0 15,-22 0-15,1-21 0,-1 21 16,-20 0-16,-1 0 0,0 0 0,1 0 16,-22 0-16,-42 0 47,0 0-47,-1 0 15,1 0-15</inkml:trace>
  <inkml:trace contextRef="#ctx0" brushRef="#br0" timeOffset="13790.89">17314 1693 0,'0'0'0</inkml:trace>
  <inkml:trace contextRef="#ctx0" brushRef="#br0" timeOffset="15251.27">2201 3852 0,'0'-42'16,"0"21"-1,0 0-15,0 0 16,0-1-16,21 22 0,1-21 16,-22 42 15,0 1-15,0-1-16,0 0 0,0 21 15,0-21-15,0 22 0,0-1 0,0 22 16,0-22-16,0 21 15,0 1-15,0-22 0,0 22 0,0-1 16,0-20-16,0 20 0,0-21 16,0 1-16,0-1 0,0-21 0,0 22 15,0-22-15,0 21 0,0-21 16,0 0-16,0 1 0,0-1 16,0-42 15,21 21-16,-21-22-15,0 1 0,0 0 0,21 0 16</inkml:trace>
  <inkml:trace contextRef="#ctx0" brushRef="#br0" timeOffset="15739.01">2709 4424 0,'0'0'0,"0"21"0,21-21 31,1 0-31,-1-21 16,0 21-16,-21-21 15,21 0-15,-21-1 16,0 1-16,0 0 0,0 0 16,0 0-16,-21 21 15,0 0-15,0 0 16,-1 0-16,22 21 0,-21 0 16,0 0-16,21 0 0,-21 1 15,21-1-15,0 0 16,0 0-16,0 0 0,21-21 31,0 0-31,0 0 16,1 0-16,-1 0 15,0-21-15,-21 0 16,0 0 0,0 0-16,-21 21 15,21-22 1,-21 22-16,-1-21 0,1 21 15</inkml:trace>
  <inkml:trace contextRef="#ctx0" brushRef="#br0" timeOffset="18611.41">4170 3556 0,'21'0'15,"0"0"-15,0 0 0,22 0 0,-22 0 16,0 0-16,21-21 0,-21 0 16,22 0-16,-22-22 0,21 22 0,-21-21 15,1 21-15,-1-22 16,0 1-16,0 0 0,-21-1 0,0 22 0,0-21 15,0 21-15,0-1 16,0 1-16,0 0 0,-21 0 0,21 0 16,-21 21-16,0 0 15,-1 0-15,1 21 0,21 0 16,-21 21-16,0 1 0,21 20 16,-21-20-16,21 20 0,0 22 0,-21-22 15,21 1-15,0 20 0,0-20 16,0-1-16,0 22 0,0 0 0,0-22 15,0 1-15,0 20 0,0-20 16,0-22-16,0 22 0,0-22 0,0 0 16,-22 1-16,22-1 0,0-21 15,0 0-15,-21 1 0,0-1 16,0 0-16,0-21 0,0 0 16,-1 0-16,1 0 0,0 0 0,0 0 15,-21-21-15,20 0 0,1-1 16,-21 1-16,21 0 0,-22 0 0,22-21 15,-21-1-15,0 22 0,20-21 16,-20-1-16,21 22 0,0 0 0,0 0 16,-1 21-16,22 21 15,0 21 1,0-20-16,22-1 0,-1 21 0,0 0 16,0-20-16,0 20 0,0-21 15,1 0-15,20 22 0,-21-22 16,0 0-16,22 0 0,-22 0 15,0-21-15,21 21 0,1-21 0,-22 0 16,21 0-16,22 0 0,-22 0 16,0 0-16,22-21 0,-22 0 0,0 0 15,22 0-15,-22 0 0,1-1 0,-1-20 16,0 0-16,-21 21 0,22-22 16,-22 1-16,0 0 0,0-1 0,-21 1 15,0 0-15,0 20 0,0 1 16,0 42-1,0 22 1,0-22-16,0 21 0,-21 1 0,21-1 16,-21 0-16,21 1 0,0-22 15,0 21-15,0-21 0,0 22 0,-21-22 16,21 0-16,0 0 0,0 0 0,0 0 16,21-21-1,0-21 1,-21 0-16,21 21 15,-21-21-15,21 0 0,-21-22 0,0 22 16,0 0-16,22-21 0,-22-1 16,21 1-16,-21 0 0,21 21 0,-21-22 15,0 22-15,0 0 0,21 0 16,0 21-16,0 21 16,-21 0-16,0 0 0,0 0 15,22 1-15,-22 20 0,21-21 16,-21 21-16,21-20 0,-21-1 0,0 0 15,0 0-15,21 0 0,0 0 16,0 1-16,1-22 0,-1 0 16,0 0-16,0 0 0,0 0 15,0 0-15,1 0 0,-1-22 16,21 22-16,-21-21 0,0 0 0,1 0 16,-1 0-16,0 0 0,0-22 15,0 22-15,0-21 0,1-1 16,-22 22-16,0-21 0,0 21 0,21 0 15,-21-1-15,0 1 0,0 42 16,0 1 0,0 20-16,-21-21 15,21 21-15,-22-20 0,22 20 0,0 0 16,0-21-16,0 22 0,0-22 16,0 0-16,0 21 0,22-20 0,-1-22 15,0 21-15,0 0 0,21-21 16,-20 0-16,20 0 0,0 0 0,-21 0 15,22 0-15,-1 0 0,0-21 0,1 0 16,-1-1-16,0 1 16,-20 0-16,20 0 0,-21-21 0,21 20 15,-20-20-15,-22 0 0,21-1 0,-21 1 16,21 0-16,-21-1 0,0 22 16,0-21-16,0 21 0,0 0 0,0-1 15,-21 44 1,21-1-16,-21 21 15,21 0-15,0 1 0,0-1 16,0 0-16,0 22 0,0-22 0,0 22 16,0-22-16,0 22 0,21-1 0,-21 1 15,21-1-15,0 1 0,0 20 16,-21 1-16,0-22 0,21 22 16,-21 0-16,0 21 0,0-22 0,0 22 15,0-21-15,0 21 0,0-22 16,0 22-16,-21-21 0,0-1 0,21 1 15,-21 0-15,0-22 0,0 22 0,-1-22 16,1 1-16,21-22 0,0 22 0,-21-22 16,21-21-16,-21 0 0,21 1 15,0-1-15,0-42 16,0-22-16,0 22 0,0-21 16,0-1-16,21-20 0,0 21 15,-21-22-15,21 1 0,1-22 0,-1 0 16,-21 1-16,21-22 0,0 0 15,0-21-15</inkml:trace>
  <inkml:trace contextRef="#ctx0" brushRef="#br0" timeOffset="18903.25">6244 4530 0,'0'0'0,"0"-85"0,-85-148 16,64 191-16,21 0 16,0 20-16,0 1 0,0 0 15,0 0-15,0 0 0,0 0 16,21 21-16,22 0 0,-22 0 15,21 0-15,1 21 16,-1 0-16,21 0 0,-20 21 0,-1-20 16,0 20-16,1-21 0,-22 21 15,0 1-15,-21-1 0,0 0 0,0 1 16,-21-22-16,0 21 0,0-21 0,-22 22 16,1-22-16,0 0 0,20 0 15,-20 0-15,0-21 0,-1 22 0,22-22 16,0 0-16,0 0 0,0 0 15,0 0-15,21-22 16,0 1-16,0 0 0,0 0 0,0 0 16,0 0-16,21-1 15</inkml:trace>
  <inkml:trace contextRef="#ctx0" brushRef="#br0" timeOffset="21411.29">6964 4487 0,'0'0'0,"0"-21"31,0 0-15,21 0-16,-21 0 0,21 0 0,0-1 15,0-20-15,1 21 0,-1-21 16,0-22-16,0 22 0,0-22 0,0 22 16,-21-22-16,22 1 0,-1 21 15,-21-22-15,21 1 0,-21 20 0,0-20 16,0-1-16,0 22 0,0-22 15,0 22-15,0-21 0,-21 20 16,0 1-16,21 21 0,-22 0 0,1-1 16,0 22-16,0 0 0,0 22 15,0-1-15,-1 21 0,1 0 0,0 1 16,21-1-16,-21 22 0,21-1 16,0 1-16,0-1 0,0 1 0,0 20 15,0-20-15,0 20 0,0-20 16,21 21-16,-21-22 0,21 1 0,-21-22 15,21 21-15,1-20 0,-1-1 0,-21-21 16,21 0-16,0 1 0,0-1 16,0 0-16,22-21 0,-22 0 15,0 0-15,0 0 0,22 0 0,-22-21 16,21 0-16,-21-1 0,22 1 16,-1 0-16,-21-21 0,21-1 0,-20 1 15,20 0-15,-21-1 0,0-20 16,0 21-16,1-1 0,-22 1 0,0 0 15,0-1-15,0 22 0,0 0 16,-22 42 0,1 0-16,0 0 15,0 1-15,21 20 0,0 0 16,-21-21-16,21 22 0,0-1 0,0 0 16,0-20-16,0 20 15,0-21-15,21 0 0,-21 0 0,21 1 16,0-1-16,0 0 0,22-21 0,-22 0 15,0 0-15,21 0 0,-20 0 16,20 0-16,-21 0 0,21 0 0,1 0 16,-1-21-16,-21 0 0,22-1 15,-22-20-15,0 21 0,21-21 0,-21 20 16,1-20-16,-1 0 0,-21-1 0,21 1 16,0 21-16,0-21 0,0 20 15,-21 1-15,0 0 0,22 21 0,-1 0 16,-21 21 15,0 0-31,0 1 0,0-1 16,0 0-16,0 0 15,21-21 17,-21-21-17,21 0-15,-21 0 0,0-1 16,0 1-16,0 0 0,0 0 15,0 0-15,0 0 0,0-1 16,0 1-16,-21 21 16,0 0-16,0 0 15,21 21-15,-22 1 16,1 20-16,0-21 0,21 21 16,0 1-16,-21-1 0,21 0 0,-21 1 15,21-1-15,0 0 0,0-20 16,0 20-16,0-21 0,0 21 0,0-20 15,0-1-15,21 0 0,0 0 0,0 0 16,0-21-16,1 0 0,20 21 16,-21-21-16,21 0 0,-20 0 0,20 0 15,0 0-15,1-21 0,-1 0 16,0 0-16,-21 0 0,22 0 0,-1-1 16,-21 1-16,0-21 0,1 21 0,-1-22 15,0 1-15,-21 0 16,21-1-16,-21 22 0,0-21 0,0 21 15,0 0-15,0-1 0,0 1 0,0 0 16,-21 21 0,0 21-16,21 0 15,0 22-15,-21-22 0,21 0 16,-22 21-16,22-20 0,0 20 0,0-21 16,0 21-16,0-20 0,0 20 0,0-21 15,0 0-15,22 0 0,-1 1 16,-21-1-16,21-21 0,0 21 0,0-21 15,22 0-15,-22 0 0,0 0 16,21 0-16,-21 0 0,22 0 16,-22 0-16,21-21 0,-21 0 0,1-1 15,-1 1-15,21-21 0,-42 0 16,21-1-16,0 1 0,1-22 0,-1 1 16,-21 21-16,0-22 0,21 1 15,-21-1-15,21 1 0,-21-1 0,0 1 16,21-1-16,-21 22 0,0-22 0,0 22 15,0 0-15,0-1 0,0 1 16,0 21-16,0 0 0,0-1 0,0 1 16,0 0-16,0 42 15,0 22-15,-21-1 16,21 0-16,0 1 16,-21-1-16,21 21 0,-21 1 0,21-1 15,0 1-15,-21-1 0,21 1 0,0-1 16,-22 1-16,22-1 0,0 1 15,0-1-15,0 1 0,0-1 0,0-20 16,0-1-16,0 0 0,22 1 16,-1-22-16,-21 21 0,21-21 0,0-21 15,21 22-15,-20-1 0,-1-21 0,0 0 16,21 0-16,-21 0 0,22-21 16,-1-1-16,0 1 0,1 0 0,-1-21 15,0 21-15,1-22 0,-1-20 16,0-1-16,-20 1 0,20-1 15,-21 1-15,21-1 0,-20-20 0,-22 20 16,21-21-16,-21 22 0,0-1 16,0 1-16,0-1 0,0 1 0,0-1 15,0 22-15,0 0 0,0 21 0,0-1 16,0 1-16,-21 0 0,-1 42 16,1 0-16,21 22 15,-21-22-15,0 42 0,21-20 16,-21 20-16,0 1 0,-1-1 0,22 1 15,0-1-15,-21 1 0,21-1 16,-21 22-16,21-22 0,0-20 0,0 20 16,0 1-16,0-22 0,0 0 15,0 1-15,21-22 0,0 21 16,1-21-16,-22 1 0,42-1 0,-21-21 16,0 0-16,0 0 0,22 0 0,-22 0 15,0 0-15,21-21 0,-20-1 16,-1 1-16,21 0 0,-21 0 15,0 0-15,1-22 0,-1 22 0,0-21 16,-21 21-16,0 0 0,21-1 0,-21 1 16,0 0-16,21 21 0,-21 21 31,0 0-15,0 1-16,-21 20 0,21-21 15,0 0-15,0 0 0,0 1 0,0-1 16,0 0-16,0 0 0,0 0 0,0 0 15,21 1-15,0-1 0,1-21 16,-1 21-16,0-21 0,0 0 0,21 0 16,-20 0-16,20 0 0,-21 0 0,21-21 15,1 0-15,-22 21 0,21-22 16,-21 1-16,1 0 0,20-21 0,-42 21 16,21-22-16,0 22 15,-21 0-15,0-21 0,0 20 0,0 1 16,0 0-16,0 0 0,0 0 15,0 42 17,0 0-17,0 0-15,-21 0 0,21 1 0,-21 20 16,21-21-16,0 21 0,0 1 0,-21-1 16,21 0-16,-21 22 0,21-22 15,0 1-15,0 20 0,0 1 0,0-22 16,0 21-16,0 22 0,0-21 15,0-1-15,0 1 0,0-1 0,0 22 16,0-22-16,0 1 0,0-1 16,0 1-16,0-1 0,0 1 0,0 20 15,0-20-15,0-1 0,0 1 0,0-1 16,0-20-16,-22 20 0,22-20 16,-21-1-16,21 0 0,0 1 0,0-22 15,0 21-15,0-21 0,0 0 16,-21-21-16,21-21 15,0 0-15,0 0 16,0 0-16,-21 0 0,21-22 0,0 1 16,0 21-16,0-43 0,0 22 0,-21 0 15,0-22-15</inkml:trace>
  <inkml:trace contextRef="#ctx0" brushRef="#br0" timeOffset="21663.14">9207 3874 0,'0'-22'0,"22"22"15,-1 0-15,0-21 0,0 21 16,0 0-16,0 0 0,1-21 15,20 21-15,-21 0 0,0 0 0,22-21 16,-22 21-16,21-21 0,0 21 0,-20 0 16,-1 0-16,0-21 0,0 21 15,0 0-15,-21-22 0</inkml:trace>
  <inkml:trace contextRef="#ctx0" brushRef="#br0" timeOffset="21887.01">8636 3556 0,'-21'0'32,"0"0"-1,-1 0-16,1 0-15,0 0 0,0 0 16,0 0-16,0 0 0</inkml:trace>
  <inkml:trace contextRef="#ctx0" brushRef="#br0" timeOffset="22042.92">8149 3620 0,'21'21'31,"0"-21"-31,1 0 16,-1 0-16,0 0 0,0 0 16,0 0-16,0 0 0,1-21 15,-1-1-15,21 1 0,0 0 0</inkml:trace>
  <inkml:trace contextRef="#ctx0" brushRef="#br0" timeOffset="23911.81">12150 3112 0,'-22'-22'15,"44"44"-15,-65-65 0,22 22 0,21 0 0,-21 0 16,0 21-16,0 0 16,21 21-1,-22 21-15,22 1 0,0-1 0,0 21 16,0 1-16,-21-1 0,21 1 15,0 21-15,-21-22 0,0 1 0,0-1 16,0 1-16,-1-22 0,1 21 16,0-20-16,0-1 0,0 0 0,0-20 15,21 20-15,0-21 0,0 0 16,0-42 15,0-21-31,21 21 16,-21-1-16,21-20 0,0 0 0,-21-1 15,21 1-15,0 0 0,1-22 0,-1 22 16,0-22-16,0 1 0,0 21 16,-21-1-16,21 1 0,1 21 0,-22 0 15,0-1-15,21 22 16,-21 22-16,0 20 0,21-21 0,-21 21 16,0 1-16,0 20 0,21-20 15,-21-1-15,21 0 0,-21 1 16,21-1-16,1 0 0,-1 1 0,0-22 15,0 21-15,0-21 0,0 0 16,22 1-16,-22-22 0,21 0 0,1 0 16,-22 0-16,21 0 0,-21 0 0,22 0 15,-22 0-15,21-22 0,-21 1 16,22-21-16,-22 21 0,0 0 0,0-22 16,0 1-16,0 0 0,1-22 15,-22 22-15,21-43 0,0 22 0,0-1 16,0-21-16,0 22 0,1-1 15,-22 1-15,0 21 0,0-1 0,0 1 16,0 21-16,0 0 0,0-1 16,-22 22-1,1 22-15,0-1 0,0 0 0,0 21 16,0 1-16,21 20 0,-22 1 16,1-1-16,21 1 0,0-1 0,0 1 15,0-1-15,0 1 0,0-22 16,0 21-16,0-20 0,21-1 0,1 0 15,20-20-15,-21 20 0,21-21 0,1 0 16,-1 0-16,0 1 16,1-1-16,-1-21 0,0 0 0,22 0 0,-22 0 15,1 0-15,-1-21 0,0-1 16,22 1-16,-22 0 0,0-21 16,-20 21-16,20-22 0,0 1 0,-21 0 15,1-1-15,-1 1 0,0-22 16,0 22-16,-21-21 0,0 20 0,0 1 15,0 0-15,0 20 0,-21 1 16,21 0-16,-21 21 0,-22 0 0,22 0 16,0 0-16,0 21 0,-21 0 0,20 1 15,-20-1-15,21 21 16,0 0-16,0 1 0,-22-1 0,22 0 0,21 1 16,-21-1-16,0 0 0,21-20 15,0 20-15,0-21 0,0 21 0,0-20 16,0-1-16,0 0 0,21 0 15,0-21-15,0 0 16,0 0-16,1 0 0,-1 0 16,0 0-16,0 0 0,21-21 15,-20 0-15,-1 0 0,0-1 0,0 1 16,-21 0-16,21-21 0,0-1 0,1 1 16,-1 0-16,-21-1 0,21 1 15,-21 0-15,21 21 0,-21-1 0,0 1 16,0 0-16,0 42 31,0 0-31,0 1 0,0 20 0,0-21 0,0 21 16,0-20-16,0 20 15,0-21-15,0 21 0,0-20 0,0-1 16,0 0-16,0 0 0,0 0 0,21-21 16,-21 21-16,21-21 0,1 0 15,-1 0-15,21 0 0,-21 0 0,22 0 16,-22 0-16,21-21 0,-21 21 15,22-21-15,-1 0 0,0 0 0,-21 0 16,22-22-16,-22 22 0,21-21 0,-21-1 16,1 1-16,-1 21 15,-21-21-15,0 20 0,0 1 0,21 21 16,-42 0 0,21 21-16,-21 1 15,-1 20-15,1-21 0,21 21 0,0-20 16,-21 20-16,21-21 0,0 0 15,0 22-15,0-22 0,0 0 0,0 0 16,0 0-16,21-21 0,0 21 16,1 1-16,-1-22 0,21 0 0,-21 0 15,22 0-15,-1 0 0,-21 0 0,21 0 16,1 0-16,-1-22 0,0 22 16,-20-21-16,20 0 0,-21 0 15,0-21-15,0 20 0,1-20 0,-1 0 16,0-22-16,0 1 0,0-1 15,-21 1-15,0-1 0,0 1 0,21-1 16,-21 1-16,0 20 0,22-20 16,-22 21-16,0-1 0,0 1 0,0 0 15,0 20-15,0 1 0,0 0 16,0 0-16,0 42 16,0 21-16,-22-20 15,1 20-15,21 0 0,0 1 16,-21 20-16,21 1 0,-21-1 0,0 1 15,21-1-15,0 22 16,0-22-16,0-20 0,0 20 0,0 1 16,0-22-16,0 0 0,0 1 0,21-22 15,0 21-15,0-21 0,0 0 16,-21 1-16,22-1 0,20 0 0,-21-21 16,0 0-16,0 0 0,22 0 15,-22 0-15,21 0 0,1-21 0,-1 0 16,-21-1-16,21 1 0,1 0 0,-1 0 15,0-21-15,-20 20 0,20-20 16,-21 0-16,0-1 0,0 1 0,1 0 16,-1 21-16,-21-22 0,0 22 15,0-21-15</inkml:trace>
  <inkml:trace contextRef="#ctx0" brushRef="#br0" timeOffset="24131.7">14944 3260 0,'0'0'0,"21"0"31,0 0-15,21-21-16,-21 21 0,22-22 0,-1 1 16,0 21-16,1-21 0,-1 21 15,0 0-15,1-21 0,-22 21 16,0 0-16,0-21 0,-21 0 15,0-1 1,-21 22-16,0 0 0</inkml:trace>
  <inkml:trace contextRef="#ctx0" brushRef="#br0" timeOffset="24303.6">14118 2985 0,'0'0'0,"-21"0"16,21 21 0,-21 0 15</inkml:trace>
  <inkml:trace contextRef="#ctx0" brushRef="#br0" timeOffset="25367.2">1968 5842 0,'0'-21'32,"0"0"-17,0 0-15,0-1 16,0 1-16,0 0 0,0 0 15,22 0-15,-1 0 16,0-1-16,0 22 0,0 0 0,0 0 16,22 0-16,-22 0 0,0 0 15,0 22-15,22 20 0,-22 0 0,0-21 16,-21 43-16,0-22 0,0 1 16,0 20-16,0-21 0,-21 22 15,0-1-15,-1-20 0,-20 20 0,0 1 16,21-1-16,-22-20 0,1 20 15,0-21-15,-1 1 0,1-1 16,0-21-16,20 0 0,-20 1 0,21-1 16,0 0-16,-22-21 0,22 0 15,0 0-15,0 0 0,0-21 16,21 0-16,0-1 0,0-20 16,0 21-16,0-21 0,0-1 0,0 1 15,0 0-15,0-1 0,21 22 16,-21-21-16,21 21 0,0-1 15,0 1-15,22 21 0,-22 0 16,0 0-16,0 0 0,22 21 0,-22 1 16,0 20-16,0-21 0,0 21 15,0 1-15,1-1 0,-22 0 16,0-20-16,21 20 0,-21 0 0,21-21 16,-21 1-16,21-1 0,-21 0 0,0 0 15,0 0-15,21-21 0,0 0 16,1 0-1,-1 0-15</inkml:trace>
  <inkml:trace contextRef="#ctx0" brushRef="#br0" timeOffset="25547.09">2667 6244 0,'0'0'0,"42"-21"31,-42 42 0,21-21 0,1 0-31,-1 0 16</inkml:trace>
  <inkml:trace contextRef="#ctx0" brushRef="#br0" timeOffset="26527.26">4170 5779 0,'0'0'0,"0"63"16,0-42 0,42-21-1,-21 0 1,0 0-16,1 0 0,20 0 0,0-21 15,1 21-15,-1-21 0,0 0 16,1-22-16,20 22 0,-21 0 0,1 0 16,-1-21-16,-21 20 0,22-20 15,-43 21-15,0 0 0,0-22 16,0 22-16,0 0 0,-43 0 0,1 0 16,0 0-16,-1-1 0,-20 1 15,20 21-15,-20 0 0,-1 0 0,22 0 16,0 0-16,-22 21 0,22 1 15,21-1-15,-22 0 0,1 21 0,21 22 16,0-22-16,0 22 0,21-22 16,0 21-16,0 1 0,0-22 0,0 1 15,21-1-15,0 0 0,0 1 16,21-22-16,-20 0 0,20 0 0,0 0 16,22 0-16,-22-21 0,22 0 0,-1 0 15,-21 0-15,22 0 16,-22 0-16,1 0 0,-22 0 0,21 0 15,-21 0-15,-21-21 0,0 0 16,-42 21-16,0-21 0,-22 21 16,1 0-16,-1 0 0,1 0 15,-22 0-15,21 0 0,1 21 0,-1 0 16,1 0-16,-1 1 0,1-1 0,21 21 16,-1-21-16,22 22 0,0-1 15,0 0-15,21 1 0,0-1 0,0 0 16,0 1-16,21-22 0,0 0 15,21 0-15,-20 0 0,20 0 16,0 1-16,1-22 0,-1 0 16,0 0-16,1 0 0,20 0 0,-21 0 15,22 0-15,-1-22 0,1 1 0,21 0 16,-22-21-16,1 21 0,-1-1 16,-21-20-16,22 21 0,-22-21 0,-21 20 15,22-20-15,-22 21 0,-21 0 16,0-22-16,0 22 0,0 0 0,0 0 15,0 0-15,-21 0 0,0 21 16,-1 0 0,22 21-16,0 0 15,0 0-15,0 0 0,22 22 16,-1-22-16,0 21 0,0-21 16,0 0-16,0 22 0,1-22 15,-22 0-15,21 0 0,0 0 0,0 1 16,0-1-16,-21 0 0,21-21 0,1 0 15,-1 0-15,0-21 16,0 0 0,-21-1-16,0-20 0</inkml:trace>
  <inkml:trace contextRef="#ctx0" brushRef="#br0" timeOffset="26751.13">5313 6096 0,'0'0'0,"-21"0"31,-1 21-31,22 0 0,-21 1 16,0-1-16,0 21 0,0-21 15,0 22-15,-1-1 0,1 0 0,-21 1 16,21-1-16,0-21 0,-1 21 0,1 1 16,0-1-16,0-21 0,21 22 15,-21-22-15,21 0 0,0 0 0,0 0 16,21-21-1,0 0-15,0-21 16,0 0-16</inkml:trace>
  <inkml:trace contextRef="#ctx0" brushRef="#br0" timeOffset="27126.92">5842 6096 0,'0'0'0,"0"21"31,0 0-15,0 1-16,0-1 0,0 0 15,-21 21-15,21 1 0,-21-1 16,21 21-16,0 1 0,-22-1 0,22 1 16,0-1-16,0 1 0,0-1 0,-21 22 15,21 0-15,0-22 0,-21 43 16,21-21-16,0-1 0,0 22 0,0-21 15,0 0-15,0 20 0,0-20 0,0 21 16,-21-21-16,21-1 0,0 1 16,0-22-16,0 22 0,0-21 0,0-22 15,0 21-15,0-20 0,0-22 0,0 0 16,0 0-16,0 0 0,0-42 31,0 0-31,0-21 0,0 21 16,0-43-16,0 22 0,21-22 0,-21 1 15,21-22-15,-21 0 0,21 1 16</inkml:trace>
  <inkml:trace contextRef="#ctx0" brushRef="#br0" timeOffset="27447.36">5778 6435 0,'0'-64'0,"0"128"0,-21-170 0,0 85 15,0-22-15,21 22 0,0 0 0,0 0 16,0 0-16,0 0 0,0-1 15,0 1-15,21 21 0,0-21 16,22 21-16,-22 0 16,21 0-16,0 0 0,-20 0 0,20 0 15,0 0-15,1 21 0,41 64 16,-63-64-16,1 0 16,-22 0-16,0 22 0,0-22 0,0 21 15,-22-21-15,1 22 0,-21-22 0,0 21 16,-1-21-16,1 1 0,-22-1 15,22 0-15,0 0 0,-22-21 0,22 21 16,0-21-16,20 0 0,-20 0 16,21 0-16,0 0 0,0 0 0,-1 0 15,1 0-15,21-21 32,21 0-32,1 0 0,-1 0 0</inkml:trace>
  <inkml:trace contextRef="#ctx0" brushRef="#br0" timeOffset="29943.44">6646 6392 0,'0'0'0,"-21"22"0,0-1 0,0 0 0,0-21 16,-1 21-16,22-42 31,22 21-31,-1-21 0,21 0 0,0-43 16,-20 43-16,20-21 15,-21 20-15,21-20 0,-20 0 0,20-22 16,-21 22-16,21-22 0,-20 1 15,20-1-15,-21-20 0,0 20 16,0 1-16,1-1 0,-1 1 0,-21-1 16,0 22-16,0-22 0,0 22 15,0 21-15,0-21 0,0 20 0,0 1 16,0 0-16,-21 21 0,-1 0 16,1 0-16,0 21 0,0 22 15,0-22-15,0 21 0,-1 22 0,22-22 16,0 21-16,0 22 0,-21-21 15,21 20-15,0-20 0,0 20 0,0-20 16,-21-1-16,21 22 0,0-21 16,0-22-16,0 21 0,0-20 0,0 20 15,21-20-15,0-22 0,1 21 16,-1-21-16,0 0 0,0 1 16,21-22-16,-20 0 0,20 0 0,-21 0 15,21 0-15,1-22 0,-1 1 16,-21 0-16,22-21 0,-1-1 0,0 22 15,1-21-15,-1 0 0,-21-1 0,21-20 16,-20 20-16,-1 1 0,0 0 16,0-1-16,-21 1 0,21 21 0,-21 0 15,0 0-15,0-1 0,-21 22 16,0 22 0,0-1-16,0 0 0,21 0 0,0 0 15,-22 0-15,22 22 16,0-22-16,0 21 0,0-21 0,0 1 15,0 20-15,0-21 0,0 0 16,22 0-16,-22 22 0,21-43 0,0 21 16,0 0-16,21 0 0,-20-21 0,-1 0 15,21 0-15,-21 0 0,22 0 16,-1 0-16,0-21 0,1 0 0,-22 0 16,21 0-16,0-1 0,1 1 15,-22 0-15,21-21 0,-21 21 0,1-22 16,-1 1-16,0 0 0,0 20 15,0-20-15,0 0 0,-21 21 0,22-22 16,-1 22-16,-21 0 16,21 21-16,-21 21 15,0 0 1,0 0-16,0 1 0,0-1 16,0 0-16,0 0 15,0 0 1,21-42 15,-21 0-15,0 0-16,0 0 15,0-1-15,0 1 0,0 0 16,0 0-16,0 0 16,0 0-16,-21 21 0,0 0 15,0 0-15,-1 21 16,22 0-16,-21 0 0,0 21 0,0-20 15,0 20-15,21 0 0,-21 1 16,-1-1-16,22 0 0,0 1 0,0-22 16,0 21-16,0 0 0,0-20 0,0 20 15,22-21-15,-1 0 0,0 0 16,0 1-16,0-1 0,0-21 0,22 0 16,-22 0-16,21 0 0,-21 0 15,22 0-15,-22 0 0,21-21 0,1-1 16,-1 1-16,-21 0 0,21 0 15,1-21-15,-22 20 0,21-20 0,-21 21 16,1-21-16,-1 20 0,0-20 16,0 0-16,0-1 0,-21 22 0,21-21 15,-21 21-15,0 0 0,-21 42 32,21 0-32,-21 0 15,0 21-15,21-20 0,0-1 16,0 21-16,0-21 0,0 22 15,0-22-15,0 0 0,0 0 0,0 0 16,0 0-16,0 1 0,21-1 16,0 0-16,0-21 0,1 0 0,-1 21 15,0-21-15,21 0 0,-21 0 0,1 0 16,20-21-16,-21 0 0,21 21 16,-20-21-16,-1-1 0,0 1 0,0 0 15,0-21-15,0-1 0,1 1 0,-1 0 16,-21-1-16,0-20 0,21-1 15,-21-20-15,21 20 0,-21 1 0,21-1 16,-21 1-16,0 20 0,0-20 16,0 21-16,21-1 0,-21 22 15,0 0-15,0-21 0,0 20 16,0 44 0,0-1-16,-21 21 15,0 0-15,21 1 0,0-1 0,0 22 16,-21-1-16,21 1 0,0-1 15,-21 1-15,21-1 0,0 1 0,0-22 16,0 0-16,0 22 0,21-22 16,0-21-16,0 22 0,-21-22 0,21 21 15,22-21-15,-22 0 0,0 1 0,21-22 16,-20 21-16,20-21 0,-21 0 16,21 0-16,-20 0 0,20 0 15,0-21-15,1-1 0,-1 1 0,0 0 16,-21 0-16,22 0 0,-1-22 15,0 1-15,1 0 0,-22-22 0,21 22 16,1-43-16,-22 22 0,0-22 0,0 22 16,0-22-16,0 0 0,1 22 15,-22-1-15,0-20 0,0 20 0,0 22 16,0-22-16,0 22 0,0 21 16,0 0-16,0-1 0,0 1 0,0 42 15,-22 1-15,22-1 16,-21 0-16,0 21 15,21 1-15,0 20 0,-21-21 0,0 22 16,21-1-16,0 1 0,0 21 16,0-22-16,-21 22 0,21-22 0,0 1 15,0-1-15,0-20 0,0 20 0,21-21 16,-21-20-16,21 20 0,0-21 16,0 21-16,0-20 0,1-1 15,-1 0-15,0-21 0,0 0 0,0 0 16,0 0-16,22 0 0,-22-21 15,0 0-15,0-1 0,0 1 0,1 0 16,-1-21-16,21 21 0,-21-22 0,0 1 16,1 21-16,-1-22 0,0 1 15,0 21-15,0 0 0,0 21 16,-21 21 0,0 0-16,0 0 15,0 22-15,0-22 0,0 0 0,0 21 16,0-21-16,0 1 0,0-1 15,0 0-15,0 0 0,0 0 0,0 0 16,0 1-16,0-1 0,22-21 0,-1 21 16,21-21-16,-21 0 0,22 0 15,-1 0-15,0 0 0,1 0 0,-1 0 16,0 0-16,22-21 0,-22 0 0,0-1 16,-20 1-16,20-21 0,-21 21 15,21-22-15,-42 1 0,22 21 16,-1-21-16,-21-1 0,21 22 0,-21-21 15,0 21-15,0-1 0,0 1 16,-21 21 15,0 21-31,-1 1 0,22-1 16,0 21-16,-21-21 0,0 22 0,21-1 16,-21 0-16,0 22 0,21-22 15,-21 0-15,-1 22 0,22-1 16,0 1-16,0-1 0,0 22 0,0-21 0,0-1 15,0 22-15,0-22 0,0 1 16,0-1-16,0 1 0,0-1 16,0 1-16,0 20 0,0-20 0,0-1 15,0 1-15,0-1 0,0 1 16,0-1-16,0-20 0,0 20 0,0-20 16,0 20-16,0-21 0,0 1 0,0-1 15,0 0-15,-21 1 0,21-22 0,-21 21 16,0-21-16,0 1 0,0-22 15,-1 21-15,-20-21 0,21 0 0,0 0 16,-22 0-16,22 0 0,-21-21 0,21 21 16,0-22-16,21 1 0,0 0 15,-22 0-15,22 0 0,0 0 0,0-22 0,0 1 16,0 21-16,0-22 16,0-20-16,0 21 0</inkml:trace>
  <inkml:trace contextRef="#ctx0" brushRef="#br0" timeOffset="30247.27">9292 5694 0,'0'0'15,"0"-21"-15,0 0 16,21-1-16,0 22 0,1 0 16,-1-21-16,21 21 0,-21-21 15,0 21-15,22 0 0,-1-21 0,0 0 16,1 21-16,20 0 0,-20-21 16,20 21-16,1 0 0,-22-22 0,21 22 15,-20 0-15,-1 0 0,-21-21 0,22 21 16,-22 0-16,-21-21 15,-21 21-15,-1 0 16</inkml:trace>
  <inkml:trace contextRef="#ctx0" brushRef="#br0" timeOffset="30451.15">8509 5503 0,'0'0'15,"-42"0"-15,-1 0 0,22 0 0,-21 0 16,21 0-16,-1 0 0,1 0 0,0 0 16,-21 0-16,21 0 0,-1 0 15,44 0 17,-1 0-32,21 0 15</inkml:trace>
  <inkml:trace contextRef="#ctx0" brushRef="#br0" timeOffset="31339.65">12382 5271 0,'0'0'0,"22"-22"0,41-83 16,-42 83-16,0 1 16,1 0-16,-22 42 31,0 0-31,0 22 16,0-1-16,0 0 0,0 22 0,0-22 15,0 22-15,0-1 0,0 1 0,0-1 16,-22 1-16,22-1 0,0 1 15,0-22-15,-21 0 0,0 22 0,21-43 16,0 21-16,0 1 0,-21-22 0,21 0 16,0 0-16,0 0 0,0 1 15,21-22 1,0-22 0,-21 1-16,21 0 0,1 0 15,-1-21-15,0-1 0,0 1 0,0 0 16,-21-1-16,21 1 0,1-22 0,20 22 15,-21 0-15,0-1 0,0 22 16,1 0-16,-1 0 0,0 21 0,0 21 16,-21 0-1,0 0-15,0 22 0,0-1 0,0-21 16,0 22-16,0-1 0,0 0 0,0 1 16,21-22-16,0 21 0,1 0 15,-22-20-15,21-1 0,21 21 16,-21-21-16,0 0 0,22-21 0,-22 22 15,21-22-15,1 0 0,-1 0 16,0 0-16,1 0 0,-1 0 0,21 0 16,-20 0-16,-22 0 0,21-22 0,1 1 15,-1 0-15,-21 0 0,0-21 16,0-1-16,22 1 0,-43 0 0,21-22 16,0 1-16,-21-1 0,0-21 15,0 22-15,0-1 0,0-20 0,0 20 16,0 1-16,-21-1 0,0 1 15,-22 20-15,22 1 0,0 21 0,0 0 16,0 21-16,0 0 0,-22 0 16,22 0-16,0 21 0,0 0 15,0 0-15,-1 0 0,22 22 0,0-22 16,0 21-16,0-21 0,0 22 16,0-22-16,0 21 0,0-21 0,22 1 15,-1-1-15,0 0 0,0 0 0</inkml:trace>
  <inkml:trace contextRef="#ctx0" brushRef="#br0" timeOffset="32095.47">14499 5673 0,'0'0'0,"21"-21"0,-21-106 31,-21 105-31,0 1 0,0 0 15,0 0-15,-1 21 0,-20 0 0,21 0 16,-21 0-16,-1 0 0,22 0 0,-21 0 16,-1 21-16,22 0 0,-21 22 15,21-22-15,-22 21 0,22 0 0,0 1 16,0-1-16,21 0 0,0 1 16,0-1-16,0 0 0,0-20 0,0 20 15,0-21-15,0 0 0,0 0 16,21 1-16,0-1 0,0-21 15,1 0-15,-1 21 0,0-21 0,21 0 16,-21 0-16,1 0 0,-1 0 0,21-21 16,-21 0-16,0-1 0,1 22 15,20-42-15,-21 21 0,0 0 0,0-22 16,-21 1-16,22 0 0,-1-1 16,0 1-16,0 21 0,-21-21 0,0-1 15,21 22-15,-21 0 0,21 21 16,-21 21-1,0 0-15,0 0 0,0 1 16,0 20-16,-21-21 0,21 21 16,-21 1-16,21-22 0,0 21 15,0-21-15,0 1 0,0-1 0,0 0 16,0 0-16,0 0 0,0 0 16,21-21-16,-21 22 0,21-22 15,1 0-15,-1 0 0,0 0 0,0 0 16,0 0-16,0-22 0,22 22 15,-22-21-15,0 0 0,0 0 0,22 0 16,-22-22-16,0 22 0,21-21 16,-21 0-16,1 20 0,20-20 0,-21 0 15,0 21-15,0-1 0,-21 1 0,0 0 16,22 21-16,-22 21 16,0 0-1,0 1-15,0-1 0,0 0 16,-22 0-16,22 21 0,0-20 0,0 20 15,0-21-15,0 0 0,0 0 0,0 1 16,0-1-16,0 0 0,0 0 16,22-21-16,-1 21 0,0-21 15,0 21-15,0-21 0,0 0 0,1 0 16,-1 0-16,0 0 16,-21-21-16,0 0 0,21 21 0,-21-21 15,21 0-15,-21 0 16,0-1-16</inkml:trace>
  <inkml:trace contextRef="#ctx0" brushRef="#br0" timeOffset="32471.28">15261 5144 0,'0'0'16,"-21"-22"-16,-106 1 16,85 21-16,20 21 15,1 1-15,0-1 0,0 0 0,21 0 16,0 21-16,-21-20 0,21-1 15,0 0-15,0 0 0,0 0 0,0 0 16,21-21-16,0 22 0,0-22 16,0 0-16,1 21 0,-1-21 15,0 0-15,0 0 0,0 0 0,0 0 16,1 0-16,-1-21 0,0 21 16,0-22-16,0 1 0,-21 0 0,0 0 15,21 0-15,-21 0 0,0-22 16,0 22-16,0-21 0,0-1 0,0 22 15,-21 0-15,21-21 0,-21 42 0,0-21 16,0 21-16,0 0 16,-1 0-16,-20 0 0,21 21 0,0 0 15,-22 0-15,22 0 0,0 22 16,0-22-16,21 21 0,0-21 16,0 0-16,0 1 0,0 20 0,21-21 15,0 0-15,0-21 16,22 0-16</inkml:trace>
  <inkml:trace contextRef="#ctx0" brushRef="#br0" timeOffset="32803.08">15896 4890 0,'0'-43'0,"0"86"0,0-107 0,0 43 0,0 42 31,-21 0-31,0 0 0,0 22 16,21 20-16,-22-20 0,1 20 16,21 1-16,-21-1 0,0 1 0,0-1 15,21 1-15,0-1 0,-21 1 0,21-1 16,-22-21-16,22 22 0,0-22 16,0 1-16,0-22 0,0 21 0,0-21 15,22 0-15,-1 1 0,0-22 16,-21 21-16,21-21 0,0 0 15,0 0-15,1 0 16,-1-21-16,0-1 16,0 1-16,0 0 0,0-21 0,1 21 15,-1-22-15,0 22 0,-21-21 16,21 21-16,0-22 0</inkml:trace>
  <inkml:trace contextRef="#ctx0" brushRef="#br0" timeOffset="33022.96">15557 5292 0,'0'0'0,"-21"0"0,42 0 31,1 0-15,20 0-16,-21 0 0,21 0 0,1 0 15,-1 0-15,-21 0 0,22 0 0,-1 0 16,0 0-16,1 0 0,-1 0 15,0 0-15,1 0 0,-22 0 0,21 0 16,-21 0-16,22 0 0,-22-21 16,0 21-16,0 0 0</inkml:trace>
  <inkml:trace contextRef="#ctx0" brushRef="#br0" timeOffset="35754.97">2011 8234 0,'0'0'0,"-43"-21"16,43 0 0,-21 21-16,21-22 0,0 1 15,0 0-15,0 0 0,0 0 16,0 0-16,0-1 16,21 1-16,-21 0 0,22 0 0,-1 21 15,0-21-15,21 21 0,-21 0 16,1 0-16,20 0 0,-21 0 0,0 0 15,0 21-15,1 0 0,-1 21 16,-21-20-16,0 20 0,0-21 0,0 21 16,0 1-16,-21-1 0,-1 0 15,1-20-15,0 20 0,0 0 16,0-21-16,-22 22 0,22-22 0,0 0 16,0 0-16,0 0 0,0 1 15,21-44 16,0 1-31,21 0 16,0 21-16,0 0 16,0-21-16,0 21 0,1 0 0,20 0 15,-21 0-15,21 0 0,1 0 16,-22 0-16,21 0 0,1 0 0,-22 21 16,21 0-16,-21 0 0,0-21 15,1 22-15,-1-1 0,-21 0 16,0 0-16,0 0 0,0 0 0,-21 22 15,-22-22-15,22 0 0,-21 0 16,-1 22-16,1-22 0,0 0 0,-22 0 16,22 0-16,0 0 0,-1 1 15,1-22-15,0 0 0,-1 21 0,1-21 16,0 0-16,20 0 0,-20 0 16,21 0-16,0 0 0,0-21 0,-1-1 15,22 1-15,0 0 16,0 0-16,0 0 15,0 0-15,22 21 16,-1-22-16</inkml:trace>
  <inkml:trace contextRef="#ctx0" brushRef="#br0" timeOffset="35950.86">3027 8446 0</inkml:trace>
  <inkml:trace contextRef="#ctx0" brushRef="#br0" timeOffset="36327.65">4106 8086 0,'-42'0'16,"84"0"-16,-148-21 0,43-1 0,21 22 0,-22-21 15,1 21-15,20-21 0,-20 0 16,20 21-16,1-21 0,21 21 0,0 0 16,21-21-16,0-1 15,21 22-15,0 0 0,21 0 0,22-21 16,-22 21-16,22 0 0,20 0 15,-20-21-15,21 21 0,-22 0 0,22 0 16,-1-21-16,1 21 0,0 0 16,-1 0-16,-20-21 0,21 21 15,-43 0-15,0 0 0,1 0 0,-22 0 16,0 0-16,-42 0 16,-22 0-16,22 0 0,-42 0 15</inkml:trace>
  <inkml:trace contextRef="#ctx0" brushRef="#br0" timeOffset="36578.82">4170 7895 0,'0'0'0,"0"21"0,0 1 15,0-1 1,0 0-16,0 0 0,0 21 16,0 1-16,0-1 0,21 0 15,-21 22-15,0-22 0,0 22 0,0-22 16,0 22-16,0-22 0,0 21 15,0-20-15,0 20 0,0-20 0,0-1 16,-21 21-16,21-41 0,0 20 0,0 0 16,0-21-16,-21 1 0,21-1 15,21-21 1,-21-21 0,21-22-16,0 22 0,0-21 15</inkml:trace>
  <inkml:trace contextRef="#ctx0" brushRef="#br0" timeOffset="38412.44">4847 7980 0,'0'0'15,"21"-42"1,-21 84-16,0-21 16,0 21-16,-21 1 0,21-1 15,-21 22-15,0-22 0,21 21 0,-21-20 16,-1-1-16,22 22 0,-21-22 0,0 0 15,21 1-15,0-22 16,-21 21-16,0 0 0,21-20 0,-21 20 16,21-21-16,0 0 0,0 0 15,0-42 1,21 0 0,0 0-16,0 0 0,0 0 15,0-22-15,1 22 0,-22-21 0,42-1 16,-21 22-16,0-21 0,0 21 0,22-22 15,-22 22-15,21-21 0,-21 21 16,1 21-16,20-21 0,-21 21 0,0 0 16,0 0-16,1 0 0,-1 21 0,0 0 15,-21 0-15,0 0 16,21 0-16,-21 22 0,0-22 0,0 21 16,0 1-16,0-22 0,0 21 0,0-21 15,0 22-15,0-22 0,0 21 16,0-21-16,0 0 0,0 1 0,21-1 15,0-21-15,1 0 0,20 0 16,-21 0-16,0 0 0,22 0 16,-1-21-16,0-1 0,1 1 0,-1 0 15,0-21-15,1 21 0,-1-22 16,0 22-16,1-21 0,-22 21 0,0-22 16,0 1-16,0 21 0,-21-22 0,0 22 15,0 0-15,0 0 16,-21 21-16,0 0 0,0 0 0,0 0 15,-1 0-15,1 0 0,0 21 0,0-21 16,21 21-16,-21 0 0,21 1 16,0-1-16,21 0 0,21 0 15,-21 0-15,1 0 0,20 1 0,-21-1 16,21 0-16,-20-21 0,20 21 16,-21 0-16,21 0 0,-20 1 0,-1-1 15,21 0-15,-21-21 0,0 21 0,1-21 16,-1 0-16,0 21 0,0-21 15,21 0-15,-20 0 0,20 0 0,-21 0 16,21 0-16,1-21 0,-22 21 16,21-21-16,1 0 0,-1 0 15,-21-1-15,21 1 0,-20 0 0,-1 0 16,0-21-16,-21 20 0,0-20 0,0 21 16,0-21-16,0 20 0,0-20 15,0 0-15,-21 21 0,0-1 0,21 1 16,-22 0-16,1 0 0,0 21 15,0 0-15,0 21 0,21 0 16,0 0-16,-21 1 0,21-1 0,-22 21 16,22-21-16,0 22 0,0-22 15,0 21-15,0-21 0,0 22 16,0-22-16,127 85 16,-84-85-16,-1-21 15,22 21-15,-22-21 0,21 0 16,1 0-16,-1 0 0,1 0 0,-1 0 15,1 0-15,-22-21 0,22 21 16,-1-21-16,-20-1 0,-1 1 0,0 0 16,1 0-16,-22 0 0,0 0 0,0-1 15,-21-20-15,0 21 0,0-21 16,0 20-16,-21 1 0,0-21 0,0 21 16,-1 0-16,1-1 0,0 22 15,-21 0-15,21 0 0,-1 0 16,1 0-16,0 22 0,-21-22 0,21 42 15,-1-21-15,1 0 0,0 22 0,0-22 16,0 21-16,0-21 0,21 0 16,0 22-16,0-22 0,0 0 0,0 0 15,0 0-15,0 1 0,21-22 0,0 21 16,0-21-16,21 0 16,-20 0-16,-1 0 0,0 0 0,21-21 15,-21 21-15,1-22 0,-1 1 0,21 0 16,-21 0-16,0 0 0,1 0 15,-1-1-15,0 1 0,0 0 16,-21 0-16,0 0 0,0 0 0,0-1 16,0 1-16,0 0 0,0 42 31,0 0-31,0 1 16,0-1-16,0 0 15,0 0-15,0 0 0,0 0 0,0 1 16,0-1-16,21 0 0,0 0 15,1 0-15,-1-21 0,0 0 16,21 21-16,1-21 0,-22 0 0,21 0 16,22 0-16,-22 0 0,0 0 0,22 0 15,-22-21-15,22 21 0,-22-21 16,21 0-16,-20 0 0,20 0 16,-20-1-16,-1-20 0,-21 21 0,0 0 15,0-22-15,1 22 0,-22-21 0,0 21 16,0 0-16,0-1 0,-22 1 15,1 0-15,0 0 0,-21 21 0,21 0 16,-22 0-16,22 0 0,-21 0 16,-1 21-16,1 0 0,21-21 0,-21 21 15,20 22-15,-20-22 0,21 0 16,0 0-16,21 0 0,0 22 0,0-22 16,0 0-16,0 0 0,0 0 0,0 1 15,0-1-15,21 0 0,0 0 16,0-21-16,0 21 0,1-21 15,20 0-15,-21 0 0,0 0 0,22 0 16,-22 0-16,21 0 0,-21 0 0,22-21 16,-22 21-16,21-21 0,-21 0 0,22-22 15,-22 22-15,21-21 0,-21 21 16,0-22-16,1-20 0,-1 21 0,0-22 16,-21 1-16,0-1 0,0 1 15,0 20-15,0-20 0,0-1 0,0 22 16,0 0-16,0-1 0,0 22 0,0-21 15,0 21-15,-21 21 16,0 21-16,21 0 16,-22 0-16,1 21 0,21 22 0,-21-22 15,21 22-15,0-1 0,0-20 16,0 20-16,0 1 0,0-22 0,0 21 16,0-20-16,0-1 0,21 0 0,0-20 15,1 20-15,-1-21 0,-21 0 16,21-21-16,0 21 0,0 1 0,0-22 15,1 0-15,-1 0 0,0 0 16,0 0-16,0 0 0,0-22 16,1 1-16,-1 0 0,21 0 0,-21 0 15,0 0-15</inkml:trace>
  <inkml:trace contextRef="#ctx0" brushRef="#br0" timeOffset="38583.33">9483 8170 0,'-22'0'16,"1"0"-16,0 0 15,21-21 32</inkml:trace>
  <inkml:trace contextRef="#ctx0" brushRef="#br0" timeOffset="39263.94">10541 7789 0,'0'22'16,"42"-22"-1,-21 0-15,1-22 16,20 22-16,0 0 0,1-21 0,-1 0 16,21 21-16,-20-21 0,-1 21 15,-21-21-15,0 21 0,1-21 16,-22-1-16,-43 22 16,22 0-16,-21 0 0,-1 0 15,-20 0-15,21 0 0,-1 22 16,-20-22-16,20 21 0,1 0 0,0 0 15,21 0-15,-1-21 0,1 21 16,0 1-16,21-1 0,0 0 0,0 21 16,21-21-16,0 22 0,1-22 0,-1 21 15,21-21-15,0 22 0,22-1 16,-22-21-16,22 22 0,-1-1 0,-20-21 16,20 21-16,1-20 0,-22 20 15,0-21-15,1 0 0,-22 0 16,-21 1-16,0 20 0,-21-21 15,-1 0-15,-20 0 0,-21-21 0,20 0 16,-20 22-16,-1-22 0,1 0 16,-1 0-16,1 0 0,20 0 0,-20 0 15,21-22-15,-1 1 0,1 21 0,0-21 16,-1 0-16,22 0 0,0 0 16,0-1-16,0 1 0,21 0 0,0 0 15,0 0-15,0 0 0,0-1 0,21 1 16,0 0-16,0 0 0,21 0 15,-20 21-15,20-21 0,0-1 16,1 1-16,20 0 0,-21 0 0,22 0 16</inkml:trace>
  <inkml:trace contextRef="#ctx0" brushRef="#br0" timeOffset="39556.65">11599 7641 0,'0'0'0,"0"21"32,-21 1-32,21-1 15,-21 21-15,21-21 0,-21 22 16,21-1-16,0 0 0,0 1 0,0 20 16,0-21-16,0 22 0,0-22 15,0 1-15,0-1 0,0 0 0,0 1 16,0-1-16,0-21 0,0 0 0,0 22 15,21-22-15,-21 0 16,21-21-16,0 0 0,0 0 16,1 0-16,-1 0 15,0 0-15,-21-21 0,21 21 16,0-21-16,0-1 0</inkml:trace>
  <inkml:trace contextRef="#ctx0" brushRef="#br0" timeOffset="40518.98">11853 8234 0,'21'0'63,"1"0"-63,-1 0 0,0 0 15,0 0-15,0-21 0,0 21 16,1-21-16,-1 21 0,0-22 0,0 1 15,0 21-15,0-21 0,-21 0 0,0 0 16,0 0 0,-21 21-1,0 0-15,0 0 0,-21 0 16,20 21-16,1 0 0,0 0 16,0 0-16,0 0 0,0 1 0,-1 20 15,1-21-15,21 0 0,0 22 0,0-22 16,0 0-16,0 0 0,0 0 15,0 0-15,0 1 0,21-22 0,1 21 16,-1-21-16,21 0 16,-21 0-16,22 0 0,-22 0 0,21 0 0,0 0 15,22 0-15,-22 0 0,1 0 0,20-21 16,-21 21-16,1-22 16,-1 1-16,0 0 0,1 0 0,-1 0 15,0 0-15,-20-22 0,-1 22 0,0 0 16,0-21-16,-21 20 0,0 1 15,0-21-15,0 21 0,0 0 0,-21-1 16,0 22-16,0 0 16,-1 0-16,1 0 0,0 0 0,0 22 15,0-1-15,0 0 0,-1 0 0,1 0 16,21 22-16,-21-22 16,21 21-16,-21-21 0,21 22 0,0-22 0,0 0 15,0 0-15,0 0 0,21 0 16,0 1-16,0-1 0,1 0 15,-1-21-15,21 21 0,-21-21 0,22 0 16,-1 0-16,21 0 0,-20 0 0,-1 0 16,22 0-16,-22-21 0,21 0 15,-20 21-15,20-21 0,-20-22 0,-1 22 16,0 0-16,-21-21 0,22 20 16,-22-20-16,0 0 0,-21-1 0,0 22 15,21 0-15,-21 0 0,0 0 0,0 0 16,0-1-16,-21 44 31,21-1-15,-21 0-16,0 0 0,21 0 0,-21 22 15,-1-22-15,22 21 0,-21 0 0,0 1 16,0-1-16,0 0 0,21 1 16,-21-1-16,21 22 0,-22-1 0,22-21 15,-21 22-15,21-1 0,0 22 0,0-21 16,0-1-16,0 22 0,0-22 15,0 1-15,0 20 0,0-20 0,0 21 16,0-1-16,0 1 0,0-22 0,0 22 16,0 0-16,0-22 0,0 1 0,-21 20 15,21-41-15,-21 20 16,21 1-16,0-22 0,0 0 0,-21-20 16,21-1-16,0 0 0,0 0 0,0-42 15,0 0 1,0-22-16,0 22 0,21-21 15,-21 0-15,21-1 0,0 1 16,22-22-16,-22 1 0,0-22 0,0 1 16,21-1-16</inkml:trace>
  <inkml:trace contextRef="#ctx0" brushRef="#br0" timeOffset="40814.81">13420 8361 0,'0'0'0,"-22"-64"16,22 1-16,-21 21 0,21-22 0,0 22 15,0-1-15,0 22 0,21-21 16,1 21-16,-1 0 0,0 21 0,0-22 16,0 1-16,22 21 0,-22 0 15,21 0-15,-21 0 0,22 0 0,-22 0 16,0 21-16,21 1 0,-21-1 0,-21 0 16,22 21-16,-22 1 0,0-22 15,0 21-15,0 0 0,-22 1 0,1-22 16,0 21-16,0-21 0,-21 22 15,-1-22-15,1 0 0,0 0 16,-1-21-16,22 21 0,-21-21 0,-1 0 16,22 22-16,0-22 0,0 0 15,21 21-15,-21-21 0,21-21 16,21-1-16,0 22 16,0-21-16</inkml:trace>
  <inkml:trace contextRef="#ctx0" brushRef="#br0" timeOffset="40982.71">13928 8255 0,'0'21'32</inkml:trace>
  <inkml:trace contextRef="#ctx0" brushRef="#br0" timeOffset="41457.5">14668 7599 0,'22'-85'31,"-22"106"16,0 1-47,-22 20 0,22 0 0,-21-21 16,21 43-16,-21-22 0,21 22 15,0-22-15,0 22 0,0-1 0,0 1 16,0-22-16,0 21 0,0-20 0,0-1 16,0 0-16,0 1 0,21-1 15,0-21-15,1 0 0,-1 1 0,-21-1 16,21 0-16,0-21 0,21 0 16,-20 0-16,-1 0 0,21 0 15,-21 0-15</inkml:trace>
  <inkml:trace contextRef="#ctx0" brushRef="#br0" timeOffset="41755.33">15473 7705 0,'0'-21'16,"0"42"-16,0-64 0,0 22 0,21 0 0,-21 0 15,21 21-15,0 0 0,0 0 16,1 0-1,-1 0-15,0 0 0,0 21 0,21 0 16,-20 0-16,-1 1 0,0 20 0,0-21 16,0 21-16,0 1 0,-21-1 15,0 0-15,0 1 0,0-1 0,0 0 16,0 1-16,0-22 0,-21 21 16,0 1-16,21-22 0,-42 21 0,21-21 15,-1 0-15,1 1 0,0-1 0,0-21 16,0 21-16,0-21 15,-1 0-15</inkml:trace>
  <inkml:trace contextRef="#ctx0" brushRef="#br0" timeOffset="41891.25">15811 8340 0,'-21'0'47,"0"-21"-31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7T02:27:43.1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593 0,'0'0'0,"-42"0"0,-1 0 15,1 0-15,0 0 0,20 0 0,-20 0 16,21 0-16,0 0 16,0 0-16,-1 0 0,65 0 31,-22 0-31,21 0 16,1 0-16,20 0 0,1 0 0,-1 0 15,22 0-15,-22 0 0,22 0 16,21 0-16,-22 0 0,1 0 0,0 0 15,-1 0-15,1 0 0,-21 0 16,-22 0-16,21 0 0,-41 0 0,20 0 16,-84 21 15,20-21-31,-20 0 16,0 0-16,-1 21 0,1-21 15,-21 0-15,20 0 0,-20 21 0</inkml:trace>
  <inkml:trace contextRef="#ctx0" brushRef="#br0" timeOffset="315.81">2138 677 0,'0'22'15,"0"-1"1,0 0-16,0 21 0,0-21 15,0 22-15,0 20 0,-21-20 16,21 20-16,-22 1 0,22-1 0,0 1 16,0-22-16,-21 21 0,21 1 15,-21-1-15,21-20 0,0 20 0,0-20 16,0 20-16,0-21 0,-21 1 16,21-22-16,0 21 0,0-21 0,0 1 15,0-1-15,0-42 31,0-1-31,0 1 16,21-21-16,0 0 0,-21-1 16,21 1-16,1-22 0,-1 22 15</inkml:trace>
  <inkml:trace contextRef="#ctx0" brushRef="#br0" timeOffset="812.53">2434 699 0,'0'-22'15,"0"44"-15,21-44 0,-21 44 16,0-1-16,0 21 16,0-21-16,0 43 0,-21-22 15,21 22-15,0-22 0,0 21 0,0 1 16,0-1-16,-21-20 16,21 20-16,0-20 0,-21-1 0,21 0 15,0 1-15,0-1 0,-21 0 16,21 1-16,0-1 0,0-21 0,0 0 15,-22 0-15,22 1 0,0-1 16,0-42 0,0-1-1,0 1-15,0-21 0,0 21 0,0-22 16,0 22-16,0-21 16,0 21-16,0-22 0,0 1 0,22 0 15,-1-1-15,0 22 0,0-21 16,0 0-16,22 20 0,-22 1 0,21 0 15,0 0-15,1 21 0,-1 0 16,0 0-16,-20 0 0,20 21 16,-21 0-16,21 22 0,-20-22 0,-1 0 15,0 21-15,0-21 0,-21 1 16,0 20-16,0-21 0,0 0 0,0 22 16,0-22-16,0 0 0,0 0 15,-21 0-15,0 0 0,21 1 0,0-1 16,0 0-16,-21 0 15,21-42 1,0 0 0,21 0-16</inkml:trace>
  <inkml:trace contextRef="#ctx0" brushRef="#br0" timeOffset="1236.29">3175 1270 0,'0'0'0,"0"-21"16,0 0-16,0 0 0,0-1 16,0 1-1,0 0-15,0 0 0,0 0 16,21 21-16,0 0 0,22-21 16,-22 21-16,0 0 0,21 0 0,-21 21 15,22 0-15,-22 0 0,21 0 16,-21 0-16,1 1 0,-1-1 0,0 0 15,-21 21-15,21-21 0,-21 1 16,0-1-16,0 21 0,0-21 0,0 0 16,0 1-16,-21-22 0,0 21 15,21 0-15,-21-21 0,-1 0 16,1 0 0,21-21-1,0 0-15,0-1 0,0 1 16,0 0-16,0-21 0,0 21 15,0-1-15,21 1 0,1-21 16,-1 21-16,-21 0 0,21-1 0,0 1 16,0 0-16,0 0 0,1 0 15,-1 21-15,0 0 0,0-21 0,0 21 16,0 0-16,1 0 0,-1 0 16,0 21-16</inkml:trace>
  <inkml:trace contextRef="#ctx0" brushRef="#br0" timeOffset="2587.81">3916 1334 0,'0'0'0,"21"0"16,0 0 0,0-22-1,0 1-15,1 21 0,-1-21 0,-21 0 16,21 0-16,0 0 0,0-1 15,0 1-15,1 0 0,-1 0 16,-21 0-16,0 0 0,0-1 0,0 1 16,0 0-16,-21 21 15,-1 0 1,1 0-16,0 21 0,0 0 0,0 1 16,0-1-16,-1 0 0,1 0 15,0 0-15,0 22 0,0-22 0,21 0 16,0 21-16,0-21 0,0 1 15,0-1-15,0 0 0,0 0 0,21 0 16,-21 0-16,21 1 0,0-22 16,22 21-16,-22-21 0,21 21 0,0-21 15,1 0-15,20 0 0,-20 0 16,20 0-16,-21 0 0,22 0 16,-1 0-16,-20-21 0,20 21 15,-20-21-15,-1-1 0,0 1 0,1 0 16,-22 0-16,21 0 0,-21 0 15,0-1-15,-21-20 0,0 0 0,0 21 16,0-22-16,0 22 0,0 0 16,0-21-16,0 20 0,-21 1 0,0 0 15,0 21-15,0 0 16,-22 0-16,22 0 0,0 0 0,0 21 16,0 0-16,0 1 0,-22-1 15,22 0-15,0 0 0,21 21 0,-21-20 16,21-1-16,-21 63 15,21-41-15,0-22 0,0 0 16,0 0 0,0 0-16,21 1 0,0-22 0,0 0 15,0 0-15,0 0 16,22 0-16,-22 0 0,0 0 0,21 0 16,-20-22-16,20 22 0,-21-21 0,0 0 15,22 0-15,-22 0 0,0 0 16,0-1-16,0-20 0,0 21 0,1 0 15,-22-22-15,0 22 0,21 0 16,-21 0-16,0 0 0,0 0 0,0 42 31,0 0-15,0 0-16,0 0 16,0 22-16,0-22 0,0 0 0,0 0 15,0 21-15,0-20 0,0-1 16,21 0-16,0 0 0,0 0 15,0 0-15,1-21 0,20 0 16,-21 22-16,21-22 0,-20 0 0,20 0 16,0 0-16,1 0 0,-1 0 0,0-22 15,1 1-15,20 21 0,-21-21 16,1 0-16,-1 0 0,0 0 16,-20-1-16,-1-20 0,0 21 0,0-21 15,-21 20-15,0-20 0,0 21 16,0-21-16,0 20 0,0 1 15,-21 0-15,0 0 0,0 21 0,-1 0 16,1 0-16,0 0 0,0 0 16,-21 21-16,20 0 0,1 0 0,0 22 15,-21-22-15,21 0 0,-1 21 16,1-20-16,21 20 0,0-21 0,-21 0 16,21 22-16,0-22 0,0 0 15,0 0-15,0 0 0,0 0 0,21-21 16,0 22-16,1-1 0,-1-21 15,0 0-15,0 0 0,21 0 0,-20 0 16,20 0-16,-21 0 0,21 0 16,-20-21-16,20 21 0,-21-22 15,21 1-15,-20 0 0,-1 0 0,0-21 16,0 20-16,0-20 0,0 0 16,1-1-16,-22 1 0,21-21 0,0-1 15,-21 1-15,0-1 0,21 22 16,-21-22-16,21 22 0,-21-22 0,0 22 15,0 21-15,0-21 0,0 20 16,0 1-16,0 0 0,-21 42 16,0 0-1,21 22-15,-21-1 0,0 0 0,21 22 16,0-22-16,0 22 16,-22-1-16,22 1 0,0-22 0,0 22 15,0-22-15,0 0 0,0 1 16,0-22-16,0 21 0,0-21 0,22 0 15,-22 1-15,21-1 0,0 0 16,0-21-16,0 21 0,0-21 16,1 0-16,-1 0 0,0 0 15,0 0-15,0-21 0,0 0 0,22 0 16,-22-1-16</inkml:trace>
  <inkml:trace contextRef="#ctx0" brushRef="#br0" timeOffset="2871.65">6667 1080 0,'0'0'16,"-42"63"-1,21-63-15,21 21 0,0 0 0,0 1 16,21-22 0,0 0-16,0 0 15,1 0-15,-1 0 0,0 0 16,0-22-16,0 1 0,0 0 0,1 21 15,-1-21-15,-21 0 0,0 0 16,0-1-16,0 1 0,0 0 0,-21 21 16,-1 0-1,1 0-15,0 0 0,0 0 0,0 0 16,0 0-16,-1 0 0,1 21 16,0-21-16,0 0 0,21 21 15</inkml:trace>
  <inkml:trace contextRef="#ctx0" brushRef="#br0" timeOffset="3539.55">8213 889 0,'0'0'0,"-22"0"0,44 0 32,-1-21-17,0 0-15,0 21 16,0-21-16,0-1 0,1 1 0,-1 0 15,0 0-15,0 0 0,0 0 16,-21-1-16,0 1 0,0 0 16,0 0-16,-21 21 0,0 0 15,0 0-15,-22 0 0,1 0 0,0 0 16,-1 0-16,-20 0 0,21 21 16,-1-21-16,1 21 0,0 0 0,-1 1 15,22-1-15,0 0 0,21 0 16,0 21-16,0-20 0,0-1 0,21 21 15,0-21-15,22 0 0,-1 1 16,0 20-16,1-21 0,-1 0 16,0 0-16,1 22 0,-1-22 15,0 0-15,-21 0 0,22 0 0,-22 22 16,0-22-16,0 0 0,0 0 0,-21 0 16,0 1-16,0-1 0,0 0 15,-21 0-15,-21-21 0,0 21 0,-1 0 16,-20-21-16,-1 0 0,-20 22 15,20-22-15,1 0 0,-22 0 0,21 0 16,1 0-16,-1 0 0,22 0 16,0-22-16,-1 1 0,1 0 15,21 21-15,0-21 0,0 0 0,21-22 16,0 22-16,0 0 0,0 0 0,0-21 16,0 20-16,21 1 15,0-21-15,0 21 0,0 0 0,22-1 16,-22 1-16,21 0 0,0 0 15,1 0-15,-1 0 0,0-1 0,22 1 16,-22 0-16</inkml:trace>
  <inkml:trace contextRef="#ctx0" brushRef="#br0" timeOffset="3847.38">9059 191 0,'0'0'0,"-42"21"16,21 0-16,0 0 15,-1 0-15,1 22 0,0-1 0,0 0 16,21 1-16,-21-1 0,21 21 16,-21-20-16,21 20 0,0 1 0,0-1 15,-22 1-15,22-1 0,-21 1 16,21-22-16,-21 22 0,0-22 0,21 0 15,0 1-15,0-1 0,0-21 16,0 21-16,0-20 0,0-1 16,0 0-16,0 0 0,21-21 15,0 0-15,0 0 16,1 0-16,20 0 0,-21-21 0,0 21 16</inkml:trace>
  <inkml:trace contextRef="#ctx0" brushRef="#br0" timeOffset="4803.83">9165 1122 0,'-21'0'16,"0"0"-16,0 0 15,-1 0-15,22 21 16,0 0 15,22-21-31,-1 0 0,0 0 16,0 0-16,0 0 0,22 0 0,-22-21 15,0 21-15,21-21 0,-21 0 16,1 21-16,-1-21 0,21-1 0,-42 1 16,21 0-16,0 0 0,-21 0 15,0 0-15,0-1 0,0 1 0,0 0 16,-21 21 0,0 0-16,-21 0 0,21 0 0,-1 21 15,-20 0-15,21 1 0,-21-1 16,20 0-16,1 0 0,0 21 15,0-20-15,0-1 0,0 21 0,21-21 16,0 0-16,0 22 0,0-22 16,0 0-16,0 0 0,0 0 0,21 1 15,0-22-15,0 21 0,0 0 16,0-21-16,1 0 0,20 0 0,0 0 16,1 0-16,-1 0 0,0 0 15,22 0-15,-1 0 0,1-21 0,-1 21 16,1-21-16,-1-1 0,1 1 15,-22 0-15,22-21 0,-22 21 16,-21-1-16,21-20 0,-20 21 0,-22-21 16,0 20-16,0-20 0,0 21 15,0 0-15,0 0 0,0-1 0,-22 22 16,1 0-16,0 0 0,-21 0 16,21 0-16,-1 0 0,-20 0 0,21 22 15,0-1-15,-22 0 0,22 21 16,0-21-16,0 1 0,21 20 0,0-21 15,0 21-15,0-20 0,0-1 16,0 0-16,21 0 0,0 0 0,22 0 16,-22 1-16,21-1 0,0-21 15,1 21-15,-1-21 0,22 0 16,-22 0-16,21 0 0,1 0 0,-22 0 16,22 0-16,-22-21 0,22 0 15,-22-1-15,0 1 0,1 0 0,-1 0 16,-21 0-16,21-22 0,-20 22 15,-22-21-15,21 0 0,-21 20 0,21-20 16,-21 21-16,0 0 0,0 0 16,0-1-16,-21 22 15,0 22 1,-1 20-16,22-21 0,-21 21 0,21 1 16,-21-1-16,21 0 15,0 1-15,-21-1 0,0 22 0,0-22 16,21 21-16,0 1 0,0-1 0,0 22 15,-22 0-15,22-22 0,0 22 16,0 0-16,0-22 0,-21 22 0,21-1 16,0 1-16,0 0 0,0-1 0,0 1 15,-21-21-15,21 20 0,0-20 16,-21-1-16,21 1 0,0-22 0,-21 0 16,21 22-16,0-43 0,0 21 0,0-20 15,0-1-15,0-42 16,21-1-1,0-20-15,0 21 0,0-21 16,1-1-16,-1-20 16,21-1-16</inkml:trace>
  <inkml:trace contextRef="#ctx0" brushRef="#br0" timeOffset="5115.64">10880 1418 0,'0'0'16,"-106"-233"-1,85 191-15,-1 0 0,22 21 0,0-22 16,0 22-16,0-21 0,0 21 16,22-1-16,-1 22 0,0-21 0,21 21 15,1-21-15,-1 21 16,0 0-16,22 0 0,-22 21 0,22 0 16,-22 1-16,0-1 0,-21 21 15,22 0-15,-43-20 0,0 20 0,0 0 16,0-21-16,-21 22 0,-1-1 15,-20-21-15,0 22 0,-22-22 0,1 0 16,-1 0-16,1 0 0,-1 0 16,22 1-16,-22-22 0,22 21 0,0-21 15,-1 0-15,22 0 0,0 0 0,0 0 16,21-21 0,0-1-16,21 22 15</inkml:trace>
  <inkml:trace contextRef="#ctx0" brushRef="#br0" timeOffset="5587.88">12277 339 0,'0'0'15,"0"21"1,-22 0-16,1 0 16,0 22-16,-21-1 0,21 0 0,-22 1 15,22 20-15,-21 1 0,-1-1 16,22 22-16,-21-22 0,21 22 16,0-22-16,-1 22 0,22-21 15,0-1-15,0 1 0,0-22 0,0 21 16,22-20-16,-1-1 0,0 0 15,0 1-15,21-1 0,1-21 0,-1 0 16,0 1-16,1-1 0,-1 0 0,0 0 16,1-21-16,-1 0 0,0 0 15,1 0-15,-22 0 0,21-21 0,-21 0 16,22 0-16</inkml:trace>
  <inkml:trace contextRef="#ctx0" brushRef="#br0" timeOffset="6211.52">12763 741 0,'0'0'0,"-21"-21"0,21 0 16,0-1-1,0 1-15,21 21 16,1-21-16,-1 21 0,0 0 0,0 0 16,0 0-16,22 0 15,-22 0-15,0 0 0,21 0 0,-21 0 16,1 21-16,-1 0 0,0 1 16,-21-1-16,0 21 0,0-21 0,-21 22 15,-22-1-15,22 0 0,-21-21 16,0 22-16,-1-1 0,1-21 0,-22 22 15,22-22-15,0 0 0,21 0 16,-22 0-16,22 0 0,0 1 0,0-22 16,42 0-1,0 0 1,0-22-16,22 22 0,-22-21 16,21 0-16,0 21 0,-20 0 15,20 0-15,0 0 0,1 0 0,-1 0 16,-21 0-16,21 0 0,-20 21 15,-1 0-15,0 1 0,21-1 0,-42 0 16,0 0-16,21 0 0,-21 0 16,0 1-16,0-1 0,-21 0 0,0-21 15,0 21-15,0 0 0,-22-21 16,22 21-16,-21 1 0,0-22 0,-1 0 16,22 21-16,-21-21 0,-1 0 15,1 0-15,21 0 0,-21 0 16,20 0-16,1 0 0,0 0 0,0 0 15,0 0-15,0-21 16,21-1-16,0 1 0,0 0 16,0 0-16,21 21 0,0-21 15,0 21-15,0-21 0,22-1 16,-22 22-16</inkml:trace>
  <inkml:trace contextRef="#ctx0" brushRef="#br0" timeOffset="6603.53">13652 910 0,'-42'64'16,"21"-43"-16,0 21 0,0-21 0,-1 1 15,1 20-15,0-21 0,21 0 16,-21 22-16,21-22 0,-21 0 0,21 0 15,0 0-15,0 0 0,0 1 16,21-22 0,0 0-16,0 0 0,0 0 15,1 0-15,-1 0 0,0 0 16,0-22-16,0 22 0,-21-21 16,0 0-16,21 0 15,1 0-15,-22 0 0,0-1 0,0-20 16,21 21-16,-21-21 0,0 20 15,21 1-15,-21-21 0,0 21 0,21 0 16,0-1-16,0 1 0,1 0 16,-1 21-16,0-21 0,21 0 0,1 21 15,-1 0-15,0 0 0,1 0 16,-1 0-16,0 0 0,-21 0 0,1 21 16,-22 0-16</inkml:trace>
  <inkml:trace contextRef="#ctx0" brushRef="#br0" timeOffset="7256.16">14055 1143 0,'0'0'15,"-106"127"1,85-106-16,-1 0 0,22 1 0,0-1 16,0 0-16,22 0 15,-1-21-15,0 0 16,0 0-16,21 0 0,-20 0 16,20 0-16,0 0 0,-21-21 0,22 0 15,-22 0-15,21 21 0,1-22 16,-22-20-16,0 21 0,0-21 0,0 20 15,0-20-15,-21 0 0,0-1 16,0 22-16,0-21 0,-42 21 16,21-22-16,0 22 0,-22 0 0,1 21 15,21-21-15,-21 21 0,-1 0 16,22 0-16,0 0 0,0 0 16,42 0-1,0 0 1,21 0-16,1 0 0,20 0 0,-20 0 15,-1 0-15,21 0 0,-20 0 16,-1 0-16,0 0 0,1 0 0,-22 0 16,0 0-16,21 0 0,-42 21 15,22-21-15,-22 21 16,0 0-16,0 1 0,0-1 16,-22 0-16,1 0 0,0 0 0,0 22 15,0-22-15,0 0 0,-1 0 0,1 21 16,0-20-16,21-1 0,-21 0 15,21 0-15,0 0 0,0 0 0,21 1 16,0-1-16,22-21 16,-22 0-16,21 21 0,-21-21 0,22 0 15,-1 0-15,0 0 0,1 0 16,-22 0-16,21-21 0,0 0 0,1 21 16,-1-22-16,-21 1 0,0-21 15,1 21-15,-1-22 0,-21 1 16,0 0-16,0-1 0,0 1 0,-21 0 15,-1 21-15,-20-22 0,0 22 16,21-21-16,-22 21 0,1 21 16,0 0-16,-1-22 0,1 22 0,0 0 15,20 0-15,-20 0 0,21 22 16,0-22-16,0 21 0,21 0 16,21 0-1,0-21-15,0 0 0,21 0 0,1 0 16</inkml:trace>
  <inkml:trace contextRef="#ctx0" brushRef="#br0" timeOffset="7590">15367 423 0,'0'-21'0,"0"42"0,0-63 16,0 21-16,21 0 0,0 0 15,22 21-15,-22 0 0,21 0 0,0 0 16,22 0-16,-22 21 0,1 0 16,-1 0-16,0 0 0,1 22 0,-22-1 15,21-21-15,-21 43 0,0-22 16,1 0-16,-22 22 0,0-1 16,0 1-16,0-1 0,0 1 0,-22-1 15,1 1-15,0-22 0,-21 22 16,-1-22-16,1 0 0,0 1 0,-22-22 15,1 21-15,20-21 0,-20 0 16,-1 1-16,1-1 0,-1-21 0,1 21 16,-1-21-16,1 0 0,21 0 0,-22 0 15,22 0-15,21 0 0,-22 0 16,22 0-16</inkml:trace>
  <inkml:trace contextRef="#ctx0" brushRef="#br0" timeOffset="7931.95">14541 953 0,'-21'0'15,"0"0"-15,-21 21 0,21 0 0,-22 0 16,1 21-16,21-20 0,-22 20 16,22-21-16,-21 21 0,21 1 0,21-22 15,0 21-15,0-21 0,0 22 16,21-22-16,21 0 0,1 0 0,-1 0 15,0 1-15,22-1 0,-22 0 0,22-21 16,-1 0-16,1 21 0,-1-21 16,-21 0-16</inkml:trace>
  <inkml:trace contextRef="#ctx0" brushRef="#br0" timeOffset="8960.99">1587 4085 0,'0'0'0,"-211"-21"32,190 21-32,21 21 31,21-21-31,21 21 0,0-21 16,1 22-16,20-22 0,22 0 15,-22 0-15,22 0 0,0 0 16,21 0-16,-1 0 0,22 0 0,-21 0 15,21-22-15,0 22 0,0-21 16,-21 21-16,0 0 0,0-21 0,-22 0 16,-20 21-16,-1 0 0,-20 0 15,-1 0-15,-21-21 0,-42 21 16,0-21 0,-21 21-16,20 0 0,-20 0 0,21 0 15,-21-22-15,-1 22 0,22-21 16,0 21-16,-21 0 0,20-21 15,1 21-15,21-21 16,21 21 15,1 0-31,-1 0 0,0 0 0,21 0 16,-21 0-16,1 0 0,20 0 16,-21 0-16,0 21 0,0 0 0,1 0 15,-1 1-15,-21-1 0,0 21 16,0 0-16,0-20 0,-21 20 0,-1 0 15,1 1-15,-21-22 0,0 21 16,-1 0-16,1-20 0,0 20 0,-1-21 16,22 0-16,-21 0 0,21 1 0</inkml:trace>
  <inkml:trace contextRef="#ctx0" brushRef="#br0" timeOffset="9323.54">4932 3535 0,'0'0'15,"-43"169"1,22-126-16,0 20 0,0-21 16,21 1-16,-21-1 0,0 22 15,-1-22-15,22 0 0,-21 1 0,0-1 16,0-21-16,21 21 0,0-20 15,0-1-15,0 0 0,0-42 47,21 0-47</inkml:trace>
  <inkml:trace contextRef="#ctx0" brushRef="#br0" timeOffset="9823.25">4762 3662 0,'0'0'0,"0"-42"0,43-85 32,-22 105-32,0 22 0,21 0 15,-20 0-15,20 0 0,-21 0 0,21 0 16,1 0-16,-22 0 0,21 22 16,1-1-16,-22 0 0,0 21 0,0-21 15,-21 22-15,0-1 0,0-21 16,-21 22-16,0-1 0,-22-21 0,1 21 15,0 1-15,-22-22 0,22 21 0,0-21 16,-1 1-16,1-1 0,0 0 16,20-21-16,22-21 31,22 21-31,-1-21 0,21-1 0,0 22 16,1-21-16,-1 0 15,0 21-15,1 0 0,-1 0 0,22 0 16,-22 0-16,0 0 0,22 0 0,-22 0 15,0 0-15,1 21 0,-1 0 16,0 1-16,-20-1 0,-1 0 0,0 21 16,-21-21-16,0 1 0,0-1 15,-21 21-15,0-21 0,-22 0 0,1 1 16,0 20-16,-1-21 0,-20 0 0,20 0 16,-20 1-16,-1-1 15,1-21-15,-22 21 0,22-21 0,-1 0 0,1 0 16,20 0-16,1 0 0,0 0 15,-1 0-15,22 0 0,0 0 16,21-21-16,0 0 0,0-1 0,0 1 16,0-21-16,0 21 0,21-22 15,22 1-15,-22 0 0</inkml:trace>
  <inkml:trace contextRef="#ctx0" brushRef="#br0" timeOffset="10264">5842 3387 0,'0'21'16,"0"0"-16,0 0 0,-21 22 15,0-1-15,-1-21 16,1 21-16,0 1 0,0 20 0,0-20 16,21-1-16,-21 0 0,21 1 0,-22 20 15,22-21-15,0 1 0,0-1 16,0 0-16,0-20 0,0 20 0,0-21 15,0 0-15,22 0 0,-1 1 16,21-22-16,-21 0 0,22 0 0,-22 0 16,21 0-16,0 0 0,1 0 0,-1-22 15,0 1-15,1 0 0,-22-21 16,21 21-16,-21-1 0,22-20 16,-22 21-16,0-21 0,0 20 0,-21-20 15,0 21-15,21 0 16,-21 42-1,-21-21 1,21 21-16,0 21 0,-21-20 0,21-1 16,-21 0-16,21 0 0,-21 0 15,21 0-15,0 1 0,0-1 0,0 0 16,0 0-16,0-42 47,0 0-47</inkml:trace>
  <inkml:trace contextRef="#ctx0" brushRef="#br0" timeOffset="10603.81">6308 3577 0,'0'0'16,"-64"0"-1,43 0-15,0 0 16,21 21-16,-21 1 0,21-1 0,0 0 15,0 0-15,0 0 16,21-21-16,0 0 0,0 0 16,0 0-16,0 0 15,1 0-15,-1 0 0,0 0 16,-21-21-16,21 21 0,-21-21 16,0 0-16,0 0 0,0-1 15,0 1-15,-21 0 0,0 0 16,0 21-16,-1 0 0,1-21 15,0 21-15,0 0 0,0 0 0,21 21 16,-21 0-16,-1 0 0,1 0 16,21 1-16,0-1 0,0 0 0,0 21 15,0-21-15,0 1 0,0-1 0,0 0 16,0 0-16,21 0 0,-21 0 16,22-21-16</inkml:trace>
  <inkml:trace contextRef="#ctx0" brushRef="#br0" timeOffset="11500.26">6667 3810 0,'0'21'16,"0"0"-16,0 1 0,0-1 16,-21 0-16,0 0 0,21 0 15,-21 0-15,21 1 0,-21-1 0,0 0 16,21 0-16,0 0 0,0 0 15,-22 1-15,22-1 0,0 0 16,0-42 31,22 0-47,-1-1 0,-21 1 16,21 0-16,0 0 0,0 0 15,-21-22-15,21 22 0,1 0 0,-1 21 16,0-21-16,0 21 15,0 0-15,0 0 16,-21 21-16,0 0 16,22-21-16,-22 21 15,0 1-15,0-1 0,21 0 0,0-21 0,0 21 16,-21 0-16,21 0 16,0-21-16,1 22 0,-1-22 0,21 0 15,-21 21-15,0-21 0,22 0 0,-22 0 16,0 0-16,21 0 0,-20 0 15,20 0-15,-21-21 0,0 21 0,0-22 16,22 1-16,-22 0 0,0 0 16,0 0-16,0-22 0,1 22 0,-1 0 15,-21-21-15,0 21 0,0-22 0,0 22 16,0 0-16,0 0 0,0 0 16,0-1-16,-21 1 0,-1 21 15,1 0-15,0 0 0,0 0 16,-21 0-16,20 0 0,1 0 0,-21 21 15,-64 64 1,85-64-16,0 0 0,0 22 16,21-22-16,0 0 0,0 21 0,0-20 15,0-1-15,0 21 0,0-21 0,21 0 16,0-21-16,0 22 0,0-22 16,22 0-16,-22 0 0,0 0 0,0 0 15,21 0-15,-20 0 0,-1 0 16,0-22-16,0 1 0,0 0 0,0 0 15,1 0-15,-1-22 0,0 22 16,0-21-16,0 0 0,0-1 16,-21 1-16,22 0 0,-22-1 0,21-20 15,-21-1-15,0 1 0,21-1 16,-21 22-16,0-22 0,21 22 0,-21 0 16,0 21-16,0-1 0,0 1 0,-21 21 15,0 21-15,0 1 16,-1 20-16,22 0 0,-21 1 0,0 20 15,21 1-15,-21-22 0,21 21 16,0-20-16,0-1 0,0 22 0,0-22 16,0 0-16,0 1 0,0-22 15,0 21-15,0-21 0,21 0 16,0 22-16,0-43 0,-21 21 0,22 0 16,-1-21-16,0 0 0,0 0 15,0 0-15,0-21 0</inkml:trace>
  <inkml:trace contextRef="#ctx0" brushRef="#br0" timeOffset="11819.08">8509 3493 0,'0'0'0,"0"-22"0,0 1 16,0 42 0,0 1-1,0-1-15,0 21 0,0-21 16,0 22-16,0-1 0,0 0 0,0 1 16,0-1-16,-21 0 0,21 1 0,0-1 15,0-21-15,0 21 0,0-20 16,0 20-16,0-21 0,-21 0 0,21 0 15,0 1 1,21-22 0,0-22-16,0 22 0,0-21 0,0 0 15,22-21-15</inkml:trace>
  <inkml:trace contextRef="#ctx0" brushRef="#br0" timeOffset="12227.2">9059 3683 0,'-84'64'31,"41"-43"-31,1 0 0,0 0 16,-1 0-16,1 0 0,0 1 0,20-1 15,-20 0-15,0-21 16,-1 21-16,22 0 0,0 0 0,0-21 16,0 0-16,42 0 31,0-21-31,0 21 0,0-21 0,1 0 15,-1 0-15,21 0 0,-21-1 16,22-20-16,-22 21 0,21 0 0,-21 0 16,0-1-16,22 1 0,-22 0 0,0 21 15,0 0-15,0 0 16,-21 21-16,22-21 0,-22 21 0,21 22 16,-21-22-16,0 0 0,0 0 15,0 22-15,21-22 0,-21 0 16,21 0-16,0 21 0,-21-20 0,21-1 15,1 0-15,-1 0 0,0-21 16,0 21-16,21-21 0,-20 0 0,-1 0 16,21 0-16,-21 0 0,0 0 0,1 0 15,-1-21-15,0 0 0,0 0 16,0 0-16,0-22 0,-21 22 0,0-21 16,22-1-16</inkml:trace>
  <inkml:trace contextRef="#ctx0" brushRef="#br0" timeOffset="12415.09">9483 3514 0,'0'0'0,"0"-43"0,0-84 31,0 149-15,0-1-16,-22 21 0,22 0 15,0 1-15,-21-1 0,0 0 0,21 1 16,-21-1-16,0-21 0,21 22 0,0-1 16,0-21-16,-21 21 0,21-20 15,0 20-15,0-21 0,0 0 0,0 0 16,0 1-16,0-1 0,21-21 15,0 0-15,0 0 0,0 0 16,22-21-16</inkml:trace>
  <inkml:trace contextRef="#ctx0" brushRef="#br0" timeOffset="13063.72">10118 3598 0,'0'0'0,"0"-21"0,-64 0 31,22 21-31,21 0 16,-22 21-16,22 0 0,-21 1 0,21-1 16,-1 0-16,-20 0 0,21 21 0,0-20 15,0-1-15,-1 21 0,1-21 16,0 22-16,21-22 0,0 0 0,0 0 16,0 21-16,0-20 0,0-1 15,21 0-15,0-21 16,1 0-16,-1 0 0,0 0 0,21 0 15,-21 0-15,22 0 0,-22-21 16,21 0-16,1-1 0,-22 1 0,21 0 16,-21 0-16,22 0 0,-22-22 0,0 22 15,0-21-15,0 21 0,-21-22 16,0 22-16,21 0 0,-21 0 0,0 0 16,0 0-16,0 42 15,-21 0 1,21 0-16,0 0 0,-21 0 0,0 1 15,21-1-15,0 21 0,0-21 16,0 0-16,0 1 0,0 20 16,0-21-16,0 0 0,0 0 0,21 1 15,0-22-15,0 21 0,1-21 16,-1 0-16,0 0 0,0 0 0,21 0 16,-20 0-16,-1 0 0,21 0 15,-21-21-15,0-1 0,22 1 0,-22 0 16,0 0-16,0-21 0,0 20 0,1 1 15,-22-21-15,21 21 0,-21-22 16,21 22-16,-21 0 0,0 0 0,0 0 16,0 42-1,0 0 1,0 0-16,0 0 0,0 1 16,0 20-16,0-21 0,0 0 0,0 0 15,0 1-15,0-1 0,0 0 16,0 0-16,0 0 0,0 0 0,21 1 15,0-22-15,0 0 16,1 0-16,-1 0 0,0 0 16,0-22-16,0 1 0,-21 0 0</inkml:trace>
  <inkml:trace contextRef="#ctx0" brushRef="#br0" timeOffset="13440.51">10731 3175 0,'0'0'0,"-42"0"0,21 0 0,-21 21 0,20 0 16,-20 1-16,21 20 0,0-21 15,0 21-15,21-20 0,0 20 0,0-21 16,0 21-16,0-20 0,0-1 16,21 0-16,0 0 0,0 0 0,0 0 15,0 1-15,22-22 0,-22 0 0,0 0 16,0 0-16,0 0 0,1 0 15,-1-22-15,0 22 0,0-21 16,0 0-16,-21-21 0,0 21 0,21-22 16,-21 1-16,0 0 0,0-1 15,0 1-15,0 0 0,-21 20 0,0 1 16,0-21-16,-21 21 16,20 21-16,1 0 0,0 0 0,0 0 15,-21 21-15,20-21 0,1 21 0,21 0 16,-21 0-16,21 1 0,0-1 15,0 21-15,0-21 0,0 0 0,21 1 16,0-1-16,22-21 16,-22 0-16,21 0 0,22 0 15</inkml:trace>
  <inkml:trace contextRef="#ctx0" brushRef="#br0" timeOffset="13703.35">11430 3069 0,'0'0'0,"0"-21"16,-21 21-16,0 0 16,21 21-16,-22 0 0,1 1 15,0 20-15,21 0 0,-21 1 0,0-1 16,0 21-16,-1-20 0,22 20 16,-21 1-16,0-22 0,21 22 15,-21-22-15,21 0 0,0 1 0,0-22 16,0 21-16,0 0 0,0-20 15,0-1-15,21 0 0,-21 0 0,21 0 16,0-21-16,1 0 0,-1 0 16,0 0-16,0 0 0,0 0 15,0-21-15,1 0 0,-1 0 0</inkml:trace>
  <inkml:trace contextRef="#ctx0" brushRef="#br0" timeOffset="13892.25">11176 3535 0,'0'0'0,"-42"0"16,20 0-16,1 0 0,0 0 0,21 21 15,21-21-15,22 0 16,-22 0-16,21 21 0,0-21 16,22 0-16,-1 0 0,-20 0 0,20 0 15,-20 0-15,20 0 0,-21 0 16,-20 0-16,20 0 0,-21 0 0</inkml:trace>
  <inkml:trace contextRef="#ctx0" brushRef="#br0" timeOffset="14591.85">1736 5525 0,'0'0'0,"21"0"32,21 0-32,0 0 0,1 21 15,20-21-15,22 21 0,0-21 0,20 0 16,1 21-16,21-21 16,0 21-16,0-21 0,0 0 0,0 0 15,21 0-15,-21 0 0,0 0 16,0 0-16,-21 0 0,0-21 0,-21 21 15,-22 0-15,1 0 0,-43 0 16,21 0-16,-42-21 0,-21 21 16,-21 0-16,-1 0 0,1 0 15,-21-21-15,20 21 0,-20-21 16,-1 21-16,1 0 0</inkml:trace>
  <inkml:trace contextRef="#ctx0" brushRef="#br0" timeOffset="14791.73">3281 5482 0,'0'0'0,"42"0"15,-21 0-15,0 0 16,22 0-16,-1 0 0,0 0 16,1 0-16,-1 0 0,0 21 0,1-21 15,-1 22-15,0-1 0,-20 0 16,20 0-16,-21 0 0,-21 0 0,0 22 16,0-22-16,-21 0 0,0 21 15,-22-20-15,1-1 0,-21 21 0,-1-21 16,1 0-16,-1 22 0,1-22 0,20 0 15,-20 0-15,20 0 0,1 1 16,0-22-16</inkml:trace>
  <inkml:trace contextRef="#ctx0" brushRef="#br0" timeOffset="15179.51">5101 5249 0,'21'-21'15,"0"21"1,22 0-16,-22 0 0,21-21 0,1 21 16,20 0-16,1-21 0,-1 21 15,1-21-15,-1 0 0,1 21 0,-22 0 16,21 0-16,-20-22 0,-1 22 15,-21 0-15,0 0 0,1 0 16,-22-21-16,-22 21 0,1 0 16,-21 0-16</inkml:trace>
  <inkml:trace contextRef="#ctx0" brushRef="#br0" timeOffset="15535.31">5355 5144 0,'0'0'0,"-21"42"16,21-21-16,0 0 15,0 0-15,0 1 0,0 20 16,0-21-16,21 0 0,0 22 16,0-1-16,1 0 0,-22 1 0,21-1 15,-21 0-15,21 1 0,-21 20 16,0-21-16,0-20 0,0 20 0,0 0 16,-21 1-16,0-22 0,-1 0 15,1 21-15,-21-21 0,21-21 0,0 22 16,-22-1-16,22-21 0,0 0 0,-21 0 15,-1 0-15,22 0 0,-21 0 16,-1 0-16,22 0 0,-21 0 0,0-21 16,-1-1-16,1 1 0,0 0 15,-1 0-15,22 0 0,0 0 16,-21-22-16,20 22 0,22-21 0,0 21 16,0-22-16,0 22 0,0 0 15,22 0-15,-1 0 0,21-1 0,0 1 16,1 21-16,-1 0 0,22-21 15,-22 21-15,21 0 0,1 0 0,-1 0 16</inkml:trace>
  <inkml:trace contextRef="#ctx0" brushRef="#br0" timeOffset="16047.01">6032 5588 0,'0'0'16,"43"-63"-1,-43 41-15,0 1 0,-21 0 16,-1 0-16,1 0 0,0 0 16,0 21-16,0-22 0,0 22 0,-1-21 15,-20 21-15,21 0 0,0 0 0,-22 21 16,22 1-16,0-1 0,0 0 16,0 21-16,0-21 0,-1 22 0,1-1 15,0 0-15,21 1 0,0-1 16,0 0-16,-21 1 0,21-22 0,0 0 15,0 21-15,0-20 0,21-1 16,0-21-16,0 0 16,1 0-16,-1 0 0,0 0 0,0 0 15,21 0-15,-20 0 0,-1-21 16,21-1-16,-21 1 0,0 0 0,1 0 16,-1 0-16,0-22 0,0 22 15,0-21-15,0 0 0,1-1 0,-22 22 16,0-21-16,0 21 0,0-22 0,0 22 15,0 0-15,0 42 32,0 0-32,0 0 15,0 22-15,0-22 0,0 0 16,0 21-16,0-20 0,0 20 0,0-21 16,21 0-16,0 0 0,0 1 15,-21-1-15,21 0 0,0 0 0,1-21 16,-1 0-16,0 21 0,0-21 0,0 0 15,0 0-15,1 0 16,-1-21-16,0 0 0,0 0 0</inkml:trace>
  <inkml:trace contextRef="#ctx0" brushRef="#br0" timeOffset="16259.89">6562 5313 0,'0'0'0,"0"-21"0,0 0 16,0 42-1,0 0-15,0 0 0,0 0 16,0 0-16,0 22 0,0-22 0,0 21 16,0 1-16,0-1 0,0-21 15,0 21-15,0-20 0,0 20 0,0-21 16,0 0-16,0 22 0,0-22 0,0 0 16,0 0-16,21-21 15,0 0 1,0 0-16</inkml:trace>
  <inkml:trace contextRef="#ctx0" brushRef="#br0" timeOffset="16503.75">7218 5334 0,'-85'21'31,"64"0"-31,0 1 0,-22-1 0,1 0 15,0 0-15,-1 0 0,1 0 0,0 22 16,-1-22-16,1 21 0,21-21 16,-21 1-16,-1 20 0,22-21 0,0 21 15,0-20-15,0-1 0,21 0 16,0 0-16,0 0 0,21-21 16,0 0-16,0 0 0,0 0 15,22 0-15,-1 0 0,0 0 16</inkml:trace>
  <inkml:trace contextRef="#ctx0" brushRef="#br0" timeOffset="16951.49">7535 5419 0,'0'0'0,"0"-21"0,-21 21 15,0 0 1,0 0-16,0 0 15,-1 21-15,1-21 0,0 21 0,0 21 16,0-21-16,0 1 0,-1 20 0,1-21 16,0 21-16,21-20 0,-21 20 15,21-21-15,-21 0 0,21 0 0,0 1 16,0-1-16,0 0 0,0 0 0,21-21 16,0 0-1,0 0-15,0 0 0,1 0 16,-1-21-16,0 0 0,0 21 15,0-21-15,-21-1 0,21-20 0,1 21 16,-1 0-16,-21-22 0,0 22 0,0-21 16,21 21-16,-21-22 15,0 22-15,0 0 0,0 0 0,0 0 16,0 42 0,0 0-1,0 0-15,0 22 0,0-22 0,-21 21 16,21 0-16,0-20 0,0 20 15,0-21-15,0 0 0,21 22 0,0-22 16,0-21-16,0 21 0,1 0 0,-1-21 16,21 0-16,-21 0 15,22 0-15,-22 0 0,21 0 0</inkml:trace>
  <inkml:trace contextRef="#ctx0" brushRef="#br0" timeOffset="17327.81">8805 5122 0,'0'-21'15,"0"42"-15,0-63 16,0 63 0,0 0-1,0 22-15,0-1 0,0 0 0,0 1 16,0-1-16,0 22 0,0-1 0,0-21 16,0 22-16,0-22 0,0 1 15,0 20-15,0-21 0,0-20 0,0 20 16,0-21-16,0 0 0,0 0 0,0 1 15,0-1-15,21-21 16,1 0 0,-1 0-16,0 0 0,21-21 0,-21-1 15,22 1-15,-1 0 0</inkml:trace>
  <inkml:trace contextRef="#ctx0" brushRef="#br0" timeOffset="17583.49">9419 5376 0,'0'0'0,"0"-21"0,21-21 15,-42 42 1,0 0-16,0 0 0,-22 0 16,22 21-16,-21 21 0,0-20 15,-1-1-15,1 21 0,0 0 0,20-20 16,-20 20-16,0 0 0,21 1 16,-1-22-16,1 21 0,0-21 0,21 0 15,-21 1-15,21-1 0,0 0 16,0 0-16,21-21 15,0 0-15,0 0 0,22 0 16,-22 0-16,0 0 0,21-21 0,-20 0 16,20 0-16,0-1 0,-21-20 0,1 21 15,20-21-15,-21-1 0,0 1 16</inkml:trace>
  <inkml:trace contextRef="#ctx0" brushRef="#br0" timeOffset="17763.38">9419 5376 0,'0'0'15,"0"-42"1,0 63-1,0 0-15,0 1 16,0-1-16,21 21 0,-21-21 0,21 22 16,-21-22-16,0 0 0,22 21 0,-1-21 15,0 22-15,0-22 0,0 0 16,-21 0-16,21 0 0,1 1 0,-1-1 16,0-21-16,0 21 15,0-21-15,0 0 0,1 0 0,-1-21 16,0 0-16</inkml:trace>
  <inkml:trace contextRef="#ctx0" brushRef="#br0" timeOffset="18036.23">10075 4995 0,'0'-21'0,"0"42"0,0-84 0,0 42 15,-21 21-15,0 0 16,0 0-16,0 21 0,-1 21 15,22-21-15,-21 22 0,0-1 0,0 0 16,21 1-16,0 20 0,-21-20 16,21-1-16,-21 21 0,21-20 0,0-1 15,0 0-15,0 1 0,0-1 16,0 0-16,0-20 0,0 20 16,0-21-16,0 0 0,0 0 0,0 1 15,0-1-15,21-21 16,0 0-16,21 0 15,-21 0-15,22-21 0,-22 21 0,21-22 16</inkml:trace>
  <inkml:trace contextRef="#ctx0" brushRef="#br0" timeOffset="18719.07">10541 5398 0,'0'0'0,"0"-22"0,21 1 0,-21 0 15,0 0-15,0 0 0,0 0 16,-21 21-16,0 0 0,0-22 15,-1 22-15,1 0 0,0 0 0,0 0 16,0 22-16,0-1 0,-1-21 16,-20 21-16,21 0 0,0 0 0,0 22 15,-1-22-15,22 0 0,0 21 0,-21-21 16,21 22-16,-21-1 0,21-21 16,0 22-16,0-22 0,0 21 0,0-21 15,0 0-15,0 1 0,21-1 16,-21 0-16,21-21 0,1 21 0,-1-21 15,0 0-15,0 0 0,0 0 16,0 0-16,1-21 16,-1 21-16,0-21 0,0 0 0,0-1 15,0 1-15,1-21 0,-1 21 16,-21-22-16,21 22 0,0-21 0,-21 0 16,21 20-16,-21-20 0,0 21 0,0 0 15,0 0-15,0-1 0,0 44 31,0-1-31,0 0 16,0 0-16,-21 0 0,21 0 16,0 22-16,0-22 0,0 0 0,0 21 15,0-20-15,0-1 0,0 0 16,0 0-16,0 0 0,0 0 16,21-21-16,0 22 0,1-22 0,-1 0 15,0 0-15,0 0 0,0 0 16,0 0-16,22 0 0,-22 0 0,0 0 15,21-22-15,-20 1 0,-1 0 0,0-21 16,21 21-16,-21-1 0,1-20 16,-22 21-16,21-43 0,0 43 15,-21 0-15,0 0 0,21 0 16,-21 42 0,0 0-1,0 0-15,-21 0 16,21 1-16,0-1 0,0 0 0,0 0 15,-21 0-15,21 0 0,0 1 0,0-1 16,0 0-16,21-21 31,0 0-31,0-21 16,0 0-16</inkml:trace>
  <inkml:trace contextRef="#ctx0" brushRef="#br0" timeOffset="19105.84">11197 5017 0,'-21'-22'0,"42"44"0,-63-44 0,21 22 15,-1 0-15,1 0 0,0 0 0,0 22 16,0-1-16,0 0 0,-1 21 16,1-21-16,21 1 0,0-1 0,0 0 15,0 0-15,0 0 0,0 0 16,21 1-16,1-1 0,-1-21 0,0 21 15,0-21-15,0 0 0,0 0 0,1 0 16,-1 0-16,0 0 0,0 0 16,0-21-16,0 0 0,1 21 15,-22-22-15,0 1 0,0 0 16,0-21-16,0 21 0,0-1 16,0-20-16,0 21 0,0 0 0,-22-22 15,22 22-15,-21 21 0,0-21 16,0 21-16,0 0 0,0 0 0,-1 0 15,1 21-15,0-21 0,0 21 16,0 1-16,0-1 0,21 0 0,-22 0 16,22 0-16,0 0 0,0 1 0,0-1 15,22 0-15,-1-21 16,0 0-16,0 0 0,21 0 16,1 0-16,-1 0 0</inkml:trace>
  <inkml:trace contextRef="#ctx0" brushRef="#br0" timeOffset="19399.68">11726 4847 0,'0'0'0,"21"-21"0,-21 0 0,0 0 15,0 0-15,-21 21 32,21 42-32,-21-21 0,0 0 15,21 22-15,0-1 0,-21 0 0,0 22 16,21-22-16,-22 0 0,1 1 0,21 20 15,0-20-15,-21-1 0,21 0 16,-21-21-16,21 22 0,0-1 0,0-21 16,0 22-16,0-22 0,0 0 15,0 0-15,0 0 0,0 0 16,21-21-16,0 0 0,0 22 0,1-22 16,-1 0-16,0 0 15,0-22-15,0 1 0,-21 0 16,21 0-16,1 0 0,-1 0 0,0-22 15</inkml:trace>
  <inkml:trace contextRef="#ctx0" brushRef="#br0" timeOffset="19667.52">11557 5186 0,'-21'0'0,"42"0"0,-63 0 0,42 21 31,21-21-31,0 0 0,0 0 16,21 0-16,-20 0 0,20 0 16,0 0-16,-21 0 0,43 0 0,-22 0 15,1-21-15,-1 21 0,0-21 16,1 21-16,-22 0 0,0 0 0,0-21 16,0 21-16,-42 0 46,0 0-30,0 0-16</inkml:trace>
  <inkml:trace contextRef="#ctx0" brushRef="#br0" timeOffset="59095.28">3217 8297 0,'0'22'15,"-21"-22"-15,21 21 47</inkml:trace>
  <inkml:trace contextRef="#ctx0" brushRef="#br0" timeOffset="60379.38">3090 7959 0,'0'-21'0,"21"21"16,-21 21 31,0 0-47,0 0 16,0 21-16,0-20 0,0 20 0,0-21 15,0 21-15,0 1 0,22-1 16,-22 0-16,0 1 0,0-1 0,0 0 15,0-20-15,0 20 0,0-21 16,0 21-16,0-20 0,0-1 16,0 0-16,0 0 0,0 0 0,0 0 15,0 1-15,0-1 16,-22-21 0,22-21-1,-21-1-15,21 1 0,0 0 16</inkml:trace>
  <inkml:trace contextRef="#ctx0" brushRef="#br0" timeOffset="61127.28">3429 7705 0,'0'0'0,"-21"-21"0,0-1 0,-22 22 0,22-21 15,0 0-15,-21 0 0,20 21 16,1-21-16,0 0 0,-21 21 0,21 0 16,-1 0-16,1 0 0,0 0 15,0 0-15,0 0 0,0 21 16,-22 0-16,22 0 0,0 0 0,-21 0 15,20 22-15,1-22 0,-21 21 16,21 1-16,-22-1 0,22 0 0,0 1 16,0 20-16,0-21 0,0 1 15,-1 20-15,1-20 0,21-1 0,-21-21 16,21 21-16,-21 1 0,21-1 0,0-21 16,0 22-16,0-22 0,0 21 15,0 0-15,0-20 0,0 20 0,0 0 16,0 1-16,0-1 0,21 0 15,-21-21-15,21 22 0,0-1 16,1 0-16,-1-20 0,0 20 0,21-21 16,-21 0-16,1 0 0,20 1 15,0-1-15,1-21 0,-1 0 0,0 0 16,1 0-16,-1 0 0,21 0 16,1-21-16,-22-1 0,22 22 0,-1-21 15,1-21-15,-1 21 0,1 0 0,-1-1 16,-20-20-16,20 0 0,-21 21 15,1-22-15,-1 1 0,0 0 0,-20-1 16,-1 1-16,0 0 0,0-1 0,0 1 16,-21-22-16,0 1 15,0-1-15,0 1 0,0-1 0,0 1 16,-21-22-16,0 22 0,0-1 16,-22 22-16,22-22 0,-21 22 0,0-21 15,-1 20-15,-20 1 0,20 21 0,-20-22 16,21 22-16,-22 0 0,1 21 15,20 0-15,-20 0 0,20 0 0,-20 0 16,21 0-16,-1 21 0,1 22 16,-22-22-16,22 0 0,0 21 0,-1-21 15,1 22-15,0-22 0,-1 21 16,1-21-16,21 22 0,0-1 0,21-21 16,0 22-16,0-22 0,21 0 15,0 0-15,21 0 0,1 0 16</inkml:trace>
  <inkml:trace contextRef="#ctx0" brushRef="#br0" timeOffset="61731.94">5080 7980 0,'0'0'0,"21"-21"16,-21-22-1,0 22-15,0 0 16,-21 21-16,0 0 0,0 0 16,-1-21-16,1 21 0,0 0 0,0 0 15,-21 0-15,-1 0 0,1 21 16,0 0-16,-1 0 0,22-21 0,-21 22 15,-1-1-15,22 0 0,-21 0 16,21 0-16,0 0 0,-1 1 16,1-1-16,21 0 0,0 0 0,0 0 0,0 0 15,0 1-15,21-1 16,1 0-16,-1-21 0,21 21 16,-21-21-16,22 21 0,-1 0 0,0-21 15,1 22-15,-1-22 0,0 21 16,-21 0-16,22-21 0,-22 21 0,0-21 15,0 21-15,0 0 0,1-21 0,-22 22 16,0-1-16,0 0 0,0 0 16,0 0-16,0 0 0,-22-21 15,1 22-15,-21-1 0,21 0 0,-22-21 16,1 21-16,0 0 0,-22-21 16,22 0-16,0 21 0,-1-21 0,1 0 15,0 0-15,-1 0 0,22 0 16,0 0-16,-21 0 0,20-21 15,1 21-15,21-21 0,-21 0 0,0 0 16,0 0-16,21-1 0,0 1 16,0 0-16,0 0 15,0 0-15,0 0 0,21 21 16,0-22-16,0 22 0,22-21 0,-22 21 16,0-21-16</inkml:trace>
  <inkml:trace contextRef="#ctx0" brushRef="#br0" timeOffset="62645.05">5313 8424 0,'0'0'0,"0"22"0,21-22 15,0 0 1,0 0-1,0-22-15,1 1 0,-1 0 16,0 0-16,0 0 0,0 21 16,0-21-16,-21-1 0,0-20 0,22 21 15,-22 0-15,0 0 0,0-1 0,0 1 16,0 0-16,0 0 0,-22 21 16,1-21-16,0 21 0,0 0 15,0 0-15,0 0 0,-1 21 16,1-21-16,0 21 0,0 0 0,0 0 15,0 1-15,21-1 0,0 21 16,0-21-16,0 0 0,0 22 0,0-22 16,0 0-16,0 21 0,0-20 0,21-1 15,-21 0-15,21 0 0,0 0 16,0 0-16,22-21 0,-22 22 0,0-22 16,0 0-16,21 0 0,-20 21 0,-1-21 15,21 0-15,-21 0 0,0 0 16,1 0-16,20-21 0,-21-1 15,0 22-15,22-21 0,-22 0 0,21 0 16,-21 0-16,22-22 0,-22 22 16,21-21-16,-21 21 0,22-22 0,-22 1 15,21 0-15,-21-1 0,0 22 0,22-21 16,-22 21-16,0 0 0,-21-1 16,21 22-16,0 0 0,-21 22 15,0-1 1,0 0-16,0 0 15,0 0-15,0 0 0,0 1 0,0-1 16,-21 0-16,21 0 16,0-42 15,0 0-15,0 0-16,0-1 15,0 1-15,0 0 0,0 0 16,-21 0-16,21 0 0,-21-1 15,0 22-15,0 0 16,-1 0 0,1 0-16,0 22 0,21-1 0,-21 0 15,0 0-15,0 0 0,-1 0 16,1 22-16,21-22 0,-21 21 16,0-21-16,21 22 0,-21-22 0,21 21 15,0-21-15,0 1 0,0 20 0,0-21 16,0 0-16,0 0 0,21-21 15,0 22-15,0-1 0,0-21 0,1 0 16,-1 21-16,0-21 0,0 0 0,0 0 16,0 0-16,1 0 0,-1 0 15,0 0-15,0 0 0,0-21 0,0 0 16,1 21-16,-22-22 0,21 22 0,0-21 16,-21 0-16,21 0 0,0 0 15,-21 0 1,0-1-16</inkml:trace>
  <inkml:trace contextRef="#ctx0" brushRef="#br0" timeOffset="62832.94">6392 8488 0,'0'42'16,"-21"-42"31,21-21-16</inkml:trace>
  <inkml:trace contextRef="#ctx0" brushRef="#br0" timeOffset="85980">783 1863 0,'-21'0'0,"0"0"47,0 0-32,21 21 1,-22-21-16,1 0 0,0 21 15,0 0-15,0-21 0,0 21 16,-1-21-16,1 22 0,0-1 16,0-21-16,0 21 0,0-21 0,-1 21 15,1-21-15,0 0 0,21 21 16,21-21 15,22-21-31,-1 21 16,0-21-16,22-21 0,20 20 15,1-20-15,0 0 0,21-1 0,21-20 16,0 21-16,0-1 16,0 1-16,0 0 0,0-1 0,-22 1 15,1 0-15,0 20 0,0 1 16,-21 0-16,-22 0 0,1 0 16,-1 21-16,-21 0 0,-20-21 0,-1 21 15,0 0-15,-42 0 16,0 0-16,-1 0 15,-20 0-15,21 0 0,-21 0 16,20 21-16,1-21 0,0 0 16,0 0-16,0 21 0,0-21 15,21 21-15,-22-21 16,22 21-16,-21 0 16,0-21-16</inkml:trace>
  <inkml:trace contextRef="#ctx0" brushRef="#br0" timeOffset="86535.09">275 2350 0,'0'0'0,"21"0"63,0-22-63,22 22 0,-22-21 15,21 0-15,1 0 0,20 0 16,1 0-16,-1-1 0,1-20 16,20 0-16,22-1 0,21 1 15,0 0-15,0-1 0,0-20 0,-21 21 16,21-22-16,-21 22 0,0-1 16,-22 1-16,1 21 0,0-21 15,-1 20-15,-20 1 0,-22 0 0,22 0 16,-43 21-16,21-21 0,-21 0 15,0 21-15,-21-22 0,22 22 0,-22-21 16,0 0 0,0 0 15,-22 21-15,1 0-1,0 42 16</inkml:trace>
  <inkml:trace contextRef="#ctx0" brushRef="#br0" timeOffset="92984.85">16849 3090 0,'-22'-21'15,"22"0"1,22 21 15,-1 0-31,0 0 0,0 0 0,0 0 16,0 0-16,22 0 0,-1 0 16,0 0-16,1 0 0,-1 0 0,0 0 15,1 0-15,-1 0 0,22 0 16,-22 0-16,-21 0 0,21 0 0,-20 0 15,-1 0-15,0 0 0,-42 0 32,0 0-32,-1 0 0,-20 0 0,0 0 15,-22-21-15,22 21 0,0 0 16,-1 0-16,1 0 0,0-21 16,-1 21-16,22 0 0</inkml:trace>
  <inkml:trace contextRef="#ctx0" brushRef="#br0" timeOffset="93551.53">16870 2985 0,'-43'42'32,"43"-21"-17,0 0-15,0 0 16,0 1-16,0 20 0,-21-21 0,21 0 16,0 22-16,-21-22 0,21 21 15,0-21-15,0 0 0,0 22 0,0-22 16,0 0-16,-21 0 0,21 0 15,0 1-15,-21-1 0,21 0 16,-21-21 0,21 21-16,0-42 31,21 0-15,0 0-16,0-1 15,0 1-15,0 0 16,1 21-16,-1-21 0,0 21 0,0 0 15,0-21-15,22 21 16,-22 0-16,21 0 0,-21 0 0,22 0 0,-22 0 16,21 0-16,0 21 15,-20 0-15,20-21 0,-21 21 0,21 0 16,-20 1-16,-1-1 0,0 0 16,0-21-16,-21 21 0,0 0 0,0 0 15,0 1-15,0-1 0,-21 0 16,0 0-16,-22 0 0,22-21 0,-42 21 15,20 1-15,-20-22 0,21 21 16,-1-21-16,-20 0 0,20 21 0,1-21 16,0 21-16,-1-21 0,1 0 15,21 0-15,-21 0 0,20 21 0,1-21 16,0 0-16,0 0 16,42 0 30,0 0-46,0-21 16,1 21-16,-1-21 0,0 0 16</inkml:trace>
  <inkml:trace contextRef="#ctx0" brushRef="#br0" timeOffset="93983.28">18055 3260 0,'-21'63'31,"21"-42"-31,-21 1 0,21-1 16,0 0-16,-21 0 0,21 0 15,0 0-15,0 1 16,21-22-1,0 0-15,0 0 16,0 0-16,0 0 16,1-22-16,-1 1 0,0 21 0,0-21 15,-21 0-15,0 0 0,21 0 16,-21-1-16,0 1 0,21-21 16,-21 21-16,0 0 0,0-1 0,0 1 15,-21 21 1,0 0-16,0 0 0,0 0 0,0 0 15,-1 21-15,1 1 0,0-1 16,0 0-16,0 0 0,0 21 0,-1-20 16,1-1-16,21 0 0,-21 0 15,21 0-15,0 0 16,0 1 0,21-22-16</inkml:trace>
  <inkml:trace contextRef="#ctx0" brushRef="#br0" timeOffset="94343.07">19198 2815 0,'0'0'15,"21"0"-15,-21-21 0,21 0 16,-42 42 15,0 0-31,0 22 0,0-22 0,-22 21 16,22 0-16,-21 1 0,0-1 15,-1 22-15,1-22 0,0 21 0,-1 1 16,1-1-16,0 1 0,-1-22 16,1 22-16,0-22 0,-1 0 0,22 1 15,-21-1-15,21 0 0,-1-20 16,1 20-16,0-21 0,0 0 0,21 22 15,-21-22-15,0 0 0,21 0 0,-22 0 16,22 0-16,0 1 16,-21-1-16,21-42 31,0-1-31</inkml:trace>
  <inkml:trace contextRef="#ctx0" brushRef="#br0" timeOffset="94727.85">19156 3620 0,'0'0'0,"-21"0"0,-1 21 15,22 0-15,-21 0 16,0 0-16,0 0 0,21 1 15,0 20 1,21-42 15,0 0-31,0 0 0,1 0 16,-22-21-16,21 0 16,-21-1-16,0 1 15,0 0 1,-21 21-16,-1 0 0,1 0 15,0 0 1,0 0-16,0 0 16,21 21-1,-21-21-15,21 21 0,0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7T02:29:35.2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1609 381 0,'0'0'0,"0"-21"0,-22 0 15,22 0-15,0-1 16,0 1-16,0 0 15,0 0-15,0 42 32,0 0-17,0 0-15,0 1 0,0-1 16,0 0-16,0 0 0,0 0 16,0 0-16,0 1 0,22-1 15,-1 0-15,-21 0 0,21 0 0,0 0 16,0 1-16,0-22 0,1 21 15,-1-21-15,0 0 0,0 21 16,0-21-16,0 0 0,1 0 0,-1 0 16,0 0-16,0-21 0,0 21 15,0-21-15,1-1 0,20 1 0,-21-21 16,0 21-16,0-22 0,1 22 16,-1-21-16,0 0 0,0-1 15,-21-20-15,0 20 0,21 1 0,-21 0 16,0-1-16,0 1 15,-21 42 17,0 21-17,0 22-15,0 20 0,21-21 16,0 22-16,-22-1 0,22-20 0,-21 20 16,21 1-16,-21-1 0,21-20 15,0 20-15,0 1 0,0-1 16,-21 1-16,21-1 0,0 1 0,0-1 15,-21-21-15,21 22 0,0-22 16,0 1-16,0-1 0,0 0 0,0-21 16,0 1-16,0 20 15,0-21-15,0 0 0,0 0 16,0-42 0,0 0-16,-21-21 15,-1 21-15,1-1 16,0-20-16,-21 0 0,21-1 0,-22 1 15,22 0-15,-21-1 0,-1 1 16,22 21-16,-21 0 0,21 0 0,-22-1 16,22 1-16,0 21 0,0 0 15,0 0-15,0 21 0,21 1 16,-22-1-16,22 0 0,0 0 0,0 21 16,0-20-16,22 20 15,-1-21-15,0 21 0,0-20 0,21-1 16,-20 0-16,-1 21 0,21-21 15,-21-21-15,22 22 0,-22-1 0,21-21 16,-21 0-16,22 21 0,-22-21 16,0 0-16,21 0 0,-21 0 0,22 0 15,-22-21-15,0 0 0,21-1 16,-20 1-16,-1 0 0,21-21 0,-21 21 16,0-22-16,1 1 0,-1 0 15,0-1-15,0 1 0,0 0 16,0-1-16,-21 1 0,0 21 15,0 0-15,0-1 0,0 44 32,0-1-32,0 0 15,-21 0-15,21 21 0,-21 1 0,0-1 16,21-21-16,0 22 0,0-1 16,0 0-16,-21-21 0,21 22 0,0-22 15,0 0-15,0 0 0,0 0 16,0 1-16,0-1 0,0 0 15,0-42 17,0 0-32,21-1 15,-21 1-15,0 0 0,0 0 0,21-21 16,0-1-16,-21 1 0,21 21 16,1-22-16,-22 1 0,21 21 0,0-21 15,0 20-15,-21 1 0,0 0 16,21 21-16,0 0 0,1 21 15,-1 0 1,0 1-16,-21-1 0,0 0 16,0 21-16,21-21 0,-21 22 0,21-22 15,-21 0-15,0 21 0,0-20 16,0-1-16,21 0 0,-21 0 16,22 0-16,-22 0 15,21-21-15,0 0 0,0 0 16,0 0-16,0 0 15,1-21-15,-1 0 0,-21 0 16,21 0-16,0-22 0,0 22 16,-21-21-16,21 21 0,1-22 0,-22 1 15,21 21-15,0-21 0,-21 20 16,21 1-16,0 0 0,-21 0 0,0 0 16,21 21-16,1 0 15,-22 21 1,0 0-16,0 0 15,0 22-15,0-22 0,0 21 0,0-21 16,0 22-16,0-22 0,21 21 16,-21-21-16,21 22 0,-21-22 0,0 0 15,21 0-15,0 0 0,-21 0 16,21-21-16,1 22 0,-1-22 0,0 0 16,0 0-16,21 0 15,-20 0-15,-1 0 0,0 0 0,21-22 16,-21 1-16,22 0 0,-22-21 15,0 21-15,0-22 0,0 22 16,1-21-16,-1-1 0,0 1 16,0 21-16,0-21 0,-21 20 0,0 1 15,0-21-15,0 21 16,0 0-16,0-1 0,0 1 16,0 42-1,0 1 1,0-1-16,0 0 0,0 0 15,0 21-15,0 1 0,-21-22 0,21 21 16,0 22-16,0-22 0,0 0 16,0 1-16,0 20 0,0-20 0,0 20 15,0 1-15,0-1 0,0 22 16,0-22-16,0 22 0,0-22 16,0 22-16,0-21 0,0 20 0,0-20 15,0 20-15,0-20 0,0 21 16,0-22-16,-21 1 0,21 20 0,0-20 15,0-22-15,0 22 0,0-22 0,0 0 16,0 1-16,-21-22 0,21 0 16,0 0-16,-21 0 0,21-42 15,0 0 1,0-21-16,0-1 0</inkml:trace>
  <inkml:trace contextRef="#ctx0" brushRef="#br0" timeOffset="387.85">3662 1037 0,'0'0'15,"0"-21"-15,-21 0 0,-1 0 0,22 0 0,0-1 16,0 1-16,0 0 0,0 0 15,0 0-15,0 0 0,22 21 16,-1-22-16,21 22 16,-21 0-16,22 0 0,-22 0 0,21 0 15,-21 0-15,22 0 0,-1 22 16,-21-1-16,0 0 0,0 0 0,1 0 16,-22 22-16,0-22 0,0 0 15,0 21-15,-22-21 0,1 1 0,0-1 16,-21 0-16,21 0 0,-22 0 15,22 0-15,-21 1 0,21-22 0,-22 21 16,22-21-16,0 0 0,21 21 16,-21-21-16,42 0 47,0 0-47</inkml:trace>
  <inkml:trace contextRef="#ctx0" brushRef="#br0" timeOffset="3726.94">4149 1291 0,'21'0'31,"0"0"-31,-21-21 0,21 0 16,0 21-16,0-21 0,1 0 15,-1-22-15,0 22 0,0-21 16,21-1-16,-20 1 0,-1-21 0,21 20 16,-21-20-16,0 20 0,1-20 15,-1 21-15,0-22 0,0 1 0,-21 20 16,0 1-16,0-22 0,0 22 15,0 0-15,-21-1 0,0 22 0,0-21 16,-1 21-16,1 0 0,0-1 16,-21 1-16,21 21 0,-1 0 0,1 0 15,0 0-15,0 21 0,0 22 16,0-22-16,21 21 0,-22 1 0,22-1 16,0 0-16,0 22 15,0-22-15,0 22 0,0-1 0,0 1 16,0-1-16,0 1 0,22-22 15,-1 21-15,-21 1 0,21-22 0,0 1 16,-21-1-16,21 0 0,0-21 16,1 1-16,-1-1 0,0 0 0,0 0 15,0-21-15,0 0 0,1 0 0,20 0 16,-21 0-16,0 0 0,22-21 16,-22 0-16,0 0 0,21-22 15,-21 22-15,1-21 0,20-1 0,-21 1 16,0 0-16,0-22 0,-21 22 0,22 21 15,-1-22-15,-21 22 16,21 0-16,-21 0 0,0 0 0,0 42 47,0 0-47,0 0 0,0 22 16,-21-1-16,21-21 0,-21 21 0,21 1 15,-22-22-15,22 21 0,0-21 0,0 22 16,0-22-16,0 0 0,0 0 15,0 0-15,0 1 0,22-22 16,-1 21-16,0-21 16,0 0-16,21 0 0,-20 0 0,-1-21 15,0-1-15,21 22 0,-21-42 16,1 21-16,-1 0 0,0-22 0,21 1 16,-21 0-16,1-1 0,-1 1 15,0 0-15,0-1 0,0 1 0,-21 21 16,21 0-16,1 0 0,-22-1 0,0 1 15,21 21-15,0 0 16,0 0-16,-21 21 16,0 1-1,0-1-15,0 0 16,0 0-16,0 0 16,0 0-16,21-42 46,-21 0-46,0 0 16,0 0-16,0 0 0,0-1 16,0 1-16,0 0 15,-21 21-15,0 0 16,0 0 0,21 21-16,-21 0 0,21 22 15,-22-22-15,1 0 16,0 21-16,21 1 0,0-1 15,0-21-15,0 22 0,-21-1 0,21 0 16,0-21-16,0 1 0,0 20 16,0-21-16,21 0 0,0 0 0,0 1 15,22-22-15,-22 21 0,0-21 16,21 0-16,-20 0 0,-1 0 16,21-21-16,-21-1 0,22 1 0,-22 0 15,21 0-15,-21 0 0,0-22 16,1 1-16,-1 21 0,0-21 0,0-22 15,0 22-15,0 21 0,1-22 16,-22 22-16,0-21 0,21 21 16,-21-1-16,0 1 15,0 42 1,-21-21-16,21 22 16,0 20-16,-22-21 0,22 21 15,-21-20-15,21 20 0,-21 0 0,21 1 16,0-22-16,0 21 0,0-21 15,0 22-15,0-22 0,0 0 0,0 0 16,0 0-16,21 0 0,0-21 16,1 22-16,-1-22 0,0 0 0,0 0 15,0 0-15,22 0 0,-22 0 16,0-22-16,0 22 0,21-21 16,-20 0-16,-1-21 0,0 21 0,0-22 15,0-20-15,-21 20 0,21-20 16,1 21-16,-1-22 0,0 1 0,-21 20 15,21-20-15,0-1 0,-21 22 16,0 0-16,21-22 0,-21 22 0,22-1 16,-22 22-16,0-21 0,0 0 15,0 20-15,0 1 0,0 0 0,-22 21 32,22 21-32,-21 0 0,21 22 15,0-1-15,-21 22 0,21-22 16,-21 0-16,21 22 0,-21-1 15,21-20-15,0 20 0,0 1 0,0-22 16,0 21-16,0-20 0,0 20 16,0-20-16,0-1 0,0 0 0,0-21 15,0 22-15,0-22 0,21 0 16,0 0-16,0 0 0,0 1 0,1-22 16,20 0-16,-21 0 0,0 0 15,0 0-15,22 0 0,-22-22 0,0 1 16,0 21-16,22-21 0,-22 0 15,0 0-15,0-22 0,-21 22 0,21-21 16,0 21-16,1-22 0,-22 1 16,0 0-16,0 21 0,21-22 15,-21 22-15,21-21 0,-21 21 0,0-1 16,0 1-16,0 0 16,0 0-1,0 42 235,0 0-203,21-21 203,-21-21-234,21 21-16,-21-21 15,0 0 1,0 0-16,0-1 16,0 1-16,0 0 15,0 0-15,0 0 16,0 0-16,0-1 0,0 1 0,0 0 15,0 0-15,0 0 0,0 0 16,0-1-16,0 1 16,0 42 15,0 1-31,0-1 16,0 21-16,0-21 0,0 22 15,0-22-15,-21 21 0,21 0 16,-21 1-16,0-1 0,21 0 0,0 22 15,-21-22-15,-1 1 0,22 20 16,0-21-16,0 1 0,0-22 0,0 21 16,0-21-16,0 22 0,0-22 0,0 0 15,0 0-15,22 0 16,-1-21-16,0 0 0,0 0 16,0 0-16,0 0 0,1 0 15,-1 0-15,0-21 0,0 0 0,21 0 16,-20 0-16,-1 0 0,0-22 15,0 22-15,0-21 0,0 21 16,1-1-16,-1-20 0,-21 21 16,0 0-16,21 0 0,-21 42 31,0 0-15,-21 0-16,21 0 0,0 0 0,-21 1 15,21 20-15,-22-21 0,22 0 16,0 22-16,0-22 0,0 0 0,0 0 15,0 0-15,0 0 0,22 1 16,-1-22-16,0 21 0,0-21 16,0 0-16,0 0 0,1 0 15,-1 0-15,21-21 0,-21-1 16,0 1-16,1 0 0,20 0 0,-21 0 16,0 0-16,0-22 0,1 22 15,-1-21-15,-21-1 0,0 22 0,21-21 16,-21 21-16,21 0 0,-21-1 15,0 1-15,0 0 0,0 42 32,0 0-17,0 1-15,0-1 0,-21 0 0,21 21 16,-21 1-16,21-1 0,0-21 16,0 43-16,0-22 0,-21 0 0,21 1 15,0-1-15,0 21 16,0-20-16,0 20 0,0 1 0,0-22 15,0 22-15,0-1 0,0 22 0,0-22 16,21 1-16,-21-1 0,0 1 16,0-1-16,0 1 0,0-1 0,0 1 15,0-1-15,0 1 0,0-22 0,0 22 16,0-22-16,0 0 0,0-21 16,0 1-16,-21-1 0,21 0 0,-22 0 15,1-21-15,0 0 16,0 0-16,21-21 15,0 0-15,-21 0 0,21-1 0,0-20 16,-21 21-16,21-21 0,0-1 16,0 1-16,-22 0 0,22-22 0,0 22 15,0-22-15</inkml:trace>
  <inkml:trace contextRef="#ctx0" brushRef="#br0" timeOffset="4003.78">6244 529 0,'42'0'31,"-20"0"-31,-1 0 0,21-21 15,0 0-15,1 21 0,20 0 0,-20-21 16,20 21-16,1 0 0,-22-21 16,21-1-16,-20 22 0,-1 0 0,0 0 15,1-21-15,-22 21 0,0 0 0,-21-21 16</inkml:trace>
  <inkml:trace contextRef="#ctx0" brushRef="#br0" timeOffset="4239.64">5673 318 0,'0'21'0,"0"-42"0,21 42 31,0-21-15,-42 0 15,0 0-31,-1 0 16,-20 0-16</inkml:trace>
  <inkml:trace contextRef="#ctx0" brushRef="#br0" timeOffset="4400.47">5249 423 0,'0'0'0,"21"22"16,1-22-16,-1 0 15</inkml:trace>
  <inkml:trace contextRef="#ctx0" brushRef="#br0" timeOffset="4911.85">8572 296 0,'0'0'0,"0"-21"15,0 0-15,0 0 0,0 0 0,0 42 32,0 0-17,0 21-15,0 1 0,0-1 0,0 0 16,0 1-16,0 20 0,0-20 15,0 20-15,0 1 0,0-22 0,0 21 16,0-20-16,0 20 0,0-20 16,-21-1-16,21 0 0,0 1 0,0-22 15,0 21-15,0-21 0,0 0 16,0 1-16,21-22 16,1 0-16,-1-22 15,0 1-15,21 0 16,-21 0-16</inkml:trace>
  <inkml:trace contextRef="#ctx0" brushRef="#br0" timeOffset="5367.6">9123 508 0,'-21'0'16,"-1"21"-16,1 0 15,0 1-15,0-1 0,-21 0 0,20 21 16,-20 1-16,21-1 0,-21 0 15,-1 1-15,22-1 0,-21-21 16,-1 21-16,22 1 0,0-22 0,-21 21 16,21-21-16,-1 1 0,22-1 15,0 0-15,-21-21 0,21 21 16,21-42 0,1 0-16,-1 0 15,0-1-15,0-20 0,21 0 0,-20 21 16,-1-22-16,21 1 0,-21 0 15,0-1-15,1 1 0,-1 0 16,0 20-16,0 1 0,0 0 0,-21 0 16,21 21-16,1 0 15,-1 0-15,-21 21 16,0 0-16,0 0 0,21 1 0,0 20 16,-21-21-16,21 21 0,-21 1 0,0-22 15,21 21-15,1-21 0,-1 1 16,-21 20-16,21-21 0,0 0 0,-21 0 15,21-21-15,0 22 0,-21-1 16,22-21-16,-1 0 0,0 0 0,0 0 16,0 0-16,0 0 15,1-21-15,-1-1 0,-21 1 0,21 0 16,0-21-16</inkml:trace>
  <inkml:trace contextRef="#ctx0" brushRef="#br0" timeOffset="5631.56">9525 191 0,'0'-22'0,"0"44"0,0-65 0,-21 43 31,0 21-31,-1 22 16,22-22-16,0 21 0,0 1 16,-21-1-16,21 21 0,-21-20 0,21-1 15,-21 0-15,21 22 0,0-22 16,0 1-16,0-1 0,-21 0 15,21 1-15,0-1 0,0-21 16,0 21-16,0-20 0,0 20 0,0-21 16,0 0-16,0 0 0,21-21 15,0 0 1,0 0-16,0-21 0,22 0 16,-22 0-16</inkml:trace>
  <inkml:trace contextRef="#ctx0" brushRef="#br0" timeOffset="6299.73">10033 550 0,'0'0'0,"0"-42"15,-21 42 1,0 0-16,-1 0 16,1 0-16,0 21 0,0 0 15,0 1-15,0-1 0,-1 0 0,1 0 16,0 21-16,0 1 0,21-22 15,-21 21-15,0 1 0,-1-1 0,1-21 16,21 21-16,-21 1 0,21-22 16,0 0-16,0 0 0,0 0 15,0 1-15,21-22 0,0 0 16,1 0-16,-1 0 16,0 0-16,0 0 0,0-22 0,0 1 15,1 0-15,-1 0 0,0-21 16,0 20-16,0-20 0,0 0 0,1-1 15,-1 1-15,0 21 0,-21-21 0,21 20 16,-21 1-16,21 0 0,-21 0 16,0 42 15,0 0-31,0 0 0,0 22 0,0-22 16,0 21-16,0-21 0,0 22 15,0-22-15,0 21 0,0-21 0,0 1 16,0-1-16,0 0 0,0 0 15,0 0-15,21 0 0,1-21 16,-1 0-16,0 22 0,0-22 16,0 0-16,0 0 0,1-22 15,-1 22-15,0-21 0,0 0 0,0 0 16,0-21-16,1 20 0,-1-20 0,0 21 16,0-21-16,-21-1 0,21 22 15,0 0-15,-21 0 0,0 0 0,22 21 16,-22 21-1,0 0 1,0 0-16,0 0 0,0 0 16,0 22-16,0-22 0,0 0 15,0 0-15,-22 0 0,22 1 0,0-1 16,0 0-16,0 0 16,22-21-1,-1 0-15,0 0 16,0-21-16,0 21 0,-21-21 15</inkml:trace>
  <inkml:trace contextRef="#ctx0" brushRef="#br0" timeOffset="6691.36">10583 296 0,'0'0'16,"-21"0"-16,-21 0 0,21 0 0,-1 0 15,1 22-15,0-1 0,0 0 0,21 0 16,0 0-16,-21 0 0,21 1 16,0-1-16,0 0 0,0 0 15,0 0-15,21 0 0,0-21 16,0 0-16,0 0 16,1 0-16,-1 0 0,0 0 0,21 0 15,-21 0-15,1-21 16,-22 0-16,21 0 0,0 21 0,-21-21 0,0-22 15,0 22-15,0 0 16,0 0-16,0 0 0,0 0 0,0-1 16,-21 1-16,0 0 0,-1 21 0,1 0 15,0 0-15,0 0 16,0 0-16,0 0 0,21 21 0,0 0 16,-22 1-16,1-1 0,21 0 15,-21 0-15,21 0 0,0 0 0,0 1 16,0-1-16,0 0 0,21-21 31,0 0-31</inkml:trace>
  <inkml:trace contextRef="#ctx0" brushRef="#br0" timeOffset="7048.15">11197 42 0,'0'-21'15,"0"42"-15,0-63 0,-21 84 47,21-20-31,-21 20-16,21 0 0,-21 22 16,21-22-16,-22 22 0,1-22 0,21 21 15,-21-20-15,0 20 0,21-20 0,0-1 16,-21 0-16,21 22 0,0-22 15,0 0-15,0 1 0,0-22 0,0 21 16,0-21-16,0 22 0,0-22 16,21 0-16,0 0 0,0-21 15,0 0-15,1 0 16,-1 0-16,0 0 0,0-21 0,0 0 16,0 21-16,1-21 0,-22 0 0,21-1 15,0-20-15,-21 21 16,0 0-16,0 0 0,0-22 0,21 22 15</inkml:trace>
  <inkml:trace contextRef="#ctx0" brushRef="#br0" timeOffset="7279.43">11007 487 0,'0'0'0,"-22"0"31,44 0-31,-1 0 0,0 0 15,21 0-15,-21 0 16,22 0-16,-22-21 0,21 21 0,1-21 16,-22 21-16,21 0 0,0-22 0,-20 22 15,-1 0-15,0 0 0,0-21 16,0 21-16,0 0 16,-42 0-1,0 0-15</inkml:trace>
  <inkml:trace contextRef="#ctx0" brushRef="#br0" timeOffset="8419">2117 1482 0,'0'0'0,"-22"0"16,1 0-16,0 0 0,0 0 0,0 0 16,0 21-16,-1-21 15,1 0-15,21 21 47,21-21-31,1 0-16,-1 0 15,0 0-15,0 0 0,0 0 16,22 0-16,-22 0 0,21 0 0,0 0 16,1 0-16,-1 0 0,22 0 15,-22 0-15,21 0 0,1 0 16,21 0-16,-22 0 0,22 0 0,-1 0 15,1 0-15,0 0 0,21 0 16,-22 0-16,22 0 0,21 0 0,-21 0 16,21 0-16,0 0 0,-21 0 15,42-21-15,-21 21 0,21 0 0,-21-21 16,21 21-16,0 0 0,1 0 16,-1 0-16,21 0 0,-21 0 0,22 0 15,-22 0-15,21 0 0,0 0 0,1 0 16,-1-21-16,22 21 0,-22 0 15,0 0-15,22 0 0,-1 0 0,1 0 16,-1 0-16,-20 0 16,20 0-16,1 0 0,-22 0 0,21 0 15,1 0-15,-1 0 0,-20 0 0,-1 0 16,22 0-16,-22 0 0,0 0 16,1 0-16,-1 0 0,-21 0 0,0 0 15,0-22-15,1 22 0,-22 0 16,0 0-16,0 0 0,-22 0 0,-20 0 15,21 0-15,-21 0 0,-22 0 0,1-21 16,-1 21-16,1 0 0,-22 0 16,0 0-16,-21 0 0,1 0 0,-1 0 15,-42 0 48,-1 0-63</inkml:trace>
  <inkml:trace contextRef="#ctx0" brushRef="#br0" timeOffset="8548.06">11874 1418 0,'-21'0'15,"0"0"1,0 0 0,0 0-1,0 0 1,-1 0-1</inkml:trace>
  <inkml:trace contextRef="#ctx0" brushRef="#br0" timeOffset="10118.91">466 2223 0,'0'0'0,"21"0"16,0 0-16,0 0 15,0-22-15,0 1 16,1 21-16,-22-21 0,21 0 16,0 21-16,0-21 0,-21 0 15,21-1-15,0 1 0,-21 0 16,0 0-16,0 0 0,0 0 0,0-1 16,0 1-16,0 0 15,-21 21-15,0 0 0,0 0 0,-21 0 16,20 21-16,-20 0 0,0 1 15,-1-1-15,1 0 0,0 21 16,-1-21-16,1 1 0,0 20 0,21-21 16,-1 0-16,22 0 0,0 22 15,0-22-15,0 0 16,22 0-16,-1 0 0,0-21 16,21 22-16,-21-1 0,22-21 0,-1 21 15,0 0-15,-20 0 0,20 0 16,0-21-16,-21 43 0,1-22 15,-1 0-15,0 0 0,-21 0 0,21 1 16,-21 20-16,0-21 0,0 0 16,-21 0-16,-21 1 0,20-1 0,-20 0 15,0 0-15,-1-21 0,1 0 16,0 21-16,-1-21 0,1 0 16,0 0-16,-1 0 0,1-21 0,21 0 15,-21 21-15,20-21 16,1 0-16,0-22 0,0 22 0,21 0 15,0-21-15,0 20 0,0 1 16,0 0-16,0 0 0,0 0 0,0 0 16,21-1-16,0 1 0,0 21 15,1-21-15,20 21 0,-21 0 0,0-21 16,22 21-16</inkml:trace>
  <inkml:trace contextRef="#ctx0" brushRef="#br0" timeOffset="10771.67">910 2307 0,'0'21'15,"-21"-21"-15,21 22 0,0-1 16,-21-21-16,21 21 0,0 0 15,0 0-15,0 0 0,0 1 0,0-1 16,0 0-16,0 0 0,0 0 16,0 0-16,0 1 0,0-1 15,21-21-15,0 0 16,0 0-16,0 0 0,1 0 16,20 0-16,-21-21 0,21 21 15,-20-22-15,20 1 0,0 0 0,-21-21 16,22 21-16,-22-1 0,0 1 15,0-21-15,0 21 0,1 0 16,-22-1-16,0 1 0,0 0 0,0 0 16,0 0-16,0 42 31,0 0-15,-22 21-16,22-20 15,-21 20-15,21 0 0,0 1 0,0-1 16,-21 21-16,21-20 15,-21 20-15,21 1 0,0-1 0,0 1 16,0-1-16,0 1 0,0-1 16,0 1-16,0-1 0,-21 22 0,0-22 15,-1 1-15,22-1 0,-21 1 16,0-22-16,0 22 0,0-22 0,0 0 16,-1-20-16,1-1 0,0 0 15,0 0-15,0 0 0,-22-21 0,22 0 16,-21 0-16,0 0 0,-1-21 15,1 0-15,0 0 0,-22 0 0,22-22 16,-1 22-16,-20-21 0,21-1 16,20 1-16,-20 21 0,21-21 15,0-1-15,21 1 0,0 0 16,0 20-16,0-20 0,0 0 0,21 21 16,0-22-16,21 1 0,-20 21 15,20-22-15</inkml:trace>
  <inkml:trace contextRef="#ctx0" brushRef="#br0" timeOffset="11287.52">1524 2286 0,'-21'42'16,"21"-20"-16,-21-1 0,-1 0 16,22 21-16,0-21 0,-21 22 0,0-22 15,21 21-15,0-21 0,0 1 0,0-1 16,-21 0-16,21 0 0,0 0 16,0 0-16,-21-21 0,21-21 46,0 0-46,0-21 16,0 21-16,0-22 0,21 22 16,0-21-16,0-1 0,0 1 0,1 21 15,-1-21-15,0 20 0,21 1 16,-21 0-16,22 0 0,-22 21 0,0 0 16,21 0-16,-20 0 0,-1 0 15,0 21-15,0 0 0,0 22 0,0-22 16,-21 21-16,0-21 0,0 22 15,0-1-15,0 0 0,0-21 0,0 22 16,-21-22-16,0 0 16,0 0-16,21 0 0,0 1 0,-21-1 15,0-21-15,21 21 16,0-42 15,0 0-31,21 21 0,0-22 16,0 1-16</inkml:trace>
  <inkml:trace contextRef="#ctx0" brushRef="#br0" timeOffset="11527.38">2074 2074 0,'0'22'15,"0"-1"1,0 0-16,-21 21 0,21-21 15,0 22-15,0-22 0,-21 21 0,21 1 16,-21-1-16,21 0 0,0-21 16,0 22-16,0-22 0,0 21 0,0-21 15,0 1-15,0-1 0,0 0 16,0 0-16,0-42 31,21 0-31</inkml:trace>
  <inkml:trace contextRef="#ctx0" brushRef="#br0" timeOffset="11719.27">1926 2350 0,'0'0'0,"21"0"31,43 0-16,-43 0 1,0 0-16,0 0 0,0 0 16,1 0-16,-1 0 15</inkml:trace>
  <inkml:trace contextRef="#ctx0" brushRef="#br0" timeOffset="12255.47">2667 2413 0,'0'0'0,"0"-21"0,0 0 15,0 0-15,0-1 0,0 1 16,0 0-16,0 0 16,0 0-16,0 0 0,0-1 15,0 1-15,-21 21 0,0 0 16,-1 0-16,1 0 0,0 0 15,0 21-15,0-21 0,-22 22 16,22-1-16,-21 21 0,21-21 0,0 22 16,-22-1-16,22 0 0,0 1 15,0-1-15,21-21 0,0 21 0,0 1 16,0-22-16,0 0 0,0 0 16,0 0-16,0 1 0,21-22 15,0 0-15,0 0 0,22 0 16,-22 0-16,0 0 0,21 0 0,1 0 15,-22-22-15,21 1 0,-21 0 16,22-21-16,-22 21 0,0-1 0,0-20 16,0 0-16,0-1 0,-21 22 15,0-21-15,0 21 0,0 0 0,22-1 16,-22 1-16,0 0 0,-22 42 31,22 0-31,0 1 16,0-1-16,-21 21 0,21-21 0,0 0 15,0 1-15,0 20 0,0-21 16,0 0-16,0 0 0,0 1 0,0-1 16,21 0-16,1-21 15,-1 0-15,0 0 16,0 0-16,0 0 16,0-21-16</inkml:trace>
  <inkml:trace contextRef="#ctx0" brushRef="#br0" timeOffset="12795.35">2921 2328 0,'0'0'0,"0"-21"0,0-63 31,0 62-31,21 1 0,0 21 16,0 0-16,1-21 16,-1 21-16,0 0 0,0 0 0,21 0 15,-20 0-15,-1 21 0,21 0 16,-21-21-16,0 22 0,1-1 0,-1 21 15,0-21-15,-21 22 0,21-22 16,-21 21-16,0 0 0,0-20 0,0 20 16,-21-21-16,-21 21 0,20-20 15,1 20-15,0-21 0,0 0 16,0-21-16,0 21 0,-1 1 0,1-22 16,21-22 15,21 1-16,-21 0-15,43 0 0,-22 0 0,0-22 16,0 22-16,0-21 0,1 21 16,20-22-16,-21 1 0,0 21 0,22 0 15,-22-22-15,0 22 0,21 0 16,-21 0-16,1 21 0,-1-21 0,-21 42 47,-21-21-47,21 21 0,-22 21 0,1-20 15,0-1-15,0 21 16,0-21-16,21 22 0,0-22 0,0 21 16,0-21-16,0 0 0,0 22 0,0-22 15,0 0-15,21-21 0,-21 21 16,21 0-16,0-21 0,0 0 0,22 0 16,-22 0-16,0 0 0,21 0 15,-20 0-15,20 0 0,-21-21 0,21 0 16,-20 21-16,20-21 0</inkml:trace>
  <inkml:trace contextRef="#ctx0" brushRef="#br0" timeOffset="13339.68">148 3154 0,'0'0'0,"-42"0"0,-64-21 16,106 0 0,0-1 15,63 22-15,1 0-16,21 0 0,20 0 15,1 0-15,0-21 0,21 21 0,0 0 16,21 0-16,0 0 0,1 0 15,20 0-15,-21-21 0,21 21 16,1-21-16,-1 21 0,0 0 16,1-21-16,-1 21 0,-21 0 0,0-21 15,1 21-15,-1 0 0,-21-22 0,0 22 16,0-21-16,-21 21 0,-22-21 16,1 21-16,-22 0 0,-20-21 0,-1 21 15,0 0-15,-20-21 0,-22 0 31,0-1 1</inkml:trace>
  <inkml:trace contextRef="#ctx0" brushRef="#br0" timeOffset="13783.15">4530 2392 0,'0'21'15,"21"-21"17,0 0-32,0 0 0,-21-21 15,21 21-15,-21-21 0,21 21 0,-21-21 16,0-1-1,-21 22 1,0 0-16,0 0 16,0 0-16,0 0 15,-1 0-15,22 22 16,0-1-16,0 0 16,0 0-1,0 0-15,0 0 16</inkml:trace>
  <inkml:trace contextRef="#ctx0" brushRef="#br0" timeOffset="14171.47">4572 2858 0,'0'0'0,"0"21"0,0 0 32,21-21-17,0 0-15,0 0 16,1-21-16,-1 21 0,-21-21 0,21 21 16,-21-22-16,21 22 15,-21-21-15,0 0 16,-21 21-1,0 0-15,0 0 0,-1 0 16,1 0-16,0 21 0,0-21 0,0 21 16,0-21-16,21 22 0,-22-1 15,22 0 1,22-21 0,-1 0-1,0 0-15,0 0 0,0-21 16,0 21-16,1-21 0</inkml:trace>
  <inkml:trace contextRef="#ctx0" brushRef="#br0" timeOffset="15943.86">5905 2561 0,'22'0'0,"-1"0"16,0-21-1,-21 0-15,0 0 0,0 0 16,0-1-16,0 1 16,0 0-16,0 0 0,0 0 15,-21 0-15,0 21 16,-1-22-16,1 1 0,0 21 0,0-21 15,-21 21-15,20 0 0,-20 0 0,0 0 16,21 0-16,-22 21 0,1-21 16,0 43-16,20-22 0,-20 21 0,21 0 15,0 1-15,0-1 0,-1 0 16,22 1-16,-21-1 0,21 0 0,0 1 16,0-22-16,0 0 0,0 21 15,43-20-15,-22-22 0,0 21 0,0-21 16,21 0-16,-20 0 0,20 0 15,0 0-15,1 0 0,-22 0 0,21-21 16,0-1-16,1 1 0,-1 0 16,0 0-16,-20-21 0,20 20 15,-21-20-15,0 0 0,0-1 0,1 1 16,-1 0-16,0-22 0,-21 22 16,21 0-16,-21-22 0,21 22 0,-21-1 15,0 1-15,0 0 0,0-1 0,0 22 16,0-21-16,0 21 15,0 42 1,0 0-16,0 0 0,0 22 16,0-1-16,-21 0 0,21 1 0,-21-1 15,21 0-15,0 22 0,-21-22 16,21 0-16,0 1 0,0-1 16,0 0-16,0 1 0,0-22 0,0 21 15,0-21-15,0 1 0,0-1 16,21-21-16,0 21 0,0-21 15,0 0-15,1 0 16</inkml:trace>
  <inkml:trace contextRef="#ctx0" brushRef="#br0" timeOffset="16339.28">6371 2477 0,'0'0'15,"0"-22"-15,0 1 0,0 0 16,0 0-16,0 0 16,0 0-16,21-1 15,0 22-15,1 0 0,20 0 16,-21 0-16,0 0 0,0 22 16,22-1-16,-22 0 0,0 0 0,0 21 15,0-20-15,-21-1 0,0 21 16,0-21-16,0 0 0,0 22 0,0-22 15,0 0-15,0 0 16,-21 0-16,0-21 0,0 22 0,0-22 16,0 0-16,-1 0 15,22-22 1,0 1-16,0 0 16,0 0-16,0 0 0,0-22 15,0 22-15,22 0 0,-22 0 0,21 0 16,0 0-16,0-1 0,-21 1 15,21 0-15,0 21 0,1-21 0,-1 21 16,0 0-16,0 0 0,0-21 16,0 21-16,1 0 0</inkml:trace>
  <inkml:trace contextRef="#ctx0" brushRef="#br0" timeOffset="16535.55">7070 2392 0,'0'190'31,"0"-168"-31,-22-1 16,22 0-16,0 0 0,-21 0 0,21 0 15,0 1-15,0-1 16,0-42 31</inkml:trace>
  <inkml:trace contextRef="#ctx0" brushRef="#br0" timeOffset="16866.84">6985 2159 0,'-21'0'0,"-22"42"31,43-20-31,0-1 0,22-21 16,-1 0-16,0 0 16,0 0-16,0 0 0,0 0 15,1 0-15,-1 0 0,0 0 0,0-21 16,-21-1 0,0 1-16,-21 0 15,0 21-15,0 0 0,-1 0 16,1-21-16,0 21 0,0 0 15,0 0-15,0 0 0,21 21 16,-22 0-16,22 0 16,0 1-16,0-1 0,22 0 15,-1 0-15,0-21 0,0 21 16,0-21-16</inkml:trace>
  <inkml:trace contextRef="#ctx0" brushRef="#br0" timeOffset="17307.58">7451 2286 0,'0'0'0,"-22"0"0,22-21 32,0 0-32,0 42 31,0 0-16,0 0-15,22 0 0,-22 22 16,21-22-16,-21 21 0,0-21 0,21 22 16,-21-22-16,0 21 0,0-21 0,0 22 15,0-22-15,0 0 0,0 0 16,0 0-16,0 1 0,0-1 16,21-21-16,0-21 31,-21-1-31,21 22 0,-21-21 0,0 0 15,0 0-15,22-21 0,-1 20 16,-21 1-16,21-21 0,0 0 0,-21-1 16,21 22-16,0-21 15,-21 21-15,22-22 0,-1 22 0,-21 0 16,21 0-16,0 21 16,0 0-16,-21 21 15,0 0 1,0 0-16,0 0 15,0 1-15</inkml:trace>
  <inkml:trace contextRef="#ctx0" brushRef="#br0" timeOffset="17659.38">7916 2540 0,'0'0'0,"21"0"16,1 0-16,-1-21 15,0 0-15,0 0 16,-21-1-16,21 1 0,0 0 0,1 0 16,-22 0-16,21 0 15,-21-1-15,0 1 16,-21 21-16,-1 0 16,1 0-16,0 21 15,0 1-15,0-1 0,-22 0 0,22 0 16,0 0-16,0 22 0,0-22 0,0 0 15,21 21-15,0-21 0,0 22 16,0-22-16,0 0 0,0 0 0,0 0 16,0 1-16,21-22 0,0 21 15,0-21-15,0 0 0,22 0 0,-22 0 16,21 0-16,-21 0 0,22 0 16,-1 0-16,-21 0 0,21 0 0,-20-21 15,-1-1-15,21 1 0,-21 0 16</inkml:trace>
  <inkml:trace contextRef="#ctx0" brushRef="#br0" timeOffset="18032.37">8340 2328 0,'0'0'0,"0"-21"15,21-42 1,0 63-16,0 0 16,0 0-16,0 0 0,1 0 15,-1 0-15,0 0 0,0 0 16,0 21-16,0-21 0,1 21 0,-1 21 15,0-20-15,-21-1 0,21 21 16,-21 0-16,0-20 0,0 20 0,0-21 16,0 21-16,0-20 0,0 20 0,-21-21 15,0 0-15,21 0 16,-21-21-16,-1 22 0,1-22 0,0 0 16,21-22-1,0 1 1,0 0-16,0 0 0,0 0 15,0-22-15,21 22 0,0-21 16,-21 0-16,22 20 0,-1-20 0,0 0 16,0 21-16,0-22 0,0 22 0,1 0 15,-1 0-15,0 21 0,0-21 16,0 21-16,0 0 0,1 0 0,-1 0 16,0 0-1,0 21 1</inkml:trace>
  <inkml:trace contextRef="#ctx0" brushRef="#br0" timeOffset="18366.18">9165 2582 0,'0'22'15,"21"-22"17,0 0-32,1 0 0,-1 0 15,-21-22-15,21 22 0,0-21 0,-21 0 16,21 21-16,-21-21 0,0 0 16,0 0-16,0-1 15,-21 22-15,0 0 16,0 0-16,0 0 0,-1 0 15,1 0-15,0 22 16,0-1-16,21 0 0,-21 0 16,21 0-1</inkml:trace>
  <inkml:trace contextRef="#ctx0" brushRef="#br0" timeOffset="19275.84">9842 2223 0,'0'0'0,"22"-22"31,-22 44-16,0-1 1,0 0-16,0 0 0,0 0 16,0 0-16,0 1 0,0-1 0,0 0 15,-22 0-15,22 21 0,0-20 16,0-1-16,0 0 0,0 0 0,0 0 16,0 0-16,0-42 46,0 0-30,0 0-16,0 0 0,0-22 0,0 22 16,0 0-16,0-21 0,0 21 15,0-22-15,0 22 0,22-21 16,20 21-16,-21-1 0,0 1 0,22 0 16,-1 0-16,0 21 0,-21 0 15,22-21-15,-1 21 0,-21 0 0,22 0 16,-1 0-16,-21 21 0,21 0 15,-20 0-15,-1 0 0,0 1 0,0-1 16,0 21-16,0-21 0,-21 22 0,0-22 16,0 21-16,0 0 0,0-20 15,0-1-15,0 0 0,0 21 0,0-21 16,-21 1-16,21-1 16,-21-21-16,0 0 0,0 0 15,0 0 1,21-21-1,-22-1-15,22 1 0,0 0 0,0 0 16,0 0-16,0-22 0,0 22 16,22-21-16,-1 0 0,0 20 0,0-20 15,0 21-15,0-21 0,22 20 0,-22 1 16,21 0-16,1 0 0,-1 0 16,0 21-16,1 0 0,-1 0 0,0 0 15,1 0-15,-1 21 0,0 0 16,1 0-16,-22 0 0,0 22 0,0-22 15,-21 0-15,0 21 0,0-20 0,0 20 16,0-21-16,-21 0 16,0 22-16,0-22 0,-22 0 0,22 0 15,0 0-15,0-21 0,0 21 0,-1 1 16,1-22-16,42 0 16,1-22-1,-1 22-15,21-21 0</inkml:trace>
  <inkml:trace contextRef="#ctx0" brushRef="#br0" timeOffset="19758.89">11663 2244 0,'0'0'0,"-21"-85"31,-1 64-31,22 0 0,-21 0 0,0-1 16,0 22-16,0-21 0,0 21 15,-1 0-15,-20 0 0,21 0 0,0 21 16,-22-21-16,22 22 0,0-1 0,-21 21 16,21-21-16,-22 22 0,22-22 15,0 21-15,0 0 0,0-20 0,21 20 16,0-21-16,0 21 0,0-20 16,0-1-16,0 0 0,21 0 0,0 0 15,0-21-15,21 0 0,-20 0 16,20 0-16,-21 0 0,21 0 15,-20 0-15,20-21 0,-21 0 0,21 0 16,-20 0-16,-1-1 0,21 1 16,-42 0-16,21-21 0,-21 21 0,21-1 15,-21-20-15,0 21 0,0 0 0,0 0 16,0-1-16,0 1 0,0 0 16,-21 21-16,0 0 15,21 21-15,-21 0 0,0 1 16,21-1-16,-21 0 0,21 0 15,0 0-15,0 22 0,0-22 0,0 0 16,0 21-16,0-21 16,0 1-16,0-1 0,21 0 0,0-21 15,0 21-15,21-21 0,-20 0 0,-1 0 16,21 0-16,-21 0 0,22 0 16,-1-21-16,-21 0 0</inkml:trace>
  <inkml:trace contextRef="#ctx0" brushRef="#br0" timeOffset="20232.62">12086 2201 0,'0'0'0,"0"-21"0,0 0 0,-21 21 16,0 0-16,0 0 15,-1 0-15,1 21 16,21 0-16,0 1 16,-21-1-16,21 21 0,0-21 0,0 0 15,0 1-15,0 20 0,0-21 16,0 0-16,0 0 0,0 1 0,0-1 15,0 0-15,0-42 47,0 0-47,-21-1 16,21 1-16,0 0 0,-21 0 0,21-21 16,0 20-16,0 1 0,0-21 15,21 21-15,0-22 0,0 22 0,22 0 16,-22 0-16,21 0 0,0 0 15,1-1-15,-1 1 0,22 21 0,-22 0 16,21 0-16,-20 0 0,-1 21 16,0 1-16,1-1 0,-1 0 0,0 0 15,-20 21-15,-1-20 0,-21 20 16,0-21-16,0 21 0,0-20 0,0 20 16,-21-21-16,-1 21 0,1-20 0,0-1 15,-21 0-15,21 0 0,-1 0 16,1-21-16,21 21 0,-21-21 15,42-21 1,0 0 0,1 21-16,-1-21 0,0 0 15,0 0-15,0-1 0</inkml:trace>
  <inkml:trace contextRef="#ctx0" brushRef="#br0" timeOffset="21152.09">13102 2180 0,'0'0'15,"21"-21"-15,-21 0 0,0 0 16,0 0-16,0-1 0,0 1 0,0 0 16,-21 0-16,0 21 0,0 0 15,0 0-15,-1 0 16,1 21-16,-21 0 0,21-21 0,0 21 16,-1 22-16,1-22 0,-21 0 15,21 21-15,0-20 0,-1-1 16,1 21-16,21-21 0,0 0 0,-21 1 15,21-1-15,0 0 0,0 0 16,0 0-16,21 0 0,0-21 16,1 0-16,20 0 0,-21 0 15,0 0-15,22-21 0,-22 21 16,0-21-16,21 0 0,-21 0 0,22 0 16,-22-1-16,0 1 0,0 0 15,0 0-15,1-21 0,-22 20 16,0 1-16,0 0 0,21 0 0,-21 0 15,-21 21 1,-1 0-16,1 0 16,0 21-16,0 0 15,21 0-15,-21 0 0,21 1 16,0-1-16,0 0 0,0 0 0,0 0 16,0 0-16,0 1 0,21-1 15,0 0-15,0 0 0,22-21 0,-22 21 16,21-21-16,0 0 0,22 0 15,-22 0-15,1 0 0,20 0 16,-21 0-16,1 0 0,-1 0 0,0 0 16,-20-21-16,20 0 0,-21 0 15,0 0-15,0-1 0,1-20 0,-22 21 16,0-21-16,21-1 0,-21 1 0,0 21 16,0-22-16,0 1 0,0 21 15,-21-21-15,-1 20 0,1 1 0,0 21 16,0 0-16,0 0 0,-22 0 15,22 21-15,0-21 0,-21 22 0,-1 20 16,22-21-16,0 0 0,-21 22 16,21-22-16,-1 21 0,22-21 0,0 0 15,0 1-15,0-1 0,0 0 16,0 0-16,0 0 0,22 0 16,-1 1-16,21-22 0,-21 21 0,0-21 15,1 21-15,20-21 0,-21 0 0,0 21 16,0-21-16,1 21 0,-22 0 15,21 1-15,0-1 0,-21 0 0,0 0 16,0 0-16,0 22 0,21-22 16,-21 21-16,0 0 0,0 1 0,0-22 15,0 21-15,0 1 0,0-1 0,0 0 16,0 1-16,0-1 0,-21 21 16,0-20-16,21-1 0,-21 0 0,-1 1 15,-20-1-15,21 0 0,-21-20 16,20 20-16,-41-21 0,21 0 15,-1-21-15,1 21 0,-22-21 0,22 22 16,0-22-16,-1 0 0,1 0 0,0-22 16,-1 1-16,22 0 0,-21 0 0,21 0 15,0-22-15,21 22 0,0-21 16,0 0-16,0-1 0,0 1 0,0 0 16,21-22-16,0 1 0,21 20 0,1-20 15,20-1-15</inkml:trace>
  <inkml:trace contextRef="#ctx0" brushRef="#br0" timeOffset="21522.88">13864 2201 0,'0'0'0,"21"0"31,0 0-16,1 0-15,20-21 0,-21 21 0,21-21 16,-20 21-16,20-21 0,-21 0 16,0 0-16,0 21 0,1-22 0,-22 1 15,0 0-15,0 0 0,0 0 16,-22 21-16,1 0 16,0 0-16,-21 0 0,21 0 0,-22 0 15,22 21-15,-21 0 0,21 0 16,-1-21-16,1 43 0,0-22 0,0 0 15,21 0-15,0 0 0,0 0 16,0 22-16,0-22 0,0 0 0,0 0 16,0 0-16,21 1 0,0-1 15,0-21-15,1 21 0,20-21 16,-21 0-16,0 21 0,22-21 0,-22 0 16,21 0-16,-21 0 0,22 0 15,-22-21-15</inkml:trace>
  <inkml:trace contextRef="#ctx0" brushRef="#br0" timeOffset="21787.73">14690 1799 0,'0'0'15,"-22"0"-15,1 0 0,0 0 16,0 21-16,21 1 0,-21-1 0,0 21 15,-1-21-15,1 22 0,21-22 0,-21 21 16,21-21-16,-21 22 0,21-1 16,0-21-16,0 0 0,0 22 15,0-22-15,0 0 0,0 0 0,0 0 16,21 0-16,0 1 0,0-1 16,1 0-16,20-21 0,-21 0 0,0 0 15,0 0-15,1 0 0,20 0 16,-21-21-16</inkml:trace>
  <inkml:trace contextRef="#ctx0" brushRef="#br0" timeOffset="22079.56">15092 1799 0,'0'0'0,"42"-21"15,-21 21 1,22 0-16,-22 0 15,0 21-15,21-21 0,-21 21 0,22 22 16,-22-22-16,21 0 0,-21 21 16,1 1-16,-1-22 0,0 21 0,-21 1 15,0-22-15,0 21 0,0 0 0,-21-20 16,0 20-16,-1-21 0,1 21 16,-21-20-16,21-1 0,-22 0 15,1 0-15,21 0 0,-21 0 0,20-21 16,1 0-16,0 22 0,0-22 15,21-22 1,21 1-16,-21 0 16</inkml:trace>
  <inkml:trace contextRef="#ctx0" brushRef="#br0" timeOffset="22516.31">16087 2159 0,'0'0'0,"-22"21"0,44-21 47,-1 0-31,0 0-1,-21-21-15,0 0 16,0 0 0,-21 21-16,0 0 0,-1 0 15,1 0-15,0 0 16,0 0-16,0 21 0,21 0 15,0 0-15,0 0 16,0 1 0,0-1-16,21-21 15,0 0 1,0 0-16,-21-21 16,21-1-16</inkml:trace>
  <inkml:trace contextRef="#ctx0" brushRef="#br0" timeOffset="23318.85">16341 1524 0,'21'-42'0,"-42"84"0,42-105 0,-21 41 16,21 22-16,-21-21 0,0 0 15,0 0-15,0 0 0,0 0 16,0 42 15,0 0-31,0 21 16,-21-21-16,21 22 0,0 20 0,-21-20 16,21-1-16,-22 21 0,1 1 0,21-22 15,0 22-15,-21-22 16,0 22-16,21-22 0,-21 0 0,21 1 15,0-1-15,0-21 0,0 0 16,0 22-16,21-22 0,0 0 16,0-21-16,0 0 0,1 0 0,-1 0 15,21 0-15,-21 0 0,0 0 16,22 0-16,-22-21 0,0 21 0,21-21 16,-20-1-16,-1 1 0,0 0 15,0 0-15,0-21 0,0 20 0,1-20 16,-22 21-16,0-21 0,21 20 0,0-20 15,-21 21-15,21 0 16,-21 42 15,0 0-31,0 0 0,0 0 0,-21 1 16,21-1-16,-21 0 0,21 0 0,0 0 16,-21 0-16,21 1 15,0-1-15,0 0 16,0-42-1,0 0 1</inkml:trace>
  <inkml:trace contextRef="#ctx0" brushRef="#br0" timeOffset="23507.74">16827 1545 0,'0'0'0,"0"-21"16,0 0-1,-21 21 48,0 21-63,-21-21 16</inkml:trace>
  <inkml:trace contextRef="#ctx0" brushRef="#br0" timeOffset="23683.64">16044 1736 0,'0'0'15,"0"21"-15,-21-21 0,21 21 16,21-21 0,0 0-16,22 0 0,-22 0 0,42 0 15,-20 0-15,20 0 0,1 0 0,-22 0 16,22 0-16,-1 0 0,-21 0 15,1-21-15,-1 21 0</inkml:trace>
  <inkml:trace contextRef="#ctx0" brushRef="#br0" timeOffset="24404.23">17187 1842 0,'0'0'15,"-42"21"1,42 0-16,-21-21 0,21 21 0,-21-21 16,21 21-16,-22 0 0,22 1 15,0-1-15,0 0 0,0 0 16,0 0-16,0 0 0,0 1 16,0-1-16,0 0 31,-21-21-31,21-21 47,0 0-47,0-1 0,0 1 15,0 0-15,0 0 0,0 0 16,21 0-16,1-22 0,-1 22 0,0 0 16,0-21-16,0 20 15,0 1-15,22 0 0,-22 21 0,21-21 16,-21 21-16,22 0 0,-22 0 0,0 0 15,21 21-15,-20 0 0,-1 0 16,0 1-16,-21-1 0,0 21 0,0-21 16,0 0-16,0 1 0,0 20 15,0-21-15,-21 0 0,21 0 0,-21 1 16,-1-1-16,22 0 16,-21-21-16,0 0 0,21-21 46,0 0-46,0-1 0,0 1 16,0 0-16,21 0 16,0 0-16,1 0 0,-1-22 0,0 22 15,0 0-15,21-21 0,-20 20 0,20 1 16,-21 0-16,21 0 0,-20 21 16,20 0-16,-21 0 0,21 0 0,-20 0 15,20 21-15,-21 0 0,0 0 16,0 1-16,-21 20 0,0-21 0,0 21 15,0 1-15,0-22 0,-21 21 16,21-21-16,-21 22 0,0-22 0,0 0 16,0 0-16,-1 0 0,1-21 0,0 22 15,0-1-15,42-42 32,0 21-17,0-22-15,1 1 0</inkml:trace>
  <inkml:trace contextRef="#ctx0" brushRef="#br0" timeOffset="24800">18140 1905 0,'-21'0'0,"42"0"0,-64 21 16,43 0-1,22-21 1,20 0-1,-21 0-15,0 0 16,22 0-16,-22 0 0,21 0 0,0-21 16,1 21-16,-22-21 0,21 0 0,-21 21 15,1-21-15,-1 0 0,-21-1 16,0 1-16,0 0 0,0 0 16,-21 0-16,-1 21 0,1 0 15,-21 0-15,21 0 0,-22 0 0,1 0 16,0 21-16,21 0 0,-22 0 15,22 0-15,-21 22 0,21-22 0,-1 21 16,1-21-16,21 22 16,0-22-16,0 0 0,0 0 0,0 22 15,0-22-15,21 0 0,1 0 16,20-21-16,-21 0 0,21 0 16,-20 0-16,20 0 0,0 0 0,1 0 15,-1 0-15,0 0 0,22-21 16,-22 21-16,0-21 0,1 0 0,20-1 15</inkml:trace>
  <inkml:trace contextRef="#ctx0" brushRef="#br0" timeOffset="25800.68">19113 1334 0,'0'0'0,"-21"-22"0,-21-20 31,21 42-31,0 0 0,-1 0 0,1 21 15,0 0-15,0 1 0,0 20 16,-22 0-16,22 1 0,0-1 0,-21 0 16,21 22-16,-1-22 0,-20 22 15,21-22-15,0 21 0,0-20 0,-1-1 16,22 22-16,0-22 0,0-21 16,0 21-16,0-20 0,43 20 0,-22-21 15,0 0-15,21 0 0,-20 1 16,20-22-16,0 0 0,1 21 15,-1-21-15,0 0 0,1 0 0,-1 0 16,0 0-16,1-21 0,20-1 16,-21 22-16,1-21 0,-1 0 0,0-21 15,-20 21-15,-1-22 0,21 1 0,-21-22 16,-21 22-16,0-21 0,0-1 16,0 1-16,0-1 0,0 1 0,0-1 15,-21 22-15,0-22 0,-21 22 16,-1 0-16,22 20 0,-21 1 0,-1 0 15,1 0-15,0 21 16,-1 0-16,22 0 0,-21 21 0,0 0 16,-1 0-16,22 1 0,-21 20 0,21 0 15,-22 1-15,22-1 0,0 21 16,0-20-16,21 20 0,0-20 0,0 20 16,0-21-16,0 1 0,0-1 15,21 0-15,0 1 0,21-1 0,-20-21 16,-1 0-16,21 22 0,-21-22 15,22 0-15,-1 0 0,0-21 0,1 21 16,-1-21-16,0 0 0,1 0 0,20 0 16,-21 0-16,1 0 0,-1 0 15,-21 0-15,22-21 0,-1 0 16,-21 21-16,21-21 0,-20-21 16,-1 20-16,21 1 0,-21-21 0,-21 0 15,21 20-15,1-20 0,-22 0 0,0 21 16,0-22-16,0 22 0,0 0 15,-22 42 17,1 0-32,21 0 0,-21 1 0,21-1 15,0 0-15,0 0 0,-21 21 16,21-20-16,0-1 0,0 0 0,0 0 16,0 0-16,0 0 0,21-21 15,0 22-15,0-1 0,1-21 16,-1 0-16,0 0 0,0 0 0,0 0 15,0 0-15,1 0 0,-1 0 16,0-21-16,0 21 0,-21-22 0,21 1 16,0 0-16,1 0 0,-1 0 15,-21-22-15,21 22 0,-21 0 0,21-21 16,-21 21-16,0-1 0,0 1 16,0 0-16,0 0 0,0 42 31,0 0-31,0 0 0,0 22 15,-21-22-15,21 21 0,0-21 0,-21 1 16,21 20-16,0-21 16,0 0-16,0 0 0,0 1 0,0-1 15,21 0-15,0 0 0,0-21 16,0 21-16,1-21 0,-1 0 16,21 0-16,-21 0 0,0 0 0,1 0 15,-1-21-15,0 0 0,21 0 16,-21 0-16,1-1 0,-1-20 0,0 0 15</inkml:trace>
  <inkml:trace contextRef="#ctx0" brushRef="#br0" timeOffset="26103.58">20637 1185 0,'0'0'0,"0"-84"16,0 63-1,0 42 1,-21 0-16,0 21 15,0-21-15,21 22 0,-21-1 16,0 0-16,21 1 0,-22-1 0,1 0 16,21 22-16,0-22 0,-21 22 0,21-22 15,-21 0-15,21 22 0,0-22 16,-21 1-16,21-1 0,0 0 0,0-21 16,0 22-16,0-22 0,0 0 15,0 0-15,0 0 0,0 1 16,21-22-1,0 0-15,0 0 0,0 0 16,1 0-16,-1 0 0,0 0 0,21-22 16,-21 1-16,22 0 0,-1 0 15,0 0-15,1 0 0</inkml:trace>
  <inkml:trace contextRef="#ctx0" brushRef="#br0" timeOffset="26439.38">21061 1757 0,'0'0'0,"21"-42"0,0 20 15,-21 1-15,0 0 0,0 0 16,0 0-16,-21 21 15,0 0 1,0 21-16,-22 0 0,22 0 0,0-21 16,0 21-16,0 1 15,21-1-15,0 0 0,-22 0 0,22 0 16,0 0-16,0 1 0,0-1 16,0 0-16,22-21 0,-22 21 0,21 0 15,0-21-15,0 21 0,0 1 16,0-22-16,1 21 0,-1-21 0,-21 21 15,21-21-15,-21 21 0,0 0 16,0 0-16,0 1 31,-21-22-31,0 0 0,-1 0 0,1 0 16,0 0-16,0 0 0,-21 0 16,20 0-16,1 0 0,0 0 15,0 0-15,0 0 0,21-22 16,0 1-16,0 0 0,0 0 15,0 0-15,0 0 16</inkml:trace>
  <inkml:trace contextRef="#ctx0" brushRef="#br0" timeOffset="26687.25">20320 1482 0,'0'0'0,"-21"0"15,42 0 1,21 0-16,-21 0 0,22 0 16,-1 0-16,22 0 0,-22 0 0,21 0 15,1 0-15,-22 0 0,22 0 16,-22 0-16,0 0 0,1 0 0,-22 0 16,0 0-16,0 0 0,-21-21 31,-21 21-31,0-22 15,0 22-15,0-21 16</inkml:trace>
  <inkml:trace contextRef="#ctx0" brushRef="#br0" timeOffset="27187.96">21463 1334 0,'0'0'0,"0"21"31,0 0-16,0 0-15,0 0 0,0 0 16,-21 1-16,21 20 0,-21 0 0,-1-21 16,22 22-16,0-1 0,0 0 15,-21 1-15,21-1 0,-21-21 0,21 22 16,0-22-16,0 21 0,0-21 0,0 0 16,0 1-16,0-1 0,0 0 15,21-21-15,0 21 0,1-21 0,-1 0 16,0 0-16,0 0 0,0 0 15,0 0-15,22-21 0,-22 0 0</inkml:trace>
  <inkml:trace contextRef="#ctx0" brushRef="#br0" timeOffset="27507.77">21950 1334 0,'0'0'15,"0"-22"1,21 22-16,0 0 0,0 0 16,0 0-16,1 0 0,-1 22 0,21-1 15,-21 0-15,0 0 0,1 21 16,-1-20-16,0 20 0,0-21 16,-21 21-16,21 1 0,-21-1 15,0 0-15,0 1 0,0-22 0,-21 21 16,0-21-16,0 22 0,0-22 15,-22 0-15,22-21 0,0 21 0,0 0 16,-22-21-16,22 0 0,0 22 16,0-22-16,0 0 15,42-22 1,0 1 0,0 21-16,0-21 0</inkml:trace>
  <inkml:trace contextRef="#ctx0" brushRef="#br0" timeOffset="27812.6">22521 1693 0,'-21'0'0,"42"0"0,-63 22 16,42-1-16,0 0 15,21-21 1,0 0-1,0 0-15,1 0 16,-1 0-16,-21-21 0,0 0 16,0-1-16,0 1 15,0 0-15,-21 21 32,-1 0-32,1 0 15,21 21-15,-21-21 0,0 21 16,21 1-16,0-1 15</inkml:trace>
  <inkml:trace contextRef="#ctx0" brushRef="#br0" timeOffset="30407.35">23262 1545 0,'0'-21'0,"0"0"31,0 0-31,21 21 16,-21 21 15,0 0-15,0 0-16,0 0 0,0 1 15,0 20-15,0-21 0,-21 0 0,21 22 16,-21-22-16,21 21 0,0-21 16,0 0-16,0 1 0,-21-1 0,21 0 15,0 0-15,0 0 0,0 0 16,0-42 15,0 0-15</inkml:trace>
  <inkml:trace contextRef="#ctx0" brushRef="#br0" timeOffset="30827.11">23304 1058 0,'0'0'0,"-21"0"0,0 0 0,0 0 0,0 22 15,-22-1-15,22 0 0,0 21 16,21-21-16,-21 22 0,0-22 0,21 21 16,0-21-16,0 1 0,0 20 15,0-21-15,21 0 0,0 0 16,0-21-16,0 0 0,1 0 16,20 0-16,-21 0 0,21 0 0,-20 0 15,20 0-15,-21-21 0,21 0 16,-20 21-16,-1-21 0,0 0 0,0 0 15,-21-22-15,0 22 16,0 0-16,0-21 0,0 20 0,-21-20 16,0 21-16,0 0 0,-22 0 15,22-1-15,0 1 0,-21 21 0,20 0 16,1 0-16,-21 0 0,21 21 16,0 1-16,-1-1 0,1 0 0,0 0 15,0 0-15,21 22 0,-21-22 16,21 0-16,0 21 0,0-21 0,0 1 15,0-1-15,21 0 0,0 0 0,0 0 16,0 0-16,22-21 0</inkml:trace>
  <inkml:trace contextRef="#ctx0" brushRef="#br0" timeOffset="31555.27">23749 1461 0,'0'0'0,"0"21"15,0 0 1,-21 0-16,0 0 16,21 0-16,-22 1 0,22-1 0,0 0 15,-21 0-15,21 0 0,0 0 16,-21 1-16,21-1 0,0 0 0,0 0 16,0 0-16,0 0 0,0 1 15,0-1-15,0-42 47,0-1-47,0 1 16,0-21-16,0 21 0,0-22 15,0 22-15,0-21 0,0 21 0,0-22 16,0 22-16,0-21 0,21 21 16,0-22-16,1 22 0,-1 0 0,21 21 15,-21-21-15,22 21 0,-1 0 16,-21 0-16,21 0 0,1 0 0,-1 0 15,-21 21-15,0 0 0,22 0 16,-22 1-16,0-1 0,0 0 16,0 0-16,1 21 0,-22-20 0,0 20 15,0-21-15,0 0 0,0 22 16,0-22-16,0 0 0,0 0 0,0 0 16,0 0-16,-22-21 15,1 0-15,0 0 16,21-21-1,0 0 1,0 0-16,0 0 0,0 0 16,0-1-16,21-20 0,0 21 0,1-21 15,-1 20-15,0-20 0,0 21 16,0 0-16,22 0 0,-1-1 16,0 1-16,-21 0 0,22 21 0,-1 0 15,0 0-15,1 0 0,-1 0 16,0 21-16,-20 0 0,20 1 0,-21-1 15,0 21-15,-21-21 0,0 22 16,0-1-16,0 0 0,0 1 0,-21-22 16,0 21-16,0-21 0,0 0 15,-1 1-15,1-1 0,0 0 0,0 0 16,0-21-16,21 21 0,21-21 31,0 0-15,0-21-16,0 0 0,22 21 15,-22-21-15,21 0 0</inkml:trace>
  <inkml:trace contextRef="#ctx0" brushRef="#br0" timeOffset="32234.88">25209 1609 0,'0'0'0,"0"-43"0,-21-105 16,21 127 0,0-21-16,0 21 0,0-1 15,0 1-15,21 0 0,1 0 16,-1 21-16,0-21 0,21 21 15,-21 0-15,22 0 0,-1 0 0,0 0 16,1 21-16,-1-21 0,0 21 16,1 21-16,-1-20 0,-21-1 0,0 21 15,-21-21-15,0 22 0,0-1 16,-21 0-16,0-21 0,0 22 0,-21-22 16,20 0-16,-20 0 0,0 0 15,-1 1-15,1-1 0,0-21 0,21 0 16,-22 21-16,1-21 0,21 0 15,0 0-15,-1 0 0,22-21 32,0 0-17,22 21-15,-1-22 0,0 1 0,0 0 16</inkml:trace>
  <inkml:trace contextRef="#ctx0" brushRef="#br0" timeOffset="32699.03">26141 910 0,'0'0'0,"0"-21"15,-21 21 1,21 21-16,-22 0 0,1 1 16,0-1-16,0 21 0,-21 0 15,20 22-15,1-22 0,0 1 0,0-1 16,0 0-16,0 22 0,21-22 15,0-21-15,0 22 0,0-1 0,0 0 16,0-21-16,0 1 0,0 20 0,21-21 16,0 0-16,0-21 0,21 21 15,-20-21-15,20 0 0,0 0 0,1 0 16,-22 0-16,21-21 0,0 0 16,-20 0-16,20 0 0,-21-22 0,0 22 15,0 0-15,1-21 16,-1 21-16,-21-22 0,21 22 0,-21 0 15,0 0-15,0 42 32,-21-21-32,0 21 0,21 0 15,0 0-15,-22 1 0,1-22 0,21 21 16,-21 0-16,21 0 0,0 0 16,0 0-16,0 1 15,21-22 16,0 0-31,1-22 0,-22 1 16,21 0-16</inkml:trace>
  <inkml:trace contextRef="#ctx0" brushRef="#br0" timeOffset="32863.94">26522 1207 0,'0'0'0,"-43"-43"31,22 43-16,0 0-15,21 21 16,0 1-16,0-1 16,21-21-16,-21 21 15,21-21-15,1 0 0,20 0 16</inkml:trace>
  <inkml:trace contextRef="#ctx0" brushRef="#br0" timeOffset="34439.03">26860 1249 0,'0'0'0,"0"-21"0,-21 21 16,0 0 0,0 0-16,0 0 15,0 21-15,-1-21 0,1 21 0,0 0 16,0 0-16,21 22 0,-21-22 16,0 0-16,21 21 0,-22-20 0,22-1 15,0 0-15,0 21 0,0-21 0,0 1 16,0-1-16,0 0 15,0 0-15,22 0 0,-1 0 0,0-21 16,0 0-16,0 22 0,0-22 16,22 0-16,-22 0 0,21 0 0,-21-22 15,22 1-15,-22 21 0,21-21 16,1 0-16,-22-21 0,21 20 0,-21 1 16,0-21-16,1 21 0,-1 0 15,0-1-15,-21 1 0,0 0 0,0 0 16,0 0-1,-21 21-15,0 0 16,-1 21-16,1-21 0,0 21 16,0 0-16,0 0 0,21 1 15,0-1-15,-21 0 0,21 0 16,0 21-16,0-20 0,0-1 0,0 0 16,0 0-16,21 0 0,0 0 15,0 1-15,0-22 0,0 21 0,22-21 16,-22 0-16,0 0 0,21 0 0,-20 0 15,20 0-15,-21 0 0,21-21 16,-20-1-16,-1 1 0,0 0 16,21-21-16,-21 21 0,1-22 0,-1 1 15,0 0-15,0-1 0,0-20 0,0 20 16,1-20-16,-1-1 0,-21 22 16,0-21-16,0 20 0,21 1 15,-21 0-15,0 20 0,0 1 16,0 0-16,0 0 0,-21 21 15,0 21-15,21 0 16,-22 0-16,1 22 0,21-22 16,-21 21-16,21 1 0,-21 20 0,21-21 15,0 1-15,-21-1 0,21 0 16,0 1-16,0-1 0,0 0 0,0 1 16,0-1-16,0-21 15,0 22-15,0-22 0,21 21 0,0-21 0,-21 0 16,21 1-16,0-22 0,1 0 15,-1 0-15,0 0 0,0 0 16,0 0-16,0-22 0,1 1 0,20 0 16,-21 0-16,0-21 0,0 20 15,1-20-15,-1 0 0,21-1 0,-21-20 16,0 21-16,1-22 0,-1 1 16,0-1-16,0 1 0,0-1 15,0 22-15,-21-22 0,22 22 0,-22 0 16,0 20-16,0 1 0,0 0 15,0 0-15,-22 42 32,1 0-32,0 22 0,0-1 0,0 0 15,21 1-15,-21-1 0,-1 21 16,22-20-16,0 20 0,-21-20 0,21-1 16,-21 21-16,21-20 0,0-1 15,0 0-15,0 1 0,0-22 0,0 21 16,21 1-16,0-22 0,1 21 15,-1-21-15,0 0 0,0 1 0,0-22 16,0 0-16,1 0 0,-1 0 16,0 0-16,0 0 0,21 0 0,-20-22 15,-1 1-15,0 0 0,0 0 16,0 0-16,0-22 0,1 22 0,-1 0 16,0 0-16,0 0 15,-21 0-15,0-1 0,21 1 0,0 21 16,-21 21 15,-21 1-15,0-1-16,21 0 0,0 0 15,0 0-15,0 0 0,0 1 16,0-1-16,0 0 0,0 0 16,21 0-16,0-21 15,1 0-15,-1 0 0,0 0 16,0 0-16,0 0 0,0 0 15,1 0-15,-1-21 0,0 0 0,0 0 16,0 0-16,0-1 0,1 1 16,-1 0-16,-21 0 0,21 0 0,0 0 15,0-1-15,-21 1 16,-21 21 15,0 21-31,0 1 0,0-22 16,-1 42-16,1-21 0,0 21 15,0 1-15,0-1 0,0 0 16,-1 1-16,-20 20 0,21 1 16,0-22-16,0 22 0,-1-22 0,1 21 15,21 1-15,-21-22 0,0 22 0,21-1 16,-21 1-16,21-1 0,0-20 16,0 20-16,0 1 0,0-1 0,0 1 15,0-22-15,0 21 0,21-20 16,-21-1-16,21 0 0,-21 1 0,21-22 15,-21 21-15,0-21 0,0 1 16,0 20-16,0-21 0,-21-21 16,0 0-16,0 0 0,-22 0 0,22 0 15,0 0-15,0 0 16,0-21-16,0 21 0,-1-21 0,1 21 16,0-21-16,21-1 15,0 1-15,0 0 0,0 0 16,0 0-16,0 0 0,0-22 0,0 22 15,0-21-15,21-1 0,-21 1 16</inkml:trace>
  <inkml:trace contextRef="#ctx0" brushRef="#br0" timeOffset="34697.94">27432 1355 0,'0'0'16,"42"0"-1,-21 0-15,1 0 16,-1 0-16,0 0 0,21-21 16,1 21-16,-22 0 0,21 0 0,0 0 15,-20 0-15,20-22 0,0 22 16,-21 0-16,22 0 0,-22-21 0,0 21 15,-21-21-15,0 0 16</inkml:trace>
  <inkml:trace contextRef="#ctx0" brushRef="#br0" timeOffset="34879.85">27114 1037 0,'0'0'0,"-21"0"0,-21 0 0,21 21 0,0-21 15,-1 0 1,22 22 0,22-22 15,-1 0-15,0 0-16</inkml:trace>
  <inkml:trace contextRef="#ctx0" brushRef="#br0" timeOffset="35563.08">29231 1249 0,'0'0'0,"0"-21"0,0 0 16,0-1-16,0 1 0,0 0 15,0 0-15,0 42 31,-21 0-15,0 22-16,21-22 0,-21 21 16,-1 0-16,1-20 0,21 20 0,-21 0 15,0 1-15,0-22 0,0 21 16,-1 0-16,1-20 0,21 20 0,-21-21 16,21 0-16,-21 0 0,21 1 15,0-1-15,-21 0 0,42-21 31,0 0-31,0-21 16</inkml:trace>
  <inkml:trace contextRef="#ctx0" brushRef="#br0" timeOffset="35818.94">29485 1376 0,'0'0'15,"-21"21"1,0-21-1,0 21-15,-1 0 0,1 1 16,-21-22-16,21 21 0,0 0 16,-22 0-16,22 0 0,0 0 15,0 1-15,0-22 0,-1 21 0,1 0 16,0 0-16,42-21 47,0-21-47,1 0 0,-1 0 15,0-1-15,0 1 0,0 0 16,0-21-16</inkml:trace>
  <inkml:trace contextRef="#ctx0" brushRef="#br0" timeOffset="36003.26">29358 1397 0,'21'-21'0,"-63"84"0,63-105 0,43 0 0,-43 21 15,0-1-15,-21 1 0,21 21 16,-21 21 0,0 1-16,0-1 15,0 0-15,0 21 0,0-21 16,0 1-16,0 20 0,0-21 0,0 21 15,0-20-15,0-1 0,0 0 16,0 0-16,0 0 0,0 0 0,0 1 16,21-22-16,0 0 15,1 0-15,-1 0 16,0 0-16,-21-22 0,21 1 0,0 0 16</inkml:trace>
  <inkml:trace contextRef="#ctx0" brushRef="#br0" timeOffset="36243.12">29887 1080 0,'0'0'0,"0"-43"15,-21 43-15,21 43 16,-21-22-16,0 0 16,0 21-16,21 1 0,-22-22 15,1 21-15,21 0 0,-21-20 0,0 20 16,21-21-16,-21 21 0,0-20 15,21-1-15,-22 0 0,22 0 0,0 0 16,-21 0-16,21 1 16,0-1-16,0 0 0,21-21 31,1-21-31</inkml:trace>
  <inkml:trace contextRef="#ctx0" brushRef="#br0" timeOffset="36903.06">30205 1270 0,'0'0'0,"0"-42"0,21-22 31,-42 64-15,0 0-16,-1 0 16,1 21-16,-21 1 0,21-1 0,-22 0 15,22 21-15,-21-21 0,0 22 16,20-22-16,-20 21 0,21 1 15,0-22-15,0 21 0,-1-21 0,22 22 16,0-22-16,0 21 0,0-21 16,0 0-16,0 1 0,22-1 0,-1-21 15,21 21-15,-21-21 16,0 0-16,22 0 0,-22-21 0,21 0 16,-21-1-16,1 1 0,20 0 15,-21 0-15,0-21 0,0 20 16,1-20-16,-1 21 0,0-21 0,0-1 15,0 22-15,-21 0 0,21 0 16,-21 0-16,0-1 0,0 44 47,-21-1-47,21 0 0,0 0 16,0 0-16,-21 0 0,21 22 15,0-22-15,0 0 0,0 0 0,0 0 16,0 1-16,0-1 15,21 0-15,0-21 16,1 0-16,-1 0 0,0 0 16,21 0-16,-21 0 0,1 0 0,-1-21 15,0 0-15,0-1 0,0 22 16,0-21-16,1 0 0,-1-21 0,0 21 16,0-1-16,0 1 0,0 0 15,-21 0-15,22 21 0,-22 21 31,0 0-15,0 0-16,-22 1 0,1-1 16,21 0-16,0 0 15,0 0-15,0 0 16,0-42 15</inkml:trace>
  <inkml:trace contextRef="#ctx0" brushRef="#br0" timeOffset="37280.23">30776 1080 0,'0'0'0,"-42"-22"16,21 22-1,0 22-15,21-1 16,-22-21-16,22 21 0,0 0 0,0 0 15,0 0-15,0 1 16,22-1-16,-1-21 16,0 0-16,0 0 15,0 0-15,0 0 0,1 0 0,-1 0 16,21 0-16,-21 0 0,-21-21 16,21-1-16,1 22 0,-22-21 15,21 0-15,-21 0 0,0 0 0,0 0 16,0-1-16,-21 1 0,-1 0 15,1 21-15,0 0 0,0 0 0,-21 0 16,20 0-16,1 0 16,0 21-16,0 0 0,0-21 0,0 22 15,21-1-15,-22 0 0,22 0 16,0 0-16,0 0 0,0 1 16,22-22-16,-1 0 15,0 0-15,0 0 0,0 0 0</inkml:trace>
  <inkml:trace contextRef="#ctx0" brushRef="#br0" timeOffset="37595.05">31305 995 0,'0'0'0,"22"-21"0,-1 0 16,0-1-16,-21 1 0,0 0 16,-21 21 15,21 21-31,-21 0 0,-1 22 0,22-22 15,-21 21-15,0-21 0,0 22 16,0-1-16,0 0 0,-1-20 16,22 20-16,-21 0 0,0 1 0,0-22 15,21 21-15,0-21 0,-21 0 16,21 1-16,0 20 0,0-21 0,0 0 16,0 0-16,0 1 15,21-1 1,0-21-16,0 0 15,0 0-15,1-21 0,-1 21 0,0-22 16,-21 1-16,21 21 0,0-21 16,0 0-16,-21 0 0,0 0 0</inkml:trace>
  <inkml:trace contextRef="#ctx0" brushRef="#br0" timeOffset="37847.9">31094 1291 0,'0'0'0,"-21"0"0,-1 0 0,1 0 0,42 21 47,22-21-32,-1 0-15,0 0 0,1 0 0,-1 0 16,0 0-16,22 0 0,-22 0 16,22 0-16,-22 0 0,0 0 15,-20 0-15,20 0 0,-21 0 0,0 0 16,-21 22-1,-21-22 1,0 0 0,0 21-16,0-21 0,-22 0 0,22 0 15</inkml:trace>
  <inkml:trace contextRef="#ctx0" brushRef="#br0" timeOffset="39035.26">22648 2265 0,'0'0'0,"0"-21"16,21 0-1,1-1 1,-22 1 0,0 0-1,-22 21 1,1 0-1,0 0-15,0 0 0,0 0 16,0 0-16,-1 0 0,1 21 0,-21 0 16,21 1-16,-22 20 0,22 0 15,-21 1-15,0-1 0,-1 21 0,22 1 16,-21-1-16,-1 1 0,22 21 16,-21-22-16,21 1 0,0-1 15,-1 1-15,1-1 0,21 1 0,-21-1 16,21 22-16,0-22 0,0 1 15,0-22-15,21 22 0,0-1 0,1-21 16,-1 1-16,0-1 0,21-21 0,1 22 16,-1-22-16,0 0 0,1 0 15,20 0-15,1 0 0,-22 1 0,21-22 16,-20 0-16,-1 0 0,0 0 16,1 0-16,-1 0 0,0 0 15,-20-22-15,-1 1 0,21 0 0,-21 0 16,0 0-16</inkml:trace>
  <inkml:trace contextRef="#ctx0" brushRef="#br0" timeOffset="43811.02">28067 3302 0,'-21'0'16,"42"0"-16,-63 0 15,42-21-15,0 0 16,0 0-16,21-1 15,0 22-15,0-21 16,0 21-16,0 0 16,1 21-16,-22 1 15,0 20-15,0-21 0,0 0 16,0 22-16,0-22 0,-22 21 16,1 0-16,0-20 0,-21 20 0,-1-21 15,-20 0-15,21 22 0,-22-22 16,22-21-16,-22 21 0,1 0 0,20-21 15,-20 0-15,21 0 0,-1 0 0</inkml:trace>
  <inkml:trace contextRef="#ctx0" brushRef="#br0" timeOffset="44319.29">29019 2307 0,'0'0'0,"-42"0"16,21 0-16,0 0 0,0-21 0,-1 21 15,1 0-15,0 0 16,42 0 0,22 0-16,-22 0 0,21 0 15,0 0-15,22 0 16,-22 0-16,22 0 0,-1 0 0,-20 0 16,20 0-16,-21 0 0,1 0 15,-22 0-15,0 0 0,0 0 0,-21 21 16,-21 0-1,0-21-15,0 0 0,-22 0 16,22 0-16</inkml:trace>
  <inkml:trace contextRef="#ctx0" brushRef="#br0" timeOffset="44571.14">29146 2392 0,'0'21'0,"0"0"15,-21 0-15,21 1 16,0-1-16,0 21 0,0-21 0,0 22 15,0-22-15,-21 21 0,21 0 16,-21 1-16,21-22 0,-21 21 0,21 1 16,-21-1-16,-1-21 0,22 21 15,0-20-15,-21-1 0,0 0 0,21 0 16,-21 0-16,21 0 0,-21-21 0,21 22 16,0-1-1,21-21 1,0-21-1,0 21-15,0-22 16,1 1-16,-1 0 0</inkml:trace>
  <inkml:trace contextRef="#ctx0" brushRef="#br0" timeOffset="44771.03">29316 2858 0,'21'0'0,"-21"21"31,0 0-31,0 0 0,0 0 15,0 0-15,-21 1 0,0-1 16,-1 0 0,22 0-16,-21 0 0,0-21 15,21 21-15,-21-21 0,21-21 47</inkml:trace>
  <inkml:trace contextRef="#ctx0" brushRef="#br0" timeOffset="44943.93">29252 2688 0,'0'-21'15,"0"42"-15,0-63 0,0 63 63,0 0-63,21-21 15,1 21-15,-1 1 16</inkml:trace>
  <inkml:trace contextRef="#ctx0" brushRef="#br0" timeOffset="45622.7">29549 2815 0,'0'64'31,"0"-43"-31,0 0 16,-22 0-16,22 0 0,0 1 15,-21-22-15,21 21 0,0 0 16,0 0-16,0 0 0,0 0 31,-21-21-15,21-21-1,0 0 1,0 0-16,0 0 16,0 0-16,21-1 0,-21 1 15,21 0-15,1 0 0,-22 0 0,21 0 16,0-1-16,0 1 0,0 0 16,0 0-16,1 21 0,-1 0 0,0 0 15,0 0-15,0 0 0,0 0 16,1 21-16,-22 0 15,21 0-15,-21 1 0,0-1 0,0 0 16,0 21-16,0-21 16,0 1-16,0-1 0,0 0 0,-21-21 15,21 21-15,0 0 16,-22-21-16,1 0 16,21-21 15,0 0-31,0 0 15,21 0-15,1-1 0,-22 1 16,21 21-16,0-42 0,21 21 0,-21 0 16,1-1-16,20 1 0,0 0 15,-21 21-15,22 0 0,-1 0 0,-21 0 16,0 0-16,1 0 0,-1 0 16,0 21-16,-21 0 0,0 1 0,0-1 15,0 0-15,0 0 0,0 0 0,-21 0 16,0 1-16,-1-1 15,1 0-15,0-21 0,21 21 16,-21 0-16,42-42 47</inkml:trace>
  <inkml:trace contextRef="#ctx0" brushRef="#br0" timeOffset="45999.49">30311 2921 0,'21'0'47,"0"0"-47,0 0 16,0 0-16,0 0 0,1 0 15,-1 0-15,0 0 0,0-21 0,0 21 16,0-21-16,1 0 15,-1-1-15,-21 1 16,0 0 0,-21 21-16,-1 0 15,1 0-15,0 0 0,0 21 0,-21 0 16,20 1-16,1-1 0,0 0 0,0 0 16,0 0-16,0 0 0,-1 1 15,22-1-15,0 0 0,0 0 16,0 0-16,0 0 0,0 1 15,22-22 1,-1 0-16,0 0 0,21 0 0,-21 0 16,1 0-16,20 0 0,-21 0 15,0 0-15,22-22 0,-22 1 0,0 0 16,21 21-16,-21-21 0</inkml:trace>
  <inkml:trace contextRef="#ctx0" brushRef="#br0" timeOffset="46428.24">30903 2625 0,'0'0'0,"0"-43"0,0 1 0,0 0 0,0-1 16,0 1-16,0 21 0,0-21 16,0 20-16,0 1 0,-21 21 31,21 21-31,-21 1 0,0-1 16,21 21-16,0 0 0,-21 22 15,-1-22-15,1 1 0,21-1 0,0 0 16,0 1-16,0-1 0,-21 0 15,21 1-15,0-22 0,0 21 0,0-21 16,0 0-16,0 1 16,21-1-16,-21 0 0,21-21 0,1 21 0,-1-21 15,0 0-15,0 0 16,0 0-16,0 0 0,1 0 0,-1 0 16,21 0-16,-21-21 0,0 21 0,1-21 15,-1 0-15,0-22 0,21 22 16,-21-21-16,1-1 0,-1 1 0,0-21 15,0-1-15,0 1 0,0-1 16,-21 22-16,0-22 0,0 22 16,22 0-16,-22-1 0,0 22 0,0 0 15,-22 21 1,1 0 0,0 21-16,21 0 15,0 22-15,0-22 0,0 21 0,0-21 16,0 22-16,0-22 0,0 21 0,0-21 15</inkml:trace>
  <inkml:trace contextRef="#ctx0" brushRef="#br0" timeOffset="46930.99">31496 2688 0,'0'0'0,"21"0"0,-21 21 46,-21 1-46,21-1 16,-21 0-16,21 0 0,-21 0 16,21 22-16,-22-22 0,22 0 15,0 0-15,-21 0 0,21 0 16,0 1-16,-21-22 0,21 21 0,0 0 16,-21-21 15,21-21-16,0 0-15,0-1 0,0 1 16,0 0 0,21-21-16,-21 21 0,21-1 0,0 1 15,1 0-15,-1-21 0,0 21 16,0-1-16,0 1 0,22 0 0,-22 0 16,0 21-16,0 0 0,0 0 15,0 0-15,1 21 0,-1 0 16,-21 0-16,0 1 15,0 20-15,0-21 0,0 0 0,0 22 16,0-22-16,0 0 0,0 0 16,-21 0-16,21 0 0,0 1 15,-22-1-15,1-21 16,21 21-16,0-42 47,0 0-47,21-1 15,1 1-15</inkml:trace>
  <inkml:trace contextRef="#ctx0" brushRef="#br0" timeOffset="47154.8">32046 2646 0,'0'21'15,"-21"0"-15,21 0 16,0 1-16,-21-1 0,0 0 0,0 0 15,21 0-15,-22 0 0,22 1 16,0-1-16,-21 0 0,21 0 0,-21 0 16,21 0-16,0 1 15,0-1-15,0-42 47,21-1-47</inkml:trace>
  <inkml:trace contextRef="#ctx0" brushRef="#br0" timeOffset="47503.6">32067 2477 0,'0'0'0,"-21"0"0,0 0 0,0 0 16,0 0-16,0 0 15,-1 0-15,22 21 0,-21 0 16,21 0-1,0 0-15,21 0 16,1-21 0,-1 0-16,0 0 0,0-21 15,0 0-15,0 0 16,-21 0-16,0 0 16,0-1-16,0 1 15,0 0-15,0 0 0,0 0 16,-21 21-16,0 0 15,0 0-15,0 0 0,0 0 16,-1 0-16,1 0 0,0 21 16,21 0-16,0 0 15,0 0 1,21-21-16,0 0 16</inkml:trace>
  <inkml:trace contextRef="#ctx0" brushRef="#br0" timeOffset="47831.47">32470 2265 0,'0'0'0,"0"-21"0,21-22 31,-21 22-31,0 42 31,-21 1-31,-1-1 0,1 0 16,0 21-16,0 1 0,0-1 15,0 0-15,-1 1 0,1 20 0,0-21 16,0 1-16,0-1 0,0 0 16,-1 1-16,1-1 0,21 0 15,0-20-15,0-1 0,0 21 16,0-21-16,0 0 0,0 1 16,21-22-1,1 0-15,-1 0 0,0 0 16,0 0-16,0 0 0,0 0 15,1-22-15,-1 1 0,21 21 0,-21-21 16,0 0-16,1 0 0,-1 0 16</inkml:trace>
  <inkml:trace contextRef="#ctx0" brushRef="#br0" timeOffset="48096.3">32258 2540 0,'0'0'15,"-21"-21"-15,21 0 32,21 21-32,0 0 0,0 0 15,0 0-15,1 0 0,20 0 16,-21 0-16,0 0 0,0 0 0,1 0 16,-1 0-16,0 0 0,0 0 15,0 0 1,0 0-16,-21 21 0,0 0 47,22-21-32</inkml:trace>
  <inkml:trace contextRef="#ctx0" brushRef="#br0" timeOffset="48411.61">32766 2773 0,'0'0'16,"0"21"-1,21-21 1,0 0 0,0 0-16,-21-21 15,0 0 1,-21 21 15,0 0-31,0 0 16,21 21-1,0 0 1</inkml:trace>
  <inkml:trace contextRef="#ctx0" brushRef="#br0" timeOffset="49243.47">32237 3577 0,'-21'0'0,"-1"0"16,1 0-1,0 0-15,0 0 16,0 0 0,21 21-16,-21 1 0,-1-1 15,22 0-15,0 0 16,0 0-16,0 0 0,0 1 15,0-1-15,22 0 16,-1 0-16,0-21 0,0 21 0,21 0 16,-20 1-16,-1-22 0,0 21 15,0 0-15,0-21 0,-21 21 0,0 0 16,0 0 0,-42-21-16,21 0 0,0 0 0,-22 0 15,22 0-15,-21 0 0,-1 0 16,22 0-16,0 0 0,0 0 15,0 0-15,0-21 0,-1 0 0,1 21 16,21-21-16,0 0 16,0 0-16,21-1 15,1 1-15,-1 0 0,0 0 16,0 0-16</inkml:trace>
  <inkml:trace contextRef="#ctx0" brushRef="#br0" timeOffset="49517.37">32639 3577 0,'0'0'0,"0"21"31,0 1-31,0-1 16,0 0-16,-21 0 0,0 0 0,-1 0 16,22 1-16,-21-1 15,21 21-15,-21-21 0,0 0 0,21 1 16,0-1-16,0 0 0,0 0 15,0 0-15,0 0 0,21 1 16,0-22 0,0 0-16,1 0 0,-1 0 15,0 0-15,0 0 0,0 0 0,0-22 16,1 1-16,-22 0 16,21 21-16,-21-21 0,0 0 15</inkml:trace>
  <inkml:trace contextRef="#ctx0" brushRef="#br0" timeOffset="49708.43">32660 3768 0,'21'0'47,"0"0"-47,1 0 0,-1 0 16,21 0-16,-21 0 0,0 0 0,1 0 15,-1 0-15,0-21 0,-21-1 16,0 1-16</inkml:trace>
  <inkml:trace contextRef="#ctx0" brushRef="#br0" timeOffset="49875.8">32745 3598 0,'0'0'15,"-21"0"-15,42 0 47,0 0-31,0 0-16,0 0 0,0 0 0,1 0 15,-1 0-15,0 0 0,0 0 16,0 0-16,0 0 0,1 0 16</inkml:trace>
  <inkml:trace contextRef="#ctx0" brushRef="#br0" timeOffset="50163.65">33274 3598 0,'0'-21'16,"-21"21"15,0 0-31,-1 0 16,1 0-16,0 21 15,0-21-15,0 22 0,0-1 0,-22 0 16,22 0-16,0 21 0,-21-20 16,20-1-16,1 0 0,0 0 15,0 0-15,0 0 0,0 1 16,21-1-16,0 0 0,42-21 16,-21 21-16,0-21 0,22 0 15,-1 0-15,0 0 0,1 0 16,-1 0-16</inkml:trace>
  <inkml:trace contextRef="#ctx0" brushRef="#br0" timeOffset="50551.73">33528 3747 0,'0'0'0,"0"-22"0,21 22 16,-21-21-16,-21 21 16,0 0-1,0 0-15,-1 0 0,1 0 0,0 21 16,0 1-16,-21-22 0,20 21 15,1 0-15,0 0 0,0 0 16,0 0-16,0 1 0,21-1 0,-22 0 16,22 0-16,0 0 15,0 0-15,22-21 0,-1 0 0,0 22 16,0-22-16,0 0 16,0 0-16,1 0 0,20 0 0,-21-22 15,21 22-15,-20-21 0,-1 0 16,0 0-16,0 0 0,0 0 15,0-1-15,1 1 0,-22 0 0,0 0 16,0 0-16,0 0 0,0-1 16,0 1-16,-22 21 15,1 0-15,0 0 0,0 0 0,0 0 16,-22 0-16,22 0 0,0 0 16,0 21-16,0-21 0,21 22 0,-21-22 15,21 21-15,21 0 16,0-21-16,0 0 15</inkml:trace>
  <inkml:trace contextRef="#ctx0" brushRef="#br0" timeOffset="50907.01">33803 3768 0,'0'0'0,"21"0"0,-21 21 31,-21 0-15,0 0-16,21 0 15,-21-21-15,21 22 0,0-1 0,-21 0 16,21 0-16,-22 0 16,22 0-1,0-42 17,22 0-32,-1 21 15,-21-21-15,0 0 0,21 0 16,0-1-16,0 1 0,0-21 15,-21 21-15,0 0 0,0-1 0,0 1 16,0 0-16,0 0 0,0 42 31,0 0-15,0 0-16,0 22 0,0-22 16,0 0-16,0 21 0,0-20 15,-21-1-15,0 21 0,0-21 0,0 22 16</inkml:trace>
  <inkml:trace contextRef="#ctx0" brushRef="#br0" timeOffset="51255.31">32385 4466 0,'0'0'0,"0"-21"0,0 0 15,0 0-15,-21 0 0,21-1 0,0 1 16,-21 21-16,21-21 0,-22 21 31,22 21-31,-21 0 16,21 1-16,0-1 0,0 0 15,0 0-15,-21 0 0,21 0 0,-21 1 16,21-1-16,-21 0 0,21 0 16,0 0-16,0 0 15,21-21 1,0 0-16,21 0 16,-20-21-16</inkml:trace>
  <inkml:trace contextRef="#ctx0" brushRef="#br0" timeOffset="51467.19">32681 4318 0,'0'0'16,"21"-21"-16,-21-21 16,0 63 15,-21 0-31,21 0 0,0 0 0,0 0 16,-21 1-16,21 20 0,-21-21 15,21 0-15,0 0 0,0 1 16,0-1-16,0 0 0,0 0 0,0 0 15,-21-21 1,0 0 0,-1 0-16</inkml:trace>
  <inkml:trace contextRef="#ctx0" brushRef="#br0" timeOffset="52131.87">32216 4509 0,'0'0'0,"0"-22"31,21 22-15,0 0-16,0 0 0,21 0 16,1 0-16,-1 0 0,0-21 15,22 21-15,-1 0 0,-20 0 0,20-21 16,1 0-16,-22 21 0,0-21 16,1 0-16,-1 21 0,-21-22 0,0 1 15,1 21-15,-44 0 31,22 21-31,-21-21 16,0 22-16,0-1 0,0 0 16,21 0-16,-21 0 0,21 0 15,-22 1-15,22-1 0,0 0 0,-21 0 16,21 0-16,0 0 0,-21-21 16,21 22-16,0-1 15,21-21 16,-21-21-31,21-1 0,-21 1 16,22 0-16,-1 0 16,0 0-16,0 0 0,-21-22 15,21 22-15,0-21 0,1 21 16,-1-1-16,0-20 0,21 21 0,-21 0 16,1 21-16,-1-21 0,0 21 15,21 0-15,-21 0 0,1 0 0,-1 0 16,-21 21-1,0 0 1,-21-21-16,-1 0 0,1 21 0,0-21 16,-21 21-16,21-21 0,-22 0 15,22 0-15,-21 21 0,21-21 0,-1 0 16,1 22-16,0-22 0,21 21 16,0 0-16,0 0 0,0 0 15,0 0 1,0 1-16,0-1 0,21-21 15,0 21-15,1-21 16,-1 21-16,0-21 0,0 0 0,0 0 16,0 0-16,1 0 0,-1 0 15,0 0-15,0 0 0,0 0 0,0 0 16,1 0-16,-1-21 0,21 0 16,-21 21-16</inkml:trace>
  <inkml:trace contextRef="#ctx0" brushRef="#br0" timeOffset="52459.69">33718 4276 0,'22'0'0,"-44"0"0,65-21 16,-22 21-16,0 0 0,-21-22 15,-21 22 1,0 0 0,0 22-16,-22-22 0,22 21 15,-21 0-15,21-21 0,-1 21 16,-20 0-16,21-21 0,21 21 0,0 1 15,0-1-15,0 0 16,0 0-16,21 0 0,0 0 16,0-21-16,22 22 15,-22-22-15,0 21 0,0-21 0,0 21 0,1-21 16,-1 0-16,-21 21 16,0 0-1,-21-21-15,-1 0 16,1 0-16,-21 21 0,21-21 15,-22 0-15,1 0 0,0 0 0,21 0 16,-22 0-16,1 0 0,0 0 16,20 0-16</inkml:trace>
  <inkml:trace contextRef="#ctx0" brushRef="#br0" timeOffset="53223.25">32406 4974 0,'0'0'0,"0"-21"0,0 0 0,0 0 0,0 0 16,-21 21-1,0 0 1,21 21-16,0 0 0,0 0 0,-21 0 16,21 22-16,-22-22 0,22 0 15,0 21-15,0-21 0,-21 1 0,0 20 16,21-21-16,-21 0 0,21 0 0,0 1 15,-21-1-15,42-21 32,0 0-32,0 0 0,0 0 15,1 0-15,-1-21 0,0 21 16,0-22-16,-21 1 16,0 0-16,0 0 15,0 0 1,0 0-16,0-1 15,0 1-15,0 0 16,0 0-16,0 0 0,0 0 16,0-1-16,0 1 15,0 0-15,0 0 0,0 0 16,0 0-16,0-1 0,0 1 16,21 21 15,0 0-16,1 0-15,-1 21 0,0-21 16,0 22-16,0-1 0,0 0 0,1 0 16,-1 0-16,0 22 0,0-22 15,-21 0-15,0 0 0,0 0 0,0 0 16,-21 1-16,0-1 0,0 0 16,-22 0-16,22 0 0,-21 0 0,-1-21 15,1 22-15,0-22 0,-1 0 16,22 21-16,0-21 0,0 0 0,0 0 15,42-21 17,0 21-32,0-22 0,0 22 15,1-21-15</inkml:trace>
  <inkml:trace contextRef="#ctx0" brushRef="#br0" timeOffset="54098.85">32893 5059 0,'0'0'0,"0"-21"0,21 0 0,-21-1 16,0 1 0,-21 21-1,0 21-15,0-21 16,-1 22-16,1-1 0,0 0 16,0 0-16,0 0 0,21 0 15,-21 1-15,-1-1 0,22 0 0,0 0 16,0 0-16,22-21 31,-1 0-31,0 0 16,0 0-16,0 0 0,0 0 0,1-21 15,-1 0-15,0 21 0,0-21 16,-21 0-16,21-1 0,-21 1 0,21 0 16,-21 0-16,22 0 0,-22 0 15,0 42 16,0 0-15,0 0-16,-22 0 0,22 0 16,0 1-16,0-1 15,0 0 1,22-21-16,-1 0 0,0 0 16,0 0-16,0 0 0,22 0 15,-22 0-15,0-21 0,21 21 0,-21-21 16,1-1-16,20 22 0,-21-21 15,0 0-15,0 0 0,1 0 0,-1 0 16,-21-1-16,21 22 16,-21-21-16,-21 42 31,21 1-31,-21-1 0,-1 0 0,22 0 16,-21 0-16,21 0 15,0 1-15,0-1 16,0 0-16,21-21 15,1 0-15,-1 0 0,0 0 16,0 0-16,0 0 0,0 0 0,1-21 16,-1 21-16,0-21 15,0 21-15,0-22 0,0 1 0,1 0 0,-1 0 16,-21 0 0,21 0-16,-21-1 15,0 44 1,0-1-16,-21 0 15,0-21-15,21 21 0,-22 0 16,1 0-16,0 1 0,21 20 0,-21-21 16,0 0-16,21 0 0,-21 22 15,21-22-15,0 21 0,0 1 0,-22-22 16,22 21-16,-21 0 0,21 1 16,0-22-16,0 21 0,-21-21 0,21 22 15,-21-22-15,0 0 16,0-21-1,-1 0-15,22-21 16,0 0-16,0 0 0,-21-1 0,21 1 16,0 0-16,0 0 0,0-21 15,21 20-15</inkml:trace>
  <inkml:trace contextRef="#ctx0" brushRef="#br0" timeOffset="54391.68">33803 5017 0,'21'-22'16,"0"22"-1,-21 22 17,0-1-32,0 0 15,0 0-15,0 0 16,0 0-1,-21-21-15,21 22 0,0-1 16,0 0-16,0 0 16,0 0-1,21-21 1,-21 21-16,0 1 16,0-1-1</inkml:trace>
  <inkml:trace contextRef="#ctx0" brushRef="#br0" timeOffset="54935.51">33232 5546 0,'0'0'0,"21"0"0,0 0 32,-21 21-32,0 0 15,21-21-15,-21 21 0,0 0 0,21 1 16,-21-1-16,21 21 0,-21-21 15,0 0-15,0 1 0,0 20 0,0-21 16,0 0-16,0 0 0,0 22 16,0-22-16,-21 0 0,-21 0 15,21 22-15,-22-22 0,22 0 0,-21 0 16,0 0-16,20 0 0,-20-21 16,21 22-16,-21-1 0,20-21 0,1 0 15,0 21-15,0-21 0,0 0 16,21-21-1,0 0-15</inkml:trace>
  <inkml:trace contextRef="#ctx0" brushRef="#br0" timeOffset="55146.49">33422 5969 0,'0'21'63,"0"0"-47,-21 1-16</inkml:trace>
  <inkml:trace contextRef="#ctx0" brushRef="#br0" timeOffset="55331.67">33359 6202 0,'0'0'0,"-22"21"31,22 0-31,-21-21 0,0 21 16,0 1-16,0-1 15,0-21-15,-1 21 16,1-21-16,0 0 0,0 21 15,0-21-15,0 0 0,-22 0 16,22 0-16,0 0 0,-21 0 0,20 0 16</inkml:trace>
  <inkml:trace contextRef="#ctx0" brushRef="#br0" timeOffset="66999.09">25485 1207 0,'0'0'0,"0"-22"0,-22 22 16,1-21-16,0 21 31,0 0-31,0 0 15,21 21 1,-21 1-16,21-1 0,0 0 0,0 0 16,-22 0-16,22 22 0,-21-1 15,21-21-15,-21 21 0,21 1 16,-21 20-16,21-20 0,0 20 16,-21 1-16,0-1 0,-1 1 0,22-22 15,-21 21-15,0 1 0,21-22 16,0 22-16,0-22 0,0 0 0,0-20 15,0 20-15,0-21 0,0 0 0,0 0 16,0 1-16,0-1 16,0-42 15,0-1-31,0 1 0,0 0 0</inkml:trace>
  <inkml:trace contextRef="#ctx0" brushRef="#br0" timeOffset="69167.07">24786 2794 0,'0'0'0,"-21"0"0,0 0 0,0 0 16,-1 0-16,1 0 0,21-21 16,0 0-1,0 0 1,0-1-16,21 22 0,1-21 15,20 21-15,-21 0 0,21 0 16,1-21-16,-1 21 0,22 0 0,-22 0 16,0 0-16,22 0 0,-22 21 15,0-21-15,64 106 16,-106-85 0,0 0-16,0 1 0,-21-1 15,-21 0-15,21 0 0,-22 0 0,-20 0 16,20 1-16,-20-22 0,21 21 15,-22-21-15,22 0 0,-1 21 0,1-21 16,21 0-16,0 0 0,0 0 0,42 0 47,0-21-47,21 21 0,-21 0 16,22 0-16,-22-21 0,21 21 15,1 0-15,-1 0 0,-21 0 0,21 0 16,1 0-16,-1 0 0,0 0 15,-20 0-15,20 21 0,0 0 0,-21-21 16,1 21-16,-1 0 0,0-21 16,0 21-16,0 1 0,-21 20 0,0-21 15,0 0-15,0 22 0,0-1 0,-21-21 16,0 0-16,-21 22 0,20-22 16,-20 0-16,-21 0 0,20 0 0,-20-21 15,-22 21-15,0-21 0,1 0 0,-1 0 16,0 0-16,22 0 15,-22 0-15,22 0 0,-1-21 0,22 21 16,0-21-16,-1 0 0,22 21 16,0-21-16,0 0 0,21-1 15,0 1-15,0 0 0,0 0 32,-21 21-17,-1 0 1,1 0-16</inkml:trace>
  <inkml:trace contextRef="#ctx0" brushRef="#br0" timeOffset="75367.09">10139 3704 0,'0'0'0,"0"-21"0,0 0 16,0 0-16,0 0 31,0-1-31,0 44 31,21-22-15,-21 21-16,0 0 0,0 0 0,0 21 15,0-20-15,0 20 0,0 0 16,21 1-16,-21-1 0,0 21 0,0 1 16,0-1-16,0 22 0,0-21 15,0 20-15,0-20 0,0 20 0,0-20 16,0 21-16,0-1 0,0 1 0,0 0 15,0-1-15,0 1 0,-21 0 16,0-1-16,0 1 0,21-22 16,-22 22-16,22-21 0,-21 20 0,21-20 15,-21-1-15,21 1 0,0-1 16,0-20-16,0 20 0,0-21 0,0 1 16,0-1-16,0-21 0,0 22 0,0-22 15,0 0-15,0 0 0,21 0 0,-21 0 16,21-21 15,-21-21-31,0 0 0,0 0 16,22 0-16,-22 0 0,21-1 0,0-20 15,-21 0-15,21-1 16,0 1-16,-21-21 0</inkml:trace>
  <inkml:trace contextRef="#ctx0" brushRef="#br0" timeOffset="77088.23">10393 3683 0,'0'0'15,"-43"0"1,22 0-1,0 0-15,0 0 16,0 0-16,0 0 16,21-21-1,0 0 17,21 21-17,0 0-15,0 0 0,0 0 0,0 0 16,22 0-16,-1 0 0,0 0 0,1 0 15,-1 0-15,22 0 0,-1 0 16,1 0-16,20 0 0,1 0 16,0 0-16,-22 0 0,22 0 0,-1 0 15,1 0-15,-21 0 0,20 0 0,1 0 16,0 0-16,20 0 0,-20 0 16,21 0-16,0 0 0,0 0 15,-1 0-15,1 0 0,0 0 0,21 0 16,0 0-16,0 0 0,0 0 15,0 0-15,0 0 0,0 0 0,0 0 16,0 0-16,0 0 0,0 0 16,0 0-16,0 0 0,0 0 0,-21-21 15,21 21-15,-21 0 0,0 0 0,-1-22 16,1 22-16,0 0 0,0 0 16,0 0-16,0-21 0,-1 21 0,-20 0 15,21 0-15,0 0 0,-22 0 16,22 0-16,0 0 0,0 0 15,-21 0-15,20 0 0,-20 0 0,0 0 16,-1 0-16,-20 0 0,-1 0 16,1 0-16,-1 0 0,-20 0 0,-1 0 15,0 0-15,1 0 0,-1 0 16,-21 0-16,22 0 0,-22 0 0,0 0 16,21 0-16,-21 0 0,1 0 15,-1 0-15,0 0 0,0 0 0,0 0 16,0 0-16,1 0 15,-1 0 1,-21 21-16,0 1 16,0-1-1,0 0-15,0 0 16,0 0 0,-21 0-16,-1 1 0,22-1 15,0 0-15,0 21 0,0-21 0,0 22 16,0-22-16,0 42 0,0-20 15,0-1-15,0 22 0,0-22 0,0 21 16,0-20-16,0 20 0,0 1 16,0-22-16,0 22 0,0-22 0,0 21 15,0 1-15,0-1 0,0 1 16,0-1-16,0 1 0,0-1 0,0-20 16,0 20-16,0 1 0,0-1 15,0-20-15,0 20 0,0 1 16,0-22-16,0 21 0,0-20 0,0 20 15,0-20-15,0 20 0,0-21 0,0 1 16,0 20-16,-21-20 0,21-1 16,0-21-16,-21 21 0,21 1 0,-21-22 15,21 21-15,0-21 0,-21 1 0,0-1 16,-1 0-16,22 0 0,-21 0 16,0-21-16,0 21 0,0-21 15,0 22-15,-1-22 0,1 0 0,0 0 0,0 21 16,-21-21-16,20 0 15,-20 0-15,0 21 0,-1-21 0,1 0 16,0 0-16,-1 0 0,-20 21 0,21-21 16,-22 0-16,1 0 0,-1 0 15,-21 0-15,22 0 0,-22 0 0,1 0 16,-22 0-16,21 0 0,-21-21 0,0 21 16,1 0-16,-1-21 0,0 21 15,0 0-15,0-21 0,0 21 0,22 0 16,-22-22-16,0 22 0,21-21 0,-20 21 15,-1 0-15,0 0 0,0 0 0,0 0 16,0-21-16,1 21 0,-1 0 16,0 0-16,0 0 0,0 0 15,0 0-15,1 0 0,-1 0 0,21 0 16,0 0-16,1 0 0,-1 0 16,0 0-16,1 0 0,-1 0 0,22 0 15,-22 0-15,0 0 0,1 0 0,-1 0 16,0 21-16,1-21 0,-1 0 0,0 0 15,1 0-15,-1 0 0,0 0 16,22 0-16,-22 0 0,0 0 0,22 0 16,-1 0-16,-20 0 0,20 0 0,1 0 15,-1 0-15,1 0 0,-1 0 16,22 0-16,-22 0 0,22 0 16,-21 0-16,20 0 0,22 0 0,-21 0 15,21 0-15,-1 0 0,1 0 16,0 0-16,0 0 0,0 0 15,0 0-15,-1 0 32,1 0-32,0 0 15,0 0 1,0 0 0,0 0-1,-1 0-15,22-21 16,-21 21-16,0 0 0,21-21 15,-21 21 1,21-21 0</inkml:trace>
  <inkml:trace contextRef="#ctx0" brushRef="#br0" timeOffset="77924.1">4064 8530 0,'0'0'0,"0"-42"16,0 21-1,0 0-15,-21-1 16,21 44 15,0-1-15,0 0-16,0 0 0,0 21 16,21 1-16,-21-1 0,21 0 0,-21 22 15,0 21-15,0-22 0,0 22 0,0-22 16,0 22-16,0-22 0,0 22 15,0 0-15,0-22 0,-21 22 0,21 0 16,0-1-16,0-20 0,0 20 16,0-20-16,0 21 0,0-22 0,0 1 15,0-1-15,0-21 0,0 22 16,0-22-16,0 22 0,0-43 0,21 21 16,-21-21-16,0 1 0,21-22 15,0 0-15,-21-22 16,22 1-16,-22-21 0,0 21 0,21-22 15</inkml:trace>
  <inkml:trace contextRef="#ctx0" brushRef="#br0" timeOffset="78851.11">4149 8636 0,'0'0'0,"0"-21"0,-22 0 0,1 0 0,0-1 16,0 22-16,0-21 16,0 21-16,-1 0 0,44 21 47,-1-21-47,21 0 0,0 0 0,1 22 15,-1-22-15,22 0 0,20 0 0,1 0 16,21 0-16,0 0 0,21-22 15,0 22-15,0-21 0,21 21 0,21-21 16,-21 0-16,22 21 0,-1-21 16,0 0-16,1-1 0,20 22 15,-21-21-15,1 0 0,-1 21 0,0-21 16,1 0-16,-1 21 0,0-21 16,1 21-16,-22-22 0,0 22 0,-21-21 15,0 21-15,0 0 0,0-21 0,0 0 16,-21 21-16,0 0 0,0 0 15,-1-21-15,-20 21 0,-21 0 0,20 0 16,-20 0-16,-22-21 0,22 21 0,-22 0 16,0 0-16,-21 0 0,1 0 15,20 0-15,-21 0 0,-21-22 16,21 22-16,0 0 0,-21 22 31,0-1-31,0 0 0,0 0 16,0 0-16,0 0 0,0 22 0,0-22 15,0 0-15,0 21 0,0-20 16,0 20-16,0 0 0,0 1 0,0-1 16,0 0-16,-21 1 0,21 20 0,0 1 15,0-1-15,-21 1 0,21-1 16,-21 1-16,21-1 0,0-21 0,-21 22 16,21-1-16,-21 1 0,21-1 0,-22 1 15,22-1-15,0 1 0,0-22 16,0 22-16,-21-22 0,21 0 15,-21 1-15,21-1 0,-21 0 0,21-20 16,0 20-16,-21-21 0,0 0 0,21 0 16,-22-21-16,1 22 0,0-1 15,0-21-15,0 0 0,-22 21 0,22-21 16,-21 0-16,21 0 0,-43 21 0,22-21 16,-22 0-16,1 0 0,-22 0 0,1 21 15,-1-21-15,0 0 0,-21 0 16,1 0-16,-22 0 0,0 21 0,-22-21 15,1 0-15,0 0 0,0 0 0,-21 22 16,-1-22-16,22 0 0,-21 21 16,-1-21-16,1 21 0,21-21 15,-21 21-15,-1-21 0,-20 21 0,42-21 16,-22 0-16,1 21 0,21-21 0,21 0 16,-21 0-16,42 0 0,0 0 15,0 0-15,21 0 0,22 0 0,21 0 16,-1 0-16,1 0 0,21 0 0,21-21 15,0 0 1,21 21-16,21-21 16,1 21-16,-1-21 0,0 21 15,22-21-15,-22-1 0</inkml:trace>
  <inkml:trace contextRef="#ctx0" brushRef="#br0" timeOffset="79387.03">14203 8065 0,'21'0'0,"-42"0"0,63 21 15,-42 21-15,0-21 0,21 22 16,-21 20-16,21-21 0,-21 22 0,0-1 16,0 22-16,0-21 0,0 20 0,0 22 15,0-21-15,0-1 0,0 1 16,-21 21-16,0-21 0,0-1 0,0 1 15,0 0-15,-1-22 0,1 22 0,0-22 16,21-20-16,0 20 0,-21-21 0,21 1 16,0-22-16,0 0 0,0 0 15,21-21 1,0-42-16,-21 21 16,21 0-16,-21-22 0,22 1 0</inkml:trace>
  <inkml:trace contextRef="#ctx0" brushRef="#br0" timeOffset="80207.59">14330 8234 0,'0'0'0,"-21"-64"0,-1 22 16,1 0-16,0-1 0,0 22 0,21-21 16,-21 21-16,21 0 0,21 21 15,0 0 1,21 0-16,1 0 0,-1 0 0,22 0 15,20 0-15,1 0 0,21 0 0,21 0 16,21 0-16,21-22 0,1 22 16,41 0-16,1 0 0,21-21 0,0 21 15,21-21-15,0 21 0,21 0 16,-21 0-16,0 0 0,21-21 0,-21 21 16,-21 0-16,0-21 0,-1 21 0,-20 0 15,-21-21-15,-1-1 0,-21 22 16,-20-21-16,-1 21 0,-42-21 0,-1 21 15,-20-21-15,0 21 0,-22 0 0,1-21 16,-22 21-16,22-21 16,-22 21-16,-21 0 0,21 0 0,-20 0 15,-1 0-15,0 0 0,-21 21 32,0 0-32,0 0 0,0 0 0,0 0 15,-21 22-15,21-1 0,-21 0 16,-1 22-16,1-1 0,0 1 0,0-1 15,0 22-15,0-21 0,-1-1 0,22 1 16,-21 20-16,0-20 0,21 20 16,-21 1-16,21-21 0,0 20 0,0-20 15,-21-1-15,21 1 0,-21-1 0,21 1 16,-22-1-16,22-20 16,0-1-16,-21 21 0,0-20 0,0-1 15,21 0-15,-21 1 0,0-1 0,-1-21 16,1 22-16,0-22 0,0 0 15,-21 0-15,-1 0 0,22 0 0,-21 1 16,-22-22-16,22 0 0,-22 21 0,22-21 16,-21 0-16,-1 0 0,1 0 0,-22 0 15,21 21-15,-20-21 0,-1 0 16,0 0-16,-20 0 0,-22 0 0,0 0 16,0 0-16,-22 0 0,1 0 0,-21 0 15,0 0-15,-1-21 0,-20 21 16,-22 0-16,0 0 0,1 0 15,-22 0-15,21 0 0,1 0 0,20 0 16,1 0-16,-1 21 0,1-21 16,41 21-16,1-21 0,0 21 0,21-21 15,-21 0-15,21 0 0,21 21 0,-21-21 16,21 0-16,0 0 0,1 0 0,20 0 16,0 0-16,22 0 0,20 22 15,1-22-15,0 0 0,-1 0 0,22 0 16,0 0-16,21-22 31,0 1-31,21 21 0,0 0 16</inkml:trace>
  <inkml:trace contextRef="#ctx0" brushRef="#br0" timeOffset="80670.88">12001 13018 0,'-21'-127'16,"42"254"-16,-42-276 0,21 171 16,-21-1-1,21 0-15,0 21 0,0 22 0,0-22 16,0 22-16,0-1 0,0 22 15,0-1-15,0 1 0,0 21 16,0-21-16,0 20 0,0-20 0,0 21 16,21 0-16,0 0 0,1-1 15,-1 1-15,-21 0 0,21-21 0,0 21 16,-21-22-16,21 1 0,-21 0 0,0-22 16,0 22-16,21-43 0,-21 22 0,0-22 15,0 0-15,0 1 0,0-22 0,22-21 16</inkml:trace>
  <inkml:trace contextRef="#ctx0" brushRef="#br0" timeOffset="81611.74">12404 13208 0,'0'0'0,"-22"-42"0,-41-1 16,42 43-16,0-21 0,-1 21 0,1 0 15,21-21 1,43 21 0,-22-21-1,21 21-15,0 0 0,22 0 0,-1 0 16,22 0-16,0 0 0,21 0 15,-1 0-15,22-21 0,22 21 0,-1-21 16,0 21-16,42-22 0,-20 22 0,20-21 16,1 0-16,20 21 0,1-21 15,0 0-15,21 21 0,-22-21 0,22-1 16,0 22-16,0-21 0,0 21 0,-22 0 16,1-21-16,0 0 0,-1 21 15,-20 0-15,-1-21 0,-20 21 0,-1-21 16,-21 21-16,0-22 0,0 1 15,-21 21-15,-21-21 0,0 0 16,0 21-16,-21-21 0,-1 0 0,1 21 16,-22-22-16,1 1 0,-22 21 0,1-21 15,-1 21-15,0 0 0,1-21 16,-22 21-16,0 0 0,0 0 0,-21-21 16,21 21-16,0 0 15,-21 21-15,22-21 0,-22 21 0,0 0 16,0 22-16,0-22 0,21 21 15,-21 0-15,0 22 0,0-1 0,0-20 16,0 20-16,0 22 0,0-22 0,0 1 16,0-1-16,0 22 15,0-21-15,0 20 0,0 1 0,0-22 16,0 22-16,0 0 0,0-22 0,0 22 16,21 0-16,-21-22 0,0 22 0,0-22 15,0 1-15,21 20 0,-21-20 16,0-22-16,0 22 0,21-22 0,-21 22 15,0-22-15,0 0 0,0 1 0,0-22 16,0 21-16,-21-21 0,0 0 0,0 1 16,0-1-16,-1 0 0,1 0 15,-21-21-15,0 21 0,-1-21 0,22 0 16,-21 21-16,-1-21 0,1 0 16,0 0-16,-22 0 0,22 0 0,-22 0 15,-20 0-15,20 0 0,-42 0 0,22 0 16,-22 0-16,-21 0 0,0 0 0,-21 0 15,0 0-15,-22 0 0,1-21 16,-22 21-16,1 0 0,-1 0 0,-20 0 16,-1 0-16,-21 0 0,22 0 0,-22 21 15,-21-21-15,21 0 0,-21 22 0,21-22 16,-21 0-16,42 0 0,-20 0 0,20 21 16,21-21-16,22 0 0,21 0 15,0 0-15,21 0 0,21-21 0,21 21 16,22-22-16,-22 22 0,43 0 15,-22-21-15,22 0 0,0 21 0,20 0 16,1 0-16,0-21 0,21 0 16,21 0-16,0-1 15,1 22-15,-1-21 0,21-21 0,0 21 16</inkml:trace>
  <inkml:trace contextRef="#ctx0" brushRef="#br0" timeOffset="82431.64">21018 4551 0,'0'0'0,"-21"0"0,0 0 16,0 0-1,21 21-15,0 0 16,0 0-16,0 22 0,0-1 0,0 0 15,0 22-15,0-1 0,0 1 16,0-1-16,0 1 0,0-22 0,0 22 16,0-1-16,0-20 0,0-1 0,0 21 15,0-20-15,0-22 16,0 21-16,-21-21 0,21 22 0,0-22 16,0 0-16,0 0 0,0 0 15,0-42 1,0 0-16,21 0 15,-21 0-15,21 0 0</inkml:trace>
  <inkml:trace contextRef="#ctx0" brushRef="#br0" timeOffset="83495.03">21124 4593 0,'-21'-21'0,"42"42"0,-63-63 0,42 21 16,0 0-1,21 21 1,0 0-16,22 0 16,-1 0-16,21-22 0,1 22 15,21 0-15,-1 0 0,22-21 0,0 21 16,21 0-16,0 0 0,21-21 16,0 21-16,22 0 0,-1 0 0,0 0 15,22 0-15,-22 0 0,22 0 0,-1 0 16,-21 0-16,1 0 0,-1 0 15,0 0-15,-20 0 0,-22 0 0,21 0 16,-21 0-16,-21 0 0,-1 0 16,-20 0-16,0 0 0,-22 0 15,1 0-15,-22 0 0,0 0 0,1 0 16,-22 0-16,21 0 0,-21 0 16,22 0-16,-22 0 0,21 0 0,-21 0 15,22 0-15,-22 0 0,21 0 16,-21 0-16,1 0 0,-1 0 0,0 0 15,-21 21 17,0 0-32,-21 1 0,21-1 15,-21 0-15,21 21 16,-22-21-16,22 22 0,0-1 0,0 0 0,-21 22 16,21-22-16,-21 22 15,21-1-15,0 1 0,0-22 0,-21 22 16,21-1-16,-21-21 0,21 22 0,-21-22 15,-1 1-15,22 20 0,-21 1 16,21-22-16,0 21 0,-21-20 0,21-1 16,-21 170-1,0-170-15,21-21 16,0 0-16,-21 1 0,21-1 0,-22-21 16,1 21-16,0-21 15,0 0-15,-21 0 0,20 0 16,-20 0-16,21 0 0,-43 0 0,22 0 15,-21-21-15,-1 21 0,-21-21 0,1 21 16,-22-22-16,21 1 0,-21 0 16,-21 0-16,22 21 0,-44-21 0,1 0 15,21-1-15,-21 1 0,-21 21 0,21-21 16,-1 0-16,-20 21 0,21 0 16,0 0-16,0 0 0,21 0 0,0 0 15,21 0-15,0 0 0,0 0 0,21 0 16,1 0-16,-1 0 0,22 0 15,-1 0-15,1 0 0,-1 0 16,22 0-16,-1 0 0,1 0 0,0 0 16,21 0-16,-22 0 0,22 0 15,0 0-15,0 0 16,0 0-16,-1 0 16,1 0-1,0 0-15,0-21 0,0 21 16,0 0-16,-1-21 15,1 21-15,21-22 16,-21 22-16,0 0 0,21-21 31,-21 21-15,21-21 46,-21 0-46,-1 0-16,22 0 16,-21-1-16,0 22 0,21-21 15,-21 21-15,21-21 0,0 0 0,0 0 16,0 0-16</inkml:trace>
  <inkml:trace contextRef="#ctx0" brushRef="#br1" timeOffset="89180.49">10202 3048 0,'0'0'0,"0"-42"0,21 21 16,-21-1-16,0 1 0</inkml:trace>
  <inkml:trace contextRef="#ctx0" brushRef="#br1" timeOffset="90840.5">3662 4085 0,'0'0'0,"-21"0"0,-1 0 0,44 0 78,-1 0-78,0-21 0,0 21 16,0-21-16,0 0 0,1 0 16,-1-1-16,0 1 0,0 0 0,0 0 15,0-21-15,1 20 0,-1 1 16,0-21-16,0 21 0,-21-22 0,0 22 15,21-21-15,-21 21 0,0 0 16,0-1-16,0 1 0,0 0 16,0 0-16,-21 42 31,21 21-31,0-20 16,-21-1-16,21 21 0,-21 0 15,0 22-15,21-1 0,-22 1 0,1-1 16,0 22-16,0-21 0,0 20 15,0 1-15,-1 0 0,1-1 0,0 22 16,0-21-16,0 21 0,0-1 16,-1 1-16,1-21 0,0 0 0,21-1 15,0 1-15,0 0 0,0-1 16,0-20-16,0-1 0,0-20 16,0-1-16,0 0 0,21-21 0,0 1 15,1-22-15,20 0 0,-21 0 16,21-22-16,-20 1 0,20-21 0,-21 21 15,21-22-15,-20 1 0,20 0 0,-21-1 16,0 1-16,0-21 0,1 20 16,-1 1-16,0-22 0,-21 22 0,21-21 15,-21 20-15,0-20 0,0 20 16,-21-20-16,0 21 0,0-1 0,-1 1 16,-20 0-16,0 20 0,-1 1 0,1 0 15,0 0-15,-22 0 0,22 0 16,0 21-16,-1 0 0,22 0 15,-21 0-15,21 0 0,-1 0 16,1 0-16,42 0 31,22-22-31,-22 22 0,0 0 0,21-21 16,1 0-16,-22 21 0,21-21 0,1 0 16,-1 0-16,0-1 0,-21 1 15,22 0-15,-1 0 0,-21-21 0,0 20 16,1 1-16,-1 0 0,0-21 15,0 21-15,-21-1 0,0 1 0,0 0 16,0 0 0,0 42-1,0 0-15,0 0 0,0 1 16,0-1-16,0 21 16,0-21-16,0 0 0,0 1 0,0-1 15,0 0-15,0 0 16,0 0-16,0 0 15,0-42 17</inkml:trace>
  <inkml:trace contextRef="#ctx0" brushRef="#br1" timeOffset="91044.38">4106 4064 0,'21'0'16,"-21"21"31,0 0-31,0 1-16,0-1 15,0 0 1</inkml:trace>
  <inkml:trace contextRef="#ctx0" brushRef="#br1" timeOffset="91491.12">4318 4149 0,'0'21'0,"0"0"15,0 0-15,0 0 16,0 1-16,-21-1 0,21 0 0,0 0 15,-21 0-15,21 0 16,0 1-16,-22-1 0,22 0 0,0 0 0,0 0 16,0 0-16,0 1 15,-21-22 17,21-22-17,0 1-15,0 0 16,0 0-16,0-21 0,0 20 15,21 1-15,1-21 0,-22 21 0,21 0 16,21-22-16,-21 22 0,0 0 16,22 21-16,-22-21 0,21 21 0,-21 0 15,22 0-15,-22 0 16,0 21-16,0-21 0,0 21 0,1 0 16,-1 0-16,0 1 0,-21 20 0,0-21 15,0 0-15,0 0 0,0 22 16,0-22-16,0 0 0,-21 0 0,0 0 15,21 1-15,-22-1 0,22 0 16,0 0-16,0-42 31,22 0-15</inkml:trace>
  <inkml:trace contextRef="#ctx0" brushRef="#br1" timeOffset="92079.78">5228 4149 0,'0'0'0,"0"-43"16,0 22 0,0 0-16,-21 21 0,0 0 0,0 0 15,-1 0-15,1 0 16,0 0-16,0 21 0,0-21 0,0 21 15,-1 22-15,1-22 0,0 0 16,0 21-16,0 1 0,0-22 16,-1 21-16,22-21 0,0 22 0,-21-22 15,21 21-15,0-21 0,0 1 16,0-1-16,0 0 0,0 0 16,21-21-16,1 0 15,-1 0-15,0 0 0,0 0 0,0 0 16,0 0-16,1 0 0,20-21 0,-21 0 15,0 0-15,0-1 0,1 1 16,-1 0-16,0-21 0,0-1 0,0 1 16,0 0-16,1-1 0,-1 1 15,-21-21-15,21-1 0,0 22 16,0-22-16,0 22 0,-21 0 0,0-22 16,22 22-16,-1-1 0,-21 1 15,21 0-15,-21 21 0,0-1 0,0 1 16,0 0-16,0 42 15,-21 0-15,0 1 0,-1-1 16,1 0-16,21 21 0,-21 1 0,21-1 16,-21 21-16,0-20 0,21 20 15,0 1-15,0-1 0,-21 1 0,21-22 16,-22 22-16,22-22 0,0 0 16,-21 1-16,21-22 0,0 21 0,0-21 15,0 0-15,0 1 0,0-1 16,21-21-16,1 0 15,-1 0-15,0 0 0,0 0 0,0-21 16,0 21-16,1-22 0,20 1 16</inkml:trace>
  <inkml:trace contextRef="#ctx0" brushRef="#br1" timeOffset="92695.61">5948 3852 0,'0'0'0,"-21"0"16,21 22-1,21-22 17,0 0-32,0-22 0,0 22 15,0-21-15,1 21 0,-1-21 0,0 0 16,0 21-16,0-21 0,-21 0 0,21 21 15,-21-22-15,22 1 0,-22 0 16,0 0-16,-22 21 16,1 0-16,0 0 15,-21 0-15,-1 21 0,1 0 0,0 0 16,-1-21-16,1 43 0,21-22 16,-21 0-16,-1 0 0,22 0 15,0 1-15,21-1 0,0 0 0,0 21 16,0-21-16,0 1 15,0-1-15,21 0 0,0-21 0,0 0 16,1 21-16,-1-21 0,21 0 16,-21 0-16,0 0 0,1 0 0,20 0 15,-21 0-15,0 0 0,0 0 0,1-21 16,-22 0 0,-22 21-1,1 0-15,0 0 16,0 21-16,-21 0 0,20 0 15,-20 0-15,21 1 0,-21-1 0,-1 21 16,22 0-16,-21-20 0,21 20 16,-1-21-16,1 21 0,0-20 0,21-1 15,0 0-15,0 0 0,0 0 16,0 0-16,0 1 0,21-22 0,0 21 16,1-21-16,-1 0 0,0 0 0,21 0 15,-21 0-15,22 0 0,-1 0 16,-21 0-16,22-21 0,-1-1 0,0 1 15,-21 0-15,22 0 0,-1 0 16,-21-22-16</inkml:trace>
  <inkml:trace contextRef="#ctx0" brushRef="#br1" timeOffset="92991.44">6562 3387 0,'0'0'15,"0"-21"-15,-22 21 0,1 0 0,0 0 16,0 0-16,0 21 0,21 0 16,-21 0-16,21 21 0,-22 1 15,22-1-15,0 22 0,-21-22 0,21 0 16,-21 22-16,0-1 0,21-20 16,-21 20-16,0 1 0,-1-1 15,22-21-15,-21 22 0,0-22 0,21 1 16,-21-1-16,21-21 0,-21 21 0,21-20 15,0-1-15,0 0 0,0 0 16,21-42 15,0 0-31,-21 0 16,0-1-16</inkml:trace>
  <inkml:trace contextRef="#ctx0" brushRef="#br1" timeOffset="93426.19">6498 4170 0,'0'21'31,"21"-21"-15,0 0-16,1 0 15,-1-21-15,0 21 0,0-21 0,0 0 16,0-1-16,1 22 16,-1-21-16,-21 0 0,21 0 0,-21 0 0,0 0 15,-21 21 17,0 0-32,-1 0 0,-20 0 0,21 21 15,0 0-15,0 0 0,-1 0 16,1 0-16,0 22 0,0-22 0,0 0 15,21 0-15,0 22 0,0-22 16,0 0-16,0 0 0,0 0 16,0 0-16,21-21 0,0 0 15,0 0-15,22 0 16,-22 0-16,21 0 0,-21 0 0,22 0 16,-1 0-16,-21-21 0,21 21 0,-20-21 15,20 0-15,-21 0 0,21 0 16,-20-1-16,-1-20 0,0 21 0,0 0 15</inkml:trace>
  <inkml:trace contextRef="#ctx0" brushRef="#br1" timeOffset="94075.82">7091 3937 0,'0'0'0,"-21"0"31,-1 21-31,22 0 16,-21 1-16,21-1 0,0 21 15,-21-21-15,21 0 0,-21 1 16,21 20-16,0-21 0,0 0 0,0 0 15,-21 1-15,21-1 0,0 0 16,-21 0-16,21 0 0,0-42 47,0 0-31,0 0-16,0 0 0,0-1 15,21 1-15,0-21 0,-21 21 0,0 0 16,21-22-16,0 22 0,0 0 0,1-21 15,-1 20-15,-21 1 0,21 21 16,0-21-16,0 21 0,0 0 16,1 0-16,-1 0 0,0 0 15,0 21-15,0 0 0,-21 22 16,21-22-16,1 0 0,-22 21 0,0-20 16,0 20-16,0-21 0,0 21 15,0-20-15,0-1 0,0 0 0,0 0 16,0 0-16,0 0 0,0 1 0,-22-22 15,22 21-15,-21-21 16,21-21 0,0-1-1,0 1-15,0 0 0,0 0 16,0-21-16,0 20 0,21-20 16,1 21-16,-1-21 0,-21 20 15,42-20-15,-21 0 0,0 21 0,1-1 16,20 1-16,-21 0 0,21 21 0,-20 0 15,-1 0-15,21 0 0,-21 0 16,0 0-16,1 0 0,-1 42 0,0-20 16,-21-1-16,0 0 0,21 0 15,-21 0-15,0 0 0,0 1 0,0 20 16,0-21-16,-21 0 0,21 0 16,-21 1-16,0-22 0,-1 21 15,1 0-15,0-21 16,21-21 15,21 0-31</inkml:trace>
  <inkml:trace contextRef="#ctx0" brushRef="#br1" timeOffset="94451.6">7980 4149 0,'0'0'0,"-21"0"0,-22 21 16,64-21 15,1 0-15,-1-21-16,0 21 0,0-21 0,21 21 16,-20-22-16,-1 1 0,0 0 15,21 21-15,-21-21 0,-21 0 0,22 0 16,-22-1-16,0 1 0,0 0 15,-22 21 1,1 0-16,0 0 0,0 0 0,0 21 16,-22 0-16,22 1 0,0 20 15,-21-21-15,21 0 0,-1 22 16,1-22-16,0 21 0,0-21 0,21 22 16,0-22-16,0 0 0,0 0 15,0 0-15,0 0 0,21-21 0,0 22 16,0-22-16,1 0 0,-1 0 15,21 0-15,-21 0 0,22 0 0,-1 0 16,0 0-16,-21-22 0,22 1 0</inkml:trace>
  <inkml:trace contextRef="#ctx0" brushRef="#br1" timeOffset="94936.32">8572 3937 0,'0'0'16,"-21"21"-1,21 0 1,0 1-16,-21-1 0,21 21 16,0-21-16,-21 0 0,21 1 15,-21 20-15,21-21 0,0 0 0,0 0 16,-21 1-16,21-1 0,0 0 0,-22 0 16,22 0-16,0 0 15,-21-21-15,0 0 16,21-21 15,0 0-31,0 0 0,0 0 16,0 0-16,0-22 15,0 22-15,21-21 0,0 21 0,1-22 16,-1 22-16,21-21 0,-21-1 0,22 22 16,-1 0-16,0 0 0,-21 0 15,22 0-15,-1 21 0,0 0 0,-20 0 16,20 0-16,-21 0 0,0 21 0,0 0 15,-21 0-15,0 21 0,0-20 16,0 20-16,0 0 0,0-21 0,0 22 16,-21-1-16,21-21 0,-21 22 15,0-22-15,21 0 0,0 0 0,-21 0 16,0 0-16,21 1 0,0-44 47,21 22-47,-21-21 15,21 0-15,0 0 0</inkml:trace>
  <inkml:trace contextRef="#ctx0" brushRef="#br1" timeOffset="95246.14">9377 3493 0,'0'0'0,"0"-22"0,0 1 0,0 42 31,0 1-15,0-1-16,-21 21 0,-1 0 0,22-20 15,-21 20-15,0 0 0,21 1 0,-21-1 16,21 0-16,-21 1 0,21-1 16,0 0-16,0 1 0,-21-1 0,21 0 15,0 1-15,0-22 0,-22 21 0,22-21 16,0 0-16,0 1 0,0-1 15,0 0-15,22-21 16,-1 0-16,0 0 16,0 0-16,0-21 15,-21 0-15,21 21 0,1-22 0,-1-20 16,-21 21-16,21 0 0</inkml:trace>
  <inkml:trace contextRef="#ctx0" brushRef="#br1" timeOffset="95479.14">9123 3725 0,'0'0'0,"-21"0"16,42 0 0,0 0-1,0 0-15,21 0 0,-20 0 0,-1 0 16,21 0-16,-21 0 0,22 0 15,-22 0-15,21 0 0,-21 0 0,0 0 16,22 0-16,-22 0 0,0 0 16</inkml:trace>
  <inkml:trace contextRef="#ctx0" brushRef="#br1" timeOffset="96542.68">825 5376 0,'-21'0'16,"42"0"-16,-63 0 0,21 0 16,0 0-1,21-21-15,21 21 16,0 0 0,0 0-16,0 0 0,1-21 15,-1 21-15,0 0 0,0 0 16,21 0-16,-20 0 0,20 0 15,0 0-15,22 0 0,-1-21 0,1 21 16,-1 0-16,22 0 0,0 0 16,-1 0-16,22-21 0,0 21 0,0-21 15,21 21-15,0 0 0,21-22 16,0 22-16,0 0 0,0-21 0,1 21 16,20 0-16,0-21 0,1 21 0,-1 0 15,21 0-15,-20-21 0,20 21 16,1 0-16,-1-21 0,1 21 0,-1 0 15,1 0-15,-1 0 0,1-21 16,-1 21-16,1 0 0,-22 0 16,22-22-16,-1 22 0,1 0 0,-22-21 15,0 21-15,1-21 0,-22 21 16,21 0-16,0-21 0,-20 21 0,-1 0 16,-21-21-16,21 21 0,-21 0 0,0 0 15,-21-21-15,21 21 0,-21 0 16,-1 0-16,1-22 0,0 22 0,-21 0 15,-1 0-15,-20-21 0,21 21 0,-22 0 16,1 0-16,-1-21 0,1 21 16,-1-21-16,-21 21 0,1 0 0,-1 0 15,-21 0-15,22-21 0,-22 21 16,-42 0 15,-1 0-15,1 0-16,0 0 0,0 0 31,21-21 63</inkml:trace>
  <inkml:trace contextRef="#ctx0" brushRef="#br1" timeOffset="97010.97">9631 4614 0,'0'0'0,"-21"0"0,-1 0 31,22 22-15,0-1-16,0 0 15,22 0-15,-1-21 0,0 21 16,0 0-16,21-21 0,-20 22 16,20-1-16,-21-21 0,21 21 0,1 0 15,-1-21-15,0 21 0,1-21 16,-22 0-16,21 0 0,1 0 0,-1 0 15,-21 21-15,21-21 0,-20 0 0,-1 0 16,0 0-16,-42 0 31,0 0-15,-22 0-16,22 0 0,-21 22 16,21-1-16,-22 0 0,1 0 0,-22 0 15,22 0-15,-21 22 0,20-22 16,-20 21-16,20-21 0,-20 22 0,21-22 15,-1 0-15,1 0 0,0 22 0,20-43 16,-20 21-16,21 0 0,0 0 16,0-21-16,21 21 0,-22-21 15,1 0-15,0 0 16,0 0-16,0 0 16,0 0-16</inkml:trace>
  <inkml:trace contextRef="#ctx0" brushRef="#br1" timeOffset="98207.44">1820 6287 0,'-21'0'0,"42"0"0,-42 21 0,0-21 16,42 0 15,0-21-15,0-1-16,1 22 0,20-21 0,-21 0 15,21 0-15,-20 0 0,20-22 16,0 22-16,-21 0 0,22 0 0,-1-21 16,-21 20-16,22-20 0,-22 0 15,0 21-15,0-22 0,0 1 0,-21 0 16,0 20-16,0-20 15,0 0-15,0 21 0,0-1 0,0 1 16,-21 0-16,0 0 0,0 21 16,0 0-16,-1 0 0,1 21 15,0-21-15,21 42 0,-21-20 16,21 20-16,-21 21 0,0-20 0,21 20 16,-22 1-16,1-1 0,0 1 15,0-1-15,0 1 0,0 20 0,-1-20 16,1 21-16,0-1 0,0 1 15,0 0-15,0-1 0,-1 1 0,1 0 16,0 20-16,0-20 0,0 21 16,0-21-16,-1-1 0,1 1 15,21-22-15,0 22 0,0-21 16,0-22-16,0 21 0,0-20 0,0-1 16,0-21-16,0 0 0,0 1 0,21-22 15,1 0-15,-1 0 0,0-22 16,0 1-16,21 0 0,-20 0 0,-1-21 15,21-1-15,-21 1 0,22 0 16,-22-1-16,21-20 0,0-1 0,-20 1 16,-1-1-16,21 1 0,-21-1 15,-21 22-15,0-22 0,0 1 0,0 21 16,0-22-16,0 22 0,-42-1 16,21 1-16,-22 0 0,22-1 15,-21 22-15,0 0 0,-1 0 0,1 21 16,21 0-16,-22 0 0,1 0 15,21 0-15,0 0 0,0 0 0,42 0 47,0 0-47,21-21 0,-21 0 16,22-1-16,-22 1 0,21 0 0,1 0 16,-1-21-16,0 20 15,1-20-15,-1 21 0,0-21 0,1 20 16,-1-20-16,0 21 0,1 0 15,-22 0-15,0-1 0,0 22 0,0-21 16,-42 42 15,21 1-31,-21-1 0,0 0 16,21 0-16,0 0 16,0 0-16,0 1 0,-21-1 0,-1 0 15,22 0-15,0 0 16,0-42 15,0 0-15</inkml:trace>
  <inkml:trace contextRef="#ctx0" brushRef="#br1" timeOffset="98391.7">2455 6160 0,'0'-22'0,"0"44"0,-21-44 31,0 22-15,21 22-1,0-1 1,21-21 0,0 0-16,0 0 0,1 21 0,-1-21 15</inkml:trace>
  <inkml:trace contextRef="#ctx0" brushRef="#br1" timeOffset="98831.38">2857 6287 0,'0'0'16,"0"63"0,0-42-16,0 0 0,-21 1 15,21-1-15,0 0 0,-21 0 16,0 0-16,21 0 0,-21 1 15,21-1-15,0 0 16,-21-21-16,-1 0 31,22-21-15,0 0-16,0-1 0,0 1 0,0 0 16,0 0-16,0-21 0,22 20 15,-1 1-15,-21-21 0,21 21 0,0 0 16,21-1-16,-20 1 15,-1 0-15,21 21 0,-21 0 0,0-21 16,22 21-16,-22 0 0,0 0 0,0 0 0,0 21 16,1 0-16,-1-21 15,-21 21-15,0 1 0,0-1 0,0 21 16,0-21-16,0 0 0,0 1 16,0-1-16,0 0 0,0 0 0,0 0 15,0 0-15,0 1 0,0-1 16,21-21-1,0 0-15,0 0 0,0 0 0,22 0 16,-22 0-16,21-21 0,-21 21 16</inkml:trace>
  <inkml:trace contextRef="#ctx0" brushRef="#br1" timeOffset="99343.22">3916 6181 0,'0'0'0,"0"-21"0,0-1 15,-21 1-15,-1 21 0,1 0 16,0 0-16,0 0 0,0 0 16,0 0-16,-1 0 0,-20 0 0,21 0 15,0 0-15,0 21 0,-1 1 0,1-1 16,0 0-16,0 0 0,0 0 16,21 0-16,0 1 0,0 20 0,-21-21 15,21 0-15,0 22 16,0-22-16,0 0 0,21 0 0,0-21 0,-21 21 15,21 0-15,0-21 0,0 0 16,1 0-16,-1 0 0,21 0 16,-21 0-16,0-21 0,1 0 0,-1 0 15,21 0-15,-21 0 0,0-22 16,1 22-16,20 0 0,-21-21 0,0 20 16,0-20-16,1 0 0,-1-1 0,-21 1 15,21 0-15,0-1 0,-21 1 16,0 0-16,0-22 0,0 22 0,21 0 15,-21-1-15,0 1 0,0 21 16,0 0-16,0-1 0,-21 44 16,21 20-1,0-21-15,0 43 0,-21-22 16,21 21-16,-21-20 0,0 20 0,21-20 16,0 20-16,0-21 0,-22 1 0,22 20 15,-21-20-15,21-1 0,0 0 16,0-21-16,0 1 0,0 20 0,0-21 15,21 0-15,1-21 16,-1 0-16,0 0 0,0-21 16,21 21-16,-20-21 0,-1 0 0</inkml:trace>
  <inkml:trace contextRef="#ctx0" brushRef="#br1" timeOffset="100027.67">4868 5863 0,'-21'0'16,"42"0"-16,-63 21 0,42 1 15,21-22 17,0 0-32,0 0 0,22 0 15,-22-22-15,0 1 0,21 0 16,-20 21-16,-1-21 0,21 0 0,-21 0 16,0-1-16,1 1 0,-1 0 15,0 0-15,-21 0 0,0 0 0,0-1 16,0 1-16,0 0 0,-21 21 15,0-21-15,-1 21 0,1 0 16,0 0-16,-21 0 0,-1 21 16,1 0-16,0 0 0,21 1 0,-22-1 15,1 0-15,0 21 0,20-21 16,1 22-16,0-22 0,0 21 0,21-21 16,-21 1-16,21 20 0,0-21 15,0 0-15,21 0 0,0 1 16,21-22-16,-20 0 0,20 0 0,-21 0 15,21 0-15,1 0 0,-22 0 16,21 0-16,1-22 0,-22 22 0,0 0 16,0 0-16,-21-21 0,-42 21 31,21 0-15,-1 0-16,-20 0 0,0 21 15,21 1-15,-22-1 0,1 0 0,21 0 16,-22 0-16,22 0 0,-21 22 0,21-22 15,0 0-15,-1 21 0,1-20 16,21-1-16,-21 21 0,21-21 0,0 0 16,0 1-16,21-1 15,0-21-15,22 21 0,-22-21 0,21 0 16,-21 0-16,22 0 0,-1-21 0,127-64 31,-105 64-31,-22-21 0</inkml:trace>
  <inkml:trace contextRef="#ctx0" brushRef="#br1" timeOffset="100299.52">5630 5525 0,'0'0'0,"0"-43"0,0 22 0,0 0 0,-21 0 16,0 21-16,0 0 15,0 0-15,-1 21 16,22 0-16,0 0 0,-21 22 0,21-1 15,-21 0-15,21 1 0,0 20 16,-21-21-16,21 22 0,0-22 0,-21 1 16,21-1-16,-21 0 0,-1 1 15,22-1-15,-21 0 0,21-21 16,0 22-16,-21-22 0,21 0 0,0 0 16,0 0-16,0 1 0,21-22 31,0-22-31,1 1 15</inkml:trace>
  <inkml:trace contextRef="#ctx0" brushRef="#br1" timeOffset="100699.29">5651 6054 0,'-42'42'31,"42"-21"-31,21-21 31,0 0-31,1 0 16,-1 0-16,0 0 0,0-21 15,0 21-15,22-21 0,-22 0 0,0 21 16,0-21-16,0-1 0,0 1 0,1 21 16,-22-21-16,0 0 0,0 0 15,0 0-15,-22 21 16,1 0-16,0 0 0,0 0 15,0 0-15,0 0 16,-22 0-16,22 21 0,0 0 0,0 0 16,0 0-16,-1 0 0,1 1 0,21-1 15,0 0-15,-21 0 0,21 21 16,0-20-16,0-1 0,0 0 0,0 0 16,0 0-16,21-21 0,0 0 15,1 21-15,-1-21 0,21 0 16,-21 0-16,22 0 0,-1 0 0,-21 0 15,21-21-15,1 21 0,-22-21 16,21 0-16,1 0 0</inkml:trace>
  <inkml:trace contextRef="#ctx0" brushRef="#br1" timeOffset="101363.38">6392 5821 0,'0'0'0,"-21"0"31,0 21-31,21 0 0,-21 0 0,0 1 16,21-1-16,-22 0 0,22 0 16,0 21-16,-21-20 0,21-1 0,-21 0 15,21 21-15,0-21 0,0 1 0,-21-1 16,21 0-16,0 0 0,0 0 16,0 0-16,0-42 46,0 0-46,21 0 16,-21 0-16,0 0 0,0-1 16,0 1-16,21 0 0,-21-21 0,21 21 15,1-1-15,-22-20 0,21 21 16,0 0-16,0 0 0,-21-1 0,21 22 16,0-21-16,1 21 0,-1 0 15,0 0-15,0 0 0,-21 21 16,21 1-16,0-1 0,-21 0 15,22 0-15,-22 0 0,0 0 16,0 1-16,21-1 0,-21 0 0,0 0 16,0 0-16,0 0 0,0 1 15,0-1-15,0 0 16,0-42 15,0 0-15,21-1-16,-21 1 0,21 0 15,0 0-15,0 0 0,-21-22 16,22 22-16,-1 0 0,21-21 0,-21 21 16,0-1-16,22 1 0,-22 21 15,21-21-15,-21 21 0,1 0 0,-1 0 16,0 0-16,0 21 0,0 0 16,-21 1-16,0-1 0,0 0 0,0 0 15,0 0-15,0 0 0,0 1 0,0-1 16,0 0-16,-21 0 0,0 0 15,21 0-15,-21 1 0,21-1 16,0 0-16,21-21 31,0-21-31,0 0 16</inkml:trace>
  <inkml:trace contextRef="#ctx0" brushRef="#br1" timeOffset="102214.96">7260 5990 0,'-21'21'15,"21"1"1,21-22 15,0 0-31,0-22 0,1 22 16,-22-21-16,21 21 0,0-21 0,0 21 15,-21-21-15,0 0 16,21 21-16,-21-21 0,0-1 0,0 1 16,0 0-16,0 0 0,-21 21 15,21-21-15,-21 21 16,0 0-16,0 0 0,-1 0 0,22 21 16,-21-21-16,0 21 0,0 0 15,0 0-15,21 22 0,0-22 0,-21 0 16,21 0-16,0 22 0,0-22 0,0 0 15,0 0-15,0 0 0,0 0 16,0 1-16,21-1 16,0-21-16,0 0 0,0 21 0,0-21 0,1 0 15,20 0-15,0 0 0,1 0 16,-1 0-16,0-21 0,1 0 16,-1 21-16,0-22 0,1 1 0,-1 0 15,0 0-15,-21 0 0,22 0 0,-22-22 16,21 22-16,-21 0 0,-21 0 15,0 0-15,22-1 0,-22 1 0,0 0 16,-22 42 15,1-21-31,21 21 16,-21 1-16,21-1 0,0 0 16,-21 0-16,0 21 0,21-20 0,-21-1 15,21 0-15,0 0 0,-22 0 16,22 0-16,0 1 15,-21-22-15,21-22 47,0 1-47,0 0 16,0 0-16,0 0 0,0 0 16,0-1-16,21-20 0,1 21 15,-1-21-15,0 20 0,0-20 16,21 21-16,-20-21 0,20 20 0,0 1 15,-21 0-15,22 21 0,-1 0 16,-21 0-16,0 0 0,22 0 0,-22 0 16,0 21-16,0 0 0,-21 1 0,0-1 15,21 21-15,-21-21 0,0 0 16,0 22-16,0-22 0,0 21 0,0-21 16,0 1-16,0-1 0,0 0 0,0 0 15,0 0-15,-21-21 16,21-21 31,0 0-47</inkml:trace>
  <inkml:trace contextRef="#ctx0" brushRef="#br1" timeOffset="102494.8">8742 5249 0,'0'0'0,"-21"0"15,21 22-15,-22-22 0,22 21 16,0 0-16,-21 21 0,21-21 16,-21 22-16,21-1 0,-21 0 15,21 1-15,-21-1 0,21 0 0,-21 1 16,-1 20-16,1-20 0,21-1 0,-21-21 15,0 21-15,0 1 0,21-22 16,0 0-16,-21 0 0,21 0 0,0 1 16,0-1-16,21-21 15,0 0 1,0-21-16,0 21 0</inkml:trace>
  <inkml:trace contextRef="#ctx0" brushRef="#br1" timeOffset="102883.58">9017 5630 0,'0'0'0,"0"-21"0,21 0 16,-42 21-1,0 0-15,0 21 16,-1 0-16,1-21 0,0 22 16,-21-1-16,21 0 0,-1 0 0,1 0 15,21 0-15,-21 1 0,21-1 16,0 0-16,0 0 15,21-21-15,0 21 0,1-21 16,-1 0-16,0 21 0,21-21 0,-21 0 16,1 22-16,20-22 15,-21 0-15,0 21 0,0-21 16,-21 21-16,22-21 0,-22 21 0,0 0 16,-22 0-1,1-21-15,0 0 0,0 22 16,0-22-16,0 0 0,-22 21 0,22-21 15,-21 0-15,21 0 0,-1 0 16,1 0-16,0 0 0,0 0 0,0 0 16,0 0-16,-1 0 15,22-21-15,0-1 0,0 1 16,0 0-16,0 0 16,0-21-16</inkml:trace>
  <inkml:trace contextRef="#ctx0" brushRef="#br1" timeOffset="103171.42">8445 5461 0,'0'0'16,"22"0"-1,-1 0 1,0-21-16,21 21 0,-21 0 0,22 0 15,-1 0-15,-21-21 16,22 21-16,-1 0 0,0 0 0,1 0 16,-22 0-16,0 0 0,21 0 0,-21 0 15,1 0 1</inkml:trace>
  <inkml:trace contextRef="#ctx0" brushRef="#br1" timeOffset="112663.46">10964 4064 0,'-21'21'15,"21"-42"48,21 0-63,-21 0 16,21 0-16,1 21 0,-1-22 15,0 1-15,0 0 0,0 0 0,-21 0 16,21 0-16,1-1 0,-22 1 15,0 0-15,0 0 0,0 0 16,-22 21-16,-20 0 16,21 0-16,-21 0 0,-1 0 15,1 21-15,0-21 0,-1 21 0,1 0 16,21 0-16,-22 1 0,22-1 16,0 0-16,0 0 0,21 0 15,0 0-15,0 1 0,0-1 16,0 0-16,21 0 0,0 0 15,0 0-15,22 1 0,-22-22 0,21 21 16,1 0-16,-1 0 0,0-21 16,1 21-16,-22 0 0,21-21 0,-21 22 15,22-1-15,-22 0 0,-21 0 16,0 0-16,0 0 0,-21 1 16,-1-1-16,-20-21 0,0 21 15,-1 0-15,-20-21 0,21 0 0,-1 21 16,1-21-16,0 0 15,-1 0-15,1 0 0,0 0 0,20-21 16,1 21-16,0-21 0,0 0 16,0 0-16,0-1 0,21 1 15,0 0-15,0 0 0,0 0 0,0 0 16,0-1-16,21 22 16,0-21-16,0 21 0,21 0 15,-20-21-15,-1 21 0,21 0 0,0-21 16</inkml:trace>
  <inkml:trace contextRef="#ctx0" brushRef="#br1" timeOffset="113031.25">11261 4255 0,'0'0'0,"42"0"15,-21-22 1,0 22-16,0-21 15,1 0-15,-1 0 0,0 0 0,0 0 16,0-1-16,0 1 0,1 0 16,-22 0-16,0 0 0,0 0 0,0-1 15,0 1 1,-22 21-16,1 0 16,0 0-16,0 21 0,-21 1 0,20-1 15,1 0-15,0 21 0,0-21 16,0 22-16,0-22 0,-1 21 0,22-21 15,-21 22-15,21-22 0,0 0 0,0 0 16,0 0-16,0 1 0,21-1 16,1-21-16,-1 21 0,0-21 0,0 0 15,0 0-15,22 0 0,-22 0 16,21 0-16,-21 0 0,22 0 0,-22 0 16,21-21-16,-21 0 0,22 21 0,-1-22 15,-21 1-15,21 0 16</inkml:trace>
  <inkml:trace contextRef="#ctx0" brushRef="#br1" timeOffset="113490.99">12044 4064 0,'21'-21'0,"-42"42"0,42-63 0,-21 21 15,0-1-15,0 1 16,-21 21-16,0 0 0,-1 0 16,1 0-16,0 0 0,0 0 0,-21 0 15,20 21-15,1 1 0,0-1 16,0 0-16,0 0 0,21 21 0,-21-20 15,-1 20-15,22-21 0,-21 21 16,21-20-16,0-1 0,0 0 16,0 0-16,0 0 0,0 0 15,0 1-15,21-22 16,1 0-16,-1 0 0,0 0 0,0 0 16,0-22-16,22 1 0,-22 21 15,0-21-15,0 0 0,0 0 16,0 0-16,1-22 0,-22 22 0,21 0 15,0-21-15,-21 20 0,21 1 16,-21-21-16,0 21 0,0 0 16,0 42 15,0 0-31,0 0 0,-21 0 0,21 0 16,-21 22-16,21-22 0,0 0 15,0 21-15,0-20 0,0-1 0,0 0 16,0 0-16,0 0 0,0 0 0,0 1 15,21-1-15,0-21 16,0 0-16,0 0 0,1 0 16,-1 0-16,21 0 0,-21 0 15,0-21-15,1 21 0,-1-22 0,0 1 16,0 21-16</inkml:trace>
  <inkml:trace contextRef="#ctx0" brushRef="#br1" timeOffset="113871.72">12361 4085 0,'0'-21'16,"0"-42"0,21 41-1,1 22-15,-1 0 0,0-21 16,0 21-16,0 0 0,0 0 0,1 0 16,-1 0-16,21 0 0,-21 21 15,0-21-15,22 22 0,-22-1 0,0 21 16,0-21-16,0 0 0,-21 22 15,0-22-15,0 0 0,0 21 0,0-20 16,-21-1-16,21 0 0,-21 0 16,0 0-16,0 0 0,0-21 15,-1 22-15,1-22 0,21-22 32,0 1-17,0 0-15,0 0 0,0 0 0,0-22 16,0 22-16,0 0 0,21-21 15,-21 21-15,22-22 0,-22 22 0,21 0 16,0 0-16,0 0 0,0-1 0,0 22 16,1 0-16,-1 0 15,0 0-15,0 0 0,0 0 16,0 0-16</inkml:trace>
  <inkml:trace contextRef="#ctx0" brushRef="#br1" timeOffset="114199.53">13398 3958 0,'0'-21'0,"-21"21"16,0-21-16,0 21 0,0 0 15,0 0-15,-1 0 0,1 0 16,0 0-16,-21 21 0,21 0 15,-1 0-15,1 1 0,0 20 16,0-21-16,0 21 0,0 22 16,21-1-16,0-41 0,0 20 15,0-21-15,0 0 0,0 0 16,21 1-16,0-22 0,0 21 0,0-21 16,0 0-16,22 0 0,-22 0 0,21 0 15,1 0-15,-1 0 0,-21 0 16,21 0-16,1-21 0,-22-1 15,21 1-15,-21 0 0,1 0 0,-1-21 16,0 20-16,0-20 0</inkml:trace>
  <inkml:trace contextRef="#ctx0" brushRef="#br1" timeOffset="114631.28">13652 3831 0,'0'0'0,"0"-21"0,0-21 31,-21 42-31,0 21 16,21 0-16,0 0 0,0 22 15,0-22-15,0 21 0,0 0 16,0 1-16,0-22 0,0 21 0,-21 1 16,21-1-16,0-21 0,0 21 0,0-20 15,0-1-15,0 0 0,0 0 16,0 0-16,0 0 0,-21-21 16,21-21 15,0 0-16,0 0-15,0 0 0,0 0 0,0-1 16,0-20-16,0 21 0,0 0 16,21-22-16,0 22 0,0-21 0,0 21 15,1 0-15,-1-1 0,0 1 16,21 21-16,-21 0 0,1 0 0,20 0 16,0 0-16,-21 0 0,22 21 0,-22 1 15,0 20-15,0-21 0,0 0 16,-21 22-16,22-22 0,-22 21 0,0-21 15,0 0-15,0 22 0,0-22 16,-22 0-16,1 0 0,0-21 16,0 21-16,0 1 0,0-22 15,-1 0 1,22-22 0</inkml:trace>
  <inkml:trace contextRef="#ctx0" brushRef="#br1" timeOffset="115047.04">14986 3768 0,'0'0'0,"63"-43"31,-63 65-15,0-1-16,0 21 15,0-21-15,0 22 0,0-1 0,0 0 16,0 1-16,0-1 0,-21 0 0,0-21 16,0 22-16,21-1 0,-21 0 15,21-20-15,0-1 0,-21 0 0,21 21 16,0-21-16,0 1 16,21-22 15,-21-22-31</inkml:trace>
  <inkml:trace contextRef="#ctx0" brushRef="#br1" timeOffset="115662.69">14690 4085 0,'-22'0'0,"44"0"0,-22 0 31,21-21-15,0 21-16,21 0 0,-21-21 0,22 21 15,20-21-15,-20 21 0,20-21 16,-21-1-16,22 1 0,-1 21 16,1-21-16,21 0 0,-43 0 0,21 0 15,-20-1-15,20 1 0,-42 0 16,22 0-16,-22 0 0,0 0 0,-21-1 16,0 1-16,-21 21 15,0 0 1,0 0-16,-1 0 0,1 21 0,0 1 15,0-1-15,0 21 0,21-21 16,0 0-16,0 22 0,-21-1 0,21 0 16,0 1-16,0-1 0,0 0 15,0 1-15,-22-22 0,22 21 0,0 1 16,0-22-16,0 0 0,0 0 16,0 0-16,0 0 0,0 1 15,-21-22 1,0-22-1,21 1-15,0 0 16,0 0-16,0 0 0,0 0 0,0-22 16,21 1-16,0 21 0,1-22 15,-1 1-15,21 21 0,-21 0 0,22-22 16,-22 22-16,21 21 0,0-21 0,-20 21 16,20-21-16,-21 21 0,21 0 15,-20 0-15,-1 21 0,0 0 0,0 0 16,0 22-16,-21-22 0,0 21 15,0-21-15,0 1 0,0 20 16,0-21-16,0 0 0,-21 22 0,0-22 16,0 0-16,21 0 15,-21 0-15,-1-21 0,44 0 47,-1 0-47,0-21 0,0 0 0,0 0 16,-21 0-16</inkml:trace>
  <inkml:trace contextRef="#ctx0" brushRef="#br1" timeOffset="116055.47">16129 4022 0,'21'0'16,"0"21"-1,0-21-15,1 0 16,-1 0-16,0 0 0,0 0 15,0 0-15,0 0 0,1 0 0,-1 0 16,0-21-16,21 21 0,-21-21 0,1 21 16,-22-22-16,21 22 0,-21-21 15,21 0-15,-21 0 0,0 0 16,-21 0 0,0 21-16,-1 0 0,-20 0 15,21 0-15,0 0 0,-22 21 0,22 0 16,0 0-16,-21 0 0,21 0 15,-1 22-15,1-1 0,0-21 0,21 22 16,0-22-16,0 21 0,0-21 0,0 0 16,0 1-16,21-1 0,0 0 15,1 0-15,-1-21 0,0 0 0,21 21 16,-21-21-16,22 0 0,-1 0 16,0 0-16,1 0 0,-22 0 0,21-21 15,1 21-15,-22-21 0,0 0 0,0 21 16,0-21-16,0-1 0,-21 1 15,0 0-15</inkml:trace>
  <inkml:trace contextRef="#ctx0" brushRef="#br1" timeOffset="116951.95">11049 4911 0,'0'21'31,"21"-21"-15,0 0-1,0 0-15,1-21 0,-1 21 16,0 0-16,0-21 0,0-1 0,0 22 16,1-21-16,-1 21 0,0-21 0,0 21 15,-21-21-15,0 0 16,-21 21 0,0 0-16,0 0 15,-22 0-15,22 0 0,0 0 0,-21 0 16,20 21-16,1 0 0,-21 0 15,21-21-15,0 21 0,-1 22 0,1-22 16,21 0-16,0 0 0,-21 0 16,21 1-16,0-1 15,0 0-15,21-21 0,-21 21 16,21-21-16,1 0 0,20 0 0,-21 0 16,0 0-16,0 0 0,22 0 15,-22-21-15,0 21 0,-21-21 16,-21 21-1,0 0 1,0 0-16,-22 0 0,22 21 0,0 0 16,-21 0-16,20-21 0,-20 21 15,21 1-15,0-1 0,0 0 0,-1 21 16,1-21-16,21 1 0,0-1 16,0 0-16,0 0 15,0 0-15,21 0 16,1-21-16,-1 0 0,0 0 0,21 0 15,-21 0-15,22-21 0,-22 21 16,21-21-16,1 0 0,-1 0 0</inkml:trace>
  <inkml:trace contextRef="#ctx0" brushRef="#br1" timeOffset="117204.81">11620 4720 0,'0'0'0,"0"-21"0,0 0 0,-21 42 31,0 0-31,0 0 16,21 22-16,-21-1 0,21-21 0,0 22 15,-21-1-15,-1 0 0,22 1 16,-21-22-16,21 21 0,0 0 0,-21-20 16,0-1-16,21 21 0,0-21 0,0 0 15,0 1-15,0-1 16,21-21-1,0-21 1,0 21-16,1-22 16</inkml:trace>
  <inkml:trace contextRef="#ctx0" brushRef="#br1" timeOffset="117607.58">11663 5017 0,'0'42'31,"0"-21"-31,0 0 0,0 0 16,21-21 15,0 0-31,0 0 16,0-21-16,1 21 16,-1-21-16,0 21 0,0-21 0,-21 0 15,21 0-15,0-1 16,-21 1-16,0 0 0,-21 21 15,0 0 1,0 0-16,0 21 0,0 0 16,-1-21-16,1 22 0,0-1 0,0 0 15,21 21-15,-21-21 0,21 1 16,-21-1-16,21 0 0,0 0 0,0 0 16,0 0-16,0 1 0,0-1 15,21-21 1,0 0-16,0 0 0,0 0 15,0 0-15,1 0 0,20-21 0,-21 21 16,21-22-16,1 1 0,-22 21 16,21-21-16,1 0 0,-22 0 0,21-22 15,-21 22-15,22 0 0,-22-21 0</inkml:trace>
  <inkml:trace contextRef="#ctx0" brushRef="#br1" timeOffset="119147.07">12255 4868 0,'0'22'16,"-21"-1"-1,21 21-15,-21-21 16,0 0-16,21 1 0,-21-1 0,21 21 16,0-21-16,0 0 0,-21 1 15,21-1-15,-22 0 0,22 0 0,0 0 16,0 0-16,0 1 16,0-44 15,22 22-16,-22-21-15,21 0 0,-21 0 0,0 0 16,21 0-16,-21-1 0,21 1 16,-21-21-16,21 21 0,-21 0 0,21-1 15,-21-20-15,22 21 0,-1 0 0,0 0 16,0 21 0,0 0-16,0 0 15,1 21-15,-22 0 16,0 0-16,21 0 0,-21 0 0,21 1 15,-21-1-15,21 0 0,-21 21 0,0-21 16,0 1-16,0-1 0,0 0 16,0 0-16,0 0 0,0 0 15,0 1-15,0-44 47,0 1-47,0 0 0,0 0 16,0 0-16,21 0 15,-21-1-15,21 1 0,-21 0 0,22-21 16,-1 21-16,-21-1 0,21 1 0,0 0 16,0 0-16,0 0 0,1 21 15,-1 0-15,0 0 0,0 0 16,0 21 0,0 0-16,-21 0 0,0 0 0,0 1 15,0-1-15,0 21 0,0-21 0,0 0 16,0 1-16,0-1 0,0 0 15,0 0-15,0 0 0,0 0 0,0 1 16,0-1 0,22-21-1,-1 0-15,0 0 0,0 0 16,0 0-16,0-21 0,1-1 0,20 22 16,-21-21-16,0 0 0,0 0 15,22 0-15,-22 0 0,0-1 0,0 1 16,0 0-16,1 0 0,-22 0 15,0 0-15,-22 21 32,1 0-32,0 0 15,0 21-15,0-21 0,0 21 0,21 0 16,-22 0-16,22 0 0,-21 1 0,21-1 16,0 0-1,0 0-15,0 0 0,0 0 0,0 1 16,0-1-1,21-21-15,1 0 0,-1 0 16,21 0-16,-21 0 0,0 0 0,22 0 16,-1 0-16,-21-21 0,22 21 0,-1-22 15,-21 1-15,21 21 0,-20-21 16,20 0-16,-21 0 0,0 0 0,0-22 16,1 22-16,-1 0 0,-21 0 15,0 0-15,0-1 0,0 1 16,0 42 15,-21 1-31,-1-1 0,22 0 0,-21 0 16,21 0-16,0 0 0,0 1 0,-21-1 15,21 0-15,-21 0 0,21 0 16,-21 0-16,21 1 0,0-1 16,0-42 30,21-1-46,0 1 16,-21 0-16,21 0 0,0 0 16,1 0-16,-1-22 0,-21 22 0,21 0 15,0-21-15,21 20 0,-20 1 16,-1 0-16,0 0 0,0 21 0,0 0 16,0 0-16,-21 21 15,0 0-15,0 0 16,0 1-16,0 20 0,0-21 0,0 0 15,0 0-15,0 1 0,0-1 0,0 0 16,0 0-16,22-21 0,-1 21 16,0-21-16,0 21 0,0-21 15,0 0-15,1 0 16,-1 0-16,21 0 0,-21 0 0,0-21 16,1 21-16,20-21 0,-21 0 0,0 0 15,0 21-15,1-21 16,-1-1-16,0-20 0,-21 21 0,21 0 15,0-22-15,-21 1 0,21 21 0,-21-21 16,0-1-16,22 22 0,-22-21 16,0 21-16,0-1 0,0 1 0,0 0 15,-22 21 1,1 21 0,21 0-16,-21 22 0,0-22 15,21 21-15,-21 1 0,21-22 0,0 21 16,-21 0-16,-1 1 0,22-22 15,0 21-15,-21-21 0,21 1 0,0-1 16,0 0-16,0 0 0,0 0 16,21-21-16,1 0 15,-1 0-15,0 0 0,0 0 16,0 0-16,0 0 0,1-21 16,-1 0-16,0 21 0,0-21 0,0 0 15,-21-1-15</inkml:trace>
  <inkml:trace contextRef="#ctx0" brushRef="#br1" timeOffset="119336.96">14076 4932 0,'-21'0'16,"42"0"-16,-42 21 0,42 0 31,0-21-31,0 0 0,0 0 0,0 0 16,1 0-16,-1 0 0,21 0 0,-21 0 15,22 0-15,-1 0 0,-21-21 16,21 21-16,1-21 0,-1 21 0,0-21 16</inkml:trace>
  <inkml:trace contextRef="#ctx0" brushRef="#br1" timeOffset="119598.81">15430 4847 0,'0'0'16,"0"21"-16,0 22 15,-21-22-15,21 0 0,-21 0 0,0 0 16,21 1-16,-21-1 0,21 0 16,0 0-16,-21 0 0,21 0 15,-22-21-15,22 22 0,0-1 31,0-42 1,0-1-32,0 1 15,0 0-15</inkml:trace>
  <inkml:trace contextRef="#ctx0" brushRef="#br1" timeOffset="119762.72">15388 4741 0,'-42'-21'31,"21"21"-31,-1 0 16,22 21 15,22-21-31,-1 0 0,0 22 16,0-22-16,0 0 0</inkml:trace>
  <inkml:trace contextRef="#ctx0" brushRef="#br1" timeOffset="120203.5">15769 4826 0,'0'0'0,"0"21"32,0 0-32,0 1 0,0-1 0,0 0 15,0 0-15,0 0 0,0 0 0,0 1 16,0-1-16,0 0 15,-21 0-15,21 0 0,0 0 0,-21-21 16,21 22-16,-21-22 0,21 21 16,-22-21-1,22-21 17,0-1-32,0 1 0,0 0 15,0 0-15,0-21 0,22 20 0,-1-20 16,0 21-16,0-21 15,0 20-15,0-20 0,22 21 0,-22-21 16,21 20-16,-21 22 0,22-21 16,-1 21-16,-21 0 0,22 0 0,-22 0 15,0 21-15,0 1 0,0-1 0,-21 21 16,0-21-16,0 22 0,0-1 16,0 0-16,-21-21 0,0 22 0,0-22 15,0 21-15,-1-21 0,1 1 0,0-1 16,0 0-16,0-21 0,0 21 15,-1 0-15,1-21 0,0 0 0,0 21 16,0-21-16</inkml:trace>
  <inkml:trace contextRef="#ctx0" brushRef="#br1" timeOffset="120731.2">10499 5630 0,'0'-21'16,"0"42"-16,0-63 0,0 63 31,0 0-31,0 1 16,0-1-16,0 21 0,0-21 15,0 22-15,0-22 0,0 21 0,-22-21 16,22 0-16,-21 1 0,21 20 0,-21-21 15,21 0-15,0 0 16,0 1-16,0-1 16,21-42-1</inkml:trace>
  <inkml:trace contextRef="#ctx0" brushRef="#br1" timeOffset="120956.02">10837 5588 0,'0'21'16,"0"0"-1,0 1-15,0 20 0,0-21 16,-21 0-16,21 22 0,-21-22 16,21 0-16,0 0 0,0 21 0,-21-20 15,21-1-15,0 0 0,-21 0 16,21 0-16,0 0 15</inkml:trace>
  <inkml:trace contextRef="#ctx0" brushRef="#br1" timeOffset="121135.82">10456 5906 0,'0'0'0,"-21"0"0,42 0 31,0 0-15,22 0-16,-22 0 0,0 0 15,21-22-15,-20 22 0,20 0 0,0-21 16,1 21-16,-1-21 0,0 21 16,1-21-16,-1 21 0</inkml:trace>
  <inkml:trace contextRef="#ctx0" brushRef="#br1" timeOffset="121346.77">11028 5736 0,'0'0'0,"-21"0"16,21-21 0,21 21-16,0 0 15,-21-21-15,42 21 0,-21 0 16,1 0-16,20-21 0,-21 21 0,21 0 15,1-21-15,-22-1 0,21 22 16,-21 0-16,1 0 0</inkml:trace>
  <inkml:trace contextRef="#ctx0" brushRef="#br1" timeOffset="121574.7">11176 5715 0,'0'0'0,"0"21"15,0 0-15,0 1 16,0-1-16,0 0 0,0 0 16,0 0-16,0 0 0,0 1 0,0-1 15,0 0-15,0 0 0,0 0 16,0 0-16,-21 1 0,21-1 0,-21-21 16,21 21-16,0 0 0,0 0 15,21-21 16,0-21-15,0 21-16,0-21 0</inkml:trace>
  <inkml:trace contextRef="#ctx0" brushRef="#br1" timeOffset="121794.52">11578 5673 0,'0'21'0,"0"0"0,0 0 16,0 0-16,0 1 0,0-1 16,0 0-16,0 0 0,0 0 15,-21 0-15,21 1 0,-21-1 0,21 0 16,0 0-16,0 0 0,0 0 0,0 1 16,0-44 15</inkml:trace>
  <inkml:trace contextRef="#ctx0" brushRef="#br1" timeOffset="122011.39">11578 5715 0,'42'-21'31,"-20"21"-31,-22 21 16,21-21-16,-21 21 0,21 0 15,-21 1-15,0-1 0,0 0 16,21 0-16,-21 0 0,0 0 0,0 1 16,0-1-1,21-21-15,0 0 16,1-21 0,-1 21-16</inkml:trace>
  <inkml:trace contextRef="#ctx0" brushRef="#br1" timeOffset="122207.3">12023 5630 0,'0'0'0,"-22"0"15,1 22-15,0-22 16,0 21-16,21 0 0,-21 0 0,0 0 16,-1 0-16,1 1 0,0-22 15,0 21-15,21 0 0,-21 0 0,0 0 16,-1 0-16,1-21 0,21 22 15,-21-22-15,42 0 32</inkml:trace>
  <inkml:trace contextRef="#ctx0" brushRef="#br1" timeOffset="122455.51">12001 5609 0,'0'0'0,"0"-21"0,0 42 31,0 0-31,0 1 0,0-1 16,-21 0-16,21 0 0,-21 0 15,21 22-15,-21-22 0,21 0 16,0 0-16,0 21 0,-21-20 0,0-1 0,21 0 16,-22 0-16,22 0 0,0 0 15,0 1-15,0-1 16,22-21 15,-1-21-31,0-1 0,-21 1 16</inkml:trace>
  <inkml:trace contextRef="#ctx0" brushRef="#br1" timeOffset="122695.37">12298 5630 0,'0'0'0,"0"22"0,-21-1 0,-1 0 16,1 0-16,21 21 0,-21-20 0,0 20 15,0-21-15,21 21 0,0-20 16,0-1-16,-21 21 0,21-21 16,0 0-16,0 1 0,21-1 15,0-21 1,0 0-16,0 0 0,0 0 0,22 0 15,-22-21-15,0-1 0,0 1 0,0 21 16,22-21-16</inkml:trace>
  <inkml:trace contextRef="#ctx0" brushRef="#br1" timeOffset="122956.37">12806 5588 0,'0'0'0,"21"0"32,0 0-32,0 0 0,0 0 15,22 0-15,-22 0 0,21 0 0,1-21 16,-1 21-16,0 0 0,-21 0 0,22-21 15,-1 21-15,-21 0 0,22 0 16,-22 0-16,-21-21 0</inkml:trace>
  <inkml:trace contextRef="#ctx0" brushRef="#br1" timeOffset="123191.53">13081 5546 0,'0'84'31,"0"-62"-31,0 20 0,0-21 16,-21 0-16,21 22 0,-21-22 0,21 0 15,0 21-15,0-21 0,-22 1 16,22-1-16,0 21 0,-21-21 0,21 0 16,0 1-16,0-1 15,21-21 1,1 0-1,-1-21-15,0 21 16</inkml:trace>
  <inkml:trace contextRef="#ctx0" brushRef="#br1" timeOffset="123562.86">13314 5757 0,'0'-42'31,"21"21"-31,0 21 0,0 0 16,0 0-16,1 0 0,-1 0 15,0 0-15,0 0 0,-21 21 16,21 0-16,0 0 0,-21 1 0,0-1 16,22 21-16,-22-21 0,0 0 15,0 1-15,0-1 0,0 0 16,0 0-16,0 0 0,0 0 0,0 1 15,0-1 1,-22-21-16,22-21 16,0-1-1,0 1-15,0 0 0,0 0 0,22 21 16,-1-42-16,-21 20 0,21 1 16,-21 0-16,21 0 0,0-21 0,-21 20 15,21 1-15,1 0 0,-22 0 16,21 0-16,0 21 0,0-21 15,0 21-15,0 0 0,1 0 16</inkml:trace>
  <inkml:trace contextRef="#ctx0" brushRef="#br1" timeOffset="124102.73">13822 5884 0,'0'0'0,"21"0"47,-21-21-31,21 0-16,0 21 0,0-21 0,1 0 15,-1 21-15,0-21 0,-21-1 16,21 22-16,-21-21 0,21 0 0,-21 0 16,-21 21-1,0 0-15,0 0 16,0 0-16,-22 21 0,43 0 0,-21 0 15,0-21-15,0 22 0,0-1 16,21 0-16,0 0 0,0 0 0,0 0 16,0 1-16,0-1 0,0 0 0,0 0 15,0 0-15,21-21 16,0 0-16,0 21 0,0-21 16,22 0-16,-22 0 0,0 0 0,0 0 15,21 0-15,-20 0 0,-1-21 16,21 0-16,-21 21 0,0-21 0,22 0 15,-22 0-15,0-1 0,0 1 0,-21 0 16,0 0-16,21-21 0,-21 20 16,0 1-16,0 0 0,0 0 15,-21 21 1,0 0-16,0 21 0,21 0 16,0 0-16,-21 1 0,21-1 0,-21 0 15,21 0-15,0 0 0,0 22 16,0-22-16,0 0 15,21 0-15,0 0 0,0-21 0,0 0 16,0 21-16,22-21 0,-22 0 16,21 0-16,1 0 0,-1 0 0,0 0 15,1-21-15,20 0 0</inkml:trace>
  <inkml:trace contextRef="#ctx0" brushRef="#br1" timeOffset="124771.39">15113 5694 0,'21'0'16,"0"0"-16,-21-21 15,21 21-15,-21-21 0,22-1 16,-1 22-16,-21-21 0,21 21 15,-21-21-15,0 0 0,21 0 16,-21 0-16,0-1 16,-21 1-16,0 21 15,0 0-15,-1 0 0,1 0 16,0 0-16,-21 0 0,21 21 0,-1 1 16,1-1-16,0-21 0,0 21 0,21 0 15,0 0-15,0 0 0,0 1 16,0-1-16,21 0 0,0 0 0,0 0 15,1 0-15,-1 1 0,21-1 16,-21 0-16,22 0 0,-22 0 16,0 0-16,0 1 0,0-22 0,0 21 15,-21 0-15,0 0 0,0 0 16,-21-21-16,-21 21 16,21-21-16,-22 0 0,1 0 0,-21 0 15,20 0-15,1 0 0,0 0 16,-1 0-16,1-21 0,0 21 0,20-21 15,1 0-15,0 0 0,0 0 0,21-1 16,-21 1-16,21 0 0,0 0 16,0 0-16,0 0 0,0-1 15,0 1-15,21 0 0,0 21 0,0-21 16,0 21-16,-21-21 0,22 21 16,-1 0-16,0 0 0,0 0 15,0 0-15</inkml:trace>
  <inkml:trace contextRef="#ctx0" brushRef="#br1" timeOffset="125055.5">15557 5376 0,'22'0'0,"-22"43"16,0-22-1,-22 0-15,1 0 0,21 22 0,-21-1 16,21-21-16,-21 21 0,0-20 0,21 20 16,-21-21-16,-1 21 0,22-20 15,0 20-15,-21-21 0,21 0 0,-21 0 16,21 1-16,0-1 16,0 0-16,21-21 0,0 0 15,1 0-15,-1 0 0,0 0 16,0 0-16,-21-21 0,21 0 15</inkml:trace>
  <inkml:trace contextRef="#ctx0" brushRef="#br1" timeOffset="125223.4">15325 5757 0,'0'0'0,"-22"0"0,-20-21 16,63 0 15,0 21-31,1 0 15,20 0-15,-21 0 0,21 0 16,1 0-16,-22 0 0,21 0 0,1-21 0,-22 21 16,21 0-16,-21 0 15,0 0-15</inkml:trace>
  <inkml:trace contextRef="#ctx0" brushRef="#br1" timeOffset="125603.36">15706 5694 0,'0'-21'0,"-22"0"15,22-1 1,0 1-16,0 0 31,22 21-31,-1 0 0,0 0 16,0 0-16,0 0 0,0 21 16,1-21-16,-1 21 15,0 1-15,0-1 0,-21 0 0,21 0 16,-21 0-16,21 0 0,-21 1 0,0-1 15,0 0-15,0 0 16,0 0-16,-21 0 0,0-21 0,0 0 16,21 22-16,-21-22 15,0 0-15,-1 0 16,22-22 0,0 1-1,0 0-15,0 0 0,0 0 0,22 0 16,-22-1-16,21 1 0,0 0 15,-21 0-15,21 0 0,0 0 16,0-1-16,1 22 0,-1-21 16,0 0-16,0 21 15,0 0-15,0 0 0</inkml:trace>
  <inkml:trace contextRef="#ctx0" brushRef="#br1" timeOffset="126043.79">16235 5546 0,'-21'0'32,"21"21"-32,-22 0 15,22 0-15,-21 0 0,21 1 0,-21-1 16,21 0-16,0 0 0,0 0 16,0 0-16,0 1 0,-21-1 0,21 0 15,0 0-15,0 0 16,21-21-1,0 0-15,0 0 0,1 0 16,-1 0-16,0 0 0,0 0 16,0-21-16,0 21 0,1-21 15,-22 0-15,21 0 0,0-1 0,0 1 16,0 0-16,-21 0 0,0 0 16,21 0-16,-21-1 0,22 22 15,-22-21-15,0 42 31,-22 1-15,22-1-16,-21 0 0,21 0 16,0 0-16,0 0 0,0 1 0,0-1 15,-21 0-15,21 0 0,0 0 16,21-21 0,0 0-1,1 0-15,-1 0 0,0 0 0,0-21 16,0 21-16</inkml:trace>
  <inkml:trace contextRef="#ctx0" brushRef="#br1" timeOffset="126307.64">16785 5567 0,'0'0'16,"0"-21"-16,-21 21 31,0 21-31,0-21 0,21 21 16,-22 0-16,1 0 0,21 1 0,0-1 15,-21 0-15,21 0 0,-21 21 16,21-20-16,0-1 0,0 0 16,0 0-16,0 0 15,21-21-15,-21 21 0,21-21 0,0 0 16,1 0-16,-1 0 0,0 0 16,0 0-16,0 0 0,0 0 0,1 0 15,-1-21-15,0 0 0,0 0 16,0 0-16,0 0 0,-21-22 15,22 22-15,-1 0 0</inkml:trace>
  <inkml:trace contextRef="#ctx0" brushRef="#br1" timeOffset="127294.98">17145 5165 0,'0'0'0,"0"-21"0,-21 21 15,0 0 1,21 21-16,-22 0 0,1 21 0,21-21 15,-21 22-15,0-1 0,0 0 0,21 1 16,0-22-16,-21 21 0,-1 1 16,22-1-16,-21 0 0,21 1 0,0-22 15,0 21-15,0-21 0,0 0 16,0 1-16,0-1 0,0 0 0,0 0 16,0 0-16,21-21 15,1 0 1,-1 0-16,0 0 15,0-21-15,0 21 0,-21-21 0,21 0 16,1 21-16,-22-21 0,0-1 16,21 1-16,-21 0 0,21 0 0,-21 0 15,0 0-15,0 42 47,0 0-47,0 0 16,0 0-16,-21 0 0,21 1 0,0-1 15,-21-21-15,21 21 0,0 0 0,0 0 16,21-21 15,0 0-31,0 0 16,0 0-16,0 0 0,1 0 16,-1-21-16,0 0 0,0 0 0,0 0 15,0-1-15,-21 1 16,22 0-16,-22 0 0,0 0 0,0 0 15,0-1-15,0 44 32,-22-22-32,22 21 15,0 0-15,0 0 16,0 0-16,0 0 0,0 1 16,0-1-16,0 0 15,0 0 1,22-21-16,-1 0 15,0 0-15,0 0 0,0 0 16,0 0-16,1-21 16,-1 0-16,-21 0 15,0-1-15,0 1 0,0 0 16,0 0-16,0 0 0,0 0 16,0-1-16,21 1 0,-21 0 15,21 21-15,-21-21 16,21 0-16,0 21 15,1 0-15,-1 0 0,0 0 16,0 0 0,-21 21-16,0 0 15,0 0-15,0 0 0,0 1 16,0-1-16,0 0 0,0 0 0,0 0 16,0 0-16,0 1 0,0-1 0,0 0 15,-21-21 1,21-21 31,0 0-47,0-1 0,0 1 15,0 0-15,21 0 0,0 0 16,-21 0-16,21-1 0,1 1 0,-22 0 16,21 0-16,0 0 0,0 0 0,0-1 15,0 22-15,1 0 16</inkml:trace>
  <inkml:trace contextRef="#ctx0" brushRef="#br1" timeOffset="127642.77">17907 5715 0,'0'0'0,"0"21"16,21-21-1,0 0 1,0 0-16,1-21 15,-1 0-15,0 21 0,-21-21 16,21 0-16,0-1 0,0 22 0,-21-21 16,0 0-16,0 0 0,-21 21 31,0 0-15,0 0-16,0 21 0,0 0 15,-1 0-15,22 1 0,0-1 0,-21 0 16,21 0-16,0 0 0,0 0 15,0 1-15,0-1 0,0 0 16,21-21-16,1 21 16,-1-21-16,0 0 0,0 0 0,21 0 15,-20 0-15,-1 0 0,21-21 16,-21 21-16,0-21 0,22 0 0,-22 21 16,0-22-16,0 1 0,0 0 15</inkml:trace>
  <inkml:trace contextRef="#ctx0" brushRef="#br1" timeOffset="127933.5">17145 5355 0,'0'0'0,"-21"0"0,42 0 16,0 0-16,0 0 15,22 0-15,-1 0 0,0 0 16,1 0-16,20-21 0,1 21 0,-1 0 16,-21-21-16,22 21 0,-22 0 15,1-21-15,-1 21 0,-21-21 16,0 21-16,0 0 0,1 0 0</inkml:trace>
  <inkml:trace contextRef="#ctx0" brushRef="#br1" timeOffset="138622.68">10456 6350 0,'0'0'0,"21"0"0,1-21 0,-1 0 15,0 0-15,-21-1 16,21 22-16,0-21 0,0 0 16,-21 0-1,22 21-15,-22-21 0,21 21 0,-21-21 16,21 21-16,-42 21 31,0 0-31,-22 0 16,22 0-16,0 22 0,-21-22 15,-1 42-15,1-20 0,-22 20 0,22-21 16,-21 22-16,-22-1 0,21 1 0,-20-1 16,-1 1-16,0-1 15,22 1-15,-22 21 0,1-22 0,20 1 16,-21-1-16,22 1 0,-1-1 0,1 1 15,-1-1-15,1 1 0,-1-22 16,1 0-16,-1 22 0,1-22 0,21 0 16,-1 1-16,1-22 0,0 21 0,-1 1 15,22-22-15,-21 0 0,21 0 16,21 0-16,0 0 0,-22 1 0,22-1 16,-21-21-16,21 21 31,-21-21 16,21-21-47,0 0 15,0-1-15,-21 22 0,21-21 16,0 0-16,0 0 0,0 0 0</inkml:trace>
  <inkml:trace contextRef="#ctx0" brushRef="#br1" timeOffset="139183.35">8721 7514 0,'0'0'0,"21"-42"31,-21 63 1,0 0-32,0 22 0,0-22 15,-21 0-15,21 21 0,-22-21 0,22 22 16,-21-1-16,0-21 0,0 22 16,0-22-16,0 21 0,-1 0 15,-20-20-15,21 20 0,0-21 0,0 21 16,-1-20-16,1-1 0,0 0 15,0 0-15,0-21 0,21 21 0,-21-21 16,21-21 15,21 0-31,0 21 16,0-21-16,0 21 0,22 0 16,-22 0-16,21 0 0,-21 0 15,22 0-15,20 0 0,-21 0 0,1 0 16,20 0-16,-20 0 0,-1 0 15,0 0-15,1 0 0,-1 0 16,-21 0-16,21 0 0,-20 0 0,-1 0 16,0 0-16,-21 21 0,0 0 31,-21-21 0,21-21-15,0 0-16,0 0 0,0-1 15,0 1-15,21 0 0</inkml:trace>
  <inkml:trace contextRef="#ctx0" brushRef="#br1" timeOffset="139968.1">9842 7260 0,'0'-42'16,"0"21"0,-21 21-1,21-21 1,21 21-1,1 0 1,-1 0 0,-21 21-16,21 0 0,-21 0 15,0 0-15,0 22 0,0-22 0,0 0 16,0 21-16,0-21 0,0 22 16,0-22-16,-21 0 0,21 0 0,-21 0 15,21 1-15,0-1 0,-22-21 16,22 21-16,22-21 31,-1 0-31,0 0 0,-21-21 0,21 21 16,0-21-16,0-1 0,1 22 15,-1-21-15,0 0 0,-21-21 0,21 21 16,0-1-16,0-20 0,1 21 0,-1-21 16,-21 20-16,21 1 0,0 0 15,-21 0-15,21 0 0,-21 0 0,21-1 16,-21 44 15,0-1-15,0 0-16,0 21 0,0-21 0,0 1 15,0 20-15,-21-21 16,21 21-16,0-20 0,0 20 0,0-21 16,0 21-16,0-20 0,0 20 0,0-21 15,0 21-15,0-20 0,0-1 16,0 21-16,0-21 0,0 0 0,0 1 15,0-1-15,0 0 0,0 0 0,0 0 16,0 0-16,0 1 0,0-1 16,-21 0-16,21 0 0,-21-21 0,21 21 15,-21-21-15,0 0 16,-1 21-16,1-21 0,0 0 16,0 0-16,0 0 15,0-21-15,-1 0 16,22 0-16,-21 21 0,21-21 15,0 0-15,0-1 16,0 1-16,0 0 16,0 0-16,21 0 0,1 0 0</inkml:trace>
  <inkml:trace contextRef="#ctx0" brushRef="#br1" timeOffset="140708.09">10414 7324 0,'0'0'0,"0"-21"16,21-1 0,-21 1-1,21 0-15,0 21 0,-21-21 16,0 0-16,22 0 0,-1 21 0,-21-22 15,0 1-15,-21 21 32,-1 21-17,1 1-15,0-1 16,21 0-16,0 0 0,-21 0 16,0 0-16,21 1 0,0-1 0,0 0 15,0 0-15,0 0 0,0 0 0,0 1 16,0-1-16,0 0 0,0 0 15,0 0-15,0 0 16,21-21-16,0 0 16,0 0-16,0 0 15,1 0-15,-1 0 0,0 0 0,0-21 16,0 21-16,0-21 0,1 0 0,-1 21 16,0-21-16,0 0 15,0-1-15,22 1 0,-22 0 0,0 0 16,0-21-16,0 20 0,0 1 0,-21-21 15,22 21-15,-22 0 0,21-1 16,-21 1-16,-21 21 16,-1 0-1,1 0-15,0 21 0,0 1 16,0-1-16,0 0 0,-1 0 16,1 0-16,21 0 0,0 1 0,0-1 15,0 0-15,0 0 16,0 0-16,21 0 0,1-21 15,-22 22-15,21-22 0,-21 21 16,21-21-16,0 21 16,0-21-16,-21 21 15,0 0-15,-21-21 16,0 21 0,0-21-16,0 0 0,-1 0 15,1 0-15,0 0 0,0 0 16,0 0-16,0 0 0,-1 0 15,1 22-15,0-22 16</inkml:trace>
  <inkml:trace contextRef="#ctx0" brushRef="#br1" timeOffset="142391.04">4339 8932 0,'-21'0'0,"0"0"15,21-21-15,0 0 16,-21 0-16,21 0 16,0 0-16,0-1 15,0 1-15,0 0 0,0 0 16,21 21-16,0 0 0,0 0 16,0 0-16,0 0 0,22 0 15,-22 21-15,0 0 0,21 22 16,-20-22-16,-1 21 0,0-21 0,0 22 15,0-1-15,-21 0 0,0 1 16,0-22-16,0 21 0,0-21 16,0 22-16,0-22 0,0 0 0,-21 0 15,0 0-15,21-42 32,0 0-32,0 0 15,0 0-15,0-1 0,0 1 0,0 0 16,0-21-16,21 21 0,-21-1 15,0-20-15,0 21 0,21-21 0,-21 20 16,21-20-16,1 21 0,-22 0 16,21 0-16,-21-1 0,0 1 0,21 21 15,0 0-15,0 0 0,0 0 16,1 0 0,-22 21-16,21-21 0,-21 22 0,0-1 15</inkml:trace>
  <inkml:trace contextRef="#ctx0" brushRef="#br1" timeOffset="142943.26">4995 9059 0,'21'0'16,"-21"-21"-16,22 0 16,-1 0-16,-21 0 15,0 0-15,21-1 0,-21 1 16,21 0-16,-21 0 0,0 0 15,0-22-15,0 22 0,0 0 0,0 0 16,-21 21 0,0 0-1,0 21-15,21 0 0,-22 0 0,1 1 16,0-1-16,21 21 0,0-21 0,-21 0 16,21 22-16,0-22 0,0 0 15,0 0-15,0 22 0,0-22 0,0 0 16,0 0-16,21-21 15,0 0-15,0 0 0,1 0 16,-1 0-16,0 0 0,0 0 16,0-21-16,-21 0 0,21 0 0,1-1 15,-1 1-15,0 0 0,0 0 16,0-21-16,0-1 0,1 22 0,-22-21 16,0-1-16,21 22 0,-21-21 15,21 0-15,-21 20 0,0 1 0,0 0 16,0 0-16,0 42 31,0 21-31,-21-20 16,21-1-16,0 21 0,-21 0 15,21-20-15,0 20 0,0 0 0,0 1 16,0-22-16,-22 21 0,22-21 0,0 22 16,0-22-16,0 0 15,0 0-15,0 0 0,22-21 16,-1 0-16,0 0 15,0 0-15,0-21 16,0 0-16</inkml:trace>
  <inkml:trace contextRef="#ctx0" brushRef="#br1" timeOffset="143143.66">5228 8869 0,'0'0'0,"21"0"32,0 0-17,1 0-15,-1-21 0,0 21 16,21 0-16,-21-21 0,1 21 0,-1-22 16,21 22-16,-21-21 0,22 21 15</inkml:trace>
  <inkml:trace contextRef="#ctx0" brushRef="#br1" timeOffset="144233.03">5736 8742 0,'0'21'16,"-21"0"-16,0 0 15,21 1-15,-21-1 16,21 0-16,-22 21 0,22-21 0,0 1 16,0-1-16,0 0 0,0 0 15,0 0-15,0 0 0,0 1 0,0-1 16,0 0-16,0 0 15,22-21-15,-1 0 16,0 0-16,0 0 0,0 0 16,0 0-16,1-21 0,-1 21 0,0-21 15,0 0-15,0-1 16,0 1-16,1 0 0,-1-21 16,0 21-16,0-1 0,-21-20 0,21 21 15,-21 0-15,21-22 0,-21 22 16,0 0-16,0 0 0,0 0 15,22 21-15,-22 21 32,0 0-32,-22 0 0,22 0 15,0 1-15,0 20 0,-21-21 0,21 0 16,-21 22-16,21-22 0,0 0 16,0 21-16,0-21 0,0 1 15,0-1-15,0 0 0,0 0 0,21-21 16,0 0-16,1 0 15,-1 0-15,0 0 0,0 0 0,0 0 16,0 0-16,1-21 0,-1 21 16,0-21-16,0 0 0,0-1 15,-21 1-15,21 0 0,-21 0 16,0 0-16,0-22 0,0 22 0,0 0 16,0 0-16,0 0 0,0 0 15,0-1-15,-21 22 16,0 0-16,21 22 15,-21-1-15,21 0 0,-21 0 16,21 0-16,0 0 0,0 1 0,0-1 16,0 0-16,0 0 0,21 0 15,-21 0-15,21-21 0,-21 22 16,21-1-16,0-21 0,1 0 0,-22 21 16,84-21-1,-63 0-15,1 0 0,-1 0 0,0 0 16,21 0-16,-21-21 0,22 0 0,-22-1 15,21 22-15,-21-21 0,1 0 16,-1 0-16,0 0 0,0 0 0,-21-1 16,0-20-16,0 21 0,21 0 0,-21 0 15,0-1-15,0 1 0,-21 21 32,0 21-17,21 1-15,0-1 0,0 0 16,-21 0-16,21 0 0,0 0 0,-21 1 15,21-1-15,0 0 0,0 0 0,0 0 16,0 0-16,0 1 16,0-1-16,-22-21 15,22-21 17,-21 21-32,21-22 15,0 1-15,0 0 0,0 0 16,0 0-16,0 0 0,0-22 15,21 22-15,1 0 0,-1-21 0,0 20 16,0 1-16,0-21 0,0 21 0,1 21 16,20-21-16,-21 21 0,0 0 15,22 0-15,-22 0 0,0 21 0,0 0 16,0 0-16,0 0 0,1 22 0,-22-22 16,0 0-16,0 21 0,0-21 15,0 22-15,0-22 0,0 0 0,0 0 16,0 0-16,0 1 0,-22-1 0,1 0 15,0-21-15,21 21 0,-21-21 16,42-21 15</inkml:trace>
  <inkml:trace contextRef="#ctx0" brushRef="#br1" timeOffset="144495.88">7874 8573 0,'-21'0'0,"-43"0"32,43 21-32,0 0 0,0 0 0,0 0 15,21 22-15,-22-22 0,1 21 0,21-21 16,0 22-16,-21-1 0,21-21 15,-21 21-15,21-20 0,-21 20 0,21-21 16,0 0-16,0 0 0,0 1 0,0-1 16,-21-21 15,-1 0-31</inkml:trace>
  <inkml:trace contextRef="#ctx0" brushRef="#br1" timeOffset="145067.54">7218 8869 0,'0'0'0,"21"0"31,0 0-31,0 0 0,22 0 0,-22 0 16,21-21-16,0 21 0,22 0 16,-1-21-16,1 21 0,-1-22 0,1 1 15,-1 0-15,1 21 0,-1-21 16,1 0-16,-22 0 0,1-1 0,-1 1 15,0 0-15,-21 0 0,1 0 0,-22 0 16,0-1-16,0 1 0,0 0 16,0 0-1,-22 21-15,1 0 0,0 0 16,21 21-16,-21 0 0,0-21 0,0 43 16,21-22-16,0 0 0,0 0 15,-22 21-15,22 1 0,0-1 0,-21-21 16,21 22-16,0-1 0,0-21 15,0 21-15,0-20 0,0-1 0,0 0 16,0 0-16,0 0 0,0 0 16,0-42 15,0 0-31,0 0 16,0 0-16,0 0 0,21-1 15,1-20-15,-1 21 0,0-21 0,0 20 16,0-20-16,0 21 0,22-21 0,-22 20 15,0 1-15,21 0 0,-20 21 16,-1 0-16,0 0 0,0 0 0,0 21 16,-21 0-16,21 1 15,-21 20-15,0-21 0,0 0 16,0 22-16,0-22 0,0 0 0,0 0 16,0 0-16,0 0 0,0 1 0,-21-1 15,21 0-15,-21 0 16,21-42 15</inkml:trace>
  <inkml:trace contextRef="#ctx0" brushRef="#br1" timeOffset="145439.34">8678 8763 0,'0'21'16,"0"0"-1,0 1 1,21-22 15,1 0-31,-1 0 0,0-22 16,21 22-16,-21-21 0,1 0 0,-1 0 16,0 21-16,0-21 0,0 0 0,-21-1 15,0 1-15,0 0 16,0 0-16,-21 21 15,0 0-15,0 0 0,0 0 0,-22 21 16,22 0-16,0 0 0,0 1 16,0-1-16,-1 21 0,1-21 0,21 22 15,0-22-15,0 0 0,0 0 0,0 0 16,0 0-16,0 1 0,21-1 16,1 0-16,-1-21 0,0 0 15,0 21-15,0-21 0,0 0 0,22 0 16,-22 0-16,21 0 0,1-21 0,-22 21 15,21-21-15,-21 0 0,22 21 16</inkml:trace>
  <inkml:trace contextRef="#ctx0" brushRef="#br1" timeOffset="146275.85">5080 9927 0,'0'0'16,"0"43"-1,21-43 1,0-22-16,0 22 16,1-21-16,-1 0 0,0 0 15,-21 0-15,21 0 16,-21-1-16,0 1 0,0 0 0,0-21 16,0 21-16,0-1 0,-21 1 15,-21 21-15,20-21 0,-20 21 0,21 0 16,-21 0-16,-1 0 0,1 0 0,-22 21 15,22 0-15,0 1 0,21 20 16,-22-21-16,1 21 0,21 1 0,0-22 16,-1 21-16,1 1 0,0-22 0,21 0 15,0 21-15,0-21 0,0 1 16,0-1-16,21 0 0,0-21 16,1 0-16,-1 0 0,0 0 0,0 0 15,0 0-15,0 0 16,22-21-16,-22 0 0,0 21 0,21-22 15,-20 1-15,-1 0 0,0 0 0,0 0 16,0-22-16,0 22 0,1 0 16,-22 0-16,21 0 0,-21 0 0,0-1 15,0 1-15,0 0 0,0 42 32,0 0-32,0 1 0,0-1 15,0 0-15,0 0 0,0 0 0,0 0 16,21 22-16,-21-22 0,21 0 15,-21 0-15,0 0 0,21 1 0,0-1 16,1-21-16,-22 21 0,21-21 16,0 0-16,0 21 0,0-21 0,0 0 15,1 0-15,20 0 0,-21 0 16,21-21-16,-20 21 0,20-21 0,-21 0 16,21-1-16,-20 1 0,20 0 0,-21 0 15,0 0-15</inkml:trace>
  <inkml:trace contextRef="#ctx0" brushRef="#br1" timeOffset="146719.6">5715 9779 0,'0'-21'0,"0"84"0,0-105 0,0 0 16,0 21-16,-21 21 16,0 0-16,-1 0 0,1 0 0,0 0 15,0 21-15,-21 0 0,20-21 0,1 21 16,0 0-16,0 0 16,0 22-16,0-22 0,21 0 0,0 0 15,-22 0-15,22 1 0,-21-1 0,21 0 16,0 0-16,0 0 0,0 0 15,21-21 1,1 0-16,-1 0 0,0 0 16,21 0-16,-21-21 0,1 0 15,-1 21-15,21-21 0,-21 0 0,0 0 16,1-22-16,-1 22 0,0 0 0,0-21 16,0 20-16,0-20 0,-21 0 15,0 21-15,0-22 0,0 1 0,0 21 16,0 0-16,0-22 0,0 22 15,0 0 1,-21 42-16,21 0 16,-21 0-16,21 1 0,0-1 0,0 21 15,0 0-15,0 1 0,0-22 16,0 21-16,0 1 0,0-1 0,0-21 16,0 21-16,0-20 0,0-1 0,0 21 15,0-21-15,0 0 0,21-21 16,0 22-16,1-22 0,-1 0 0,0 0 15,21 0-15,-21 0 0,22 0 0,-22 0 16,21 0-16,1 0 0,-22 0 0,21-22 16,0 1-16,-20 0 15</inkml:trace>
  <inkml:trace contextRef="#ctx0" brushRef="#br1" timeOffset="147180.34">6371 9758 0,'0'0'0,"0"-21"0,0 0 16,-21 21-16,0 0 0,21-22 0,-21 22 15,-1 0-15,1 0 0,0 0 16,0 22-16,0-22 0,0 21 0,-1 0 16,1 0-16,0 0 0,21 0 0,-21 22 15,0-22-15,21 0 0,-21 0 0,21 22 16,0-22-16,0 0 0,0 0 16,0 0-16,0 0 0,0 1 15,21-22-15,0 0 16,0 0-16,0 0 0,0 0 15,1 0-15,-1 0 0,0-22 0,0 22 16,0-21-16,0 0 0,-21 0 0,22 0 16,-1 0-16,0-22 0,-21 22 0,0-21 15,0 21-15,21-22 0,-21 1 16,0 0-16,0 20 0,0-20 0,0 0 16,0 21-16,21-22 0,-21 22 0,0 0 15,0 42 1,0 0-1,0 0-15,0 1 0,0 20 16,0-21-16,0 21 0,-21 1 16,21-22-16,0 21 0,0 1 0,0-22 15,0 21-15,0-21 0,0 0 0,0 22 16,0-22-16,0 0 16,0 0-16,21-21 0,0 0 15,1 0-15,-1 0 0,0 0 0,0 0 16,0 0-16,0 0 0,1-21 15,20 0-15</inkml:trace>
  <inkml:trace contextRef="#ctx0" brushRef="#br1" timeOffset="147571.43">6773 9821 0,'0'0'0,"-21"-42"31,21 21-31,21 21 15,0-21-15,1 21 0,-1 0 16,0 0-16,0 0 0,21 0 0,-20 0 16,-1 0-16,21 0 0,-21 21 15,0 0-15,1-21 0,-1 21 16,0 0-16,0 1 0,-21-1 0,21 0 0,-21 0 16,0 0-16,0 0 0,0 1 15,-21-22-15,0 21 0,0 0 16,0-21-16,-1 21 0,1-21 0,0 21 15,21-42 17,0 0-32,0 0 15,0 0-15,0-1 0,21 1 0,0 0 16,1 0-16,-22 0 0,21-22 16,0 22-16,0 0 0,0-21 0,0 21 15,1-1-15,-1 1 0,0 21 0,0-21 16,0 21-16,0 0 0,1 0 15,-1 0-15,0 0 0,0 0 16,-21 21-16</inkml:trace>
  <inkml:trace contextRef="#ctx0" brushRef="#br1" timeOffset="148583.04">7387 9885 0,'0'21'0,"0"-42"0,21 42 15,0-21-15,1 0 16,-1 0-16,0 0 0,0 0 15,0 0-15,0-21 0,1 21 16,-1-21-16,0 0 0,0 21 0,21-22 16,-20 1-16,-22 0 0,21 0 15,0 0-15,-21 0 0,21-1 0,-21 1 16,0 0-16,0 0 0,-21 21 16,0 0-1,0 0-15,-1 21 0,1-21 0,0 21 16,-21 0-16,21 1 0,21-1 0,-22 0 15,1 0-15,21 0 0,-21 0 16,21 1-16,0-1 0,0 0 0,0 0 16,0 0-16,0 0 0,21 1 0,0-22 15,-21 21-15,22-21 0,-1 0 16,0 0-16,0 0 0,0 0 0,0 0 16,1 0-16,20 0 0,-21 0 0,0-21 15,22-1-15,-22 1 0,21 21 16,0-21-16,-20 0 0,20-21 15,-21 20-15,21 1 0,-20 0 0,-1-21 16,0 21-16,-21-1 0,0-20 0,0 21 16,0 0-16,0 0 0,-21 21 31,0 21-31,21 0 16,0 0-16,0 21 0,0-20 15,0-1-15,0 0 0,0 0 0,0 0 16,0 0-16,21 1 0,-21-1 15,0 0-15,21 0 0,-21 0 16,21-21-16,-42 0 47,0 0-47,21-21 16,-21 21-16,21-21 0,-22 0 0,22 0 15,-21-1-15,21 1 0,0 0 16,-21 0-16,21 42 31,0 0-31,0 0 0,0 1 16,0-1-16,0 0 15,21 0-15,-21 0 0,21-21 16,1 21-16,-1 1 0,0-22 0,0 0 16,0 0-16,0 0 0,1 0 0,-1 0 15,21 0-15,0 0 0,-20 0 16,20-22-16,0 22 0,1-21 0,-1 0 15,0 21-15,1-21 0,-1 0 0,-21-22 16,21 22-16,1 0 0,-22-21 16,21 21-16,-21-22 0,22 1 0,-22 21 15,-21-22-15,0 22 0,21-21 0,-21 21 16,0 0-16,-21-1 16,0 22-16,0 0 0,-1 0 0,1 0 15,0 22-15,0-1 0,0 0 16,21 0-16,0 21 0,0-20 0,0 20 15,0-21-15,0 21 0,0-20 16,0-1-16,0 0 0,21 0 0,-21 0 16,21 0-16,0 1 0,-21-1 15,0 0-15,21-21 0,-21 21 16,-21-21 0,0 0-16,0 0 15,0 0-15,0 0 0,-1 0 16,1 0-16,0 0 0,0 0 15,0 0-15,0 0 0,-1 0 0,1 0 16,0 0-16,0 0 16,0 0-16</inkml:trace>
  <inkml:trace contextRef="#ctx0" brushRef="#br1" timeOffset="149435.04">4762 10710 0,'22'-21'47,"-1"21"-47,-21-21 0,21 0 15,0 0-15,0 0 0,0-1 0,22 1 16,-22 0-16,0 0 0,0 0 0,0 0 15,-21-1-15,0 1 0,0 0 16,0 0-16,-21 21 16,0 0-16,0 0 15,0 21-15,0 0 0,-22 0 0,22 1 16,-21 20-16,21-21 0,-1 0 16,1 22-16,0-22 0,0 21 0,21-21 15,0 0-15,0 22 0,0-22 16,0 0-16,0 0 0,21 0 15,0-21-15,0 0 0,1 0 0,-1 0 16,21 0-16,-21 0 0,22 0 16,-22 0-16,0-21 0,0 21 15,0-21-15,0 21 0,-21-21 16,-21 21 0,0 0-16,0 0 0,-21 0 15,20 0-15,-20 21 0,0 0 0,-1-21 16,1 21-16,21 1 0,-21-1 0,20 0 15,1 21-15,0-21 0,0 1 16,21-1-16,0 0 0,0 0 0,0 0 16,0 0-16,0 1 0,21-1 0,0-21 15,0 0-15,1 0 0,-1 0 16,21 0-16,0 0 0,1 0 16,-22 0-16,21-21 0,1-1 0,-1 1 15,0 0-15,1 0 0,-1 0 0,0 0 16,1-22-16,-1 22 0,0-21 15,-21-1-15,22 1 0,-22 21 0</inkml:trace>
  <inkml:trace contextRef="#ctx0" brushRef="#br1" timeOffset="151319.73">5397 10435 0,'0'-21'0,"0"0"0,0 0 0,-21 21 16,0 0-16,0 21 16,0 0-16,0 0 15,21 22-15,0-22 0,0 21 16,-22 0-16,22-20 0,-21 20 0,21 0 15,-21 1-15,21-22 0,0 21 16,0-21-16,0 22 0,0-22 0,0 0 16,0 0-16,0 0 0,0 0 0,21 1 15,0-1-15,1-21 0,-1 0 0,0 0 16,0 0-16,0 0 0,0 0 16,1 0-16,20 0 0,-21-21 0,0-1 15,22 22-15,-22-21 0,21 0 0,-21 0 16,0 0-16,22-22 0,-22 22 0,-21 0 15,21 0-15,-21-21 0,0 20 16,0 1-16,0-21 0,0 21 16,0 0-16,-21 21 0,21-22 0,-21 22 15,0 0-15,21 22 16,-22-1-16,1 0 0,21 0 16,-21 21-16,21-20 0,0-1 0,0 21 15,0-21-15,0 0 0,0 22 16,0-22-16,0 0 0,0 0 0,21 0 15,0-21-15,1 22 0,-1-22 0,0 0 16,0 0-16,0 0 0,22 0 0,-22 0 16,21 0-16,-21 0 0,22-22 15,-22 1-15,0 0 0,21 21 0,-21-21 16,1 0-16,-1 0 0,-21-1 16,0-20-16,0 21 0,21 0 0,-21 0 15,0-1-15,0 1 0,0 0 16,0 0-16,0 42 15,-21 0 1,21 0-16,0 1 0,0-1 16,0 21-16,0-21 0,0 0 15,-21 1-15,21-1 0,0 0 0,0 0 16,0 0-16,0 0 0,0 1 16,0-1-16,21-21 31,-21-21-16,21 21-15,0-22 0,-21 1 0,0 0 16,0 0-16,21 0 0,-21 0 0,21-1 16,-21 1-16,22-21 0,-22 21 15,0 0-15,0-1 0,21 1 0,0 0 16,-21 0-16,21 21 16,0 0-16,-21 21 15,0 0-15,0 0 0,0 1 0,0-1 16,0 0-16,0 0 0,0 0 0,21 0 15,-21 1-15,22-1 0,-22 0 16,0 0-16,0 0 16,21-21-16,0 0 15,0 0 1,0-21-16,0 21 0,-21-21 16,22 0-16,-1 0 0,0-1 15,-21 1-15,21 0 0,0 0 0,0 0 16,1-22-16,20 22 0,-21 0 0,0 0 15,0 0-15,-21 0 0,22 21 16,-1 0-16,-21 21 16,0 0-1,0 0-15,0 0 0,0 0 0,0 1 16,0-1-16,0 0 0,0 0 16,0 0-16,0 0 0,0 1 15,21-1-15,0-21 0,0 21 0,-21 0 16,21-21-16,1 21 0,-1-21 0,0 0 15,0 0-15,0 0 0,0 0 16,22 0-16,-22 0 0,21 0 0,-21 0 16,1-21-16,20 21 0,-21-21 0,21 0 15,-20 0-15,-1-1 0,0 1 16,0 0-16,0 0 0,0 0 0,-21 0 16,0-22-16,22 22 0,-22 0 0,0 0 15,0 0-15,0-1 0,0 1 0,-22 21 16,1 0-1,0 0-15,0 21 0,21 1 16,-21-22-16,21 21 0,-21 0 0,21 21 16,0-21-16,0 1 0,0-1 0,0 0 15,0 0-15,0 0 0,0 0 0,0 1 16,21-1-16,0-21 16,0 0-16,0 0 0,0 0 15,1 0-15,-1 0 0,0 0 0,0 0 16,0 0-16,0-21 0,1 21 0,-1-22 15,0 1-15,0 0 0,0 21 16,-21-42-16,21 21 0,-21-1 16,22 1-16,-22 0 0,0 0 0,0 0 15,0 0-15,0-1 0,0 1 0,0 42 32,0 1-17,0-1-15,0 0 0,0 0 16,0 0-16,0 0 0,0 1 0,0-1 15,0 0-15,0 0 16,0-42 47,21 0-63,0 21 0,0-21 0,-21-1 15,21 1-15,0 0 0,1-21 0,-1 21 16,0-1-16,0 1 0,0 21 0,0-21 15,1 21-15,-1 0 0,0 0 16,0 0-16,0 0 0,-21 21 0,0 0 16,0 1-16,0-1 0,0 0 15,0 0-15,0 0 0,0 0 16,0 1-16,0-1 0,21 0 0,-21 0 16,22-21-16,-1 21 0,0-21 15,0 0-15,0 0 0,0 0 0,22 0 0,-22 0 16,0 0-16,0 0 15,0 0-15,1 0 0,-1-21 0,0 21 16,0-21-16,0 0 0,0 0 0,1-1 16,-1 1-16,-21-21 0,21 21 0,-21-22 15,0 1-15,0 0 0,21-1 16,-21 1-16,0 21 0,21-21 0,-21-1 16,0 22-16,0 0 0,0 0 0,0 42 31,0 0-31,0 0 0,-21 22 15,21-22-15,-21 21 0,21 0 16,-21 1-16,0-22 0,-1 21 0,22 1 16,-21-1-16,0-21 0,21 21 0,0-20 15,0-1-15,-21 21 0,21-21 16,0 0-16,0 1 0,0-1 16,21-21-1,0 0-15,0 0 0,1-21 16,-1 21-16,-21-22 0,21 1 15,0 21-15,0-21 0,0 0 0,-21 0 16,22-22-16</inkml:trace>
  <inkml:trace contextRef="#ctx0" brushRef="#br1" timeOffset="151536.6">8318 10499 0,'0'0'0,"22"0"47,-1 0-47,0 0 16,0 0-16,21 0 0,-20 0 0,-1-21 15,21 21-15,0 0 0,-20-22 0,20 22 16,-21 0-16,21 0 0,-20-21 16,-1 21-16,0-21 0,0 0 15,-21 0 1</inkml:trace>
  <inkml:trace contextRef="#ctx0" brushRef="#br1" timeOffset="157755.34">15240 6350 0,'0'-21'0,"0"0"47,0 0-32,0-1-15,0 1 16,-21 21-1,21-21 1,0 42 31,0 0-47,21 1 16,0 20-16,0-21 0,-21 21 15,21-20-15,22 20 0,-22 21 16,0-20-16,21 20 0,-20-20 15,20 20-15,-21-21 0,21 22 0,1-1 16,-1-20-16,0 20 0,-20 1 0,20-22 16,0 22-16,-21-1 0,22-21 15,-22 22-15,0-22 0,0 1 0,0-1 16,1 0-16,-22 1 0,21-22 0,-21 0 16,21 0-16,-21 0 0,0 0 0,0 1 15,0-1 1,21-21-16,-21-21 62,-21-1-46,21 1-16,-21 21 0,21-21 16</inkml:trace>
  <inkml:trace contextRef="#ctx0" brushRef="#br1" timeOffset="158090.66">15388 7366 0,'0'0'0,"-21"0"0,0 0 0,0 0 0,21-21 0,21 21 47,0 21-47,0-21 0,0 21 15,22 0-15,-22 1 0,21-1 16,0 0-16,-20 0 0,20 0 0,-21 0 16,21 1-16,-20-1 0,20 21 0,-21-21 15,21 0-15,-20 1 0,-1-22 0,0 21 16,0 0-16,0-21 0,-21 21 16,21-21-16,1 0 15,-22-21 16,0 0-15,0 0-16,0-1 0,0 1 16,0 0-16,21 21 0,-21-21 0</inkml:trace>
  <inkml:trace contextRef="#ctx0" brushRef="#br1" timeOffset="158332.54">16214 7239 0,'0'0'0,"0"-21"0,0 0 0,21 0 0,-21-1 15,21 1-15,-21 0 0,0 42 32,0 0-17,0 1-15,-21-1 0,0 0 0,-1 21 16,1 1-16,21-22 0,-21 21 0,0 0 16,0 1-16,0-22 0,21 21 15,-22-21-15,1 1 0,21-1 0,0 21 16,-21-42-16,21 21 0,-21 0 0,21 1 15,0-1 1</inkml:trace>
  <inkml:trace contextRef="#ctx0" brushRef="#br1" timeOffset="159750.21">17208 7027 0,'0'-21'15,"22"21"-15,-22-21 0,0 0 16,0 0 0,0 0-16,0 42 31,0 0-15,-22 0-16,1 0 0,21 0 0,-21 22 15,0-22-15,21 21 0,-21 1 0,21-22 16,-21 21-16,-1-21 0,22 22 15,-21-22-15,21 0 0,0 0 0,-21 0 16,0 0-16,21 1 0,0-1 16,0-42 15</inkml:trace>
  <inkml:trace contextRef="#ctx0" brushRef="#br1" timeOffset="160007.07">17103 6964 0,'0'-21'16,"0"42"-16,0-63 0,21 20 15,0 22 1,-21 22 0,21-1-16,0 0 0,0 0 15,1 0-15,-22 0 0,21 22 16,0-22-16,0 0 0,0 21 0,0-20 15,1-1-15,-1 0 0,0 0 16,0 0-16,-21 0 0,21 1 16,0-22-16,-21-22 47,22 1-47</inkml:trace>
  <inkml:trace contextRef="#ctx0" brushRef="#br1" timeOffset="160282.98">17674 6816 0,'0'-21'0,"0"42"0,21-127 15,-21 85-15,-21 42 32,21 0-32,-21 0 15,0 0-15,21 22 0,-21-1 16,-1-21-16,1 22 0,0-1 0,0 0 15,0-21-15,0 22 0,-1-1 16,1-21-16,0 22 0,0-22 16,21 0-16,0 0 0,-21 0 0,21 0 15,0 1-15,-21-22 0,21 21 16,21-21 0,0 0-16,0-21 15,0-1-15,0 22 16</inkml:trace>
  <inkml:trace contextRef="#ctx0" brushRef="#br1" timeOffset="160755.54">17886 6900 0,'0'0'0,"21"0"32,-42 22-17,0-1 1,-1 0-16,1 0 15,21 21-15,-21-20 0,21-1 0,-21 21 16,21-21-16,0 0 0,0 22 0,0-22 16,0 0-16,0 0 0,0 0 15,0 1-15,0-1 0,21-21 16,0 0 0,0 0-16,1 0 0,-1 0 0,21 0 15,-21 0-15,0 0 0,1-21 0,-1-1 16,0 1-16,21 0 0,-21 0 15,1 0-15,-22 0 0,21-22 16,-21 22-16,21 0 0,-21-21 0,0 20 16,0-20-16,0 21 0,0 0 15,-21 0-15,0-1 0,-1 1 0,1 21 16,0 0-16,0 0 0,0 0 0,0 0 16,-1 0-16,1 0 0,0 21 15,0-21-15,0 22 0,0-1 0,-1 0 16,1 0-16,0 21 0,0-20 0,0-1 15,0 21-15,21-21 0,-22 0 16,22 22-16,0-22 0,0 0 0,0 0 16,0 0-16,0 1 0,0-1 15,22 0-15,-1-21 16,0 0-16,0 0 0,0 0 0,0 0 16,1 0-16</inkml:trace>
  <inkml:trace contextRef="#ctx0" brushRef="#br1" timeOffset="162200.18">14944 8382 0,'0'0'0,"-22"0"0,22-21 0,-21 21 16,21-21-16,-21 21 15,21 21 1,0 0-16,-21 0 0,21 22 16,0-22-16,0 0 0,0 21 15,0-21-15,0 1 0,0-1 0,21 0 16,-21 0-16,21 0 0,0 0 0,1-21 15,-1 22-15,0-22 16,0 0-16,0 0 0,0 0 0,1 0 16,-1-22-16,0 22 0,0-21 0,0 0 15,0 21-15,1-21 0,-1 0 16,0 0-16,0-1 0,-21 1 0,0 0 16,0 0-16,0 0 15,0 0-15,0-1 0,0 1 16,-21 21-1,0 21 1,21 1-16,-21 20 0,21-21 16,-22 0-16,1 22 0,21-1 0,0 0 15,-21 1-15,0-1 0,21 21 0,-21-20 16,21 20-16,0-20 0,-21 20 16,21-21-16,-22 1 0,22-1 15,0 0-15,0-20 0,0 20 0,-21-21 16,21 21-16,-21-20 0,21-1 0,0 0 15,-21-21-15,21 21 0,-21-21 16,0 0-16,-1 21 0,1-21 0,0 0 16,0 0-16,0 0 0,0 0 0,-1 0 15,-20-21-15,21 21 0,0-21 16,-22 0-16,22 0 0,0-1 0,0 1 16,0 0-16,0 0 0,-1 0 0,22 0 15,0-1-15,0 1 0,0 0 16,0 0-16,22 21 15,-1 0-15,0 0 0,0 0 0,21 0 16,-20 0-16,-1 0 0</inkml:trace>
  <inkml:trace contextRef="#ctx0" brushRef="#br1" timeOffset="162474.67">15430 9017 0,'-21'0'16,"21"21"-16,-21-21 0,0 21 0,21 1 15,-21-1-15,21 0 0,-21 0 0,21 21 16,-22-20-16,1-1 16,21 0-16,0 0 0,-21 0 0,0 0 15,21 1-15,0-1 16,-21-21-1,21-21 1,0-1 0,0 1-16,21 0 15,-21 0-15</inkml:trace>
  <inkml:trace contextRef="#ctx0" brushRef="#br1" timeOffset="162662.67">15430 8784 0,'0'-21'0,"0"42"0,0-63 15,0 63 17,0 0-17,0 0 1,0 1-16,0-1 16,22 0-16,-1-21 15,0 21-15,0-21 16,0 21-16</inkml:trace>
  <inkml:trace contextRef="#ctx0" brushRef="#br1" timeOffset="163315.29">15727 8975 0,'0'63'16,"-21"-42"-1,21 1-15,-22-22 0,22 21 16,-21-21-16,21 21 0,0 0 0,0 0 15,0 0-15,-21 1 16,21-1 0,0 0-1,-21-21 1,21-21 0,0 0-1,0-1-15,0 1 0,0 0 0,0 0 16,21 0-16,-21 0 0,21-22 15,0 22-15,1-21 0,-1 21 0,21-1 16,-21 1-16,0 0 0,1 0 16,20 21-16,-21 0 0,0 0 0,0 21 15,1 0-15,-1 0 0,0 1 0,-21-1 16,0 0-16,0 21 0,0-21 16,0 1-16,0-1 0,0 21 15,0-21-15,-21 0 0,0-21 0,21 22 0,-22-1 16,1 0-16,0-21 15,0 0 1,21-21 0,0 0-1,0-1-15,21 1 16,-21 0-16,21 0 0,0 0 0,1-22 16,-1 22-16,0-21 0,21 21 0,1 0 15,-22-22-15,21 22 0,0 0 16,1 0-16,-1 21 0,-21 0 0,22 0 15,-22 0-15,21 21 0,-21 0 16,-21 0-16,21 0 0,-21 1 16,22 20-16,-22-21 0,0 0 0,0 22 0,0-22 15,0 0-15,-22 0 0,1 0 16,0 0-16,0 1 0,0-22 16,0 21-16,-22 0 0,22-21 15,0 21-15,42-21 31,0-21-31,0 21 16</inkml:trace>
  <inkml:trace contextRef="#ctx0" brushRef="#br1" timeOffset="163691.15">16658 9038 0,'21'0'31,"0"0"-31,1 0 16,-1-21-16,0 21 15,-21-21-15,21 21 0,0-21 0,0 21 16,1-21-16,-22-1 0,21 22 0,0-21 16,-21 0-16,21 21 0,-21-21 15,0 0-15,0 0 0,-21 21 16,0 0-16,0 0 15,-1 0-15,-20 0 0,21 21 16,0 0-16,-22 0 0,22 0 0,-21 0 16,21 22-16,0-22 0,-1 0 0,22 21 15,0-20-15,0-1 0,0 0 16,0 0-16,0 0 0,0 0 0,22-21 16,-22 22-16,21-1 0,0-21 0,0 0 15,0 0-15,0 0 0,1 0 16,-1 0-16,21 0 0,-21 0 0,0 0 15,22 0-15,-22 0 0,21-21 16,-21-1-16</inkml:trace>
  <inkml:trace contextRef="#ctx0" brushRef="#br1" timeOffset="164186.6">17716 8446 0,'0'0'0,"0"-43"0,0 22 15,0 0-15,-21 21 0,0 0 16,0 0-16,0 0 16,0 0-16,-1 21 0,1 0 0,0 22 15,21-22-15,-21 21 0,0 0 16,0 1-16,-1-1 0,1 22 16,0-22-16,0 21 0,0-20 0,0-1 15,-1 0-15,1 1 0,0-1 0,21 0 16,0-20-16,0 20 0,0-21 0,0 0 15,0 0-15,0 1 0,21-1 16,0-21-16,1 0 0,-1 21 0,21-21 16,0 0-16,1 0 0,-22 0 0,21 0 15,1-21-15,-1 21 0,0-21 16,1-1-16,-1-20 0,-21 21 0,21 0 16,-20-22-16,20 1 0,-21 0 15,0-1-15,0-20 0,-21 21 16,0-22-16,0 22 0,0-1 0,0-20 15,0 21-15,0-1 0,-21 1 0,0 0 16,0 20-16,0 1 0,-22 0 16,1 0-16,21 21 0,-21 0 0,-22 0 15,22 0-15,-1 21 0,1 0 0,0 0 16,-1 1-16,1-1 0,21 21 16,-21 0-16,20-20 0,1 20 0,0 0 15,21 1-15,0-1 0,0 0 16,0 1-16,0-1 0,21-21 0,0 0 15,22 22-15,-1-22 0,-21 0 0</inkml:trace>
  <inkml:trace contextRef="#ctx0" brushRef="#br1" timeOffset="164448.46">17992 8911 0,'0'-21'0,"0"-21"31,0 63-31,0 0 16,0 0-16,0 0 0,0 1 0,0-1 15,0 0-15,0 21 0,21-21 16,-21 1-16,0-1 0,0 0 0,0 0 16,0 0-16,0 0 0,0 1 15,0-1-15,0 0 16,21-21-16,0 0 15,-21-21 1,21 0-16</inkml:trace>
  <inkml:trace contextRef="#ctx0" brushRef="#br1" timeOffset="164659.32">18288 8848 0,'-21'21'31,"0"0"-31,-1 0 0,1 0 0,21 1 16,-21-1-16,0 0 0,0 0 16,21 0-16,0 0 0,-21 22 0,21-22 15,-22-21-15,22 21 0,-21 0 0,21 0 16,0 1-16,21-22 31,1 0-31,-1 0 16</inkml:trace>
  <inkml:trace contextRef="#ctx0" brushRef="#br1" timeOffset="165039.4">18415 9038 0,'-21'0'15,"0"0"-15,42 0 47,0 0-47,0 0 16,0-21-16,0 0 0,1 21 0,-1-21 15,0 21-15,0-21 0,0-1 16,0 22-16,-21-21 0,0 0 0,0 0 16,-21 21 15,0 21-31,0-21 0,0 21 0,0 0 15,-1 1-15,1-1 0,21 21 0,-21-21 16,0 0-16,0 1 0,21-1 16,0 0-16,0 0 0,0 0 0,0 0 15,0 1-15,0-1 16,21-21-16,0 0 16,0 0-16,0 0 0,1 0 0,-1 0 15,21 0-15,-21 0 0,0 0 0,1-21 16,-1 21-16</inkml:trace>
  <inkml:trace contextRef="#ctx0" brushRef="#br1" timeOffset="165423.17">18775 8932 0,'0'0'0,"0"-63"32,0 42-32,21 21 46,0 21-46,-21 0 16,21 0-16,-21 0 0,21 1 0,-21 20 16,0-21-16,0 0 0,0 0 0,0 1 15,0-1-15,0 0 0,0 0 16,0 0-16,0 0 0,0 1 16,0-1-1,0-42 16,0-1-31,0 1 0,0 0 16,0 0-16,22 0 0,-1 0 0,0-1 16,0-20-16,-21 21 0,21 0 15,0-22-15,1 22 0,-1 0 16,-21 0-16,21 0 0,0 21 0,0-21 16,0 21-1,1 21 1,-22 0-16,0 0 15</inkml:trace>
  <inkml:trace contextRef="#ctx0" brushRef="#br1" timeOffset="165631.04">19198 9165 0,'-21'0'31</inkml:trace>
  <inkml:trace contextRef="#ctx0" brushRef="#br1" timeOffset="165816">19346 9144 0,'-21'0'32</inkml:trace>
  <inkml:trace contextRef="#ctx0" brushRef="#br1" timeOffset="165987.12">19537 9144 0</inkml:trace>
  <inkml:trace contextRef="#ctx0" brushRef="#br1" timeOffset="166163.35">19748 9123 0,'-21'0'15,"0"0"-15,42 0 47,0 0-31</inkml:trace>
  <inkml:trace contextRef="#ctx0" brushRef="#br1" timeOffset="166543.56">20024 8742 0,'0'-21'0,"0"42"0,-22-63 16,1 20-16,0 22 0,21-21 15,0 0-15,-21 0 0,21 0 0,0 0 16,0-1-16,0 1 0,0 0 0,21 0 16,0 21-16,0-21 0,1 0 15,20-1-15,-21 22 0,21 0 0,-20-21 16,20 21-16,-21 0 0,21 0 16,-20 0-16,-1 21 0,0-21 15,21 22-15,-42-1 0,0 0 0,0 0 16,0 0-16,0 22 0,0-22 0,0 21 15,-21-21-15,-21 22 0,21-1 16,-1 0-16,-20 1 0,21-1 0,-21-21 16,20 21-16,1-20 0,-21 20 0,21-21 15,0 0-15,-1 22 0,22-22 16,-21 0-16,21 0 0,0 0 16,0 0-1,0 1 1,21-22-16,1 0 0</inkml:trace>
  <inkml:trace contextRef="#ctx0" brushRef="#br1" timeOffset="167036.26">20045 9356 0,'0'0'0,"-21"0"0,21 42 31,0-21-31,0 0 0,21-21 31,0 0-31,0 0 16,0-21-16,-21 0 15,0 0-15,21 21 0,-21-21 16,0 0-16,0-1 16,0 1-16,-21 21 15,0 0 1,21 21-16,-21-21 0,0 22 0,0-1 15,21 0 1,0 0-16,0 0 16,21-21-1,0 0 1,0 0-16,0 0 16,0-21-16,-21 0 15,0 0-15,0 0 16,0-1-1,0 1-15,-21 21 16,0 0-16,0 0 16,0 0-16,21 21 15,-21-21-15,21 22 0,-22-1 16,22 0-16,0 0 16,0 0-1</inkml:trace>
  <inkml:trace contextRef="#ctx0" brushRef="#br1" timeOffset="171854.9">16171 10308 0,'0'0'0,"-21"-21"0,21 0 0</inkml:trace>
  <inkml:trace contextRef="#ctx0" brushRef="#br1" timeOffset="172354.7">15960 10097 0,'0'0'0,"0"-22"15,0 1 1,-22 21-16,22-21 0,0 0 16,-21 0-16,21 0 15,-21 42 48,21 0-63,0 0 0,0 21 15,0-20-15,0 20 0,0 0 16,0 22-16,0-22 0,0 22 0,0 20 16,0-20-16,0 20 0,-21-20 0,21 21 15,0-1-15,-21-20 0,21 20 16,-21 1-16,21 21 0,0-21 0,0-1 15,0 1-15,0 21 0,-22-22 0,22 1 16,-21 21-16,0-21 0,21 20 16,-21-20-16,0 0 0,21-1 15,-21 1-15,-1 0 0,22-22 0,0 22 16,-21-22-16,21 22 0,-21-21 0,21-22 16,0 21-16,0-20 0,0-22 15,0 21-15,0-21 0,21-21 16,0 0-16,1 0 15,-1-21-15,-21 0 16,0 0-16,0 0 0,21-22 0,-21 22 16,0 0-16,21-21 0,-21 21 0,0-22 15,0 22-15,0-21 0</inkml:trace>
  <inkml:trace contextRef="#ctx0" brushRef="#br1" timeOffset="172762.84">15113 12065 0,'0'0'0,"0"-21"0,0 0 15,0 0 1,21 42 0,0 0-1,0 0-15,1 0 0,20 0 16,0 22-16,1-22 0,-1 21 0,0 1 16,1-22-16,-22 21 0,21 0 0,0 1 15,-20-1-15,-1-21 0,0 22 16,-21-22-16,0 0 0,21 21 0,-21-21 15,0 1-15,0-1 0,0 0 0,0 0 16,0-42 31,0 0-47,0 0 0,0-22 16,21 22-16,-21 0 0</inkml:trace>
  <inkml:trace contextRef="#ctx0" brushRef="#br1" timeOffset="173019.69">16044 11959 0,'0'-21'0,"0"42"0,21-63 0,1 42 0,-1 0 0,-42 21 32,-1 21-17,1-20-15,0 20 0,0 0 0,-21 1 16,-1-1-16,22 0 0,-21 1 15,21-1-15,-22 0 0,22 1 0,-21-22 16,21 21-16,-1 0 0,-20-20 0,21 20 16,21-21-16,-21 0 0,21 0 0,-21-21 15,21 22-15,0-1 16,21-42 0,-21-1-16,21 1 0,0 0 15</inkml:trace>
  <inkml:trace contextRef="#ctx0" brushRef="#br1" timeOffset="174455.23">24596 3387 0,'-22'0'15,"1"0"-15,0 0 16,0 0 0,0 0-16,0 0 0,-1 0 15,44 0 17,-1 0-17,21 0-15,-21 0 0,43 0 16,-22 0-16,22 0 0,-1 0 0,1-21 15,20 21-15,-20 0 0,20-22 16,-20 22-16,21 0 0,-22-21 0,1 21 16,-1 0-16,1 0 0,-1 0 0,-21-21 15,1 21-15,-22 0 0,0 0 16,0 0-16,-42 0 31,0 0-31,0 0 16,0 0-16,-1 0 0,1 0 15,0 0-15,0 21 0,0-21 16,0 0-16,-1 0 0,1 0 16</inkml:trace>
  <inkml:trace contextRef="#ctx0" brushRef="#br1" timeOffset="174760.05">24617 3514 0,'-43'0'0,"86"0"0,-128 21 0,64-21 16,0 0-16,0 0 0,-1 0 0,44 0 31,-1 0-31,21 0 0,-21 0 16,22 0-16,-1 0 0,21 0 0,1 0 16,-1 0-16,1 0 0,-1 0 15,1 0-15,-1 0 0,1-21 0,-1 21 16,1 0-16,-22 0 0,22 0 0,-22-21 15,0 21-15,1 0 0,-22 0 16,0 0-16,0 0 0,0 0 16,1 0-16,-44 0 47</inkml:trace>
  <inkml:trace contextRef="#ctx0" brushRef="#br1" timeOffset="180935.69">16785 10774 0,'0'-21'0,"0"0"15,0 42 32,0 0-47,0 0 0,0 0 16,0 0-16,0 1 0,0-1 0,0 21 15,0-21-15,0 0 0,0 1 0,0 20 16,0-21-16,0 0 0,0 0 16,0 1-16,0-1 0,0 0 15,21-21-15,0 0 0,1 0 16,-1 0-16,0 0 15,0 0-15,0-21 0,22 21 0,-22-21 16,0-1-16,21 1 0,1 0 0,-22 0 16,21-21-16,-21 20 0,22 1 15,-22-21-15,0 21 0,21 0 0,-21-22 16,1 22-16,-22 0 0,0 0 16,21 0-16,-21-1 0,-21 22 31,-1 22-31,1-1 15,21 0-15,-21 0 0,21 21 0,-21-20 16,0 20-16,21 0 0,0-21 0,-21 22 16,21-1-16,-22 22 15,22-22-15,0 0 0,-21 1 0,21-1 16,0 0-16,0 1 0,0-1 0,0 0 16,0 1-16,0-1 0,0-21 15,0 0-15,0 22 0,0-22 0,-21 0 16,21 0-16,-21 0 0,21 0 15,-21-21-15,0 0 0,-1 0 16,1 0-16,0 0 0,0 0 16,0 0-16,0 0 0,-1 0 0,1-21 15,0 21-15,0-21 0,0 0 16,21 0-16,-21 21 16,21-21-16,0-1 0,0 1 15,0 0-15,21 0 16,0 21-16,0-21 0,0 21 15,0-21-15,22-1 0,-1 22 0</inkml:trace>
  <inkml:trace contextRef="#ctx0" brushRef="#br1" timeOffset="181582.66">17653 11261 0,'0'-21'15,"0"42"-15,0-64 0,0 22 0,0 0 16,0 0-16,0 0 16,21 0-16,-21-1 0,0 1 15,21 0-15,-21 0 0,0 0 16,-21 21 15,0 0-31,0 0 0,21 21 16,-21 0-16,-1 0 0,1 0 15,0 1-15,21 20 0,0-21 0,-21 21 16,21-20-16,-21 20 0,21-21 16,0 0-16,0 22 0,0-22 15,0 0-15,0 0 0,21 0 0,0 0 16,0-21-16,0 0 16,22 0-16,-22 0 0,0 0 15,0 0-15,22 0 0,-22 0 0,21-21 16,-21 0-16,22 0 0,-1 0 15,-21 0-15,21-22 0,1 22 0,-1-21 16,0 21-16,1-22 0,-22 1 0,0 21 16,0 0-16,0-22 0,-21 22 15,0 0-15,-21 0 16,0 21-16,0 0 0,0 0 0,0 0 16,-22 21-16,22 0 15,0 0-15,-21 0 0,42 1 0,-22-1 16,22 0-16,0 0 0,0 0 0,0 0 15,0 22-15,0-22 0,22 0 16,-1 0-16,0 0 0,0 1 0,0-1 16,-21 0-16,21 0 0,1-21 0,-22 21 15,21 0-15,-21 1 16,-21-22 0,-1 0-16,1 0 0,0 0 15,0 0-15,0 0 0,0 0 0,21 21 16,-22-21-16,1 0 0,0 0 15</inkml:trace>
  <inkml:trace contextRef="#ctx0" brushRef="#br1" timeOffset="182555.55">12404 13483 0,'0'0'0,"-22"-106"31,22 85-31,0 0 0,0 0 0,0 0 16,0 0 0,22 21-1,-22 21-15,0 0 16,0 0-16,0 21 0,0-20 15,0 20-15,0 0 0,0 1 0,0-1 16,-22 0-16,22 1 0,-21-1 0,0 0 16,0 1-16,21-1 0,-21 0 15,0-21-15,-1 1 0,22 20 0,0-21 16,-21-21-16,21 21 0,21-42 31,-21 0-15,0 0-16,22-22 15,-1 22-15,0-21 0</inkml:trace>
  <inkml:trace contextRef="#ctx0" brushRef="#br1" timeOffset="182800.01">12340 13399 0,'0'0'0,"0"-22"0,0-41 16,0 42 0,0 42 15,0 0-31,0 0 0,21 0 0,0 22 15,1-22-15,-1 21 0,0 1 16,0-1-16,0 0 0,0 1 0,1-1 16,-1 0-16,0 1 15,0-1-15,-21-21 0,0 21 0,0-20 16,21-1-16,-21 0 0,21 0 0,-21 0 16,22-21-1,-1 0-15,0-21 16,-21 0-16,0 0 15</inkml:trace>
  <inkml:trace contextRef="#ctx0" brushRef="#br1" timeOffset="183030.88">12848 13293 0,'0'-21'0,"0"42"0,0-64 0,0 65 31,-21-1-31,21 0 0,0 0 15,-21 21-15,0 1 0,-1-1 0,22 0 16,-21 1-16,21-1 0,0 22 16,-21-22-16,0 0 0,21 1 0,0-1 15,0-21-15,-21 21 0,21-20 16,0-1-16,0 0 0,0 0 0,0 0 16,21-21-16,0 0 15,0 0-15,0-21 0</inkml:trace>
  <inkml:trace contextRef="#ctx0" brushRef="#br1" timeOffset="183412.61">13123 13631 0,'0'22'16,"-21"-22"-16,21 21 15,-21 0-15,21 0 0,-21 0 0,21 0 16,0 22-16,-21-22 0,21 0 15,-22 0-15,22 0 0,0 1 0,0-1 16,0 0-16,0 0 16,22-21-16,-1 0 15,0 0-15,0 0 0,21 0 16,-20 0-16,-1-21 0,0 0 0,21 0 16,-21-1-16,1 1 0,-1 0 15,0 0-15,0-21 0,-21 20 0,0-20 16,0 21-16,0-21 0,0 20 15,0-20-15,0 21 0,-42 21 0,21-21 16,-1 21-16,1 0 0,0 0 0,0 0 16,0 0-16,-22 0 0,22 21 15,0 0-15,0 0 0,0-21 0,0 21 16,-1 1-16,22-1 0,0 0 16,0 0-16,0 0 15,22-21-15,-1 0 0,0 0 16,21 0-16</inkml:trace>
  <inkml:trace contextRef="#ctx0" brushRef="#br1" timeOffset="184364.07">13991 13399 0,'0'0'0,"21"-22"0,-21 1 16,0 0-16,-21 21 15,0 0-15,0-21 16,-22 21-16,22 0 0,0 0 0,-21 0 15,-1 0-15,22 21 0,-21-21 16,21 21-16,-22-21 0,22 21 0,0 1 16,21-1-16,0 0 0,0 0 15,0 0-15,0 0 16,21 1-16,0-22 0,1 21 0,-1 0 16,21 0-16,-21 0 0,22-21 15,-22 21-15,21 1 0,-21-1 0,0 0 16,1 0-16,-1 0 0,0 0 0,-21 1 15,21-1-15,-21 21 0,0-21 16,0 0-16,0 1 0,-21-22 0,-21 21 16,20 0-16,-20 0 0,0-21 15,21 21-15,-22-21 0,1 0 16,0 0-16,20 0 0,-20 0 0,21 0 16,-21 0-16,20-21 0,1 0 0,0 21 15,0-21-15,0 0 0,21-22 16,0 22-16,0 0 0,0 0 0,0 0 15,0-1-15,0 1 16,21 21 0,-21 21-16,21-21 0,-21 22 0,21-1 15,-21 0-15,21 0 0,-21 0 16,0 0-16,22 1 0,-1-22 0,-21 21 16,21 0-16,0 0 0,0 0 15,0-21-15,1 0 16,-1 0-16,0 0 0,0 0 0,21 0 15,-20 0-15,20 0 0,-21 0 16,0-21-16,22 21 0,-22-21 0,0 0 16,21 0-16,-21-1 0,1 1 0,-1 0 15,0-21-15,0 21 0,0-1 16,-21-20-16,0 21 0,0 0 0,0 0 16,21-1-16,-21 44 31,-21-22-31,21 21 0,0 0 15,0 21-15,-21-21 0,21 1 16,0-1-16,0 21 0,0-21 16,0 0-16,0 1 0,0-1 0,0 0 15,0 0-15,21-21 0,-21 21 16,21-21-16,1 0 0,-1 0 0,0 0 16,21 0-16,-21 0 0,1 0 0,-1 0 15,21-21-15,-21 0 0,0 0 16,1 0-16,-1-1 0,0 1 0,0 0 15,0 0-15,0-21 0,1 20 16,-22-20-16,0 21 0,0 0 16,0 0-16,0 42 31,0 0-31,-22 0 16,22 0-16,-21 22 0,21-22 0,0 0 15,0 0-15,0 0 0,0 0 0,0 1 16,0-1-16,0 0 15,21-21-15,1 21 0,-1-21 16,0 0-16,0 0 16,0 0-16,0 0 0,1 0 0,-1-21 15,0 0-15,0 0 0,21-1 16,-20 1-16</inkml:trace>
  <inkml:trace contextRef="#ctx0" brushRef="#br1" timeOffset="184998.71">14965 13589 0,'0'0'0,"0"-21"0,0 0 15,-21 21 1,-1 0-16,1 0 0,21 21 16,-21-21-16,21 21 0,-21 21 15,21-20-15,0-1 0,0 0 0,-21 21 16,21-21-16,0 1 0,0 20 16,0-21-16,0 0 0,0 0 0,21 1 15,-21-1-15,21 0 0,0-21 16,0 0-16,1 21 0,-1-21 15,0 0-15,21 0 0,-21 0 0,22 0 16,-1-21-16,-21 0 0,22 21 0,-22-21 16,0-1-16,21 1 0,-21-21 15,1 21-15,-1-22 0,0 1 0,-21 0 16,21-1-16,-21 1 0,21-21 0,-21 20 16,0 1-16,0 21 0,0-22 15,0 22-15,21 0 0,-21 0 0,0 42 31,0 0-31,-21 0 16,21 1-16,0-1 0,-21 21 16,21 0-16,-21 1 0,21-22 0,0 21 15,0 1-15,-21-1 0,21-21 16,-21 21-16,21-20 0,-22-1 0,22 0 16,0 0-16,0 0 0,-21-21 15,21 21-15,-21-21 0,21-21 31,0 0-31,0 0 16,0 0-16,0 0 0,0-1 0,21-20 16,0 21-16,1-21 0,-1-1 0,21 22 15,-21-21-15,22 21 0,-1-1 16,0 22-16,-21-21 0,22 21 16,-22 0-16,21 0 0,-21 21 0,1-21 15,-1 22-15,0-1 0,0 0 16,-21 21-16,0-21 0,0 1 0,0 20 15,0-21-15,0 21 0,0-20 16,0-1-16,0 21 0,-21-21 0,0 0 16,0 1-16,-1-1 0,1-21 0,21 21 15,-21-21-15,0 0 16</inkml:trace>
  <inkml:trace contextRef="#ctx0" brushRef="#br1" timeOffset="187387.34">16404 13483 0,'0'0'0,"-63"0"15,41 0 1,44 0 15,-1-21-31,0 21 0,0-21 0,0 21 16,0-21-16,22 21 0,-22-21 15,0-1-15,0 22 0,0-21 0,-21 0 16,0 0-16,0 0 0,0 0 16,-42-1-16,21 22 15,0 0-15,0 0 0,-1 0 0,1 0 16,-21 0-16,21 22 0,0-1 0,-22-21 16,22 21-16,0 0 15,0 21-15,0-20 0,-1-1 0,22 0 16,0 0-16,0 0 0,0 0 15,0 1-15,22-22 0,20 21 0,-21-21 16,0 0-16,22 0 0,-22 0 0,21 0 16,0 0-16,-20 0 0,20 0 15,-21 0-15,0 0 0,0-21 0,-63 21 32,21 0-17,0 0-15,-22 0 0,22 21 16,-21 0-16,0 0 0,-1 0 15,22 22-15,0-22 0,-21 0 0,20 21 16,1-21-16,0 22 0,21-22 0,0 0 16,0 21-16,0-20 0,0-1 15,21-21-15,0 21 0,1-21 0,20 0 16,0 0-16,1 0 0,-1 0 16,0 0-16,1 0 0,-1-21 0,0 21 15,1-21-15,-1-1 0,0-20 0,1 21 16,-1-21-16,-21 20 0,21-20 15,-20-21-15,-1 20 0,0 1 0,0-22 16,0 22-16,-21-21 0,0 20 0,21 1 16,-21-22-16,0 22 0,22 0 15,-22 21-15,0-22 0,0 22 16,-22 21 0,1 21-16,0 0 15,21 22-15,-21-22 0,0 21 0,0 1 16,21-1-16,-22 0 0,1 22 15,21-22-15,0 22 0,0-22 0,0 0 16,0 1-16,0-1 0,0 0 16,0 1-16,0-22 0,21 21 0,1-21 15,-1 0-15,0 1 0,0-22 16,21 0-16,-20 21 0,-1-21 0,21 0 16,-21 0-16,22 0 0,-22-21 0,21-1 15,-21 22-15,22-21 0,-22 0 16,21-21-16,-21 21 0,0-1 15,1-20-15,-1 21 0,0 0 0,-21 0 16,0-1-16,0 1 0,0 0 16,0 0-16,-21 21 15,0 0-15,-1 0 0,1 0 0,0 0 16,0 21-16,21 0 0,-21 0 16,0 1-16,-1-1 0,22 0 0,0 0 15,0 21-15,0-20 0,0-1 16,0 0-16,0 21 0,0-21 15,22 1-15,-1-1 0,0-21 0,21 21 16,-21-21-16,1 0 16,-1 0-16,0 0 0,21 0 15,-21-21-15,22 21 0,-22-21 0,0-1 16,0 1-16,0 0 0,1 0 16,-1-21-16,0 20 0,0-20 0,0 21 15,-21 0-15,21 0 0,-21-1 0,0 1 16,0 0-16,-21 42 31,0-21-31,21 21 0,-21 1 16,21-1-16,0 0 0,-21 0 15,21 0-15,0 0 0,-21 1 0,21-1 16,0 0-16,0 0 0,0 0 16,0 0-16,0-42 46,21 21-46,-21-21 0,21 0 0,-21 0 16,21 0-16,-21-1 0,21 1 0,-21 0 16,21-21-16,1 21 0,-22-1 15,21 1-15,-21 0 0,0 0 0,21 0 16,0 21 0,0 0-16,-21 21 15,0 0-15,0 0 0,0 0 16,21 22-16,-21-22 0,0 0 15,0 0-15,0 0 0,0 1 0,0-1 16,0 0-16,0 0 0,0 0 16,0 0-16,22-21 15,-1 0-15,0 0 16,0 0-16,0-21 16,0 0-16,1 0 15,-1 0-15,0 0 0,0-1 16,0-20-16,0 21 0,1 0 15,-1-22-15,0 22 0,-21 0 0,21 0 16,-21 0-16,0 0 0,21 21 0,-21 21 31,-21-21-31,21 21 0,-21 0 16,0 0-16,21 0 0,0 1 0,0-1 16,-21 0-16,21 21 0,0-21 15,0 1-15,0-1 0,0 0 16,0 0-16,21 0 15,0-21-15,0 21 0,0-21 0,0 0 16,1 0-16,20 0 0,-21 0 0,21 0 16,-20 0-16,20 0 15,0-21-15,-21 0 0,22 0 0,-22 21 16,0-21-16,0 0 0,0-22 0,1 22 16,-1 0-16,-21-21 0,0 20 15,0 1-15,0 0 0,0 0 0,0 0 16,-21 21-16,-1 0 15,1 0-15,0 0 0,0 0 0,21 21 16,-21 0-16,0 0 0,21 0 0,-22 1 16,22-1-16,0 0 0,0 0 15,0 0-15,0 0 0,0 1 0,0-1 16,0 0-16,22-21 0,-1 21 0,0-21 16,0 0-1,0 0-15,0 0 0,1 0 16,-1 0-16,0-21 0,0 0 15,0 0-15,-21-1 0,21 1 16,1 0-16,-1-21 0,-21 21 0,21-1 16,0-20-16,0 21 0,-21 0 15,0 0-15,21-1 0,-21 44 32,0-1-32,0 0 15,0 0-15,0 0 0,0 22 0,0-22 16,0 0-16,0 0 15,0 0-15,0 0 0,0 1 16,22-22 0,-1 0-16,0 0 0,0 0 15,0 0-15,0 0 0,1-22 16,-1 22-16,0-21 0,-21 0 0,21-21 16,0 21-16,0-22 0,1 22 15,-1-21-15,-21-1 0,0 1 0,21 0 16,-21-1-16,0 1 0,21 0 0,-21-1 15,0 1-15,0 0 0,0 21 16,0-1-16,0 1 0,-21 0 0,0 21 16,0 0-16,21 21 15,0 0-15,-22 1 0,1 20 16,21 0-16,0-21 0,0 22 0,0-1 16,0 22-16,0-22 0,0 0 0,0 1 15,0-1-15,0 0 0,0 1 16,0-22-16,0 21 0,0-21 0,21 0 15,-21 1-15,0-1 0,0 0 0,22-21 16,-1 0-16,0 0 16,0 0-16,0 0 0,0 0 15,1-21-15,-1 0 16,0-1-16,-21 1 0,21-21 0,0 21 16,-21-22-16,0 1 0</inkml:trace>
  <inkml:trace contextRef="#ctx0" brushRef="#br1" timeOffset="187579.23">19008 13356 0,'0'0'0,"21"0"31,0 0-31,21 0 0,1 0 0,-1 0 16,21 0-16,-20 0 0,20 0 15,1 0-15,-1 0 0,-20 0 0,20 0 16,-21 0-16,1 0 0,-1 0 0,-21 0 15,0 0-15,-42 0 16,0 0 0</inkml:trace>
  <inkml:trace contextRef="#ctx0" brushRef="#br1" timeOffset="188482.67">15854 14415 0,'0'0'0,"-21"0"16,-1 0 0,44 0 15,-1 0-31,0 0 0,0 0 0,0 0 16,0 0-16,1 0 0,-1-22 15,0 22-15,0-21 0,0 21 0,0-21 16,1 0-16,-1 0 0,-21 0 15,0-1-15,0 1 0,0 0 16,-21 21-16,-1 0 16,1 0-16,0 0 0,0 0 15,0 21-15,-22-21 0,22 21 0,0 1 16,21-1-16,-21 0 0,0 0 0,21 0 16,-21 22-16,21-22 15,0 0-15,0 0 0,0 0 0,21 0 31,0-21-31,21 0 0,-21 0 0,1 0 16,20 0-16,-21 0 0,21 0 0,-20-21 16,-1 21-16,0-21 0,-42 21 31,0 0-31,-1 0 0,-20 0 16,21 21-16,-21-21 0,20 21 15,1 1-15,-21-1 0,21 0 0,0 0 16,-1 0-16,1 0 0,0 1 0,0-1 15,21 21-15,0-21 0,0 0 16,0 1-16,0-1 0,21 0 16,0-21-16,0 0 15,22 0-15,-22 0 0,21 0 16,1 0-16,-1 0 0,0 0 0,1 0 16,-1 0-16,0-21 0,1 21 0,-1-21 15,0 21-15,1-22 0,-1 1 16,-21 0-16,21 0 0,-20 21 0,-1-21 15,0 0-15,0-1 0,0 1 0,-21 0 16,0-21-16,0 21 0,0-1 16,0 1-16,0 0 0,0 42 31,21 0-15,-21 1-16,22-1 0,-22 0 15,21 0-15,0 0 0,0 0 0,0 1 16,0-1-16,1 0 0,-1 0 15,21-21-15,-42 21 0,21 0 0,0-21 16,1 0-16,-1 0 0,0 0 16,0 0-16,-21-21 15,21 21-15</inkml:trace>
  <inkml:trace contextRef="#ctx0" brushRef="#br1" timeOffset="188683.56">16976 14436 0,'0'0'0,"-43"0"31,22 0-31,0 21 0,0 0 16,0 0-16,-1 0 0,1 1 0,0-1 15,-21 0-15,21 21 0,-1-21 16,1 1-16,0-1 0,21 21 0,-21-21 16,21 0-16,-21 1 0,0-1 15,21 0-15,21-21 16,0 0-16,0 0 0,0 0 15,22 0-15,-22 0 0</inkml:trace>
  <inkml:trace contextRef="#ctx0" brushRef="#br1" timeOffset="189027.73">17441 14351 0,'0'0'15,"0"21"1,-21-21-16,21 21 15,0 1-15,0 20 0,-21-21 16,21 21-16,-21-20 0,21 20 0,0 0 16,-21 1-16,21-1 0,0 21 0,0-20 15,0-1-15,0 22 0,0-1 0,-22 1 16,22-1-16,-21 1 16,21 20-16,0-20 0,-21-1 0,0 1 15,21-1-15,-21 22 0,21-22 0,0 1 16,0-22-16,0 22 0,0-1 15,0 1-15,0-22 0,0 0 0,0 1 16,-21-1-16,21-21 0,0 0 0,0 1 16,0-44-1,0 1-15,21 0 16,0 0-16,0-21 0,0-1 0,0 1 16,1 0-16,-1-22 0,0 22 15,0-43-15,21 22 0,-20-1 0</inkml:trace>
  <inkml:trace contextRef="#ctx0" brushRef="#br1" timeOffset="189322.56">17653 14309 0,'0'0'0,"0"-64"0,0 43 0,0-21 16,0 21-16,0-22 0,0 22 0,0 0 16,0 0-16,21 21 15,0-21-15,0 21 0,1 0 16,-1 0-16,0 0 0,0 0 0,21 0 15,-20 21-15,-1 0 0,21 0 0,-21 0 16,0 0-16,1 1 0,-1 20 16,-21-21-16,0 21 0,0-20 15,0 20-15,-21-21 0,-22 0 0,22 0 16,-21 1-16,-1-1 0,1 0 16,0 0-16,-22 0 0,22-21 0,0 0 15,20 21-15,-20-21 0,21 0 16,-21 0-16,20 0 0,1-21 0,0 0 15,21 0-15,-21 0 0,21-22 16,0 22-16,0-21 0</inkml:trace>
  <inkml:trace contextRef="#ctx0" brushRef="#br1" timeOffset="199394.81">20997 8932 0,'0'0'0,"-21"0"0,0 0 0,0 0 16,0 0-16,-1 0 16,1 0-16,0 0 0,0 0 15,0 0-15,0 0 0,-1 0 16,1 0 0,0 0-16,0 0 15,0 0 1,21-21 15,21 21-31,0 0 16,0 0-16,0 0 0,1 0 15,-1 0-15,21-21 0,-21 21 0,22 0 16,-22 0-16,21 0 0,0 0 0,1 0 16,-1 0-16,0-21 0,1 21 15,20 0-15,-20 0 0,20 0 0,1-21 16,20 21-16,1 0 0,-22 0 0,43 0 15,-21 0-15,21 0 0,-22 0 16,22 0-16,0 0 0,21 0 16,-21 0-16,0 0 0,0 0 0,-1 0 15,1 21-15,0-21 0,-21 0 0,-1 21 16,-20-21-16,21 0 0,-22 0 16,1 0-16,-1 0 0,-21 0 0,22 0 15,-22 0-15,1 0 0,-1 0 0,0 0 16,1 0-16,-22 0 0,0-21 15,0 21-15,0 0 0,0 0 0,1 0 16,-22-21-16,0 0 0,0-1 16,0 1-1,0 0-15,-22 21 0,22-21 16,-21 0-16,21 0 16,0-1-16,-21 1 0,21 0 15,0 0-15</inkml:trace>
  <inkml:trace contextRef="#ctx0" brushRef="#br1" timeOffset="199983.41">23918 6329 0,'0'-21'0,"0"42"0,-21-63 0,0 42 0,21-22 16,-21 22-16,0 0 15,-1 0 1,22 22-16,0-1 16,0 0-1,0 0-15,0 21 0,0-20 16,0-1-16,0 21 0,-21 0 16,21 1-16,0 20 0,-21-20 0,21 20 15,-21 1-15,21-1 0,0 22 0,-21-1 16,21 1-16,-21 0 0,21 21 15,0-1-15,0-20 0,0 21 0,0 0 16,21 0-16,0-22 0,-21 22 16,21-21-16,0-1 0,0 1 0,1-21 15,-22-1-15,21 1 0,-21-1 0,0 1 16,0-22-16,0 0 0,0 1 16,0-1-16,0 0 0,0 1 15,-21-22-15,21 0 0,-22 0 0,22 0 16,-21-21-16,21 21 15,0-42 1,0 0-16,0-21 16,0 21-16,0-22 0,0 22 15,21-21-15,1-1 0,-1 1 0</inkml:trace>
  <inkml:trace contextRef="#ctx0" brushRef="#br1" timeOffset="200782.95">23749 6223 0,'0'0'0,"21"-21"16,0 21-16,0-21 15,1 21 1,-44 21 15,1-21-31,-21 21 16,21 21-16,0-20 0,-1-1 0,-20 21 15,21 0-15,-21-20 0,20 20 16,1-21-16,0 21 0,0-20 0,0-1 16,0 0-16,21 0 0,-22 0 15,22 0-15,0-42 32,0 0-32,0 0 15,22 0-15,-1 0 0,0-1 0,0-20 16,0 21-16,0-21 15,1-1-15,20 22 0,-21-21 0,21 21 16,1-22-16,-22 22 0,21-21 16,1 21-16,-22-1 0,21 1 0,-21 0 15,0 0-15,22 21 0,-22 0 16,0 0-16,-21 21 16,0 0-16,0 0 15,0 1-15,0 20 0,0-21 16,0 0-16,0 22 0,0-22 0,0 21 15,0-21-15,21 22 0,-21-22 16,0 21-16,0-21 0,0 0 16,21 1-16,-21-1 0,0 0 0,0 0 15,0 0-15,0 0 16,22 1-16,-1-22 0,-21 21 16,21-21-16,0 21 15,0 0-15,0 0 16</inkml:trace>
  <inkml:trace contextRef="#ctx0" brushRef="#br1" timeOffset="201091.86">24786 6900 0,'-42'0'31,"21"0"-31,-1 22 16,1-1-16,0-21 0,21 21 0,-21 0 16,0 21-16,0-20 0,-1-1 0,1 21 15,21-21-15,0 22 0,-21-22 16,21 21-16,-21-21 0,21 0 0,-21 1 16,21-1-16,0 0 0,0 0 15,-21 0-15,21-42 47,0 0-47,0-21 16,21 20-16,0 1 0,0-21 0</inkml:trace>
  <inkml:trace contextRef="#ctx0" brushRef="#br1" timeOffset="201331.72">24723 6900 0,'-43'64'15,"86"-149"-15,-43 106 0,21-63 0,-21 21 0,21 21 16,-21 21 15,21 0-31,-21 0 0,0 1 16,0-1-16,0 0 0,21 21 15,-21-21-15,21 1 0,-21 20 0,0-21 16,0 21-16,0-20 0,0-1 0,22 21 16,-22-21-16,0 0 0,0 1 15,0-1-15,0-42 31,21-1-15,0-20-16,-21 21 16</inkml:trace>
  <inkml:trace contextRef="#ctx0" brushRef="#br1" timeOffset="201579.58">25336 6646 0,'0'0'0,"0"22"32,-21-1-32,0 0 0,0 0 15,0 0-15,0 22 0,-1-22 16,-20 0-16,21 21 0,0-21 0,0 22 16,-1-22-16,-20 0 0,21 21 0,0-20 15,0-1-15,21 0 0,-22 0 16,22 0-16,-21 0 0,21 1 15,0-1 1,21-21-16,1 0 16</inkml:trace>
  <inkml:trace contextRef="#ctx0" brushRef="#br1" timeOffset="201939.37">25421 6943 0,'-21'21'16,"0"0"-16,0-21 16,-1 21-16,22 0 0,0 1 15,-21-22-15,21 21 0,-21 0 0,21 0 16,0 0-16,0 0 16,0 1-16,0-1 0,21-21 15,0 21-15,1-21 0,-1 0 16,0 0-16,0 0 0,0-21 0,0 0 15,1-1-15,20 1 0,-21 0 16,0 21-16,0-21 0,-21-21 0,22 20 16,-22 1-16,0 0 0,0 0 15,0 0-15,-22 21 16,1-21-16,0 21 0,0 0 16,-21 0-16,20 0 0,-20 0 0,21 0 15,-21 0-15,20 0 0,-20 0 16,21 0-16,0 0 0,0 0 0,-1 0 15,1 0-15,0 0 0</inkml:trace>
  <inkml:trace contextRef="#ctx0" brushRef="#br1" timeOffset="202767.9">18478 5080 0,'0'0'0,"-42"-21"0,0 0 0,-1 21 15,1-21-15,0 21 0,-1-22 16,22 22-16,-21-21 0,21 0 0,0 21 16,-1 0-16,1-21 0,0 21 15,21-21 1,21 21-1,0 0-15,22 0 16,-1 0-16,22 0 0,-1 0 16,22 0-16,-1 0 0,22 0 0,0 0 15,21 21-15,0-21 0,42 0 16,1 21-16,-1-21 0,0 21 0,22-21 16,-22 21-16,22-21 0,-22 0 0,0 0 15,-20 0-15,-1 0 0,-42 0 16,21 0-16,-43 22 0,22-22 0,-42 0 15,20 0-15,-20 0 0,-22 0 16,0 0-16,-20 0 0,-1 0 16,0 0-16,-21-22 0,0 1 15,0 0-15,-21 21 16,0-21-16,-22 0 16,22 21-16,-21-21 0,-1-1 0,-20 22 15</inkml:trace>
  <inkml:trace contextRef="#ctx0" brushRef="#br1" timeOffset="203395.54">18521 4382 0,'0'0'16,"0"-22"-16,-43 1 15,43 0-15,-21 21 16,0 0 0,0 0-16,0 21 0,0 0 15,-22 1-15,22-1 0,-21 0 0,-1 21 16,1-21-16,0 22 0,-22-1 16,22 0-16,-22 1 0,22-1 0,-21 0 15,20 1-15,-20-1 0,20 0 16,1-20-16,0 20 0,-1-21 0,22 0 15,0 0-15,0-21 0,0 22 0,42-22 47,0 0-47,21 0 16,-20 0-16,-1 0 0,21 0 0,0 0 16,-20 0-16,20 21 0,0 0 15,1 0-15,20 0 0,-21 0 0,1 1 16,-1-1-16,22 0 0,-22 0 0,21 21 15,-20-20-15,20-1 0,-20 0 16,-1 0-16,0 0 0,1 0 0,-22 1 16,21-1-16,-21-21 0,0 21 15,1-21-15,-1 0 0,-21 21 16,21 0-16,0-21 0,0 0 16,0 0-16,1 0 15</inkml:trace>
  <inkml:trace contextRef="#ctx0" brushRef="#br1" timeOffset="204064.15">21569 4995 0,'0'0'0,"-21"-127"32,21 106-32,0 0 15,0 0-15,-22 21 16,22 21-16,0 0 15,0 0-15,0 22 0,0-1 16,0 0-16,0 22 0,-21-22 0,21 1 16,-21 20-16,21-21 0,-21 1 15,21-1-15,-21 0 0,0 1 0,21-1 16,0-21-16,-22 0 0,1 22 16,21-22-16,-21 0 0,21 0 0,0 0 15,-21-21 1,21-21-1,0 0-15,0 0 16</inkml:trace>
  <inkml:trace contextRef="#ctx0" brushRef="#br1" timeOffset="204391.97">21463 4784 0,'0'0'0,"0"-43"0,0 22 0,21 0 0,-21 0 15,21 0-15,-21 0 0,21-1 0,1 1 16,-1 21-16,0-21 16,21 21-16,-21 0 0,22 0 0,-1 0 0,0 0 15,-20 0-15,20 0 16,0 21-16,-21 0 0,22 22 0,-22-22 16,-21 21-16,0 1 0,0 20 15,0-21-15,0 1 0,-42-1 0,20 0 16,-20 1-16,0-1 0,-22 0 0,22 1 15,-22-22-15,22 0 0,0 0 16,-1 0-16,1 1 0,21-1 0,-21 0 16,20 0-16,1-21 15,42 0 17,1 0-32,-1-21 0,21 0 15</inkml:trace>
  <inkml:trace contextRef="#ctx0" brushRef="#br1" timeOffset="204762.75">22013 5144 0,'0'0'0,"-21"21"16,0 0-16,0 0 16,0 0-16,-1 0 0,1 1 0,0-1 15,0 0-15,21 0 0,0 0 16,-21 0-16,21 1 0,0-1 15,0 0-15,0 0 0,21-21 16,0 21-16,0-21 16,0 0-16,22 0 0,-22 0 0,0 0 15,0 0-15,0 0 0,1 0 0,20-21 16,-21 21-16,0-21 0,0 0 16,1 0-16,-1-1 0,0 1 0,-21 0 15,0 0-15,0 0 0,0 0 16,0-22-16,0 22 0,0 0 0,0 0 15,-21 21-15,0-21 0,-1 21 16,-20 0-16,21 0 0,0 0 16,0 0-16,-22 0 0,22 21 0,0 0 15,21 0-15,-21-21 16,21 21-16,0 0 0,21-21 16,0 0-16</inkml:trace>
  <inkml:trace contextRef="#ctx0" brushRef="#br1" timeOffset="205026.61">22627 4741 0,'0'0'0,"0"-21"0,0 0 31,-21 21-31,0 42 16,0-20-16,-1-1 0,1 21 0,0 0 15,0 1-15,0-1 0,0-21 16,-1 22-16,1-1 0,0 0 0,0-21 16,0 22-16,21-22 0,0 21 0,-21-21 15,21 1-15,0 20 0,0-21 16,0 0-16,0 0 0,0 1 0,21-1 16,0-21-16,0 0 15,0 0-15</inkml:trace>
  <inkml:trace contextRef="#ctx0" brushRef="#br1" timeOffset="205504.33">23008 4657 0,'0'0'0,"0"-43"16,21 43-16,-42 43 31,0-22-31,21 0 0,-21 21 16,-22 1-16,22-1 0,0 22 15,-21-22-15,21 0 0,-22 22 16,22-22-16,-21 0 0,21 1 0,-1-1 16,1 0-16,0-20 0,21-1 15,-21 21-15,21-21 0,0 0 0,0 1 16,0-1-16,21-21 0,0 0 15,0 0-15,1 0 0,-1 0 16,21 0-16,-21 0 0,0-21 0,22 21 16,-22-22-16,21 1 0,-21 0 15,1 0-15,-1 0 0,0 21 0,0-21 16,0-1-16,-21 1 0,-21 21 47,21 21-47,-21 1 0,0-1 0,21 0 15,-21 0-15,-1-21 16,22 21-16,-21-21 0,21 21 16</inkml:trace>
  <inkml:trace contextRef="#ctx0" brushRef="#br1" timeOffset="205676.23">23072 4995 0,'-22'0'47,"22"22"-47,0-1 15,0 0-15,22-21 31</inkml:trace>
  <inkml:trace contextRef="#ctx0" brushRef="#br1" timeOffset="206467.21">23304 5101 0,'0'0'0,"0"85"15,0-64 1,0 0-16,0 0 0,-21 1 15,0-1-15,21 0 16,0 0-16,-21-21 0,0 0 16,21 21-1,0-42 1,0 0 0,0 0-1,21 0-15,0-1 0,0 1 16,0 0-16,1 0 15,-22 0-15,21 0 0,0 21 0,0 0 16,0 0 0,-21 21-1,0 0-15,0 0 0,0 0 16,0 0-16,0 1 0,0-1 16,0 0-16,0 0 0,0 0 15,0 0-15,21-21 16,1 0-16,-1 22 15,0-22-15,0 0 0,21 0 0,-20 0 16,20 0-16,0 0 0,1 0 0,-1-22 16,0 22-16,1-21 0,-22 0 15,21 0-15,0 0 0,-20 0 0,-1-1 16,0 1-16,0-21 0,-21 21 16,0 0-16,0-1 0,0 1 0,0 0 15,-21 21-15,0 0 0,0-21 16,-1 21-16,-20 0 0,0 0 0,-1 0 15,22 21-15,-21 0 0,0-21 0,20 21 16,1 1-16,0-22 0,0 21 16,0 0-16,21 0 0,0 0 15,21 0 1,0-21-16,0 22 16,0-22-16,1 21 0,-1 0 0,0 0 15,-21 0-15,21 0 0,-21 1 16,21-1-16,-21 0 0,0 21 0,0-21 15,0 22-15,0-1 0,0 0 16,0 1-16,-21-1 0,0 0 0,0 1 16,0-1-16,-1-21 0,1 22 0,0-22 15,0 0-15,-21 0 16,20 0-16,1 0 0,-21 1 0,21-22 16,-22 0-16,22 21 0,-21-21 0,21 0 0,0 0 15,-22 0-15,22 0 16,0 0-16,0 0 0,21-21 0,0-1 15,-21 1-15,21 0 0,0 0 0,0 0 16,0 0-16,0-22 0,21 1 16,0 0-16,0-22 0,0 22 0</inkml:trace>
  <inkml:trace contextRef="#ctx0" brushRef="#br1" timeOffset="206728.06">24596 4741 0,'-106'64'31,"85"-43"-31,-1 21 0,22 1 16,-21-1-16,0 0 0,0 1 0,0-1 15,21 0-15,0 1 0,-21-1 0,-1-21 16,22 22-16,-21-22 0,21 0 15,0 0-15,0 0 0,-21 0 0,21 1 16</inkml:trace>
  <inkml:trace contextRef="#ctx0" brushRef="#br1" timeOffset="207060.87">24384 4784 0,'0'-21'0,"0"42"0,0-64 16,0 22-16,0 0 0,0 0 15,21 0-15,21 21 16,-20-21-16,20 21 0,0 0 16,-21 0-16,22 0 0,-1 0 15,0 0-15,1 0 0,-1 0 0,0 0 16,-20 0-16,-1 21 0,0 0 15,-21 21-15,0-21 0,0 22 0,-21-1 16,0 0-16,-22 1 0,22-1 16,-42 0-16,20-20 0,1 20 0,0-21 15,-1 0-15,1 0 0,21 1 16,-22-1-16,22 0 0,0-21 0,0 21 16,0-21-16,42 0 31,0 0-31,0 0 0,0 0 15,1 0-15,-1 0 0</inkml:trace>
  <inkml:trace contextRef="#ctx0" brushRef="#br1" timeOffset="207395.51">24638 5271 0,'0'0'0,"0"21"0,0 0 15,21-21 16,0 0-15,0-21-16,1 21 0,-1-21 0,21-1 16,-21 22-16,0-21 15,1 0-15,-1 21 0,0-21 0,-21 0 16,0 0-16,0-1 16,-21 22-16,0 0 15,-1 0-15,-20 22 0,21-1 0,0 0 16,-22 0-16,22 0 0,0 0 15,0 1-15,0-1 0,0 0 0,-1-21 16,22 21-16,0 0 0,0 0 0,0 1 16,0-1-16,22-21 15,-1 21-15,0-21 0,0 0 16,0 0-16,0 0 16,22 0-16,-22 0 0,21 0 0,-21 0 15,22-21-15</inkml:trace>
  <inkml:trace contextRef="#ctx0" brushRef="#br1" timeOffset="207776.31">25104 5186 0,'0'0'0,"0"-21"0,21 21 32,0 0-17,0 0-15,0 0 16,0 0-16,1 21 15,-22 0-15,21-21 0,-21 21 16,0 0-16,0 1 0,0-1 16,0 0-16,0 0 0,0 0 15,-21 0-15,-1-21 0,22 22 16,-21-22-16,0 0 16,0 0-16,21-22 31,0 1-31,0 0 15,0 0-15,21 0 0,0 0 16,0-1-16,-21 1 0,22 0 16,-1 0-16,0-21 0,0 42 0,0-22 15,-21 1-15,21 0 16,1 21-16,-1 0 0,-21-21 0,21 21 16,0 0-16,0 0 0,-21-21 0,21 21 15,1 0-15</inkml:trace>
  <inkml:trace contextRef="#ctx0" brushRef="#br1" timeOffset="207979.19">25569 5080 0,'0'21'0,"-21"0"15,0 1 1,0-1-16,21 0 0,0 0 0,-21-21 16,-1 21-16,22 0 0,-21 1 0,21-1 0,0 0 15,-21-21-15,21 21 16,0 0-16,0 0 0,0-42 62,0 0-62</inkml:trace>
  <inkml:trace contextRef="#ctx0" brushRef="#br1" timeOffset="208147.09">25612 4953 0,'0'0'0,"0"-21"32,0 0-32,-22 21 15,22 21 17,0 0-17</inkml:trace>
  <inkml:trace contextRef="#ctx0" brushRef="#br1" timeOffset="208495.9">25675 5122 0,'0'0'0,"0"22"0,-21-1 0,21 0 15,-21-21-15,0 21 0,21 0 16,0 0-16,0 1 0,0-1 15,0 0 1,21-21 0,0 0-16,0 0 15,0 0-15,0 0 16,1 0-16,-22-21 0,0 0 16,21 21-16,-21-22 0,21 1 0,-21 0 15,0 0-15,0 0 16,0 0-16,0-1 15,-21 22-15,0 0 0,-1 0 32,1 0-32,0 0 15,21 22 1</inkml:trace>
  <inkml:trace contextRef="#ctx0" brushRef="#br1" timeOffset="209043.58">26098 5165 0,'0'0'0,"0"-43"31,-21 43-15,0 0-16,0 0 0,0 0 0,0 0 15,-1 22-15,1-22 16,0 21-16,0 0 0,0-21 0,0 21 15,21 0-15,0 0 0,-22-21 16,22 22-16,0-1 0,0 0 16,0 0-1,22-21 1,-1 0-16,0 0 0,0 0 0,0 0 16,0 0-16,1-21 15,-1 21-15,0-21 0,0 0 0,0-1 16,0 22-16,1-21 0,-1-21 0,0 21 15,0 0-15,0-22 0,0 22 16,-21-21-16,22-1 0,-22 22 0,21-21 16,-21 21-16,21-22 0,-21 22 15,0 0-15,0 0 0,0 0 16,0 0 0,0 42-1,0 0-15,0 0 16,0 21-16,-21-20 0,0-1 0,-1 21 15,22-21-15,0 22 0,-21-22 16,21 0-16,0 0 0,0 0 0,0 0 16,0 1-16,0-1 0,0 0 0,0 0 15,0 0 1,21-21-16,1 0 16,-1 0-16,0 0 15,0 0-15,0 0 0,0 0 0,1 0 16,-22-21-16,21 21 0</inkml:trace>
  <inkml:trace contextRef="#ctx0" brushRef="#br1" timeOffset="209207.38">26395 5186 0</inkml:trace>
  <inkml:trace contextRef="#ctx0" brushRef="#br1" timeOffset="213322.48">24066 9567 0,'-21'0'16,"0"0"-16,0 0 0,0 22 16,0-1-16,-1 0 15,1 0-15,21 0 0,-21 0 0,0 1 16,0-1-16,0 0 0,-1 21 0,22-21 15,-21 1-15,0 20 0,0-21 16,21 0-16,0 22 0,-21-22 0,21 0 16,-21 0-16,21 21 0,-22-20 0,22-1 15,0 0-15,0 0 0,0 0 16,0 0-16,0 1 0,22-22 0,-1 21 16,-21 0-16,21-21 0,0 0 0,0 0 15,0 0-15,1 0 16,-1 0-16,21 0 0,-21 0 0,0 0 15,1-21-15,-1 21 0,0-21 16,0-1-16,0 22 0,0-21 0,1 0 16,-1 0-16,0-21 0,21 20 15,-21 1-15,1-21 0,-22 0 0,21-1 16,-21 1-16,21 0 0,-21-1 0,0 1 16,0 0-16,0-1 0,-21 22 15,0-21-15,-1-1 0,22 22 0,-21 0 16,0 0-16,-21 0 0,21 0 0,-1 21 15,1 0-15,0 0 0,0 0 16,-21 0-16,20 0 0,1 21 0,-21 0 16,21 0-16,0 21 0,-1 1 15,1-1-15,0 0 0,0 1 16,0-1-16,21 0 0,-21 1 0,21-22 16,0 21-16,0-21 0,0 22 0,0-22 15,0 0-15,0 0 0,0 0 16,0 1-16,21-22 0,0 21 0,0 0 15,0-21-15,0 0 0,1 0 16,-1 0-16,0 0 0</inkml:trace>
  <inkml:trace contextRef="#ctx0" brushRef="#br1" timeOffset="213708.26">24426 9948 0,'0'22'15,"-21"-1"1,21 0 0,21-21 15,0 0-16,1 0-15,-22-21 16,0 0-16,0-1 16,0 1-1,-22 21-15,1 0 16,0 0 0,0 0-16,0 21 15,21 1 1,21-22 15,0 0-31,0 0 0,0-22 16</inkml:trace>
  <inkml:trace contextRef="#ctx0" brushRef="#br1" timeOffset="213995.69">24871 9589 0,'0'0'16,"-21"0"-16,21-22 0,21 1 31,0 21-31,0 0 16,0 0-16,0-21 0,1 21 15,-1 0-15,21 0 0,-21 0 16,0 0-16,22 0 0,-22 0 0,0 0 15,0 0-15,0 0 0,-42 0 47,0 0-47,0 0 16,0 0-16,0 0 0</inkml:trace>
  <inkml:trace contextRef="#ctx0" brushRef="#br1" timeOffset="214483.04">24913 9525 0,'0'0'0,"-21"21"0,0 0 0,0 1 16,21-1-16,-22-21 0,1 21 15,21 0-15,-21 0 0,0 0 0,21 1 16,-21-22-16,21 21 0,-21 0 0,21 0 16,-22 0-16,22 0 15,0 1-15,0-1 0,0 0 16,22-21 31,-1 0-47,0 0 0,0 0 15,0 0 1,0-21-16,1 21 0,-1 0 16,0 0-16,0 0 0,21 0 0,-20 0 15,-1 0-15,0 0 16,0 0-16,0 21 0,0-21 0,-21 21 15,22 0-15,-22 0 0,0 1 16,0-1-16,0 0 16,0 0-16,-22-21 15,1 21-15,0-21 0,0 21 0,0-21 16,0 0-16,-1 22 0,-20-22 16,21 21-16,0-21 0,0 0 15,-1 0-15,1 21 0,0-21 0,0 0 16,0 0-16,0 21 15,21-42 17,21 0-17,0 0-15,0 21 0</inkml:trace>
  <inkml:trace contextRef="#ctx0" brushRef="#br1" timeOffset="-214469.46">25823 9652 0,'0'-63'15,"0"41"1,-21 22-1,0 0-15,0 0 16,0 0-16,-1 0 16,1 0-16,0 0 0,0 22 0,0-22 15,0 21-15,21 0 0,0 0 16,-22 0-16,22 0 0,-21 1 16,21-1-16,0 0 0,0 0 15,0 0-15,0 0 0,0 1 0,0-1 16,0 0-16,0 0 15,0 0-15,21-21 0,1 21 0,-22 1 16,21-1-16,0 0 16,-21 0-16,21-21 0,-21 21 15,21-21 1,-21 21-16,0 1 16,-21-22-16,0 0 15,0 0-15,0 0 0,-22 0 0,22 0 16,0 0-16,-21 21 0,-1-21 15,22 0-15,-21 0 0,21 0 0,-1 0 16,1 0-16,0 0 0,0 0 0,0 0 16,42 0 31,0 0-47,0 0 15,0 0-15,1 0 0</inkml:trace>
  <inkml:trace contextRef="#ctx0" brushRef="#br1" timeOffset="-213649.02">25908 9948 0,'63'-21'31,"-41"21"-31,-1-21 16,0 0-16,0 0 16,0 0-16,0 21 0,-21-22 0,22 1 15,-22 0-15,21 0 0,-21 0 0,0 0 16,0-1-16,0 1 16,-21 21-1,-1 0-15,1 0 0,0 0 0,21 21 16,-21 1-16,0-1 0,21 0 15,0 21-15,0-21 0,-21 1 0,21-1 16,0 21-16,0-21 0,0 0 0,0 1 16,0-1-16,0 0 0,21 0 15,-21 0-15,21-21 16,0 0-16,0 21 0,0-21 0,1 0 16,-1 0-16,0 0 15,0 0-15,-21-21 0,21 21 16,0-21-16,-21 0 0,22 21 0,-1-21 15,-21 0-15,21-1 0,0-20 16,-21 21-16,21 0 0,0-22 0,1 22 16,-1 0-16,0 0 0,0 0 0,0 0 15,0-1-15,1 22 0,-1 0 16,0 22 0,-21-1-16,0 0 15,0 0-15,0 0 16,0 0-16,0-42 62,0 0-46,0 0-16,-21 0 16,0 21-16,-1 0 15,1 0-15,0 0 16,0 21-16,21 0 0,-21 0 0,0 0 15,21 1-15,-22-1 0,1 0 16,0 0-16,21 0 0,0 22 16,-21-22-16,21 0 0,0 0 0,0 0 15,0 0-15,0 1 16,21-22-16,0 21 0,0-21 0,1 0 16,-1 0-16,21 0 0,-21 0 15,0 0-15,1 0 0,-1 0 16,0 0-16,-21-21 0,21 21 0,0-22 15,-21 1-15,0 0 16,21 21-16,-21-21 0,0 0 16,0 0-1</inkml:trace>
  <inkml:trace contextRef="#ctx0" brushRef="#br1" timeOffset="-212998.33">21209 9843 0,'0'0'15,"-21"0"-15,0 0 0,-1 0 0,22 21 31,43-21-31,-22 0 0,21 21 16,1-21-16,20 0 0,1 0 16,-1 0-16,22 21 0,-22-21 15,22 0-15,0 0 0,-1 0 0,-20 0 0,20 0 16,-20 0-16,-1 0 0,1 0 16,-1 0-16,-20 0 0,-1 0 15,-21 0-15,0 0 0,1 0 0,-22-21 31,-22 21-15,1-21-16,0 21 0,21-21 16,-21 21-16,0-22 15,0 22-15,21-21 16,0 0-16</inkml:trace>
  <inkml:trace contextRef="#ctx0" brushRef="#br1" timeOffset="-212525.58">22288 9567 0,'0'0'0,"-21"0"31,21 22-15,0-1-16,0 0 0,0 0 0,0 0 15,0 0-15,0 1 0,0-1 16,21 0-16,1 0 0,-1 0 0,0 0 15,0-21-15,0 22 0,22-22 16,-22 0-16,21 21 0,-21-21 0,22 0 16,-1 0-16,0 0 0,-21 0 0,22 0 15,-1 0-15,-21 0 0,0 0 16,1 0-16,-22-21 0,-22 21 31,-20 0-31,21 0 0,0 0 16,0 0-16,-22 21 0,22 0 0,-21-21 15,21 21-15,-22 0 0,22 0 16,-21 1-16,21 20 0,-22-21 0,22 0 16,-21 0-16,21 1 0,-1-1 0,1 0 15,0 0-15,0 0 0,21 0 16,-21-21-16,21 22 16,-21-22-16,21-22 62,0 1-46,21 0-1</inkml:trace>
  <inkml:trace contextRef="#ctx0" brushRef="#br1" timeOffset="-210950.21">21315 10986 0,'0'0'0,"-21"0"16,-1 0 0,1 0-16,21 21 0,21-21 31,1 21-31,-1-21 16,21 0-16,-21 0 0,22 0 0,20 0 15,1 0-15,-1 0 0,1 0 0,20 0 16,1 0-16,0 0 0,-22 0 15,22 0-15,-1 0 0,-20 0 0,21 0 16,-22 0-16,1 0 0,-1 0 0,-21-21 16,1 21-16,-22 0 0,21 0 15,-42-21-15,0-1 16,0 1-16,-21 21 16,0 0-16,0-21 0,0 21 0,-22-21 15,22 21-15,-21 0 0,21 0 16,-1-21-16,1 21 0,0-21 0,0 21 15,0 0-15,0 0 0,42 0 47,0 0-47,0 0 0,0 0 16,22 0-16,-22 0 0,21 0 16,-21 0-16,22 0 0,-1 0 15,-21 0-15,0 0 0,0 0 0,1 21 16,-1 0-16,-21 0 15,0 0-15,-21 0 0,-1 1 16,1-22-16,0 21 0,0 21 0,-21-21 16,20 0-16,-20 1 0,21-1 0,-21 0 15,20 21-15,-20-21 0,21 1 16,0-1-16,0 0 0,-1 0 0,1 0 16,21 0-16,-21-21 0</inkml:trace>
  <inkml:trace contextRef="#ctx0" brushRef="#br1" timeOffset="-210149.22">24574 11028 0,'0'-21'16,"0"0"-1,22-1 1,-22 1-16,21 0 0,0 0 15,0 0-15,-21 0 0,21-1 16,-21 1-16,0 0 0,21 0 16,-21 0-16,0 0 0,0 42 47,0 21-47,-21-21 0,21 0 0,0 22 15,-21-1-15,21-21 0,-21 22 0,21-1 16,-21 0-16,21 22 0,0-22 0,0 0 15,0-20-15,-21 20 16,21 0-16,0-21 0,-22 22 0,22-22 16,0 0-16,0 0 0,0 0 0,0 1 15,-21-22 1,0 0 0,0 0-16,0 0 0,0 0 15,-1 0-15,1-22 0,0 1 0,0 21 16,0-21-16,0 21 0,-1-21 15,1 21-15,0 0 16,42 0 31,0 0-47,1 0 0,-1 0 16,0 0-16,21 0 0,-21 0 15,22 0-15,-22 0 0,21 0 0,1 0 16,-22 0-16,21 0 0,0 0 0,1-21 15,-22 0-15,21 21 0,-21 0 16,1-22-16,-1 22 0,0-21 0,0 21 16,-21-21-16,21 0 0,-21 0 15</inkml:trace>
  <inkml:trace contextRef="#ctx0" brushRef="#br1" timeOffset="-209681.14">25506 10816 0,'0'0'15,"0"-21"-15,21 21 0,-21-21 0,21 21 16,-21-21-16,0 0 16,0-1-16,-21 22 15,0 0-15,0 0 16,-1 0-16,1 0 0,0 0 15,-21 0-15,21 0 0,-22 22 16,22-1-16,0-21 0,-21 21 0,20 0 16,1 0-16,21 0 0,0 1 15,0-1-15,0 0 0,0 0 16,0 0-16,21-21 0,1 21 0,-1 1 16,21-1-16,-21-21 0,0 21 0,1 0 15,-1 0-15,0 0 0,0 1 16,0-1-16,0 0 0,-21 0 15,0 0-15,0 0 0,-21 1 16,0-1-16,0-21 0,0 21 16,0-21-16,-22 0 0,22 21 15,-21-21-15,21 0 0,-22 0 0,22 0 16,-21 0-16,21 0 0,-1 0 0,1 0 16,0 0-16,21-21 15,0 0 1,0 0-16,0-1 0,21 1 15,0 0-15,1 0 16</inkml:trace>
  <inkml:trace contextRef="#ctx0" brushRef="#br1" timeOffset="-208885.59">25633 11134 0,'21'0'16,"0"0"-16,0 0 16,0-21-16,1-1 15,-1 1-15,0 21 0,0-21 16,0 0-16,-21 0 0,21 21 16,-21-21-16,0-1 0,0 1 15,0 0-15,-21 21 16,0 0-1,0 0-15,21 21 0,0 0 16,-21 1-16,0-1 0,21 0 16,0 0-16,0 0 0,0 0 0,0 22 15,0-22-15,0 0 0,0 0 0,0 0 16,0 1-16,0-1 16,21 0-16,0-21 0,0 0 15,0 0-15,0 0 0,1 0 16,-1 0-16,0 0 15,-21-21-15,21 21 0,0-21 0,-21-1 16,21 1-16,1 0 0,-1 0 0,0-21 16,0 20-16,0 1 0,0 0 15,22-21-15,-22 21 0,0-1 16,21 1-16,-20 0 0,-1 0 0,0 21 16,0 0-16,0 0 0,0 0 15,-21 21 1,0 0-16,0 0 15,0 1-15,-21-22 0,21 21 0,0 0 16,0-42 47,0 0-63,0-1 15,0 1-15,0 0 16,0 0-16,-21 21 15,0 0-15,0 0 16,0 0-16,-1 21 16,1 0-16,21 0 0,-21 1 15,0-1-15,0 21 0,0-21 0,-1 0 16,22 22-16,0-22 0,-21 0 0,21 0 16,0 0-16,0 1 0,0-1 15,0 0-15,21 0 0,1 0 0,-1-21 16,0 21-16,0-21 0,0 0 15,0 0-15,1 0 16,-1 0-16,0 0 16,-21-21-16,21 0 0,0 0 15,-21 0-15,0 0 0,0-1 16</inkml:trace>
  <inkml:trace contextRef="#ctx0" brushRef="#br1" timeOffset="-207060.55">21907 12467 0,'0'0'0,"-42"0"16,21 0-16,-21 21 0,-1-21 16,22 0-16,-21 0 0,21 0 0,-22 22 15,22-22-15,0 0 0,0 0 0,0 0 16,21 21-1,0 0-15,21-21 16,0 0-16,21 0 0,1 0 0,20 0 16,-21 0-16,22 0 0,-1 0 15,1 0-15,-1 0 0,1 0 0,21 0 16,-22 0-16,1 0 0,-1-21 0,1 21 16,-1 0-16,-21 0 0,-20 0 15,20-21-15,-21 21 0,-21-22 16,-21 22-1,0 0-15,0-21 0,-1 21 16,1 0-16,-21-21 0,21 21 16,-43-21-16,43 0 0,0 21 15,21-21-15,-21 21 0,21-22 16,0 1-16,0 0 16,21 21-16,0 0 15,0 0-15,0 0 0,1 0 16,-1 0-16,21 0 0,-21 0 0,0 0 15,1 0-15,-1 0 0,0 21 16,-21 0-16,0 1 0,0 20 16,0-21-16,0 0 0,0 0 0,-21 22 15,0-22-15,-1 21 0,1-21 16,-21 22-16,21-22 0,0 21 0,-22-21 16,22 22-16,0-22 0,0 0 15,0 21-15,-1-20 0,1-1 0,21 0 16,0 0-16</inkml:trace>
  <inkml:trace contextRef="#ctx0" brushRef="#br1" timeOffset="-206365.57">23918 12404 0,'0'0'16,"0"-21"-1,21 21 1,1-22-16,-22 1 0,21 21 0,-21-21 16,21 0-16,-21 0 15,21 0-15,-21-1 0,0 1 0,21 0 16,-21 0-16,0 0 0,0 0 0,21 21 16,-21 21 15,0 0-31,0 0 0,-21 0 15,21 22-15,-21-22 0,21 21 0,0 0 16,0 1-16,0-22 0,0 21 0,-21 1 16,21-22-16,0 21 0,0-21 15,0 0-15,0 22 0,0-22 0,0 0 16,0 21-16,0-20 0,0-1 16,0 0-16,0 0 15,-21-21 16,0 0-31,-1-21 0,1 0 16,0 21-16,0-21 0,0-1 16,0 22-16,-1-21 0,1 0 0,0 21 15,0-21-15,0 21 16,42 0 15,0 0-15,0 0-16,0 0 0,22 21 0,-22-21 15,21 0-15,-21 0 0,22 0 16,-22 0-16,21 0 0,-21 0 16,22 0-16,-22 0 0,0 0 0,0 0 15,0-21-15,-21 0 16</inkml:trace>
  <inkml:trace contextRef="#ctx0" brushRef="#br1" timeOffset="-206118.73">24532 12446 0,'0'-21'62,"21"21"-15,-21-21-47,21 21 16</inkml:trace>
  <inkml:trace contextRef="#ctx0" brushRef="#br1" timeOffset="-205485.66">24955 12277 0,'0'-21'31,"22"21"-31,-1 0 16,0 0-16,0 0 0,0 0 15,0 0-15,22 0 0,-22 0 0,0 0 16,21 0-16,-20-22 0,-1 22 16,0 0-16,0 0 0,0 0 0,-21-21 15,-21 21 1,-21 0 0,21 0-16,-1 0 0,1 0 15,-21 0-15,21 0 0,-22 0 0,1 0 16,21 0-16,0 21 0,-22-21 15,22 22-15,0-1 0,0-21 0,0 21 16,0 0-16,21 0 0,-22-21 0,22 21 16,0 1-16,0-1 15,0 0-15,0 0 16,22-21 15,-1 0-31,0 0 0,0 0 0,0 0 16,0 0-16,1 0 0,-1 0 0,0 0 15,0 0-15,0 0 0,0 21 16,1-21-16,-1 0 0,-21 21 0,21 1 16,0-1-16,-21 0 15,0 0 1,0 0-16,0 0 0,-21 1 16,0-1-16,0-21 0,-1 21 15,1-21-15,-21 21 0,21-21 16,-22 21-16,22-21 0,0 0 0,-21 21 15,21-21-15,-1 0 0,1 0 0,0 0 16,0 0-16,0 0 16,0 0-16,21-21 15,0 0 1,21 0 0,0 21-16,0 0 0</inkml:trace>
  <inkml:trace contextRef="#ctx0" brushRef="#br1" timeOffset="-204961.89">25696 12446 0,'21'0'16,"22"-42"-1,-22 21-15,0-1 0,0 1 16,0 0 0,1 21-16,-22-21 0,0 0 0,-43 21 31,22 21-15,0-21-16,-21 21 0,-1 0 0,22-21 15,-21 21-15,21 1 0,-22-1 16,22 0-16,0 0 0,21 0 0,0 0 15,0 1-15,0-1 0,0 0 16,21 0-16,0 0 16,0 0-16,1-21 0,-1 22 0,21-1 15,-21 0-15,0 0 0,1-21 0,-1 21 16,0 0-16,0 1 16,0-1-16,-21 0 0,0 0 15,-21-21-15,0 0 16,0 21-16,-22-21 0,22 0 15,-21 0-15,21 0 0,0 0 0,-22 0 16,22 0-16,0 0 0,0 0 0,0 0 16,-1 0-16,22-21 15,22 0 17,-1 21-17,0 0-15,0-21 0,0 21 0,0 0 16</inkml:trace>
  <inkml:trace contextRef="#ctx0" brushRef="#br1" timeOffset="-204169.8">25908 12658 0,'0'-21'31,"21"-1"-31,0 1 0,0 21 16,-21-21-16,22 21 0,-1-21 15,0 21-15,0-21 0,0 0 0,0 21 16,-21-22-16,22 1 0,-22 0 16,21 21-16,-21-21 0,0 0 15,0 0-15,-21 21 16,-1 0-16,1 0 0,0 0 16,0 21-16,0 0 0,21 0 15,-21 0-15,21 0 0,-22 1 0,22-1 16,0 0-16,0 0 0,0 21 15,0-20-15,0-1 0,0 0 0,0 0 16,0 0-16,0 0 0,22 1 16,-1-22-16,0 0 0,0 0 15,0 0-15,0 0 0,1 0 0,-1 0 16,21 0-16,-21 0 0,0 0 16,1-22-16,-1 1 0,0 21 15,0-21-15,21 0 0,-20 0 0,-1-22 16,0 22-16,-21 0 0,21 0 0,0 0 15,0-22-15,-21 22 0,0 0 16,22 0-16,-1 0 0,-21 42 63,0 0-48,0-42 32,0 0-31,0 0-1,0-1 1,-21 22 0,-1 22-1,1-1-15,21 0 0,-21 0 16,0 0-16,0 0 0,21 1 0,0-1 15,-21 0-15,21 21 0,-22-21 16,22 1-16,0-1 0,0 0 0,0 0 16,0 0-16,0 0 15,22-21-15,-1 22 0,0-22 16,0 0-16,0 0 0,0 0 16,1 0-16,-1 0 0,0 0 15,0-22-15,0 1 0,0 21 16,1-21-16,-1 0 0,-21 0 0,21 0 15,-21-1-15,21 22 0,-21-21 0,0 0 16,0 0-16</inkml:trace>
  <inkml:trace contextRef="#ctx0" brushRef="#br1" timeOffset="-191913.36">22013 13504 0,'-21'0'0,"0"0"16,0 0-16,0 0 15,-1 0-15,-20 0 0,21 0 16,0 0-16,-22 0 0,22 0 0,-21 0 16,21 0-16,-22 0 0,22 0 15,0 0-15,0 0 0,0 0 0,63 22 47,-21-22-47,22 21 0,-1-21 16,0 0-16,22 21 0,-22-21 0,22 0 15,-1 21-15,-21-21 0,22 0 16,-1 0-16,1 0 0,-22 0 0,22 0 16,-1 0-16,-20 0 0,20 0 15,1 0-15,-22 0 0,0 0 16,-21-21-16,22 21 0,-22-21 0,0 0 16,-21-1-16,-21 1 15,0 0-15,-22 21 0,22-21 16,-21 0-16,0 21 0,-1-21 0,1 21 15,0 0-15,20 0 0,-20-22 16,21 22-16,0 0 0,0 0 0,-1 0 16,44 0 15,-1 0-31,0 0 0,21 0 0,1 0 16,-22 0-16,21 0 0,0 0 15,1 0-15,-1 0 0,-21 22 16,22-22-16,-22 0 0,0 21 0,0-21 15,0 21-15,-21 0 0,0 0 0,0 0 16,0 1-16,-21 20 16,-21-21-16,21 0 0,-22 0 0,1 1 15,0 20-15,-1-21 0,1 0 16,0 0-16,-1 22 0,1-22 0,0 0 16,20 0-16,-20 0 0,21 1 0,0-22 15,0 21-15,-1-21 0,1 0 16,21 21-16,0-42 31,21 0-31,1-1 16</inkml:trace>
  <inkml:trace contextRef="#ctx0" brushRef="#br1" timeOffset="-191145.24">24638 13483 0,'21'-42'15,"-21"21"1,21 21-16,-21-21 15,0-1-15,21 1 16,1 21-16,-22-21 0,21 21 0,0-21 16,0 21-16,0 0 0,0 0 15,1 0-15,-1 0 16,0 0-16,0 21 0,0 0 0,-21 0 16,0 1-16,21 20 0,-21-21 15,0 21-15,0 1 0,0-1 0,0 0 16,0 1-16,-21-22 0,0 21 15,-21 1-15,21-22 0,-22 21 0,1-21 16,0 0-16,-1 1 0,1-1 16,0-21-16,-1 21 0,1-21 0,21 0 15,-22 0-15,22 0 0,0 0 16,0 0-16,0 0 0,21-21 0,0 0 16,0-1-16,0 1 0,0 0 0,0-21 15,0 21-15,0-22 0,0 22 16,0-21-16,0-1 0,0 22 0,21 0 15,-21-21-15,21 42 0,0-21 0,0 21 16,1 0-16,-1 21 16,0-21-16,-21 21 15,21 21-15,-21-21 0,21 1 16,0-1-16,-21 21 0,22-21 0,-1 0 16,-21 22-16,21-22 0,0 0 0,-21 0 15,21 0-15,0 1 0,1-1 16,-22 0-16,21-21 0,0 21 0,0-21 15,0 0-15,0 0 16,1 0-16,-1 0 16,0 0-16,0 0 0,0-21 0,22 0 15,-22 0-15</inkml:trace>
  <inkml:trace contextRef="#ctx0" brushRef="#br1" timeOffset="-190713.48">25590 13504 0,'0'-21'0,"0"42"0,0-63 0,22 42 16,-22-21-16,21 0 0,-21 0 16,0-1-1,-21 22 1,-1 0-16,1 0 0,0 0 0,0 0 16,0 0-16,0 22 0,-1-22 15,1 21-15,21 0 0,0 0 16,-21-21-16,21 21 0,0 0 0,0 1 15,0-1-15,0 0 16,0 0-16,0 0 16,21-21-16,0 21 0,1 1 15,-1-1-15,0-21 0,-21 21 16,21 0-16,-21 0 0,21-21 16,-21 21-16,0 1 0,0-1 15,0 0-15,-21-21 16,0 21-16,0-21 0,0 0 0,-1 0 15,1 0-15,0 0 0,0 0 0,0 0 16,0 0-16,-1 0 0,1 0 16,0 0-16,0 0 0,0-21 15,21 0 1,0 0 0,0-1-1,21 22-15,0 0 0,0 0 0</inkml:trace>
  <inkml:trace contextRef="#ctx0" brushRef="#br1" timeOffset="-189965">25675 13737 0,'-212'0'0,"445"0"0,-254 0 0,63 0 16,-20 21-16,-1-21 0,0 0 0,0 0 16,0 0-16,0 0 0,1 0 0,-22-21 15,21 21-15,0-21 16,0 0-16,0 21 0,-21-21 15,21 0-15,1-1 0,-1 22 16,-21-21-16,0 0 0,21 0 0,-21 0 16,21 0-16,-21-1 0,0 1 0,0 0 15,0 42 1,-21 0 0,0 1-16,21-1 0,-21 0 0,-1 0 15,1 0-15,21 22 16,0-22-16,0 0 0,0 21 0,0-21 0,0 1 15,0-1-15,0 0 0,21 0 32,1-21-32,-1 0 0,0 0 15,0 0-15,0-21 0,0 0 16,1 0-16,-1-1 16,0 1-16,0 0 0,0 0 0,0 0 15,1-22-15,-1 22 0,21 0 16,-21-21-16,0 21 0,1-1 0,-1 1 15,0 0-15,0 21 0,0 0 0,-21-21 16,0 42 15,0 0-15,0-42 46,0 0-62,0 0 16,-21 21-16,0 0 16,0 0-16,0 0 15,-1 0-15,1 0 16,0 21-16,0 0 0,0 0 16,0 22-16,-1-22 0,22 21 15,-21-21-15,21 0 0,-21 22 0,21-22 16,0 0-16,0 0 0,0 0 0,0 1 15,21-1-15,-21 0 0,21-21 16,1 21-16,-1-21 0,0 0 0,0 0 16,0 0-16,0 0 0,22 0 0,-22 0 15,0 0-15,0 0 0,0 0 16,1 0-16,-1-21 0,-21 0 0,21 0 16,0 21-16,-21-22 0,21 1 0</inkml:trace>
  <inkml:trace contextRef="#ctx0" brushRef="#br1" timeOffset="-189173.96">21315 15113 0,'0'0'0,"-21"0"15,-1 21-15,22 0 31,22-21-15,-1 0-16,21 22 0,-21-22 16,43 0-16,-22 0 0,22 0 0,-22 0 15,43 0-15,-22 0 0,1 0 0,20 0 16,-20 0-16,20 0 0,-20 0 16,21 0-16,-22 0 0,1 0 0,20-22 15,-41 22-15,20-21 0,-21 21 16,-20-21-16,-1 21 0,0-21 15,-21 0-15,0 0 0,-21-1 16,0 22-16,-22-21 0,1 21 0,0-21 16,-1 21-16,1 0 0,0 0 15,20-21-15,-20 21 0,21 0 0,21-21 16,42 21 15,-21 0-31,22 0 0,-22 0 16,21 0-16,1 0 0,-1 0 0,0 0 15,1 0-15,-22 0 0,21 0 16,-21 21-16,0 0 0,1 0 16,-22 0-16,0 1 0,0-1 0,0 0 15,-22 0-15,-20 21 0,0-20 16,-1 20-16,1-21 0,0 0 0,-22 22 16,22-22-16,-22 0 0,22 0 0,0 0 15,-1 0-15,22 1 0,-21-1 16,21 0-16,0-21 0,-1 21 0,1 0 15,42-21 1,22-21-16</inkml:trace>
  <inkml:trace contextRef="#ctx0" brushRef="#br1" timeOffset="-188506.17">24384 14838 0,'0'-42'16,"0"20"-16,0 1 0,0 0 15,0 0-15,21 0 0,0 21 16,0 0-16,1 0 0,-1 0 16,0 0-16,0 21 0,0 0 15,0 0-15,1 22 0,-22-22 0,0 21 16,21 0-16,-21 1 0,0-1 0,0 0 15,0 1-15,-21-1 16,-1 0-16,1 1 0,-21-1 0,21 0 0,-22 1 16,1-22-16,0 21 0,21-21 15,-22 1-15,1-1 0,0-21 16,20 21-16,-20-21 0,21 0 0,-21 0 16,20 0-16,1 0 0,0-21 0,0 21 15,0-21-15,21-1 0,0 1 16,0-21-16,0 21 0,0-22 0,0 1 15,0 21-15,0-21 0,0-1 0,21 1 16,0 21-16,0-22 0,0 22 16,22 0-16,-22 0 0,0 0 0,0 21 15,0 0-15,1 0 0,-1 0 0,0 21 16,0 0-16,0 0 0,22 0 16,-43 22-16,21-22 0,0 0 15,0 21-15,0-20 0,0-1 0,1 0 16,-22 21-16,21-21 0,0 1 0,0-1 15,-21 0-15,21 0 16,0 0-16,1-21 31,-1 0-31</inkml:trace>
  <inkml:trace contextRef="#ctx0" brushRef="#br1" timeOffset="-188305.29">24955 15113 0,'0'-21'31,"0"0"47,22 21-78,-1 0 0,-21-21 16</inkml:trace>
  <inkml:trace contextRef="#ctx0" brushRef="#br1" timeOffset="-187689.67">25654 14732 0,'-21'0'0,"42"0"0,-42-21 0,0 21 15,21-21-15,0 0 32,21 21-32,0 0 0,0 0 15,0 0-15,0 0 0,1 0 16,-1 0-16,21 0 0,-21 0 0,0 0 15,1 0-15,-44 0 32,1 0-17,0 0-15,-21 0 0,21 0 0,-1 0 16,-20 0-16,0 0 0,21 0 16,-22 21-16,22-21 0,0 21 0,-21 0 15,20-21-15,1 21 0,0-21 0,0 21 16,0 1-16,21-1 15,0 0-15,0 0 16,21-21-16,0 0 16,0 0-16,0 21 0,1-21 15,-1 0-15,21 21 0,-21-21 0,0 22 16,22-22-16,-22 21 0,0-21 0,0 21 16,0 0-16,1-21 0,-1 21 15,0-21-15,-21 21 0,0 1 0,0-1 16,0 0-16,-21 0 15,-22 0-15,22-21 0,-21 21 16,0-21-16,-1 0 0,1 22 0,21-22 16,-22 0-16,1 0 0,21 0 0,0 0 15,-22 0-15,22 0 16,0 0-16,0 0 16,21-22-1,0 1-15,21 0 16,0 21-16,0-21 0,1 21 15,-1-21-15,21 21 0</inkml:trace>
  <inkml:trace contextRef="#ctx0" brushRef="#br1" timeOffset="-186525.34">26479 14838 0,'0'0'15,"0"-42"1,0 20-16,0 1 16,0 0-16,0 0 0,0 0 15,0 0-15,0-1 16,0 1-16,-21 21 16,0 0-16,0 0 0,0 0 15,0 0-15,-22 21 16,22 1-16,0-1 0,0 0 0,0 0 15,-1 0-15,1 0 0,0 1 0,21-1 16,-21 0-16,21 0 0,0 0 16,0 0-16,21 1 0,21-1 15,-20 0-15,-1-21 0,21 21 0,-21 0 16,22 0-16,-22 1 0,0-22 16,0 21-16,21 0 0,-42 0 0,22-21 15,-22 21-15,0 0 0,-22-21 31,-20 0-31,21 0 0,-21 0 0,-1 0 16,1 0-16,-22 0 0,22 0 16,0-21-16,-22 21 0,43-21 15,-21 21-15,-1 0 0,22 0 0,0 0 16,0 0-16,0 0 0,21 21 31,0 0-31,21-21 0,0 22 16,0-1-16,0 0 0,1-21 0,20 21 15,-21-21-15,21 21 0,-20-21 16,20 0-16,0 0 0,-21 0 0,22 0 16,-1 0-16,0 0 0,-20 0 0,20 0 15,-21-21-15,21 21 0,-20-21 16,20 0-16,-21 0 0,0-1 16,0 1-16,-21 0 0,22-21 0,-22 21 15,21-1-15,-21 1 0,0 0 16,0 0-16,0 0 0,0 0 0,0-1 15,0 44 17,-21-1-32,-1 0 15,22 0-15,0 0 0,0 22 0,0-22 16,0 0-16,0 0 0,0 0 16,0 0-16,22 1 0,-1-22 15,0 21-15,0-21 0,0 0 16,0 0-16,1 0 15,-1 0-15,0 0 0,0-21 0,0-1 16,0 22-16,1-21 0,-1 0 0,-21 0 16,21 0-16,0 21 0,0-21 15,0-1-15,-21 1 0,22 0 0,-1 0 16,-21 0-16,21 21 0,0-21 16,0 21-1,-21 21 1,21-21 46,-21-21-46,0-1 0,0 1-16,0 0 15,-21 21 1,0 0-16,0 0 0,0 0 15,0 21-15,-1-21 0,22 21 0,-21 1 16,0-1-16,0 0 0,0 0 16,0 0-16,21 22 0,0-22 0,0 0 15,0 0-15,0 0 16,0 0-16,0 1 0,21-22 0,0 0 16,0 21-16,0-21 0,0 0 15,1 0-15,20 0 0,-21 0 0,0 0 16,22 0-16,-22-21 0,0-1 15,0 22-15,0-21 0,0 0 0,1 21 16,-22-21-16,0 0 0,0 0 16,0-1-16</inkml:trace>
  <inkml:trace contextRef="#ctx0" brushRef="#br1" timeOffset="-185656.84">21505 16341 0,'-106'21'15,"85"-21"-15,0 0 16,0 0-16,21 21 15,21-21 1,0 0-16,22 0 0,-22 0 0,21 0 16,22 0-16,-22 0 0,21 0 15,1 0-15,-1 0 0,1 0 0,-1 0 16,1 0-16,-1 0 0,1 0 0,-1 0 16,1 0-16,-22 0 0,22 0 0,-22 0 15,-21-21-15,22 21 16,-22-21-16,0 21 0,0 0 0,-21-21 0,0-1 15,0 1-15,0 0 16,-21 0-16,0 0 16,0 21-16,-1 0 0,-20-21 15,21 21-15,0 0 0,0 0 0,-1 0 16,1 0-16,0 0 0,0 0 0,0 0 16,42 0 15,0 0-16,0 0-15,22 0 16,-22 0-16,0 0 0,21 0 16,-21 0-16,1 0 0,20 0 0,-21 21 15,0-21-15,0 21 0,1-21 0,-22 21 16,0 0-16,0 0 0,0 1 16,0-1-16,0 0 0,-43 21 0,22-21 15,-21 1-15,-1-1 0,1 21 0,0-21 16,-1 0-16,-20 1 0,21 20 15,-1-21-15,1 0 0,0 0 0,-1 1 16,22-22-16,0 21 0,0-21 0</inkml:trace>
  <inkml:trace contextRef="#ctx0" brushRef="#br1" timeOffset="-184922.02">24955 15833 0,'0'0'16,"0"-43"0,0 22-16,22 21 0,-1 0 15,0 0-15,0 0 16,0 0-16,0 0 0,1 0 0,-1 0 15,0 21-15,0 1 16,-21-1-16,21 0 0,-21 0 0,0 0 16,0 0-16,0 1 15,0-1-15,0 0 0,0 0 0,-21 0 16,-21 0-16,21 1 0,-1-1 0,-20-21 16,21 21-16,-21 0 0,20-21 15,-20 0-15,21 0 0,0 0 0,21 21 16,-21-21-16,42 0 31,0 0-15,0 0-16,0 0 0,0 0 0,1 0 15,-1 0-15,21 21 0,-21-21 16,0 22-16,1-1 0,-1 0 16,0 0-16,0-21 0,0 21 0,-21 0 15,0 1-15,0-1 16,0 0-16,0 0 0,-21-21 15,0 21-15,-21-21 0,20 0 16,1 0-16,-21 0 0,21 0 16,-22 0-16,1 0 0,0 0 0,21-21 15,-22 21-15,22-21 0,-21 0 0,21 21 16,-22-21-16,22 21 0,0-22 0,0 22 16,0-21-1,42 21 32,0 0-47,0 0 0,0 0 0</inkml:trace>
  <inkml:trace contextRef="#ctx0" brushRef="#br1" timeOffset="-183768.46">26056 16002 0,'0'0'0,"0"-21"0,0 0 0,21 21 16,-21-21-16,21-1 0,-21 1 15,22 0-15,-22 0 0,0 0 0,0 0 16,0-1-16,0 1 0,0 0 0,0 0 16,0 0-1,-22 21-15,1 0 0,0 0 16,0 0-16,0 0 0,0 21 0,-1-21 15,1 21-15,-21 0 0,21-21 16,0 21-16,21 1 0,0-1 16,-22 0-16,22 0 0,0 0 0,0 0 0,0 1 15,0-1-15,0 0 0,22 0 16,-22 0-16,21 0 0,0-21 0,0 22 16,0-1-16,22 0 0,-22 0 15,0-21-15,0 21 0,0 0 0,0-21 16,-21 22-16,0-1 15,-21 0 1,0-21-16,0 0 0,0 0 0,-22 0 16,1 0-16,21 0 0,-21 0 15,-1 0-15,1 0 0,0 0 0,-1 0 16,22 0-16,0-21 0,0 21 0,0 0 16,-1-21-16,44 21 46,-1 21-46,0 0 0,0-21 16,21 21-16,-20 0 0,-1-21 16,21 21-16,-21-21 0,22 0 0,-22 22 15,21-22-15,0 0 0,1 0 0,-1 0 16,0 0-16,1 0 0,-1 0 16,0 0-16,1 0 0,-1-22 0,0 22 15,1-21-15,-22 0 0,21 0 0,-21 21 16,1-21-16,-1 0 0,0-1 15,-21 1-15,0-21 0,0 21 16,0 0-16,0-1 0,0 1 0,0 0 0,0 0 16,0 0-16,-21 21 0,0 0 0,-1 0 15,1 21 1,21 0-16,-21 0 0,21 0 0,0 1 16,0 20-16,0-21 0,0 21 0,0-20 15,0 20-15,0-21 0,0 0 16,0 0-16,0 1 0,21-1 0,0 0 15,1-21-15,-1 21 0,21-21 0,-21 0 16,22 0-16,-1 0 0,0 0 16,-21 0-16,22 0 0,-1-21 0,0 21 15,-20-21-15,20 0 0,-21-1 0,0 1 16,0 0-16,22-21 0,-22 21 16,0-1-16,0-20 0,0 21 15,-21 0-15,22 0 0,-1-1 0,-21 1 16,21 21-16,-21 21 31,0 1-31,0-1 16,0 0-1,21-42 17,0 0-17,-21-1-15,0 1 16,0 0-16,0 0 0,0 0 15,0 0-15,-21 21 32,0 0-32,0 0 0,21 21 15,-21 0-15,-1 0 0,1 0 0,0 0 16,0 22-16,21-22 0,0 0 0,-21 0 16,21 22-16,0-22 0,0 0 15,0 0-15,0 0 0,0 0 0,0 1 16,21-1-16,0-21 15,0 0-15,0 0 16,1 0-16,-1 0 0,21 0 0,-21-21 0,0 21 16,22-22-16,-22 1 0,21-21 0,-21 21 15,22-22-15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7T02:55:24.0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614 0,'0'0'0,"0"-21"0,0 0 0,0-1 16,0 1-16,0 0 0,-21 21 15,21-21-15,-22 21 16,1 0-16,0 0 16,0 21-16,21 0 0,-21 0 15,21 1-15,-21-1 0,21 0 0,-22 21 16,22-21-16,0 22 0,0-22 16,0 21-16,0 1 0,0-22 0,0 0 15,0 0-15,22 0 16,-1 0-16,0 1 0,0-22 0,21 0 15,-20 0-15,-1 0 0,21 0 16,-21-22-16,22 22 0,-22-42 16,21 21-16,0 0 0,-20-22 0,20 22 15,0-21-15,1 0 0,-1 20 16,0-20-16,-21 0 0,22 21 0,-43-22 16,0 1-16,0 21 0,0 0 15,0-1-15,-21 1 0,-1 0 0,-20 21 16,0 0-16,-1 0 0,1 0 15,0 21-15,-22-21 0,22 21 16,-22 22-16,22-22 0,-21 21 16,-1 1-16,1-1 0,20 21 15,-20-20-15,20 20 0,1 1 0,21-22 16,-21 22-16,42-22 0,-22 21 16,22-20-16,0-1 0,0-21 0,22 22 15,-1-22-15,0 0 0,0 0 16,21-21-16,1 21 0,-1-21 0,22 0 15,-22 0-15,0 0 0,1 0 16,-1 0-16,0 0 0,1-21 0,-22 21 16,21-21-16,-42 0 15,0 0 1,-42 21-16,21 0 16,-22 0-16,1 21 0,-22 0 0,22 0 15,-21 0-15,20 22 0,-20-22 16,20 21-16,-20 0 0,21 1 15,-1 20-15,22-20 0,0-1 0,0 0 16,21 1-16,0-1 0,0-21 16,21 21-16,0-20 0,21-1 0,1-21 15,-22 21-15,21-21 0,22 0 16,-22 0-16,0 0 0,22-21 0,-22 0 16,1 21-16,20-22 0,-21 1 15,1-21-15,-1 21 0,0 0 16,-20-22-16,20 22 0,-21 0 0,21-21 15</inkml:trace>
  <inkml:trace contextRef="#ctx0" brushRef="#br0" timeOffset="215.99">2201 1334 0,'0'0'0,"0"-22"32,0 44-17,0-1 1,21-21-16,-21 21 0,22 0 0,-1 0 15,0 0-15,0 1 0,0-1 16,0 0-16,1 0 0,-1 0 16,0 0-16,0 1 15,0-1-15,-21 0 0,21 0 16,1-21-16,-1 0 16,-21-21-1</inkml:trace>
  <inkml:trace contextRef="#ctx0" brushRef="#br0" timeOffset="431.46">2561 1249 0,'-21'21'16,"0"0"-16,0 0 0,-1 1 0,1-1 16,0 21-16,0 0 0,-21-20 15,20 20-15,-20 0 0,21 1 0,0-1 16,-22 0-16,22 1 0,0-1 15,0-21-15,21 0 0,0 22 16,0-22-16,0 0 0,21-21 16,0 0-16,0-21 15,1 0-15,20-1 0,-21 1 0</inkml:trace>
  <inkml:trace contextRef="#ctx0" brushRef="#br0" timeOffset="780.3">2900 1228 0,'0'0'0,"21"0"16,-21 21-1,0 0-15,0 0 16,0 0-16,-21 22 0,21-22 0,0 21 16,0 1-16,-21 20 0,21 1 15,0-1-15,-22 1 0,22 20 0,0-20 16,0 20-16,0 1 0,-21 21 15,0 0-15,21-22 0,-21 22 0,0 0 16,0 0-16,-1 0 0,1 0 16,21-22-16,-21 22 0,0-21 0,0-1 15,21 1-15,0-21 16,0-1-16,-21 1 0,21-1 0,0-21 16,0 1-16,0-22 0,0 0 0,0 0 15,0 0-15,0-42 16,0 0-16,21-21 15,0-1-15,0-20 0,0-1 16,0 1-16,1-22 0,-1 1 0,21-1 16</inkml:trace>
  <inkml:trace contextRef="#ctx0" brushRef="#br0" timeOffset="1109.1">2942 1566 0,'-21'-42'0,"42"84"0,-42-126 0,0 63 0,21-22 15,-21 22-15,21 0 0,0 0 16,0 0-16,0-1 0,0 1 0,42 0 16,-21 0-16,0 21 0,22-21 15,-22 21-15,21 0 0,0 0 0,1 0 16,20 0-16,-20 21 0,-1 0 16,0-21-16,-21 42 0,22-20 0,-22-1 15,-21 0-15,0 21 0,0-21 16,-21 22-16,0-22 0,-22 21 0,22-21 15,-21 1-15,-1-1 16,1 21-16,21-42 0,-21 21 0,20 0 16,-20-21-16,21 0 0,0 0 15,0 0-15,21-21 32,0 0-32,21 0 0,-21-21 15,21 20-15,21 1 0,-21-21 16</inkml:trace>
  <inkml:trace contextRef="#ctx0" brushRef="#br0" timeOffset="1583.62">3937 508 0,'0'-21'0,"0"42"0,0-63 0,0 21 16,0 42-1,0 0-15,0 0 16,-21 21-16,0-20 0,-1 20 15,22 0-15,-21 1 0,0 20 0,0-21 16,0 22-16,21-1 0,-21 1 16,-1-1-16,1 1 0,0-22 0,21 22 15,0-22-15,-21 0 16,21 1-16,0-1 0,0 0 0,0-20 16,0-1-16,0 0 0,21 0 15,-21 0-15,21-21 0,0 0 0,1 0 16,-1 0-16,0 0 0,21 0 15,-21 0-15,1 0 0,-1-21 0,0 0 16,21 0-16,-21 0 0,1-1 16,-1 1-16,0 0 0,0 0 0,-21-21 15,21 20-15,-21 1 0,21 0 16,-21 0-16,0 42 31,0 0-31,0 0 16,0 1-16,-21-1 0,0 0 0,21 0 15,0 0-15,0 0 0,0 1 16,-21-1-16,21 0 0,0 0 31,21-21-31,-21-21 16,21 0-16,-21 0 16,21-1-16,1 1 0</inkml:trace>
  <inkml:trace contextRef="#ctx0" brushRef="#br0" timeOffset="1752.03">4254 931 0,'0'0'0,"0"-21"0,0 0 16,-21 21-1,0 0-15,21 21 16,-21-21 0,21 21-16,0 1 15,0-1-15,0 0 0,21 0 16,0-21-16,0 21 15,1-21-15</inkml:trace>
  <inkml:trace contextRef="#ctx0" brushRef="#br0" timeOffset="3383.92">4826 995 0,'0'0'0,"-21"0"31,0 0-31,-1 21 0,22 0 0,-21 0 16,0 1-16,0-1 0,0 0 16,21 21-16,-21-21 0,-1 22 0,1-22 15,21 21-15,-21-21 0,21 1 16,-21 20-16,21-21 0,0 0 0,0 0 16,0 1-16,0-1 0,0 0 0,21-21 15,0 21-15,0-21 16,1 0-16,-1 0 0,21 0 0,-21 0 15,22 0-15,-22 0 0,21 0 16,-21 0-16,22-21 0,-1 0 0,-21 0 16,21-1-16,-20 1 0,20-21 0,-21 21 15,0-22-15,0 1 0,1 21 16,-1-21-16,0 20 0,-21-20 0,0 21 16,21 0-16,-21 0 0,0-1 15,21 22-15,-21 22 16,0-1-1,-21 0-15,0 0 0,0 21 0,21-20 16,-21 20-16,21-21 16,-22 0-16,22 22 0,0-22 0,0 0 15,0 0-15,0 0 0,0 0 0,0 1 16,0-1-16,0 0 16,22-21-16,-1 0 0,0 0 15,21 0-15,-21 0 0,1 0 16,20 0-16,-21-21 0,21 0 0,1-1 15,-22 1-15,21 0 0,1-21 0,-22-1 16,21 1-16,-21 0 16,22-22-16,-22 1 0,0-1 0,0 1 0,0-1 15,-21-20-15,0 20 0,21 1 16,-21-1-16,0 1 0,0-1 16,0 22-16,0-1 0,0 1 15,0 21-15,0 0 0,0 0 0,-21 21 16,0 0-1,21 21-15,-21 0 0,0 21 0,21 1 16,-21-1-16,-1 21 0,22 1 16,-21-1-16,21 22 0,-21-21 0,21-1 15,0 22-15,0-22 0,0-20 16,0 20-16,0-21 0,0 1 0,0-1 16,0 0-16,21-20 0,0 20 0,-21-21 15,22 0-15,-1 0 0,21 1 16,-21-22-16,0 0 0,1 0 15,20 0-15,-21 0 0,21 0 16,-20 0-16,20-22 0,-21 1 0,21 0 16,1 0-16,-22-21 0,21 20 0,-21-41 15,22 21-15,-22-22 0,21-21 16,-21 22-16,1-22 0,-1 1 0,0-1 16,0 0-16,0 1 0,-21-1 15,21 21-15,-21 1 0,0-1 0,0 1 16,0 21-16,0-1 0,0 22 15,0 0-15,0 0 0,-21 42 16,0 0-16,0 21 16,0 1-16,21-1 0,-21 22 15,-1-1-15,1 1 0,0 20 16,0-20-16,21 20 0,-21 1 0,0-21 16,21 20-16,0-20 0,0-1 15,0 1-15,0-22 0,0 22 0,0-22 16,0-21-16,0 21 0,0-20 0,0-1 15,0 0-15,21 0 0,0 0 16,0-21-16,0 0 0,0 0 16,22 0-16,-22 0 0,21 0 15,-21 0-15,22-21 0,-22 0 16,21 0-16,1-22 0,-22 22 0,21-21 0,-21 21 16,22-22-16,-22 1 15,0 21-15,0-21 0,0 20 0,-21 1 16,0 42-1,0 1 1,-21-1-16,0 21 0,0-21 16,21 0-16,-21 22 0,-1-22 0,22 21 15,0-21-15,0 1 0,0-1 0,0 21 16,0-21-16,0 0 0,0 1 16,0-1-16,22-21 0,20 0 15,-21 0-15,0 0 16,22 0-16,-1 0 0,0 0 0,1 0 15,-22 0-15,21-21 0,0-1 0,1 1 16,-22 0-16,21-21 0,-21 21 16,1-22-16,-1 1 0,0 0 0,-21-1 15,0 1-15,21 21 0,-21-22 16,0 22-16,0 0 0,0 0 0,0 0 16,0 0-16,0 42 15,0 0-15,-21 0 16,0 0-16,21 0 0,-21 22 0,21-22 15,-22 21-15,1 22 0,0-22 16,21 0-16,-21 22 0,21-22 16,-21 22-16,21 20 0,0-20 15,0 21-15,-21-22 0,21 22 0,-22-22 16,22 22-16,-21 0 0,21-22 0,0 22 16,0-1-16,-21 1 0,21 0 15,-21-1-15,0 1 0,21 0 0,-21-22 16,-1 22-16,1-22 0,0 22 0,0-21 15,0-1-15,0 1 0,-1-1 16,1 1-16,0-22 0,0 21 0,0-41 16,0 20-16,-1-21 0,1 0 0,0-21 15,0 0-15,0 0 0,0 0 16,-1 0-16,1-21 16,21 0-16,0 0 0,-21 0 0,21-1 15,-21-20-15,21 0 0,0-1 0,0 1 16,0 0-16,-21-22 0,21 22 15,0-22-15,0-20 0,0 20 0</inkml:trace>
  <inkml:trace contextRef="#ctx0" brushRef="#br0" timeOffset="3651.77">5249 868 0,'0'0'0,"85"-64"31,-64 64-31,21 0 16,22-21-16,-22 21 0,22 0 16,-22-21-16,22 21 0,-1 0 0,-21-21 15,22 21-15,-22 0 0,1 0 16,-1-21-16,-21 21 0,0 0 0,0 0 15,-21-21-15,-21 21 32</inkml:trace>
  <inkml:trace contextRef="#ctx0" brushRef="#br0" timeOffset="3844.66">5122 593 0,'0'0'0,"-21"0"0,0 0 0</inkml:trace>
  <inkml:trace contextRef="#ctx0" brushRef="#br0" timeOffset="4336.46">8467 508 0,'0'0'0,"0"-42"0,63-85 15,-42 106 1,-21-22-16,21 22 0,-21 0 16,22 0-16,-22 42 31,0 0-31,0 21 0,0 1 16,-22 20-16,1-20 0,0 20 15,0 1-15,0 20 0,21-20 0,-21 20 16,-1-20-16,1-1 0,0 1 15,0-1-15,0 1 0,21-22 0,0 1 16,-21-1-16,21-21 0,0 0 0,0 0 16,0 1-16,0-1 0,21-21 31,0 0-31,0 0 0,0-21 16,0-1-16,22 1 0</inkml:trace>
  <inkml:trace contextRef="#ctx0" brushRef="#br0" timeOffset="4783.35">8911 783 0,'21'-42'0,"-42"84"0,63-105 0,-42 42 16,-21 42-1,0 0-15,0 21 16,0-21-16,-22 22 0,1-1 0,0 22 16,-1-22-16,1 0 0,0 1 15,21-1-15,-22-21 0,1 21 0,21-20 16,0-1-16,-1 0 0,22 0 15,0 0-15,-21-21 0,21 21 16,0-42 15,21 0-31,1 0 0,-1 0 0,21 0 16,-21-1-16,0-20 0,22 0 0,-1-1 16,-21 1-16,22 0 0,-22-1 15,0 1-15,0 21 0,0 0 0,0 0 16,1 21-16,-22 21 15,0 0-15,0 21 0,0-21 16,0 22-16,0-1 0,0 0 16,0 1-16,0-1 0,0-21 15,0 22-15,0-22 0,0 0 16,21 21-16,-21-21 0,21-21 0,-21 22 16,21-1-16,0-21 0,0 0 0,-21 21 15,22-21-15,-1 0 0,0 0 16,0 0-16,0 0 0,22-21 0,-22 0 15,0-1-15,0 1 0,21 0 16,-20-21-16,-1 21 0,0-22 0,0-20 16,0 20-16</inkml:trace>
  <inkml:trace contextRef="#ctx0" brushRef="#br0" timeOffset="5000.24">9419 445 0,'0'-43'0,"0"86"0,0-128 15,0 64-15,0 42 16,-21 21-1,0 1-15,0-1 0,-1 0 0,22 22 16,-21-1-16,0-20 0,0 41 16,21-20-16,-21-1 0,21 1 0,-21-22 15,21 22-15,0-22 0,-22 0 0,22 1 16,-21-22-16,21 21 0,0-21 16,0 0-16,0 1 0,0-1 0,0 0 15,21-21 1,1 0-16,-1 0 0,0 0 0,0-21 15</inkml:trace>
  <inkml:trace contextRef="#ctx0" brushRef="#br0" timeOffset="5684.18">10096 741 0,'0'0'0,"0"-21"0,-21-22 15,0 43 1,0 0-16,-21 0 0,-1 0 0,1 0 15,0 22-15,-1-1 0,1 0 0,0 21 16,-1-21-16,22 22 0,-21 20 16,-1-20-16,22-1 0,0 0 0,0 22 15,0-22-15,0 0 16,-1-20-16,22 20 0,0-21 0,0 21 16,0-20-16,0-1 0,0 0 15,22 0-15,-1-21 0,0 0 16,0 0-16,0 0 0,0 0 0,22 0 15,-22-21-15,21 0 0,-21 0 16,22-1-16,-22 1 0,21-21 0,1 21 16,-22-22-16,21 1 0,-21-21 0,22 20 15,-22 1-15,0-22 16,0 22-16,0 21 0,0-21 0,-21 20 0,0 1 16,0 42-1,0 1-15,0-1 16,0 21-16,0 0 0,-21 1 15,21-1-15,-21 0 0,21-20 0,-21 20 16,21 0-16,0-21 0,0 22 0,0-22 16,0 0-16,21 0 0,0 0 15,0 1-15,1-22 0,-1 0 16,0 0-16,21 0 0,-21 0 16,1 0-16,-1 0 0,0-22 0,21 22 15,-21-21-15,1 0 0,-1-21 16,0 21-16,0-1 0,0-20 0,0 0 15,1-1-15,-1 1 0,0 21 0,-21-21 16,0 20-16,21 1 16,-21 0-16,0 42 15,0 0-15,0 1 16,0 20-16,0-21 0,0 21 0,0-20 16,0-1-16,0 21 0,0-21 0,0 0 15,0 1-15,0-1 0,0 0 16,0 0-16,0 0 15,21-42 17,0 0-32,-21 0 0,0 0 15,22-1-15,-1-20 16</inkml:trace>
  <inkml:trace contextRef="#ctx0" brushRef="#br0" timeOffset="6068.27">10689 423 0,'0'0'16,"-21"0"-16,-64 43 16,43-22-16,21 0 0,0 0 15,-1 0-15,1 1 0,21-1 0,0 0 16,-21 21-16,21-21 0,0 1 0,0-1 16,0 0-16,0 0 0,21 0 15,0-21-15,-21 21 0,22-21 16,-1 22-16,0-22 0,0 0 0,0 0 15,0 0-15,22-22 0,-22 1 16,0 21-16,0-21 0,0 0 0,1 0 16,-1-22-16,0 22 0,-21-21 15,0 21-15,21-22 0,-21 1 0,0 0 16,0 21-16,0-22 0,0 22 0,-21 0 16,0 21-16,0 0 0,-1 0 15,1 0-15,0 21 0,0 0 0,0 0 16,0 1-16,-1 20 0,1-21 15,0 21-15,21-20 0,0 20 16,-21-21-16,21 0 0,0 22 16,0-22-16,0 0 0,0 0 0,21 0 15,0-21-15,0 0 0,1 0 0,20 0 16,0 0-16</inkml:trace>
  <inkml:trace contextRef="#ctx0" brushRef="#br0" timeOffset="6409.36">11536 254 0,'0'0'0,"0"-85"31,0 64-31,-21 21 16,21 21 0,0 22-16,-22-22 0,1 21 0,0-21 15,0 22-15,21-1 0,-21 0 16,0 22-16,-1-22 0,1 1 0,0 20 15,21-21-15,-21 22 0,0-22 0,0 22 16,-1-22-16,22 22 16,0-22-16,-21 0 0,21 1 0,0-1 0,0 0 15,0-21-15,0 1 0,0 20 16,0-21-16,21-21 0,-21 21 0,22 0 16,-1-21-16,0 0 15,0 0-15,0 0 16,0 0-16,1 0 0,-1-21 0,0 0 15,0 0-15,0 0 0,0 0 16,1-1-16,-1-20 0,0 21 0,0-21 16,0-1-16</inkml:trace>
  <inkml:trace contextRef="#ctx0" brushRef="#br0" timeOffset="6615.73">11197 762 0,'21'0'32,"0"0"-32,1 0 15,-1 0-15,21 0 0,-21 0 16,0 0-16,22 0 0,-22-21 0,21 21 16,1 0-16,-22 0 0,21-21 15,-21 21-15,22 0 0,-22 0 0,0-21 16,0 21-16,0 0 0</inkml:trace>
  <inkml:trace contextRef="#ctx0" brushRef="#br0" timeOffset="7652.21">1799 2159 0,'0'0'0,"-106"0"16,85 0-16,0 0 0,-21 0 15,20 0-15,1 0 0,0 0 16,0 0-16,0 0 0,0 0 0,-1 0 16,44 0 30,-1 0-46,0 0 0,0 0 0,21 0 16,1 0-16,-1 0 0,0 0 16,22 0-16,-1 0 0,1 0 0,-1 0 15,22 0-15,0 0 16,-1 0-16,22 0 0,21 0 0,-21 0 0,21 0 16,-21-21-16,21 21 0,0 0 15,0 0-15,0 0 0,0 0 16,21 0-16,0 0 0,-21 0 0,43 0 15,-22-21-15,21 21 0,-21 0 0,22 0 16,-1 0-16,0 0 0,22-21 16,-22 21-16,0 0 0,1 0 0,-1 0 15,22 0-15,-22 0 0,0-22 16,22 22-16,-22 0 0,0 0 0,22 0 16,-22 0-16,22 0 0,-22 0 0,0 0 15,1 0-15,-1 0 0,0 0 16,-20 0-16,20 0 0,-21 0 0,0 0 15,0 0-15,-21 0 0,22 0 16,-22 0-16,0 0 0,0 0 16,0 0-16,-22-21 0,1 21 0,0 0 15,0 0-15,0 0 0,-22 0 0,1 0 16,0-21-16,-1 21 0,-20 0 16,21 0-16,-22 0 0,1 0 0,-1 0 15,1 0-15,-22 0 0,0-21 0,1 21 16,-1 0-16,-21 0 0,0 0 15,0 0-15,1 0 0,-1-21 0,0 21 16,-21-21-16</inkml:trace>
  <inkml:trace contextRef="#ctx0" brushRef="#br0" timeOffset="7816.12">11451 1926 0,'0'21'0,"-21"-21"0,0 0 32</inkml:trace>
  <inkml:trace contextRef="#ctx0" brushRef="#br0" timeOffset="46827.75">508 4403 0,'0'0'0,"0"21"16,-21-21 15,0 0 0,-1 0-31</inkml:trace>
  <inkml:trace contextRef="#ctx0" brushRef="#br0" timeOffset="47288.45">402 4487 0,'0'0'0,"0"-21"0,21 0 0,-21 0 15,21 0-15,-21-22 0,0 22 16,0 0-16,0-21 0,22 21 16,-22-22-16,0 22 0,0-21 0,0 21 15,0-1-15,0 1 0,0 0 16,0 0-16,0 42 31,0 0-31,0 0 0,-22 22 16,22-1-16,0 0 0,-21 1 15,21 20-15,0-20 0,0 20 0,0 1 16,0-1-16,-21 1 0,21-1 0,-21 22 16,21-22-16,0 22 15,0-22-15,0 1 0,0-1 16,0 1-16,0-22 0,0 1 0,0-1 16,0 0-16,21-21 0,0 1 15,-21-1-15,0 0 0,0 0 0,21-21 16,-21 21-16,22-21 15,-22-21 1,0 0-16,0 0 16,21 0-16,0-1 0</inkml:trace>
  <inkml:trace contextRef="#ctx0" brushRef="#br0" timeOffset="47568.29">931 4678 0,'0'0'0,"0"21"16,0 0-16,0 22 0,0-22 15,0 21-15,-21 22 0,0-22 0,0 21 16,0-20-16,-1 20 0,-20-20 16,21 20-16,-21-21 0,20 1 0,-20 20 15,0-42-15,21 22 0,-22-1 16,22-21-16,0 22 0,0-22 15,0 0-15,21 0 16,0-42 0,21 0-1,-21 0-15,21-1 0,0 1 16,0-21-16,0 21 0</inkml:trace>
  <inkml:trace contextRef="#ctx0" brushRef="#br0" timeOffset="47807.91">889 4784 0,'0'0'0,"21"0"0,0 0 16,-21 21-16,0 0 0,0 21 0,21-20 15,1 20-15,-22 0 0,0 1 0,21-1 16,0 0-16,0 1 16,0-1-16,0 0 0,1 1 0,-1-1 15,0-21-15,0 0 0,0 22 16,0-22-16,1 0 0,-1 0 15,0-21-15,0 21 0,0-21 0,0 0 16,1 0-16,-1 0 0,0 0 16,0 0-16,0-21 0,0 0 0,1 0 15,-1 0-15,-21-22 0</inkml:trace>
  <inkml:trace contextRef="#ctx0" brushRef="#br0" timeOffset="48064.34">1693 4191 0,'0'0'0,"0"-21"0,-21 0 16,0 0-16,0 21 0,0 21 15,-1 21-15,22 0 0,-21 1 16,0 20-16,21 1 0,-21-1 0,21 1 16,-21 20-16,0 1 0,21 0 15,0-1-15,-43 149 16,43-169-16,0-1 0,0-20 15,0-1-15,0-21 0,21 21 16,1-20-16,-1-22 16,0 0-16,21 0 0,-21 0 0,1 0 15,-1-22-15,0 22 0,0-42 16,0 21-16</inkml:trace>
  <inkml:trace contextRef="#ctx0" brushRef="#br0" timeOffset="48455.32">1820 4932 0,'0'0'0,"-21"21"0,21 0 15,0 0-15,0 1 0,0-1 16,0 0-16,0 0 0,0 0 16,21-21-16,0 0 15,1 0-15,-1 0 0,0-21 16,0 21-16,0-21 0,0 0 15,1-22-15,-1 22 0,0 0 0,0-21 16,0 21-16,-21-22 0,0 22 16,0 0-16,0 0 0,0 0 0,-21 21 15,0 0 1,-21 21-16,20 0 0,1 21 0,-21-21 16,21 22-16,-22-1 15,22 0-15,0 22 0,0-22 0,0 1 16,21-1-16,0 0 0,0 1 15,0-22-15,0 21 0,0-21 0,0 0 16,21 1-16,0-1 0,21-21 16,-20 0-16,20 0 0,-21 0 0,21 0 15,1 0-15,-1-21 0,0-1 16,1 1-16,-1 0 0,0-21 0,22-1 16,-22 1-16</inkml:trace>
  <inkml:trace contextRef="#ctx0" brushRef="#br0" timeOffset="48972.02">2667 4001 0,'0'0'0,"-21"0"0,0 21 0,21 0 16,-22 21-16,1 1 0,0-1 0,21 21 15,0-20-15,0 20 0,0 1 16,0-1-16,0 1 0,0-1 0,-21 22 15,21-22-15,0 1 0,0-1 16,0 1-16,0-1 0,0-20 0,0-1 16,0 0-16,0-20 0,0 20 15,0-21-15,0 0 0,0 0 16,0-42 15,0 0-31,0 0 0,0 0 16,0-22-16,0 22 0,21-21 15,-21 0-15,21-1 0,0 1 0,1 21 16,20-22-16,-21 1 0,21 21 16,-20 0-16,20 0 0,-21 21 0,21 0 15,1 0-15,-22 0 16,21 0-16,1 21 0,-22 0 0,21 0 0,-21 0 16,0 22-16,1-22 0,-1 21 15,0 0-15,-21 1 0,0-1 16,0-21-16,0 22 0,-21-1 15,0 0-15,-1-21 0,1 22 0,-21-22 16,0 0-16,-1 21 0,1-20 0,0-22 16,-22 21-16,22 0 0,-1-21 15,22 0-15,-21 0 0,21 0 0,0 0 16,-1 0-16,22-21 16,0-22-16,0 22 0,22 0 15,-1-21-15</inkml:trace>
  <inkml:trace contextRef="#ctx0" brushRef="#br0" timeOffset="49420.74">3916 4001 0,'0'0'0,"0"-22"0,0 1 16,-21 21-1,21 21-15,-22 22 16,22-1-16,-21 0 0,0 22 16,21-1-16,-21 1 0,0 21 0,21-22 15,-21 22-15,-1-1 0,1 1 16,0 0-16,0-1 0,0 1 16,0 0-16,-1-22 0,1-20 15,21 20-15,0-21 0,0 1 0,0-22 16,0 0-16,0 0 0,0 0 0,0-42 47,0-21-47,0 21 0,0 0 15</inkml:trace>
  <inkml:trace contextRef="#ctx0" brushRef="#br0" timeOffset="49812.51">3069 4403 0,'0'0'0,"-21"-43"15,-21-168 1,42 168-16,0 22 16,21-21-16,0 21 0,0-22 15,21 22-15,22 0 0,-22 0 0,43 0 16,-22 21-16,22 0 0,21 0 16,-21 0-16,20 0 0,-20 21 0,21 0 15,-21 21-15,-1 22 0,22-22 16,-21 22-16,-1 20 0,-20-20 15,-1 21-15,-20-22 0,-22 22 0,0-1 16,-21 1-16,-21 21 0,0-21 16,-22-1-16,-20 1 0,21 0 0,-22-22 15,-21 1-15,22-1 0,-1 1 16,-20-22-16,20 0 0,-20 1 0,20-1 16,1-21-16,-1 0 0,1 0 15,-1 1-15,22-22 0,-1 0 0,1 0 16,21 0-16,0 0 0,0-22 0,21 1 15,0 0-15,0 0 0,0 0 16,21 0-16,21-1 0,-21-20 0,22 21 16,-1 0-16,0-22 0,1 22 15,20 0-15,-21-21 0,1 21 0,-1-1 16</inkml:trace>
  <inkml:trace contextRef="#ctx0" brushRef="#br0" timeOffset="50260.28">4487 4995 0,'0'0'0,"0"-21"16,0 0-16,0 0 16,0 0-16,21 0 0,1-1 0,-22 1 15,21 0-15,0 0 0,0 0 16,0 0-16,22 21 0,-22-22 0,21 22 15,0 0-15,1 0 16,-1 0-16,0 0 0,1 22 0,-22-1 16,21 0-16,1 0 0,-22 21 0,0 1 15,0-22-15,0 21 0,-21 1 16,0-1-16,0-21 0,0 21 0,0 1 16,-21-22-16,0 0 0,0 21 0,21-20 15,-21-22-15,-1 21 0,1 0 16,0-21-16,0 0 15,21-21 1,0 0-16,0-1 16,0 1-16,21-21 0,0 21 0,-21-22 15,21 1-15,1 0 16,-1-1-16,0 1 0,0 0 0,0-1 16,0 22-16,1-21 0,20 21 0,-21-22 15,0 22-15,0 0 0,22 21 16,-22-21-16,0 21 0,0 0 0,0 0 15,1 0-15</inkml:trace>
  <inkml:trace contextRef="#ctx0" brushRef="#br0" timeOffset="50423.89">5461 4678 0,'0'21'0,"-21"-42"0,42 21 0,-21 42 16,0-21-16,0 22 0,0-22 15,0 21-15,0-21 0,0 22 0,0-1 16,0-21-16,-21 22 0,0-22 0,21 21 16,-22-21-16,22 0 15,0 1-15,0-1 0,0 0 16,0 0-1,0-42 17,0 0-32,0 0 0,0-1 15,22 1-15</inkml:trace>
  <inkml:trace contextRef="#ctx0" brushRef="#br0" timeOffset="50747.7">5503 4445 0,'0'0'0,"-21"-21"0,0 0 0,-64 42 32,64 0-32,21 0 15,0 0-15,0 1 16,21-1-16,0-21 16,1 0-16,-1 0 0,0 0 0,0 0 15,0 0-15,0 0 0,1-21 16,-1-1-16,0 22 0,0-21 0,0 0 15,-21 0-15,0 0 16,0 0-16,0-1 0,0 1 0,0 0 16,0 0-16,-21 21 0,0 0 0,0 0 15,0 0-15,-1 0 0,1 21 16,0 0-16,0 0 0,0 1 0,21 20 16,0-21-16,-21 64 15,21-43-15,0-21 0,0 0 16,0 1-16,21-1 0,0 0 15</inkml:trace>
  <inkml:trace contextRef="#ctx0" brushRef="#br0" timeOffset="51036.53">5927 4678 0,'0'0'0,"-22"0"31,22 21-31,0 0 16,0 0-16,0 22 16,22-22-16,-22 0 0,0 21 0,21 1 15,-21-22-15,21 0 0,-21 21 16,0-20-16,0-1 0,0 0 0,0 0 16,0 0-16,0 0 0,0 1 0,21-22 15,-21 21-15,21-21 31,-21-21-31,0-1 16,21 1-16,1 0 0,-22-21 16,21 21-16,0-22 0</inkml:trace>
  <inkml:trace contextRef="#ctx0" brushRef="#br0" timeOffset="51243.42">6329 4572 0,'0'0'0,"0"21"16,-21 0-1,-1 1-15,1-1 16,0 21-16,0-21 0,0 22 16,0-22-16,-1 21 0,1 0 0,21-20 15,-21 20-15,0-21 0,0 0 0,21 22 16,-21-22-16,21 0 0,0 0 16,0 0-16,21-21 15,0 0 1,0 0-16,0-21 0</inkml:trace>
  <inkml:trace contextRef="#ctx0" brushRef="#br0" timeOffset="51620.27">6329 4890 0,'21'0'47,"0"0"-32,0 0-15,0-22 0,1 1 16,-1 21-16,0-21 0,0 21 0,0-21 16,-21 0-16,21 0 0,-21-1 15,0 1-15,0 0 0,0 0 16,-21 21 0,0 0-16,0 0 15,0 0-15,0 0 0,-1 21 0,1 0 16,0 0-16,21 1 0,-21 20 15,21-21-15,-21 21 0,21 1 16,-21-22-16,21 21 0,0-21 0,0 22 16,0-22-16,0 0 0,0 0 15,0 0-15,21 1 0,0-22 0,-21 21 16,21-21-16,0 0 0,0 0 16,1 0-16,20 0 0,-21 0 0,21 0 15,-20-21-15,20 21 0,-21-22 0,21 1 16,-20 0-16,20 0 0</inkml:trace>
  <inkml:trace contextRef="#ctx0" brushRef="#br0" timeOffset="51968.07">6837 4741 0,'0'0'0,"0"-21"0,0-21 16,0 21-16,21 21 16,0 0-1,0 0-15,0 0 0,1 0 16,-1 21-16,0 0 0,0-21 0,0 42 15,0-20-15,1-1 0,-1 21 16,-21-21-16,21 22 0,0-1 0,0-21 16,0 21-16,-21 1 0,0-22 0,0 0 15,0 21-15,0-20 0,0-1 16,0 0-16,0 0 0,0 0 16,-21-21-16,0 0 15,21-21 1,0 0-16,0 0 0,0 0 15,0-1-15,0-20 0,0 21 0,0-21 16,21-1-16,0 1 0,-21 0 16,22-1-16,-1 1 0,0 0 0,0-1 15,0 22-15,0-21 0,1 21 16,-1-1-16,-21 1 0,21 0 0,0 0 16,0 0-16,-21 0 0,21 21 15</inkml:trace>
  <inkml:trace contextRef="#ctx0" brushRef="#br0" timeOffset="52412.57">8234 4509 0,'0'0'0,"-21"-22"0,-22-105 32,22 106-32,21-21 0,0 21 0,0-22 15,0 22-15,0 0 0,0 0 16,0 0-16,21 21 15,0 0-15,-21 21 0,0 21 16,0 1-16,22-1 0,-22 0 0,0 22 16,0-22-16,0 22 0,0-1 0,0 1 15,0-1-15,0 1 0,0-1 16,-22 1-16,22-22 0,-21 21 0,21-20 16,0-1-16,0-21 0,0 22 15,0-22-15,0 0 0,0 0 16,0 0-16,21-21 15,1 0-15,-1 0 16,-21-21-16,21-21 0,0 21 16,0-1-16,0-20 0</inkml:trace>
  <inkml:trace contextRef="#ctx0" brushRef="#br0" timeOffset="52832.41">8657 4593 0,'0'0'0,"21"-21"15,-42 21 16,0 21-31,0 0 0,0 22 0,-1-22 16,1 21-16,-21 1 0,21-1 0,0 0 16,-22 1-16,22-1 0,0 0 15,-21 1-15,20-22 0,1 21 0,0-21 16,0 22-16,0-22 0,0 0 16,42-42 15,0 0-31,-21-1 15,21 1-15,0-21 0,0 0 0,1-1 16,-1 1-16,0 0 0,0-1 16,21 1-16,-20 0 0,-1 20 15,0-20-15,0 21 0,0 21 0,-21-21 16,21 21-16,1 0 0,-1 21 16,-21 0-16,21 21 15,0-20-15,0-1 0,-21 21 0,21-21 16,1 22-16,-1-22 0,0 21 0,0-21 15,0 22-15,0-22 0,1 0 16,-1 0-16,0 0 0,0-21 0,0 21 16,0-21-16,1 0 0,-1 0 0,0 0 15,0 0-15,0 0 16,0 0-16,1-21 0,-1 0 0,-21 0 16,21-21-16</inkml:trace>
  <inkml:trace contextRef="#ctx0" brushRef="#br0" timeOffset="53103.58">9207 4233 0,'0'-169'31,"0"338"-31,0-359 0,0 211 16,0 21-16,0-20 0,0 20 16,-21 0-16,21 22 0,0-22 0,0 22 15,0-1-15,-21-21 0,21 22 16,0-22-16,0 22 0,0-1 0,-21-20 15,21 20-15,-21-21 0,21 1 16,0-1-16,0 0 0,0 1 16,0-22-16,0 0 0,0 21 0,0-20 15,0-1-15,21-21 16,0 0-16,0 0 16,0 0-16,1-21 0,-1-1 0,21 1 15,-21 0-15,0-21 0</inkml:trace>
  <inkml:trace contextRef="#ctx0" brushRef="#br0" timeOffset="53772.18">9779 4551 0,'0'0'0,"-21"-42"16,0 42-16,-1 0 16,1 0-16,0 0 0,0 21 0,0 0 15,-22 0-15,22 0 0,0 0 0,-21 22 16,21-22-16,-1 21 0,1 1 15,0-1-15,0 0 0,0 1 0,0-1 16,-1 0-16,22 1 0,0-22 0,0 21 16,0-21-16,0 0 0,0 1 15,0-1-15,22-21 0,-1 0 0,0 0 16,0 0-16,0 0 0,0 0 16,22 0-16,-22-21 0,21-1 15,-21 1-15,22 0 0,-1 0 0,-21-21 16,22-1-16,-22 1 0,21 0 15,-21-1-15,0 1 0,1 21 0,-1-22 16,0 1-16,-21 21 0,0 0 0,21 0 16,-21 42 15,-21 21-31,0-21 0,21 0 16,0 22-16,0-1 0,-21-21 15,21 22-15,0-22 0,0 21 0,0-21 16,0 22-16,0-22 0,0 0 0,0 0 15,21 0-15,0 0 16,21-21-16,-21 0 0,1 0 16,-1 0-16,21 0 0,-21 0 0,22-21 15,-22 21-15,21-21 0,-21 0 16,0 0-16,22-22 0,-22 22 0,0-21 16,0 0-16,22-1 0,-22 1 0,0 21 15,-21-22-15,21 22 0,0 0 16,-21 42 15,0 0-31,0 1 0,0-1 0,0 0 16,0 0-16,0 21 0,0-20 15,0-1-15,0 0 0,0 0 0,-21 0 16,21 0-16,0 1 0,0-1 16,0 0-16,0-42 31,21 0-16,-21-1-15,0 1 0,0-21 16,21 21-16,-21-22 0</inkml:trace>
  <inkml:trace contextRef="#ctx0" brushRef="#br0" timeOffset="54119.98">10456 4191 0,'0'0'0,"-148"127"15,127-106 1,21 0-16,0 1 0,0-1 16,0 0-16,0 0 0,0 0 0,21 0 15,0-21-15,0 0 0,1 0 16,-1 0-16,0 0 0,0 0 16,0 0-16,0 0 0,1-21 0,-1 21 15,0-21-15,0 0 0,-21 0 0,0 0 16,0-22-16,21 22 15,-21-21-15,0 21 0,0-1 0,0-20 0,0 21 16,-21 0-16,0 21 0,0 0 16,0 0-16,-1 0 15,1 0-15,0 21 0,-21-21 0,42 21 16,-21 0-16,-1 0 0,1 1 16,21-1-16,0 0 0,0 0 0,0 0 15,0 0-15,21-21 0,1 0 16,-1 0-16,0 0 0</inkml:trace>
  <inkml:trace contextRef="#ctx0" brushRef="#br0" timeOffset="54444.45">11070 3958 0,'0'0'15,"0"-21"-15,0 0 16,0 42-1,-21 0 1,21 0-16,-21 22 0,21-1 16,-21 0-16,21 1 0,0-1 0,0 0 15,-22 22-15,22-22 0,-21 1 0,21 20 16,-21-21-16,21 1 16,0-1-16,0 22 0,0-22 0,0 0 15,0 1-15,0-1 0,0 0 0,0-21 16,0 22-16,0-22 0,21 0 15,-21 0-15,21 0 0,1 1 0,-1-22 16,0 0-16,0 0 16,0 0-16,-21-22 0,21 1 15,1 0-15,-1 0 0,-21 0 0,0-22 16,21 1-16,-21 21 0</inkml:trace>
  <inkml:trace contextRef="#ctx0" brushRef="#br0" timeOffset="54692.31">10880 4487 0,'-22'0'0,"44"0"0,-65 0 16,22 0-16,42 0 15,22 0 1,-22 0-16,21 0 0,0 0 16,1 0-16,-1-21 0,22 21 0,-22 0 15,0 0-15,1 0 0,-22 0 0,21-21 16,-21 21-16,0 0 0,1 0 15,-1 0-15,0 0 32,-21-21-17</inkml:trace>
  <inkml:trace contextRef="#ctx0" brushRef="#br0" timeOffset="58596.26">12996 4382 0,'0'0'0,"0"-22"0,0 1 15,0 0-15,-21 0 0,21 0 32,0 42-17,0 0 1,0 0-16,0 0 0,0 1 16,0 20-16,0 0 0,-21-21 0,21 22 15,-21-1-15,21-21 0,0 22 0,-21-1 16,-1 0-16,22-21 0,-21 22 15,0-1-15,21-21 0,0 22 0,-21-22 16,0 0-16,21 0 16,0-42 15,0 0-31,0 0 0,21-1 16,0-20-16,0 21 0,-21-21 0,21 20 15,1 1-15,20-21 0,-21 21 0,0-22 16,22 22-16,-22-21 0,0 21 15,21-22-15,-21 22 0,22 0 0,-22 0 16,0 21-16,0 0 0,0 0 16,1 0-16,-1 0 0,-21 21 0,0 0 15,21 22-15,-21-22 0,0 21 0,0-21 16,0 22-16,0-1 0,0 0 16,0 1-16,0-1 0,0 0 15,0 1-15,0-1 0,0-21 0,0 21 16,0-20-16,0-1 0,21 0 15,0 0-15,0-21 0,1 0 0,-1 0 16,0 0-16,21 0 0,-21-21 16,1 0-16,20 0 0,-21-1 0,0 1 15,22-21-15,-22 0 0,0 20 0,21-20 16,-21 0-16,1-1 0,-1-20 16,-21 21-16,0-1 0,0 1 0,0 0 15,0-22-15,0 22 0,0-1 0,-21 22 16,-1-21-16,1 21 0,0 0 15,0 21-15,0 0 16,0 0-16,-1 0 0,22 21 16,0 0-16,-21 0 0,21 0 0,-21 0 15,21 1-15,0-1 0,0 21 0,0-21 16,0 0-16,0 1 0,21-1 16,0 0-16,1-21 0,20 0 15,-21 0-15</inkml:trace>
  <inkml:trace contextRef="#ctx0" brushRef="#br0" timeOffset="58832.13">14414 4593 0,'0'21'31,"22"-21"-16,-1 0-15,0 0 16,0 0-16,0 0 0,0 0 16,1 0-16,-1 0 0,0 0 15,0 0-15</inkml:trace>
  <inkml:trace contextRef="#ctx0" brushRef="#br0" timeOffset="58985.04">14372 4763 0,'0'21'0,"0"-42"0,-21 63 0,0-21 16,21 0-16,0 0 16,21-21-1,0 0-15,0 0 16,22 0-16,-22 0 0,21-21 16,-21 0-16,22 21 0,-1-21 0,0 0 15,1 0-15,20 21 0,1-22 0,-1 1 16</inkml:trace>
  <inkml:trace contextRef="#ctx0" brushRef="#br0" timeOffset="59512.2">15600 4403 0,'0'0'0,"-21"-64"16,21 43-1,21 21-15,0 0 16,0 0-16,0 0 16,0 0-16,1 0 0,-1 21 0,0-21 15,0 21-15,-21 1 0,21 20 16,0-21-16,1 0 0,-22 22 0,0-22 16,0 21-16,0-21 0,0 22 15,0-22-15,0 21 0,0-21 0,0 0 16,0 22-16,-22-22 0,1 0 0,0 0 15,21 0-15,-21-21 16,0 0-16,0-21 31,21 0-31,0 0 0,0 0 16,0 0-16,0-22 0,21 22 16,0 0-16,0-21 0,0-1 15,0 22-15,1-21 0,20-1 0,0 1 16,1 21-16,-1-21 0,0 20 0,1 1 15,20 21-15,-21 0 0,1 0 16,-22 0-16,21 21 0,-21 1 0,22 20 16,-22-21-16,-21 21 0,0 1 15,21-1-15,-21-21 0,0 22 0,0-1 16,0 0-16,-21 1 0,21-22 0,-21 21 16,0-21-16,-1 0 0,22 1 15,0-1-15,-21 0 0,42-42 31,1 21-31,-1-21 16</inkml:trace>
  <inkml:trace contextRef="#ctx0" brushRef="#br0" timeOffset="59903.76">16743 4551 0,'0'21'16,"0"0"-1,21-21 17,0 0-32,0 0 0,0 0 0,22 0 15,-22-21-15,0 21 0,21-21 16,-20 0-16,-1 21 0,0-21 0,0-1 16,0 1-16,-21 0 0,21 0 15,-21 0-15,0 0 0,0-1 0,0 1 16,-21 21-16,0 0 0,0 0 15,0 0-15,-22 0 0,22 21 16,0 1-16,-21-1 0,21 0 0,-1 21 16,-20-21-16,42 22 0,-21-22 15,0 21-15,21-21 0,0 22 0,0-22 16,0 0-16,0 21 0,0-20 0,0-1 16,21 0-16,-21 0 15,21-21-15,0 21 0,0-21 0,1 0 16,20 0-16,-21 0 0,21 0 0,1 0 15,-22 0-15,21-21 0,1 0 16,-1 21-16,21-21 0,-20-22 0,-1 22 16</inkml:trace>
  <inkml:trace contextRef="#ctx0" brushRef="#br0" timeOffset="60423.93">17611 4382 0,'0'0'0,"0"-22"0,0 1 15,-22 21 1,1 21-16,21 1 0,-21-1 15,0 0-15,0 0 0,0 21 16,-1-20-16,22 20 0,-21-21 0,0 0 16,0 22-16,21-22 0,0 21 15,0-21-15,-21 0 0,21 1 0,0-1 16,0 0-16,0 0 0,21-21 31,0 0-31,0-21 0,0 21 16,1-21-16,-1 0 0,21-1 15,-21 1-15,0 0 0,1 0 0,20 0 16,-21-22-16,0 22 0,0 0 0,1 0 16,-1 21-16,0 0 15,-21 21 1,0 0-16,0 0 16,0 22-16,0-22 0,0 0 15,0 0-15,0 22 0,0-22 0,0 0 16,0 0-16,0 0 0,21 0 15,0-21-15,-21 22 0,21-22 0,1 0 16,-1 0-16,0 0 0,0 0 16,0-22-16,0 1 0,1 0 15,-1 0-15,0 0 0,0-22 0,0 22 16,-21-21-16,21 0 0,1 20 0,-22-20 16,0 0-16,0-1 15,0 1-15,0 0 0,0 21 0,0-22 16,0 22-16,-22 21 15,1 0-15,0 0 0,0 0 16,0 0-16,0 0 0,-1 0 16,1 0-16,0 0 0</inkml:trace>
  <inkml:trace contextRef="#ctx0" brushRef="#br0" timeOffset="60980.48">19981 3493 0,'0'0'0,"0"-22"16,-21 22 0,0 22-16,21-1 15,0 0-15,-21 21 0,0 1 0,-1 20 16,22 1-16,0-1 0,-21 22 15,0-1-15,0 1 0,21 0 0,-21-22 16,0 22-16,21-22 0,-22 1 16,1-22-16,21 22 0,-21-22 0,21 0 15,-21 1-15,21-22 0,0 0 0,-21 0 16,21 0-16,0 1 0,0-1 16,0-42-1,21-1-15,0 1 0</inkml:trace>
  <inkml:trace contextRef="#ctx0" brushRef="#br0" timeOffset="61412.18">20299 4001 0,'0'0'16,"0"-22"-16,0 1 0,0 0 0,-85 85 31,64-22-31,0 0 0,0 22 0,-22-22 16,22 0-16,-21 22 0,21-22 15,-1 1-15,-20-1 0,21 0 0,0 1 16,0-22-16,-1 0 0,1 21 0,0-21 16,0-21-16,21 22 15,-21-1-15,42-42 32,0-1-32,0 22 0,22-42 15,-22 21-15,0 0 0,0-22 0,21 1 16,-20 0-16,20-22 0,0 22 0,-21-22 15,22 1-15,-1 21 0,0-1 16,-20 1-16,20 21 0,-21 21 0,0 0 16,0 0-16,1 21 0,-1 21 15,-21 1-15,0-1 0,0 0 0,0 1 16,21 20-16,-21-21 0,0 1 0,21-1 16,-21-21-16,0 22 15,0-22-15,21 21 0,0-21 0,1-21 16,-22 21-16,21 1 0,0-22 0,0 0 15,0 0-15,0 0 16,1 0-16,-1 0 0,0-22 16,0 1-16,0 0 0</inkml:trace>
  <inkml:trace contextRef="#ctx0" brushRef="#br0" timeOffset="61660.07">20997 3598 0,'0'0'0,"0"-42"0,-42 0 31,21 63-31,0 0 0,-1 21 16,1-20-16,0 20 0,0 0 15,0 22-15,0-1 0,-1 1 0,1-1 16,0 22-16,0-22 0,0 1 0,0-1 16,21 1-16,-22-22 0,1 22 15,0-22-15,21-21 0,0 22 0,0-22 16,0 0-16,0 0 0,0 0 0,0 0 15,21-21 1,0 0-16,1 0 16,-1-21-16,0 21 0</inkml:trace>
  <inkml:trace contextRef="#ctx0" brushRef="#br0" timeOffset="62023.86">21040 4255 0,'0'63'15,"0"-42"1,0 0-16,0 1 16,21-22-16,0 0 15,0 0-15,0 0 0,0 0 16,22 0-16,-22-22 0,0 22 0,21-21 16,-20 0-16,-1 21 0,0-21 15,0 0-15,-21-22 0,0 22 16,0 0-16,0-21 0,0-1 0,0 22 15,-21-21-15,0 21 0,0 21 0,-1 0 16,1 0-16,0 0 0,-21 0 16,21 21-16,-1 21 0,-20 1 0,21-1 15,0 0-15,21 1 0,0-1 16,0 0-16,0 1 0,0-1 0,0-21 16,0 21-16,0-20 0,21-1 0,0 0 15,0 0-15,0 0 16,22-21-16,-22 0 0,21 0 0,-21 0 15,22 0-15,-1 0 0,0 0 0,-20-21 16,20 0-16,0 0 0</inkml:trace>
  <inkml:trace contextRef="#ctx0" brushRef="#br0" timeOffset="65191.46">21929 3641 0,'0'0'0,"0"-21"16,0-1-16,0 1 15,0 0-15,0 0 0,0 0 16,0 0-16,0 42 31,0 21-15,-22-21-16,22 0 0,-21 22 15,21-1-15,-21 0 0,21 1 0,0-1 16,-21 22-16,21-22 16,-21 21-16,21-20 0,-21 20 0,21-20 15,0-1-15,0 0 0,-22 1 16,22-1-16,-21-21 0,21 21 0,0-20 15,0-1-15,0 0 0,0 0 0,0 0 16,-21-21 0,21-21-1,0 0 1,0 0-16,0 0 0,0-22 16,0 22-16,0 0 0,0-21 0,21-1 15,0 22-15,1-21 0,-1-1 16,0 22-16,0 0 0,21 0 15,-20 0-15,20 0 0,-21 21 0,21 0 16,1 0-16,-22 0 0,21 21 16,-21 0-16,22 0 0,-22 0 0,0 22 15,21-22-15,-20 21 0,-22 0 16,0-20-16,0 20 0,0 0 0,0-21 16,0 22-16,-22-22 0,1 0 0,-21 0 15,0 0-15,-1 1 0,1-1 16,0 0-16,-22-21 0,22 21 15,-1-21-15,22 0 0,-21 0 0,21 0 0,-22 0 16,43-21 15,0 0-31,22 0 0,-1-1 0,21 1 16,-21 0-16</inkml:trace>
  <inkml:trace contextRef="#ctx0" brushRef="#br0" timeOffset="65456.3">22945 3620 0,'0'-22'0,"0"44"0,0-65 0,0 64 31,-22 1-31,22-1 0,-21 21 16,0 0-16,0 1 0,0-1 15,0 22-15,-1-1 0,1 1 16,0-1-16,0 1 0,0-22 0,0 21 15,-1-20-15,1 20 0,0-20 16,0-1-16,0 0 0,0-21 0,-1 1 16,22 20-16,-21-21 0,21 0 15,0 0-15,21-42 32,1 0-32</inkml:trace>
  <inkml:trace contextRef="#ctx0" brushRef="#br0" timeOffset="65815.5">22479 3810 0,'0'0'0,"-21"-42"15,84-64 1,-63 85-16,21 0 0,1 21 16,-1-22-16,21 1 0,-21 21 0,22 0 15,-1 0-15,21 0 0,-20 0 16,-1 0-16,22 21 0,-22 1 0,0-1 15,1 21-15,-1-21 16,0 22-16,-21-1 0,1 21 0,-1-20 0,0 20 16,-21 1-16,0-1 0,0-20 15,0 20-15,-21-21 0,-22 1 16,1-1-16,0 0 0,-1 1 0,1-22 16,-21 0-16,-1 0 0,22 0 15,-22 1-15,1-22 0,20 21 0,-20-21 16,42 0-16,-22 0 0,22 0 0,0 0 15,0 0-15,42 0 32,0 0-32,0 0 0,22 0 15,-22-21-15,21 21 0,1-22 16,-1 22-16</inkml:trace>
  <inkml:trace contextRef="#ctx0" brushRef="#br0" timeOffset="66224.28">23410 4318 0,'0'0'15,"-42"-21"-15,42-43 16,0 43-16,0 0 0,0 0 0,0 0 16,0 0-16,21 21 0,0-22 0,0 22 15,22 0-15,-22 0 0,21 0 16,1 0-16,-1 22 0,0-22 0,1 21 15,-1 21-15,0-21 0,1 0 16,-22 22-16,21-22 0,-21 21 16,-21-21-16,0 22 0,0-22 0,0 0 15,0 21-15,0-20 0,-21-1 0,0 0 16,0-21-16,0 21 0,-22-21 16,22 0-16,0 21 0,-21-21 0,20 0 15,1 0-15,0 0 0,0 0 0,21-21 16,0 0-16,0 0 15,0 0-15,0-1 0,0-20 16,0 21-16,21 0 0,0 0 0,22-22 16,-22 22-16,0 0 15,0-21-15,21 20 0,-20 1 0,20 0 16,0 0-16,-21 0 0,22 0 16,-1-1-16,-21 22 0,22-21 0,-22 0 15,21 21-15,-21 0 0</inkml:trace>
  <inkml:trace contextRef="#ctx0" brushRef="#br0" timeOffset="66396.17">24257 4106 0,'0'0'16,"0"127"0,-21-84-16,0-22 15,21 21-15,-22-21 0,22 1 0,0-1 16,-21 0-16,21 0 0,-21 0 16,21 0-16,-21 1 0,21-1 15,0 0 1,0-42 15,0 0-31</inkml:trace>
  <inkml:trace contextRef="#ctx0" brushRef="#br0" timeOffset="66560.08">24172 3958 0,'0'-21'0,"0"42"0,0-63 0,-21 21 0,0 21 16,0-21-16,21 42 31,0 0-15,21 0-16,0-21 15,-21 21-15,21-21 0,0 21 0</inkml:trace>
  <inkml:trace contextRef="#ctx0" brushRef="#br0" timeOffset="66933.35">24447 4043 0,'0'0'0,"-21"0"16,21 21 15,0 0-31,0 0 0,0 22 16,0-22-16,0 0 0,21 21 15,-21-20-15,22 20 0,-22-21 0,0 21 16,0-20-16,0-1 0,0 0 0,21 0 15,-21 0-15,0 0 0,0 1 16,21-22 0,-21-22-1,21 22 1,-21-21-16,21 0 0,-21 0 0,0-21 16,0 20-16,21 1 0,1-21 15,-22 0-15,21 20 0,0-20 16,-21 21-16,21-21 0,0 20 0,0 22 15,-21-21-15,22 21 0,-1 0 16,0 0-16,-21 21 16,0 1-1,0-1-15,21-21 0</inkml:trace>
  <inkml:trace contextRef="#ctx0" brushRef="#br0" timeOffset="67252.17">24913 4339 0,'-21'0'0,"21"-21"31,0 0-15,21 21-16,0-21 0,0 0 0,1 21 16,-1-22-16,0 1 0,0 21 0,0-21 15,0 0-15,-21 0 16,-21 21-1,0 21 1,0 0-16,0 0 0,0 0 16,-1 1-16,1-1 0,0 0 0,21 21 0,0-21 15,0 1-15,-21-1 16,21 0-16,0 0 0,0 0 0,0 0 16,0 1-16,21-22 0,0 0 15,0 21-15,1-21 0,-1 0 16,0 0-16,0 0 0,0 0 0,0 0 15,1 0-15</inkml:trace>
  <inkml:trace contextRef="#ctx0" brushRef="#br0" timeOffset="67607.96">25252 4339 0,'0'0'0,"0"-42"0,0 0 16,0 20-16,0 1 0,0-21 16,42 21-16,-42 0 0,0-1 0,21 22 31,0 0-31,1 0 0,-1 0 15,0 22-15,21-1 0,-21 0 0,1 0 16,-1 0-16,0 22 0,0-22 16,0 0-16,0 21 0,-21-21 0,0 22 15,0-22-15,0 0 0,0 0 0,0 0 16,0 1-16,0-1 0,0 0 16,-21 0-16,0-21 0,21 21 15,-21-21-15,0 0 0,21-21 31,0 0-31,0 0 16,0 0-16,0-1 0,0 1 0,21 0 16,0 0-16,0-21 0,0-1 15,1 22-15,-1-21 0,0-1 0,21 1 16,-21 0-16,22-1 0,-22 22 16,0 0-16,0 0 0,0 0 0,1 0 15,-1-1-15,-21 1 0,21 0 16</inkml:trace>
  <inkml:trace contextRef="#ctx0" brushRef="#br0" timeOffset="68039.72">26056 3747 0,'0'-22'0,"42"-62"31,-20 84-15,-1 21-16,-21 21 16,0-21-16,0 22 0,0-1 15,0 0-15,0 22 0,0-1 0,-21-20 16,-1 20-16,22 1 0,-21-22 16,0 22-16,0-22 0,0 0 0,0 1 15,-1-1-15,1-21 0,21 21 0,0-20 16,-21-22-16,21 21 15,0 0-15,21-21 16,0 0 0,1 0-16,-1-21 0</inkml:trace>
  <inkml:trace contextRef="#ctx0" brushRef="#br0" timeOffset="68259.92">26395 4233 0,'0'0'15,"42"-42"-15,-21 21 0,0-21 0,1-1 0,-22 22 16,0 0-16,0 0 0,0 0 15,0 42 1,-22 0-16,1 21 0,-21-21 16,21 22-16,0-22 0,-22 21 15,22 1-15,0-1 0,0 0 0,-22-21 16,22 22-16,0-22 0,0 0 16,0 0-16,0 0 0,-1 1 0,1-1 15,42-21 16,-21-21-31,22 21 0</inkml:trace>
  <inkml:trace contextRef="#ctx0" brushRef="#br0" timeOffset="68472.81">26458 4085 0,'0'0'0,"43"-106"31,-22 106-31,-21 22 16,0-1-16,0 21 0,0-21 15,0 22-15,0-1 0,0 0 0,0 1 16,0-22-16,0 21 0,21 0 0,-21-20 16,0 20-16,21-21 0,0 0 15,-21 0-15,0 1 0,21-1 0,1-21 16,-1 21-16,0-21 16,0 0-16,0-21 15,-21 0-15</inkml:trace>
  <inkml:trace contextRef="#ctx0" brushRef="#br0" timeOffset="68743.75">26987 3556 0,'0'0'0,"0"-42"0,-63-22 16,42 64-1,21 21-15,-21 22 0,-1-22 16,1 21-16,0 1 0,0 20 0,0-21 15,0 1-15,-1 20 0,1 1 16,21-1-16,-21 1 0,21-1 0,0-20 16,0 20-16,0-21 0,0 22 15,0-22-15,0 1 0,0-22 16,0 21-16,0-21 0,0 0 0,0 1 16,0-1-16,0 0 15,21-21 1,0 0-16,1 0 0,-1-21 0</inkml:trace>
  <inkml:trace contextRef="#ctx0" brushRef="#br0" timeOffset="69396.25">27390 4170 0,'21'-21'0,"-42"42"0,42-63 16,-21 20-16,0 1 0,-21 21 15,-1 0 1,1 0-16,0 0 0,0 0 0,0 0 15,-22 21-15,22 1 0,-21-1 0,21 0 16,-22 21-16,1-21 0,21 22 16,-21-22-16,20 21 0,1-21 0,0 22 15,0-22-15,21 21 0,-21-21 16,21 1-16,0-1 0,0 0 0,0 0 16,21 0-16,0-21 15,0 0-15,0 0 0,1 0 16,-1 0-16,0 0 0,21-21 15,-21 0-15,1 21 0,-1-21 0,0 0 16,0-1-16,0-20 0,0 21 16,1-21-16,-1 20 0,0-20 0,-21 0 15,21-1-15,0 22 0,0 0 16,-21 0-16,0 0 0,0 0 0,0 42 31,0 0-31,0 0 0,0 0 16,0 22-16,0-22 0,0 0 0,0 0 15,0 21-15,0-20 0,0-1 16,0 0-16,0 0 0,0 0 16,0 0-16,0 1 0,22-22 15,-1 0-15,0 0 16,0 0-16,0 0 0,0 0 16,1 0-16,-1 0 0,0-22 15,0 1-15,0 0 0,0 21 0,1-42 16,-22 21-16,21-1 0,0 1 0,0-21 15,0 21-15,-21 0 0,0-1 16,21 1-16,-21 42 16,0 1-1,-21-1-15,21 0 0,0 0 0,-21 0 16,0 0-16,21 1 0,0-1 16,0 0-16,-21 0 0,21 0 15,0 0-15,21-21 47,-21-21-47,21 0 0</inkml:trace>
  <inkml:trace contextRef="#ctx0" brushRef="#br0" timeOffset="69736.06">27855 3852 0,'0'0'0,"-21"-21"0,0 21 0,0 0 0,0 0 0,-1 0 15,1 21-15,0 1 0,0-22 16,21 21-16,0 0 0,-21 0 16,21 0-16,0 0 0,0 1 15,0-1-15,21-21 16,-21 21-16,21-21 0,0 0 0,0 0 16,1 0-16,-1 0 0,0-21 0,0 21 15,0-21-15,0-1 0,-21 1 16,0 0-16,22 0 0,-22 0 0,0 0 15,0-1-15,0 1 0,0 0 16,0 0-16,0 0 0,-22 0 16,1 21-16,0 0 0,0 0 15,0 0-15,0 21 16,-1-21-16,1 21 0,21 0 0,0 0 16,-21 0-16,21 1 15,0-1-15,21-21 0,0 0 16,1 21-16</inkml:trace>
  <inkml:trace contextRef="#ctx0" brushRef="#br0" timeOffset="70052.34">28469 3704 0,'0'0'0,"0"-21"0,21-64 16,-21 64-1,0 0-15,0 42 31,-21 0-31,0 1 16,0 20-16,21-21 0,-21 21 0,-1 1 16,1-22-16,0 21 0,0 22 15,0-22-15,0 22 0,-1-22 0,1 21 16,21-20-16,0-1 0,-21 0 0,21 1 16,0-1-16,0 0 0,0-20 15,0 20-15,0-21 0,0 0 0,0 0 16,21 1-16,0-22 15,1 0-15,-1 0 16,0 0-16,0-22 16,0 22-16,0-21 0,-21 0 15,0 0-15,22 0 0</inkml:trace>
  <inkml:trace contextRef="#ctx0" brushRef="#br0" timeOffset="70236.23">28152 4022 0,'0'0'0,"0"-21"0,-22 21 32,22 21-32,22 0 15,-1 0-15,21-21 16,0 0-16,-20 0 0,20 21 0,0-21 16,1 0-16,-1 0 0,0 0 15,1 0-15,-1 0 0,-21-21 0,21 0 16,-20 0-16</inkml:trace>
  <inkml:trace contextRef="#ctx0" brushRef="#br0" timeOffset="70668.06">29972 2879 0,'0'-21'0,"0"42"0,0-64 15,0 22-15,-21 21 16,0 0-16,-1 0 0,-20 0 16,21 21-16,-21 1 0,-1-1 0,1 21 15,0-21-15,-22 22 0,1-1 16,-1 21-16,1 1 0,-22 21 0,21-1 15,-20 1-15,20-22 16,-20 22-16,20 21 0,22-21 0,-22-1 16,22 22-16,0-21 0,20 21 15,1-22-15,0 1 0,21 0 0,0-1 16,0 1-16,0 0 0,21-1 0,0 1 16,1 0-16,20-22 0,0 22 15,1-22-15,-22-20 0,21-1 0,0 0 16,-20 1-16,20-1 0,-21-21 0,0-21 15,-21 21-15,21-21 0,1 0 16,-1 0-16,0-21 16,0 21-16,0-21 0,0-21 0</inkml:trace>
  <inkml:trace contextRef="#ctx0" brushRef="#br0" timeOffset="77383.86">29443 4255 0,'21'0'16,"0"0"-16,0-22 15,0 22 1,1-21-16,-1 0 0,0 0 16,0 21-16,0-21 0,-21 0 15,21-1-15,-21 1 16,0 0-16,0 0 0,0 0 16,-21 0-16,0-1 0,0 22 0,0-21 15,0 21-15,-1 0 0,-20 0 16,21 0-16,0 0 0,-22 0 0,1 21 15,21 1-15,-21-1 0,20 0 0,-20 0 16,21 21-16,0-20 16,0 20-16,-1-21 0,22 21 0,-21-20 15,21-1-15,0 0 0,0 0 16,0 0-16,0 0 0,21 1 0,1-1 16,-1-21-16,0 0 0,0 21 0,0-21 15,0 0-15,1 0 0,20 0 16,-21 0-16,0 0 0,0-21 0,1 21 15,20-21-15,-21-1 0,0 1 16,0 0-16,1 0 0,-1-21 16,0 20-16,0-20 0,0 0 0,0-1 15,1 1-15,-1-21 0,0 20 16,0 1-16,0 0 0,-21-1 0,21 1 16,-21 0-16,22-1 0,-22 22 15,0 0-15,0-21 0,0 63 31,-22 0-31,22 0 0,-21 21 16,0 1-16,21-1 0,-21 0 0,21 1 16,-21 20-16,0-20 0,21-1 15,0 0-15,0 22 0,-22-22 0,22-21 16,0 22-16,0-1 0,0-21 16,-21 0-16,21 0 0,0 1 15,0-1-15,0 0 0,21 0 16,1-21-16,-1 0 0,0 0 15,0 0-15,0 0 0</inkml:trace>
  <inkml:trace contextRef="#ctx0" brushRef="#br0" timeOffset="77804.78">30014 4149 0,'0'0'0,"0"-21"16,-21-1-16,-21-20 15,42 21-15,42 21 16,-42-21-16,21 21 16,0 0-16,1 0 15,-1 0-15,21 0 0,-21 0 0,0 0 16,1 21-16,20 0 0,-21 0 16,0 0-16,0 1 0,1-1 0,-22 0 15,0 21-15,0-21 0,0 1 16,0 20-16,0-21 0,0 0 0,0 0 15,0 1-15,-22-1 0,1 0 0,0-21 16,21 21-16,-42-21 0,42 21 16,-21-21-16,-1 0 15,22-21 1,0 0-16,0 0 16,0 0-16,0-1 0,0 1 15,0 0-15,22 0 0,-1 0 0,-21 0 16,21-22-16,0 22 0,-21 0 15,21 0-15,0 0 0,1-1 0,-1 22 16,0 0-16,0-21 0,21 21 16,-20 0-16,-1 0 0,0 0 15,0 0-15</inkml:trace>
  <inkml:trace contextRef="#ctx0" brushRef="#br0" timeOffset="77999.67">30670 4085 0,'-42'21'16,"42"1"-16,-21-1 16,21 0-16,-42 0 0,42 0 15,0 0-15,0 1 0,0-1 0,0 0 16,0 0-16,0 0 16,0 0-16,0 1 0,0-1 15</inkml:trace>
  <inkml:trace contextRef="#ctx0" brushRef="#br0" timeOffset="78193.56">30628 3874 0,'0'0'0,"0"-22"0,-21 22 16,21-21-16,-21 21 15,0-21-15,21 42 16,0 0 0,21 1-1,0-1-15,0 0 16</inkml:trace>
  <inkml:trace contextRef="#ctx0" brushRef="#br0" timeOffset="78575.28">30861 3979 0,'0'0'0,"-21"0"32,21 22-32,0-1 0,0 0 15,0 0-15,0 21 0,0-20 16,0-1-16,0 0 0,0 21 15,0-21-15,21 1 0,-21-1 0,0 0 16,0 0-16,0 0 0,0 0 0,0 1 16,0-1-1,21-21 1,-21-21 0,0-1-16,0 1 15,0 0-15,0 0 0,0 0 16,0 0-16,21-1 0,-21 1 0,0-21 15,21 21-15,1 0 0,-22-22 16,21 22-16,0 0 16,0 0-16,0 21 0,0-21 15,1 21-15,-1 0 16,0 0-16,0 0 0</inkml:trace>
  <inkml:trace contextRef="#ctx0" brushRef="#br0" timeOffset="78933.09">31305 4128 0,'0'0'16,"22"-43"-1,-1 43-15,-21-21 16,21 0-16,0 0 15,-21 0-15,0-1 16,0 1 0,-21 21-16,0 0 15,0 0-15,-1 0 16,1 21-16,0-21 0,0 22 0,21-1 16,-21 0-16,0 21 0,-1-21 15,22 1-15,0-1 0,-21 0 16,21 0-16,-21 0 0,21 0 0,0 1 15,0-1-15,0 0 0,0 0 16,21-21-16,0 0 0,1 21 16,-1-21-16,0 0 0,0 0 0,0 0 15,0 0-15,1 0 0</inkml:trace>
  <inkml:trace contextRef="#ctx0" brushRef="#br0" timeOffset="79339.32">31538 4001 0,'0'-22'16,"0"44"-16,0-65 0,-21 22 0,21 0 15,0 0-15,21 21 16,-21-21-16,21 21 16,1 0-16,-1 0 0,0 21 0,0-21 15,0 21-15,0 0 0,1 0 16,-1 0-16,0 22 0,-21-22 15,0 0-15,0 0 0,21 22 16,-21-22-16,0 0 0,0 0 0,0 0 16,0 0-16,0 1 15,0-1-15,-21-21 0,21 21 0,-21-21 16,0 0 0,21-21-1,0 0-15,0-1 0,0 1 16,0 0-16,0 0 0,0 0 15,21 0-15,0-22 0,0 22 0,-21-21 16,21 21-16,0-1 0,-21 1 16,22 0-16,-1 0 0,0 21 15,0-21-15,0 21 16,0 21 0,-21 0-16,0 0 0,0 0 15</inkml:trace>
  <inkml:trace contextRef="#ctx0" brushRef="#br0" timeOffset="80004.37">31962 4424 0,'0'0'0,"-43"-21"31,43 42-15,-21 0-16,21 0 16,21-21 46,0 0-62,1 0 0,-22-21 16,0 0-16,21 21 15,0-21-15,0 0 16,0 21-16,-21 21 31,0 0-15,0 0-16,0 0 16,-21 0-16,0 1 0,0-1 0,0-21 15,-1 21-15,1 0 0,21 0 16,-21-21-16,0 21 0,0-21 0,0 0 15,-1 22-15,1-22 0,0 0 0,0 0 16,21-22 31,0 1-47,21 21 0,0-21 0,0 0 16,1 0-16,-1 0 15,21-1-15,-21 1 0,0 21 16,1 0-16,-22 21 31,0 1-31,0-1 0,0 0 16,0 0-16,0 0 0,-22 22 15,1-22-15,0 0 0,0 0 0,0 21 16,-22-20-16,22 20 0,-21-21 16,0 0-16,-1 0 0,1 1 0,0-1 15,20 0-15,-20 0 0,21-21 0,0 0 16,0 0-16,21-21 15</inkml:trace>
  <inkml:trace contextRef="#ctx0" brushRef="#br0" timeOffset="82335.61">32787 4106 0,'0'0'0,"0"-21"0,0 0 0,0 0 16,0 0-16,0 0 0,0-1 15,0-20-15,0 21 0,-21 21 16,0 0-16,0 0 0,-1 0 16,1 0-16,0 0 0,-21 0 15,21 21-15,-22-21 0,1 0 0,42 21 16,-21 22-16,0-22 0,-22 21 0,22 0 15,0 1-15,0-22 16,0 21-16,-1-21 0,1 1 0,21-1 16,0 21-16,0-21 0,0 0 15,0 1-15,21-22 16,1 21-16,-1-21 0,0 0 16,0 0-16,0 0 0,0 0 0,1 0 15,-1-21-15,0 21 0,0-22 16,0 1-16,0 0 0,22 0 0,-22-21 15,0 20-15,0-20 0,0 0 16,1-1-16,-22-20 0,21 21 16,0-22-16,0 22 0,0-1 15,-21-20-15,0 21 0,0-22 0,0 22 16,0-22-16,0 43 0,0-21 0,21 21 16,1-1-16,-22 44 15,0-1-15,-22 0 16,22 21-16,-21-21 0,0 22 15,0 20-15,0-20 0,21-1 16,-21 21-16,21-20 0,-22-1 0,22 22 16,-21-22-16,21 0 0,0 1 15,0-1-15,0-21 0,0 21 0,0-20 16,0-1-16,0 0 0,0 0 16,0 0-16,21 0 0,1-21 15,-1 22-15,0-22 16,0 0-16,0 0 0,0 0 15,1-22-15,-22 1 16,21 21-16,0-21 0,-21 0 0,21 0 16,-21-22-16,21 22 0,0 0 15,-21 0-15,0-21 0,0 20 16,0 1-16,0 42 31,0 1-31,0-1 0,-21 0 16,21 0-16,-21 0 0,0 0 0,21 1 15,0-1-15,0 0 0,-21 0 16,21 0-16,0 0 0,0 1 16,0-1-16,21-21 31,0 0-15,0 0-16,-21-21 15,21-1-15,1 1 0,-22 0 0,21 0 16,0 0-16,0 0 0,0-22 15,-21 22-15,21 0 0,-21 0 0,22 0 16,-22 42 15,-22-21-31,22 21 16,-21 0-16,21 0 0,0 0 0,0 1 16,0-1-16,-21 0 15,21 0-15,0 0 0,0 0 16,21-21-1,0 0-15,1 0 16,-1 0-16,0 0 16,0 0-16,0 0 15,0-21-15,1 21 0,-1-21 0,0 0 16,-21 0-16,21 0 0,0-1 16,0 1-16,-21 0 0,0 0 15,-21 21 16,21 21-31,-21-21 16,21 21-16,-21-21 0,21 21 16,-21-21-16,21 22 31,21-22-15,0 0-16,0 0 15,-21-22 1,21 22-16,-21-21 0,0 0 15,0 0-15,0 0 16,22 21-16,-22-21 16,-22 21-1,1 21-15,0 0 16,0 0-16,21 0 0,-21 0 16,0 1-16,-1-1 0,1 0 0,0 0 15,21 0-15,0 0 0,0 1 16,0-1-16,21-21 47,0 0-47,1 0 0,-22-21 15,21 21-15,0-22 0,0 1 16,0 0-16,0 0 16,-21 0-16,22 0 0,-1-1 15,0 1-15,0 21 0,-21-21 0,0 42 31,0 0-15,0 1-16,-21-22 0,21 21 16,-21 0-16,21 0 0,0 0 0,0 0 15,0 1-15,0-1 16,21 0-16,0-21 16,0 21-16,0-21 0,1 0 15,-1 0-15,0 0 16,0 0-16,0-21 0,-21 0 15,21 0-15,-21-1 0,0 1 16,22 0-16,-1-21 0,-21 21 0,21-22 16,0-20-16,-21 20 0,21 1 15,0-21-15,1 20 0,-1-20 0,-21 20 16,21-20-16,0 21 0,0-1 16,-21 1-16,0 21 0,0 0 15,0-1-15,0 1 0,-21 42 16,0-21-1,0 22-15,0 20 0,-1-21 16,1 0-16,0 22 0,0-1 16,21-21-16,0 21 0,-21 1 0,0 20 15,21-20-15,-22-1 0,22 0 16,0-21-16,0 22 0,0-1 0,0-21 16,0 0-16,0 22 0,0-22 15,0 0-15,0 0 16,22 0-1,-1-21-15,0 0 0,0 0 16,0 0-16,0-21 0,1 21 16,-22-21-16,21 0 15,0 21-15,0-21 0,0 21 0,0-21 16,-21 42 15,0 0-15,0 0-16,0 0 15,-21-21-15,21 21 0,0 1 16,0-1 0,21-21-1,-21-21 17</inkml:trace>
  <inkml:trace contextRef="#ctx0" brushRef="#br0" timeOffset="82603.46">33507 4022 0,'0'0'16,"-43"0"-1,65 21 1,20-21-16,-21 0 0,21 0 15,1 21-15,-1-21 0,0 0 16,22 0-16,-1 0 0,-63 21 47,0 0-31,0 1-1,0-1-15</inkml:trace>
  <inkml:trace contextRef="#ctx0" brushRef="#br0" timeOffset="83455.47">32808 4847 0,'0'-21'16,"0"0"-16,0 0 15,21 21 1,-21-21-16,22 21 0,-1 0 16,0 0-16,0 0 15,0 0-15,0 0 0,1 21 16,-1 0-16,-21 0 0,21-21 16,-21 21-16,0 0 0,0 1 15,0-1-15,0 0 16,-21-21-16,0 0 0,-1 21 15,1 0-15,0-21 0,0 0 16,0 0-16,0 0 0,-1 0 16,1 0-16,0 0 15,42 0 17,0 0-17,1 0-15,-1 0 0,0 21 16,0-21-16,0 22 0,0-22 15,1 21-15,-1-21 0,0 21 16,21-21-16,-21 21 0,1 0 0,-1-21 16,0 21-16,-21 1 0,21-1 15,-21 0-15,0 0 16,-21 0 0,0 0-16,0-21 0,-22 0 0,22 22 15,-21-22-15,21 0 0,-22 0 16,1 0-16,21 0 0,-22 0 0,1 0 15,21 0-15,0 0 0,0 0 16,-1 0-16,1 0 0,0 0 0,0 0 16,21-22-1,0 1-15,21 0 16,0 0-16,22 0 16,-22 0-16</inkml:trace>
  <inkml:trace contextRef="#ctx0" brushRef="#br0" timeOffset="84140.07">33020 2985 0,'-21'0'15,"42"0"1,0 0 0,21 0-16,-20 21 0,20 0 0,-21-21 15,21 21-15,1 0 0,20 22 16,-20-22-16,-1 21 0,0 22 0,22-22 16,-22 21-16,0 1 0,1-1 15,-1 1-15,0-1 16,1 22-16,-1-21 0,0 20 0,-42-20 15,0 20-15,0 1 0,0 0 16,0-1-16,0-20 0,0 21 0,0-22 16,0 22-16,0-22 0,0 22 0,0 0 15,0-22-15,0 22 0,0-1 16,0-20-16,0-1 0,-42 1 0,21-1 16,-21 1-16,-1-1 0,1-20 15,0 20-15,-1-20 0,1-1 16,0 0-16,-22 1 0,22-1 15,-22 0-15,1 1 0,-1-22 0,1 21 16,-1-21-16,22 22 0,-22-22 16,1 0-16,21 0 0,-1 0 0,1 0 15,0-21-15,-1 22 0,22-1 16,-21-21-16,21 21 0,-1-21 16,1 0-1,42 0 1,1 0-16,-1 0 15,-21-21-15,21 21 0,0-21 16</inkml:trace>
  <inkml:trace contextRef="#ctx0" brushRef="#br0" timeOffset="118788.39">825 6562 0,'0'0'0,"0"-21"0,0-1 0,0 1 15,0 0-15,0 0 16,-21 21-16,21-21 0,0 0 16,0-1-16,-21 22 0,21-21 0,0 0 15,0 42 16,0 0-15,0 1-16,0 20 0,0-21 0,21 21 16,-21 1-16,21-1 15,-21-21-15,0 22 0,0-1 0,0 0 16,0 1-16,0-1 0,0 0 16,0 1-16,0-1 0,0-21 0,-21 21 15,21-20-15,-21-1 0,21 21 16,-21-21-16,21 0 0,0 1 15,0-44 1,0 1 0,0 0-16</inkml:trace>
  <inkml:trace contextRef="#ctx0" brushRef="#br0" timeOffset="119232.14">1206 6625 0,'0'21'16,"-381"382"-16,762-827 0,-381 467 0,0-22 0,-21 21 16,21 0-16,-21-20 0,0 20 0,-21-21 15,-1 21-15,22-20 0,-21 20 16,21-21-16,-1 0 0,1 22 0,0-22 16,0 0-16,0 0 0,0-21 15,21 21-15,-22-21 16,22-21 15,22 0-31,-22 0 0,21 0 16,0-22-16,0 22 0,-21-21 0,21 21 15,0-22-15,1 1 0,-1 21 16,0-22-16,0 22 0,0 0 0,0 0 16,1 0-16,-1 21 0,0 0 15,0 0-15,-21 21 0,21-21 0,0 21 16,1 0-16,-1 22 0,0-22 15,0 0-15,0 0 0,0 21 0,-21-20 16,22-1-16,-1 0 0,0 21 16,-21-21-16,21 1 0,0-1 0,0 0 15,1 0 1,-1 0-16,0-21 0,0 0 16,0 0-16,0 0 0,1-21 15,-1 21-15,-21-21 0,21 0 16</inkml:trace>
  <inkml:trace contextRef="#ctx0" brushRef="#br0" timeOffset="119492.44">1820 6435 0,'0'0'0,"0"-43"16,0 22-16,0 0 0,0 42 16,0 0-1,0 1-15,0 20 16,-21 0-16,21 1 0,-21-1 0,21 0 15,0 1-15,-21-1 0,0 0 16,-1 1-16,22-1 0,-21 0 0,21 1 16,-21-22-16,21 21 0,-21-21 15,21 0-15,0 1 0,0-1 0,0 0 16,0 0-16,0 0 0,21-21 31,0-21-15,0 0-16,1 0 0</inkml:trace>
  <inkml:trace contextRef="#ctx0" brushRef="#br0" timeOffset="119812.26">2180 6879 0,'0'0'0,"21"43"0,-21-22 0,0 0 31,21-21-31,1 0 16,-1 0-16,0 0 0,0 0 16,0 0-16,0-21 15,-21 0-15,22-1 16,-22 1-16,0 0 0,0 0 16,0 0-16,0 0 0,-22 21 15,1-22-15,0 22 16,0 0-16,0 0 0,0 0 0,-1 22 15,1-22-15,0 21 0,0 0 16,0-21-16,21 21 0,-21-21 0,21 21 16,21-21-1,0 0 1</inkml:trace>
  <inkml:trace contextRef="#ctx0" brushRef="#br0" timeOffset="121716.37">3302 6329 0,'0'0'0,"-21"-21"0,21 0 16,0-22-16,0 22 15,0 0-15,0 0 0,-21 21 16,-1 0-16,22 21 31,0 0-31,0 0 0,0 22 0,0-1 16,0 0-16,0 1 0,0-1 15,0 21-15,0-20 0,0-1 0,0 22 16,-21-22-16,21 0 0,0 1 16,0-22-16,0 21 0,0 0 0,0-20 15,0-1-15,0 0 0,0 0 16,21 0-16,1 0 0,-1-21 16,0 0-16,0 0 0,21 0 0,1 0 15,-1 0-15,0 0 0,1-21 0,-1 0 16,0 0-16,1 0 0,-1-22 15,0 22-15,-20-21 0,20 0 0,-21-1 16,21-20-16,-20 20 0,-1-20 0,-21 21 16,0-22-16,21 22 0,-21-1 15,0 1-15,21 0 0,-21-1 0,0 22 16,0 0-16,0 0 0,0 63 47,0-21-47,0 22 0,0-22 15,0 21-15,0 1 0,0-1 0,0 0 16,0 1-16,0 20 0,0-42 0,0 22 16,0-1-16,0 0 0,0-21 15,0 22-15,0-22 0,0 0 0,0 0 16,21 0-16,0-21 0,1 22 16,-1-22-16,0 0 0,0 0 0,0 0 15,0 0-15,1 0 0,-1-22 16,63-41-1,-41 42-15,-22 0 0,0-1 0,0-20 16,0 0-16,1 21 0,-1-22 0,0 1 16,-21 0-16,0 20 0,21-20 15,-21 21-15,0 0 0,21 0 0,-21 42 32,0 21-32,0-21 0,-21 0 15,21 22-15,-21-22 0,21 21 0,0 1 16,-21-22-16,21 21 0,-21-21 15,21 22-15,0-22 0,0 0 0,0 0 16,0 0-16,0 0 0,0 1 0,0-1 16,0-42 15,21-1-15,0 1-16,0-21 15,-21 21-15,21-22 0,-21 22 0,21-21 16,1 0-16,-22-1 0,21 1 15,0 21-15,0-22 0,-21 22 0,21-21 16,0 42-16,-21-21 0,22 21 0,-1 0 16,-21 21-16,0 0 15,21 0-15,-21 0 0,0 1 0,0 20 16,0 0-16,0-21 16,0 22-16,0-22 0,0 21 0,0-21 15,21 22-15,-21-22 0,21 0 0,0 0 16,-21 0-16,22 1 0,-1-1 15,-21 0-15,21-21 0,0 0 0,0 0 16,0 0-16,1 0 0,-1 0 0,0 0 16,0 0-16,21-21 0,-20 0 15,-1-1-15,0 1 0,0 0 0,0-21 16,0 21-16,22-22 0,-22-20 0,0 20 16,0-20-16,0-1 0,1 1 15,-1 21-15,0-22 0,0 22 0,0-22 16,-21 22-16,0 21 0,0-22 15,21 22-15,-21 0 0,-21 42 32,0 0-17,21 22-15,0-22 0,-21 21 0,21 1 16,-21-1-16,0 21 0,21-20 0,0-1 16,0 22-16,-22-22 0,22 0 15,0 1-15,0-1 0,0 0 0,0-21 16,0 1-16,0 20 0,0-21 0,0 0 15,0 0-15,22 1 16,-1-22-16,0 0 0,0 0 0,0 0 16,0 0-16,1 0 0,20-22 15,-21 1-15,21 0 0,-20 0 16,20 0-16,-21 0 0,0-1 0,22-20 16,-22 21-16,0-21 0,21 20 0,-21-20 15,1 21-15,-1 0 0,-21 0 16,21-1-16,-21 1 0,21 21 0,-21 21 15,0 1 1,0 20-16,0-21 16,-21 0-16,0 0 0,21 1 0,-21 20 15,21-21-15,0 0 0,0 22 16,0-22-16,0 0 0,0 0 0,0 0 16,0 0-16,0 1 15,21-22-15,0 0 0,0 0 16,0 0-16,0 0 0,22 0 15,-22 0-15,21-22 0,-21 22 0,22-21 16,-22 0-16,21 0 0,-21-21 0,1 20 16,20-20-16,-21 0 0,0-1 15,22 1-15,-22-21 0,0-1 0,0 22 16,-21-22-16,0 1 0,21 20 16,-21-20-16,21 21 0,-21-1 0,0-20 15,0 42-15,0-22 0,0 22 0,0-21 16,0 21-16,0 42 31,0 21-31,0-21 0,0 22 0,-21-1 16,21 0-16,-21 1 0,21 20 15,0-21-15,0 22 0,0-22 0,0 1 16,0 20-16,0-21 0,0 1 16,0-1-16,0 0 0,0-20 0,0 20 15,0-21-15,0 0 0,0 0 0,0 1 16,21-22-16,0 0 0,1 21 15,-1-21-15,0 0 0,0 0 0,0 0 16,22-21-16,-22 21 0,21-22 0,-21 1 16,22 0-16,-22 0 15,21 0-15,-21 0 0,22-1 0,-22-20 16,0 21-16,0 0 0,0-22 0,0 22 16,-21-21-16,0 21 0,0-22 15</inkml:trace>
  <inkml:trace contextRef="#ctx0" brushRef="#br0" timeOffset="121961.38">6032 6011 0,'-21'0'16,"42"0"-16,-63 0 0,21 0 0,0 0 15,42 0 32</inkml:trace>
  <inkml:trace contextRef="#ctx0" brushRef="#br0" timeOffset="122167.26">4932 6287 0,'0'0'16,"-21"21"-16,21 0 0,0 0 0,0 0 16,0 0-16,0 1 0,21-44 15,21 22-15,-21 0 0,0-21 16,22 21-16,-22 0 0,21-21 15,1 21-15,-1-21 0,-21 21 0,21-21 16,1 21-16,-1-21 0,0-1 16,1 22-16,-1 0 0,0 0 0</inkml:trace>
  <inkml:trace contextRef="#ctx0" brushRef="#br0" timeOffset="122728.93">8255 5715 0,'0'0'0,"21"-21"0,0 0 0,0 21 0,1-21 16,-1-1-16,0 1 0,-21 0 15,21 0-15,-21 0 0,21 0 16,-42 21 15,0 0-15,0 21-16,21 0 0,-21 0 0,-1 21 15,-20 1-15,21-1 0,0 0 16,-22 22-16,1-22 0,21 22 0,-21-1 16,-1 1-16,1-1 0,-22 1 0,22 20 15,0-20-15,-1 21 0,1-1 16,0-20-16,21 20 0,-22-20 0,43-1 15,0 22-15,0-21 0,0-1 0,0 1 16,0-22-16,43 21 0,-22 1 16,21-22-16,0 1 0,1 20 15,20-42-15,-20 22 0,20-22 0,-21 0 0,22 0 16,-1 0-16,-20-21 16,-1 0-16,22 0 0,-22 0 0,0-21 15,1 0-15,-1-21 0,0 20 0</inkml:trace>
  <inkml:trace contextRef="#ctx0" brushRef="#br0" timeOffset="125340.29">8678 6011 0,'0'0'0,"-21"0"16,0 0-16,0 0 15,21 22 1,-21-22-16,21 21 16,0 0-16,21-21 15,0 21-15,21-21 16,-21 0-1,1 0-15,-1 0 0,21 0 0,-21 0 16,22 0-16,-1 0 0,-21 0 0,21-21 16,-20 21-16,20-21 0,-21 21 15,21-21-15,-20-1 0,-1 22 0,0-21 16,-21 0-16,0 0 0,0 0 0,0 0 16,0-1-16,-21 1 15,0 0-15,-1 21 0,-20-21 0,0 21 16,-1 0-16,1 0 0,0 0 15,-1 0-15,1 0 0,0 0 0,-1 21 16,1 21-16,21-20 0,-21-1 0,20 21 16,1-21-16,0 22 15,0-1-15,0-21 0,21 21 0,0 1 16,0-22-16,0 21 0,0-21 0,0 1 16,0 20-16,21-21 0,-21 0 15,21 0-15,0 1 0,0-1 0,22 0 16,-22-21-16,0 21 0,21-21 0,-20 0 15,-1 0-15,0 0 0,0 0 16,0 0-16,0 0 0,1 0 0,-44 0 31,1 0-31,0 0 16,0 0-16,-21 0 0,20 21 0,-20-21 16,21 21-16,-21 1 15,20 20-15,1-21 0,-21 0 0,21 22 16,0-22-16,21 21 0,-22-21 0,22 0 15,0 22-15,0-22 0,0 0 16,0 0-16,0 0 0,22-21 16,-1 22-16,0-22 0,0 0 15,0 0-15,22 0 0,-22 0 16,21 0-16,-21-22 0,22 22 0,-22-21 16,21 0-16,-21 0 0,22 0 0,-22 0 15,0-22-15,21 22 0,-21-21 16,22-1-16,-22 22 0,0-21 15,21 0-15,-20-1 0,20 1 0,-21 21 16,0-22-16,22 22 0,-22 21 16,0-21-16,0 21 0,0 0 0,0 0 15,-21 21-15,22 0 0,-22 1 0,21-1 16,-21 21-16,0 0 0,0-20 16,0 20-16,0-21 0,0 21 0,0-20 15,0 20-15,0-21 0,0 0 0,-21 0 16,21 1-16,-22-1 0,22 0 0,-21-21 15,21 21-15,0-42 32,0 0-17,0 0-15,21-1 16,-21 1-16,22 0 0,-1-21 0,-21 21 16,21-22-16,0 1 0,0 0 0,0-1 15,-21 1-15,22 21 0,-1-22 16,0 22-16,0 0 0,0 21 15,-21 21 1,0 0-16,0 1 0,0-1 16,0 0-16,-21 21 0,21 1 0,0-22 15,-21 21-15,21-21 0,0 22 16,-21-22-16,21 0 0,0 0 0,0 0 16,0 0-16,0 1 0,0-1 0,21-21 15,0 21-15,0-21 16,0 0-16,1 0 0,20 0 15,-21 0-15,0 0 0,0 0 0,22 0 16,-22-21-16,0 0 0,21-1 0,-20 1 16,20 0-16,-21 0 0,0-21 15,22 20-15,-22-20 0,0 0 0,21 21 16,-21-22-16,1 1 0,-1 21 0,-21 0 16,21-1-16,0 1 0,0 21 31,-21 21-31,0 1 15,0-1-15,0 0 0,0 0 16,0 0-16,0 0 0,0 1 16,21-44 31,-21 1-47,0 0 15,0 0-15,0 0 16,0 0-16,0-1 0,0 1 0,0 0 15,0 0-15,0 0 16,-21 21 0,0 21-16,0 0 15,21 0-15,-21 0 0,0 1 0,-1 20 16,1-21-16,0 21 0,0-20 16,0 20-16,0 0 0,-1 1 0,22-22 15,0 21-15,0-21 0,0 0 0,0 1 16,0-1-16,0 0 0,0 0 15,22 0-15,-1 0 0,0-21 0,0 0 16,21 0-16,1 0 0,-22 0 0,21 0 16,1 0-16,-1 0 0,0-21 15,1 0-15,-1 21 0,0-21 0,1 0 16,-1-22-16,-21 22 0,21 0 16,-20-21-16,-1 21 0,0-22 15,0 22-15,-21-21 0,21 21 0,-21-1 16,0 1-16,-21 21 15,0 0-15,0 0 16,0 0-16,-1 21 0,1 1 0,0-1 16,21 0-16,-21 0 0,0 21 0,21-20 15,-21-1-15,21 21 0,0-21 16,0 0-16,0 1 0,0-1 0,0 0 16,0 0-16,21-21 0,0 21 0,0-21 15,0 21-15,22-21 0,-22 0 0,21 0 16,-21 0-16,22 0 15,-1-21-15,0 0 0,1 21 0,-1-21 16,-21 0-16,21 0 0,1-1 0,-1-20 16,-21 21-16,0-21 0,1 20 15,-1-20-15,0 0 0,0 21 0,-21-22 16,0 22-16,0 0 0,21 0 0,-21 0 16,0 42-1,0 0 1,0 0-16,0 21 0,-21-20 0,21 20 15,-21 0-15,0 1 0,21-1 16,-21 0-16,-1 22 0,22-22 0,-21 22 16,21-1-16,-21 22 0,21-22 15,0 22-15,-21 0 0,21-1 16,0 1-16,0 21 0,0-22 0,0 1 16,-21 21-16,21 0 0,-21-22 0,21 22 15,0-21-15,0 0 0,-22-1 0,22-20 16,0-1-16,0 1 0,0-1 0,0-20 15,0-1-15,0 0 0,0-21 16,0 1-16,0-44 16,0 1-16,0 0 15,22-21-15,-22-1 0,21 1 16,0-21-16,0-1 0,-21-21 0,21 1 0,0-22 16,1 0-16,-1 0 15</inkml:trace>
  <inkml:trace contextRef="#ctx0" brushRef="#br0" timeOffset="126591.98">11218 6752 0,'0'0'0,"0"-63"0,-21-128 31,42 170-31,0 0 0,1 0 16,-1 0-16,21-1 0,-21 22 0,22 0 16,-1 0-16,0 0 0,-21 0 15,22 0-15,-1 22 0,0-1 0,-20 0 16,20 0-16,-21 21 0,0-20 15,-21 20-15,0-21 0,0 21 16,0-20-16,0 20 0,-42-21 0,21 0 16,0 22-16,-22-22 0,1 0 0,0 0 15,-1-21-15,1 21 0,0 0 16,20-21-16,-20 0 0,21 0 0,0 0 16,21-21-1,21 0 1,0 0-16,0 0 0,22 0 0,-22-22 15,21 22-15,-21-21 0,22-1 0,-1 1 16,0 0-16,1-22 0,-1 22 16,0 0-16,1-22 0,-1 22 0,0-1 15,-21 1-15,22 0 0,-1 21 16,-21-22-16,0 22 0,1-21 16,-1 21-16,-21-1 0,0 1 0,0 0 15,-21 21-15,-22 21 16,22-21-16,0 21 15,0 22-15,0-22 0,-22 21 0,22-21 16,0 22-16,0 20 0,21-20 0,-21 20 16,21-21-16,-22 22 0,22-1 15,0-20-15,0-1 0,0 0 0,0 1 16,0-1-16,0-21 0,22 0 0,-1 1 16,0-1-16,21 0 15,-21 0-15,22-21 0,-22 0 0,21 0 16,1 0-16,-22 0 0,21-21 0,0 0 15,1 0-15,-1-1 0,0 1 16,-20 0-16,20-21 0,-21-1 0,21 1 16,-20 0-16,-1-1 0,-21 1 0,0 21 15,21-21-15,-21 20 0,0 1 16,-21 21 0,0 0-16,21 21 0,-22 1 0,1-1 15,0 0-15,0 21 0,0-21 16,0 22-16,21-22 0,0 21 0,0-21 15,0 22-15,0-22 0,0 0 16,0 0-16,0 0 0,21 1 16,0-1-16,0-21 0,0 21 0,0-21 15,1 0-15,20 0 0,-21 0 0,21 0 16,1 0-16,-1 0 0,-21 0 16,22 0-16,-1-21 0,21 0 0,-20 21 15,-1-22-15,-21 1 0,22 0 0,-1 0 16,-21 0-16,0 0 0,22-22 15,-43 22-15,21-21 0,-21 21 0,21-22 16,-21 22-16,0 0 0,0-21 0,0 20 16,0 1-16,-21 21 0,0-21 15,-1 21-15,1 0 0,0 0 16,0 0-16,-21 0 0,20 0 0,1 21 16,0 0-16,0 1 0,0-1 15,0 21-15,-1-21 0,1 0 0,21 22 16,0-22-16,0 0 0,0 0 0,0 0 15,0 1-15,0-1 0,0 0 16,0 0-16,0 0 0,21-21 0,1 21 16,-1-21-16,0 0 0,0 0 15,0 0-15,-21-21 0,21 0 16,1 21-16,-1-21 0,0-21 0,0 20 16,0-20-16,0 0 0,1-1 15,20 1-15,-21-21 0,0 20 0,0-20 16,1 20-16,-1 1 0,0 0 15,0-1-15,0 1 0,0 0 0,-21-1 16,0 22-16,0 0 0,0 0 16,0 0-16,0 0 0,-21 42 15,0 0-15,0 0 16,0 21-16,21 1 0,-21-1 16,21 0-16,-22 1 0,22 20 0,0-20 15,0 20-15,0 1 0,0-1 0,0-21 16,0 22-16,0-22 0,0 1 15,0-1-15,0 0 0,22-21 0,-1 1 16,0-1-16,-21 0 0,21 0 16,0-21-16,0 0 0,1 0 15,20 0-15,-21 0 0,0 0 0,0 0 16,1-21-16,-1 21 0,21-42 0,-42 20 16,21 1-16,0-21 0,-21 0 15</inkml:trace>
  <inkml:trace contextRef="#ctx0" brushRef="#br0" timeOffset="126795.86">11938 6223 0,'0'0'0,"-64"21"0,22 0 0,21-21 0,0 22 15,21-1-15,0 0 16,21-21-1,0 0-15,0 0 16,22 0-16,-1 0 0,0 0 0,1 0 16,-1-21-16,0 0 0,22 21 0,-22-22 15</inkml:trace>
  <inkml:trace contextRef="#ctx0" brushRef="#br0" timeOffset="130240.29">14668 6181 0,'0'0'0,"22"-21"0,-1-43 16,-21 43-1,0 0-15,0 0 0,-21-1 0,-1 1 16,1 0-16,0 0 0,-21 21 0,21 0 16,-22 0-16,1 0 0,0 0 15,-1 0-15,1 21 0,0 0 0,-1 0 16,1 22-16,0-22 0,-1 21 0,1 22 15,21-22-15,-22 22 0,22-1 16,0 1-16,-21-1 0,21 1 0,-1-1 16,22 1-16,0-22 0,0 0 0,0 1 15,0-1-15,0-21 16,0 0-16,22 0 0,20 1 0,-21-1 16,0-21-16,22 0 0,-1 0 0,0 0 15,1 0-15,-1 0 0,0 0 16,1-21-16,-1-1 0,0 1 0,1 0 15,-1 0-15,0 0 0,1-22 0,-22 1 16,21 21-16,-21-21 0,0-1 16,1 1-16,-1 0 0,-21-1 0,0 22 15,21-21-15,-21 21 0,0 42 32,-21 0-32,0 0 0,-1 21 15,1-20-15,21 20 0,-21 0 16,21-21-16,-21 22 0,21-22 15,-21 21-15,21-21 0,0 22 0,0-22 16,0 0-16,0 0 0,0 0 0,21 1 16,0-22-16,0 0 15,0 0-15,1 0 0,-1 0 0,21 0 16,-21 0-16,0 0 0,22-22 0,-22 1 16,21 21-16,-21-21 0,1 0 15,20-21-15,-21 20 0,21 1 0,-20-21 16,-1 0-16,0-1 0,-21 1 15,0 0-15,0-1 0,0 1 16,0 0-16,-21 20 0,0 1 0,-1 0 16,-20 0-16,21 21 0,-21 0 0,-1 0 15,22 0-15,-21 21 0,21 0 16,-22 22-16,22-22 0,0 21 0,0 0 16,0 1-16,21-22 0,-22 21 0,22 1 15,0-22-15,0 0 0,0 21 16,22-21-16,-1 1 0,0-1 0,0-21 15,0 21-15,0-21 0,22 0 0,-22 0 16,21 0-16,-21 0 0,22 0 16,-1 0-16,0 0 0,1-21 0,-1 0 15,0-1-15,-20 22 0,20-42 16,-21 21-16,21 0 0,-20 0 16,-1-22-16,0 22 0,-21 0 0,0 0 15,0 0-15,0 42 31,-21 0-31,0 0 0,21 0 16,-22 0-16,22 1 0,0-1 0,-21 0 16,21 0-16,0 0 0,-21 0 15,21 1-15,0-1 0,21-21 32,0 0-17,1 0-15,-22-21 0,21-1 16,0 1-16,0 0 0,0 0 0,0 0 15,1-22-15,-1 1 0,0 21 16,0-21-16,0-1 0,0 22 0,1-21 16,-1 21-16,0-1 0,0 22 15,-21 22 1,0-1-16,0 0 0,0 21 16,0-21-16,0 22 0,0-22 15,0 0-15,0 21 0,21-20 16,-21-1-16,21 21 0,-21-21 0,22 0 0,-1 1 15,0-22-15,0 21 16,0 0-16,0-21 0,22 0 0,-22 21 16,0-21-16,0 0 0,22 0 0,-22 0 15,21 0-15,0-21 0,-20 21 0,20-21 16,0 0-16,1-1 0,-22-20 16,21 21-16,-21-21 0,0-1 15,1 1-15,-1 0 0,-21-1 0,0 1 16,0 0-16,0-1 0,0 22 0,-21 0 15,-1 0-15,1 0 0,-21-1 0,21 22 16,-22 0-16,1 0 0,0 0 16,21 0-16,-22 22 0,1-1 0,21 21 15,-22-21-15,22 22 0,0-1 16,0 0-16,21 1 0,0-22 16,0 21-16,0 0 0,0-20 0,0 20 15,0-21-15,0 0 0,21 0 0,0 1 16,0-1-16,1-21 0,-1 0 15,0 21-15,0-21 0,0 0 0,0 0 16,22 0-16,-22 0 0,0-21 0,0 0 16,22-1-16,-22 1 0,0 0 0,0-21 15,0-1-15,0 1 16,1 0-16,20-85 0,-21 84 0,0-20 16,0-1-16,-21 22 0,22-21 15,-22 20-15,21-20 0,-21 20 16,21 1-16,-21 21 0,0-21 0,0 20 15,0 44 1,0-1-16,-21 21 16,21-21-16,-21 22 0,-1-1 0,22 0 15,-21 22-15,21-22 0,0 22 16,0-22-16,0 21 0,0-20 0,0 20 16,0-20-16,0-1 0,21 0 0,1 1 15,-1-22-15,-21 21 16,21-21-16,0 0 0,0-21 0,0 22 0,1-22 15,-1 21-15,0-21 0,0 0 0,0 0 16,0 0-16,1-21 16,-1-1-16,0 1 0,0 0 0,0 0 15,0-21-15,1-1 0,-1 22 16,-21-42-16,21 20 0,0 1 0,-21 0 16,0 20-16,21-20 0,-21 21 0,0 0 15,0 0-15,0 42 16,0 0-16,0 21 15,-21-21-15,21 22 0,0-22 0,-21 21 16,21 1-16,0-22 0,0 21 0,0-21 16,0 22-16,0-22 0,0 0 15,0 0-15,0 0 0,21 0 0,0 1 16,0-22-16,1 0 16,-1 0-16,0 0 0,0 0 15,21 0-15,-20 0 0,-1-22 0,21 1 16,-21 0-16,22-21 0,-22-1 0,0 1 15,21-21-15,-21-1 0,1 1 16,-1-1-16,0 1 0,-21 20 16,21-20-16,-21-1 0,21 1 0,-21 20 15,0 1-15,0 0 0,0-1 0,0 22 16,0 0-16,0 0 0,-21 21 16,0 21-16,21 0 15,-21 0-15,0 1 0,-1 20 16,22 0-16,-21 1 0,21-1 0,-21 0 15,21 22-15,0-22 0,0 22 16,0-1-16,0-21 0,0 22 0,0-22 16,21 22-16,-21-22 0,0-21 0,21 22 15,1-22-15,-1 21 0,0-42 16,-21 21-16,21 0 0,0-21 0,0 0 16,1 0-16,-1 0 0,0 0 0,0-21 15,21 0-15,-20 0 0,20 0 16,-21 0-16,0-22 0,22 1 15,-22 0-15,21-1 0,-21 1 16,0 0-16,1 20 0,-1-20 0,0 21 16,0 0-16,-21 42 31,0 21-31,0-21 0,-21 1 0,21 20 16,-21-21-16,0 21 0,21-20 0,-22 20 15,22-21-15,0 0 0,0 0 16,0 1-16,0-1 0,0 0 0,22 0 15,-1-21-15,0 0 0,0 0 16,0 0-16,0 0 0,1 0 16,-1 0-16,0 0 0,21-21 15,-21 0-15,1 0 0,20-22 0,-21 22 16,0-21-16,0-1 0,1 1 16,-1 0-16,21 21 0,-21-22 0,0 22 15,-21 0-15,22 21 0,-22 21 31,0 0-31,0 0 0,-22 22 16,22-22-16,-21 21 0,21-21 0,0 1 16,0 20-16,0-21 0,0 0 15,0 0-15,0 1 0,0-1 0,0 0 16,0 0-16,0 0 0,21-21 16,1 21-16,-1-21 15,0 0-15,0 0 0,0 0 0,0 0 16,22 0-16,-22 0 0,0-21 15,0 0-15,-21 0 0,21 0 0,-21-22 16,0 22-16,0-21 0,0 0 0,0-1 16,-21 1-16,0 21 0,0-22 15,0 1-15,-22 21 0,-20-21 16,21 20-16,-1 22 0,22 0 0,0-21 16,0 21-16,0 0 0,42 0 31,0 0-16,21 0-15,1 0 0,-1 0 16,0 0-16,22 0 0,-22 0 0,22-21 16,-22 21-16,21 0 0,-20 0 0,-1 0 15,-21 0-15,22 0 0,-22 0 16,0 0-16,0 0 0,0 21 16,-21 0-16,0 1 0,0-1 15,0 21-15,0-21 0,0 22 0,-21-22 16,0 21-16,21-21 0,-21 22 0,21-22 15,0 21-15,0-21 0,0 0 16,0 1-16,0-1 0,0 0 0,0 0 16,0 0-1,0-42 17,0 0-32,21 0 0,0 0 15,0-1-15,0 1 0,1-21 16,-1 0-16,0-1 0,21 1 0,-21 21 15,22-22-15,-22 1 0,0 21 16,21-21-16,-20 20 0,41 1 16,-42 0-16,0 21 0,1 0 15,-1 0-15,-21 21 16,0 0-16,0 1 0,0-1 16,0 21-16,-21-21 0,21 22 15,0-1-15,-22 0 0,22-21 16,0 22-16,0-1 0,0-21 0,0 22 15,0-22-15,22 0 0,-22 0 0,21 0 16,0 0-16,0-21 0,21 22 16,-20-22-16,-1 0 0,21 0 0,-21 0 15,22 0-15,-22 0 0,21 0 0,0-22 16,1 22-16,-22-21 0,21 0 16,1-21-16,-1 21 0,-21-22 15,21 1-15,-20-22 0,20 22 0,-21 0 16,0-1-16,0 1 0,1 0 15,-1 21-15,-21-22 0,0 22 0,0 0 16,-21 21 0,-22 0-16,22 0 0,0 21 0,0 0 15,-22-21-15,22 21 0,21 1 0,0-1 16,0 21-16,0-21 0,0 0 16,0 22-16,0-22 0,21 0 0,-21 21 15,22-20-15,-1-1 0,0 21 16,21-21-16,-42 0 0,21 1 0,1-1 15,-22 0-15,21 0 0,-21 0 16,0 0-16,-21-21 16,-1 0-16,1 22 0,0-22 0,0 0 15,0 0-15,-22 0 0,22 0 16,0 0-16,0 0 0,0 0 16,0 0-16,-1 0 0,1 0 0,0 0 15,21-22-15,0 1 0,-21 0 0,0 0 16,0 0-16</inkml:trace>
  <inkml:trace contextRef="#ctx0" brushRef="#br0" timeOffset="130477.15">18923 5842 0,'0'0'0,"-21"0"0,-22-21 16,22 21 62</inkml:trace>
  <inkml:trace contextRef="#ctx0" brushRef="#br0" timeOffset="130724.01">17251 6075 0,'0'0'0,"21"0"15,0 0-15,0 0 0,22 0 16,-22 0-16,21 0 0,0 0 16,-20 0-16,20 0 0,0 0 0,1 0 15,-1-21-15,-21 0 16,21 21-16,-20 0 0,-1 0 0,0-22 16,-21 1-16,0 0 15,-21 21-15</inkml:trace>
  <inkml:trace contextRef="#ctx0" brushRef="#br0" timeOffset="130984.36">17081 5863 0,'0'0'0,"0"0"31,-21 0 1,21-21-17,0 42 17,0 0-17</inkml:trace>
  <inkml:trace contextRef="#ctx0" brushRef="#br0" timeOffset="137580.56">21526 6350 0,'-21'0'0,"21"21"0,0 0 15,0 1-15,0-1 16,0 0-16,0 0 16,0 0-1,21-21 32,1-21-47,-22 0 16,0 0-1,0 0-15,0-1 16,0 1-16,-22 0 16,1 21-16,0 0 15,0 0-15,0 0 0,0 21 16,21 0-16,-22-21 0,1 22 15,21-1-15,0 0 0,0 0 16,0 0-16,0 0 16,21-21 15,1 0-31,-1 0 0,0 0 16,0 0-16,-21-21 15,21 0-15,-21 0 0,21 0 16,-21 0-16,0-1 15,0 1-15,0 0 0,-21 0 16,0 21-16,0 0 16,0 0-1,0 21-15,21 0 0,-22 0 0,22 1 16,-21-1-16,21 0 0,0 0 16,0 0-16,-21 0 15,21 1-15,0-1 16,21-21-1,0 0 1,1-21-16,-1-1 0,-21 1 16,21 0-16,0 0 15,-21 0-15,0 0 0,0-1 16,0 1-16,0 0 0,0 0 16,-21 21-1,0 0-15,0 21 16,21 0-16,-22 0 15,22 1-15,-21-22 16,21 21-16,0 0 0,0 0 16,-21-21 15</inkml:trace>
  <inkml:trace contextRef="#ctx0" brushRef="#br0" timeOffset="158721.53">2794 8678 0,'0'-21'78,"0"0"-47,0 0 0</inkml:trace>
  <inkml:trace contextRef="#ctx0" brushRef="#br0" timeOffset="167601.34">2984 8911 0,'0'-21'16,"0"0"-16,0 0 15,-21 0-15,21-1 16,0 1-16,-21 0 15,21 0-15,0 0 16,0 0-16,0-1 16,-21 22-16,21-21 15,0 42 48,0 1-48,0-1-15,0 0 16,0 21-16,0-21 0,0 22 0,0-22 16,0 21-16,0 1 0,0-1 15,0 0-15,0 1 0,0-1 0,21 0 16,-21 1-16,0-1 0,0-21 0,0 21 16,21-20-16,-21 20 0,0-21 15,21 0-15,-21 0 0,0 22 0,0-22 16,0 0-16,0 0 15,0 0-15,0 1 0,0-1 16,0-42 31,0-1-31,0 1-16,0 0 0,0 0 15,0 0-15</inkml:trace>
  <inkml:trace contextRef="#ctx0" brushRef="#br0" timeOffset="168943.38">2879 8805 0,'0'0'16,"0"-21"-16,21 21 47,0-21-47,0 21 15,0 0-15,0 0 0,1 0 0,-1 0 16,0 0-16,21 0 0,-21 0 16,22 0-16,20 0 0,-20 0 0,20 0 15,1-21-15,20 21 0,1 0 16,-22 0-16,22 0 0,0 0 0,-1 0 16,1 0-16,0 0 0,-1 0 15,1 0-15,21 0 0,0 0 0,-22 0 16,22 0-16,0 0 0,-21 0 0,-1 0 15,22 0-15,-42 0 0,20 0 16,1 0-16,-21 0 0,20 0 16,-20 0-16,20 0 0,-20 0 15,21 0-15,-22 0 0,1 0 0,-1 0 16,1 0-16,-22 0 0,21 0 0,-20 0 16,-1 0-16,0 0 0,1 0 15,-1 0-15,-21-21 0,0 21 0,1 0 16,20 0-16,-21 0 0,0 0 0,0 0 15,1 0-15,-1 0 16,0 0 0,-21 21-1,0 0 1,0 0-16,0 0 0,0 1 16,0-1-16,0 0 0,0 0 15,0 0-15,0 22 0,0-22 16,0 0-16,0 0 0,0 21 0,0-20 15,0 20-15,0-21 0,0 0 0,0 0 16,0 22-16,0-22 0,-21 0 16,21 0-16,0 0 0,0 1 0,-21-1 15,21 0-15,0 0 0,0 0 0,0 0 16,0 1-16,-22-22 0,22 21 16,0 0-16,-21-21 0,21 21 0,0 0 15,0 0-15,-21-21 16,0 22-16,0-22 15,21 21 1,-21-21-16,-1 0 0,1 0 16,0 0-16,0 0 15,0 0-15,0 0 0,-22 0 0,22 0 16,0 0-16,-21 0 0,-1 0 0,22 0 16,-21 0-16,-22 0 0,22 0 0,0 0 15,-22 0-15,22 0 0,-22-21 16,1 21-16,-1 0 0,22 0 15,-43 0-15,22 0 0,-1 0 0,1 0 16,-22 0-16,22 0 0,-22 0 16,21 0-16,1-22 0,-22 22 0,22 0 15,-1 0-15,1 0 0,20 0 16,-20-21-16,21 21 0,-22 0 0,22 0 16,-1 0-16,1-21 0,0 21 0,-1 0 15,1 0-15,0 0 0,-1 0 16,1 0-16,0 0 0,-1 0 0,1-21 15,0 21-15,-1 0 0,1 0 0,-21 0 16,20 0-16,1 0 0,0 0 16,-1 0-16,22 0 0,-21 0 15,-1 0-15,22 0 0,0 0 0,-21 0 16,21 0-16,-1 0 0,1 0 16,0 0-16,0 0 0,0 0 15,0 0 1,-1 0-16,22 21 0,-21-21 0,0 0 15,0 0 1,0 0 15,0 0 16,-1 0-31,1 0-1,0 0 1</inkml:trace>
  <inkml:trace contextRef="#ctx0" brushRef="#br0" timeOffset="169156.25">3027 9525 0</inkml:trace>
  <inkml:trace contextRef="#ctx0" brushRef="#br0" timeOffset="170995.7">7239 9102 0,'-21'0'15,"0"0"-15,21 21 63,21-21-47,21 0-16,-21 0 15,22 0-15,-22 21 16,42-21-16,-20 0 0,20 0 0,1 0 15,-1 0-15,22 0 0,-1 0 0,1 0 16,0 0-16,-1 0 0,1 0 16,0-21-16,-1 21 0,-20 0 0,-1 0 15,22 0-15,-21-21 0,-22 21 16,21 0-16,-20 0 0,-1 0 0,0-21 16,-20 21-16,20 0 0,-21-22 0,0 22 15,-21-21 1,-21 0 15,0 21-31,0 0 16,0 0-16,-1-21 0,1 21 15,0 0-15,0 0 0,-21-21 0,20 21 16,1 0-16,0 0 0,0-21 16,-21 21-16,20 0 0,1 0 0,0-22 15,0 22-15,0-21 0,0 21 16,-1 0-16,1 0 0,0 0 0,0 0 15,21-21-15,21 21 63,0 0-63,0 0 16,1 21-16,-1-21 0,0 21 0,0-21 15,21 0-15,-20 0 0,-1 22 0,0-22 16,21 0-16,-21 0 0,1 0 15,-1 21-15,0-21 0,0 0 0,0 0 16,0 0 0,-21 21-16,22-21 0,-22 21 15,0 0 1,-22-21 0,1 21-16,0-21 0,0 22 0,0-1 15,0 0-15,-22 0 0,22 0 0,0 0 0,0 1 16,-22-1-16,22 0 15,0 0-15,0 0 0,0 0 0,0 1 16,-1-1-16,1 0 0,0 0 0,21 0 16,-21 0-16,0 1 15,0-1 1,21 0 15,0-42-15</inkml:trace>
  <inkml:trace contextRef="#ctx0" brushRef="#br0" timeOffset="172439.41">9969 8615 0,'0'-21'15,"0"0"-15,22 21 31,-1 0-15,0 0-16,-21 21 0,21 0 16,0 21-16,0-21 0,1 22 0,-1-1 15,0 22-15,0-22 0,0 0 0,0 22 16,-21-22-16,22 0 0,-1 1 16,-21-1-16,0 0 0,0-20 15,21 20-15,-21-21 0,0 0 0,0 0 16,0 1-16,0-1 0,21-21 15,-21 21-15,0-42 47,0 0-47,21-1 0,-21 1 16,21 0-16</inkml:trace>
  <inkml:trace contextRef="#ctx0" brushRef="#br0" timeOffset="172755.23">10689 8467 0,'0'0'0,"-21"0"32,0 21-32,0 0 15,-1 21-15,22-20 0,-21 20 16,0 0-16,0-21 0,21 43 0,-21-22 15,0 1-15,21-1 0,-22 21 0,22-20 16,-21-1-16,0-21 0,21 22 16,0-1-16,0-21 0,0 0 0,0 22 15,0-22-15,0 0 16,0 0-16,0 0 16,21-21-16,0 0 15,1 0-15,-1-21 0,0 21 16,0-21-16,0 0 0,0 0 15,1-22-15,-1 22 0</inkml:trace>
  <inkml:trace contextRef="#ctx0" brushRef="#br0" timeOffset="172964.11">10858 8911 0,'22'0'16,"-22"21"-16,0 1 16,0-1-16,0 0 0,0 0 0,0 21 15,0-20-15,0-1 0,0 21 16,-22-21-16,1 0 0,21 1 15,0-1-15,-21 0 0,0 0 0,21 0 16,0 0-16,0 1 0,0-44 47,0 1-31,21 0-16,-21-21 0</inkml:trace>
  <inkml:trace contextRef="#ctx0" brushRef="#br0" timeOffset="173128.02">10922 8721 0,'0'-21'15,"0"42"32,21 0-47,0-21 16,0 21-16,1 0 15,-1-21-15</inkml:trace>
  <inkml:trace contextRef="#ctx0" brushRef="#br0" timeOffset="175875.74">11747 8848 0,'0'0'0,"0"-21"0,0-1 16,-21 22-1,0 0-15,0 0 0,0 0 16,0 0-16,-1 0 0,-20 22 16,21-22-16,-21 21 0,20 0 0,-20 0 15,21 0-15,0 0 0,0 1 0,-1-1 16,22 0-16,0 0 16,0 0-16,0 0 0,0 1 15,22-1-15,-1 0 0,0-21 16,21 21-16,-21-21 0,1 21 15,-1-21-15,21 21 0,-21-21 0,0 22 16,1-22-16,-1 21 0,0-21 0,0 21 16,0-21-16,-21 21 0,0 0 15,0 0-15,0 1 16,-21-22 0,0 0-16,0 21 0,-22-21 0,22 0 15,0 0-15,-21 0 0,21 0 16,-1 0-16,1 0 0,-21 0 0,21 0 15,0 0-15,-1 0 0,1-21 0,21-1 16,-21 22-16,0-21 16,21 0-16,0 0 0,0 0 0,0 0 15,-21 21-15,21-22 0,0 1 0,21 21 32,0 21-17,0 1-15,0-1 0,1 0 16,-1 0-16,0-21 15,0 21-15,0 0 0,0-21 0,1 0 16,-1 22-16,0-22 0,0 0 16,21 0-16,-20 0 0,-1 0 0,21 0 15,-21 0-15,22 0 0,-1 0 0,-21-22 16,21 22-16,1-21 0,-1 0 16,0 0-16,1 0 0,-22 0 0,21-22 15,1 22-15,-22-21 0,21-1 16,-21 1-16,-21 0 0,21-1 0,-21-20 15,0 21-15,0-1 0,0 1 16,0 0-16,0-1 0,0 22 0,0-21 16,0 21-16,0-1 0,0 44 31,0-1-31,-21 0 0,21 0 0,0 21 16,0 1-16,0-1 0,-21 0 15,21 1-15,0-1 0,-21 0 16,21 1-16,0-1 0,0 0 0,0 1 15,0-22-15,0 21 0,0-21 0,-21 1 16,21 20-16,0-21 16,0 0-16,0 0 0,0-42 47,0 0-47,0 0 15,0 0-15,0 0 0,21-22 0,0 22 16,-21 0-16,21-21 15,0 20-15,1-20 0,-1 21 0,0 0 16,0 0-16,0-1 0,0 22 0,1 0 16,-1 0-16,21 0 0,-21 0 15,0 22-15,1-1 0,-1 0 0,0 0 16,0 0-16,0 0 0,0 1 0,1-1 16,-22 21-16,0-21 0,0 0 15,0 1-15,0-1 0,0 0 16,-22-21-16,1 21 0,21 0 0,-21-21 15,0 0-15,0 0 0,0 0 16,-1 21-16,1-21 0,0 0 0,0 0 16,0 0-16,0-21 15,-1 21-15,22-21 0,-21 0 16,0 21-16,21-21 16,0 42 30,21 0-30,0-21-16,-21 21 0,22-21 16,-1 0-16,0 21 0,0-21 0,0 0 15,0 0-15,22 0 0,-22 0 0,0 0 16,21 0-16,-20 0 16,20 0-16,-21 0 0,21-21 0,-20 21 15,-1-21-15,21 0 0,-21 0 0,0 0 16,22-1-16,-22 1 0,0 0 15,0-21-15,0 21 0,-21-1 0,22-20 16,-1 21-16,-21 0 0,21-22 0,-21 22 16,21 0-16,0 21 15,-21 21 1,0 0 0,0 1-16,0-1 0,0 21 0,0-21 15,0 0-15,0 22 0,0-22 0,0 0 16,0 0-16,0 0 15,0 1-15,0-1 0,0 0 0,21 0 16,1-21-16,-22 21 0,21-21 0,0 21 16,0-21-16,0 0 0,0 0 0,1 0 15,-1 0-15,21 0 0,-21 0 16,22-21-16,-22 0 0,0 21 0,21-21 16,-21 0-16,1-22 0,20 22 15,-21-21-15,0 21 0,0-22 0,22 1 16,-22 0-16,0-22 0,-21 22 0,0-22 15,21 22-15,-21 0 0,0-1 16,0 1-16,0 0 0,0 21 0,0-1 16,0 1-16,0 0 0,-21 21 15,0 0 1,21 21-16,-21 0 16,21 22-16,0-22 0,0 21 0,0 1 15,0-1-15,0 0 0,0 22 16,0-22-16,0 0 0,0 1 0,0-1 15,0 0-15,0 1 0,0-22 0,0 21 16,0-21-16,0 1 0,0-1 16,0 0-16,0 0 0,21-21 0,0 21 15,0-21-15,0 0 0,1 0 16,-1 0-16,0 0 0,0-21 16,0 21-16,0-21 0,1 0 15,-1 0-15,0-1 0,0-20 0,0 21 16,0-21-16,1-1 0,-22 22 15,21-21-15,-21 21 0,21-22 0,-21 22 16,0 0-16,0 42 31,0 0-31,0 0 0,0 1 16,0-1-16,-21 0 0,21 0 0,0 0 16,-21 22-16,21-22 0,0 0 15,0 0-15,0 0 0,0 0 0,0 1 16,0-1-16,21-21 0,0 21 15,0-21-15,0 0 16,0 0-16,1 0 0,-1 0 0,0 0 16,0 0-16,21 0 0,-20 0 0,-1-21 15,21 0-15,-21-1 0,0 1 16,22 0-16,-22 0 0,0-21 0,0-1 16,0 1-16,1 0 0,-1-1 0,-21-20 15,0 20-15,21 1 0,-21-21 16,21 20-16,-21 1 0,0 0 0,0 20 15,0-20-15,0 21 0,0 0 0,0 0 16,0 42 15,0 0-31,0 0 0,0 0 0,0 22 16,-21-1-16,21 21 0,-21-20 16,21-1-16,0 22 0,0-1 0,-21-21 15,21 22-15,-22-22 0,22 1 16,0-1-16,0 0 0,0 1 0,0-22 15,0 0-15,22 21 0,-1-21 0,-21 1 16,21-22-16,0 21 0,0-21 16,0 0-16,1 0 0,-1 0 0,21 0 15,-21 0-15,0 0 0,1-21 0,20-1 16,-21 1-16,0 0 0,22 0 16,-22 0-16,0-22 0,21 22 15,-21-21-15,1 21 0,20-22 16,-21 22-16,0-21 0,-21 21 0,21 0 15,-21 42 1,0 0-16,-21 0 16,21 0-16,0 0 0,-21 1 15,0 20-15,21-21 0,-21 0 0,21 22 16,0-22-16,0 0 0,0 0 0,0 0 16,0 0-16,0 1 0,0-1 15,0 0-15,0 0 0,21-21 0,0 21 16,0-21-16,0 0 0,1 0 0,-1 0 15,0 0-15,21 0 0,-21 0 16,1 0-16,-1-21 0,0 21 16,21-21-16,-21 0 0,1 0 0,-1-1 15,0-20-15,0 21 0,0-21 16,0 20-16,1-20 0,-22 21 0,21-21 16,-21 20-16,21-20 0,-21 21 0,21 0 15,-21 0-15,0 42 16,0 0-1,0 0-15,0 21 0,-21-20 16,0 20-16,0 0 16,21 1-16,-22-22 0,1 21 0,21 22 0,0-22 15,0 21-15,0-20 0,0 20 0,0 22 16,0-22-16,0 1 16,0-1-16,0 1 0,0 21 0,0-22 15,0 1-15,0-1 0,21 1 0,-21-1 16,0 1-16,0-1 0,0 1 0,0-1 15,0 1-15,0-22 0,0 0 16,0 1-16,0-1 0,0 0 0,-21-21 16,21 22-16,0-22 0,-21-21 0,0 21 15,21 0-15,-21-21 0,0 0 16,-1 0 0,22-21-16,0 0 0,0 0 15,0 0-15,0-1 0,0 1 16,0-21-16,0 0 0,0-1 0,0 1 15,0-22-15</inkml:trace>
  <inkml:trace contextRef="#ctx0" brushRef="#br0" timeOffset="176143.6">14795 8932 0,'0'0'0,"0"-21"31,0 0-31,22 21 0,-1 0 16,0-21-16,0 21 16,0-21-16,22 21 0,-22 0 0,0-21 15,0 21-15,0 0 0,0-22 0,1 22 16,-1 0-16,0-21 15,-21 0-15,-21 0 16,0 21-16</inkml:trace>
  <inkml:trace contextRef="#ctx0" brushRef="#br0" timeOffset="176347.6">14245 8700 0,'0'0'0,"-63"21"15,41-21 1,1 0 31,0 0-31,0 0-16,0 0 15,0 0-15,-1-21 0</inkml:trace>
  <inkml:trace contextRef="#ctx0" brushRef="#br0" timeOffset="176519.5">13017 8636 0,'0'0'0,"-21"0"0,0 0 31,42 0 0,0 0-31,1 0 0,20 0 16,-21 0-16,0 0 0</inkml:trace>
  <inkml:trace contextRef="#ctx0" brushRef="#br0" timeOffset="177607.85">16298 8742 0,'0'0'0,"-21"-21"0,21 0 16,-21-1-16,21 1 0,0 0 16,0 0-16,0 42 31,0 0-31,0 0 0,0 22 16,0-22-16,0 21 0,0 1 15,0 20-15,-21-21 0,21 22 16,0-22-16,-21 1 0,21-1 0,-22 0 15,22 1-15,0-1 0,0-21 0,0 0 16,0 0-16,0 1 0,0-1 16,0 0-16,22-21 0,-1 0 15,0 0-15,21 0 0,-21 0 0,1 0 16,20-21-16,-21 0 0,21 21 16,1-22-16,-22 1 0,21-21 0,-21 21 15,22-22-15,-22 22 0,0-21 0,0 0 16,-21-1-16,0 1 0,0 0 15,0-1-15,-21 1 0,-21 0 16,21-1-16,-22 22 0,1 0 0,0 0 16,-1 0-16,1 21 0,0 0 15,-1 0-15,1 0 0,0 0 0,20 21 16,1 0-16,0 0 0,21 0 16,0 0-16,0 1 0,21-1 15,22 0-15,-22-21 0,21 21 0,0-21 16,22 0-16,-22 21 0,22-21 15,-1 0-15,-20 0 0,20 0 0,1 0 16,-1-21-16,1 0 0,-1 21 16,1-21-16,-22-22 0,21 22 0,-20 0 15,-1 0-15,0 0 0,-20 0 16,-1-1-16,0 1 0,-21 0 16,0 0-16,0 0 15,-21 21-15,0 0 16,-1 0-16,1 21 15,0 0-15,21 0 0,-21 0 0,21 22 16,0 20-16,-21-20 0,0 20 0,21 1 16,-22-1-16,22 1 0,0 20 15,-21-20-15,21 20 0,-21-20 0,21 42 16,0-22-16,0 1 0,0 0 0,0 21 16,0-22-16,0 1 0,0 21 15,0-22-15,0 1 0,0 0 16,0-1-16,0 1 0,0 0 0,0-22 15,0 22-15,0-22 0,0 1 0,0-1 16,0-20-16,0-1 0,0 0 0,0 1 16,0-22-16,0 0 0,0 0 15,-21 0-15,0-21 0,0 0 16,-1-21-16,1 0 0,0 0 0,-21-21 16,21-1-16,-22 1 0,22 0 0,-21-22 15,-1 1-15,1-22 0,0 0 16,-1 1-16,1-1 0,21 0 0,0 1 15,0-1-15,21 0 0,0-21 0,0 22 16,0 20-16,0-20 16,21-1-16,21 21 0,-21 1 0,0 21 15,22-1-15,-1 1 0,-21 0 0,22 20 16,-1-20-16,0 21 0,1 0 16,-22 0-16,21-1 0,-21 1 0,22 0 15,-22 0-15,0 0 0,0 0 0,21-1 16</inkml:trace>
  <inkml:trace contextRef="#ctx0" brushRef="#br0" timeOffset="180368.06">18097 8657 0,'-169'43'32,"338"-86"-32,-359 86 0,190-22 0,0 0 15,21-21 1,0 0-16,0 0 15,1 0-15,-1 0 0,21 0 0,0-21 16,-20 0-16,20-1 0,0 22 0,1-21 16,-1 0-16,-21 0 0,0 0 15,0 0-15,1-1 0,-22 1 0,0 0 16,0 0-16,0 0 0,0 0 0,-22-1 16,1 22-16,-21 0 0,0-21 15,20 21-15,-20 0 0,0 0 0,21 21 16,-22 1-16,22-22 0,0 21 15,-21 21-15,42-21 0,-22 0 16,22 1-16,-21-1 0,21 21 0,0 0 16,0-20-16,0 20 0,0-21 15,0 21-15,0 1 0,21-22 0,1 0 16,-22 0-16,21 22 0,0-22 0,21-21 16,-21 21-16,1 0 0,-1-21 15,0 0-15,-21 21 0,21-21 16,-42 0 15,0 0-31,0 0 0,-1 0 0,1 0 0,0 0 16,0 0-16,0 21 0,0 1 15,-1-22-15,1 21 0,21 0 16,0 0-16,0 0 0,0 22 0,0-22 16,0 0-16,0 0 0,0 0 0,0 0 15,21 1-15,1-1 16,20-21-16,-21 0 0,0 0 15,0 0-15,22 0 0,-22 0 0,21 0 16,1-21-16,-1 21 0,0-22 16,1 1-16,20-21 0,-21 21 0,1-22 15,-1 22-15,0-21 0,1-22 0,-1 22 16,-21-21-16,22-1 0,-22 22 16,0-22-16,0 1 0,-21-1 15,0 22-15,21 0 0,-21-22 0,0 22 16,0 21-16,0-22 0,0 22 15,0 0-15,0 0 0,0 42 32,-21 0-32,21 0 0,0 0 0,0 22 15,-21-1-15,21 0 0,-21 1 0,21-1 16,0 22-16,0-1 0,0-21 16,-21 22-16,21-1 0,0-20 0,0-1 15,0 0-15,0 1 0,0-1 0,21 0 16,0-20-16,0-1 0,0 0 15,0 0-15,22-21 0,-22 21 16,21-21-16,-21 0 0,22 0 0,-1 0 16,0 0-16,1 0 0,-1-21 15,0 0-15,1 21 0,-1-21 0,0-22 16,1 22-16,-1-21 0,-21 0 0,0-1 16,1 1-16,-22 0 0,0-1 15,0 1-15,0 21 0,0 0 0,0-1 16,-22 1-16,1 21 0,0 0 0,0 0 15,0 21-15,0 1 16,-1-1-16,1 0 0,0 21 0,0-21 16,21 22-16,0-1 0,0-21 0,0 22 0,0-1 15,0-21-15,0 0 16,21 0-16,0 1 0,0-1 0,1 0 16,-1 0-16,0-21 0,21 0 0,-21 0 15,22 0-15,-22 0 0,21 0 16,1 0-16,-1 0 0,0-21 0,1 21 15,-1-21-15,0-22 0,-21 22 0,22-21 16,-22 21-16,0-22 0,0 1 16,0 0-16,1-1 0,-22 1 15,21 0-15,-21 21 0,0-1 0,0 1 16,0 42 0,0 1-16,0-1 0,0 0 0,-21 21 15,21-21-15,-22 22 16,22-22-16,-21 0 0,21 21 0,0-20 15,0-1-15,0 0 0,0 0 0,0 0 16,0 0-16,0 1 0,-21-22 16,21 21-16,0-42 47,0-1-47,0 1 0,0 0 0,21 0 15,0 0-15,-21-22 0,22 1 0,-1 21 16,0-21-16,0-1 15,-21 1-15,21 0 0,0-1 0,1 22 16,-1-21-16,0 21 0,0 21 16,-21 21-1,21 21-15,-21-21 0,0 22 16,0-1-16,0 0 0,21 1 0,-21-1 16,0 0-16,0-21 0,0 22 15,0-1-15,0-21 0,0 0 0,0 1 16,22-1-16,-22 0 0,21-21 31,-21-21-15,0 0-1,21-1-15,0 1 0,-21-21 0,21 21 16,0-22-16,1 1 0,-22 0 16,21-1-16,0 1 0,21 0 0,-21-1 15,1 1-15,-1 0 0,0 21 16,0-1-16,0 1 0,0 21 15,1 0-15,-1 0 0,-21 21 16,0 1-16,0 20 0,21-21 16,0 21-16,-21-20 0,21 20 0,-21 0 15,21 1-15,1-22 0,-22 21 0,21-21 16,0 22-16,0-22 16,-21 0-16,21 0 0,0 0 0,1 0 15,-1 1-15,0-1 0,0-21 16,0 0-16,0 0 0,1 0 15,-1 0-15,0 0 0,0 0 0,-21-21 16,21 21-16,0-22 0,1 1 0,-1-21 16,0 21-16,0-22 0,0 1 15,-21 0-15,21-1 0,-21-20 0,22 21 16,-22-1-16,0 1 0,0 0 0,0 20 16,0 1-16,0 0 0,0 0 15,-22 21-15,1 0 16,21 21-16,-21 0 0,0 0 15,21 1-15,0 20 0,0-21 16,0 21-16,0 1 0,0-22 0,0 21 16,0 1-16,0-22 0,0 21 0,0-21 15,0 0-15,0 1 0,21-1 16,0 0-16,0 0 0,1-21 16,-1 21-16,0-21 0,0 0 15,0 0-15,0 0 0,1 0 0,20-21 16,-42 0-16,42 0 0,-21 0 15,1-1-15,-1 1 0,0-21 16,0 21-16,0-22 0,0 1 0,1 21 16,-1-21-16,-21 20 0,0 1 15,21 0-15,-21 0 0,0 42 32,0 0-32,-21 0 0,21 22 15,-21-22-15,-1 21 0,22 1 16,-21-22-16,21 0 0,0 21 0,-21-21 15,21 1-15,-21-1 0,21 0 16,0 0-16,-21-21 0,21 21 0,0-42 47,0 0-47,21 21 16,0-21-16,0-22 0,0 22 15,22 0-15,-22-21 0,21-1 16,-21 1-16,22 0 0,-1-1 0,0 1 15,1 21-15,-1-21 0,-21 20 0,22 1 16,-22 0-16,0 0 0,0 21 16,0 0-16,0 0 0,-21 21 15,0 0-15,0 0 16,0 22-16,0-22 0,0 21 0,0-21 16,0 22-16,-21-1 0,21-21 0,0 22 15,0-22-15,0 0 0,0 0 16,0 0-16,0 0 0,21 1 0,1-1 15,-1-21 1,0 0-16,0 0 16,0-21-16,0-1 0,1 1 15,-1 0-15,0 0 0,0 0 16,0-22-16,0 22 0,1-21 0,-1 0 16,0-1-16,0 1 0,0 0 0,0-1 15,1 1-15,-1 21 0,0-22 16,0 1-16,0 0 0,-21 21 15,21-22-15,1 22 0,-22 0 0,0 0 16,0 0-16,21-1 0,-21 44 31,-21-1-31,-1 0 16,1 0-16,0 0 0,0 22 0,0-1 16,0-21-16,-1 21 0,22 1 0,0-1 15,-21 0-15,21 1 0,0-1 16,-21 0-16,21 1 0,0-22 0,0 21 15,0 1-15,0-22 0,0 21 0,0-21 16,0 0-16,0 1 0,0-1 16,0 0-16,21-21 0,0 0 15,1 0 1,-1 0-16,0 0 0,0-21 16,0 0-16,0-1 0,1 1 0,-1-21 15,0 21-15,21-22 16,-21 1-16,1 21 0,-1-21 0</inkml:trace>
  <inkml:trace contextRef="#ctx0" brushRef="#br0" timeOffset="180619.91">22331 8594 0,'0'0'15,"21"0"16,0 0-31,0-21 0,0 21 0,1 0 16,20 0-16,-21-22 16,21 22-16,1 0 0,-1 0 0,0 0 15,1 0-15,-1 0 0,0 0 0,1 0 16,-1 0-16,-21 0 0,22 0 16,-22 0-16,0 0 0,0 0 15,0-21-15,0 21 16,1 0-16</inkml:trace>
  <inkml:trace contextRef="#ctx0" brushRef="#br0" timeOffset="180936.73">23558 8382 0,'0'0'16,"0"-21"-1,0 42 1,-21-21 0,0 21-16,0 0 0,21 1 0,-21 20 15,0-21-15,-1 0 0,1 22 16,21-22-16,-21 21 0,21 0 16,-21 1-16,21-22 0,0 21 0,0 1 15,0-22-15,0 21 0,0-21 0,0 0 16,0 1-16,0-1 0,0 0 15,0 0-15,0 0 16,21-21-16,0 0 0,0 0 16,1 0-16,-22-21 0,21 0 15,0 0-15,0 0 0</inkml:trace>
  <inkml:trace contextRef="#ctx0" brushRef="#br0" timeOffset="181255.55">24024 8382 0,'0'0'0,"21"-21"0,-21 0 0,21 21 15,1 0-15,-1-21 16,0 21-16,0 0 0,0 0 16,0 0-16,1 0 0,-1 0 0,0 21 15,0 0-15,0 0 0,0 0 16,-21 0-16,0 1 0,0 20 0,0 0 15,0-21-15,0 22 0,0-1 16,0 0-16,0 1 0,-21-1 16,21 0-16,-21 1 0,0-1 0,0-21 15,0 22-15,-1-1 0,1-21 16,-21 0-16,21 0 0,0 1 0,-1-1 16,1 0-16,0-21 0,0 21 15,0-21-15,0 0 0,-1 0 0,1 0 16,0 0-16,0 0 15,0 0-15,0-21 0</inkml:trace>
  <inkml:trace contextRef="#ctx0" brushRef="#br0" timeOffset="209928.42">2667 10964 0,'0'0'0,"0"-21"16,0 0-16,0 0 16,0 0-16,0 0 15,0-1 1,0 1 0,0 0-16,-21 21 31,21 21-31,0 0 0,0 1 15,-21-1-15,21 0 0,0 21 0,0-21 16,0 22-16,0-1 0,0 22 16,21-22-16,-21 21 0,21 1 0,-21-22 15,0 22-15,0-1 0,21-20 16,-21 20-16,0-21 0,21 1 0,-21-1 16,0 0-16,0-20 15,0 20-15,0-21 0,0 0 0,0 22 16,0-22-16,21-21 0,-21 21 15,0 0-15,0-42 32,0 0-32,0 0 15,0-1-15,0 1 0</inkml:trace>
  <inkml:trace contextRef="#ctx0" brushRef="#br0" timeOffset="210800.06">2688 10901 0,'21'0'31,"0"0"-31,1 0 0,-1 0 16,0 0-16,21 0 0,1 0 0,-1 0 16,21 0-16,1 0 0,-1 0 15,22 0-15,21 0 0,0 0 0,0 0 16,-1 0-16,22 0 0,-21 0 15,0 0-15,21 0 0,-21 0 0,21 0 16,-21 0-16,21 0 0,-21 0 0,-1 0 16,1 0-16,-21 0 0,0 0 15,-1 0-15,1 0 0,-22 0 0,22 0 16,-21 0-16,-1 0 0,22 0 0,-43 0 16,22 0-16,-1 0 0,-21 0 15,1 0-15,-1 0 0,0 0 16,-20 0-16,20 0 0,-21 0 0,0 0 15,0 0-15,1 0 16,-22 21-16,0 0 16,0 0-16,0 1 0,0-1 15,0 21-15,0-21 0,0 22 16,0-22-16,0 21 0,0 0 0,0 1 16,0-1-16,0 0 0,0 1 15,21-22-15,-21 21 0,21 1 0,-21-1 16,0-21-16,0 21 0,21 1 0,-21-22 15,0 0-15,0 21 16,0-20-16,0 20 0,0-21 0,0 0 16,0 0-16,0 22 0,0-22 0,0 0 15,0 0-15,-21 0 0,0 1 16,0-22-16,-22 21 0,22 0 0,-21-21 16,21 21-16,-22 0 0,-20-21 0,20 0 15,-20 21-15,21-21 0,-22 0 16,-21 0-16,22 22 0,-22-22 0,-21 0 15,1 0-15,-1 0 0,-21 0 0,0 0 16,-21 0-16,21 0 0,-22 0 16,1 0-16,0 0 0,0 0 0,0 0 15,0 0-15,21 0 0,21 0 16,0 0-16,0 0 0,21 0 16,1 0-16,-1 0 0,0 0 0,22-22 15,21 22-15,-22 0 0,22-21 16,21 21-16,-1 0 0,1-21 0,21 0 15,0 0 1,0 0-16,21 21 0,1-22 16,-1 1-16,0 21 0,0-21 0,0 0 15</inkml:trace>
  <inkml:trace contextRef="#ctx0" brushRef="#br0" timeOffset="211710.32">3260 11134 0,'0'0'0,"-22"0"0,22 21 31,0 0-31,0 0 16,0 22-16,0-22 0,0 0 0,0 21 15,0 1-15,0-22 0,0 21 16,0-21-16,0 22 0,0-1 0,0-21 15,0 0-15,0 22 0,0-22 16,0 0-16,0 0 0,0 0 0,0 0 16,0 1-16,0-1 15,0-42 17</inkml:trace>
  <inkml:trace contextRef="#ctx0" brushRef="#br0" timeOffset="212220.03">3154 11155 0,'0'-21'31,"21"21"-31,0 0 0,0 0 16,0 0-16,1 21 0,-1-21 0,0 21 15,0 0-15,-21 0 0,21 1 0,0-1 16,-21 0-16,0 0 0,0 0 16,0 0-16,0 1 0,0-1 0,0 0 15,0 0-15,-21 0 16,0 0-16,0-21 0,0 22 0,0-1 16,-1-21-16,1 0 0,42 0 62,22 0-62,-22 0 0,0 21 16,21-21-16,-20 0 0,20 21 15,-21-21-15,21 21 0,-20 0 0,-1-21 16,0 22-16,0-1 0,-21 0 0,0 0 16,0 0-16,0 0 15,-21 1-15,0-1 0,-22 0 0,22 0 16,0 0-16,-21-21 0,21 21 15,-22-21-15,22 0 0,0 22 0,0-22 16,0 0-16,21-22 16,0 1-1,0 0-15,0 0 0,0 0 16,21 0-16,-21-1 0,21 1 16,0-21-16,-21 21 0,21-22 0,0 1 15,1 21-15</inkml:trace>
  <inkml:trace contextRef="#ctx0" brushRef="#br0" timeOffset="212648.18">3725 11324 0,'0'0'0,"21"0"0,1 21 16,-1 1-16,0-1 0,0 0 0,-21 21 15,21-21-15,-21 1 0,0 20 16,0-21-16,0 0 0,0 0 0,0 1 16,0-1-16,0 0 0,0 0 0,0 0 15,0 0-15,0 1 16,21-22 15,1 0-31,-22-22 16,21 1-16,0 0 0,0 0 0,-21 0 15,21 0-15,0-22 0,1 22 0,-22 0 16,0-21-16,21 20 0,-21 1 16,21 0-16,-21 0 0,0 42 31,0 0-31,0 0 15,0 1-15,0-1 0,0 0 16,0 0-16,0 0 0,0 22 16,0-22-16,0 0 0,0 0 0,0 0 15,21 0-15,-21 1 0,21-1 16,-21 0 0,21-21-16,1 0 15,-1 0-15,0-21 16,0 21-16,0-21 0,0-1 15,1 1-15,-1 0 0,0 0 16,-21-21-16,21 20 0,0-20 0</inkml:trace>
  <inkml:trace contextRef="#ctx0" brushRef="#br0" timeOffset="212872.05">4466 11155 0,'0'0'0,"0"-21"0,0 42 15,0 0 1,0 21-16,-21-20 0,21 20 15,0 0-15,0-21 0,0 22 0,0-1 16,0 0-16,-21-20 0,21 20 16,0-21-16,-21 21 0,21-20 0,0-1 15,0 0-15,0 0 0,0 0 0,0 0 16,0 1-16,0-1 16,21-21-1,0 0-15,-21-21 16,21-1-16,0 1 0,0 0 15</inkml:trace>
  <inkml:trace contextRef="#ctx0" brushRef="#br0" timeOffset="213147.9">4805 11049 0,'0'0'15,"-21"0"1,21 21-1,-22 22-15,22-22 0,0 21 16,0 0-16,-21 1 0,21-1 0,0 0 16,0 1-16,-21-1 0,21-21 15,-21 22-15,0-1 0,21 0 0,0-21 16,0 1-16,-21 20 0,21-21 16,-22 0-16,22 0 0,0 1 0,-21-22 15,21 21-15,21-21 31,1 0-31,-1-21 0,0 21 0,0-22 16,0 1-16,22-21 0</inkml:trace>
  <inkml:trace contextRef="#ctx0" brushRef="#br0" timeOffset="213811.53">5143 11367 0,'0'21'16,"0"-42"-16,0 63 0,0-21 0,0 0 15,-21 0-15,21 1 0,-21-1 16,21 0-16,0 0 0,-21 0 0,0 22 16,0-22-16,21 0 15,0 0-15,0 0 0,0 0 16,0 1-16,21-22 31,0 0-31,0 0 0,0 0 0,0 0 16,1-22-16,-1 22 0,-21-21 15,0 0-15,21 21 0,-21-21 16,21 0-16,-21 0 0,0-1 0,0 1 16,0 0-16,0 0 0,0 0 0,0 0 15,0-1-15,0 1 16,0 0-16,21 21 0,0 0 16,1 0-16,-1 0 15,0 0-15,0 21 0,0-21 16,0 21-16,1 1 0,-1-1 15,0 0-15,0-21 0,0 21 0,-21 0 16,21 0-16,-21 1 0,0-1 0,22 0 16,-22 0-16,0 0 15,0 0-15,-22-21 32,1 0-32,0 0 15,21-21-15,0 0 16,-21 0-16,21 0 0,0 0 15,0-1-15,0 1 0,0 0 0,0-21 16,0 21-16,21-22 0,0 1 0,0 21 16,1 0-16,-1-1 15,0 1-15,21 0 0,-21 21 0,22 0 16,-22 0-16,21 21 0,-21-21 0,1 21 16,-1 1-16,0 20 0,0-21 15,0 0-15,-21 0 0,0 22 0,0-22 16,0 0-16,0 21 0,0-20 15,0-1-15,-21 0 0,0 0 0,0 0 16,0-21-16,-1 21 16,-20-21-1,21 0-15,0-21 16</inkml:trace>
  <inkml:trace contextRef="#ctx0" brushRef="#br0" timeOffset="214031.4">4360 11261 0,'0'0'0,"-21"0"0,0 0 32,42 0-32,0 0 0,22 0 15,-1 0-15,0 0 0,22 0 0,-1 0 16,1 0-16,20 0 0,-20 0 0,21 0 15,-22 0-15,1 0 16,-1 0-16,1-21 0,-1 21 0,1 0 16,-22 0-16</inkml:trace>
  <inkml:trace contextRef="#ctx0" brushRef="#br0" timeOffset="214696.02">7091 11367 0,'-43'0'0,"86"0"0,-128 0 15,43-22-15,-1 22 0,22 0 0,0-21 16,21 0-16,21 21 16,22 0-16,-22 0 15,21 0-15,0 0 0,1 0 16,-1 0-16,22 0 0,-22 0 0,21 0 15,1 0-15,-1 0 0,1 0 16,21 0-16,-22 0 0,1 0 0,20 0 16,-20 0-16,-1 0 0,-20 0 0,-1 0 15,-21 0-15,0 0 0,-42 0 16,0 0-16,0-21 16,-22 21-16,-20 0 0,21 0 0,-22-21 15,22 0-15,-22 21 0,22 0 16,0-22-16,20 22 0,1 0 0,0 0 15,21-21-15,0 0 16,21 21 0,0-21-16,1 21 0,20 0 0,0 0 15,1 0-15,-1 0 0,21 0 16,-20 0-16,20 0 0,-20 0 0,20 21 16,-21-21-16,1 0 0,-1 21 0,0 0 15,-20-21-15,-1 22 0,-21-1 16,0 0-16,-21 0 0,-1 0 0,-20 0 15,-21 1-15,20 20 0,-41-21 16,20 21-16,1-20 0,-22 20 0,21-21 16,-20 21-16,20-20 0,1 20 0,20-21 15,1 0-15,-21 0 0,41-21 16,-20 22-16,0-22 0</inkml:trace>
  <inkml:trace contextRef="#ctx0" brushRef="#br0" timeOffset="-213189.21">9567 10964 0,'0'0'0,"0"22"0,0-1 16,0 0 0,21-21-16,1 0 0,-1 0 15,0 0-15,0 0 0,0 0 16,22 0-16,-22 0 0,0 0 16,0 0-16,0-21 0,22 21 15,-22-21-15,0 21 0,0-22 0,0 22 16,-21-21-16,0 0 0,0 0 15,0 0-15,-21 0 16,-21 21-16,21-22 16,-22 22-16,1 0 0,21 0 0,-22 0 15,1 0-15,0 0 0,21 22 0,-22-22 16,22 21-16,0 0 0,0 0 16,0 0-16,21 22 0,-22-22 0,22 21 15,0 0-15,0-20 0,0 20 0,0 0 16,0-21-16,22 1 15,-1 20-15,0-21 0,0 0 0,0 0 16,22-21-16,-22 22 0,0-22 0,21 0 16,-21 0-16,1 0 0,20 0 15,-21 0-15,0 0 0,0 0 0,1 0 16,-1-22-16,-21 1 16,0 0-16,0 0 0,-21 21 15,-22-21-15,22 21 0,0-21 0,-21 21 16,-1 0-16,1 0 0,21 0 15,-22 0-15,22 0 0,-21 21 0,21 0 16,0 0-16,-1 0 0,1 0 0,0 1 16,21 20-16,0-21 15,-21 0-15,21 22 0,-21-22 0,21 21 16,0-21-16,0 0 0,0 1 0,0-1 16,21 0-16,0 0 0,0 0 15,0 0-15,1-21 0,20 22 0,-21-22 16,21 0-16,1 0 0,-1 0 0,0 0 15,1 0-15,20 0 0,-20 0 16,20 0-16,-21-22 0,1 22 0,20-21 16,-20 0-16,-1 0 0,0 0 0,1 0 15,-1-22-15,0 22 0,1-21 16,-22-1-16,21 1 0,-21 0 0,0-22 16,1 22-16,-1 0 15,0-22-15,0 22 0,0-1 0,-21 1 16,21 0-16,-21-1 0,0 1 0,0 21 15,0-21-15,0 20 0,0 1 16,0 0-16,0 0 0,0 42 63,0 0-48,0 0 1,0 1 15,-21-22-15,0 0 62,21-22-31,-21 22 46,0 0-61,21 22-17,-21-22-15</inkml:trace>
  <inkml:trace contextRef="#ctx0" brushRef="#br0" timeOffset="-210680.31">10499 10901 0,'0'-21'0,"0"0"16,0-1-16,0 1 15,0 0-15,0 0 16,0 0-16,0 42 47,0 0-47,0 0 15,0 22-15,0-22 16,0 21-16,0-21 0,0 22 0,0-1 16,0 21-16,0-20 0,0-1 0,0 22 15,0-22-15,0 21 0,0-20 16,21-1-16,-21 0 0,0 1 0,21-22 16,0 21-16,-21-21 0,21 1 0,0-1 15,1 0-15,-1-21 16,0 0-16,0 0 0,0 0 0,0 0 15,1 0-15,-1 0 0,21-21 0,-21 21 16,22-21-16,-22-1 0,21 1 16,-21-21-16,22 21 0,-22-22 15,21 22-15,-21-21 0,0 0 0,1-1 0,-1 1 16,0 0-16,-21-1 16,21 22-16,-21-21 0,0 21 0,0-1 15,0 1-15,0 0 16,-21 21-1,0 21-15,0 0 0,-1 1 16,1 20-16,21-21 0,0 21 16,0 1-16,-21-22 0,21 21 0,0-21 15,0 22-15,0-22 0,0 21 0,0-21 16,21 1-16,0-1 0,1 0 16,-22 0-16,42-21 0,-21 21 0,0-21 15,0 0-15,1 0 0,20 0 16,-21 0-16,21 0 0,-20 0 15,-1 0-15,21-21 0,-21 0 0,0 0 16,1 0-16,-1-1 0,0 1 0,0 0 16,0-21-16,0 21 0,1-22 15,-22 22-15,0-21 0,0-1 0,21 22 16,-21 0-16,0 0 0,0 0 0,0 0 16,0 42-1,-21 21 1,21-21-16,0 0 0,0 1 15,0 20-15,0-21 0,0 21 16,0-20-16,-22-1 0,22 21 16,0-21-16,0 0 0,-21 1 0,21-1 15,0 0-15,0 0 16,0 0-16,0-42 47,0 0-47,0 0 15,0 0-15,0-22 0,0 22 16,0-21-16,0 21 0,0-22 0,21 1 16,-21 0-16,22-1 0,-1 1 15,0 21-15,0 0 0,21-22 16,-20 22-16,-1 21 0,21-21 0,-21 21 16,22 0-16,-22 0 0,0 0 0,21 21 15,-21-21-15,1 21 0,-1 22 16,0-22-16,-21 21 0,0-21 0,21 22 15,-21-22-15,0 21 0,0 0 0,0-20 16,0-1-16,0 21 0,0-21 16,0 0-16,0 1 0,0-1 15,0 0-15,21-21 0,0 21 16,1-21 0,-1 0-16,0 0 0,-21-21 15,21 0-15,0 0 0,0-1 16,1 1-16,-1 0 0,21 0 15,-21-21-15,149-170 32,-149 170-32,0 20 0,0 1 0,0 0 15,-21 0-15,0 42 32,0 0-17,-21 0-15,21 22 0,-21-22 0,0 21 16,21-21-16,0 1 0,-21 20 0,21-21 15,-22 0-15,22 22 0,0-22 16,0 0-16,0 0 0,0 0 16,22 0-16,-1-21 15,0 22-15,0-22 0,0 0 16,0 0-16,1 0 0,20 0 0,-21 0 16,0 0-16,22-22 0,-22 1 0,0 21 15,21-21-15,-21 0 0,22-21 16,-22 20-16,21 1 0,-21-21 0,1 21 15,-1-22-15,0 22 0,-21 0 16,0-21-16,0 21 0,0-1 16,0 1-16,-21 21 15,0 0-15,-1 0 16,1 21-16,0 1 0,0-1 16,21 0-16,-21 0 0,21 0 0,-21 0 15,21 22-15,0-22 0,0 0 16,0 0-16,0 0 0,0 1 15,0-1-15,0 0 16,21-21 0,0 0-16,0 0 15,0 0-15,-21-21 0,21 0 0,1-1 16,-1 1-16,0 0 0,0 0 16,0 0-16,0-22 0,1 22 15,-22 0-15,21 0 0,0 0 0,0 0 16,0-1-16,0 1 0,1 21 15,-1 0 1,-21 21-16,0 1 0,21-1 16,-21 21-16,0-21 0,21 0 15,-21 1-15,0-1 0,0 0 0,0 0 16,21 0-16,-21 0 0,21 1 16,-21-1-16,22 0 0,-1-21 15,0 21-15,0-21 0,0 0 16,0 0-1,1 0-15,-1 0 0,0 0 0,0-21 16,21 21-16,-42-21 0,22 0 0,-1 21 16,0-43-16,0 22 0,0 0 15,-21-21-15,21 20 0,1-20 0,-1 0 16,0 21-16,-21-22 0,21 1 0,-21 0 16,21-1-16,-21 22 0,0-21 15,0-1-15,0 1 0,0 21 0,0 0 16,0 0-16,0-1 0,0 1 0,0 42 31,0 1-31,0-1 0,0 21 0,-21-21 16,21 22-16,0-1 0,-21 0 15,21 1-15,-21 20 0,21-21 16,0 1-16,0-1 0,0 0 0,-21 1 16,21-22-16,0 0 0,0 21 0,0-20 15,0-1-15,0 0 16,21-21-1,0 0-15,0 0 16,0 0-16,0 0 0,1-21 16,-1 0-16,0-1 0,-21 1 0,21 0 15,-21-21-15,0 21 0,0-22 0,0 22 16,0-21-16</inkml:trace>
  <inkml:trace contextRef="#ctx0" brushRef="#br0" timeOffset="-210497.4">13652 10986 0,'0'0'0,"-21"0"0,42 0 32,1 0-32,-1 0 0,0 0 15,0 0-15,21 0 0,-20 0 0,20 0 16,0 0-16,-21 0 0,22 0 16,-1-22-16,0 22 0,-20 0 0,20 0 15,0-21-15,1 21 0,-1-21 0,0 21 16,1 0-16,-1-21 0</inkml:trace>
  <inkml:trace contextRef="#ctx0" brushRef="#br0" timeOffset="-210209.21">14795 10922 0,'0'42'31,"0"-20"-31,0-1 0,0 0 16,0 21-16,0-21 0,0 1 15,0-1-15,0 21 0,0-21 16,-21 0-16,21 22 0,-21-22 0,21 0 16,-21 0-16,21 0 0,0 1 0,0-1 15,-21 0-15,0 0 16,42-42 15,0 21-31,0-21 16,0 0-16,0-1 0</inkml:trace>
  <inkml:trace contextRef="#ctx0" brushRef="#br0" timeOffset="-209821.43">15346 10880 0,'0'0'0,"0"-43"15,-21 43 1,-1 0-16,1 0 16,0 22-16,0-1 0,-21 0 0,20-21 15,1 21-15,0 0 0,0 0 0,0 1 16,0-1-16,21 0 16,0 0-16,0 0 0,0 0 15,21 1-15,0-22 16,0 0-16,0 21 0,0-21 0,22 21 15,-22-21-15,0 0 0,21 21 16,-20-21-16,-1 21 0,0-21 16,0 21-16,0-21 0,-21 22 0,0-1 15,0 0-15,0 0 16,0 0-16,-21 0 16,0 1-16,-21-22 0,20 21 0,1-21 15,-21 0-15,21 21 0,0-21 0,-22 0 16,22 0-16,0 0 0,0 0 15,0 0-15,-1 0 0,1 0 16,21-21 0,-21 0-16,21-1 0,0 1 15,0-21-15</inkml:trace>
  <inkml:trace contextRef="#ctx0" brushRef="#br0" timeOffset="-209625.54">14690 10605 0,'0'0'0,"-22"0"15,22 21 17,0 0-17,22-21 1,-1 0-1</inkml:trace>
  <inkml:trace contextRef="#ctx0" brushRef="#br0" timeOffset="-208596.52">16404 10922 0,'21'0'0,"-21"-21"0,21 21 16,1-21-16,-1 21 0,0-21 0,0-1 15,0 1-15,0 0 0,1 0 16,-1 0-16,-21 0 0,0-1 0,0 1 15,0 0-15,0 0 0,0 0 16,0 0-16,-21 21 0,-1 0 16,1 0-16,-21 0 0,21 0 15,0 21-15,-22 0 0,22 21 0,-21-21 16,21 22-16,-22-1 0,22 0 0,-21 1 16,21 20-16,-1-20 0,1-1 15,0 21-15,0-20 0,21-1 16,-21 0-16,21 1 0,0-1 0,0-21 15,21 22-15,0-22 0,0 0 16,0 0-16,22 0 0,-22 0 0,21-21 16,1 0-16,-1 0 0,21 0 0,-20 0 15,-1 0-15,22-21 0,-22 21 16,21-21-16,-20-21 0,-1 21 0,0-22 16,1 1-16,-1 0 0,0-1 15,-20 1-15,20-22 0,-21 22 0,21 0 16,-20-22-16,20 22 0,-21 0 0,0-22 15,0 22-15,1-1 0,-22-20 16,21 42-16,0-22 0,-21 22 16,0 0-16,0 0 0,0 42 15,0 0 1,0 0-16,-21 22 0,0-1 0,-1 0 16,1 1-16,0-1 0,0 22 15,0-22-15,0 21 0,-1-20 0,1-1 16,0 22-16,21-22 0,0 0 0,0 1 15,0-1-15,0 0 0,0-21 16,0 22-16,0-22 0,0 0 0,21 0 16,0-21-16,-21 21 0,22-21 15,-1 0-15,21 0 0,-21 0 0,0 0 16,22-21-16,-22 21 0,21-21 16,-21 0-16,22-21 0,-22 20 0,21-20 15,-21 21-15,22-21 0,-22-1 16,0 1-16,0 21 0,0-22 0,1 22 15,-1 0-15,-21 0 0,0 42 32,0 0-32,-21 0 0,21 1 15,-22 20-15,22-21 0,-21 0 16,21 0-16,-21 22 0,21-22 0,0 0 16,0 0-16,0 0 0,0 1 15,0-1-15,21-21 31,-21-21-15,0-1-16,21 1 0</inkml:trace>
  <inkml:trace contextRef="#ctx0" brushRef="#br0" timeOffset="-208416.19">17716 10795 0,'0'0'0,"0"-21"0,0 0 16,-21 21-16,0 0 15,0 21 17,21 0-32,0 0 15,0 0-15,0 1 16,21-22-16,-21 21 0,21 0 0,0-21 16,1 21-16</inkml:trace>
  <inkml:trace contextRef="#ctx0" brushRef="#br0" timeOffset="-206773.13">18351 10964 0,'0'0'0,"0"-21"0,0 0 16,-21 21-16,0 0 16,0 0-16,0 0 0,0 0 15,-1 0-15,1 0 0,0 21 0,0-21 16,0 21-16,0 1 0,-1-1 15,1 0-15,0 0 0,0 0 0,21 0 16,-21 1-16,21 20 0,-21-21 0,21 0 16,0 0-16,0 22 0,0-22 15,0 0-15,0 0 0,0 0 0,21 1 16,0-1-16,0-21 16,0 0-16,22 21 0,-1-21 15,-21 0-15,21 0 0,22 0 0,-22 0 16,1 0-16,20 0 0,-21 0 15,1 0-15,20-21 0,-20 0 0,-1-1 16,21 1-16,-41 0 0,20 0 0,0 0 16,-21-22-16,1 1 0,-1 21 15,0-21-15,0 20 0,-21-20 0,0 21 16,0 0-16,0-22 0,0 22 16,-21 0-16,0 21 0,0 0 15,-1 0-15,1 0 0,-21 0 0,21 0 16,-22 0-16,22 21 0,-21 0 15,0 1-15,-1-1 0,22 0 16,-21 21-16,21 1 0,-22-22 0,22 21 16,0-21-16,21 22 0,0-22 15,0 0-15,0 21 0,0-21 0,0 1 16,0-1-16,21 0 0,0-21 16,0 0-16,22 0 0,-22 0 15,0 0-15,0 0 0,22 0 0,-22 0 16,0-21-16,0 21 0,21-21 15,-20-22-15,-1 22 0,0 0 0,0-21 16,0 20-16,0-20 0,1 21 0,-1-21 16,0-1-16,-21 22 0,0 0 15,21 0-15,-21 0 0,0-1 16,21 1-16,-21 42 31,0 1-31,-21-1 0,21 0 0,-21 0 16,21 0-16,0 22 0,0-22 0,0 0 15,0 21-15,0-21 0,0 1 16,0-1-16,0 0 0,0 0 0,21 0 16,0 0-16,0 1 0,1-22 15,-22 21-15,21-21 0,0 0 0,21 0 16,-21 0-16,1 0 0,-1 0 0,0 0 16,21 0-16,-21-21 0,22-1 15,-22 1-15,0-21 0,21 0 16,-20 20-16,-1-20 0,0 0 0,0-22 15,0 22-15,0 0 0,1-22 16,-1 22-16,0-1 0,0-20 0,-21 21 16,21-22-16,-21 22 0,21-1 15,-21 1-15,0 21 0,0 0 0,0 0 16,0 42-16,-21 0 16,0 0-16,0 21 0,0 1 15,0-1-15,-1 0 0,1 1 0,0 20 16,21-20-16,0-1 0,0 21 15,-21-20-15,21-1 0,0 0 0,0-20 16,-21 20-16,21-21 0,0 21 16,0-20-16,0-1 0,0 0 15,0 0-15,0-42 32,0 0-17,0 0-15,0-1 0,0 1 0,21 0 16,0-21-16,0 21 0,0-1 0,22-20 15,-22 21-15,21 0 0,-21 0 16,22-1-16,-22 1 0,21 21 0,-21 0 16,1 0-16,20 0 0,-21 0 15,0 21-15,0 1 0,1-1 0,-1 0 16,-21 0-16,21 21 0,-21-20 16,21-1-16,-21 21 0,0-21 15,0 0-15,0 1 0,0 20 0,-21-42 16,0 21-16,0 0 0,-1 0 0,1-21 15,0 0-15,0 22 0,0-22 16,0 0-16,-1 0 0,1 0 0,0 0 16,-21 0-16,21 0 0,-1-22 15,1 1-15,0 21 0,0-21 0,21 0 16,-21 0-16,21 0 0,-21-1 0,21 1 16,-22 0-16,22 42 46,0 0-30,22-21-16,-22 22 16,21-22-16,0 0 47,0 0-32,-21 21 48,0 0-48,0 0 1,21-21 62,-21-21-47,0 0-15,0 0 0,-21 21-16,0 0 15,0-22-15</inkml:trace>
  <inkml:trace contextRef="#ctx0" brushRef="#br0" timeOffset="-205400.8">18627 10626 0,'0'0'0,"-22"21"15,22 0 1,-21 0-16,21 0 0,-21 1 0,21-1 16,0 21-16,-21 0 0,0-20 0,21 20 15,-21 0-15,21 1 16,-22-1-16,1 0 0,0 1 0,21-1 16,-21 0-16,0 1 0,0-22 0,-1 21 15,1-21-15,0 22 0,0-22 16,21 0-16,-21 0 0,21 0 0,-21-21 15,21 21-15,0-42 47,0 0-47,0 0 0,0 0 16,0 0-16,0-1 0,0-20 16,21 21-16,0 0 0,-21 0 0,0-1 15,21 1-15,0 0 16,0 0-16,-21 0 0,22 0 0,-1 21 15,0 0 1,-21 21 0,-21 0-1,0 0 1,-1-21-16,1 0 0,21 21 0,-21-21 16,0 0-16,21 21 0,-21-21 0,0 22 15,21-1 1,0 0-16,0 0 0,0 0 15,0 0-15,21 1 0,0-22 16,0 21-16,21 0 16,-20-21-16,-1 21 0,21 0 0,-21-21 15,22 21-15,-22-21 0,21 0 0,-21 22 16,22-22-16,-22 0 0,21 0 16,-21 0-16,22 0 0,-22 0 0,21 0 15,0 0-15</inkml:trace>
  <inkml:trace contextRef="#ctx0" brushRef="#br0" timeOffset="-204861.03">20341 10626 0,'0'0'15,"0"-21"-15,0-1 0,0 1 0,0 0 16,-21 0-16,0 21 0,0 0 16,-1 21-16,1 21 15,21-20-15,-21 20 0,0 0 0,21 1 16,-21-1-16,21 0 0,-21 1 15,-1-1-15,1 0 0,21 1 0,0-1 16,0 0-16,0 1 0,0-1 16,0-21-16,0 21 0,0-20 0,0-1 15,0 0-15,0 0 0,0 0 16,21-21-16,1 0 0,-1 21 0,0-21 16,0 0-16,0 0 0,0 0 15,1 0-15,20-21 0,-21 0 0,21 21 16,-20-21-16,20 0 0,-21-22 0,21 22 15,-20 0-15,-1-21 0</inkml:trace>
  <inkml:trace contextRef="#ctx0" brushRef="#br0" timeOffset="-204497.29">20616 10986 0,'-21'0'16,"21"21"0,-21-21-16,21 21 15,21-21 1,0 0-16,0 0 0,1 0 15,20 0-15,-21 0 0,21 0 16,-20 0-16,20 0 0,-21 0 0,21-21 16,-20 21-16,20 0 0,-21-21 0,0-1 15,0 22-15,-21-21 0,0 0 16,0 0-16,0 0 0,0 0 16,0-1-16,-42 22 0,21 0 15,-21 0-15,20 0 0,-20 0 16,0 0-16,-1 22 0,1-1 0,0 0 15,21 0-15,-1 0 0,1 0 0,0 22 16,21-22-16,-21 21 0,21-21 16,0 22-16,0-22 0,0 0 0,21 21 15,0-20-15,0-1 0,1 0 16,20 0-16,-21-21 0,21 21 0,1-21 16,-22 0-16,21 0 0,1 0 0,-1 0 15,0 0-15,1 0 0,-1 0 16,0-21-16,1 0 0,-1 0 0,0-22 15</inkml:trace>
  <inkml:trace contextRef="#ctx0" brushRef="#br0" timeOffset="-204209.16">22140 10605 0,'0'0'0,"21"-22"0,-21 1 0,-21 21 31,0 21-31,0 1 16,0-1-16,0 21 0,-22 0 0,22-20 16,-21 20-16,-1 0 0,22 1 15,-21-1-15,21 0 0,0 1 16,-1-1-16,1 0 0,0-21 0,21 22 16,0-1-16,0-21 0,0 0 0,0 22 15,0-22-15,21 0 0,0 0 16,1-21-16,-1 21 0,21 1 0,-21-22 15,22 0-15,-22 0 0,21 0 16,-21 0-16,22 0 0,-22-22 0,21 1 16,0 0-16,-20 0 0</inkml:trace>
  <inkml:trace contextRef="#ctx0" brushRef="#br0" timeOffset="-203932.32">22648 10668 0,'0'0'0,"21"-42"0,43-22 15,-43 43-15,0 21 16,22 0-16,-22 0 0,21 0 16,-21 0-16,22 0 0,-22 0 0,21 21 15,-21 0-15,0 1 0,1 20 16,-1-21-16,0 21 0,-21 22 0,21-22 16,-21 1-16,0-1 0,0 0 0,-21 22 15,0-22-15,0 0 0,-1 1 16,-20-1-16,0 0 0,21 1 0,-22-1 15,22-21-15,-21 0 0,21 1 16,-22-1-16,22-21 0,0 21 16,0 0-16,0-21 0,-1 0 0,1 0 15,0 0-15,0 0 16,0 0-16</inkml:trace>
  <inkml:trace contextRef="#ctx0" brushRef="#br0" timeOffset="-159637.39">1333 14245 0,'0'-21'0,"0"0"0,22 0 16,-22 0 0,21-1-16,-21 1 15,0 0 1,0 0 15,-21 21 32,21 21-48,-22 0-15,22 0 16,0 1-16,-21-22 15,0 21-15,21 0 0,-21 0 16,21 21-16,-21-20 0,21 20 0,0 0 16,0 22-16,0-22 15,0 22-15,0-22 0,0 21 0,0-20 16,0-1-16,21 22 0,-21-22 16,0 21-16,0-20 0,21 20 15,-21-20-15,0 20 0,0-21 0,0 22 16,0-22-16,0 22 0,0-22 15,0 0-15,0-20 0,0 20 0,0 0 16,-21-21-16,21 1 0,0-1 16,0 0-16,0 0 0,0 0 15,-21-21-15,21 21 0,0-42 32,0 0-17,0-21-15,21 21 0,-21-22 16,0 1-16</inkml:trace>
  <inkml:trace contextRef="#ctx0" brushRef="#br0" timeOffset="-158777.45">1418 14161 0,'0'0'15,"-21"-22"1,21 1-16,21 21 31,0 0-15,22 0-16,-1 0 0,0 0 15,1 0-15,20 0 0,1 0 16,-1 0-16,1 0 0,-1 0 0,22 0 16,-1 0-16,1 0 0,21 0 15,0 0-15,-22 0 0,22 0 0,-21 0 16,0 0-16,-1 0 16,1 0-16,-22 0 0,22 0 0,-21 0 15,-1 0-15,1 0 0,-1 0 16,-21 0-16,22 0 0,-22 0 0,22 0 15,-22 0-15,0 0 0,1 0 16,-1 0-16,0 0 0,-20 0 0,-1 0 16,21 0-16,-21 21 0,0-21 15,-21 22-15,22-22 0,-22 21 0,21 0 16,-21 0-16,0 0 0,0 0 16,0 1-16,0 20 0,0 0 15,0 1-15,0-22 0,0 21 0,0 22 16,0-22-16,0 0 0,0 1 15,-21-1-15,21 0 0,0 1 0,0-1 16,0 21-16,0-20 0,0-1 16,0 22-16,0-1 0,0-21 0,0 22 15,0-22-15,0 22 0,0-22 16,0 0-16,0 1 0,0-1 0,0 0 16,-22 1-16,22-1 0,0 0 15,0-20-15,-21 20 0,0-21 0,21 21 16,-21-20-16,21-1 0,-21 0 15,0 0-15,-1 0 0,1 0 16,-21 1-16,21-1 0,-22-21 0,1 21 16,0 0-16,-22-21 0,1 21 15,-1 0-15,1-21 0,-22 0 0,0 0 16,1 22-16,-1-22 0,-21 0 16,22 0-16,-22 0 0,-21 0 0,42-22 15,-21 22-15,0-21 0,1 0 16,20 21-16,-21-21 0,21 0 0,1 21 15,-1-21-15,0-1 0,1 1 16,20 21-16,1-21 0,-1 0 16,22 21-16,-22-21 0,43 21 0,-21 0 15,21-21-15,0 21 16,-1-22-16,22 1 0,0 0 16,0 0-16,0 0 15,0 0-15</inkml:trace>
  <inkml:trace contextRef="#ctx0" brushRef="#br0" timeOffset="-158236.84">1863 14669 0,'0'21'16,"21"-21"-1,0 0-15,0 0 16,0 0-16,0-21 0,22 21 16,-22 0-16,21-22 0,22 22 15,-1-21-15,1 0 0,20 21 0,-20-21 16,21 21-16,-1-21 0,-20 21 15,-1-21-15,1 21 0,-1 0 0,1-22 16,-22 22-16,0 0 0,-20-21 16,-1 21-16,21 0 0,-21 0 0,0 0 15,1 0 1,-22 21 0,0 1-1,-22-1-15,1-21 16,0 0-16,0 21 0,0-21 15,0 0-15,-1 21 0,1-21 0</inkml:trace>
  <inkml:trace contextRef="#ctx0" brushRef="#br0" timeOffset="-157861.06">1863 14901 0,'0'0'0,"21"0"16,0 22-16,0-22 0,21 0 15,-20 0-15,20 21 0,0-21 0,1 0 16,-1 0-16,0 0 0,22 0 15,-1 0-15,1 0 0,-1 0 0,1 0 16,-1 0-16,1 0 16,-1 0-16,-20 0 0,20 0 0,-21 0 15,1 0-15,-22 0 0,21 0 16,-21 0-16,1 0 0,-1-21 16,-42 21 15,-1 0-31,1 0 15,-21 0-15,21 0 0,-22 0 0</inkml:trace>
  <inkml:trace contextRef="#ctx0" brushRef="#br0" timeOffset="-156793.08">1799 15388 0,'21'0'47,"0"0"-47,1 0 15,-1 0-15,0 0 0,0 0 16,0 0-16,0 0 0,22 0 15,-1 0-15,0 0 0,1 0 16,-1 0-16,0 0 0,1 0 0,20 0 16,-20 0-16,-1 0 0,21 0 15,-20 0-15,-1 0 0,0 0 0,1 0 16,-22 0-16,21 0 0,-21 0 16,1 0-16,20 0 0,-21 0 15,0 0-15,0 0 16,-42 0 171,21 21-171,-21-21 0,0 0 265,21-21-250,-21 21 0,21-21-31,0 0 16,0 0 0,0 0-16</inkml:trace>
  <inkml:trace contextRef="#ctx0" brushRef="#br0" timeOffset="-156076.22">2434 14097 0,'-21'0'15,"0"0"1,21-21 0,0 0-16,0 0 15,0-1 1,21 1-16,0 21 0,0-21 15,0 0-15,1 0 0,-1 0 0,0-1 16,0 1-16,21 0 0,1 0 16,-1-21-16,0 20 0,1 1 0,20 0 15,1 0-15,-1 0 16,1 0-16,20-1 0,1 1 0,21 21 16,-21 0-16,20-21 0,-20 21 15,21 0-15,-21 0 0,-1 0 0,-20 0 16,20 21-16,-20-21 0,-1 21 15,-20 1-15,20-1 0,-20 0 0,20 0 16,-42 0-16,22 0 0,-1 1 16,-21 20-16,0-21 0,0 0 0,-21 0 15,0 22-15,22-22 0,-22 0 16,0 0-16,0 0 0,0 1 0,0-1 16,0 0-16,0 0 0,0 0 15,0 0-15,0 1 16,0-1-16,0 0 15,-22-21 1,1 0 0,0 0-16,0 0 15</inkml:trace>
  <inkml:trace contextRef="#ctx0" brushRef="#br0" timeOffset="-155720.91">4191 14076 0,'0'0'15,"42"85"1,-21-85-16,1 21 16,-1 0-16,0 0 0,0-21 15,0 21-15,0 0 16,1-21-16,-22 22 0,21-22 0,0 0 15,0 0-15,0 0 16,0 0-16,1-22 0,-22 1 16,21 0-16,0 0 15,-21 0-15,21 0 0,-21-1 0,0 1 16,21 0-16,-21 0 16,21 0-16,-21 0 15,22 21 1,-1 0-1,0 0-15,0 0 16,0 0-16,0 0 0</inkml:trace>
  <inkml:trace contextRef="#ctx0" brushRef="#br0" timeOffset="-155240.66">4784 14457 0,'0'0'0,"-22"-21"16,22-22-1,0 22-15,-21 21 0,21 21 16,0 1 0,0-1-16,0 21 0,0 0 15,0 1-15,0-1 0,0 22 0,21-22 16,-21 21-16,0-20 0,0 20 15,0 1-15,22-1 0,-22 1 0,0-1 16,0 1-16,0-1 0,0 1 16,0-22-16,0 0 0,0 22 0,0-43 15,0 21-15,21 1 0,-21-22 16,0 0-16,0 0 0,0 0 16,21-21-16,-21-21 31,0 0-31,0 0 0,0 0 0,0-22 15,0 1-15,0 0 0</inkml:trace>
  <inkml:trace contextRef="#ctx0" brushRef="#br0" timeOffset="-154525.08">4911 14245 0,'0'0'0,"21"0"0,21 0 0,0-21 16,1 21-16,-1 0 0,22 0 0,-1 0 15,22 0-15,-1-21 0,1 21 16,21 0-16,21 0 0,-21-21 0,0 21 16,21 0-16,-22 0 0,1-21 15,21 21-15,-21 0 0,21 0 0,-21 0 16,0 0-16,0 0 0,-22 0 15,1 0-15,0 0 0,-22 0 0,1 0 16,-1 0-16,-21 0 0,1 0 16,-1 0-16,0 0 0,-20 0 15,20 0-15,-21 0 0,0 21 0,0 0 16,-21 0-16,22 0 0,-22 0 16,0 1-16,0-1 0,0 21 15,0 0-15,0-20 0,0 20 0,0 0 16,0 1-16,0-1 0,0 0 15,0 1-15,0-1 0,0 0 0,0 1 16,21-1-16,-21 0 0,0 1 16,21-1-16,0 0 0,-21 22 0,0-22 15,21 0-15,0 1 0,-21-1 0,0 0 16,0 1-16,0-1 16,0-21-16,0 22 0,0-22 0,0 21 15,0-21-15,0 0 0,0 22 0,0-22 16,0 0-16,-21 0 0,-42 22 15,42-22-15,-1-21 16,1 21-16,0-21 0,0 21 16,0-21-16,-22 0 0,22 21 0,-21-21 15,0 0-15,-1 21 0,1-21 0,-22 0 16,1 0-16,-1 22 0,-20-22 16,-1 21-16,-21-21 0,0 0 15,1 0-15,-1 0 0,-21 0 0,0 0 0,0 0 16,0 0-16,0 0 15,0 0-15,21 0 0,0 0 0,0 0 16,43 0-16,-22 0 0,22 0 0,-1 0 16,22 0-16,-1-21 0,1 21 15,0-22-15,21 22 0,-22-21 0,22 21 16,21-21-16,0 0 0,-21 0 0,21 0 16,0-22-16,0 22 15,0 0-15</inkml:trace>
  <inkml:trace contextRef="#ctx0" brushRef="#br0" timeOffset="-152708.77">5270 13716 0,'0'0'0,"0"21"0,0 85 31,-21-85-31,21 22 0,0-22 0,0 0 16,0 0-16,0 0 0,-21 0 0,21 1 15,-21-22 1,21 21-16,0 0 15,0-42 17,0 0-32,0-1 15,21 1-15,0 21 0,-21-21 16,21 0-16,1 0 0,-1 0 16,-21-1-16,21 1 0,0 0 0,0 21 15,0 0 1,1 0-16,-1 21 15,-21 0-15,0 1 16,0-1-16,0 0 0,21 0 0,-21 0 16,0 0-16,0 1 0,0-1 15,21-21-15,-21 21 0,21 0 0,0-21 16,1 0-16,-1 0 16,0 0-16,0 0 0,0 0 15,0 0-15,1 0 0,-1 0 0,21-21 16,-21 21-16,0-21 0,1 0 15,-1-1-15,0 1 0,0 0 0,0 0 16,0 0-16,-21 0 16,22-1-16,-22 44 47,0-1-47,0 0 15,0 0-15,-22 0 0,22 0 0,-21-21 16,21 22-16,0-1 0,0 0 15,0 0 1,21-21-16,1 0 16,-1 0-16,0 0 15,0 0 1,-21-21-16,21 21 0,-21-21 16,0 0-16,0-1 0,0 1 15,0 0-15,-21 21 16,0-21-16,0 0 15,0 21-15,21-21 32,21 21-17,0 0 1,0 0-16,0 0 0,0-22 0,22 22 16,-22 0-16,21 0 0,-21 0 15,1 0-15,-1 0 0,21 0 0,-21 0 16,0 0-16,1 0 0,-1 22 15,-21-1-15,21-21 0,-21 21 16,0 0-16,0 0 0,0 0 16,0 1-16,0-1 15,0 0-15,0 0 0,0 0 16,0 0-16,0 1 31,0-44 0,0 1-31,0 0 16,0 0-16,0 0 16,0 0-16,0-1 0,0 1 0,0 0 15,21 0-15,0 0 16,0 0-16,1-1 16,-1 22-16,0 0 0,0 0 15,0 0-15,-21 22 16,21-22-16,-21 21 15,22 0-15,-22 0 0,0 0 16,21 0-16,-21 1 0,0-1 0,21-21 16,-21 21-16,0 0 0,21 0 15,0-21 1,-21 21 0,21-21-16,1 0 0,-1 0 0,0 0 15,0-21-15,0 21 16,0-21-16,1 0 0,-1 21 15,0-21-15,0 0 0,0-1 0,0 1 16,1 0-16,-1 0 0,0 0 16,0 0-16,0 21 0,-21-22 0,21 1 15,1 21-15,-22 21 47,0 1-47,0-1 0,0 0 16,0 0-16,0 0 0,0 0 15,0 1-15,0-1 16,21 0-16,0-21 16,0 0-16,0 21 15,0-21-15,1 0 0,-1 0 0,0 0 16,0 0-16,0 0 0,0 0 16,1-21-16,-1 21 0,0-21 15,0 21-15,-21-21 0,21 21 0,-21-22 16,21 1-16,-21 0 0,0 0 15,0 0-15,0 0 0,0-1 0,0 1 16,0 0-16,0 0 16,0 42-1,-21-21 1,21 21-16,-21 0 0,21 1 16,0-1-16,0 0 0,0 0 15,0 0-15,0 0 16,21 1-16,0-22 15,1 0 1,-1 0-16,0 0 16,0 0-16</inkml:trace>
  <inkml:trace contextRef="#ctx0" brushRef="#br0" timeOffset="-152407.95">7789 13504 0,'-42'106'32,"42"-63"-32,0-22 0,-21 21 15,21-21-15,0 22 0,0-1 0,0 0 16,-21-21-16,21 22 0,-22-22 15,22 21-15,0-21 0,0 1 0,0-1 16,0 0-16,0 0 0,0 0 16,0 0-16,22-21 31,-1 0-15,0-21-16</inkml:trace>
  <inkml:trace contextRef="#ctx0" brushRef="#br0" timeOffset="-152081.65">7768 13589 0,'0'0'0,"-21"-21"0,21 0 0,0 0 16,0-1-16,0 1 16,0 0-16,21 0 0,0 21 15,0-21-15,22 21 0,-22-21 16,21 21-16,-21 0 0,22 0 0,-22 0 15,21 0-15,-21 0 0,1 0 16,-1 21-16,-21 0 0,0 0 0,0 0 16,0 0-16,0 22 0,0-22 0,-21 21 15,-1-21-15,1 22 0,0-22 16,-21 21-16,21-21 0,-1 1 0,-20-1 16,21 0-16,-21 0 0,20 0 15,1-21-15,0 21 0,0-21 16,0 0-16,21 22 0,21-22 47,0 0-47,0 0 0</inkml:trace>
  <inkml:trace contextRef="#ctx0" brushRef="#br0" timeOffset="-151020.2">8318 13885 0,'0'-21'0,"0"42"0,0-63 15,0 21 1,0 0-16,-21 21 0,0 0 16,21-21-16,-21 21 15,0 0-15,0 0 0,-1 0 16,1 0-16,0 21 0,0-21 15,0 21-15,21 0 0,-21 0 0,-1 0 16,1 1-16,21-1 0,0 0 16,-21 0-16,21 0 0,0 0 0,0 1 15,0-1-15,0 0 0,0 0 16,0 0 0,21-21-16,0 0 15,1 0-15,-1 0 16,0 0-16,0-21 15,0 0-15,0 21 0,-21-21 0,22 21 16,-22-21-16,21-1 0,-21 1 16,21 0-16,-21 0 0,0 0 15,0 42 32,0 0-47,0 0 16,21 0-16,-21 1 0,21-22 15,0 21-15,1 0 16,-1-21-16,-21 21 0,42-21 0,-21 21 16,0-21-16,1 0 0,20 0 15,-21 0-15,21 0 0,-20 0 0,-1 0 16,21 0-16,-21 0 0,0 0 16,1-21-16,-1 21 0,0-21 0,-21 0 15,21 0-15,-21-1 0,0 1 16,0 0-16,0-21 0,0 21 15,0-1-15,-21 1 0,0 0 16,0 0-16,-1 21 16,1 0-16,0 0 0,0 0 15,0 21-15,0 0 0,-1 0 16,1 1-16,0-22 0,0 21 0,0 0 16,21 0-16,0 0 0,0 0 0,0 1 15,0-1 1,21-21-16,0 21 15,0-21-15,0 0 16,1 0-16,-1 0 0,0 0 16,0 0-1,-21-21-15,21 21 0,-21-21 16,0 42 15,0 0-15,0 0-16,0 0 15,0 22-15,0-22 0,0 0 0,-21 21 16,21 1-16,0-1 0,0 0 0,0 1 16,0-1-16,0 0 0,0 1 15,0-1-15,0 0 0,0 1 0,0-1 16,0 0-16,0-21 16,0 22-16,-21-22 0,21 21 0,0-21 15,-21 1-15,21-1 0,-21 0 0,-1 0 0,1 0 16,0 0-1,0-21-15,0 0 0,21 22 0,-21-22 16,-1 0-16,1 0 0,0 0 0,0 0 16,0 0-16,0-22 15,-1 22-15,22-21 0,0 0 0,-21 21 16,21-21-16,0 0 0,0 0 16,0-1-16,0 1 0,21-21 0,-21 21 15,22-22-15,-1 1 0</inkml:trace>
  <inkml:trace contextRef="#ctx0" brushRef="#br0" timeOffset="-150561.17">9017 14012 0,'0'0'0,"21"0"63,0-21-63,0 21 0,1 0 0,-1-21 16,0 21-16,21-21 0,-21 21 15,1-21-15,-1 0 0,0 21 16,-21-22-16,21 22 0,-21-21 15,-21 21 1,0 0-16,0 0 16,-1 0-16,1 21 0,0 1 15,0-1-15,0 0 0,21 0 16,0 0-16,0 0 16,0 1-16,0-1 15,0 0-15,0 0 16,0 0-16,21-21 15,0 0 1,0 0 0,0 0-16,1 0 15</inkml:trace>
  <inkml:trace contextRef="#ctx0" brushRef="#br0" timeOffset="-150340.3">9546 14139 0,'0'22'15</inkml:trace>
  <inkml:trace contextRef="#ctx0" brushRef="#br0" timeOffset="-132544.59">7535 12658 0,'0'0'0,"-21"0"0,-21 0 0,21 0 15,-1 0-15,-20 0 0,21 0 16,0 0-16,0-21 16,42 21 15,0 0-15,21 0-16,1 0 0,-1 0 0,0 0 15,22 0-15,20 21 0,-20-21 0,21 0 16,-1 0-16,-20 21 0,20-21 15,1 0-15,0 0 0,-1 21 0,-20-21 16,21 0-16,-22 0 0,1 0 16,-22 21-16,0-21 0,1 0 0,-1 0 15,-21 0-15,0 0 0,-42 0 32,0 0-17,0-21-15,0 21 0,-22-21 0,22 21 16,-21-21-16,21 21 0,-22-21 15,22 21-15,-21-22 0,21 22 0,-1 0 16,-20 0-16,42-21 0,-21 21 0,0 0 16,0 0-16,42 0 31,0 0-31,0 0 16,0 0-16,0 0 0,22 21 15,-22-21-15,21 0 0,-21 0 16,1 22-16,20-1 0,-21-21 0,0 21 15,-21 0-15,0 0 16,0 0-16,0 1 0,0-1 0,-21 0 16,0 0-16,0 21 0,-22-20 15,22-1-15,-21 21 0,0-21 0,20 0 16,-20 1-16,0-1 0,21 0 0,-22 0 16</inkml:trace>
  <inkml:trace contextRef="#ctx0" brushRef="#br0" timeOffset="-130417.15">10562 13102 0,'0'0'0,"0"21"15,0 1-15,21-22 32,0-22-17,1 1-15,-22 0 16,21 0-16,0 0 0,-21-22 15,21 22-15,-21-21 0,21 21 0,-21-22 16,0 1-16,0 0 0,0-1 16,0 1-16,0 0 0,0 21 0,0-22 15,0 22-15,0-21 0,0 21 16,0-1-16,-21 1 0,21 0 16,-21 0-16,0 21 31,21 21-31,0 0 0,-21 0 0,21 1 15,0 20-15,0-21 0,0 21 0,0 1 16,0-1-16,0 0 0,0 22 16,0-22-16,0 1 0,0-1 0,0-21 15,21 21-15,-21-20 0,21 20 16,-21-21-16,21 0 0,0 0 16,0 1-16,1-22 0,-1 0 15,0 0-15,0 0 16,0 0-16,0 0 0,22-22 0,-22 1 15,0 21-15,0-21 0,0 0 0,1 0 16,-1 0-16,-21-22 0,21 22 16,-21 0-16,21-21 0,-21 20 0,0-20 15,21 21-15,-21 0 0,0 0 16,21 42 15,-21 21-31,22-21 0,-22 0 16,0 1-16,0 20 0,0-21 0,21 0 15,-21 0-15,0 1 0,0-1 0,0 0 16,21 0-16,-21 0 16,0 0-16,0 1 0,0-1 15,0-42 1,0-1 0</inkml:trace>
  <inkml:trace contextRef="#ctx0" brushRef="#br0" timeOffset="-130233.27">11261 12510 0,'21'-22'31,"-42"22"-15,-1 22-1,22-1-15,-21-21 0,21 21 16,-21-21-1,0 0-15,0 0 16</inkml:trace>
  <inkml:trace contextRef="#ctx0" brushRef="#br0" timeOffset="-130013.39">10435 12742 0,'0'0'0,"0"22"16,21-22 0,0 0-1,1 0-15,20 0 0,0 0 16,1 0-16,-1 0 0,21-22 0,1 22 16,-22-21-16,22 21 0,-1-21 15,1 21-15,-22-21 0,22 21 0,-22-21 16</inkml:trace>
  <inkml:trace contextRef="#ctx0" brushRef="#br0" timeOffset="-129749.53">11642 12446 0,'0'0'16,"0"-21"-16,0 0 16,0 42-1,0 0-15,0 0 0,0 0 16,0 1-16,0-1 0,0 21 15,0 0-15,0 1 0,0-1 0,0 0 16,0 1-16,0-1 0,0 0 0,-22 1 16,22-1-16,0-21 0,0 22 15,-21-22-15,21 21 0,0-21 16,0 0-16,0 1 0,0-1 0,0 0 16,0 0-1,0-42 1,0 0-16,0 0 15</inkml:trace>
  <inkml:trace contextRef="#ctx0" brushRef="#br0" timeOffset="-129112.9">11345 12975 0,'-21'0'16,"42"0"-16,-63 0 0,42-21 0,-21 21 0,42 0 31,0 0-31,21 0 16,-20-21-16,20 21 0,-21 0 0,21-21 15,1 21-15,-1-21 0,0-1 0,22 1 16,-22 0-16,22 0 0,-1 0 16,1 0-16,-1-1 0,1-20 0,-1 21 15,-20 0-15,-1-22 0,-21 22 16,0 0-16,0-21 0,-21 21 0,0-1 16,0 1-16,0 0 0,0 0 0,0 0 15,-21 21-15,0-21 16,0 21-16,0 0 0,0 21 15,21 0-15,-22 0 0,22 0 16,0 0-16,0 22 16,0-1-16,0 0 0,0 1 0,0-1 15,0 0-15,0 1 0,0-1 0,22 22 16,-22-22-16,0-21 0,21 21 16,-21 1-16,21-22 0,-21 21 0,21-21 15,0 1-15,0-1 0,1 0 16,-1-21-16,0 21 0,0-21 0,0 0 15,0 0-15,1 0 0,-1 0 0,21 0 16,-21 0-16,22-21 0,-22 21 16,21-21-16,0 0 0,1-1 0,-22-20 15,21 21-15,1-21 0,-1 20 0,0-20 16,-21 21-16,1-21 16,-1-1-16,0 22 0,-21 0 0,0 0 15,0 0-15,-21 21 16,0 0-16,-1 0 0,1 0 15,0 21-15,0 0 0,0 0 0,0 0 16,-1 22-16,1-22 0,21 0 0,-21 0 16,21 0-16,0 22 0,0-22 15,0 0-15,0 0 0,0 0 16,21 0-16,0-21 0,1 0 16,-1 22-16,21-22 0,-21 0 0,22 0 15,-1 0-15,21 0 0,-20 0 0,-1 0 16,22 0-16,-22-22 15,21 1-15,-20 0 0,20 21 0</inkml:trace>
  <inkml:trace contextRef="#ctx0" brushRef="#br0" timeOffset="-126387.08">13970 12510 0,'0'0'0,"0"-43"0,0-20 31,0 42-31,-21 21 0,0 0 15,-1 0-15,1 0 0,0 21 16,0 0-16,0-21 0,0 21 16,-1 21-16,1-20 0,0 20 0,0 0 15,0-21-15,0 43 0,-1-22 16,22 1-16,0-1 0,0 0 0,0 22 16,0-22-16,0-21 0,0 22 0,0-1 15,0-21-15,0 21 0,0-20 16,0-1-16,22 0 0,-1 0 0,21 0 15,-21-21-15,0 0 0,22 0 16,-22 0-16,21 0 0,1 0 16,-1-21-16,-21 21 0,21-21 0,1 0 15,-1 0-15,-21-1 0,22-20 0,-22 21 16,0-21-16,0 20 16,0-20-16,0 21 0,1-21 0,-1 20 15,-21 1-15,21 0 0,-21 0 16,0 42-1,0 0-15,0 0 0,-21 1 16,0-1-16,-1 0 0,22 21 16,-21-21-16,21 22 0,0-22 0,0 0 15,0 21-15,0-20 0,0-1 0,0 0 16,0 0-16,21 0 0,1 0 16,-1-21-16,0 0 15,21 0-15,-21 0 0,1 0 0,-1 0 16,21 0-16,-21 0 0,22 0 15,-22 0-15,21-21 0,-21 0 0,0 0 16,1 0-16,-1 0 0,0-22 0,0 22 16,-21-21-16,0-1 0,0 1 15,0 0-15,0-1 0,0 1 0,0 21 16,0-21-16,-21 20 0,0-20 0,0 21 16,-22 21-16,22 0 0,0 0 15,-21 0-15,20 0 0,-20 0 0,21 21 16,0 0-16,0 0 0,-22 22 0,22-22 15,21 21-15,0 1 16,-21-22-16,21 21 0,0-21 0,0 22 16,0-22-16,0 21 0,21-21 0,0 0 15,0 1-15,1-1 0,-1-21 16,0 21-16,21-21 0,-21 0 0,22 0 16,-22 0-16,0 0 0,21 0 0,-20 0 15,20 0-15,-21-21 0,21 0 16,1 21-16,-22-22 0,21 1 0,1-21 15,-22 21-15,21 0 0,-21-1 0,22-20 16,-22 21-16,0 0 0,0 0 16,0-1-16,0 22 0,-21 22 31,0-1-31,0 0 0,0 0 16,0 0-16,0 0 0,0 1 0,0 20 15,0-21-15,0 0 0,-21 0 0,21 1 16,0-1-16,0 0 15,0 0-15,21-21 32,1 0-32,-1 0 15,0-21-15,0 0 0,0 0 16,0-1-16,1 1 0,-1 0 16,-21 0-16,21-21 0,0 20 15,0-20-15,0 21 0,-21 0 0,22 0 16,-22-1-16,21 1 0,-21 0 15,21 21-15,-21 21 16,0 0-16,21 1 0,-21-1 0,0 0 16,0 0-16,0 0 0,0 22 15,0-22-15,0 0 0,0 0 0,0 0 16,21 0-16,0 1 0,-21-1 0,22 0 16,-1-21-16,0 21 0,0-21 15,21 0-15,-20 0 0,-1 0 16,0 0-16,0 0 0,21 0 0,-20 0 15,-1-21-15,0 21 16,0-21-16,0 0 0,22-1 0,-22-20 16,0 21-16,-21-21 0,21-1 0,0 1 15,0 0-15,1-1 0,-22 1 16,21-22-16,-21 22 0,0 0 0,0-1 16,0 1-16,0 0 0,0-1 0,0 22 15,0 0-15,0 0 0,0 0 16,-21 21-16,-1 0 0,22 21 15,-21-21-15,0 21 0,21 21 0,-21-20 16,21 20-16,0 0 0,-21 1 16,21-1-16,0 0 0,0 1 0,0-1 15,0 0-15,0 1 0,0-1 16,0 0-16,0 1 0,21-22 16,0 21-16,0-21 0,0 0 0,1 1 15,20-22-15,-21 21 0,21-21 16,1 0-16,-1 0 0,0 0 0,1 0 15,-1 0-15,0 0 0,22 0 0,-22 0 16,1-21-16,-1-1 0,0 1 16,-21 0-16,22 0 0,-22-21 0,21-1 15,-21 22-15,1-21 0,-22-1 0,0 22 16,0-21-16,0 21 0,0 0 16,0-1-16,-22 1 0,-20 21 15,21 0-15,0 0 0,-22 0 16,22 21-16,-21 1 0,21-1 15,-22 0-15,22 0 0,0 21 0,-21-20 16,21 20-16,21-21 0,-22 21 0,22-20 16,0-1-16,0 0 0,0 0 15,0 0-15,0 0 0,0 1 0,22-1 16,-1-21-16,0 0 16,0 0-16,0 0 0,0 0 0,1 0 15,20 0-15,-21-21 0,0 21 0,0-22 16,1 1-16,-1 0 0,0 0 15,0 0-15,0-22 0,0 22 16,1-21-16,-22 0 0,21 20 0,-21-20 0,21 21 16,-21 0-16,0 0 15,0 42 1,0 0 0,0 21-16,0-21 0,0 1 15,0 20-15,0-21 0,0 0 0,0 22 16,0-22-16,0 0 0,0 0 0,0 0 15,0 0-15,21 1 0,0-22 16,0 21-16,1-21 0,-1 0 0,0 0 16,0 0-16,21 0 0,-20 0 15,20 0-15,-21 0 0,21-21 0,1-1 16,-22 22-16,21-21 0,1 0 16,-22-21-16,21 21 0,-21-22 0,22 22 15,-22-21-15,0-1 0,0 22 16,-21 0-16,0 0 0,0 0 0,0 0 15,0 42 1,0 0-16,-21-21 16,21 21-16,0 0 0,-21 22 0,21-22 15,0 0-15,0 0 0,0 0 16,0 0-16,0 1 0,0-1 0,0 0 16,21 0-16,0-21 0,0 21 0,0-21 15,1 0 1,-1 21-16,21-21 0,-21 0 0,0 0 15,1 0-15,20 0 0,-21-21 0,21 0 16,-20 0-16,20 21 0,-21-42 16,0 20-16,22 1 0,-22-21 0,0 0 15,-21 20-15,21-20 0,-21 21 0,21-21 16,-21 20-16,21 1 16,-21 42-1,-21 1-15,0-1 16,21 0-16,-21 0 0,0 0 0,21 22 15,-21-22-15,21 21 0,-22-21 16,1 0-16,21 1 0,0-1 16,0 0-16,-21 0 0,21 0 15,-21 0-15,21-42 47,0 0-47,21 0 16,0 0-16,-21 0 0,21-1 15,1-20-15,-1 21 0,0-21 0,0-1 16,21 22-16,-20-21 0,20 21 0,-21-1 16,0 1-16,22 21 0,-22 0 15,21 0-15,-21 0 0,0 0 0,1 21 16,-22 1-16,0-1 0,21 21 16,-21-21-16,0 0 0,0 22 15,0-22-15,21 0 0,-21 21 0,0-20 16,0-1-16,0 0 0,21 0 15,0 0-15,0-21 0,1 0 16,-1 21-16,0-21 0,0 0 0,21 0 16,-20 0-16,20 0 0,-21 0 15,21 0-15,1-21 0,-1 0 0,22 0 16,-22 0-16,0 0 0,1-1 16,-22-20-16,21 0 0,0-1 0,-20 1 15,20 0-15,-21-1 0,0 1 16,0 0-16,1 21 0,-22-22 15,0 22-15,0 0 0,0 0 0,0 0 16,-22 21-16,-20 0 0,21 0 0,-21 0 16,20 0-16,1 21 0,-21 0 0,21 0 15,0 21-15,-1-20 0,22 20 16,0-21-16,0 21 0,0 1 0,0-22 16,0 21-16,0-21 0,22 22 15,-1-22-15,0 0 0,-21 21 0,21-20 16,-21-1-16,21 0 0,-21 0 0,21 0 15,-21 0-15,0 1 16,0-1-16,-21-21 16,0 0-16,0 21 0,0-21 15,0 0-15,-1 0 16,1 0-16,0 0 0,0 0 0,0 0 16,0-21-16,-1 0 0,1 21 0,0-22 15,0-20-15,0 21 0,0 0 16</inkml:trace>
  <inkml:trace contextRef="#ctx0" brushRef="#br0" timeOffset="-126145.21">18140 12256 0,'0'0'0,"-21"0"0,-1 0 16,22 21 15,0 0 1,-21-21-17,0 0-15,0 0 0</inkml:trace>
  <inkml:trace contextRef="#ctx0" brushRef="#br0" timeOffset="-125940.33">16235 12446 0,'0'0'0,"-21"0"0,-1 0 16,-20 21-16,63-21 15,22 0-15,-1 0 16,0 0-16,22 0 0,-1 0 0,1 0 16,-1-21-16,22 21 0,-22-21 15,22 21-15,-21-21 0,20 21 0</inkml:trace>
  <inkml:trace contextRef="#ctx0" brushRef="#br0" timeOffset="-125465.6">20362 12319 0,'0'0'0,"21"0"0,1 0 31,-22 21-16,0 0-15,0 22 16,-22-22-16,1 21 0,0 1 0,0-1 16,0 0-16,0 1 0,-1 20 15,1 1-15,0-22 0,0 21 0,0-20 16,0-1-16,21 22 0,0-43 0,-22 21 16,22 0-16,0-20 0,0-1 15,0 0-15,0 0 0,0 0 0,22-21 16,-1 21-16,0-21 0,21 0 15,-21 0-15,1 0 16,20 0-16,0-21 0,1 21 0,-1-21 16,0 0-16</inkml:trace>
  <inkml:trace contextRef="#ctx0" brushRef="#br0" timeOffset="-125152.78">20976 12404 0,'0'-21'0,"106"-64"15,-85 85 1,21 0-16,-20 0 0,20 0 0,0 0 16,-21 0-16,22 21 0,-1 0 0,-21 0 15,22 22-15,-22-1 0,0 0 16,0 1-16,0-1 0,0 22 0,-21-1 15,0-21-15,0 22 0,0-22 16,0 22-16,-21-22 0,0 0 0,0 1 16,0-22-16,0 21 0,-22-21 0,22 22 15,0-22-15,0 0 0,0-21 16,-22 21-16,22 0 0,0 1 0,0-22 16,0 0-16,-22 0 0,22 0 0,0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7T03:00:50.6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8975 1164 0,'0'0'0,"0"-21"16,0 0 0,0 0 15,0 0-16,0-1 64</inkml:trace>
  <inkml:trace contextRef="#ctx0" brushRef="#br0" timeOffset="509.7">8996 1016 0,'0'-63'31,"0"41"-15,0 1-16,21 0 0,-21 0 0,0 0 15,0 0-15,0-1 0,0 1 16,21 0-16,-21 0 16,21 42 31,-21 0-32,0 0-15,21 22 0,-21-1 16,0 0-16,0 1 0,0 20 15,0-20-15,0 20 0,0-21 0,0 22 16,0-1-16,0 1 0,0-1 16,0 1-16,0-1 0,-21 22 0,21 0 15,-21-22-15,0 22 0,21-22 16,-21 1-16,21 21 0,-21-22 0,-1 1 16,22 20-16,-21-20 0,0-1 0,21 22 15,-21-22-15,21-20 0,-21 20 16,0 1-16,21-22 0,0 0 0,0 1 15,0-22-15,0 21 0,0-21 0,0 1 16,0-1-16,0 0 16,0 0-16,0-42 31,0 0-31,0 0 16,0-1-16,0 1 0,0-21 0,21 0 15,0-1-15</inkml:trace>
  <inkml:trace contextRef="#ctx0" brushRef="#br0" timeOffset="2075.78">9165 974 0,'0'0'0,"-42"-21"31,42-1-31,0 1 31,21 21-15,21 0-16,-21 0 15,22 0-15,-1 0 0,0 0 16,1 0-16,-1 0 0,22 0 0,-1 0 16,22 0-16,-1 0 0,1 0 15,0 0-15,21 0 0,-22 0 0,22 0 16,-21 0-16,21 21 0,-1-21 16,1 0-16,0 0 0,21 0 0,0 22 15,0-22-15,0 0 0,0 0 16,21 0-16,0 0 0,1 0 0,20 0 15,-21 21-15,21-21 0,-20 0 16,20 21-16,0-21 0,1 21 0,-1-21 16,-21 21-16,21-21 15,-20 0-15,20 21 0,-21-21 0,21 22 16,-20-22-16,20 0 0,-21 21 16,0-21-16,0 21 0,1-21 0,-1 0 15,0 0-15,-21 0 0,0 0 16,-21 0-16,0 0 0,-1 0 0,-20 0 15,-21 0-15,20 0 0,-20 0 16,-1 0-16,1 0 0,-1 0 0,-20 0 16,20 0-16,-21 0 0,1 0 15,-22 0-15,21 0 0,-21 0 16,22 0-16,-22 0 0,0 0 0,0 0 16,0 0-1,-21 21 1,0 0-1,0 0-15,-21-21 16,21 22-16,0-1 0,-21 0 16,21 0-16,0 0 0,0 0 0,-21 22 15,21-22-15,0 21 0,-21-21 16,21 22-16,0-1 0,0 0 0,0 1 16,-21 20-16,21-20 15,-22-1-15,22 21 0,0-20 0,0-1 16,0 22-16,-21-22 0,21 0 15,0 1-15,-21-1 0,21 0 0,0 1 16,0-1-16,0 0 0,0 1 16,0-1-16,0 0 0,0 1 0,0-1 15,0 0-15,0 1 0,0-22 0,0 21 16,-21-21-16,21 22 0,0-22 16,0 0-16,0 0 0,0 0 0,-21 0 15,21 1-15,-21-22 16,-1 21-16,1-21 0,-21 0 15,21 0-15,-22 0 0,1 0 16,0 0-16,-1 0 0,1 0 16,-21 0-16,20 0 0,-20 0 0,-1 0 15,-20 0-15,20 0 0,-21 0 16,1 0-16,-22 0 0,0 0 0,21 0 16,-20 0-16,-22 0 0,21 0 0,-21 21 15,0-21-15,0 0 0,-21 0 16,21 0-16,0 21 0,0-21 0,0 21 15,0-21-15,0 21 0,0-21 0,21 22 16,-21-22-16,21 21 16,-21 0-16,21-21 0,0 0 0,22 21 0,-22-21 15,-21 0-15,21 21 0,-21-21 16,21 0-16,-21 0 0,0 21 16,21-21-16,-21 0 0,21 22 0,1-22 15,-1 0-15,21 21 0,-21-21 0,22 0 16,-22 21-16,21-21 0,0 0 15,1 0-15,-1 0 0,0 21 0,1-21 16,-1 0-16,0 0 0,1 0 16,-1 0-16,0 0 0,-20 0 0,20 0 15,0 0-15,22 0 0,-1 0 0,1 0 16,-1 0-16,22 0 0,0 0 16,-1 0-16,1 0 0,21 0 0,-22 0 15,22 0-15,-21 0 16,21 21-16,-22-21 0,1 0 0,21 0 15,-21 0-15,-1 0 0,22 0 0,0 0 16,0 0-16,0 0 0,-1 0 16,1 0-16,0 0 0,0 0 31,0 0-15,21-21 15,0 0-16,0 0 1,0 0-16,0-1 16,0 1-16,21 0 15,-21 0 1,0 0-16,0 0 16,0-1-16,0 1 15,21 21 1,-21-21-16,0 42 47</inkml:trace>
  <inkml:trace contextRef="#ctx0" brushRef="#br0" timeOffset="2932.35">4043 6583 0,'0'0'0,"-21"-64"32,-1 43-32,22 0 15,-21 21-15,21 21 32,0 0-32,0 1 0,0 20 15,0 0-15,0 1 0,0 20 16,0-21-16,0 22 0,0-1 15,0 22-15,0 0 0,0-1 0,0 1 16,0 21-16,0-21 0,-21-1 0,21 1 16,0 21-16,0-22 0,0-20 15,0 21-15,0-22 0,0 1 0,0-1 16,0-21-16,0 22 0,0-43 0,0 21 16,0-20-16,0-1 0,21 0 15,-21 0-15,21-21 16,-21-21-16,0 0 0,0 0 15,0-22-15,0 1 0,22 0 16,-22-22-16</inkml:trace>
  <inkml:trace contextRef="#ctx0" brushRef="#br0" timeOffset="3855.3">4127 6477 0,'0'0'15,"-21"0"1,21 21-16,21-21 16,1 0-1,-1 0-15,0 0 0,42 0 0,-20 0 16,20 0-16,22 0 0,0-21 15,20 21-15,1-21 0,0 21 0,21-21 16,0 0-16,21 21 0,0-22 16,22 22-16,-22-21 0,21 21 0,1-21 15,20 21-15,-21 0 0,22 0 0,-22 0 16,1 0-16,20 0 0,-21 0 16,1 0-16,20 0 0,-42 0 0,22 21 15,-22-21-15,-21 0 0,21 21 16,-21-21-16,0 0 0,-21 0 15,21 22-15,-42-22 0,20 0 0,-20 0 16,-21 21-16,-1-21 0,1 0 0,-22 0 16,0 21-16,1-21 0,-1 0 15,0 0-15,-21 21 0,1-21 0,20 0 16,-21 0-16,0 21 0,-21 0 16,21-21-16,-21 22 0,22-1 15,-22 0-15,0 0 0,0 0 0,0 0 16,0 1-16,0 20 0,0-21 15,0 21-15,0 1 0,0-22 0,0 21 16,0 1-16,0-1 0,0 0 0,0 22 16,0-22-16,0 22 0,21-22 15,-21 21-15,21-20 0,-21 20 0,0-20 16,21 20-16,-21-21 0,21 1 16,-21-1-16,0 0 0,0 1 0,0-22 15,0 21-15,0-21 0,0 22 0,0-22 16,-21 0-16,0 21 0,0-20 0,0-1 15,-1 0-15,1 0 0,0 0 16,0 0-16,0 1 0,-22-1 0,22 0 16,0 0-16,-21 0 0,21 0 15,-22 1-15,22-22 0,-21 21 0,-1 0 16,1-21-16,0 21 0,-1 0 16,1-21-16,-21 21 0,-1-21 0,1 22 15,-22-22-15,0 21 0,1-21 0,-1 0 16,-21 21-16,-21-21 0,0 0 0,0 21 15,0-21-15,-21 0 0,21 21 16,0-21-16,0 21 0,0-21 0,0 0 16,0 0-16,0 0 0,0 0 0,0 0 15,0 0-15,0 0 0,-21 0 0,0 0 16,-1 0-16,1 0 0,0 0 16,0 0-16,21 0 0,0 0 15,0 0-15,21 0 0,21 0 0,-20 0 16,41 0-16,-21 0 0,22 0 0,21 0 15,-1 0-15,1 0 0,21 0 16,0 0-16,-1 0 0,1 0 16,64 0-1,-22-21-15,0 21 16,21-21-16,1 0 0</inkml:trace>
  <inkml:trace contextRef="#ctx0" brushRef="#br0" timeOffset="4438.96">14901 6054 0,'0'0'0,"21"21"31,-21 0-31,0 0 0,0 0 16,22 22-16,-22-1 0,0 22 0,0 20 15,0-20-15,21 42 0,-21-22 16,0 1-16,0 0 0,0 20 0,0-20 16,0 21-16,0-21 0,0-1 0,0 1 15,0 0-15,0-22 0,0 1 0,-21-1 16,21-21-16,0 1 0,0-1 16,0-21-16,0 0 0,0 1 0,0-1 15,0 0-15,0-42 31,21 0-31,-21-1 0,21-20 0,0 21 16,-21-21-16,21-22 0,-21 22 16</inkml:trace>
  <inkml:trace contextRef="#ctx0" brushRef="#br0" timeOffset="5315.47">15007 6202 0,'0'0'0,"-21"-42"0,21 20 0,-42-62 31,42 63-31,21 21 16,0 0-16,21-22 0,1 22 15,-1 0-15,21 0 0,1 0 0,42-21 16,-22 21-16,22 0 0,21 0 16,0 0-16,21-21 0,22 21 15,-1 0-15,0 0 0,1-21 0,41 21 16,-20 0-16,21 0 0,-1 0 15,1 0-15,0 0 0,-1 0 0,1 0 16,0 0-16,-1-21 0,1 21 0,-22 0 16,1 0-16,-22 0 0,1 0 15,-22 0-15,-21 0 0,0-21 0,0 21 16,-21 0-16,-1 0 0,1 0 16,0 0-16,-21-22 0,-1 22 0,-20 0 15,21 0-15,-22 0 0,1-21 16,-22 21-16,0 0 0,22 0 15,-22 0-15,-21 0 0,22 0 0,-22 0 16,21 0-16,-21 0 0,-21 21 16,21-21-16,-21 22 0,0-1 15,0 0-15,0 0 0,0 0 16,0 0-16,-21 22 0,21-22 0,0 21 16,-21 1-16,0-1 0,21 0 15,-21 22-15,21-1 0,0 1 0,0-1 16,0 22-16,0-22 0,0 1 0,0 21 15,0-22-15,0 1 0,0-1 16,0 22-16,0-22 0,0 22 16,0-22-16,0 1 0,0-1 0,0 1 15,0-22-15,0 22 0,0-22 16,0 0-16,0 1 0,0-1 0,-21 0 16,-1-20-16,1 20 0,21-21 0,-42 0 15,21 0-15,0 1 0,-22-1 16,1 0-16,0-21 0,-1 21 0,-20-21 15,-1 0-15,-20 0 0,20 0 16,-21 0-16,-20 0 0,20 0 0,-21 0 16,0 0-16,0 0 0,-21 0 15,-21 0-15,0 0 0,0-21 16,0 0-16,-22 21 0,-20-21 0,-1 21 16,1 0-16,-22 0 0,22-22 0,-22 22 15,0 0-15,1 0 0,20 0 0,-20 0 16,20 0-16,22 22 0,-22-22 15,22 0-15,21 0 0,0 0 0,-1 0 16,22 0-16,-21 0 0,42 0 0,-21 0 16,22 0-16,-1 0 0,0 0 15,21 0-15,1 0 0,20 0 0,1 0 16,-1 0-16,22 0 0,-1-22 0,1 22 16,21 0-16,0 0 15,0 0-15,-1-21 0,1 21 0,0 0 31</inkml:trace>
  <inkml:trace contextRef="#ctx0" brushRef="#br0" timeOffset="5912.63">11282 12256 0,'0'0'0,"0"-233"31,0 169-31,-21 22 0,21 0 0,-22-1 15,22 1-15,-21 0 0,21-1 16,0 22-16,-21 0 0,21 0 0,-21 0 16,0 21-16,0 0 15,-1 21-15,22 0 0,-21 21 16,21-21-16,0 43 0,0-22 0,0 22 16,0 20-16,0-20 0,0 21 0,0-1 15,0 1-15,0 0 0,0-1 16,0 22-16,0-21 0,0 21 15,0-22-15,0 1 0,0 21 0,0-22 16,0 1-16,0-21 0,0 20 0,-21-20 16,21 20-16,-21-20 0,21-1 15,-21-20-15,21-1 0,0 0 0,0 1 16,0-22-16,0 0 0,0 0 0,21-42 31,0 0-31,0-21 0,0 20 0,1-41 16,-1 21-16,0-22 0,0-21 0,0 22 15</inkml:trace>
  <inkml:trace contextRef="#ctx0" brushRef="#br0" timeOffset="6733.76">11155 11875 0,'0'0'0,"-21"-22"0,-43-20 16,85 42-1,0 0-15,22 0 16,-1-21-16,22 21 0,-22 0 16,21 0-16,22 0 0,0-21 15,42 21-15,0 0 0,0-21 0,21-1 0,21 22 16,1-21-16,20 21 16,1 0-16,-1-21 0,1 21 0,-1 0 15,22-21-15,-1 21 0,1 0 0,0 0 16,-1-21-16,1 21 0,0 0 15,-22 0-15,1-21 0,-1 21 0,1 0 16,-22-22-16,0 1 0,-20 21 16,-1-21-16,0 21 0,-21 0 0,-21-21 15,-22 21-15,22 0 0,-42 0 0,20-21 16,-20 21-16,-1 0 0,-20 0 16,20 0-16,-20 0 0,-1 0 0,0 0 15,1 0-15,-22 21 0,21-21 16,-21 21-16,0 0 0,1-21 15,-1 21-15,-21 1 0,0 20 0,0-21 16,0 0-16,0 22 0,0-1 0,0 0 16,0 22-16,0-22 0,0 22 15,-21-1-15,21 22 0,-22-22 0,22 1 16,0 20-16,0-20 0,0 21 0,0-22 16,0 22-16,0-1 0,0 1 15,-21-21-15,21 20 0,0-20 0,0 20 16,-21-20-16,21 21 0,0-22 0,0 22 15,0-22-15,0 22 0,0-22 16,0 1-16,0-1 0,0 1 16,0-22-16,0 1 0,0-1 0,0 0 15,0 1-15,-21-22 0,0 0 16,0 0-16,-1 0 0,1 0 0,0-21 16,-21 0-16,-1 0 0,1 0 0,-21 0 15,-1 0-15,1 0 0,-22 0 0,0 0 16,1 0-16,-22-21 0,0 0 15,-21 21-15,21-21 0,-42 21 0,21-21 16,-21 21-16,-22-21 0,22-1 0,-42 22 16,20-21-16,-41 21 0,-1-21 0,0 21 15,-20 0-15,-1 0 16,-21 0-16,21 0 0,0 0 0,21 0 16,22 0-16,-1 0 0,1 0 0,21 0 15,-1 0-15,22 21 0,21-21 0,-21 0 16,42 0-16,-21 0 0,0 0 15,21 0-15,22 0 0,-22 0 0,42 0 16,-20-21-16,41 21 0,1-21 0,21 0 16,0 21-16,21-21 0,0-22 15,21 22-15,0-21 0,21-1 0,1 1 16,20-21-16,1-1 0</inkml:trace>
  <inkml:trace contextRef="#ctx0" brushRef="#br0" timeOffset="7643.24">20172 2244 0,'0'0'0,"0"-21"0,0-1 0,21 1 16,-21 0-16,0 42 47,0 22-47,0-22 0,0 21 0,0 0 15,0 22-15,0-1 0,0 1 0,0-1 16,0 1-16,0-1 0,0 1 15,0-1-15,-21-20 0,21 20 0,-21-20 16,-1 20-16,1-21 0,0 1 16,0-1-16,21-21 0,-21 22 0,21-22 15,-21 0-15,21 0 0,21-42 47,-21-21-47,21 20 0,0-20 16</inkml:trace>
  <inkml:trace contextRef="#ctx0" brushRef="#br0" timeOffset="8523.73">20278 2223 0,'0'0'0,"-43"-64"31,64 64-15,1 0-1,20 0-15,0 0 0,22 0 16,-1 0-16,22 0 0,0 0 0,-1 21 16,22-21-16,0 0 0,21 0 15,21 21-15,0-21 0,0 0 0,1 22 16,20-22-16,0 0 0,-21 0 0,22 21 16,-1-21-16,-21 0 0,0 0 15,-21 0-15,0 0 0,-21 0 0,0 0 16,0 0-16,-21 0 0,-22 0 15,1 0-15,-1 0 0,1 0 16,-22 0-16,21 0 0,-20 0 16,-1 0-16,-21 0 0,22 0 0,-1 0 15,0 0-15,-21 0 0,22 0 16,-1 0-16,0 0 0,-20 0 0,-1 21 16,21-21-16,-21 0 0,0 21 15,-21 0-15,0 0 16,0 1-16,0-1 0,0 0 0,0 21 15,0-21-15,-21 22 0,21-1 16,-21 0-16,0 1 0,21-1 0,-21 0 16,21 1-16,-21-1 0,-1 0 15,22 1-15,0-1 0,0 0 16,-21 1-16,21-1 0,0-21 16,0 22-16,-21-1 0,21 0 0,0 1 15,0-22-15,0 21 0,0-21 0,0 22 16,0-22-16,-21 0 0,0 0 15,0 0-15,21 0 0,-22 1 0,1-22 16,0 21-16,0 0 0,-21-21 16,-1 0-16,22 0 0,-42 21 0,20-21 15,-20 0-15,20 0 0,-20 0 16,-22 0-16,1 0 0,-1-21 0,-21 0 16,0 0-16,-42-1 0,21 22 0,-42-21 15,21 0-15,-22 0 16,1 0-16,0 0 0,-1 21 0,22-22 15,-21 22-15,21 0 0,21 0 0,0 0 16,0 0-16,21 0 0,0 0 16,21 0-16,1 0 0,20 0 0,1 0 15,-1 0-15,22 0 0,-1 0 16,1 0-16,21 0 0,-21 22 0,20-22 16,1 0-16,0 0 15,0 0-15,0 0 0,0-22 141</inkml:trace>
  <inkml:trace contextRef="#ctx0" brushRef="#br1" timeOffset="14716.4">3069 2286 0,'0'0'0,"-42"0"16,21 0-16,-170 0 15,149 0-15,-22 0 0,22 0 16,-22 0-16,22 0 0,0 0 16,-1 0-16,1 0 0,21 0 0,0 0 15,0 0-15,-1 0 16,44 0 0,20 0-1,0 0-15,1 0 0,-1 0 16,21 0-16,22 0 0,0 0 0,-1 0 15,1 0-15,21 0 0,21 0 16,0 0-16,0 0 0,21 0 0,0 0 16,0 0-16,22 0 0,-1 0 0,0-21 15,22 21-15,-1 0 0,-20 0 16,20 0-16,1 0 0,-1 0 0,-20 0 16,-1 0-16,21 0 0,-20 0 15,20 0-15,-20 0 0,-1 0 16,0 0-16,-21 0 0,1 0 15,-1 0-15,0 0 0,0 0 0,-21 0 16,0 0-16,-21-21 0,0 21 0,-22 0 16,1 0-16,-21 0 0,-1-21 15,-21 21-15,22 0 0,-43 0 0,21 0 16,-20 0-16,-1 0 0,-21-22 16,-21 22-1,-1-21 1,1 21-16,0 0 0,0 0 0,0 0 15,0-21-15,-22 21 0,22 0 0,0 0 16,0-21-16,0 21 16,-22 0-16,22 0 0,-21 0 0,21-21 15,-22 21-15,1 0 0,21 0 16,-22 0-16,22 0 0,0 0 0,0 0 16,0 0-16,0 0 15,42 0 1,0 0-16,21 0 15,-21 0-15,22 0 0,-22 0 16,21 0-16,-21 0 0,22 0 0,-22 0 16,21 21-16,-21-21 0,22 0 15,-22 0-15,0 21 0,0-21 16,0 21-16,1-21 0,-22 21 16,0 1-16,0-1 0,0 0 15,-22 0-15,1 21 0,0-20 0,-21 20 16,-1 0-16,1-21 0,-21 22 15,-1-1-15,-21 0 0,22 1 0,-22-1 16,1-21-16,20 22 0,-21-22 16,22 0-16,-1 0 0,22 0 0,-21-21 15,-1 0-15,22 0 0</inkml:trace>
  <inkml:trace contextRef="#ctx0" brushRef="#br1" timeOffset="15867.33">1397 847 0,'21'-64'32,"-21"43"-32,0 0 0,-21 0 0,0 21 15,21-21-15,-21-1 0,-1 1 16,1 21-16,0-21 0,-21 0 0,21 0 15,-22 21-15,22 0 0,-21-21 16,21 21-16,-22 0 0,22 0 16,-21 21-16,21 0 0,-22-21 15,1 42-15,0-21 0,20 22 16,-20-1-16,0 0 0,-1 1 0,1-1 16,21 22-16,-21-22 0,20 0 15,1 1-15,0-1 0,21 0 0,0 1 16,0-22-16,0 0 0,0 21 15,0-21-15,21 1 16,22-1-16,-22-21 0,0 0 0,0 0 16,21 0-16,-20 0 0,20 0 15,0-21-15,-21-1 0,22 1 0,-22 0 16,21-21-16,-21 21 16,22-1-16,-1-20 0,-21 0 0,22-1 15,-22 1-15,21 0 0,-21-1 16,0-20-16,22 21 0,-43 20 15,21-20-15,-21 21 0,21-21 0,-21 20 16,0 1-16,-21 42 31,0 1-31,21-1 0,0 0 16,-21 21-16,-1 1 0,22-1 16,-21 0-16,21 1 0,0-1 0,0 0 15,0-21-15,0 22 0,0-1 16,0-21-16,0 0 0,0 1 15,0-1-15,21 0 0,1 0 16,-1-21-16,0 0 0,0 0 16,0 0-16,22 0 0,-22 0 0,21-21 15,0 21-15,-20-21 0,20 0 16,-21-22-16,21 22 0,1-21 0,-22-1 16</inkml:trace>
  <inkml:trace contextRef="#ctx0" brushRef="#br1" timeOffset="16407.02">2011 275 0,'0'0'0,"0"-21"0,-21 21 15,-1 0-15,1 0 16,0 21-16,0 0 16,21 22-16,-21-1 0,0 0 0,-1 1 15,22-1-15,-21 0 0,21 22 16,-21-22-16,0 22 0,21-22 0,-21 22 15,21-22-15,0 0 0,0 22 16,-21-22-16,21-21 0,0 22 16,0-22-16,0 21 0,0-21 0,0 0 15,21-21-15,0 22 0,0-22 16,21 0-16,-20 0 16,-1-22-16,0 1 0,0 0 15,21 0-15,-20 0 0,20-22 0,-21 22 16,21-21-16,1-22 0,-1 22 15,0 0-15,1-22 0,-1 22 0,0-22 16,1 22-16,-22-21 0,0-1 16,0 22-16,0-22 0,1 1 0,-22 20 15,0 1-15,0 21 0,0-21 16,0 20-16,-22 22 16,1 0-16,0 22 0,-21 20 15,21 0-15,-1 1 16,-20-1-16,0 21 0,21 1 0,-1-1 15,-20 1-15,21-22 0,0 22 16,0-1-16,21-20 0,0-1 0,0 21 16,0-20-16,0-22 0,0 21 15,0-21-15,0 1 0,21-1 16,0 0-16,0 0 0,0-21 0,0 0 16,22 0-16,-1 0 0,-21 0 15,22 0-15,-1-21 0,-21 0 0,21 0 16,1-1-16,-22-20 0</inkml:trace>
  <inkml:trace contextRef="#ctx0" brushRef="#br1" timeOffset="17403.31">3217 1016 0,'0'0'15,"-21"-21"-15,0 0 0,21 0 0,0-1 16,0 1-16,-21 0 0,21 0 0,0 0 16,0 0-16,0-1 15,0 1-15,21 0 0,0 0 16,0 21-16,0 0 15,1 0-15,20 0 0,-21 0 0,0 0 16,0 0-16,22 21 0,-22 0 16,0 22-16,0-22 0,0 21 0,-21 0 15,0 1-15,22-1 0,-22 0 16,0 1-16,0-1 0,0-21 0,0 22 16,0-22-16,0 0 0,-22 0 15,22 0-15,0 0 0,-21-21 16,21 22-16,0-44 31,0 1-31,0 0 16,0 0-16,21 0 0,1 0 15,-22-1-15,21-20 0,0 0 16,0 21-16,0-22 0,0 1 16,1 0-16,20-1 0,-21 1 0,0 21 15,0 0-15,22-1 0,-22 1 16,0 0-16,0 0 0,0 21 15,1 0-15,-1 0 0,0 21 0,0 0 16,0 0-16,-21 1 0,0 20 0,0 0 16,0-21-16,0 22 15,0-1-15,0 0 0,0 1 0,0-1 16,0-21-16,-21 0 0,21 22 0,-21-22 16,0 0-16,21 0 15,-21-21-15,21-21 31,0 0-15,0 0-16,0 0 0,21-1 16,-21 1-16,21 0 0,0-21 0,0-1 15,0 22-15,1-21 0,-1 0 16,0-1-16,0 1 0,21 21 16,-20 0-16,-1-1 0,21 22 15,-21 0-15,0 0 0,1 0 0,-1 0 16,0 22-16,0 20 0,0-21 15,-21 21-15,0-20 0,0 20 16,0-21-16,0 21 0,0-20 0,0 20 16,0-21-16,-21 0 0,21 22 15,-21-22-15,0 0 0,21 0 16,0 0 0,21-42 15,-21 0-31,21 0 0</inkml:trace>
  <inkml:trace contextRef="#ctx0" brushRef="#br1" timeOffset="17796.09">4466 1016 0,'21'0'31,"0"0"-31,1 0 0,-1 0 15,0 0-15,0-21 0,0 0 16,0 21-16,1-21 0,20-1 16,-21 1-16,0 0 0,22 0 0,-22 0 15,0 0-15,-21-1 16,0 1-16,0 0 0,0 0 0,0 0 16,-21 21-1,0 0-15,-1 0 0,-20 0 0,21 21 16,0-21-16,-22 42 0,22-21 15,0 22-15,0-22 0,0 21 0,-43 149 32,64-149-32,0-21 0,0 22 15,0-22-15,0 0 0,21 0 16,1 0-16,-1-21 0,0 0 16,21 0-16,-21 0 0,1 0 15,20 0-15,0 0 0,1 0 16,-1-21-16,0 0 0,-21 0 15,22-22-15,-1 22 0,0-21 0</inkml:trace>
  <inkml:trace contextRef="#ctx0" brushRef="#br1" timeOffset="18086.73">5524 191 0,'0'0'0,"-42"0"15,21 21-15,0 0 0,0 21 0,-1-21 16,1 22-16,0-1 0,0 0 16,0 22-16,0-22 0,21 22 15,-22-1-15,1 1 0,0-22 0,21 22 16,-21-1-16,21-21 0,-21 1 16,0-1-16,21 0 0,0-20 0,0 20 15,-22-21-15,22 0 0,0 0 16,0 1-16,22-44 31,-1 1-31,0 0 16,0 0-16,0-21 0,0-1 15,22 1-15</inkml:trace>
  <inkml:trace contextRef="#ctx0" brushRef="#br1" timeOffset="18583.45">5821 191 0,'0'0'0,"-43"105"32,22-62-32,0-1 15,0 0-15,0 1 0,0-1 0,-1 22 16,1-22-16,0 21 0,0 1 16,0-22-16,0 22 0,-1-22 0,1 0 15,0 22-15,21-43 0,-21 21 16,21-20-16,0 20 0,0-21 15,0 0-15,0 0 0,0 1 16,0-44 15,0 1-31,0 0 0,0 0 16,0 0-16,0-22 0,0 22 0,0-21 16,21 21-16,-21-22 0,21 1 15,0 0-15,1-1 0,20 22 0,-21-21 16,21 21-16,-20 0 0,20-1 15,-21 1-15,21 21 0,-20 0 0,20 0 16,-21 0-16,0 0 16,0 21-16,1 1 0,-1 20 0,-21-21 15,0 21-15,0 1 0,0-1 16,0 0-16,0-20 0,0 20 0,-21-21 16,21 21-16,-22-20 0,1-1 15,0 0-15,0 0 0,0 0 0,21 0 16,-21-21-16,-1 0 0,22 22 15,-21-22-15,0 0 16,0-22 0,21 1-16,-21 21 0,21-21 15,0-21-15</inkml:trace>
  <inkml:trace contextRef="#ctx0" brushRef="#br1" timeOffset="18767.34">5186 720 0,'0'0'0,"-43"0"32,65 0-17,-1 0-15,0 0 16,0 0-16,21 0 0,1 0 16,-22 0-16,21 0 0,22 0 15,-22 0-15,0-21 0,1 21 16</inkml:trace>
  <inkml:trace contextRef="#ctx0" brushRef="#br1" timeOffset="19203.09">6265 699 0,'0'21'0,"-21"0"16,0 0-16,0 0 0,0 0 0,21 22 15,-22-22-15,1 21 16,0-21-16,21 22 0,0-1 0,-21-21 16,21 22-16,-21-22 0,21 0 15,0 0-15,0 0 0,0 0 0,0 1 16,0-1-16,21-21 0,0 0 0,0 21 16,0-21-16,1 0 0,-1 0 15,0 0-15,0 0 0,0-21 0,0 21 16,1-21-16,-1-1 0,0 1 15,0 0-15,0 0 0,0 0 0,1 0 16,-22-22-16,0 22 0,0-21 16,0-1-16,0 22 0,0-21 15,-22 0-15,1 20 0,0 1 16,0 0-16,0 0 0,0 21 0,-1 0 16,-20 0-16,21 0 0,0 0 15,0 0-15,-1 0 0,1 0 0,0 21 16,21 0-16,0 0 0,-21 1 15,21-1-15,0 0 0,0 0 0,0 0 16,21 0-16,0 1 0,-21-1 16,43-21-16,-22 0 0,21 21 0</inkml:trace>
  <inkml:trace contextRef="#ctx0" brushRef="#br1" timeOffset="19767.77">7154 720 0,'0'-21'0,"0"42"0,0-64 0,0 22 16,-21 0-16,0 21 15,0 0-15,0 0 0,-1 0 16,1 0-16,0 0 0,-21 21 16,21 0-16,-1 1 0,-20-1 0,21 0 15,0 21-15,-22-21 0,22 22 16,0-1-16,0-21 0,0 22 0,0-1 15,21-21-15,-22 21 0,22-20 16,0-1-16,0 0 0,0 0 16,0 0-16,0 0 0,22-21 0,-1 0 15,0 0-15,0 0 0,0 0 16,22 0-16,-22 0 0,0 0 0,21-21 16,-21 0-16,1 0 0,20 0 15,-21-22-15,21 1 0,-20 21 0,-1-43 16,21 22-16,-21 0 0,0-1 15,1-20-15,-1 21 0,0-1 0,0 1 16,0-22-16,-21 22 16,21 0-16,-21-1 0,22 22 0,-22-21 15,0 21-15,0 42 32,-22 21-32,1-21 0,0 22 15,0-1-15,0 0 0,21 1 0,-21 20 16,-1-20-16,1-1 0,21 21 15,0-20-15,0-1 0,-21 0 0,21 1 16,0-1-16,0-21 0,0 0 16,0 22-16,0-22 0,0 0 0,0 0 15,21-21 1,0 0 0,1 0-16,-1 0 0,-21-21 15,21 0-15,0 0 0,0 0 0</inkml:trace>
  <inkml:trace contextRef="#ctx0" brushRef="#br1" timeOffset="20241.5">8022 677 0,'-21'0'15,"-21"0"-15,20 0 0,1 22 0,-21-22 16,21 21-16,-22-21 15,22 21-15,0 0 0,-21-21 0,21 21 0,-1 0 16,1-21-16,0 22 16,0-22-16,21 21 0,0 0 0,0 0 15,0 0 1,21-21-16,0 0 16,0 21-16,1-21 0,20 0 15,-21 22-15,0-22 0,0 21 0,22-21 16,-22 0-16,0 21 0,0-21 15,-21 21-15,21 0 0,-21 0 16,0 1 0,-21-22-16,0 21 15,0 0-15,0-21 0,-22 0 16,22 0-16,0 0 0,-21 21 16,21-21-16,-1 0 0,1 0 0,-21 0 15,21 0-15,0 0 0,-1 0 16,1 0-16,0 0 0,0 0 15,0 0-15,0 0 16,42 0 31,-21-21-47,21 21 16</inkml:trace>
  <inkml:trace contextRef="#ctx0" brushRef="#br1" timeOffset="20431.39">7683 1185 0,'0'0'0,"0"22"15,-21-22 1</inkml:trace>
  <inkml:trace contextRef="#ctx0" brushRef="#br1" timeOffset="30915.18">9631 1270 0,'0'-21'16,"0"42"31,-21 0-16</inkml:trace>
  <inkml:trace contextRef="#ctx0" brushRef="#br1" timeOffset="32073.51">9631 1270 0,'0'-21'15,"0"0"1,0 0-1,0-1-15,0 1 16,0 0-16,0 0 0,-21 21 16,-1-21-16,1 0 0,0 21 15,0 0-15,0 0 0,0 0 16,-1 0-16,1 21 0,0 0 16,0 0-16,0 0 0,0 22 0,-1-22 15,1 21-15,0-21 0,21 22 16,-21-1-16,0-21 0,21 21 15,-21 1-15,21-1 0,0-21 0,0 22 16,0-1-16,0-21 0,0 0 16,21 22-16,0-22 0,0 0 0,0-21 15,0 21-15,1 0 0,-1-21 16,0 0-16,0 0 0,21 0 0,-20 0 16,20 0-16,-21-21 0,21 0 15,1 0-15,-1 0 0,-21-1 0,22-20 16,-1 21-16,0-21 0,-21 20 15,22-20-15,-22 21 0,0-21 0,0-1 16,0 1-16,1 0 16,-1-1-16,-21 1 0,0 0 0,21-1 15,-21 22-15,0-21 0,0 21 16,0-1-16,-21 22 16,21 22-16,-21 20 15,-1-21-15,1 21 0,21 1 0,-21-1 16,0 0-16,0 1 0,21-1 15,-21 0-15,-1 1 0,1-1 0,21 0 16,0 1-16,0-1 0,-21 0 0,21-20 16,0-1-16,0 21 0,0-21 15,0 0-15,21-21 32,0-21-32,-21 0 15,22 0-15,-1 0 0,0 0 16,-21-22-16,21 22 0,0 0 0,-21 0 15,21-22-15,-21 22 0,22 0 16,-22 0-16,21 0 0,0 21 16,-21 21-1,0 0 1,21 0-16,-21 0 0,0 1 0,21-1 16,-21 0-16,0 0 0,0 0 15,21 0-15,1-21 0,-1 22 0,0-1 16,0-21-16,0 0 15,0 21-15,1-21 0,-1 0 0,0 0 16,21 0-16,-21 0 0,1 0 16,-1-21-16,21 21 0,-21-21 0,0-1 15,1 1-15,-1 21 0,0-21 16,0 0-16,0 0 0,-21 0 0,0-22 16,0 22-16,0 0 0,0 0 0,0 0 15,0-1-15,-21 22 31,0 0-31,21 22 16,-21-1-16,0-21 0,21 21 0,0 0 16,-22 21-16,22-20 15,-21-1-15,21 0 0,0 0 0,0 0 16,0 0-16,0 1 0,0-1 0,0 0 16,0 0-16,21 0 15,1-21-15,-1 0 0,0 0 16,0 0-16,0 0 0,0 0 15,1 0-15,-1 0 0,0-21 0,21 0 16,-21 0-16,22 21 0,-22-21 16,21-1-16</inkml:trace>
  <inkml:trace contextRef="#ctx0" brushRef="#br1" timeOffset="32943.56">11155 1334 0,'0'0'15,"-21"0"1,-1 0-16,1 0 0,0 21 0,0 0 16,0 0-16,0 0 15,-1 0-15,1 1 0,0-1 0,0 0 16,21 0-16,-21 0 0,21 22 16,-21-22-16,21 0 0,0 0 15,0 0-15,0 0 0,0 1 0,0-1 16,0 0-16,21 0 0,0-21 15,21 0-15,-21 0 0,1 0 0,20 0 16,-21 0-16,21 0 0,-20 0 16,20-21-16,0 0 0,-21 0 0,22-1 15,-1 1-15,-21 0 0,0-21 16,22 21-16,-22-22 0,0 22 0,0-21 16,0 21-16,1-22 0,-22 1 15,0 0-15,21-1 0,-21 22 0,21-21 16,-21 21-16,0-1 0,0 1 15,0 0-15,0 42 16,-21 0 0,0 1-16,-1 20 0,22-21 15,0 21-15,-21 1 0,0-22 0,21 21 16,-21-21-16,21 22 0,0-1 16,0-21-16,-21 0 0,21 22 0,0-22 15,-21 0-15,21 0 0,0 0 16,0 1-16,0-44 31,0 1-15,21 0-16,0 0 15,-21 0-15,21 0 0,-21-1 16,21 1-16,0 0 0,1 0 0,-1 0 16,0 0-16,0-1 0,0 1 15,0 0-15,1 21 0,-1 0 0,0 0 16,0 0-16,0 0 0,0 0 0,-21 21 31,0 0-31,-21-21 16,21 22-16,-21-22 15,0 0-15,-21 0 0,20 21 0,1-21 16,0 0-16,0 0 0,0 0 16,0 0-16,-1 0 15,22 21 32,0 0-47,22 0 16,-1 0-16,-21 1 0,21-1 15,-21 0-15,0 0 0,21 0 16,0 0-16,0 1 0,1-1 16,-1 0-16,0 0 0,0-21 15,-21 21-15,21-21 0,0 0 16,1 0-16,-1 0 0,0 0 15,0 0-15,0-21 16,0 0-16,1 0 0,-1 0 16</inkml:trace>
  <inkml:trace contextRef="#ctx0" brushRef="#br1" timeOffset="33984">12848 1461 0,'0'-22'15,"0"1"-15,0 0 16,0 0-16,21 21 0,0-21 0,1-22 15,-1 22-15,0 0 0,0-21 16,0 21-16,0-22 0,1 1 0,-1 21 16,0-22-16,-21 1 0,0 0 15,0-1-15,0 22 0,0 0 16,-21 0-16,0 21 0,-1 0 0,1 0 16,0 0-16,0 21 0,0 21 15,0 1-15,-1-1 0,1 0 0,0 22 16,0-1-16,21 1 0,0-22 15,-21 22-15,21-1 0,-21 22 16,21-22-16,-22 1 0,1 21 0,21-22 16,0 1-16,0-1 0,-21 1 15,21-1-15,-21 1 0,21-1 0,0-21 16,-21 22-16,21-22 0,0 1 0,0-1 16,0 0-16,0-21 0,0 22 15,21-22-15,0-21 0,0 21 0,0-21 16,1 0-16,-1 0 0,21 0 15,-21-21-15,22 21 0,-1-21 16,0 0-16,1-1 0,-1-20 0,-21 21 16,21-21-16,-20 20 0,20-20 15,-21 0-15,-21-1 0,0 1 0,0 0 16,0-1-16,0 1 0,0 0 0,-21-1 16,0 1-16,-22 0 0,1-1 15,21 22-15,-21-21 0,-1 21 0,1 0 16,0-1-16,20 1 0,-20 0 15,21 21-15,0 0 0,0-21 0,-1 21 16,22-21-16,0 0 16,0-1-16,22 22 15,20-21-15,-21 0 16,0 21-16,0-21 0,22 0 0,-22 21 16,21-21-16,1-1 0,-22 22 0,0-21 15,21 21-15,-21 0 0,1-21 16,-1 21-16,0 0 15,-42 0 17,21 21-32,-21 0 0,-1 1 15,1-1-15,0 0 0,21 21 0,0-21 16,-21 1-16,21-1 0,0 0 0,0 0 16,0 0-16,0 0 0,0 1 15,21-22-15,0 0 16,0 0-16,1 0 0,-1 0 15,0 0-15,21 0 0,-21 0 0,22-22 16,-22 22-16,0-21 0,21 0 16,-20 0-16,-1 0 0,-21 0 0,21-1 15,-21-20-15,0 21 0,0 0 0,0 0 16,0-22-16,0 22 0,-21 0 16,0 21-16,-1-21 0,1 21 0,0 0 15,-21 0-15,21 0 0,-1 0 16,1 0-16,0 21 0,0-21 0,0 21 15,0 0-15,21 0 16,0 1-16,0-1 16,21 0-16,0-21 0,0 0 15,21 21-15,-20-21 0,-1 0 16,0 0-16,0 0 0,21 0 0</inkml:trace>
  <inkml:trace contextRef="#ctx0" brushRef="#br1" timeOffset="34375.76">13525 1418 0,'22'-42'16,"-22"21"0,21 0-1,0 21-15,0 0 0,0 0 16,0 0-16,1 0 16,-1 0-16,0 0 0,0 0 0,0 21 15,0-21-15,1 21 0,-1 0 0,-21 0 16,0 0-16,21 1 0,-21-1 15,21 0-15,-21 21 0,0-21 0,0 1 16,0-1-16,0 0 0,-21 0 16,21 0-16,-21 0 0,21 1 15,-21-22-15,-1 0 16,22-22 0,0 1-16,0 0 15,0 0-15,0 0 16,0-22-16,0 22 0,0 0 0,22 0 15,-1 0-15,0-22 0,0 22 16,0 0-16,0 0 0,1 0 0,-1 21 16,0-21-16,0 21 0,0 0 15,0 0-15,1 0 0,-1 0 16,0 0-16,0 0 0,0 0 16,0 0-16,1 0 0,20 0 0</inkml:trace>
  <inkml:trace contextRef="#ctx0" brushRef="#br1" timeOffset="34643.55">14774 1122 0,'0'0'0,"21"-42"16,-21 63-1,0 0 1,0 0-16,-21 21 0,21-20 0,-21 20 15,21 0-15,-21-21 0,21 22 16,-21-1-16,21 0 0,0-20 0,0 20 16,0-21-16,-21 21 0,21-20 15,0-1-15,0 0 0,0 0 16,0 0-16,0 0 0,21-21 16,0 0-1,0 0-15,-21-21 0,21 0 0,22 0 16</inkml:trace>
  <inkml:trace contextRef="#ctx0" brushRef="#br1" timeOffset="35347.17">15176 1143 0,'-84'106'31,"63"-64"-31,-1-21 16,22 22-16,-21-22 0,0 21 15,0-21-15,21 22 0,0-22 0,-21 0 16,21 21-16,-21-20 0,21-1 16,0 0-16,0 0 0,0 0 15,21-21 1,0-21 0,0 21-1,0-21-15,0 0 0,1 0 0,-1-1 0,21 1 16,-21 21-16,0-21 15,1 0-15,-1 0 0,0 21 0,0 0 16,0-21-16,-21 42 31,0 0-31,0 0 0,0 0 16,0 0-16,0 1 0,0-1 16,0 0-16,0 0 0,0 0 15,0 0-15,21-21 16,1 0-16,-1 0 15,0 0-15,21 0 0,-21 0 0,22 0 16,-22 0-16,21-21 0,1 0 16,-22 0-16,21 0 0,-21 0 15,22-1-15,-22 1 0,0 0 16,0 0-16,0-21 0,0 20 0,-21 1 16,0 0-16,0 0 0,0 0 15,-21 21 1,0 0-16,0 21 0,0-21 15,0 21-15,-1 0 0,1 22 16,0-22-16,0 0 0,21 0 0,0 0 16,0 0-16,0 1 0,0-1 15,0 0-15,0 0 0,0 0 16,21-21-16,0 0 16,0 0-16,1 0 0,-1 0 15,0 0-15,0 0 0,0 0 16,0 0-16,22-21 0,-22 0 0,0 21 15,0-21-15,0 0 0,1-1 0,-1 1 16,0 0-16,-21 0 0,0 0 16,21 0-16,-21-1 0,0-20 0,0 21 15,0 0-15,0 0 0,0-1 16</inkml:trace>
  <inkml:trace contextRef="#ctx0" brushRef="#br1" timeOffset="35612.01">14436 1439 0,'0'0'0,"-85"0"32,106 0-17,0 0-15,0 0 0,22-21 16,-1 21-16,0-21 0,1 21 15,-1-21-15,22 0 0,-22 21 0,21-21 16,-20-1-16,20 22 0,-20-21 0,-1 21 16,0 0-16,1-21 0,-22 21 15,0 0-15,-42 0 16,0 0 0</inkml:trace>
  <inkml:trace contextRef="#ctx0" brushRef="#br1" timeOffset="38952.05">10499 2180 0,'0'0'0,"0"-21"0,0-42 31,-22 63-31,1 0 16,0 0-16,0 0 0,0 21 15,0 0-15,-1 0 0,22 21 16,-21 1-16,0-1 0,0 0 0,21 1 16,0 20-16,0 1 0,0-22 15,0 22-15,0-22 0,0 0 0,0 1 16,0-1-16,21-21 0,0 21 16,0-20-16,1-1 0,-1 0 15,0 0-15,21-21 0,1 0 0,-22 0 16,21 0-16,0 0 0,1 0 15,20 0-15,-20 0 0,-1 0 0,0-21 16,1 0-16,-1 21 0,0-21 0,-21-1 16,1 1-16,-1 0 0,0 0 15,0 0-15,-21-22 0,0 22 0,0 0 16,0 0-16,0 0 0,0 0 16,0-1-16,0 1 0,-21 21 15,0 0-15,0 21 16,-1 1-16,22 20 15,0-21-15,-21 0 0,21 0 0,0 22 16,0-22-16,0 0 0,0 0 16,0 0-16,0 1 0,21-22 0,1 21 15,-1 0-15,0-21 0,21 0 16,-21 0-16,1 0 0,-1 0 16,0 0-16,21 0 0,-21 0 0,1 0 15,-1 0-15,0-21 0,21 0 16,-21 21-16,1-22 0,-1 1 15,0 0-15,-21 0 0,21 0 0,-21 0 0,0-22 16,0 22-16,0-21 0,0-1 16,0 22-16,0-21 0,-21 0 15,0-1-15,0 22 0,-1 0 16,1 0-16,0 0 0,0 21 16,0 0-16,-22 0 0,22 0 0,0 21 0,0 0 15,0 0-15,21 0 0,-21 22 16,21-1-16,-22 0 0,22 1 0,0-1 15,0 0-15,0 1 0,0-22 16,0 21-16,22-21 0,-1 0 0,0 1 16,0-1-16,0 0 0,0-21 15,1 0-15,20 0 0,-21 0 16,0 0-16,0 0 0,1 0 0,-1 0 16,21 0-16,-21-21 0,0 21 15,-21-21-15,22-1 0,-1 22 0,0-21 16,0 0-16,-21 0 0,0 0 0,21-22 15,-21 22-15,21 0 0,-21 0 16,0 0-16,0 0 0,0-1 0,0 44 31,0-1-31,0 0 0,0 0 16,0 0-16,0 0 0,0 22 0,0-22 16,0 0-16,0 0 15,0 0-15,0 1 0,0-1 0,0 0 16,22-21 31,-1-21-47,0 0 15,0-1-15,-21 1 0,21 0 16,0 0-16,1 0 0,-22 0 0,21-1 16,0 1-16,0 0 0,0 0 15,0 21-15,1 0 0,-1 0 16,0 21-1,-21 0-15,0 0 16,0 1-16,0-1 0,0 0 0,0 0 16,21 0-16,-21 0 0,21 1 15,0-1-15,-21 0 0,22 0 0,-1-21 16,0 21-16,0-21 0,0 0 16,0 21-16,1-21 0,20 0 0,-21 0 15,21 0-15,-20 0 0,20 0 0,-21 0 16,21-21-16,-20 21 0,-1-21 15,21 21-15,-21-21 0,0 0 0,1 0 16,-1-1-16,0 1 0,-21-21 16,0 21-16,21 0 0,-21-22 0,0 22 15,0-21-15,0 21 0,0-22 16,0 22-16,0 0 0,-21 21 16,0 0-16,0 0 15,-1 0-15,1 0 0,0 21 16,-21 0-16,21 0 0,-1 22 0,1-22 15,0 0-15,0 21 0,0-20 0,0-1 16,21 21-16,0-21 0,-22 0 16,22 1-16,0-1 0,0 0 0,0 0 15,0 0-15,22-21 16,-1 0-16,0 0 0,0 0 16,0 0-16,0 0 0,1 0 0,-1 0 15,21 0-15,-21-21 16,0 0-16,1 21 0,-1-21 0,0 0 15,0-1-15,-21 1 0,21-21 0,-21 21 16,21-22-16,-21 1 0,0 0 16,0-1-16,0 1 0,0 0 0,22-1 15,-22 1-15,0 21 0,0-21 16,0 20-16,21-20 0,-21 21 0,0 42 31,0 0-15,0 22-16,0-1 0,0 0 0,0 1 15,-21-1-15,21 21 0,0-20 16,0-1-16,0 0 0,0 1 16,0-22-16,0 21 0,0-21 0,0 22 15,0-22-15,21 0 0,-21 0 16,21 0-16,0-21 0,0 0 16,0 0-16,1 0 15,-1 0-15,0 0 0,0-21 16,0 0-16,0 0 0,1 0 15,-1 0-15,0-1 0,-21 1 16,21-21-16,0 21 0,0-22 0,1 22 16,-1-21-16,0 21 0,0 0 15,0-1-15,-21 44 32,0-1-32,0 0 15,0 0-15,0 21 0,0-20 0,-21-1 16,21 0-16,0 0 0,0 0 15,0 0-15,0 1 0,0-1 0,0 0 16,21 0-16,0-21 16,1 0-16,-1 0 15,0 0-15,0 0 0,0 0 0,0-21 16,1 21-16,-1-21 0,-21 0 16,21-1-16,0 1 0,0-21 0,0 21 15,1-22-15,-1-41 16,0 41-16,-21-20 0,0 21 15,21-1-15,0-20 0,-21 20 0,0 22 16,0-21-16,21 21 0,-21 0 0,0-1 16,-21 44-1,0-1 1,21 0-16,-21 21 0,0-21 16,0 22-16,21-1 0,-22 22 0,22-22 15,-21 0-15,21 1 0,0-1 16,0 0-16,0-21 0,0 22 0,0-22 15,0 0-15,0 21 0,21-20 0,1-1 16,-1-21 0,0 0-16,0 0 0,0 0 15,0 0-15,1 0 0,-1 0 16,0 0-16,0-21 0,0-1 16,0 1-16,22 0 0,-22 0 0,0 0 15,0 0-15,0-1 0,1-20 16,-1 21-16,0 0 0,-21 0 0,21-1 15,-21 44 1,0-1 0,0 0-16,-21 0 0,21 0 15,0 0-15,0 1 0,-21-1 16,21 0-16,0 0 0,0 0 16,0 0-16,0 1 0,0-1 15,21-21 1,0 0-16,0 0 0,0 0 15,1 0-15,-1 0 0,0 0 16,0-21-16,0-1 16,0 22-16,1-21 0,-1 0 0,0-21 15,0 21-15,0-1 0,0-20 16,-21 21-16,22 0 0,-1-22 16,0 43-16,-21-21 0,0 0 0,0 42 31,0 0-31,0 1 0,0-1 15,-21 0-15,21 0 0,-21 0 16,21 0-16,0 1 0,0-1 0,0 0 16,0 0-16,0 0 0,21-21 0,-21 21 15,21-21-15,0 0 0,0 0 16,0 0-16,22 0 0,-22 0 0,0 0 16,0 0-16,0 0 0,1 0 15,-22-21-15,21 0 0,-21 0 16,0 0-16,0 0 0,0-1 15,0 1-15,0 0 0,0 0 0,-21 0 16,21 0-16,-22-1 0,1 1 16,21 0-16,-21 21 0,21-21 15,-21 21-15,42 0 32,0 0-17,0-21-15,1 21 0,-1 0 0,0 0 16,0 0-16,21 0 0,-20 0 15,20 0-15,-21 0 0,21 0 0,-20 0 16,20 0-16,-21 21 0,0-21 0,0 21 16,1 0-16,-1-21 15,0 21-15,-21 22 0,0-22 0,0 0 16,0 0-16,0 0 0,0 1 16,0-1-16,0 0 0,0 0 0,0 0 15,0 0-15,0 1 0,-21-1 0,21 0 16,-21-21-1,21 21-15,0-42 32,0 0-17,0 0-15,0-1 0,0 1 0,0 0 16,0 0-16,0 0 0,21-22 16,0 22-16,0-21 0,21 0 0,-20-1 15,20 1-15,0 0 0,1-1 16,-1 1-16,0 21 0,1 0 15,-1-1-15,0 22 0,1 0 0,-1 0 16,-21 0-16,0 22 0,22-1 16,-43 0-16,21 21 0,-21 1 0,0-1 15,0 0-15,0 1 0,0-1 16,0 0-16,-21 1 0,21-1 0,-22-21 16,1 21-16,0-20 0,21-1 0,-21 0 15,0 0-15,0 0 16,-1-21-1,1 0 1,21-21-16,0 0 16,0 0-16,-21-22 0</inkml:trace>
  <inkml:trace contextRef="#ctx0" brushRef="#br1" timeOffset="39159.94">14859 2117 0,'0'0'0,"-21"0"0,0 0 16,-1 0-1,1 0-15,21 21 0,0 0 32,0 0-17,-21-21 1</inkml:trace>
  <inkml:trace contextRef="#ctx0" brushRef="#br1" timeOffset="39383.87">13716 2413 0,'0'0'0,"-21"21"31,42-21-31,0 0 0,0 0 0,0 0 16,22 0-16,-22 0 0,21-21 0,1 21 16,-1 0-16,0 0 0,-21-21 15,22 21-15,-22 0 0,21 0 0,-21-21 16,-21 0 0,-21 21-1,0 0-15</inkml:trace>
  <inkml:trace contextRef="#ctx0" brushRef="#br1" timeOffset="39591.54">13250 2328 0,'0'0'0,"0"-21"47,0 42 15,-21-21-62</inkml:trace>
  <inkml:trace contextRef="#ctx0" brushRef="#br1" timeOffset="40383.86">10308 3662 0,'21'-21'15,"-42"42"-15,42-63 0,-21 20 16,21 22-16,-21-21 15,0 0-15,-21 42 32,0 0-32,0 1 15,0-1-15,-22 21 0,1-21 0,0 22 16,-1-1-16,-20 21 0,-1-20 16,1 20-16,-1 1 0,-20-1 15,20 1-15,1-1 0,-22 1 0,22-1 16,-22 1-16,21 20 0,-20-20 15,-22 21-15,21-22 0,-21 22 0,1-1 16,-1 22-16,0-21 0,0 0 0,0-1 16,0 22-16,1-21 0,-1 21 15,0-22-15,21 1 0,-21 0 0,22-1 16,-1 1-16,22-22 0,-22 1 0,21-1 16,1 1-16,21-1 0,-22-20 15,22-1-15,21 0 0,-22-20 16,22 20-16,0-21 0,0 0 0,0-21 15,21 21-15,-22-21 16,22-21 0,0 0-1,0 0-15,0 0 16,0 0-16,0-1 0,0 1 16,22 0-16,-1-21 0,-21 21 15,21-1-15</inkml:trace>
  <inkml:trace contextRef="#ctx0" brushRef="#br1" timeOffset="40815.64">7366 5673 0,'0'21'31,"0"0"-31,0 0 0,0 0 15,0 1-15,0-1 0,-21 21 16,0-21-16,-1 22 0,1-22 0,0 21 16,0-21-16,0 0 0,-22 22 15,22-22-15,0 0 0,0 0 0,0 0 16,0 1-16,21-1 0,-22-21 16,22 21-16,22-21 31,-1 21-16,0-21-15,0 0 0,0 0 0,0 21 16,22-21-16,-1 21 0,0-21 16,1 0-16,-1 22 0,22-22 0,-22 0 15,21 0-15,1 0 0,-1 0 0,1 0 16,-1 0-16,1 0 0,-1 0 16,-20 0-16,-1 0 0,-21 0 0,22 0 15,-22 0-15,0 0 0,-21-22 16,-21 1 15,0 21-31,-1-21 0,1 0 0,0 21 16</inkml:trace>
  <inkml:trace contextRef="#ctx0" brushRef="#br1" timeOffset="41860.37">6731 4001 0,'0'21'0,"0"0"16,0 0-16,0 0 0,0 0 0,0 1 15,-21-1-15,21 0 0,-21 0 0,21 0 16,0 0-16,0 1 16,-22-22-16,44-22 31,-22 1-15,21 0-16,0 0 0,0 0 15,-21 0-15,21-1 0,0-20 16,1 21-16,-1 0 0,0 0 0,-21-1 0,21 1 15,0 0-15,0 0 16,-21 0-16,22 0 0,-1 21 0,0-22 16,0 22-1,-21 22 1,0-1-16,21 0 0,-21 0 16,0 21-16,0-20 0,0 20 15,0-21-15,0 21 0,0 1 0,0-22 16,0 0-16,0 21 15,0-20-15,0-1 0,0 0 0,0 0 16,21-21 15,1-21-15,-1 0-16,-21 0 0,21-1 16,0 1-16,0 0 0,0 0 0,1-21 15,-1 20-15,0-20 0,0 21 0,-21-21 16,21 20-16,0-20 0,1 21 15,-1 0-15,-21 0 0,21-1 0,0 1 16,0 21 0,-21 21-1,0 1-15,0-1 16,0 0-16,0 21 0,0-21 16,0 22-16,-21-1 0,21 0 0,0 1 15,-21-1-15,21 0 0,-21 1 16,21-1-16,-21 0 0,21 1 0,0-1 15,0 0-15,0 1 0,0-1 0,-22 0 16,22 1-16,0-1 0,0 0 16,0 1-16,0-1 0,-21 0 0,21 1 15,0-1-15,0-21 0,0 22 0,0-22 16,0 0-16,0 0 0,0 0 16,-21-21-16,0 0 0,0 0 15,0 0-15,-1 0 0,1 0 16,0-21-16,0 0 15,0 21-15,0-21 0,-1 0 0,22-1 16,-21 22-16,21-21 0,-21 0 0,21 0 16,-21 0-16,21 0 0,0-1 15,0 1-15,0 0 0,0 0 0,0-21 16,0 20-16,0 1 0,21 0 0</inkml:trace>
  <inkml:trace contextRef="#ctx0" brushRef="#br1" timeOffset="42610.94">7789 4064 0,'43'-21'16,"-43"0"-1,21 0-15,0 21 0,-21-22 0,21 1 16,0 0-16,0 21 0,1-21 0,-22 0 16,21 0-16,0 21 0,-21-22 15,21 1-15,-21 0 16,21 21-16,-42 21 31,0-21-31,0 21 16,21 1-16,-21-1 0,-1 0 15,1 0-15,0 21 0,0-20 0,21 20 16,0-21-16,-21 21 0,21-20 0,-21 20 16,21-21-16,0 0 0,0 0 15,0 1-15,0-1 0,0 0 16,21-21-16,0 0 16,0 0-16,0 0 0,0 0 0,1 0 15,20 0-15,-21 0 0,0-21 16,22 0-16,-22 21 0,21-22 15,-21 1-15,22 0 0,-22 0 0,21 0 16,-21 0-16,0-1 0,22-20 16,-22 21-16,0 0 0,0-22 0,0 22 15,1 0-15,-1-21 0,0 21 0,-21-1 16,21 22-16,-21-21 0,0 0 16,-42 21-1,21 0 1,-1 0-16,1 21 0,0 0 15,0 1-15,0-1 0,0 0 16,-1 0-16,22 0 0,0 0 16,0 1-16,0-1 0,0 0 0,0 0 15,0 0-15,0 0 0,22-21 0,-1 22 16,-21-1-16,21-21 0,0 21 16,0-21-16,0 21 0,1-21 15,-22 21-15,0 0 16,0 1-16,0-1 15,-22-21 1,1 21-16,0-21 0,0 0 16,0 0-16,0 21 0,-1-21 0,1 0 15,0 0-15,0 0 16,0 0-16</inkml:trace>
  <inkml:trace contextRef="#ctx0" brushRef="#br1" timeOffset="51039.67">4339 7620 0,'-21'-21'0,"21"0"16,0 0-16,0-1 0,0 1 16,0 0-16,0 0 0,0 0 15,0 0-15,0-1 0,0 1 16,21 21-16,0-21 0,0 0 0,1 0 16,20 0-16,-21-1 0,0 22 15,0 0-15,22-21 0,-22 21 0,0 0 16,0 0-16,0 21 0,1 1 15,-22-1-15,21 0 0,-21 0 0,21 21 16,-21 1-16,0-22 0,0 21 16,0 1-16,0-1 0,0-21 0,0 21 15,0-20-15,-21-1 0,21 0 0,-21 0 16,21 0-16,0 0 0,0 1 16,-22-1-1,22-42 16,0-1-31,0 1 0,0 0 16,22 0-16,-22 0 0,21 0 16,0-1-16,-21 1 0,21-21 0,0 21 15,0-22-15,1 22 0,-1-21 16,21 0-16,-21 20 0,0-20 0,22 21 16,-22 0-16,21 0 0,-21 21 0,1 0 15,-1 21-15,0 0 0,-21 0 16,0 21-16,0 1 0,0-22 0,0 21 15,0 1-15,0-1 16,0 0-16,0 1 0,0-22 0,-21 21 16,0-21-16,21 0 0,-22 1 0,22-1 15,0 0-15,0 0 0,-21 0 16,42-42 31,-21 0-47,22 0 0,-1 0 15,0-1-15</inkml:trace>
  <inkml:trace contextRef="#ctx0" brushRef="#br1" timeOffset="51439.47">5249 7599 0,'0'21'16,"21"-21"-1,1 0-15,-1 0 16,0 0-16,0 0 0,-21-21 16,21 21-16,0-21 0,1 21 0,-1-21 15,0 21-15,0-22 0,-21 1 16,0 0-16,0 0 0,0 0 16,-21 21-1,0 0-15,0 0 16,-1 0-16,1 21 0,0 0 15,0 0-15,0 0 0,0 1 16,21-1-16,-22 21 0,22-21 0,-21 0 16,21 1-16,0-1 0,0 0 0,0 0 15,0 0-15,0 0 0,0 1 16,21-1-16,1-21 0,-1 0 16,0 0-16,0 0 15,0 0-15,0 0 0,1 0 0,-1 0 16,0 0-16,0 0 0,0 0 0,0-21 15,1-1-15,-1 1 16,0 21-16,0-21 0,-21 0 0,0 0 16</inkml:trace>
  <inkml:trace contextRef="#ctx0" brushRef="#br1" timeOffset="52175.08">5736 7430 0,'0'0'0,"85"-43"15,-64 22 1,0 21-16,0 0 0,0 0 15,1 21-15,-1 0 0,0 1 16,-21-1-16,0 0 0,0 0 0,0 21 16,0-20-16,0-1 0,0 21 15,0-21-15,-21 0 0,21 1 16,-21-1-16,-1 0 0,1 0 0,0 0 16,0 0-16,0-21 15,21 22-15,0-44 31,21 1-15,0 0-16,0 21 0,0-21 0,1 0 16,-1-22-16,0 22 0,0 0 15,0-21-15,0 21 0,1-22 0,20 1 16,-21 21-16,0 0 0,-21-22 0,21 22 16,1 0-1,-22 42 1,0 0-16,0 0 15,-22 1-15,1 20 0,0-21 16,21 21-16,-21-20 0,21 20 0,-21-21 16,21 0-16,0 22 0,0-22 15,0 0-15,0 0 0,0 0 0,0 0 16,0 1-16,0-1 0,21-21 16,0 21-16,0-21 15,0 0-15,1 0 0,-1 0 0,0 0 16,0-21-16,0 0 0,22 21 0,-22-22 15,0 1-15,0 0 16,0 0-16,0 0 0,22 0 0,-22-22 16,0 22-16,0-21 0,0-1 0,1 1 15,-1 0-15,0-1 0,0 1 16,0 0-16,-21-1 0,21 22 0,-21-21 16,22 21-16,-22 0 15,0 42 1,-22 0-16,1 21 0,0 1 15,0-22-15,0 21 0,0 0 16,-1 1-16,1-1 0,0 0 0,0 1 0,21-1 16,0-21-16,0 22 0,0-22 15,0 0-15,0 0 0,0 0 16,0 0-16,0 1 0,0-1 16,21-21-16,0 0 15,0 0-15,1 0 0,-1-21 16,0 21-16,0-22 0,0 1 0,0 21 15,-21-21-15,0 0 0,22 0 16</inkml:trace>
  <inkml:trace contextRef="#ctx0" brushRef="#br1" timeOffset="52339.99">6540 7493 0,'0'0'0,"-21"0"16,0 0-16,0 0 0,0 0 15,42 0 16,0 0-31,0 0 16,0 0-16,22 0 0,-1 0 0,0 0 16,1 0-16,20-21 0,-20 21 0,20 0 15,-21-21-15</inkml:trace>
  <inkml:trace contextRef="#ctx0" brushRef="#br1" timeOffset="53627.46">7260 7726 0,'-21'21'16,"42"-42"-16,-63 42 0,42 0 0,0-42 47,21 21-47,0-21 0,0 0 0,0 0 15,1-1-15,-1 1 0,0 0 16,0 0-16,0-21 0,0 20 15,1-20-15,-1 0 0,0-22 0,-21 22 16,21 0-16,0-22 0,0 22 0,1-22 16,-22 22-16,0 0 0,21 20 0,-21-20 15,0 21-15,0 0 0,-21 21 32,-1 0-32,1 42 0,0-21 0,0 22 15,0-1-15,-22 0 0,22 22 16,21-22-16,-21 22 0,0-1 0,0-21 15,21 22-15,0-22 0,0 1 16,0-1-16,0 0 0,0 1 0,0-22 16,0 21-16,0-21 0,0 0 0,0 1 15,21-22-15,0 21 0,21-21 16,-20 0-16,-1 0 0,21 0 0,0 0 16,-20 0-16,20 0 0,0-21 0,1 21 15,-1-22-15,-21 1 16,21 0-16,1 0 0,-1-21 0,-21 20 15,22 1-15,-22-21 0,0 21 0,0-22 16,0 22-16,-21 0 0,0 0 16,0 0-16,0 0 0,-21 42 31,21 0-31,-21 0 0,0 0 0,21 0 16,-21 1-16,21-1 0,0 21 0,0-21 15,0 0-15,0 1 0,0-1 16,0 0-16,0 0 0,21 0 15,0 0-15,21-21 16,-21 0-16,1 0 0,-1 0 16,21 0-16,-21 0 0,22 0 0,-22 0 15,21-21-15,-21 0 0,22 21 0,-22-21 16,0 0-16,21-22 0,-21 22 16,1 0-16,-22-21 0,21 21 0,-21-1 15,21-20-15,-21 21 0,0 0 16,-21 21-1,0 21-15,21 0 16,-22 0-16,1 0 0,21 1 16,-21-1-16,21 0 0,0 0 0,-21 21 15,21-20-15,-21-1 0,21 0 16,0 0-16,0 0 16,0 0-16,0-42 46,0 0-46,21 21 0,0-21 0,0 0 16,0 0-16,1-22 0,-1 22 16,21-21-16,-21 21 0,22-22 0,-22 22 15,0 0-15,21 0 0,-21 0 0,-21-1 16,22 1-16,-22 42 16,0 1-1,0-1-15,0 0 0,0 0 0,0 0 16,0 0-16,-22 22 0,22-22 15,0 0-15,0 0 0,0 22 0,0-22 16,0 0-16,0 0 16,22 0-16,-1-21 0,0 21 0,0-21 15,0 0-15,0 0 0,22 0 0,-22 0 16,0 0-16,21 0 0,1 0 16,-22-21-16,21 0 0,-21 21 0,22-21 15,-22 0-15,0-22 0,0 22 16,0-21-16,1 21 0,-1-22 0,0 1 15,-21 0-15,0 21 0,0-22 16,0 1-16,0 21 0,0 0 0,-21 21 31,0 21-31,-1 0 0,1 21 16,0-21-16,0 22 0,21-1 0,0-21 16,-21 22-16,21-22 0,0 21 15,0-21-15,0 0 0,0 1 0,0-1 16,0 0-16,21 0 0,0 0 0,0-21 15,0 0-15,1 0 0,-1 0 16,0 0-16,0 0 0,0 0 0,0 0 16,1 0-16,-1-21 0,0 21 0,0-21 15,0 0-15,-21 0 16,21-1-16,-21 1 0,22 0 0,-22 0 0,0 0 16,0-22-16,0 22 0,0 0 15</inkml:trace>
  <inkml:trace contextRef="#ctx0" brushRef="#br1" timeOffset="53811.37">8572 7154 0,'0'0'0,"-21"0"0,-63 22 31,62-1-31,22 0 16,0-42 15,0 0-31</inkml:trace>
  <inkml:trace contextRef="#ctx0" brushRef="#br1" timeOffset="54731.63">15430 3302 0,'0'0'0,"0"-21"0,22 42 63,-22 0-48,21 22-15,0-22 0,0 21 16,-21-21-16,21 22 0,0-1 16,1 0-16,-1 1 0,21 20 0,-21-21 15,22 1-15,-22 20 0,21 1 0,0-1 16,1 22-16,-22-22 0,21 22 16,1-21-16,-1 20 0,-21-20 0,21 20 15,-20 1-15,20-21 0,-21 20 16,0 1-16,0 21 0,22-43 0,-22 22 15,21 0-15,-21-22 0,22 22 16,-22-22-16,21 1 0,1-1 0,-22 1 16,21-22-16,0 22 0,-20-22 0,20 0 15,-21 1-15,0-1 0,0-21 16,1 0-16,-1 22 0,-21-22 16,0 0-16,21-21 0,-21 21 15,0-42 32,0 0-47,-21 21 16,21-21-16,0-1 0,-21 22 15,21-21-15,-22 0 0,1 21 16,0-21-16,0 0 0</inkml:trace>
  <inkml:trace contextRef="#ctx0" brushRef="#br1" timeOffset="55061.45">15960 5652 0,'-22'0'0,"44"0"0,-65 0 0,22 0 16,42 0 15,0 21-15,1-21-16,20 21 0,0-21 15,-21 21-15,22 0 0,20 0 16,-20-21-16,-1 22 0,0-1 0,1-21 0,-1 21 16,0 0-16,1-21 0,-22 21 15,21-21-15,-21 0 0,0 21 16,1-21-16,-1 22 0,0-22 0,0 0 16,-21-22 15,21 22-31,-21-21 15,0 0-15,0 0 0,0 0 16,0 0-16,21-1 0</inkml:trace>
  <inkml:trace contextRef="#ctx0" brushRef="#br1" timeOffset="55315.27">16997 5249 0,'0'0'16,"0"-21"-16,0 42 15,0 1 1,0-1-16,-21 0 0,21 0 0,0 21 16,-22-20-16,1-1 0,21 21 15,-21-21-15,21 22 0,0-22 0,-21 21 16,0-21-16,0 0 0,21 1 16,0-1-16,-22 0 0,1 0 15,21 0-15,-21 0 0,21 1 16,0-44 15,0 1-31,0 0 0,0 0 16</inkml:trace>
  <inkml:trace contextRef="#ctx0" brushRef="#br1" timeOffset="55730.81">16954 3958 0,'0'21'16,"0"1"-16,-21 20 0,21-21 15,-21 21-15,0 1 0,21-1 0,0 0 16,-21 1-16,21-1 0,-21 0 16,21 1-16,-22-22 0,22 21 15,0 1-15,0-22 0,-21 21 0,21-21 16,0 0-16,-21 1 0,21-1 15,0 0-15,0 0 0,0 0 0,0 0 16,21-21 0,0-21-1,-21 0-15,0 0 16,0 0-16,22 0 0</inkml:trace>
  <inkml:trace contextRef="#ctx0" brushRef="#br1" timeOffset="56039.63">16870 4064 0,'0'-21'16,"0"42"0,21 0-16,0 0 15,0 1-15,0 20 0,1 0 16,-1-21-16,0 22 0,0-1 15,0 0-15,0-20 0,1 20 0,-1-21 0,0 21 16,21-20-16,-21-1 16,1 0-16,-1 0 0,-21 0 0,21 0 15,0-21-15,-21 22 0,21-22 16,0 0 0,1-22-1,-22 1-15,0 0 16,0 0-16,21 0 0,0-22 0,-21 22 15</inkml:trace>
  <inkml:trace contextRef="#ctx0" brushRef="#br1" timeOffset="56299.48">17674 3810 0,'-21'21'16,"0"0"-16,0 1 15,-1-1-15,1 21 0,0 0 0,0 1 16,0-1-16,0 0 0,-1 1 16,1 20-16,0-20 0,0-22 0,0 21 15,0 0-15,-1-20 0,1 20 16,0-21-16,21 0 0,0 0 0,-21 1 16,21-1-16,0 0 0,-21 0 15,21 0 1,21-21-1,0 0-15,0 0 0,0-21 16</inkml:trace>
  <inkml:trace contextRef="#ctx0" brushRef="#br1" timeOffset="56753.73">17822 4255 0,'-21'21'15,"0"-21"-15,0 21 0,0 0 16,-1 0-16,-20 0 0,21 1 16,0-1-16,0 21 0,-1-21 0,1 0 15,0 1-15,0-1 0,21 0 0,0 0 16,0 0-16,0 0 16,0 1-16,21-1 0,0-21 15,0 0-15,22 0 0,-22 0 16,21 0-16,-21 0 0,22 0 0,-22 0 15,21 0-15,1 0 0,-22-21 16,21-1-16,-21 22 0,0-21 0,1 0 16,-1 0-16,0-21 0,-21 20 0,0 1 15,0-21-15,0 21 0,0-22 16,0 22-16,-21 0 0,0 0 16,21 0-16,-43 0 0,22 21 15,0 0-15,0 0 0,-22 0 0,1 0 16,21 21-16,-21 0 0,20 0 15,-20 0-15,21 22 0,0-22 0,0 0 16,-1 0-16,22 0 0,-21 22 16,21-22-16,0 0 0,0 0 0,0 0 15,0 0-15,21 1 0,1-22 16,-1 21-16,0-21 0,0 0 16,0 0-16,0 0 0,1 21 0</inkml:trace>
  <inkml:trace contextRef="#ctx0" brushRef="#br1" timeOffset="59263.22">15727 6604 0,'0'21'31,"0"0"-31,0 1 0,-21-1 16,21 0-16,0 0 0,0 0 15,0 0-15,0 1 0,0-1 16,21-21-16,0 0 16,0 0-16,0 0 15,0 0-15,1-21 0,-1 21 0,21-22 16,-21 1-16,22 0 0,-22 0 15,0 0-15,21-22 0,-21 22 0,1 0 16,-1-21-16,0 21 0,-21-22 16,0 22-16,0-21 0,0 21 0,0-1 15,0 1-15,0 0 0,-21 21 16,0 21 0,-1 22-16,1-22 0,21 21 15,-21 22-15,0-22 0,0 21 0,21-20 16,-21 20-16,-1 1 0,22-22 15,-21 22-15,21-22 0,0 21 0,0-20 16,-21 20-16,21-20 0,0 20 16,-21-21-16,21 1 0,0-1 0,0 0 15,0 1-15,-21-22 0,21 0 0,-21 0 16,-1 0-16,1-21 16,0 0-16,0 0 0,0 0 15,0 0-15,-1-21 16,1 0-16,0 0 0,0-21 0,0 20 15,0-20-15,-1 0 0,1 21 16,0-22-16,21 1 0,-21 0 0,21 20 16,-21-20-16,21 21 0,0 0 15,0 42 1,0 21 0,0-21-16,0 1 0,0 20 15,21 0-15,0-21 0,-21 22 16,21-22-16,0 21 0,1-21 0,-1 22 15,0-22-15,0 0 0,0 0 0,22 0 16,-22-21-16,0 22 0,21-22 16,-21 0-16,1 0 0,20 0 0,0 0 15,-21 0-15,22-22 0,-1 22 0,-21-21 16,22 0-16,-1 0 16,-21 0-16,0-22 0,22 22 0,-22-21 15,0 0-15,0 20 0,-21-20 16,21 0-16,-21 21 0,21-22 0,-21 22 15,0 0-15,0 0 0,0 0 0,-21 21 32,0 0-32,21 21 0,-21 0 0,21 0 15,0 0-15,-21 22 0,0-22 0,21 21 16,0 0-16,0-20 0,0 20 16,0-21-16,0 21 0,0-20 0,0 20 15,21-21-15,0 0 0,0 0 16,0-21-16,0 22 0,1-22 15,20 21-15,-21-21 0,21 0 0,1 0 16,-1 0-16,-21-21 0,22 21 16,-1-22-16,-21 1 0,21 0 0,-20 0 15,-1 0-15,0-22 0,0 22 16,-21-21-16,0 21 0,0-22 0,21 22 16,-21-21-16,0 21 0,0 0 0,0-1 15,0 1-15,0 0 0,-21 21 16,0 0-16,0 21 15,21 0-15,0 1 16,-21-1-16,21 21 0,0-21 0,-22 0 0,22 1 16,0 20-16,0-21 15,0 0-15,0 22 0,0-22 0,-21 0 16,21 0-16,0 0 0,0 0 16,0 1-16,0-44 46,21 1-46,-21 0 0,22 0 0,-22 0 16,21 0-16,-21-1 0,0-20 0,21 0 16,0 21-16,-21-22 0,21 1 15,0 21-15,-21-22 0,22 22 0,-1 0 16,-21 0-16,21 0 0,0 21 16,0 0-16,0 21 15,-21 0 1,22 21-16,-22-20 0,0-1 15,0 21-15,0-21 0,0 22 16,0-22-16,21 0 0,-21 21 0,21-21 16,-21 1-16,0-1 0,0 0 15,21-21-15,-21 21 0,21-21 0,-21 21 16,21-21-16,1 0 0,-1 0 16,0 0-16,0-21 15,0 21-15,0-21 0,1 0 0,-1 21 16,0-21-16,-21-22 0,21 22 15,0 0-15,0 0 0,1-22 16,-1 22-16,0-21 0,0 21 0,0 0 16,-21-1-16,0 1 0,0 0 15,0 0-15,21 21 0,-21 21 32,0 0-17,0 0-15,0 1 0,0-1 0,0 0 16,0 21-16,0-21 0,0 1 0,0 20 15,0-21-15,0 0 0,0 0 16,0 1-16,22-1 0,-1 0 16,-21 0-16,21 0 0,0-21 15,0 21-15,0-21 0,1 0 0,-1 0 16,0 0-16,0 0 0,0 0 0,0 0 16,1 0-16,-1 0 0,0-21 15,0 21-15,0-21 0,0 0 0,1 0 16,-1 0-16,-21-1 0,21 1 0,-21 0 15,21-21-15,-21 21 0,21-22 16,-21 22-16,0-21 0,0 21 0,0-1 16,0 1-16,0 0 0,0 0 15,-21 21 1,0 0-16,21 21 0,-21 0 16,0 0-16,-1 22 0,22-22 15,0 0-15,0 21 0,0-20 0,0-1 16,0 21-16,0-21 0,0 0 0,0 1 15,22-1-15,-1-21 0,0 21 16,0-21-16,0 0 0,0 0 0,1 0 16,20 0-16,-21 0 0,21 0 0,-20 0 15,-1 0-15,21-21 0,-21 0 16,0-1-16,1 1 0,-1 0 0,0-21 16,0 21-16,-21-1 0,0-20 15,0 21-15,0-21 0</inkml:trace>
  <inkml:trace contextRef="#ctx0" brushRef="#br1" timeOffset="59495.54">16976 6752 0,'-22'0'0,"44"0"0,-65 21 16,64-21 31,1 0-47,-1 0 0,0 0 16,0 0-16,21 0 0</inkml:trace>
  <inkml:trace contextRef="#ctx0" brushRef="#br1" timeOffset="60082.99">19050 6562 0,'0'0'0,"0"-21"16,-21 42 15,0 0-31,-22 21 0,22-21 16,0 22-16,0-22 0,-22 21 0,22 1 15,-21-1-15,21 21 0,-22-20 0,22-1 16,0 0-16,0 1 0,0-1 16,0 0-16,21 1 0,0-1 15,0 0-15,0 1 0,0-22 16,0 21-16,21-21 0,0 1 0,0-1 15,0 0-15,0 0 0,22 0 0,-22-21 16,21 0-16,1 0 0,-1 0 16,0 0-16,1 0 0,-1 0 0,0 0 15,1-21-15,-1 21 0,0-21 0,1 0 16,-22 0-16,21-22 0,0 22 16,-20-21-16,20-1 0,-21 1 0,0 0 15,0-22-15,1 22 0,-1 0 16,-21-22-16,0 22 0,0-1 0,0-20 15,0 21-15,0-1 0,-21 1 16,-1 21-16,1-22 0,0 22 16,-21 0-16,21 0 0,-22 0 0,22 21 15,-21 0-15,21 0 0,-22 0 16,22 0-16,-21 21 0,21 0 0,-22 0 16,22 22-16,0-22 0,0 21 15,0 0-15,-1 1 0,1-22 0,0 21 16,21 1-16,0-1 0,0-21 0,0 21 15,0-20-15,0-1 0,0 21 16,21-21-16,0 0 0,22-21 0,-22 22 16,21-22-16,1 0 0,20 0 15</inkml:trace>
  <inkml:trace contextRef="#ctx0" brushRef="#br1" timeOffset="60491.76">19812 7070 0,'0'0'16,"0"21"15,0 0-31,0 0 0,0 0 16,0 1-16,0-1 0,0 0 0,0 0 16,0 21-16,21-20 0,0-1 0,-21 21 15,21-21-15,-21 0 16,0 1-16,0-1 0,22 0 0,-22 0 15,0 0-15,0 0 16,0-42 15,0 0-15,21 21-16,-21-21 0,21 0 0,-21 0 16,0-1-16,21-20 0,0 21 0,0-21 15,1 20-15,-22-20 16,21 21-16,0-21 0,0 20 0,-21 1 0,21 0 15,0 0-15,1 0 16,-1 0-16,0 21 16,0 0-16,0-22 0,0 22 15,1 0-15,-1 0 16,0 0-16,-21 22 0,0-1 16</inkml:trace>
  <inkml:trace contextRef="#ctx0" brushRef="#br1" timeOffset="61130.91">20299 7281 0,'0'0'0,"-21"43"16,42-43 31,0 0-47,-21-21 16,21 21-16,0-22 0,0 1 0,-21 0 15,22 21-15,-22-21 0,0 0 16,0 0-16,0-1 0,0 1 15,-22 42 1,1 1 0,-21-1-16,21 0 0,0 21 0,21-21 15,-22 22-15,1-22 0,21 21 16,0-21-16,0 1 0,0 20 0,0-21 16,0 0-16,0 0 0,0 1 15,43-22-15,-22 21 0,0-21 0,0 0 16,0 21-16,22-21 0,-22 0 15,0 0-15,21 0 0,-21 0 16,1 0-16,-1-21 0,0 21 0,0-21 16,0-1-16,0 1 0,1 0 0,-22 0 15,21 0-15,0 0 0,-21-22 16,21 22-16,0-21 0,0 21 0,1-1 16,-1 1-16,21 0 0,-21 0 15,0 0-15,22 21 0,-22 0 0,0 0 16,0 0-16,0 0 0,1 21 15,-1 0-15,-21 0 0,0 0 16,0 22-16,0-22 0,0 21 0,0-21 0,0 22 16,0-22-16,0 21 15,0-21-15,0 1 0,0-1 0,0 0 16,0 0-16,-21 0 0,-1-21 16,1 0-16,21-21 31,0 0-31,0 0 15,0 0-15,0-22 0,0 22 0,21-21 16,1-1-16,-1 1 0,0 0 0,0-1 16,0 1-16,0 0 0,1 21 15,20-22-15,-21 22 0,0 0 16,0 21-16,1 0 0,-22 21 31</inkml:trace>
  <inkml:trace contextRef="#ctx0" brushRef="#br1" timeOffset="61872.16">15579 8361 0,'0'0'0,"21"-42"0,42-149 31,-63 170-31,21 0 0,-21 0 16,0-1-16,0 44 15,0-1-15,0 21 16,0 0-16,-21 22 0,21-22 16,-21 22-16,0 20 0,0 1 0,0 0 15,-1-1-15,1 1 0,0 21 0,0 0 16,0-22-16,0 22 0,21-21 15,-22 21-15,22 0 0,0-1 0,0 22 16,0-21-16,0 0 0,0 0 0,-21 21 16,21-21-16,-21 0 0,0 21 15,21-22-15,-21-20 0,0 21 0,-1 0 16,1-22-16,-21 1 0,42 0 0,-21-22 16,0 22-16,-1-22 15,22-20-15,-21 20 0,21-42 0,0 22 16,0-22-16,0 0 0,0 0 0,0 0 15,-21-21 1,21-21 0,0 0-1,0 0-15,0 0 0,0-22 16,21 22-16,-21 0 0,0-21 0,21-1 16,-21 1-16</inkml:trace>
  <inkml:trace contextRef="#ctx0" brushRef="#br1" timeOffset="62182.98">14817 10859 0,'0'0'0,"0"21"47,0 0-47,21 0 0,0 0 0,0 0 15,0 1-15,0-1 0,1 21 0,-1 0 16,0-20-16,0 20 0,21-21 0,-20 21 16,-1 1-16,0-22 0,0 0 15,-21 21-15,21-20 0,-21-1 16,21-21-16,-21 21 0,22-21 31,-1 0-31,-21-21 16,21 0-16,0-1 0,0 1 0,-21 0 15,21 0-15,22-21 0,-22-1 0,0 22 16,21-21-16</inkml:trace>
  <inkml:trace contextRef="#ctx0" brushRef="#br1" timeOffset="62387.87">15875 10732 0,'0'0'0,"106"-22"16,-106 44 15,-21-1-31,-1 0 0,1 0 15,0 0-15,0 0 0,-21 1 0,20 20 16,-20-21-16,21 0 0,-21 22 0,20-22 16,-20 0-16,0 21 0,-1-21 0,22 1 15,-21-1-15,21 0 0,0 0 16,-22 0-16,43 0 0,-21-21 0,0 0 16,21-21-1,0 0-15</inkml:trace>
  <inkml:trace contextRef="#ctx0" brushRef="#br1" timeOffset="63110.8">16616 9356 0,'0'0'0,"0"-21"16,0-1-16,0-41 31,0 42-31,21 0 0,0-1 16,0 1-16,0 0 16,22 21-16,-22-21 0,0 0 0,0 21 15,22 0-15,-22 0 0,0 0 0,21 0 16,-21 0-16,1 0 0,-22 21 15,21-21-15,-21 21 0,0 0 0,0 22 16,0-22-16,0 0 0,0 0 16,-21 21-16,21-20 0,-22-1 0,1 0 15,0 0-15,0 0 0,21 0 0,0 1 16,-21-22-16,42 0 31,0-22-15,0 1-16,0 21 15,1-21-15,-1 0 0,0 0 0,21 0 16,-21-1-16,22-20 0,-22 21 0,21-21 16,-21 20-16,22-20 0,-22 21 15,0-21-15,0 20 0,0 1 0,1 0 16,-44 42 15,1 22-31,0-22 0,0 0 16,21 21-16,-21 1 0,0-1 0,21 0 15,-22 1-15,22-1 0,0 0 0,0 22 16,0-1-16,0-20 0,0 20 16,0-21-16,0 22 0,0-22 15,0 1-15,0-1 0,0 0 0,0 1 16,0-22-16,0 0 0,0 0 0,0 0 16,0 0-16,-21-21 0,0 22 15,0-22-15,0 0 0,0 0 16,-1 0-16,1 0 0,0 0 15,0-22-15,0 1 0,0 21 16,21-21-16,0 0 0,-22 0 0,22 0 16,-21 21-16,21-22 0,0 1 0,0 0 15,0-21-15,0 21 0,21-1 16,1-20-16,-1 21 0,0-21 16</inkml:trace>
  <inkml:trace contextRef="#ctx0" brushRef="#br1" timeOffset="63731.44">17568 9462 0,'0'-22'31,"0"1"-31,21 21 0,1 0 16,-22-21-16,21 0 0,0 21 0,0-21 15,0 21-15,0-21 0,-21-1 16,22 1-16,-1 0 0,0 0 15,0 0-15,-21 0 0,0-1 16,0 1 0,-21 21-1,0 21-15,-22 1 0,22-1 16,0 0-16,0 0 0,0 0 16,-22 0-16,43 22 0,-21-22 0,0 0 15,0 0-15,21 0 0,0 1 16,0 20-16,0-21 0,0 0 0,0 0 15,21 1-15,0-1 0,0-21 16,1 0-16,20 0 0,-21 0 16,0 0-16,22 0 0,-22 0 15,21 0-15,0-21 0,-20 21 0,20-22 16,-21 1-16,21 0 0,-20 0 16,20 0-16,0-22 0,-21 22 0,1 0 15,20-21-15,-21 21 0,0-1 0,0-20 16,1 21-16,-22 0 0,0 0 15,-22 21 1,1 0-16,0 0 16,0 21-16,0-21 0,0 21 0,-1 0 15,22 0-15,0 0 0,0 1 0,0-1 16,0 0-16,0 0 0,0 0 16,0 0-16,0 1 0,0-1 15,0 0-15,0 0 0,0 0 0,0 0 16,0 1-16,0-1 0,0 0 15,0 0 1,-21-21-16,0 0 0,0 0 0,0 0 16,0 0-16,-1 0 0,-20 0 15,21 0-15,0 0 0,-22 0 0,22 0 16,0 0-16,-21 0 0</inkml:trace>
  <inkml:trace contextRef="#ctx0" brushRef="#br1" timeOffset="64447.2">11345 12213 0,'0'0'0,"21"0"16,1 0-16,-1 0 16,0 0-16,21 0 0,-21-21 15,22 21-15,-1 0 0,0 0 0,1-21 16,20 21-16,-20 0 0,20 0 16,1 0-16,-22-21 0,21 21 0,-20 0 15,20 0-15,-20 0 0,-22 0 16,21 0-16,-42 21 15,-21 0 1,-21-21-16,-1 21 0,1-21 16,0 21-16,-1-21 0</inkml:trace>
  <inkml:trace contextRef="#ctx0" brushRef="#br1" timeOffset="64731.26">11642 12319 0,'0'21'16,"0"0"-16,0 1 0,0-1 0,0 0 16,0 0-16,0 0 0,0 22 15,0-22-15,0 21 0,0 0 16,0 1-16,0-1 0,0 0 0,0 22 16,0-22-16,-22 1 0,22-1 15,-21 0-15,21-21 0,0 22 0,0-22 16,0 0-16,-21 0 0,21 0 15,0 1-15,0-1 0,21-21 32,0-21-32,1-1 15,-1 1-15,0 0 0,21 0 16,-21-21-16,1 20 0</inkml:trace>
  <inkml:trace contextRef="#ctx0" brushRef="#br1" timeOffset="64940.15">12023 12721 0,'0'0'0,"21"0"15,-21 21 1,0 1-16,0-1 0,0 0 16,0 0-16,0 0 0,0 0 15,0 22-15,0-22 0,0 0 0,0 0 16,0 0-16,-21 1 0,21-1 0,0 0 16,0 0-16,-22-21 15,22 21-15,0-42 47,0 0-47,0 0 0,22 0 16</inkml:trace>
  <inkml:trace contextRef="#ctx0" brushRef="#br1" timeOffset="65116.06">12044 12573 0,'0'0'0,"0"-21"0,0 0 16,-21 21 15,21 21-15,0 0-1,21 0 1,0-21-16,0 0 16</inkml:trace>
  <inkml:trace contextRef="#ctx0" brushRef="#br1" timeOffset="65800.21">12382 12637 0,'0'0'0,"0"21"0,0 0 15,0 0-15,-21 0 16,21 0-16,0 1 0,0-1 0,-21 21 16,21-21-16,-21 0 0,21 1 0,0-1 15,0 0-15,0 21 16,0-21-16,0 1 0,0-1 0,-21-21 15,21 21-15,0 0 0,0 0 16,0-42 31,0 0-47,0 0 0,0 0 0,0-22 16,21 22-16,-21-21 0,0 21 0,21-22 15,0 1-15,0 0 0,1 20 16,-1-20-16,21 21 0,-21-21 0,0 20 15,1 1-15,-1 21 0,21 0 0,-21 0 16,0 0-16,1 0 16,-1 21-16,-21 1 0,21-1 15,-21 0-15,0 0 0,0 21 16,0-20-16,0 20 0,0-21 0,0 0 16,0 22-16,0-22 0,0 0 0,0 0 15,0 0-15,0 0 0,0 1 16,0-1-16,-21-21 15,0 0-15,21-21 16,0-1 0,0 1-16,0 0 0,0-21 15,0 21-15,0-1 0,0-20 16,21 0-16,0 21 0,0-22 16,0 1-16,0 21 0,1-22 0,20 22 15,0 0-15,-21 0 0,22 0 16,-1 21-16,0 0 0,-20 0 0,20 0 15,-21 0-15,0 21 0,0 0 0,1 0 16,-22 0-16,0 22 0,0-1 16,0 0-16,0-20 0,0 20 0,0 0 15,0 1-15,0-22 0,0 0 16,-22 21-16,1-21 0,0 1 0,21-1 16,-21 0-16,42-42 46,-21 0-46,21 21 0,0-22 16</inkml:trace>
  <inkml:trace contextRef="#ctx0" brushRef="#br1" timeOffset="66171.82">13271 12785 0,'0'-21'16,"22"21"-1,-1 0 1,0 0-16,0 0 0,0 0 15,0 0-15,1 0 16,20 0-16,-21-22 0,0 22 0,0 0 16,22-21-16,-22 21 0,0-21 0,0 21 15,0-21-15,-21 0 16,0 0-16,0-1 0,-21 22 16,0 0-16,0 0 15,0 0-15,-22 0 0,22 0 16,-21 0-16,21 22 0,-22-1 0,22 0 15,0 0-15,0 21 0,0-20 16,0-1-16,21 21 0,0-21 0,0 22 16,0-22-16,0 0 0,0 0 0,0 21 15,21-20-15,0-22 16,0 21-16,0 0 0,0-21 0,22 0 16,-1 21-16,-21-21 0,22 0 0,-1 0 15,0 0-15,1 0 0,-1 0 16,0-21-16,1 0 0,20 0 0,-21-1 15,1 1-15,-1 0 0</inkml:trace>
  <inkml:trace contextRef="#ctx0" brushRef="#br1" timeOffset="67437.62">14351 12361 0,'0'0'0,"-21"-42"31,0 42-31,-1 0 0,1 0 15,0 21-15,-21 0 0,21 1 0,-1-1 16,1 21-16,-21-21 0,21 22 16,0-22-16,-1 21 0,1 0 0,0 1 15,0-22-15,21 21 0,0 1 16,0-1-16,0 0 0,0 1 0,0-1 16,0-21-16,21 21 0,0-20 0,0-1 15,1 0-15,20 0 0,-21 0 16,21 0-16,1-21 0,-1 0 0,0 0 15,1 0-15,-1 0 0,0 0 16,1 0-16,-1 0 0,0-21 16,1 0-16,-1 0 0,-21 0 0,22 0 15,-22-22-15,21 22 0,-21-21 16,0-1-16,1 1 0,-22-21 0,0 20 16,21 1-16,-21-22 0,0 22 0,0 0 15,0-22-15,0 22 0,-21 0 16,21-1-16,-22 1 0,1 21 0,0 0 15,-21-1-15,21 1 0,-22 21 16,22 0-16,-21 0 0,-1 0 0,1 21 16,0-21-16,21 22 0,-22 20 0,1-21 15,21 21-15,0-20 0,-22 20 16,43 0-16,-21 1 0,21-1 16,-21 0-16,21 1 0,0 20 0,0-21 15,0 1-15,21-1 0,0 0 16,0 1-16,1-22 0,-1 21 0,0-21 15,0 1-15,21-1 0,-20 0 0,-1-21 16,21 0-16,-21 21 0,22-21 16,-22 0-16,21 0 0,-21 0 0,22-21 15,-1 0-15,-21 21 0,21-21 0,1-1 16,-1 1-16,0-21 0,1 21 16,-22-22-16,21 22 0,-21-21 15,22 21-15,-22 0 0,0-22 16,-21 22-16,0 0 0,21 0 15,-42 21 1,0 21-16,21 0 16,-21-21-16,0 21 0,21 22 0,0-22 15,-22 0-15,22 0 0,-21 21 0,21-20 16,0-1-16,0 0 0,0 0 16,0 0-16,0 0 0,0 1 0,21-1 15,1-21-15,-22 21 0,21-21 0,0 0 16,21 0-16,-21 0 0,1 0 15,-1 0-15,0 0 0,21 0 0,-21-21 16,22 21-16,-22-21 0,0-1 16,0 1-16,22-21 0,-22 21 15,0 0-15,0-22 0,0 22 0,0 0 16,-21 0-16,0 0 0,22-1 16,-22 1-16,-22 42 31,22 1-16,0-1-15,0 0 0,-21 0 0,21 0 16,0 0-16,0 1 0,0-1 16,0 0-16,0 0 0,0 0 0,21 0 15,1 1-15,-1-22 0,-21 21 0,21-21 16,0 21-16,21-21 16,-20 0-16,-1 0 0,0 0 0,0 0 15,21 0-15,-20-21 0,20 0 0,-21-1 16,21 1-16,-20 0 0,20-21 15,-21 21-15,21-22 0,-20 1 0,20-22 16,-21 22-16,21 0 0,-20-22 0,20 1 16,-21 20-16,0-20 0,0-1 15,22 1-15,-22 21 0,-21-1 0,0 1 16,21 0-16,-21 20 0,0 1 16,0 0-16,-21 21 0,0 0 0,0 21 15,-22 0-15,22 1 0,-21 20 16,21 0-16,-22 1 0,22-1 15,-21 0-15,21 1 0,-1-1 0,1 0 16,21 1-16,0-1 0,0 21 0,0-20 16,0-1-16,0 0 0,0 1 15,43-22-15,-43 21 0,42 1 0,-21-22 16,0 0-16,0 0 0,1 0 16,-1 0-16,0-21 0,21 0 0,-21 0 15,1 0-15,-1 0 0,21 0 0,-21 0 16,0 0-16,1 0 15,-1-21-15,0 0 0,0 0 0,0-21 16,0 20-16,1 1 0,-1-21 0</inkml:trace>
  <inkml:trace contextRef="#ctx0" brushRef="#br1" timeOffset="67683.47">16065 12467 0,'0'0'0,"22"21"16,-1-21-16,0 0 16,0 0-16,21 0 0,1 0 15,-1 0-15,22 0 0,-22 0 0,21 0 16,1 0-16,-22-21 0,1 21 0,20 0 16,-21 0-16,-20-21 15,20 21-15,-21-21 0,0 21 0,0 0 16,-42 0-1,0 0-15,0 0 16,-21 0-16,-1 0 0</inkml:trace>
  <inkml:trace contextRef="#ctx0" brushRef="#br1" timeOffset="68467.53">13483 13441 0,'0'21'31,"21"-21"-31,0 0 15,1 0-15,-1 0 0,21 0 16,-21 0-16,0-21 0,1 0 16,-1 21-16,0-21 0,0 21 0,0-22 15,0 1-15,1 0 0,-22 0 16,0 0-16,0 0 16,-22 21-16,1 0 15,0 0-15,-21 0 0,21 0 16,-1 0-16,-20 21 0,0-21 0,21 21 15,-1 0-15,-20 0 0,21 0 0,0 1 16,0 20-16,21-21 0,-22 0 16,22 0-16,0 1 0,0-1 0,0 0 15,0 0-15,43 0 0,-22 0 16,21-21-16,-21 0 0,1 0 16,-1 0-16,0 0 0,0 0 0,0 0 15,0 0-15,1 0 16,-1 0-16,-21-21 15,-21 21 1,-1 0-16,1 0 0,0 0 16,0 0-16,-21 0 0,20 21 0,-20 1 15,21-22-15,-21 21 0,20 0 16,1 0-16,0 0 0,0 0 0,0 1 16,21-1-16,0 0 0,0 0 15,0 0-15,0 0 16,21 1-16,0-22 0,0 21 0,0-21 15,22 0-15,-22 0 0,21 0 16,1 0-16,-22 0 0,21 0 0,0 0 16,1 0-16,-1 0 0,0-21 15,1-1-15,-1 22 0</inkml:trace>
  <inkml:trace contextRef="#ctx0" brushRef="#br1" timeOffset="68699.39">14160 13526 0,'0'0'0,"0"-22"0,22 22 16,-1 0 0,0 0-1,-21 22-15,21-1 0,0 0 16,-21 0-16,21 0 0,1-21 16,-1 43-16,0-22 0,0 0 15,0 0-15,-21 0 0,21 0 16,1 1-16,-1-1 0,0-21 15,0 0-15,0 0 16,0 0 0,-21-21-16</inkml:trace>
  <inkml:trace contextRef="#ctx0" brushRef="#br1" timeOffset="68911.28">14605 13589 0,'0'-21'0,"0"0"16,-21 21-1,0 0-15,-1 0 0,1 21 16,0-21-16,0 21 0,0 0 16,0 0-16,-1-21 0,-20 22 0,21-1 15,0 21-15,0-21 0,-1 0 16,1 1-16,0-1 0,0 0 0,0 0 16,0 0-16,21 0 0,0 1 0,0-1 15,0 0-15,21-21 16,0 0-16,0 0 15</inkml:trace>
  <inkml:trace contextRef="#ctx0" brushRef="#br1" timeOffset="69304.05">15155 13589 0,'0'0'0,"0"-21"0,0 0 15,0 42 1,0 0 0,0 0-16,-21 0 0,21 22 0,0-1 15,0 0-15,0 1 16,0-1-16,0 0 0,0 22 0,0-1 16,0 1-16,0-1 0,0 1 0,0 21 15,0-1-15,0 1 0,0 0 16,-21-1-16,21-20 0,-21 20 0,0-20 15,-1 21-15,1-22 0,-21 1 0,21-1 16,0 1-16,-1-22 0,1 21 16,0-20-16,0-22 0,0 21 0,0-21 15,-1-21-15,22 22 0,-21-22 16,21-22-16,0 1 16,0 0-16,0-21 15,21 21-15,1-22 0,-1 1 16,0 21-16,0-43 0,0 22 0,0 0 15,1-1-15,-1-20 0,21-1 16,-21 1-16</inkml:trace>
  <inkml:trace contextRef="#ctx0" brushRef="#br1" timeOffset="69607.88">15219 13843 0,'0'-42'0,"0"84"0,0-127 0,0 64 15,0-21-15,0 21 0,-21 0 16,21-1-16,0-20 0,0 21 0,0 0 15,21 0-15,0-1 0,0 22 16,21 0-16,-20 0 16,20 0-16,0 0 0,-21 0 0,22 0 15,-1 22-15,-21-1 0,22 0 16,-22 0-16,0 21 0,0-20 0,0 20 16,-21-21-16,0 21 0,0-20 0,0-1 15,0 21-15,-21-21 0,0 0 16,-21 1-16,20-22 0,-20 21 0,21 0 15,-21-21-15,-1 0 0,22 21 0,-21-21 16,-1 0-16,22 0 0,0 0 16,0 0-16,0 0 0,0 0 0,-1 0 15,22-21-15,0 0 0,0 0 16,0-1-16</inkml:trace>
  <inkml:trace contextRef="#ctx0" brushRef="#br1" timeOffset="72135.38">21251 6583 0,'0'0'0,"-21"0"0,0 0 16,0 0 0,42 0 15,0 0-31,21 0 15,-20 21-15,20-21 0,21 0 0,-20 21 16,20-21-16,1 0 0,-1 21 16,22 1-16,-22-22 0,1 21 0,21-21 15,-22 0-15,22 21 0,-22-21 0,1 0 16,-1 21-16,1-21 0,-1 0 16,1 0-16,-1 0 0,-20 0 0,-1 0 15,0 0-15,-21 0 0,1 0 16,-1 0-16,0 0 0,0 0 15,-21-21-15,0 0 16,0 0-16,0-1 0,0 1 16,0-21-16,0 21 0,0-22 15,0 22-15,0-21 0,0 0 0,0-1 16,0 1-16,0 0 0,0-1 16,0 1-16,0 0 0,0-22 0,0 1 15,0-1-15,0 1 0,0-1 0,21-21 16,0 22-16,-21-1 0,22-20 15,-1 20-15,0 1 0,-21-22 16,21 22-16,0-22 0,0 0 16,1 1-16,20-1 0,-21 21 0,0-20 15,0 20-15,1 1 0,-1-22 16,-21 22-16,21-1 0,-21 1 0,21-1 16,-21 22-16,0-22 0,0 1 15,0 20-15,0 1 0,0 0 0,0-1 16,0 1-16,0 0 0,0 21 0,0-22 15,0 22-15,0 0 0,0-21 16,0 20-16,0 1 0,0 0 0,0 0 16,0 0-16,21 0 0,-21-1 15,0 1-15,0 42 125,-21-21-109,0 22-16,0-1 0,0 0 16,-1 0-16,1 0 0,0 0 0,-21 1 15,21-1-15,-22 21 0,22-21 16,-21 22-16,-1-22 0,22 21 15,-21-21-15,21 22 0,-22-22 16,22 21-16,0-21 0,21 0 0,-21 1 16,21-1-16,-21-21 0,21 21 15,21-21 17,0 0-32,0-21 0,0 0 0,1-1 15,20 1-15,-21-21 0,0 21 16,22 0-16,-1-22 0,-21 22 15,21-21-15,1 21 0,-1-22 0,-21 22 16,22 0-16,-22-21 0,21 20 16,-21 1-16,0 0 0,22 0 15,-22 21-15,0 0 0,-21-21 0,21 21 16,0 0-16,-21 21 0,0 0 0,0 0 16,0 0-16,22 22 0,-22-22 15,0 21-15,0 1 0,0-1 0,0 0 16,0 22-16,0-22 0,0 0 15,0 1-15,0-22 0,21 21 0,-21-21 16,0 22-16,0-22 0,0 0 16,0 0-16,0 0 0,21-21 15,-21 22-15,-21-44 32,0 1-32,-1 21 15,1-21-15</inkml:trace>
  <inkml:trace contextRef="#ctx0" brushRef="#br1" timeOffset="73043.02">20278 2540 0,'-85'-63'16,"64"41"-1,0 22-15,-22-21 0,22 0 16,-21 21-16,-22-21 0,22 21 0,-22-21 15,1 21-15,-1-21 0,-20 21 16,-1-22-16,0 22 0,1-21 0,-22 21 16,21-21-16,-21 21 0,1 0 15,-22-21-15,0 21 0,0-21 0,0 21 16,0-21-16,-22 21 0,22-22 16,-21 22-16,0-21 0,0 0 0,0 21 15,21-21-15,0 21 0,0-21 0,21 0 16,-21 21-16,21-22 0,0 22 15,0-21-15,1 0 0,20 21 16,0-21-16,1 21 0,20-21 16,22 21-16,-1 0 0,1 0 0,21-21 15,0 21-15,0 0 0,-1 0 16,22-22-16,22 22 47,-1 0-47,-21-21 15,21 21-15</inkml:trace>
  <inkml:trace contextRef="#ctx0" brushRef="#br1" timeOffset="73507.78">16954 1672 0,'0'0'0,"22"0"0,41 0 32,-84 21-17,0 1 1,0 20-16,-22-21 0,22 0 0,-21 22 16,-1-22-16,1 0 0,0 21 0,-22-21 15,22 22-15,-22-22 16,1 0-16,21 0 0,-22 0 0,22 1 15,-1-22-15,1 21 0,0-21 16,-1 0-16,22 21 0,0-21 0,0 0 16,0 0-16,42 0 31,21 0-31,-21 0 16,1 0-16,20 0 0,0 0 0,1 0 15,20 21-15,-21-21 0,1 21 16,-1 0-16,22 1 0,-22-1 15,0 0-15,1 0 0,-1 21 0,-21-20 0,21-1 16,1 21-16,-1-21 16,-21 22-16,22-22 0,-22 0 0,0 21 15,21-21-15,-21 1 0,-21-1 16,22-21-16,-1 21 0,0 0 0,0-21 16,0 0-16,0 0 15,1 0-15</inkml:trace>
  <inkml:trace contextRef="#ctx0" brushRef="#br1" timeOffset="74175.13">20828 2477 0,'0'0'0,"0"-22"0,0-41 31,0 84-31,0 0 16,0 0-16,0 22 0,-21-1 16,21 22-16,-21-22 0,-1 21 0,22-20 15,-21 20-15,0-20 16,0-1-16,21 0 0,-21 1 0,0-1 16,-1 0-16,22-21 0,-21 22 15,21-22-15,-21 0 0,21 0 0,-21-21 16,21 21-16</inkml:trace>
  <inkml:trace contextRef="#ctx0" brushRef="#br1" timeOffset="74489.75">20701 2519 0,'0'0'15,"21"-42"-15,0 20 0,0-20 0,1 21 0,-1 0 16,0 21-16,0-21 0,21 21 16,-20 0-16,-1 0 0,21 0 0,-21 0 15,22 0-15,-22 0 0,0 0 16,0 0-16,0 21 0,0 0 0,-21 0 16,0 21-16,0-20 0,0 20 15,0 0-15,-21 1 0,0-1 0,0 0 16,0-21-16,-22 22 0,22-22 15,-21 21-15,0-21 0,20 1 0,-20-1 16,21 0-16,0 0 0,0 0 16,-1-21-16,1 21 0,0 1 15,42-22 17</inkml:trace>
  <inkml:trace contextRef="#ctx0" brushRef="#br1" timeOffset="74875.78">21315 2815 0,'0'0'0,"-21"21"0,-22 1 0,22-1 16,0 0-16,0 0 0,0 0 0,-22-21 15,43 21-15,-21 1 0,0-1 0,21 0 16,-21 0-16,21 0 15,0 0-15,0 1 16,21-22-16,0 0 0,0 0 16,0 0-16,1 0 0,-1 0 0,0 0 15,0 0-15,21 0 0,-20-22 0,-1 22 16,21-21-16,-21 0 0,0 0 16,1 21-16,-1-42 0,0 20 0,-21 1 15,0 0-15,0 0 16,0 0-16,0 0 0,0-1 0,-21 1 15,-22 21-15,22 0 0,0 0 16,-21 0-16,21 0 0,-1 0 0,-20 0 16,21 21-16,0 1 0,0-1 15,21 0-15,0 0 16,21-21 0,0 0-16</inkml:trace>
  <inkml:trace contextRef="#ctx0" brushRef="#br1" timeOffset="75115.06">21844 2519 0,'0'0'0,"0"21"16,0 0-1,-21 22-15,0-22 0,21 21 16,-22 0-16,1 1 0,0-1 0,0 0 15,0 1-15,0-1 0,21-21 0,-22 22 16,1-22-16,21 0 0,-21 0 16,21 0-16,0 0 0,0 1 0,0-1 15,21-21 17</inkml:trace>
  <inkml:trace contextRef="#ctx0" brushRef="#br1" timeOffset="75578.78">22225 2413 0,'0'0'16,"0"-21"-16,0 0 0,-21 42 16,21 0-16,-21 21 15,-1 1-15,1-1 0,0 0 16,0 1-16,-21 20 0,20-20 0,1-1 15,0 21-15,0-20 0,0-1 16,0-21-16,-1 22 0,1-22 0,21 21 16,-21-21-16,21 0 0,0 1 15,0-1-15,0 0 0,0 0 16,21-21-16,0 0 0,1 0 16,-1 0-16,21 0 0,-21 0 0,0-21 15,1 21-15,20-21 0,-21 0 16,0-1-16,22 1 0,-22 0 0,0 0 15,0 0-15,0 21 0,0-21 0,1-1 16,-22 1-16,21 21 16,-21 21-1,-21 1-15,-1-1 16,1-21-16,21 21 0,-21 0 0,0 0 16,21 0-16,0 1 0,0-1 0,-21 0 15,21 0-15,-21-21 16,21 21-16,0-42 31,21 0-31,0 0 16,0 0-16</inkml:trace>
  <inkml:trace contextRef="#ctx0" brushRef="#br1" timeOffset="75720">22394 2815 0,'0'0'0,"0"21"31,0 1-31,-21-1 16,21 0-16,0 0 15</inkml:trace>
  <inkml:trace contextRef="#ctx0" brushRef="#br1" timeOffset="76499.39">22839 2942 0,'-21'21'15,"-1"-21"-15,1 22 0,0-1 16,0 0-16,0 0 0,0 0 16,-1-21-16,1 21 0,21 1 15,0-1-15,-21-21 0,21 21 0,-21-21 16,21 21-16,-21-21 15,42 0 17,0 0-32,-21-21 0,21 21 0,0-21 15,1 0-15,-1 21 0,21-22 0,-21 1 16,0 0-16,1 0 0,-1 0 16,0 0-16,0 21 0,0-22 0,0 22 15,-21 22 1,0-1-1,0 0-15,-21-21 0,0 21 16,0 0-16,21 0 0,0 1 0,-21-1 16,21 0-16,0 0 0,0 0 15,0 0-15,21-21 16,0 0-16,21 0 16,-20 0-16,20 0 0,-21 0 15,21 0-15,1 0 0,-22-21 0,21 0 16,1 21-16,-22-21 0,21 0 15,-21 0-15,0-1 0,1 1 0,-1 0 16,0 0-16,-21 0 0,21 0 16,-21-1-16,0 1 0,0 0 15,-21 21-15,0 0 0,0 0 0,-1 0 16,1 0-16,0 0 0,-21 0 16,21 0-16,-1 0 0,1 0 0,0 0 15,21 21 1,0 0-1,21 1 1,0-22-16,-21 21 0,22 0 16,-22 0-16,21-21 0,-21 21 0,0 22 15,0-22-15,0 0 0,0 21 16,0 1-16,0-1 0,-21 0 0,-1 1 16,1-1-16,21 0 0,-21 1 15,0-1-15,0 0 0,0 1 0,-1-22 16,1 21-16,0-21 0,-21 0 15,21 22-15,-1-22 0,-20 0 0,21-21 16,0 21-16,-22 0 0,22-21 0,0 0 16,0 0-16,0 0 15,0 22-15,21-44 16,0 1 0,0 0-16,0 0 0,21 0 0</inkml:trace>
  <inkml:trace contextRef="#ctx0" brushRef="#br1" timeOffset="76769.24">23897 2646 0,'0'0'0,"-21"0"15,0 21 1,21 0-16,-21 0 0,-1 1 15,1-1-15,0 21 0,0-21 0,0 22 16,21-22-16,-21 21 0,-1-21 16,1 22-16,0-22 0,21 21 0,0-21 15,-21 0-15,21 1 0,-21-1 0,21 0 16,0 0-16,-21 0 0</inkml:trace>
  <inkml:trace contextRef="#ctx0" brushRef="#br1" timeOffset="77079.09">23812 2646 0,'0'0'16,"64"-127"-1,-43 106 1,0 0-16,0-1 0,22 22 0,-22-21 15,21 21-15,1 0 0,-22 0 16,21 0-16,-21 0 0,0 0 16,1 21-16,-1 1 0,-21-1 15,0 0-15,0 21 0,0-21 0,0 22 16,-21-1-16,-1-21 0,-20 0 0,21 22 16,-21-22-16,-1 0 0,1 0 15,0 0-15,-1 1 0,1-22 0,21 21 16,0-21-16,-1 21 0,1-21 15,0 0-15,21 21 16,21-21 0,0 0-16,1 0 0</inkml:trace>
  <inkml:trace contextRef="#ctx0" brushRef="#br1" timeOffset="77422.86">23982 3006 0,'0'0'0,"21"0"31,0 0-31,0 0 16,0 0-16,-21-21 0,22-1 0,-1 22 16,-21-21-16,21 21 0,-21-21 15,0 0-15,0 0 16,-21 21 15,0 21-31,-1-21 0,1 21 16,0 0-16,0 0 0,21 1 15,-21-1-15,0 0 0,21 0 16,0 0-16,0 0 16,0 1-16,21-22 15,0 0-15,0 0 0,0 0 16,0 0-16,1 0 15,-1 0-15,0 0 0,21 0 0</inkml:trace>
  <inkml:trace contextRef="#ctx0" brushRef="#br1" timeOffset="77803.64">24299 2900 0,'21'0'15,"1"0"-15,-1 0 16,0 0 0,0 0-16,-21 21 15,0 0-15,0 0 0,0 1 16,0-1 0,0 0-16,0 0 15,0 0-15,-21-21 16,0 0-16,0 0 15,21-21 17,0 0-32,0 0 15,21 21-15,0-21 0,-21-1 16,21 1-16,0 21 0,0-21 16,1 0-16,-1 0 0,0 21 15,0 0-15,0 0 16,0 0-1,1 0 1</inkml:trace>
  <inkml:trace contextRef="#ctx0" brushRef="#br1" timeOffset="78047.57">24871 2879 0,'-64'42'31,"43"-21"-31,0-21 0,0 0 16,0 21-16,-1-21 0,22 22 0,-21-22 16,21 21-16,-21-21 15,21 21-15,21-21 78,0 0-78,1-21 0,-22 0 0</inkml:trace>
  <inkml:trace contextRef="#ctx0" brushRef="#br1" timeOffset="78220.47">24892 2794 0,'0'0'0,"0"-21"0,-21 21 15,0 0 1,-1 0-16,1 0 15,21 21-15,-21-21 0,21 21 16,0 0-16,0 1 16,21-22-1,0 0-15,-21 21 0,22-21 0</inkml:trace>
  <inkml:trace contextRef="#ctx0" brushRef="#br1" timeOffset="79052.35">25040 2900 0,'-21'42'32,"0"-42"-32,0 21 0,-1 1 15,1-1-15,0-21 16,21 21-16,0 0 16,0 0-1,21-21 1,0 0-1,1 0-15,-1 0 0,0 0 16,0 0-16,0-21 16,-21 0-1,21 0-15,-21 0 0,0-1 16,0 1-16,0 0 16,0 0-1,0 0-15,22 21 16,-1 0-16,0 0 15,0 0-15,0 0 16,0 0-16,22 0 0,-22 0 0,0 0 16,21 0-16,-20 0 0,-1 0 0,21 0 15,-21 0-15,0 0 16,1 0-16,-1 0 0,0 0 0,0 0 16,-42 0 15,0 0-16,0 0-15,-1 21 0,1 0 0,-21-21 16,21 21-16,0-21 0,-1 21 16,1 1-16,0-22 0,21 21 15,-21 0-15,21 0 16,0 0-16,21-21 31,0 0-15,0 0-16,1 0 0,-1 0 15,0 0-15,-21-21 16,21 21-16,0-21 0,-21 0 16,21 0-16,1 21 0,-1-22 15,0 1-15,-21 0 0,21-21 0,0 21 16,-21-1-16,21 1 0,1 0 0,-1-21 16,-21 21-16,0-1 0,0 1 15,-21 42 16,21 1-31,-22-1 0,1 0 0,0 0 16,0 0-16,21 0 16,0 1-16,-21-1 0,21 0 0,0 0 15,0 0-15,0 0 0,0 1 16,0-1-16,0 0 16,0 0-16,21-21 15,0 21-15,0-21 0,0 0 16,1 0-16,-1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7T03:30:09.2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1206 550 0,'0'0'0,"-21"0"0,0 0 0,0 0 0,0 0 16,0 0-16,-1 0 15,1 22-15,21-1 16,0 0-16,0 0 0,0 21 0,0-20 15,0 20-15,0-21 16,21 21-16,1-20 0,-1 20 16,-21-21-16,21 0 0,21 22 0,-21-43 15,1 21-15,20 0 0,-21-21 16,21 0-16,-20 0 0,20 0 16,0 0-16,-21 0 0,22-21 0,-1 0 15,-21-1-15,22 1 0,-1-21 16,-21 21-16,0-22 0,0 22 15,1-21-15,-1 0 0,0 20 0,0-20 16,-21 21-16,21-21 0,-21 20 16,0-20-16,0 21 0,0 0 15,0 0-15,-21 42 32,21 0-32,-21 0 0,0 21 15,21 1-15,-21-1 0,21 0 16,-22 22-16,1-1 0,21 1 15,0-1-15,-21 1 0,21-1 0,0 1 16,0-1-16,0 1 0,0-22 16,0 22-16,0-22 0,0 0 15,0 1-15,0-1 0,0 0 16,0 1-16,0-22 0,21 0 0,-21 21 16,0-20-16,0-1 0,-21-21 31,0-21-31,0-1 15,0 1-15,-1 0 0,1 0 0,-21 0 16,21-22-16,0 22 0,-22-21 16,22 21-16,0-22 0,-21 22 15,20 0-15,1 0 0,0 0 0,0 0 16,0 21-16,0 0 0,-1 0 16,1 0-16,0 21 0,21 0 15,0 0-15,0 21 0,0-20 0,0 20 16,0-21-16,0 21 0,21 1 15,0-22-15,22 21 0,-22-21 16,21 22-16,-21-22 0,22 0 16,-1-21-16,0 21 0,1-21 15,-1 0-15,0 0 0,1 0 0,-1-21 16,0 0-16,1 0 0,-1 0 16,0-1-16,1-20 0,-22 21 15,21-21-15,-21 20 0,1-20 0,-1 0 16,0 21-16,0-22 0,-21 22 15,0-21-15,0 21 0,0-1 0,21 1 16,-21 0-16,0 0 0,0 42 31,0 0-31,-21 0 16,21 1-16,0 20 16,0-21-16,0 21 0,-21-20 0,21-1 15,0 21-15,0-21 0,0 22 16,0-22-16,0 0 0,0 21 0,0-21 15,0 1-15,0-1 16,21-42 0,-21-1-1,0 1-15,0 0 0,21-21 16,-21 21-16,21-1 0,1-20 16,-22 0-16,21 21 0,0-22 15,-21 22-15,21-21 0,0 21 16,-21-22-16,21 22 0,1 0 0,-1 0 15,0 21 1,0 0-16,-21 21 0,21 0 16,0 0-16,-21 22 0,0-22 15,0 21-15,22-21 0,-22 22 0,21-22 16,-21 21-16,0-21 0,21 22 16,0-22-16,0 21 0,-21-21 15,21 0-15,1-21 0,-1 22 0,0-22 16,0 0-1,0 0-15,0 0 0,1-22 0,-1 22 16,0-21-16,0-21 0,21 21 16,-20 0-16,-1-22 0,0 22 0,0-21 15,0 21-15,0-22 0,1 1 16,-1 21-16,0-22 0,0 22 0,0 0 16,0 0-16,1 0 0,-22 0 15,21 21-15,-21 21 16,0 0-1,0 0-15,0 0 0,0 22 16,0-22-16,0 0 0,0 21 0,0-21 16,0 1-16,0 20 15,0-21-15,0 0 0,0 0 0,21 1 16,0-1-16,-21 0 0,21 0 16,0-21-16,1 0 0,-1 0 0,0 0 15,21 0-15,-21 0 0,22 0 16,-22-21-16,21 0 0,-21 0 15,22-1-15,-22 1 0,0 0 0,0 0 16,0-21-16,1 20 0,-1 1 16,0-21-16,0 21 0,0 0 15,-21-1-15,21-20 0,-21 21 0,22 0 16,-22 0-16,21 21 0,-21-22 0,0 44 47,0-1-47,0 0 15,0 0-15,0 21 0,0-20 0,0 20 16,0 21-16,0-20 0,0 20 16,0 1-16,0 20 0,-21-20 0,21 21 15,0-1-15,0 1 0,0-22 16,0 22-16,0 21 0,-22-21 0,22-1 16,0 22-16,0-21 0,0-1 15,0 1-15,-21 0 0,21-1 0,-21 22 16,21-42-16,-21 20 15,21 1-15,0-21 0,0-1 0,0 1 16,-21-1-16,21-21 0,0 1 0,0-22 16,0 0-16,0 0 0,-21 0 15,-1-21-15,1 0 16,21-21-16,0 0 16,0-21-16,0-1 0,0 1 0,0-21 15,0-1-15,0 1 0,0-22 16,0 0-16,21 1 0,-21-1 0,22-21 15,-22 0-15,0 0 0,0 1 16</inkml:trace>
  <inkml:trace contextRef="#ctx0" brushRef="#br0" timeOffset="884.03">3450 1545 0,'0'0'0,"-21"-63"16,0 20-16,21 1 0,0 0 0,0-1 15,0 22-15,0 0 0,0 0 16,0 0-16,0 0 0,42-1 0,-21 22 15,0-21-15,22 21 0,-1 0 16,0 0-16,22 0 0,-22 0 0,22 0 16,-22 21-16,0-21 0,22 22 15,-22-1-15,-21 0 0,22 0 16,-22 21-16,0-20 0,-21-1 0,0 0 16,0 0-16,0 21 0,-21-20 15,0-1-15,-22 0 0,22 0 16,-21 0-16,0-21 0,-1 21 0,1-21 15,0 0-15,-1 22 0,1-22 16,21 0-16,-22 0 0,22 0 16,0 0-16,0 0 0,42 0 31,0 0-15,0 0-16,1 0 0,-1 0 15,21 0-15,-21 21 0,22-21 0,-22 0 16,21 0-16,0 0 0,1 0 15,-1-21-15,0 21 0,1-22 16,-1 22-16,0-21 0,1 0 16,20 21-16,-20-21 0,-1 0 0,0-22 15,1 22-15,-1-21 0,0 21 16,1-22-16,-1-20 0,0 21 0,-21-22 16,22 22-16,-22-22 0,0 1 15,0 20-15,-21 1 0,0 0 16,0-1-16,0 22 0,0-21 0,0 21 15,-21 21-15,0-21 0,0-1 16,0 22-16,-1 0 0,1 0 0,0 0 16,0 22-1,0-1-15,0 21 0,-1-21 0,22 22 16,0-1-16,-21 21 0,21-20 16,-21 20-16,21-20 0,-21 20 0,21-21 15,0 1-15,0 20 0,0-20 16,0-22-16,0 21 0,0 0 0,0-20 15,21-1-15,0 0 0,-21 21 16,21-42-16,1 21 0,-1 1 0,0-22 16,0 0-16,0 0 0,0 0 15,1 0-15,20 0 0,-21-22 0,0 22 16,0-21-16,22 0 0,-22 0 16,0 0-16,0-22 0,0 22 15,1 0-15,-1 0 0,0-21 16,-21 20-16,21 22 0,-21-21 0,0 0 15,0 42 1,0 0-16,0 1 16,-21-22-16,21 21 0,-21 0 15,21 0-15,0 0 0,-21 0 0,21 1 16,0-1-16,0 0 16,0 0-16,21-21 31,0 0-16,0-21 1,-21 0-16,0 0 0,0-1 0</inkml:trace>
  <inkml:trace contextRef="#ctx0" brushRef="#br0" timeOffset="1202.89">5016 974 0,'0'0'0,"-21"0"16,21 21-16,-21-21 0,21 21 15,0 0-15,0 0 16,0 1-16,21-22 16,0 0-1,1 0-15,-1 0 16,-21-22-16,0 1 16,0 0-16,0 0 15,0 0-15,-21 21 16,-1 0-1,1 0-15,0 0 0,21 21 16,-21 0-16,0 0 0,21 0 0,0 1 16,0-1-16,0 0 0,0 0 15,0 0-15,0 0 0,0 1 0,0-1 16,0 0-16,21-21 16,0 21-16,0-21 0,0 0 15,1 0-15</inkml:trace>
  <inkml:trace contextRef="#ctx0" brushRef="#br0" timeOffset="2927.81">5503 1164 0,'0'-42'32,"-21"42"-17,0 0-15,0 0 16,0 0-16,-1 21 0,1 0 15,0 0-15,21 1 16,0-1-16,-21 0 0,0 21 0,21-21 16,0 1-16,0-1 0,0 0 15,0 21-15,0-21 0,0 1 0,0-1 16,0 0-16,0 0 16,21-21-16,0 21 0,0-21 0,0 0 15,1 0-15,-1 0 0,0 0 16,0 0-16,0 0 0,0 0 0,22-21 15,-22 0-15,0 21 0,0-21 16,22 0-16,-22-1 0,0 1 0,0 0 16,0-21-16,0 21 0,1-1 15,-1-20-15,0 21 0,-21 0 16,21 0-16,-21-1 0,0 1 16,0 0-16,0 42 31,0 0-31,0 1 0,0-1 0,-21 0 15,21 0-15,-21 0 0,21 0 16,-21 1-16,21-1 0,0 0 0,0 0 16,0 0-16,0 0 0,0 1 15,0-1-15,21 0 16,0-21-16,0 0 0,0 0 16,0 0-16,1 0 0,-1 0 0,0 0 15,21 0-15,-21-21 0,1 0 16,-1 21-16,0-22 0,21-20 15,-21 21-15,1-21 0,-1 20 0,0-20 16,0-21-16,0 20 0,-21-20 16,21 20-16,1-20 0,-22-1 0,0 1 15,0 21-15,21-22 0,-21 22 16,0-1-16,0 22 0,0 0 16,0-21-16,0 21 0,0-1 15,-21 22-15,-1 0 16,22 22-16,-21-1 0,0 0 15,21 21-15,0-21 0,0 22 16,-21-1-16,21 0 0,-21 22 16,21-22-16,0 22 0,0-22 15,0 22-15,0-22 0,0 0 0,0 1 16,0-1-16,0 0 0,0-21 16,0 22-16,0-22 0,0 0 0,21 0 15,0 0-15,-21 1 0,21-1 0,0-21 16,1 0-16,-1 21 0,0-21 15,0 0-15,0 0 0,0 0 0,1 0 16,-1-21-16,0 0 0,0 21 16,0-22-16,0 1 0,1 0 0,-1-21 15,0 21-15,0-22 16,0 1-16,0 0 0,1-22 0,-1 1 16,0-1-16,-21 1 0,21 20 15,0-20-15,0-1 0,-21 22 0,0-22 16,0 22-16,0 0 0,22 21 15,-22-1-15,0 1 0,0 0 0,-22 21 32,1 21-32,0 0 15,21 22-15,0-22 0,-21 21 16,0 1-16,0-1 0,21 21 0,0 1 16,0-1-16,-22-20 15,22 20-15,-21 1 0,21-22 0,0 0 16,0 1-16,0-1 0,0 0 15,0 1-15,0-22 0,0 21 0,21-21 16,1 1-16,-1-1 0,-21 0 16,21-21-16,0 21 0,0-21 0,0 0 15,1 0-15,-1 0 0,0 0 16,21 0-16,-21 0 0,1 0 0,-1-21 16,0 21-16,0-21 0,0 0 15,0-1-15,-21 1 0,22 0 0,-1 0 16,0 0-16,-21 0 0,0-22 15,21 22-15,-21 0 16,0 0-16,0 42 31,-21 0-31,21 0 16,-21 0-16,21 1 0,0-1 16,0 0-16,0 0 0,0 0 15,0 0-15,0 1 16,21-22-16,-21 21 0,21-21 15,0 0-15,0 0 0,1 0 16,-1 0-16,0 0 0,0 0 0,0-21 16,0 21-16,1-22 15,-1 1-15,0 0 0,0 0 0,0 0 16,-21 0-16,21-1 0,1 1 16,-22-21-16,0 21 0,0 0 0,21-1 15,-21 1-15,0 0 0,0 0 16,-21 42 15,21 0-15,0 0-16,-22 1 0,22-1 15,-21 21-15,21-21 0,-21 22 0,21-22 16,0 21-16,0 0 0,-21 1 16,21-1-16,0 22 0,-21-22 15,21 21-15,0 1 0,0-1 0,0 1 16,0-1-16,0 1 0,0-1 15,0 1-15,0-1 0,0 1 0,0-1 16,0 1-16,0 21 0,0-22 16,21 1-16,-21-1 0,0 1 0,0-1 15,0 1-15,0-22 0,0 21 0,0-20 16,0-1-16,21 0 0,-21 1 16,0-1-16,0 0 0,0-20 0,0 20 15,0-21-15,0 0 16,-21-21-16,0 0 15,21-21 1,-21 0-16,21 0 0,-22 0 16,22-22-16,0 22 0,0-21 0,0-1 15,0 1-15,0 0 0,0-1 0,-21-20 16,21-1-16</inkml:trace>
  <inkml:trace contextRef="#ctx0" brushRef="#br0" timeOffset="3211.65">6054 1080 0,'-22'-22'0,"44"22"31,-1-21-31,21 21 0,-21 0 16,22 0-16,-22-21 0,21 21 16,0 0-16,1-21 0,-1 21 0,0 0 15,1-21-15,-1 21 16,-21-21-16,22 21 0,-22 0 0,0 0 16,-21-22-16,0 1 15,-21 21-15,0 0 0</inkml:trace>
  <inkml:trace contextRef="#ctx0" brushRef="#br0" timeOffset="3556.09">5524 699 0,'0'0'0,"-21"0"15,21 42 1,21-42 0,1 0-16,-1 0 0,0 0 15,0 0-15,0 0 0,0 0 0,1-21 16,-1 21-16,0-21 0,0 21 16,0-22-16,-21 1 0,0 0 15,0 0-15,0 0 16,0 0-16,-21 21 15,0 0-15,0 0 0,0 0 0,-1 0 16,1 0-16,0 0 0,0 21 16,0 0-16,21 0 0,0 0 15,-21-21-15,21 21 0,0 1 16,0-1-16,0 0 0,0 0 0</inkml:trace>
  <inkml:trace contextRef="#ctx0" brushRef="#br0" timeOffset="4055.22">8022 529 0,'0'0'0,"21"-21"0,0 21 16,-21 21 0,0 0-16,0 1 0,0-1 15,0 21-15,0 22 0,0-22 16,0 21-16,-21 1 0,0-1 0,21 1 16,-21-1-16,21-20 0,0 20 15,-21-20-15,0 20 0,21-42 0,0 22 16,0-1-16,-22-21 0,22 0 15,0 0-15,0 1 0,0-1 0,0 0 16,22-42 15,-1 0-15,0-1-16,0 1 0,0 0 0</inkml:trace>
  <inkml:trace contextRef="#ctx0" brushRef="#br0" timeOffset="4522.95">8318 868 0,'0'0'0,"0"21"16,0 0-16,0 0 0,-21 1 15,0 20-15,0-21 0,0 21 16,0-20-16,-22-1 0,22 21 0,0-21 16,0 0-16,0 1 15,-1-1-15,22 0 0,-21 0 0,0 0 16,0 0-16,21-42 47,21 0-32,0 0-15,-21 0 0,21 0 16,1-22-16,-1 22 0,0-21 0,0 21 16,0-22-16,0 22 0,1 0 15,-22 0-15,21 0 0,0 21 16,-21 21-1,0 21-15,21-21 0,-21 0 16,0 22-16,21-22 0,-21 21 16,0 1-16,0-22 0,0 21 0,21-21 15,-21 0-15,22 1 0,-1-1 16,-21 0-16,0 0 0,21 0 0,0-21 16,0 0-16,0 0 0,1 0 15,-1 0-15,0 0 0,21 0 16,-21 0-16,1-21 0,-1 0 0,0 0 15,21 0-15,-21-22 0,1 22 16,-22-21-16,21-1 0,0 1 0,-21-21 16,0-1-16</inkml:trace>
  <inkml:trace contextRef="#ctx0" brushRef="#br0" timeOffset="4755.82">8826 508 0,'0'0'0,"0"-21"0,0-21 31,0 63-31,-21 0 0,21 0 0,-21 0 15,21 22-15,-21-1 0,0 0 16,0 1-16,21 20 0,-22 1 0,1-1 16,21-21-16,0 22 0,-21-22 15,21 22-15,-21-22 0,21 0 0,0-20 16,0 20-16,0-21 16,0 21-16,0-20 0,0-1 15,0 0-15,21-21 16,0 0-16,0 0 15,1 0-15,-1 0 0,0-21 16,21 0-16,-21 21 0</inkml:trace>
  <inkml:trace contextRef="#ctx0" brushRef="#br0" timeOffset="5459.45">9334 974 0,'0'0'0,"22"-21"0,-22-1 0,0 1 16,0 0-16,0 0 0,0 0 15,-22 21 1,1 0-16,0 0 16,-21 0-16,21 21 0,-1 0 15,1 0-15,-21 0 0,21 22 0,0-1 16,-22 0-16,22 1 0,0-22 16,0 21-16,0 1 0,-1-1 0,1-21 15,21 21-15,-21-20 0,21-1 16,0 0-16,0 0 0,0 0 0,0 0 15,21-21-15,0 0 16,1 0-16,-1 0 0,0 0 0,0 0 16,0 0-16,0-21 0,1 0 15,-1 0-15,0 0 0,0 0 16,0-1-16,0 1 0,22-21 0,-22 21 16,0-22-16,0 1 0,0 0 15,-21-1-15,22 22 0,-22-21 0,21 21 16,-21 0-16,0 42 31,0 0-31,0 0 0,0 0 16,0 0-16,0 22 0,0-22 0,0 21 15,0-21-15,0 22 0,0-22 16,0 21-16,0-21 0,0 1 0,0-1 16,0 0-16,0 0 0,21 0 15,0-21 1,0 0-16,0 0 15,1 0-15,-1 0 0,0 0 0,0 0 16,0-21-16,0 0 0,1 21 16,-1-21-16,0 0 0,0-22 0,21 22 15,-20-21-15,-1 21 0,0-22 0,0 22 16,0-21-16,0 21 0,-21-1 16,0 1-16,22 21 0,-22 21 31,-22 1-31,22-1 0,-21 0 15,21 21-15,0-21 16,-21 1-16,21-1 0,-21 0 0,21 0 16,0 0-16,0 0 0,0 1 15,0-1 1,21-21 0,0 0-16,-21-21 0,0-1 15,21 22-15,1-21 0</inkml:trace>
  <inkml:trace contextRef="#ctx0" brushRef="#br0" timeOffset="5847.87">9864 677 0,'-106'64'15,"212"-128"-15,-233 149 0,105-64 0,1 22 16,21-22-16,-21 0 0,21 0 15,0 0-15,0 0 0,0 1 0,0-1 16,21 0-16,0-21 0,1 0 16,-1 0-16,0 0 0,0 0 0,0 0 15,0 0-15,22 0 0,-22-21 16,0 21-16,0-21 0,-21-1 0,21-20 16,-21 21-16,22 0 0,-22-22 15,0 22-15,0-21 0,0 21 16,0 0-16,-22-22 0,1 22 0,21 0 15,-21 0-15,0 21 0,0 0 16,0 0-16,-1 0 0,1 0 0,0 0 16,0 0-16,0 21 0,0 0 15,-1 0-15,22 0 0,0 1 0,-21 20 16,21-21-16,0 0 0,0 0 16,0 1-16,0 20 0,21-21 15,1 0-15,20-21 0,-21 0 16,21 0-16</inkml:trace>
  <inkml:trace contextRef="#ctx0" brushRef="#br0" timeOffset="6191.68">10520 487 0,'0'0'0,"0"-21"0,0 0 0,21 21 15,-21-22-15,0 44 31,-21-1-31,21 0 16,-21 21-16,21-21 0,-22 22 0,22-1 16,-21 0-16,0 1 0,21-1 15,0 0-15,-21 22 0,0-22 16,21 1-16,-21 20 0,21-21 0,0 1 16,0-22-16,0 21 0,0 1 15,0-22-15,0 0 0,0 0 0,0 0 16,0 0-16,0 1 15,21-22-15,0 0 0,0 0 16,0 0-16,0 0 16,1 0-16,-1-22 0,0 1 15,0 0-15,-21 0 0,21 0 16,-21 0-16,0-22 0,0 22 0,0-21 16,21 21-16</inkml:trace>
  <inkml:trace contextRef="#ctx0" brushRef="#br0" timeOffset="6415.55">10202 741 0,'0'21'0,"0"43"32,21-64-32,1 21 0,-1-21 0,21 0 15,-21 0-15,22 21 0,-1-21 16,0 0-16,1 0 0,-1 0 0,0 0 15,1 0-15,-1 0 0,0 0 0,-21-21 16,22 21-16,-22 0 16,0 0-16,0-21 0,-21-1 0,21 22 15,-21-21-15</inkml:trace>
  <inkml:trace contextRef="#ctx0" brushRef="#br0" timeOffset="8395.48">14160 0 0,'0'0'0,"-21"0"78,0 0-62,0 0-1,21 21 17,0 22-32,0 20 0,0 1 15,0-22-15,0 21 0,0-20 0,21 20 16,-21-20-16,0 20 0,0-21 15,0 22-15,21-22 0,-21 22 0,0-1 16,0 1-16,21-22 0,1 22 0,-22-1 16,0 1-16,21-22 0,-21 21 15,21-20-15,-21-1 0,0 22 0,21-22 16,0 0-16,-21 22 0,21-22 16,-21 22-16,0-1 0,22-21 15,-1 22-15,-21-1 0,21 1 16,-21-22-16,0 22 0,21-1 0,-21-20 15,21 20-15,-21-21 0,0 22 0,0-1 16,0 1-16,21-1 0,-21 1 16,0-1-16,0 1 0,22-22 0,-22 22 15,0-1-15,0 1 0,0-1 16,0 1-16,0-1 0,0 1 0,0-1 16,0 1-16,0-1 0,0 1 0,0-1 15,0 1-15,0-1 0,0 1 16,-22-1-16,22 1 0,0-1 0,0 1 15,0-1-15,0 1 16,0-1-16,0 1 0,0-1 0,0 22 16,0-22-16,0-20 0,0 20 0,0 1 15,0-1-15,0 1 0,0-1 16,0 22-16,0-22 0,0 1 0,0-1 16,0 22-16,0-21 0,22-1 0,-22 1 15,0-1-15,0 1 0,0-1 16,0 1-16,0-1 0,0 1 0,0-1 15,0 1-15,0-1 0,0 1 16,0-1-16,0 1 0,21-22 0,-21 21 16,0 1-16,0-1 0,0 1 15,0-1-15,0 22 0,0-21 16,0-1-16,0 22 0,0-22 0,0 1 16,0-1-16,0 1 0,0-1 0,0 1 15,0-1-15,0 22 0,0-22 16,0 1-16,0-1 0,0 1 0,0-1 15,0-20-15,0 20 0,0 1 0,0-22 16,0 22-16,0-1 0,0-21 16,0 22-16,0-1 0,0 1 0,0-1 15,0 1-15,0-1 0,0-20 0,-21 20 16,21 1-16,0-1 0,0-20 16,0 20-16,-22 22 0,22-22 15,0 1-15,0-1 0,0 22 0,-21-22 16,0 1-16,21 21 0,-21-22 0,21 1 15,-21 20-15,21-20 0,-21 20 16,-1-20-16,22 21 0,-21-1 0,0-20 16,0 20-16,21-20 0,-21 21 0,0-1 15,-1-20-15,22 20 0,-21 1 16,0 0-16,0-1 0,21-20 0,-21 21 16,21-1-16,-21 1 0,-1-22 0,22 22 15,0 0-15,0 21 0,-21-22 16,21 1-16,-21-22 0,21 22 0,0 0 15,-21-1-15,21 1 0,0 0 16,0-1-16,0 1 0,0 0 16,0-1-16,0 1 0,0 0 0,0-1 15,0 1-15,0-21 0,0 20 0,0 1 16,0 0-16,0-1 0,0 1 16,0-22-16,-21 22 0,21 0 0,0-22 15,0 22-15,-21 0 0,21-1 0,0 1 16,0-22-16,-22 22 0,22-21 15,0 20-15,-21-20 0,21 20 0,0 1 16,0-21-16,-21 20 0,21 1 16,0-22-16,-21 22 0,21-21 0,-21 20 15,21-20-15,0-1 0,0 22 16,0 0-16,-21-22 0,21 22 16,-22-1-16,22-20 0,0 21 0,0-22 15,0 22-15,0-22 0,0 1 0,0 20 16,0 1-16,0-21 0,0 20 15,0-20-15,0 20 0,0-20 0,0 21 16,0-22-16,0 1 0,0-1 16,0 22-16,0-22 0,0 1 0,0-1 15,0 1-15,0-1 0,22 1 16,-1-1-16,-21 1 0,0-22 0,21 22 16,-21-22-16,21 21 0,0-20 0,-21-1 15,0 22-15,21-22 16,1 21-16,-22-20 0,21-1 0,0 22 15,-21-22-15,21 0 0,0 1 16,-21-1-16,21 0 0,1 1 0,-22-1 16,21 0-16,0 1 0,-21-22 15,0 21-15,21-21 0,0 22 0,-21-1 16,21-21-16,-21 0 0,0 22 16,22-22-16,-22 0 0,21 0 0,-21 0 15,21-21-15,-21 21 16,21-21-1,-21-21 1,21 0-16,-21 0 0,0-21 0,0-1 16,21 1-16,-21 0 0</inkml:trace>
  <inkml:trace contextRef="#ctx0" brushRef="#br0" timeOffset="10286.27">15642 804 0,'0'0'0,"-21"0"15,0 0-15,21 22 0,-21-22 16,21 21-16,21-21 31,21 0-15,-21 0-16,0 0 0,22-21 16,-22 21-16,21-22 0,-21 1 15,22 21-15,-1-21 0,-21 0 0,22 21 16,-22-21-16,0 0 0,0 21 15,0-22-15,0 1 0,1 0 0,-22 0 16,0 0-16,0 0 0,0-1 16,0 1-16,-22 0 0,1 21 15,0-21-15,0 0 0,0 21 0,-22 0 16,22 0-16,-21 0 16,0 0-16,-1 0 0,1 0 0,0 21 15,-22 0-15,22 21 0,-1-20 16,1 20-16,0-21 0,-1 21 0,22 1 15,0-1-15,0 0 0,21 1 16,0-1-16,0-21 0,0 22 0,0-22 16,21 21-16,0-21 0,0 0 15,22 1-15,-22-1 0,21 0 0,-21-21 16,22 21-16,-22-21 0,21 0 0,-21 0 16,1 0-16,20 0 0,-21 0 15,0 0-15,-21-21 31,-21 21-31,0 0 16,-21 0-16,-1 0 16,1 0-16,0 0 0,-22 0 0,22 21 15,-1 0-15,-20 0 0,21 1 16,-1-1-16,1 0 0,21 0 0,-22 0 16,43 0-16,0 1 0,0-1 0,0 0 15,0 0-15,0 21 0,22-42 16,-1 22-16,0-1 0,21 0 0,1 0 15,-1-21-15,0 21 0,-21-21 16,43 0-16,-22 0 0,1 0 16,-22 0-16,21 0 0,0 0 0,1 0 15,-1 0-15,0 0 0,-20-21 16,20 0-16,0 21 0,-21-21 0,1 0 16,20-1-16,-21 1 0,0 0 15,0 0-15,1 0 0,-22 0 0,0-22 16,0 22-16,0-21 0,21 21 0,-21-22 15,0 1-15,0 21 0,0 0 16,0-22-16,0 22 0,0 0 16,21 42-1,-21 0-15,21 0 0,0 1 16,-21-1-16,21 0 16,1 0-16,-22 21 0,21-20 0,0-1 15,0 0-15,-21 0 0,21 0 16,-21 0-16,21-21 15,1 0-15,-1-21 47</inkml:trace>
  <inkml:trace contextRef="#ctx0" brushRef="#br0" timeOffset="10491.35">16425 1016 0,'-42'0'31,"84"0"-31,-105 21 0,42 0 0,-1 1 0,1-1 16,0 0-16,0 0 0,0 21 15,0-20-15,-1-1 0,1 0 0,0 0 16,0 0-16,0 0 0,0 1 16,21-1-16,-22 0 0,22 0 15,0 0 1,22-21-1,-1 0-15,0 0 0</inkml:trace>
  <inkml:trace contextRef="#ctx0" brushRef="#br0" timeOffset="10807.17">16827 995 0,'0'0'0,"0"-21"0,0 0 0,22-1 16,-22 1-16,0 0 0,0 42 15,0 22 1,0-22-16,-22 21 0,22 0 0,0 1 16,-21-1-16,0 0 0,21 22 15,-21-22-15,21 1 0,0 20 0,0 1 16,-21-1-16,0 22 16,21-1-16,-22-20 0,1 21 0,0-1 15,0-20-15,0 20 0,0-20 0,-1 21 16,1-22-16,0 1 0,0-1 15,0 1-15,0-1 0,-1 1 0,1-22 16,21 0-16,-21-21 0,21 22 0,0-22 16,0-42-1,21 0-15,0-1 16,1-20-16,-1 0 0,0-1 0</inkml:trace>
  <inkml:trace contextRef="#ctx0" brushRef="#br0" timeOffset="11135.97">16806 1249 0,'0'0'0,"0"-42"15,0-1-15,0 1 0,0 0 0,0-1 16,0 1-16,21 21 0,-21-22 16,0 22-16,22 0 0,-1 0 15,0 0-15,21 0 0,-21 21 0,22 0 16,-1 0-16,0 0 0,1 0 15,-1 0-15,0 21 0,-20 21 0,-1-21 16,0 22-16,-21-1 0,0 0 16,0 1-16,-21-1 0,0 0 0,-22 1 15,1-22-15,-22 21 0,22-21 16,-21 0-16,20 1 0,-20-1 16,20 0-16,1-21 0,0 0 0,21 0 15,-22 21-15,22-21 0,0 0 16,0 0-16,21-21 15,0 0-15,0 0 0,42 21 16,-21-22-16,0 1 0</inkml:trace>
  <inkml:trace contextRef="#ctx0" brushRef="#br0" timeOffset="11611.98">17780 445 0,'0'0'0,"0"-22"0,21 1 16,-21 0-16,0 42 31,0 0-31,-21 22 0,0-22 16,21 21-16,-21 1 0,-1-1 0,1 21 16,0-20-16,0 20 0,0 1 15,0-22-15,-1 22 0,1-1 0,0-21 16,21 1-16,0-1 0,-21 0 15,21 1-15,0-22 0,0 21 16,0-21-16,0 1 0,21-22 16,-21 21-16,21-21 0,22 0 0,-22 0 15,0 0-15,0 0 0,21 0 16,-20 0-16,20-21 0,-21-1 0,21 22 16,1-21-16,-22-21 0,21 21 0,-21-22 15,1 22-15,-1-21 0,0 0 16,0 20-16,0-20 0,-21 21 0,21 0 15,-21 42 1,-21 0 0,0 0-16,0 22 0,21-22 15,0 0-15,-21 0 0,21 21 16,-21-20-16,21 20 16,-22-21-16,22 0 15,22-21 16,-22-21-31</inkml:trace>
  <inkml:trace contextRef="#ctx0" brushRef="#br0" timeOffset="11868.83">18203 741 0,'-21'0'0,"21"-21"47,0 0-16,0 42 0,0 0-15,21 0-1,0-21-15</inkml:trace>
  <inkml:trace contextRef="#ctx0" brushRef="#br0" timeOffset="13423.95">18648 804 0,'0'0'0,"-21"0"16,-1 0-16,1 0 15,0 0-15,0 0 0,-21 22 16,20-1-16,1 0 0,0 21 16,0-21-16,0 22 0,0-22 0,-1 21 15,1-21-15,21 22 0,0-22 16,0 21-16,0-21 0,0 1 16,0-1-16,0 0 0,0 0 0,21 0 15,1-21-15,20 21 0,-21-21 16,0 0-16,0 0 0,22 0 0,-22 0 15,21 0-15,-21 0 0,22-21 16,-22 0-16,21 0 0,-21 21 0,1-42 16,20 20-16,-21 1 0,0 0 15,0-21-15,1 21 0,-22-22 16,0 22-16,21 0 0,-21 0 0,0 0 16,0 42-1,-21 0 1,-1 0-16,22 0 0,0 0 15,-21 22-15,21-22 0,-21 0 0,21 21 16,0-20-16,0-1 0,0 0 16,0 0-16,0 0 0,0 0 0,21 1 15,0-22-15,22 0 16,-22 0-16,0 0 0,0 0 16,0 0-16,22 0 0,-22 0 0,21-22 15,-21 1-15,22 0 0,-22 0 16,21-21-16,-21 20 0,1-20 0,20-21 15,-21 20-15,0-20 0,0-1 16,22 22-16,-22-22 0,0 1 16,0-1-16,0 1 0,22 21 15,-43-22-15,21 22 0,0-1 0,-21 1 16,0 21-16,0 0 0,0 0 16,-21 42-1,0 0-15,0 0 0,-1 21 16,1 1-16,0-1 0,0 0 0,-21 22 15,20-22-15,1 22 0,0-1 16,0 1-16,21-22 0,0 22 0,0-1 16,0-21-16,0 1 0,0-1 15,0-21-15,0 22 0,0-22 0,21 0 16,0 0-16,0 0 0,1-21 16,-1 0-16,0 0 0,21 0 15,-21 0-15,22 0 0,-22 0 0,21-21 16,1 0-16,-22 0 0,21 0 15,0-22-15,-20 22 0,20-42 0,-21 20 16,21-20-16,-20-1 0,20 1 16,-21-1-16,21 1 0,-20-1 0,20 1 15,-21-1-15,0 1 0,22-1 16,-43 22-16,21 0 0,-21-1 16,21 1-16,-21 21 0,0 0 0,-21 42 31,0 0-31,-1 0 0,22 21 15,-21 1-15,0-1 0,0 0 16,0 22-16,0-1 0,-1 1 0,1-22 16,0 22-16,0-1 0,0 1 15,21-1-15,0 1 0,-21-22 0,21 0 16,0 1-16,0-1 0,0-21 16,0 0-16,21 1 0,0-1 0,-21 0 15,21-21-15,0 0 0,22 0 16,-22 0-16,0 0 0,21 0 15,1-21-15,-1 21 0,0-21 16,1-22-16,-22 22 0,21-21 0,0 21 16,1-22-16,-22 1 0,0 21 15,0-22-15,0 22 0,1-21 0,-22 21 16,21 21-16,-42 0 16,-1 21-1,1 0-15,0 0 0,0 0 16,21 1-16,0-1 0,-21 0 0,21 0 15,0 21-15,0-20 0,0-1 16,0 0-16,0 0 0,21-21 16,-21 21-16,42-21 0,-21 0 15,1 0-15,-1 0 0,21 0 16,-21 0-16,22 0 0,-22-21 0,21 21 16,-21-21-16,22 0 0,-22 0 15,0-1-15,0 1 0,0 0 0,0-21 16,-21 21-16,0-22 0,22 22 15,-22 0-15,21 0 0,-21 0 0,0-1 16,0 1-16,0 42 31,-21 1-31,-1 20 16,22-21-16,-21 21 0,0 1 16,0-1-16,0 22 0,0-22 15,-1 21-15,1-20 0,0 20 0,21-20 16,-21 20-16,0 1 0,21-22 0,-21 21 15,21 1-15,0-1 0,-22 1 16,1-1-16,0-20 0,21 20 0,0 1 16,-21-22-16,0 22 0,0-22 15,21 21-15,-22-20 0,22 20 0,-21 1 16,21-22-16,-21 0 0,0 1 0,21-1 16,-21 0-16,0 1 0,21-22 15,-22 0-15,1 0 0,0-21 16,21 21-16,-21-21 0,0 0 15,21-21 1,0 0-16,-21 0 0,21 0 0,0 0 16,0-22-16,0 22 0,0-21 0,0-1 15,0 1-15,0 0 0,0-1 16,0-20-16</inkml:trace>
  <inkml:trace contextRef="#ctx0" brushRef="#br0" timeOffset="13655.83">19346 953 0,'21'0'0,"1"0"15,-1-22-15,0 22 0,21 0 16,-21 0-16,22 0 0,-1 0 0,-21 0 15,22 0-15,-1 0 0,-21-21 16,21 21-16,-20 0 0,-1 0 0,0-21 16,0 0-16,-21 0 15</inkml:trace>
  <inkml:trace contextRef="#ctx0" brushRef="#br0" timeOffset="13842.72">18986 656 0,'0'0'16,"-21"0"-16,0 0 0,0 0 15,0 0 1</inkml:trace>
  <inkml:trace contextRef="#ctx0" brushRef="#br0" timeOffset="14316.98">21738 360 0,'0'-21'16,"0"42"-16,21-63 0,-21 20 16,0 44 15,0-1-31,-21 0 0,0 21 0,0 1 15,0-1-15,21 0 0,-22 22 16,1-22-16,0 22 0,0-1 0,0-21 16,0 22-16,-1-1 0,1-20 15,21-1-15,-21 0 0,21-20 0,0 20 16,0-21-16,0 0 0,0 0 16</inkml:trace>
  <inkml:trace contextRef="#ctx0" brushRef="#br0" timeOffset="14571.83">21971 720 0,'0'0'16,"-21"21"0,0 0-1,-1 21-15,1-20 0,0-1 16,0 21-16,0-21 0,0 0 0,-1 22 15,1-22-15,0 0 0,0 0 16,0 0-16,0 1 0,-1-22 0,22 21 16,0-42 15,0-1-15,22 1-16,-1 0 0</inkml:trace>
  <inkml:trace contextRef="#ctx0" brushRef="#br0" timeOffset="14771.72">22034 635 0,'0'0'16,"22"0"-16,-1 0 0,-21 21 15,0 0-15,0 1 16,0-1-16,0 0 0,0 21 16,0-21-16,0 22 0,0-22 0,0 21 15,0-21-15,0 22 0,0-22 16,0 0-16,0 0 0,21-21 15,-21 21-15,21-21 0,0 0 16,0 0-16,1 0 16,-1 0-16,0-21 0</inkml:trace>
  <inkml:trace contextRef="#ctx0" brushRef="#br0" timeOffset="15039.13">22500 233 0,'0'0'0,"0"-42"16,0 20-16,0 1 0,0 0 0,0 42 16,0 0-1,0 1-15,-21 20 0,0 21 0,21-20 16,-21 20-16,-1 1 0,22-1 16,-21-20-16,0 41 0,0-20 0,21-1 15,-21-20-15,0 20 0,21 1 16,-22-22-16,22 0 0,-21-21 0,21 22 15,0-22-15,0 0 0,0 0 0,0 0 16,21-21 15,1-21-31</inkml:trace>
  <inkml:trace contextRef="#ctx0" brushRef="#br0" timeOffset="15733.23">23135 614 0,'0'0'0,"0"-21"16,-21 21 15,0 0-31,0 0 16,-1 0-16,1 0 0,0 21 15,0 0-15,-21 0 0,20 0 0,-20 22 16,21-1-16,0 0 0,-22 1 16,22-1-16,0 0 0,0 1 0,0-22 15,0 21-15,21 1 0,0-22 16,0 0-16,0 0 0,0 0 0,0 0 16,21-21-16,0 0 15,0 0-15,0 0 0,0 0 0,1 0 16,20 0-16,-21-21 0,0 0 15,0 0-15,22-21 0,-22 20 16,0-20-16,0 21 0,0-21 0,1-1 16,-1 1-16,0 0 0,0-1 15,0 1-15,-21 21 0,0 0 0,21-1 16,-21 44 15,0 20-31,0-21 0,0 0 16,0 22-16,0-1 0,0-21 0,0 21 15,0-20-15,0 20 0,0-21 16,0 0-16,22 22 0,-1-22 16,-21 0-16,21-21 0,0 0 15,0 0-15,0 0 16,1 0-16,-1 0 0,0 0 16,0 0-16,21-21 0,-20 0 0,-1-1 15,0 1-15,0 0 0,0-21 16,22 21-16,-22-22 0,0 22 0,-21-21 15,21 21-15,-21-1 0,21 1 16,-21 0-16,0 42 16,0 0-16,-21 1 0,0-1 15,0 0-15,0 21 0,-1-21 16,1 1-16,21 20 0,-21-21 16,21 0-16,-21 0 0,21 1 15,0-1-15</inkml:trace>
  <inkml:trace contextRef="#ctx0" brushRef="#br0" timeOffset="16051.98">23664 550 0,'0'0'0,"0"-21"47,21 21-47,1 0 16,-22-21-16,0 0 16,0 0-1,-22 21-15,1 0 16,0 0-16,0 0 0,0 0 15,0 21-15,-1-21 0,1 21 0,0 0 16,21 0-16,0 1 16,0-1-16,0 0 15,0 0-15,21 0 16,0-21-16</inkml:trace>
  <inkml:trace contextRef="#ctx0" brushRef="#br0" timeOffset="16387.79">24426 318 0,'0'0'0,"0"-22"0,0 1 0,0 0 0,0 42 47,0 0-47,-21 22 0,0-22 0,0 21 15,0 1-15,-1-1 0,1 21 16,0-20-16,-21-1 0,21 22 0,-22-1 16,22-21-16,0 22 0,0-22 15,0 22-15,21-22 0,0 0 0,0 1 16,0-1-16,0-21 0,0 0 16,0 1-16,21-1 0,0 0 0,-21 0 15,21-21-15,0 0 0,0 0 0,1 0 16,-1 0-16,0 0 0,0 0 15,0 0-15,22-21 0,-22 0 16,0 0-16,21-1 0,-21 1 16</inkml:trace>
  <inkml:trace contextRef="#ctx0" brushRef="#br0" timeOffset="16623.65">23876 804 0,'0'0'0,"21"0"32,0 0-32,0 0 0,22 0 15,-1-21-15,-21 21 16,22 0-16,-1 0 0,0 0 0,1 0 16,-1 0-16,0 0 0,1-21 0,-1 21 15,-21 0-15,0 0 0,22 0 16,-22 0-16,0 0 0,0 0 0,-21 21 31</inkml:trace>
  <inkml:trace contextRef="#ctx0" brushRef="#br0" timeOffset="18087.65">1397 2265 0,'0'0'16,"-42"0"-16,20 0 0,1 0 0,0 0 0,0 0 16,42 0 30,0 0-46,0 0 16,22 0-16,-22 0 0,0 0 16,21 0-16,-20 0 0,20 0 0,0 0 15,1 0-15,20 0 0,-21 0 16,22 0-16,-22 0 0,22 0 0,20 0 16,-20 0-16,21 0 15,-1 0-15,1 0 0,21 0 0,-22 0 16,22 0-16,0 0 0,0 0 15,21 0-15,-21 0 0,21 0 0,-21 0 16,21-21-16,21 21 0,-21-21 0,0 21 16,21 0-16,-21 0 0,21-22 15,0 22-15,0 0 0,22-21 0,-22 21 16,21 0-16,-21-21 0,22 0 16,-1 21-16,-21 0 0,22-21 0,-1 21 15,-21-21-15,21 21 0,22 0 0,-22-22 16,1 1-16,-1 21 0,0-21 15,1 21-15,20-21 0,-21 21 16,1 0-16,-1-21 0,0 21 0,-20 0 16,20 0-16,0-21 0,-21 21 15,1-22-15,-1 22 0,0 0 0,0 0 16,0-21-16,-21 21 0,21 0 0,-21 0 16,0-21-16,0 21 0,0 0 15,-21 0-15,21-21 0,-21 21 0,0 0 16,-21 0-16,-1 0 0,1 0 15,0 0-15,-22 0 0,1 0 0,-1-21 16,-21 21-16,1 0 0,-1 0 0,-21 0 16,0 0-16,1 0 0,-1 0 15,0 0 1,0 0-16,-21-21 0,21 21 16,0-22-1,1 1-15</inkml:trace>
  <inkml:trace contextRef="#ctx0" brushRef="#br0" timeOffset="19299.71">15790 1736 0,'0'0'0,"-21"0"0,0 0 16,0-21-1,42 21 17,0 0-17,0 0-15,0 0 0,1 0 0,-1 0 16,21 0-16,-21 0 0,22 0 15,-1 0-15,0 0 0,1 0 16,-1 0-16,0 0 0,22 0 16,-1 21-16,1-21 0,20 0 0,-20 0 15,21 0-15,-1 0 0,-20 0 0,20 0 16,1 0-16,21 0 0,-21 0 16,20 0-16,1 0 0,0 0 0,0 0 15,0 0-15,0 0 0,-1 0 16,22 0-16,-21 0 0,21 0 0,-21 0 15,21 0-15,0 0 0,0 0 0,-21 0 16,21 0-16,0 0 0,0 0 16,0 0-16,0 0 0,0 0 0,0 0 15,0 0-15,0 0 16,21-21-16,-21 21 0,0 0 0,21 0 16,-21 0-16,0-22 0,0 22 0,0 0 15,0 0-15,0 0 0,0 0 16,0 0-16,0 0 0,0 0 0,0 0 15,0 0-15,0-21 0,0 21 16,21 0-16,-21 0 0,0 0 0,0 0 16,0 0-16,0 0 0,-21 0 15,21 0-15,-21 0 0,0 0 0,-21 0 16,20 0-16,-20 0 16,0 0-16,-1 21 0,-20-21 0,-1 0 0,-20 0 15,20 0-15,-20 0 0,-22 0 16,21 0-16,-21 0 0,0 0 15,1 0-15,-1 0 16</inkml:trace>
  <inkml:trace contextRef="#ctx0" brushRef="#br0" timeOffset="19448.08">24363 1693 0,'0'0'0,"-21"0"0,-1 0 16,1 0-1,21 22-15,-21-22 16,21 21-16,-21-21 16</inkml:trace>
  <inkml:trace contextRef="#ctx0" brushRef="#br1" timeOffset="124032.03">783 3704 0,'-21'0'0,"0"0"0,0 0 0,-1 0 16,-20 0-16,21 0 0,-21 0 16,-1 0-16,1 0 0,21 0 15,-22 0-15,1 0 0,21 0 0,-21 0 16,20 0-16,1 0 0,0 0 16,42 0 30,0 0-46,1 0 0,20 0 16,0 0-16,1 0 0,20-21 16,1 21-16,-22-21 0,43 21 15,-22 0-15,1-21 0,20 21 16,1 0-16,0-21 0,-1 21 0,1 0 16,0 0-16,-1-22 0,1 22 15,-22 0-15,22 0 0,-21 0 16,-22 0-16,0 0 0,1 0 0,-1-21 15,-21 21-15,0 0 0,-21-21 32,0 0-17,-21 21-15,0 0 0,0-21 16,0 21-16,-1-21 16,1 21-16,-21-22 0,21 1 0,-22 21 15,1-21-15,0 21 0,-1-21 16,22 21-16,-21 0 0,0-21 0,20 21 15,1 0-15,0 0 0,42 0 63,0 0-63,1 0 0,-1 21 0,21-21 16,0 0-16,1 0 0,-22 21 15,21-21-15,1 0 0,-1 0 16,0 21-16,1-21 0,-22 0 15,21 0-15,-21 21 0,22-21 16,-22 0-16,-21 22 0,21-1 0,-21 0 16,0 0-16,0 0 15,-21 0-15,0 1 0,-1-1 16,-20 21-16,0-21 0,-1 0 16,1 1-16,0-1 0,-1 21 0,1-21 15,-21 0-15,41 1 0,-20-1 16,0 0-16,21-21 0,-1 21 0,1 0 15,0-21-15,21 21 16,21-42 0,0 0-1,1 21-15</inkml:trace>
  <inkml:trace contextRef="#ctx0" brushRef="#br1" timeOffset="125591.44">3387 3344 0,'21'-21'47,"0"21"-31,0-21-16,0 0 0,0 21 15,1-21-15,20 0 0,-21-1 16,21 1-16,-20 0 0,-1 0 16,21 0-16,-21 0 0,-21-1 0,21 1 15,-21 0-15,0 0 0,0 0 16,0 0-16,0-1 0,0 1 0,-21 21 16,0 0-16,-21 0 15,-1 0-15,1 0 0,0 0 0,-1 21 16,1 1-16,0-1 0,-1 0 15,1 0-15,21 0 0,0 0 0,0 1 16,21-1-16,0 0 0,0 0 16,0 21-16,0-20 0,0-1 15,21 0-15,0 21 0,0-21 16,21 1-16,-20-1 0,20 0 0,-21 0 16,21 0-16,1 0 0,-22 1 15,21-1-15,-21 0 0,22 0 0,-22 0 16,0 22-16,-21-22 0,0 0 15,0 0-15,0 0 0,0 0 0,0 1 16,-42-1-16,21 0 0,-22 0 16,1 0-16,0 0 0,-22 1 0,22-1 15,-22-21-15,22 0 0,0 21 16,-1-21-16,1 0 0,0 0 0,20 0 16,1-21-16,-21 0 0,21-1 15,21 1-15,-21 0 0,-1-21 16,22 21-16,-21-22 0,21 22 15,0-21-15,0 21 0,0-22 0,0 22 16,0 0-16,0 0 0,0 0 16,21 21-1,1 0-15,-1 0 16,0 21-16,-21 0 0,21 0 0,0 0 16,-21 22-16,0-22 0,21 0 15,1 21-15,-22-21 0,0 1 0,21 20 16,0-21-16,0 0 0,0 0 15,-21 1-15,21-1 0,1 0 0,-1 0 16,21-21-16,-21 0 0,0 0 16,22 0-16,-1 0 0,-21 0 15,22 0-15,-1 0 0,0-21 0,1 0 16,-22 0-16,21-1 0,0 1 16,1 0-16,-22-21 0,21 21 0,-21-22 15,1 22-15,-1 0 0,0-21 16,-21 20-16,0 1 0,21 0 0,-21 0 15,21 21-15,-21-21 16,0 42 0,-21 0-16,21 0 15,-21 0-15,21 1 0,0-1 0,-21 0 16,21 0-16,0 0 0,-21 0 16,21 22-16,0-22 15,0 0-15,0 0 0,0 0 0,21-21 16,0 0-16,0 22 0,0-22 15,0 0-15,1 0 0,-1 0 0,21 0 16,-21-22-16,0 1 0,1 21 0,20-21 16,-21 0-16,0 0 0,0 0 15,1-1-15,-1 1 0,0 0 0,0-21 16,0 21-16,-21-1 16,0 1-16,0 0 0,21 0 0,-21 0 15,22 0-15,-22-1 16,0 44 15,0-1-31,0 0 0,0 0 16,0 0-16,0 0 0,0 22 0,0-22 15,-22 21-15,22 1 0,-21-1 16,21 21-16,-21 1 0,21-22 0,0 22 16,0 20-16,0-20 0,0 21 15,0-22-15,0 1 0,0 20 0,0 1 16,0 0-16,21-1 0,-21 1 15,0 0-15,21-1 0,-21 1 0,22 0 16,-22-1-16,0-20 0,0 20 16,0-20-16,0-1 0,0 1 15,0-1-15,0-20 0,-22-1 0,1 0 16,-21 1-16,21-22 0,0 0 0,-22 0 16,1 0-16,0-21 0,-1 0 15,1 0-15,-22-21 0,22 0 0,-21 0 16,-1-21-16,1-1 0,-1 1 0,1 0 15,-1-22-15,1 22 0,-1-22 16,22 1-16,-1-1 0,1 1 0,21-22 16,0 22-16,0-1 0,21-21 15,0 22-15,0-1 0,0 1 0,21-1 16,0 22-16,21-21 0,1-1 16,-1 22-16,21-22 0,-20 22 15,20-22-15,1 22 0,-1-21 0,-20 20 16</inkml:trace>
  <inkml:trace contextRef="#ctx0" brushRef="#br1" timeOffset="126210.76">4868 3577 0,'0'0'15,"-21"-21"-15,21 0 0,0 0 16,0 42 15,0 0-15,0 0-16,0 0 0,0 1 15,0-1-15,0 0 0,0 0 16,0 0-16,0 0 0,0 1 0,0-1 16,0 0-16,0 0 0,0 0 15,0 0-15,-21-21 16,0 0-16,0 0 16,-1-21-1,22 0-15,0 0 16,0 0-16,0-22 0,0 22 15,22 0-15,-22-21 0,21 21 0,21-22 16,-21 22-16,22 0 0,-1-21 0,0 20 16,1 1-16,-1 0 0,0 21 15,1 0-15,-1 0 0,21 0 16,-20 0-16,-22 21 0,21-21 16,1 43-16,-22-22 0,0 0 0,-21 0 15,0 21-15,0-20 0,0-1 16,0 21-16,-21-21 0,0 0 0,-1 1 15,1-1-15,0 0 0,0-21 0,0 21 16,0 0-16,-1-21 0,1 0 16,0 0-16,21-21 31,21 0-15,0 0-16,1 21 0,-1-21 0,0-1 15,0 22-15</inkml:trace>
  <inkml:trace contextRef="#ctx0" brushRef="#br1" timeOffset="126471.62">5884 3366 0,'0'0'0,"0"-43"32,-21 43-32,0 0 0,0 0 15,0 0-15,-1 0 0,1 21 0,0 1 16,0 20-16,0-21 0,-22 21 15,22 1-15,0-22 0,0 21 0,0 1 16,0-22-16,-1 21 0,22-21 16,0 22-16,0-22 0,0 0 15,0 0-15,0 0 0,22 0 16,-1-21-16,0 0 0,0 0 0,21 0 16,1 0-16,-1 0 0,0 0 15,1-21-15,-1 0 0,0 0 0,1-21 16,-1 20-16</inkml:trace>
  <inkml:trace contextRef="#ctx0" brushRef="#br1" timeOffset="127962.94">6329 2963 0,'0'0'0,"0"-21"0,-21 0 16,-1 21-16,22-21 15,-21 21-15,21 21 16,-21 0-16,21 0 0,-21 1 15,21 20-15,0-21 0,0 21 0,0 1 16,0-1-16,0 22 0,-21-22 0,21 21 16,0-20-16,0-1 0,-21 22 15,21-22-15,0 0 0,0 1 0,0-22 16,0 21-16,-22-21 0,22 0 16,-21 22-16,21-22 0,0 0 15,-21-21-15,21-21 31,0 0-15,0 0-16,0-22 0,0 22 16,21 0-16,-21-21 0,21-1 0,1 22 15,-1-21-15,0-1 0,21 22 16,-21-21-16,1 21 0,20 0 0,-21-1 16,0 1-16,0 21 0,22 0 0,-22 0 15,0 21-15,-21 1 16,0 20-16,0-21 0,0 0 0,0 22 15,0-1-15,0-21 0,-21 0 16,21 22-16,0-22 0,0 0 16,-21 0-16,21 0 0,0 0 0,0 1 15,0-1-15,21-21 16,0 0-16,0 0 0,0 0 0,22 0 16,-1 0-16,-21 0 0,22-21 15,-1 21-15,0-22 0,1-20 0,-1 21 16,-21 0-16,21-22 0,-20 1 0,-1 21 15,0-21-15,0 20 0,-21-20 16,0 21-16,0 0 0,0 0 0,0-1 16,-21 22-16,0 0 15,0 0-15,-1 0 0,1 22 16,0-1-16,21 0 16,0 0-16,0 0 15,0 0-15,0 1 0,21-1 16,0 0-16,-21 0 0,22-21 15,-1 21-15,-21 0 0,21-21 0,-21 22 16,0-1-16,21 0 0,0 0 16,-21 0-16,21 0 15,1-21 1,-1 0 0,0 0-16,0 0 15,0 0-15,0-21 0,1 0 16,-1 0-16,0 0 0,0 0 15,0-1-15,0-20 0,-21 21 0,22 0 16,-1-22-16,-21 22 0,0 0 16,21 0-16,0 0 0,-21 42 31,0 0-15,-21 0-16,0 0 0,21 22 0,-21-22 15,21 0-15,0 0 0,-22 22 16,22-22-16,0 0 0,-21 0 0,21 0 15,0 0-15,0 1 16,21-22 0,1 0-16,-1 0 15,0-22-15,0 22 16,-21-21-16,21 0 0,-21 0 0,0 0 16,0 0-16,0-1 0,0 1 0,0 0 15,0 0-15,0-21 0,0 20 16,-21 1-16,21 0 0,-21 21 0,0-21 15,21 0-15,-21 21 16,21-21-16,21 21 31,21-22-15,-21 22-16,0 0 0,22 0 0,-22 0 16,21 0-16,1 0 0,-1 0 15,-21 0-15,21 22 0,1-1 0,-1-21 16,0 21-16,-20 0 0,-1 0 15,0 0-15,0 1 0,0-1 0,-21 21 16,21-21-16,-21 0 0,0 1 0,0-1 16,0 0-16,0 0 0,0 0 15,-21 0-15,0-21 16,21 22-16,-21-22 16,0 0-16,0 0 15,21-22-15,0 1 16,0 0-16,0 0 0,0 0 15,0 0-15,21-1 0,0-20 0,0 21 16,0-21-16,0-1 0,1 1 16,-1 21-16,21-22 0,-21 22 0,22-21 15,-1 21-15,-21 0 0,21 21 0,1 0 16,-22 0-16,21 0 0,-21 0 16,1 0-16,-1 21 0,0 21 0,0-21 15,-21 0-15,0 22 0,0-22 16,0 21-16,0-21 0,0 22 0,0-22 15,0 0-15,0 21 0,-21-20 16,21-1-16,0 0 16,-21 0-16,0-21 0,21 21 15,-22-21-15,22-21 32,0 0-17,22 0-15</inkml:trace>
  <inkml:trace contextRef="#ctx0" brushRef="#br1" timeOffset="128195.25">8678 3217 0,'0'0'0,"0"22"16,0-1-16,0 0 0,0 0 0,0 0 15,-21 22-15,21-22 0,-21 0 16,21 21-16,0-21 0,0 1 0,-21-1 15,21 0-15,0 0 0,-21 0 0,21 0 16,0 1-16,0-44 63,0 1-63,0 0 0,0 0 0</inkml:trace>
  <inkml:trace contextRef="#ctx0" brushRef="#br1" timeOffset="128391.14">8678 3154 0,'0'-21'0,"-21"21"16,42 0 78,0 0-94</inkml:trace>
  <inkml:trace contextRef="#ctx0" brushRef="#br1" timeOffset="129039.7">9102 3260 0,'21'0'31,"0"0"-31,0 0 16,0 0-16,0 0 16,1 0-16,-22 21 0,0 0 15,0 0-15,0 0 16,0 1-16,0-1 0,0 0 0,-22 0 15,1 21-15,0-20 0,-21-1 16,21 0-16,-22 0 0,22 0 0,0 0 16,0-21-16,0 22 0,-1-22 15,1 0-15,21 21 0,21-21 32,1 0-17,-1 0-15,0 0 0,0 0 16,0 0-16,22 0 0,-22 0 0,0 0 15,0 0-15,0 0 0,0 21 16,1 0-16,-1 0 0,0-21 16,0 21-16,0 1 0,0-1 0,-21 0 15,0 0-15,0 21 0,22-20 16,-22 20-16,0 0 0,0 1 0,0-1 16,0 0-16,0 1 0,-22-1 15,22 0-15,-21 1 0,0-1 0,-21 0 16,21 22-16,-1-43 0,-20 21 0,0 1 15,-1-1-15,22-21 0,-21 21 16,-22-20-16,22-1 0,0 0 16,-1 0-16,1-21 0,0 0 0,-1 0 15,1 0-15,0 0 0,21 0 0,-22-21 16,22 21-16,-21-21 0,21 0 16,-1-1-16,1-20 0,0 21 0,0 0 15,21 0-15,0-1 0,-21-20 0,21 21 16,0 0-16,0 0 0,0-1 15,0 1-15,21-21 0,0 21 0,0 0 16,0-1-16,1-20 0,-1 21 0,21 0 16,-21-22-16,22 1 0,-1 0 15,0 21-15,1-22 0</inkml:trace>
  <inkml:trace contextRef="#ctx0" brushRef="#br1" timeOffset="129423.6">9588 3408 0,'0'0'0,"-21"0"0,21-21 32,21 0-17,1 21-15,-1-22 0,0 1 0,0 0 16,0 21-16,22-21 0,-22 0 15,0 0-15,21-1 0,-21 1 0,1 0 16,-22 0-16,0 0 0,0 0 16,0-1-16,-43 22 15,22 0-15,0 0 16,0 0-16,-22 22 0,22 20 16,0-21-16,-21 21 0,21 1 0,-1-1 15,22 0-15,0-20 0,0 20 16,0 0-16,0-21 0,0 22 0,0-22 15,22 0-15,-1 0 0,0-21 0,0 21 16,21-21-16,-20 0 16,20 0-16,0 0 0,1 0 0,-22 0 15,21 0-15,0-21 0,-20 0 0,-1 0 16,0-21-16</inkml:trace>
  <inkml:trace contextRef="#ctx0" brushRef="#br1" timeOffset="131731.81">11493 2921 0,'0'0'0,"22"-42"0,-1-1 0,0 1 15,0 0-15,-21-1 0,0 1 16,0 0-16,0-1 0,0 1 0,0 21 15,0-21-15,0 20 0,0 1 16,-21 21-16,0 0 0,0 0 16,-1 21-16,1 22 0,0-1 15,0 0-15,0 22 0,-22-1 0,22 1 16,-21-1-16,0 1 0,20-1 0,-20 1 16,0 21-16,21-22 0,-1 22 15,-20-22-15,42 1 0,0-22 0,0 22 16,0-22-16,0 0 15,0 1-15,0-1 0,21-21 0,0 0 16,22 22-16,-22-43 0,21 21 0,-21 0 16,22-21-16,-1 0 0,0 0 15,1 0-15,-1 0 0,0-21 0,1 0 16,-1 21-16,0-22 0,1-20 0,20 21 16,-20-21-16,-1-1 0,-21 1 15,21 0-15,1-22 0,-22 1 0,21-1 16,-21 1-16,1-22 0,-22 21 15,0 1-15,0-1 0,0 1 16,0-1-16,-22 1 0,-20-1 0,21 22 16,-21 0-16,20-1 0,-20 1 15,0 21-15,-1 0 0,1 21 0,0 0 16,-1 0-16,1 0 0,0 42 16,-1-21-16,1 22 0,21-1 0,-21 0 15,20 22-15,1-1 0,0-20 0,0 20 16,21 1-16,0-1 0,0 1 15,0-1-15,0 1 0,0-22 0,0 21 16,21-20-16,0-1 0,0-21 16,22 22-16,-22-22 0,21 0 0,1 0 15,-1 0-15,0-21 0,1 0 0,-1 0 16,0 0-16,22 0 16,-22-21-16,0 0 0,22 0 0,-22 0 15,1-22-15,20 22 0,-21-21 16,1-1-16,-1 1 0,-21 0 0,0-1 15,22 22-15,-43-21 0,21 21 0,-42 42 32,0 21-17,21-21-15,-22 22 0,1-22 0,0 21 16,0-21-16,0 22 16,0-22-16,-1 21 0,22-21 0,-21 1 0,21 20 15,-21-21-15,21 0 16,0 0-16,21-21 31,0 0-31,-21-21 16,22 0-16,-1 0 0,0 0 0,0 0 15,21-22-15,-20 1 0,-1 21 0,0-22 16,0 1-16,0 0 0,0 21 16,1-1-16,-1 1 0,-21 0 0,21 21 15,-21 21 1,0 0-1,0 1-15,0-1 0,0 21 0,0-21 16,0 0-16,0 1 16,0 20-16,0-21 0,21 0 0,-21 0 15,21 1-15,0-1 0,-21 0 0,22-21 16,-1 21-16,0 0 0,0-21 16,0 0-16,0 0 0,22 0 0,-22 0 15,0 0-15,21-21 0,-20 0 16,20 0-16,-21 0 0,21-1 0,-20-20 15,20 21-15,-21-43 0,0 22 0,22 0 16,-22-22-16,0 1 0,0-1 16,0 1-16,0-1 0,1 22 15,-22-22-15,0 1 0,21 21 0,-21-1 16,0 1-16,0 0 0,0 20 16,-21 22-1,-1 22-15,1-1 0,0 21 16,0 0-16,0 1 0,0-1 0,21 22 15,-22-22-15,1 21 0,0-20 16,21 20-16,0-20 0,-21 20 0,21-21 16,-21 22-16,21-22 0,0 1 0,0-1 15,0 0-15,0 1 0,0-22 16,0 0-16,21 21 0,0-42 16,0 21-16,0 1 0,1-22 0,-1 0 15,0 0-15,0 0 0,21 0 16,-20 0-16,20-22 0,-21 1 0,21 0 15,1 0-15,-22-21 0,21 20 16,-21-20-16,1 0 0,20 21 0,-21-1 16,0-20-16,-21 21 0,21 21 15,-21 21 1,0 0-16,-21 0 16,0 1-16,21-1 0,-21 0 15,0 21-15,21-21 0,-21 1 0,21-1 16,0 0-16,0 0 0,0 0 0,0 0 15,0 1-15,0-1 16,0 0-16,21-21 0,0 0 16,0 0-16,0 0 0,0 0 0,1 0 15,20 0-15,-21-21 0,0 0 16,0-1-16,1 1 0,-1 0 0,0-21 16,0 21-16,0-22 0,0 22 15,1-21-15,-22 21 0,0-1 0,0 1 16,0 0-16,0 0 0,-22 42 31,22 0-31,-21 0 16,0 1-16,0 20 0,0-21 15,0 21-15,21 1 0,-22-1 16,1 22-16,0-22 0,0 0 0,0 22 16,21-1-16,0 1 0,-21-1 0,21 1 15,-22-1-15,22 1 0,-21-1 16,21 1-16,-21-1 0,21-20 0,0 20 15,0 1-15,-21-22 0,0 0 0,21 22 16,-21-22-16,21 0 0,-22 1 16,1-22-16,0 21 0,21-21 0,-42 1 15,21-1-15,-1-21 0,-20 0 0,21 0 16,-21 0-16,20 0 0,-20 0 16,21-21-16,-21 21 0,-1-22 0,22 1 15,-21 0-15,-1 0 0,1 0 16,0 0-16,-1-1 0,-20 1 0,21 0 15</inkml:trace>
  <inkml:trace contextRef="#ctx0" brushRef="#br1" timeOffset="132991.26">0 5525 0,'0'0'0,"0"21"47,0 0-47,0-42 47,63 0-47,22-1 0,-21 1 0,20 0 15,1 0-15,0-21 0,-22 20 16,1-20-16,-1 21 0,1-21 0,-22-1 16,21-20-16,-41 20 0,20 1 15,-21-21-15,0-1 0,0 22 0,-21-22 16,0 22-16,0 0 15,0-22-15,0 22 0,-21 21 0,21-22 16,-21 1-16,0 21 0,0 0 16,0-1-16,-1 1 0,1 21 15,0 0-15,0 0 0,0 21 0,0 1 16,-1-1-16,1 21 0,0 22 16,0-1-16,21 22 0,0-1 0,-21 1 15,21 21-15,-21 0 0,21-22 16,0 22-16,-22 0 0,22 0 15,0 0-15,0 0 0,0-1 0,0-20 16,0 21-16,0-21 16,0-1-16,0 22 0,0-21 0,0-1 0,0-20 15,0-1-15,0 22 16,0-43-16,0 22 0,0-22 0,22-21 16,-22 1-16,21-1 0,0 0 15,0-21-15,0 0 0,0 0 0,22-21 16,-22 0-16,0-1 0,21-20 15,-20 0-15,20-1 0,-21 1 0,21-21 16,-20-1-16,20 1 0,-21-22 16,0 21-16,-21 1 0,0-1 0,0-20 15,0 20-15,0 1 0,-21-1 16,0 1-16,-21-1 0,20 22 16,-20-22-16,0 22 0,-1 21 0,-20-21 15,21 20-15,20 1 16,-20 21-16,21-21 0,0 21 0,0 0 15,42-21 1,0 21 0,21 0-16,-21-21 0,22 0 15,-1 21-15,0-22 0,-20 1 16,20 0-16,0 0 0,1-21 0,-1 20 16,21-20-16,-20 21 0,-1 0 15,-21 0-15,22-1 0,-22 1 0,0 0 16,0 21-16,-21 21 31,0 0-31,-21 1 16,21-1-16,-21 0 0,21 0 15,-21 0-15,21 0 0,0 1 0,0-1 16,0 0-16,-22-21 16,22 21-16,0-42 31,0 0-16,0 0-15</inkml:trace>
  <inkml:trace contextRef="#ctx0" brushRef="#br1" timeOffset="133187.16">1418 4890 0,'0'0'0,"0"-22"0,-21 44 47,21-1-47,0 0 0,0 0 0,0 0 16,0 0-16,0 1 0,0-1 15,0 0-15,0 0 0,21-21 0,-21 21 16,21 0-16,0-21 0,1 0 16</inkml:trace>
  <inkml:trace contextRef="#ctx0" brushRef="#br1" timeOffset="134031.07">1757 5249 0,'0'0'0,"0"22"0,0 41 31,0-42-31,0 0 0,-21 1 0,-1-22 16,22 21-16,-21 0 0,0-21 16,21 21-16,-21-21 15,0 0 1,21-21-16,0 0 15,0 0 1,0-1-16,21 1 0,0-21 0,0 21 16,0 0-16,1-1 0,-1 1 15,21 0-15,-21 0 0,0 0 0,1 21 16,-1 0-16,21 0 0,-21 0 16,0 21-16,1 0 0,-22 0 0,21 0 15,-21 1-15,21-1 0,-21 0 16,21 0-16,-21 21 0,0-20 0,0-1 15,21 0-15,0 0 0,-21 0 16,22-21-16,-1 21 0,0-21 0,0 0 16,21 0-16,-20 0 15,-1 0-15,21 0 0,0 0 0,1-21 16,-1 21-16,0-21 0,1 0 16,-1 0-16,0 0 0,-20-22 0,20 22 15,0-21-15,-21 21 0,1-22 16,-22 1-16,0 0 0,0-1 0,0 22 15,0-21-15,0 21 0,0-22 16,-22 22-16,-20 0 0,21 21 0,0 0 16,-22 0-16,22 0 0,-21 0 15,0 21-15,20 0 0,-20 22 0,21-22 16,-21 21-16,20 0 0,1 1 16,0-22-16,21 21 0,0 1 15,0-1-15,0 0 0,0-21 0,0 1 16,0 20-16,21-21 0,0-21 15,1 21-15,-1 0 0,0-21 0,0 0 16,0 0-16,0 0 0,22 0 16,-22-21-16,0 0 0,0 21 0,22-21 15,-22-21-15,0 20 0,21-20 16,-21 21-16,1-21 0,-1-22 0,0 22 16,0-22-16,0-20 0,0 20 15,1 1-15,-1-1 0,-21 1 0,0-1 16,21 1-16,-21 20 15,21-20-15,-21 20 0,0 22 0,0-21 16,0 21-16,-21 42 16,0 21-1,21 1-15,-21-1 0,-1 0 0,1 22 16,0 20-16,21-20 0,-21 21 16,21-22-16,-21 22 0,21-22 0,0 1 15,0-1-15,0-20 0,0 20 16,0-21-16,0-20 0,0 20 0,21-21 15,0 0-15,-21 0 0,21 1 16,0-22-16,1 0 0,-1 0 0,0 0 16,0 0-16,0-22 15,22 1-15</inkml:trace>
  <inkml:trace contextRef="#ctx0" brushRef="#br1" timeOffset="136643.32">3577 4826 0,'0'0'0,"0"21"0,-21 0 15,42-21 16,0 0-31,0 0 0,1 0 0,20-21 16,-21 21-16,21-21 0,-20 0 16,20 0-16,-21 0 0,21-22 0,1 22 15,-22 0-15,0 0 0,0 0 16,0-1-16,-21 1 0,0 0 0,0 0 16,-21 21-1,-21 0-15,21 0 0,-22 0 0,1 0 16,0 21-16,-22 0 0,22 0 0,0 1 15,-1 20-15,1-21 16,0 21-16,-1 1 0,22-1 0,-21 0 16,21 1-16,21-22 0,0 21 15,0-21-15,0 22 0,0-22 0,21 0 16,0 0-16,0-21 0,0 21 16,0-21-16,22 0 0,-1 0 0,-21 0 15,22 0-15,-1 0 0,0 0 0,1-21 16,-22 21-16,0-21 0,21 0 15,-21 21-15,-21-21 0,0 0 0,0-1 16,0 1-16,-21 21 16,0 0-16,0 0 0,-21 0 15,-1 21-15,22 1 0,-21-1 16,-1 0-16,1 0 0,0 21 16,21-20-16,-22 20 0,22 0 0,0-21 15,0 22-15,0-22 0,-1 21 16,22-21-16,0 1 0,0 20 0,0-21 15,0 0-15,22 0 16,-1 1-16,21-22 0,-21 0 0,22 0 16,-1 0-16,0 0 0,22 0 0,-22-22 15,0 1-15,170-85 16,-170 85-16,22-21 16,-22 0-16,1-1 15,-1-20-15,0 20 0,-21-20 0,22-1 16,-22 1-16,0-1 0,0 1 0,0 21 15,-21-22-15,0 22 0,0-22 16,0 22-16,0 0 0,0 20 0,0 1 16,0 0-16,0 0 0,-21 21 15,0 0-15,0 21 16,0 0-16,21 0 0,-21 22 16,-1-22-16,1 42 0,0-20 0,21 20 15,-21 1-15,0-1 0,21 1 16,0-1-16,0 1 0,0-22 0,0 22 15,0-22-15,0 0 0,0 1 16,0-22-16,0 21 0,21-21 16,0 0-16,21 1 0,-20-1 0,20-21 15,0 0-15,1 0 0,-1 0 0,0 0 16,1 0-16,-1-21 0,0-1 16,1 1-16,20 0 0,-21-21 0,-20 21 15,20-1-15,0-20 0,-21 21 16,1-21-16,-1-1 0,-21 22 0,0-21 15,0 21-15,0-22 0,0 22 0,0 0 16,0 0-16,-21 21 16,-1 0-16,1 0 0,0 21 15,0-21-15,21 21 0,-21 0 16,0 22-16,21-22 0,0 0 16,0 21-16,0-21 0,0 22 0,0-22 15,0 0-15,0 21 0,0-20 16,0-1-16,21 0 0,0 0 0,0-21 15,0 21-15,0-21 0,1 0 0,20 0 16,-21 0-16,21 0 0,-20 0 16,20 0-16,-21-21 0,0 0 0,22 0 15,-22 0-15,0-1 0,0 1 16,0 0-16,0-21 0,1-1 0,-1 22 16,-21-21-16,21 21 0,-21 0 15,0-1-15,0 1 0,0 0 16,0 42-1,0 0 1,0 1-16,0-1 0,-21 0 0,21 21 16,-21-21-16,21 22 0,-22-22 0,22 0 15,-21 21-15,21-20 0,0-1 16,0 0-16,0 0 0,0 0 16,-21 0-16,42-42 31,0 21-16,-21-21-15,0 0 16,22 0-16,-1 0 0,0-22 0,-21 22 16,21-21-16,0 21 0,0-22 0,1 1 15,-1 21-15,-21 0 0,21-22 16,0 43-16,0-21 0,0 21 0,1 0 16,-22 21-1,21 0-15,-21 1 0,0-1 0,0 21 16,0-21-16,0 0 0,0 22 0,0-22 15,0 0-15,0 0 0,0 0 16,0 1-16,0-1 0,21 0 0,0 0 16,0-21-16,0 0 15,1 0-15,-1 0 16,0 0-16,0 0 0,0-21 16,0 0-16,1 0 0,20-1 0,-21 1 15,0-21-15,22 21 0,-22-22 16,0 1-16,0 21 0,21-21 0,-20-1 15,-1 1-15,0 21 0,0 0 0,0-1 16,-21 1-16,0 0 0,0 42 31,0 22-31,-21-22 16,21 0-16,0 21 0,-21-21 0,21 22 16,-21-1-16,21-21 0,0 22 0,0-22 15,0 21-15,0-21 16,0 0-16,0 1 0,0-1 0,21 0 15,0-21-15,0 21 0,0-21 0,1 0 16,20 0-16,-21 0 0,21 0 16,1 0-16,-1 0 0,0 0 0,1-21 15,20 0-15,-20 0 0,-1-1 0,0 1 16,1 0-16,-1-21 0,0 21 16,-21-22-16,1 1 0,-1 0 0,0 20 15,-21-20-15,0 21 0,0-21 0,0 20 16,-21 22-16,0 0 15,-1 0-15,1 0 0,0 22 0,0-22 16,0 21-16,0 21 0,21-21 16,0 0-16,0 22 0,0-22 15,0 21-15,0-21 0,0 1 0,0 20 16,0-21-16,21 0 0,0 0 16,0-21-16,0 22 0,22-22 0,-22 0 15,21 0-15,-21 0 0,22 0 0,-1 0 16,-21 0-16,21 0 0,1-22 15,-22 22-15,21-21 0,1 0 0,-22 0 16,21 0-16,-21-22 0,0 22 0,1-21 16,-1 21-16,-21-22 0,0 1 15,21 21-15,-21 0 0,0 0 0,0-1 16,0 44 0,-21-1-1,21 0-15,-21 0 0,21 0 0,-22 22 16,22-22-16,0 21 0,0-21 0,-21 0 15,21 22-15,0-22 0,0 0 16,0 0-16,0 0 0,0 1 0,0-1 16,21-21-1,1 0 1,-1-21-16,0 21 0,0-22 16,-21 1-16,21 0 0,0-21 15,1 21-15,-1-22 0,0 1 16,0 0-16,0 20 0,0-20 0,1 0 15,-1 21-15,0-1 0,0 1 0,-21 0 16,0 42 0,0 0-16,0 1 0,0-1 15,0 21-15,0-21 0,0 0 0,0 22 16,0-22-16,0 0 0,0 0 16,0 0-16,21 1 0,0-1 0,1 0 15,-1-21-15,0 0 16,0 0-16,0 0 0,0 0 15,1 0-15,-1-21 0,21 0 0,-21-1 16,0 1-16,1 0 0,-1 0 16,21-21-16,-21-1 0,0 1 15,22-22-15,-22 22 0,0-21 0,0-1 16,0 22-16,1-22 0,-1 1 16,-21-1-16,0 22 0,21-22 0,-21 43 15,0-21-15,0 21 0,0 0 0,-21 21 16,0 21-1,-1 0-15,1 21 0,0 1 0,0-1 16,0 0-16,21 1 0,-21-1 0,-1 21 16,1-20-16,21 20 0,0-20 15,0-1-15,-21 21 0,21-20 0,0-1 16,0 0-16,0 1 0,0-22 16,0 0-16,0 21 0,0-20 15,21-22-15,-21 21 0,21-21 0,1 0 16,-1 0-16,0 0 15,0 0-15,0-21 0,0-1 16,1 1-16,-22 0 0,21 0 0,-21-21 16,21 20-16</inkml:trace>
  <inkml:trace contextRef="#ctx0" brushRef="#br1" timeOffset="136819.23">7832 4720 0,'0'0'0,"-43"21"16,22-21-16,21 85 15,21-64 1,0-21-16,22 0 0,-22 21 16,21-21-16,1 0 0,-1 0 0,-21 0 15,21 0-15,1 0 0,-1 0 16,0-21-16,-20 21 0,20-21 0,0 0 16,1 21-16,-1-21 0</inkml:trace>
  <inkml:trace contextRef="#ctx0" brushRef="#br1" timeOffset="137615.32">9969 4509 0,'22'0'16,"-1"0"-16,0-22 16,0 1-16,0 21 15,-21-21-15,0 0 0,21 0 16,-21 0-16,0-1 0,0 1 16,0 0-16,0 0 0,-21 21 0,0-21 15,0 21-15,-21 0 0,20 0 16,-20 0-16,21 0 0,-21 0 0,-1 21 15,22 0-15,-21 0 0,21 0 0,-22 22 16,22-22-16,0 0 0,0 0 16,0 22-16,-1-22 0,1 0 0,21 0 15,0 0-15,0 0 0,0 1 16,0-1-16,43-21 0,-22 21 0,0-21 16,21 21-16,1-21 0,-1 0 0,0 0 15,1 0-15,-1 0 16,0 0-16,22 0 0,-43 0 0,21 0 15,-21 0-15,22 0 0,-43-21 16,-21 21 0,-1 0-16,-20 0 0,0 0 15,-22 0-15,1 0 0,-1 0 0,1 21 16,20-21-16,-20 21 0,21 0 16,-1-21-16,1 22 0,0-1 0,20 0 15,1 0-15,0 0 0,0 0 0,21 1 16,-21-1-16,21 0 15,0 0-15,0 0 0,21 0 0,0-21 16,0 0-16,22 0 0,-22 22 16,21-22-16,0 0 0,1 0 15,20 0-15,-20-22 0,20 1 0,-21 21 16,22-21-16,-22 0 0,22 0 16,-22 0-16,0-1 0,1 1 0,-1 0 15,-21 0-15,22 0 0,-22 21 0,-21 21 31,0 0-31,0 0 0,-21 22 16,21-1-16,-22-21 0,1 21 0,0 1 16,0-1-16,0 0 0,0-20 15,-1 20-15,-20 0 0,42-21 0,-21 1 16,0-1-16,0 0 0,21 0 16,-22 0-16,22 0 15,-21-21-15,0 0 16,0 0-16,-21 0 0,20 0 15,1 0-15,-21 0 0</inkml:trace>
  <inkml:trace contextRef="#ctx0" brushRef="#br1" timeOffset="138651.97">2667 6668 0,'0'0'0,"21"0"0,0 0 0,0 0 16,1 0-16,-1 0 0,0 0 0,21 0 15,-21 0-15,1-22 0,-1 1 0,21 0 16,-21 0-16,0 0 0,22-22 15,-22 1-15,0 21 0,0-21 0,0-1 16,1 22-16,-1-21 0,0-1 16,-21 1-16,0 0 0,0 21 15,0-22-15,0 1 0,0 0 16,-21-1-16,0 22 0,-1 0 0,22 0 16,-21 0-16,0-1 0,0 22 0,0 22 15,0-1-15,-1 0 16,22 21-16,0 1 0,-21-1 0,0 21 15,21 1-15,-21 21 0,21-22 16,0 22-16,0-1 0,-21 1 0,21 21 16,-21-21-16,-1-1 0,22 1 15,-21 21-15,21-22 0,0 22 0,0 0 16,0-21-16,0-1 0,0 22 16,0-21-16,0 0 0,0-22 0,0 1 15,21-1-15,1-21 0,-1 1 0,-21-22 16,21 21-16,0-42 0,0 0 15,0 0-15,1 0 0,-1 0 16,0-21-16,0 0 0,0-21 0,0 20 16,22-20-16,-22 0 0,0-1 0,0-20 15,-21 21-15,21-22 0,-21 22 16,0-22-16,0 1 0,0-1 0,0 1 16,-21-1-16,0 1 0,-21 20 0,21-20 15,-22 21-15,1-1 0,0 1 16,-1 0-16,1 20 0,0 1 15,-1 0-15,22 21 0,0 0 0,0 0 16,0 0-16,21-21 16,21 0-1,0 21-15,21-21 16,-21 21-16,22-22 0,-22 1 0,21 0 16,-21 0-16,22 0 0,-1 0 15,0-22-15,1 22 0,-1-21 0,0 21 16,1-22-16,-1 1 0,-21 21 0,22 0 15,-22-1-15,0 1 0,-21 0 16,21 21-16,-21 21 31,0 0-31,0 1 0,0-1 16,-21 0-16,21 0 0,0 0 0,0 22 16,0-22-16,0 0 0,0 0 15,-21 0-15,21 0 0,0 1 16,0-1-1,0-42 1,0-1-16,0 1 16,0 0-16,0 0 0</inkml:trace>
  <inkml:trace contextRef="#ctx0" brushRef="#br1" timeOffset="138822.89">3471 6202 0,'0'21'47,"0"0"-47,0 0 15,0 1-15,0-1 0,21 0 16,1 0-16,-1 0 16,0 0-16</inkml:trace>
  <inkml:trace contextRef="#ctx0" brushRef="#br1" timeOffset="139667.4">3873 6519 0,'0'22'0,"0"-44"0,0 65 0,0-22 0,0 0 16,0 0-16,0 0 0,0 1 16,-21-1-16,21 0 0,-21 0 0,21 0 15,0 0-15,0 1 0,-21-22 0,21 21 16,-21-21-16,21-21 31,21-1-15,0 1-16,-21 0 0,21 0 15,0-21-15,1 20 0,-1-20 16,-21 21-16,21-21 0,0 20 0,0-20 16,0 21-16,1 0 0,-1 21 15,0 0-15,0 0 0,0 0 16,0 0-16,-21 21 0,0 0 15,0 0-15,22 0 0,-22 1 0,21-1 16,-21 21-16,21-21 0,-21 0 0,0 1 16,21 20-16,0-21 0,0 0 15,1 0-15,-22 1 0,21-22 0,21 21 16,-21-21-16,0 0 0,1 0 0,20 0 16,-21 0-16,21 0 0,1-21 15,-22 21-15,21-22 0,1 1 16,-1 0-16,-21 0 0,21 0 0,-20 0 15,20-1-15,-21-20 0,0 21 16,-21-21-16,0 20 0,0-20 0,0 21 16,0-21-16,0 20 0,0-20 0,-21 21 15,0 0-15,0 21 0,0-21 16,-1 21-16,1 0 0,0 0 0,-21 0 16,21 21-16,-1-21 0,-20 21 15,21 0-15,0 21 0,0-20 0,-1 20 16,1-21-16,0 21 0,21 1 0,-21-1 15,21-21-15,0 22 0,0-22 16,0 0-16,0 0 0,21 0 16,0 0-16,0-21 0,1 0 0,-1 0 15,21 0-15,-21 0 0,0 0 16,1 0-16,20 0 0,-21-21 0,21 0 16,-20 0-16,-1 0 0,21 0 0,-21-22 15,0 22-15,1-21 0,-1-1 16,0 1-16,0 0 0,0-1 0,0-20 15,-21 21-15,0-1 0,0-20 0,0 20 16,0 1-16,0 0 0,0-1 16,0 1-16,0 21 0,0 0 0,0 42 31,0 0-31,-21 0 0,21 22 16,-21-1-16,21 0 0,0 1 0,0 20 15,0-21-15,0 22 0,0-1 16,0-20-16,0 20 0,0-20 0,0-1 15,0 0-15,0 1 0,0-22 0,0 0 16,0 0-16,0 0 0,0 0 16,21-21-16,0 0 0,1 0 15,-1-21-15,0 0 0</inkml:trace>
  <inkml:trace contextRef="#ctx0" brushRef="#br1" timeOffset="142683.43">5800 6117 0,'0'21'0,"0"-42"0,0 64 0,0-22 16,21-21-1,0 0 1,0 0-16,0 0 0,0 0 16,22 0-16,-22-21 0,0-1 15,0 1-15,0 0 0,22 0 16,-22 0-16,0 0 0,0-1 0,0-20 16,1 21-16,-22 0 0,0 0 15,0-22-15,0 22 0,0 0 0,-22 0 16,1 21-16,0 0 0,-21 0 0,-1 0 15,22 21-15,-21-21 0,0 21 16,-1 21-16,1-20 0,0-1 0,20 0 16,1 21-16,0-21 0,0 22 15,21-22-15,0 21 0,0-21 16,0 1-16,0-1 0,0 0 0,21 0 16,0 0-16,0 0 0,1-21 0,-1 22 15,21-22-15,-21 0 0,22 0 16,-22 0-16,21 0 0,-21 0 15,22 0-15,-22 0 0,0 0 0,0 0 0,0 0 16,-42 0 15,0 0-31,-21 0 0,20 21 0,-20 0 16,0 0-16,-1 0 0,1 0 16,0 22-16,-1-22 0,22 21 0,-21 1 15,21-22-15,0 21 0,-1 0 16,22-20-16,0 20 0,0-21 15,0 0-15,0 0 0,0 1 0,22-22 16,20 0-16,-21 0 0,21 0 0,1 0 16,-1 0-16,0 0 0,1-22 15,-1 22-15,22-21 0,-22 0 0,0 0 16,22-21-16,-22 20 0,0-20 0,22 0 16,-22-1-16,1 1 0,-1 0 15,0-1-15,1-20 0,-22 21 0,0-22 16,21 1-16,-21 20 0,1-20 15,-22-1-15,0 22 0,21 0 0,-21-22 16,0 43-16,0-21 0,0 20 16,0 1-16,-21 21 15,21 43-15,-22-22 16,22 21-16,-21-21 0,21 43 0,-21-22 16,21 0-16,0 22 0,0-22 15,-21 22-15,0-22 0,21 22 0,-21-22 16,21 21-16,0-20 0,0 20 0,0-20 15,0-1-15,0 0 0,0-21 16,0 22-16,21-22 0,0 0 16,0 0-16,0-21 0,22 0 0,-22 0 0,21 0 15,0 0-15,-20 0 0,20 0 16,0-21-16,1 0 0,-1 0 16,0-22-16,1 22 0,-1-21 0,64-106 31,-85 105-31,0 1 0,-21 21 0,0-21 15,0 20-15,0-20 0,0 21 0,0 0 16,-21 21-16,0 0 0,0 0 16,-22 21-16,22 0 15,0-21-15,0 21 0,21 22 0,-21-22 16,-1 0-16,22 21 0,-21-21 0,21 22 16,0-22-16,0 21 15,0-21-15,0 1 0,0-1 0,21 0 16,1 0-16,-1 0 0,21-21 0,-21 0 15,0 21-15,1-21 0,20 0 16,-21 0-16,21 0 0,-20-21 0,-1 21 16,21-21-16,-21 0 0,22 0 0,-22 0 15,0-1-15,0-20 0,21 21 16,-20-21-16,-22 20 0,21-20 0,0 0 16,-21 21-16,21-1 0,-21 1 0,0 0 15,0 0-15,0 0 0,0 42 31,0 0-31,0 0 16,0 22-16,0-22 16,0 0-16,0 21 0,-21 1 0,21-22 15,0 21-15,0-21 0,0 22 0,0-22 16,0 0-16,0 21 0,0-21 16,0 1-16,0-1 0,0-42 46,0-1-46,0 1 0,21 0 16,-21 0-16,21 0 0,0-22 0,-21 1 16,22 21-16,-1-21 0,0-1 0,0 1 15,0 0-15,0 20 16,1-20-16,-1 21 0,21 0 0,-21 0 16,0 21-16,1-22 0,20 22 0,-21 0 15,0 0-15,0 0 0,1 0 16,-1 22-16,0-1 0,-21 0 0,21 0 15,0 21-15,-21-20 0,0-1 16,0 0-16,21 21 0,-21-21 16,0 1-16,0 20 0,0-21 0,0 0 15,0 0-15,0 1 0,0-1 16,0 0-16,22-42 31,-22 0-15,21-1-16,0 1 0,-21 0 0,21 0 15,0-21-15,0-1 0,1 22 16,-1-21-16,0-1 0,0 22 0,0-21 16,22 21-16,-22-22 0,0 22 0,21 0 15,-21 0-15,1 21 0,-1 0 16,0-21-16,0 21 0,0 0 16,-21 21-16,0 0 0,0 0 0,0 0 15,0 1-15,0-1 0,0 0 16,0 21-16,0-21 0,0 1 0,0 20 15,0-21-15,0 0 0,0 22 0,0-22 16,0 0-16,0 0 0,21 0 16,1 0-16,-1-21 0,0 22 15,0-22-15,0 0 0,0 0 0,22 0 16,-22 0-16,21 0 0,1 0 0,-22-22 16,21 1-16,0 0 0,1 0 15,-22 0-15,21 0 0,-21-22 0,1 22 16,-1-21-16,0 21 0,0-22 15,-21 22-15,21 0 0,-21-21 0,0 20 16,0 1-16,0 0 0,-21 0 0,0 21 16,0 0-16,0 0 0,-1 0 15,1 21-15,0-21 0,0 21 16,0 0-16,0 22 0,21-22 16,0 0-16,0 21 0,0-20 0,0-1 15,0 21-15,0-21 0,0 0 0,0 22 16,21-22-16,0 0 0,0 0 15,0-21-15,0 21 0,1-21 0,20 0 16,-21 0-16,21 0 0,-20 0 0,20 0 16,0 0-16,-21-21 0,22 21 15,-22-21-15,0 0 0,21 0 0,-20 0 16,20-22-16,-21 22 0,0-21 0,0 21 16,1-22-16,-1 22 0,0-21 0,0 21 15,0-1-15,0-20 16,-21 21-16,0 0 0,0 42 31,0 0-31,0 0 16,-21 0-16,21 1 0,-21 20 0,21-21 15,-21 0-15,21 0 0,0 22 0,0-22 16,-21 0-16,21 21 0,-21-20 16,21-1-16,-22 0 0,22 0 0,0 0 15,0 0-15,0-42 47,0 0-47,0 0 0,0-21 16,0 20-16,22 1 0,-1 0 0,0-21 15,21 21-15,-21-22 0,22 22 16,-1-21-16,0-1 0,22 1 0,-22 21 16,22-21-16,-22 20 0,0 1 0,1 0 15,-1 0-15,-21 21 0,22 0 16,-22 0-16,-21 21 0,0 0 0,21 0 15,-21 1-15,0-1 0,0 21 0,0-21 16,0 22-16,0-22 0,0 21 0,0-21 16,0 0-16,0 22 15,0-22-15,0 0 0,0 0 0,21 0 16,-21 1-16,21-1 0,0-21 0,1 0 16,-1 21-16,0-21 0,21 0 15,-21 0-15,1 0 0,-1 0 0,21-21 16,-21 0-16,0-1 0,1 1 0,-1 0 15,0 0-15,0 0 0,0-22 16,0 1-16,1 0 0,-1-1 0,0-20 16,0 21-16,0-22 0,0 1 15,-21-22-15,22 21 0,-1 1 16,0-1-16,-21 1 0,0 21 0,21-1 0,-21 1 16,0 21-16,0 0 0,0-1 0,0 1 15,-21 42 1,21 1-16,-21-1 15,21 21-15,-21 0 0,21 1 0,-22-1 16,22 22-16,0-22 0,0 21 16,0 1-16,0-22 0,0 1 0,0 20 15,0-21-15,0 1 0,0-1 0,0-21 16,0 22-16,0-22 0,0 21 16,22-21-16,-22 0 0,21 1 0,0-1 15,0 0-15,0-21 0,0 0 16,1 0-16,-1 0 15,0 0-15,0 0 0,21-21 0,-20 0 16,-1-1-16,21 1 0,-21 0 16,22 0-16,-1 0 0,-21 0 15,21-22-15,1 22 0,-22-21 0,0 21 16,0-22-16,0 22 0,-21 0 0,22 21 16,-22-21-16,-22 21 15,1 0-15,0 0 0,0 0 16,0 21-16,-22-21 0,22 21 0,0 0 15,0 0-15,21 1 0,0-1 16,0 0-16,0 0 0,0 0 16,0 0-16,21 1 0,0-1 0,0-21 15,1 21-15,-1 0 0,21 0 16,-21 0-16,0-21 0,1 22 16,-1-1-16,0-21 0,-21 21 0,21 0 15,-21 0 1,-21-21-1,0 0-15,0 0 0,-1 0 16,1 0-16,0 0 0,0 0 16,0-21-16,0 21 0,-1-21 15,22 0-15,-21 0 16,21-1-16,-21 22 16</inkml:trace>
  <inkml:trace contextRef="#ctx0" brushRef="#br1" timeOffset="143019.23">10795 5715 0,'0'0'0,"21"0"16,0 0-16,22 0 15,20 0-15,1 0 0,-1 0 0,1 0 16,-1 0-16,1 0 0,-1 0 16,22 0-16,-22 0 0,1 0 15,-22 0-15,22 0 0,-22 0 0,0 0 16,1 0-16,-1 0 0,-21 0 0,21 0 16,-20 0-16,-44 0 62,1 0-62,21 21 0,-21-21 0,0 0 16,21 21-16</inkml:trace>
  <inkml:trace contextRef="#ctx0" brushRef="#br1" timeOffset="147479.26">15430 2794 0,'0'0'0,"-21"0"0,0 0 0,0 0 0,0 0 15,0 0-15,-22 0 0,22 0 0,-21 0 16,-1 0-16,1 21 0,0-21 15,-1 0-15,-20 0 0,21 0 0,20 0 16,-20 0-16,21 0 0,0 0 16,0 0-16,21 21 15,21-21 1,0 0-16,21 0 0,1 0 0,20 0 16,1 22-16,20-22 0,-20 0 15,20 0-15,1 0 0,0 0 16,-1 21-16,1-21 0,21 0 0,-21 0 15,-1 0-15,1 0 0,0 0 16,-1 0-16,-20 0 0,-1 0 0,1 0 16,-1 0-16,-42 0 0,22 0 15,-22 0-15,0 0 0,-21-21 16,0-1-16,-21 1 16,-21 0-16,20 21 15,-20-21-15,0 21 0,-1-21 0,1 0 16,0 21-16,-1-22 0,22 22 15,-21 0-15,0 0 0,20-21 0,-20 21 16,21 0-16,42 0 31,0 0-15,22 0-16,-1 0 0,0 0 0,1 0 16,-1 0-16,0 21 0,1-21 15,-1 22-15,-21-22 0,0 21 0,0 0 16,-21 0-16,0 0 15,0 22-15,0-22 0,-21 0 16,-21 0-16,0 0 0,-1 22 0,1-22 16,-22 0-16,22 0 0,-21 21 15,20-20-15,1-1 0,0 0 0,-1 0 16,22 0-16,-21 0 0,21 1 16,-1-1-16,22 0 15,22-21 1,20-21-16,-21 0 0</inkml:trace>
  <inkml:trace contextRef="#ctx0" brushRef="#br1" timeOffset="148827.29">17653 2350 0,'0'0'0,"-21"21"0,-22-21 31,65 0-15,-1-21-1,0 21-15,21-22 0,-21 1 0,22 0 16,-1 21-16,0-21 0,1 0 16,-1 0-16,0-1 0,-20-20 0,20 21 15,0 0-15,-21 0 0,1-1 16,-1 1-16,-21 0 0,0 0 0,-21 21 16,-1-21-16,-20 21 0,21-21 15,-43 21-15,22 0 0,0 0 0,-22 21 16,1 0-16,20 0 0,1 0 15,0 0-15,-1 1 0,22 20 0,0-21 16,21 21-16,0-20 0,0-1 16,21 21-16,0 0 0,1-20 15,-1 20-15,21 0 0,-21 1 0,22-1 16,-22 0-16,21 1 0,0-22 16,-20 42-16,-1-42 0,0 22 0,0-1 15,0 0-15,-21-20 0,0 20 16,0-21-16,0 0 0,-42 22 0,21-22 15,-22 0-15,1-21 0,-21 21 0,-1-21 16,22 0-16,-43 0 0,22 0 16,20 0-16,-20 0 0,-1-21 0,22 0 15,0 0-15,20-1 0,1 1 16,0-21-16,0 21 0,21-22 16,0 1-16,0 0 0,0-22 0,0 22 15,0-22-15,21 22 0,0 0 16,0-1-16,1 22 0,-1 0 0,0 0 15,0 0-15,0 21 16,0 21-16,-21 0 0,0 0 0,22 22 16,-22-1-16,21 0 0,-21 1 15,21-1-15,-21 0 0,0 1 0,0-1 16,21 0-16,0 1 16,-21-22-16,21 21 0,1-21 0,-1 0 0,0 1 15,0-1-15,21 0 0,-20-21 0,20 0 16,0 0-16,-21 0 15,22 0-15,-1 0 0,22 0 0,-22-21 16,21 0-16,-20 21 0,20-43 16,1 22-16,-22 0 0,22-21 0,-22 20 15,21-20-15,-20 0 0,-22-1 16,21 1-16,-21 0 0,1-1 0,-1 22 16,-21 0-16,0 0 0,0 0 15,0 0-15,-21 21 0,-1 0 16,1 21-16,0 0 0,0 0 0,0 0 15,0 22-15,-1-22 16,1 21-16,0-21 0,21 22 0,-21-22 16,21 21-16,0-21 0,0 0 15,0 22-15,0-22 0,21-21 0,0 21 16,0 0-16,1-21 0,20 0 16,-21 0-16,21 0 0,1 0 0,-1 0 15,0 0-15,1-21 0,-1 0 0,0 21 16,1-21-16,-1-22 0,-21 22 15,22 0-15,-22-21 0,0 21 0,21-22 16,-21 22-16,-21-21 0,22 21 16,-22-22-16,0 22 0,21 0 15,-21 0-15,-21 21 16,-1 21 0,1 0-16,21 0 0,-21 22 15,0-22-15,21 21 0,-21 0 0,21 1 16,-21 20-16,-1-20 0,22-1 0,0 21 15,0-20-15,0 20 0,-21 1 16,21-1-16,0 1 0,0-1 0,0 1 16,-21-1-16,21 22 0,0-22 15,-21 1-15,0-22 0,21 22 0,-21-1 16,-1 1-16,1-22 0,0 22 0,-21-22 16,21 0-16,-22 1 15,1-1-15,0-21 0,-1 0 0,-20 0 16,20-21-16,1 0 0,-21 0 0,20-21 15,1 0-15,-22 0 0,22-21 16,0-1-16,-1 1 0,1-22 0,0 22 16,21-21-16,-1 20 0,1-20 0,21-1 15,0 1-15,0-1 0,0 1 16,21-22-16,1 22 0,-1-1 0,21 1 16,22-1-16,-22 1 0,43 20 15</inkml:trace>
  <inkml:trace contextRef="#ctx0" brushRef="#br1" timeOffset="149291.03">19219 2455 0,'-21'43'32,"0"-22"-32,0 21 0,21-21 0,0 22 15,0-22-15,-21 21 0,21 1 0,-22-1 16,22 0-16,0-21 0,-21 22 15,21-22-15,0 21 0,0-21 0,0 1 16,0-1-16,0 0 0,0 0 16,-21-21-16,21-21 31,-21 21-31,21-21 16,0 0-16,0-1 0,0-20 15,0 21-15,0-21 0,21-1 0,0 1 16,0 0-16,1-1 0,-1-20 15,21 20-15,-21 1 0,22 21 0,-1-21 16,0 20-16,1 1 0,-1 21 16,0 0-16,1 0 0,-1 21 0,0 1 15,-21 20-15,1-21 0,-1 21 16,0 1-16,-21-1 0,0 0 0,0 1 16,0-22-16,0 21 0,-21-21 15,21 22-15,-21-22 0,-22 0 16,22 0-16,0 0 0,0 1 0,0-22 15,21 21-15,-22-21 16,44 0 0,-1-21-1,21-1-15,-21 1 0,22 0 0</inkml:trace>
  <inkml:trace contextRef="#ctx0" brushRef="#br1" timeOffset="149547.01">20256 2413 0,'0'0'15,"22"-21"-15,-22 0 0,0 0 0,0-1 16,-22 22 0,1 0-16,0 0 0,0 0 0,-21 0 15,20 22-15,1-1 0,0 21 0,-21 0 16,21 1-16,-1-1 0,1 0 16,0 22-16,0-22 0,0 1 0,0-1 15,21 0-15,0 1 0,0-1 16,0-21-16,0 21 0,0-20 0,0-1 15,21 0-15,0 0 0,0-21 16,0 21-16,0-21 0,1 0 0,20 0 16,0 0-16,1 0 0,-22-21 15,42 0-15,-20 0 0,-1-22 16,21 22-16</inkml:trace>
  <inkml:trace contextRef="#ctx0" brushRef="#br1" timeOffset="150955.1">20891 2138 0,'0'-21'0,"0"42"0,0-63 16,0 20-16,0 1 0,-21 21 16,0 0-16,0 21 15,0 1-15,21-1 0,-21 21 0,-1-21 16,1 22-16,0 20 0,0-21 16,0 22-16,0-1 0,21 1 15,-22-22-15,1 22 0,0-22 0,0 22 16,21-22-16,-21 0 0,21 1 15,-21-22-15,21 21 0,-22-21 0,22 0 16,0 1-16,22-44 31,-1 1-15,0 0-16,0 0 0,0 0 0,0-22 16,22 1-16,-22 0 0,21-1 15,-21 1-15,1 0 0,20 21 0,-21-22 16,0 22-16,0 0 0,1 21 0,-1 0 15,-21 21 1,0 21-16,0-20 0,0-1 16,0 21-16,0 0 0,0-20 15,0 20-15,0-21 0,-21 0 0,21 0 16,0 22-16,0-22 0,0 0 16,0 0-16,0 0 0,21-21 15,0 0-15,0 22 0,0-22 0,0 0 16,1 0-16,20 0 0,-21 0 15,21-22-15,1 1 0,-22 21 0,21-21 16,1 0-16,-1-21 0,-21 20 16,21-20-16,-20 0 0,20-1 0,-21 1 15,0 0-15,-21-1 0,0 22 16,0-21-16,0 21 0,0 0 16,-21 21-16,-21 0 0,21 0 15,-1 0-15,1 21 0,0 0 16,21 0-16,0 0 0,0 22 0,0-22 15,0 0-15,0 0 0,0 21 16,0-20-16,0-1 0,0 0 0,21 0 16,-21 0-16,21 0 0,-21 1 15,22-22-15,-22 21 0,0 0 0,21-21 16,0 21-16,0-21 16,0 0-1,0 0-15,1 0 0,20 0 16,-21-21-16,0 0 0,22 21 15,-1-21-15,-21-1 0,21 1 0,1 0 16,-1-21-16,0 21 0,1-1 16,-22-20-16,0 21 0,21 0 0,-42 0 15,22-1-15,-44 44 32,1-1-17,21 0-15,-21 0 0,21 0 16,0 0-16,-21 1 0,21-1 0,-21 0 15,21 0-15,0 0 16,0 0-16,0 1 0,0-1 16,21-21-1,0 0 1,0 0-16,0 0 0,-21-21 16,0-1-16,22 22 0,-22-21 15,0 0-15,21-21 0,-21 21 0,0-22 16,0 22-16,0-21 0,0-1 15,0 22-15,0-21 0,-21 21 0,21 0 16,-22-1-16,1 1 16,21 0-1,21 21 1,1 0 0,20 0-16,-21 0 0,0 0 0,0 0 15,22 0-15,-22 0 0,0 0 16,21 21-16,-20-21 0,-1 21 0,0 1 15,0-1-15,0 0 0,0 0 16,-21 0-16,0 0 0,0 1 0,0-1 16,0 21-16,0-21 0,0 0 15,0 1-15,0-1 0,-21-21 0,21 21 16,-21 0-16,21 0 16,-21-21-16,0 0 15,21-21 1,0 0-1,0 0-15,0 0 0,21-1 16,0 1-16,0-21 0,22 21 16,-22-22-16,21 22 0,0-21 0,-20 0 15,20 20-15,0-20 0,1 21 16,-1 0-16,0 0 0,-21 21 0,22 0 16,-22 0-16,0 0 0,0 0 15,-21 21-15,21 0 0,-21 0 0,0 21 16,0-20-16,0 20 0,0 0 15,0 1-15,-21-22 0,0 21 16,21-21-16,-21 0 0,21 22 0,0-22 16,-21-21-16,21 21 0,-21 0 15,42-42 17,0 21-17,0-21-15</inkml:trace>
  <inkml:trace contextRef="#ctx0" brushRef="#br1" timeOffset="151178.99">23304 2392 0,'0'0'0,"0"-21"0,0 42 31,0 0-31,0 0 0,0 0 0,0 1 16,-21 20-16,0-21 0,0 0 15,21 22-15,0-22 0,-21 0 0,21 21 16,-21-21-16,21 1 0,-22-22 15,22 21-15,0 0 0,-21-21 0,21 21 16,0-42 15,0 0-31,21 0 16,1-1-16</inkml:trace>
  <inkml:trace contextRef="#ctx0" brushRef="#br1" timeOffset="151343.89">23368 2286 0,'0'0'0,"0"-21"0,0 0 0,0 0 16,-21 21 0,0 0-16,-1 0 15,22 21 17,22-21-17,-1 0-15,0 0 16</inkml:trace>
  <inkml:trace contextRef="#ctx0" brushRef="#br1" timeOffset="151834.99">23685 2434 0,'0'0'0,"-21"0"16,42 0 15,1 0-31,-1 21 15,0-21-15,0 0 0,-21 22 0,21-1 16,-21 0-16,21 0 16,-21 0-16,0 22 0,0-22 15,-21 0-15,0 0 0,0 0 16,-21 0-16,-1 1 0,1-1 16,21 0-16,-22 0 0,1 0 0,0-21 15,21 21-15,-22 1 0,22-22 16,0 0-16,21 21 0,0 0 15,21-21 1,0 21-16,0-21 0,1 21 16,-1-21-16,21 21 0,-21-21 0,0 22 15,22-1-15,-22 0 0,21 0 16,-21 0-16,1 22 0,-1-22 0,0 21 16,0-21-16,-21 22 15,0-22-15,0 21 0,0 0 0,-42-20 16,21 20-16,-1-21 0,-20 0 0,21 22 15,-21-22-15,-1 0 0,1 0 16,21-21-16,-22 21 0,1 0 0,21-21 16,-21 0-16,20 0 0,1 0 15,0 0-15,21-21 16,0 0-16,0 0 0,0 0 16,21-22-16,0 22 0,1-21 15,-1 0-15,21-22 0</inkml:trace>
  <inkml:trace contextRef="#ctx0" brushRef="#br1" timeOffset="152171.79">24066 2582 0,'-21'0'16,"0"0"-16,21-21 31,21 21-31,0-21 15,1 0-15,-1 21 16,0-21-16,21 0 0,-21 21 0,1-22 16,-1 1-16,-21 0 0,21 0 15,0 0-15,-42 21 32,0 21-32,0 0 15,-1 0-15,1 0 0,0 22 0,0-1 16,0-21-16,0 22 0,-1-22 15,22 0-15,-21 0 0,21 0 0,0 0 16,0 1-16,21-22 16,1 0-16,20 0 0,-21 0 15,21 0-15,-20 0 0,20-22 16</inkml:trace>
  <inkml:trace contextRef="#ctx0" brushRef="#br1" timeOffset="153163.35">25358 2328 0,'0'0'16,"0"-21"-16,0 0 16,0 0-16,-22 0 0,1 21 15,0-21-15,0 21 16,0 0-16,0 0 15,-1 0-15,-20 21 0,21 0 0,0 0 16,-22 0-16,1 0 0,0 22 16,21-22-16,-22 21 0,22-21 0,0 22 15,0-22-15,0 21 0,21-21 16,0 1-16,0-1 0,0 0 0,0 0 16,21-21-16,0 21 0,0-21 15,0 0-15,0 0 0,1 0 0,-1 0 16,21-21-16,-21 21 0,0-21 15,1 0-15,20 0 0,-21-1 0,0-20 16,0 21-16,22-21 0,-22-1 16,0 22-16,0-21 0,0-1 15,1 22-15,-1 0 0,-21 0 16,21 0-16,-42 42 31,0-21-31,-1 21 0,1 0 0,21 22 16,0-22-16,-21 0 0,21 21 15,0-21-15,0 22 0,0-22 0,0 0 16,0 21-16,0-20 0,0-1 0,21 0 16,0 0-16,1 0 15,-1-21-15,0 0 0,0 0 0,0 0 16,22 0-16,-22 0 16,0-21-16,21 0 0,-21 0 0,22-22 0,-22 22 15,21-21-15,1 0 16,-1-1-16,-21-20 0,21 20 0,1-20 15,-1 21-15,-21-1 0,0 1 16,1 0-16,-1-1 0,-21 22 0,0 0 16,0 0-16,-21 21 15,-1 0-15,1 0 0,0 21 0,-21 0 16,21 0-16,-22 0 0,22 22 16,0-1-16,0-21 0,0 22 0,21-1 15,0 0-15,0 1 0,0-1 16,0 0-16,0-21 0,0 22 0,0-1 15,0-21-15,0 22 0,21-22 16,0 0-16,0 0 0,21 0 16,-20-21-16,-1 0 0,21 0 0,-21 0 15,0 0-15,1 0 0,20 0 16,-21-21-16,0 0 0,0 0 0,22-22 16,-22 22-16,0-21 0,0 0 15,22-1-15,-22-20 0,0 20 0,0 1 16,0 0-16,0-22 0,1 43 15,-22-21-15,0 21 0,0-1 0,0 1 16,-22 21 0,1 21-16,0 1 0,0-1 15,0 21-15,0-21 0,-1 22 16,22-22-16,0 21 0,0 0 16,0 1-16,0-22 0,0 21 15,0 1-15,22-22 0,-1 21 0,0-21 16,21 0-16,-21 22 0,22-22 15,-22-21-15,21 21 0,-21-21 0,22 21 16,-22-21-16,0 0 0,21 0 16,-20 0-16,-1-21 0,0 0 0,0 0 15,0 0-15,0-1 0</inkml:trace>
  <inkml:trace contextRef="#ctx0" brushRef="#br1" timeOffset="156243.62">16023 4339 0,'0'0'15,"0"-21"-15,-21-42 16,21 41-16,0 44 16,0-1-16,0 0 15,0 0-15,0 0 0,21 22 16,-21-22-16,21 21 0,-21 0 0,21-20 16,-21 20-16,22-21 0,-22 0 15,0 22-15,0-22 0,0 0 16,0 0-16,0 0 0,0 0 0,0-42 47,0 0-47,0 0 15,0 0-15,0-22 0,0 22 0,0-21 16,0 21-16,0-22 0,0 1 0,21 0 16,-21-1-16,21 22 0,0-21 15,0 21-15,-21 0 0,21-1 0,1 1 16,-1 21-16,0 0 15,0 21-15,0 1 0,-21 20 16,21-21-16,1 21 0,-1-20 0,0 20 16,-21-21-16,0 21 0,21-20 15,-21 20-15,21-21 0,-21 21 0,21-20 16,-21-1-16,0 0 0,0 0 16,22-21-16,-22 21 0,21-21 0,-21 21 15,21-21-15,0 0 16,0-21-16,0 0 0,1 0 15,-1 0-15,0 0 0,0-1 16,0-20-16,0 21 0,-21-21 16,22 20-16,-1-20 0,0 0 0,0 21 15,0-22-15,0 1 0,-21 21 16,0 0-16,22-1 0,-1 22 16,-21 22-1,0-1-15,0 21 16,0-21-16,0 0 0,0 22 0,0-1 15,0-21-15,0 22 0,0-22 16,0 21-16,0-21 0,0 22 0,0-22 16,0 0-16,21 0 0,0 21 0,-21-20 15,21-22-15,0 21 16,1 0-16,-1-21 0,0 0 0,0 0 0,0 0 16,22 0-16,-22 0 15,21-21-15,0 0 0,-20-1 0,20 1 16,0 0-16,1 0 0,-1 0 15,-21-22-15,21 22 0,-20-21 0,-1 0 16,0 20-16,0-20 0,-21 0 0,0-1 16,0 1-16,0 21 0,0-21 15,0 20-15,0 1 0,-21 21 16,0 0-16,0 21 16,-1 1-16,-20-1 0,21 0 0,0 0 15,0 21-15,21-20 0,-22 20 16,1 0-16,21-21 0,-21 22 0,21-1 15,0-21-15,0 0 0,0 22 16,0-22-16,0 0 0,21 21 16,0-20-16,1-1 0,-1-21 0,0 21 15,0 0-15,21-21 0,-20 0 16,20 0-16,0 0 0,-21 0 0,22-21 16,-1 0-16,0 0 0,1-1 0,-1 1 15,0 0-15,1 0 0,-1-21 16,0-1-16,-20 22 0,20-21 0,0-22 15,1 22-15,-22 0 0,21-22 16,-21 1-16,0 20 0,1-20 0,-22 20 16,0-20-16,0 42 0,0-22 15,0 22-15,-22 42 32,1 22-32,0-22 0,0 42 15,0-20-15,0-1 0,-1 0 0,22 22 16,-21-22-16,21 1 0,-21-1 15,21 0-15,0 1 0,0-22 0,0 21 16,0-21-16,0 0 0,21 1 0,0-1 16,1-21-16,-1 21 0,0-21 15,21 0-15,-21 0 0,22 0 16,-1 0-16,0 0 0,1-21 0,-1 0 16,0-1-16,1 1 0,-1 0 15,0-21-15,-20 21 0,20-22 0,-21 1 16,21-22-16,-20 22 0,-1-21 15,0 20-15,-21-20 0,0 20 0,0-20 16,0 42-16,0-22 0,0 22 16,0 0-16,0 42 15,-21 22-15,21-1 0,0 0 16,-21 1-16,21 20 0,-22-21 16,1 22-16,21-22 0,-21 22 0,21-22 15,-21 0-15,0 1 0,21-1 16,0 0-16,0-20 0,0 20 0,-21-21 15,21 0-15,0 0 0,0 1 16,21-22 0,0 0-16,0 0 15,0-22-15,0 1 16,1 0-16,-1 0 0,0-21 0,0 20 16,0-20-16,0 21 0,1-21 15,-1 20-15,-21-20 0,21 21 0,0 0 16,0 0-16,0 21 0,-21 21 31,0 0-31,0 0 0,0 0 0,0 0 16,0 1-16,0-1 15,0 0-15,0 0 0,0 0 0,0 0 16,0 1-16,0-1 0,0 0 16,0 0-1,22-21-15,-1 0 0,0 0 16,0 0-16,0 0 0,0-21 15,1 21-15,20-21 0,-21 0 0,21 21 16,1-22-16,-22 1 0,21 0 0,1 0 16,-22 0-16,21 0 0,-21-1 15,0-20-15,1 42 0,-1-21 0,-21 0 16,21 21-16,-21 21 16,-21 0-1,0-21-15,-1 21 0,1 0 0,0 1 16,0-1-16,0 0 0,0 0 15,21 0-15,0 0 0,-22 1 0,22-1 16,0 0-16,0 0 0,0 0 16,22-21-16,-1 0 0,0 0 15,0 0-15,0 0 0,22 0 0,-1 0 16,0 0-16,-21 0 0,22-21 16,-1 21-16,-21-21 0,22 0 0,-22 0 15,0-1-15,0 1 0,0 0 16,0-21-16,-21 21 0,22-22 0,-22 22 15,0 0-15,0-21 0,0 20 16,-22 1-16,1 0 0,0 0 16,0 21-16,-21 0 0,20 0 0,-20 0 15,21 0-15,0 0 0,0 0 0,21 21 16,0 0-16,0 0 16,21 1-16,0-1 0,21-21 15,-21 21-15,22-21 0,-1 0 16,0 0-16,1 0 0,-1 21 0,0-21 15,22 0-15,-22 0 0,22 0 16,-1 0-16,1 0 0,-1 0 0,1 0 16,-22-21-16,0 0 0,1 21 15,-22 0-15,0 0 0,0-21 16,-42 21 0,0 0-16,0 0 0,-22 0 15,1 0-15,0 21 0,-1 0 0,22-21 16,-21 21-16,0 0 0,-1 0 0,22 1 15,-21-1-15,21 0 0,-1 0 16,1 0-16,21 0 0,0 1 0,0-1 16,0 0-16,0 0 0,0 0 15,21-21-15,1 21 16,-1-21-16,0 0 0,0 0 0,21 0 16,-20 0-16,20-21 15,-21 21-15,21-21 0,-20 0 0,20 21 16,-21-21-16,21-22 0,-20 22 0,20 0 15,-21-21-15,21-1 0,-20 1 16,-1 0-16,21-22 0,-21 1 0,0-1 16,1 1-16,-1-1 0,-21 22 15,21-22-15,-21 22 0,21 0 0,-21 21 16,0-1-16,0 1 0,0 0 16,0 0-16,-21 21 15,0 21-15,21 0 0,-21 0 0,-1 1 16,1 20-16,0 0 0,0 22 15,0-22-15,21 22 0,-21-1 16,-1-21-16,1 1 0,21 20 16,-21-20-16,21-1 0,0 0 0,0-21 15,0 22-15,0-22 0,0 0 0,0 0 16,0 0-16,21 1 0,0-1 16,1-21-16,-1 0 0,0 21 0,0-21 15,0 0-15,22 0 0,-22 0 0,21 0 16,-21 0-16,22-21 0,-1 0 15,0 21-15,1-22 0,-1 1 0,0 0 16,1-21-16,-1 21 0,0-1 16,1-20-16,-1 21 0,-21-21 0,21 20 15,-20 1-15,-22 0 0,0 0 16,-22 21 0,-20 0-16,21 21 0,0 0 15,-22 0-15,22 1 0,0-1 16,21 0-16,0 0 0,0 0 0,0 0 15,0 1-15,0 20 0,0-21 0,0 0 16,21 0-16,-21 1 0,0-1 16,43 63-1,-43-62-15,0-1 0,0 0 16,-22-21 0,1 0-16,0 0 0,0 0 15,0 0-15,0 0 16,-22 0-16,22-21 0,0 0 0,-21 21 15,-1-22-15,1 1 0,0 0 0</inkml:trace>
  <inkml:trace contextRef="#ctx0" brushRef="#br1" timeOffset="156471.5">18542 4297 0,'0'0'0,"21"0"31,21 0-31,1 0 16,-22 0-16,21 0 0,22 0 16,-22-21-16,0 21 0,22-21 0,-22 21 15,1-22-15,20 1 0,-21 21 0,1-21 16</inkml:trace>
  <inkml:trace contextRef="#ctx0" brushRef="#br1" timeOffset="156894.88">22204 4276 0,'0'0'0,"0"-43"16,0 22-1,0 0-15,0 0 16,0 42 0,0 0-16,0 0 15,0 1-15,0-1 0,0 0 16,0 21-16,0-21 0,-21 1 0,21 20 16,-22-21-16,1 0 0,21 0 15,0 1-15,-21-1 0,0 0 16,21 0-16,-21-21 0,21-21 47,0 0-47,0 0 0</inkml:trace>
  <inkml:trace contextRef="#ctx0" brushRef="#br1" timeOffset="157065.29">22204 3937 0,'0'0'0,"0"-21"0,0-21 31,0 63-15,0 0-16,0 0 15,0 0-15,0 0 16,21 1-16,0-22 0,0 21 16,0-21-16</inkml:trace>
  <inkml:trace contextRef="#ctx0" brushRef="#br1" timeOffset="159811.29">22733 4043 0,'0'0'0,"0"21"0,0 0 0,0 0 15,-21-21-15,21 22 0,-21-1 0,-1 21 16,1-21-16,21 0 0,-21 22 16,0-22-16,21 21 0,0-21 15,-21 1-15,21 20 0,-21-21 0,21 0 16,-22 0-16,22 1 0,0-1 15,0 0-15,-21-21 32,21-21-17,0 0-15,0-1 16,0 1-16,0 0 0,0 0 16,0 0-16,0-22 0,21 1 0,1 0 15,-1 21-15,21-22 0,-21 1 16,22 0-16,-1-1 0,0 22 0,1 0 15,-22 0-15,21 21 0,0 0 16,1 0-16,-22 21 0,21 21 16,-21-21-16,1 22 0,-1-1 0,0 0 15,0-20-15,-21 20 0,0 0 16,0-21-16,21 22 0,-21-22 0,0 21 16,21-21-16,-21 1 0,0-1 15,22-21-15,-1 0 31,0-21-15,-21-1-16,0 1 0,0 0 0,21 0 16,0 0-16,0-22 0,1 1 15,-1 21-15,0-21 0,0-1 0,21 1 16,-20 0-16,-1-1 0,21 1 16,-21 21-16,0 0 0,22-1 15,-22 22-15,0 0 0,-21 22 31,0-1-31,0 0 0,0 0 16,-21 0-16,21 0 0,-21 1 16,21-1-16,-21-21 0,21 21 15,0-42 17,0 0-32,0-1 15,0 1 1,0 0-16,0 0 0,0 0 0,0 0 15,0-1-15,-22 1 0,1 0 16,0 21-16,0 0 16,0 21-16,0 0 0,-1 1 15,1 20-15,0-21 0,0 21 16,0-20-16,0 20 0,21 0 0,0-21 16,-22 22-16,22-1 0,0-21 15,0 22-15,0-22 0,0 0 0,0 21 16,22-21-16,-1 1 0,0-1 15,21 0-15,-21-21 0,22 21 16,-1-21-16,0 0 0,1 0 0,20 0 0,-20 0 16,-1 0-16,21 0 0,-20-21 15,-1 0-15,0 0 0,1-1 16,-22 1-16,21-21 0,-21 0 0,22-1 16,-22 1-16,0-22 0,0 1 15,0-1-15,1 1 0,-1-1 0,0 1 16,-21-1-16,0 1 0,21-1 15,-21 22-15,21 0 0,-21-1 0,0 22 16,0 0-16,-21 21 16,0 21-16,0 22 15,0-22-15,21 21 0,-22 0 16,1 1-16,0-1 0,0 0 16,0 22-16,0-22 0,21 22 0,0-22 15,-22 22-15,22-22 0,-21 0 16,21 1-16,0-1 0,0 0 0,0-21 15,0 22-15,0-22 0,21 0 0,1 0 16,-1 0-16,0-21 16,21 0-16,-21 0 0,1 0 0,-1 0 15,21 0-15,-21 0 0,0 0 16,22-21-16,-22 0 0,21 0 0,-21 0 16,1-22-16,-1 22 0,0-21 0,0 21 15,0-22-15,0 1 16,1 21-16,-22-21 0,21 20 0,-21 1 15,0 0-15,-21 42 16,-1-21 0,1 21-16,21 1 0,-21 20 0,21-21 15,-21 0-15,0 22 0,21-22 16,0 21-16,0-21 0,-21 0 0,21 1 16,0-1-16,0 0 0,0 0 15,0 0-15,0 0 16,21-21-16,0 0 0,0 0 0,0 0 15,0 0-15,1 0 0,20-21 16,-21 0-16,0 0 0,22 0 16,-22 0-16,0-1 0,21-20 15,-21 21-15,1 0 0,-1-22 0,-21 22 16,0 0-16,21 0 0,-21 0 0,-21 42 47,21 0-47,-21 0 15,21 0-15,0 1 0,0-1 0,0 0 16,0 0-16,0 0 0,0 0 16,21 1-16,0-1 15,21-21-15,-21 0 0,22 21 0,-1-21 16,-21 0-16,43 0 16,-22 0-16,0 0 0,1 0 0,-1 0 15,-21 0-15,22-21 0,-1 0 0,-21 21 16,0-22-16,0 1 0,1 0 15,-22-21-15,21 21 0,-21-1 0,0-20 16,0 21-16,0 0 0,0 0 16,-21-1-16,-1 1 0,1 0 0,0 21 15,0 0-15,-21 0 0,20 0 16,1 0-16,0 0 0,-21 21 16,21 0-16,-1 1 0,1 20 0,0-21 15,21 21-15,0-20 0,-21-1 16,21 21-16,0-21 0,0 0 0,0 1 15,0-1-15,21 0 0,-21 0 16,21 0-16,0-21 0,1 0 0,-1 0 16,0 0-16,0 0 0,0 0 0,0 0 15,1 0-15,-1 0 0,0-21 16,0 0-16,0 0 0,0 0 0,1-22 16,-1 22-16,0-21 0,0-1 15,21-20-15,-20 21 0,-1-22 0,21 1 16,-21 20-16,0-20 0,22 20 15,-22 1-15,0-21 0,0 20 16,-21 1-16,0 0 0,0 20 0,0-20 16,0 21-16,0 0 15,-21 21-15,0 0 0,0 0 0,0 21 16,-1 0-16,1 0 0,0 0 16,0 22-16,0-22 0,0 21 0,-1 1 15,1-1-15,0 0 0,21 1 0,0-1 16,0 0-16,-21 22 0,21-22 15,0 0-15,0 1 0,0-1 0,0 0 16,0 1-16,21-1 0,0-21 16,-21 0-16,21 22 0,1-22 15,-1-21-15,21 21 0,-21-21 0,22 0 16,-22 0-16,21 0 0,0 0 16,1 0-16,-22 0 0,21 0 0,1-21 15,-1 0-15,-21 0 0,21-1 16,-20 1-16,20-21 0,-21 21 0,0-22 15,-21 1-15,21 21 0,-21 0 0,0 0 16,0-1-16,0 44 16,-21-1-1,21 0-15,0 21 0,-21-21 16,0 1-16,21-1 0,-21 0 0,21 0 16,0 0-16,0 0 15,0 1-15,0-1 0,0 0 0,0 0 16,21-21-1,0 0-15,0 0 16,0 0-16,1 0 0,-1-21 16,0 0-16,-21 0 0,21-1 15,0 1-15,0 0 0,1 0 0,-1-21 16,0 20-16,0 1 0,-21 0 0,21 0 16,-21 0-16,21 0 0,-21 42 31,0 0-16,0 0-15,0 0 16,0 0-16,-21 1 0,21-1 16,0 0-16,0 0 0,0 0 0,0 0 15,0 1-15,0-1 0,21-21 16,1 21-16,-1-21 16,0 0-16,21 0 0,-21 0 15,1 0-15,-1 0 0,0-21 16,0 21-16,0-21 0,0-1 0,-21 1 15,22 0-15,-1-21 0,-21 21 0,21-22 16,-21 22-16,0 0 0,0 0 16,0 0-16,0-1 0,-21 1 15,0 21-15,-1 0 0,-20 0 16,21 0-16,0 0 0,0 0 0,-1 21 16,1 1-16,0-1 0,0 0 0,0 0 15,21 0-15,0 0 0,0 22 16,0-22-16,0 0 0,0 0 0,0 0 15,0 1-15,0-1 0,21 0 16,0 0-16,0 0 0,-21 0 0,21 1 16,1 20-16,-1-21 0,0 0 0,-21 22 15,0-22-15,21 21 0,-21 0 16,0-20-16,0 20 0,0 0 0,0 22 16,-21-22-16,0 0 0,0 1 15,-1-22-15,1 21 0,0 1 0,0-22 16,0 21-16,0-21 0,-1 0 15,1 1-15,0-22 0,0 21 16,0-21-16,0 0 0,-1 0 0,1 0 16,0-21-16,0-1 15,21 1-15,0 0 16,0-21-16,0 21 0,0-22 0,0 22 16</inkml:trace>
  <inkml:trace contextRef="#ctx0" brushRef="#br1" timeOffset="160000.19">26501 3916 0,'0'0'0,"0"-42"15,0-22 1,-22 43-16,1 21 16,0 0-1,0 0-15,0 21 0,21 0 16,-21-21-16,-1 21 0,1-21 0,0 22 15,0-22-15,0 21 0,-22 0 16</inkml:trace>
  <inkml:trace contextRef="#ctx0" brushRef="#br1" timeOffset="160635.16">15600 5313 0,'0'0'0,"0"-21"16,-21 21-16,-1 21 15,22 21-15,0-21 16,0 22-16,0-1 0,-21 0 0,21 22 16,0-22-16,-21 22 0,21-22 15,-21 22-15,21-22 0,0 0 16,-21 1-16,0-1 0,-1 0 0,22 1 0,0-22 16,0 0-16,-21 21 0,21-21 15,0 1-15,21-44 31,1 22-31,-22-21 0,21 0 16,0 0-16,-21-21 0</inkml:trace>
  <inkml:trace contextRef="#ctx0" brushRef="#br1" timeOffset="160835.04">15600 5440 0,'0'0'0,"42"-42"31,-42 20-31,21 22 0,0 0 0,1 0 16,-1 0-16,0 0 0,-21-21 16,21 21-16,21 0 0,-20 0 15,-1 0-15,0 0 0,0 0 0,0 0 16,0 0-16,1 0 0,-22 21 31,-22-21-31</inkml:trace>
  <inkml:trace contextRef="#ctx0" brushRef="#br1" timeOffset="161028.93">15557 5694 0,'0'0'0,"0"21"16,22-21 15,-1 0-31,0 0 16,0 0-16,0 0 0,0 0 0,1 0 15,-1 0-15,0-21 0,21 21 16,-21 0-16,22-21 0,-22 0 0,0 21 16,21-22-16,-20 1 0,20 21 0</inkml:trace>
  <inkml:trace contextRef="#ctx0" brushRef="#br1" timeOffset="161316.78">16383 5398 0,'0'0'0,"0"21"31,-21 0-31,0 0 0,-1 0 16,1 0-16,21 1 0,-21 20 0,0-21 15,0 21-15,0-20 16,-1 20-16,22 0 0,0 1 0,-21-22 0,21 21 16,-21-21-16,21 22 0,0-22 15,0 0-15,0 0 0,0 0 16,0 0-16,0 1 0,21-22 0,0 21 15,22-21-15,-22 0 0,21 0 16,1 0-16,-1 0 0,0 0 0,-21 0 16,43-21-16,-22-1 0,-21 22 0,22-21 15,-1 0-15,0 0 0,-20 0 16,-1 0-16,0-1 0,0 1 0,-21 0 16,0 0-16</inkml:trace>
  <inkml:trace contextRef="#ctx0" brushRef="#br1" timeOffset="161518.82">16256 5736 0,'0'0'0,"0"21"15,21-21 1,0 0-16,0 0 16,1 0-16,-1 0 0,0 0 15,0 0-15,21-21 0,-20 21 0,20-21 16,0 21-16,-21-21 0,22 21 15,-22-21-15,0 21 0,0-21 0,0-1 16,1 1-16,-22 0 0,0 0 16</inkml:trace>
  <inkml:trace contextRef="#ctx0" brushRef="#br1" timeOffset="161670.73">16425 5461 0,'21'0'31,"1"0"-15,-1 0-16,21 0 0,-21 0 0,22 0 16,-22 0-16,21 0 0,0 0 0,1 0 15,-22-21-15,21 21 0,1-21 16</inkml:trace>
  <inkml:trace contextRef="#ctx0" brushRef="#br1" timeOffset="163231.79">18330 5863 0,'0'0'16,"0"21"-16,-21-21 0,21 22 0,-21-22 16,21-22-1,0 1 1,0 0-16,0 0 0,21 21 16,0-21-16,0 0 0,1-1 15,-22 1-15,21 0 0,0 0 0,-21-21 16,0 20-16,0 1 0,0 0 0,0-21 15,0 21-15,0-1 0,-21 1 16,0 0-16,-1 0 0,1 21 0,0 0 16,-21 0-16,-1 0 0,1 0 15,0 21-15,-1 0 0,1 0 16,0 1-16,21 20 0,-22-21 0,1 21 16,21 1-16,0-1 0,-1 0 15,1 1-15,21-22 0,-21 21 0,21-21 16,0 22-16,0-22 0,0 0 0,0 0 15,21-21-15,0 21 0,1-21 16,-1 0-16,21 0 0,-21 0 0,22 0 16,-22 0-16,21 0 0,-21 0 15,22 0-15,-1-21 0,-21 0 0,21 0 16,1 0-16,-22 0 0,0-1 0,21 1 16,-20 0-16,-1-21 15,-21 21-15,0-22 0,21 22 0,-21-21 16,0 21-16,0-1 0,0 1 0,0 0 15,0 42 1,0 0-16,-21 1 16,21-1-16,-21 21 0,21-21 15,0 0-15,0 22 0,0-22 0,0 21 16,0-21-16,0 1 0,0-1 16,0 0-16,21 0 0,0-21 0,0 21 15,0-21-15,22 0 0,-1 0 0,-21 0 16,21 0-16,1 0 0,-1 0 15,0 0-15,1-21 0,-1 0 0,0 0 16,-20 0-16,20-1 0,-21 1 16,0 0-16,22 0 0,-43 0 15,21-22-15,0 22 0,-21 0 0,0-21 16,0 21-16,0-1 0,0 1 16,-21 21-1,0 0-15,21 21 0,0 1 16,-22-1-16,1 0 0,21 0 15,-21 21-15,21-20 0,0-1 0,0 0 16,-21 0-16,21 0 0,0 0 16,0 1-16,-21-1 0,21 0 15,21-21 17,0-21-32,0 0 15,-21-1-15,21 22 0,1-21 0,-1 0 16,0-21-16,-21 21 0,21-1 15,0 1-15,0-21 0,1 21 0,-1 0 16,0-1-16,0 1 0,0 0 16,0 21-16,1 0 15,-1 0-15,-21 21 0,0 0 16,0 1-16,0 20 16,0-21-16,0 0 0,0 0 0,0 1 15,0 20-15,0-21 0,0 0 16,0 0-16,21 1 0,-21-1 15,21-21-15,0 21 0,0-21 16,1 21-16,-1-21 0,21 0 0,-21 0 16,22 0-16,-1 0 0,-21 0 15,21-21-15,1 21 0,-1-21 0,0 0 16,1-1-16,-22 1 0,21 0 16,-21 0-16,1 0 0,-1 0 0,0-22 15,-21 22-15,0 0 0,0-21 0,0 20 16,0-20-16,0 21 0,-21 0 15,0 0-15,-1 21 0,-20-22 0,21 22 16,-21 0-16,20 0 0,-20 0 16,21 22-16,-21-22 0,20 21 15,-20 0-15,21 21 0,0-21 0,-22 1 16,22 20-16,0 0 0,0-21 16,21 1-16,0 20 0,0-21 0,-21 64 31,42-64-31,0-21 0,0 0 15,22 0-15,-22 0 0,0 0 16,0 0-16,21 0 0,-20-21 0,20 0 16,-21-1-16,21 1 0,1 0 15,-22 0-15,0-21 0,21-1 0,-20 1 16,-1 21-16,0-22 16,0 1-16,0 0 0,0-1 0,-21 1 15,0 0-15,22-1 0,-22 1 0,0 21 16,0-21-16,0 20 0,-22 22 31,1 22-31,0-1 0,21 0 16,-21 21-16,0 1 0,0-1 0,-1 0 15,22 22-15,0-22 0,0 0 0,0 1 16,0 20-16,0-42 0,0 22 16,0-1-16,22-21 0,-22 0 0,21 1 15,0-1-15,0 0 0,21-21 16,-20 0-16,-1 0 0,21 0 15</inkml:trace>
  <inkml:trace contextRef="#ctx0" brushRef="#br1" timeOffset="163587.59">21294 5334 0,'0'0'16,"-22"0"-16,1 21 15,21 0-15,-21 1 16,21-1-16,-21 0 0,21 21 15,0 1-15,-21-1 0,0 0 0,-1 1 16,22-1-16,-21-21 0,0 21 16,0 1-16,21-22 0,-21 21 0,21-21 15,-21 1-15,21-1 0,0 0 16,0 0-16,21-21 31,0-21-31,0 21 0</inkml:trace>
  <inkml:trace contextRef="#ctx0" brushRef="#br1" timeOffset="163796.7">21251 5334 0,'0'0'0,"0"-21"31,0 0-31,21 21 16,1 0-16,-1 0 15,0 0-15,21 0 0,-21 0 16,1 0-16,20 0 0,-21 0 0,21 0 16,-20 0-16,-1 0 0,21 21 0,-21-21 15,-21 21-15</inkml:trace>
  <inkml:trace contextRef="#ctx0" brushRef="#br1" timeOffset="163990.76">21188 5609 0,'0'0'0,"-21"21"0,21 1 16,21-22 15,0 0-31,0 0 16,0 0-16,0 0 0,22 0 0,-1 0 15,-21 0-15,22 0 0,-1 0 0,21-22 16,-20 22-16,-1-21 0,0 21 15,1-21-15,-1 21 0</inkml:trace>
  <inkml:trace contextRef="#ctx0" brushRef="#br1" timeOffset="164332.63">22161 5376 0,'0'0'0,"0"-105"31,0 83-31,-21 22 31,0 0-31,0 22 0,21-1 16,-21 0-16,0 0 0,-1 0 0,1 22 16,0-1-16,0 0 0,0-21 15,21 22-15,-21-1 0,-1 0 0,1 1 16,21-22-16,0 21 0,0-21 16,0 1-16,0-1 0,0 0 15,0 0-15,43 0 0,-22 0 0,0-21 16,0 0-16,21 22 0,-20-22 15,20 0-15,-21 0 0,21 0 0,-20 0 16,20 0-16,0-22 0,-21 1 0,22 21 16,-22-21-16,21 0 0,-21 21 15,1-21-15,-1 0 0,0-1 0,-21 1 16,0 0-16,0 0 16,0 0-16,-21 21 0,-22-21 15,22-1-15</inkml:trace>
  <inkml:trace contextRef="#ctx0" brushRef="#br1" timeOffset="164503.24">22077 5609 0,'0'0'0,"21"0"31,0 0-15,0 0-16,0 0 0,1 0 0,20 0 15,-21 0-15,0 0 0,22-21 16,-22 21-16,0-21 0,21 21 0,-21-21 15,1 0-15,-1 21 0,-21-22 0,0 1 16</inkml:trace>
  <inkml:trace contextRef="#ctx0" brushRef="#br1" timeOffset="164675.14">22140 5313 0,'0'0'0,"-21"0"0,42 0 47,0 0-31,1 0-16,-1 0 0,0 0 0,0 0 15,0 0-15,0 0 0,1 0 16,-1 0-16</inkml:trace>
  <inkml:trace contextRef="#ctx0" brushRef="#br1" timeOffset="165039.94">23050 5101 0,'-21'0'16,"0"0"-16,0 0 15,21 21-15,-21-21 16,0 0-16,21-21 47,0 0-47,21 0 15,0 21-15,-21-21 16,21 21-16,0 0 0,0-21 0,1 21 16,-1 0-16,-21 21 15,21 0 1,-21 0-16,0 0 0,0 0 15,0 1-15,-21-1 0,0 0 0,-1 0 16,1 0-16,0 0 0,0 1 0,0-1 16,0-21-16,-1 0 0,22 21 15</inkml:trace>
  <inkml:trace contextRef="#ctx0" brushRef="#br1" timeOffset="165491.75">23368 5355 0,'21'0'32,"-21"-21"-17,0 0-15,21 21 16,-21-21-16,0 0 15,-21 21 1,0 0 0,0 0-16,0 0 0,-1 0 0,1 21 15,0 0-15,21 0 0,-21 0 0,0-21 16,21 21-16,0 1 0,0-1 16,0 0-16,0 0 0,0 0 15,21 0-15,0-21 0,0 22 16,0-1-16,1-21 0,20 21 0,-21 0 15,21-21-15,-20 21 0,20 0 16,-21 1-16,0-1 0,0-21 16,-21 21-16,0 0 0,0 0 0,0 0 15,-21 1-15,0-22 0,-21 0 16,21 21-16,-22-21 0,1 0 16,0 0-16,20 0 0,-20 0 0,0 0 15,21 0-15,-22 0 0,22 0 16,0 0-16,0 0 0,0 0 0,-1 0 15,1 0-15,0 0 0</inkml:trace>
  <inkml:trace contextRef="#ctx0" brushRef="#br1" timeOffset="167287.29">952 8890 0,'-21'0'62,"0"0"-46,0 0-16,0 0 16,0 0-16,-22 0 0,22 0 0,0 0 15,-21 0-15,-1 0 0,1 0 16,0 0-16,-1 0 0,-20 0 0,20 0 15,1 0-15,-21 0 0,20 0 16,1 0-16,21 0 0,-22 0 16,22-21-16,0 21 0,21-21 15,0 0-15,0-1 16,21 22 0,0 0-1,1 0-15,20 0 0,-21 0 16,21 0-16,1 0 0,-1 0 15,0 0-15,22 0 0,-1 0 16,1 0-16,21 0 0,-22 0 0,22 0 16,-1 0-16,1 0 0,0 0 15,21 0-15,-22 0 0,1 0 0,0 0 16,-1 0-16,1 0 0,-22 0 16,1 0-16,-1-21 0,-20 21 0,-1 0 15,0 0-15,-20 0 0,-1-21 16,0 21-16,0 0 0,-21-21 15,0 0-15,0 0 16,-21 21-16,0-22 16,0 22-16,-1-21 0,1 21 15,0 0-15,-21-21 0,21 21 0,-22-21 16,1 21-16,0-21 0,-22 21 16,22 0-16,-1 0 0,-20 0 0,21 0 15,20-21-15,-20 21 0,21 0 16,0 0-16,0 0 0,42 0 31,0 21-15,0-21-16,21 0 0,1 0 15,-22 0-15,21 0 0,1 0 0,-1 0 16,0 0-16,1 0 16,-1 0-16,0 0 0,1 0 0,-1 0 15,-21 0-15,21 0 0,-20 0 16,20 0-16,-21 0 0,0 21 0,0-21 15,-21 21-15,0 0 16,0 0-16,0 1 0,0-1 0,0 0 16,-21 21-16,0-21 0,0 22 15,-21-22-15,20 21 0,-20 1 0,21-22 16,-21 21-16,-1 0 0,1-20 16,0-1-16,-1 21 0,22-21 15,-21 0-15,21 1 0,-22-1 0,22 0 16,0 0-16,0-21 0,0 21 15,-1 0-15,1-21 0,21 22 16,-21-22-16,21 21 0</inkml:trace>
  <inkml:trace contextRef="#ctx0" brushRef="#br1" timeOffset="167487.45">1947 9250 0,'0'0'0,"0"21"31</inkml:trace>
  <inkml:trace contextRef="#ctx0" brushRef="#br1" timeOffset="169163.01">2942 8488 0,'0'0'0,"0"-21"15,0 0-15,0-1 16,0 1-16,0 0 16,0 42 15,0 0-15,0 22-16,0-22 0,0 21 15,0 22-15,0-22 0,0 22 0,0-22 16,0 21-16,0 1 0,0-22 15,-21 22-15,21-22 0,0 0 0,0 1 16,0-1-16,-21-21 0,21 22 16,0-22-16,0 0 15,0 0-15,0-42 32,21 0-32,0 0 0,-21-1 15,21-20-15,0 21 0,1 0 0,-1-22 16,-21 1-16,21 21 0,0-21 15,0-1-15,0 1 0,-21 0 0,22-1 16,-1 22-16,-21-21 0,21 21 16,0 21-16,0 0 15,-21 42 1,0-21-16,0 0 0,0 22 16,0-22-16,0 21 0,0 0 0,0-20 15,21 20-15,-21-21 0,0 21 16,22-20-16,-22-1 0,0 0 0,0 0 15,21-21-15,-21 21 0,21-21 16,0 0-16,0 0 16,0 0-16,1 0 0,-1-21 0,0 0 15,0 0-15,0 0 0,0-1 16,1 1-16,-1 0 0,0 0 0,0-21 16,0 20-16,-21-20 0,21 0 15,1 21-15,-22-22 0,0 1 16,21 0-16,-21-1 0,0 22 0,21-21 15,-21-1-15,0 22 0,0 0 16,0 0-16,0 0 0,0 0 0,0 42 31,0 0-31,0 0 16,0 21-16,0 1 0,0-1 16,0 0-16,0 1 0,0 20 0,21-20 15,-21 20-15,0-21 0,0 22 0,21-22 16,0 1-16,-21-1 0,22 0 15,-22-21-15,21 22 0,0-22 0,0 0 16,0 0-16,22-21 0,-22 0 16,0 0-16,21 0 0,1 0 15,-22 0-15,21 0 0,0-21 0,1 0 16,-22 0-16,21 0 0,1-1 0,-1-20 16,-21 21-16,21-21 0,1 20 15,-22-20-15,0 0 0,0-1 0,0 1 16,1-85-1,-22 106-15,0 0 0,0 0 0,0-1 16,-22 1-16,1 21 0,0 0 16,0 21-16,0 1 0,0-1 15,21 21-15,-22-21 0,22 22 0,-21-1 16,21 0-16,0 1 0,0-1 16,0-21-16,0 21 0,0 1 15,21-22-15,-21 0 0,22 0 0,-1 0 16,0 1-16,0-1 0,0-21 15,0 0-15,1 0 0,-1 0 0,0 0 16,21 0-16,-21 0 0,22 0 0,-22 0 16,21-21-16,1-1 0,-22 1 15,21 0-15</inkml:trace>
  <inkml:trace contextRef="#ctx0" brushRef="#br1" timeOffset="170891.52">6350 8954 0,'0'-22'15,"0"1"1,21 0-16,-21 0 0,21 0 0,-21 0 16,0-1-16,0 1 0,0-21 0,0 21 15,0 0-15,0-22 0,0 22 16,0-21-16,-21 21 0,0-1 0,0-20 16,0 21-16,-1 0 0,1 0 15,-21-1-15,0 22 0,20 0 0,-20 0 16,0 22-16,-22-1 0,22 0 0,0 0 15,-22 21-15,22 1 0,-1-1 16,1 0-16,0 22 0,21-22 0,-1 22 16,1 126-1,21-147-15,0-1 0,21-21 16,1 21-16,-1-20 0,21-22 16,-21 21-16,22-21 0,-1 0 0,-21 0 15,21 0-15,1-21 0,-1-1 16,0 1-16,1 0 0,-22 0 0,21 0 15,1-22-15,-1 22 0,-21-21 0,21-22 16,-20 22-16,-1 0 0,21-22 16,-21 22-16,0-22 0,1 1 0,-1-1 15,-21 22-15,21-21 0,-21-1 16,21 1-16,-21-1 0,0 22 16,0-1-16,0-20 0,0 42 0,0 0 15,0-1-15,0 1 0,-21 42 16,21 1-1,-21 20-15,21 0 0,0 1 0,0 20 16,0-21-16,0 22 0,0-1 16,0 1-16,0-1 0,-21 1 0,21-1 15,0-20-15,0 20 0,0 1 16,0-22-16,0 22 0,0-22 0,0-21 16,0 21-16,21-20 0,0-1 0,0 0 15,0-21-15,0 0 0,1 0 16,20 0-16,0 0 0,-21-21 15,22 0-15,-1-1 0,0 1 0,1 0 16,-1 0-16,0-21 0,-20-1 16,20 22-16,0-21 0,-21-1 0,1 1 15,-1 21-15,0-21 0,0 20 0,-21-20 16,0 21-16,0 0 16,0 42-1,0 0-15,0 0 16,-21 22-16,0-22 0,0 21 15,21-21-15,-22 22 0,22-1 0,-21-21 16,21 21-16,0-20 0,0-1 0,0 0 16,0 0-16,0 0 15,0 0-15,21-21 0,1 0 16,-1 0-16,0 0 0,0 0 0,0 0 16,0 0-16,22-21 0,-22 0 15,0 0-15,0 0 0,0 0 0,-21-1 16,22-20-16,-22 21 0,0 0 0,0-22 15,0 22-15,0 0 0,0 0 16,-22 0-16,22 0 0,-42-1 0,21 22 16,0 0-16,0 0 0,-22 0 0,22 0 15,-21 0-15,21 0 0,-1 0 16,1 0-16,0 0 0,42 0 31,0 0-31,1 0 16,-1 0-16,21-21 0,-21 21 0,22 0 15,-22-21-15,21 21 0,0-21 0,-20 21 16,20 0-16,-21 0 0,21 0 16,-20 0-16,-1 0 0,21 0 0,-21 21 15,0 0-15,1 0 0,-1 1 0,-21-1 16,0 0-16,21 0 0,-21 0 16,0 22-16,0-22 0,0 0 0,0 21 15,0-21-15,0 1 0,0-1 0,-21 0 16,21 0-16,-21 0 0,21 0 15,0 1-15,-22-22 16,22-22 15,0 1-31,0 0 0,0 0 16,0 0-16,22-22 0,-22 22 0,21-21 16,-21 0-16,21 20 0,0-20 15,0 0-15,0-1 0,1 22 0,20-21 16,-21 21-16,21 0 0,1-1 0,-22 22 15,21-21-15,-21 21 0,22 0 16,-22 0-16,0 21 0,0-21 0,0 22 16,-21-1-16,0 0 0,22 21 0,-22-21 15,0 22-15,0-22 16,0 21-16,0 1 0,0-22 0,0 21 16,-22-21-16,22 22 0,0-22 0,0 0 15,0 0-15,0 0 16,22-21-16,-1 0 0,0 0 0,0 0 15,0 0-15,0 0 0,1-21 0,-1 21 16,0-21-16,0 0 0,21-22 16,-20 22-16,-1-21 0,0 21 0,0-22 15,0 1-15,0 0 0,1-1 0,-1-20 16,0 21-16,0-22 0,0 22 16,-21-22-16,0 22 0,0-22 0,0 22 15,0 0-15,0-1 0,0 22 16,0 0-16,0 0 0,0 42 15,-21 0 1,0 22-16,21-1 0,-21 43 16,21-43-16,-21 21 0,21-20 15,-22-1-15,22 22 0,0-22 0,0 0 16,0 1-16,0-1 0,0 0 16,0 1-16,0-22 0,0 21 0,0-21 15,0 0-15,0 1 0,0-1 16,22-21-16,-1 0 0,0 0 15,0 0-15,0 0 0,0-21 16,-21-1-16,22 1 0,-1 0 16,0-21-16</inkml:trace>
  <inkml:trace contextRef="#ctx0" brushRef="#br1" timeOffset="171067.42">8255 8530 0,'0'0'0,"21"0"32,0 0-32,0 0 0,1 0 15,20 0-15,0 0 0,1 0 0,-1-21 16,0 21-16,1-21 0,20 0 16,-21 0-16</inkml:trace>
  <inkml:trace contextRef="#ctx0" brushRef="#br1" timeOffset="174323.48">10266 8340 0,'0'0'15,"0"21"1,21-21 0,0 0-16,0 0 0,-21-21 15,21 21-15,1-21 0,-1-1 16,0 1-16,0-21 0,-21 21 0,21 0 16,0-22-16,1 1 0,-1 0 0,0-1 15,-21 22-15,0-21 0,0-1 16,0 22-16,0-21 0,0 21 0,-21 0 15,0-1-15,-1 22 0,-20 0 16,0 0-16,-22 0 0,22 0 16,-22 22-16,22-1 0,-21 21 0,20-21 15,1 22-15,0 20 0,-1-21 0,22 1 16,0-1-16,21 0 0,0 1 16,0-1-16,0 0 0,0 1 0,21-22 15,21 21-15,-20-21 0,-1 22 0,21-22 16,0 0-16,1 21 15,-22-20-15,21-1 0,1 0 0,-22 0 0,21 0 16,-21 22-16,0-22 0,-21 0 0,0 0 16,0 0-1,0 0-15,-21-21 0,0 22 0,0-22 16,-21 0-16,-1 0 0,1 0 0,-22 0 16,22 0-16,-21-22 0,20 22 15,1-21-15,-22 0 0,22 0 0,0 0 16,21-22-16,-22 22 0,22 0 0,0 0 15,0 0-15,21 0 0,-21 21 16,21-22-16,21 44 16,-21-1-1,21 0-15,0 0 0,0 0 0,0 0 16,1 1-16,-1-1 0,0 0 0,0 21 16,0-21-16,0 1 0,1-1 15,20 0-15,0-21 0,-21 21 16,22-21-16,-1 0 0,0 0 0,1 0 15,-1 0-15,0 0 0,1-21 16,-1 0-16,0 0 0,1-1 0,-1 1 16,-21 0-16,22 0 0,-22-21 0,21 20 15,-21-20-15,22 0 0,-22 21 16,0-22-16,0 1 0,-21 21 0,0-22 16,21 22-16,-21-21 0,0 21 0,0 0 15,0-1-15,0 1 16,-21 42-1,21 1-15,0-1 16,0 0-16,-21 0 0,21 21 0,0-20 16,-21 20-16,21 0 0,0 1 15,0-1-15,0 21 0,-21 1 0,21-1 16,-22 1-16,22 21 0,-21-22 0,21 22 16,0-1-16,0 1 0,-21-21 15,0 20-15,0 1 0,21 0 0,-21-1 16,-1-20-16,1 20 0,21-20 0,-21-1 15,0-20-15,21-1 0,0 0 0,0-20 16,0 20-16,0-63 31,0 0-31,0-1 0,0-20 16,0 0-16,0-1 0,0-20 0,0-1 16,0 1-16,0-22 0,21 22 15,-21-22-15,0 0 0,0 1 0,0-22 16,0 21-16,0-21 0,21 1 0,-21 20 15,21 0-15,-21 1 0,22 20 16,-1 1-16,0-1 0,-21 1 0,21-1 16,0 22-16,0-1 0,1 1 0,-1 21 15,21-21-15,-21 20 0,22 1 16,-22 0-16,21 21 0,0 0 0,1 0 16,-22 21-16,21 0 0,1 1 15,-22 20-15,21-21 0,-21 21 16,0 1-16,-21-1 0,0-21 0,0 22 15,0-1-15,0-21 0,-21 21 0,-21-20 16,0-1-16,20 0 0,-20 0 16,0 0-16,21-21 0,-22 0 0,1 21 15,21-21-15,0 0 0,-22 0 0,22 0 16,0-21-16,0 0 0,0 0 16,21 0-16,-22 0 0,22-1 15,0 1-15,0 0 0,22 42 47,-1 0-47,0 1 16,0-1-16,0 0 15,0-21-15,1 21 0,-1-21 0,0 0 16,21 0-16,1 0 0,-22 0 0,21 0 16,0 0-16,1 0 0,-1 0 15,0 0-15,1 0 0,-1-21 0,0 21 16,1-21-16,-1 0 0,0-1 0,1 1 15,-1 0-15,-21-21 0,22 21 16,-22-22-16,0 22 0,0-21 16,-21-1-16,0 22 0,0-21 0,0 21 0,0 0 15,0-1-15,-21 22 16,0 0-16,0 0 16,-1 0-16,1 22 0,0-1 0,0 21 15,0-21-15,0 0 0,21 22 16,0-22-16,0 21 0,0-21 0,0 22 15,0-22-15,0 0 0,21 0 0,0 0 16,0 1-16,0-1 0,0 0 16,1-21-16,-1 0 0,0 21 0,0-21 15,0 0-15,0 0 0,1 0 0,20 0 16,-21-21-16,0 0 0,22 0 0,-22-1 16,0 1-16,21 0 15,-21-21-15,22 21 0,-22-22 0,21 1 16,-21 0-16,1-1 0,20 1 0,-21 21 15,0-22-15,0 22 0,1-21 16,-1 21-16,0 21 0,-21 21 31,0 0-31,0 0 0,0 0 16,0 1-16,0-1 0,0 0 0,0 0 16,0 0-16,0 0 0,0 1 15,0-1-15,0-42 47,0-1-47,0 1 16,0 0-16,0 0 0,0 0 0,0 0 15,0-1-15,0 1 0,0 0 16,0 0-16,0 0 0,0 0 0,0-1 16,-21 22-1,0 0-15,-1 22 16,1-1-16,0 0 0,0 21 15,21-21-15,-21 22 0,0-22 16,-1 21-16,1 1 0,21-22 0,0 21 16,-21-21-16,21 22 0,0-22 15,0 0-15,0 0 0,0 0 0,0 0 16,0 1-16,21-1 0,0-21 16,1 0-16,-1 0 0,0 0 0,0 0 15,21 0-15,1 0 0,-22 0 0,21-21 16,1 21-16,-1-22 0,-21 1 15,21 0-15,1 0 0,-1-21 0,-21 20 16,22 1-16,-22 0 0,0-21 0,0 21 16,0-1-16,-21 1 0,0 0 15,21 0-15,-21 0 0,0 0 16,-21 21 15,21 21-31,-21 0 0,21 0 16,-21 0-16,21 0 0,-21 1 15,21 20-15,0-21 0,0 0 0,0 0 16,0 1-16,0-1 0,0 0 0,21 0 16,0-21-16,0 0 15,0 21-15,1-21 0,-1 0 0,21 0 16,-21 0-16,22 0 0,-22-21 0,0 21 16,21-21-16,-21 0 0,22 0 15,-22-1-15,0-20 0,0 21 0,0-21 16,1-1-16,-1 1 0,0 0 0,0-22 15,-21 22-15,0-1 16,21 1-16,-21 0 0,21 21 0,-21-1 16,22 1-16,-22 0 0,0 0 0,-22 42 31,1 0-31,21 0 16,-21 22-16,0-1 0,21 0 0,-21 1 15,0 20-15,21 1 0,-22-22 16,1 22-16,0-1 0,0 1 0,0-1 15,0 1-15,-1-1 0,1 1 0,0 20 16,-21-20-16,21 20 0,-1-20 16,1 21-16,0-22 0,0 1 0,0-1 15,21 22-15,0-43 0,-21 22 16,21-1-16,0-21 0,0 1 0,0-1 16,0 0-16,0-20 0,21-1 15,0-21-15,0 0 0,0 0 0,22 0 16,-22-21-16,21-1 0,0 1 0,-20 0 15,20-21-15,0-1 0,-21 1 16,22 21-16,-22-43 0,0 22 0,0 0 16,-21-22-16,0 1 0,0-1 0,0 1 15,0-1-15,-21 1 0,-21-1 0,21 1 16,-22-1-16,1 22 0,21 0 16,-22-1-16,1 22 0,0 0 15,21 0-15,-22 0 0,22 21 0,0 0 16,42-22 15,0 22-31,22 0 16,-1-21-16,0 21 0,1-21 15,-1 21-15,0-21 0,22 0 0,-22 0 16,0-22-16,22 22 0,-22 0 16,1-21-16,-1 20 0,-21-20 0,21 21 15,-20 0-15,-1-22 0,0 22 16,-21 0-16,21 0 0,-21 0 0,0 0 0,0-1 15,0 1 1,-21 21-16,0 0 16,21 21-1,0 1-15,-21-1 0,21 0 16,0 0-16,0 0 0,0 22 0,0-22 16,0 0-16,21 0 0,-21 0 15,21 0-15,0 1 0,0-1 0,0 0 16,-21 0-16,43-21 0,-22 0 0,0 21 15,0-21-15,0 0 0,22 0 16,-22 0-16,0 0 0,0-21 0,0 0 16,1 0-16,-1 21 0,0-21 0,0-22 15,-21 22-15,0 0 16,21-21-16,-21-1 0,21 22 0,-21-21 16,0 21-16,0-1 0,0 1 0,0 0 15,0 0-15,-21 42 31,21 21-31,-21-20 0,21 20 0,0 0 16,0 1-16,0 20 0,-21-21 16,21 22-16,-21-1 0,21 1 0,-21-1 15,21 1-15,0-1 0,-22 1 0,1 21 16,0-22-16,21 22 16,0-22-16,-21 1 0,21-1 0,-21 22 0,0-22 15,21 1-15,0-1 0,-22 1 16,1-1-16,0-20 0,0 20 0,0-20 15,0 20-15,-1-42 0,-20 22 16,21-22-16,0 21 0,0-42 0,-22 21 16,22-21-16,0 0 0,0 0 0,0 0 15,-1 0-15,1-21 0,0 0 0,0 0 16,0 0-16,0-1 0,-1-20 16,22 0-16,0-22 0,-21 22 0</inkml:trace>
  <inkml:trace contextRef="#ctx0" brushRef="#br1" timeOffset="174539.36">12319 7789 0,'-21'0'15,"0"22"32,21-1-47,-22-21 0,1 21 0</inkml:trace>
  <inkml:trace contextRef="#ctx0" brushRef="#br1" timeOffset="177835.71">4276 10075 0,'0'0'0,"0"-21"15,-22 0-15,1 0 0,21 0 0,-21 0 16,0-1-16,0 1 0,21 0 15,-21 0-15,-1 21 0,22-21 0,-21 21 16,0 0-16,0 0 0,0 21 16,0 0-16,21 0 15,-22 0-15,1 1 0,0 20 0,0 0 16,0 1-16,0-1 0,21 21 0,0-20 16,0 20-16,0-20 0,0 20 15,0 1-15,21-22 0,-21 0 0,21 1 16,0-1-16,0 0 0,0-21 15,22 1-15,-22-1 0,0-21 0,21 0 16,-20 0-16,20 0 0,0 0 0,1 0 16,20-21-16,-21-22 0,1 22 15,20 0-15,-20-21 0,20-1 0,-21 1 16,22 21-16,-22-22 0,-21 1 0,22 0 16,-22-1-16,0 22 15,0-21-15,-21 21 0,0 0 0,0-1 16,0 1-16,-21 42 31,21 1-31,-21-1 0,0 21 0,21-21 16,0 22-16,0-1 0,0-21 0,0 21 15,0 1-15,0-22 0,0 21 16,0-21-16,0 22 0,21-22 0,0-21 16,0 21-16,0-21 0,22 0 0,-22 0 15,21 0-15,-21-21 0,1 21 16,20-21-16,-21 0 0,0-1 0,22 1 15,-22 0-15,0-21 0,0 21 16,-21-22-16,0 22 0,0-21 16,0-1-16,0 22 0,0-21 0,0 21 15,-21-22-15,0 22 0,0-21 0,-1 21 16,1 0-16,-21-1 0,21 22 16,0 0-16,-1 0 0,-20 0 0,21 0 15,0 22-15,0-1 0,21 21 0,-22-21 16,22 22-16,-21-1 0,21 0 15,0 1-15,0-1 0,0 0 0,0 1 16,21-1-16,-21-21 0,22 0 0,-1 0 16,0 1-16,21-1 0,-21-21 15,1 0-15,20 0 0,-21 0 16,21 0-16,-20-21 0,-1-1 0,21 1 16,-21 0-16,22 0 0,-22 0 15,21-22-15,-21 22 0,0 0 0,1-21 16,-1 21-16,0-1 0,-21 1 0,21 0 15,-21 0-15,0 0 0,0 42 32,0 0-32,0 0 15,0 22-15,0-22 0,-21 21 16,21-21-16,-21 22 0,21-22 0,0 21 16,-21-21-16,21 0 0,0 1 15,0-1-15,0 0 0,0-42 31,21 21-15,-21-21-16,21-1 0,0 1 16,0-21-16,-21 21 0,21 0 0,1-22 15,-1 22-15,0-21 0,0 21 0,0-22 16,0 22-16,1 0 0,-1 21 16,0 0-16,0 0 0,0 0 0,0 0 15,1 21-15,-22 0 0,21 0 16,0 1-16,-21 20 0,21 0 0,-21-21 15,21 22-15,0-22 16,1 21-16,-1-21 0,0 1 0,0-1 16,0 0-16,0 0 0,22-21 0,-22 0 15,0 0-15,21 0 0,1 0 16,-22 0-16,21 0 0,1 0 0,-1-21 16,0 0-16,1 0 0,-1-22 0,0 22 15,1 0-15,-1-21 0,0 20 16,-21-20-16,22 0 0,-22 21 0,-21-22 15,0 22-15,0-21 0,0 21 0,0-22 16,0 22-16,-21 0 0,0 21 0,-22-21 16,22 21-16,-21 0 0,21 0 15,-22 0-15,22 0 0,-21 21 16,21 0-16,-22 0 0,22 0 0,-21 1 16,21 20-16,-1-21 0,1 21 15,0 1-15,21-22 0,0 21 0,0-21 16,0 22-16,0-22 0,0 0 0,0 0 15,0 0-15,21-21 0,0 0 16,1 0-16,-1 0 0,0 0 0,0 0 16,21 0-16,-20 0 0,-1-21 0,21 0 15,-21 0-15,22 0 0,-22 0 0,21-22 16,-21 22-16,0-21 16,1 21-16,-1-22 0,0 22 0,0-21 0,-21-1 15,21 1-15,-21 0 0,0-1 16,0 1-16,0 0 0,0-1 15,0 1-15,0 21 0,0-21 0,0 20 16,0 1-16,0 0 0,0 0 0,0 42 16,0 0-1,0 0-15,0 1 0,0 20 0,0-21 16,0 21-16,0 1 0,0-1 0,0 0 16,0 1-16,0-1 0,0 0 15,0 1-15,0-22 0,0 21 0,-21 1 16,21-22-16,0 0 0,0 0 0,0 0 15,0 0-15,0 1 0,21-22 16,0 0-16,1 0 16,-1 0-16,21-22 0,-21 1 0,0 0 15,22 0-15,-22 0 0,21 0 0,-21-1 16,22 1-16,-22-21 0,0 21 16,0 0-16,0-1 0,1-20 0,-22 21 15,21 0-15,-21 0 0,0-1 0,0 44 47,0-1-47,-21 0 0,21 0 0,0 0 16,-22 22-16,22-22 0,0 0 15,0 21-15,0-21 0,0 22 16,0-22-16,0 0 0,0 21 0,0-20 16,0-1-16,0 0 0,22 0 15,-1-21-15,0 0 0,0 0 16,0 0-16,0 0 0,1 0 0,20-21 15,-21 0-15,21 0 0,-20-1 0,-1 1 16,21 0-16,-21 0 0,0-21 0,1 20 16,-1-20-16,0 21 15,0-21-15,0-1 0,-21 1 0,0 0 16,0-1-16,0 1 0,0-22 0,0 22 0,0 0 16,0-1-16,0 1 0,0 0 15,0 21-15,0-1 0,0 1 16,0 42-1,0 1-15,0-1 0,0 21 16,0 0-16,0 1 0,0-1 0,0 0 16,0 22-16,0-22 0,0 1 0,0-1 15,0 0-15,-21 22 0,21-22 16,0 0-16,0 1 0,0-22 0,0 21 16,0-21-16,0 22 0,0-22 0,21-21 15,0 21-15,1-21 0,-1 0 0,0 0 16,0 0-16,0 0 0,22-21 15,-22 0-15,0 21 0,21-43 16,-21 22-16,22 0 0,-22 0 0,0-21 16,21 20-16,-20 1 0,-1-21 15,0 21-15,-21-22 0,21 22 0,0 0 16,-21 0-16,0 0 0,0 0 0,0 42 47,0 0-47,0 0 0,0 0 0,0 0 15,-21 22-15,21-22 0,-21 0 16,21 0-16,0 22 0,0-22 0,0 0 16,0 0-16,0 0 0,0 0 15,21-21-15,0 0 0,0 0 16,1 0-16,-1 0 0,0 0 0,0 0 16,0-21-16,0 0 0,22 0 15,-22 0-15,0 0 0,0-1 0,0 1 16,-21 0-16,22 0 0,-1 0 0,0 0 15,-21-1-15,0-20 0,21 21 16,-21 0-16,21 0 0,-21 42 31,0 0-31,0 0 16,-21 0-16,21 0 0,-21 1 16,21-1-16,0 0 0,0 0 0,0 21 15,0-20-15,0-1 0,0 0 16,0 0-16,0 0 0,21-21 15,0 0-15,0 0 16,1 0-16,-1 0 0,0 0 0,0 0 16,0 0-16,0-21 0,1 0 0,-1 0 15,-21 0-15,0-1 16,0 1-16,0 0 0,0-21 0,0 21 16,-21-1-16,21 1 0,-22 0 0,1 0 15,0 0-15,-21 21 0,21-21 0,-1-1 16,1 22-16,0 0 15,42 0 17,0 0-32,1 0 15,-1-21-15,0 21 0,0-21 0,21 21 16,-20 0-16,20 0 0,-21-21 0,21 21 16,-20 0-16,20 0 0,-21 0 0,21 0 15,-20 0-15,-1 21 0,0 0 16,0 0-16,0-21 0,-21 22 0,0-1 15,21 0-15,-21 0 0,22 0 0,-22 0 16,0 1-16,0 20 0,0-21 16,0 0-16,0 0 0,0 22 0,21-22 15,-21 0-15,0 0 0,0 0 16,0 1-16,0-1 0,0 0 16,0-42 15,0 0-31,0-1 15,0 1-15,0 0 0,0 0 0,0-21 16,21-1-16,0 22 0,0-21 16,0-1-16,1 1 0,-1 21 0,0-21 15,0-1-15,43-20 16,-22 20-16,0 22 0,1 0 0,-1 21 16,0 0-16,1 0 0,-22 0 0,21 0 15,0 21-15,-20 0 0,-1 22 16,0-22-16,-21 21 0,0-21 0,0 22 15,0-1-15,0 0 0,0-20 16,0 20-16,-21 0 0,0 1 0,21-22 16,-22 0-16,1 21 0,21-21 0,-21 1 15,0-1-15,0 0 0,0-21 32,21-21-32,0 0 15,-22-1-15,22 1 0</inkml:trace>
  <inkml:trace contextRef="#ctx0" brushRef="#br1" timeOffset="178042.59">8890 9610 0,'0'0'0,"-21"0"0,0 0 16,-1 0-1,22 21 1,0 0 0</inkml:trace>
  <inkml:trace contextRef="#ctx0" brushRef="#br1" timeOffset="178251.47">7853 9991 0,'0'21'16,"21"-21"-16,0 0 16,0 0-16,22 0 0,-22 0 0,21 0 15,-21 0-15,22-21 0,-1 21 16,-21-21-16,21 21 0,-20 0 0,-1 0 15,0 0-15,0-22 0</inkml:trace>
  <inkml:trace contextRef="#ctx0" brushRef="#br1" timeOffset="178435.36">7302 9927 0,'0'0'0,"-21"0"16,42 0 0,1 0-1,-1 0-15,0 0 0,0 0 16,-21-21-16,21 21 0</inkml:trace>
  <inkml:trace contextRef="#ctx0" brushRef="#br1" timeOffset="179323.86">16531 7535 0,'0'0'0,"-21"22"16,42-22 31,21 0-47,-20 0 0,20-22 0,-21 22 16,21-21-16,1 0 0,-1 0 0,0 0 15,1 0-15,-22-1 0,21 22 16,-21-21-16,1 0 0,-22 0 0,0 0 15,-22 21-15,1 0 16,0 0-16,-21 0 0,-1 0 0,-20 0 16,-1 21-16,1 0 0,-1 0 15,1 0-15,-1 1 0,1-1 16,21 21-16,-1-21 0,1 22 0,0-22 16,20 21-16,22-21 0,0 22 15,0-22-15,0 21 0,22-21 0,20 0 16,-21 22-16,21-22 0,-20 0 0,20 21 15,0-20-15,1 20 0,-22-21 16,21 21-16,0 1 0,-20-22 0,-1 21 16,0-21-16,-21 22 0,0-22 0,0 21 15,-21-21-15,0 1 0,-1-1 16,-20 0-16,-21 0 0,20 0 0,-20-21 16,-1 21-16,1-21 0,-1 0 15,1 0-15,-1 0 0,22 0 16,0 0-16,-1-21 0,1 0 0,21 0 15,0 0-15,-1 0 0,1-1 0,21-20 16,0 21-16,0-21 0,0 20 16,0-20-16,0 21 0,21 0 0,1-22 15,20 22-15,-21 0 0,21 0 16,1 0-16,-1 0 0,22-1 0,-1 22 16,-21-21-16,22 0 0,-1 21 0</inkml:trace>
  <inkml:trace contextRef="#ctx0" brushRef="#br1" timeOffset="179649.88">17081 7684 0,'0'0'0,"0"21"32,0 0-32,-21 0 0,21 0 15,-21 0-15,21 1 0,-21 20 0,21 0 16,0 1-16,0-1 0,0 21 0,0 1 15,-21-1-15,21 1 0,-21-1 16,-1 1-16,22-1 0,-21 22 0,0 0 16,21 21-16,-21-22 0,0 22 0,0 0 15,-1 0-15,1 0 16,0-1-16,0-20 0,0 21 0,0-21 16,-1-1-16,1 1 0,0-22 0,0 1 15,21-1-15,0-20 0,-21-22 0,21 0 16,0 0-16,0-42 15,0 0-15,21 0 0,0-22 16,0 1-16,0-21 0,1-1 0,-1 1 16,0-1-16,0-21 0</inkml:trace>
  <inkml:trace contextRef="#ctx0" brushRef="#br1" timeOffset="179971.69">16933 8488 0,'0'0'0,"0"-64"0,-42-126 16,21 126-16,0 22 15,21 0-15,-22-1 0,22 1 0,0 0 16,0 21-16,0-22 0,0 22 16,0 0-16,43 0 0,-22 0 0,21-1 15,1 22-15,-1 0 0,21 0 16,-20 0-16,20 0 0,1 0 0,-22 22 16,22 20-16,-22-21 0,-21 21 0,21 1 15,-42-1-15,0-21 0,0 22 16,0-1-16,-21 0 0,0 1 0,-21-22 15,-22 0-15,22 21 0,-22-21 16,22 1-16,0-22 0,-22 21 16,22-21-16,21 21 0,-22-21 0,22 0 15,0 0-15,21-21 16,0 0-16,21-1 16,22 1-16,-22 0 0,21 0 15,0 0-15,-20 0 0,20-1 0,21 1 16</inkml:trace>
  <inkml:trace contextRef="#ctx0" brushRef="#br1" timeOffset="180711.97">17653 8043 0,'0'0'16,"21"0"0,-21-21-16,21 21 0,0-21 15,-21 0-15,22 21 0,-1-21 0,-21 0 16,21 21-16,0-22 0,0 1 0,0 0 15,-21 0-15,0 0 0,22 0 16,-22-1-16,0 1 0,0 0 16,-22 21-16,1 0 15,0 0-15,-21 0 0,21 21 16,-1-21-16,-20 21 0,21 1 0,0-1 16,-22 21-16,22-21 0,0 22 15,0-1-15,21 0 0,0-21 16,-21 22-16,21-22 0,0 21 0,0-21 15,0 1-15,0-1 0,21 0 16,0 0-16,0-21 0,0 0 0,1 21 16,20-21-16,-21 0 0,21 0 0,1 0 15,-22 0-15,21-21 0,1 0 16,-1 0-16,-21 0 0,21-1 0,1 1 16,-22-21-16,21 21 0,1-22 0,-22 1 15,21 21-15,-21-21 0,0-1 16,1 22-16,-1-21 0,0 21 0,-21-1 15,0 1-15,0 0 16,-21 42 0,0-21-1,-1 21-15,22 22 0,0-22 0,-21 0 16,0 21-16,21 1 0,-21-22 16,21 21-16,0 1 0,0-22 0,0 21 15,0-21-15,0 0 0,0 1 0,21-1 16,0-21-16,0 21 0,1-21 15,-1 0-15,0 0 0,21 0 0,-21 0 16,22 0-16,-22-21 0,21 21 16,-21-21-16,22-1 0,-1 1 15,-21-21-15,0 21 0,22 0 0,-22-22 16,0 22-16,-21-21 0,21 21 0,-21-1 16,21 1-16,-21 0 0,0 0 15,0 42 1,0 0-1,-21-21-15,21 21 0,-21 1 16,21-1-16,0 21 0,0-21 0,0 0 16,0 1-16,-21-1 15,21 0-15,21-42 47,-21 0-47</inkml:trace>
  <inkml:trace contextRef="#ctx0" brushRef="#br1" timeOffset="180892.86">18690 7641 0,'-21'0'16,"0"0"0,0 0-16,21 21 15,0 1 16,21-22-15,0 21-16,0-21 0,0 0 0,0 21 16,22-21-16</inkml:trace>
  <inkml:trace contextRef="#ctx0" brushRef="#br1" timeOffset="182267.33">18944 8043 0,'0'0'0,"21"0"16,0 0 0,1-21-16,-1 21 15,0-21-15,0 0 0,21 21 16,-20-21-16,-1 0 0,21-1 0,-21-20 16,22 21-16,-1 0 0,0 0 15,-21-22-15,22 22 0,-22-21 0,0-1 16,0 1-16,0 0 0,1-1 0,-22 1 15,0 21-15,0-21 0,0 20 16,0-20-16,-22 21 0,1 21 0,0 0 16,0 0-16,0 0 0,0 21 15,-1 0-15,1 0 0,0 22 16,0-1-16,0 22 0,0-22 0,-1 0 16,22 22-16,-21-1 0,0 1 15,0-22-15,0 43 0,0-22 16,21 1-16,-22-1 0,1 1 0,0-1 15,0 1-15,0-1 0,0 1 0,-1-1 16,22 1-16,-21-1 0,0 1 16,0-1-16,0 1 0,0-1 0,-1 1 15,22-22-15,0 0 0,0 1 0,0-22 16,0 21-16,0-21 16,22-21-16,20 0 0,-21 0 15,0-21-15,22 0 0,-1 0 0,0 0 16,1-22-16,-22 1 0,21 21 0,0-43 15,1 22-15,-1 0 16,-21-22-16,0 1 0,1 20 0,-1-20 16,-21-1-16,0 1 0,0-1 0,0 1 15,0 21-15,-21-22 0,-1 1 16,1 20-16,-21 1 0,21 21 0,0-22 16,-22 22-16,22 0 0,0 21 0,0-21 15,42 21 16,0 0-31,0 0 16,22 0-16,-22 0 0,21 0 16,-21 0-16,22 0 0,-1 0 15,0 0-15,-21 0 0,22-21 16,-1 0-16,-21 21 0,22-22 0,-22 1 16,21 21-16,-21-21 0,0 0 0,1 0 15,-1 0-15,0-1 0,0 1 16,-21 0-16,21 0 0,-21 0 15,0 42 32,-21 0-47,21 0 0,0 0 0,0 1 16,0-1-16,0 0 0,0 0 16,0 0-16,0 0 0,0 1 15,0-1-15,0 0 0,21 0 16,0-21-16,1 0 0,-1 0 15,0 0-15,0 0 0,0 0 0,0 0 16,1 0-16,-1-21 0,0 0 0,0 0 16,0 21-16,22-22 0,-43 1 15,21 0-15,0-21 0,0 21 0,-21-1 16,0 1-16,21 0 0,-21 0 0,0 0 16,0 0-16,0-1 15,0 44 1,-21-1-1,21 0-15,0 0 0,0 0 16,-21 22-16,21-22 0,-21 21 16,21-21-16,-21 22 0,21-1 0,0 21 15,-22-20-15,1-1 0,21 22 16,-21-22-16,21 0 0,0 22 0,-21-22 16,0 22-16,0-22 0,21 0 0,-22 22 15,22-1-15,0-20 0,-21 20 16,21 1-16,-21-1 0,21-21 15,0 22-15,0-1 0,0-20 0,0-1 0,-21 22 16,21-43-16,0 21 0,0 0 0,0-20 16,0 20-16,0-21 15,0 0-15,0 0 0,0 1 16,-21-22-16,21-22 31,-21 1-31,21 0 0,-22 0 16,22 0-16,0 0 0,0-22 0,-21 22 15,0-21-15,21-22 0,0 22 0,0-22 16,0 1-16,0-22 0,0 22 0,0-1 16,0-20-16,0 20 0,0-21 15,21 22-15,0-1 0,1-20 0,-1 20 16,0 1-16,0 20 0,-21-20 0,21 21 16,0-1-16,1 22 15,-1 0-15,0-21 0,-21 20 0,21 22 16,0-21-16,0 0 0,1 21 15,-22-21-15,21 21 0,0-21 16,-21 0-16,0-1 16</inkml:trace>
  <inkml:trace contextRef="#ctx0" brushRef="#br1" timeOffset="185780.9">21717 7366 0,'0'0'15,"21"0"-15,-21-21 0,0 0 0,21 21 16,-21-21-16,21-1 0,-21 1 0,0 0 16,0 0-16,0 0 0,0 0 15,0-1-15,0 1 0,0 0 16,-21 21-16,0 0 0,0 0 0,0 0 16,-22 0-16,1 0 15,21 21-15,-21 0 0,-1 22 0,1-1 16,21 0-16,-22 22 0,22-1 0,0 1 15,0-22-15,0 22 0,0-1 16,-1-20-16,22 20 0,0-21 0,0 1 16,0 20-16,0-42 0,0 22 15,0-1-15,22-21 0,-1 0 0,0 1 16,21-1-16,1-21 0,-1 0 0,0 0 16,1 0-16,-1 0 0,0 0 15,22-21-15,-22-1 0,0 1 0,1 0 16,-1-21-16,0 21 0,1-1 0,-22-20 15,0 21-15,0-21 16,0 20-16,-21-20 0,0 21 0,0 0 16,0 0-16,0-1 0,0 1 0,-21 21 31,0 21-31,0 1 16,0 20-16,0-21 0,-1 0 15,1 22-15,0-22 0,21 21 0,0-21 16,0 22-16,0-22 0,0 21 0,0-21 15,0 0-15,0 1 0,21-1 16,0 0-16,1-21 0,20 0 0,-21 0 16,0 0-16,22 0 0,-22 0 0,21-21 15,0 21-15,1-21 16,-1-1-16,0 1 0,1 0 0,-1-21 16,0 21-16,1-22 0,-22 22 0,0-21 15,0-1-15,0 1 0,-21 0 16,0-1-16,0 1 0,0 0 0,-21-1 15,0 22-15,0-21 0,-21 21 16,20 0-16,-20-1 0,0 22 0,-1 0 16,1 0-16,21 0 0,-21 22 0,-1-22 15,22 42-15,-21-21 0,21 21 16,-1-20-16,1 20 0,0 0 0,21-21 16,0 22-16,0-1 0,0-21 0,0 22 15,21-22-15,0 21 16,1-21-16,-1 0 0,21 1 0,-21-1 15,22 0-15,-1-21 0,0 21 0,-21-21 16,22 0-16,-1 0 0,22 0 16,-22 0-16,0 0 0,1-21 0,-1 0 15,0 0-15,1-1 0,-22 1 16,21 0-16,-21 0 0,0 0 0,1 0 16,-1-1-16,-21 1 0,0 0 0,0 0 15,0 0-15,0 42 31,0 0-31,-21 0 0,-1-21 16,1 43-16,21-22 0,-21 0 16,0 0-16,21 0 0,-21 0 0,21 1 15,-21-1-15,21 0 0,0 0 16,21-42 15,0 0-15,0 0-16,0-1 0,0 1 15,1-21-15,-1 21 0,21 0 0,-21-1 16,0 1-16,22 0 0,-22-21 16,0 21-16,21-1 0,-20 1 15,-1 21-15,0 0 16,-21 21-16,0 1 16,0-1-16,0 0 0,21 0 0,-21 0 15,21 0-15,-21 1 0,21-1 0,1 0 16,-22 0-16,21 0 0,0 0 15,0 1-15,0-1 0,0-21 0,22 21 16,-1 0-16,0-21 0,1 0 16,-1 0-16,22 0 0,-22 0 0,21 0 15,1 0-15,-1 0 0,-20 0 0,20-21 16,-20 21-16,-1-21 16,0 0-16,-21-22 0,1 22 0,-1 0 0,0-21 15,-21 20-15,21-20 0,-21 21 16,0-21-16,0 20 0,0 1 15,0 0-15,-21 0 0,0 0 0,0 0 16,-22 21-16,22 0 0,-21 0 16,21 0-16,-22 0 0,22 21 0,-21 0 15,-1-21-15,22 42 0,0-21 0,0 1 16,0-1-16,0 0 0,21 0 16,-22 0-16,22 22 0,0-22 0,0 0 15,0 0-15,22 0 0,-1-21 16,0 21-16,0-21 15,0 0-15,0 0 0,1 0 0,20 0 0,-21 0 16,0 0-16,0 0 0,22-21 16,-22 0-16,0 0 0,0 0 15,0 0-15,1-1 0,-1-20 0,0 21 16,0-21-16,0-1 0,-21 1 16,21 0-16,1-22 0,-1 22 0,-21-1 15,0 1-15,21 0 0,-21-1 0,21 1 16,-21 21-16,0 0 0,0 42 31,-21 0-31,0 21 16,0 1-16,21-22 0,-22 42 0,22-20 15,0-1-15,-21 0 0,21 1 16,-21-1-16,21 0 0,0-20 16,0 20-16,0-21 0,0 21 0,0-20 15,0-1-15,0 0 0,0 0 0,0 0 16,21-21-16,0 21 0,1-21 15,-1 0-15,0 0 0,0 0 16,0 0-16,0-21 0,22 21 16,-22-21-16,0 0 0,0 0 0,22 0 15,-22-1-15,0 1 0,0 0 0,0-21 16,0 21-16,1-1 0,-22 1 16,0 0-16,0 0 0,0 42 31,-22 0-16,22 22-15,0-22 0,0 0 0,-21 0 16,21 0-16,0 0 0,0 1 0,0-1 16,0 0-16,0 0 0,0 0 15,0 0-15,21-21 16,1 22-16,-1-22 0,0 0 0,0 0 16,21 0-16,-20 0 0,-1 0 15,21-22-15,-21 1 0,22 0 0,-22 0 16,0 0-16,0 0 0,21-22 15,-20 22-15,-1-21 0,0-22 16,0 22-16,0-22 0,0 22 0,1-21 16,-1-1-16,-21 1 0,0-1 15,21 22-15,-21-1 0,0 22 0,21-21 16,-21 21-16,0 0 0,-21 42 31,0 0-31,0 21 0,21 1 16,-22-1-16,1 0 0,21 22 15,-21-22-15,0 22 0,21-22 0,-21 0 16,21 1-16,-21-1 0,21 0 0,0 1 16,0-22-16,0 0 15,0 21-15,0-21 0,0 1 0,21-1 16,0-21-16,0 0 0,0 0 16,0 0-16,1 0 0,-1 0 15,0 0-15,21 0 0,-21-21 0,1-1 16,-1 22-16,0-21 0,0 0 15,21-21-15,-20 21 0,-1-1 0,0 1 16,-21-21-16,0 21 0,21 0 0,-21-1 16,0 44 15,-21-1-31,21 0 16,-21 0-16,21 0 0,0 0 15,0 1-15,0-1 0,-21 0 0,21 0 16,0 0-16,0 0 15,0 1-15,0-1 16,21-21-16,0 0 16,0 0-16,0 0 0,0 0 15,1 0-15,-1 0 0,0-21 0,0-1 16,0 22-16,22-21 0,-22 0 0,0 0 16,0 0-16,0 0 0,0-22 15,1 22-15,-1 0 0,-21 0 0,0 0 16,-21 42 15,21 0-31,-22 0 0,1 0 16,0 0-16,21 1 0,-21-1 15,21 0-15,-21 0 0,21 0 0,0 0 16,0 1-16,0-1 0,0 0 16,21-21 15,0 0-31,0 0 0,0 0 15,1 0-15,-1-21 0,-21 0 16,0-1-16,21 1 0,-21 0 16,0 0-16,0 0 0,0 0 0,0-1 0,0 1 15,0 0-15,0 0 16,0 0-16,-21 21 0,21-21 0,-21 21 16,-1 0-16,44-22 46,-1 22-46,0 0 16,21 0-16,-21 0 0,1-21 0,-1 21 16,0 0-16,21 0 0,-21 0 0,1 0 15,-1 0-15,0 0 0,0 0 16,0 0-16,0 21 0,-21 1 16,0-1-16,0 0 0,0 0 15,0 0-15,0 0 0,0 22 16,0-22-16,0 0 0,0 0 0,0 0 15,-21 1-15,0-1 16,21 0-16,-21 0 16,0-21-1,21-21 17,0 0-32,0 0 0,21-1 15,21 1-15,-21 0 0,1 0 16,20 0-16,-21-22 0,21 22 15,-20-21-15,20 21 0,0-22 0,-21 22 16,1 0-16,-1 0 0,21 0 16,-21 21-16,0 0 15,-21 21-15,0 0 16,0 0-16,0 0 0,0 22 0,-21-22 16,0 21-16,21-21 0,0 22 0,0-22 15,0 0-15,0 0 0,0 22 16,0-22-16,0 0 0,0 0 15,21 0-15,0-21 0,1 21 16,-1-21-16,0 0 0,21 0 16,-21 0-16,1 0 0,-1 0 15,0 0-15,21 0 0,-21-21 0,1 0 16,-1 21-16,21-21 0,-21-21 16,0 20-16,1 1 0,-1-21 0,0 21 15,0-22-15,-21 22 0,0 0 16,0 0-16,0 0 0,-21 21 15,0 0-15,0 21 16,-1 0-16,-20 0 0,21 0 16,0 1-16,0 20 0,-1-21 0,22 0 15,0 0-15,-21 1 0,21-1 0,0 0 16,-21-21-16,21 21 0,0 0 16,0 0-1,-21-21 16,21-21-15,0 0-16,0 0 0,0 0 16,0 0-16,0-1 0,0 1 15</inkml:trace>
  <inkml:trace contextRef="#ctx0" brushRef="#br1" timeOffset="185996.83">26458 7281 0,'0'0'0,"-21"0"0,0 0 16,0 0-16,21-21 0,-21 21 0,-1 0 15,1 0 1,0 0 15,0 0-31,21 21 16,-21-21-16,0 0 0,-1 0 15,1 0-15,0 22 0,-21-22 16</inkml:trace>
  <inkml:trace contextRef="#ctx0" brushRef="#br1" timeOffset="186219.69">25209 7451 0,'0'0'15,"-21"0"-15,-21 21 0,21-21 16,21 21-16,21-21 31,0 0-31,0 0 0,22 0 16,-22 0-16,0 0 0,21 0 0,-21 0 15,22 0-15,-22 0 0,21-21 16,-21 21-16,22 0 0,-22-21 0,0 0 16,-21-1-16,0 1 15,-21 0 1,0 21-16</inkml:trace>
  <inkml:trace contextRef="#ctx0" brushRef="#br1" timeOffset="186410.19">24405 7239 0,'-21'0'0,"42"0"0,-63 0 31,42 21-16,-21-21 1,-1 21-16,1-21 16,0 22-16,0-22 0,-21 21 15,-1-21-15</inkml:trace>
  <inkml:trace contextRef="#ctx0" brushRef="#br1" timeOffset="187727.85">296 12594 0,'0'0'0,"21"0"0,-42 0 47,42 0-16,22 0-31,-1 0 0,0 0 0,22 0 16,-1 0-16,1 0 0,21 0 16,-22 0-16,22 0 0,-22 0 15,22 0-15,-22 0 0,22 0 0,-21 0 16,20 0-16,-20 0 0,-1 0 16,1 0-16,-1 0 0,-20 0 0,-1 0 15,0-21-15,1 21 0,-22 0 16,0-21-16,-21 0 15,-42 0 1,20 21-16,-20-22 0,0 22 16,-1-21-16,1 21 0,0-21 15,-22 0-15,22 21 0,0-21 0,-1 0 16,1 21-16,21 0 0,-22-22 16,22 22-16,0 0 0,0 0 15,0 0-15,42 0 31,0 22-31,21-22 0,-20 0 16,20 0-16,0 21 0,-21-21 16,22 0-16,-1 0 0,0 0 15,1 0-15,-1 0 0,0 0 16,1 0-16,-1 0 0,-21 21 0,0-21 16,1 0-16,-1 0 0,-21 21 15,0 0-15,0 0 0,0 1 16,-21-1-16,-22 0 15,22 21-15,0-21 0,-21 1 0,20 20 16,-20-21-16,0 21 0,21 1 16,-22-22-16,1 21 0,0 1 15,-1-1-15,22-21 0,-21 0 0,21 22 16,-22-22-16,22 0 0,0 0 16,21 0-16,0 0 0,0 1 15,21-22 1,21 0-16,-20-22 0</inkml:trace>
  <inkml:trace contextRef="#ctx0" brushRef="#br1" timeOffset="189603.31">2794 11811 0,'-21'0'0,"42"0"0,-63 0 0,20 0 16,1 0-16,0 0 0,0 0 16,21 21-16,-21 0 0,0-21 0,21 22 15,0-1-15,0 0 0,0 0 16,0 0-16,0 0 0,21-21 0,0 22 15,0-22-15,21 0 0,-20 0 16,20 0-16,-21 0 0,21 0 0,1 0 16,-1 0-16,-21-22 15,22 1-15,-1 0 0,-21 21 0,21-21 16,-20 0-16,-1 0 0,0-1 0,0 1 16,0 0-16,-21 0 0,0 0 15,0 0-15,0-1 0,0 1 16,0 0-16,-21 21 15,0 0-15,0 0 0,0 21 16,-1 0-16,22 22 16,-21-1-16,21 0 0,0 1 0,0 20 15,0-20-15,0 20 0,0-21 16,0 22-16,0-22 0,0 1 0,0 20 16,0-21-16,0 1 0,0-1 15,0 0-15,0-20 0,0 20 16,0-21-16,0 21 0,0-20 0,0-1 15,0 0-15,0 0 0,-21-21 16,0 0-16,0 0 16,0 0-16,-1-21 15,1 0-15,0 0 0,0-1 0,-21 1 16,20 0-16,-20 0 0,21 0 16,-21 0-16,-1-22 0,1 22 0,0 0 15,-1 0-15,22 0 0,-21 21 16,21 0-16,-22 0 0,22 0 0,0 0 15,21 21-15,0 21 16,0-21-16,0 0 0,0 22 16,0-22-16,0 0 0,21 21 0,0-20 15,0-1-15,22 21 0,-22-21 16,21 0-16,1 1 0,-1-22 0,0 21 16,1-21-16,20 0 0,-21 0 15,1 0-15,20 0 0,-20-21 0,-1-1 16,21 1-16,-20 0 0,-1 0 15,0 0-15,1-22 0,-1 22 0,0 0 16,1-21-16,-1 21 0,-21-22 16,0 22-16,1-21 0,-22 21 0,0-22 15,0 22-15,0 0 0,0 0 16,0 0-16,0-1 0,-22 22 31,22 22-31,0-1 0,0 0 16,0 0-16,-21 0 0,21 22 0,0-22 15,0 0-15,0 21 0,0-21 16,0 1-16,0-1 0,21 0 0,1 0 16,-1 0-16,0 0 0,0-21 0,0 22 15,0-22-15,1 0 0,-1 0 16,21 0-16,-21 0 0,0 0 0,22 0 16,-22-22-16,21 22 0,-21-21 15,22 0-15,-22 0 0,0 0 16,0 0-16,0-1 0,1-20 0,-22 21 15,0 0-15,0-22 0,0 22 16,0 0-16,0 0 0,0 0 0,0 0 16,0 42 15,-22 0-31,22 21 0,-21-21 16,21 1-16,0-1 0,-21 21 15,21-21-15,0 0 0,0 22 0,0-22 16,0 0-16,0 0 0,0 0 15,0 1-15,0-1 16,21-42 15,-21-1-31,21 1 16,-21 0-16,0 0 0,22 0 0,-1-22 16,-21 22-16,21-21 0,0 21 15,-21-22-15,0 22 0,0-21 0,21 21 16,-21 0-16,21-1 0,1 22 31,-22 22-31,21-1 0,-21 0 16,0 0-16,21 0 15,-21 0-15,0 22 0,0-22 0,0 0 16,0 0-16,21 0 0,-21 1 16,21-1-16,-21 0 0,0 0 0,0 0 15,21-21-15,1 21 0,-1-21 0,0 0 16,0 0-16,0 0 15,0 0-15,1 0 0,-1 0 0,0 0 16,21-21-16,-21 21 0,1-21 16,-1 0-16,0 0 0,0 0 0,21-1 15,-20-20-15,20 21 0,-21 0 0,0-22 16,22 22-16,-22-21 0,0 0 16,-21 20-16,0 1 0,21 0 0,-21 0 15,0 0-15,0 42 31,0 0-31,0 0 0,0 0 0,-21 1 16,21-1-16,-21 21 0,21-21 16,-21 0-16,21 22 0,-22-22 0,22 0 15,0 21-15,0-20 0,0-1 0,0 0 16,0 0-16,0 0 0,22 0 16,-1-21-16,0 22 0,21-22 0,-21 0 15,22 0-15,-22 0 0,21 0 16,-21 0-16,128-43 15,-128 22-15,0 0 16,0 0-16,0 0 16,0-1-16,-21 1 0,0 0 0,0 0 15,0 0-15,0-22 0,0 22 0,0 0 16,0 0-16,0 0 0,0 0 16,-21 21-16,0 0 15,0 0-15,0 21 0,21 0 16,-21 0-16,21 0 0,-22 0 0,22 22 15,0-22-15,0 0 0,0 21 0,0-20 16,0-1-16,22 0 16,-1 0-16,-21 0 0,21 0 0,0 1 15,21-1-15,-20-21 0,20 0 0,-21 0 0,21 0 16,-20 0-16,20 0 16,0 0-16,-21 0 0,1-21 0,20 21 15,-21-22-15,0 1 0,0 0 0,-21 0 16,0 0-16,0 0 0</inkml:trace>
  <inkml:trace contextRef="#ctx0" brushRef="#br1" timeOffset="189806.72">3937 12150 0,'0'0'0,"0"21"16,21-21-1,0 0-15,0 0 16,1 0-16</inkml:trace>
  <inkml:trace contextRef="#ctx0" brushRef="#br1" timeOffset="191567.29">6456 12446 0,'0'0'0,"21"-21"0,-21-21 0,21 20 16,0-20-16,0 0 0,1-1 0,-1 1 16,0-21-16,-21 20 0,21-20 15,0 20-15,-21-20 0,21 21 0,-21-1 16,0 1-16,0 0 0,0 20 16,0 1-16,0 0 0,0 0 15,0 0-15,-21 21 0,0 0 16,0 21-16,21 0 15,0 21-15,0-20 0,0 20 0,0 21 16,0-20-16,0 20 0,0-20 0,0 20 16,0 1-16,0-1 0,21-21 15,0 1-15,-21-1 0,21 0 0,-21 1 16,22-1-16,-1-21 0,0 22 16,0-22-16,21 0 0,-20-21 15,20 21-15,0-21 0,1 0 0,-1 0 0,0 0 16,1 0-16,-1 0 0,0-21 15,1 0-15,-1 0 0,0-1 16,1 1-16,-1-21 0,-21 21 0,21-22 16,1 1-16,-22 0 0,0-22 15,0 1-15,0 20 0,1-20 0,-22-1 16,0 22-16,0-21 0,0 20 0,0 1 16,0 21-16,0-22 0,-22 22 15,22 0-15,-21 21 0,0 0 0,0 0 16,0 0-16,0 42 15,21-20-15,0 20 0,0 0 16,-22 1-16,22 20 0,0-21 0,-21 22 16,21-1-16,0-20 0,0-1 15,0 22-15,0-22 0,0 0 16,0-21-16,0 22 0,0-22 0,21 0 16,1 0-16,-1 0 0,21-21 15,-21 0-15,0 0 0,22 0 0,-22 0 16,21 0-16,1-21 0,-1 0 0,0 0 15,1 0-15,-1-22 0,0 22 16,1-21-16,-1 21 0,0-22 0,-21 1 16,1 0-16,-1-1 0,0 22 0,0-21 15,-21 21-15,21 0 0,-42 21 32,0 0-32,21 21 0,-21 0 15,21 0-15,0 21 16,-21-20-16,21-1 0,-22 21 0,22-21 15,0 0-15,0 22 0,0-22 16,-21 0-16,21 21 0,-21-20 0,21-1 16,0 0-16,0 0 0,0 0 15,0 0 1,0-42 0,0 0-1,0 0-15,21 0 0,0 0 16,1-1-16,-22-20 0,21 21 0,-21-21 15,21 20-15,0-20 0,-21 0 0,21 21 16,0-1-16,-21 1 16,0 0-16,22 0 0,-1 21 0,0 0 15,-21 21 1,21 0-16,-21 0 16,0 1-16,0 20 0,0-21 0,21 0 15,-21 0-15,0 1 0,0-1 0,0 21 16,21-21-16,1 0 0,-22 1 15,21-22-15,0 21 0,-21 0 0,21-21 16,0 0-16,0 21 0,1-21 0,-1 0 16,0 0-16,0 0 0,0 0 15,0 0-15,1-21 0,-1 0 16,-21 0-16,21-1 0,0 1 0,0 0 16,-21 0-16,21-21 0,-21 20 15,22-20-15,-1 0 0,-21-1 0,0 1 16,21 21-16,0-21 0,-21 20 15,0 1-15,0 0 0,0 0 0,21 21 16,-21 21 0,0 0-16,0 0 15,-21 1-15,21-1 0,-21 21 0,21-21 16,0 22-16,0-22 0,0 21 0,0-21 16,0 22-16,0-22 0,0 0 15,0 0-15,0 0 0,0 0 16,21 1-16,0-22 0,-21 21 0,21-21 15,22 0-15,-22 0 0,0 0 16,0 0-16,22 0 0,-1 0 0,-21 0 16,21-21-16,1-1 0,-1 1 0,-21 0 15,22 0-15,-22-21 0,21-1 16,-21 22-16,0-21 0,1-1 0,-1-20 16,0 21-16,-21-1 0,21 1 0,0 0 15,-21-1-15,0 1 0,0 0 16,21 20-16,-21-20 0,0 21 0,0 0 15,0 0-15,0-1 0,-21 22 32,0 22-32,21-1 15,-21 0-15,0 21 0,21 1 16,-21-1-16,21 0 0,0 1 0,-22 20 16,22-21-16,-21 22 0,21-22 0,-21 1 15,21-1-15,0 0 0,0 1 16,0-22-16,0 21 0,0-21 0,0 0 15,21 1-15,0-1 0,1-21 0,-1 0 16,0 0 0,0 0-16,0 0 0,0 0 15,1 0-15,-1-21 0,0 21 0,-21-22 0,21 1 16,0 0-16,-21 0 16,21-21-16,1 20 0</inkml:trace>
  <inkml:trace contextRef="#ctx0" brushRef="#br1" timeOffset="191803.16">9144 11917 0,'0'0'0,"21"0"0,0 0 0,0 0 15,1 0-15,-1 0 0,0 0 0,0 0 16,0 0-16,0 0 15,1 0-15,-1 0 0,0 0 0,0 0 16,0 0-16,0 0 16,1 0-16,-1-21 15,-21 0-15,0-1 16,0 1-16</inkml:trace>
  <inkml:trace contextRef="#ctx0" brushRef="#br1" timeOffset="192008.04">8551 11811 0,'-21'21'16,"21"0"-16,0 1 31,0-1-16,21-21 1,0 0-16</inkml:trace>
  <inkml:trace contextRef="#ctx0" brushRef="#br1" timeOffset="193379.35">10985 11642 0,'0'-21'0,"0"42"0,22-64 0,-22 22 16,21-21-16,-21 21 0,0 0 0,0-1 15,0 1-15,0 0 0,-21 0 16,-1 0-16,1 21 0,0 0 0,0 0 16,0 0-16,-22 0 0,22 0 15,0 21-15,-21 0 0,21 0 0,-22 22 16,22-22-16,0 21 0,0 22 0,0-22 15,-1 0-15,1 22 16,0-22-16,21 22 0,0-1 0,0 1 16,0-1-16,0-21 0,0 1 0,0 20 15,0-20-15,0-22 0,42 21 16,-20-21-16,-1 0 0,21 1 0,0-1 16,1-21-16,20 0 0,1 0 15,-22 0-15,22 0 0,20 0 0,-20 0 16,-1-21-16,1-1 0,-1 1 0,1 0 15,-22 0-15,0 0 0,22-22 16,-22 22-16,-21-21 0,22 0 0,-22 20 16,0-20-16,-21 0 0,0-1 15,0 1-15,0 21 0,0-21 16,-21 20-16,0 1 0,0 0 0,-1 21 16,1 0-16,-21 0 0,21 0 0,-22 0 15,22 0-15,-21 0 0,21 21 16,-22 22-16,22-22 0,-21 0 0,21 21 15,0 1-15,-22-22 0,43 21 0,-21 0 16,21-20-16,0-1 0,0 21 16,0-21-16,0 0 0,0 1 0,21-1 15,0-21-15,1 0 0,-1 21 0,21-21 16,-21 0-16,22 0 0,-22 0 16,21-21-16,-21 0 0,22 21 0,-1-22 15,-21 1-15,21-21 0,-20 21 16,20 0-16,-21-22 0,0 1 15,0 21-15,1-22 0,-22 22 0,0-21 16,0 21-16,0 0 0,0-1 0,0 1 16,0 0-16,-22 21 15,1 21 1,0 0-16,21 1 0,-21-1 0,21 0 16,0 0-16,0 21 0,0-20 15,0-1-15,0 21 0,0-21 0,0 0 16,0 1-16,21-1 0,0-21 0,0 21 15,1 0-15,20-21 0,-21 0 16,0 0-16,22 0 0,-1 0 16,0 0-16,-21 0 0,22-21 0,-1 0 15,0 21-15,-20-21 0,20-22 16,0 22-16,-21 0 0,22-21 0,-22 20 16,0-20-16,0 0 0,0 21 0,1-22 15,-22 22-15,21 0 0,-21 0 16,0 0-16,0-1 0,0 44 15,-21-1 1,21 0-16,-22 21 0,1-21 16,21 1-16,0 20 0,-21 0 0,0-21 15,21 22-15,-21-22 0,21 0 16,-21 0-16,21 0 0,0 1 16,0-1-16,0 0 0,0-42 46,21 0-46,-21-1 0,0 1 0,21 0 16,0 0-16,-21-21 0,21-1 16,0 22-16,1-21 0,-1-1 0,0 22 15,0-21-15,0 21 0,0-22 0,1 22 16,-1 0-16,0 21 0,0 0 16,0 0-16,-21 21 15,21 0-15,-21 1 0,0 20 0,0-21 16,0 21-16,0 1 15,22-1-15,-22 0 0,0 1 0,0-1 16,21-21-16,0 22 0,-21-22 0,21 0 16,0 0-16,0 0 0,1 0 15,-1-21-15,21 0 0,-21 0 0,0 0 16,22 0-16,-1 0 0,-21-21 0,22 0 16,-1 0-16,0 0 0,1 0 15,-22-1-15,21-20 0,-21 21 0,22-21 16,-22-1-16,0 22 0,-21-21 0,0-1 15,0 22-15,-21-21 0,-22 21 16,22 0-16</inkml:trace>
  <inkml:trace contextRef="#ctx0" brushRef="#br1" timeOffset="194546.68">4064 13441 0,'0'0'0,"0"-21"0,0 0 16,0-1-16,0 1 15,-21 21-15,21-21 0,0 42 32,0 0-32,0 22 0,0-1 15,0 0-15,21 1 0,-21-1 16,0 22-16,21-22 0,-21 21 0,21-20 15,-21-1-15,0 22 0,0-22 16,0-21-16,0 21 0,0 1 16,0-22-16,0 0 0,0 0 0,0 0 15,0-42 17,0 0-32,0 0 15,0 0-15,0 0 0,0-22 0,0 22 16,21-21-16,-21-1 0,22 1 0,-1 0 15,-21-1-15,21 1 0,0 0 16,21 21-16,-20-1 0,20 1 0,0 0 16,1 21-16,-1 0 15,0 0-15,22 21 0,-22 0 0,0 1 16,-20 20-16,20-21 0,-21 0 16,0 22-16,0-22 0,-21 21 0,0-21 15,0 22-15,0-22 0,-21 0 0,0 21 16,-21-21-16,21 1 0,-22-1 15,22-21-15,-21 21 0,21 0 0,-22-21 16,1 0-16,21 0 0,0 0 16,-22 0-16,22 0 0,0 0 0,21-21 15,-21 21-15,21-21 0,-21 0 16,21-1 0,21 22-1,0 0-15,0 0 16,0 0-16,0 0 0,1 22 15,-1-22-15,21 0 0,-21 21 16,0-21-16,22 0 0,-22 0 0,21 0 16,-21 21-16,22-21 0,-1 0 0,-21 0 15,22 0-15,-1 0 0,0 0 16,1-21-16,-1 21 0,0-21 0,1-1 16,-1 1-16,0 21 0,-21-21 15,22-21-15,-1 21 0,-21-1 0,22-20 16,-22 21-16,0-21 0,-21 20 15,0-20-15,21 0 0,-21-1 16,0 22-16,0-21 0,0 21 0,0 0 16,-21 21-16,0 0 15,0 0-15,-1 0 0,1 0 0,0 21 16,21 21-16,-21-21 0,0 22 16,21-1-16,-21-21 0,21 21 0,0 1 15,0-22-15,0 21 0,0-21 0,0 22 16,0-22-16,21 0 0,0 0 15,0-21-15,-21 21 0,21-21 0,0 0 16,1 0-16,-1 0 0,21 0 16,-21 0-16,22 0 0,-22 0 0,21 0 15,0 0-15,1-21 0,-1 0 16,0 0-16</inkml:trace>
  <inkml:trace contextRef="#ctx0" brushRef="#br1" timeOffset="196075.77">7366 13229 0,'0'0'16,"0"-21"-16,0 0 0,0 0 15,0 0-15,0-1 0,0 1 16,0 42 15,0 1-31,0-1 0,-21 0 0,21 21 16,0-21-16,0 22 0,0-1 16,0 0-16,0 1 0,0-1 15,0 0-15,0 22 0,0-22 0,0 1 16,0-22-16,0 21 0,0-21 15,0 22-15,0-22 0,0 0 0,0 0 16,0 0 0,0-42-1,0 0-15,0 0 16,0 0-16,0-1 0,0 1 16,0-21-16,0 0 0,0 20 0,0-20 15,0 0-15,21-1 0,0 1 16,0 21-16,0-21 0,1 20 15,-1-20-15,0 21 0,21 21 0,-21-21 16,1 21-16,20 0 0,-21 0 0,0 0 16,0 0-16,1 21 0,-1 0 15,0 0-15,0 0 0,-21 1 0,21 20 16,-21-21-16,0 21 0,0-20 16,0 20-16,0-21 0,21 0 0,-21 22 15,22-22-15,-22 0 0,0 0 16,21-21-16,0 21 0,0-21 15,0 0-15,0 0 0,1 0 0,-1 0 16,21-21-16,-21 0 0,0 0 16,22 0-16,-22-1 0,0 1 15,0-21-15,22 21 0,-22-22 0,-21 22 16,21-21-16,0 21 0,-21-22 16,21 22-16,-21 0 0,0 0 0,0 0 15,0 0-15,0-1 0,-21 22 16,0 0-16,0 0 0,0 0 15,-1 22-15,22-1 16,0 0-16,0 0 16,0 0-16,22 0 0,-1 1 15,-21-1-15,21 0 0,0-21 0,0 42 16,-21-21-16,21 1 0,-21-1 16,22 0-16,-22 0 0,21 0 15,-21 0-15,0 1 0,0-1 0,0 0 16,21 0-16,0-21 15,0 0 1,0 0-16,1 0 0,-1-21 16,0 0-16,0 0 0,0-1 0,0 1 15,1 0-15,20-21 0,-21 21 0,0-22 16,22 22-16,-22-21 0,0 21 16,0-22-16,0 22 0,0-21 0,1 21 15,-22-22-15,0 22 0,0 0 16,0 0-16,-22 21 15,1 0-15,0 0 0,0 0 16,0 21-16,0-21 0,-1 21 16,1 0-16,21 0 0,0 1 0,0-1 15,0 0-15,0 0 0,0 0 0,21 0 16,1 1-16,-1-1 0,0 0 16,0 0-16,0-21 0,0 21 0,22 0 15,-22 1-15,0-1 0,0-21 0,-21 21 16,0 0-16,0 0 15,-21 0-15,0-21 16,-21 0-16,-1 22 0,1-22 16,21 0-16,-22 0 0,1 21 0,21-21 15,0 0-15,0 0 0,-1 0 16,1 0-16,42 0 16,22-21-1</inkml:trace>
  <inkml:trace contextRef="#ctx0" brushRef="#br1" timeOffset="196287.23">9461 13526 0,'0'0'0,"0"21"16,0 0-16,0 0 15,0 0-15,-21 0 0,0 1 16,0-1-16,0 0 0,0 0 15,-1 0-15,1 0 0,-21 1 0,21-1 16,0 21-16,-1-21 0,-20 0 0,21 1 16,21-1-16,-21-21 0,21 21 15</inkml:trace>
  <inkml:trace contextRef="#ctx0" brushRef="#br1" timeOffset="197615.11">10075 13610 0,'0'0'0,"0"21"0,0-42 47,21 21-47,1-21 0,-1 0 0,0 0 15,0 0-15,21-1 0,-20 1 0,20 0 16,-21-21-16,0 21 0,22-1 15,-22-20-15,0 21 0,0-21 0,0 20 16,0-20-16,-21 21 0,0-21 0,0 20 16,0 1-16,-21 0 15,0 21-15,0 0 0,-21 21 16,20-21-16,1 21 0,0 1 16,0 20-16,0-21 0,21 21 15,0-20-15,0-1 0,0 21 0,0-21 16,21 22-16,0-22 0,0 21 15,0-21-15,22 0 0,-22 22 0,0-22 16,21 0-16,-20 0 0,-1 0 0,-21 1 16,0-1-16,21 0 0,-21 0 15,-21-21 1,0 0-16,-1 0 0,-20 0 16,21 0-16,0-21 0,0 0 15,-22 21-15,22-21 0,0 21 0,0 0 16,0-22-16,-1 22 0,1 0 15,21 22 1,0-1 0,43 0-16,-22 0 15,0-21-15,0 21 0,21-21 0,1 0 16,-1 0-16,0 0 0,1 0 0,-1 0 16,0 0-16,22 0 0,-1 0 15,-20-21-15,20 21 0,1-21 0,-1 0 16,1 0-16,-1-1 0,-20 1 0,-1-21 15,0 21-15,1-22 0,-1 22 16,-21-21-16,0 21 0,0-22 0,-21 1 16,0 21-16,0-21 0,0 20 15,0-20-15,0 21 0,0 0 16,0 0-16,-21 21 16,0 0-1,0 21-15,21 0 0,0 0 0,0 0 16,-21 0-16,21 22 0,0-22 0,0 0 15,0 0-15,0 0 0,0 1 16,0-1-16,21 0 0,0 0 0,0 0 16,0-21-16,1 0 0,-1 0 15,21 0-15,-21 0 0,0 0 16,1 0-16,-1 0 0,0-21 0,21 0 16,-21 0-16,1 0 0,20-1 15,-21 1-15,21 0 0,-20-21 16,-1 21-16,0-1 0,21-20 0,-21 21 15,1 0-15,-1-22 0,0 22 0,-21 0 16,21 0-16,-21 42 31,0 0-15,0 0-16,-21 1 16,21-1-16,21-21 31,0 0-16,-21-21 1,21 21-16,-21-22 16,0 1-1,-21 21-15,0 0 16,0 0 0,0 21-16,0 1 0,-1-22 0,1 21 15,0 0-15,21 21 0,-21-21 0,0 1 16,21-1-16,-21 21 0,21-21 15,0 0-15,0 1 0,0-1 0,0 0 16,21 0-16,0-21 0,0 21 16,0-21-16,22 21 0,-22-21 15,21 0-15,0 0 0,1 0 0,-22 0 16,21 0-16,1 0 0,-1-21 16,-21 0-16,0 21 0,0-21 0,1 21 15,-22-21-15,0 0 16,0-1-1</inkml:trace>
  <inkml:trace contextRef="#ctx0" brushRef="#br1" timeOffset="197818.99">12552 13356 0,'0'0'0,"0"21"16,0 1-16,0-1 0,0 0 15,-21 0-15,-1 0 0,1 0 16,21 1-16,-21-1 0,0 0 0,0 0 16,0 0-16,-1 0 0,1 1 0,0-22 15,0 21-15,-21 0 0,20-21 16,-20 21-16,0 0 0,21-21 0,-43 0 16,22 21-16,-1-21 0</inkml:trace>
  <inkml:trace contextRef="#ctx0" brushRef="#br1" timeOffset="199767.46">1736 15113 0,'0'-21'15,"0"42"-15,0-84 0,0 41 0,0 1 0,0-21 16,0 21-16,0 0 0,0-1 16,21-20-16,-21 21 0,21 0 0,0 21 15,0-21-15,0 21 0,1 0 16,-1 0-16,0 21 15,0 0-15,0 0 0,0 0 0,1 22 16,-1-1-16,0 0 0,0 1 16,-21-1-16,0 21 0,0-20 15,0-1-15,0 0 0,0 1 0,0-1 16,0-21-16,0 22 0,0-22 16,0 0-16,0 0 0,0-42 46,0 0-46,0 0 0,0-1 0,0-20 16,0 0-16,0-1 0,0 1 16,0 0-16,0-22 0,21 22 15,0 0-15,1-22 0,-1 22 16,0-1-16,21 1 0,-21 21 0,22 0 16,-1 0-16,0-1 0,1 22 15,-1 0-15,-21 0 0,22 22 0,-1-1 16,-21 0-16,0 21 0,0-21 15,1 22-15,-1-1 0,-21-21 0,0 22 16,0-1-16,0 0 0,0 1 16,0-22-16,0 21 0,0-21 0,0 0 15,0 1-15,0-1 0,0-42 47,0-1-47,0 1 0,0 0 16,0-21-16,0 21 0,0-22 0,0 1 15,0 0-15,21 20 0,0-20 16,0 0-16,0-1 0,1 22 0,-1-21 16,0 21-16,21 0 0,-21-1 15,1 22-15,20 0 0,-21 0 0,21 0 16,-20 22-16,-1-1 0,0 0 16,0 0-16,0 0 0,-21 22 0,0-1 15,0-21-15,0 21 0,0 1 16,0-1-16,0 0 0,0-20 0,0 20 15,0-21-15,21 21 16,-21-20-16,0-1 0,22 0 16,-1-21-16,0 0 0,0 0 15,0 0-15,0 0 0,1-21 0,-1 21 16,0-21-16,0-1 0,0 22 0,0-21 16,1 0-16,-22 0 0,21 21 15,0-21-15,0 0 0,-21-1 0,21 1 16,0 0-16,-21 0 0,22 0 15,-1 0-15,-21-1 0,21 22 0,0-21 16,-21 0-16,21 21 16,0 0-16,-21-21 0,0 42 93,0 0-30,-21-21 46,21-21-15,-21 21-78,21-21-1,0 0 1,0 0-16,0-1 31,-21 22 0,0 0 79,0 0-95,21 22 1,0-1-16,0 0 0,0 0 16,0 0-16,0 0 0,0 22 15,0-22-15,0 21 0,0-21 0,0 22 16,0-22-16,0 0 0,0 0 16,21 0-16,-21 1 0,21-22 0,0 0 15,0 21-15,0-21 0,1 0 16,-1 0-16,21 0 0,-21-21 15,0-1-15,1 22 0,-1-21 0,0-21 16,-21 21-16,21 0 0,-21-22 16,0 22-16</inkml:trace>
  <inkml:trace contextRef="#ctx0" brushRef="#br1" timeOffset="200083.28">3683 14605 0,'0'0'0,"-21"21"16,0 0-16,-1 1 0,22-1 16,0 0-16,22-21 31,-1 0-31,0 0 16,0-21-16,0 0 0,-21-1 0,21 22 15,-21-21-15,0 0 0,0 0 16,-21 0-16,-21 0 0,21 21 15,0 0-15,-1 0 0,1 0 16,-21 0-16,21 0 0,0 0 0,-1 21 16,1 0-16,21 21 15,0-21-15,0 1 0,0 20 0,0-21 16,0 21-16,21-20 0,1 20 0,-1-21 16,0 0-16,0 0 0,21 1 15,-20-22-15,20 21 0</inkml:trace>
  <inkml:trace contextRef="#ctx0" brushRef="#br1" timeOffset="201567.63">4403 14669 0,'0'0'0,"0"-22"16,-64 22-1,43 0-15,0 22 16,0-1-16,21 0 0,0 0 0,-22 21 15,1-20-15,21 20 0,-21 0 16,21-21-16,-21 22 0,21-1 0,0 0 16,-21 1-16,21-1 0,-21-21 15,21 22-15,0-1 0,0-21 0,0 0 16,0 0-16,21-21 0,0 0 16,0 0-16,0 0 0,0 0 15,22-21-15,-22 0 0,0 0 0,21 0 16,-20 0-16,20-22 15,-21 22-15,21-21 0,-20 21 0,-1-22 16,0 1-16,0 21 0,0-22 0,0 1 16,-21-21-16,0 20 0,0 1 15,22 0-15,-22-1 0,21 22 0,-21-21 16,0 21-16,0 42 16,0 0-1,0 0-15,0 21 0,0-20 16,0 20-16,0 0 0,-21 1 0,-1-1 15,1 0-15,21 1 0,-21-22 0,21 21 16,0 0-16,0 1 0,0-22 16,0 21-16,0-21 0,0 22 15,0-22-15,0 0 0,21 0 16,0-21-16,1 0 0,-1 21 0,21-21 16,-21 0-16,22 0 0,-22-21 0,21 21 15,-21-21-15,22 0 0,-22 0 16,21-22-16,-21 22 0,22 0 0,-22 0 15,21-21-15,-21 20 0,0-20 16,1 21-16,-1 0 0,-21-22 0,0 22 16,0 0-16,0 0 0,0 0 0,-21 21 31,-1 0-31,1 21 0,0 0 16,0 0-16,21 0 0,0 1 15,0-1-15,0 0 0,0 0 16,0 0-16,0 22 0,0-22 0,0 0 15,21 0-15,-21 0 0,21 0 16,-21 1-16,0-1 0,21-21 0,1 21 16,-22 0-16,21-21 0,-21 21 15,-21-42 17,21 0-17,-22 21-15,1-21 0,21 0 0,-21 21 16,0-22-16,21 1 15,-21 21-15,21 21 32,0 1-32,0-1 15,0 0-15,21-21 0,-21 21 0,21 0 16,0-21-16,0 21 0,1-21 16,-1 0-16,21 0 0,-21 0 15,22 0-15,-1 0 0,0-21 0,1 21 16,20-21-16,-21 0 0,22 0 0,-22 0 15,1-1-15,-1 1 0,0 0 16,-21-21-16,1 21 0,-1-22 0,0 22 16,-21-21-16,0 21 0,0-22 15,0 22-15,0-21 0,0 21 16,0-1-16,-21 1 0,0 0 0,-1 21 16,1 0-1,21 21-15,0 0 0,-21 1 0,21-1 16,-21 0-16,21 21 0,0-21 0,0 22 15,0-22-15,0 21 0,0-21 16,0 22-16,21-22 0,0 0 0,-21 0 16,21 0-16,22 1 0,-22-22 15,0 0-15,0 0 0,22 0 0,-22 0 16,21 0-16,-21-22 0,22 22 0,-22-21 16,0 0-16,21 0 0,-21 0 15,1 0-15,-1-22 0,21 22 16,-42 0-16,21-21 0,0 20 0,1-20 15,-22 21-15,0-21 0,0 20 16,21 1-16,-21 0 0,0 0 0,21 21 16,-21 21 15,0 0-15,21-21-1,0 0 1,-21-21-1,0 0 1,0 0-16,0 0 16,-21 21-1,0 0 1,0 0-16,21 21 0,-21 0 0,-1 0 16,22 0-16,-21 0 0,0 1 15,0-1-15,21 21 0,0-21 0,-21 22 16,21-22-16,0 21 0,0-21 0,0 22 15,0-22-15,0 0 0,0 0 16,21 0-16,0 0 0,0 1 16,0-22-16,1 0 0,-1 0 0,0 0 15,0 0-15,21 0 0,-20 0 16,-1 0-16,21-22 0,-21 1 0,0 21 16,1-21-16,20 0 0</inkml:trace>
  <inkml:trace contextRef="#ctx0" brushRef="#br1" timeOffset="201782.5">7027 14986 0,'0'0'0,"0"21"0,0 0 16,0 1-16,0 20 0,-21-21 0,0 0 15,21 0-15,-21 22 0,0-22 16,-1 21-16,1-21 0,0 1 15,0 20-15,0-21 0,0 0 0,-1 0 16,-20 1-16,21-1 0,0-21 0,0 21 16,-1-21-16,1 0 0</inkml:trace>
  <inkml:trace contextRef="#ctx0" brushRef="#br1" timeOffset="203786.81">7662 15092 0,'0'0'0,"64"21"32,-43-21-32,21 0 15,-21 0-15,1 0 0,20-21 0,0 0 16,1 21-16,-22-21 0,21-1 16,0 1-16,-20 0 0,20 0 15,-21 0-15,0 0 0,0-22 0,-21 22 16,0 0-16,0-21 0,0 20 0,0-20 15,0 21-15,-21 0 0,0 0 16,0-1-16,0 22 0,-22 0 0,22 0 16,-21 0-16,0 0 0,-1 22 0,1-1 15,0 0-15,-1 21 0,1-21 16,21 22-16,-22-22 0,22 21 0,0-21 16,0 22-16,0-22 0,21 21 15,0-21-15,0 1 0,0-1 0,0 0 16,0 0-16,0 0 0,21-21 15,21 0-15,-21 0 0,1 0 16,20 0-16,0 0 0,1 0 0,-1 0 16,0-21-16,1 0 0,-1 0 0,0 0 15,1-1-15,-1-20 0,-21 21 16,21-21-16,-20 20 0,-1-20 0,0 0 16,0-1-16,-21-20 0,0 21 0,0-22 15,0 22-15,0-22 0,0 22 16,0 0-16,0-1 0,0 1 0,0 21 15,-21 21 1,0 42-16,21-21 16,0 22-16,0-1 0,-21 0 15,21 1-15,0 20 0,0-21 16,0 1-16,0-1 0,0 22 0,0-22 16,0-21-16,21 21 0,0 1 0,0-22 15,0 0-15,0 21 0,1-20 16,20-22-16,-21 21 0,21 0 0,-20-21 15,20 0-15,0 0 0,1 0 16,-1-21-16,0 21 0,1-21 0,-1-1 16,0 1-16,1 0 0,-1 0 15,0 0-15,-21-22 0,22 22 16,-22-21-16,0 21 0,0-22 0,-21 22 16,0-21-16,0 0 0,0 20 0,0 1 15,0-21-15,-21 42 0,0 0 16,-21 0-16,20 0 0,1 0 0,-21 0 15,21 21-15,-22 0 0,22 0 16,-21 1-16,21-1 0,0 21 0,-1-21 16,1 0-16,21 22 0,0-22 0,0 0 15,0 0-15,0 0 0,0 1 16,0-1-16,21 0 0,1-21 0,-1 21 16,0-21-16,0 0 0,0 0 15,22 0-15,-22 0 0,0 0 16,0 0-16,21 0 0,-20-21 0,-1 0 15,0 21-15,0-21 0,0-1 0,0 1 16,1 0-16,-22-21 0,0 21 16,0-1-16,21 1 0,-21-21 0,0 21 15,0 0-15,0-1 0,0 1 16,0 42 0,0 1-16,0-1 15,0 0-15,0 0 0,0 0 16,0 0-16,0 1 0,0-1 0,0 21 15,0-21-15,0 0 0,0 1 16,0-1-16,21 0 16,0-21-16,0 21 0,0-21 15,1 0-15,-1 0 0,21 0 0,-21 0 16,0 0-16,22-21 0,-22 0 16,0 0-16,0 21 0,22-22 0,-22 1 15,0 0-15,21 0 0,-21-21 0,1 20 16,20-20-16,-21 21 0,0-21 15,0 20-15,1-20 0,-1 21 0,-21 0 16,0 0-16,21-1 0,-21 44 31,0 20-31,-21-21 0,0 21 16,21-20-16,-22 20 0,1 0 0,0 1 16,21-1-16,0-21 0,0 21 15,0-20-15,0-1 0,0 0 0,0 0 16,21 0-16,0 0 0,1-21 0,-1 0 15,21 0-15,-21 0 0,22 0 16,-1 0-16,-21 0 0,21-21 0,1 0 16,-1 0-16,0 0 0,1 0 0,-22-1 15,21-20-15,-21 21 0,1-21 16,-1-1-16,0 1 0,0 21 0,0-22 16,-21 1-16,0 21 0,0 0 15,0 0-15,0 42 31,-21 0-31,0 0 16,21 21-16,-21-20 0,21 20 0,-21 0 16,-1 1-16,1-1 0,0 0 0,21 22 15,-21-22-15,0 22 0,0-1 16,-1 1-16,1 20 0,0-20 0,0-1 16,0 1-16,0-1 0,21 22 0,-22-22 15,1 22-15,21-21 0,0 20 16,-21-20-16,0-1 0,0 1 0,0-1 15,21 1-15,-22-22 0,1 0 16,21 1-16,-21-1 0,0-21 0,0 0 16,0-21-16,-1 0 15,1-21-15,0 0 0,21 0 16,-21 0-16,0-22 0,0 1 0,21 0 16,-22-22-16,22 1 0,0-1 15,0 1-15,0-1 0,0 1 0,0-1 16,22-20-16,20 20 0,-21-21 0,21 22 15,1-22-15,20 22 0,-20-1 16,20-20-16,1 20 0,-1 1 0,1 20 16,-1-20-16,1-1 0,-1 22 15,1 0-15,-22-1 0,0 1 16,-21 21-16,22-22 0,-22 22 0,0 0 16,-42 21-1,0 0-15,-22 0 16,22 0-16,0 21 0,-21 0 0,21 1 15,-1-22-15,1 21 0,0 0 16,21 0-16,0 0 0,0 0 0,0 1 16,0-1-16,21-21 0,0 21 15,22-21-15,-22 21 0,0 0 16,0-21-16,0 21 0,1-21 0,-1 22 16,0-22-16,-21 21 0,21-21 15,-21 21-15,0 0 16,-21-21-16,-21 0 15,20 21-15,1-21 0,0 0 0,-21 0 16,21 0-16,-1 0 0,1 0 16,0 0-16,0 0 0</inkml:trace>
  <inkml:trace contextRef="#ctx0" brushRef="#br1" timeOffset="203987.69">10943 14944 0,'0'0'0,"0"21"16,0 0-16,0 0 0,0 22 15,0-22-15,-21 0 0,0 0 0,0 0 16,-22 22-16,22-22 0,-21 0 16,-1 21-16,22-21 0,-21 1 0,0-1 15,20 0-15,-20-21 0,21 21 0,21-42 31</inkml:trace>
  <inkml:trace contextRef="#ctx0" brushRef="#br1" timeOffset="204679.97">11663 14478 0,'0'0'0,"0"-21"0,-21 0 15,21 0-15,0-1 16,0 1-16,0 0 0,0 0 0,0 0 16,0 0-16,0-1 15,21 22-15,0 0 0,0 0 0,0 0 16,0 0-16,1 0 0,-1 0 0,0 22 16,0-1-16,0 0 0,0 0 15,1 21-15,-1 1 0,-21-22 0,0 21 16,0 1-16,0-1 0,0 0 0,0-21 15,0 22-15,0-1 0,0-21 16,-21 0-16,-1 1 0,1 20 16,0-21-16,0 0 0,0-21 15,0 0 1,-1 0-16,22-21 16,0 0-16,0 0 0,0 0 15,22-1-15,-1 1 0,0-21 16,0 0-16,21-1 0,1 1 0,-1 0 15,0-1-15,1 1 0,-1 0 16,22-1-16,-22 22 0,0 0 16,1 0-16,-1 21 0,0 0 0,-21 0 0,22 21 15,-43 0-15,21 0 0,-21 22 16,0-1-16,0-21 0,0 21 16,0 1-16,0-1 0,-21-21 0,0 22 15,-1-22-15,1 21 0,0-21 16,0 0-16,0 1 0,0-1 0,-1 0 15,44-21 17,-1 0-32,0 0 0,0-21 15,21 0-15,-20-1 0,20 1 0,0 0 16,-21 0-16</inkml:trace>
  <inkml:trace contextRef="#ctx0" brushRef="#br1" timeOffset="205011.91">12869 14436 0,'0'0'0,"21"-21"0,22-43 15,-64 64 17,-1 0-32,1 0 0,0 21 0,-21 0 15,21-21-15,-1 22 0,1-1 0,0 0 16,0 0-16,0 0 0,21 0 16,0 1-16,0-1 15,21 0-15,0-21 16,0 0-16,0 21 0,1-21 0,-1 21 15,0-21-15,0 21 0,0-21 16,0 22-16,1-1 16,-22 0-16,0 0 0,0 0 15,-22 0 1,1-21-16,0 0 0,-21 22 16,21-22-16,-1 0 0,-20 0 0,21 0 15,-21 0-15,20 0 0,1 0 0,0 0 16,0 0-16,21-22 15,0 1 1,21 0-16,0 21 0,22-21 0</inkml:trace>
  <inkml:trace contextRef="#ctx0" brushRef="#br1" timeOffset="205711.51">13060 14647 0,'21'0'0,"-42"0"0,63 0 0,-21 0 0,0 0 15,1 0-15,-1-21 16,0 0-16,0 21 0,-21-21 0,21 21 16,0-21-16,-21 0 0,22-1 0,-22 1 15,21 0-15,-21 0 0,0 0 16,0 0-16,0-22 0,0 22 0,0 0 16,0 0-16,-21 21 15,-1 0-15,1 21 16,0 0-16,0 0 0,21 22 15,0-22-15,-21 0 0,21 21 16,0-21-16,0 22 0,0-22 0,0 0 16,0 21-16,0-20 0,0-1 0,21 0 15,0 0-15,0-21 16,0 0-16,1 0 0,-1 0 0,0 0 16,21 0-16,-21 0 0,1 0 0,20-21 15,-21 0-15,0 21 0,0-21 16,22-1-16,-22 1 0,-21 0 0,21-21 15,0 21-15,0-1 0,-21-20 16,0 21-16,0 0 0,22 0 16,-22-1-16,21 1 0,-21 0 0,21 21 62,0 0-46,-21-21 15,0 0-15,-21 0-1,0 21 1,0 0 0,-1 21-16,1 0 15,21 0-15,0 0 0,-21 0 0,0 1 16,0 20-16,21-21 0,0 21 0,0-20 15,0-1-15,0 21 0,0-21 16,0 0-16,0 1 0,0-1 0,21 0 16,0-21-16,-21 21 0,21-21 15,0 0-15,22 0 0,-22 0 0,0 0 16,21 0-16,-20 0 0,-1 0 0,21-21 16,-21 0-16,0 0 0,1-22 15,20 22-15,-21-21 0</inkml:trace>
  <inkml:trace contextRef="#ctx0" brushRef="#br1" timeOffset="206786.78">15240 11917 0,'0'0'0,"-42"0"0,20 0 0,1 0 16,0 0-16,-21 0 0,21 0 0,-1 0 16,1 0-16,0 0 0,0 0 15,0 0-15,0 0 0,21 21 16,21-21-16,0 21 15,21-21-15,1 0 0,-1 0 16,21 0-16,1 0 0,-1 0 0,22 0 16,-21 0-16,20-21 0,-20 21 15,20 0-15,-20-21 0,-1 21 16,-20 0-16,20-21 0,-20 21 0,-22 0 16,0 0-16,21-21 0,-42-1 15,0 1-15,-21 21 16,0-21-16,0 21 0,-22 0 15,22-21-15,-21 0 0,21 21 16,-22 0-16,22-21 0,0 21 0,0 0 16,0 0-16,21-22 0,21 22 31,0 0-31,0 22 16,0-1-16,1 0 0,-1 0 15,0 0-15,0 0 0,0 22 16,-21-22-16,0 21 0,0 1 0,0-22 15,0 21-15,0 0 0,-21 1 0,0-22 16,-21 21-16,20-21 0,1 22 16,0-22-16,0 0 0,0 0 0,0-21 15,21 21-15</inkml:trace>
  <inkml:trace contextRef="#ctx0" brushRef="#br1" timeOffset="207927.77">17081 11430 0,'0'0'16,"0"-21"-16,0 0 0,0 0 16,-21 21-16,21-22 15,-21 22 1,21 22-16,0-1 16,0 0-16,0 0 0,0 21 15,0 1-15,0-22 0,0 21 0,21 1 16,0-1-16,-21 0 0,22-21 0,-22 22 15,0-22-15,0 21 0,0-21 16,0 1-16,0 20 0,0-21 0,0 0 16,0 0-16,0 1 15,0-1 1,0-42 62,0-1-47,0 1 32,0 0-48,0 0 1,0 0 0,0 0-1,0-1-15,0 1 16,0 0-16,0 0 0,0 0 16,0 0-16,0-1 15,0 1-15,-22 0 0,1 21 16,21-21-16,-21 21 0,0 0 0,0 0 15,0 0-15,-1 0 0,1 0 16,0 0-16,0 0 16,0 0-1,21 21-15,-21-21 0,21 21 16,-22-21-16,22 21 16,0 1-16,0-1 0,0 0 15,0 0-15,0 0 0,0 0 0,0 22 16,0-22-16,0 0 0,0 0 15,0 22-15,0-22 0,0 0 0,0 0 16,22 0-16,-22 0 0,0 1 16,0-1-16,21-21 15,0 0 1,0 0 15,-21-21 16,0-1-47,21 22 16,-21-21-1,0 0 95,0 0-95,0 0-15,0 0 16,0-1-16</inkml:trace>
  <inkml:trace contextRef="#ctx0" brushRef="#br1" timeOffset="208219.23">17103 11388 0,'0'-21'15,"0"42"-15,0-64 0,0 22 0,0 0 0,0 0 16,0 0-16,0 42 31,0 21-31,0-21 0,-22 22 16,22-1-16,0 22 0,0-22 15,0 21-15,0-20 0,0 20 0,0 1 16,-21-1-16,21 1 0,0-22 0,0 22 16,-21-22-16,21 21 0,-21-20 15,21-1-15,0-21 0,0 22 0,0-22 16,0 0-16,0 0 0,21-42 31,0 0-15</inkml:trace>
  <inkml:trace contextRef="#ctx0" brushRef="#br1" timeOffset="209479.51">17187 11726 0,'0'0'0,"-21"-211"32,21 190-32,0-22 0,0 22 0,0 0 15,0 0-15,0 0 0,0-1 16,21 1-16,0 0 0,1 0 15,-1 21-15,21 0 0,-21 0 16,22 0-16,-22 0 0,21 0 0,-21 0 0,22 21 16,-22 21-16,0-20 0,0-1 15,-21 21-15,0 0 0,0-20 16,0 20-16,-21-21 0,0 21 0,-22-20 16,1-1-16,0 21 0,-22-21 0,22 0 15,0 1-15,-1-22 0,22 21 16,-21 0-16,21-21 0,-1 0 0,22-21 31,22 0-31,-1 21 16,0-22-16,21 22 0,1 0 15,-1-21-15,0 21 0,1 0 0,-1 0 16,21 0-16,-20 0 0,-1 21 16,0 1-16,22-1 0,-43 0 0,21 0 15,1 21-15,-22-20 0,0 20 0,-21-21 16,0 21-16,0-20 0,0 20 15,0-21-15,-21 21 0,-21-20 0,20-1 16,-20 0-16,0 0 0,-22 0 0,22 0 16,-22 1-16,22-22 0,-21 0 15,20 21-15,1-21 0,0 0 0,-1 0 16,22 0-16,-21-21 0,21 21 0,-1-22 16,1 1-16,21 0 15,0 0-15,0 0 0,0-22 0,0 22 16,0 0-16,0 0 0,0 0 0,21 21 31,1 0-31,-1 0 0,0 21 16,0 0-16,0 0 0,-21 0 0,21 1 15,1-1-15,-1 0 0,0-21 16,0 21-16,0 0 0,0 0 0,22-21 16,-22 0-16,21 22 0,-21-22 15,22 0-15,-1 0 0,0 0 0,1 0 16,-1 0-16,0-22 0,1 1 0,-1 0 15,0 0-15,1 0 0,-1 0 16,0-1-16,-20-20 0,20 21 16,0-21-16,-21 20 0,1-20 0,-1 21 15,0-21-15,-21 20 0,21 1 16,-21 0-16,0 0 0,-21 21 16,0 0-1,0 21-15,-1 0 0,1-21 0,0 21 16,21 1-16,0 20 0,-21-21 15,21 0-15,0 0 0,0 1 0,0-1 16,0 0-16,0 0 0,21 0 16,0-21-16,22 21 0,-22-21 15,0 0-15,21 0 0,1 0 16,-22 0-16,21-21 0,0 0 0,1 21 16,20-21-16,-42 0 0,22 0 15,-1-1-15,-21 1 0,22 0 0,-22 21 16,0-21-16,0 0 0,-21 0 15,0-1-15,21 22 0,-21-21 16,-21 21 0,0 21-16,21 1 15,0 20-15,-21-21 0,0 21 16,-1 1-16,22-1 0,0 0 0,0 1 16,0 20-16,0 1 0,0-22 15,0 22-15,0-1 0,0 1 16,0-1-16,0 1 0,0-1 0,0 1 15,0-1-15,0 22 0,0-22 0,0 1 16,0-1-16,0 1 0,0-1 16,-21 1-16,0-1 0,0 1 0,21-1 15,-21-20-15,0 20 0,-1-21 0,1 1 16,0-1-16,0-21 0,0 0 0,0 1 16,-1-22-16,1 0 0,0 0 15,0 0-15,0-22 0,0 1 0,-1 0 16,1-21-16,0-1 0,0 1 0,0-21 15,21 20-15,0-20 0,-21-22 16,21 22-16,0-22 0,0 0 16,0 1-16,0-1 0,0 0 0,0 1 15,21 20-15,21-21 0,-21 22 0,22-1 16,-22 22-16,21-21 0,0 20 16,1 1-16,20 0 0,-20-1 0,-1 1 15,21 21-15,-20-22 0,-1 1 16,22 21-16,-22-21 0,21-1 0</inkml:trace>
  <inkml:trace contextRef="#ctx0" brushRef="#br1" timeOffset="212361.67">20362 12044 0,'64'63'31,"-128"-126"-31,149 126 0,-64-63 0,0 0 16,0 0-16,1 0 0,-1 0 0,-21-21 16,21 0-16,0 21 0,0-21 15,0 0-15,1 0 0,-22-1 0,0-20 16,21 21-16,-21 0 0,0-22 15,0 22-15,0 0 0,0-21 0,-21 21 16,21-22-16,-43 22 0,22 0 16,0 0-16,-21 0 0,20 21 0,-20 0 15,0 0-15,-1 0 0,22 0 0,-21 21 16,0 0-16,-1 0 0,1 21 16,0-20-16,20 20 0,-20-21 0,21 21 15,0 1-15,0-1 0,21-21 0,0 22 16,0-22-16,0 21 15,0-21-15,0 0 0,21 1 0,0-22 0,21 21 16,-21-21-16,22 0 0,-1 0 16,0 0-16,1 0 0,-1-21 15,22 21-15,-22-22 0,0 1 0,22 0 16,-22 0-16,0-21 0,1 20 16,-1-20-16,0 0 0,-20-1 0,20 1 15,-21 0-15,0-1 0,0 1 0,1 0 16,-1-1-16,-21 1 0,0-21 15,0 20-15,21 1 0,-21 21 0,0-22 16,0 22-16,0-21 0,-21 42 31,0 21-31,21 0 0,-22 0 0,1 22 16,-21-1-16,21 22 0,0-22 0,21 21 16,-22-20-16,22 20 0,0-20 15,0 20-15,0-21 0,0 22 0,22-22 16,-1 1-16,0-1 0,21-21 0,-21 21 15,22-20-15,-1-1 0,-21-21 16,22 21-16,-22-21 0,21 0 0,0 0 16,1 0-16,-22-21 0,21 0 0,1-1 15,-1 1-15,-21 0 0,21 0 16,-20-21-16,20 20 0,-21-20 16,0 21-16,0-21 0,-21-1 0,0 22 15,22-21-15,-22 21 0,0-22 16,0 22-16,0 0 0,-22 21 15,1 0-15,0 0 16,0 21-16,0 0 0,0 0 16,21 1-16,-22-1 0,22 21 0,0-21 15,-21 0-15,21 22 0,0-22 0,0 0 16,0 0-16,21 22 0,1-22 16,-1-21-16,0 21 0,0 0 0,0-21 15,22 0-15,-22 0 0,21 0 0,-21 0 16,22 0-16,-1 0 0,0-21 15,1 0-15,-1 0 0,0-1 16,-21 1-16,22 0 0,-1-21 0,0-1 16,-20 22-16,20-21 0,-21 0 15,0-1-15,0 1 0,1 0 0,-1-1 16,0 1-16,0 0 0,-21-1 0,21 22 16,-21-21-16,0 21 0,0-1 15,-21 22 1,0 22-16,0-1 0,0 0 15,-1 21-15,1 1 0,0-1 16,0 0-16,0 22 0,0-22 0,-1 22 0,-20-1 16,21 1-16,0-1 0,0 1 15,-22-1-15,22 22 0,-21-22 16,21 22-16,-22-22 0,1 22 0,21-21 16,-22 20-16,1 1 0,0-22 0,-1 22 15,22 0-15,-21-1 0,0-20 16,20 21-16,-20-22 0,21 1 0,0-1 15,0 1-15,-1-22 0,22 0 0,0-21 16,0 22-16,0-22 0,22-21 16,20 0-16,-21 0 0,21 0 15,1-21-15,-1 0 0,22-1 0,-22-20 16,21 21-16,1-21 0,-1-1 0,1 1 16,-1 0-16,1-1 0,-1-20 15,-20-1-15,-1 1 0,0-1 16,1 1-16,-22-22 0,0 22 0,-21-1 15,0-21-15,0 22 0,0-1 0,-42 1 16,21-1-16,-22 1 0,22-1 16,-21 22-16,-1 0 0,1-1 0,0 1 15,-1 21-15,1 0 0,21 0 0,-21-1 16,20 22-16,1 0 0,21 22 31,21-1-31,1-21 16,20 21-16,-21-21 0,21 0 0,1 21 15,20-21-15,-20 0 0,-1 0 0,21 0 16,1 0-16,-1 0 16,1 0-16,-1 0 0,1-21 0,-1 0 15,22 21-15,-21-21 0,-1-22 0,1 22 16,-22 0-16,0 0 0,1-22 16,-22 22-16,21 0 0,-42-21 0,0 21 15,0-1-15,0 1 0,0 0 0,0 0 16,-21 0-16,0 0 0,0 21 15,-1 0-15,-20 0 0,21 0 0,-21 0 16,-1 0-16,1 0 0,0 0 16,20 21-16,-20 0 0,21 0 0,-21 0 15,20 0-15,1 1 0,0-1 16,0 0-16,21 21 0,0-21 0,0 1 16,0-1-16,0 0 0,0 0 15,0 0-15,0 0 0,21 1 0,0-1 16,0-21-16,1 0 0,-1 21 0,21-21 15,-21 0-15,22 0 0,-1 0 16,-21 0-16,21 0 0,1-21 0,-22 0 16,21-1-16,-21 1 0,22 0 15,-22 0-15,0-21 0,0 20 0,0 1 16,1 0-16,-1-21 0,-21 21 16,0-1-16,0 1 0,0 0 0,0 0 15,-21 21 1,-1 21-1,1-21-15,0 21 0,21 0 0,-21 1 16,0 20-16,21-21 0,-21 0 16,21 22-16,0-22 0,0 21 0,0-21 15,0 0-15,0 22 0,0-22 16,0 0-16,21 0 0,0 0 0,0-21 16,0 22-16,0-22 0,22 0 0,-22 0 15,0 0-15,0 0 0,22 0 16,-22 0-16,0-22 0,0 1 0,21 0 15,-20 0-15,-1 0 0,0-22 0,-21 22 16,21-21-16,0 0 16,0 20-16,1-20 0,-22 21 0,0-21 15,0 20-15,21 1 0,-21 0 0,0 42 47,-21-21-47,21 21 0,0 1 0,0 20 16,-22-21-16,22 0 0,0 0 15,0 1-15,0 20 0,0-21 0,0 0 16,0 0-16,0 22 0,0-22 0,22 0 16,-1 0-16,-21 0 15,21-21-15,0 0 0,0 0 16,22 0-16,-22 0 0,0 0 0,0 0 16,0 0-16,0-21 0,22 0 15,-22 0-15,0-21 0,0 20 0,0-20 16,1 21-16,-1-21 0,0-1 0,0 22 15,0-21-15,0 21 0,1-1 16,-22-20-16,0 21 0,0 0 16,-22 21-1,1 21 1,0 0-16,21 0 0,-21 0 0,21 1 16,-21-1-16,21 0 0,-21 21 15,21-21-15,0 1 0,0-1 16,0 0-16,0 0 0,21 21 0,0-20 0,0-22 15,0 21-15,0 0 0,1-21 16,-1 0-16,21 21 0,-21-21 16,0 0-16,22 0 0,-22 0 0,0-21 15,0 21-15,22-21 0,-22 0 0,0-22 16,0 22-16,0-21 16,0 21-16,1-22 0,-1 1 0,0 0 15,0-64-15,0 63 0,-21 1 16,0-21-16,0 20 0,0 1 0,0 0 15,0-1-15,0 1 0,0 21 16,0 0-16,0-1 0,0 44 31,0-1-31,-21 21 0,0 0 16,21 1-16,-21-1 0,21 0 0,0 1 16,0-1-16,-21 22 0,21-22 15,0 0-15,0 1 0,0-1 0,0 21 16,0-20-16,0-1 0,21-21 0,-21 22 15,21-1-15,0-21 0,0 0 16,0 22-16,1-43 0,-1 21 0,0 0 16,0-21-16,0 0 0,22 0 0,-22 0 15,0 0-15,21-21 16,-21 0-16,22-1 0,-22-20 0,21 21 16,-21-21-16,22-1 0,-1 1 15,0 0-15,1-22 0,-1 22 0,-21-22 16,22 1-16,-22-1 0,21 22 0,-21-22 15,0 1-15,1 21 0,-22-22 16,0 22-16,21-1 0,-21 22 0,0-21 16,0 21-16,0 0 0,-21 42 31,-1 0-31,1 0 0,0 21 0,0 1 16,0-1-16,0 0 0,-1 22 0,1-22 15,0 1-15,0 20 16,0-21-16,0 1 0,21-1 0,-22 0 15,22 1-15,0-1 0,0 0 0,0 1 16,0-1-16,0-21 0,0 22 16,0-22-16,0 0 0,22 0 0,-22 0 15,21 0-15,0 1 0,0-22 16,0 0-16,0 0 16,1 0-16,-1-22 0,0 1 15,0 0-15,0 0 0,0 0 16,1 0-16,20-1 0,-21-20 15,0 21-15</inkml:trace>
  <inkml:trace contextRef="#ctx0" brushRef="#br1" timeOffset="212675.5">24744 11515 0,'-64'0'15,"128"0"-15,-128 21 0,64 0 16,21-21-16,1 0 16,20 0-16,-21 0 0,21 0 0,-20 0 15,20 0-15,0 21 0,1-21 16,20 0-16,-21 0 0,1 0 16,-1 0-16,0 0 0,-20 0 0,20 0 15,-21 0-15,0 0 0,0 0 16,1 0-16,-1 0 0,-42 0 62,-1 0-62,1 0 16</inkml:trace>
  <inkml:trace contextRef="#ctx0" brushRef="#br1" timeOffset="212887.91">25400 11748 0,'0'0'0,"0"21"16,0 0 15,21-21-31,-21 21 31</inkml:trace>
  <inkml:trace contextRef="#ctx0" brushRef="#br1" timeOffset="-212370.68">19854 13928 0,'21'-21'31,"22"-1"-31,-22-20 0,0 21 15,0 0-15,22-22 16,-1 1-16,-21 0 0,21-1 0,1 1 16,-1-21-16,22 20 0,-22 1 0,0 0 15,1-1-15,-22 1 0,21 0 16,-21-1-16,-21 1 0,0 21 0,0 0 16,0-1-16,0 1 0,0 0 15,-21 21-15,0 0 0,0 0 16,0 0-16,-22 21 0,22 0 0,0 1 15,21-1-15,-21 0 0,0 0 16,21 21-16,-22-20 0,22 20 16,0-21-16,0 21 0,0 1 0,0-22 0,0 21 15,0-21-15,22 22 16,-1-22-16,-21 21 0,21-21 0,-21 1 16,0-1-16,0 0 0,0 0 0,0 0 15,0 0 1,-21-21-1,0-21 1,-1 0-16,1 21 0,21-21 0,0 0 16,0 0-16,-21 21 0,21-22 0,-21 1 15,21 42 17,0 1-32,0-1 0,21 0 15,0 0-15,-21 0 16,21 0-16,1 1 0,-1-1 0,21-21 15,-21 21-15,0-21 0,22 0 0,-22 0 16,21 0-16,1 0 0,-1 0 16,0 0-16,-21 0 0,22-21 0,-1 21 15,0-21-15,1-1 0,-1 1 0,0 0 16,-20 0-16,20 0 0,0-22 16,-21 22-16,1-21 0,-1 21 0,0-22 15,-21 22-15,0-21 0,0 21 16,0-22-16,0 22 0,0 0 0,0 0 15,0 0-15,-21 21 16,0 0 0,-1 0-16,22 21 0,0 0 0,-21 0 15,21 0-15,0 22 0,0-22 0,0 21 16,0-21-16,0 22 0,0-1 16,0-21-16,0 22 0,0-22 0,21 0 15,1 0-15,-22 0 0,21 0 16,0-21-16,0 0 0,0 0 0,0 0 15,1 0-15,-1 0 0,0 0 0,0 0 16,0 0-16,0-21 0,1 0 16,-1 21-16,0-21 0,21 0 0,-21 0 15,1-22-15,20 22 0,-21 0 16,0-21-16,0 20 0,1 1 16,-1 0-16,0 0 0,0 0 0,0 0 15,-21 42 32,0-42 16,0-1-48,0 1 1,-21 21-1,0 0-15,0 0 16,0 0-16,-1 0 16,1 0-16,21 21 0,-21 1 15,0-1-15,0 21 0,21-21 16,0 0-16,-21 1 0,21 20 0,-22 0 16,22-21-16,0 22 0,0-22 15,0 0-15,0 21 0,0-20 0,0-1 16,0 0-16,0 0 0,22 0 15,-1-21-15,0 0 0,0 21 16,0-21-16,22 0 0,-22 0 0,0 0 16,21 0-16,-21 0 0,22-21 15,-22 0-15,21 21 0,1-21 0,-22 0 16,21 0-16,-21-1 0,0 1 0,22-21 16,-22 21-16,0 0 0,-21-22 15,21 22-15,0-21 0,-21 21 0,0-1 16,0 1-16,0 0 0,0 0 15,0 42 1,0 0 0,0 0-16,0 22 0,0-22 0,0 0 15,-21 21-15,21-20 16,0-1-16,0 21 0,0-21 0,0 0 16,0 1-16,0-1 0,0 0 15,21 0-15,1 0 0,-1-21 16,0 0-16,0 0 0,0 0 15,0 0-15,1 0 0,-1 0 16,0-21-16,0 21 0,0-21 0,0 0 16,1 0-16,-1-1 0,0 1 0,-21 0 15,0 0-15,21 0 0,-21-22 16,0 1-16,0 21 0,0-21 0,0 20 16,0-20-16,0 21 0,-21 0 0,0 0 15,0-1-15,21 1 16,-22 21-16,1 0 0,0 0 0,0 0 15,0 0-15,0 0 0,-1 0 0,1 21 16,0 1-16,0-1 0,21 0 16,0 21-16,-21-21 0,21 22 0,0-1 15,0-21-15,0 22 0,0-22 16,21 0-16,0 0 0,-21 0 0,21 0 16,22 1-16,-22-22 0,0 0 0,0 21 15,0-21-15,0 0 0,22 0 16,-22 0-16,21 0 0,-21-21 0,22 21 15,-1-22-15,-21 1 0,22 0 0,-22 0 16,21 0-16,-21 0 16,0-1-16,1-20 0,-1 21 0,-21 0 15,0-22-15,0 22 0,21 0 0,-21 0 16,-21 21 0,21 21-1,0 0-15,-21 0 0,-1 1 16,1 20-16,21-21 0,0 0 0,-21 22 15,21-22-15,-21 0 0,0 0 0,21 0 16,0 0-16,0 1 0,-21-1 16,21 0-16,-22-21 15,22-21 17,0 0-17,0-1-15,0 1 0,0 0 16,0 0-16,0 0 15,0 0-15,0-1 0,0 1 0,0 0 16,0 0-16,22 21 16,-22-21-16,21 21 0,-21-21 15,21 21-15,-21-22 16,21 22-16,0-21 16,0 21-16,1 0 0,-1-21 0,0 0 15,0 21-15,0-21 0,0 21 16,1 0-16,-1-21 15,0 21-15,0 0 0,-21-22 16,21 22-16,-21 22 47,0-1-16,0-42 63,-21 21-63,0 0 125</inkml:trace>
  <inkml:trace contextRef="#ctx0" brushRef="#br1" timeOffset="-209561.26">22796 13399 0,'0'0'0,"22"0"16,-22-22-16,21 22 15,0-21 1,0 21-16,0 21 47,-21 1-32,0-1-15,0 0 0,21 0 0,-21 21 16,0-20-16,0-1 0,0 21 16,0-21-16,22 0 0,-22 1 0,21-1 15,-21 0-15,21 0 16,0 0-16,0-21 0,0 0 16,1 0-16,-1 0 0,0 0 0,21 0 15,-21 0-15,1 0 0,-1 0 16,0-21-16,0 0 0,-21 0 0,21 21 15,0-21-15,1-1 0,-1-20 0,0 21 16,0 0-16,0-22 0,0 22 16,1 0-16,-1-21 0,0 21 15,0-1-15,0 1 0,22 0 0,-22 0 16,0 21-16,0 0 0,21 0 16,-20 0-16,-1 0 0,0 0 0,0 21 15,0 0 1,-21 0-16,0 1 0,0-1 15,0 0-15,0 0 0,0 0 16,0 0 0,21-21-1,-21-21 1,22 0-16,-22 0 16,21 21-16,-21-21 0,0 0 15,0-1-15,0 1 0,0 0 16,-21 0-16,-1 0 0,1 0 15,0 21-15,0-22 0,0 22 16,0 0-16,-1 0 0,-20 0 16,21 22-16,0-1 0,0-21 0,-1 21 15,1 21-15,0-21 0,0 1 16,0-1-16,0 21 0,-1-21 0,22 22 16,0-22-16,0 0 0,0 21 0,0-21 15,0 1-15,0-1 0,22-21 16,-1 21-16,0-21 0,0 0 0,0 0 15,0 0-15,1 0 0,-1 0 16,0 0-16,0 0 0,21-21 16,-20 21-16,-1-21 0,21-1 0,-21 1 15,0-21-15,22 21 0,-22-22 0,0 22 16,0-21-16,0 0 0,1-1 16,-1 1-16,0 0 0,0-22 0,0 22 15,-21-1-15,21-20 0,1 21 16,-22-1-16,0 1 0,0 0 0,21 20 15,-21 1-15,0 0 0,21 0 0,-21 42 32,0 0-32,0 22 0,0-22 15,0 21-15,0 22 16,0-22-16,-21 0 0,21 1 0,-21 20 16,-1-21-16,22 1 0,0-1 0,0-21 15,0 22-15,0-1 0,0-21 16,0 21-16,0-20 0,0-1 0,0 0 15,22 0-15,-1 0 0,0-21 16,0 0-16,0 21 0,0-21 0,22 0 16,-22 0-16,0 0 0,21-21 0,-20 0 15,20 21-15,-21-21 0,21 0 16,1-22-16,-22 22 0,21 0 0,1 0 16,-22 0-16,0-22 0,0 22 0,0 0 15,-21-21-15,21 21 16,-21-1-16,0 1 0,-21 21 15,0 0-15,0 0 0,0 0 16,0 21-16,-1-21 0,1 22 16,21-1-16,0 0 0,0 0 0,0 0 15,0 0-15,0 1 0,0-1 16,0 0-16,0 0 0,21 0 0,1 0 16,-22 1-16,21-1 0,-21 0 15,0 0-15,0 0 16,0 0-16,-21 1 15,-1-22 1,1 0-16,0 21 16,0-21-1,0 0-15,0 0 16,-1 0-16,1 0 16</inkml:trace>
  <inkml:trace contextRef="#ctx0" brushRef="#br1" timeOffset="-207760.96">910 16891 0,'0'0'0,"0"-21"0,21 21 16,0 0-1,1 0 1,-44 0 78,1 0-94,21 21 0,-21-21 15,0 0-15,0 0 0,0 21 16,-1-21-16,-20 21 0,21-21 16,-21 0-16,-1 0 0,1 0 15,0 0-15,-22 0 0,22 0 0,-1 0 16,1 0-16,0 0 0,-1 0 15,1 0-15,0 0 0,-1 0 16,22 0-16,0 0 0,0 0 0,0 0 16,0 0-16,-1 0 15,44 0 1,-1 0-16,0 0 16,21-21-16,22 21 15,-22 0-15,43 0 0,-22-21 0,1 21 16,20-21-16,-20 21 0,21 0 15,-22-21-15,1 21 0,20-21 0,-20-1 16,-1 22-16,-20 0 0,20-21 16,1 21-16,-22 0 0,0-21 15,-21 21-15,1 0 0,-1 0 0,0 0 16,-21-21-16,0 0 16,-21 21-1,0 0-15,-22-21 0,22-1 0,-21 22 16,-1-21-16,1 21 0,0 0 15,21-21-15,-22 21 0,1 0 16,0-21-16,-1 21 0,22 0 16,-21 0-16,-1-21 0,22 21 15,0 0-15,0 0 0,0 0 0,0 0 16,-1 0-16,44 0 31,-1 0-31,0 0 0,21 0 16,-21 0-16,22 0 0,-22 0 15,21 21-15,1-21 0,-1 0 0,0 0 16,1 0-16,-1 0 0,-21 0 16,21 21-16,1-21 0,-22 21 15,0-21-15,0 0 0,0 21 16,-21 1-16,0-1 16,0 0-16,0 0 0,-21 0 15,0 0-15,-21 22 0,21-22 16,-1 0-16,1 21 0,0-20 15,0 20-15,0-21 0,0 0 0,-22 0 16,22 1-16,0-1 0,21 0 16,-21 0-16,0 0 0,-1 0 15,1-21-15,21 22 0,-21-22 16,21 21-16,21-42 62</inkml:trace>
  <inkml:trace contextRef="#ctx0" brushRef="#br1" timeOffset="-207569.07">1270 17145 0,'0'0'0,"21"0"0,0 0 15,0 0 17,1 0-17,-1 0 1</inkml:trace>
  <inkml:trace contextRef="#ctx0" brushRef="#br1" timeOffset="-205901.84">2180 16277 0,'-21'0'15,"42"0"32,0 0-47,22 0 16,-22 0-16,0 0 0,21-21 0,-21 0 16,22 0-16,-1 0 0,0-1 15,1 1-15,-22 0 0,21 0 16,1 0-16,-22-22 0,0 22 15,0 0-15,-21-21 0,0 21 0,0-1 16,0 1-16,0 0 0,-21 21 16,0-21-16,0 21 15,-1 0-15,1 0 0,0 21 0,0 0 16,0 0-16,0 1 0,-1 20 16,22 0-16,0 1 0,0-1 0,0 0 15,0 1-15,0-1 0,0 0 16,0 1-16,0-1 0,0 0 0,0-21 15,0 22-15,0-1 0,0-21 16,0 22-16,0-22 0,0 0 0,0 0 16,0 0-16,0 0 15,0 1 1,-21-44 0,0 1-16,0 0 0,0 0 15,0 0-15,-1 0 0,-20-1 16,21 22-16,0-21 0,0 0 15,-1 0-15,1 21 0,0 0 16,21 21 0,0 0-1,0 0 1,21 1-16,0-1 0,1-21 0,-1 21 0,0-21 16,21 21-16,-21-21 15,22 0-15,-22 0 0,21 0 0,1 0 16,-1 0-16,0 0 0,1-21 15,-1 21-15,0-21 0,1 0 0,-1-1 16,0 1-16,1 0 0,-1-21 16,0 21-16,-21-22 0,1 22 0,-1-21 15,0 21-15,0-22 0,-21 1 16,21 0-16,-21 20 0,0-20 0,0 21 16,0 0-16,0 0 15,0-1-15,0 1 0,0 42 31,0 22-31,0-22 0,-21 21 16,21 1-16,0-1 0,-21 0 16,21 1-16,0-1 0,0 21 0,-21-20 15,0 20-15,21 1 0,-22-1 16,22 1-16,0-1 0,-21 22 0,21-22 16,-21 1-16,21-1 0,-21 1 15,21-1-15,0-20 0,0 20 0,0-20 16,0-1-16,0 0 0,0 1 15,0-22-15,21 0 0,0 0 16,0-21-16,1 0 0,-1 0 16,0-21-16,21 0 0,-21 0 0,1-22 15,20 22-15,-21-21 0,0-1 16,0 22-16,1-21 0,-22 0 0,0-1 16,0 1-16,0-22 0,0 22 15,-22 0-15,1-1 0,0 1 16,-21 0-16,21-1 0,-22 22 0,22 0 15,0 0-15,-21 0 0,20 0 16,1 21-16,21-22 0,0 1 31,21 21-15,1 0-16,-1 0 0,0 0 16,0-21-16,0 21 0,22-21 0,-22 21 15,21-21-15,0 0 0,1-1 16,-1 1-16</inkml:trace>
  <inkml:trace contextRef="#ctx0" brushRef="#br1" timeOffset="-205636.99">4127 15875 0,'0'21'31,"0"0"-16,0 1-15,0 20 0,0-21 0,0 21 16,-21 1-16,21 20 0,-21-20 16,21-1-16,-21-21 0,21 21 0,0 1 15,0-1-15,-21-21 0,21 0 16,-21 1-16,21 20 0,0-21 16,0 0-16,0-42 46</inkml:trace>
  <inkml:trace contextRef="#ctx0" brushRef="#br1" timeOffset="-204845.23">3683 16320 0,'0'0'16,"21"-22"15,21 22-31,-20 0 0,20-21 15,0 0-15,1 21 0,-1-21 16,0 0-16,1 0 0,20-1 0,-21 1 16,1 0-16,-1 0 0,22-21 15,-22 20-15,0-20 0,1 21 16,-22-21-16,0 20 0,0 1 0,0 0 16,-21 0-16,0 0 0,-21 21 15,0 0 1,0 0-16,21 21 0,-21 0 15,-1 0-15,1 0 0,0 22 0,0-1 16,0 0-16,21 1 0,0 20 16,0-20-16,-21-1 0,21 0 0,0-21 15,0 22-15,0-1 0,-22-21 16,22 0-16,0 1 0,0-1 0,0 0 16,0 0-16,22-42 46,-1 0-46,-21 0 16,21-1-16,0-20 0,-21 21 0,21 0 16,0-22-16,1 22 0,-22 0 15,21 0-15,0 0 0,0 0 0,0 21 16,0 0-16,1 0 0,-1 0 16,0 0-16,-21 21 15,21 0-15,-21 0 0,0 0 16,0 0-16,0 1 0,0-1 0,0 0 15,0 0-15,21 0 0,-21 0 0,0 1 16,0-1-16,0 0 16,21 0-16,1-21 0,-1 21 0,0-21 15,0 0-15,0 0 0,0 0 16,1 0-16,-1 0 0,21 0 0,-21 0 16,22-21-16,-22 0 0,21 0 15,-21 0-15,0-1 0,1 1 0,-1 0 16,0 0-16,0 0 0,-21-22 0,21 22 15,-21 0-15,0 0 0,0 0 16,-21 21 0,0 0-16,21 21 0,-21-21 15,0 21-15,-1 0 0,22 0 0,0 1 16,-21-1-16,21 0 0,0 0 16,0 0-16,0 0 0,0 1 15,21-22-15,-21 21 0,22-21 0,-1 21 16,0-21-16,0 0 15,0 0-15,0 0 0,1 0 16,-1 0-16,0 0 0,0 0 16,0-21-16,0 0 0,22 21 0</inkml:trace>
  <inkml:trace contextRef="#ctx0" brushRef="#br1" timeOffset="-203841.01">6202 16468 0,'-21'21'15,"42"-42"-15,-64 42 0,43 0 0,-21-21 0,0 0 32,21-21-17,21 0-15,-21 0 0,21-1 16,1 1-16,-1 0 0,0 0 16,0 0-16,0-22 0,0 22 0,22-21 15,-22 0-15,0-1 0,21-20 16,-20 20-16,-1 1 0,0 0 0,0-1 15,0 1-15,-21 21 0,0 0 0,0 0 16,0-1-16,-21 22 16,0 0-1,0 22-15,0-22 0,-1 42 16,1-21-16,0 0 0,0 22 0,21-1 16,0 0-16,0-21 0,0 22 15,0-1-15,0 0 0,21-20 0,0 20 16,0-21-16,1 21 0,-1-20 0,0-1 15,0 21-15,0-21 0,0-21 16,1 21-16,-22 1 0,21-1 16,-42-21 15,-1 0-31,1 0 0,0 0 0,0 0 16,0-21-16,0 21 15,-1 0-15,1-22 0,0 22 0,0 0 16,0 0-1,42 22 17,0-22-32,0 0 15,22 0-15,-22 0 0,21 0 0,0 0 16,1 0-16,-1 0 0,22 0 16,-22-22-16,0 22 0,1-21 0,20 0 15,-21 21-15,-20-21 0,20 0 16,0 0-16,-21-1 0,1 1 0,-1-21 15,0 21-15,-21-22 0,0 22 16,0-21-16,21 21 0,-21-22 16,0 22-16,0 0 0,0 0 0,0 0 15,0 0 1,0 42 0,0 0-16,-21 0 0,21 21 15,0-20-15,0 20 0,0 0 16,0 1-16,-21 20 0,21-21 0,-21 1 15,21 20-15,0-20 0,0 20 16,-22 1-16,22-1 0,-21 1 0,21 20 16,0-20-16,0 20 0,0 1 15,0 0-15,-21-22 0,21 22 16,-21 0-16,21-22 0,0 22 0,0-22 16,-21 1-16,21-22 0,0 0 15,-21 1-15,21-1 0,0-21 0,0 0 16,0-42-1,0 0-15,0-21 16,21 21-16,-21-22 0,21-20 16,0 20-16,-21-20 0,0-1 0,21 1 15</inkml:trace>
  <inkml:trace contextRef="#ctx0" brushRef="#br1" timeOffset="-203533.19">7133 16320 0,'0'0'0,"21"-43"0,-21 1 15,0 0-15,0 20 0,21 1 0,-21 0 16,22 0-16,-22 0 0,0 0 16,21 21-16,0-22 0,0 22 15,0 0-15,0 0 0,1 0 0,-1 0 16,0 22-16,0-1 0,0 0 16,0 0-16,1 0 0,-22 22 0,0-22 15,0 0-15,0 0 0,0 21 16,-22-20-16,1-1 0,0 0 0,-21 0 15,-1 0-15,22 0 0,-21-21 16,0 22-16,20-1 0,1-21 16,-21 0-16,21 0 0,42 0 31,0-21-15,0 21-16,22-22 0,-22 1 15,0 21-15,0-21 0,21 0 0</inkml:trace>
  <inkml:trace contextRef="#ctx0" brushRef="#br1" timeOffset="-202641.7">7535 16341 0,'64'-21'16,"-43"21"-16,-21-22 16,21 1-16,0 21 0,-21-21 15,21 0-15,1 0 0,-1 0 0,0-1 16,0 1-16,0 0 0,-21 0 15,21 0-15,-21 0 0,22 21 0,-22-22 16,-22 22 0,1 0-16,0 0 0,0 22 15,0-1-15,0 0 0,-1 0 0,1 0 16,0 0-16,21 22 0,0-22 16,-21 0-16,21 0 0,0 22 0,0-22 15,0 0-15,0 0 0,0 0 16,21 0-16,0 1 15,0-22-15,1 0 0,-1 0 16,0 0-16,0 0 0,0 0 16,0 0-16,1 0 0,-1-22 0,0 22 15,21-21-15,-21 0 0,1 0 16,20-21-16,-21 20 0,0-20 0,22 21 16,-22-21-16,0 20 0,0 1 0,0-21 15,0 21-15,1 0 0,-1-1 16,-21 1-16,21 21 0,0 0 31,-21 21-31,0 1 0,0-1 16,0 0-1,0 0 1,0-42 15,0 0-31,0 0 16,0-1-16,0 1 15,0 0 1,0 0-16,-21 21 31,0 0-31,0 0 0,21 21 16,0 0-16,-22 0 0,22 1 0,-21 20 16,21-21-16,-21 21 0,21-20 15,0 20-15,0-21 0,0 21 0,0-20 16,0-1-16,0 0 0,0 0 15,21 0-15,0 0 0,1 1 0,-1-22 16,0 0-16,0 0 0,21 0 16,-20 0-16,-1 0 0,0 0 15,0-22-15,21 22 0,-20-21 0,-1 0 16,0 0-16,21 0 0,-21-22 16,-21 22-16,22-21 0,-1 21 0,-21-22 15,21 22-15,-21-21 0,0 21 16,0 42-1,-21 0 1,21 0-16,-21 0 0,21 1 16,-22 20-16,22-21 0,0 0 0,0 0 15,0 1-15,0-1 0,0 0 0,0 0 16,0 0-16,22-21 16,-1 0-16,0 0 15,0 0-15,0-21 0,-21 0 16,21 21-16,1-21 0</inkml:trace>
  <inkml:trace contextRef="#ctx0" brushRef="#br1" timeOffset="-202481.79">8678 15812 0,'0'0'0,"-21"0"0,0 0 15,0 0-15,0 0 16,-1 21-16,22 0 0,-21 0 15,21 0-15,0 0 16,21-21-16,1 22 0,-1-22 16</inkml:trace>
  <inkml:trace contextRef="#ctx0" brushRef="#br1" timeOffset="-201297.16">9059 16129 0,'0'0'0,"21"-21"0,1 0 0,-22 0 16,21-1-16,0 1 0,0-21 15,0 21-15,-21-22 0,21 22 0,-21-21 16,22 0-16,-22 20 0,0-20 0,0 0 16,0 21-16,0-1 15,0-20-15,0 21 0,-22 21 16,1 0-1,0 21-15,0 21 0,0-20 16,21 20-16,-21 0 0,-1 22 0,1-22 16,0 22-16,0-1 0,-21 1 15,20 20-15,1-20 0,0-1 0,0 1 16,-21 20-16,20-20 0,1 21 0,0-22 16,0 22-16,0-1 0,0 1 15,-1 0-15,1-22 0,21 22 0,-21-22 16,21 22-16,-21-21 0,21-1 15,0 1-15,0-1 0,-21 1 0,21-22 16,0 0-16,0-21 0,0 22 16,21-43-1,0 0-15,0 0 0,22-43 0,-22 22 16,21 0-16,0-21 0,1-1 16,20 1-16,-20-21 0,-1 20 0,0 1 15,1-22-15,-22 22 0,0-21 16,0-1-16,-21 1 0,0 20 0,0-20 15,0-1-15,-21 1 0,0-1 0,0 1 16,-22 20-16,22-20 0,-21 21 16,-1 20-16,22-20 0,-21 0 0,21 21 15,0-1-15,21 1 0,0 0 0,0 0 32,21 21-32,0 0 0,0-21 15,21 21-15,-20 0 0,20 0 16,0-21-16,-21 21 0,22-22 0,-1 1 15,0 21-15,1-21 0,-22 0 0,21 0 16,-21 0-16,22-1 0,-22 1 16,0 0-16,0 0 0,0 0 0,-21 0 15,0-1-15,0 1 0,0 0 16,0 42 0,0 0-1,0 1-15,0-1 16,0 21-16,0-21 0,0 0 15,0 1-15,0-1 0,22 0 16,-22 0-16,21-21 0,-21 21 16,21-21-16,0 0 0,0 0 15,0 0-15,1 0 0,-1 0 16,0 0-16,0-21 0,0 0 16,0 0-16,1 21 0,-1-21 0,0-22 15,0 22-15,21 0 0,-20-21 16,-1 20-16,0 1 0,-21-21 15,21 21-15,0 0 0,-21-1 16,21 22 0,-21 22-1,0-1-15,0 0 16,0 0-16,0 0 16,22-21-1,-22-21 16,0 0-31,21 21 0,-21-21 16,0 0-16,0-1 0,0 1 16,-21 21-1,-1 0 1,1 0-16,0 0 0,21 21 16,0 1-16,-21-1 0,0 21 15,21-21-15,-21 0 0,21 22 0,0-1 16,0-21-16,0 0 0,0 22 15,0-22-15,0 0 0,21 0 0,0 0 16,0 1-16,0-1 0,0-21 0,22 0 16,-22 21-16,0-21 0,21 0 15,-20 0-15,-1 0 0,0-21 0,21 21 16,-21-21-16,1-1 0,-1 1 16,-21 0-16,0-21 0,21 21 0</inkml:trace>
  <inkml:trace contextRef="#ctx0" brushRef="#br1" timeOffset="-201101.27">9715 15769 0,'0'0'16,"-21"0"-16,0 0 0,0 0 0,21 21 15,-21-21-15,21 22 16,0-1 15,21-21-31,0 0 16,0 0-16,0 0 0</inkml:trace>
  <inkml:trace contextRef="#ctx0" brushRef="#br1" timeOffset="-199649.7">11388 16277 0,'0'0'0,"21"-21"16,-21 0-16,21 0 0,-21 0 15,0-1-15,0 1 0,0 0 0,0-21 16,0 21-16,0-1 0,0-20 15,-21 0-15,0 21 0,-1-1 16,-20-20-16,21 21 0,-21 21 0,-1-21 16,22 21-16,-21 0 0,-1 0 15,1 0-15,0 21 0,21 0 0,-22 0 16,22 22-16,-21-1 0,21 0 0,-1 1 16,1-1-16,21 0 0,0 1 15,0-1-15,0-21 0,0 21 0,0-20 16,0 20-16,0-21 0,0 0 15,21 0-15,1-21 0,-1 22 0,21-22 16,-21 0-16,22 0 0,-22 0 16,21 0-16,-21 0 0,22-22 15,-1 22-15,0-21 0,-21 0 0,22 0 16,-1 0-16,-21-22 0,0 1 16,22 21-16,-22-43 0,0 22 0,0-21 15,0 20-15,-21-20 0,22 20 0,-22-20 16,21 21-16,-21-1 0,21 1 15,-21 0-15,0-1 0,0 22 0,0-21 16,0 21-16,0-1 16,0 44-1,0-1-15,0 21 0,-21-21 16,21 22-16,0-1 16,-21 0-16,21 1 0,0-1 0,0 0 15,0 22-15,0-22 0,0 0 16,0 1-16,0-1 0,0 0 0,0-20 15,0 20-15,0-21 0,0 21 0,0-20 16,21-1-16,0-21 0,0 21 16,0-21-16,0 0 0,1 0 0,-1 0 15,0 0-15,0 0 0,0-21 16,0 21-16,1-21 0,-1-1 0,0 1 16,0 0-16,0-21 0,-21 21 15,21-1-15,-21-20 0,22 21 16,-22-21-16,0 20 0,0 1 0,21 0 15,-21 0-15,0 0 0,0 0 16,0 42 0,0 0-1,0 0-15,0 0 16,0 0-16,0 1 0,0-1 0,0 0 16,0 0-16,0 0 0,0 0 0,0 1 15,0-1-15,0 0 0,0 0 16,0 0-16,0 0 0,21-21 31,0 0-31,0 0 0,0 0 16,1 0-16,-1 0 0,0-21 15,-21 0-15,21 0 0,0 0 16,0 0-16,1-22 0,-1 22 0,-21 0 16,21-21-16,0 20 0,0-20 15,-21 21-15,21 0 0,-21 0 0,22 21 16,-22 21 15,0 0-31,0 0 0,0 0 0,-22 0 16,22 1-16,-21 20 15,21-21-15,0 0 0,0 0 0,0 1 16,0-1-16,21 0 16,1-21-16,-1 0 15,0 0-15,0 0 0,0 0 0,0 0 16,1 0-16,-1-21 0,0 21 15,0-21-15,21-1 0,-20 1 0,-22-21 16,21 21-16,0 0 0,-21-1 0,21 1 16,-21-21-16,0 21 15,0 0-15,0-1 0,-21 22 32,0 22-32,21-1 15,-21-21-15,21 21 0,0 0 0,0 21 16,0-20-16,0-1 0,0 0 15,0 0-15,0 0 0,0 0 0,0 1 16,0-1-16,0 0 16,21-21-16,0 0 0,0 21 0,0-21 15,0 0-15,1 0 0,20 0 16,-21 0-16,0 0 0,22-21 16,-22 21-16,0-21 0,21 0 0,-21-1 15,1 1-15,20 0 0,-21 0 16,0 0-16</inkml:trace>
  <inkml:trace contextRef="#ctx0" brushRef="#br1" timeOffset="-198057.81">13017 16023 0,'22'-106'31,"-86"-21"0,106 360-31,-105-466 0,42 233 0,0 0 16,-1 0-16,1 22 0,0-1 16,0 0-16,0 21 0,0-21 0,21 1 15,0 20-15,-22-21 0,22 21 16,0-20-16,0-1 0,0 0 0,0 0 15,0 0-15,0 0 0,0 1 0,22-22 16,-22 21-16,21-21 16,0 0-16,0 0 0,0 0 15,0-21-15,1 21 0,-1-22 16,-21 1-16,21 0 0,0 0 16,0 0-16,-21-22 0,0 22 0,21-21 15,1 21-15,-22 0 0,0-22 16,0 22-16,0 0 0,0 0 15,0 42 1,0 0 0,0 0-16,0 0 0,0 1 0,0 20 15,-22-21-15,22 0 0,0 0 0,0 1 16,0 20-16,0-21 0,0 0 16,0 0-16,22 1 0,-1-22 15,0 0 1,0 0-16,0 0 0,0 0 0,1 0 15,-1 0-15,0 0 0,0-22 0,0 1 16,22 0-16,-22 0 0,0 0 16,-21-22-16,21 1 0,0 21 0,0-21 15,1-1-15,-22 1 0,21 0 16,0-1-16,-21 1 0,21 0 0,-21-1 16,21 22-16,-21-21 0,21 21 0,-21-1 15,0 1-15,0 42 31,-21 1-31,21-1 16,-21 0-16,0 21 0,21-21 16,0 22-16,0-22 0,-21 21 0,21 1 15,0-1-15,-21 0 0,21-21 16,0 22-16,0-22 0,0 21 0,0-21 16,0 1-16,0-1 0,21 0 0,0 0 15,-21 0-15,21-21 0,0 0 16,0 0-16,1 0 0,-1 0 15,0 0-15,0-21 0,-21 0 16,21 0-16,0 21 0,1-43 0,-1 22 16,-21 0-16,0 0 0,21-21 15,0 20-15,-21 1 0,0 0 0,0 0 16,21 21-16,-21-21 0,0 42 31,0 0-15,-21 0-16,21 0 0,0 1 0,0-1 15,0 21-15,0-21 0,0 0 16,0 1-16,0-1 0,0 0 16,0 0-16,0 0 0,21-21 15,0 0 1,1 0-16,-1 0 0,0 0 16,0-21-16,0 0 15,0 21-15,-21-21 0,22 0 16,-1-1-16,-21-20 0,0 21 0,21 0 15,0 0-15,-21-1 16,-21 44 15,21-1-31,-21-21 0,21 21 16,0 0-16,0 0 0,0 0 0,0 1 16,0-1-16,0 0 0,0 0 15,0 0-15,0 0 16,21-21-16,0 0 0,0 0 15,0 0 1,1 0-16,-1 0 0,-21-21 0,21 0 16,-21 0-16,0 0 15,0 0-15,0-1 0,0-20 16,0 21-16,0 0 0,-21 0 0,21-1 16,-21 1-16,-1 0 0,22 0 15,-21 21-15,0 0 16,21-21-16,21 21 31,0 0-31,22 0 0,-22 0 0,0 0 16,21 0-16,1 0 0,-22 0 0,21 0 15,1 0-15,-1 0 16,-21 0-16,21 0 0,-20 0 0,20 21 16,-21 0-16,0 0 0,-21 0 0,0 1 15,0-1-15,0 0 0,0 0 16,0 0-16,0 0 0,0 1 0,0-1 15,0 0-15,0 0 0,-21 0 16,0 0-16,0-21 16,0 0 15,21-21-15,0 0-16,0 0 15,0 0-15,0 0 0,0-1 16,21 1-16,0-21 0,-21 21 0,21-22 15,0 1-15,22 21 0,-22-21 16,0 20-16,21 1 0,-21 0 0,22 0 16,-22 0-16,21 21 0,-21 0 0,1 0 15,-1 0-15,0 0 0,0 0 16,0 21-16,-21 21 0,0-21 0,0 1 16,0 20-16,0 0 0,0 1 0,0-22 15,0 21-15,0-21 0,-21 22 16,0-22-16,21 0 0,-21 0 0,21 0 15,0 0-15,-21-21 16,-1 22-16,22-44 31,0 1-15,0 0-16,0 0 0,0 0 0,0-22 16,0 22-16</inkml:trace>
  <inkml:trace contextRef="#ctx0" brushRef="#br1" timeOffset="-197878.15">14753 15494 0,'-21'0'0,"42"0"0,-63 0 15,21 0 1,-1 0-16,22 21 31,0 0-15</inkml:trace>
  <inkml:trace contextRef="#ctx0" brushRef="#br1" timeOffset="-197617.3">13356 15727 0,'-42'0'16,"84"0"-16,-105 0 0,84 0 31,0 0-31,0 0 0,21 0 0,-20 0 16,20 0-16,0 0 0,1 0 16,-1 0-16,21 0 0,-20 0 0,-1-21 15,0 21-15,1 0 0,-1 0 0,0-21 16,-20 21-16,-1 0 0,0 0 15,0 0-15,-63 0 16</inkml:trace>
  <inkml:trace contextRef="#ctx0" brushRef="#br1" timeOffset="-196749.74">1905 17653 0,'0'0'0,"0"-42"31,0 63-15,0 0-16,0 0 16,0 0-16,0 22 0,0-22 0,0 0 15,0 0-15,0 22 0,0-22 16,0 0-16,0 0 0,0 0 16,0 0-16,0 1 0,0-1 15,0-42 32</inkml:trace>
  <inkml:trace contextRef="#ctx0" brushRef="#br1" timeOffset="-196541.36">1820 17420 0,'0'0'0,"0"-21"31,0 0-31,21 21 47,1 21-31,-1-21-16,0 21 15,0-21-15</inkml:trace>
  <inkml:trace contextRef="#ctx0" brushRef="#br1" timeOffset="-196077.62">2455 17695 0,'21'0'0,"-42"0"0,64 0 16,-22-21-16,0 21 0,0-21 15,0 21-15,-21-21 0,0 0 0,0 0 16,0-1-16,0 1 15,0 0-15,-21 21 16,0 0-16,0 0 0,0 0 16,-22 0-16,22 0 0,0 0 15,-21 21-15,20 0 0,1 1 0,0-1 16,0 0-16,0 0 0,21 0 16,0 0-16,0 1 0,0-1 15,0 0-15,21-21 0,0 21 0,0 0 16,0-21-16,1 21 15,20-21-15,-21 0 0,21 22 0,-20-22 16,20 0-16,-21 21 0,21-21 16,-20 0-16,-1 21 0,0 0 15,-21 0-15,0 0 16,-21 1-16,0-22 16,-22 21-16,22 0 0,-21-21 0,-1 0 15,22 21-15,-21-21 0,21 0 16,-22 0-16,22 0 15,0 0-15,0 0 0,0 0 0,0 0 16,42 0 15,0-21-31,21 21 0,-21-21 16</inkml:trace>
  <inkml:trace contextRef="#ctx0" brushRef="#br1" timeOffset="-194601.27">3641 17293 0,'0'0'0,"0"-21"0,-22 21 31,1 0-31,0 0 15,0 0-15,0 21 0,0 0 16,-1 1-16,1-1 0,21 0 0,-21 21 16,21-21-16,-21 22 0,21-1 15,0 0-15,0-20 0,0 20 16,0 0-16,0 1 0,0-22 0,0 21 16,21-21-16,0 0 0,0 1 15,1-1-15,20-21 0,-21 21 16,21-21-16,1 0 0,-1 0 15,0 0-15,1 0 0,-22 0 0,21-21 16,1 0-16,-1 21 0,0-22 16,-21-20-16,22 21 0,-22 0 0,0 0 15,0-22-15,0 22 0,1-21 16,-22-1-16,0 22 0,0-21 16,0 0-16,0-1 0,0 1 0,-22 21 15,1-22-15,0 1 0,-21 21 16,21-21-16,-1 20 0,-20 1 0,21 0 15,-21 21-15,20 0 0,1 0 16,-21 0-16,21 0 0,-22 0 16,22 21-16,0 0 0,0 1 15,-21 20-15,20-21 0,22 21 0,-21 1 16,21-1-16,0 0 0,-21 1 16,21-1-16,0 22 0,0-22 0,0 0 15,21-21-15,0 22 0,1-22 16,20 21-16,-21-42 0,21 21 0,-20 1 15,20-22-15,0 0 0,1 0 16,-22 0-16,21-22 0,0 1 16,1 21-16,-22-42 0,0 21 0,21 0 15,-20-1-15,-1-20 16,0 21-16,0-21 0,-21 20 0,21 1 16,0-21-16,-21 21 0,22 0 15,-22-1-15,0 44 31,0-1-31,0 0 16,0 0-16,0 0 0,0 0 16,0 1-16,0 20 0,0-21 0,0 0 15,0 0-15,0 1 0,0-1 16,0 0-16,21-21 31,0 0-31,0-21 16,0 0-16,-21-1 0,21 1 15,1 0-15,-22 0 0,21 0 16,-21-22-16,21 22 0,-21 0 0,0-21 16,21 21-16,0-1 0,-21 1 15,21 0-15,-21 0 0,0 42 47,0 0-47,0 0 16,0 1-16,0 20 0,0-21 15,0 0-15,0 22 0,0-22 0,0 0 16,0 21-16,0-21 0,22 1 16,-1-1-16,-21 0 0,21 0 15,0 0-15,0-21 0,0 0 0,1 21 16,20-21-16,0 0 0,-21 0 16,22 0-16,-1-21 0,-21 21 0,22-21 15,-1 0-15,-21 0 0,21 0 16,-20-1-16,-1 1 0,0-21 0,0 21 15,0 0-15,-21-22 0,0 22 16,0-21-16,0 21 0,0-1 0,0 1 16,-21 0-1,0 21-15,0 0 0,0 0 16,-1 0-16,22 21 0,-21 0 16,0 1-16,21 20 0,-21-21 15,21 0-15,0 0 0,0 1 16,0 20-16,0-21 0,0 0 0,0 0 15,0 1-15,21-1 0,-21 0 16,21 0-16,0-21 0,1 21 16,-1-21-16,0 0 0,0 0 0,0 0 15,0 0-15,1 0 0,20-21 16,-21 0-16,0 21 0,0-21 0,22 0 16,-22-22-16,0 22 0,-21 0 15,21 0-15,-21-22 0,21 22 0,-21-21 16,0 21-16,0 0 15,0-1-15,0 1 0,-21 0 16,0 21-16,0 21 16,0-21-16,21 21 15,0 1-15,0-1 0,0 0 16,0 0-16,0 21 0,0-20 0,0-1 16,0 0-16,21 0 0,-21 21 15,0-20-15,0-1 0,21 0 0,0 0 16,-21 0-16,21-21 15,-21 21-15,22-21 32,-1 0-32</inkml:trace>
  <inkml:trace contextRef="#ctx0" brushRef="#br1" timeOffset="-194182.35">6392 17314 0,'0'-21'16,"0"42"-16,0-63 0,0 21 0,-21 21 15,21 21 1,0 0-16,-21 0 16,21 1-16,0 20 0,0 0 15,0 1-15,0 20 0,0-21 0,-21 1 16,21 20-16,0-20 15,0-1-15,0 0 0,-21 1 0,21-1 16,0 0-16,-22 1 0,22-22 16,0 0-16,0 0 0,0 0 15,0 0-15,-21-21 16,21-21 0</inkml:trace>
  <inkml:trace contextRef="#ctx0" brushRef="#br1" timeOffset="-193753.29">6117 17590 0,'0'0'0,"-21"-43"0,21 22 16,0-21-16,0-1 0,0 22 15,0 0-15,0-21 0,0 21 0,21-1 16,0 1-16,0 21 0,1-21 16,-1 21-16,21 0 0,-21 0 0,22 0 15,-1 21-15,0 0 0,1 1 16,-1-1-16,21 21 0,-20 0 0,-1 1 15,0-1-15,1 22 0,-1-22 16,-21 21-16,22-20 0,-22-1 0,-21 0 16,0 22-16,0-43 0,0 21 15,0 1-15,0-22 0,0 0 0,0 0 16,0 0-16,-21-42 31,21 0-31,0 0 16,0 0-16,0-22 0,0 1 0,0 0 15,21-1-15,-21-20 0,21-1 16,0 1-16,0-1 0,0 1 0,-21-1 16,22 22-16,-1 0 0,0-22 15,0 43-15,0-21 0,-21 21 0,21-1 16,-21 1-16,22 21 0,-1 21 31,-21 1-31,0-1 0,21-21 16,-21 21-16,0 0 0,0 0 15,0 0-15,0 1 0,0-1 0</inkml:trace>
  <inkml:trace contextRef="#ctx0" brushRef="#br1" timeOffset="-193333.49">7366 17484 0,'0'0'0,"-21"0"0,0 21 16,-1 0-16,22 0 0,-21 0 16,0 1-16,0-1 0,0 21 15,21-21-15,-21 22 0,21-1 0,-22-21 16,22 21-16,0-20 0,0 20 16,0-21-16,0 0 0,0 0 0,0 1 15,22-22-15,-1 0 0,0 0 16,0 0-16,21 0 0,-20 0 0,-1 0 15,21 0-15,-21-22 0,22 1 16,-22 0-16,0 0 0,0-21 0,21 20 16,-42-20-16,22 0 0,-22-1 15,0 1-15,0 0 0,0-1 16,0 22-16,-22-21 0,1 21 0,0 0 16,-21-1-16,21 1 0,-1 21 15,-20 0-15,21 0 0,-21 0 16,20 0-16,1 21 0,0 1 0,0-1 15,0 0-15,0 0 0,21 0 16,0 0-16,0 1 0,0-1 0,0 0 16,0 0-16,21 0 0,0-21 15,0 0-15,21 0 0</inkml:trace>
  <inkml:trace contextRef="#ctx0" brushRef="#br1" timeOffset="-192477.48">8318 17336 0,'0'0'0,"0"-22"0,-42 22 15,21 0-15,0 0 16,0 0-16,-1 0 0,-20 0 16,21 0-16,-21 22 0,20-1 0,-20-21 15,21 21-15,0 0 0,0 0 16,-1 0-16,22 1 0,0-1 15,0 0-15,0 0 0,0 0 16,22 0-16,-1 1 0,0-1 0,0 0 0,21 0 16,-20 0-16,20 0 15,-21 1-15,0-1 0,0-21 0,1 21 16,-1 0-16,-21 0 0,0 0 16,0 1-16,0-1 0,0 0 15,-21-21-15,-22 0 0,22 21 16,0-21-16,-21 0 0,20 0 0,-20 0 15,0 0-15,21 0 0,-1-21 16,-20 21-16,21-21 0,0 0 0,0-1 16,-1 22-16,22-21 15,0 0-15,22 42 32,-1 0-17,0-21-15,0 22 0,0-1 16,0 0-16,1 0 0,-1 0 0,0-21 15,21 21-15,-21-21 0,22 0 16,-22 22-16,21-22 0,-21 0 0,22 0 16,-22 0-16,21 0 0,-21 0 15,22-22-15,-22 1 0,0 21 16,0-21-16,0 0 0,1 0 0,-22-22 16,0 22-16,21 0 0,-21-21 15,0 21-15,21-22 0,-21 22 16,0 0-16,0 0 0,0 0 0,0-1 15,0 44 1,0-1 0,0 0-16,0 0 0,0 0 15,0 22-15,0-22 0,0 0 16,0 0-16,0 21 0,0-20 0,0-1 16,0 0-16,21-21 0,0 21 15,0-21-15,1 0 0,-1 0 16,21 0-16,-21 0 0,0 0 15,1-21-15,20 21 0,-21-21 16,0 0-16,0-1 0,22-20 16,-22 21-16,0 0 0,-21-22 0,21 22 15,0-21-15,-21 21 0,0 0 16,0-1-16,0 1 0,0 0 0,0 42 31,0 0-31,0 1 16,0-1-16,0 21 0,0-21 15,0 0-15,0 1 0,0-1 0,0 0 16,0 0-16,0 0 0,22 0 16</inkml:trace>
  <inkml:trace contextRef="#ctx0" brushRef="#br1" timeOffset="-191769.88">9588 17399 0,'0'-21'16,"0"42"-16,-21-42 0,0 21 0,0 0 15,0 21 1,0 0-16,21 0 0,-22 1 0,22-1 16,-21 21-16,0-21 0,21 22 15,0-22-15,0 21 0,0-21 0,0 22 16,0-22-16,0 0 15,0 0-15,0 0 0,21-21 0,0 21 16,1-21-16,-1 0 0,0 0 16,0 0-16,0 0 0,0 0 0,1-21 15,-1 21-15,21-21 0,-21 0 16,0 0-16,1 0 0,-22-22 0,21 22 16,-21-21-16,21-1 0,-21 1 0,0 0 15,0-1-15,0-20 0,21 21 16,-21-1-16,0-20 0,0 20 0,0 1 15,0 21-15,0 0 16,0 0-16,0-1 0,0 44 16,0-1-16,0 0 15,0 0-15,0 21 0,0-20 0,0 20 16,-21 0-16,21 1 0,0-1 16,0 0-16,0 1 0,0-1 0,-21 0 15,21 1-15,0-22 0,-21 21 16,21 0-16,0-20 0,0-1 0,0 0 15,0 0-15,-22-21 0,22 21 16,0-42 0,0 0-1,0 0-15,0 0 0,0-22 16,22 22-16,-1-21 0,0-1 0,21 1 16,-21 0-16,22 21 0,-1-22 15,0 22-15,1 0 0,-1 0 0,0 0 16,1 21-16,-1 0 0,-21 0 15,0 21-15,1 0 0,-1 0 0,0 0 16,-21 0-16,0 1 0,0 20 16,0-21-16,0 21 0,0-20 0,0-1 15,-21 21-15,21-21 0,-21 0 16,-1 1-16,1-1 0,21 0 16,-21 0-16,0-21 15</inkml:trace>
  <inkml:trace contextRef="#ctx0" brushRef="#br1" timeOffset="-189372.38">10668 17399 0,'21'0'16,"0"0"-16,0-21 15,1 21-15,20-21 0,-21 0 16,21 21-16,1-22 0,-1 1 0,0 0 16,-20 0-16,20 0 15,-21 0-15,0-1 0,0 1 0,-21 0 16,0 0-16,0 0 0,-21 0 16,0-1-16,-21 22 0,21 0 0,-22 0 15,-20 0-15,20 0 0,1 0 16,0 0-16,-1 22 0,1-1 0,21 0 15,0 0-15,0 0 0,21 22 16,0-22-16,0 0 0,0 21 0,0-21 16,0 1-16,21-1 0,0 0 15,0 0-15,0 0 0,0-21 0,22 21 16,-22-21-16,21 0 0,1 22 16,-22-22-16,21 0 0,-21 0 0,0 0 15,1 0-15,-1 0 16,-42 0-1,-1 0-15,-20 0 16,21 0-16,-21 0 0,-1 0 0,1 0 16,0 0-16,-1 21 0,1-21 15,21 21-15,0 21 0,-1-21 0,1 22 16,0-22-16,21 21 0,-21-21 16,21 22-16,0-22 0,0 21 0,0-21 15,0 1-15,21-1 0,0-21 16,0 21-16,1-21 0,20 0 0,-21 0 15,21 0-15,1 0 16,20 0-16,-20-21 0,20 21 0,-21-21 16,22-1-16,-1 1 0,-20-21 15,20 21-15,-20-22 0,-1 1 0,0 0 16,1-1-16,-1 1 0,-21 0 16,0-22-16,0 22 0,1-22 0,-1 22 15,-21-21-15,0 20 0,0-20 16,0 20-16,0 1 0,0 21 0,0 0 15,0 0-15,0-1 0,0 44 16,-21-1-16,-1 0 16,22 21-16,-21 1 0,0-1 15,0 0-15,0 22 0,21-22 16,0 22-16,0-22 0,0 0 0,0 22 16,0-22-16,0 0 0,0 1 15,0-22-15,21 21 0,0-21 0,0 1 16,0-1-16,22 0 0,-22-21 15,0 0-15,21 0 0,-20 0 16,20 0-16,0 0 0,-21 0 0,22-21 16,-1 0-16,-21-1 0,22 1 15,-1-21-15,-21 21 0,0-22 0,0 22 16,1-21-16,-22 21 0,0 0 0,0-22 16,0 22-16,0 0 0,0 0 15,-22 21-15,1 0 16,0 0-16,0 0 15,0 21-15,0 0 0,-1-21 0,1 21 16,21 0-16,0 22 0,0-22 16,0 0-16,0 0 0,0 0 0,0 1 15,0-1-15,0 0 0,21 0 16,1 0-16,-1 0 0,0-21 0,0 0 16,0 22-16,0-22 0,22 0 15,-22 0-15,0 0 0,0 0 0,22-22 16,-22 22-16,0-21 0,0 0 15,0 0-15,0 0 0,1 0 0,-22-1 16,0-20-16,21 21 16,-21 0-16,0 0 0,0-1 15,0 44 1,-21-1 0,-1 0-16,22 0 0,0 0 15,0 0-15,0 1 0,0-1 16,0 0-16,0 0 0,0 0 0,0 0 15,0-42 32,0 0-47,0 0 16,0-21-16,0 20 16,22 1-16,-1-21 0,-21 21 0,21-22 15,0 22-15,0 0 0,-21 0 16,21 0-16,1 0 0,-1 21 0,0 0 15,0 0-15,0 0 16,0 21-16,-21 0 16,0 0-16,0 21 0,22-20 15,-22-1-15,21 0 0,-21 0 16,0 0-16,0 0 0,21 1 16,-21-1-16,21 0 0,-21 0 0,0 0 15,21-21-15,0 21 16,1-21-1,-1 0-15,0-21 0,-21 0 16,21 0-16,0 0 0,-21 0 16,21-1-16,-21 1 0,22 0 0,-1-21 15,-21 21-15,21-1 0,-21-20 16,0 21-16,21 0 0,-21 0 16,0 42 15,0 0-16,0 0-15,0 0 16,0 0-16,0 22 0,0-22 0,0 0 16,0 0-16,0 0 0,0 1 15,0-1-15,21 0 0,0 0 0,1 0 16,-1-21-16,0 0 0,0 21 16,0-21-16,0 0 0,22 0 0,-22 0 15,0 0-15,21-21 0,-20 0 16,20 21-16,-21-21 0,0 0 0,0 0 15,1-1-15,-1-20 0,0 21 16,-21 0-16,0 0 0,0-22 0,0 22 16,0 0-16,0 0 15,0 0-15,-21 21 16,0 0-16,-1 0 0,22 21 16,-21-21-16,21 21 15,-21 0-15,21 21 0,0-20 0,0-1 16,0 0-16,0 0 0,0 0 15,0 0-15,0 1 0,0-1 0,21 0 16,0-21-16,1 21 16,-1-21-16,0 0 0,0 0 15,0 0-15,0-21 0,1 0 16,-1 0-16,-21-1 0,21 1 16,0 0-16,-21-21 15,0 21-15,21-1 0,-21 1 0,21 0 16,-21 0-16,0 42 47,0 0-47,-21 0 0,21 1 0,0-1 15,0 0-15,0 0 0,0 0 0,0 0 16,0 1-16,0-1 0,0 0 16,21-21-16,1 21 0,-1-21 15,0 0-15,0 0 0,0 0 16,0 0-16,1 0 0,-1-21 15,0 0-15,0 0 16,0-22-16,0 22 0,-21 0 0,22-21 16,-1-1-16,-21 1 0,21 0 15,0-1-15,-21-20 0,21 20 0,0-20 16,-21-1-16,22 1 0,-1 21 16,-21-22-16,0 22 0,0-1 0,21 22 15,-21 0-15,0 42 16,-21 0-16,0 1 15,-1 20-15,1 0 0,0 1 0,21-1 16,-21 21-16,21-20 0,-21-1 16,21 0-16,0 1 0,0-1 0,0 0 15,0 1-15,0-1 16,0 0-16,0 1 0,0-22 0,21 21 16,0-21-16,-21 1 0,0-1 15,21 0-15,0-21 0,1 0 0,-1 0 16,0 0-16,0-21 15,0 21-15,-21-21 0,21-1 16</inkml:trace>
  <inkml:trace contextRef="#ctx0" brushRef="#br1" timeOffset="-189165.5">13631 17272 0,'0'0'0,"21"0"15,1 0 1,20 0-16,-21 0 0,0 0 16,22 0-16,-22 0 0,21 0 15,0 0-15,-20 0 0,20 0 0,-21 0 16,21 0-16,-20 0 0,-1 0 16,0 0-16,0 0 0</inkml:trace>
  <inkml:trace contextRef="#ctx0" brushRef="#br1" timeOffset="-188488.89">11430 18457 0,'0'0'0,"-21"0"0,21-21 31,0 0-31,21 21 16,0-21-16,0 0 0,-21 0 0,21-1 15,1 1-15,-1 21 0,-21-21 16,0 0-16,0 0 16,-21 21-1,-1 0-15,1 21 0,0-21 0,-21 21 16,21 0-16,-1 0 0,-20 1 16,21-1-16,0 0 0,0 0 15,-1 0-15,22 0 0,0 1 16,0-1-16,22-21 15,-1 0-15,0 0 0,0 0 16,0 0-16,0 0 0,22 0 16,-22 0-16,0 0 0,0 0 0,0 0 15,1 0-15,-22 21 32,-22-21-32,1 21 0,0-21 0,-21 21 15,21-21-15,-1 21 0,-20 1 16,0-1-16,21-21 0,-22 21 0,22 0 15,0 0-15,0 0 16,0-21-16,21 22 0,0-1 16,0 0-16,21-21 15,0 0 1,0 0-16,21 0 0,-20 0 0,20 0 16,-21 0-16,21-21 0,1 0 15,-1 21-15,0-22 0,1 1 0,-22 0 16,21 0-16,-21 0 0,1 0 15,20-1-15,-42-20 0,21 0 16,0 21-16,-21-22 0</inkml:trace>
  <inkml:trace contextRef="#ctx0" brushRef="#br1" timeOffset="-188313.99">11747 18288 0,'22'0'0,"-65"21"0,64-42 0,1 42 16,-1 0-16,0 1 0,-21-1 15,21 0-15,-21 0 0,21 0 16,0 0-16,1 1 0,-1-1 0,-21 0 15,21 0-15,0 0 0,0 0 16,0-21-16,-21 22 0,22-22 0,-1 0 16,0 0-1,0 0-15,0 0 16,-21-22-16,21 1 0</inkml:trace>
  <inkml:trace contextRef="#ctx0" brushRef="#br1" timeOffset="-188102.11">12192 18267 0,'0'-42'16,"-21"42"0,0 0-16,-1 0 15,1 21-15,0 0 0,0 0 16,0 0-16,0 22 0,-1-22 0,1 0 16,0 21-16,0-21 0,0 22 15,0-22-15,-1 21 0,1-21 0,21 1 16,0-1-16,-21 0 0,21 0 15,0 0-15,21-21 16,0 0 0,1 0-16,-1 0 0</inkml:trace>
  <inkml:trace contextRef="#ctx0" brushRef="#br1" timeOffset="-187805.28">12615 18267 0,'0'0'0,"0"21"32,0 0-32,0 0 15,-21 1-15,21 20 0,0 0 16,0-21-16,-21 22 0,21-1 16,0 0-16,0 1 0,-21 20 15,21-20-15,-21-1 0,21 0 16,-22 22-16,22-1 0,0 1 0,-21-43 15,0-21-15,0 0 0,0 0 16,42 0 31,0 0-47,0 0 0,0 0 16</inkml:trace>
  <inkml:trace contextRef="#ctx0" brushRef="#br1" timeOffset="-187517.44">12658 18457 0,'0'0'0,"0"-42"0,0-106 31,0 127-31,21 0 0,0-1 0,0 1 16,0 0-16,0 0 0,22 21 15,-22 0-15,21 0 0,1 0 0,-1 0 16,0 0-16,-21 21 15,22 0-15,-22 0 0,21 1 0,-21-1 0,-21 21 16,0-21-16,0 22 16,0-1-16,-21-21 0,0 21 0,0-20 15,-21-1-15,20 0 0,-20 21 16,0-42-16,-1 21 0,1 1 0,0-22 16,-1 0-16,22 0 0,-21 0 15,21 0-15,0 0 0,-1 0 16,22-22-16,-21 1 0,21 0 0</inkml:trace>
  <inkml:trace contextRef="#ctx0" brushRef="#br1" timeOffset="-186105.6">15875 15875 0,'-21'0'0,"0"0"0,21 21 16,-22-21-16,44 0 46,-1 0-46,21 0 0,0 0 0,22 0 16,-1 0-16,1 0 0,21 0 16,-1 0-16,22-21 0,-21 21 0,21 0 15,-22-21-15,22 21 0,-21-21 16,-1 21-16,1 0 0,-21-21 16,-1 21-16,1 0 0,-22 0 0,-21-22 15,21 22-15,-42-21 0,0 0 16,-21 0-16,0 21 15,0-21-15,-21 21 0,20-21 0,-20-1 16,0 22-16,-1-21 0,22 21 0,-21 0 16,0 0-16,20 0 0,1 0 15,-21 0-15,21 0 0,42 21 47,0-21-47,0 0 0,0 0 0,22 0 16,-1 0-16,0 0 0,1 0 15,-1 0-15,0 0 0,1 22 16,-1-22-16,-21 0 0,22 21 0,-22-21 16,-21 21-16,0 0 0,0 0 15,-21 0-15,-22 1 0,22-1 16,-21 21-16,-1-21 0,-20 0 0,21 22 16,-22-22-16,22 21 0,-22-21 0,1 22 15,20-22-15,-20 0 0,21 21 16,-1-20-16,22-1 0,-21 0 15,21 0-15,-1 0 0,22 0 0,22-21 32,-1 0-32</inkml:trace>
  <inkml:trace contextRef="#ctx0" brushRef="#br1" timeOffset="-184305.36">18881 15579 0,'0'0'0,"0"21"15,0 0 1,21-21 0,0 0-16,0-21 0,21 0 15,-20 0-15,-1-1 0,21 1 16,-21 0-16,22 0 0,-1-21 0,-21 20 16,0-20-16,22 0 0,-22 21 15,0-22-15,0 1 0,0 0 16,-21-1-16,0 22 0,0-21 0,0 21 15,0-1-15,0 1 0,-21 21 32,0 43-32,21-1 0,-21 21 0,0 22 15,-1-21-15,22 20 0,0 1 16,-21 0-16,21-1 0,-21 1 16,21 0-16,0-1 0,0 1 0,0-22 0,0 22 15,0-21-15,0-1 0,0 1 16,0-22-16,0 0 0,0 1 0,0-1 15,0 0-15,0-21 0,0 1 16,0-1-16,-21-21 16,21 21-16,-21-21 0,0 0 0,-1 0 15,1-21-15,-21 21 0,21-21 0,0-1 16,-22 1-16,22-21 0,-21 21 16,-1-22-16,22 1 0,-21 0 0,21-1 15,-22-20-15,22 21 0,-21-1 0,21 1 16,0 0-16,-1 20 0,1 1 15,0 0-15,0 21 0,21 21 16,0 0 0,0 22-16,0-22 0,0 21 0,0 1 15,0-22-15,21 21 0,0 0 16,22 1-16,-22-22 0,0 21 16,21 1-16,-21-22 0,22 0 0,-1 0 15,-21 0-15,22 0 0,-1 1 0,0-1 16,1-21-16,20 0 0,-21 0 15,22 0-15,-22 0 0,1 0 0,20 0 16,1-21-16,-22-1 0,21 1 0,-20 0 16,20 0-16,-20 0 0,-1-22 15,0 1-15,-21 0 0,22-1 0,-22 1 16,0 0-16,-21-1 0,0 1 16,21 0-16,-21 21 0,0-1 0,0 1 15,0 0-15,-21 21 16,21 21-16,-21 0 15,0 1-15,21 20 0,-21-21 0,-1 0 16,22 22-16,-21-22 0,21 21 0,0-21 16,0 22-16,0-22 0,0 0 15,0 0-15,0 0 0,0 0 0,21 1 16,1-1-16,-1-21 0,0 0 16,0 0-16,21 0 0,-20 0 15,20 0-15,-21 0 0,21 0 0,-20-21 16,20-1-16,0 22 0,-21-21 15,22 0-15,-22 0 0,21 0 16,-21 0-16,1-22 0,-1 22 0,0 0 16,-21 0-16,0 0 15,0 42 1,0 0 0,-21 0-16,0 0 15,21 0-15,-22 1 0,1-1 0,21 0 16,0 0-16,0 0 0,-21-21 0,21 21 15,-21 1-15,21-1 16,21-21 0,0 0-16,0-21 15,1 21-15,-1-22 16,0 1-16,0 0 0,0 0 16,0-21-16,1 20 0,-1 1 0,0 0 15,21 0-15,-21 0 0,1 0 16,-1-1-16,0 22 0,0 0 15,-21 22 1,0-1-16,0 0 16,0 0-16,0 0 0,0 0 15,0 1-15,0-1 16,21 0-16,-21 0 0,21 0 16,1-21-16,-1 0 15,0 0-15,0 0 16,0 0-16,0 0 0,1 0 0,-1 0 15,0-21-15,0 21 0,21-21 0,-20 0 16,-1 0-16,0-1 0,21 1 16,-21 0-16,1 0 0,-1 0 0,0-22 15,-21 22-15,21 0 0,0 0 16,-21 0-16,0 0 0,21 21 16,-21 21-1,0 0 1,0 0-16,0 0 0,0 0 0,0 1 15,0-1-15,0 21 0,0-21 16,0 0-16,0 1 0,0-1 16,0 0-16,22 0 0,-1 0 15,0-21-15,0 0 0,0 21 0,22-21 16,-22 0-16,0 0 0,21 0 16,1 0-16,-1 0 0,-21-21 0,21 0 15,1 0-15,-1 0 0,-21 0 16,0-1-16,22 1 0,-22-21 0,0 0 15,-21 20-15,21-20 0,-21 0 0,0-1 16,0 1-16,0 21 0,0 0 16,-21 0-16,0 21 0,0 0 0,0 0 15,-22 21-15,22 0 0,0 0 0,-21 0 16,20 22-16,22-22 16,-21 21-16,21-21 0,0 22 0,0-22 15,0 21-15,0-21 0,0 0 0,0 22 16,21-22-16,1-21 0,-1 21 15,0 0-15,0-21 0,0 0 0,22 0 16,-22 0-16,21 0 0,0 0 0,-20 0 16,20 0-16,0-21 0,1 0 15,-22 0-15,21 0 0,-21-1 0,0 1 16,1-21-16,-1 21 0,0-22 16,0 1-16</inkml:trace>
  <inkml:trace contextRef="#ctx0" brushRef="#br1" timeOffset="-184085.01">20891 15642 0,'0'0'0,"-21"0"0,0 0 0,21 21 15,-21-21-15,42 0 31,0 22-15,0-22-16,1 0 0,-1 0 16,0 0-16,0 0 0,0 0 0,0 0 15,22 0-15,-22 0 0</inkml:trace>
  <inkml:trace contextRef="#ctx0" brushRef="#br1" timeOffset="-182669.83">23050 15600 0,'-21'-21'0,"42"42"0,-63-63 0,42 20 0,-21 1 16,21-21-16,-21 21 0,0 0 15,21-1-15,-22 1 0,1 0 0,0 0 16,0 0-16,0 21 0,0 0 0,-1 0 16,1 0-16,-21 0 0,21 21 15,0 0-15,-22 21 0,22-20 16,-21 20-16,21 0 0,-1 22 0,1-22 15,0 0-15,0 22 0,0-1 16,0-20-16,21 20 0,-22 1 0,22-22 16,-21 22-16,21-22 0,0 0 15,0 1-15,0-1 0,21-21 0,1 0 16,20 0-16,0 1 0,-21-1 0,22-21 16,20 0-16,-20 0 0,-1 0 15,21 0-15,-20 0 0,-1 0 0,22 0 16,-22-21-16,21-1 0,-20 1 15,-1 0-15,0-21 0,1-1 16,-22 1-16,0 0 0,0-1 0,0 1 16,1-21-16,-22 20 0,0-20 0,0-1 15,0 22-15,0-22 0,-22 1 16,1-1-16,0 22 0,0-21 0,-21 20 16,20 1-16,-20 21 0,0 0 15,-1-1-15,-20 1 0,21 21 0,-1 0 16,-20 21-16,20 1 0,1-1 0,0 21 15,-1 0-15,22 22 0,0-22 16,-21 22-16,42-22 0,-21 22 0,21-1 16,-22 1-16,22-22 0,0 21 15,0-20-15,0 20 0,22-20 0,-1-1 16,0-21-16,21 21 0,1-20 16,-1-1-16,0 0 0,1 0 15,20 0-15,-21-21 0,22 0 0,-22 0 16,22 0-16,-1 0 0,-20-21 0,20 0 15,-21 0-15,22 0 0,-22-22 16,1 22-16,-1-21 0,0 21 0,1-22 16,-22 1-16,0 0 0,0-1 0,0 22 15,-21-21-15,0 21 0,0-1 16,-21 22 0,0 0-16,0 22 15,0-1-15,-1 21 16,1-21-16,21 0 0,0 22 0,0-22 15,-21 21-15,21-21 0,0 22 16,0-22-16,0 0 0,0 0 0,0 0 16,0 1-16,21-22 0,0 21 0,1-21 15,-1 0-15,0 0 0,0 0 16,0 0-16,22 0 0,-22-21 0,21 21 16,-21-22-16,22 1 0,-22 0 0,21 0 15,-21-21-15,22-1 16,-22 22-16,0-21 0,0-1 0,0 1 15,0 0-15,1 21 0,-1-22 0,-21 22 16,0 0-16,0 0 16,21 21-16,-21 21 15,0 0-15,0 0 0,-21 0 16,21 22-16,0-22 0,0 21 16,0 1-16,0-22 0,0 21 0,0-21 15,0 22-15,0-22 0,0 0 16,0 0-16,21 0 0,0 0 0,0 1 15,0-22-15,22 21 0,-22-21 0,0 0 16,21 0-16,-20 0 0,20 0 16,0 0-16,1-21 0,-22-1 0,21 1 15,-21 0-15,22 0 0,-22-21 16,21 20-16,-21-20 0,0-21 0,1 20 16,20 1-16,-21-22 0,0 22 15,0-21-15,1-1 0,-1 1 16,-21-1-16,21 1 0,0-1 0,-21 1 15,21-1-15,-21 22 0,0-1 0,0 22 16,0 0-16,0 0 0,-21 21 16,0 21-16,0 21 15,0 1-15,-22-1 0,22 22 16,-21-1-16,21 1 0,-1-1 0,1 1 16,0-1-16,0 1 0,21-1 15,0 1-15,0-1 0,0 1 16,0-22-16,0 0 0,21 1 0,0-1 15,0 0-15,1-21 0,-1 1 0,0-1 16,0 0-16,21 0 0,-20-21 16,-1 0-16,21 0 0,-21 0 0,22 0 15,-22 0-15,21-21 0,0 0 0,-20 0 16,20-1-16,0 1 0,-21-21 16,22 21-16,-22-22 0,0 1 0,21 0 15</inkml:trace>
  <inkml:trace contextRef="#ctx0" brushRef="#br1" timeOffset="-182401.2">24447 15579 0,'0'0'0,"-21"21"0,21-21 31,43 0-31,-22 0 0,21 0 15,0 0-15,1 0 0,20 0 0,1 0 16,-1 0-16,1 0 0,20 0 0,-20 0 16,-1 0-16,-20 0 0,20 0 15,-20 0-15,-1 0 0,-21-21 0,0 21 16,0 0-16,1 0 16,-44 0-1,-20 0-15,21 0 16,-21 0-16</inkml:trace>
  <inkml:trace contextRef="#ctx0" brushRef="#br1" timeOffset="-181692.16">21484 17378 0,'0'0'0,"-21"0"0,21-21 15,0 0 1,0-1 0,21 1-16,0 0 0,0 0 0,1 0 15,-1 0-15,0-1 0,0 1 16,0 0-16,-21 0 0,0 0 0,0 0 16,0-1-16,0 1 0,-21 0 15,-21 21-15,21 0 0,-22 0 16,22 0-16,-21 0 0,-1 0 0,1 21 15,0 0-15,21 1 0,-22-1 16,22 0-16,0 0 0,0 21 0,21-20 16,0-1-16,0 0 0,0 0 15,0 0-15,0 0 0,0 1 0,21-1 16,21-21-16,-21 0 16,22 21-16,-1-21 0,-21 0 0,43 0 15,-22 0-15,-21 0 0,22 0 16,-1 0-16,-21 0 0,21 0 0,-20 0 15,-22-21-15,-43 21 16,22 0 0,-21 0-16,-1 0 0,1 21 0,0-21 15,-1 21-15,1 0 0,-21 0 16,20 22-16,1-22 0,0 21 0,20-21 16,-20 22-16,21-22 0,0 21 15,21-21-15,0 22 0,0-22 16,0 0-16,0 0 0,21 0 15,0-21-15,21 22 0,-20-22 0,20 0 16,0 0-16,22 0 0,-22 0 16,22 0-16,-1 0 0,1 0 0,-1-22 15,1 22-15,-1-21 0,-21 0 16,22 0-16,-22 0 0</inkml:trace>
  <inkml:trace contextRef="#ctx0" brushRef="#br1" timeOffset="-181453.3">22183 17399 0,'0'0'0,"21"0"0,-21 21 16,21-21-16,-21 21 16,21 1-16,-21-1 0,21 21 0,0-21 15,-21 0-15,22 1 0,-1-1 16,0 21-16,0-21 0,0 0 0,0 1 15,22-1-15,-22-21 0,0 21 0,0 0 16,0-21-16,1 0 16,-22-21-1</inkml:trace>
  <inkml:trace contextRef="#ctx0" brushRef="#br1" timeOffset="-181201.44">22733 17357 0,'0'0'0,"-21"0"16,0 0-1,-1 0-15,1 0 0,0 21 0,0-21 16,0 21-16,-22 0 0,22 0 16,-21 22-16,21-22 0,-22 0 15,22 21-15,0-20 0,0 20 0,-21-21 16,20 0-16,1 22 0,0-22 15,0 0-15,0 0 0,0 0 0,21 0 16,0 1 0,21-22-16,0 0 15,0 0-15,21-22 0,1 22 16</inkml:trace>
  <inkml:trace contextRef="#ctx0" brushRef="#br1" timeOffset="-180821.66">23347 17314 0,'0'0'0,"0"22"31,-21-1-31,21 0 16,-22 21-16,22 1 0,0-1 0,-21 0 15,0 1-15,0 20 0,0 1 16,0-22-16,-1 21 0,1 1 0,0-1 16,0 1-16,-21-1 15,20 1-15,-20 21 0,21-1 0,-21 1 0,-1 0 16,1-22-16,0 22 0,20-1 16,-20 22-16,0-21 0,21 0 15,-22-43-15,22-42 0,0 0 0,0 0 16,0 0-16,-1 0 0,1 0 15,42 0 32,1 0-47,-1 0 0,0 0 16</inkml:trace>
  <inkml:trace contextRef="#ctx0" brushRef="#br1" timeOffset="-180434.02">23114 17844 0,'0'-22'0,"0"44"0,0-86 16,21 43-16,-21-21 0,21 20 0,0-20 15,1 21-15,-1-21 0,0 20 16,0-20-16,0 21 0,22 0 0,-22 0 15,21-1-15,0 1 16,1 21-16,-22 0 0,21 0 0,1 0 16,-22 0-16,0 0 0,0 21 15,0 1-15,-21 20 0,0-21 0,0 21 16,-21-20-16,0 20 0,0-21 16,-22 0-16,22 22 0,-21-22 0,0 0 15,-1-21-15,-20 21 0,20 0 16,1-21-16,0 0 0,-1 0 0,1 0 15,0 0-15,-1 0 0,22 0 16,0 0-16,0 0 0,0 0 0,0 0 16,42 0 15,0 0-31,0 0 16</inkml:trace>
  <inkml:trace contextRef="#ctx0" brushRef="#br1" timeOffset="-180221.86">23537 18034 0,'0'0'0,"0"21"32,0 0-32,-21-21 15,0 0 16,0 0 1,21-21-32,-21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858A-71D2-4A16-935F-02015F96D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8F420-65DD-4641-A36A-CC72F55FC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E26AA-C977-4FBC-8B98-BE016E3F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9B7-33AB-431B-B227-429AF4D7067B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5F781-5E63-4EA5-A353-07FC2FB3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2C85B-A71A-4427-9A43-39715ED2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9725-775B-4D48-826D-44ECA3733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29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1C1A9-2BAB-412D-8A02-78DA99D8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0B8C5-3549-4960-8114-24CD033FE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92D00-0FE8-477A-933F-BC09957E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9B7-33AB-431B-B227-429AF4D7067B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5A1FD-5E74-4E37-B4CA-F41AF9E6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14DA9-0539-4F6F-A9A3-6482F557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9725-775B-4D48-826D-44ECA3733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7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1CE1CA-4955-42EC-88FC-BEEFC7350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1A346-C153-4B18-A8D3-DBC9852D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EA2EC-4AA1-498A-B2AE-A13CEEC0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9B7-33AB-431B-B227-429AF4D7067B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2D2AF-19D4-48FC-8EEF-95AAE219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18979-9D16-4AD5-B38A-DE5EB58A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9725-775B-4D48-826D-44ECA3733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11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D318-784E-4363-B92D-65DD8144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A6657-137B-4A45-9125-9C86A3B0C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CB6A4-37F9-45AD-8722-AB7D64BD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9B7-33AB-431B-B227-429AF4D7067B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C20E6-7B90-49FC-88B2-F6602B135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32A66-A40C-4731-9208-9A61B2C7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9725-775B-4D48-826D-44ECA3733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17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7DD6-4802-48A3-975D-A7C30424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B9266-3B02-4953-9A00-A06D66C9A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CE540-59AD-490F-8C5E-95DB3682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9B7-33AB-431B-B227-429AF4D7067B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4F8ED-6DFF-4AB0-90E7-C947317F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2DB76-5380-4E5E-8AD5-72F9C7BA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9725-775B-4D48-826D-44ECA3733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65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0B19-1013-4A68-919E-90812B28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17E78-403E-4D4A-B403-6CF99EE9C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CC83C-9899-41A6-AC28-733E579A7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FEE8B-687F-4785-9F62-D729D7A8D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9B7-33AB-431B-B227-429AF4D7067B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A548E-04F4-4A92-ADA5-7A63D640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0B12C-229D-4D63-AF6B-9C96411D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9725-775B-4D48-826D-44ECA3733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92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B35B-05A9-48AA-951A-488ED84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BC17E-9957-4B8D-925F-02E8810CA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1E55A-6397-4C8F-8CE2-891C38890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4CD66-B8F2-4081-8228-375416ED0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4F162-9AC7-4CEA-8E9B-5002673D9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AC16B4-6068-4FC5-A861-8F0B621B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9B7-33AB-431B-B227-429AF4D7067B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9F54C-60B4-4992-BF26-D4B1BDFA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34194E-A7C9-4AEC-8779-7FEFE998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9725-775B-4D48-826D-44ECA3733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59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EF41-0F14-4889-9C34-292722D0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4514D-4750-4B70-B1B7-779A8EEF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9B7-33AB-431B-B227-429AF4D7067B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470A2-5E1D-4FE1-98FD-2BE58535D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85C7D-5FF2-497C-8063-9DBF2475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9725-775B-4D48-826D-44ECA3733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74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6C3F8-0771-4304-A1B4-026EBD392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9B7-33AB-431B-B227-429AF4D7067B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3D429-8B01-49A8-BDF5-888A0579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ABAEA-A309-451C-ADFD-69B5157A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9725-775B-4D48-826D-44ECA3733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59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43C23-CBE4-4119-95F6-424C8A7D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AA32D-F439-44B2-92DC-0E37251C8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1CB3C-E5DE-4976-990C-4F96838DD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FB743-94F6-48BA-891A-95610107C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9B7-33AB-431B-B227-429AF4D7067B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FE855-D5ED-4CB1-8152-0624C83F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C65E9-E23C-4FE8-9413-6F194A08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9725-775B-4D48-826D-44ECA3733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83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62DF-E7BE-4532-9495-ED5CA01A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A926CD-6483-4A50-A0F5-01B9B9C30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4A561-1F75-4053-9B7C-71314AFD3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61987-BA43-4E23-AC76-757850A01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9B7-33AB-431B-B227-429AF4D7067B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4103C-8258-4C08-B736-87307959A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7E754-9667-4676-8079-B8D5C962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9725-775B-4D48-826D-44ECA3733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35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E9AF0C-57BF-4AF3-A6E9-88A45B41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CDBC-342B-4FA7-84AE-FC2B242B1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24612-3F7C-42A8-89F5-486D92AA6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9C9B7-33AB-431B-B227-429AF4D7067B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7EE4C-CFB4-4F2A-A760-9267E1E4F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AA9C3-2048-47A5-8489-2624E94A3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B9725-775B-4D48-826D-44ECA3733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01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customXml" Target="../ink/ink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2466-01B9-4C1D-A253-05A81B688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0FDD4-EB0C-40FA-93FF-C47AB87571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52CF30-6022-490D-B430-F2BCA8B4635B}"/>
                  </a:ext>
                </a:extLst>
              </p14:cNvPr>
              <p14:cNvContentPartPr/>
              <p14:nvPr/>
            </p14:nvContentPartPr>
            <p14:xfrm>
              <a:off x="0" y="297360"/>
              <a:ext cx="8260560" cy="254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52CF30-6022-490D-B430-F2BCA8B463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88000"/>
                <a:ext cx="8279280" cy="256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1334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2466-01B9-4C1D-A253-05A81B688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0FDD4-EB0C-40FA-93FF-C47AB87571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AE07DA-F745-4C60-B909-AC2268012292}"/>
                  </a:ext>
                </a:extLst>
              </p14:cNvPr>
              <p14:cNvContentPartPr/>
              <p14:nvPr/>
            </p14:nvContentPartPr>
            <p14:xfrm>
              <a:off x="419040" y="7560"/>
              <a:ext cx="3978000" cy="3665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AE07DA-F745-4C60-B909-AC22680122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-1800"/>
                <a:ext cx="3996720" cy="368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251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2466-01B9-4C1D-A253-05A81B688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0FDD4-EB0C-40FA-93FF-C47AB87571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403B50-D988-4B5E-A5E8-3AF969661528}"/>
                  </a:ext>
                </a:extLst>
              </p14:cNvPr>
              <p14:cNvContentPartPr/>
              <p14:nvPr/>
            </p14:nvContentPartPr>
            <p14:xfrm>
              <a:off x="0" y="0"/>
              <a:ext cx="11933280" cy="535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403B50-D988-4B5E-A5E8-3AF9696615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1952000" cy="537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6699702-5F71-4CF5-9C44-E9BDAA4B2ED1}"/>
                  </a:ext>
                </a:extLst>
              </p14:cNvPr>
              <p14:cNvContentPartPr/>
              <p14:nvPr/>
            </p14:nvContentPartPr>
            <p14:xfrm>
              <a:off x="0" y="2651760"/>
              <a:ext cx="1631160" cy="2225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6699702-5F71-4CF5-9C44-E9BDAA4B2E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2642400"/>
                <a:ext cx="1649880" cy="22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E0468A0-09DB-432C-98DF-3EF5A29CD68E}"/>
                  </a:ext>
                </a:extLst>
              </p14:cNvPr>
              <p14:cNvContentPartPr/>
              <p14:nvPr/>
            </p14:nvContentPartPr>
            <p14:xfrm>
              <a:off x="3718440" y="2529720"/>
              <a:ext cx="1920600" cy="2880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E0468A0-09DB-432C-98DF-3EF5A29CD6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09080" y="2520360"/>
                <a:ext cx="1939320" cy="289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9498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2466-01B9-4C1D-A253-05A81B688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0FDD4-EB0C-40FA-93FF-C47AB87571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BC0D35-D158-4456-B42D-4A2BD362CB27}"/>
                  </a:ext>
                </a:extLst>
              </p14:cNvPr>
              <p14:cNvContentPartPr/>
              <p14:nvPr/>
            </p14:nvContentPartPr>
            <p14:xfrm>
              <a:off x="442080" y="198000"/>
              <a:ext cx="8206920" cy="185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BC0D35-D158-4456-B42D-4A2BD362CB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188640"/>
                <a:ext cx="8225640" cy="18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9573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2466-01B9-4C1D-A253-05A81B688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0FDD4-EB0C-40FA-93FF-C47AB87571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22D9EC-03C8-4C02-82F1-1FF8F7A1BA1F}"/>
                  </a:ext>
                </a:extLst>
              </p14:cNvPr>
              <p14:cNvContentPartPr/>
              <p14:nvPr/>
            </p14:nvContentPartPr>
            <p14:xfrm>
              <a:off x="792360" y="213480"/>
              <a:ext cx="7140240" cy="258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22D9EC-03C8-4C02-82F1-1FF8F7A1BA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000" y="204120"/>
                <a:ext cx="7158960" cy="260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D495244-567D-4B3E-9BD9-9ACAC1FED6E7}"/>
                  </a:ext>
                </a:extLst>
              </p14:cNvPr>
              <p14:cNvContentPartPr/>
              <p14:nvPr/>
            </p14:nvContentPartPr>
            <p14:xfrm>
              <a:off x="228600" y="3284280"/>
              <a:ext cx="9197640" cy="2667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D495244-567D-4B3E-9BD9-9ACAC1FED6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240" y="3274920"/>
                <a:ext cx="9216360" cy="268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8689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2466-01B9-4C1D-A253-05A81B688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0FDD4-EB0C-40FA-93FF-C47AB87571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16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2466-01B9-4C1D-A253-05A81B688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0FDD4-EB0C-40FA-93FF-C47AB87571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DC9B2E-EBC5-43B6-80A6-0E2756B619BF}"/>
                  </a:ext>
                </a:extLst>
              </p14:cNvPr>
              <p14:cNvContentPartPr/>
              <p14:nvPr/>
            </p14:nvContentPartPr>
            <p14:xfrm>
              <a:off x="388440" y="259200"/>
              <a:ext cx="7864200" cy="413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DC9B2E-EBC5-43B6-80A6-0E2756B619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249840"/>
                <a:ext cx="7882920" cy="414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218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2466-01B9-4C1D-A253-05A81B688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0FDD4-EB0C-40FA-93FF-C47AB87571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D406DD-A834-41BE-9658-3D02C5B3B368}"/>
                  </a:ext>
                </a:extLst>
              </p14:cNvPr>
              <p14:cNvContentPartPr/>
              <p14:nvPr/>
            </p14:nvContentPartPr>
            <p14:xfrm>
              <a:off x="99000" y="0"/>
              <a:ext cx="9891000" cy="640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D406DD-A834-41BE-9658-3D02C5B3B3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-9360"/>
                <a:ext cx="9909720" cy="641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166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2466-01B9-4C1D-A253-05A81B688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0FDD4-EB0C-40FA-93FF-C47AB87571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0BFC63-50DC-4118-B648-E5CECAF05F91}"/>
                  </a:ext>
                </a:extLst>
              </p14:cNvPr>
              <p14:cNvContentPartPr/>
              <p14:nvPr/>
            </p14:nvContentPartPr>
            <p14:xfrm>
              <a:off x="586800" y="7560"/>
              <a:ext cx="6065640" cy="374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0BFC63-50DC-4118-B648-E5CECAF05F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440" y="-1800"/>
                <a:ext cx="6084360" cy="37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6898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2466-01B9-4C1D-A253-05A81B688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0FDD4-EB0C-40FA-93FF-C47AB87571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DB1894-851F-4E31-9F6B-0950875F59E4}"/>
                  </a:ext>
                </a:extLst>
              </p14:cNvPr>
              <p14:cNvContentPartPr/>
              <p14:nvPr/>
            </p14:nvContentPartPr>
            <p14:xfrm>
              <a:off x="99000" y="68760"/>
              <a:ext cx="6827760" cy="320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DB1894-851F-4E31-9F6B-0950875F59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59400"/>
                <a:ext cx="6846480" cy="322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475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2466-01B9-4C1D-A253-05A81B688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0FDD4-EB0C-40FA-93FF-C47AB87571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77BD99-AD80-46C2-8236-B88DE52790B8}"/>
                  </a:ext>
                </a:extLst>
              </p14:cNvPr>
              <p14:cNvContentPartPr/>
              <p14:nvPr/>
            </p14:nvContentPartPr>
            <p14:xfrm>
              <a:off x="0" y="0"/>
              <a:ext cx="12184560" cy="602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77BD99-AD80-46C2-8236-B88DE52790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203280" cy="603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443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2466-01B9-4C1D-A253-05A81B688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0FDD4-EB0C-40FA-93FF-C47AB87571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6A2C47-3B1F-4DB9-AC24-3569F4ECCD69}"/>
                  </a:ext>
                </a:extLst>
              </p14:cNvPr>
              <p14:cNvContentPartPr/>
              <p14:nvPr/>
            </p14:nvContentPartPr>
            <p14:xfrm>
              <a:off x="137160" y="30600"/>
              <a:ext cx="12047400" cy="575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6A2C47-3B1F-4DB9-AC24-3569F4ECCD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21240"/>
                <a:ext cx="12066120" cy="57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097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2466-01B9-4C1D-A253-05A81B688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0FDD4-EB0C-40FA-93FF-C47AB87571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C81FEC-22E1-4047-B692-511A02B76723}"/>
                  </a:ext>
                </a:extLst>
              </p14:cNvPr>
              <p14:cNvContentPartPr/>
              <p14:nvPr/>
            </p14:nvContentPartPr>
            <p14:xfrm>
              <a:off x="190440" y="60840"/>
              <a:ext cx="9037800" cy="549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C81FEC-22E1-4047-B692-511A02B767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51480"/>
                <a:ext cx="9056520" cy="551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44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2466-01B9-4C1D-A253-05A81B688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0FDD4-EB0C-40FA-93FF-C47AB87571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39AF4C-C904-470E-8D24-87AD4BBE0EFF}"/>
                  </a:ext>
                </a:extLst>
              </p14:cNvPr>
              <p14:cNvContentPartPr/>
              <p14:nvPr/>
            </p14:nvContentPartPr>
            <p14:xfrm>
              <a:off x="0" y="0"/>
              <a:ext cx="970056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39AF4C-C904-470E-8D24-87AD4BBE0E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71928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7557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2021-11-07T04:49:05Z</dcterms:created>
  <dcterms:modified xsi:type="dcterms:W3CDTF">2021-11-07T04:50:32Z</dcterms:modified>
</cp:coreProperties>
</file>