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06:42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487 0,'0'0'0,"0"-21"16,21 0-16,-21-1 15,0 1-15,21 21 16,-21-21-16,0 0 0,0 0 16,0 0-16,0-1 15,0 1-15,0 0 16,0 0 0,0 0-1</inkml:trace>
  <inkml:trace contextRef="#ctx0" brushRef="#br0" timeOffset="1236.28">1482 296 0,'0'0'16,"21"0"-16,-21-21 0,0 0 31,0 0 1,0 42 14,0 0-46,0 0 16,-21 1-16,-1 20 0,22-21 16,-21 21-16,0 1 0,0-1 0,21 0 15,-21 1-15,0-1 0,-1 22 16,1-22-16,0 21 0,-21 1 16,21-1-16,-22 1 0,22-1 15,-21-20-15,21 20 0,-22-20 16,22-1-16,0 0 0,0 1 0,0-1 15,-1-21-15,1 21 0,0-20 16,21-1-16,-21-21 0,21 21 0,0-42 47,0 0-47,0-1 0,0-20 16,0 21-16,0 0 0,0-22 15,0 22-15,0-21 0,0 21 0,21-22 16,-21 22-16,21-21 15,-21 21-15,0-22 0,0 22 0,21 0 16,-21 0-16,22 0 0,-22 0 16,21 21-16,-21-22 0,21 22 0,0 0 15,0 22 1,0-1-16,1 21 16,-22-21-16,21 0 0,-21 22 0,21-1 15,-21-21-15,0 22 0,21-22 16,0 21-16,-21-21 0,21 0 15,1 1-15,-1 20 0,0-42 0,0 21 16,0 0-16,0-21 0,1 0 16,20 21-16,-21-21 0,21 0 15,-20 0-15,20 0 0,0 0 16,-21-21-16,22 0 0,-1 21 0,-21-21 16,22 0-16,-22-22 0,21 22 15,-21 0-15,0-21 0,1-1 16,-22 1-16,21 0 0,-21-1 0,0-20 15,0 21-15,0-22 0,0 1 16,0 20-16,0 1 0,0-22 0,0 22 16,-21 0-16,-1-1 0,-253-253 47,254 296-32,-169 42 1,168 1-16,-20-22 15,21 21-15,0 1 0,0-1 16,21 21-16,-22-20 0,22-1 0,0 22 16,0-22-16,0 0 0,22 1 15,-1-1-15,0 0 0,0 1 16,21-1-16,-20-21 0,-1 0 0,21 0 16,-21 1-16,0-22 0,1 0 15,-1 21-15,21-21 0,-21 0 0,0 0 16,1 0-16,-1-21 15,0 21-15,-21-22 0,21 22 16,-21-21-16,21 21 0,0-21 16,-21 0-16,22 21 15</inkml:trace>
  <inkml:trace contextRef="#ctx0" brushRef="#br0" timeOffset="2059.81">2032 1058 0,'0'0'15,"21"0"-15,0-21 0,-21 0 0,0 0 16,21 0-1,-21 42 17,0 0-32,0 0 0,-21 0 15,21 1-15,-21 20 0,21-21 16,0 0-16,0 22 0,-21-22 0,21 0 16,0 21-16,0-21 0,0 1 15,0-1-15,0 0 0,0 0 16,0 0-16,21 0 15,0-21 1,0 0-16,1 0 0,20 0 0,-21-21 16,0 0-16,0 21 0,22-21 15,-22 0-15,0 0 0,0-1 0,22 1 16,-22 0-16,0-21 0,-21 21 16,21-1-16,0 1 0,0 0 0,-21 0 15,0 0-15,0 0 16,22-1-16,-22 1 0,0 0 0,-22 42 47,22 0-32,0 1-15,0-1 0,-21 21 16,21-21-16,-21 22 0,21-22 0,-21 21 16,21 0-16,0 1 0,-21-1 15,21 0-15,-21 1 0,21 20 0,0-20 16,0 20-16,0-21 0,0 22 15,0-22-15,0 22 0,0-1 0,0-20 16,0-1-16,0 21 16,0-20-16,0-1 0,0 0 0,0 1 0,21-1 15,-21-21-15,0 22 0,0-1 16,0-21-16,0 0 0,0 22 16,-21-22-16,21 0 0,-22-21 15,-20 21-15,21 0 0,0 0 0,-22-21 16,1 0-16,0 0 0,-1 0 15,-20 0-15,21 0 0,-1 0 0,-20-21 16,20 21-16,1-21 0,0 0 16,-1-21-16,1 20 0,0 1 0,21-21 15,-22 21-15,22-22 0,0 22 16,21-21-16,0 21 0,0-22 0,0 22 16,0 0-16,0-21 15,0 21-15,21-22 0,0 22 0,0-21 16,1-1-16,20 22 0,-21-21 15,21 0-15</inkml:trace>
  <inkml:trace contextRef="#ctx0" brushRef="#br0" timeOffset="4420.6">2773 953 0,'0'0'0,"0"21"31,0 0-16,0 0-15,0 0 0,-21 0 16,21 1-16,0 20 0,-22-21 0,22 0 16,0 0-16,0 22 0,0-22 15,0 0-15,0 0 0,-21-21 0,21 21 16,0 1-16,0-1 16,0-42 15,0-1-16,0 1-15,0 0 16,0 0-16,0 0 0,0-22 16,21 22-16,1 0 0,-22-21 0,21 21 15,0-1-15,0 1 0,-21 0 16,21 0-16,0 0 0,1 0 0,-1 21 16,0 0-16,0 0 15,0 0-15,-21 21 0,21 0 0,-21 0 16,22 0-16,-22 0 0,0 1 15,0 20-15,0-21 0,21 0 16,-21 0-16,0 1 0,0-1 16,21 0-16,-21 0 0,0 0 0,0 0 15,21 1-15,0-1 16,0-21-16,1 0 0,-1 0 16,0 0-16,0 0 15,0 0-15,0 0 0,1-21 16,-22-1-16,21 1 0,0 0 0,0 0 15,0 0-15,0-22 0,1 22 16,20-21-16,-21 21 0,0-22 0,0 22 16,22-21-16,-22 21 15,0 0-15,0-1 0,22 1 0,-22 21 16,0 0-16,0 0 16,0 0-16,0 0 0,-21 21 15,0 1-15,0-1 0,0 0 16,0 21-16,0-21 0,0 1 0,0-1 15,0 0-15,0 0 0,0 0 16,0 0-16,0 1 0,0-44 63,0 1-63,22 21 0,-22-21 15,0 0-15,0 0 0,0 0 16,0-22-16,0 22 0,0 0 0,0 0 15,-22 0-15,22-1 0,-21 22 16,21-21-16,-21 21 0,0 0 0,0 0 16,0 0-16,-1 0 0,1 0 15,0 0-15,0 21 0,0-21 0,0 22 16,-1-1-16,1 21 0,0-21 16,0 22-16,0-22 0,0 21 15,-1-21-15,22 22 0,0-22 0,-21 21 16,21-21-16,0 0 0,0 1 0,0-1 15,0 0-15,0 0 16,0 0-16,21-21 0,1 21 16,-1-21-16,0 0 15,0 0-15,0 0 0,0-21 0,1 21 16,20-21-16,-21 0 0,0 0 16,0 0-16,1-1 0,-1 1 0,0 0 15,0-21-15,-21 21 0,21-1 16,0 1-16,-21-21 0,22 21 0,-22 0 15,0-1-15,0 1 16,0 42 15,-22 1-31,22-1 0,0 0 16,-42 233 31,84-212-32,-20-42-15,-1 0 16,0 0-16,0 0 0,21 0 0,-20-21 16,-1 0-16,0 21 0,21-21 15,-21 0-15,1-1 0,-1 1 0,0 0 16,0-21-16,0 21 0,0-1 16,-21-20-16,0 21 0,0 0 0,22 0 15,-22-1-15,0 1 16,0 0-16,21 148 219,0-148-219,42-64 15,-41 64-15,-1 21 16,0 0-16,0 0 15,-21 21-15,0 0 0,21 1 16,-21 20-16,21-21 16,-21 0-16,0 0 0,0 1 15,0 41 1,0-42-16,0 0 0,22-21 0,-22 22 16,21-1-16,0-21 15,-21 21-15,21-21 0,0 0 0,0 0 16,1 0-16,-1-21 15,0 21-15,0-21 0,-21-1 16,21 1-16,0 0 0,1 0 16,-22 0-16,21 0 0,0-22 0,0 22 15,0 0-15,0 0 0,-21-22 16,22 22-16,-1 21 0,-21-21 16,21 0-16,0 21 15,-21 21 1,0 0-1,0 0-15,0 1 0,0-1 16,0 0-16,0 21 0,0-21 0,0 1 16,0-1-16,0 0 0,21 85 31,0-106-15,1 0-16,-1 0 0,0 0 15,0 0-15,0 0 0,0 0 16,-21-21-16,22 21 0,-1-22 15,0 1-15,0 0 0,0 0 0,-21 0 16,21-22-16,1 22 0,-22 0 16,0 0-16,21 0 0,-21 0 0,21-1 15,-21 1-15,0 42 32,0 1-17,0-1-15,0 0 0,0 0 0,-21 0 16,21 0-16,0 22 0,0-22 15,0 0-15,0 0 0,0 0 0,0 1 16,21-1-16,0-21 16,0 21-16,0-21 15,1 0-15,-1 0 0,0 0 0,0 0 16,0 0-16,22-21 0,-22 21 16,0-21-16,0-1 0,0 1 0,0-21 15,1 21-15,-1 0 0,-21-22 16,21 1-16</inkml:trace>
  <inkml:trace contextRef="#ctx0" brushRef="#br0" timeOffset="4723.47">5292 720 0,'0'21'0,"0"-42"0,0 63 0,0-21 15,21-21 1,0 0-16,0 0 16,0 0-16,0 0 0,1 0 0,-1-21 15,0 21-15,0-21 0,-21 0 0,21 0 16,-21-1-16,0 1 16,0 0-16,-21 21 15,0-21-15,0 21 16,0 0-16,-1 0 0,1 21 15,0 0 1,0 0-16,21 1 0,-42-22 16</inkml:trace>
  <inkml:trace contextRef="#ctx0" brushRef="#br0" timeOffset="5315.54">6054 868 0,'0'-21'16,"-22"21"-16,1 0 0,0 0 15,0 0-15,0 0 0,0 0 0,-1 21 16,1-21-16,0 21 0,-21 0 15,21 0-15,-1 22 0,-20-1 16,21-21-16,0 22 0,21-1 0,-21-21 16,21 21-16,-22 1 0,22-22 15,0 21-15,0-21 0,0 1 0,0-1 16,22 0-16,-1 0 0,0-21 16,21 21-16,-21-21 0,1 0 0,20 0 15,0 0-15,-21 0 0,22 0 16,-1 0-16,0-21 0,1 0 0,-1 21 15,-21-21-15,22-22 0</inkml:trace>
  <inkml:trace contextRef="#ctx0" brushRef="#br0" timeOffset="5803.78">6625 889 0,'0'0'15,"-21"-21"-15,0 21 0,0 0 16,-1 0-16,1 0 0,0 0 0,0 0 15,-21 0-15,20 0 0,1 21 16,-21-21-16,21 21 0,0 22 0,-1-22 16,1 0-16,0 21 0,0-21 15,0 22-15,21-22 0,-21 0 0,21 21 16,0-20-16,0-1 0,0 0 16,0 0-16,0 0 0,0 0 0,21 1 15,0-22-15,0 0 16,0 0-16,0 0 0,22 0 15,-22 0-15,0 0 0,0-22 16,22 1-16,-22 0 0,21 0 0,-21 0 16,0 0-16,22-1 0,-22-20 0,0 0 15,0 21-15,0-22 0,-21 1 16,0 0-16,22 20 0,-22 1 0,0-21 16,0 21-16,0 0 15,-22 21 1,22 21-16,-21 0 0,21 0 15,-21 21-15,0-20 0,21 20 16,-21-21-16,21 21 0,0-20 16,0 20-16,-21 0 0,21-21 0,0 1 15,0-1-15,0 0 0,0 0 16,0 0-16,21 0 0,0-21 0,0 0 16,0 0-16,0 0 0,1 0 15,-1 0-15,21 0 0,-21-21 16,0 0-16,1 0 0,20 0 0</inkml:trace>
  <inkml:trace contextRef="#ctx0" brushRef="#br0" timeOffset="6080.2">7154 423 0,'0'0'0,"0"-21"15,-21 21-15,21 21 16,-21 1-16,0-1 15,21 0-15,-21 21 0,21 1 0,0-1 16,-22 0-16,22 1 0,-21-1 16,21 21-16,0-20 0,0 20 0,-21-20 15,21 20-15,0-21 0,-21 1 16,21-1-16,0 0 0,0-20 0,0 20 16,0-21-16,0 0 0,0 0 15,0 1-15,21-22 16,0 0-16,0 0 15,1-22-15,-1 1 16,0-21-16,0 21 0</inkml:trace>
  <inkml:trace contextRef="#ctx0" brushRef="#br0" timeOffset="6356.04">7451 402 0,'0'0'0,"0"-42"0,0 21 0,0 0 0,0 42 31,-22 0-15,22 21-16,-21-21 0,21 22 16,-21-1-16,21 22 0,0-22 0,0 21 15,-21-20-15,21 20 0,-21 1 16,21-1-16,-21-20 0,21-1 0,0 21 16,0-20-16,-22-22 0,22 21 0,0-21 15,0 22-15,0-22 0,0 0 16,0 0-16,22-21 31,-22-21-31,21 0 16,0 0-16,0 21 0,-21-21 15</inkml:trace>
  <inkml:trace contextRef="#ctx0" brushRef="#br0" timeOffset="7012.52">7556 995 0,'0'21'15,"0"0"-15,0 0 16,0 1-16,0-1 0,-21 0 16,21 0-16,0 0 0,0 0 0,0 1 15,0-1-15,0 0 16,0 0-16,0 0 0,21-21 16,1 0-16,-1 0 15,0 0-15,0 0 0,0 0 0,22 0 16,-22-21-16,21 21 0,-21-21 15,22 0-15,-22 0 0,0-1 16,0 1-16,0 0 0,0 0 0,1 0 16,-22 0-16,0-1 0,21 22 15,-21-21-15,0 0 0,0 0 16,0 42 15,0 0-31,0 0 0,0 1 16,-21 20-16,21-21 15,-22 0-15,22 22 0,0-22 0,0 21 16,0 0-16,0 1 0,0-22 16,0 21-16,0 1 0,-21 20 0,21-21 15,0 1-15,-21 20 0,21-20 0,0 20 16,0 1-16,-21-22 0,21 21 16,-21-20-16,21 20 0,0-20 0,-21-1 15,21 21-15,0-20 0,0-1 0,0 0 16,0 1-16,-22-22 0,22 21 15,-21-21-15,21 1 0,0-1 0,-21 0 16,0 0-16,0-21 0,0 0 16,-1 0-16,1 0 15,0 0-15,0 0 0,0 0 0,-22-21 16,22 0-16,0-22 0,0 22 0,0-21 16,0 21-16,-1-22 0,1 1 15,21-21-15,0 20 0,0-20 0,0-1 16,0 1-16,0 20 0,0-20 15,0-1-15,0 1 0,0 21 0,21-22 16,1 22-16,-1-1 0,0 22 16,0-21-16,0 21 0,22-22 0,-22 22 15,0 0-15,0-21 0,21 21 0,-20-1 16,-1 1-16,0 0 0,0 0 16</inkml:trace>
  <inkml:trace contextRef="#ctx0" brushRef="#br0" timeOffset="7607.63">9229 720 0,'0'0'0,"0"-21"0,0-1 16,0 1-16,0 0 15,-22 21-15,1 0 16,0 0-16,0 0 0,0 0 0,0 0 15,-1 0-15,1 0 0,-21 21 16,21 0-16,-22 1 0,1-1 0,21 21 16,-21-21-16,20 22 0,1-1 15,0 0-15,21 1 0,-21-1 0,21-21 16,0 21-16,0 1 16,0-22-16,0 21 0,42-21 0,-42 1 15,43-1-15,-22 0 0,0 0 0,0-21 16,21 0-16,-20 21 0,20-21 15,-21 0-15,21 0 0,-20 0 0,20 0 16,-21-21-16,21 0 0,-20 0 16,20 21-16,-21-21 0,0-1 0,22-20 15,-22 21-15</inkml:trace>
  <inkml:trace contextRef="#ctx0" brushRef="#br0" timeOffset="8748.75">10647 847 0,'0'0'0,"0"-21"15,0-1-15,0 1 0,0 0 16,-21 0-16,-1 21 16,22-21-16,-21 21 0,0 0 0,0 0 15,0 0-15,0 0 0,-1 0 16,1 0-16,-21 0 0,21 21 16,0 0-16,-22 0 0,22 0 0,0 1 15,0-1-15,0 0 0,-1 21 16,1 1-16,0-1 0,21 0 0,0-21 15,0 22-15,0-22 0,0 21 16,0-21-16,0 1 0,0-1 0,0 0 16,21-21-16,0 0 0,1 21 0,-1-21 15,0 0-15,21 0 0,-21 0 16,1 0-16,20-21 0,-21 0 0,0 0 16,22-1-16,-22 1 0,21 0 15,-21 0-15,0-21 0,22 20 0,-22-20 16,0 21-16,-21 0 15,21-22-15,-21 22 0,0 0 0,0 0 16,0 0-16,0 42 31,-21-21-31,21 21 0,0 0 16,0 0-16,-21 1 0,21-1 16,0 0-16,0 21 0,0-21 0,0 1 15,0-1-15,0 0 0,0 0 16,0 0-16,0 0 0,21-21 15,-21 22-15,21-22 16,0 0-16,1 0 16,-1 0-16,0 0 0,0 0 0,0-22 15,0 1-15,1 21 0,20-21 16,-21 0-16</inkml:trace>
  <inkml:trace contextRef="#ctx0" brushRef="#br0" timeOffset="9247.95">11112 783 0,'0'0'16,"0"21"15,0 1-31,0-1 0,0 0 0,0 0 16,0 0-16,0 0 16,0 1-16,0-1 0,0 21 0,0-21 15,-21 0-15,21 1 0,0-1 16,0 0-16,-21 0 0,21 0 15,0 0-15,0-42 47,0 0-31,0 0-16,0 0 0,0 0 0,0-1 16,0 1-16,0-21 0,0 21 15,21-22-15,0 22 0,1 0 16,-1-21-16,0 21 0,0-1 0,0 1 15,22 0-15,-22 21 0,0-21 16,21 21-16,-21 0 0,1 0 0,20 0 16,-21 0-16,0 0 0,0 0 15,1 21-15,-1 0 0,0 0 0,0 22 16,-21-22-16,21 0 0,-21 21 0,0-20 16,0 20-16,0-21 0,0 21 15,-21-20-15,0-1 0,21 0 0,-42 0 16,20 0-16,22 0 15,0 1-15,0-44 47,0 1-47,0 0 16,0 0-16</inkml:trace>
  <inkml:trace contextRef="#ctx0" brushRef="#br0" timeOffset="9919.37">12128 847 0,'0'0'0,"22"0"0,-1-21 16,-21-1-16,0 1 16,0 0-16,-21 21 15,-1 0-15,1 0 16,0 0-16,0 0 0,0 0 0,0 0 15,-22 0-15,22 21 0,0 0 16,-21 1-16,20-1 0,1 0 0,0 21 16,0-21-16,0 22 0,0-22 0,21 0 15,-22 0-15,22 0 0,0 1 16,0-1-16,0 0 0,22 0 16,-1-21-16,0 0 0,0 0 15,21 0-15,-20 0 0,20 0 0,-21 0 16,21-21-16,-20 21 0,-1-21 15,21 0-15,-21-1 0,0 1 16,1 0-16,-1 0 0,-21 0 0,0 0 16,21-1-16,-21 1 0,0 0 15,0 0-15,0 0 0,0 0 16,0 42 15,-21 0-31,21 0 0,0 0 16,0 0-16,-21 22 0,21-22 15,-22 0-15,22 21 0,-21-20 0,21 20 16,0 0-16,0-21 0,-21 22 16,21-1-16,-21 0 0,21 1 0,0-1 15,0 22-15,0-22 0,-42 0 0,-1 1 16,43 20-16,0 22 0,-21-22 0,21 1 16,0-22-16,0 0 0,0 1 0,0-1 15,21-21-15,-21 22 0,43-1 0,-43 0 16,21 22-16,-21-22 15,0 0-15,0 1 0,0-1 0,0-21 16,-21 22-16,-1-22 0,1 0 0,21 0 16,-21 0-16,0 0 0,0 1 15,0-22-15,-1 0 0,1 0 16,0 0-16,0 0 0,0 0 0,0-22 16,21-20-16,-43 0 0,22 21 0,-21-43 15,-1 64-15,1-42 0,21-1 0,106 1 16</inkml:trace>
  <inkml:trace contextRef="#ctx0" brushRef="#br0" timeOffset="10044.29">11853 1312 0,'0'-21'0,"0"0"15,127-64 17,-106 64-32,22 21 0,-22-21 0,0 0 15,0 0-15,0 21 0,-21-21 0</inkml:trace>
  <inkml:trace contextRef="#ctx0" brushRef="#br0" timeOffset="11339.56">12044 1207 0,'0'0'0,"21"0"0,0 0 16,-21-22-16,21 22 0,0 0 15,1 0-15,-44 0 63,1 0-48,0 0-15,0 0 16,21 22-16,-21-22 0,0 21 16,-1-21-16,22 21 0,-21-21 15,0 21-15,0-21 0,21 21 0,-21 0 16,0 1-16,-1-1 0,1 0 16,0 0-16,0 0 0,21 0 0,-42 1 15,20-1-15,1 0 0,0 21 16,0-21-16,0 22 0,0-1 15,-1-21-15,1 22 0,0-1 0,0 0 16,0 1-16,0-22 0,21 21 16,-22 0-16,1-20 0,0 20 0,21 0 15,-21-21-15,21 22 0,-21-22 0,21 0 16,-21 0-16,21 0 0,0 22 16,0-22-16,0 0 0,0 0 0,0 0 15,21 1-15,-21-1 0,63 0 16,-42-21-16,1 0 0,-22 21 15,21-21-15,0 0 16,0 0-16,0-21 0,0 21 0,1-21 16</inkml:trace>
  <inkml:trace contextRef="#ctx0" brushRef="#br0" timeOffset="12884.15">12488 931 0,'0'-21'15,"-21"21"16,0 0-15,0 0 0,0 0-1,21 21-15,-22-21 16,22 22-16,0-1 31,-21-21-31,42 0 47,1 0-47,-1 0 16,0 0-16,0-21 0,0 21 0,0-22 15,1 1-15,-1 0 16,0 0-16,-21 0 16,0 0-16,0-1 15,0 1-15,-21 0 16,0 21-16,-1 0 15,1 0-15,0 0 16,21 21-16,-21-21 0,0 21 0,0 1 16,21-1-16,-22 0 0,22 0 15,-21 0-15,0 0 0,21 22 0,0-22 16,0 0-16,0 0 0,0 0 16,0 22-16,0-22 0,0 0 0,0 0 15,21 0-15,0 1 0,1-1 16,-1-21-16,0 0 15,0 0-15,0 0 0,0 0 16,1 0-16,-1 0 16,0 0-16,0 0 0,0-21 0,0-1 15,1 1-15,-1 0 16,0 21-16,0-21 0,0 0 16</inkml:trace>
  <inkml:trace contextRef="#ctx0" brushRef="#br0" timeOffset="12972.1">12933 847 0,'0'0'0,"-21"0"16</inkml:trace>
  <inkml:trace contextRef="#ctx0" brushRef="#br0" timeOffset="13136">12827 1016 0,'0'21'15,"0"0"-15,0-63 0,0 106 0,0-43 16,0 0-16,0 0 15,0 0-15,0 0 0,0 1 32,0-44-1,21 1-31,-21 0 0,21 0 0,0 0 16</inkml:trace>
  <inkml:trace contextRef="#ctx0" brushRef="#br0" timeOffset="13523.78">12996 614 0,'0'-21'0,"0"42"0,0-63 0,-21 42 15,0 0-15,-21 0 16,20 0-16,22 21 0,-21-21 16,21 21-16,0 0 0,0 0 15,0 0-15,0 1 16,21-22-1,1 0-15,-1 0 16,0 0-16,0 0 0,0 0 0,0 0 16,1 0-16,-22-22 0,21 22 15,0-21-15,0 0 0,0 21 0,-21-21 16,0 0-16,0 0 16,0-1-16,-21 22 15,0 0-15,0 0 0,0 0 16,-1 0-16,1 0 0,0 0 15,0 0-15,0 0 0,0 0 0,21 22 16,-22-22-16,22 21 0,0 0 16,0 0-16,0 0 15,0 0-15,0 1 16,0-1 0,22-21-16,-1 21 15</inkml:trace>
  <inkml:trace contextRef="#ctx0" brushRef="#br0" timeOffset="14103.1">12869 995 0,'0'-21'16,"0"42"31,0 0-31,0 0-16,0 0 15,0 1-15,0-1 0,-21 0 16,21 0-16,0 0 15,-21 0-15,21 1 0,0-1 16</inkml:trace>
  <inkml:trace contextRef="#ctx0" brushRef="#br0" timeOffset="14828.68">13250 953 0,'-21'0'63,"21"21"-63,0 0 0,-21 0 16,21 0-16,0 0 15,0 1-15,0-1 0,0 0 0,0 0 16,0 0-16,-21 0 0,21 1 15,0-1-15,0 0 16,0 0-16,0 0 16,0-42 31,0 0-47,0 0 15,0 0-15,0-1 0,0 1 0,0 0 16,0 0-1,0-21-15,0 20 0,0 1 0,21 0 16,-21 0-16,21 0 0,0 0 16,0-1-16,-21-20 0,22 21 0,20 21 15,-21-21-15,0 0 0,0-1 16,1 22-16,-1 0 0,21 0 0,-21 0 16,0 0-16,1 0 0,-1 0 15,0 22-15,0-1 0,-21 0 16,0 0-16,0 0 0,21 22 0,-21-22 15,0 0-15,0 0 16,0 21-16,0-20 0,0-1 0,0 0 16,0 0-16,0 0 0,0 0 15,-21 1-15,0-1 0,21 0 16,-21-21 0,21 21-16,0-42 46,0 0-46,0 0 0,21 21 16,0-22-16</inkml:trace>
  <inkml:trace contextRef="#ctx0" brushRef="#br0" timeOffset="15016.57">14436 995 0,'0'0'0,"21"-21"0,-21 0 0,21-22 16</inkml:trace>
  <inkml:trace contextRef="#ctx0" brushRef="#br0" timeOffset="15932.44">13864 1058 0,'0'64'15,"0"-43"-15,0 0 16,0 0-16,0 1 0,21-1 0,0-21 15,22 0-15,-22 21 0,21-21 16,-21 0-16,22 0 0,-1 0 16,-21 0-16,22 0 0,-1-21 0,-21 0 15,21 21-15,-20-22 0,20 1 16,-21 0-16,0 0 0,0 0 0,1 0 16,-22-1-16,0 1 0,21 0 0,-21 0 15,21 0-15,-21 0 0,0-1 16,0 1-16,0 0 15,0 42 17,0 0-17,0 1-15,0-1 0,0 0 16,0 0-16,0 21 0,-21-20 16,21-1-16,0 21 0,-21-21 0,21 22 15,0-22-15,0 21 0,0 0 0,0-20 16,0 20-16,-22 0 0,22-21 15,0 22-15,-21-1 0,21 0 0,0 1 16,0 20-16,0-20 0,0-1 0,0 0 16,0 22-16,0-22 0,0 0 15,0 1-15,0-1 0,0 0 0,0 1 16,0-1-16,0 0 0,0 1 16,0-1-16,0 22 0,0-22 0,0 0 15,0 1-15,0-1 0,0 0 16,0 1-16,0-22 0,0 21 0,-21 0 15,21-20-15,-21 20 0,0-21 16,21 0-16,0 22 0,-21-22 0,-1 0 16,22 0-16,-21 0 0,0 0 0,21 1 15,0-1-15,0 0 0,-21-21 16,21 21-16,-21-21 16,21-21 15,0 0-31,0 0 0,0-1 15,0 1-15,0 0 0,-21 0 16,21-21-16,0-1 0,0 1 16,0 0-16,0-1 0,0 1 0,0-22 15,0 22-15,0-21 0,0 20 0,0-20 16,0-1-16,0 22 0,0-22 16,0 1-16,0 21 0,21-22 0,-21 22 15,0-1-15,0 1 0,21 0 16,-21-1-16,21 1 0,0 0 0,-21 21 15,21-22-15,1 22 0,-1-21 0,0 21 16,0-1-16,0-20 0,0 21 16,1 0-16,-1 0 0,0-1 15,0 1-15,0 0 0,0 0 16,1 21-16,-22-21 0,21 21 16,-21-21-16,0-1 31,-21 22-16</inkml:trace>
  <inkml:trace contextRef="#ctx0" brushRef="#br0" timeOffset="16792.68">13885 1080 0,'-21'0'16,"21"-22"15,0 1-15,0 0-16,0 0 15,0 0-15,0 0 16,21-1-16,0 1 16,1 0-16,-22 0 0,21 0 0,0 0 15,0-1-15,0 1 0,22 0 0,-22 21 16,0-21-16,0 21 0,0 0 15,22-21-15,-22 21 0,0 0 16,0 0-16,0 0 0,0 0 0,1 0 16,-1 0-16,0 0 15,0 0-15,0 0 0,0 0 16,1 0-16,-1 0 16,0 0-1,-21 21 32,-21-21 16,0 0-48,-1 0-15,1 0 0,0 0 16</inkml:trace>
  <inkml:trace contextRef="#ctx0" brushRef="#br0" timeOffset="25840.25">1228 2074 0,'0'0'0,"-22"0"0,1 0 15,0 0-15,0 0 0,0 0 16,0 0-16,-22 0 0,22 0 0,0 0 16,0 22-16,0-22 15,-1 0-15,22 21 16,-21-21-1,42 0 17,-21 21-17,22-21-15,-1 0 0,0 0 0,0 0 16,21 0-16,-20 0 16,20 0-16,0 0 0,1 0 0,-1 0 15,21 0-15,1 0 0,-1 0 16,1 0-16,-1 0 0,1 0 15,-1 0-15,1 0 0,-1 0 0,1 0 16,-1 0-16,1 0 0,-1-21 16,22 21-16,-21 0 0,20 0 0,1 0 15,0 0-15,-1 0 0,1 0 16,0 0-16,-22 0 0,22 0 16,-1 0-16,1 0 0,0-21 0,-1 21 15,1 0-15,0 0 0,-1 0 16,1 0-16,0 0 0,-1-22 15,-20 22-15,21 0 0,-1 0 0,-20-21 16,20 21-16,1 0 0,-21 0 16,20-21-16,1 21 0,0 0 0,-1-21 15,1 21-15,0-21 0,-1 21 16,1 0-16,-22-21 0,22 21 0,-21 0 16,-1-22-16,22 22 0,-22 0 0,1-21 15,20 21-15,-20-21 0,-1 21 16,1 0-16,21-21 0,-22 21 15,1 0-15,-22 0 0,21-21 16,-20 21-16,20 0 0,-20 0 0,-1 0 16,0-21-16,1 21 0,-1 0 15,0 0-15,-21 0 0,22 0 0,-22 0 16,0 0-16,0 0 16,0 0-16,1 0 15,-22-22-15,21 22 31,-21-21-15,0 0-16,0 0 16</inkml:trace>
  <inkml:trace contextRef="#ctx0" brushRef="#br0" timeOffset="26968.6">9377 1757 0,'-21'0'0,"-64"0"16,64 0-16,0 0 15,-1 0-15,44 0 79,-1 0-64,0 0-15,0 0 0,0 0 0,22 0 16,-22 0-16,21 0 0,-21 0 15,22 0-15,20 0 0,-21 0 0,22 0 16,-1 0-16,1 0 0,-1 0 16,1 0-16,21 0 0,-22 0 0,1 0 15,-1 0-15,22 0 0,-22 0 16,1 0-16,20 0 0,1 0 0,0 0 16,-1 0-16,1 0 0,0 0 15,21 0-15,-22 0 0,1 0 0,-22 0 16,22 21-16,0-21 0,-1 0 15,-20 0-15,42 0 0,-22 0 16,1 0-16,21 0 0,-21 0 0,-1 0 16,1 0-16,0 0 0,-1 0 15,1 0-15,0-21 0,-22 21 0,22 0 16,-1 0-16,-20 0 0,21 0 16,-1-21-16,1 21 0,-22 0 0,22-21 15,-21 21-15,-1 0 0,1 0 0,-1 0 16,1-22-16,-1 22 0,1 0 15,-22 0-15,21 0 0,-20 0 0,-1-21 16,22 21-16,-22 0 0,0 0 16,1 0-16,-1 0 0,0-21 15,1 21-15,-22 0 0,21 0 16,-21 0-16,0 0 0,22-21 0,-22 21 16,0 0-16,0 0 15,0 0 1,-21-21-16,0 0 31,0-1-31,-21 22 16,0-21-16</inkml:trace>
  <inkml:trace contextRef="#ctx0" brushRef="#br0" timeOffset="28124.49">16044 402 0,'0'0'15,"-21"0"-15,0 0 16,21 21-16,-21-21 16,21 22-16,-21-22 0,-1 21 15,22 0-15,0 0 16,0 0-1,0 0-15,0 1 16,0-1-16,22-21 16,-1 0-16,0 0 15,21 0-15,-21 0 0,1 0 0,20 0 16,0 0-16,-21 0 0,22-21 16,-22 21-16,21-22 0,1 22 0,-22-21 15,0 0-15,0 0 0,0 21 16,0-21-16,1 0 0,-22-1 0,0 1 15,0 0-15,0 0 0,0 0 16,0 0-16,-22-1 0,1 22 0,0-21 16,0 0-16,-21 21 15,20 0-15,-20 0 0,21 0 0,-21 0 16,-1 0-16,1 21 0,0 0 16,-1-21-16,22 22 0,-21-1 0,-1 21 15,22-21-15,0 0 0,0 1 16,0-1-16,21 21 0,0-21 0,0 0 15,0 1-15,0-1 0,0 0 0,0 0 16,0 0-16,0 0 16,21-21-16,0 22 0,0-22 15,0 0-15,1 0 0,-1 0 16,0 0-16,21 0 0,-21 0 0,1 0 16,-1 0-16,0 0 15,-42 0 1,0 0-1,-1 0-15,1 0 0,0 0 16,0 21-16,-21 0 0,20-21 0,1 21 16,-21 0-16,21 0 0,-22 22 15,22-22-15,0 21 0,-21-21 0,21 22 16,-1-1-16,1-21 0,0 22 16,21-1-16,0-21 0,0 21 15,0-20-15,0-1 0,21 21 16,0-21-16,22 0 0,-22 1 15,0-22-15,0 0 0,22 0 0,-1 0 16,-21 0-16,21 0 0,1 0 16,-1 0-16,0-22 0,1 1 0,-1 0 15,0 0-15,1 0 0,20-22 16,-20 22-16</inkml:trace>
  <inkml:trace contextRef="#ctx0" brushRef="#br0" timeOffset="28455.31">16912 21 0,'0'0'0,"0"-21"0,-21 21 0,0 0 16,0 0-16,-1 0 16,1 0-16,21 21 0,-21 22 15,0-1-15,0 0 0,0 22 0,-1-22 16,1 22-16,0-1 0,21 1 15,0-22-15,-21 21 0,0 1 0,21-1 16,0 1-16,0-1 0,-21-20 16,21 20-16,0 1 0,0-22 15,0 22-15,-22-22 0,22 0 16,0 1-16,0-22 0,0 21 0,0-21 16,0 0-16,0 1 0,0-1 15,0 0-15,22-21 16,-1-21-1,-21 0-15,21-1 16,0-20-16,0 21 0</inkml:trace>
  <inkml:trace contextRef="#ctx0" brushRef="#br0" timeOffset="28872.16">16806 995 0,'0'21'0,"0"0"15,0 0-15,0 1 16,21-22 15,1 0-31,-1 0 16,0 0-16,0-22 0,0 22 16,0-21-16,22 0 0,-22 21 0,0-21 15,0 0-15,0 0 0,1-1 16,-1 22-16,-21-21 0,0 0 0,0 0 15,0 0 1,-21 21-16,-1 0 16,1 0-16,0 0 0,-21 0 15,21 0-15,-1 21 0,1 0 0,0 0 16,0 0-16,0 22 0,0-22 16,21 0-16,0 0 0,-22 22 0,22-22 15,0 0-15,0 0 0,0 0 16,0 0-16,0 1 0,22-1 0,-1-21 15,0 21-15,0-21 0,0 0 16,0 0-16,1 0 0,20 0 0,-21 0 16,21 0-16,-20 0 0,20-21 15,0 0-15,1-1 0,-1 1 16,0 0-16</inkml:trace>
  <inkml:trace contextRef="#ctx0" brushRef="#br0" timeOffset="29587.75">17589 783 0,'0'21'32,"-21"1"-32,0-22 0,21 21 0,0 21 15,-21-21-15,21 0 0,-21 1 16,21 20-16,-21-21 0,21 21 0,0-20 16,0-1-16,0 0 0,-22 0 15,22 0-15,0 0 0,0 1 16,0-1-16,-21 0 15,21-42 32,0 0-47,0-1 0,0 1 0,0 0 16,21 0-16,1 0 0,-22-22 16,21 22-16,-21-21 0,21 0 0,0 20 15,0-20-15,0 21 16,1 0-16,-1-22 0,0 43 0,0-21 15,0 0-15,0 21 0,1 0 16,-1 0-16,0 0 0,0 21 16,0 0-16,0 1 0,-21-1 15,22 0-15,-1 0 0,-21 21 0,21-20 16,-21 20-16,0-21 0,0 21 16,21-20-16,-21-1 0,0 21 0,0-21 15,0 0-15,0 1 0,0-1 0,0 0 16,0 0-16,-21-21 15,0 0-15,21-21 32,0 0-32,0-22 15,0 22-15,0 0 0,0-21 16,21 21-16,0-22 0,0 1 16,0 0-16,1-1 0,-1 1 15,0 21-15,0-22 0,0 22 0,22 0 16,-22 0-16,21 21 0,0 0 15,-20 0-15,20 0 0,-21 0 0,21 0 16,-20 0-16,-1 21 0,21 0 0,-21 22 16,0-22-16,-21 21 0,0-21 15,0 22-15,0-1 0,0-21 0,0 21 16,0 1-16,-21-22 0,0 21 16,0-21-16,0 22 0,0-22 15,-1 0-15,1 0 0,21 0 16,-21-21-16,42 0 31,0-21-31,1 0 16</inkml:trace>
  <inkml:trace contextRef="#ctx0" brushRef="#br0" timeOffset="30012.02">18732 1080 0,'0'0'16,"22"0"15,-1 0-31,0 0 0,0 0 0,0-22 16,0 1-16,1 0 0,20 21 15,-21-21-15,0 0 0,22 0 0,-22-22 16,0 22-16,0 0 0,0 0 15,-21 0-15,0-1 0,0 1 0,0 0 16,-21 21 0,0 0-16,-21 0 0,20 0 15,1 0-15,-21 0 0,21 21 16,-22 0-16,22 22 0,0-22 0,0 21 16,0-21-16,0 22 0,-1-22 15,22 21-15,0-21 0,0 22 0,0-22 16,0 0-16,0 0 0,0 0 0,22 1 15,-1-1-15,0-21 0,0 0 16,21 21-16,-20-21 0,20 0 0,0 0 16,1 0-16,-1 0 0,0 0 15,1-21-15,-1 0 0,0-1 0,1 1 16,-22 0-16,21 0 0,0 0 16</inkml:trace>
  <inkml:trace contextRef="#ctx0" brushRef="#br0" timeOffset="30499.69">19494 762 0,'0'21'0,"0"-42"0,-21 21 32,21 21-32,-21 0 0,0 1 15,0-1-15,21 0 0,-21 0 16,21 0-16,0 22 0,0-22 0,-22 0 16,22 0-16,0 0 0,-21 22 15,21-22-15,0 0 0,0 0 0,0 0 16,0 0-16,0 1 15,0-1-15,0-42 47,0-1-47,0 1 0,0 0 16,0 0-16,21 0 0,-21 0 16,22-1-16,-1-20 0,-21 0 0,21 21 15,0-22-15,0 1 0,22 0 16,-22-1-16,0 22 0,21-21 0,-21 21 15,22-1-15,-22 1 0,21 21 16,-21 0-16,1 0 0,-1 0 0,0 0 16,0 0-16,0 21 15,0 1-15,1-1 0,-1 0 0,-21 0 0,21 21 16,-21 1-16,0-22 16,0 21-16,0 1 0,0-1 0,0-21 15,0 21-15,0-20 0,-21-1 0,21 0 16,0 0-16,0 0 0,-21 0 15,21 1-15,-22-22 0,22 21 16,0-42 15,0-1-31,0 1 0,0 0 16,22 0-16</inkml:trace>
  <inkml:trace contextRef="#ctx0" brushRef="#br0" timeOffset="30807.85">20510 127 0,'-21'0'0,"0"0"16,21 21-16,-21 0 0,0 1 15,21 20-15,-21 0 0,-1 1 0,1-1 16,0 0-16,21 22 0,-21-22 15,0 22-15,0-22 0,-1 21 0,1 1 16,21-1-16,-21 1 0,21-22 16,-21 22-16,21-22 0,-21 0 15,21 1-15,0-22 0,0 21 0,0-21 16,-21 1-16,21-1 0,0 0 16,0 0-16,21-42 31,0 21-31,0-21 0,0-22 15</inkml:trace>
  <inkml:trace contextRef="#ctx0" brushRef="#br0" timeOffset="31279.57">20870 826 0,'0'0'0,"43"-64"31,-65 64-15,1 0 0,0 0-16,-21 21 0,21-21 15,-1 21-15,1 1 0,0-1 0,-21 0 16,21-21-16,21 21 0,-22 0 16,22 0-16,0 1 0,0-1 15,0 0 1,22-21-16,-1 21 15,0-21-15,0 0 0,0 0 0,0 21 16,1-21-16,-1 0 0,0 0 16,0 21-16,0-21 0,0 22 15,1-1-15,-22 0 16,0 0-16,0 0 16,0 0-16,0 1 0,0-1 15,-22-21-15,1 21 0,0-21 16,0 0-16,0 21 0,0-21 15,-1 21-15,1-21 0,0 0 16,0 0-16,0 0 0,0 0 0,-1 0 16,1 0-1,21-21 1,0 0-16,0 0 16,0 0-16,0-1 0,0 1 15,0-21-15</inkml:trace>
  <inkml:trace contextRef="#ctx0" brushRef="#br0" timeOffset="31643.88">20066 466 0,'0'0'16,"21"0"0,0 0-1,0 0-15,1 0 0,20 0 16,0 0-16,22 0 0,-22 0 0,22-21 16,-1 21-16,1 0 0,-1 0 15,1 0-15,-1 0 0,-21-22 16,1 22-16,-1 0 0,0 0 15,1 0-15,-22 0 0,0 0 0,0 0 16,0 0-16,1 0 16,-44 0 15,1 0-31,0 0 0,0 0 16,0 0-16,-22 22 0</inkml:trace>
  <inkml:trace contextRef="#ctx0" brushRef="#br0" timeOffset="32631.23">15875 1672 0,'0'0'16,"-21"0"-16,0 0 0,-1 0 0,1 0 15,0 0-15,0 0 0,0 0 16,0 0-16,42 0 63,0 0-63,0 0 0,0 0 0,22 0 15,-22 0-15,21 0 0,22 0 0,-22 0 16,0 0-16,22 0 0,-1 0 15,22 0-15,-22 0 0,22 0 0,-21 0 16,20 0-16,1 0 0,0 0 16,-1 0-16,1 0 0,21 0 15,-22 0-15,22 0 0,-21 0 0,21 0 16,0 0-16,-22 0 0,22 0 16,-21 0-16,21 0 0,-1 0 0,1 0 15,0 0-15,0 0 0,0 0 0,0 0 16,-1 0-16,1 0 0,0 0 15,-21 0-15,21 0 0,-22 0 0,1 0 16,21 0-16,-22 0 0,1 0 16,0 0-16,-1 0 0,1 0 0,0 0 15,-22 0-15,1 0 0,20 0 16,-20 0-16,-22 0 0,22 0 0,-1 0 16,-20 0-16,20 0 0,-21 0 15,22 0-15,-22 0 0,-21 0 16,22 0-16,-22 0 0,21 0 0,-21 0 15,1 0-15,-1 0 16,0 0 0,-21-21-16</inkml:trace>
  <inkml:trace contextRef="#ctx0" brushRef="#br0" timeOffset="32776.15">20722 1651 0,'-21'0'62</inkml:trace>
  <inkml:trace contextRef="#ctx0" brushRef="#br0" timeOffset="36752.25">3196 3620 0,'0'0'0,"0"-22"16,0 1-1,0 0 1,0 0-16,-21 0 15,21 0 17,-21 21-32,21 21 31,0 0-15,0 0-16,0 0 15,0 0-15,0 1 0,0 20 0,0-21 16,-21 21-16,21-20 0,0 20 15,0 0-15,-22 1 0,22 20 0,0 1 16,0-22-16,-21 43 0,21-22 16,0 1-16,0-1 0,0 1 0,0-1 15,0 22-15,0-22 0,0 1 16,0 20-16,0 1 0,0-21 0,0 20 16,0-20-16,0-1 0,0 1 15,0-1-15,0 22 0,0-22 0,0 1 16,0-1-16,21 1 0,-21-1 0,0 1 15,0-1-15,22 1 16,-22-22-16,0 22 0,0-22 0,0 0 16,0 1-16,21-1 0,-21 0 15,21-20-15,-21 20 0,0-21 0,0 0 16</inkml:trace>
  <inkml:trace contextRef="#ctx0" brushRef="#br0" timeOffset="36865.19">3281 5313 0,'0'0'0,"0"-21"0,21 0 0,-21-22 0</inkml:trace>
  <inkml:trace contextRef="#ctx0" brushRef="#br0" timeOffset="39099.86">3196 3598 0,'0'0'0,"-21"0"0,0 0 31,42 0 16,0 0-31,0 0-16,0 0 0,22 0 16,-1 0-16,0 0 0,1-21 15,20 21-15,-20-21 0,20 21 0,1 0 16,-1 0-16,1-21 0,-22 21 15,21 0-15,1 0 0,-1 0 0,1-21 16,-1 21-16,22 0 0,0 0 16,-1 0-16,1 0 0,21 0 0,-21 0 15,20 0-15,1 0 0,-21 0 16,21 0-16,0 0 0,-22-21 0,22 21 16,0 0-16,0 0 0,0 0 0,-1 0 15,1 0-15,0 0 0,0 0 16,0 0-16,0 0 0,-1 0 15,1-22-15,0 22 0,0 0 16,0 0-16,0 0 0,-22-21 0,1 21 16,21 0-16,-22 0 0,1-21 15,21 21-15,-21 0 0,-1-21 0,22 21 16,-21 0-16,-1 0 0,1-21 0,0 21 16,-22 0-16,22 0 0,0 0 15,-22 0-15,22-21 0,-1 21 0,-20 0 16,21 0-16,-1 0 0,1 0 15,-22 0-15,22 0 0,-21 0 16,-1 0-16,1 0 0,-1 0 0,-21 0 16,22 0-16,-1 0 0,-20 0 15,20 0-15,-20 0 0,-1 0 0,21 0 16,-20 0-16,-1 0 0,22-22 16,-22 22-16,0 0 0,1 0 0,-1 0 15,0 0-15,1 0 0,-1 0 16,-21 0-16,21 0 0,-20 0 0,-1 0 15,0 0-15,0 0 16,-21 22 31,0-1-47,0 0 16,0 0-16,0 0 0,0 0 15,0 1-15,0-1 0,0 0 16,0 0-16,0 0 0,0 0 0,0 1 15,0-1-15,0 0 0,0 0 16,-21 0-16,21 22 0,-21-22 0,21 0 16,0 21-16,0-21 0,0 22 0,0-22 15,0 21-15,0 1 0,-21-1 16,21 0-16,0 1 0,-22-1 0,22 0 16,0 1-16,0 20 0,0-21 15,0 1-15,0-1 0,-21 22 16,21-22-16,0 0 0,-21 22 0,21-22 15,0 22-15,0-1 0,0-21 0,0 22 16,0-1-16,0-20 0,0 20 16,0-20-16,-21 20 0,21-21 0,0 1 15,0 20-15,0-20 0,0-1 0,0 0 16,0 1-16,0-1 0,0 0 16,0-21-16,0 22 0,0-1 0,0-21 15,0 0-15,0 1 0,0-1 0,0 0 16,0 0-16,0 0 0,0 0 15,0 1 1,0-1 0,-21-21-1,21 21 1,-21 0 15,-1-21-15,22 21-16,-21-21 0,0 21 15,0-21-15,0 22 16,0-22-16,-1 21 0,1-21 16,0 0-16,0 21 0,0-21 15,0 21-15,-1-21 16,1 0-16,21 21 0,-21-21 16,0 0-16,0 21 0,0-21 15,-1 0-15,1 22 0,0-22 16,0 0-16,0 0 0,0 0 15,-1 21-15,1-21 0,0 0 0,0 0 16,0 0-16,0 21 0,-1-21 0,-20 0 16,21 0-16,0 0 0,-22 0 15,22 0-15,-21 0 0,21 21 0,-22-21 16,1 0-16,-21 0 0,20 0 0,-20 0 16,20 0-16,-20 0 0,-1 0 0,-20 0 15,20 0-15,1 0 16,-1 21-16,1-21 0,-1 0 0,1 0 15,20 0-15,-20 0 0,-1 0 0,1 0 16,-1 0-16,1 0 0,-22 0 16,22 0-16,-22 0 0,0 0 0,22 0 15,-22 0-15,1 0 0,-1 0 0,0 0 16,1 0-16,20 0 0,-21 0 0,1 0 16,20 0-16,1 0 0,-22 0 15,22 0-15,-1 0 0,1 0 0,-1 0 16,1-21-16,-1 21 0,1 0 0,-22 0 15,21 0-15,1 0 0,-22 0 16,1 0-16,-22 0 0,21 0 16,22 0-16,-22 0 0,21 0 0,1 0 15,-1 0-15,1 0 0,21 0 16,-22 0-16,22 0 0,-22 0 0,22 0 16,-22 0-16,22 0 0,-21 0 0,20 0 15,-20 0-15,-1-21 0,22 21 16,-22 0-16,1 0 0,-1 0 0,1 0 15,21 0-15,-22 0 0,22 0 0,-1 0 16,1 0-16,0 0 0,-1 0 16,1 0-16,21 0 0,-21 0 15,-1 0-15,22 0 0,-21 0 0,21 0 0,-22 21 16,1-21-16,21 0 16,-22 0-16,1 0 0,21 0 0,-21 0 15,20 0-15,-20 0 0,21 0 16,0 0-16,-22 0 0,22 0 0,0 0 15,0 0-15,-21 0 0,20 0 0,1 0 16,0 0-16,0 0 0,0 0 16,0 0-16,-1 0 0,1 0 0,0 0 15,0 0-15,0 0 0,0 0 16,-1 0-16,1 0 16,21-21 62,0 0-78,0 0 0</inkml:trace>
  <inkml:trace contextRef="#ctx0" brushRef="#br0" timeOffset="39996.33">5376 3725 0,'0'0'0,"0"-21"16,21 21-16,-21-21 15,0 0-15,0 0 16,0 0-16,0-1 15,0 1 1,0 42 31,0 1-31,0-1-16,0 0 0,0 0 0,0 21 15,0-20-15,0 20 0,0 0 16,0 22-16,22-1 0,-22 1 0,0-1 15,0 22-15,0-22 0,0 22 0,0 0 16,0-1-16,-22-20 0,22 42 16,0-22-16,0 1 0,-21 0 15,21 21-15,0-22 0,0 1 16,-21 0-16,21-22 0,0 22 0,0-1 16,0-20-16,0 21 0,0-22 0,0 1 15,0-1-15,0 1 0,0-22 16,0 0-16,0 1 0,0-22 0,0 0 15,0 0-15,0 0 0,21 0 0,0-21 16,1 0 0,-1 0-16,0-21 0,0 0 15,-21 0-15,21-21 0,0-1 0,1 1 16</inkml:trace>
  <inkml:trace contextRef="#ctx0" brushRef="#br0" timeOffset="40884.5">7895 3514 0,'0'0'0,"0"-21"47,0 42-15,0 0-17,0 0-15,0 0 16,0 0-16,0 1 0,0 20 0,0-21 15,0 21-15,0 1 0,0-1 16,0 0-16,0 22 0,0-1 0,0 1 16,0 21-16,0-22 0,-21 22 0,21-22 15,-21 22-15,21 0 0,-21-22 16,21 22-16,0-1 0,-22 1 0,22 0 16,0-1-16,-21 1 0,21 0 0,0-22 15,0 22-15,0-22 0,0 1 16,0 21-16,0-22 0,0 1 0,0-22 15,21 21-15,-21-20 0,22 20 0,-1-20 16,-21-1-16,0-21 16,21 21-16,-21-20 0,21-1 0,0 0 15,-21 0-15,0 0 0,21-21 0,1 0 16,-22 21-16,21-21 16,-127-613 109</inkml:trace>
  <inkml:trace contextRef="#ctx0" brushRef="#br0" timeOffset="42043.36">2984 4699 0,'64'0'31,"-43"0"-15,0 0-16,-21 21 16,21-21-1,1 0-15,-1 0 0,0 0 16,0 0-16,0 0 16,22 0-16,-22 0 0,21 0 0,0 0 15,1 0-15,20 0 16,-20 0-16,20 0 0,22 0 0,-22 0 15,22 0-15,-22-21 0,22 21 16,0 0-16,21 0 0,-1 0 0,1 0 16,0-21-16,21 21 0,-21 0 0,21 0 15,-21 0-15,21 0 0,-21 0 16,21-21-16,0 21 0,0 0 0,0 0 16,-22 0-16,22 0 0,0-21 0,0 21 15,0 0-15,-21 0 0,21-22 16,0 22-16,0 0 0,-21 0 0,21-21 15,-21 21-15,0 0 0,0 0 16,-1-21-16,-20 21 0,21 0 16,0 0-16,-22 0 0,22-21 0,-21 21 15,0 0-15,-22 0 0,22-21 16,-22 21-16,22 0 0,-22 0 0,22 0 16,-21 0-16,20 0 0,-20 0 0,-1 0 15,22 0-15,-22 0 0,1 0 16,-1 0-16,-20 0 0,20 0 0,-20-21 15,-22 21-15,21 0 0,0 0 0,-20 0 16,-1 0-16,0 0 0,0 0 16,0 0-16,0 0 0,1 0 0,-1 0 15,0 0-15,0 0 0,0 0 16,22 0-16,-22 0 0,21 0 16,0 0-16,-20 0 0,20 0 0,0 0 15,1 0-15,-1 0 0,-21 0 0,21 0 16,-20 0-16,20 0 0,-21 0 15,0 0-15,0 0 0,1 0 16,-22-22 15</inkml:trace>
  <inkml:trace contextRef="#ctx0" brushRef="#br0" timeOffset="43219.79">3344 4106 0,'21'0'0,"-21"-21"15,22 21-15,-1-21 16,0 21-16,-21-21 16,21 0-16,0 0 15,-21-1-15,0 1 16,0 0-1,0 0-15,-21 21 16,0 0-16,0 0 16,0 0-16,-1 0 15,1 21-15,0 0 0,0-21 16,0 21-16,0-21 0,21 22 0,-22-1 16,1-21-16,21 21 0,-21-21 15,21 21-15,0 0 0,0 0 16,0 1-1,0-1-15,21-21 16,0 21-16,1-21 16,-1 0-16,0 21 0,0-21 15,0 21-15,0-21 16,1 21-16,-1 1 0,0-22 16,-21 21-16,0 0 0,21-21 15,-21 21-15,0 0 0,0 0 16,0 1-16,0-1 15,-21 0-15,0-21 0,0 21 0,-22 0 16,22 0-16,0-21 0,-21 22 16,20-22-16,1 0 0,-21 0 0,21 0 15,0 0-15,-1 0 0,1 0 0,0 0 16,0 0-16,21-22 16,-21 22-16,21-21 0,0 0 0,-21 21 15,21-21-15,-22 21 0,22-21 16,0 0-16,0-1 15,0 1 1,22 0 0,-1 21-16,0 0 0</inkml:trace>
  <inkml:trace contextRef="#ctx0" brushRef="#br0" timeOffset="43612.06">3641 3831 0,'0'43'15,"0"-22"-15,0 0 16,0 0-16,0 21 0,0-20 0,0-1 16,0 21-16,0 0 0,0-20 15,0 20-15,-22 0 0,22-21 16,0 22-16,0-22 0,0 21 0,0-21 16,-21 1-16,21-1 0,0 0 0,0 0 15,0 0-15,0 0 16,0 1-16,0-44 62,0 1-62</inkml:trace>
  <inkml:trace contextRef="#ctx0" brushRef="#br0" timeOffset="44023.59">3789 4360 0,'0'22'31,"21"-22"-15,0-22 0,-21 1-16,0 0 15,21 21-15,-21-21 0,0 0 16,0 0-16,0-1 16,-21 22 15,0 0-31,21 22 15,-21-22-15,21 21 0,-21 0 0,21 0 16,0 0-16,0 0 16,0 1-16,0-1 15,21-21 32</inkml:trace>
  <inkml:trace contextRef="#ctx0" brushRef="#br0" timeOffset="44611.53">4085 4128 0,'-21'21'16,"21"0"-16,0 0 15,-21-21-15,21 21 0,0 0 0,0 1 16,-21-1-16,21 0 16,0 0-16,0 0 0,0 0 0,0 1 15,0-1-15,0 0 0,0 0 16,0 0-1,0-42 48,0 0-63,0 0 16,0 0-16,0-1 0,0 1 15,0 0-15,0 0 0,0 0 16,0 0-16,21-1 0,0 1 15,0 0-15,0 21 0,0-21 0,1 21 16,-1 0-16,0 0 16,0 0-16,0 0 0,0 0 15,1 21-15,-22 0 0,0 0 16,0 1-16,0-1 0,0 0 0,0 0 16,0 0-16,0 0 15,0 1-15,0-1 0,0 0 0,0 0 16,0 0-16,-22 0 0,1 1 15,21-1-15,-21-21 16</inkml:trace>
  <inkml:trace contextRef="#ctx0" brushRef="#br0" timeOffset="45131.75">4635 4212 0,'-21'0'16,"21"21"-1,-21-21-15,21 22 16,-21-1-16,0 0 15,21 0-15,-21-21 0,21 21 0,0 0 16,0 1-16,0-1 16,0 0-16,0 0 0,0 0 15,0 0-15,0 1 16,0-1 0,21-21-16,0 0 0,0 0 15,0 0-15,0 0 16,1 0-16,-1-21 0,0 21 0,0-22 15,0 22-15,0-21 0,1 0 0,-1 0 16,0 21-16,0-21 0,-21 0 16,0-1-16,21 1 0,-21 0 0,0 0 15,0 0-15,0-22 0,0 22 16,0 0-16,-21 0 0,0 0 16,0 21-16,0 0 0,-1 0 15,1 0-15,0 0 0,0 0 16,0 0-16,0 0 0,-1 0 15,1 21-15,0 0 0,0-21 16,21 21-16,-21 0 0,21 1 0,0-1 16,0 0-16,0 0 15,0 0-15,0 0 0,0 1 0,0-1 16</inkml:trace>
  <inkml:trace contextRef="#ctx0" brushRef="#br0" timeOffset="46459.93">5990 3874 0,'0'21'31,"0"0"-31,0 0 16,0 21-16,0-20 0,0 20 0,0 0 16,0 1-16,0-1 0,0-21 0,0 21 15,0 1-15,0-22 0,0 21 16,0-21-16,0 1 0,0-1 16,0 0-16,0 0 0,0 0 15,0-42 32,0 0-47</inkml:trace>
  <inkml:trace contextRef="#ctx0" brushRef="#br0" timeOffset="46827.72">5927 3895 0,'21'0'0,"-42"0"0,63 0 0,-21 0 16,0 0-16,0 0 0,1 21 15,-1 0-15,0 0 0,0 0 16,0 22-16,0-22 0,22 21 16,-43-21-16,21 22 0,0-22 0,0 21 15,0-21-15,-21 22 0,0-22 0,22 0 16,-22 0-16,21 0 0,-21 1 16,0-1-16,0 0 0,21-21 46,-21-21-46,0 0 16</inkml:trace>
  <inkml:trace contextRef="#ctx0" brushRef="#br0" timeOffset="47092.64">6498 3747 0,'0'0'0,"-21"21"0,21 0 16,-21 0-16,21 0 0,-21 0 0,21 22 15,0-1-15,0-21 0,0 22 16,0-1-16,0 0 0,0 1 16,0-1-16,0-21 0,0 21 15,0-20-15,0-1 0,0 21 0,0-21 16,0 0-16,0 1 0,21-22 31,0 0-15</inkml:trace>
  <inkml:trace contextRef="#ctx0" brushRef="#br0" timeOffset="47623.84">6900 4170 0,'0'0'0,"21"0"0,1-21 0,-22 0 15,0-1 1,0 1-16,0 0 0,0 0 16,-22 0-16,1 21 15,0 0-15,0 0 0,0 0 0,0 0 16,-1 0-16,1 0 0,0 0 0,0 21 15,0 0-15,0 0 0,-1 0 16,1 1-16,0 20 0,0-21 0,0 0 16,21 22-16,0-22 15,0 0-15,0 0 0,0 0 0,0 0 16,0 1-16,21-22 16,0 0-16,0 0 15,0 0-15,1 0 0,-1 0 0,21-22 16,-21 22-16,0-21 0,1 0 15,-1 0-15,0 0 0,0 0 0,0-1 16,0 1-16,1 0 0,-22 0 0,21 0 16,-21 0-16,0-1 15,0 1-15,0 42 32,0 1-32,0-1 15,-21 0-15,21 0 0,0 0 0,0 0 16,0 1-16,0-1 0,0 0 15,0 0-15,0 0 16,0 0-16,21-21 16,0 0-1,0 0-15,-21-21 16,21 21-16</inkml:trace>
  <inkml:trace contextRef="#ctx0" brushRef="#br0" timeOffset="48304.45">7154 4085 0,'0'21'15,"-21"1"1,0-1-16,21 0 0,0 0 16,0 0-16,0 0 15,0 1-15,0-1 0,0 0 16,0 0-16,0 0 15,0-42 32,0 0-47,0 0 16,0 0 0,0-1-16,0 1 0,0 0 15,0 0-15,0 0 0,0 0 0,0-1 16,21 1-16,0 21 15,-21-21-15,21 21 0,1 0 16,-1 0-16,0 21 16,-21 0-1,21 1-15,-21-1 16,0 0-16,0 0 0,0 0 16,0 0-16,0 1 15,0-1-15,0 0 0,0 0 31,0-42 1,0 0-32,0 0 15,0-1-15,0 1 0,0 0 16,21 0-16,0 0 0,-21 0 16,22-1-16,-22 1 0,0 0 0,21 21 15,0-21-15,0 21 16,0 21-1,-21 0 1,0 0-16,0 1 0,0-1 16,0 0-16,0 0 0,0 0 0,0 0 15,0 1-15,0-1 0,0 0 16,0-42 31</inkml:trace>
  <inkml:trace contextRef="#ctx0" brushRef="#br0" timeOffset="48672.13">7514 4149 0,'21'0'31,"0"0"-31,1 0 16,-22-21-16,21-1 0,0 1 15,-21 0-15,21 21 16,-21-21-16,0 0 16,-21 21 15,0 0-31,0 21 15,21 0-15,-22 0 0,1 0 16,21 1-16,0-1 0,-21 0 0,21 0 16,-21 0-16,21 0 0,0 1 15,0-1-15,0 0 16,21 0 0,0-21-16,0 0 0,1 0 15,-1 0-15,0 0 0,0-21 0,0 21 16,22-21-16</inkml:trace>
  <inkml:trace contextRef="#ctx0" brushRef="#br0" timeOffset="48980.24">8170 3662 0,'0'42'32,"0"-21"-32,-21 1 0,21-1 0,0 0 0,-21 0 15,21 0-15,0 0 0,-21 22 16,21-22-16,0 21 0,0-21 16,0 22-16,-21-1 0,21-21 0,0 22 15,-22-22-15,22 0 0,0 0 16,0 0-16,0 0 0,0 1 0,0-1 15,0-42 17,22 21-32,-22-22 15</inkml:trace>
  <inkml:trace contextRef="#ctx0" brushRef="#br0" timeOffset="49292.06">8064 3831 0,'0'0'0,"0"-21"0,0 0 0,0 0 16,0 0 0,0-1-16,22 22 0,-1-21 15,0 21-15,0-21 0,21 21 16,-20 0-16,-1 0 0,0 0 0,0 0 16,0 0-16,0 0 0,1 0 0,-1 0 15,-21 21-15,0 0 16,0 1-16,0-1 0,0 0 0,-21 0 15,21 21-15,-22-20 0,-20-1 16,21 0-16,0 0 0,0 0 16,-1 0-16,1 1 0,0-1 0,0-21 15,0 21-15,0-21 16,42 0 15,0 0-31,0 0 0,0 0 16</inkml:trace>
  <inkml:trace contextRef="#ctx0" brushRef="#br0" timeOffset="49704.98">8340 4043 0,'0'-21'15,"0"0"-15,0-1 16,21 22-16,0 0 16,-21-21-16,21 21 0,0 0 15,0 0-15,1 0 0,-1 21 16,-21 1-16,21-22 16,-21 21-16,0 0 0,21 0 0,-21 0 15,0 0-15,0 1 16,0-1-16,0 0 0,0 0 15,0 0-15,0 0 0,-21-21 0,21 22 16,-21-22 0,0 0-16,21-22 31,0 1-31,0 0 0,0 0 16,0 0-16,0 0 0,21-1 15,-21 1-15,21 0 0,-21 0 16,21 0-16,0 0 0,0 21 15,-21-22-15,22 22 0,-1 0 16,-21-21-16</inkml:trace>
  <inkml:trace contextRef="#ctx0" brushRef="#br0" timeOffset="49948.21">8911 3937 0,'0'0'0,"0"21"0,-21 0 16,21 1-16,0-1 0,-21 0 16,21 0-16,0 0 0,-21 0 15,21 1-15,0-1 16,0 0-16,0 0 0,0 0 31,0-42 0,0 0-31,0 0 16</inkml:trace>
  <inkml:trace contextRef="#ctx0" brushRef="#br0" timeOffset="50144.1">8911 3810 0,'0'-21'31,"-21"21"-15,21 21 0,0 0 15,21-21-15,0 0-16</inkml:trace>
  <inkml:trace contextRef="#ctx0" brushRef="#br0" timeOffset="50501.89">9313 3895 0,'-42'0'31,"21"0"-31,0 0 0,21 21 16,-22 0-1,22 0-15,-21 0 0,21 1 0,-21-1 16,21 0-16,0 0 0,0 0 16,0 0-16,0 1 0,0-1 15,0 0-15,0 0 0,0 0 16,21-21-16,0 0 15,1 0-15,-1 0 16,0 0-16,0 0 0,0 0 16,0 0-16,1-21 0,-1 21 15,-21-21-15,21 0 0,0 21 16,-21-21-16</inkml:trace>
  <inkml:trace contextRef="#ctx0" brushRef="#br0" timeOffset="50892.7">9483 4022 0,'21'0'0,"0"0"15,0 0 1,0 0-16,0 0 0,1 0 16,-1 0-16,0 0 0,0 0 15,-21-21-15,21 21 0,0-22 0,1 22 16,-22-21-16,21 21 0,-21-21 0,21 21 15,-21-21-15,0 0 16,-21 21 0,0-21-16,-1 21 0,1 0 15,0 0-15,0 0 0,0 0 16,0 21-16,-1-21 0,1 21 0,0 0 16,21 0-16,-21 0 0,21 1 15,-21-1-15,21 21 0,-21-21 0,21 0 16,0 1-16,0-1 0,0 0 0,0 0 15,0 0-15,0 0 0,21-21 16,0 22-16,0-22 0,0 0 0,0 0 16,22 0-16,-22 0 0,21 0 15,-21 0-15,22 0 0,-22-22 16,21 22-16,-21-21 0,1 0 0,20 21 16,-42-21-16,21 0 0</inkml:trace>
  <inkml:trace contextRef="#ctx0" brushRef="#br0" timeOffset="52163.62">3514 5334 0,'0'0'0,"-22"0"0,22-21 31,0 0-15,0 0-16,22 21 16,-1-22-16,-21 1 0,0 0 0,21 0 15,0 0-15,-21 0 0,21-1 16,-21 1-16,0 0 0,0 0 0,0 0 16,0 0-16,0-1 0,0 44 31,0-1-16,0 21-15,0-21 0,-21 0 16,21 22-16,0-1 0,-21 0 16,21-20-16,0 20 0,0 0 0,0-21 15,0 22-15,0-22 0,0 21 16,0-21-16,0 1 0,0-1 16,0 0-16,0 0 0,0 0 0,0 0 15,0 1-15,0-1 31,-21-21-15,0 0-16,-1 0 0,1 0 16,-21 0-16,21 0 0,-22 0 15,22 0-15,0 0 0,-21 0 0,21 0 16,-1 21-16,1-21 0,0 0 16,0 0-16,42 0 31,0 0-16,0 0-15,22 0 0,-22 0 0,21 0 16,1-21-16,-1 21 0,0-21 16,1 21-16,-1 0 0,0 0 0,1 0 15,-1 0-15,0 0 0,-21 0 16,22 0-16,-22 0 0,0 0 0,0 0 16,0 0-16,1-22 0,-1 22 15,0 0-15</inkml:trace>
  <inkml:trace contextRef="#ctx0" brushRef="#br0" timeOffset="52839.56">5990 4995 0,'0'-21'0,"0"42"0,0-21 46,-21 0-46,21 43 0,-21-22 16,0 0-16,21 21 0,-22-20 0,1 20 16,21-21-16,-21 21 0,0 1 15,0-1-15,0-21 0,21 22 0,-22-22 16,1 21-16,0-21 0,0 0 16,21 1-16,0-1 0,0 0 0,0 0 15,0 0 1,0-42-1,0 0 1,0 0-16,21 0 0,-21-1 16</inkml:trace>
  <inkml:trace contextRef="#ctx0" brushRef="#br0" timeOffset="53100.3">5948 4953 0,'21'0'0,"-21"21"16,0 0-16,0 1 16,0-1-16,0 21 0,0-21 15,0 22-15,0-22 0,0 21 0,21-21 16,-21 22-16,0-22 0,0 21 0,0-21 16,0 0-16,0 1 0,0-1 15,0 0-15,0 0 0,0 0 16,0 0-16,0 1 15,0-44 17</inkml:trace>
  <inkml:trace contextRef="#ctx0" brushRef="#br0" timeOffset="53288.19">5778 5398 0,'0'0'0,"22"0"31,-1 0-15,0 0-16,0 0 0,0 0 15,0 0-15,1 0 0,-1-22 0,21 22 16,-21-21-16,22 21 0,-22-21 0,21 21 16,-21-21-16,22 21 0,-22-21 15,0 0-15,0 21 0,0-22 0</inkml:trace>
  <inkml:trace contextRef="#ctx0" brushRef="#br0" timeOffset="53536.05">6392 5122 0,'0'22'32,"0"-1"-32,0 0 15,0 0-15,-21 0 0,21 0 16,0 1-16,0-1 0,-21 0 0,21 0 15,0 0-15,0 0 0,0 22 0,0-22 16,0 0-16,0 0 16,0 0-16,0 1 0,0-1 15,0-42 32</inkml:trace>
  <inkml:trace contextRef="#ctx0" brushRef="#br0" timeOffset="53843.64">6350 5207 0,'0'-21'16,"0"42"-16,0-63 0,0 21 16,0-1-16,21 22 15,0 0-15,0-21 0,1 21 0,-1 0 16,0 0-16,0 0 0,21-21 15,-20 21-15,-1 0 0,21 0 0,-21 0 16,0 0-16,1 21 0,-22 0 16,0 1-16,0-1 15,0 0-15,-22 0 0,1 0 16,0 0-16,-21 1 0,21-22 0,-1 21 16,-20-21-16,21 21 0,0-21 15,0 0-15,-1 21 16,44-21 15,-1-21-31,0 21 0,0-21 16,0 21-16</inkml:trace>
  <inkml:trace contextRef="#ctx0" brushRef="#br0" timeOffset="54131.63">6837 5101 0,'-21'0'31,"21"21"-15,0 1-16,0-1 15,0 0-15,0 0 0,0 0 0,0 0 16,0 1-16,0 20 0,0-21 16,0 0-16,0 22 0,0-22 15,0 0-15,0 21 0,0-21 0,0 1 0,-22-1 16,22 0-16,0 0 15,0 0-15,0 0 0,0 1 16,0-44 15,0 1-15,0 0-16,0 0 0</inkml:trace>
  <inkml:trace contextRef="#ctx0" brushRef="#br0" timeOffset="54424.46">6773 5144 0,'0'0'0,"0"-22"15,21 22-15,1-21 16,-1 21-16,0 0 0,0 0 16,21 0-16,-20 0 0,-1 0 0,0 0 15,21 0-15,-21 0 0,1 21 16,-22 1-16,0-1 0,0 0 15,0 0-15,0 0 0,-22 0 16,1 1-16,0-1 0,0 0 0,0 0 16,-22-21-16,22 21 15,0 0-15,-21-21 0,21 0 0,21 22 16,-22-22-16,44-22 31,-1 1-31,-21 0 16,21 0-16,0 0 0</inkml:trace>
  <inkml:trace contextRef="#ctx0" brushRef="#br0" timeOffset="54720.29">7218 4826 0,'0'21'31,"0"0"-15,0 1-16,0-1 0,0 0 0,0 21 16,0-21-16,0 22 0,0-1 0,0-21 15,0 22-15,0-1 0,0-21 16,0 0-16,0 22 0,0-22 0,0 0 16,-21 0-16,21 0 0,0 0 0,0 1 15,0-1 1,21-21 15,-21-21-31,21-1 16,-21 1-16</inkml:trace>
  <inkml:trace contextRef="#ctx0" brushRef="#br0" timeOffset="55087.34">7324 5271 0,'0'0'0,"21"0"16,0 0-1,0 0 1,0 0-16,0 0 0,1 0 16,-1-22-16,0 1 15,0 21-15,0-21 0,-21 0 16,0 0-1,0 0-15,-21 21 16,0 0 0,0 0-16,0 21 0,-1-21 15,1 21-15,0 0 0,21 0 16,-21 0-16,21 1 0,0-1 16,0 0-16,0 0 0,0 0 15,0 0-15,0 1 0,0-1 16,21-21-1,0 0-15,0 0 16,1 0-16,-1 0 0,0-21 0</inkml:trace>
  <inkml:trace contextRef="#ctx0" brushRef="#br0" timeOffset="55121.33">7662 5334 0,'0'-21'16,"0"42"-16,21-42 0</inkml:trace>
  <inkml:trace contextRef="#ctx0" brushRef="#br0" timeOffset="58571.97">8424 5038 0,'-21'0'16,"42"0"30,0 0-30,1 0-16,20 0 0,-21 0 16,0 0-16,0 0 0,1 0 15,-1 0-15,0 0 0,0 0 0,0 0 16,0 0-16,-42 0 47,0 0-32,0 0-15,0 0 0,0 0 16</inkml:trace>
  <inkml:trace contextRef="#ctx0" brushRef="#br0" timeOffset="59133.42">8403 5038 0,'0'0'16,"0"21"-16,-21 0 15,21 0-15,0 0 16,-21 1-16,21-1 0,-21-21 16,-1 21-16,22 0 0,0 0 15,-21 0-15,0 1 0,21-1 16,-21-21-16,21 21 0,0-42 78,21 0-78,-21-1 16,21 22-1,0 0-15,-21-21 0,22 21 0,-1-21 16,0 21-16,0 0 0,0 0 16,0-21-16,1 21 0,-1 0 15,0 0-15,0 0 0,0 0 0,0 21 16,1 0-16,-1 0 0,-21 1 15,0-1-15,0 0 0,0 0 16,0 0-16,0 0 0,0 1 0,0-1 16,0 0-16,-21 0 0,-1 0 15,1 0-15,0 1 0,0-22 0,0 21 16,0 0-16,-1-21 0,1 0 16,0 0-16,0 0 0,0 0 15,0 0-15,-1 0 16,1 0-1,0 0-15,21-21 0,0 0 16,0-1 0,0 1 15</inkml:trace>
  <inkml:trace contextRef="#ctx0" brushRef="#br0" timeOffset="59927.17">9059 5122 0,'0'0'0</inkml:trace>
  <inkml:trace contextRef="#ctx0" brushRef="#br0" timeOffset="61375.34">8361 5059 0,'0'-21'16,"-21"21"-1,21-21 1,-22 21-16,22-22 31,22 1-15,-1 21 0,0-21-16,0 21 15,0 0-15,0 0 0,1 0 16,-1-21-16,0 21 0,0 0 15,0 0-15,0 0 0,1 0 0,-1 0 16,0 0-16,0 0 16,-21 21-1,0 0-15,-21 0 16,0 1-16,0-1 0,-1 0 0,1 0 16,0 0-16,0 0 0,0 1 15,0-1-15,-1 0 0,1 0 16,0 0-16,0-21 0,0 21 0,0 1 15,-1-22-15,22 21 0,-21-21 0,0 0 16,21 21-16,-21-21 16,42-21 62,0 21-63,0 0-15,-21-21 0,22 21 16,-1 0-16,0 0 16,0 0-16,0 0 0,0 0 0,1 0 15,-1 0-15,0 0 0,0 0 16,0 0-16,0 0 0,1 0 0,-1 21 16,0-21-16,-21 21 0,21 0 0,-21 0 15,0 0-15,0 1 16,0-1-16,0 0 0,-21 0 15,0 0-15,0 0 16,-1-21-16,-20 22 0,21-1 16,0-21-16,0 21 0,-22-21 0,22 21 15,0-21-15,-21 0 0,20 0 0,1 21 16,0-21-16,0 0 0,0 0 16,-22 0-16,22 0 0,0 0 0,0 0 15,0 0-15,0 0 16,-1 0-16,22-21 31,0 0-15,0 0-16,0 0 15,0-1 1,0 1-16</inkml:trace>
  <inkml:trace contextRef="#ctx0" brushRef="#br0" timeOffset="62236.61">8234 4953 0,'0'0'0,"21"0"32,0-21-32,0 21 15,-21-21-15,21 21 0,1 0 0,-1-21 16,0 21-16,0 0 0,0 0 15,0-22-15,1 22 16,-1 0-16,21 0 0,-21-21 0,0 21 16,1 0-16,-1 0 0,0 0 15,-21 21 1,0 1-16,0-1 16,0 0-16,0 0 0,-21 0 0,21 0 15,-21 1-15,-1-1 0,1 0 0,21 0 16,-21 0-16,-21 0 0,21 1 15,-1-1-15,1 0 0,0-21 0,-21 21 16,21 0-16,-1 0 0,1 1 16,0-22-16,0 21 0,0 0 0,0-21 15,-1 0-15,22 21 16,22-42 31,-1 21-32,0 0-15,0-21 0,0 21 16,0 0-16,1 0 0,-1-21 16,0 21-16,21 0 0,-21 0 15,1 0-15,-1 0 0,21 0 0,-21 0 16,0 0-16,1 0 0,-1 0 16,0 21-16,0-21 0,-21 21 15,21 0-15,-21 0 0,0 0 16,0 1-16,0-1 15,0 0-15,0 0 0,0 0 16,-21 0-16,0 1 0,0-22 16,0 21-16,-22-21 0,22 21 15,0 0-15,-21-21 0,20 21 0,1-21 16,-21 0-16,21 0 0,0 0 16,-1 0-16,1 0 0,0 0 0,0 0 15,0 0-15,0 0 0,-1 0 0,1 0 31,21-21-31,0 0 16,0 0 0,0 0-1,21 21-15</inkml:trace>
  <inkml:trace contextRef="#ctx0" brushRef="#br0" timeOffset="62791.13">9017 5101 0,'0'-21'15,"0"42"-15,-21-42 47,0 21-47,-1 21 16,22 0-16,-21 1 0,0-1 15,0 0-15,21 21 0,-21-21 0,21 1 16,-21-1-16,21 0 0,0 0 16,-22 0-16,22 0 0,-21 1 15,21-1-15,0 0 0,0 0 0,0 0 16,0 0-16,0 1 15,21-22-15,1 0 16,-1 0-16,0 0 16,0 0-16,0 0 0,0 0 0,1-22 15,-1 22-15,0-21 0,0 21 0,0-21 16,0 0-16,1 0 0,-1 0 16,-21-1-16,21 1 0,-21 0 15,0 0-15,0-21 0,0 20 0,0 1 16,0 0-16,0 0 0,0 0 15,-21 0-15,0 21 0,-1-22 16,1 22-16,0 0 0,0 0 0,0 0 16,0 0-16,-1 0 0,1 0 15,0 22-15,0-22 0,21 21 16,-21 0-16,21 0 16,0 0-16,0 0 15</inkml:trace>
  <inkml:trace contextRef="#ctx0" brushRef="#br0" timeOffset="63343.81">9461 5059 0,'0'0'16,"-21"0"15,21 21-31,-21-21 16,21 21-16,0 0 0,0 1 0,-21-1 16,0 0-1,21 0-15,-21 0 0,21 0 0,-22 1 16,22-1-16,0 0 0,0 0 0,0 0 15,0 0-15,-21 1 0,21-1 16,0 0-16,0 0 0,0 0 16,21 0-1,1-21-15,-1 0 16,0 0-16,0 0 0,0 0 16,0 0-16,1 0 0,-1 0 0,0 0 15,0-21-15,0 21 0,0-21 16,1 21-16,-1-21 0,0 0 0,0 0 15,-21-1-15,0 1 0,21 0 0,-21 0 16,0 0-16,0-22 16,0 22-16,0 0 0,0 0 0,0 0 15,-21 0-15,0-1 0,0 1 0,0 0 16,-1 21-16,1 0 0,21-21 16,-21 21-16,0 0 0,0 0 0,0 0 15,-1 0-15,1 0 16,0 0-1,21 21-15,-21-21 16,21 21 0</inkml:trace>
  <inkml:trace contextRef="#ctx0" brushRef="#br0" timeOffset="123643.5">8297 4932 0,'-21'0'15,"0"0"17,0 0-17,0 21-15,-1-21 16,1 0-16,0 0 15,0 0-15,0 0 16,21 21-16,-21-21 0,-1 0 31,44 0 63,-1 0-94,0 0 16,0 0-16,0 0 15,0 0-15,1 0 0,-1 0 16,0 0-16,0 0 0,0-21 0,0 21 16,1 0-16,-1 0 0,21 0 31</inkml:trace>
  <inkml:trace contextRef="#ctx0" brushRef="#br0" timeOffset="126135.62">8530 4932 0,'0'21'94,"-21"0"-94,0-21 16,21 21-16,-21 1 0,-1-1 0,22 0 15,-21 0-15,0-21 0,21 21 0,-21 0 16,0 1-16,21-1 0,-21-21 15,21 21-15,-22 0 0,1-21 16,21 21-16,0-42 156,21 21-140,-21-21 0</inkml:trace>
  <inkml:trace contextRef="#ctx0" brushRef="#br0" timeOffset="126380.48">8509 5038 0,'0'0'0,"0"-21"15,21 21-15,-21-22 16,-21 22 62,21 22-78,-21-1 31</inkml:trace>
  <inkml:trace contextRef="#ctx0" brushRef="#br0" timeOffset="145840.39">9483 11853 0</inkml:trace>
  <inkml:trace contextRef="#ctx0" brushRef="#br0" timeOffset="157432.2">656 7641 0,'0'21'0,"0"1"0,0-1 15,0 0-15,0 21 0,0-21 16,0 1-16,0 20 0,0-21 0,0 0 15,-21 0-15,21 1 0,0-1 16,0 0-16,-21 0 0,21 0 0,0 0 16,0-42 15,21 21-31,-21-21 31,0 0-31,0 0 0,0 0 16,0-1-16,21 1 15</inkml:trace>
  <inkml:trace contextRef="#ctx0" brushRef="#br0" timeOffset="157979.54">762 7154 0,'0'-21'16,"0"0"-1,-21 42 32,21 0-47,0 1 16,0-1-16,0 0 0,0 21 0,0-21 15,0 22-15,0-1 0,0 0 16,-21 1-16,21-1 0,0 0 0,0 1 16,0-1-16,0-21 0,-22 22 15,22-1-15,0-21 0,0 21 0,0-20 16,-21-1-16,21 0 0,0 0 16,0 0-16,0 0 0,0 1 15,0-1-15,0-42 47,0-1-31,0 1-16,0 0 15</inkml:trace>
  <inkml:trace contextRef="#ctx0" brushRef="#br0" timeOffset="158551.21">1037 7684 0,'21'0'16,"0"0"-1,1 0 1,-1 0 0,-21-22-16,21 1 15,-21 0 1,0 0-16,0 0 15,-21 21 1,0 0 0,21 21-16,-22-21 0,1 0 0,0 0 15,21 21-15,0 0 16,0 0 0,0 1-16,0-1 15,21-21 16,0 0-31,1-21 16,-22-1-16,21 22 16,-21-21-16,0 0 15,0 0-15,-21 21 16,21-21-16,-22 21 16,1 0-1,21 21-15,0 0 16</inkml:trace>
  <inkml:trace contextRef="#ctx0" brushRef="#br0" timeOffset="158603.18">1037 7684 0,'0'0'0,"21"0"15</inkml:trace>
  <inkml:trace contextRef="#ctx0" brushRef="#br0" timeOffset="160105.23">2095 7154 0,'0'22'47,"0"-1"-32,0 0-15,0 0 16,0 0-16,0 0 15,0 1-15,0-1 16,0 0-16,0 0 16,22-21-16,-1 0 15,0 0-15,0 0 16,0 0-16,0 0 0,1 0 16,-1 0-16,0-21 0,0 0 15,0 21-15,0-21 0,1-1 0,-1 1 16,0 21-16,-21-21 0,21 0 15,-21 0-15,21 0 0,-21-1 0,21 1 16,-21 0-16,0 0 0,0 0 16,0 0-1,0 42 32,-21 0-47,21 0 0,0 0 0,-21 0 16,21 1-16,0-1 0,0 21 0,0-21 15,0 22-15,0-22 0,0 21 16,0 0-16,0-20 0,-21 20 0,21 0 16,0 1-16,0-22 0,0 21 0,0 0 15,0-20-15,0 20 0,0-21 0,0 21 16,0-20-16,0-1 0,0 21 16,0-21-16,0 0 0,0 1 15,0 20-15,0-21 0,0 0 0,-21 0 16,21 1-16,-21-1 15,21 0-15,-22-21 0,1 21 16,0-21-16,0 0 0,0 0 16,0 0-16,-1 0 0,1 0 0,0-21 15,-21 0-15,21 21 0,-1-21 16,1 21-16,0-22 0,0 1 16,0 21-16,21-21 0,0 0 15,-21 21-15,21-21 16,-22 21-1,44 0 17,-1 0-32</inkml:trace>
  <inkml:trace contextRef="#ctx0" brushRef="#br0" timeOffset="160891.68">3154 7684 0,'0'-22'0,"0"-41"32,-21 42-32,-1 21 15,22-21-15,0-1 0,-21 22 16,0-21-16,0 21 0,0-21 16,0 0-16,-1 21 15,1 0-15,0 0 0,0 0 16,0 21-16,0 0 0,-1-21 0,22 21 15,-21 1-15,0-1 0,0 0 16,0 0-16,0 0 0,-1 22 0,22-22 16,0 21-16,-21-21 0,21 0 0,0 22 15,-21-22-15,21 0 0,0 21 0,0-20 16,0-1-16,0 0 0,21 0 16,0 0-16,1-21 0,-1 0 15,0 0-15,0 0 0,0 0 0,0 0 16,1 0-16,-1 0 0,0-21 15,0 0-15,21 0 0,-20 0 16,-1 21-16,0-22 0,0 1 0,0-21 16,-21 21-16,21 0 0,1-1 0,-22-20 15,0 0-15,21 21 0,0-22 0,-21 1 16,21 0-16,-21-1 0,0 1 16,0 0-16,0 20 0,0-20 0,0 0 15,21 21-15,-21-1 0,0-20 0,0 21 16,0 0-16,0 0 15,0-1-15,0 1 0,0 0 16,0 42 15,0 0-31,0 1 0,0-1 0,0 0 16,0 21-16,0-21 0,0 22 0,0-1 16,0 0-16,0 22 0,0-22 15,0 1-15,0-1 0,0 0 0,0 1 16,0-1-16,0 0 0,0 1 0,0-22 15,0 0-15,0 21 0,0-21 0,0 1 16,0-1-16,0 0 0,0 0 16,21-21-1,1 0-15,-1-21 16,0 0 0,0 0-16</inkml:trace>
  <inkml:trace contextRef="#ctx0" brushRef="#br0" timeOffset="161371.32">3641 7747 0,'0'0'15,"-22"0"-15,44 0 47,-1-21-47,0 21 16,0 0-16,0-21 0,0 21 0,1-21 16,-1-1-16,0 1 15,0 0-15,0 0 0,-21 0 16,0 0-16,0-1 15,-21 22-15,0 0 16,0 0-16,0 0 0,-1 0 16,1 0-16,-21 0 0,21 22 0,0-1 15,-22-21-15,22 21 0,-21-21 16,21 21-16,-1 21 0,1-20 0,21-1 16,0 21-16,0-21 0,0 0 0,0 1 15,0-1-15,21 0 0,1 0 16,-1 0-16,0 0 0,-21 1 0,21-22 15,0 21-15,22-21 0,-22 0 0,0 0 16,0 0-16,0 0 0,22 0 16,-22 0-16,0 0 0,21 0 0,-21-21 15,1-1-15,-1 22 0,21-21 0,-21 0 16</inkml:trace>
  <inkml:trace contextRef="#ctx0" brushRef="#br0" timeOffset="161827.57">4233 7514 0,'-42'-21'31,"21"21"-15,21 21-16,0 0 0,0 1 16,0-1-16,0 0 0,0 0 15,0 0-15,0 0 0,0 1 16,0-1-16,0 0 0,0 0 15,0 0-15,0 0 0,0 1 0,0-1 16,0 0-16,0 0 0,0 0 16,0 0-1,-21-21 17,21-21-32,0 0 15,0 0-15,0 0 0,0 0 16,0-1-16,0 1 0,0 0 0,0 0 15,0-21-15,0 20 0,21 1 0,0 0 16,0-21-16,0 21 0,0-1 16,1 1-16,-1 0 0,21 0 15,-21 0-15,22 0 0,-22 21 0,21 0 16,-21 0-16,22 0 0,-22 0 0,0 0 16,0 0-16,0 21 0,0 0 15,1 21-15,-22-21 0,0 1 0,0 20 16,0-21-16,0 21 0,0-20 0,0 20 15,0-21-15,-22 0 0,1 0 0,21 22 16</inkml:trace>
  <inkml:trace contextRef="#ctx0" brushRef="#br0" timeOffset="161911.51">4572 10753 0,'21'0'0,"0"-21"0</inkml:trace>
  <inkml:trace contextRef="#ctx0" brushRef="#br0" timeOffset="162327.28">4932 7260 0,'0'0'0,"0"-42"0,0 21 0,0 0 16,0 42 15,0 0-31,0 0 16,0 0-16,0 0 0,0 22 0,0-22 15,0 21-15,0 1 0,0-22 16,0 21-16,0 0 0,0 1 0,-21-22 16,21 21-16,0 1 0,0-22 0,0 21 15,0-21-15,0 0 0,0 1 0,0-1 16,0 0-16,0 0 0,0 0 0,0 0 15,21-21 1,0 0 0,0 0-16,0 0 0,0 0 0,1 0 15,-1 0-15,-21-21 16,21 21-16,-21-21 0,21 21 0,-21-21 16,21 21-16,-21-21 0,-21-22 46,0 43-46,0 0 16</inkml:trace>
  <inkml:trace contextRef="#ctx0" brushRef="#br0" timeOffset="162361.25">5080 7832 0</inkml:trace>
  <inkml:trace contextRef="#ctx0" brushRef="#br0" timeOffset="162665.07">4762 7472 0</inkml:trace>
  <inkml:trace contextRef="#ctx0" brushRef="#br0" timeOffset="162811.51">5143 7430 0,'-21'0'78</inkml:trace>
  <inkml:trace contextRef="#ctx0" brushRef="#br0" timeOffset="179123.16">4995 7472 0,'-21'0'16,"0"0"0,0 0-1,0 0 1,-1 0-16,1 0 0,0 0 16,0 0-16,0 21 0,0-21 15,-1 0-15,1 0 0,0 0 0,21 21 16,-21-21-1,42 0 1,0 0-16,0 0 0,1 0 0,20 0 16,0 0-16,-21 0 0,22-21 15,-1 21-15,0 0 0,1 0 0,-22 0 16,21-21-16,1 21 0,-1 0 0,-21 0 16,21 0-16,-20 0 0,-1 0 15,0 0-15</inkml:trace>
  <inkml:trace contextRef="#ctx0" brushRef="#br0" timeOffset="179459.97">5482 7451 0,'-21'0'47,"21"21"-32,0 0-15,0 0 0,0 0 0,-21 1 16,21 20-16,0-21 16,-21 0-16,21 0 0,-22 1 0,22-1 15,0 0-15,0 0 0,0 0 16,0 0-16,0 1 16,0-44 30,0 1-46,0 0 16,0 0-16,22 0 0</inkml:trace>
  <inkml:trace contextRef="#ctx0" brushRef="#br0" timeOffset="179819.28">5588 7133 0,'0'0'0,"-21"0"16,0 0-16,-1 0 0,1 0 16,21 21-1,21-21 17,1 0-32,-1 0 0,0 0 0,0 0 15,0 0-15,0-21 0,1 21 0,-1-21 16,0 21-16,-21-21 15,21 0-15,-21 0 16,-21 21-16,0 0 0,0 0 16,-1 0-16,1 0 0,0 0 15,0 0-15,0 0 0,0 0 16,-1 21-16,1-21 0,21 21 0,-21-21 16,21 21-16,0 0 15,0 0-15,0 1 0,21-22 16,0 21-16,1-21 0,-1 0 15,0 21-15,0-21 0,0 0 0</inkml:trace>
  <inkml:trace contextRef="#ctx0" brushRef="#br0" timeOffset="181289.43">5757 7747 0,'0'0'16,"-21"21"-16,42-21 47,0-21-47,1 21 15,20-21-15,-21 0 0,0 21 16,22-21-16,-22-1 0,0 1 0,21 0 15,-21-21-15,22 21 0,-22-1 16,0-20-16,0 21 0,0-21 0,-21 20 16,22-20-16,-22 21 0,21-21 0,-21 20 15,0 1-15,0 0 0,0 0 16,0 0-16,0 0 0,0-1 16,-21 22-1,-1 0 1,22 22-16,0-1 0,0 0 15,-21 0-15,21 0 0,0 22 16,-21-22-16,21 21 0,-21 0 16,21 1-16,0-1 0,-21 0 0,21 1 15,-21-1-15,-1 0 0,22 22 16,0-22-16,-21 22 0,0-22 0,0 22 16,21-1-16,-21 1 0,0-22 0,21 21 15,0 1-15,-22-1 0,1-20 16,21 20-16,-21-20 0,21-1 0,0 0 15,0 1-15,0-1 0,0 0 0,0-21 16,0 22-16,0-22 0,0 0 16,21 0-16,0-21 0,1 0 0,-1 0 15,0 0-15,0 0 0,0-21 0,0 21 16,22-21-16,-22 0 0,0 0 16,0-1-16,0 1 0,1-21 15,-1 21-15,0 0 0,0-22 0,0 22 16,-21-21-16,0-1 0,0 22 0,0-21 15,0 0-15,0-1 0,0 1 16,0 0-16,-21-1 0,0 22 0,-21-21 16,20 21-16,1-1 0,0 1 0,0 0 15,0 0-15,0 21 0,-1-21 16,1 21-16,0 0 0,21-21 16,42 21-1,-20 0 1,-1-22-16,0 22 0,21 0 15,-21-21-15,22 21 0,-22-21 0,21 0 16,1 21-16,-22-21 0,21 0 16,0-1-16,1 1 0,-1 0 0,0 0 15,1 21-15,-1-21 0,-21 0 16,64-43 0,-64 43-16,-21 0 15,0 42 16,-21 0-15,0 0 0,21 0-16,0 1 0,0-1 0,0 0 15,0 0-15,0 0 0,0 0 16,0 1-16,0-1 16,21-21-16,0 0 0,0 0 15,0 0-15,1 0 0,-1 0 0,0 0 16,0 0-16,0 0 0,0 0 15,1 0-15,-1-21 0,0 21 0,0-22 16,-21 1-16,21 21 0,0-21 0,-21 0 16,22 0-16,-1 21 0,-21-21 0,0-1 15,21 1-15,0 0 16,-21 0-16,0 0 16,0 42 30,0 0-46,-21 0 0,21 0 0,-21 1 16,21-1-16,-21 21 0,21-21 16,-22 22-16,1-1 0,21 0 0,-21 1 15,0-1-15,21 0 0,-21 22 0,21-22 16,-21 0-16,21 22 0,0-22 16,0 22-16,-22-22 0,22 22 15,0-22-15,-21 21 0,21-20 0,0 20 16,0-20-16,43 20 0,-43-21 15,-64 64-15,64-42 0,0-22 16,0 22-16,0-22 0,0 0 0,0 1 16,0-22-16,0 21 0,-21-21 0,21 0 15,-21 1-15,21-1 0,-21-21 16,-1 0-16,1 0 0,0 0 16,0 0-16,0 0 0,0-21 15,-1-22-15,1 22 0,0 0 0,21 0 16,-21-22-16,21 1 0,-21 21 15,21-21-15,0-1 0,0-41 16,0 20-16,0 22 0,0-1 16,21 1-16,0-21 0,0 20 15,0 1-15,1 0 0,-1-1 0,0 22 16,21-21-16,-21-1 0,22 1 0,-22 0 16,21-1-16,1 22 0,-22-21 15,21 0-15,-21-1 0,22 1 0</inkml:trace>
  <inkml:trace contextRef="#ctx0" brushRef="#br0" timeOffset="181976.06">8255 7599 0,'-21'-21'0,"0"21"0</inkml:trace>
  <inkml:trace contextRef="#ctx0" brushRef="#br0" timeOffset="183219.35">8297 7366 0,'0'-63'16,"0"41"-16,0 1 0,0 0 16,0 0-16,0 0 0,0 0 15,0 42 32,0 0-47,0 0 0,0 0 0,0 22 16,0-22-16,0 21 0,0 0 0,0 1 15,-21-1-15,21 0 0,0 22 16,-21-22-16,21 1 0,-21-22 0,0 21 16,21 0-16,0-20 0,0 20 0,0-21 15,-22 0-15,22 0 0,0 1 16,0-1-16,0-42 31,0-1-31,-21 22 16,21-21-16,0 0 0</inkml:trace>
  <inkml:trace contextRef="#ctx0" brushRef="#br0" timeOffset="183927.1">7916 7620 0,'0'0'0,"0"21"0,0 0 16,21-21-1,1 0-15,-1 0 0,0 0 16,0 0-16,0 0 0,0 0 16,22 0-16,-1-21 0,-21 0 15,22 21-15,-1-21 0,21 0 0,-20 0 16,-1 21-16,0-22 0,1 1 0,-1 0 15,0-21-15,1 21 0,-22-1 16,21 1-16,-21-21 0,-21 21 0,22 0 16,-22-22-16,0 22 0,0 0 0,0 0 15,0 0-15,0-1 0,-22 1 16,1 21-16,0 0 16,0 0-1,0 21 1,21 1-16,0 20 0,0-21 0,0 0 15,-21 22-15,21-22 0,0 21 0,-22 0 16,22-20-16,-21 20 0,21 0 16,0-21-16,0 22 0,0-22 0,-21 21 15,21-21-15,-21 22 0,21-22 0,0 0 16,0 0-16,0 0 0,0 1 16,0-1-16,-21-21 0,21 21 0,-21-21 15,-1 0 16,22-21-15,0 0-16,0-1 16,0 1-16,0 0 0,22 0 0,-1 0 15,0 0-15,0-1 0,0 1 16,0 0-16,22 0 0,-22 0 0,0 0 16,21-1-16,-20 22 0,-1-21 0,21 21 15,-21 0-15,0 0 0,1 0 0,-1 21 16,0-21-16,0 22 0,0-1 15,-21 0-15,0 0 0,0 0 0,0 22 16,0-22-16,0 0 0,0 0 0,-21 0 16,0 0-16,21 1 0,0-1 0,-21 0 15,0 0-15,21 0 16,-22-21-16,22 21 0,0-42 31,22 0-15,-1 21-16,0-21 0</inkml:trace>
  <inkml:trace contextRef="#ctx0" brushRef="#br0" timeOffset="184339.87">9186 7662 0,'21'0'0,"1"0"16,-1 0-16,0 0 15,0 0-15,0-21 0,0 21 16,1-21-16,-1 0 0,0 0 16,0 21-16,0-21 0,-21-1 0,0 1 15,21 0-15,-21 0 16,0 0-1,-21 21-15,0 0 0,0 0 16,0 0-16,0 0 0,-1 21 16,1-21-16,0 21 0,0 0 15,0 0-15,0 1 0,-1-1 0,1 0 16,21 21-16,0-21 0,0 1 0,0-1 16,0 0-16,0 0 0,0 0 0,0 0 15,0 1-15,0-1 16,0 0-16,21-21 0,1 0 0,-1 0 15,0 0-15,0 0 0,0 0 16,0 0-16,22 0 0,-22 0 0,0-21 16</inkml:trace>
  <inkml:trace contextRef="#ctx0" brushRef="#br0" timeOffset="185135.46">10668 7493 0,'21'0'31,"0"0"-31,0-21 16,1 21-16,-1-21 0,21 21 15,-21-21-15,0-1 0,1 22 16,20-21-16,-21 0 0,0 21 0,-21-21 16,21 0-16,-21 0 0,0-1 15,-21 1 1,0 21-16,0 0 0,-21 0 0,-1 0 15,22 0-15,-21 0 0,-1 0 0,1 21 16,0-21-16,-1 22 0,22-22 0,-21 21 16,21 0-16,0 0 0,-1-21 15,22 21-15,-21 0 0,21 1 0,0-1 16,0 0-16,21 0 0,22-21 16,-22 21-16,0 0 0,0 1 15,22-22-15,-22 21 0,21 0 16,0 0-16,-20 0 0,20-21 0,-21 21 15,21 1-15,-20-1 0,-1 0 0,0-21 16,0 21-16,0 0 0,-21 0 0,0 1 16,0-1-16,-21 0 15,-21-21-15,-1 21 0,22-21 0,-21 21 16,-22-21-16,22 0 0,0 0 0,-1 0 16,1 0-16,0 0 0,-1 0 15,1 0-15,21 0 0,0 0 0,-22-21 0,22 0 16,0 21-16,21-21 15,-21 0-15,0-1 0,21 1 16,0 0-16,0 0 0,0 0 16,0 0-16,21-1 0,0 22 0,0-21 15,0 0-15,1 21 0,20-21 16,-21 0-16,0 21 0,22-21 0,-1-1 16</inkml:trace>
  <inkml:trace contextRef="#ctx0" brushRef="#br0" timeOffset="185451.14">11430 6985 0,'0'0'0,"0"21"46,0 0-46,0 1 0,0 20 0,-21-21 16,21 21-16,-21-20 0,21 20 0,-22 0 16,1 1-16,21-1 0,-21 0 15,0 1-15,21-1 0,0 0 16,-21 1-16,0-22 0,-1 21 0,22-21 16,0 22-16,0-22 0,0 0 0,-21 0 15,21 0-15,21-21 31,1 0-31,-1 0 16,-21-21-16</inkml:trace>
  <inkml:trace contextRef="#ctx0" brushRef="#br0" timeOffset="185667.02">11112 7472 0,'0'0'0,"-21"0"0,42 0 32,1 0-17,-1 0-15,21 0 0,-21 0 0,0 0 16,22 0-16,-22 0 0,0 0 0,21 0 16,-20 0-16,20 0 0,-21 0 0,0 0 15,0-21-15,1 21 0,-1 0 16</inkml:trace>
  <inkml:trace contextRef="#ctx0" brushRef="#br0" timeOffset="186291.47">11811 7684 0,'42'0'31,"-21"0"-31,1 0 0,-1-22 0,0 22 16,-21-21-16,21 0 0,0 21 15,-21-21-15,0 0 0,21 0 0,-21-1 16,0 1-16,0 0 16,0 0-16,0 0 0,0 0 0,0-1 15,-21 1-15,0 21 0,0-21 16,0 21-16,0 0 0,-22 0 0,22 0 15,0 0-15,-21 0 0,20 0 0,1 21 16,-21 0-16,21 1 0,0-1 0,-1 0 16,-20 21-16,42-21 0,-21 1 15,0 20-15,21-21 0,-21 0 0,21 0 16,0 1-16,0-1 0,0 0 0,0 0 16,0 0-16,0 0 0,21-21 15,0 0-15,0 0 0,0 0 16,0 0-16,1 0 0,-1 0 15,0 0-15,0 0 0,0-21 0,22 21 16,-22-21-16,0 0 0,0 0 0,21 0 16,-20-1-16,-1 1 0,0 0 15,0 0-15,-21 0 0,0 0 0,21-1 16,-21 1-16,0 0 0,21 0 0,-21 0 16,0 42 15,-21-21-31,21 21 0,-21 0 15,0 0-15,21 1 0,0 20 0,0-21 16,-21 0-16,21 0 0,0 1 16,0-1-16,0 0 0,0 0 15,0 0-15,0 0 0,0 1 16,21-22 0,0 0-16,0 0 15,0 0-15,-21-22 0,22 22 16</inkml:trace>
  <inkml:trace contextRef="#ctx0" brushRef="#br0" timeOffset="186631.27">12531 6879 0,'0'0'0,"-22"0"15,1 21 1,21 1-16,0 20 16,-21-21-16,21 21 0,-21-20 15,21 20-15,-21 0 0,21 22 0,-21-22 16,-1 0-16,22 1 0,-21-1 0,0 0 16,21 1-16,-21-1 0,21 0 15,-21 1-15,21-22 0,0 21 16,0-21-16,0 1 0,0-1 0,0 0 15,0 0-15,0 0 0,0 0 16,21-21 0,0 0-16,0 0 15,0 0-15,1-21 0,-1 21 0,0-21 16,0 0-16,0 0 0,0 21 0</inkml:trace>
  <inkml:trace contextRef="#ctx0" brushRef="#br0" timeOffset="186883.13">12785 7387 0,'-22'21'31,"22"1"-15,-21-1-16,21 0 0,-21 0 0,21 0 15,0 0-15,-21 1 0,21-1 16,-21 21-16,21-21 0,-21 0 0,21 1 15,0-1-15,0 0 0,0 0 16,0 0-16,0-42 47,0 0-47,21 21 16</inkml:trace>
  <inkml:trace contextRef="#ctx0" brushRef="#br0" timeOffset="187115.44">12975 7154 0,'0'0'16,"-21"0"-16,0 0 16</inkml:trace>
  <inkml:trace contextRef="#ctx0" brushRef="#br0" timeOffset="187344.31">12382 7366 0,'-21'0'16,"42"0"-16,-42 21 0,0-21 0,42 0 47,0 0-47,1 0 0,-1 0 15,0 0-15,0 0 0,0 0 0,0 0 16,1 0-16,20 0 0,-21-21 16,0 21-16</inkml:trace>
  <inkml:trace contextRef="#ctx0" brushRef="#br0" timeOffset="187731.04">13462 7387 0,'0'-21'16,"0"42"-16,0-63 0,0 21 15,0 0-15,-21 21 16,0 0-16,21-22 0,-22 22 15,1 0-15,0 0 0,0 0 16,0 0-16,0 22 0,-22-1 0,22-21 16,0 21-16,0 21 0,0-21 0,-1 1 15,1 20-15,0-21 0,21 0 16,0 22-16,-21-22 0,21 0 0,0 21 16,0-21-16,0 1 0,0-1 0,0 0 15,0 0-15,21 0 0,0-21 16,0 0-16,1 0 0,-1 0 15,0 0-15,0 0 0,21 0 0,-20 0 16,-1 0-16,21 0 0,-21 0 16,22-21-16,-22 0 0,21 0 0,-21 0 15,22-1-15</inkml:trace>
  <inkml:trace contextRef="#ctx0" brushRef="#br0" timeOffset="188643.79">14520 7218 0,'0'21'15,"0"0"1,0 0 0,21-21-1,1 0 1,-1 0-16,0 0 0,0 0 0,21 0 15,-20 0-15,-1 0 0,21-21 16,-21 0-16,22 21 0,-1-21 0,-21 0 16,21 21-16,-20-21 0,20-1 15,-21 1-15,0 0 0,0 0 0,1 0 16,-22 0-16,0-1 0,0 1 16,0 0-16,0 0 0,-22 0 15,1 21-15,-21 0 0,21 0 0,0 0 16,-22 0-16,1 0 0,0 0 15,-1 0-15,22 21 0,-21 0 0,-1-21 16,1 42-16,0-20 0,-1-1 0,22 0 16,-21 21-16,0 1 0,20-1 0,1-21 15,21 21-15,0 1 16,0-22-16,0 21 0,0-21 0,0 22 16,21-22-16,1 0 0,-1 0 0,0 0 15,0 1-15,0-22 0,0 21 16,22-21-16,-22 0 0,0 0 0,21 0 15,-20 0-15,20 0 0,-21 0 0,0 0 16,22 0-16,-22-21 0,0 21 0,-21-22 16,0 1-1,-21 0-15,0 21 16,-22 0-16,22 0 0,-21 0 0,21 0 16,-22 0-16,1 0 0,21 0 15,-22 21-15,1 0 0,21-21 0,0 22 16,0-1-16,-1 0 0,1 0 15,21 0-15,-21 0 0,21 1 16,0-1-16,0 0 0,0 0 16,21-21-16,0 21 0,1 0 0,-1-21 15,0 0-15,0 22 0,21-22 0,-20 0 16,-1 0-16,21 0 0,0 0 0,-20 0 16,20 0-16</inkml:trace>
  <inkml:trace contextRef="#ctx0" brushRef="#br0" timeOffset="188979.6">15515 6837 0,'0'0'0,"0"-21"16,-21 21-16,0 0 15,0 21-15,21 0 0,-22 0 16,22 0-16,-21 22 0,0-22 16,21 21-16,0 22 0,-21-22 0,0 0 15,0 22-15,21-1 0,-22-20 0,1 20 16,21-20-16,-21-1 0,0 0 16,0 1-16,21-1 0,-21 0 15,21-21-15,-22 1 0,22 20 0,0-21 16,0 0-16,0 0 0,0-42 47,22 21-47,-1-21 0</inkml:trace>
  <inkml:trace contextRef="#ctx0" brushRef="#br0" timeOffset="189395.36">15430 7620 0,'0'0'0,"0"21"0,0 0 15,22-21 17,-1 0-32,0 0 0,0 0 15,0 0-15,0 0 0,1 0 16,-22-21-16,21 0 0,0 21 0,0-21 15,-21 0-15,21 0 16,-21-1-16,0 1 0,0 0 16,-21 21-1,0 0 1,0 0-16,0 0 16,-1 0-16,1 21 0,0 0 0,0 1 15,21-1-15,-21 0 0,0 0 16,21 0-16,0 0 0,-22 1 15,22-1-15,0 0 0,0 0 16,0 0-16,22 0 16,-1-21-16,0 0 0,0 0 15,0 0-15,0 0 16,1 0-16,-1 0 0,0 0 0,0 0 0,21 0 16,-20-21-16,-1 0 0</inkml:trace>
  <inkml:trace contextRef="#ctx0" brushRef="#br0" timeOffset="190107.34">15938 7493 0,'0'0'16,"-21"21"15,21 0-31,-21-21 0,21 22 16,-21-1-16,21 0 0,0 0 15,0 0-15,-21 0 16,21 1-16,0-1 0,0 0 0,0 0 15,0 0-15,-21-21 0,21 21 16,0-42 31,0 0-31,0 0-16,0 0 0,0 0 15,0-1-15,21 1 0,-21 0 0,21 0 16,0 0-16,-21 0 0,21-1 15,0 1-15,1 0 0,-1 0 16,0 0-16,0 0 0,0 21 0,0-22 16,1 22-16,-1 0 0,0 0 0,0 0 15,0 0-15,0 22 0,1-1 16,-1 0-16,-21 0 0,21 21 16,-21-20-16,0-1 0,0 0 0,0 0 15,0 0-15,21 0 0,-21 1 16,0-1-16,0 0 0,0 0 0,0 0 15,0 0-15,-21-21 32,21-21-1,0 0-31,0 0 16,0 0-16,0 0 15,0-1-15,21 1 0,-21-21 0,21 21 16,0 0-16,22-1 0,-22 1 0,0 0 15,0 0-15,22 0 0,-22 21 0,21 0 16,-21-21-16,0 21 0,22 0 16,-22 0-16,0 0 0,0 21 0,0 0 15,1 0-15,-22 0 0,0 0 0,0 1 16,0-1-16,0 0 0,0 0 16,0 0-16,0 0 0,0 1 0,-22-1 15,22 0-15,-21-21 0,0 21 16,0 0-16,0-21 0,0 21 15,21-42 17,0 0-17,21 21-15</inkml:trace>
  <inkml:trace contextRef="#ctx0" brushRef="#br0" timeOffset="190501.12">16912 7578 0,'-21'0'0,"21"21"0,21-21 47,0 0-47,0 0 15,1 0-15,-1 0 0,0 0 16,0 0-16,0-21 0,0 21 15,1-21-15,-1-1 0,0 1 16,-21 0-16,0 0 16,0 0-16,-21 21 15,0 0-15,-1 0 16,1 0-16,0 0 0,0 0 0,0 0 16,0 21-16,-1-21 0,1 21 0,21 0 15,-21 0-15,0 1 0,0-1 16,21 21-16,-21-21 0,21 0 0,0 1 15,0-1-15,0 0 0,0 0 16,0 0-16,21-21 16,0 0-16,0 0 0,0 0 15,0 0-15,1 0 0,-1 0 0,0 0 16,21 0-16</inkml:trace>
  <inkml:trace contextRef="#ctx0" brushRef="#br0" timeOffset="190991.84">17505 7451 0,'0'0'0,"-21"0"15,-1 21 1,1 0-16,21 0 16,0 0-16,-21 1 0,0-1 0,21 0 15,0 0-15,0 0 0,-21 0 0,21 1 16,-21-1-16,21 0 0,0 0 15,0 0-15,-22-21 32,22-21 15,0 0-47,0 0 0,22 0 15,-22-1-15,21 1 0,0 0 0,0 0 16,0-21-16,0 20 0,1 1 15,-1-21-15,21 21 0,-21 0 0,43-22 16,-43 43-16,0 0 0,21 0 16,-20 0-16,-1 0 0,21 0 15,-21 21-15,-21 1 0,21-1 16,-21 21-16,0-21 0,0 0 16,0 22-16,0-22 0,0 0 0,-21 0 15,0 22-15,21-22 0,-21 0 16,0-21-16,21 21 0,-21 0 0,-1 0 15,1-21-15,21 22 0,0-44 47,21 1-47</inkml:trace>
  <inkml:trace contextRef="#ctx0" brushRef="#br0" timeOffset="191317.65">18373 6943 0,'0'0'0,"0"21"32,-22-21-32,1 21 0,0 21 0,0-20 15,0 20-15,0 0 0,-1 1 16,1-1-16,0 0 0,0 1 0,0-1 15,0 0-15,-1 1 0,1-22 0,0 21 16,21 0-16,0-20 0,-21 20 16,21-21-16,0 0 0,-21 0 15,21 1-15,0-1 0,0 0 16,21-21 0,0 0-16,0 0 0,0 0 15,1 0-15,-1 0 0,0 0 16,0-21-16,0 21 0,0-21 0,1-1 15,-1 1-15</inkml:trace>
  <inkml:trace contextRef="#ctx0" brushRef="#br0" timeOffset="191511.54">17992 7366 0,'0'0'0,"-22"-21"15,44 21 1,-1 0 0,0 0-16,0 0 0,0 0 0,0 0 15,1 0-15,-1 0 0,0 0 0,0 0 16,0-21-16,0 21 0,1 0 16</inkml:trace>
  <inkml:trace contextRef="#ctx0" brushRef="#br0" timeOffset="192503.48">19389 7324 0,'21'0'0,"-21"-21"16,0-1-16,21 22 16,-21-21-16,21 21 0,-21-21 15,0 0-15,0 0 16,0 0-16,0-1 15,0 1-15,-21 0 16,0 21-16,0 0 0,-1 0 16,1 0-16,0 0 0,0 21 15,0 0-15,0-21 0,-1 22 0,1-1 16,0 0-16,0 0 0,0 0 0,0 0 16,21 1-16,0-1 0,-22 0 15,22 0-15,0 0 0,0 0 16,0 1-16,0-1 0,22-21 0,-1 21 15,0 0-15,21-21 0,-21 0 16,1 0-16,20 0 0,0 0 0,-21 0 16,1 0-16,-1 0 0,0 0 0,0 0 15,0 0-15,-42 0 16,0 0 0,0 0-16,0 0 0,-22 0 0,22 0 15,-21 0-15,21 0 0,-22 0 0,1 0 16,0 21-16,20-21 0,1 21 15,-21-21-15,21 22 0,0-22 0,21 21 16,0 0-16,-22-21 0,22 21 16,0 0-1,22 0-15,-1-21 16,0 0-16,0 0 0,0 22 16,22-22-16,-22 0 0,0 0 15,0 0-15,21 0 0,-20 0 0,-1 0 16,0 0-16,0 0 0,0 0 0,0 0 15,1 0-15,-1 0 0,0-22 0,0 22 16,-21-21 0,-21 21 15,0 21-31,0 1 16,-1-22-16,22 21 0,-21 0 15,0 21-15,0-21 0,0 1 0,0 20 16,-1-21-16,1 21 0,0-20 0,0 20 15,0-21-15,0 21 0,-1-20 16,1-1-16,0 0 0,21 0 0,0 0 16,0 0-16,0-42 31,21 21-31</inkml:trace>
  <inkml:trace contextRef="#ctx0" brushRef="#br0" timeOffset="194343.3">20447 7006 0,'0'0'0,"0"-21"0,0 0 15,0 0-15,-21 42 32,21 0-17,-21 0-15,21 0 0,0 22 16,-22-1-16,1 0 0,0 1 0,0-1 15,21 0-15,-21 1 0,0-1 0,-1 0 16,22 1-16,-21-1 0,0-21 0,21 0 16,-21 1-16,21-1 0,0 0 15,0 0-15,21-21 32,0 0-32,0-21 15,-21 0-15,22 0 0,-1-1 0,0 1 16,0 0-16,0-21 0,22 21 15,-22-1-15,0 1 0,0-21 16,0 21-16,0 0 0,1-1 16,-1 22-16,-21 22 15,0-1-15,0 0 16,0 0-16,0 0 0,0 0 16,-21 1-16,21-1 0,0 0 0,-22 21 15,22-21-15,0 1 0,0-1 16,0 0-16,22 0 15,-1-21-15,0 0 16,0 0-16,0 0 0,0 0 0,22 0 16,-22-21-16,0 21 15,0-21-15,22 0 0,-22-1 0,0 1 16,0 0-16,0 0 0,0-21 0,1-1 16,-1 22-16,0-21 0,0-1 0,-21 1 15,21 0-15,-21-1 0,21 1 16,-21 0-16,0-1 0,0 22 0,0-21 15,0 21-15,0 0 0,0-1 0,0 1 16,0 42 15,0 1-31,-21 20 0,21-21 16,-21 21-16,21-20 0,-21 20 16,21 0-16,0 1 0,-21-1 15,21 0-15,-21 1 0,21-1 0,-22-21 16,22 21-16,0 1 0,0-22 0,0 0 15,0 21-15,0-20 0,0-1 16,0 0-16,0 0 0,22-21 16,-1 0-16,0 0 15,0 0-15,0 0 16,0 0-16,1 0 0,-1-21 0,21 0 16,-21 0-16,0-1 0,1 1 15,-1 0-15,0 0 0,0 0 0,0 0 16,0-1-16,-21 1 0,22 0 0,-22 0 15,0 0-15,0 0 16,-22 21 0,1 0-16,0 0 0,0 0 15,0 0-15,21 21 16,0 0 0,21 0-1,0-21-15,-21 21 0,21-21 0,-21 21 16,0 1-16,21-22 0,1 21 0,-22 0 15,21-21-15,-21 21 0,0 0 16,0 0-16,0 1 0,0-1 16,0 0-1,0 0 1,0 0-16,21-21 16,0 0-16,0 0 15,0 0-15,1 0 0,-1 0 0,0 0 16,0 0-16,0 0 0,0 0 15,1-21-15,-1 21 0,21-21 0,-21 21 16,0-21-16,1 0 0,-1-1 0,21 1 16,-21 0-16,0 0 0,1 0 15,-1 0-15,0-1 0,-21 1 16,0 0-16,21 0 0,-21 0 0,-21 21 47,21 21-47,-21 0 15,0 0-15,21 0 0,-22 1 0,1-1 16,21 0-16,0 0 0,-21 0 16,21 0-16,-21 1 0,21-1 0,0 0 15,0 0-15,0 0 0,0 0 16,0 1-16,21-22 16,0 0-16,0 0 0,1 0 15,-1 0-15,0 0 0,0 0 0,0 0 16,0-22-16,22 22 0,-22-21 15,0 0-15,0 0 0,0 0 16,1 0-16,-1-1 0,-21-20 0,21 21 16,0-21-16,0-1 0,-21 1 0,21 0 15,-21-1-15,22 1 0,-22 0 16,0-1-16,21 22 0,-21-21 0,21 21 16,-21-22-16,0 22 0,0 0 0,0 0 15,0 0-15,0 42 31,0 0-31,0 0 0,0 0 16,-21 0-16,21 22 0,-21-1 16,21 0-16,0 1 0,-22-1 15,1 0-15,21 1 0,-21-1 0,21 0 16,-21 1-16,21-22 0,0 21 0,0-21 16,0 1-16,0-1 0,0 0 15,0 0-15,0 0 0,0 0 16,21-21 15,0-21-31,0 0 16,-21 0-16</inkml:trace>
  <inkml:trace contextRef="#ctx0" brushRef="#br0" timeOffset="194467.23">22437 7451 0,'-22'21'0,"-20"-21"16</inkml:trace>
  <inkml:trace contextRef="#ctx0" brushRef="#br0" timeOffset="194771.34">22415 7514 0,'43'0'16,"-86"0"-16,107 0 0,-43 0 0,0 0 16,0 0-16,1 0 0,-1-21 0,0 0 15,0 21-15,0-21 0,0 21 16,-21-21-16,22 21 0,-22-22 15,21 1-15,-21 0 0,0 0 16,-21 21 0,-1 0-16,1 0 15,0 0-15,0 0 0,0 0 0,0 0 16,-1 0-16,1 21 0,0 0 0,0 0 16,0 1-16,0-1 0,-1 21 15,22-21-15,0 0 0,0 1 0,0-1 16,0 0-16,0 0 0,0 0 0,0 0 15,0 1-15,0-1 0,22 0 16,-1-21-16,0 0 0,21 0 16,-21 0-16,1 0 0,20 0 0,-21 0 15,0 0-15,22 0 0,-22-21 16,0 21-16,21-21 0,-21-1 16,1 1-16,-1 0 0,0 0 0</inkml:trace>
  <inkml:trace contextRef="#ctx0" brushRef="#br0" timeOffset="195252.51">21696 6922 0,'0'21'16,"21"-21"31,0 0-32</inkml:trace>
  <inkml:trace contextRef="#ctx0" brushRef="#br0" timeOffset="195769">22034 7091 0</inkml:trace>
  <inkml:trace contextRef="#ctx0" brushRef="#br0" timeOffset="196367.29">22140 7027 0,'21'0'0,"1"0"0,-1-21 16</inkml:trace>
  <inkml:trace contextRef="#ctx0" brushRef="#br0" timeOffset="197283.13">22140 7091 0,'-21'0'0,"21"21"16,-21-21-16,0 0 0,0 0 15,-1 0 1,44 0 31,-1 0-31,0 0-16,0 0 0</inkml:trace>
  <inkml:trace contextRef="#ctx0" brushRef="#br0" timeOffset="198998.81">22140 7006 0,'-21'0'0,"0"0"16,21 21-16,-21-21 0,0 0 15,-1 0-15,1 0 32,42 0 15,1 0-47,-1 0 15,0 0-15,0 0 0,0 0 0,22 0 16,-22 0-16,21 0 0,-21 0 15,22 0-15,-1 0 0,-21 0 0,21 0 16,1 0-16,-22 0 0,0 0 0,0 0 16,0 0-16,1 0 0,-1 0 15,-42 0 110</inkml:trace>
  <inkml:trace contextRef="#ctx0" brushRef="#br0" timeOffset="199822.9">23728 6816 0,'0'0'0,"-21"-21"0,21-1 16,0 1-16,0 0 15,0 0-15,-22 21 16,44 21 31,-22 0-47,21 0 0,0 1 0,-21-1 16,21 21-16,0-21 0,-21 0 0,21 22 15,1-22-15,-22 21 0,21-21 16,-21 22-16,21-1 0,0 0 0,-21-20 15,21 20-15,0 0 0,-21 1 0,22-1 16,-22 0-16,21 1 0,-21-22 16,21 21-16,-21-21 0,0 0 15,21 1-15,-21-1 0,21 0 0,-21 0 16,21-21 0,-21-21-1,0 0 1,0 0-16,0-1 0,0 1 15,0-21-15,0 21 0,0 0 16</inkml:trace>
  <inkml:trace contextRef="#ctx0" brushRef="#br0" timeOffset="200147.35">24299 6625 0,'-21'0'15,"0"0"-15,-21 64 0,20-43 16,1 0-16,0 21 0,-21 1 16,21-22-16,-22 21 0,1 1 0,0-1 15,-1 0-15,1 22 0,0-22 0,-1 0 16,1 1-16,21-1 0,-22 0 15,1 1-15,21-1 0,-21 0 16,20-20-16,22-1 0,-21 0 0,21 0 16,0 0-16,-21-21 0,21 21 0,21-21 31,0 0-31,1 0 16,-1 0-16,0-21 0,0 21 0</inkml:trace>
  <inkml:trace contextRef="#ctx0" brushRef="#br0" timeOffset="200580.1">24342 7218 0,'21'-21'0,"-21"42"47,0 0-47,0 21 16,0-20-16,0-1 0,-21 0 0,21 21 15,0-21-15,-22 22 0,22-1 16,-21 0-16,0 1 0,0-1 0,21 0 16,-21 1-16,0 20 0,-1 1 15,22-1-15,-21 1 0,0-1 0,0 1 16,0-1-16,21 1 0,-21 20 15,-1-20-15,1-1 0,0 1 0,0-1 16,0 1-16,0-22 0,-1 22 0,22-1 16,-21 1-16,0-22 0,21 0 0,0 1 15,0-1-15,-21 0 0,21-20 0,-21-1 16,21 0-16,0 0 0,0-42 31,21 21-15,0-21-16,-21 0 0,21-22 0,0 22 15,1-21-15,-1-1 0,21 1 16,-21 0-16,0-22 0</inkml:trace>
  <inkml:trace contextRef="#ctx0" brushRef="#br0" timeOffset="200979.68">24278 7324 0,'0'0'0,"0"-21"0,0-1 0,0 1 0,0 0 16,0 0-16,21 21 0,0-21 0,-21 0 16,22 21-16,-1 0 0,0-22 15,0 22-15,0 0 0,0 0 16,1 0-16,-1 0 0,0 0 0,21 0 15,-21 0-15,1 22 0,20-1 16,-21 0-16,-21 0 0,21-21 0,-21 42 16,0-20-16,0-1 0,0 0 0,-21 0 15,0 0-15,-21 0 0,20 1 16,-20-1-16,21 0 0,-21-21 16,-1 21-16,22 0 0,-21-21 0,21 0 15,-1 0-15,1 0 0,0 0 0,0 21 16,0-21-16,42 0 31,0 0-15,0-21-16,0 21 0,1 0 15</inkml:trace>
  <inkml:trace contextRef="#ctx0" brushRef="#br0" timeOffset="201491.38">24998 7239 0,'0'-21'0,"0"42"0,0-63 15,0 21-15,0-1 16,0 1-16,-21 21 16,-1 0-16,1 0 0,0 0 15,0 0-15,0 0 0,0 0 0,-1 21 16,-20 1-16,21-1 0,0 0 15,-22 21-15,22-21 0,0 1 0,0-1 16,21 21-16,0-21 0,-21 0 0,21 1 16,0-1-16,0 0 15,0 0-15,21 0 16,0-21-16,0 0 16,0 0-16,1 0 0,-1 0 15,0 0-15,0 0 0,0-21 0,0 0 16,1 21-16,-1-21 0,0 0 0,0-1 15,-21 1-15,21-21 0,0 21 16,-21 0-16,0-1 0,0 1 0,22 0 16,-22 0-16,0 0 0,0 42 31,0 0-31,0 0 16,-22 0-16,22 1 0,-21-1 15,21 0-15,0 0 0,0 0 16,0 0-16,-21 1 0,21-1 0,0 0 15,0 0-15,0 0 16,21-21 0,0 0-16,1 0 15,-1-21-15,0 0 0</inkml:trace>
  <inkml:trace contextRef="#ctx0" brushRef="#br0" timeOffset="201775.22">25400 6795 0,'0'0'0,"0"-43"16,-21 64 0,0 1-16,-1-1 0,22 0 15,-21 0-15,21 0 0,-21 22 0,0-22 16,21 21-16,-21-21 0,21 22 0,-21-1 15,-1 0-15,22-21 0,0 22 16,0-1-16,-21-21 0,21 0 0,-21 22 16,21-22-16,0 0 0,0 0 0,0 0 15,21-21 17,0-21-17</inkml:trace>
  <inkml:trace contextRef="#ctx0" brushRef="#br0" timeOffset="202302.56">25654 6752 0,'0'21'31,"0"1"-31,0-1 15,0 0-15,0 0 0,0 21 16,-21-20-16,0 20 0,21 0 0,-22-21 16,1 22-16,0-1 0,0 0 0,21-20 15,-21 20-15,0 0 0,21-21 16,0 22-16,-22-22 0,22 0 0,-21 0 16,21 0-16,-21 1 0,21-44 46,0 1-30,0 0-16,0 0 0,0 0 16,21-22-16,0 22 0,1 0 0,-1-21 15,0 21-15,0-1 0,0-20 0,22 21 16,-22 0-16,0 0 0,21 21 16,-21-22-16,1 22 0,20 0 0,-21 0 15,0 0-15,22 0 0,-22 0 0,0 0 16,0 22-16,-21-1 0,0 0 15,0 21-15,0-21 0,0 22 0,0-22 16,0 21-16,0-21 0,-21 22 0,21-22 16,-21 21-16,0-21 15,-1 1-15,22-1 0,-21 0 0,0 0 16,0-21-16,21 21 0,0-42 47,0 0-47</inkml:trace>
  <inkml:trace contextRef="#ctx0" brushRef="#br0" timeOffset="202611.38">24998 7027 0,'0'0'0,"-21"0"16,42 0-1,0 0-15,0 0 16,0 0-16,0 0 0,22 0 16,-22 0-16,0 0 0,21 0 0,-20 0 15,-1 0-15,0 0 0,21 0 16,-21 0-16,1 0 0,-1 0 0,0 0 15,0 0 1,-21-21-16,0 0 31</inkml:trace>
  <inkml:trace contextRef="#ctx0" brushRef="#br0" timeOffset="205588.43">26649 6858 0,'-21'0'0,"21"21"16,-22-21-1,44 0 32,-1 0-47,0 0 0,0 0 16,21 0-16,-20 0 0,-1-21 0,21 21 16,-21 0-16,22-21 0,-22 21 15,0-21-15,0 0 0,0 21 0,0-22 16,1 1-16,-1 0 0,-21 0 0,0 0 15,0 0-15,0-1 16,-21 1-16,-1 21 0,1 0 0,0-21 16,-21 21-16,-1 0 0,1 0 15,21 0-15,-21 21 0,-1-21 16,1 21-16,0 1 0,20-1 0,-20 21 16,21-21-16,0 0 0,0 1 15,-1 20-15,1-21 0,21 0 0,0 0 16,0 1-16,0 20 0,0-21 0,0 0 15,21-21-15,1 21 0,20 1 16,-21-1-16,0-21 0,22 21 0,-1-21 16,0 0-16,1 0 0,-22 0 15,21 0-15,0 0 0,-20 0 0,-1 0 16,0 0-16,0 0 0,-42 0 31,-21 0-31,20 0 0,-20 0 16,0 0-16,21 0 0,-22 0 15,1 0-15,0 21 0,-1 0 0,1 0 16,21 1-16,-22 20 0,22-21 16,0 0-16,0 22 0,0-22 0,21 0 15,0 0-15,0 0 0,0 22 0,0-22 16,0 0-16,21 0 16,0-21-16,0 21 0,0-21 0,22 0 15,-22 0-15,21 0 0,-21 0 0,22 0 16,-1 0-16,0 0 0,1 0 0,-22-21 15,21 21-15,1-21 16,-1 0-16,-21 0 0,21-1 0,-20 1 16</inkml:trace>
  <inkml:trace contextRef="#ctx0" brushRef="#br0" timeOffset="205823.36">27199 7006 0,'0'0'0,"0"-21"16,21 42 15,-21 0-31,21 1 0,1-1 16,-22 0-16,21 0 0,-21 0 0,21 0 15,0 1-15,-21 20 0,21-21 16,0 0-16,-21 0 0,22 1 16,-1-1-16,-21 0 0,21-21 15,-21 21-15,0-42 31,0 0-31,21 0 16</inkml:trace>
  <inkml:trace contextRef="#ctx0" brushRef="#br0" timeOffset="206049.23">27538 6985 0,'0'0'0,"0"21"31,-21-21-31,21 21 0,-22 1 15,1-1-15,0 0 0,-21 0 16,21 0-16,-1 0 0,1 1 0,-21-1 16,21 0-16,0 0 0,-1 0 0,1 0 15,0 1-15,0-1 0,21 0 16,-21 0-16,21 0 0,21-21 16,0 0-1,0 0-15,0 0 0,1 0 16,-1 0-16</inkml:trace>
  <inkml:trace contextRef="#ctx0" brushRef="#br0" timeOffset="206408.02">27919 6964 0,'0'0'0,"0"21"46,0 0-46,-21 0 16,21 1-16,-22 20 0,22 0 16,-21 1-16,0-1 0,0 0 0,21 1 15,-21 20-15,0-21 0,-1 22 0,1-22 16,21 22-16,-21-1 0,0-20 0,0 20 16,21 1-16,-21-1 0,-1 1 15,1-1-15,21 1 0,-21-1 0,0 1 16,0-1-16,21-21 0,-21 22 0,-1-22 15,22 1-15,-21-1 0,21 0 16,0-21-16,0 1 0,-21-1 0,21 0 16,0 0-16,0-42 31,0 0-31,0 0 16,21-1-16,0 1 0,1-21 0,-1 21 15,0-22-15,0-20 0</inkml:trace>
  <inkml:trace contextRef="#ctx0" brushRef="#br0" timeOffset="206767.33">27919 7281 0,'0'0'0,"0"-42"0,-21 21 16,-1 0-16,22-22 0,-21 22 16,21 0-16,-21 0 0,21 0 15,0 0-15,0-1 0,0 1 0,0 0 16,21 0-1,0 21-15,22-21 0,-22 21 0,21 0 16,-21 0-16,22 0 0,-1 0 0,0 0 16,-20 0-16,20 0 0,-21 0 15,21 0-15,-20 21 0,-1 0 0,0-21 16,-21 21-16,0 0 0,0 22 0,0-22 16,0 0-16,-21 0 0,0 0 15,-22 1-15,22-1 0,-21 0 0,21 0 16,-22 0-16,1 0 0,21-21 0,-22 22 15,22-22-15,-21 0 0,21 0 16,0 0-16,42 0 31,0 0-15,0-22-16,0 22 0,0-21 0,22 0 16,-22 21-16,0-21 0</inkml:trace>
  <inkml:trace contextRef="#ctx0" brushRef="#br0" timeOffset="207183.09">28321 7070 0,'0'-21'0,"0"42"0,0-64 0,0 22 15,0 0-15,21 21 16,-21-21-16,21 0 16,0 21-16,1-21 15,-1 21-15,0 0 0,0 0 0,0 0 16,0 0-16,1 0 0,-1 0 15,0 0-15,0 21 0,0 0 0,0-21 16,1 21-16,-1 0 0,0 0 0,-21 1 16,0-1-16,0 0 0,0 21 15,0-21-15,0 1 0,0-1 0,0 0 16,0 0-16,-21 0 0,0-21 16,-1 21-16,1 1 0,0-22 0,0 0 15,0 0 1,21-22-1,0 1-15,0 0 16,0 0-16,0 0 0,21 0 0,0-1 16,0 1-16,-21 0 0,21 0 15,1 0-15,-1 0 0,0-1 0,0 1 16,0 0-16,0 21 0,1-21 0,-1 21 16,0 0-16,0-21 0,0 21 15,22 0-15,-22 0 0,0 0 0,0 0 16,0 0-16,0 0 0,1 0 15</inkml:trace>
  <inkml:trace contextRef="#ctx0" brushRef="#br0" timeOffset="207543.74">29083 7112 0,'0'0'0,"21"0"31,0 0-31,0 0 0,1-21 16,-1 21-16,0-21 0,0 0 16,-21-1-1,21 22-15,0-21 0,-21 0 0,0 0 16,0 0-16,-21 21 31,0 0-31,0 0 0,0 0 16,0 0-16,-1 21 0,1-21 15,0 21-15,0 0 0,0 0 0,21 1 16,-21-1-16,-1 0 0,22 0 0,0 0 16,0 0-16,0 1 0,0-1 15,0 0-15,0 0 0,0 0 16,22-21-16,-1 0 16,0 0-16,0 0 15,0 0-15,0 0 0,1-21 0,-1 21 16</inkml:trace>
  <inkml:trace contextRef="#ctx0" brushRef="#br0" timeOffset="208003.44">29845 6900 0,'0'0'15,"-21"0"1,-22 0-16,22 0 0,0 0 0,0 0 15,0 0-15,0 0 0,-22 0 16,22 0-16,0 0 0,0 22 0,0-22 16,-1 21-16,1 0 0,21 0 15,0 0 1,0 0-16,0 1 0,0-1 16,21-21-16,1 0 15,-1 21-15,0-21 0,0 0 16,0 0-16,0 0 0,1 21 0,-1-21 15,0 0-15,0 0 0,0 21 16,0-21-16,-21 21 16,0 1-16,0-1 15,-21-21 1,0 21-16,0-21 0,-21 21 16,20-21-16,1 0 0,0 0 15,-21 0-15,21 0 0,-1 0 16,1 0-16,0 0 0,0 0 0,0 0 15,0 0 1,21-21-16,0 0 16,0 0-1,21 21-15,0-22 16,0 22-16</inkml:trace>
  <inkml:trace contextRef="#ctx0" brushRef="#br0" timeOffset="208512.79">30311 6900 0,'0'0'0,"21"0"0,-21-21 15,0 0 1,-21 21-16,-1 0 0,1 0 15,0 0-15,0 0 0,0 0 0,-22 0 16,22 21-16,-21-21 16,21 21-16,0-21 0,-1 22 0,1-1 15,0-21-15,21 21 0,0 0 16,0 0-16,21 0 16,0-21-16,1 0 15,-1 22-15,0-22 0,21 21 16,-21-21-16,1 0 0,20 21 0,-21-21 15,0 0-15,0 21 0,1-21 0,-1 0 16,0 21-16,0 0 0,-21 1 16,0-1-16,0 0 15,-21 0-15,0-21 0,0 0 16,-1 21-16,1-21 16,-21 0-16,21 0 0,-22 0 0,1 21 15,21-21-15,-21 0 0,20 0 0,1 0 16,-21 0-16,21 0 0,0 0 15,-1-21-15,22 0 16,0 0 0,0 0-1,22 21-15,-1-21 16,0-1-16,0 22 0,0 0 16</inkml:trace>
  <inkml:trace contextRef="#ctx0" brushRef="#br0" timeOffset="208827.43">30649 6943 0,'0'0'0,"0"21"46,0 0-46,-21 0 16,21 0-16,0 1 0,-21-1 16,21 0-16,-21 0 0,21 0 15,0 0-15,0 1 0,-21-1 16,21 0-16,-22 0 0,22 0 16,0 0-16,22-42 62</inkml:trace>
  <inkml:trace contextRef="#ctx0" brushRef="#br0" timeOffset="209707.92">31094 7027 0,'-21'0'32,"-1"0"-32,1 0 15,0 0-15,0 22 0,0-22 0,0 21 16,21 0-16,-22-21 0,1 21 16,0 0-16,0 0 0,0 1 15,21-1-15,-21 0 0,21 0 16,0 0-16,0 0 0,0 1 0,0-1 15,0 0-15,21 0 16,0-21 0,0 0-16,0 0 0,0 0 15,1 0-15,-1 0 0,-21-21 16,21 21-16,-21-21 0,21 0 16,-21-1-16,0 1 0,0 0 0,0 0 15,0-21-15,21 20 0,-21 1 16,0 0-16,0-21 0,0 21 0,21-1 15,-21 1-15,0 0 16,22 0-16,-1 21 0,-21-21 0,21 21 16,0 0-16,0 0 0,0 0 0,22-21 15,-22 21-15,0 0 16,21 0-16,-20 0 0,20 0 0,-21 0 16,0 0-16,22 0 0,-22 21 15,0 0-15,-21 0 0,21 0 16,-21 0-16,0 1 0,0-1 15,0 0-15,0 0 0,0 21 16,0-20-16,0-1 0,0 0 0,0 0 16,-21 0-16,21 0 0,0 1 15,0-1-15,-21-21 16,21 21-16,-21-21 16,-1 0-1,22-21 1,0 0-1,0-1-15,0 1 0,22-21 16,-22 21-16,21 0 0,0-1 0,0-20 16,0 21-16,0 0 0,22-22 15,-22 22-15,0 0 0,0 0 0,22 0 16,-22 0-16,21-1 0,-21 22 16,0 0-16,22 0 0,-22 0 0,0 0 15,21 0-15,-20 0 16,20 22-16,-21-1 0,0 0 0,0 0 15,-21 21-15,0-20 0,0-1 0,0 21 16,0-21-16,0 22 0,-21-1 16,0-21-16,0 21 0,0-20 0,0-1 15,-1 0-15,1 0 0,0 0 16,0 0-16,0 1 0,0-22 0,-1 21 16,1-21-16,0 21 15,21-42 16,0 0-15,0-1-16</inkml:trace>
  <inkml:trace contextRef="#ctx0" brushRef="#br0" timeOffset="209983.76">31411 6710 0,'0'0'15,"-21"-21"1,0 21-16,0 0 16,0 0 62,-1 0-78,1 0 15</inkml:trace>
  <inkml:trace contextRef="#ctx0" brushRef="#br1" timeOffset="-175573.61">8022 8573 0,'0'-22'16,"21"22"-16,-21-21 0,21 21 0,1 0 16,-22-21-16,0 0 15,21 21-15,0-21 0,0 21 16,-21-21-16,-21 42 62,21 0-46,-21 0-16,0 0 0,-1 0 0,1 1 16,0 20-16,0-21 0,0 21 15,-22 1-15,22-1 0,-21 0 0,21 1 16,-22-1-16,22 0 0,-21 1 0,21-1 15,0 0-15,-1-20 0,1 20 16,0-21-16,0 21 0,0-20 0,21-1 16,-21 0-16,21 0 0,0 0 15,0-42 32,0 0-47,0 0 16,0 0-16,21 21 0</inkml:trace>
  <inkml:trace contextRef="#ctx0" brushRef="#br1" timeOffset="-175069.9">8382 8424 0,'0'22'47,"0"-1"-47,0 0 0,-21 0 0,0 0 16,-1 22-16,1-1 0,0 0 15,0 1-15,0-1 0,0 0 0,-22 22 16,22-22-16,0 0 0,-21 22 0,20-22 15,1 1-15,0-1 0,-21-21 16,21 21-16,-1-20 0,1 20 0,0-21 16,21 0-16,-21 22 0,0-22 15,0 0-15,21-42 63,0 0-63,21 21 0,0-22 0</inkml:trace>
  <inkml:trace contextRef="#ctx0" brushRef="#br1" timeOffset="-172145.77">8890 8763 0,'0'0'0,"21"0"0,0-21 0,0 21 16,1-21-16,-1 21 16,-21-21-16,0-1 15,-21 22 17,-1 0-32,1 0 0,-21 0 15,21 22-15,-22-1 0,22-21 0,-21 21 16,0 0-16,20 0 0,-20 0 15,21 1-15,0-1 0,0 0 0,-1-21 16,22 21-16,0 0 0,0 0 16,0 1-1,22-22 1,-1 0-16,0 21 0,0-21 0,21 0 16,-20 0-16,-1 21 0,21-21 0,-21 0 15,0 0-15,1 21 0,-1-21 16,0 21-16,0-21 0,-21 21 0,0 1 15,0-1-15,-21 0 16,0 0-16,0-21 16,-22 21-16,1 0 0,0-21 0,-1 22 15,-20-22-15,20 0 0,1 0 16,21 21-16,-21-21 0,20 0 0,-20 0 16,21 0-16,0 0 0,0-21 15,21-1 1,0 1-16,0 0 15,21 0-15,0 0 16,0 21-16,0 0 0,0-21 16,1 21-16,-1 0 0,21 0 0</inkml:trace>
  <inkml:trace contextRef="#ctx0" brushRef="#br1" timeOffset="-171788.53">9229 8932 0,'0'-21'16,"0"42"-16,0-21 47,0 22-47,0 20 0,0-21 0,0 21 15,0-20-15,0 20 0,-22 0 16,22 22-16,0-22 0,-21 0 16,21 22-16,-21-1 0,0 1 0,21-1 15,-21 1-15,0-1 0,21 1 0,-22-1 16,1 1-16,0-22 0,0 1 16,21-1-16,-21 0 0,21 1 0,-21-22 15,21 21-15,-22-21 0,22 0 16,0-42-1,0 0 1,22 0-16,-22 0 0</inkml:trace>
  <inkml:trace contextRef="#ctx0" brushRef="#br1" timeOffset="-171425.03">9144 9059 0,'0'-42'0,"0"84"0,0-105 0,0 42 16,0 0-16,0-1 0,0 1 0,0 0 15,0 0-15,0 0 0,21 0 16,0-1-16,0 22 0,1-21 0,-1 21 16,0 0-16,0 0 0,0 0 15,22 0-15,-22 0 0,0 0 16,21 0-16,-21 21 0,1 1 0,-1-1 15,0 0-15,-21 0 0,0 0 0,0 0 16,0 22-16,0-22 0,-21 0 16,-22 21-16,22-20 0,-21-1 0,21 0 15,-22 0-15,1 0 0,0 0 0,-1 1 16,1-22-16,21 21 0,-21-21 16,20 0-16,1 0 0,0 0 0,0 0 15,42 0 16,0 0-31,0-21 0,1 21 16</inkml:trace>
  <inkml:trace contextRef="#ctx0" brushRef="#br1" timeOffset="-170897.34">9948 8827 0,'0'0'0,"-21"0"0,0-22 0,0 1 16,-22 21-16,22 0 0,0 0 16,-21 0-16,21 0 0,-22 0 15,22 21-15,-21 1 0,21-1 0,-22 0 16,22 0-16,0 21 0,0-20 0,0 20 15,-1-21-15,1 21 0,21-20 16,-21 20-16,21-21 0,0 0 0,0 0 16,0 1-16,0-1 0,0 0 15,21-21-15,0 0 0,1 0 16,-1 0-16,0 0 0,0 0 0,21 0 16,-20 0-16,20-21 0,-21 0 15,21 21-15,-20-22 0,20-20 16,0 21-16,-21 0 0,1 0 0,20-22 15,-42 22-15,21-21 0,0 21 0,-21-1 16,0 1-16,0 0 0,0 0 16,-21 21-1,0 21-15,0 0 16,21 0-16,-21 1 0,21-1 16,-22 0-16,22 21 0,-21-21 0,21 1 15,0-1-15,0 0 0,0 0 0,0 0 16,0 0-16,21 1 15,1-1-15,-1-21 0,0 0 16,0 0-16,0 0 0,0 0 0,1 0 16,-1 0-16,21-21 0,-21 21 0</inkml:trace>
  <inkml:trace contextRef="#ctx0" brushRef="#br1" timeOffset="-170433.6">10308 8827 0,'-21'21'16,"21"0"-16,-21-21 0,21 21 0,0 0 15,0 0-15,0 22 0,-21-22 16,21 0-16,0 0 0,-22 0 0,22 1 16,0-1-16,0 21 0,0-21 15,0 0-15,0 1 0,0-1 16,-21 0-16,21-42 47,0 0-47,0-22 0,0 22 15,0 0-15,0 0 0,0-22 16,21 1-16,1 21 0,-1-21 0,0-1 16,0 22-16,0-21 0,0 21 15,1-1-15,-1 1 0,21 0 16,-21 21-16,22 0 0,-22 0 0,21 0 15,0 0-15,1 0 0,-22 21 0,21 0 16,-21 1-16,1-1 0,-1 21 16,-21-21-16,0 22 0,0-1 0,0-21 15,0 21-15,0-20 0,-21 20 0,-1-21 16,1 0-16,0 0 0,0 1 16,0-1-16,0-21 0,-1 21 0,22-42 46</inkml:trace>
  <inkml:trace contextRef="#ctx0" brushRef="#br1" timeOffset="-169970.05">11557 8361 0,'0'0'0,"21"0"16,0 0-16,0 0 15,1 0-15,20 0 0,-21 0 16,0-21-16,22 21 0,-1 0 0,-21 0 15,21 0-15,-20 0 0,20 0 0,-21 0 16,0 0-16,0 0 0,1 0 16,-44 0-1,1 0-15,0 0 16,0 0-16,-21 0 0,-1 0 16,22 0-16,-21 0 0,-1 0 0,22 0 15</inkml:trace>
  <inkml:trace contextRef="#ctx0" brushRef="#br1" timeOffset="-169665.23">11493 8340 0,'0'21'0,"0"-42"0,-21 42 0,21 0 16,0 0-16,0 0 0,0 1 15,-21-1-15,21 0 0,-21 21 0,0-21 16,21 22-16,-21-1 0,-1 0 15,22 1-15,-21-1 0,0 22 0,0-22 16,21 21-16,-21-20 0,0-1 0,-1 22 16,1-22-16,21 0 0,0 1 15,-21-1-15,21 0 0,0-21 16,0 22-16,0-22 0,0 21 0,0-21 16,0 1-16,21-22 0,0 21 0,1 0 15,-1-21-15,0 0 0,0 0 0,0 0 16,22 0-16,-22 0 0,0 0 15,0-21-15,21 0 0,-20-1 0,-1 1 16,0 0-16,0 0 0</inkml:trace>
  <inkml:trace contextRef="#ctx0" brushRef="#br1" timeOffset="-169373.39">12044 8530 0,'-21'21'31,"-1"1"-31,1-1 0,0 0 0,21 21 16,-21 1-16,0-1 0,0 0 0,21 1 16,-22-1-16,1 0 0,21 1 0,-21-1 15,21 0-15,-21 1 0,21-22 16,0 21-16,0-21 0,0 0 0,0 1 15,0-1-15,21-21 16,0 0-16,0 0 0,1 0 16,-1 0-16,0 0 0,0 0 15,0-21-15,0-1 0,1 1 0,-22 0 16,21 0-16</inkml:trace>
  <inkml:trace contextRef="#ctx0" brushRef="#br1" timeOffset="-169185.5">11705 8890 0,'0'0'0,"0"21"31,0 0-31,21-21 16,0 0-16,1 0 0,-1 0 0,0 0 15,0 0-15,21 0 0,-20 0 0,20-21 16,0 21-16,-21 0 0,22-21 0,-1 0 15</inkml:trace>
  <inkml:trace contextRef="#ctx0" brushRef="#br1" timeOffset="-168788.73">12213 8890 0,'-21'21'15,"21"0"-15,21-21 16,0 0-16,0 0 16,1 0-16,-1 0 0,0 0 15,21-21-15,-21 0 0,1 21 16,-1-21-16,0 0 0,0 21 0,-21-21 16,0-1-16,21 22 0,-21-21 0,0 0 15,0 0 1,-21 21-16,0 0 0,0 0 0,0 0 15,-1 0-15,-20 0 0,21 21 16,0 0-16,0-21 0,-1 21 16,1 22-16,0-22 0,0 0 0,21 0 15,-21 0-15,21 1 0,0 20 0,0-21 16,0 0-16,0 0 0,0 1 16,21-1-16,0-21 0,0 0 15,0 21-15,22-21 0,-22 0 0,0 0 16,0 0-16,22 0 0,-1 0 15,-21-21-15,21 21 0,1-21 0,-22-1 16,21 1-16,-21 0 0</inkml:trace>
  <inkml:trace contextRef="#ctx0" brushRef="#br1" timeOffset="-168565.86">12742 8721 0,'0'21'31,"0"0"-31,0 0 0,0 0 16,21 1-16,1-1 0,-22 21 0,21-21 16,-21 0-16,21 22 0,0-22 0,-21 21 15,0-21-15,21 1 0,0-1 16,1 0-16,-22 0 0,0 0 16,21 0-16,0-21 15,-21-21 1</inkml:trace>
  <inkml:trace contextRef="#ctx0" brushRef="#br1" timeOffset="-168333.99">13123 8721 0,'-21'0'15,"-64"42"1,64-21-16,-21 0 15,21 1-15,0-1 0,-22 21 0,1-21 16,21 0-16,-22 1 0,22 20 16,-21-21-16,21 0 0,0 0 0,-1 1 15,1-1-15,21 0 0,0 0 16,0 0 0,21-21-16,1 0 15,-1-21-15,0 21 0,21-21 0</inkml:trace>
  <inkml:trace contextRef="#ctx0" brushRef="#br1" timeOffset="-168017.5">13420 8446 0,'0'21'15,"-22"0"1,22 0-16,0 0 0,-21 22 0,0-22 16,21 21-16,-21-21 0,21 22 0,-21-1 15,0 0-15,21 1 0,-22-1 16,22-21-16,0 21 0,0 1 16,0-22-16,-21 21 0,21-21 0,0 1 15,0-1-15,0 0 0,0 0 0,0 0 16,21-21-16,1 0 15,-1 0-15,0 0 16,0 0-16,0-21 0,0 0 0,1 0 16,-1 0-16,-21-1 0,21 1 15</inkml:trace>
  <inkml:trace contextRef="#ctx0" brushRef="#br1" timeOffset="-167821.62">13166 8784 0,'-22'0'0,"44"0"0,-44 21 32,44-21-17,20 0-15,-21 0 16,0 0-16,0 0 0,1 0 16,20 0-16,-21 0 0,0 0 0,22 0 15,-22-21-15,0 21 0,0-21 0,0 21 16,0 0-16</inkml:trace>
  <inkml:trace contextRef="#ctx0" brushRef="#br1" timeOffset="-167525.79">13801 8636 0,'0'0'0,"21"0"16,-42 0 15,-1 0-31,22 21 16,-21 0-16,0 1 0,0-1 0,21 0 15,-21 21-15,0-21 0,21 22 16,-22-22-16,22 21 0,0-21 16,-21 22-16,21-22 0,0 21 0,0-21 15,0 1-15,0-1 0,0 0 0,0 0 16,21 0-16,1-21 15,-1 0-15,0 0 0,21 0 0,-21 0 16,1 0-16,20 0 0,-21 0 0,21 0 16,-20-21-16,20 0 0</inkml:trace>
  <inkml:trace contextRef="#ctx0" brushRef="#br1" timeOffset="-167229.21">14182 8594 0,'0'0'0,"21"-21"16,0 21 0,0 0-16,0 0 15,0 0-15,1 0 0,-1 21 0,0 0 16,0-21-16,-21 21 0,21 21 0,0-20 16,1-1-16,-1 21 0,0 0 15,-21-20-15,0 20 0,0 0 0,0 1 16,0-22-16,0 21 0,0-21 15,-21 0-15,0 1 0,-1-1 0,1 0 16,0 0-16,0-21 0,0 21 0,0-21 16,-1 0-16,1 0 0,0 0 15,21-21 1,21 0 0,0 0-16</inkml:trace>
  <inkml:trace contextRef="#ctx0" brushRef="#br1" timeOffset="-166948.39">14880 8827 0,'21'0'31,"0"0"-15,1 0-16,-1 0 0,0 0 15,0-22-15,0 22 0,0 0 0,1 0 16,-1 0-16,0 0 16,0 0-16,-21-21 0,-21 21 31</inkml:trace>
  <inkml:trace contextRef="#ctx0" brushRef="#br1" timeOffset="-166765.48">14795 8975 0,'0'0'16,"0"21"-16,0 0 0,0 0 15,22-21 1,-1 0-16,0 0 0,0 0 15,0 0-15,0 0 0,1 0 16,-1 0-16,0 0 0,0 0 16,0-21-16,0 0 15</inkml:trace>
  <inkml:trace contextRef="#ctx0" brushRef="#br1" timeOffset="-166145.84">15833 8382 0,'0'21'31,"-22"-21"-31,22 21 16,-21-21-16,21 22 0,21-22 47,1 0-47,-1 0 15,0 0-15,0 0 16,-21-22-16,0 1 0,0 0 16,0 0-16,0 0 15,-21 0-15,0 21 16,0 0-16,-1 0 0,1 0 16,0 0-16,21 21 0,-21-21 0,0 21 15,21 0-15,-21 0 0,21 0 16,0 22-16,-22-22 0,22 0 0,0 0 15,0 0-15,0 1 0,0-1 0,0 0 16,0 0-16,22 0 0,-1-21 16,21 21-16,-21-21 0</inkml:trace>
  <inkml:trace contextRef="#ctx0" brushRef="#br1" timeOffset="-165849.02">16552 8446 0,'0'0'0,"-21"0"16,0 0-16,0 0 16,0 0-16,-1 0 0,1 0 0,0 0 15,0 21-15,0 0 0,0 21 0,-1-21 16,1 1-16,-21-1 0,21 21 15,0-21-15,-1 22 0,1-22 16,0 21-16,0-21 0,0 22 0,21-22 16,0 0-16,-21 0 0,21 0 0,0 0 15,0 1-15,0-1 0,21-21 16,0 0 0,0 0-16,-21-21 0</inkml:trace>
  <inkml:trace contextRef="#ctx0" brushRef="#br1" timeOffset="-165564.85">16341 8509 0,'21'-21'0,"-42"42"0,42-63 0,0 42 0,-21-21 16,21 21-16,0 0 0,0 0 16,1 0-16,-1 0 15,0 0-15,0 0 0,0 0 0,0 21 16,22 0-16,-22 0 0,0 0 0,0 0 15,0 22-15,-21-22 0,22 21 16,-22-21-16,0 22 0,0-22 0,0 21 16,0-21-16,0 22 0,0-22 0,-22 0 15,22 0-15,-21 0 0,0 1 16,0-22-16,0 21 0,0-21 0,-1 0 16,1 0-16,0 0 15,0 0 1,0-21-16,0-1 0</inkml:trace>
  <inkml:trace contextRef="#ctx0" brushRef="#br1" timeOffset="-165397.95">16065 8742 0,'22'0'15,"-1"0"1,21 0-16,-21 0 0,22 0 15,-1 0-15,0 0 0,1 0 0,20 0 16,-21 0-16,22 0 0,-22-21 16,22 21-16,-22-21 0,0 21 0</inkml:trace>
  <inkml:trace contextRef="#ctx0" brushRef="#br1" timeOffset="-165129.1">17060 8615 0,'-21'21'32,"21"0"-32,0 0 15,0 22-15,-21-22 16,21 0-16,0 21 0,0 1 0,0-22 16,0 21-16,0 1 0,-21-1 0,21-21 15,-21 21-15,21 1 0,0-22 16,0 21-16,-22-21 0,22 1 0,0 20 15,-21-21-15,21 0 0,0 0 16,0-42 15</inkml:trace>
  <inkml:trace contextRef="#ctx0" brushRef="#br1" timeOffset="-164855.27">16933 8721 0,'0'0'0,"85"-85"31,-64 85-31,0 0 0,0 0 0,1 0 16,20 0-16,-21 0 0,21 0 0,1 0 16,-22 0-16,0 0 0,21 21 0,-42 0 15,0 1-15,0-1 16,0 0-16,0 0 0,-21 0 15,0 0-15,0 1 0,-21-1 0,20 0 16,-20-21-16,21 21 0,-21 0 0,20-21 16,1 0-16,-21 21 0,21-21 15,42 0 1,0 0 0</inkml:trace>
  <inkml:trace contextRef="#ctx0" brushRef="#br1" timeOffset="-164573.42">17547 8657 0,'0'-21'16,"0"42"-16,0-21 31,0 21-31,0 1 0,0-1 16,-21 0-16,21 21 0,0 1 15,-21-1-15,21 0 0,0 1 0,0-1 16,-21 0-16,-1 1 0,22-1 0,-21-21 16,21 21-16,0 1 0,0-22 0,-21 21 15,21-21-15,0 1 0,0-1 16,0 0-16,0 0 0,0-42 47,21 0-47</inkml:trace>
  <inkml:trace contextRef="#ctx0" brushRef="#br1" timeOffset="-164297.58">17484 8784 0,'0'-21'0,"0"42"0,0-63 0,0 21 0,21 21 16,0-21-16,0-1 0,0 22 15,0 0-15,1 0 0,-1 0 0,0-21 16,0 21-16,21 0 0,-20 0 0,-1 0 15,21 0-15,-21 0 16,0 21-16,1-21 0,-22 22 0,0-1 16,0 0-16,0 0 0,0 0 15,-22 0-15,1 1 0,0-1 16,-21-21-16,21 21 0,-22 0 0,1-21 16,21 21-16,-22-21 0,1 0 0,21 0 15,0 0-15,-22 0 0,43 21 0,-21-21 16,21-21-1,21 0 1</inkml:trace>
  <inkml:trace contextRef="#ctx0" brushRef="#br1" timeOffset="-164005.75">18246 8213 0,'0'0'16,"-22"0"-16,22 21 0,0 0 0,-21 0 0,0 0 15,21 1-15,-21 20 0,21-21 16,-21 21-16,0 1 0,21-1 16,-22 0-16,22-20 0,-21 20 0,21 0 15,-21 1-15,0-1 0,21 0 16,0 1-16,0-22 0,0 0 0,0 0 15,0 0-15,0 0 0,0 1 0,21-44 32,0 22-17,0-21-15,1 0 0,-1 0 0</inkml:trace>
  <inkml:trace contextRef="#ctx0" brushRef="#br1" timeOffset="-163649.24">18267 8700 0,'0'21'16,"0"0"-1,21-21-15,0 0 0,0 0 16,0 0-16,1 0 0,-1 0 16,0 0-16,0 0 0,21-21 0,-20 21 15,-1-21-15,0 21 0,0-22 0,0 1 16,0 21-16,-21-21 0,0 0 15,0 0-15,0 0 16,-21 21-16,0 0 0,0 0 16,0 0-16,-22 0 0,22 0 15,-21 0-15,21 21 0,0 0 16,-1 0-16,1 0 0,0 0 0,0 1 16,21 20-16,-21-21 0,21 0 0,0 0 15,0 1-15,0-1 0,0 0 16,0 0-16,21 0 0,0-21 15,0 0-15,0 0 0,1 0 0,20 0 16,-21 0-16,21 0 0,-20 0 16,20-21-16,0 21 0</inkml:trace>
  <inkml:trace contextRef="#ctx0" brushRef="#br1" timeOffset="-163289.7">19113 8403 0,'0'0'0,"-21"0"0,0 21 16,21-42 31,0 0-32,21 21-15,0-21 16,-21 0 0,0 42 15,0 0-31,0 0 0,0 0 16,0 1-16,0-1 0,0 0 15,0 0-15,0 0 0,-21 0 16,21 1-16,-21-22 0,21 21 0,-21-21 15,0 0-15,0 21 0,-1-21 16</inkml:trace>
  <inkml:trace contextRef="#ctx0" brushRef="#br1" timeOffset="-162689.95">19410 8128 0,'0'-21'0,"84"21"31,-62 0-31,-1 0 0,21 0 15,-21 0-15,22-21 0,-22 21 0,21 0 16,0 0-16,-20 0 0,-1 0 0,21 0 16,-21 0-16,0 0 0,22 0 15,-22 0-15,0 0 0,-21 21 32,0 0-17,0 0-15,-21 0 0,21 1 0,-21-1 16,21 0-16,0 0 15,-21 0-15,21 22 0,-22-22 0,22 0 16,-21 0-16,21 0 0,0 22 0,-21-22 16,0 0-16,21 21 0,-21-21 15,21 1-15,0 20 0,-21-21 0,21 21 16,-22-20-16,22 20 0,0 0 0,0 1 16,0-22-16,0 21 0,0 0 15,0 1-15,0-22 0,0 21 0,0-21 16,0 1-16,0 20 0,0-21 0,0 0 15,-21 0-15,0 1 0,0-22 16,0 0-16,0 0 16,-22 0-16,22 0 0,-21 0 0,-1 0 15,22 21-15,-21-21 0,0 0 0,-1 0 16,1 0-16,21 0 0,0 0 0,-22 0 16,22 0-16,0 0 0,0 0 15</inkml:trace>
  <inkml:trace contextRef="#ctx0" brushRef="#br1" timeOffset="-147421.97">1820 5503 0,'-21'0'0,"0"0"0,0 0 16,-64 0-16,64 0 16,-43 43-16,43-43 15,0 0-15,0 0 0,0 0 16,0 0-16,-1 0 15,1 0-15,0 0 16,42 0 15,0 0-15,22 0-16,-22 0 0,21 0 16,-21 0-16,22 0 0,-1 0 0,0 0 15,1 0-15,20 0 0,-42 0 0,1 0 16,-1-21-16,0-1 0,42 1 15,-41 21-15,20 43 0,-21-43 16</inkml:trace>
  <inkml:trace contextRef="#ctx0" brushRef="#br1" timeOffset="-147389.99">2392 5419 0,'42'42'0</inkml:trace>
  <inkml:trace contextRef="#ctx0" brushRef="#br1" timeOffset="-147349.02">2752 5482 0</inkml:trace>
  <inkml:trace contextRef="#ctx0" brushRef="#br1" timeOffset="-147258.08">2752 5503 0,'-360'-84'31,"720"147"-31,-360-42 16,-22-21-16,1 0 0,0 0 15</inkml:trace>
  <inkml:trace contextRef="#ctx0" brushRef="#br1" timeOffset="-146748.58">1863 5440 0</inkml:trace>
  <inkml:trace contextRef="#ctx0" brushRef="#br1" timeOffset="-146701.59">1820 5440 0,'-42'0'31,"84"0"-31</inkml:trace>
  <inkml:trace contextRef="#ctx0" brushRef="#br1" timeOffset="-146505.71">1841 5461 0,'-105'0'16,"210"0"-16,-253 0 0,85 0 16,20 0-16,-20 0 0,21 0 15,20 0-15,1 0 0,0 0 0,0 0 16,42 0 31,0 0-47,0 0 0,22 0 15,-22 0-15,21 0 0,1 0 16,-1 0-16,0 0 0,22-21 0,-22 21 16,43-21-16,-22 21 0,-42-21 0,85 21 15,-85 0-15,43-22 0</inkml:trace>
  <inkml:trace contextRef="#ctx0" brushRef="#br1" timeOffset="-146297.83">2752 5398 0,'-22'0'109</inkml:trace>
  <inkml:trace contextRef="#ctx0" brushRef="#br1" timeOffset="-144777.35">1651 5461 0,'0'0'0,"-21"0"0,-22 0 16,22 0-16,0 0 15,0 0-15,0 0 16,0 0-16,-1 0 16,1 0-16,0 0 31,42 0 0,0 0-31,1 0 0,-1 0 0,21 0 16,-21 0-16,22 0 0,-1 0 15,0 0-15,1 0 0,20 0 0,-21 0 16,22 0-16,-22 0 0,22 0 16,-1 0-16,22-21 0,-22 21 0,1 0 15,21 0-15,-22 0 16,1 0-16,-1-21 0,1 21 0,-1 0 15,-21 0-15,1 0 0,-1 0 0,0 0 16,-20 0-16,20 0 0,-21-21 16,0 21-16,0 0 15</inkml:trace>
  <inkml:trace contextRef="#ctx0" brushRef="#br1" timeOffset="-144269.64">2667 5122 0,'-21'0'31,"21"22"0,21-22-15,0 21-16,0 0 16,0 0-16,1 0 0,-1 0 0,0-21 15,0 22-15,0-1 0,0-21 0,1 21 16,20 0-16,-21-21 0,0 0 16,0 21-16,1-21 0,-1 0 0,0 21 15,0-21-15,0 0 0,0 0 16,-21 22-16,22-22 0,-22 21 31,-22-21-15,1 21-16,0-21 15,0 21-15,0-21 0,-22 21 0,22-21 16,0 21-16,-21 1 0,63-22 16,-42 21-16,0 0 0,-22 0 0,-20-21 15,20 21-15,-20 0 0,-1 1 0,43 83 16,0-83-16,-21-1 0,21 0 15,-1-21-15,-20 21 0,21 0 0,0-21 16,0 21-16,-1-21 16,22 22-16,-21-22 0</inkml:trace>
  <inkml:trace contextRef="#ctx0" brushRef="#br1" timeOffset="-144212.67">2286 5906 0,'21'-64'16,"-42"128"-16,42-149 15,0 64-15</inkml:trace>
  <inkml:trace contextRef="#ctx0" brushRef="#br1" timeOffset="-143868.87">1672 4212 0,'0'0'16,"-42"-21"-16</inkml:trace>
  <inkml:trace contextRef="#ctx0" brushRef="#br1" timeOffset="-143605.02">1566 4191 0,'21'0'16,"-42"0"-16,64 0 15,-1 0-15,0 0 0,1 0 16,-1 21-16,0-21 0,22 0 16,-22 0-16,0 0 0,22 21 15,-1-21-15,-20 0 0,20 0 0,1 0 16,-1 0-16,1 0 0,-1 0 0,1 0 16,-22 0-16,0 0 0,22 0 15,-22 22-15,-21-22 0,22 0 0,-22 0 16,0 0-16,0 0 0,0 0 15,-42 0 48,0-22-63,0 22 16,0 0-16</inkml:trace>
  <inkml:trace contextRef="#ctx0" brushRef="#br1" timeOffset="-143201.59">2455 3979 0,'0'22'46,"21"-22"-46,-21 21 16,22-21-16,-22 21 0,21 0 16,0 0-16,0-21 0,0 21 15,-21 1-15,43-22 0,-22 21 0,0 0 16,0-21-16,0 21 0,22-21 16,-22 0-16,0 21 0,21-21 0,-21 0 15,1 21-15,-1-21 0,0 0 0,0 22 16,-21-1 15,0 0-31,-21-21 16,0 21-16,0 0 0,-1-21 0,-20 21 15,21 1-15,-21-1 0,-1 0 16,22 0-16,-21 0 0,-1 0 16,1 1-16,0-1 0,21 0 0,-22 0 15,1-21-15</inkml:trace>
  <inkml:trace contextRef="#ctx0" brushRef="#br1" timeOffset="-143141.64">2307 4699 0,'0'0'32,"21"0"-32,0-21 0</inkml:trace>
  <inkml:trace contextRef="#ctx0" brushRef="#br1" timeOffset="-140769.62">17928 1947 0,'0'-21'16,"0"0"-16,21 21 15,-21-21-15,21 0 16,-21 0 0,0-1-16,0 1 15,0 0 1,0 0 15,22 21-15,-22 21 109,0 0-125,0 0 15,0 1 1,0-1-16,-22 0 0,22 0 0,0 0 16,-21 0-16,21 1 15,-21-1-15,21 0 0,-21 0 0,21 0 16,0 0-16,0 1 0,-21-1 0,21 0 16,0 0-16,-21 0 0,21 0 15,0 1-15,0-1 0,0 0 16,0 0-16,0 0 0,0 0 15,0 1-15,0-1 0,0 0 16,0 0-16,0 0 0,0 0 16,21-21-1,0 0-15,0 0 16,0 0-16,0 0 16,1 0-16,-1 0 0,0 0 15,0-21-15,0 21 16,-21-21-16,21 21 0,1 0 15,-22-21-15,21 0 16,-21 0-16,0-1 0,0 1 16,0 0-16</inkml:trace>
  <inkml:trace contextRef="#ctx0" brushRef="#br1" timeOffset="-140349.86">17738 2096 0,'21'0'31,"0"0"-31,0 0 0,0 0 16,0 0-16,1 0 16,-1 0-16,0 0 0,0 0 0,0 0 15,0 0-15,1 0 16,-1 0-16,0 0 15,0 0 32,0 0-31,0 0 0</inkml:trace>
  <inkml:trace contextRef="#ctx0" brushRef="#br1" timeOffset="-139569.7">18373 2032 0,'0'-21'0,"21"21"62,0 0-46,0 0-16,0 0 0,0 0 15,1 0-15,-1 0 16,0 0-16,0 21 0,-21 0 16,21-21-16,-21 21 0,21-21 15,-21 22-15,0-1 0,0 0 16,22 0-16,-22 0 16,0 0-16,0 1 0,0-1 15,0 0-15,0 0 0,0 0 16,0 0-16,-22-21 15,22 22-15,0-1 16,-21-21 0,0 0-1,21-21 17,0-1-17,0 1-15,0 0 16,21 21-16,-21-21 0,21 0 15,-21 0-15,0-1 16,22 1-16,-1 21 0,-21-21 0,21 0 16,0 21-16,-21-21 0,21 0 15,0 21-15,-21-22 0,22 22 16,-1 0-16,0-21 0,0 0 0,0 21 16,0 0-16,-21-21 15,22 21-15,-1 0 0,0 0 0,-21-21 16,21 21-1,0 0-15,-42 0 110</inkml:trace>
  <inkml:trace contextRef="#ctx0" brushRef="#br1" timeOffset="-138485.58">18097 2794 0,'0'-21'31,"0"42"0,0 0-15,0 0-16,0 1 0,0-1 15,0 0-15,0 0 0,0 21 16,0-20-16,-21-1 0,21 0 0,-21 21 16,21-21-16,-21 22 0,21-22 15,-21 21-15,21-21 0,0 22 0,-21-22 16,21 0-16,-22 21 0,22-20 0,0-1 15,0 21-15,-21-21 0,21 0 16,-21 1-16,21-1 0,0 0 16,0 0-16,0 0 0,0 0 15,0 1 1,0-1 0,21-21 15,0 0-31,1 0 15,20 0-15,-21 0 0,0 0 16,22 0-16,-22 0 0,21 0 0,22 0 16,-22 0-16,0 0 0,22 0 15,-22 0-15,22 0 0,-22 0 0,0 0 16,1 0-16,-1 0 0,0 0 16,1 0-16,-22 0 0,21 0 0,-21 0 15,0 0-15,1 0 0,-22 21 16,21-21-16,-21-21 78</inkml:trace>
  <inkml:trace contextRef="#ctx0" brushRef="#br1" timeOffset="-137925.28">18754 3344 0,'0'0'15,"0"22"32,0-1-31,0 0-16,21 0 0,0 0 16,0 0-1,0-21-15,0 22 0,1-1 16,-1-21-16,0 0 0,0 0 0,0 21 15,0-21-15,1 0 16,-1 0-16,0 0 0,0 0 16,-42 0 46,0 0-46,0 0-16,21 21 0,-22-21 15,1 21-15,0-21 0,0 21 0,0-21 16,21 22-16,-21-22 0,-1 21 16,1-21-16,0 21 0,0 0 0,0-21 15,0 21-15,-1-21 0,22 21 0,-21-21 16,21 22-16,-21-1 16</inkml:trace>
  <inkml:trace contextRef="#ctx0" brushRef="#br1" timeOffset="-131957.75">19664 3239 0,'0'-22'0,"0"1"0,0 0 16,0 0-16,21 21 15,-21-21-15,0 0 16,0 42 31,0 0-47,0 0 0,0 0 15,0 0-15,-21 1 0,21 20 0,-21-21 16,-1 21-16,22 1 0,-21-22 16,0 21-16,0-21 0,0 22 0,21-22 15,-21 21-15,-1-21 16,22 1-16,-21 20 0,21-21 0,0 0 15,0 0-15,0 1 0,0-1 16,0 0 0,21-21-1,1 0-15,-1 0 16,0 0-16,0 0 0,0-21 16,0 0-16,1 21 0,-1-22 0,0 1 15,0 21-15,-21-21 16</inkml:trace>
  <inkml:trace contextRef="#ctx0" brushRef="#br1" timeOffset="-131697.9">19473 3471 0,'21'0'31,"1"0"-31,-1 0 16,0 0-16,0 0 0,0 0 0,22 0 0,-22 0 15,0 0-15,21 0 16,-21 0-16,1 0 0,-1 0 0,0 0 16,0 0-16,0 0 15,-21-21-15</inkml:trace>
  <inkml:trace contextRef="#ctx0" brushRef="#br1" timeOffset="-130937.67">20235 3620 0,'43'0'16,"-22"-22"-1,-21 1 1,21 21-16,-21-21 0,0 0 16,0 0-16,0 0 15,0-1-15,-21 22 0,0-21 0,-1 21 16,1-21-16,0 0 15,0 21-15,0 0 0,0 0 16,-1 0-16,1 0 0,0 0 16,0 0-16,0 21 0,0 0 15,-1-21-15,1 21 0,0 1 0,0-1 16,0 0-16,21 0 0,-21 21 16,-1-20-16,22-1 0,0 0 0,0 0 15,0 0-15,0 0 0,0 1 16,0-1-1,22-21 1,-1 0-16,0 0 16,0 0-16,0 0 0,0 0 15,1 0-15,-1 0 0,0 0 0,21-21 16,-21 21-16,1-22 0,-1 1 16,0 0-16,0 0 0,0 0 0,0 0 15,1-22-15,-1 22 0,0-21 16,0 21-16,-21-22 0,21 22 0,-21-21 15,21-1-15,-21 22 0,22-21 0,-22 21 16,0-22-16,0 22 0,0 0 16,0 0-16,0 0 0,0 0 0,0-1 15,0 44 17,0-1-17,0 0-15,0 21 0,0-21 16,-22 22-16,22-22 0,-21 21 0,21 1 15,-21-22-15,21 21 0,-21 0 16,21-20-16,0 20 0,0-21 0,0 0 16,0 0-16,0 1 0,0-1 15,0 0-15,0 0 0,0 0 0,21 0 16,0-21-16,0 0 16,1 0-16,-1 0 0,0 0 15,21 0-15,-21 0 0,1 0 0,-1 0 16,0-21-16,0 21 0,21-21 15</inkml:trace>
  <inkml:trace contextRef="#ctx0" brushRef="#br1" timeOffset="-115466.1">21971 3323 0,'0'21'16,"21"-21"62,-21-21-78,21 21 0,-21-21 16,21 0-16,1 0 0,-22 0 15,0-1-15,21 1 16,0 0-16,-21 0 15,0 0-15,0 0 0,0-1 16,0 44 47,0-1-48,0 0-15,0 0 0,0 0 16,0 0-16,-21 22 0,21-22 0,-21 0 15,21 0-15,0 22 0,0-22 16,-22 0-16,22 21 0,-21-21 16,21 1-16,0-1 0,0 0 15,0 0-15,0 0 0,0 0 0,0 1 16,0-1-16,0 0 0,0 0 16,-21-21-16,21 21 15,-21-21 48,0 0-48,0 0-15,-1 0 0,1 0 16,0 0-16,0 0 0,0 0 16,0 0-16,-22 0 0,22 0 0,0 0 15,0 0-15,0 0 0,-1 0 16,1 0-16,42 0 47,1 0-47,-1 0 15,0 0-15,0 0 0,21 0 16,-20 0-16,-1 0 0,21 0 16,0 0-16,-20 0 0,-1 0 15,21 0-15,-21 0 0,0 0 0,22 0 16,-22 0-16,0 0 0,0 0 15,0 0-15,1 0 16,-44 0 62,1 0-78</inkml:trace>
  <inkml:trace contextRef="#ctx0" brushRef="#br1" timeOffset="-114572.53">17970 3662 0,'-21'0'47,"0"21"-16,21 0-15,0 0-16,0 1 0,-21-1 15,21 0-15,0 0 16,-21 21-16,21-20 0,0 20 0,0-21 16,0 21-16,-21 1 0,21-1 0,-22 0 15,22-20-15,0 20 16,0 0-16,-21 1 0,21-1 0,-21 0 16,21-21-16,-21 22 0,21-22 0,0 21 15,0-21-15,-21 22 0,21-22 16,-21 0-16,21 0 0,0 22 0,-22-22 15,22 0-15,0 0 16,0 0-16,0 0 0,0-42 63,0 0-48,0 0-15,0 0 16</inkml:trace>
  <inkml:trace contextRef="#ctx0" brushRef="#br1" timeOffset="-114117.79">17716 4657 0,'-21'21'16,"0"-21"0,21 21-1,21-21 17,0 0-32,1 21 15,-1-21-15,21 0 0,-21 0 16,0 0-16,22 0 0,-22 0 0,21 0 15,1 0-15,-1 0 0,0 0 0,22 0 16,-1 0-16,-20 0 0,20 0 16,1 21-16,-1-21 0,1 0 0,-1 0 15,-21 0-15,22 22 0,-22-22 16,1 0-16,-22 0 0,21 0 16,-21 0-16,0 21 0,1-21 0,-1 0 15</inkml:trace>
  <inkml:trace contextRef="#ctx0" brushRef="#br1" timeOffset="-113670.05">18796 4593 0,'0'0'16,"0"-21"-16,-21 21 16,42 0 30,0 21-46,0-21 16,0 0-16,-21 21 0,22 1 0,-1-22 16,0 0-16,0 21 0,0-21 15,0 0-15,1 0 0,-22 21 0,21-21 16,0 0-16,-21 21 16,21-21-16,-21 21 15,-21 0 1,0 1-16,0-22 15,-1 21-15,1-21 0,0 21 0,0-21 16,0 21-16,0 0 0,-1-21 0,-20 21 16,21 1-16,0-22 15,0 21-15,-1 0 0,1-21 0,0 21 16,0-21-16,0 21 0,0-21 16,-1 0-16,1 21 0,42-42 46,1 0-30,-1 0-16</inkml:trace>
  <inkml:trace contextRef="#ctx0" brushRef="#br1" timeOffset="-113225.73">19791 4149 0,'0'63'31,"0"-42"-31,0 1 0,0-1 0,-21 21 16,-1-21-16,1 0 0,21 1 15,-21 20-15,0-21 0,0 0 0,21 22 16,-21-22-16,-1 0 0,1 0 0,21 0 16,0 0-16,0 1 0,-21-1 15,21 0-15,0 0 0,0 0 16,0 0-1,21-21-15,0 0 0,1 0 16,-1 0-16,0 0 0,0 0 16,0 0-16,0 0 15,-21-21-15,22 21 16,-1-21-16,0 0 0,-21 0 16</inkml:trace>
  <inkml:trace contextRef="#ctx0" brushRef="#br1" timeOffset="-113009.86">19473 4530 0,'64'0'15,"-43"0"1,0 0-16,0 0 0,0 0 0,1 0 15,-1 0-15,21 0 0,-21 0 0,0 0 16,22 0-16,-22 0 0,0 0 16,0 0-16,0-21 0,1 21 15,-1 0-15</inkml:trace>
  <inkml:trace contextRef="#ctx0" brushRef="#br1" timeOffset="-112313.77">20447 4572 0,'0'0'0,"21"0"16,0 0-16,0 0 15,-21-21 1,0 0-1,0 0-15,0-1 16,0 1 0,-21 21-16,0 0 0,0 0 15,0 0-15,0 0 0,-1 0 16,1 0-16,0 0 0,0 0 16,0 21-16,-22-21 0,22 22 0,0-22 15,0 21-15,0 0 0,0 0 0,21 0 16,-22-21-16,1 21 0,21 1 15,0-1-15,0 0 0,0 0 16,0 0-16,0 0 16,0 1-16,21-22 15,1 0-15,-1 0 16,0 0 0,0 0-16,0 0 0,0 0 0,1-22 15,-1 22-15,0-21 0,0 21 0,0-21 16,0 0-16,1 0 0,-1 0 15,0-1-15,-21 1 0,21 0 0,0 0 16,0-21-16,1 20 0,-1-20 16,-21 0-16,21 21 0,-21-22 0,21 1 15,-21 21-15,0-22 0,21 22 0,-21 0 16,0 0-16,21 21 0,-21-21 16,0 42-1,0 0 1,0 0-16,0 0 0,-21 22 0,0-22 15,21 21-15,-21-21 0,0 22 0,21-1 16,-21-21-16,-1 0 16,22 22-16,0-22 0,0 0 0,-21 0 15,21 0-15,0 1 0,0-1 0,0 0 16,0 0-16,21-21 16,1 0-16,-1 0 0,0 0 15,0 0-15,0 0 0,0 0 0,22 0 16,-22 0-16,0-21 15</inkml:trace>
  <inkml:trace contextRef="#ctx0" brushRef="#br1" timeOffset="-111712.11">22267 4191 0,'0'0'0,"-21"0"0,0 0 16,0 0-16,0 21 0,-1 0 16,1 1-16,21-1 0,-21 0 15,0 21-15,0-21 0,0 22 0,-1-22 16,1 21-16,0-21 0,0 22 0,0-22 15,0 0-15,-1 21 0,1-20 16,21-1-16,-21 0 0,21 0 0,-21 0 16,21 0-16,0 1 15,0-44 17,0 1-17,21 0-15</inkml:trace>
  <inkml:trace contextRef="#ctx0" brushRef="#br1" timeOffset="-111389.96">22077 4191 0,'21'-42'15,"0"42"-15,0 0 16,0-21-16,22 21 0,-22 0 15,0 0-15,0 0 0,22 0 16,-22 0-16,0 21 0,21 0 0,-21 0 16,1 21-16,-1-20 0,0 20 15,0-21-15,-21 21 0,0 1 0,0-22 16,0 21-16,0 1 0,-21-22 16,0 0-16,0 0 0,-1 0 0,1 0 15,0 1-15,0-1 0,0-21 0,0 21 16,-1-21-16,1 0 15,21-21 17,0 0-17</inkml:trace>
  <inkml:trace contextRef="#ctx0" brushRef="#br1" timeOffset="-111182.08">22013 4466 0,'21'0'15,"1"0"1,-1 0-16,0 0 0,21 0 0,-21 0 16,22 0-16,-1 0 0,-21 0 15,22 0-15,-1 0 0,0 0 0,1 0 16,-22 0-16,0 0 0,0-21 0,0 21 15,0 0-15</inkml:trace>
  <inkml:trace contextRef="#ctx0" brushRef="#br1" timeOffset="-110889.02">22754 4339 0,'0'21'0,"0"1"16,0-1-16,0 0 0,0 0 0,0 0 16,0 0-16,-21 22 0,21-22 15,-21 0-15,21 21 0,0-20 0,0-1 16,-21 21-16,-1-21 0,1 0 0,21 22 16,-21-22-16,21 0 0,0 21 15,-21-20-15,21-1 0,-21 0 0,21 0 16,0 0-16,0 0 15,21-42 17,0 0-17</inkml:trace>
  <inkml:trace contextRef="#ctx0" brushRef="#br1" timeOffset="-110598.2">22691 4487 0,'0'-21'16,"0"42"-16,0-63 0,0 21 16,21 21-16,0 0 15,0 0-15,0-21 0,0 21 16,22 0-16,-22 0 0,21 0 0,-21 0 16,1 0-16,20 0 0,-21 0 15,0 0-15,0 0 0,-21 21 0,0 0 16,0 0-16,-21 0 15,0-21-15,0 22 0,0-22 16,-22 21-16,22-21 0,-21 21 0,21-21 16,0 0-16,-1 21 0,-20-21 15,21 0-15,0 0 16,21 21-16,21-21 31</inkml:trace>
  <inkml:trace contextRef="#ctx0" brushRef="#br1" timeOffset="-110281.68">23199 4339 0,'0'0'0,"0"21"31,-22-21-31,22 22 15,0-1-15,-21 21 0,21-21 16,0 0-16,0 1 0,-21 20 16,21-21-16,-21 21 0,21-20 0,0 20 15,0-21-15,-21 21 0,21-20 16,-21 20-16,21-21 0,0 21 0,0-20 16,0-1-16,-22 0 0,22 0 0,0 0 15,0 0-15,0 1 16,0-44-1,0 1 1,0 0-16,22 0 16</inkml:trace>
  <inkml:trace contextRef="#ctx0" brushRef="#br1" timeOffset="-109972.86">23114 4382 0,'0'-22'15,"21"1"1,-21 0-16,21 21 16,0-21-16,1 21 0,-1 0 0,0 0 15,0 0-15,0 0 0,0 0 16,1 0-16,-1 21 0,0 0 0,0 0 16,0-21-16,-21 22 0,0-1 15,0 0-15,0 0 0,0 0 16,0 0-16,-21-21 0,0 22 0,0-1 15,-22-21-15,22 21 0,0-21 0,0 0 16,-21 21-16,20-21 0,1 0 16,0 0-16,0 0 0,0 0 15,42-21 17,0 0-32,0 21 0</inkml:trace>
  <inkml:trace contextRef="#ctx0" brushRef="#br1" timeOffset="-109673.03">23685 3895 0,'0'21'16,"0"0"-1,-21 21-15,21-20 0,-21 20 0,0 0 16,21 1-16,-21-1 16,21 0-16,-21 1 0,-1-1 0,22-21 15,0 21-15,0-20 0,-21 20 0,21-21 16,-21 0-16,21 0 0,0 1 16,0-1-16,0 0 0,0 0 31,21-21-16,0-21-15,1 21 16</inkml:trace>
  <inkml:trace contextRef="#ctx0" brushRef="#br1" timeOffset="-109249.28">23685 4424 0,'0'21'15,"0"0"1,22-21-16,-1 0 16,0 0-16,0 0 0,0 0 15,0 0-15,22 0 0,-22 0 0,0 0 16,0 0-16,0-21 0,22 21 16,-43-21-16,21 0 0,0 21 0,-21-21 15,21 21-15,-21-22 0,0 1 16,0 0-1,-21 21-15,0 0 0,0 0 16,0 0-16,-1 0 0,1 0 16,0 0-16,0 21 0,0-21 0,-22 21 15,22 1-15,0-1 0,0 0 16,0 0-16,0 21 0,21-20 0,0-1 16,-22 0-16,22 0 0,0 0 0,0 0 15,0 1-15,22-1 16,-1-21-16,0 0 15,0 0-15,0 0 0,0 0 0,1 0 16,20 0-16,-21 0 0,21 0 16,-20 0-16,-1 0 0,21 0 15,-21-21-15,0 21 0,1-22 0,-1 22 16</inkml:trace>
  <inkml:trace contextRef="#ctx0" brushRef="#br1" timeOffset="-108301.96">17674 4826 0,'0'-21'16,"0"42"15,0 0-31,0 0 16,0 1-16,0-1 0,0 0 16,0 0-16,0 21 0,0-20 15,0 20-15,0 0 0,0 1 0,0-1 16,-21 0-16,0 1 0,0-1 15,21 0-15,-22-21 0,1 22 16,21-1-16,-21 0 0,21 1 0,0-22 16,-21 21-16,21-21 0,0 1 15,0-1-15,0 0 0,0 0 0,0 0 16,0 0-16,0 1 0,0-1 31,0-42 0</inkml:trace>
  <inkml:trace contextRef="#ctx0" brushRef="#br1" timeOffset="-107629.9">17568 5736 0,'-21'0'0,"21"21"0,0 1 31,21-22-15,0 0-16,1 0 15,-1 0-15,0 0 0,0 0 16,21 21-16,1-21 0,-1 0 0,22 0 15,-1 0-15,1 0 0,20 0 0,-20 0 16,20 21-16,1-21 0,-21 0 16,20 0-16,-20 0 0,-1 0 0,1 21 15,-1-21-15,-20 0 0,-1 0 0,-21 0 16,21 0-16,-20 0 0,-1 0 16,-21-21 30,-21 21-46,-1 0 0,22-21 16,-21 21-16,0 0 0,0 0 16,0-21-16,0 21 15,-1 0-15,1-22 16,0 22-16,21-21 31,21 21-15,0 0-16,1 0 0,-1 0 15,0 0-15,0 0 0,0 0 16,0 0-16,1 0 16,-1 0-16,0 21 15,-21 1-15,0-1 16,0 0-16,0 0 16,-21 0-16,21 0 15,-21 1-15,-1-22 0,1 21 0,0 0 16,0 0-16,0-21 0,0 21 0,-1 0 15,1 1-15,0-22 16,21 21-16,21-21 31,0-21-31</inkml:trace>
  <inkml:trace contextRef="#ctx0" brushRef="#br1" timeOffset="-107262.1">19706 5376 0,'0'0'0,"0"-21"0,0 42 46,-21 1-46,0-1 16,0 0-16,21 0 0,-22 21 16,1-20-16,21 20 0,-21 0 0,0 1 15,21-22-15,-21 21 0,0 0 0,21-20 16,-22 20-16,22-21 0,0 21 16,0-20-16,0-1 0,0 0 0,0 0 15,0 0-15,22-21 16,-1 0-16,0 0 15,0 0-15,0 0 0,0 0 0,1 0 16,-1 0-16,0-21 0,0 0 0,0 21 16,0-21-16,-21 0 15,0-1-15,22 1 0</inkml:trace>
  <inkml:trace contextRef="#ctx0" brushRef="#br1" timeOffset="-107082.21">19431 5694 0,'0'0'0,"21"0"16,0 0-16,0 0 0,1 0 0,-1 0 16,0 0-16,0 0 15,21 0-15,-20 0 0,-1 0 0,0 0 16</inkml:trace>
  <inkml:trace contextRef="#ctx0" brushRef="#br1" timeOffset="-106433.75">20468 5694 0,'0'0'15,"0"-21"-15,-21 21 0,0-21 16,0 21-16,21-22 0,-22 1 0,1 21 16,21-21-16,-21 21 0,0 0 15,0 0-15,-22 0 0,22 0 0,0 0 16,-21 0-16,21 0 0,-1 21 0,-20-21 15,21 21-15,0 1 0,0-1 16,21 0-16,-22 0 0,22 0 0,-21 0 16,21 1-16,0-1 0,0 0 0,0 0 15,0 0 1,0 0-16,0 1 0,21-1 16,1-21-16,-1 0 0,0 0 15,0 0-15,0 0 0,0 0 16,1 0-16,-1 0 0,0 0 0,21-21 15,-21 21-15,1-22 0,-1 1 0,0 0 16,0 0-16,0 0 0,0 0 16,1-22-16,20 22 0,-21-21 0,0 21 15,-21-22-15,21 1 0,1 21 16,-1-22-16,-21 22 0,0 0 0,0 0 16,0 0-16,0 0 0,-21 21 46,21 21-46,-22 0 0,1 21 0,21-21 16,0 22-16,0-22 0,-21 21 16,21 1-16,-21-1 0,21 0 0,0-21 15,0 22-15,0-22 0,0 21 0,0-21 16,0 1-16,0-1 0,0 0 16,21-21-16,0 21 0,0-21 0,1 0 15,-1 0-15,0 0 0,0 0 0,21 0 16,-20 0-16,-1 0 15,0-21-15,21 21 0</inkml:trace>
  <inkml:trace contextRef="#ctx0" brushRef="#br1" timeOffset="-105454.31">22034 5482 0,'0'-21'15,"0"0"17,22 21-17,-1 0-15,0 0 0,0 0 16,0 0-16,0 0 15,22 0-15,-22 0 0,0 0 0,0 0 16,0 0-16,1 21 0,-22 0 16,0 0-16,0 1 15,0-1-15,-22 0 0,1 0 16,0 0-16,-21 0 0,21-21 16,-1 22-16,-20-22 0,21 21 0,0-21 15,0 0-15,-1 21 0,1-21 16,42 0 46,1-21-62,-1 21 0,0 0 16,0 0-16,0 0 0,22 0 16,-22 0-16,0 0 0,21 0 0,1 0 15,-1 0-15,-21 0 0,21 0 0,1 0 16,-22 0-16,0 21 0,21-21 15,-20 21-15,-22 0 0,21-21 16,-21 21-16,0 1 0,0-1 0,-21 0 16,-1 0-16,-20 0 15,21-21-15,0 21 0,-22 1 0,1-22 16,21 21-16,-21-21 0,-1 0 16,1 0-16,21 21 0,-22-21 15,22 0-15,-21 0 0,21 0 0,-22 0 16,22 0-16,0 0 0,0 0 15,0 0-15,0 0 0,-1-21 0,22 0 16,0-1 0,-21 22-16,21-21 15,21 21 17,1 0-17,-1 0-15,0 0 16</inkml:trace>
  <inkml:trace contextRef="#ctx0" brushRef="#br1" timeOffset="-104941.02">22923 5588 0,'0'0'16,"0"-21"0,-21 21-1,0 0-15,0 21 0,0 0 16,0-21-16,-1 21 0,1 1 16,0-1-16,0 0 0,0 0 15,21 0-15,-21 0 0,21 1 0,-22-1 16,22 0-16,0 0 0,0 0 0,0 0 15,0 1-15,0-1 16,0 0-16,22-21 0,-1 0 0,-21 21 16,21-21-16,0 0 0,0 0 0,0 0 15,22 0-15,-22 0 16,0 0-16,0 0 0,0 0 0,1-21 16,20 0-16,-21 21 0,0-21 0,0-1 15,1 1-15,-1 0 0,0 0 16,-21-21-16,0 20 0,21 1 0,-21-21 15,0 21-15,0 0 0,0-22 16,0 22-16,-21 21 0,0-21 0,21 0 16,-43 21-16,22 0 0,0-21 0,0 21 15,0 0-15,0 0 0,-1 0 16,1 0-16,0 0 0,0 0 0,0 21 16,21 0-16,0 0 15,0 0 1,0 0-16</inkml:trace>
  <inkml:trace contextRef="#ctx0" brushRef="#br1" timeOffset="-104433.15">23537 5525 0,'0'0'16,"-21"0"-16,0 0 0,0 0 15,0 0-15,-1 0 16,1 21-16,21 0 0,-21-21 0,0 21 16,21 0-16,-21 0 0,21 1 15,0-1-15,-21 0 0,21 0 0,-22 21 16,22-20-16,0-1 0,0 0 0,0 0 15,0 0-15,0 0 0,0 1 16,0-1-16,22 0 16,-1 0-16,0-21 0,0 0 15,0 0-15,0 0 0,1 0 16,-1 0-16,0 0 0,21 0 16,-21 0-16,1-21 0,-1 21 0,0-21 15,21 0-15,-21-1 0,1 1 16,-1 0-16,-21-21 0,21 21 0,-21-22 15,21 1-15,-21 21 0,0-22 16,0 1-16,0 21 0,0 0 0,0-22 16,-21 22-16,0 0 0,0 0 15,-1 21-15,1 0 0,0 0 16,0 0-16,0 0 0,0 0 16,-1 0-16,1 0 0,21 21 0,-21 0 15,0 0-15,21 1 16,-21-1-16,21 0 0,0 0 15,0 0-15,0 0 0</inkml:trace>
  <inkml:trace contextRef="#ctx0" brushRef="#br0" timeOffset="-88333.81">17039 3852 0,'21'0'31,"-21"-21"-16,0 0 17,21 21-17,-21 21 48,0 0-48,0 1 1</inkml:trace>
  <inkml:trace contextRef="#ctx0" brushRef="#br0" timeOffset="-87937.77">17060 4043 0,'0'0'0,"0"21"16,0 0 46,0 0-46,0 1 0,0-1-1,0 0 1,-21-21 31</inkml:trace>
  <inkml:trace contextRef="#ctx0" brushRef="#br0" timeOffset="-87534.11">17039 4339 0,'0'21'16,"0"1"31,0-1-16,0 0-15,0 0-1,-21-21 1,21 21 0,-21-21-16,21 21 46,-21-21-30</inkml:trace>
  <inkml:trace contextRef="#ctx0" brushRef="#br0" timeOffset="-87240.74">16976 4551 0,'0'21'15,"0"0"1,0 0 15,0 1 0,-22-22 16</inkml:trace>
  <inkml:trace contextRef="#ctx0" brushRef="#br0" timeOffset="-86534.15">17272 3852 0,'-21'0'16,"42"0"46,0 0-46,0 0-16,0 0 16,1 0-16,-1 0 15,0 0-15,0 0 0,0 0 16,0 0-16,1 0 15,-1 0 1</inkml:trace>
  <inkml:trace contextRef="#ctx0" brushRef="#br0" timeOffset="-86290.16">17759 3852 0,'0'0'15,"21"0"-15,0 0 0,0 0 16,0 0-16,1 0 16,-1 0-16,0 0 15,0 0-15,0 0 0,0 0 16,1 0-16,-1 0 16,0 0-16,0 0 15,0 0-15,0 0 16,1 0-16,-1 0 15,0 0-15,0 0 0,0 0 16</inkml:trace>
  <inkml:trace contextRef="#ctx0" brushRef="#br0" timeOffset="-86092.27">18415 3852 0,'42'0'0,"-169"0"0,275 0 0,-211 0 0,148 0 15,-64 0-15,0 0 0,0 0 16,-21 22-16,21-22 0,0 0 0,1 0 15,-1 0 1,0 0 0,0 0-16,0 0 15,0 0-15,1 0 0,-1 0 16,0 0-16,0 0 16,0 0-16,0 0 15</inkml:trace>
  <inkml:trace contextRef="#ctx0" brushRef="#br0" timeOffset="-85877.11">19092 3895 0,'21'0'15,"64"21"1,-64-21-16,0 0 16,1 0-16,-1 0 0,0 0 15,0 0-15,0 0 0,0 0 0,1 0 16,-1 0-1,0 0-15,0 0 16,0 0-16,0 0 16,1 0-16,-1 0 15,0 0-15,0 0 0,0 0 16</inkml:trace>
  <inkml:trace contextRef="#ctx0" brushRef="#br0" timeOffset="-85673.72">19812 3916 0,'21'0'31,"0"0"-31,0 0 31,1 0-15,-1 0-16,0 0 0,0 0 16,0 0-16,0 0 15,1 0 1,-1 0-16,0 0 15,0 0-15,0 0 16</inkml:trace>
  <inkml:trace contextRef="#ctx0" brushRef="#br0" timeOffset="-85473.83">20256 3916 0,'0'0'0,"22"0"0,-1 0 15,0 0-15,0 0 16,0 0-16,0 0 0,1 0 15,-1 0-15,-21 21 0,21-21 16,0 0-16,0 0 16,0 0-1,1 0-15,-1 0 16,0 0-16,0 0 16,0 0-16,0 0 0</inkml:trace>
  <inkml:trace contextRef="#ctx0" brushRef="#br0" timeOffset="-85248.96">20976 3937 0,'0'0'0,"21"0"15,0 0-15,-21-21 32,22 21-32,-1 0 0,0 0 15,0 0-15,0 0 16,0 0-16,1 0 0,-1 0 0,0 0 15,0 0-15,0 0 16,0 0-16,1 0 0,-1 0 16,0 0-16,0 0 15,0 0-15,0 0 0,1 0 0,-1 0 16,0 0-16</inkml:trace>
  <inkml:trace contextRef="#ctx0" brushRef="#br0" timeOffset="-84621.64">21738 3916 0,'-42'0'15,"84"0"-15,-21 0 0,0 0 0,1 0 32,-1 0-32,0 0 15,0 0-15,0 0 0,0 0 16,1 0-16,-1 0 16,0 0-16,0 0 15,0 0-15,0 0 16,1-21-16,-1 21 0,0 0 15,0 0-15,0 0 0,0 0 16,1 0-16,20 0 0,-21 0 0,0 0 16,0 0-16,1 0 0,-1 0 15,0 0-15,0 0 0,0 0 0,0 0 16,1 0 0,-1 0-1,0 0 16,0 0-31,0 0 0,0 0 0,1 0 16,-1 0-16,0 0 0,0 0 16,0 0-16,0 0 15,1 0-15,-1 0 0,0 0 16,0 0-16,0 0 0,22 0 16,-22 0-16,21 0 0,-21 0 0,22 0 15,-1 0-15,-21 0 0,21 0 16,1 0-16,-22 0 0,0 0 0,21 0 15,-20 0-15,-1 0 0,0 0 0,0 0 16,0 0 0,0 0 15,1 0-31,-1 0 16,0 0-1,0 0-15,0 0 0,0 0 0,1 0 16,-1 0-16,0 0 0,0 0 15,0 0-15,0 0 16,1 0-16,-1 0 0,0 0 16,0 0-16,0 0 0,0 0 15,1 0-15,-1 0 0,21 0 0,-21 0 16,0 0-16</inkml:trace>
  <inkml:trace contextRef="#ctx0" brushRef="#br0" timeOffset="-84469.72">23982 3895 0,'21'0'16,"-42"0"-1,63 0 32,-21 0-31,0 0 0,1 0-16,-1 0 15</inkml:trace>
  <inkml:trace contextRef="#ctx0" brushRef="#br0" timeOffset="-84241.85">24257 3895 0,'0'0'0,"0"21"125,0 0-110</inkml:trace>
  <inkml:trace contextRef="#ctx0" brushRef="#br0" timeOffset="-84005.99">24299 4043 0,'0'21'16,"-42"-84"-16,84 105 0,-42 0 16,21-42-1,-21 21-15,0 1 63,0-1-16</inkml:trace>
  <inkml:trace contextRef="#ctx0" brushRef="#br0" timeOffset="-83325.4">24342 4170 0,'0'21'16,"0"-42"-16,0 63 15,0-21 17,0 1-17,0-1 17,0 0-17,0 0 1,0 0-1,0 0-15,0 1 16,0-1 0,0 0-1,0 0 17,0 0-17,0 0 1,0 1 15,0-1 0,0 0 1,0 0-17,0 0 1,0 0-1,0 1 17,0-1-17,0 0 1,0 0 46,-22-21-30,22 21-17,-21-21 32</inkml:trace>
  <inkml:trace contextRef="#ctx0" brushRef="#br0" timeOffset="-83132.86">24299 4763 0,'0'-22'15,"0"44"1,0-1-16,-21 0 16,21 0 30,-21-21-30</inkml:trace>
  <inkml:trace contextRef="#ctx0" brushRef="#br0" timeOffset="-82965.96">24257 4890 0,'0'21'0,"-21"-21"94</inkml:trace>
  <inkml:trace contextRef="#ctx0" brushRef="#br0" timeOffset="-81961.17">17187 4805 0,'0'21'0,"-21"-21"15,0 0-15,21 21 16,-21-21-16,0 0 16,21 21-16,-22-21 31,44 0 16,-1 0-32,0 0-15,0 0 0,0 0 16,0 0-16,1 0 0,-1 0 16,0 0-16,0 0 0,0 0 0,0 0 15,1 0 1,-1 0 15</inkml:trace>
  <inkml:trace contextRef="#ctx0" brushRef="#br0" timeOffset="-81754.28">17547 4911 0,'0'0'15,"64"21"1,-43-21-16,0 21 16,0-21-1,0 0-15,0 0 16,1 0-16,-1 0 15,0 0-15,0 0 0,0 0 16,0 0 0,1 0-16,-1 0 15</inkml:trace>
  <inkml:trace contextRef="#ctx0" brushRef="#br0" timeOffset="-81541.41">18076 4974 0,'43'0'31,"-22"0"-15,0 0 0,0 0-16,0 0 15,0 0 1,1 0-16,-1 0 0,0 0 15,0 0-15,0 0 0,0 0 0,1 0 16,-1 0-16</inkml:trace>
  <inkml:trace contextRef="#ctx0" brushRef="#br0" timeOffset="-81322.53">18775 5017 0,'0'0'0,"21"0"0,-21 21 16,21-21-16,0 0 31,0 0-31,1 0 16,-1 0-16,0 0 15,0 0-15,0 0 16,0 0-16,1 0 16,-1 0-1,0 0-15,0 0 16,0 0-16</inkml:trace>
  <inkml:trace contextRef="#ctx0" brushRef="#br0" timeOffset="-81093.66">19494 5059 0,'0'0'0,"22"0"15,-1 0 1,0 0-1,0 0 1,0 0-16,0 0 16,1 0-1,-1 0-15,0 0 16,0 0-16,0 0 16,0 0-16,1 0 0,-1 0 15</inkml:trace>
  <inkml:trace contextRef="#ctx0" brushRef="#br0" timeOffset="-80877.79">20002 5059 0,'22'0'31,"-1"0"-15,0 0-1,0 0 1,0 0-16,0 0 15,1 0-15,-1 0 16,0 0 0,0 0-1,0 0-15,0 0 0,1 0 16</inkml:trace>
  <inkml:trace contextRef="#ctx0" brushRef="#br0" timeOffset="-80681.9">20447 5059 0,'21'0'0,"-63"0"0,63 0 0,21 21 15,-21-21 1,1 0 0,-1 0-1,0 0-15,0 0 0,0 0 16,0 0 0,1 0-16,-1 0 15,0 0-15,0 0 16,0 0-16,0 0 0,1 0 15,-1 0-15</inkml:trace>
  <inkml:trace contextRef="#ctx0" brushRef="#br0" timeOffset="-80490.01">20976 5080 0,'21'0'16,"-42"0"-16,63 0 16,-20 0-1,-1 0-15,-21-21 0,21 21 16,0 0-16,0 0 15,0 0-15,1 0 16,-1 0 0,0-21-1,0 21 1,0 0-16,0 0 0</inkml:trace>
  <inkml:trace contextRef="#ctx0" brushRef="#br0" timeOffset="-80293.61">21590 5038 0,'21'0'16,"0"0"-1,0 0 17,1 0-17,-1 0 1,0 0-16,0 0 15,0 0-15,0 0 16</inkml:trace>
  <inkml:trace contextRef="#ctx0" brushRef="#br0" timeOffset="-80077.74">22034 5038 0,'43'0'31,"-22"0"-16,0 0 1,0 0 0,0 0-1,1 0 1,-1 0-16,0 0 16,0 0-1,0 0-15,0 0 16,1 0-16</inkml:trace>
  <inkml:trace contextRef="#ctx0" brushRef="#br0" timeOffset="-79889.85">22415 5038 0,'22'0'16,"-22"21"-16,-22-42 15,65 42-15,-22-21 0,0 0 16,0 0-16,0 0 16,1 0-16,-1 0 15,0 0 1,0 0 15,0 0-31,0 0 16,1 0-16,-1 0 15,0 0-15</inkml:trace>
  <inkml:trace contextRef="#ctx0" brushRef="#br0" timeOffset="-79693.96">23008 5080 0,'0'0'0,"21"0"0,0 0 31,1 0 0,-1 0 1,0 0-17,0 0 1,0 0-16</inkml:trace>
  <inkml:trace contextRef="#ctx0" brushRef="#br0" timeOffset="-79488.56">23304 5080 0,'22'0'16,"-65"0"-16,64 0 0,22 0 16,-22 0-1,0 0 32,0 0-31,0 0-1,1 0-15,-1 0 16,0 0-16,0 0 0</inkml:trace>
  <inkml:trace contextRef="#ctx0" brushRef="#br0" timeOffset="-79301.93">23601 5080 0,'21'0'0,"0"0"15,-63 0 1,105 0-16,-42 0 16,1 0-1,-1 0 17,0 0-1,0 0-31,0 0 15</inkml:trace>
  <inkml:trace contextRef="#ctx0" brushRef="#br0" timeOffset="-78494.02">23939 5101 0,'22'0'16,"-65"-21"-16,64 42 0,22-21 15,-22 0 63,0 0-62,0 0 15,0 0-31,1 0 47,-1 0-47,0 0 63,0 0 46,0 0-93,0 0 15,1 0 0,-1 0 47,-21-21-47,21 21-31,-21-21 32,21 21-32,-21-21 78,0 0-47,0-1-15,0 1-1,0 0-15,0 0 16</inkml:trace>
  <inkml:trace contextRef="#ctx0" brushRef="#br0" timeOffset="-77610.53">23982 3916 0,'0'21'0,"0"0"47,21-21-31,0 0-16,0 0 15,0 0-15,1 0 16,-1 0-16,0 0 0,0 0 16,0 0-16,0 0 15,1 0 1,-1 0 15,0 0-15</inkml:trace>
  <inkml:trace contextRef="#ctx0" brushRef="#br0" timeOffset="-77417.64">24299 3958 0</inkml:trace>
  <inkml:trace contextRef="#ctx0" brushRef="#br0" timeOffset="-76258.31">17039 4699 0,'-21'0'125,"21"21"-125,-21 0 16,21 1 15</inkml:trace>
  <inkml:trace contextRef="#ctx0" brushRef="#br0" timeOffset="-76061.42">16997 4763 0,'0'21'15,"0"21"1,0-21 0,-21-21-16</inkml:trace>
  <inkml:trace contextRef="#ctx0" brushRef="#br0" timeOffset="-67966.08">15748 4318 0,'-21'0'47,"0"0"-31,-1 0-16,1 0 15,0 0-15,0 0 16,0 0-16,0 0 0,-1 0 15,1 0-15,0 0 16,0 0 0,0 0-16,0 0 15,42 0 63,0 0-62,0 0-16,0 0 0,0 0 16,1 0-16,-1 0 0,0 0 0,21 0 15,-21 0-15,1 0 0,20 0 16,-21 0-16,21 0 0,-20 0 0,20 0 16,-21 0-16,0 0 0,22 0 15,-22 0-15,0 0 0,21 0 0,-21 0 16,1 0-16,-1 0 0,0 0 15,0 0-15,0 0 0,0 0 0,1 0 16,-1 0-16,0 0 0,0 0 16,0 0-16,0 0 0,1 0 15,-1 0 1,0 0 0,0 0-1,-42 0 95,0 0-95</inkml:trace>
  <inkml:trace contextRef="#ctx0" brushRef="#br0" timeOffset="-65306.61">16256 4022 0,'0'-21'31,"-21"21"0,21 21-31,0 0 16,0 0-1,0 0 1,0 0-16,0 1 16,21-1-1,0-21-15,0 21 0,0-21 16,1 21-16,-1-21 15,0 0-15,0 21 0,0-21 16,0 0-16,1 0 16,-1 0-16,0 0 15,0 0 1,-21 21 62,-21 1-62,0-22-1,21 21 1,-21-21-16,-1 0 0,1 0 0,0 21 16,0-21-16,0 21 0,0 0 15,-1-21-15,1 0 0,0 21 16,0-21-16,0 22 0,0-22 0,-1 21 15,1-21-15,0 21 0,0-21 16,21 21-16,-21-21 0,0 0 0,-1 21 16,1-21-16,21 21 0,-21-21 15,0 22 1,0-22 15,42 0 0,0 0-15,-21-22-16,21 22 0,0-21 16,1 21-16,-1-21 0,0 0 0,0 21 15,21-21-15,-20 0 0,-1-1 16,0 22-16,0-21 0,0 0 0,22 21 16,-22-21-16,0 0 0,0 21 15,0 0-15,-21-21 0,21 21 16,1 0-16,-22-22 0,21 22 0,0 0 15,-21-21 1,21 21-16,-21-21 16,21 21-1,-42-21 32,0 21-31,0 0-1,0-21-15,-1 21 16,1 0-16,0-21 16,0 21-16,0 0 15,0-22-15,-1 22 16,1 0-16,21-21 0,-21 21 16,0 0-16,0 0 0,0-21 15,-1 21 1,1 0-1,42 0 79,1 0-94,-1 0 16,0 0-16,-21 21 15,21-21-15,0 0 0,0 21 0,1-21 16,-1 22-16,0-22 0,0 0 16,0 21-16,0-21 0,1 21 15,-1 0-15,0-21 16,0 0-16,-21 21 0,21-21 16,0 0-16,1 0 15,-1 0 16,-21 21 1,-21-21-32,-1 22 15,1-22 1,0 0-16,0 0 0,21 21 0,-21-21 16,0 0-16,-1 21 0,1 0 0,0-21 15,21 21-15,-21-21 0,0 0 16,0 21-16,-1-21 0,1 22 15,0-22-15,0 21 0,0-21 16,0 0-16,21 21 0,-22-21 16,1 0-16,0 0 0,21 21 0,-21-21 15,0 0-15,0 0 16,21 21-16,-22-21 16,44 0 93,-22-21-109,21 21 16,0 0-16,0-21 0,0 21 15,0-21-15,1 21 0,-1 0 0,0-21 16,0-1-16,0 22 0,0 0 0,1-21 15,-1 21-15,0 0 0,21-21 16,-21 0-16,1 21 0,-1 0 0,0-21 16,0 21-16,0-21 15,0 21-15,1-22 16,-1 22-16,-21-21 31,-21 21 47,-1 0-78,1 0 16,21-21 0,-21 21-16,0-21 0,0 21 0,0 0 15,-1-21-15,1 21 16,0-21-16,0 21 0,0 0 15,0-22-15,-1 1 16,1 21-16,0-21 0,0 21 16,0 0-16,21-21 0,-21 21 0,-1 0 15,22-21 1,-21 21-16,0 0 16,42 0 62,0 0-63,-21 21-15,22-21 0,-1 0 0,0 21 16,0-21-16,0 21 16,0-21-16,1 21 0,-1-21 0,0 0 15,0 22-15,0-22 0,0 21 16,1-21-16,-1 21 0,0-21 15,0 0-15,0 21 0,0-21 16,1 21-16,-1-21 16,0 0-1,-21 21 48,-21-21-48,0 0-15,-1 22 16,1-22-16,0 0 0,0 21 16,0-21-16,0 0 0,-22 21 0,22 0 15,0-21-15,0 0 0,-22 21 16,22-21-16,0 21 0,0-21 0,0 0 16,-22 22-16,22-22 0,0 21 15,0-21-15,0 21 0,0-21 16,-1 0-16,1 21 15,0-21-15,21 21 16,0-42 78,0 0-79</inkml:trace>
  <inkml:trace contextRef="#ctx0" brushRef="#br0" timeOffset="-47234.42">762 11388 0,'-21'0'78,"21"-21"-78,-21 21 16,-1-22-16,22 1 0,0 0 15,-21 21-15,21-21 16,0 0-16,0 0 0,0-1 0,0 1 15,0 0-15,21 0 16,1 0-16,-1 0 16,0 21-16,0-22 0,0 22 15,0 0-15,1 0 16,-1 0-16,0 0 16,0 0-16,0 0 15,-21 22-15,21-22 0,-21 21 0,0 0 16,22 0-16,-22 21 0,0-20 15,0 20-15,0 0 0,0-21 0,0 22 16,0-1-16,0-21 0,0 22 16,0-22-16,0 21 0,0-21 0,-22 22 15,1-22-15,0 0 0,0 21 16,0-21-16,0 1 0,-1-1 0,1 0 16,0 0-16,0 0 15,0 0-15,0 1 0,-1-1 0,-20-21 16,21 21-16,0-21 0,0 0 15,-1 0-15,1 0 0,0 0 0,0 0 16,0 0-16,0 0 0,-1 0 16,1-21-16,21 0 0,-21-1 15,0 1-15,21 0 0,0 0 16,-21 0-16,21 0 16,0-1-16,0 1 0,0 0 15,0 0-15,21 21 0,0-21 16,0 21-16,-21-21 0,21 21 0,1 0 15,-1 0-15,0 0 16,0 0-16,0 0 0,0 0 0,1 0 16,-1 0-16,0 0 0,0 0 15,-21 21-15,21 0 0,0 0 0,1-21 16,-1 21-16,-21 0 0,0 1 16,21-22-16,0 21 0,-21 0 0,0 0 15,21 0-15,0-21 16,-21 21-16,0 1 15,22-22-15,-1 0 47,-21-22-31,0 1 0</inkml:trace>
  <inkml:trace contextRef="#ctx0" brushRef="#br0" timeOffset="-46689.97">1185 11599 0,'0'22'15,"0"-1"1,21-21 0,-21 21-16,0 0 15,22-21 1,-1 0-16,0 0 15,-21-21 1,0 0-16,0 0 16,0-1-1,0 1-15,-21 21 16,0 0 0,-1 0-1,22 21 1,0 1-1,0-1-15,0 0 32,0-42 30,0 0-46</inkml:trace>
  <inkml:trace contextRef="#ctx0" brushRef="#br0" timeOffset="-45805.62">2413 11324 0,'21'0'47,"-21"-21"-47,21 21 16,0-21-16,1 0 0,-1 0 16,0 21-16,-21-22 0,21 1 15,0 0-15,0 0 0,1 0 16,-22 0-16,21 21 0,-21-22 15,0 1-15,0 0 16,0 42 47,0 0-63,0 1 0,0-1 15,0 0-15,0 0 0,0 21 16,0-20-16,0 20 0,0-21 0,0 21 15,0-20-15,0 20 0,21 0 16,-21-21-16,0 22 0,21-22 0,-21 0 16,0 21-16,0-20 0,0 20 0,21-21 15,-21 0-15,0 0 0,0 1 16,21-1-16,-21 0 0,0 0 0,0 0 16,0 0-16,0 1 15,-21-22-15,0 0 0,0 21 0,0-21 16,0 0-16,-22 0 15,22 0-15,0 0 0,0 0 16,-22 0-16,22 0 0,0-21 0,-21 21 16,21-22-16,-1 22 0,1 0 15,0-21-15,0 21 16,0-21-16,21 0 31,0 0-15,21 0-16,0 21 0,0 0 15,0 0-15</inkml:trace>
  <inkml:trace contextRef="#ctx0" brushRef="#br0" timeOffset="-45094.02">3323 11536 0,'0'0'0,"0"-42"15,0 20 1,0 1-16,0 0 0,-21 0 16,0 21-16,0-21 0,21 0 0,-22 21 15,1 0-15,0 0 0,0 0 16,0 0-16,0 0 15,-1 0-15,22 21 0,-21-21 0,0 21 16,0 0-16,0 0 0,21 22 16,-21-22-16,-1 0 0,1 0 0,21 21 15,0-20-15,-21-1 0,21 0 16,-21 0-16,21 0 0,0 22 0,0-22 16,0 0-16,0 0 0,21 0 15,0-21 1,0 0-16,1 0 0,-1 0 15,0 0-15,0 0 0,0 0 0,0 0 16,1-21-16,-1 0 0,0 21 16,0-21-16,-21 0 0,21-1 0,0 1 15,1 0-15,-1 0 0,0-21 16,-21 20-16,21-20 0,-21 0 0,21-1 16,-21 1-16,0 0 0,21-1 15,-21-20-15,22 21 0,-22-1 0,0 1 16,0 21-16,0-22 0,0 22 0,0 0 15,21 0-15,-21 0 16,-21 42 15,21 0-31,0 0 16,0 0-16,-22 22 0,22-1 16,0 0-16,-21 1 0,21 20 15,0-20-15,-21-1 0,21 0 0,-21 1 16,21-1-16,0 0 0,0-21 0,0 22 15,0-22-15,0 0 0,0 0 16,0 0-16,0 1 0,21-22 0,0 21 16,0-21-16,1 0 15,-1 0-15,0 0 0,0 0 0,0 0 16,0 0-16,1 0 0,-1-21 0,0 21 16,-21-22-16,21 1 15,0 0-15</inkml:trace>
  <inkml:trace contextRef="#ctx0" brushRef="#br0" timeOffset="-44666.27">3768 11557 0,'21'0'31,"0"0"-31,0 0 16,0 0-16,-21-21 0,21 21 0,1-21 0,-22 0 16,21 21-16,0-22 15,0 1-15,-21 0 0,0 0 0,0 0 16,0 0-16,0-1 0,0 1 16,-21 21-1,0 0-15,0 0 0,-1 0 16,1 0-16,0 21 0,-21-21 15,21 22-15,-1-1 0,1 0 0,21 0 16,-21 0-16,21 0 0,-21 1 0,21-1 16,0 0-16,0 0 15,0 0-15,0 0 0,0 1 0,0-1 16,0 0-16,21 0 0,0 0 0,0-21 16,1 21-16,-1-21 0,0 0 15,0 0-15,0 0 0,0 0 0,1 0 16,20 0-16,-21 0 0,0 0 15,22 0-15,-22 0 0,0-21 0,0 0 16,0 0-16,0 21 0</inkml:trace>
  <inkml:trace contextRef="#ctx0" brushRef="#br0" timeOffset="-44133.86">4318 11303 0,'0'0'0,"-21"0"31,21 21-31,0 0 16,0 1-16,0-1 0,0 0 0,0 0 15,0 0-15,0 0 0,0 22 16,0-22-16,0 0 0,0 0 0,-21 0 16,21 1-16,0-1 0,0 0 15,0 0-15,-22 0 0,22 0 16,0 1-16,0-44 47,0 1-47,0 0 15,0-21-15,0 21 16,0-1-16,0-20 0,0 21 0,0-21 16,0 20-16,0-20 0,22 21 0,-1-21 15,0 20-15,0 1 0,0-21 16,22 21-16,-22 0 0,21-1 0,0 22 15,-20-21-15,20 21 0,-21 0 16,21 0-16,-20 0 0,-1 21 0,0 1 16,0-1-16,0 0 0,-21 0 0,21 0 15,-21 22-15,0-22 16,0 21-16,0-21 0,0 22 0,0-22 16,-21 21-16,0-21 0,21 0 0,-21 1 15,21-1-15,0 0 0,-21-21 16,21 21-16,-21-21 0,21 21 15,21-42 17,0 21-32,-21-21 15,0 0-15,21 0 0</inkml:trace>
  <inkml:trace contextRef="#ctx0" brushRef="#br0" timeOffset="-43546.2">5186 10986 0,'0'0'0,"0"-22"0,0 44 62,0-1-62,0 0 0,0 0 16,0 0-16,0 22 0,-21-1 0,21 0 16,0 1-16,0-22 0,-22 21 15,22 0-15,-21 1 0,21-1 0,0 0 16,0-20-16,-21 20 0,21-21 16,0 0-16,0 0 0,0 22 0,0-22 15,0 0-15,21 0 16,0-21-1,1 0-15,-1 0 0,0 0 0,0 0 16,-21-21-16,42 21 0,-20-21 0,-1 0 16,0 0-16,0 21 0,0-43 15,0 22-15,1 0 0,-1 0 16,-21 0-16,21-1 0,0-20 0,-21 21 16,0 0-16,21 0 0,-21-1 0,21 22 15,-21-21-15,0 42 47,0 1-47,0-1 0,0 0 16,0 0-16,0 0 0,-21 0 0,21 22 15,0-22-15,0 0 0,0 0 0,0 0 16,0 1-16,0-1 16,21 0-1,1-21-15,-1 0 0,0 0 16,0 0-16,0 0 15,0-21-15,1 0 0,-22-1 0,21 22 16,0-21-16</inkml:trace>
  <inkml:trace contextRef="#ctx0" brushRef="#br0" timeOffset="-43322.33">5757 11070 0,'-21'0'16,"0"0"0,21-21 31,21 21-32,-21-21 1</inkml:trace>
  <inkml:trace contextRef="#ctx0" brushRef="#br0" timeOffset="-43074.46">4995 11218 0,'0'0'0,"21"0"32,1 0-17,-1 0-15,0 0 0,0 0 0,0 0 16,0 0 0,1-21-16,-1 21 0,0 0 0,0 0 15,0 0-15</inkml:trace>
  <inkml:trace contextRef="#ctx0" brushRef="#br0" timeOffset="-41437.88">5863 11578 0,'-21'0'15,"42"-21"17,0 21-17,0-21-15,1 21 0,-1-21 16,0 21-16,0-21 0,0-1 0,22 1 15,-22 0-15,21 0 0,-21-21 0,22 20 16,-22-20-16,0 21 0,0-21 16,0-1-16,0 22 0,1-21 0,-1 21 15,-21-1-15,0 1 0,0 0 16,0 0-16,0 0 0,0 0 0,0-1 16,-21 22-1,21-21-15,-22 21 0,1 0 16,0 0-1,21 21-15,-21 1 0,21-1 16,-21 0-16,21 21 0,0-21 0,-21 22 16,-1-1-16,22 0 0,0 22 15,-21-22-15,21 1 0,-21 20 0,21-21 16,-21 1-16,21 20 0,0-20 0,0-1 16,0 0-16,-21 1 0,21 20 15,-21-21-15,21 1 0,0-1 0,0 0 16,-22 1-16,22-1 0,-21 0 15,21 1-15,0-22 0,0 0 0,0 21 16,0-20-16,0-1 16,0 0-16,21-21 15,1 0-15,-1 0 16,0-21-16,0 0 0,0-1 0,0 1 16,22 0-16,-22 0 0,0 0 0,0 0 15,0-22-15,1 22 0,-1-21 16,0-1-16,0 22 0,-21-21 0,0 0 15,0-1-15,0 22 0,0-21 0,-21-22 16,0 43-16,0 0 16,-1 0-16,-20 0 0,21-1 15,0 22-15,0-21 0,-1 21 0,1-21 16,0 21-16,0 0 16,21-21 15,21 21-31,0 0 15,0 0-15,1 0 0,20-21 0,-21 21 16,0-21-16,22 21 0,-22-22 0,21 22 16,-21-21-16,22 0 0,-1 21 15,0-21-15,-21 21 0,22-21 0,-22 0 16,21 21-16,-21-22 0,1 22 0,-22-21 16,21 21-1,-21-21-15,0 0 16,-21 21 15,21 21-31,0 0 16,0 0-16,-22-21 0,22 22 0,0-1 15,0 0-15,0 0 0,0 0 16,0 0-16,22 1 16,-1-22-16,0 0 0,0 0 0,0 0 15,0 0-15,1 0 0,20 0 16,-21 0-16,0 0 0,22 0 0,-22 0 15,0-22-15,0 1 0,21 21 16,-42-21-16,22 0 0,-1 0 16,0 0-16,0-1 0,-21 1 15,0 0-15,21 0 0,-21 0 16,0 0 0,0 42 15,0 0-16,0 0-15,0 0 0,0 0 0,0 1 16,-21 20-16,21-21 0,0 21 0,0 1 16,0-22-16,0 21 0,0 1 15,-21-22-15,21 21 0,-21 0 16,21 1-16,0-1 0,0 0 0,0 1 16,0-1-16,-21 0 0,21 1 0,0 20 15,0-20-15,0-1 0,0 0 16,0 1-16,0-1 0,0 0 0,0 1 15,21-1-15,-21 0 0,0-21 0,0 22 16,0-22-16,0 21 0,0-21 16,0 1-16,0-1 0,0 0 0,-21-21 15,-1 21-15,1-21 0,0 0 16,0 0-16,-21 0 0,20 0 0,1-21 16,-21 0-16,21 21 0,-22-21 15,22-22-15,0 22 0,0 0 16,0-21-16,21-1 0,0 1 0,-21 0 15,21-22-15,0 22 0,0-22 16,0 22-16,0-22 0,0 22 0,21-21 16,0 20-16,-21 1 0,21 0 0,0 20 15,0-20-15,1 21 0,20-21 16,-21 20-16,0 1 0,22 0 16,-1-42-16,-21 41 0,0 22 15,0-21-15,1 0 0,-1 0 0,0 0 16,-21 0-1</inkml:trace>
  <inkml:trace contextRef="#ctx0" brushRef="#br0" timeOffset="-40878.2">8191 10880 0,'0'0'0,"0"-21"15,22-22 1,-1 43-16,-21-21 0,0 42 47,0 0-47,-21 1 0,21-1 15,-22 21-15,22-21 0,-21 22 16,21-1-16,0-21 0,-21 21 0,21 1 16,-21-1-16,21 0 0,0 1 0,0-1 15,0-21-15,-21 22 0,21-22 16,0 0-16,-21 0 0,21 0 15,0 0-15,0 1 0,0-44 47,0 1-47,0 0 0,0 0 16</inkml:trace>
  <inkml:trace contextRef="#ctx0" brushRef="#br0" timeOffset="-40141.61">7874 11240 0,'0'0'0,"-21"0"0,42 0 47,0 0-47,0 0 0,22 0 0,-22 0 16,21-22-16,0 22 0,-20 0 15,20-21-15,0 0 0,1 21 0,-1-21 16,0 0-16,1 0 0,-1 21 0,0-22 15,1 1-15,-22 0 0,21 0 16,-21 0-16,0 0 0,1-1 0,-1 22 16,-21-21-16,0 0 0,0 0 0,0 0 15,0 0-15,0-1 16,-21 22-16,21-21 0,-22 21 16,1 0-16,0 0 31,0 21-16,21 1-15,0-1 0,0 0 0,0 0 16,0 0-16,0 0 0,0 1 16,0-1-16,0 21 0,0-21 0,0 22 15,0-22-15,-21 21 0,21 0 16,-21-20-16,21-1 0,0 21 0,0-21 16,0 0-16,0 1 0,-22-1 0,22 0 15,0 0-15,0 0 0,0 0 16,-21-21 15,21-21-15,0 0-16,0 0 0,0 0 15,0 0-15,0-1 0,0 1 0,0 0 16,21-21-16,1 21 0,-22-22 0,21 22 16,0 0-16,21 0 0,-21 0 15,1-1-15,20 1 0,-21 0 0,21 21 16,1 0-16,-22-21 0,21 21 0,-21 0 15,22 0-15,-22 0 0,21 21 16,-21-21-16,1 21 0,-1 0 0,-21 1 16,0-1-16,0 0 0,0 0 0,0 21 15,0-20-15,0-1 16,-21 0-16,-1 0 0,1 0 0,0 0 16,0 1-16,0-1 0,21 0 0,-21 0 15,21 0 1,21-21 31,-21-21-47,21 0 0,0 0 15</inkml:trace>
  <inkml:trace contextRef="#ctx0" brushRef="#br0" timeOffset="-39642.01">9186 11218 0,'0'22'16,"21"-22"0,1 0-1,-1 0-15,0 0 16,0-22-16,0 22 0,0-21 15,1 0-15,-1 21 0,0-21 16,0 0-16,0 0 16,-21-1-16,21 22 0,-21-21 15,0 0-15,0 0 16,-21 0 0,0 21-16,0 0 15,0 0-15,0 0 0,-1 0 16,1 0-16,0 21 0,0 0 15,0 0-15,0 0 0,-1 1 16,22-1-16,-21 21 0,21-21 16,-21 0-16,21 1 0,0-1 15,0 0-15,0 0 0,0 0 0,0 0 16,0 1-16,0-1 0,0 0 16,0 0-16,21 0 0,0-21 15,1 0-15,-1 21 0,0-21 16,0 0-16,21 0 0,-20 0 15,-1 0-15,0 0 0,0-21 16,0 21-16,0-21 0,1 0 16,-22 0-16,21 0 0,0 21 15</inkml:trace>
  <inkml:trace contextRef="#ctx0" brushRef="#br0" timeOffset="-38841.73">11091 10880 0,'0'-21'0,"0"42"0,21-42 16,-21-1 0,0 1-1,0 0-15,0 0 16,0 0-16,-21 0 16,0-1-16,0 22 15,0 0-15,0-21 0,-1 21 16,-20 0-16,21 0 0,0 0 0,-22 0 15,22 0-15,-21 0 0,0 0 0,20 21 16,-20-21-16,0 22 0,21-1 16,-1 0-16,1 0 0,-21 0 0,21 22 15,21-22-15,-21 21 0,-1-21 0,1 22 16,0-1-16,21 0 0,0 1 16,0-1-16,0 0 0,0 1 0,0-1 15,0-21-15,0 21 0,21-20 0,0-1 16,1 0-16,-1 0 0,0 0 15,0 0-15,0-21 0,0 0 16,1 22-16,20-22 0,-21 0 0,0 0 16,22 0-16,-22 0 0,0 0 15,21 0-15,-21-22 0,22 22 0,-22-21 16,0 21-16,21-21 0,-20 0 0,20 21 16,-21-21-16,0 0 0,0-1 15,22 22-15</inkml:trace>
  <inkml:trace contextRef="#ctx0" brushRef="#br0" timeOffset="-37773.9">11409 11091 0,'0'0'0,"-21"0"47,-1 0-47,1 22 0,0-22 15,0 21-15,0 0 0,0 0 16,21 0-16,-22 0 0,1 1 0,21-1 15,-21 0-15,21 0 0,0 0 0,0 0 16,0 1-16,0-1 0,0 0 16,0 0-16,21 0 0,0-21 15,1 21-15,-1-21 0,0 0 16,0 0-16,21 0 0,-20 0 16,-1 0-16,0 0 0,0 0 0,0-21 15,0 21-15,-21-21 16,22 0-16,-22 0 0,0 0 15,0-22-15,0 22 0,0 0 16,0 0-16,0 0 0,-22-1 0,1-20 16,0 21-16,21 0 0,-21 0 15,21-1-15,0 1 16,0 0 0,21 21-16,0 0 15,0 0-15,1 0 0,-1 0 16,0 0-16,0 0 0,21 0 15,-20 0-15,-1 0 0,0 0 0,0 0 0,0 0 16,0 21-16,1 0 0,-1 1 16,-21-1-16,0 0 0,21 0 15,-21 0-15,0 0 0,0 1 0,0-1 16,0 0-16,0 0 0,0 0 0,0 0 16,0 1-16,0-1 15,0 0-15,0 0 16,0-42 31,0 0-47,0 0 15,0-1-15,0 1 16,0 0-16,21 0 0,-21 0 0,0-22 16,0 22-16,21 0 0,0 0 0,1 0 15,-22 0-15,21-1 0,0 1 16,0 0-16,0 21 0,0 0 0,1-21 15,20 21-15,-21 0 0,0 0 0,22 0 16,-22 0-16,0 0 0,0 21 16,0 0-16,0 0 0,1 1 15,-1-1-15,0 0 0,0 0 0,0 0 16,-21 22-16,0-22 0,0 0 0,0 0 0,0 0 16,0 0-16,0 1 0,0-1 15,0 0-15,0 0 16,-21-21-1,0 0 1,21-21 0,0 0-16,0 0 15,0-1-15,0-20 0,0 21 16,0 0-16,0-22 0,0 22 0,0 0 16,21-21-16,0 21 0,0-1 0,1 1 15,-1 0-15,21 21 0,-21-21 16,0 21-16,22-21 0,-22 21 0,0 0 15,21 0-15,-20 0 0,-1 21 0,21 0 16,-21-21-16,0 21 0,1 22 16,-1-22-16,0 0 0,-21 0 15,0 21-15,0-20 0,0 20 0,0-21 16,0 0-16,0 0 0,0 1 0,-21-1 16,21 0-16,0 0 0,-21-21 15,-1 21-15,22-42 47,0 0-31,0 0-16,0 0 0</inkml:trace>
  <inkml:trace contextRef="#ctx0" brushRef="#br0" timeOffset="-36978.36">13017 11028 0,'0'0'15,"-21"0"1,21 21-16,0 0 16,-21-21-16,21 21 0,0 1 15,0-1-15,0 0 0,0 0 0,0 0 0,-21 0 16,21 1-16,0-1 15,0 21-15,-21-21 0,21 0 0,0 1 16,0-1-16,0 0 0,0 0 16,0 0-1,0-42 17,0 0-32,0 0 15,0 0-15,0-1 0,0-20 0,0 21 16,0 0-16,0-22 0,0 22 0,0 0 15,0 0-15,21-21 16,0 42-16,0-22 0,0 1 0,1 0 16,-1 21-16,0-21 0,0 21 0,0 0 15,0 0-15,1 0 0,-1 0 16,0 0-16,0 0 0,0 0 0,0 0 16,1 21-16,-1 0 0,0-21 0,-21 21 15,0 1-15,21 20 0,-21-21 0,0 0 16,0 0-16,0 1 0,0-1 15,0 0-15,0 0 0,0 0 0,-21 0 16,21 1-16,0-1 0,-21 0 16,0-21-1,21-21 17,0 0-32,0-1 15,-22 1-15,22 0 0,0 0 0,0 0 16,0 0-16,0-1 0,0 1 0,0-21 15,22 21-15,-1 0 0,0-1 16,0 1-16,0 21 0,0-21 0,1 0 16,20 21-16,-21 0 0,21-21 0,-20 21 15,-1 0-15,21 0 0,-21 0 16,0 0-16,1 21 0,-1-21 0,0 21 16,0 0-16,0 0 0,-21 1 15,21-1-15,-21 0 0,0 21 0,0-21 16,0 1-16,0-1 0,0 0 15,-21 0-15,0 0 0,0 0 0,0 1 16,21-1-16,-21-21 16,-1 0-16,22-21 47</inkml:trace>
  <inkml:trace contextRef="#ctx0" brushRef="#br0" timeOffset="-36194.23">14118 11070 0,'0'0'0,"-21"0"0,0 0 16,0 0-16,-1 0 0,1 0 0,0 21 15,0-21-15,21 22 16,-21-1-16,21 0 0,0 0 16,0 0-16,0 0 0,0 1 15,0-1-15,0 0 16,0 0-16,21-21 16,0 0-16,0 0 15,0 0 1,-21-21-1,0 0-15,0 0 16,0-1-16,0-20 0,0 21 16,0 0-16,0 0 0,0-1 15,0 1-15,0 0 0,0 0 0,0 0 16,22 0-16,-1 21 0,0-22 0,0 22 16,0-21-16,0 21 15,22 0-15,-22 0 0,0 0 16,0 0-16,0 0 0,1 0 0,-1 0 15,0 21-15,0-21 0,0 22 16,0-1-16,-21 0 0,0 0 0,0 0 16,0 0-16,0 22 0,0-22 0,0 0 15,0 21-15,0-20 0,0-1 16,0 0-16,0 0 0,0 0 16,-21 0-16,21 1 15,-21-22 1,21-22-1,0 1-15,0 0 16,0 0-16,0 0 0,0 0 0,0-1 16,0 1-16,0-21 0,21 21 15,0 0-15,1-22 0,-1 22 0,0 0 16,0 0-16,0 0 0,0-1 0,1 22 16,20-21-16,-21 21 0,21 0 15,1 0-15,-22 0 0,21 0 0,-21 0 16,22 0-16,-22 0 0,0 21 0,0 1 15,-21-1-15,0 0 0,21 0 16,-21 0-16,0 22 0,0-22 16,0 0-16,0 0 0,0 21 0,-21-20 15,0-1-15,21 0 0,-21 0 16,0 0-16,0 0 0,21 1 0,0-1 16,0-42 15,21 21-31</inkml:trace>
  <inkml:trace contextRef="#ctx0" brushRef="#br0" timeOffset="-35585.99">15811 10520 0,'0'0'0,"0"-21"0,0 0 0,0-1 16,-21 22 15,0 22-15,21-1-16,0 0 16,0 21-16,0-21 0,-21 22 0,21-1 15,-21 0-15,21 1 0,0-1 0,-21 0 16,-1-20-16,1 20 0,0 0 15,21 1-15,-21-1 0,21-21 0,-21 21 16,21 1-16,0-22 0,0 21 0,-21-21 16,21 1-16,0-1 0,-22-21 15,22 21-15,0-42 32,0 0-17,0-1-15,0 1 0</inkml:trace>
  <inkml:trace contextRef="#ctx0" brushRef="#br0" timeOffset="-35214.21">15536 10605 0,'0'-22'0,"0"44"0,0-65 0,0 22 0,0 0 15,0 0-15,0 0 16,0-1-16,21 1 0,-21 0 15,22 0-15,-1 21 0,0-21 0,21 0 16,-21 21-16,1-22 0,20 22 16,0-21-16,1 21 0,-1 0 0,0 0 15,1 0-15,-22 0 0,21 21 0,0 1 16,-20-1-16,-1 0 0,-21 21 16,0-21-16,0 22 0,0-1 0,-21 0 15,-1-20-15,1 20 0,-21 0 16,0-21-16,-1 1 0,1 20 0,0-21 15,-1 0-15,22 0 0,-21-21 0,21 22 16,-1-1-16,1-21 0,0 0 16,0 0-16,21 21 15,21-21 1,0 0 0,0 0-16,1 0 15,-1 0-15,0 0 0</inkml:trace>
  <inkml:trace contextRef="#ctx0" brushRef="#br0" timeOffset="-34617.63">16552 10986 0,'0'0'0,"21"0"16,-21-22-16,22 22 0,-1-21 15,-21 0-15,0 0 16,0 0-16,0 0 0,0-1 16,0 1-16,0 0 0,-21 0 15,-1 0-15,1 21 16,0 0-16,0 0 0,0 0 0,-22 0 16,22 0-16,-21 21 0,0 0 0,20 0 15,-20 0-15,21 1 0,-21-1 16,20 0-16,1 21 0,-21-21 0,21 1 15,21-1-15,-21 21 0,21-21 16,-22 0-16,22 1 0,0-1 16,0 0-16,0 0 0,0 0 0,22-21 15,-1 21-15,0-21 0,0 0 16,0 0-16,0 0 0,1 0 16,20-21-16,-21 21 0,21-21 0,-20 0 15,20 0-15,0 0 0,-21-1 0,1 1 16,20 0-16,-21 0 0,0 0 15,0 0-15,-21-1 0,0 1 0,22 0 16,-22 0-16,0 0 16,-22 21-1,1 21 1,21 0-16,0 0 0,-21 0 0,0 1 16,21 20-16,-21-21 15,21 0-15,0 0 0,0 1 0,0-1 16,0 0-16,0 0 0,0 0 0,0 0 15,0 1-15,21-1 16,0-21-16,-21 21 0,21-21 0,0 0 16,1 0-16,-1 0 0,0 0 0,0 0 15,0-21-15,0 0 0,22 21 16,-43-22-16,21 1 0</inkml:trace>
  <inkml:trace contextRef="#ctx0" brushRef="#br0" timeOffset="-34173.89">16870 10901 0,'0'0'0,"0"-64"31,21 64-31,0-21 16,0 21-16,0 0 15,1 0-15,-1 0 0,0 0 0,0 0 16,0 0-16,0 21 0,1 1 0,-1-22 15,0 21-15,0 0 0,0 0 16,-21 0-16,0 0 0,21 1 16,-21 20-16,0-21 0,0 0 0,0 0 15,0 1-15,0-1 0,0 0 16,0 0-16,0 0 0,-21 0 16,0-21-16,0 0 0,0 0 31,21-21-31,0 0 0,0 0 15,0 0-15,0 0 0,0-1 0,0 1 16,21 0-16,-21-21 0,21 21 16,0-1-16,0-20 0,1 21 0,-1 0 15,21 0-15,-21-1 0,0 1 0,1 0 16,-1 21-16,0 0 16,0-21-16,0 21 0,0 0 0,1 0 15,-1 0-15,0 21 16,0-21-16,-21 21 15,0 0-15,0 1 16</inkml:trace>
  <inkml:trace contextRef="#ctx0" brushRef="#br0" timeOffset="-32877.63">17716 11070 0,'22'0'47,"-1"-21"-47,0 21 0,-21-21 16,21 21-16,0-21 0,0 21 0,1-21 15,-1-1-15,0 22 0,0-21 0,0 0 16,0 0-16,-21 0 15,22 0-15,-22-1 0,0 1 16,-22 21 0,1 0-16,0 0 0,0 0 15,0 0-15,-22 21 0,22 1 0,0-22 16,-21 21-16,21 0 0,-1 0 0,1 0 16,0 22-16,0-22 0,21 0 15,-21 0-15,21 0 0,0 0 0,0 1 16,0-1-16,0 0 0,21 0 0,0 0 15,0 0-15,0 1 0,1-22 16,20 21-16,-21-21 0,21 0 0,-20 0 16,20 0-16,0 0 0,-21 0 15,22 0-15,-1 0 0,-21 0 16,22-21-16,-22-1 0,21 1 0,-21 0 16,0 0-16,1 0 0,-1 0 0,0-22 15,-21 22-15,21-21 0,-21 21 16,21-1-16,-21-20 0,0 21 0,0 0 15,21 0-15,-21-1 0,0 1 16,0 42 15,-21 1-31,21-1 0,0 0 16,-21 0-16,21 0 0,-21 0 16,0 1-16,21-1 0,0 0 15,-21 21-15,-1-21 0,22 1 0,-21-1 16,21 0-16,0 0 0,0 0 0,0 0 15,-21-21-15,21 22 0,0-1 16,0-42 15,0-1-15,0 1-16,21 0 0,-21 0 0,21 0 16,1 0-16,-1-1 0,0-20 0,-21 21 15,42-21-15,-21 20 16,1 1-16,-1 0 0,21 0 0,-21 0 0,0 0 15,22-1-15,-22 1 0,0 21 16,21 0-16,-20 0 0,-1 0 16,21 0-16,-21 0 0,-21 21 15,21 1-15,-21-1 0,0 0 0,0 0 16,0 21-16,0-20 0,0-1 16,0 0-16,0 21 0,0-21 0,0 1 15,0-1-15,0 0 0,0 0 0,0 0 16,0 0-16,0 1 15,0-1-15,22-21 0,-1 21 16,0-21-16,0 0 0,0 0 0,0 0 16,1 0-16,-1 0 0,21-21 15,-21 0-15,0 21 0,1-22 16,-1 1-16,0 0 0,0-21 0,0 21 16,0-22-16,1 1 0,20 0 15,-21-1-15,0 1 0,0 0 0,1-1 16,-1 1-16,0 0 0,0-1 0,0 1 15,0 0-15,-21 20 0,0 1 16,0 0-16,0 0 0,0 0 0,0 0 16,-21 21-1,0 0-15,0 0 16,0 21-16,0 0 0,21 0 16,-22 21-16,22-20 0,-21 20 15,21-21-15,-21 21 0,21 1 16,0-22-16,-21 21 0,21 1 0,-21-22 15,21 21-15,-21 0 0,21-20 0,0 20 16,-22-21-16,22 21 0,-21-20 16,21 20-16,0-21 0,0 0 0,0 0 15,0 22-15,0-22 0,0 0 16,0 0-16,21-21 16,1 0-16,-1 21 0,0-21 0,0 0 15,0 0-15,0 0 0,1 0 0,-1-21 16,0 0-16,0 21 0,21-21 15,-20 0-15,-1 0 0,0-1 16,0 1-16,0 0 0,-21 0 0,21 0 16,1 0-16,-22-1 15,0 1-15,21 21 0,-21-21 0,0 0 16</inkml:trace>
  <inkml:trace contextRef="#ctx0" brushRef="#br0" timeOffset="-32518.14">19071 10816 0,'0'-21'31,"21"21"-31,0 0 0,22 0 0,-22-21 16,21 21-16,-21 0 0,22 0 15,-1-21-15,-21 21 0,22 0 0,-1 0 16,-21-21-16,21 21 0,-20 0 0,20 0 16,-21 0-16,0-22 0,0 22 15,1 0-15,-1 0 16,0 0 0</inkml:trace>
  <inkml:trace contextRef="#ctx0" brushRef="#br0" timeOffset="-3246.52">15769 4890 0,'0'-22'63,"0"44"-1,0-1-46,21-21-16,-21 21 0,0 0 0,-21-21 16,21 21-16,-21 0 0,21 1 0,-21-22 15,21 21-15,0 0 0,0 0 16,-21 0-16,-1-21 0,22 21 0,0 1 16,-21-1-16,21 0 15,-42-21-15,21 0 0,21 21 16,0 0-16,0 0 15,0-42 32,21 0-31,0 0-16</inkml:trace>
  <inkml:trace contextRef="#ctx0" brushRef="#br0" timeOffset="-2326.18">15621 4763 0,'0'0'0,"-21"21"16,21 0-16,-21-21 15,-1 21-15,22 0 0,-21-21 0,0 21 16,21 1-16,-21-1 0,21 0 16,-21 0-16,0 0 0,21 0 0,-22 1 15,22-1-15,-21 0 16,0 0-16,21 0 0,0 0 0,0 1 15,-21-22-15,21 21 0,0 0 0,-21-21 16,21 21-16,0 0 0,0 0 16,0 1-16,0-1 15,21 0 1,0-21 0,0 0-16,0 21 0,1-21 15,-1 0-15,0 0 0,0 0 0,0 0 16,0 0-16,1 0 15,-1 0-15,0 0 0,0 0 0,0 0 16,0 0-16,1 0 0,-1 0 16,0 0-16,0 0 15,0 0-15,0 0 0,1 0 0,-1 0 16,0 0-16,0-21 0,0 21 16,0 0-16,-21-21 0,22 21 15,-1-21-15,0 21 0,-21-22 0,21 22 16,-21-21-16,21 0 0,0 21 15,22-21-15,-22 0 0,-21 0 16,0-1-16,0 1 16,0 0-16,0 0 0,0 0 15,0 0-15,0-1 16,0 1-16,0 0 0,0 0 16,0 0-16,0 0 0,0-1 15,-21 1-15,21 0 0,0 0 16,0 0-16,-21 0 0,21-1 15,-22 1-15,1 21 0,0 0 16,21-21-16,-21 21 16,0 0-16,0 0 15,-1 0-15,1 0 16,0 0-16,0 0 16,0 0-16,0-21 15,42 21-15,-64 21 16,1-21-16</inkml:trace>
  <inkml:trace contextRef="#ctx0" brushRef="#br0" timeOffset="-2156.57">15515 4953 0,'21'85'31,"-21"-64"-31,0 0 0,0 0 16,0 0-16,0 1 0,0-1 15,21-21-15,1 21 0,-1-21 16,0 0-16,0 0 0</inkml:trace>
  <inkml:trace contextRef="#ctx0" brushRef="#br0" timeOffset="-666.55">15790 4763 0,'0'0'16,"21"0"-1,-21-22 32,-21 22 0,0 0-31,0 0-1,0 0 1,0 0-16,-1 0 16,1 0-16,0 0 15,0 0 1,0 0-16,21 22 16,-21-22-16,-1 21 0,1 0 15,0 0-15,21 0 0,-21 0 0,0 1 16,0-1-16,21 0 0,0 0 15,-22 21-15,1-20 0,0-1 0,21 0 16,0 0-16</inkml:trace>
  <inkml:trace contextRef="#ctx0" brushRef="#br0" timeOffset="-557.61">16256 5249 0,'21'0'15,"0"-21"-15,22 21 0</inkml:trace>
  <inkml:trace contextRef="#ctx0" brushRef="#br0" timeOffset="437.62">15494 4233 0</inkml:trace>
  <inkml:trace contextRef="#ctx0" brushRef="#br0" timeOffset="3135.41">15494 4276 0,'0'0'47,"-21"0"-16,0 0-15,-1 0-1,22-21-15,-21 21 16,0 0-16,0 0 16,0 0-16,0-22 15,-1 22-15,1 0 16,0 0 0,0 0-16,21-21 0,-21 21 0,0 0 15,-1 0-15,1-21 16,0 21-1,0 0-15,21-21 0,-21 21 0,0-21 16,-1 21 0,1 0-16,21-21 15,0-1-15,-21 22 0,0-21 16,0 21 0,0-21-16,21 0 15,-22 21-15,1 0 0,21-21 16,-21 0-16,21-1 15,-21 22-15,0-21 0,21 0 16,-21 21-16,-1-21 16,22 0-1,-21 0-15,0 21 16,21-22-16,0 1 16,-21 21-16,21-21 15,-21 0-15,0 21 16,21-21-16,0 0 15,0-1-15,-22 1 0,22 0 16,-21 21 0,21-21-16,0 0 15,0 0-15,0-1 16,0 1 0,0 0-16,0 0 15,0 0-15,0 0 16,0-1-16,0 1 15,0 0-15,0 0 16,0 0 0,0 0-16,0-1 15,0 1-15,0 0 16,0 0-16,0 0 16,0 0-16,0-1 0,0 1 15,0 0 1,0 0-16,0 0 0,0 0 15,0-1-15,0 1 16,21 0-16,-21 0 16,22 21-16,-22-21 0,0 0 15,0-1 1,0 1-16,21 21 0,-21-21 16,0 0-1,0 0-15,21 21 16,-21-21-16,21 21 15,0-22-15,-21 1 0,21 0 16,1 21 0,-22-21-16,0 0 15,21 21-15,0-21 0,0-1 16,0 22 15,-21-21-31,0 0 0,21 21 16,-21-21-16,22 21 0,-22-21 15,21 0-15,0-1 16,0 22-16,-21-21 0,21 21 16,0-21-16,-21 0 15,22 0-15,-1 21 16,0-21-16,0 21 16,0-22-16,0 22 0,1-21 15,-22 0-15,21 21 16,0 0-16,0-21 0,0 21 15,0-21 1,1 21-16,-1 0 16,0-21-16,0 21 0,0 0 15,0-22-15,1 22 0,-1-21 0,0 21 16,0 0-16,0-21 16,0 21-16,1 0 0,-22-21 15,21 21-15,0 0 0,0-21 16,0 21-16,0 0 15,1-21-15,-1 21 0,0 0 16,-21-22-16,21 22 16,0 0-16,0 0 0,1 0 15,-22-21-15,21 21 0,0 0 16,0 0-16,0 0 16,0 0-16,1-21 0,-1 21 15,0 0-15,0 0 0,0 0 16,0 0-16,1 0 0,-1-21 15,0 21-15,0 0 0,0 0 0,0 0 16,1 0-16,-1 0 0,0 0 16,0-21-16,0 21 0,0 0 15,1 0-15,-1 0 0,0 0 16,0 0-16,0 0 16,0 0-16,1 0 0,-1 0 15,0 0-15,0 0 0,0-21 16,0 21-16,1 0 0,-1 0 15,0 0-15,0 0 0,0 0 16,0 0-16,1 0 16,-1 0-16,0 0 15,0-22 1,0 22 0,0 0-16,1 0 0,-1 0 15,0 0 1,0 0-1,0 0 1,0 0 31,1 0 15,-22-21-46,21 21 15,0 0-15,0 0 0,0 0-1,0 0-15,1 0 16,-1 0-16,0 0 15,0 0 1,0 0-16,0 0 31,-21-21 47,-21 0-62,0 21 0,0-21-16,0 21 15,21-21-15,-21 21 0,-1 0 16,1-22-16,0 22 0,0 0 16,0-21-1,0 21-15,-1 0 0,1 0 16,21-21-16,-21 21 0,0 0 15,0 0 1,21-21-16,-21 21 0,-1 0 31,44 0 63,-1 0-94,-21 21 16,21-21-16,0 21 15,0-21-15,0 21 0,1-21 16,-1 0-16,0 22 0,0-22 0,0 0 16,0 21-16,1-21 0,-1 21 15,0-21-15,21 0 0,-21 0 0,1 21 16,-1-21-16,0 0 0,0 0 15,0 0-15,0 21 16,1-21-16,-22 21 94,-22-21-94,1 0 15,0 22-15,21-1 0,-21-21 0,0 0 16,21 21-16,-21-21 0,-1 21 0,1-21 16,21 21-16,-21-21 0,0 21 15,0-21-15,0 22 0,-1-22 0,1 21 16,0-21-16,0 21 0,0-21 0,0 21 16,-1-21-16,1 21 15,0-21-15,0 21 16,0-21-16,0 22 15,-1-22 48</inkml:trace>
  <inkml:trace contextRef="#ctx0" brushRef="#br0" timeOffset="3422.89">17145 2159 0,'21'0'0,"0"-21"16,0 21-16,1-21 0,-22 0 15,0-1-15,21 22 16,0 0-16,0-21 16,0 21-16,0 0 15,-42 0 110,0 0-125</inkml:trace>
  <inkml:trace contextRef="#ctx0" brushRef="#br0" timeOffset="3541.82">17230 2117 0,'-43'21'32,"22"-21"-17,85-21-15,-149 42 47,64-21-47</inkml:trace>
  <inkml:trace contextRef="#ctx0" brushRef="#br0" timeOffset="3603.78">17060 2117 0</inkml:trace>
  <inkml:trace contextRef="#ctx0" brushRef="#br0" timeOffset="5157.58">15155 1842 0,'0'21'16,"-21"-21"31,21-21-47,-21 21 15,21-22-15,0 1 16,0 0-16,0 0 15,0 0-15,0 0 16,0-1 0,21 22-1,0 0-15,0 0 0,-21-21 16,22 21-16,-1 0 0,0 0 0,0 0 16,0 0-16,0 0 0,1 0 15,-1 21-15,-21 1 16,0-1-16,0 0 0,0 0 15,0 0-15,0 0 16,-21 1-16,-1-1 0,1-21 16,0 21-16,0 0 0,0 0 0,0-21 15,-1 21-15,1 1 0,0-22 0,0 21 16,0 0-16,0-21 0,-1 21 16,1-21-1,21 21 1,-21-21-16,42 0 62,-21-21-62,21 21 16,1 0-16,-1 0 0,0 0 0,0 0 16,0 0-16,0 0 0,1 0 15,-1 0-15,0 0 0,0 0 16,0 0-16,0 0 15,1 0 1,-22-21 31,0 0-31,0 0-16,0-1 15</inkml:trace>
  <inkml:trace contextRef="#ctx0" brushRef="#br0" timeOffset="5350.47">15600 1418 0,'0'-21'0,"0"0"0</inkml:trace>
  <inkml:trace contextRef="#ctx0" brushRef="#br0" timeOffset="6198.64">15557 1334 0,'-42'0'32,"0"0"-17,126 0-15,-189 0 0,83 0 16,1 0-16,0 0 0,0 0 15,0 0-15,0 0 0,-1 0 0,1 0 16,0 0-16,0 0 0,0 21 0,0-21 16,-1 21-16,1-21 0,0 21 15,0-21-15,-21 21 0,-1 0 16,22 1-16,0-22 0,21 21 0,-21 0 16,0-21-16,-1 21 0,1 0 15,0 0-15,21 1 0,-21-1 0,0 0 16,21 0-16,-21 0 0,21 0 15,0 1-15,-22-1 0,22 0 0,0 0 16,-21 0-16,21 0 0,0 1 16,0-1-16,0 21 0,0-21 15,0 0-15,0 1 0,0-1 16,0 0-16,0 0 0,0 0 0,21 0 16,-21 1-16,22-22 15,-22 21-15,21-21 0,0 0 0,0 21 16,0-21-16,0 21 0,1-21 15,-1 0-15,0 0 0,0 0 16,0 0-16,22 0 0,-22 0 0,0 0 16,0 0-16,21 0 0,-20 0 0,-1 0 15,21 0-15,-21 0 0,0 0 16,1 0-16,20 0 0,-21 0 0,0 0 16,0 0-16,22 0 0,-22 0 15,0-21-15,0 21 0,0 0 0,1-21 16,-1 21-16,0 0 15,-21-21-15,21 21 0,0-22 0,-21 1 16,21 21-16,1-21 16,-1 21-16,-21-21 0,21 0 15,-21 0-15,21 21 0,-21-22 0,0 1 16,0 0-16,21 0 16,-21 0-16,0 0 15,0-1-15,0 1 0,0 0 16,0 0-1,0 0-15,0 0 0,0-1 16,0 1-16,0 0 0,0 0 0,0 0 16,0 0-16,0-1 15,0 1-15,0 0 0,0 0 16,-21 21-16,21-21 0,-21 0 0,21-1 16,0 1-16,-21 21 15,21-21-15,-21 21 0,-1 0 16,22-21-16,-21 21 15,0 0-15,0 0 0,0 0 16,0-21-16,-1 21 0,1 0 16,0 0-16,0 0 0,-21 0 15,20 0-15,1 0 0,0 0 0,0 0 16,0 0-16,0 0 0,-1 0 0,1 0 16,0 0-16,0 0 0,0 0 15,0 0-15,-1 0 0,1 0 0,21 21 16,-21-21-16</inkml:trace>
  <inkml:trace contextRef="#ctx0" brushRef="#br1" timeOffset="18917.69">8742 12044 0,'0'-21'15,"21"0"-15,-21-1 0,21 1 16,-21 0-16,0 0 16,0 0-16,0 0 15,0-1-15,0 1 0,0 0 16,-21 21 46,21 21-62,-21 0 16,21 1-16,0-1 0,-21 0 16,-1 0-16,1 0 0,21 22 15,-21-22-15,0 21 0,0 0 0,21-20 0,-21 20 16,-1 0-16,1 1 0,0-1 16,0-21-16,0 21 0,0 1 15,-1-1-15,-20 0 0,21-20 0,0 20 16,0 0-16,-1-21 0,1 22 15,0-22-15,0 0 0,0 21 0,0-20 16,21-1-16,0 0 0,-22 0 0,22 0 16,-21-21-16,21 21 0,-21-21 15,21 22-15,0-44 47,0 1-47,0 0 0,21 21 16</inkml:trace>
  <inkml:trace contextRef="#ctx0" brushRef="#br1" timeOffset="19665.55">8996 12658 0,'-21'0'63,"-1"21"-32,1 0-15,21 0-1,0 0 1,0 1 0,21-22 15,1 0-15,-22-22-16,21 1 0,0 0 15,-21 0-15,0 0 16,0 0-16,0-1 15,0 1 1,-21 21 0,0 0-1,-1 0-15,22 21 16,-21 1-16,21-1 16,0 0-1,0 0-15,-42-21 0</inkml:trace>
  <inkml:trace contextRef="#ctx0" brushRef="#br1" timeOffset="24442.38">9694 12637 0,'-21'0'32,"21"-22"-1,-21 22-15,0 0 15,0 0 0,21 22-31,-22-1 16,22 0-16,0 0 15,0 0-15,0 0 16,0 1 0,0-1-16,0 0 15,22-21 16,-1 0-31,0 0 16,-21-21-16,0 0 0,21 21 16,-21-22-16,0 1 15,21 21-15,-21-21 0,0 0 16,0 0-16,0 0 0,-21-1 31,0 22-31,0 0 16,0 0 15,-1 22-31,22-1 16,0 0-16,0 0 15,0 0-15,0 0 16,0 1 0,22-22 15,-1 0-31,0 0 15,-21-22 1,21 1-16,-21 0 0,21 21 16,-21-21-16,0 0 15,0 0-15,0-1 16,-21 1 0,0 21-16,0 0 15,0 0-15,-1 0 16,1 21-16,21 1 15,-21-22-15,21 21 0,0 0 16,0 0-16,0 0 16,0 0-16,0 1 15,21-22-15,0 0 16,1 0 0,-1 0-16,0 0 15,0 0-15,0 0 16,-21-22-16,21 1 0,-21 0 15,0 0 1,0 0-16,0 0 16,-21 21-16,0 0 15,0 0-15,0 0 16,0 0-16,-1 0 16,1 0-16,21 21 15,0 0-15,0 0 16,0 0-16,0 0 15,21-21 1,1 0-16,-1 0 16,0 0-1,0 0-15,0 0 16,-21-21-16,21 21 16,-21-21-16,0 0 15,0 0-15,0 0 16,-21 21-16,21-22 0,-21 22 15,0-21 1,0 21-16,0 0 16,21 21-16,0 1 15,0-1 1,0 0-16,0 0 16,0 0-1,21-21 1,0 0-1,0 0-15,-21-21 16,0 0 15,-21 21-15</inkml:trace>
  <inkml:trace contextRef="#ctx0" brushRef="#br1" timeOffset="26138.28">9017 12637 0,'-21'21'63,"0"0"-63,21 0 15,-22-21-15,22 21 16,0 0-16,0 1 0,0-1 16,0 0-16,0 0 15,22-21 1,-1 0-16,0 0 0,0 0 16,0 0-16,0 0 15,1 0-15,-22-21 16,21 0-16,0 21 0,-21-21 0,0-1 15,0 1 1,0 0-16,0 0 0,0 0 16,-21 21-16,21-21 15,-21 21-15,-1 0 16,1 0-16,0 0 16,0 21-1,21 0-15,-21 0 16,21 0-16,0 0 15,0 1-15,0-1 16,21-21-16,-21 21 16,21-21-16,0 0 15,0 0-15,1 0 16,-1 0-16,0 0 16,-21-21-16,0 0 15,0-1 1,0 1-16,0 0 15,0 0-15,-21 21 16,21-21-16,-21 21 16,-1 0-16,1 0 0,0 0 15,0 0 1,21 21-16,0 0 16,0 0-16,0 0 0,0 1 15,0-1 1,0 0-1,21-21-15,0 0 16,0 0 0,1 0-16,-1 0 0,0 0 15,-21-21 1,21 0-16,-21-1 16,0 1-16,0 0 15,-21 0 1,0 21-1,0 0 1,-1 0-16,1 0 16,21 21-16,0 0 15,0 0-15,0 1 16,0-1-16,0 0 16,0 0-1,21-21 1,1 0-16,-1 0 15,0 0 1,-21-21-16,21 21 0,-21-21 16,0 0-16,0-1 15,0 1 1,0 0 0,-21 21-1,0 0 1,21 21-1,0 0 1,0 1 0,21-22-1,0 0 1,0 0 15,-21-22-15,0 1-1,-21 21 32</inkml:trace>
  <inkml:trace contextRef="#ctx0" brushRef="#br0" timeOffset="48105.17">9610 529 0,'0'-21'16,"21"0"-16,-21 0 15,21 0-15,-21-1 16,0 1 0,0 0-1,0 42 32,0 0-47,0 1 0,0-1 16,0 0-16,0 0 15,0 21-15,0-20 0,0-1 0,0 21 16,0-21-16,-21 22 0,21-22 0,0 21 16,-21 0-16,21-20 0,0 20 15,0-21-15,0 21 0,0-20 0,-22 20 16,22-21-16,0 0 0,0 0 15,-21 1-15,21-1 0,0 0 0,0 0 16,0 0-16,0 0 16,0 1-16,-21-1 15,21 0 1,0 0-16,-21-21 0,21 21 16,0-42 46,0 0-62,0 0 16,0 0-16,0-1 15,0 1-15,21 0 0,-21 0 16,21 0-16,-21-22 0,21 22 0,-21 0 16,22 0-16,-1-21 0,0 20 0,-21 1 15,21 0-15,0 0 0,0 0 16,1 0-16,-1 21 0,0-22 0,0 1 15,0 21-15,22 0 16,-22-21-16,0 21 0,0 0 16,0 0-16,0 0 0,1 21 0,-1-21 15,0 21-15,-21 1 0,0-1 16,21 21-16,-21-21 0,0 0 0,0 22 16,0-1-16,0-21 0,0 22 15,-21-22-15,0 21 0,21-21 0,-21 0 16,-1 1-16,22-1 0,-21 0 0,21 0 15,0 0-15,-21-21 0,21 21 16,-21-21-16,0 0 16</inkml:trace>
  <inkml:trace contextRef="#ctx0" brushRef="#br0" timeOffset="72874.06">17611 1609 0,'0'-21'0,"0"-1"15,0 1 1,0 42 62,0 1-62,0-1-16,0 0 15,0 0-15,0 0 0,0 0 16,0 1-1,0-1-15,0 0 16,0 0 0,0 0 15</inkml:trace>
  <inkml:trace contextRef="#ctx0" brushRef="#br0" timeOffset="73137.38">17568 2032 0,'0'21'0,"-21"22"32,21-22-17,-21-21-15,21 21 16,0 0-1,-21-21-15,21 21 16,-21-21-16,21 21 16,0 1-1,0-1 1</inkml:trace>
  <inkml:trace contextRef="#ctx0" brushRef="#br0" timeOffset="73370.11">17462 2392 0,'-21'0'0,"42"0"0,-42 21 0,21 0 16,0 0-16,0 1 16,-21-22-16,21 21 15,0 0 1,0 0-16,0 0 31,0 0-15,0 1-1</inkml:trace>
  <inkml:trace contextRef="#ctx0" brushRef="#br0" timeOffset="73538">17420 2667 0,'0'21'0,"0"0"16,-21-21 15,21 22-31,0-44 47</inkml:trace>
  <inkml:trace contextRef="#ctx0" brushRef="#br0" timeOffset="74025.73">17865 1503 0,'0'-21'0,"0"0"31,0-1 0,21 22 16,0 0-31,0 0-16,0 0 15,0 0-15,1 0 0,-1 0 16,0 0-16,0 0 16,0 0-16</inkml:trace>
  <inkml:trace contextRef="#ctx0" brushRef="#br0" timeOffset="74209.62">18288 1439 0,'21'0'31,"-63"0"-31,63 0 0,21 0 16,-21 0 0,1 0-16,-1 0 0,0 0 15,0 0-15,0 0 0,0 0 0,1 0 16,-1 0-16,0 0 0,0 0 15,0 0-15,22 0 0,-22 0 0,0 0 16,0 0-16,0 0 0</inkml:trace>
  <inkml:trace contextRef="#ctx0" brushRef="#br0" timeOffset="74419.5">18965 1461 0,'0'0'0,"21"0"0,1 0 31,-1 0-31,0 0 16,0 0-16,0 0 16,0 0-16,1 0 15,-1 0-15,0 0 16,0 0-16,0 0 31</inkml:trace>
  <inkml:trace contextRef="#ctx0" brushRef="#br0" timeOffset="74841.07">19262 1482 0,'21'0'16,"-42"0"-16,42 21 0,-21 0 15,0 0 17,0 0-32,0 1 15,0-1 1,0 0-16,0 0 15,0 0 1,0 0-16,0 1 16,0-1-1,0 0-15,0 0 16,0 0-16,-21 43 31,21-43-31,0 0 16,-22 0-16,22 0 15,-21 1-15,21-1 16,-21 0 0,0 0-16,21 0 15,0 0-15,0 1 16,-21-22-16,21 21 16,0 0-1,-21-21-15,21 21 0,0 0 31,0 0-15</inkml:trace>
  <inkml:trace contextRef="#ctx0" brushRef="#br0" timeOffset="75006.97">19135 2244 0,'0'42'32,"-22"-21"-17,44-84-15,-44 147 0,1-84 0,21 22 16,0-1-1,0 0 1,0 0-16,0 0 16,0 0-16,0 1 15,0-1-15,0 0 16</inkml:trace>
  <inkml:trace contextRef="#ctx0" brushRef="#br0" timeOffset="75181.87">19092 2582 0,'0'22'31,"0"-44"-31,0 65 0,0-22 31,0 0-15,0 0 15</inkml:trace>
  <inkml:trace contextRef="#ctx0" brushRef="#br0" timeOffset="75369.76">19050 2731 0,'-21'0'16,"63"-22"-16,-105 44 16,105-22-16,-106 0 0,43 0 0,0 0 15,0 0 1,0 0-16,0 0 15,-1 0 1,1 0 0,0 0-1</inkml:trace>
  <inkml:trace contextRef="#ctx0" brushRef="#br0" timeOffset="75565.65">18648 2731 0,'-43'0'0,"213"0"0,-361 0 0,255 0 0,-149 0 16,64 0-16,0 0 0,0 0 15,-1 0-15,1 0 0,0 0 0,-21 0 16,21 0-16,-1-22 0,1 22 0,0 0 16,0 0-16,0 0 15,0 0 1,21-21-1,-22 21-15</inkml:trace>
  <inkml:trace contextRef="#ctx0" brushRef="#br0" timeOffset="75754.54">18140 2688 0,'-21'0'16,"63"0"-16,-63 0 0,-22 0 0,22 0 15,0 0-15,0 0 0,0 0 16,0 0-1,-1 0-15,1 0 16,0 0 0,0 0-1,0 0 1</inkml:trace>
  <inkml:trace contextRef="#ctx0" brushRef="#br0" timeOffset="75937.43">17843 2709 0,'-21'0'16,"64"0"-16,-107 0 16,106 0-16,-105 0 0,42 0 15,0 0 1,-1 0 0,1 0-1,0 0 1</inkml:trace>
  <inkml:trace contextRef="#ctx0" brushRef="#br0" timeOffset="76157.63">17611 2688 0,'-22'0'31,"65"0"-31,-64 0 0,-22 0 16,22 0 46,21-21-30</inkml:trace>
  <inkml:trace contextRef="#ctx0" brushRef="#br0" timeOffset="76321.54">17526 2646 0,'-21'0'16,"0"0"15,63 0-31,-106 0 63,64-21-48</inkml:trace>
  <inkml:trace contextRef="#ctx0" brushRef="#br0" timeOffset="87125.17">804 14076 0,'-21'0'31,"0"0"-16,21-21 32,0 0-47,21 21 16,0 0-16,0 0 0,1-22 16,-1 22-16,0 0 0,0 0 15,0 0-15,0 0 0,22 0 0,-22 0 16,0 0-16,0 22 15,-21-1-15,0 0 0,0 0 16,-21 0-16,0 0 0,0 22 16,-22-22-16,22 0 0,-21 0 15,21 22-15,-22-22 0,1 0 16,21 0-16,0-21 0,0 21 16,-1-21-16,22 21 0,0-42 31,0 0-31,0 0 15,22 21-15,-22-21 0,21 0 0,0 21 16,0-22-16,0 22 0,0-21 16,1 21-16,20 0 0,-21-21 0,0 21 15,22 0-15,-22 0 0,0 0 16,0 0-16,21 0 0,-20 21 16,-1-21-16,0 21 0,0 1 0,-21-1 15,0 0-15,0 0 16,0 0-16,0 22 0,0-22 0,0 0 15,0 21-15,-21-21 0,0 22 16,0-22-16,-22 0 0,22 0 16,-21 0-16,21 1 0,-22-1 0,1 0 15,0-21-15,-1 21 0,1-21 16,0 21-16,-1-21 0,1 0 0,0 0 16,-1 0-16,1 0 0,21-21 15,-22 0-15,22 21 0,-21-21 16,21 0-16,0-1 0,-1 22 0,22-21 15,0 0-15,0 0 0,0 0 16,0 0 0,22 21-1,-1 0-15,0 0 0</inkml:trace>
  <inkml:trace contextRef="#ctx0" brushRef="#br0" timeOffset="87398.02">1524 14309 0,'0'0'0,"0"-21"31,0-1 48</inkml:trace>
  <inkml:trace contextRef="#ctx0" brushRef="#br0" timeOffset="88165.58">2476 14161 0,'22'0'31,"-1"0"-15,0-22-16,0 22 0,0 0 16,0-21-16,1 0 15,-1 21-15,0-21 0,0 21 0,0-21 16,0 0-16,1-1 0,-1 22 15,0-21-15,-21 0 0,21 0 0,-21 0 16,0 0-16,0-1 16,0 1-16,0 0 15,-21 21 1,0 0-16,21 21 16,0 0-16,0 1 0,0-1 15,0 0-15,0 0 0,0 0 16,0 22-16,0-22 0,0 21 0,0-21 15,0 22-15,0-1 0,0-21 16,0 21-16,0 1 0,0-22 0,0 21 16,0 1-16,0-22 0,-21 21 15,21-21-15,0 22 0,0-22 0,0 0 16,-22 0-16,1 0 0,21 0 16,-21 1-16,0-22 0,0 21 0,0-21 15,-1 0-15,1 0 0,-21 0 16,21 0-16,-22 0 0,22 0 0,-21 0 15,21-21-15,-22 21 0,22-22 16,-21 22-16,21-21 0,0 21 16,-1-21-16,22 0 0,-21 0 15,21 0 1,0-1-16,21 22 16,1-21-16,-1 0 15,0 21-15,21-21 0</inkml:trace>
  <inkml:trace contextRef="#ctx0" brushRef="#br0" timeOffset="88789.91">3387 14330 0,'21'-42'16,"-21"20"-16,0 1 0,0 0 16,-21 21-16,-1-21 0,1 0 0,0 21 15,0 0-15,0-21 0,-22 21 16,22 0-16,0 0 0,-21 0 0,21 0 16,-22 21-16,22 0 0,0 0 15,-21 0-15,20 0 0,1 1 16,0 20-16,0-21 0,0 0 0,0 22 15,21-22-15,0 21 0,0-21 16,0 0-16,0 1 0,0-1 0,0 0 16,0 0-16,21-21 15,0 21-15,0-21 0,0 0 0,0 0 16,1 0-16,20 0 0,-21-21 16,21 0-16,-20 21 0,20-21 0,-21 0 15,21-22-15,1 22 0,-22 0 16,21-21-16,-21-1 0,1 1 0,-1 21 15,0-22-15,0 1 0,0 0 16,0-1-16,-21 1 0,0 0 16,0-1-16,0 1 0,22 21 15,-22 0-15,0-22 0,0 22 16,-22 21 0,1 21-16,21 1 0,0-1 15,-21 0-15,21 0 0,-21 21 16,21 1-16,-21-1 0,21 0 0,0 1 15,0-1-15,-21 0 0,-1 1 16,22-1-16,-21 0 0,21 1 0,0-1 16,0-21-16,0 22 0,0-22 15,0 0-15,0 0 0,0 0 0,21-21 16,1 0-16,-1 0 0,0 0 16,21 0-16,-21-21 15,1 0-15,-1 0 0,0 0 0</inkml:trace>
  <inkml:trace contextRef="#ctx0" brushRef="#br0" timeOffset="89201.67">3768 14309 0,'0'21'0,"0"-42"0,0 63 31,21-42-31,0 0 0,0 0 16,0 0-16,0-21 16,1 21-16,-1-21 0,0 0 0,0 21 15,0-22-15,0 22 0,1-21 16,-22 0-16,0 0 0,0 0 16,-22 21-1,1 0-15,0 0 16,-21 0-16,21 0 0,-1 21 0,1-21 15,-21 21-15,21 0 16,0 0-16,-1 22 0,1-22 0,21 0 16,0 0-16,0 0 0,0 22 15,0-22-15,0 0 0,0 0 0,0 0 16,0 1-16,21-1 0,1-21 16,-1 21-16,0-21 0,0 0 0,21 0 15,-20 0-15,-1 0 0,21 0 0,-21 0 16,22 0-16,-22-21 0,21 21 15,-21-21-15,22-1 0,-22 1 0,21 0 16</inkml:trace>
  <inkml:trace contextRef="#ctx0" brushRef="#br0" timeOffset="89670.4">4381 14182 0,'0'84'0,"0"-168"15,-21 84 1,21 21-1,0 0-15,0 0 0,-21 0 16,21 1-16,0-1 0,-21 0 0,21 21 16,0-21-16,0 1 0,0-1 15,-21 0-15,21 0 0,0 0 0,0 0 16,-21 1-16,21-1 0,0 0 16,0-42 15,0 0-16,0-1-15,0 1 0,0 0 16,0-21-16,0 21 0,0-22 16,21 22-16,0-21 0,0 21 0,0-1 15,0-20-15,1 21 0,20 0 16,-21 0-16,21-1 0,1 22 0,-1-21 16,0 21-16,1 0 0,-1 0 15,0 0-15,1 21 0,-22-21 0,21 22 16,-21-1-16,-21 0 0,0 21 0,0-21 15,0 1-15,0 20 16,0-21-16,-21 21 0,0-20 0,0-1 16,21 21-16,-21-21 0,0 0 15,-1 1-15,22-1 0,0 0 0,0 0 16,0-42 15,0 0-31,22 21 0,-1-21 16</inkml:trace>
  <inkml:trace contextRef="#ctx0" brushRef="#br0" timeOffset="90173.78">5143 13949 0,'0'21'31,"0"0"-31,0 0 0,0 1 0,0-1 16,0 0-16,0 0 0,0 21 0,0-20 15,0-1-15,-21 21 0,0 0 16,21-20-16,0 20 0,0-21 0,-21 21 16,21 1-16,-21-22 0,21 0 15,0 21-15,-21-20 0,21-1 0,0 0 16,0 0-16,21-21 31,0 0-31,0 0 0,0-21 16,0 21-16,1-21 0,-1 0 15,0-22-15,21 22 0,-21 0 0,1-21 16,-1 20-16,0 1 0,-21 0 0,21 0 16,-21 0-16,21 0 0,-21 42 31,0 0-16,0 0-15,0 0 0,0 0 16,-21 1-16,21-1 0,0 0 0,0 0 16,0 0-16,0 0 15,0 1-15,0-1 16,0-42 15,21 21-31,0-22 0,-21 1 16,22 0-16</inkml:trace>
  <inkml:trace contextRef="#ctx0" brushRef="#br0" timeOffset="90373.67">5524 14034 0,'-21'-22'31</inkml:trace>
  <inkml:trace contextRef="#ctx0" brushRef="#br0" timeOffset="90566.56">4974 14161 0,'0'0'0,"21"0"31,0 0-31,1 0 16,-1 0-16,0 0 0,0 0 15,0 0-15,0 0 0,1 0 0,-1 0 16,0 0-16,0-22 15,0 22-15</inkml:trace>
  <inkml:trace contextRef="#ctx0" brushRef="#br0" timeOffset="91919.5">5842 14478 0,'-42'21'15,"84"-42"-15,-106 42 0,43-21 0,21 21 16,0-42 15,21 21-31,1-21 0,-1 0 0,0 0 16,0 21-16,21-21 0,-20-1 15,-1-20-15,21 21 0,-21 0 0,0 0 16,22-22-16,-22 22 0,-21 0 16,21-21-16,-21 20 0,21 1 0,-21 0 15,0 0-15,0 0 0,0 0 16,0-1-1,-21 22-15,0 0 0,0 0 16,0 0-16,-1 22 0,1-1 16,21 0-16,-21 0 0,21 0 15,-21 0-15,0 22 0,21-22 0,-21 21 16,-1 22-16,1-22 0,0 0 16,21 22-16,-21-22 0,0 22 0,0-22 15,-1 0-15,1 22 0,0-22 0,21 1 16,-21-1-16,21 0 0,-21-21 15,21 22-15,0-22 0,0 21 0,0-21 16,0 1-16,0-1 0,0 0 16,0 0-16,0 0 0,21-21 15,0 0-15,0 0 16,0 0-16,1-21 16,-1 21-16,-21-21 0,21 0 0,0 0 15,0-1-15,-21-20 0,21 21 0,1 0 16,-22-22-16,0 22 0,0-21 15,0 21-15,0-22 0,0 22 0,0 0 16,0-21-16,-22 21 0,1-1 0,0 22 16,-21-21-16,21 0 0,-1 21 15,1 0-15,0-21 0,0 21 16,21-21-16,-21 21 0,21-21 16,21 21-1,21 0-15,-21-22 0,1 22 16,20-21-16,0 0 0,1 21 15,-1-21-15,0 0 0,-21 21 0,22-21 16,-1-1-16,0 22 0,1-21 16,-1 0-16,-21 0 0,22 21 0,-22-21 15,0 21-15,0 0 0,0-21 0,0 21 16,-21-22 0,-21 22-1,0 0 1,21 22-16,-21-22 15,21 21-15,-21 0 0,21 0 0,-21 0 16,21 0-16,0 1 16,0-1-16,0 0 0,0 0 0,0 0 15,0 0-15,21-21 0,0 22 0,0-22 16,0 0-16,0 0 16,22 0-16,-22 0 0,0 0 0,21 0 15,-20 0-15,20 0 0,-21-22 16,21 1-16,1 21 0,-22-21 0,0 0 15,0 0-15,22 0 0,-43-1 16,21 1-16,0 21 0,-21-21 0,21 0 16,-21 0-16,0 0 15,0 42 32,-21 0-47,21 21 16,0-21-16,0 22 0,-21-22 0,21 21 15,-21 1-15,21-1 0,-22 21 0,22-20 16,0-1-16,-21 0 0,21 22 16,-21-22-16,21 1 0,0 20 0,0-21 15,-21 22-15,21-22 0,-21 1 0,21 20 16,-21-21-16,21 1 16,0-22-16,0 21 0,0-21 0,-22 22 15,1-22-15,0 0 0,0-21 16,0 0-16,0 0 15,-1 0-15,1 0 0,0 0 0,0 0 16,0-21-16,0 0 0,-1 0 0,1-1 16,0 1-16,0 0 0,0 0 15,21 0-15,0 0 0,0-1 0,0 1 16,0 0-16,0 0 0,0 0 16,0-22-16,0 22 0,0 0 0,21 0 15,0 0-15,21-22 0,-20 22 16</inkml:trace>
  <inkml:trace contextRef="#ctx0" brushRef="#br0" timeOffset="93318.31">8467 14330 0,'0'0'0,"21"0"0,-21-21 0,0 0 16,0-1-16,0 1 16,0 0-16,0 0 15,0 0-15,-21 21 0,-1-21 16,22-1-16,-21 22 0,0 0 15,0 0-15,0 0 0,0 0 0,-1 0 16,1 0-16,0 0 0,0 22 0,-21-22 16,20 21-16,1 0 0,0 0 15,-21 0-15,21 22 0,-1-22 0,22 0 16,-21 21-16,21-21 0,-21 1 0,21 20 16,0-21-16,0 0 0,0 0 15,0 1-15,21-1 0,0-21 16,1 0-16,20 0 15,-21 0-15,0 0 0,0-21 16,22 21-16,-22-22 0,21 1 0,-21 0 16,22-21-16,-22 21 0,21-1 15,-21-20-15,1 21 0,20-21 0,-21 20 16,-21-20-16,21 0 0,0 21 16,-21-22-16,22 1 0,-22 0 0,0 20 15,0-20-15,0 21 0,0 0 0,0 0 16,0-1-16,0 1 0,-22 21 15,1 0 1,21 21-16,0 1 0,0-1 16,0 0-16,0 0 0,0 0 15,0 22-15,0-22 0,0 21 0,-21-21 16,21 22-16,0-22 0,0 21 16,0-21-16,0 22 0,0-22 0,0 21 15,0-21-15,0 0 0,0 1 16,21-1-16,-21 0 0,21-21 0,1 0 15,-1 21-15,0-21 0,21 0 0,-21 0 16,22 0-16,-22-21 0,21 21 16,-21-21-16,22 0 0,-22-1 0,21 1 15,-21 0-15,1 0 0,-1 0 16,0 0-16,-21-1 0,21 1 16,-21 0-16,21 21 15,-42 0 16,0 21-15,21 0-16,0 1 0,-21-1 16,21 0-16,0 0 0,-21 0 0,21 0 15,0 1-15,0-1 0,0 0 16,21-21-16,0 21 16,0-21-16,0 0 0,0 0 15,1 0-15,-1 0 0,21 0 0,-21-21 16,0 21-16,22-21 0,-22 0 15,0-1-15,0 22 0,0-21 0,1 0 16,-1 0-16,0 0 0,-21 0 16,0-1-16,21 1 0,-21 0 0,0 0 15,0 0-15,0 0 16,-21 42 15,21 0-15,0 0-16,-21 21 15,21-20-15,-21 20 0,21-21 16,0 21-16,-22 1 0,1-1 0,0 0 16,21 1-16,0-1 0,0 0 15,-21 1-15,21-1 0,0 0 0,0 1 16,0-1-16,0 0 0,0 1 16,0-1-16,0-21 0,0 22 0,0-1 15,0-21-15,0 0 0,0 22 0,0-22 16,-21 0-16,0 0 0,-1-21 15,1 21-15,0-21 0,-21 0 0,21 0 16,-22 0-16,1 0 0,0 0 0,-1-21 16,1 0-16,0 21 0,-1-21 15,1 0-15,0-1 0,-1-20 16,22 21-16,-21 0 0,21 0 0,-1-1 16,22 1-16,0 0 0,0 0 15,0 0-15,22 0 0,-1 21 16,0-22-16,0 1 0,21 0 15,1 0-15,-22 0 0</inkml:trace>
  <inkml:trace contextRef="#ctx0" brushRef="#br0" timeOffset="93893.27">9588 14118 0,'0'-21'0,"0"42"0,-21-42 16,0 21 0,21 21-1,0 0-15,0 1 16,0-1-16,0 0 0,0 0 0,0 0 15,0 0-15,0 1 0,0-1 16,-21 0-16,21 0 0,0 0 16,0 0-16,-21 1 0,21-1 0,0 0 15,0-42 17,0 0-32,0-1 15,0 1-15,0 0 0,0 0 16,0 0-16,0 0 0,21-1 0,0-20 15,-21 21-15,21 0 0,0 0 16,1-1-16,20 1 0,-21 21 0,21-21 16,-20 0-16,20 21 0,-21 0 0,21 0 15,-20 0-15,20 0 16,-21 0-16,0 21 0,22 0 0,-22 0 16,0 1-16,-21-1 0,0 0 0,0 21 15,0-21-15,0 22 0,0-22 16,0 0-16,0 0 0,-21 0 0,21 1 15,-21-1-15,-1 0 0,1 0 16,0-21-16,21 21 0,-21-21 16,21-21 15,0 0-31,0 0 0,21 0 16,0-1-16</inkml:trace>
  <inkml:trace contextRef="#ctx0" brushRef="#br0" timeOffset="94469.7">10414 14203 0,'0'0'0,"42"0"16,-21 0-1,-21-21-15,22 21 16,-22-21-16,0-1 15,0 1-15,0 0 16,0 0-16,0 0 16,-22 0-16,1 21 15,0 0-15,0 0 16,0 0-16,0 0 16,-1 21-16,1 0 0,0-21 0,0 21 15,21 0-15,-21 22 0,0-22 16,-1 0-16,1 0 0,0 21 0,0-20 15,21 20-15,0-21 0,0 0 0,0 0 16,0 1-16,0-1 0,0 0 16,0 0-16,21-21 0,0 0 0,0 0 15,1 0-15,-1 0 16,21 0-16,-21 0 0,0 0 0,1-21 16,-1 0-16,0 0 0,0-1 15,0 1-15,0-21 0,1 21 16,-1 0-16,0-22 0,-21 22 0,0 0 15,21 0-15,-21 0 0,0-1 0,21 22 16,-21-21-16,-21 42 31,0 1-31,21-1 16,0 0-16,0 0 0,-21 0 16,21 0-16,0 22 0,0-22 0,0 0 15,0 0-15,0 0 0,0 1 16,21-22-16,0 21 0,0 0 15,0-21-15,1 0 0,20 0 0,-21 0 16,0 0-16,22 0 0,-22 0 16,0-21-16</inkml:trace>
  <inkml:trace contextRef="#ctx0" brushRef="#br0" timeOffset="95189.7">11112 14076 0,'-21'0'16,"0"21"-16,21 0 16,-21-21-16,21 21 0,-21 1 0,21-1 15,0 0-15,0 0 0,0 0 16,0 0-16,-21 1 0,21-1 0,0 0 16,-22 0-16,22 0 15,0 0-15,0 1 0,0-1 16,-21-21-16,0 0 15,21-21 1,0-1 0,0 1-16,0 0 15,0 0-15,0 0 0,0-22 0,0 22 16,21 0-16,-21 0 0,21 0 16,1 0-16,-1-1 0,0 1 15,0 21-15,21-21 0,-20 0 0,-1 21 16,0 0-16,0 0 0,21 0 0,-20 0 15,-1 0-15,0 0 0,0 21 16,0-21-16,0 21 0,1 0 0,-22 1 16,21-1-16,-21 0 0,0 0 0,0 0 15,0 0-15,0 1 0,0-1 16,0 0-16,-21 0 0,-1 0 16,1 0-16,0-21 15,21 22-15,-21-22 0,21-22 47,0 1-47,0 0 0,0 0 16,0 0-16,21 0 0,0-22 0,0 22 15,1 0-15,-1 0 0,0 0 16,0-1-16,0 1 0,0 0 0,22 0 16,-1 21-16,0-21 0,-20 21 15,-1 0-15,0 0 0,0 0 16,0 21-16,-21 0 0,0 0 15,21 0-15,-21 1 0,0-1 16,0 21-16,0-21 16,0 0-16,-21 1 0,0-22 0,21 21 15,0 0-15,0 0 0,0 0 0,-21-21 16,21 21-16,0 1 16,21-22 15,0 0-31,0-22 0,-21 1 15,22 21-15</inkml:trace>
  <inkml:trace contextRef="#ctx0" brushRef="#br0" timeOffset="95434.58">12107 14097 0,'-21'0'31,"21"21"-16,-21 0-15,0 1 0,0-1 16,21 0-16,0 0 0,-22 0 0,1 0 16,21 1-16,-21-1 0,21 0 15,0 0-15,-21-21 0,21 21 0,-21 0 16,0 1-16,21-44 47,21 22-47,-21-21 0,21 0 15</inkml:trace>
  <inkml:trace contextRef="#ctx0" brushRef="#br0" timeOffset="95602.48">12023 13970 0,'0'21'78,"21"-21"-78</inkml:trace>
  <inkml:trace contextRef="#ctx0" brushRef="#br0" timeOffset="95957.27">12658 14034 0,'0'0'16,"-22"-22"-1,22 1-15,-21 21 0,0 0 16,0 0-16,0 0 0,0 21 15,-1 1-15,1-22 0,0 21 16,0 0-16,0 0 0,0 21 0,-1-20 16,1-1-16,21 0 0,0 0 15,0 21-15,0-20 0,0-1 0,0 0 16,0 0-16,21 0 16,1-21-16,20 0 0,-21 0 0,0 0 15,0 0-15,22 0 0,-22 0 16,0 0-16,0 0 0,0 0 15,1-21-15,-1 0 0,0 21 0,0-21 16,-21 0-16,21-1 0</inkml:trace>
  <inkml:trace contextRef="#ctx0" brushRef="#br0" timeOffset="96613.66">14309 14161 0,'21'0'0,"-42"0"0,63-22 0,-42 1 16,0 0-16,0 0 15,0 0-15,0 0 0,-21-1 16,0 22-16,-1-21 0,1 21 15,0 0-15,-21 0 0,-1 0 16,22 0-16,-21 0 0,0 0 0,-1 21 16,1 1-16,0-1 0,20 0 15,-20 0-15,21 0 0,0 22 0,-22-22 16,22 21-16,21 0 0,-21-20 0,21 20 16,0-21-16,0 21 0,0-20 15,0 20-15,0-21 0,0 0 0,21-21 16,0 21-16,22 1 0,-22-22 15,21 0-15,-21 0 0,22 0 0,20 0 16,-20 0-16,-1-22 0,21 1 16,1 0-16,-22 0 0,22 0 15,-22 0-15,0-22 0</inkml:trace>
  <inkml:trace contextRef="#ctx0" brushRef="#br0" timeOffset="97149.34">14838 13568 0,'0'-64'0,"0"128"0,0-170 16,0 85-16,0-21 0,0 20 0,0 1 16,-21 0-16,-1 21 15,1 0-15,21 21 16,-21 0-16,21 1 16,-21 20-16,21 0 0,-21 22 0,21-22 15,0 22-15,0-1 0,-21 1 0,21-22 16,-22 21-16,1 1 0,21-22 15,0 22-15,-21-22 0,0 0 0,0 22 16,21-22-16,0-21 0,-21 22 16,21-1-16,-22-21 0,22 0 0,0 1 15,0-1-15,0 0 16,0-42 0,0 0-16,0-1 15,0 1-15,0 0 0,0 0 16,22-21-16,-1 20 0,0 1 15,0-21-15,-21 21 0,21-22 0,22 22 16,-22 0-16,0-21 0,21 21 16,1-1-16,-1 1 0,0 0 0,1 21 15,-1 0-15,-21 0 0,21 0 0,1 0 16,-22 0-16,21 21 0,-21 0 16,1 1-16,-1-1 0,-21 0 0,0 0 15,0 21-15,0-20 0,0-1 16,-21 21-16,-1-21 0,1 22 0,0-22 15,0 0-15,0 0 0,0 0 0,-1 0 16,22 1 0,-21-22-16,42-22 31,1 1-15,-1 21-16,0-21 0,0 0 0</inkml:trace>
  <inkml:trace contextRef="#ctx0" brushRef="#br0" timeOffset="97701.83">15875 14139 0,'0'-21'0,"0"42"0,0-63 0,0 21 16,0 0-16,0 0 0,-21-1 15,21 1-15,0 0 16,-21 0-16,-1 21 0,1 0 0,21-21 16,-21 21-16,0 0 0,0 0 15,0 0-15,-1 21 0,1 0 0,0 0 16,0 0-16,0 1 0,0-1 0,-1 0 16,1 21-16,0-21 0,0 1 15,0 20-15,21-21 0,-21 0 16,21 22-16,0-22 0,0 0 0,0 0 15,0 0-15,21 0 0,0-21 16,0 22-16,0-22 0,0 0 0,1 0 16,20 0-16,-21 0 0,21 0 15,-20 0-15,20-22 0,-21 1 0,21 0 16,-20 0-16,20 0 0,-21 0 0,0-22 16,0 22-16,1 0 0,-1-21 15,0 20-15,0 1 0,-21 0 0,0 0 16,0 0-16,-21 21 31,0 0-31,0 21 0,21 0 16,0 0-16,-22-21 0,22 21 15,-21 22-15,21-22 0,0 0 0,0 0 16,0 0-16,0 1 0,0-1 0,0 0 16,0 0-16,21 0 0,1 0 15,-1-21-15,0 22 0,0-22 0,0 0 16,22 0-16,-1 0 0,-21 0 15,21 0-15,-20 0 0,20-22 0,-21 1 16</inkml:trace>
  <inkml:trace contextRef="#ctx0" brushRef="#br0" timeOffset="98169.56">16489 14076 0,'-21'0'16,"-1"0"-16,1 0 0,21 21 15,-21 0-15,0 0 0,0 1 16,21-1-16,0 0 0,0 0 16,0 0-16,-21 0 0,21 1 15,0-1-15,-22 0 0,22 0 0,0 0 16,0 0-16,0 1 0,0-44 47,0 1-32,0 0-15,0 0 0,0 0 16,0 0-16,0-1 0,22 1 0,-1 0 16,0-21-16,0 21 0,21-1 15,-20-20-15,-1 21 0,21 0 0,0 0 16,-20 21-16,20-22 0,-21 22 16,21 0-16,-20 0 0,20 0 0,-21 22 15,0-1-15,0-21 0,-21 21 0,0 0 16,22 21-16,-22-20 0,0-1 15,0 0-15,0 21 0,0-21 16,0 1-16,-22-1 0,22 21 0,-21-21 16,0 0-16,0 1 0,0-1 15,0-21-15,21 21 16,0-42 15,21 0-31,0-1 16</inkml:trace>
  <inkml:trace contextRef="#ctx0" brushRef="#br0" timeOffset="98902.34">17547 14118 0,'0'0'0,"0"-42"16,0 21-16,-21 0 0,0 21 15,0 0-15,-1-22 0,-20 22 0,21 0 16,0 0-16,-22 0 0,22 0 16,-21 0-16,21 22 0,-22-1 0,22-21 15,-21 21-15,21 0 0,0 0 16,-1 0-16,1 1 0,0-1 0,21 0 16,0 21-16,0-21 0,0 1 0,0-1 15,0 0 1,0 0-16,21-21 0,22 0 0,-22 21 15,0-21-15,21 0 0,-21 0 0,22 0 16,-22 0-16,21 0 0,-21-21 16,1 21-16,-1-21 0,0 0 0,0 21 15,0-21-15,0-1 0,-21 1 16,0 0-16,22 0 0,-22 0 16,0 0-16,-22 42 46,22 0-46,0 0 16,0 0-16,-21 22 16,0-1-16,0-21 0,21 21 0,-21 1 15,0 20-15,-1-20 0,1-1 0,0 0 16,0 22-16,21-22 0,-21 0 16,0 1-16,-1 20 0,22-20 0,0-1 15,0 21-15,0-20 0,-21 20 0,21 1 16,0-22-16,0 0 0,0 1 15,0-1-15,0 0 0,0 1 0,0-22 16,0 21-16,0-21 0,0 1 0,-21-22 16,21 21-16,-21-21 0,0 0 15,0 0-15,-1 0 0,1 0 16,0-21-16,0-1 0,0 1 0,0 0 16,-1-21-16,1 21 0,0-22 15,0 1-15,21 0 0,-21-22 0,21 22 16,0-22-16,0 22 0,0 0 15,0-22-15,0 22 0,21-1 0,-21 1 16,21 0-16,0-1 0,0 1 0,22 0 16,-22 21-16,21-22 0,-21 1 15,22 21-15,-1-22 0,-21 22 0,22 0 16,-1-21-16,0 21 0,-21-1 0,22-20 16,-22 21-16,21 0 15</inkml:trace>
  <inkml:trace contextRef="#ctx0" brushRef="#br0" timeOffset="99597.68">17695 14182 0,'0'0'0,"21"0"0,1 0 0,-1 0 0,0 0 16,0 0-16,0 0 0,0 0 16,1 0-16,-1 0 0,0-21 15,0-1-15,0 1 0,-21 0 16,0 0-16,0 0 15,-21 21 1,0 0-16,0 0 16,0 0-16,-1 0 0,1 0 0,0 0 15,0 21-15,0 0 0,0-21 0,-1 21 16,1 0-16,21 1 0,-21-1 16,21 0-16,-21 0 0,21 0 15,0 0-15,0 1 0,0-1 16,21 0-16,0-21 0,0 21 15,1-21-15,20 0 0,-21 21 16,0-21-16,0 0 0,22 0 16,-22 0-16,21 0 0,-21 0 0,22-21 15,-1 21-15,-21-21 0,22 0 0,-22 0 16,21 21-16,-21-22 0,0 1 16,1 0-16,-1 0 0,0 0 0,0 0 15,-21-1-15,21 1 0,-21 0 16,-21 21 15,0 0-15,0 21-16,21 0 0,-21-21 0,21 22 15,-22-1-15,22 0 0,-21 0 0,21 0 16,0 0-16,-21 1 16,0-1-16,21 0 15,0-42 32,0 0-47,0-1 16</inkml:trace>
  <inkml:trace contextRef="#ctx0" brushRef="#br0" timeOffset="99770.58">18224 13907 0,'0'63'0,"0"-126"0,-21 63 15,0 0 1,21 21 15,21-21-15,0 0-16,1 0 16,-1 0-16</inkml:trace>
  <inkml:trace contextRef="#ctx0" brushRef="#br0" timeOffset="100277.98">18669 14055 0,'0'21'0,"-21"-21"16,21 21-16,-21 0 15,-1-21-15,22 21 0,0 1 16,-21-1-16,21 0 15,-21 0-15,21 0 0,0 0 16,0 1-16,0-1 0,0 0 16,-21 0-16,21 0 15,-21-21 1,21-21 15,0 0-31,0 0 16,0 0-16,0-1 0,0 1 15,0 0-15,0 0 0,21 0 16,0 0-16,0-1 0,0 1 0,22 0 16,-22 0-16,21 0 0,-21 0 15,22-1-15,-22 22 0,42 0 16,-20 0-16,-22 0 0,0 22 16,0-1-16,0-21 0,1 21 0,-22 21 15,0-21-15,21 1 0,-21-1 0,0 0 16,0 0-16,0 21 0,0-20 15,0-1-15,0 0 0,-21-21 0,21 21 16,0 0-16,-22-21 0,1 21 16,0-21-16,21-21 62</inkml:trace>
  <inkml:trace contextRef="#ctx0" brushRef="#br0" timeOffset="101069.52">19621 14139 0,'0'-21'0,"0"42"0,0-63 15,-21 21-15,0 0 0,0 0 0,0 21 16,0-22-16,-1 22 15,1 0-15,-21 0 0,21 0 16,0 0-16,-22 0 0,22 22 16,0-1-16,-21 0 0,20-21 0,1 21 15,0 0-15,0 22 0,0-22 0,0 0 16,21 0-16,-22 0 0,22 0 16,0 1-16,0-1 0,22 0 15,-1-21-15,0 21 0,0-21 0,0 0 16,22 0-16,-22 0 0,0 0 15,21 0-15,-21 0 0,22 0 0,-22-21 16,21 21-16,-21-21 0,1 0 16,-1 21-16,0-22 0,0 1 15,0 0-15,-21 0 0,21 0 16,-21 0-16,0-1 16,0 44 15,0-1-31,-21 0 15,21 0-15,0 0 0,0 22 0,-21-22 16,0 21-16,0 0 0,21 1 16,-21-1-16,-1 0 0,22 1 0,-21 20 15,0-20-15,0-1 0,21 0 16,-21 22-16,0-22 0,-1 0 0,1 1 16,-21 20-16,21-20 0,0 20 15,-1 1-15,1-22 0,0 21 0,0-20 16,0 20-16,21-20 0,-21-1 15,21 0-15,-22 1 0,22-22 0,0 0 16,-21 21-16,21-21 0,-21 1 0,0-1 16,0-21-1,0 0-15,-1 0 16,22-21-16,-21-1 0,21 1 0,-21 0 16,0 0-16,21 0 15,0-22-15,-21 22 0,0-21 0,21 0 0,0-1 16,0 1-16,0-22 0,0 22 15,0-21-15,0 20 0,0-20 16,0 20-16,21 1 0,-21-21 0,21 20 16,0 1-16,21 0 0,-20-1 0,-1 1 15,0 0-15,21 20 0,-21-20 16,22 21-16,-22-21 0,0 20 16,21 1-16,-20 0 0,-1-21 0,0 21 15,0 21-15,0-22 0,0 1 0,1 0 16,-22 0-16,0 0 0,21 0 15,-21-1-15</inkml:trace>
  <inkml:trace contextRef="#ctx0" brushRef="#br0" timeOffset="101969.66">20637 13716 0,'0'21'16,"22"-21"-16,-1 0 15,0 0-15,0 0 0,0 0 16,0 0-16,1 0 0,20 0 0,-21 0 16,21 0-16,1 0 0,-22-21 0,21 21 15,1-21-15,-22 21 0,0-21 16,0 0-16,-21-1 0,0 1 15,0 0-15,0 0 0,0 0 16,-21 0-16,0-1 0,-22 1 16,22 21-16,0 0 0,-21 0 15,21 0-15,-22 0 0,22 0 16,-21 0-16,21 0 0,-22 21 0,22 1 16,-21-1-16,21 0 0,-1 21 15,1-21-15,0 1 0,21 20 0,0-21 16,0 21-16,0-20 0,0-1 0,0 0 15,0 0-15,21 0 0,0 0 16,1 1-16,-1-1 0,0 0 0,21-21 16,-21 21-16,1-21 0,-1 0 15,21 0-15,-21 0 0,0 0 0,1 0 16,-44-21 15,-20 21-31,21 0 16,0 0-16,-22 0 0,1 0 15,21 0-15,-21 0 0,-1 21 0,1-21 16,0 21-16,20 0 0,-20 1 0,21-1 16,-21 0-16,20 0 0,1 0 15,21 0-15,0 1 0,-21 20 0,21-21 16,0 0-16,0 22 0,0-22 16,21 0-16,0 21 0,1-21 15,20 1-15,-21-22 0,21 21 0,-20 0 16,20-21-16,0 0 0,1 0 0,-1 0 15,0 0-15,1 0 0,-1-21 16,0 21-16,1-43 0,-1 22 0,21 0 16</inkml:trace>
  <inkml:trace contextRef="#ctx0" brushRef="#br0" timeOffset="102297.46">21759 13229 0,'0'0'0,"0"-21"0,0 0 0,-21 21 16,0 0-1,0 0-15,21 42 0,-21-21 16,-1 22-16,-20-1 0,21 0 0,0 1 16,0 20-16,-1 1 0,1-1 15,-21-20-15,21 20 0,0 1 0,-1-1 16,1-21-16,0 22 0,0-22 15,0 1-15,0-1 0,21 0 0,0-21 16,-22 1-16,22 20 0,0-21 0,0 0 16,0 0-16,22-21 31,-1 0-31,0 0 16,0-21-16,0 21 0,0-21 15,1 0-15,-1 0 0,0 0 0,0-1 16,0 1-16</inkml:trace>
  <inkml:trace contextRef="#ctx0" brushRef="#br0" timeOffset="102697.24">21590 14034 0,'0'0'16,"0"21"-16,-21 0 15,21 0-15,0 0 16,21-21-1,0 0-15,21 0 16,-20 0-16,-1 0 0,21 0 0,-21 0 16,22 0-16,-22 0 0,21 0 15,-21-21-15,0 0 0,22 21 0,-43-21 16,21 21-16,-21-21 0,21-1 0,-21 1 16,-21 0-1,0 21-15,-22 0 16,22 0-16,0 0 0,-21 0 15,21 0-15,-1 0 0,-20 21 0,21-21 16,0 21-16,0 1 0,-1-1 16,1 0-16,21 0 0,0 0 15,0 0-15,0 1 0,0-1 16,0 0-16,0 0 16,21 0-16,1-21 0,-1 0 0,0 21 15,0-21-15,0 0 0,22 0 0,-22 0 16,21 0-16,-21 0 0,22-21 15,-1 0-15,0 21 0,1-21 0</inkml:trace>
  <inkml:trace contextRef="#ctx0" brushRef="#br0" timeOffset="103461.77">22415 13907 0,'-63'0'16,"42"21"-1,0 0-15,21 0 16,0 0-16,-22 0 0,22 1 16,0-1-16,-21 0 0,21 0 0,0 0 15,0 0-15,0 1 0,0-1 0,0 0 16,0 0-16,-21-21 16,21 21-16,-21-21 31,21-21-16,0 0 1,0 0-16,0 0 16,0-1-16,0 1 0,0 0 0,21 0 15,0 0-15,0-22 0,1 22 0,-1 0 16,0 0-16,0 0 0,0 0 16,22-1-16,-22 1 0,21 21 0,-21-21 15,22 21-15,-22 0 0,0 0 16,21 0-16,-21 0 0,1 0 0,-1 21 15,0 0-15,0 1 0,0-1 0,0 21 16,-21-21-16,0 0 0,0 1 16,0-1-16,0 0 0,0 0 15,0 0-15,0 0 0,0 1 16,-21-1-16,21 0 0,-21-21 0,21 21 16,-21-21-16,0 21 15,0-21-15,-1 0 16,22-21-1,0 0-15,0 0 16,0 0-16,0-1 16,0 1-16,22 0 0,-1 0 15,0 0-15,0 0 0,0-1 16,22 1-16,-22 0 0,21 21 16,-21-21-16,22 0 0,-1 21 0,-21 0 15,21 0-15,1 0 0,-22 0 16,21 0-16,-21 21 0,1-21 0,-1 21 15,0 0-15,0 0 0,-21 1 16,0 20-16,0-21 0,0 0 0,0 0 16,0 1-16,-21-1 0,0 0 0,21 0 15,-21-21-15,-1 21 0,1-21 16,21 21-16,-21-21 0,21 22 0,-21-22 16,0 0-16,21-22 46,0 1-46,21 21 0,0-21 16,-21 0-16,21 21 0,0-21 0</inkml:trace>
  <inkml:trace contextRef="#ctx0" brushRef="#br0" timeOffset="103857.54">23368 14076 0,'0'0'0,"21"0"32,0 0-32,0 0 15,1 0-15,-1 0 0,0 0 16,0-21-16,0 0 0,22 21 16,-22-22-16,0 22 0,0-21 0,-21 0 15,21 21-15,0-21 0,-21 0 16,0 0-16,-21 21 15,0 0 1,0 0-16,0 0 0,0 0 0,-22 0 16,22 21-16,0-21 0,-21 21 0,20 0 15,1 0-15,21 0 16,-21 1-16,21-1 0,0 0 0,0 0 0,0 0 16,0 0-16,0 1 0,0-1 15,21 0-15,-21 0 16,21-21-16,1 0 0,-1 0 0,21 0 15,-21 21-15,22-21 0,-22 0 0,21 0 16,0 0-16,1 0 0,-22-21 16,21 0-16,1 21 0,-1-21 0,-21 0 15</inkml:trace>
  <inkml:trace contextRef="#ctx0" brushRef="#br0" timeOffset="104342.26">24045 13949 0,'0'-21'15,"0"42"-15,0-21 16,0 21-16,0 0 16,-21 0-16,21 1 0,-21-1 15,21 0-15,-21 0 0,21 0 16,-21 0-16,21 1 0,-22-1 16,22 0-16,0 0 0,0 0 15,-21-21 1,21-21 15,0 0-15,0 0-16,0 0 0,0-1 15,0 1-15,21 0 0,1 0 0,-1 0 16,0-22-16,0 22 0,21 0 16,-20 0-16,20-21 0,-21 20 0,0 1 15,22 21-15,-22-21 0,21 21 16,-21 0-16,0 0 0,22 0 0,-22 0 15,0 21-15,0 0 0,-21 1 0,0-1 16,21 0-16,-21 21 0,0-21 16,0 1-16,0-1 0,0 0 15,-21 0-15,21 0 0,-21 0 0,21 1 16,0-1-16,-21 0 0,0-21 16,21 21-16,-21-21 0,21 21 15,0-42 16,0 0-15,21 0-16,0 0 0,0-1 16</inkml:trace>
  <inkml:trace contextRef="#ctx0" brushRef="#br0" timeOffset="104685.57">24955 13377 0,'0'0'0,"0"-21"16,0 0-16,0 42 31,0 0-15,-21 1-16,0 20 0,0-21 0,0 21 16,0 1-16,-1 20 0,1-20 0,0-1 15,0 21-15,-21-20 0,20-1 16,1 0-16,0 1 0,21-1 0,0 0 15,-21-20-15,21 20 16,0-21-16,0 0 0,0 0 0,0 1 0,0-1 16,0 0-16,21-21 15,0 0 1,0 0-16,1 0 0,-1 0 16,0-21-16,0 0 0,0 21 15,0-22-15,1 1 16,-22 0-16,21 21 0,-21-21 0,0 0 15</inkml:trace>
  <inkml:trace contextRef="#ctx0" brushRef="#br0" timeOffset="104937.63">24553 13780 0,'43'-22'31,"-1"22"-31,-21-21 16,21 21-16,-20 0 0,20 0 0,0 0 16,1 0-16,-1 0 0,0 0 0,-21 0 15,22 0-15,-22 0 0,0 0 16,0 0-16,0 0 0,-21-21 47</inkml:trace>
  <inkml:trace contextRef="#ctx0" brushRef="#br0" timeOffset="106069.91">25802 14055 0,'0'0'0,"21"0"0,0 0 0,1 0 16,-1 0-16,0 0 16,-21-21-16,21 21 0,-21-22 0,0 1 15,0 0-15,0 0 16,0 0-16,0 0 0,0-1 16,0 1-16,0 0 0,0 0 0,-21 0 15,0 21-15,0 0 0,-1-21 16,1 21-16,-21 0 0,21 0 0,-22 21 15,22 0-15,-21-21 0,0 42 0,20-21 16,-20 1-16,21-1 0,0 21 16,0-21-16,-1 0 0,1 1 0,21 20 15,0-21-15,0 0 0,0 0 16,21 1-16,1-1 0,-1-21 16,0 0-16,21 21 0,-21-21 0,22 0 15,-22 0-15,21 0 16,-21 0-16,22 0 0,-22-21 0,21 0 0,-21 21 15,1-22-15,20 1 0,-21 0 16,0 0-16,-21 0 0,21 0 16,1-1-16,-22 1 0,21 0 0,-21 0 15,0 0-15,0 0 0,0 42 32,-21 0-32,21 0 15,-22 0-15,1 0 0,21 1 16,0-1-16,0 0 0,0 0 0,0 0 15,0 0-15,0 1 0,21-1 16,1 0-16,-1-21 16,0 21-16,0-21 0,0 0 0,22 0 15,-22 0-15,21 0 0,-21 0 0,22 0 16,-22 0-16,0 0 0,0-21 16,21 0-16,-20 21 0,-1-21 0,-21-22 15,21 22-15,0 0 0,-21 0 16,21-22-16,-21 22 0,0 0 0,0 0 15,0 0-15,0 0 0,0-1 0,-21 44 32,0-1-17,0 0-15,21 0 16,0 0-16,-21 0 0,21 1 0,-22-1 16,22 0-16,-21 0 0,21 0 0,0 0 15,0 1-15,-21-22 0,21 21 16,-21-21-16,21 21 0,0-42 47,0 0-47,0-1 0,0 1 15,21 0-15,0 0 0,0 21 16,1-42-16,-1 20 0,0 1 16,0 0-16,0 0 0,22 0 0,-22 0 0,21-1 15,-21 22-15,22 0 0,-1 0 16,0 0-16,1 0 0,-22 0 15,21 22-15,-21-22 0,0 21 0,1 21 16,-22-21-16,0 0 0,0 1 16,0-1-16,0 0 0,0 0 0,0 0 15,-22 0-15,1-21 0,0 22 16,21-1-16,-21-21 0,0 21 0,0-21 16,-1 0-16,22 21 15,22-21 1,-1-21-1,21 0-15</inkml:trace>
  <inkml:trace contextRef="#ctx0" brushRef="#br0" timeOffset="106609.61">27326 13928 0,'0'-21'0,"0"42"0,0-64 16,-21 22-1,0 21-15,21-21 0,-21 21 16,-1 0-16,1 0 0,0 0 16,0 0-16,0 21 0,-22 0 15,22 1-15,0-1 0,0 0 0,0 0 16,0 0-16,-1 0 0,1 1 16,21 20-16,0-21 0,0 0 15,0 0-15,0 1 0,0-1 16,0 0-16,21-21 15,-21 21-15,22-21 0,-1 0 0,0 0 16,0 0-16,0 0 0,0 0 0,1 0 16,-1-21-16,0 21 0,0-21 15,21 0-15,-20-1 0,-1 1 0,0 0 16,0-21-16,0-1 0,0 1 16,1 0-16,-1-1 0,0 1 15,0-21-15,0 20 0,0-20 0,1 20 16,-22 1-16,0 0 0,0-1 15,0 22-15,0 0 0,-22 21 32,1 21-32,0 0 0,0 22 0,0-1 15,0 0-15,-1 1 0,1-1 0,0 0 16,21 1-16,0 20 0,0-20 16,0-22-16,0 21 0,0 0 0,0-20 15,0 20-15,0-21 0,21 0 16,0 0-16,1 1 0,-1-1 0,0-21 15,0 21-15,21-21 0,-20 0 0,-1 0 16,0 0-16,0 0 0,0 0 16,22 0-16,-22-21 0,0 21 15,0-21-15</inkml:trace>
  <inkml:trace contextRef="#ctx0" brushRef="#br0" timeOffset="110753.46">2371 15558 0,'0'-22'31,"0"1"-15,0 0-16,0 0 16,0 0-16,0 0 15,0-1-15,0 1 0,0 0 16,-22 21 31,22 21-47,-21 22 0,21-22 0,0 21 15,0 0-15,-21-20 0,21 20 16,-21 0-16,0 1 0,21-1 0,0-21 16,0 21-16,-21 1 0,21-22 15,0 21-15,0-21 0,0 1 16,0-1-16,0 0 0,21-21 31,0 0-31,0 0 0,0-21 0,0 0 16,1-1-16,-1 1 0,0 0 15,21 0-15,-21-21 0,1 20 16,-1 1-16,0-21 0,0 21 0,0 0 16,0-1-16,1 1 0,-22 0 15,0 0-15,21 21 0,0 0 16,-21 21-1,0 0 1,0 0-16,0 1 0,0-1 16,0 0-16,0 0 0,0 0 0,0 0 15,0 22-15,0-22 0,0 0 16,0 0-16,0 0 0,21 1 0,-21-1 16,21-21-16,-21 21 0,21-21 15,1 0-15,-1 0 16,0 0-16,0 0 0,0-21 15,22 0-15,-22-1 0,0 1 16,0 0-16,0 0 0,0 0 0,1-22 16,-1 22-16,0-21 0,0 21 15,-21-22-15,21 22 0,-21-21 0,21 21 16,-21 0-16,0-22 0,0 22 16,0 0-16,0 0 0,-21 42 46,0 0-46,21 0 0,0 22 16,0-22-16,-21 0 0,21 21 16,-21-21-16,21 1 0,-21 20 15,21-21-15,0 0 0,0 0 0,0 1 16,0-1-16,0 0 0,0 0 0,0 0 16,0 0-16,21-21 15,0 0-15,0 0 16,0 0-16,0 0 0,22-21 15,-22 0-15,21 0 0,-21 0 0,22 0 16,-22-1-16,21 1 0,-21 0 16,22-21-16,-22 21 0,0-22 0,0 22 15,-21 0-15,0 0 0,0 0 16,0-1-16,-21 22 16,0 0-16,0 0 0,0 0 15,-1 0-15,1 0 0,0 22 16,0-22-16,21 21 0,0 0 15,42 21 1,-21-21-16,-21 1 16,22-22-16,-1 21 0,0 0 15,0 0-15,0-21 0,-21 21 0,0 0 16,21 1-16,-21-1 0,22 0 16,-22 0-16,0 0 0,0 0 15,21-21-15,0 0 16,0 0-1,0 0-15,0 0 0,1 0 16,20 0-16,-21-21 0,0 21 16,0-21-16,22 0 0,-22 21 0,0-21 15,0 0-15,0-1 0,22 1 16,-22 0-16,-21 0 0,21 0 0,-21 0 16,21-1-16,-21 1 0,0 0 0,0 0 15,-21 21 16,0 21-15,21 0-16,-21 0 0,21 1 16,0-1-16,-21 0 0,21 0 15,0 0-15,0 0 0,0 1 16,0-1-16,0 0 0,0 0 16,0 0-16,21-21 0,0 21 15,0-21-15,-21 22 0,21-22 0,0 0 16,1 0-16,-1 0 0,0 0 15,21 0-15,-21-22 0,1 1 0,-1 0 16,0 21-16,0-21 0,0 0 0,0 0 16,1-22-16,-1 22 15,0 0-15,-21-21 0,21-1 0,-21 22 16,21-21-16,-21-1 0,0 1 0,21-21 16,-21 20-16,22 1 0,-22 0 15,0 20-15,0-20 0,0 21 0,0 0 16,0 0-16,0 42 31,0 0-31,0 0 0,0 0 16,-22 0-16,22 22 0,-21-1 0,21 0 15,0-20-15,0 20 0,-21 0 0,21 1 16,0-1-16,0 0 0,0-21 16,0 22-16,0-22 0,0 21 0,0-21 15,0 22-15,0-22 16,21 0-16,0 0 0,1 0 0,-1 1 15,0-1-15,21-21 0,-21 0 0,22 0 16,-22 0-16,21 0 0,1 0 16,-22 0-16,21-21 0,0-1 0,1 1 15,-22 0-15,21 0 0,1 0 16,-22 0-16,0-1 0,0 1 0,0 0 16,0-21-16,-21 21 0,22-1 0,-22 1 15,0 0-15,0 0 0,0 0 16,0 0-16,-22 21 15,1 0-15,0 0 16,0 21-16,0 0 0,21 0 16,-21 0-16,21 0 0,0 1 0,0-1 15,0 0-15,0 0 16,0 0-16,0 0 0,0 1 16,0-1-16,21 0 0,0-21 0,0 21 0,0-21 15,0 21-15,1-21 16,-1 0-16,0 0 0,21 0 0,-21 0 15,1-21-15,-1 21 0,-21-21 16,21 21-16,0-21 0,0 0 0,-21-1 16,0 1-16,0 0 0,0 0 15,0-21-15,0 20 16,0 1-16,0 0 0</inkml:trace>
  <inkml:trace contextRef="#ctx0" brushRef="#br0" timeOffset="111009.32">4466 15473 0,'-21'0'0,"42"0"0,-21 0 31,21 0-31,0 0 0,1-21 16,20 21-16,-21-21 0,21 21 15,1-22-15,-22 22 0,21-21 0,1 0 16,-22 21-16,21-21 0,-21 21 16,0-21-16,1 21 0,-1 0 15,-21-21-15,0-1 0,-21 22 16,-1 0-16,1 0 0</inkml:trace>
  <inkml:trace contextRef="#ctx0" brushRef="#br0" timeOffset="111218.2">3937 15282 0,'0'0'0,"21"0"94</inkml:trace>
  <inkml:trace contextRef="#ctx0" brushRef="#br0" timeOffset="111758.61">6498 15304 0,'21'-22'0,"-42"44"0,42-65 0,0 1 16,-21 21-16,22 0 0,-22-1 0,0 44 31,0-1-15,0 0-16,-22 21 0,1 1 16,21-1-16,-21 0 0,0 1 0,0-1 15,21 0-15,-21 22 0,-1-22 0,1-21 16,0 22-16,21-1 0,0-21 15,0 21-15,0-20 0,0-1 16,0 0-16,0 0 0,0 0 0,0 0 16,0-42 15</inkml:trace>
  <inkml:trace contextRef="#ctx0" brushRef="#br0" timeOffset="112595.12">6075 15706 0,'0'0'16,"21"0"-1,0 0-15,0 0 0,22 0 16,-22 0-16,0-21 0,21 21 0,1-22 16,-1 22-16,21-21 15,-20 0-15,20 21 0,1-21 0,-1 0 16,-20 0-16,20-1 0,1 1 0,-22 0 15,0 0-15,1-21 0,-22 20 16,21-20-16,-21 21 0,-21-21 0,0 20 16,0-20-16,0 21 0,0 0 15,0 0-15,-21 21 0,21-22 16,-21 22-16,0 0 0,0 22 0,-1-22 16,22 21-16,-21 21 0,0-21 15,21 22-15,-21-22 0,21 21 0,0 0 16,0 1-16,-21-1 0,21 0 0,0-20 15,-21 20-15,21 0 16,0-21-16,0 22 0,-22-22 0,22 0 16,-21 0-16,21 0 0,-21 1 15,21-1-15,0 0 0,-21-21 0,21 21 16,0-42 15,0 0-31,21 0 0,0-1 16,0 1-16,1 0 0,-22 0 0,21-21 15,0 20-15,21 1 0,-21 0 16,1 0-16,-1 0 0,21 0 0,-21 21 16,0-22-16,1 22 0,-1 0 15,0 0-15,0 0 16,0 22-16,-21-1 16,0 0-16,0 0 0,0 0 15,0 0-15,0 1 0,0-1 0,0 0 16,0 0-16,0 0 0,0 0 15,0 1-15,0-1 16,21-21-16,1 0 0,-22 21 16,21-21-16,0 0 0,0 0 15,0 0-15,0 0 0,22-21 0,-22 0 16,21 21-16,-21-22 0,22 1 0,-22 0 16,21 0-16,-21-21 0,1 20 15,-1 1-15,0 0 0,0-21 16,-21 21-16,21-1 0,-21 1 0,0 0 15,-21 21 1,0 0-16,0 0 0,0 0 16,-1 21-16,1 0 0,0 1 15,0-1-15,0 0 0,21 0 0,0 0 16,0 0-16,0 1 0,0-1 0,0 0 16,0 0-16,21 0 15,0-21-15,0 0 0,-21 21 0,21-21 16,1 0-16,20 0 0,-21 0 0,0 0 15,0 0-15,22 0 0,-22 0 16,0-21-16,21 21 0,-20-21 16,-1 0-16</inkml:trace>
  <inkml:trace contextRef="#ctx0" brushRef="#br0" timeOffset="113065.93">8911 15325 0,'-21'-21'0,"21"42"47,0 0-47,0 21 0,0-21 0,0 22 15,0-1-15,-21 0 0,21 1 0,-21-1 16,21 0-16,-22 1 15,1-1-15,21 22 0,-21-22 0,0 21 16,21-20-16,-21-1 0,21 0 0,-21 1 16,-1-1-16,22 0 0,0 1 15,0-22-15,-21 21 0,21-21 0,0 1 16,-21-1-16,21-42 31,0-1-31,0 1 16,0 0-16,0 0 0,0-21 15,0 20-15</inkml:trace>
  <inkml:trace contextRef="#ctx0" brushRef="#br0" timeOffset="113366.75">8572 15600 0,'-21'-64'16,"64"191"-16,-65-190 0,1-22 0,21 64 15,0 0-15,0 0 0,21 0 0,1-1 16,20 1-16,-21 21 0,21-21 0,1 0 15,-22 21-15,21 0 0,22-21 16,-22 21-16,0 0 0,1 0 0,-1 21 16,0-21-16,-20 21 15,-1 0-15,0 22 0,0-22 0,-21 0 0,0 21 16,0-21-16,-21 1 0,0-1 0,0 21 16,-22-21-16,22 0 15,-21 1-15,-1-22 0,22 21 0,-21 0 16,21-21-16,-22 21 0,22-21 0,0 0 15,0 0-15,42 0 32,0 0-32,0 0 0,1-21 15,-1 21-15</inkml:trace>
  <inkml:trace contextRef="#ctx0" brushRef="#br0" timeOffset="113777.11">9461 15388 0,'-63'21'15,"42"1"-15,0-1 16,-1 21-16,1-21 16,0 0-16,21 1 0,0-1 0,-21 0 15,0 0-15,21 0 0,0 0 0,0 1 16,0-1-16,0 0 0,0 0 15,0 0-15,21-21 0,0 0 16,0 0-16,0 0 0,22 0 16,-22 0-16,0 0 15,0-21-15,22 0 0,-22 0 0,0 21 16,21-21-16,-21-1 0,1 1 0,-22-21 16,0 21-16,0 0 15,0-22-15,0 22 0,0 0 0,0 0 0,-22 0 16,1-1-16,0 1 0,0 21 0,0 0 15,0 0-15,-1 0 0,-20 0 16,21 0-16,0 21 0,0-21 0,21 22 16,0-1-16,0 0 15,0 0-15,0 0 0,0 0 16,21-21-16,0 22 16,0-22-16,0 0 0,22 0 15</inkml:trace>
  <inkml:trace contextRef="#ctx0" brushRef="#br0" timeOffset="115805.12">10075 15431 0,'-106'42'0,"212"-84"0,-106 20 16,-21 22-16,0 0 0,-21 0 16,20-21-16,1 21 0,0 0 15,0 0-15,-21 0 0,20 0 16,1 0-16,0 21 0,0-21 0,0 22 15,0-22-15,-1 21 0,1 0 16,21 0-16,0 0 16,0 0-16,43-21 0,-22 0 15,0 22-15,21-1 0,1-21 16,-22 21-16,21-21 0,0 21 0,-20-21 16,20 21-16,-21 0 0,0-21 0,0 22 15,1-1-15,-22 0 16,0 0-16,0 0 0,-22 0 15,1-21-15,0 0 0,0 22 16,-21-22-16,20 0 0,1 0 16,-21 0-16,21 0 0,0 0 15,-1 0-15,1 0 0,0 0 0,0 0 16,0-22-16,21 1 16,-21 0-16,-1 0 0,22 0 15,0 42 32,22-21-47,-1 21 0,0-21 16,0 21-16,0-21 0,0 0 15,1 0-15,-1 21 0,0-21 0,0 0 16,21 0-16,-20 0 16,20 0-16,-21 0 0,21 0 0,-20 0 15,20 0-15,-21-21 0,21 21 0,-20-21 16,-1 0-16,21 21 0,-21-21 15,0 0-15,1-1 0,-1 1 16,-21 0-16,0 0 0,0 0 0,0 0 16,0-1-16,0 1 0,0 0 15,0 0-15,0 42 32,0 0-32,0 0 15,-21 1-15,21-1 0,-22 0 16,22 0-16,0 0 0,-21 0 15,21 1-15,0-1 0,0 0 16,0 0-16,0 0 0,0 0 16,21-21-16,1 0 0,-1 0 15,0 0-15,0 0 16,0 0-16,0 0 0,22 0 16,-22-21-16,0 0 0,0 0 0,0 0 15,1 0-15,-1-1 0,0-20 16,0 21-16,0-21 0,0-1 0,-21 1 15,0 0-15,22-22 0,-1 22 16,-21-22-16,21 22 0,-21-22 0,0 22 16,0 21-16,0-21 0,0 20 0,0 1 15,0 0-15,0 0 16,0 0-16,0 42 16,0 0-1,0 0-15,-21 22 0,21-1 16,-21 0-16,21 1 0,0-1 0,0 0 15,-22 1-15,1 20 0,21-21 0,-21 1 16,21-1-16,0-21 0,0 22 16,0-22-16,0 21 0,0-21 0,0 0 15,0 1-15,21-1 16,0 0-16,1-21 0,-1 21 0,0-21 0,0 0 16,0 0-16,0 0 0,22 0 15,-22 0-15,0 0 0,0-21 16,22 0-16,-22 0 0,0 21 0,0-22 15,0 1-15,0 0 0,1-21 0,-22 21 16,0-1-16,21 1 0,-21-21 16,21 21-16,-21 0 0,0-1 15,-21 22 17,21 22-32,-21-1 0,21 0 15,0 0-15,0 21 0,-22-20 16,22-1-16,0 0 0,0 0 15,0 0-15,0 0 0,0 1 0,0-1 16,22-21-16,-22 21 0,21 0 0,0-21 16,0 0-16,0 0 0,0 0 15,22 0-15,-22 0 0,0 0 16,0 0-16,0 0 0,1-21 0,-1 0 16,21 21-16,-21-21 0,0-1 15,1 1-15,-1 0 0,0 0 16,0-21-16,-21 20 0,0 1 0,21 0 15,-21 0-15,0 0 0,21 21 0,-21-21 16,-21 42 15,21 0-31,-21 0 0,21 0 0,0 0 16,0 1-16,-21-1 0,21 0 0,0 21 16,0-21-16,0 1 15,0-1-15,0 0 0,21-21 16,0 0-1,0 0-15,1 0 16,-1 0-16,-21-21 0,21 21 16,-21-21-16,0-1 0,21 1 0,-21 0 15,0 0-15,0 0 16,0 0-16,0-1 0,-21 1 0,0 0 16,0 0-16,-1 21 0,1-21 0,0 21 15,21-21-15,-21 21 16,42 0 15,0 0-31,0 0 16,1-22-16,-1 22 0,0 0 0,0 0 15,21-21-15,-20 21 0,-1 0 16,21 0-16,-21 0 0,22 0 0,-22 0 16,0 0-16,0 0 0,0 0 15,-21 21-15,21 1 16,-21-1-16,0 0 0,0 0 15,0 0-15,0 0 0,0 1 16,0-1-16,0 0 16,0 0-16,0 0 0,0 0 15,0 1-15,-21-1 16,0-21 15,21-21-15,0-1-1,0 1-15,0 0 16,0 0-16,0-21 0,21 20 16,-21 1-16,21-21 0,1 21 15,20-22-15,-21 22 0,0-21 0,22 21 16,-22-22-16,21 22 0,-21 0 16,22 21-16,-22-21 0,21 21 15,-21 0-15,0 0 0,1 0 0,-1 21 0,0 0 16,0 0-16,-21 1 0,0 20 15,0-21-15,0 21 0,0-20 0,0-1 16,0 21-16,0-21 0,-21 0 0,21 1 16,0-1-16,-21 0 0,0 0 15,21 0-15,-22-21 0,22 21 0,0-42 63,-21 0-63</inkml:trace>
  <inkml:trace contextRef="#ctx0" brushRef="#br0" timeOffset="116037.41">11811 15071 0,'-21'-21'0,"42"42"0,-63-64 15,20 43-15,1 0 16,0 0-16</inkml:trace>
  <inkml:trace contextRef="#ctx0" brushRef="#br0" timeOffset="116246.29">10943 15198 0,'0'0'0,"0"21"31,21-21-31,0 0 0,1 0 0,-1 0 15,0 0-15,21 0 0,-21 0 0,1 0 16,20 0-16,-21-21 0,0 21 16,0 0-16,1 0 0,-22-21 0,0-1 31</inkml:trace>
  <inkml:trace contextRef="#ctx0" brushRef="#br0" timeOffset="116437.75">10414 15134 0,'0'0'0,"-21"0"15,21 21 1,21-21 15,0 0-15</inkml:trace>
  <inkml:trace contextRef="#ctx0" brushRef="#br0" timeOffset="117093.38">12721 15071 0,'21'0'16,"-42"0"-16,42-21 0,0 21 0,1 0 0,-1 0 16,0 0-16,0 0 15,0 0-15,0 21 0,1 21 16,-22-21-16,21 22 0,0-1 15,0 0-15,0 1 0,-21-1 0,0 0 16,21 1-16,-21-1 0,0 0 16,0 1-16,0-22 0,0 21 0,0-21 15,0 22-15,0-22 0,0 0 0,0 0 16,0 0-16,0 0 16,-21-21-1,21-21 1,0 0-16,0 0 0,0 0 15,0 0-15,21-22 0,1 22 16,-1-21-16,0-1 0,0 1 0,0-21 16,0 20-16,1 1 0,-1-22 15,0 22-15,0 0 0,0-1 0,0 1 16,1 21-16,-1 0 0,0 0 0,0-1 16,0 22-16,0 0 15,-21 22-15,0-1 16,0 0-16,0 0 15,0 0-15,0 0 0,0 1 16,0-1-16,0 0 0,0 0 16,0 0-16</inkml:trace>
  <inkml:trace contextRef="#ctx0" brushRef="#br0" timeOffset="117682.58">13801 15642 0,'21'0'16,"-42"0"-16,63 0 0,-21-21 15,-21 0-15,0 0 16,21 21-16,-21-21 0,0-1 0,0 1 16,0 0-16,0 0 0,0 0 15,0-22-15,-21 22 0,21 0 16,-21 0-16,0 0 0,0 21 0,-1 0 15,1 0-15,0 0 0,-21 0 0,21 0 16,-1 0-16,1 21 0,0 0 16,0 0-16,0 0 0,0 22 0,-1-22 15,1 21-15,21-21 0,0 1 0,-21 20 16,21-21-16,0 0 0,0 22 16,0-22-16,0 0 0,0 0 15,21 0-15,0-21 0,1 0 0,-1 0 16,0 0-16,21 0 0,-21 0 15,22 0-15,-22 0 0,21-21 16,-21 21-16,22-21 0,-22 0 0,21 0 16,-21-1-16,1 1 0,-1 0 15,0-21-15,0 21 0,0-22 0,-21 22 16,21 0-16,-21 0 0,0 0 0,0-1 16,0 1-16,-21 21 15,0 0-15,0 0 16,21 21-16,-21 1 0,0-1 15,21 0-15,-22 0 0,22 0 0,0 0 16,0 1-16,0-1 0,0 0 0,0 0 16,0 0-16,0 0 0,0 1 15,22-1-15,-1 0 16,0 0-16,0-21 0,0 0 0,0 0 16,1 0-16,-1 0 0,0 0 15,0 0-15,21 0 0,-20-21 0,-1 21 16,21-21-16,-21 0 0,0-1 0</inkml:trace>
  <inkml:trace contextRef="#ctx0" brushRef="#br0" timeOffset="118553.7">14478 15134 0,'0'-106'16,"-21"233"-16,42-148 0,-21-63 31,-21 105-31,0 0 0,21 21 0,0 1 15,-22-1-15,1 0 0,0 1 0,21-1 16,0 0-16,0-21 0,-21 22 16,21-1-16,0 0 0,0-20 0,0 20 15,0-21-15,0 0 0,0 0 16,0 1-16,0-1 0,21-21 0,0 21 16,0-21-16,1 0 0,-1 0 0,0 0 15,0 0-15,0 0 0,0 0 16,1 0-16,-1 0 0,0-21 15,-21 0-15,21 21 0,0-22 0,0 1 16,-21 0-16,0 0 0,22 0 0,-22 0 16,21-1-16,-21 1 0,0 0 15,0 42 17,-21 0-32,21 1 15,-22-1-15,22 0 0,0 0 0,0 0 16,0 0-16,-21 1 0,21-1 15,0 0-15,0 0 16,0 0-16,21-21 0,1 0 16,-1 0-16,0 0 15,0 0-15,0 0 0,0 0 0,1 0 16,-1-21-16,0 0 0,0 0 0,0 21 16,0-21-16,1-1 0,-1-20 15,0 21-15,0 0 0,0 0 0,-21-1 16,21 1-16,1 0 0,-22 0 15,0 42 17,0 0-32,0 0 0,0 1 15,0-1-15,-22 0 16,22 0-16,0 0 0,0 0 0,0 1 16,0-1-16,0 0 15,0 0-15,22-21 0,-1 0 0,0 21 16,0-21-16,21 0 0,-20 0 15,20 0-15,0 0 0,-21 0 0,22 0 16,-1-21-16,-21 0 0,22 0 0,-1 21 16,-21-21-16,21-1 0,-20 1 15,-1 0-15,0-21 0,0 21 0,0-1 16,-21 1-16,0-21 0,0 21 0,0 0 16,0-1-16,-21 22 15,0 0-15,0 0 0,0 0 16,-1 22-16,1-22 0,0 21 15,21 0-15,-21 0 0,21 0 16,-21 22-16,21-22 0,0 0 0,0 0 16,0 0-16,0 0 0,21 1 0,0-1 15,-21 0-15,21-21 0,0 21 16,1 0-16,-1-21 0,0 0 0,0 0 16,0 0-16,0 0 0,1 0 0,-1 0 15,0 0-15,0-21 0,0 0 16,0 0-16,1 21 0</inkml:trace>
  <inkml:trace contextRef="#ctx0" brushRef="#br0" timeOffset="120413.69">17378 15388 0,'0'0'0,"0"-21"0,0 0 31,0 42-15,0 0-16,0 0 15,0 1-15,-21-1 0,21 0 16,-22 21-16,1-21 0,0 1 0,21-1 16,-21 0-16,0 0 0,0 0 0,21 0 15,0 1-15,0-1 0,0 0 16,-22-21-16,22 21 0,22-21 31,-1 0-31,0 0 16,0-21-16,0 0 0,0 0 15,1 21-15,-1-22 16,0 1-16,0 0 0,0 0 0,0 0 16,1 0-16,-1 21 0,0-22 0,0 22 15,0 0 1,-21 22 0,0-1-16,0 0 0,0 0 15,0 0-15,0 0 0,0 1 16,0-1-16,0 0 0,0 0 15,21 0-15,1-21 0,-1 0 16,0 21-16,0-21 0,21 0 16,-20 0-16,-1 0 0,21 0 0,-21 0 15,22 0-15,-22-21 0,0 0 16,21 21-16,-21-21 0,1 0 16,-1 0-16,21-1 0,-21-20 0,0 21 15,1-21-15,-1 20 0,-21 1 0,21-21 16,-21 21-16,21 21 0,-21-21 15,21-1-15,-21 44 32,-21-1-32,0 0 15,21 21-15,-21-21 0,21 1 0,0-1 16,0 0-16,0 21 0,0-21 16,0 1-16,0-1 0,0 0 0,0 0 15,21-21-15,-21 21 16,21-21-16,0 0 0,22 0 15,-22 0-15,0 0 0,21 0 0,-21 0 16,1 0-16,20 0 0,-21-21 0,0 0 16,0 21-16,22-21 0,-43 0 15,21-1-15,0-20 0,0 21 0,0 0 16,-21 0-16,0-22 0,22 22 0,-22 0 16,21 0-16,-21 0 15,0 42 1,-21 0-16,-1 0 15,1 0-15,21 0 0,0 1 16,0-1-16,0 0 0,0 0 16,0 0-16,0 0 0,0 1 0,0-1 15,0 0-15,21 0 0,1-21 16,-1 21-16,0-21 0,0 0 0,0 0 16,0 0-16,1 0 0,20 0 0,-21 0 15,0 0-15,22-21 0,-22 21 16,0-21-16,0 0 0,0 0 0,0-22 15,1 22-15,-1-21 0,0-1 0,21 1 16,-21 0-16,1-1 0,-1 1 16,0-21-16,0 20 0,0-20 0,0 20 15,-21 1-15,0 0 0,0 21 16,0-1-16,0 1 0,0 0 16,-21 21-16,0 21 0,0 0 15,0 1-15,0 20 0,-1 0 16,1 1-16,21-1 0,-21 21 0,21-20 15,-21-1-15,21 0 0,0 1 0,0-1 16,0 0-16,0-20 0,0 20 16,21-21-16,0 0 0,0 0 0,1 1 15,-1-1-15,0-21 0,0 0 0,21 21 16,-20-21-16,-1 0 0,21 0 16,-21 0-16,0 0 0,22-21 0,-22 21 15,0-21-15,21-1 0,-20 1 16,-1-21-16,0 21 0,0-22 15,0 1-15,0 0 0,1-1 0,-1-20 16,0-1-16,0 1 0,-21 21 0,0-1 16,21 1-16,-21 0 0,21 20 15,-21 1-15,0 0 0,-21 42 32,0 0-32,0 1 0,0 20 15,21 0-15,-21 1 0,-1-1 0,1 0 16,21 1-16,-21-1 0,0 0 15,21 1-15,0-1 0,-21-21 0,0 21 16,21 1-16,-22-22 0,22 0 16,-21 0-16,21 0 0,0 1 15,0-1-15,21-42 47,1 21-47,-1-22 0,0 1 0,0 0 16,0 0-16,0 0 0,22 0 15,-22-1-15,0 1 0,0 0 0,0 21 16,1-21-16,-1 21 0,0 0 0,0 0 16,-21 21-1,0 0-15,0 0 0,0 1 0,0-1 16,0 0-16,0 0 0,0 0 16,0 0-16,0 1 15,0-1-15,0 0 0,21-21 16,0 0-16,-21 21 0,22-21 0,20 0 15,-21 0-15,0 0 0,0 0 16,1 0-16,20 0 0,-21 0 0,21-21 16,-20 21-16,-1-21 0,0 0 0,0-1 15,0 1-15,-21 0 16,0 0-16,0 0 0,0 0 0,0-1 16,0 1-16,0 0 0,-21 0 15</inkml:trace>
  <inkml:trace contextRef="#ctx0" brushRef="#br0" timeOffset="120655.04">19050 15282 0,'0'0'0,"21"0"31,0 0-15,0 0-16,22 0 0,-22 0 0,21 0 0,1 0 16,-22 0-16,21 0 0,0 0 15,1-21-15,-1 21 0,-21 0 16,0 0-16,1-21 0,-1 21 0,-21-21 16,0 0-16</inkml:trace>
  <inkml:trace contextRef="#ctx0" brushRef="#br0" timeOffset="120846.94">18627 15071 0,'-22'0'16,"22"21"-1,0 0 16,22-21-15,-1-21 0</inkml:trace>
  <inkml:trace contextRef="#ctx0" brushRef="#br0" timeOffset="121383.33">21548 15071 0,'21'0'0,"-42"0"0,42-21 16,0-1-16,0 1 0,-21 0 15,21 0-15,0 21 16,-21 21 0,0 0-16,0 0 15,-21 22-15,0-1 0,0 0 16,0 1-16,0-1 0,-1 0 0,1 1 16,0-1-16,0 0 0,0 1 0,0-1 15,21-21-15,0 22 0,0-22 16,0 0-16,0 0 0,0 0 0,0 0 15,21-21-15,0 22 0,0-22 16,0 0-16,22 0 0,-22 0 16,0 0-16,0 0 0,0 0 0,0 0 15,1 0-15,-1-22 0,0 1 16,0 21-16,-21-21 0</inkml:trace>
  <inkml:trace contextRef="#ctx0" brushRef="#br0" timeOffset="121577.21">21188 15431 0,'0'0'15,"-21"0"-15,42 0 16,0-22 0,0 22-16,0 0 0,22 0 15,-1-21-15,0 21 0,1-21 0,20 21 16,-21 0-16,1-21 0,20 21 15,-20-21-15,-1 21 0,0 0 0,1 0 16</inkml:trace>
  <inkml:trace contextRef="#ctx0" brushRef="#br0" timeOffset="122646.96">22140 15515 0,'-21'0'0,"42"0"16,0 0-16,1 0 0,-1 0 0,0 0 0,0 0 15,21-21-15,-20 0 0,-1 21 16,0-21-16,0 0 0,0-1 16,0 1-16,-21 0 0,0 0 0,0 0 15,0-22-15,0 22 0,0 0 16,0 0-16,-21 0 0,0 0 0,0-1 15,0 22-15,0 0 0,-1 0 16,-20 0-16,21 0 0,0 0 0,-22 22 16,22 20-16,0-21 0,-21 0 0,21 22 15,-1-22-15,1 21 0,21-21 16,0 22-16,-21-22 0,21 0 0,0 21 16,0-21-16,0 1 0,0-1 15,21 0-15,-21 0 0,21-21 16,1 0-16,-1 0 0,0 0 15,21 0-15,-21 0 0,1 0 16,20 0-16,-21 0 0,0-21 0,22 0 16,-22 0-16,0-1 0,0 1 0,21 0 15,-20 0-15,-22 0 0,21-22 16,0 22-16,0-21 0,-21 21 0,0 0 16,0-1-16,21 22 0,-21-21 0,0 42 31,-21 1-16,21-1-15,0 0 0,0 0 16,0 0-16,0 0 0,0 1 0,0-1 16,0 0-16,0 0 0,0 0 15,21 0-15,0 1 0,1-1 16,-1 0-16,0-21 0,21 21 0,-21-21 16,22 0-16,-22 0 0,21 0 15,-21 0-15,22 0 0,-22 0 0,21 0 16,-21 0-16,1 0 0,-1-21 0,0 0 15,0 0-15,0-1 0,-21 1 16,21 0-16,-21-21 0,0 21 0,0-22 16,0 1-16,0 21 0,0 0 15,0-1-15,0 1 0,0 0 16,-21 0-16,0 21 0,0 0 0,0 0 0,0 0 16,-22 0-16,22 21 0,-21 0 15,21-21-15,-22 21 0,22 1 16,0-1-16,0 0 0,21 0 0,0 0 15,0 0-15,0 1 16,0-1-16,21-21 16,0 0-16,0 21 0,0-21 15,1 21-15,-1 0 16,-21 0-16,0 1 16,0-1-16,0 0 0,0 0 15,0 21-15,0-20 0,0-1 16,0 0-16,0 21 0,0 1 15,-21-22-15,-1 21 0,22 0 0,0 1 16,0-1-16,0 22 0,-21-22 16,21 0-16,0 1 0,0-1 0,-21 0 15,21 1-15,0-1 0,0 0 16,0 1-16,-21-1 0,0-21 0,0 0 16,-1 0-16,22 1 0,-42-1 0,21 0 15,0-21-15,0 0 0,-22 0 16,1 0-16,21 0 0,-22 0 0,1-21 15,0 21-15,21-21 0,-22-1 0,1 1 16,0 0-16,20 0 0,1 0 16,0 0-16,0-1 0,21-20 15,0 21-15,0 0 0,0 0 0,0-1 16,21 1-16,0 0 0,0-21 16,22 21-16,-1-22 0</inkml:trace>
  <inkml:trace contextRef="#ctx0" brushRef="#br0" timeOffset="123153.67">23326 15261 0,'-43'0'31,"43"21"-31,-21 1 0,21-1 16,-21 21-16,21-21 0,-21 0 16,21 1-16,0 20 0,0-21 0,0 0 15,0 0-15,0 1 0,0-1 16,0 0-16,0 0 0,0 0 16,0-42 15,0 0-31,0 0 15,21 0-15,0-1 0,0-20 0,-21 21 16,21 0-16,1-22 0,-1 22 16,0-21-16,0 21 0,0 0 0,0-1 15,22 1-15,-22 0 0,0 0 16,21 21-16,-20 0 0,20 0 0,-21 0 16,0 21-16,0 0 0,-21 0 0,0 22 15,0-22-15,0 0 0,0 21 16,0-20-16,0-1 0,0 21 0,-21-21 15,0 0-15,0 1 0,21-1 16,-21 0-16,0-21 0,21 21 0,-22-21 16,1 21-16,0-21 15,21-21 17,21 0-32,0 0 15</inkml:trace>
  <inkml:trace contextRef="#ctx0" brushRef="#br0" timeOffset="123669.36">24193 15261 0,'0'-21'0,"0"-21"31,-21 42-31,0 0 0,-21 0 16,21 0-16,-1 21 0,1 0 16,-21 0-16,21 0 0,-22 1 15,22-1-15,0 0 0,-21 21 0,21-21 16,-1 1-16,1-1 0,0 0 0,21 0 16,0 0-16,0 0 0,0 1 15,0-1-15,21 0 16,0-21-16,1 0 0,-1 0 0,0 0 15,0 0-15,21 0 0,-20 0 16,-1 0-16,21 0 0,-21-21 0,0 0 16,22-1-16,-22 1 0,0 0 15,0 0-15,0-21 0,1 20 0,-22 1 16,0-21-16,21 21 0,-21 0 0,21-1 16,-42 44 15,0-1-31,-1 0 0,22 0 15,0 0-15,0 0 0,-21 1 16,21-1-16,0 0 0,0 0 0,0 0 0,0 0 16,0 1-16,0-1 15,21 0-15,1-21 0,-1 0 16,0 0-16,0 0 0,21 0 16,-20 0-16,-1 0 0,21 0 15,-21-21-15,22 0 0,-22-1 0,0 1 16</inkml:trace>
  <inkml:trace contextRef="#ctx0" brushRef="#br0" timeOffset="124321.98">24659 15219 0,'-63'42'47,"126"-84"-47,-126 127 0,63-64 0,-22 0 15,22 0-15,-21 0 0,21 0 0,-21 22 16,21-22-16,0 0 0,0 0 15,-21 0-15,21 1 0,-21-1 16,21 0-16,-21-21 31,21-21-15,0 0-16,0-1 0,0 1 16,0 0-16,0 0 0,0 0 15,21 0-15,0-22 0,-21 22 16,21 0-16,0 0 0,22 0 0,-22-1 15,0 1-15,0 0 0,21 0 16,-20 21-16,-1 0 0,0 0 0,0 0 16,0 0-16,0 0 0,1 0 15,-22 21-15,0 0 0,0 0 0,0 1 16,0-1-16,0 0 0,0 0 0,0 0 16,0 0-16,0 1 0,-22-1 15,1 0-15,21 0 0,-21 0 0,21 0 16,-21-21-16,0 0 15,21-21 17,0 0-17,0 0-15,0 0 0,21 0 16,0-1-16,0 1 0,0 0 0,22-21 16,-22 21-16,21-1 0,-21 1 15,22 0-15,-22 0 0,0 0 0,21 21 16,-20 0-16,-1 0 0,0 0 15,0 0-15,-21 21 0,0 0 0,0 0 16,0 0-16,0 1 0,0-1 0,0 0 16,0 21-16,-21-21 0,0 1 15,21-1-15,-21 0 0,-1 0 16,1 0-16,21 0 0,-21-21 0,21 22 16,-21-1-16,42-42 46,0 21-46</inkml:trace>
  <inkml:trace contextRef="#ctx0" brushRef="#br0" timeOffset="124701.53">25231 15346 0,'-22'0'0,"22"21"31,22-21-15,-1 0-16,0 0 15,0 0-15,0 0 0,0 0 16,1-21-16,-1 0 16,0 21-16,0-21 0,-21-1 0,0 1 15,21 21-15,-21-21 0,0 0 16,0 0-16,-21 21 15,0 0-15,-21 0 16,20 21-16,1-21 16,21 21-16,-21 0 0,0 0 0,21 22 15,-21-22-15,21 0 0,0 0 16,0 0-16,0 1 16,0-1-16,0 0 0,0 0 15,21-21-15,0 0 16,0 0-16,0 0 0,1 0 15,-1 0-15,21 0 0,-21 0 0,22 0 16</inkml:trace>
  <inkml:trace contextRef="#ctx0" brushRef="#br0" timeOffset="125246.21">25739 15177 0,'0'0'0,"-22"0"15,1 0 1,0 0-16,21 21 16,-21 0-16,0 0 15,21 0-15,0 0 16,-21 1-16,21-1 0,-22 0 0,1 0 15,21 0-15,-21 0 0,21 1 16,-21-1-16,21 0 16,0-42 15,0 0-15,0-1-16,0 1 0,0 0 15,0 0-15,0 0 0,21-22 16,0 22-16,-21 0 0,21-21 0,1 21 15,-1-1-15,0 1 0,0 0 16,21 21-16,-20-21 0,-1 21 16,0 0-16,21 0 0,-21 0 15,1 21-15,-22 0 0,0 0 16,0 1-16,0-1 0,0 0 0,0 0 16,0 0-16,0 22 0,-22-22 0,1 0 15,0 0-15,21 0 0,-21 0 16,0-21-16,21 22 0,0-1 0,-21-21 15,-1 0-15,22 21 0,-21-21 16,42-21 15,1 21-31</inkml:trace>
  <inkml:trace contextRef="#ctx0" brushRef="#br0" timeOffset="125698.53">26289 15177 0,'0'0'0,"0"-22"0,0 1 16,-21 21 0,0 0-16,-1 0 15,1 21-15,0-21 0,0 22 0,0-1 16,0 0-16,-1 0 15,1 21-15,0-20 0,0-1 0,0 0 16,21 0-16,0 0 0,0 0 16,0 1-16,0-1 0,0 0 15,21-21 1,0 0-16,0 0 16,0 0-16,1 0 0,-1-21 0,0 0 15,0 21-15,-21-22 0,21 1 0,0 0 16,-21 0-16,0-21 0,22 20 15,-22 1-15,21 0 0,-21 0 0,0 0 16,0 42 15,-21 0-31,-1 0 0,1 0 16,21 1-16,-21-1 0,21 0 16,0 0-16,0 0 0,0 0 0,0 1 15,0-1-15,0 0 0,21-21 16,0 0-16,1 0 15,20 0-15,-21 0 0,0 0 0</inkml:trace>
  <inkml:trace contextRef="#ctx0" brushRef="#br0" timeOffset="126356.92">26628 15113 0,'-22'0'0,"1"21"0,-21 22 15,42-22 1,-21 0-16,21 0 0,-21 0 0,21 0 16,0 1-16,-22-1 0,22 0 15,-21 0-15,21 0 0,-21 0 0,21 1 16,0-1-16,0 0 0,0-42 62,0 0-62,0-1 0,0 1 16,21 0-16,0 0 0,1-21 0,-22 20 16,21 1-16,0 0 0,0-21 15,0 21-15,22-1 0,-22 1 0,0 21 16,0-21-16,0 21 0,0 0 16,1 0-16,-1 0 15,-21 21-15,0 0 0,0 1 16,0-1-16,0 0 0,0 0 15,-21 0-15,21 0 0,0 1 0,-22-1 16,1 0-16,21 0 16,0 0-16,-21-21 0,0 0 15,21-21 32,0 0-47,21 0 0,0 21 16,-21-21-16,21-1 0,1 1 15,-1 0-15,21 0 0,-21 0 0,0 0 16,22 21-16,-22-22 0,0 1 0,0 21 16,0 0-16,1 0 0,-1 0 15,0 0-15,-21 21 16,0 1-16,0-1 16,0 0-16,0 0 0,-21 0 0,0 0 15,-1 1-15,1-1 0,0 0 16,21 0-16,-21-21 0,0 21 15,0-21-15,21 21 0</inkml:trace>
  <inkml:trace contextRef="#ctx0" brushRef="#br0" timeOffset="126721.7">27220 15282 0,'0'0'0,"-21"0"15,42 0 17,0 0-32,1 0 0,-1 0 15,0 0-15,0 0 16,-21-21-16,21 21 0,0 0 15,1-21-15,-22 0 0,0 0 16,21 0-16,-21-1 0,0 1 31,-21 21-31,-1 0 16,1 0-16,0 21 0,0 1 0,0-1 16,0 0-16,-1 0 15,1 0-15,21 0 0,0 1 0,-21-1 16,21 0-16,0 0 0,0 0 15,21-21 17</inkml:trace>
  <inkml:trace contextRef="#ctx0" brushRef="#br0" timeOffset="134052.95">13271 3090 0,'0'-21'0,"22"21"16,-22-21-16,0 0 0,0 0 15,0 0-15,21 21 0,-21-22 16,21 1-16,-21 0 15,0 42 17,0 0-32,-21 1 0,21-1 15,-21 21-15,-1 0 0,1-20 16,0 20-16,-21 0 0,21 22 0,-22-22 16,1 0-16,0 1 0,-1-1 0,22 0 15,-21 1-15,-1-1 0,22 0 16,-21-20-16,21 20 0,0-21 15,-1 0-15,1 22 0,0-43 0,0 21 16,21 0-16,0 0 0,-21-21 16,42-21 46,0 0-46,0 21-16,0-21 0</inkml:trace>
  <inkml:trace contextRef="#ctx0" brushRef="#br0" timeOffset="134657.13">13420 3704 0,'0'21'47,"0"1"-31,21-22 31,0 0-47,0 0 15,0-22 1,-21 1-16,0 0 15,0 0-15,0 0 16,-21 21 0,0 0-1,0 0-15,0 0 0,21 21 16,-22-21-16,22 21 0,-21 0 16,21 0-1,0 1-15,21-22 31,1 0-15,-1 0 0,-21-22-1,0 1 17,21 21-32</inkml:trace>
  <inkml:trace contextRef="#ctx0" brushRef="#br0" timeOffset="135421.73">13801 3662 0,'0'-21'31,"0"42"0,0 0-15,0 0-1,0 0 1,0 1 0,21-22 15,0 0-15,0-22-1,-21 1-15,0 0 16,0 0-1,-21 21 1,0 0 15,0 0-31,-1 0 0,22 21 0,0 0 16,-21-21-16,21 21 0,0 1 16,0-1-1,21-21 1,1 0-16,-1 0 15,0 0-15,0 0 16,0-21-16,-21-1 0,21 22 16,-21-21-16,0 0 15,0 0-15,0 0 16,0 0-16,-21 21 16,0 0 15,0 0-31,21 21 15,-21-21-15,21 21 0,0 0 16,0 0 0,21-21 15,-21-21 0</inkml:trace>
  <inkml:trace contextRef="#ctx0" brushRef="#br0" timeOffset="135949.12">13462 3641 0,'0'21'16,"0"0"-16,0 0 0,0 0 16,0 1-1,21-22 1,0 0-16,0 0 16,1 0-1,-1-22 1,-21 1-16,0 0 15,0 0 1,-21 21-16,-1 0 16,1 0-16,0 0 15,0 21 1,21 0 0,0 0-1,0 1 1,-21-22-1</inkml:trace>
  <inkml:trace contextRef="#ctx0" brushRef="#br0" timeOffset="144398.45">19346 2180 0,'0'0'0,"-21"0"15,0 0 32,0 21-31,42-21 156,0 0-157,0 0-15,0 0 16,1 0 0,-1 0-16,0 0 0,0 0 15,0-21-15,0 21 16,1 0-16,-1 0 15,0 0 1,0 0-16,0 0 16,0 0-16,1 0 15,-1-21-15,0 21 16,0 0-16,0 0 16,0 0-16,1 0 15,-1-21-15,0 21 0,0 0 16,0 0-16,0 0 15,1 0-15,-1 0 0,-21-21 16,21 21-16,0 0 16,0 0-16,0 0 0,1 0 15,-1 0 1,0 0-16,0 0 0,0-21 16,0 21-16,1 0 0,-1 0 15,0 0-15,0 0 16,0 0-16,0 0 0,1 0 15,-1 0-15,0 0 16,0 0-16,0 0 0,0 0 16,1 0-16,-1 0 15,0 0-15,0 0 0,0 0 0,0 0 16,1 0-16,-1 0 16,0 0-16,0 0 0,0 0 0,0 0 15,1 0-15,-1 0 0,0 0 16,0 0-16,0 0 0,0 0 0,1 0 15,-1 0-15,0-22 16,0 22-16,0 0 0,0 0 0,1 0 16,-1 0-16,0 0 0,0 0 15,0 0-15,0 0 0,1 0 16,-1 0-16,0 0 16,0 0-16,0 0 15,0 0-15,1 0 16,-1 0-16,0 0 0,0 0 15,0 0-15,0 0 0,1 0 16,-1 0-16,0 0 0,0 0 16,0 0-16,0 0 0,1 0 15,-1 0-15,0 0 0,0 0 16,0 0-16,22 0 0,-22 0 0,0 0 16,0 0-16,0 0 0,0 0 15,22 0-15,-22 0 0,0 0 0,0 0 16,0 0-16,1 0 0,-1 0 15,0 0-15,0 0 0,0 0 0,0 0 16,1 0-16,-1 0 0,0 0 16,0 0-16,0 0 0,0 0 0,1 0 15,-1 0-15,0 0 16,0 0-16,0 0 0,0 0 0,1 0 16,-1 0-16,0 0 0,0 0 15,0 22-15,0-22 0,1 0 0,-1 0 16,0 0-16,0 0 0,0 0 15,0 0-15,1 21 0,20-21 0,-21 0 16,0 0-16,0 0 0,1 0 0,-1 21 16,0-21-16,0 0 0,0 0 15,0 0-15,22 0 0,-22 0 0,0 0 16,0 0-16,22 21 0,-22-21 16,0 0-16,0 0 0,21 0 0,-20 0 15,-1 21-15,0-21 16,0 0-16,21 0 0,-20 0 0,-1 0 15,0 21-15,0-21 0,0 0 16,0 0-16,1 0 0,-1 22 0,0-22 16,0 0-16,0 0 0,0 21 15,1-21-15,-1 0 0,0 0 0,0 21 16,0-21-16,0 0 0,1 0 0,-1 21 16,0-21-16,0 0 0,0 0 15,0 21-15,1-21 0,-1 0 0,0 0 16,21 21-16,-21-21 0,1 0 15,-1 0-15,21 22 0,-21-22 0,0 21 16,22-21-16,-22 21 0,0-21 16,21 0-16,-20 21 0,-1-21 15,21 21-15,-21-21 0,0 0 16,1 21-16,-1-21 0,0 0 0,0 22 16,0-1-16,0-21 0,1 21 15,-1-21-15,0 0 0,0 21 16,0 0-16,0 0 15,1-21-15,-1 22 0,0-22 16,0 21-16,0 0 0,0-21 0,1 21 16,-1 0-16,0-21 15,0 21-15,0-21 0,0 0 16,1 22-16,-1-1 0,0-21 16,21 21-16,-21-21 0,1 21 15,-1-21-15,0 21 0,0-21 16,0 21-16,0-21 0,22 22 0,-22-22 15,0 21-15,0-21 0,0 21 16,1 0-16,-1-21 0,0 21 16,0-21-16,0 21 0,0-21 0,1 22 15,-1-1-15,0-21 16,0 21-16,0-21 0,0 21 0,1-21 16,-22 21-16,21-21 0,0 21 15,0-21-15,-21 22 0,21-1 0,0-21 16,1 21-16,-22 0 15,21-21-15,0 21 0,-21 0 0,21-21 16,-21 22-16,21-1 0,-21 0 0,21-21 16,1 21-16,-22 0 0,21 0 15,0 1-15,0-1 0,-21 0 16,0 0-16,21-21 0,0 21 16,-21 0-16,22-21 0,-22 22 0,0-1 15,21-21-15,-21 21 0,21 0 16,-21 0-16,21 0 15,-21 1-15,21-22 0,-21 21 16,0 0 0,0 0-16,21-21 0,-21 21 15,22-21-15,-22 21 0,21 1 16,-21-1-16,21-21 0,-21 21 16,21 0-16,-21 0 0,21 0 15,0-21-15,-21 22 0,0-1 16,22-21-16,-1 21 0,-21 0 0,21-21 15,-21 21-15,0 0 0,0 1 16,21-22-16,-21 21 0,21 0 0,-21 0 16,21-21-16,-21 21 0,0 0 0,0 1 15,22-22-15,-22 21 16,21 0-16,-21 0 0,0 0 16,0 0-16,0 1 15,21-1-15,-21 0 0,0 0 16,0 0-16,21 0 15,-21 1-15,0-1 16,0 0-16,0 0 16,0 0-16,0 0 15,0 1-15,0-1 0,0 0 16,0 0-16,0 0 0,0 0 16,-21 1-16,21-1 15,-21-21-15,21 21 0,0 0 16,0 0-16,-21 0 0,21 1 15,-22-1-15,22 0 0,-21 0 16,21 0-16,0 0 0,-21 1 16,0-1-16,0 0 15,0 0-15,21 0 0,-22-21 0,22 21 16,-21 1-16,0-1 0,21 0 16,-21-21-16,0 21 0,21 0 15,-21-21-15,21 21 0,0 1 0,-22-22 16,1 21-16,21 0 15,-21-21-15,21 21 0,-21-21 0,0 21 16,0-21-16,21 21 16,-22 1-16,1-22 0,21 21 15,-21-21-15,21 21 0,-21 0 16,0-21-16,21 21 16,-21-21-16,-1 21 0,1 1 15,0-1 1,0 0-16,0-21 15,0 0-15,21 21 0,-22-21 16,1 0-16,0 21 16,21 0-16,-21-21 0,0 0 15,21 22-15,-21-22 16,-1 0-16,1 21 16,0-21-16,0 0 0,21 21 15,-21-21-15,0 0 0,-1 0 16,1 21-16,0-21 0,0 0 15,0 0-15,0 21 16,-1-21-16,1 0 0,0 0 16,0 21-16,0-21 15,0 0-15,21 22 0,-22-22 16,1 0-16,0 0 0,21 21 16,-21-21-16,0 0 0,0 21 15,-1-21-15,22 21 16,-21-21-16,0 0 15,0 0-15,21 21 0,-21-21 16,0 21 0,-1-21-16,1 0 15,21 22-15,-21-22 16,0 0-16,0 21 16,0-21-1,-1 21-15,1-21 16,21 21-1,-21-21-15,0 0 16,21 21 0,-21-21-16,0 0 15,21 21 1,-22-21-16,1 0 16,0 0-16,21 22 15,-21-22-15,0 0 16,0 0-16,21 21 15,-22-21 1,1 0 15,21 21 1,-21-21-1,0 0 0,21 21 0,-21-21-31,21-21 110,21 0-110,0 0 0,0-1 15,-21 1-15,21 21 0,1-21 16,-22 0-16,21 0 16,0 0-16,-21-1 15,21 22-15,-21-21 0,21 21 16,0-21-16,1 0 0,-22 0 15,21 21-15,0-21 0,0 21 16,-21-22-16,21 22 0,-21-21 16,21 21-16,1 0 31,-22-21-15,0 42 46,-22 0-46,1 1-1,21-1-15,-21 0 16,0-21-16,21 21 16,-21-21-16,21 21 0,0 0 0,-21-21 15,-1 22-15,1-1 0,0-21 16,21 21-16,-21-21 0,0 21 15,0 0-15,-1-21 0,22 21 16,-21-21-16,0 22 0,0-22 16,0 21-1,0 0-15,-1-21 16,1 0 15,21 21-31,21-21 78,1 0-62,-1 0-16,0 0 16,0 0-16,0 0 0,0 0 15,1 0-15,-1 0 16,0 0-16,0 0 0,0 0 15,0 0-15,1 21 0,-1-21 16,0 0-16,0 0 0,0 0 0,0 21 16,1-21-16,-1 0 15,0 22-15,0-22 16,-21 21-16,21-21 16,0 0-16,-21 21 15,22 0 1,-1-21-16,0 0 15,-21 21 1,21-21 0,-42 0 62,0 0-78,0 0 0,-1 0 15,1 0-15,0-21 16,0 21-16,0 0 0,0-21 16,-1 0-16,1 21 0,0 0 15,0-21-15,0 21 0,0-22 16,-1 22-16,1 0 16,21-21-16,-21 21 0,0 0 15,0-21-15,21 0 16,-21 21-16,-1 0 0,1 0 15,0-21 1,0 21-16,0 0 16,0 0 15,21-21 63,21 21-47,-21-22-47,21 22 0,0-21 15,0 21-15,0 0 0,-21-21 16,22 0-16,-1 21 0,0-21 0,0 0 15,0-1-15,0 22 0,-21-21 16,22 0-16,-1 0 0,-21 0 0,0 0 16,21 21-16,-21-22 0,21 1 0,0 0 15,-21 0 1,21 21-16,-21-21 16,22 21-1,-22 21 48,-22-21-48,1 0 1,0 0-16,0 0 16</inkml:trace>
  <inkml:trace contextRef="#ctx0" brushRef="#br0" timeOffset="147286.18">24109 1016 0,'0'0'0,"0"21"78,-21-21-78,-1 21 0,1 1 16,21-1-16,-21-21 0,0 21 0,0 0 16,-22 21-16,22-20 0,0-1 15,-21 0-15,-1 0 0,22 0 0,-21 0 16,-22 22-16,43-22 16,0 0-16,0 0 0,0 0 0,0 1 15,-1-22-15,1 21 0,0-21 0,21 21 16,-21-21-16,21 21 15,-21-21 1,42 0 31,0 0-47,0 0 16,0-21-16,1 0 0,20 0 15,-21-1-15,0 22 0,0-21 16,22 0-16,-22-21 0,21 21 0,1-1 15,-1 1-15,-21-21 0,21 21 16,1 0-16,-1-1 0,0-20 0,-20 21 16,20 0-16,-21 0 15,21 21-15,-20-22 0,-1 1 0,0 0 16,0 21 0,-21-21-16,21 0 0,-21 0 15,-21 21 48,21 21-63,-21-21 15,0 21-15,0 0 0,-1 0 16,1 0-16,-21 1 0,21 20 16,0-21-16,-22 0 0,22 0 15,-21 22-15,-1-22 0,1 0 16,0 0-16,-1 22 0,1-22 0,21 0 15,-21 0-15,-1 0 0,1 0 16,21 1-16,0-1 0,-1-21 0,1 21 16,0 0-16,0-21 0,0 21 15,42-21 63,0-21-78,0 0 16,0 0 0,1 21-16,-22-21 0,21 21 0,0-22 15,0 1-15,21 0 0,-20 0 16,20 0-16,0-22 0,-21 22 0,43-21 16,-22 0-16,1-1 0,-1 22 15,0-21-15,22-1 0,-43 1 0,21 21 16,1 0-16,-22 0 0,21-1 15,-42 1-15,21 0 0,0 21 16,-21 21 156,-21-21-156,0 0-1,21 21-15,-21-21 0</inkml:trace>
  <inkml:trace contextRef="#ctx0" brushRef="#br1" timeOffset="153537.33">7641 16806 0,'0'-21'0,"0"0"16,0 0-16,0 0 0,0 0 15,21-1 1,-21 1-16,0 0 0,0 0 15,0 0-15,0 0 16,0 42 15,-21 0-31,0 0 16,0 0-16,0 22 0,-1-1 0,1 0 16,-21 22-16,21-22 0,-22 22 15,22-22-15,-21 0 0,21 22 16,-22-22-16,22 22 0,-21-22 0,21 0 15,-22 22-15,22-22 0,-21 0 16,21 1-16,-22-1 0,22 0 16,0 1-16,0-1 0,21-21 0,0 0 15,-21 1-15,21-1 0,0 0 16,0-42 15,0 0-31</inkml:trace>
  <inkml:trace contextRef="#ctx0" brushRef="#br1" timeOffset="172013.03">8064 16849 0,'22'0'16,"-22"-21"-16,0-1 16,0 1-16,21 21 0,-21-21 15,0 0-15,0 0 16,0 42 15,-21 21-15,-1-21-16,22 1 0,-21 20 15,21-21-15,-21 21 0,0 1 0,0-1 16,21 0-16,-21 1 0,-1-22 16,1 21-16,21 1 0,0-22 0,-21 21 15,21-21-15,0 0 0,0 1 0,0-1 16,0 0-16,0 0 15,0 0-15,0 0 0,21-21 0,0 22 16,1-22-16,-1 0 16,63 0-1,-62 0-15,-1-22 16,0 22-16,0-21 0,0 0 0</inkml:trace>
  <inkml:trace contextRef="#ctx0" brushRef="#br1" timeOffset="172313.76">7789 17209 0,'21'0'16,"1"0"-1,-1 0-15,0 0 0,0 0 16,0 0-16,0 0 0,22-22 0,-22 22 16,0 0-16,0 0 0,0 0 15,1-21-15,-1 21 0,0 0 32,0 0-17,0 0 16,0 0-31</inkml:trace>
  <inkml:trace contextRef="#ctx0" brushRef="#br1" timeOffset="173021.16">8869 17336 0,'0'-22'0,"0"44"0,21-44 15,-21 1-15,0 0 0,0 0 16,0 0-16,0 0 16,0-1-16,0 1 0,0 0 15,-21 0-15,0 0 0,21 0 16,-22-1-16,1 22 0,0-21 0,0 21 15,0 0-15,0 0 0,-1 0 16,1 0-16,0 0 0,-21 0 0,21 0 16,-1 21-16,1 1 0,0-1 15,0 0-15,0 0 0,0 0 16,-1 0-16,1 1 0,0-1 0,21 0 16,0 0-16,0 0 0,0 0 15,0 1-15,0-1 0,0 0 0,0 0 16,0 0-16,21-21 15,0 0-15,22 0 0,-22 0 0,0 0 16,0 0-16,22 0 0,-22 0 16,21 0-16,-21-21 0,0 21 0,22-21 15,-22 0-15,0 0 0,0-1 16,0 1-16,1 0 0,-22 0 16,21-21-16,-21 20 0,21-20 15,0 0-15,-21-1 0,0 1 0,0 0 16,21-1-16,-21 1 0,0 21 0,21-21 15,-21 20-15,0 1 0,0 0 16,0 0-16,0 0 0,-21 21 31,0 21-31,21 0 0,-21 21 16,0-20-16,21 20 0,-21-21 16,21 21-16,0 1 0,0-1 0,0 0 15,-22 1-15,22-1 16,0-21-16,0 22 0,0-22 0,0 21 15,0-21-15,0 0 0,0 1 16,22-1-16,-1 0 0,0 0 0,-21 0 16,21 0-16,0-21 0,0 0 15,1 22-15,-1-22 0,0 0 0,0 0 16,0 0-16,0 0 0,1 0 0,-22-22 16,21 1-16</inkml:trace>
  <inkml:trace contextRef="#ctx0" brushRef="#br1" timeOffset="173542.86">9737 16679 0,'0'0'16,"0"-21"0,21 0-1,0 21 1,0 0-16,0 0 0,22 0 15,-22 0-15,0-21 0,21 21 0,-21 0 16,22 0-16,-22 0 0,0 0 16,0 0-16,0 0 0,1 0 0,-44 0 31,-20 0-15,21 0-16,0 0 0,0 0 15,-22 0-15,22 0 0,-21 0 0</inkml:trace>
  <inkml:trace contextRef="#ctx0" brushRef="#br1" timeOffset="173897.68">9694 16616 0,'-21'0'0,"42"0"0,-63 0 16,42 21-1,-21-21 1,21 21-16,-21-21 0,21 21 15,0 1-15,0-1 0,-22 0 0,1 21 16,21-21-16,-21 1 0,21 20 16,0 0-16,-21-21 0,0 22 0,21-1 15,-21 0-15,21 1 0,0-22 16,0 21-16,-22 1 0,22-22 16,0 21-16,0 0 0,0-20 0,0-1 15,0 21-15,0-21 0,0 0 16,0 1-16,0 20 0,22-21 0,-1 0 15,0 0-15,0 1 16,0-22-16,22 21 0,-22-21 0,0 0 16,21 0-16,-21 0 0,22 0 15,-22 0-15,21 0 0,-21 0 0,1 0 16,20-21-16,-21-1 0,0 22 16,0-21-16,22 0 0</inkml:trace>
  <inkml:trace contextRef="#ctx0" brushRef="#br1" timeOffset="174605.27">10435 16912 0,'0'0'0,"-21"0"0,21-21 16,-21 21-16,21-21 0,0 0 15,0 0 1,0-1-16,0 1 16,21 21-16,0-21 15,0 21-15,0 0 0,1 0 0,-1 0 16,0 0-16,0 0 15,0 0-15,-21 21 0,21 0 0,-21 1 16,0-1-16,0 0 0,0 0 0,0 0 16,-21 0-16,-21 1 0,21 20 15,0-21-15,-1 0 0,1 0 16,0-21-16,-21 22 0,42-1 0,-21 0 16,-1-21-16,1 21 0,42-21 31,1 0-16,-1 0-15,0 0 0,0 0 16,-21-21-16,42 21 0,-42-21 0,43 21 16,-22 0-16,0 0 0,0 0 15,0 0-15,1 0 0,-1 0 16,0 0-16,0 21 0,0 0 16,-21 0-16,21-21 0,-21 21 15,0 1-15,0-1 0,-21 0 16,0-21-16,21 21 15,-21-21-15,-21 21 0,20 0 0,1-21 16,0 22-16,0-22 16,0 0-16,-22 21 0,22-21 0,0 0 15,0 0-15,0 0 0,0 0 16,-1 0-16,1 0 0,0 0 0,0 0 16,0 0-16,0 0 15,-1 0-15,1 0 16,21-21-1,21-1 17,1 1-32,-1 21 15</inkml:trace>
  <inkml:trace contextRef="#ctx0" brushRef="#br1" timeOffset="175322.38">11007 16637 0,'0'0'0,"-22"0"15,1 0-15,21-21 16,0 0 15,21 21-31,1 0 0,-1 0 16,21 0-16,-21 0 0,22 0 16,-22 0-16,21-21 0,-21 21 0,22 0 15,-1 0-15,-21 0 0,0 0 0,0 0 16,1 0-16,-1 0 0,0 0 15,-21 21 1,0 0 0,0 0-16,0 0 15,-21 0-15,21 1 16,-21-1-16,21 0 16,0 0-16,0 0 0,0 0 0,0 1 15,-22-1-15,22 0 0,-21 0 16,21 0-16,0 0 0,0 1 0,-21-1 15,21 21-15,0-21 16,0 0-16,0 22 0,0-22 0,0 0 0,0 21 16,-21-20-16,21-1 0,0 0 15,0 21-15,0-21 0,0 1 16,0-1-16,0 0 0,0 0 0,0 0 16,0 0-16,0 1 0,0-1 15,-21 0-15,21 0 0,-21-21 16,21 21-16,-22-21 0,1 21 15,0-21-15,0 0 16,0 0-16,0 0 0,-1 0 16,1 0-16,0 0 0,0 0 0,-21 0 15,20 0-15,1 0 0,0 0 16,0 0-16,0 0 0,0 0 16,-1 0-1,1 0 1,0 0-16,0 0 15,0 0-15,0 0 0,-1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20:36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2265 0,'21'0'16,"-21"-21"-1,0 0 79,0-1-94</inkml:trace>
  <inkml:trace contextRef="#ctx0" brushRef="#br0" timeOffset="2161.37">2646 656 0,'0'0'0,"0"-21"16,21 21-1,-21-21-15,0 0 32,0 42 14,0 0-30,0 0-16,0 0 0,0 1 0,0-1 16,0 0-16,0 21 0,0-21 15,0 22-15,0-1 0,0 0 0,0 1 16,0-1-16,0 0 0,0 1 16,0-1-16,0 0 0,0 1 0,0-22 15,0 21-15,0 1 16,0-22-16,0 21 0,0-21 0,0 0 15,0 1-15,0-1 0,-21 0 0,21 0 16,0-42 15,0 0-31,0 0 16</inkml:trace>
  <inkml:trace contextRef="#ctx0" brushRef="#br0" timeOffset="2912.94">2095 635 0,'22'0'31,"-1"-21"-15,0 21-16,0 0 0,0 0 16,22 0-16,-22 0 0,21 0 0,0-21 15,1 21-15,-22 0 0,21 0 16,22 0-16,-22 0 0,0 0 15,1 0-15,-1 0 0,0 21 0,1 0 16,-1-21-16,0 21 0,1 0 16,-1 1-16,0-1 0,1 21 0,-1-21 15,0 22-15,1-22 0,-22 21 16,21 0-16,-21-20 0,22 20 0,-22-21 16,0 21-16,0 1 0,-21-22 15,0 21-15,0-21 0,0 22 0,0-22 16,-21 21-16,0 1 15,0-22-15,-22 21 0,1-21 0,0 22 16,-1-1-16,1 0 0,0-21 16,-22 22-16,1-1 0,-1-21 0,1 22 15,-22-22-15,22 21 0,-1-21 16,1 0-16,-1-21 0,1 22 0,-1-22 16,22 21-16,-1-21 0,1 0 15,21 0-15,-21 0 0,20 0 0,1-21 16,21-1-16,-21 22 15,21-21-15,0 0 16,0 0-16,0 0 16,0 0-1,21-1-15,0 22 16,1-21-16,-1 0 0</inkml:trace>
  <inkml:trace contextRef="#ctx0" brushRef="#br0" timeOffset="3661.25">3408 1122 0,'0'0'0,"-21"0"0,21-21 15,0 0 1,0-1 0,21 22-1,0 0-15,0 0 16,0 0-16,0 0 15,1 0-15,-1 0 0,0 22 0,0-1 16,0 0-16,22 0 0,-43 0 16,21 0-16,0 1 0,0-1 0,-21 21 15,21-21-15,-21 0 0,0 1 16,0-1-16,0 21 0,0-21 16,0 0-16,0 1 0,-21-1 0,0 0 15,21 0-15,-21 0 0,0-21 16,21 21-16,-22-21 0,1 22 15,0-22-15,21-22 16,0 1 0,0 0-16,0 0 15,0 0-15,0-22 0,0 22 0,0 0 16,21-21-16,0 21 0,1-22 16,-1 22-16,-21 0 0,21 0 0,0-22 15,0 22-15,0 0 0,1 21 16,-22-21-16,21 0 0,0 21 15,-21-21-15,21 21 16,0 0 0</inkml:trace>
  <inkml:trace contextRef="#ctx0" brushRef="#br0" timeOffset="4212.87">4127 1143 0,'0'0'0,"0"-21"16,-21 21-1,0 0 1,0 0-16,0 0 16,0 21-16,-1-21 15,22 21-15,0 0 0,-21 1 0,21-1 16,-21 0-16,21 0 0,-21 0 0,21 0 16,0 1-16,0-1 0,0 0 15,0 0-15,0 21 0,0-20 16,0-1-16,0 0 0,0 0 15,21 0-15,0-21 0,0 0 16,1 0-16,-1 0 16,0 0-16,0 0 0,0 0 0,0 0 15,1-21-15,-1 0 0,0 0 16,0 21-16,0-21 0,0-1 0,1 1 16,-1 0-16,-21 0 0,0-21 15,21 20-15,-21 1 0,0-21 16,0 21-16,0-22 0,0 22 0,-21 0 15,0 0-15,-1 0 0,22 0 16,-21-1-16,0 1 0,0 21 0,0 0 16,0 0-16,-1 0 0,1 0 15,0 0-15,0 0 0,0 0 0,0 21 16,21 1-16,-22-22 0,22 21 16,-21-21-16,21 21 0,0 0 0,0 0 15,0 0-15,0 1 16,21-22-16</inkml:trace>
  <inkml:trace contextRef="#ctx0" brushRef="#br0" timeOffset="4652.76">4847 1016 0,'-42'64'31,"42"-43"-31,-21-21 16,21 21-16,0 0 0,0 0 0,0 0 15,0 22-15,-22-22 0,22 21 16,0-21-16,0 22 0,0-1 0,0-21 15,0 22-15,-21 20 0,21-21 0,0 1 16,0 20-16,0-20 0,0-1 16,-21 21-16,21-20 0,-21 20 0,21-20 15,0 20-15,0-21 0,-21 22 16,0-22-16,21 1 0,-22-1 0,22 21 16,0-20-16,-21-1 0,21 0 0,-21-20 15,21 20-15,-21-21 0,21 21 16,0-20-16,0-1 0,0 0 15,0-42 17,0 0-32,0-1 0,0 1 15,0-21-15,0 21 0</inkml:trace>
  <inkml:trace contextRef="#ctx0" brushRef="#br0" timeOffset="5093.47">4572 1249 0,'0'0'15,"-21"-21"-15,21 0 0,-21 21 16,21-22-16,0 1 0,0 0 15,0 0-15,0 0 16,21 21-16,0 0 0,-21-21 0,21-1 16,0 22-16,22 0 15,-22 0-15,0 0 0,21-21 0,1 21 16,-1 0-16,0 0 0,1 0 0,-22 0 16,21 0-16,0 0 0,-20 0 15,20 21-15,-21 1 0,0-1 0,0-21 16,1 21-16,-1 0 0,-21 0 15,21 0-15,-21 22 0,0-22 0,0 0 16,0 0-16,-21 22 0,0-22 16,-1 0-16,-20 0 0,21 21 0,-21-20 15,20-1-15,-20 0 0,21-21 0,0 21 16,-22 0-16,22 0 0,0-21 16,0 0-16,21 22 0,-21-22 15,0 0 1,21-22-1</inkml:trace>
  <inkml:trace contextRef="#ctx0" brushRef="#br0" timeOffset="5765.08">5736 826 0,'0'0'0,"0"-22"16,0 1-16,0 0 16,0 42 31,-21 0-47,21 1 0,-21 20 15,0 0-15,21 1 0,-22-1 0,1 0 0,21 22 16,-21-22-16,0 0 15,0 22-15,0-22 0,-1 1 0,1-1 16,0 0-16,0-21 0,0 22 16,0-22-16,21 0 0,0 0 0,-22 0 15,22 1-15,-21-22 0,21 21 16,0-42 0,0-1-16,0 1 15,0 0-15,0-21 16,0 21-16,0-1 0,0 1 15,0-21-15,0 21 0,21 0 0,-21-1 16,22 1-16,-22 0 0,0 0 16,21 21-16</inkml:trace>
  <inkml:trace contextRef="#ctx0" brushRef="#br0" timeOffset="6853.97">6477 1080 0,'0'0'0,"-21"0"15,42-22-15,-42 22 16,0 0 0,-1 0-16,22 22 0,-21-1 15,0 0-15,0 0 0,21 0 16,0 0-16,-21 1 16,0 20-16,21-21 0,-22 0 0,22 0 15,0 1-15,0-1 0,0 0 16,0 0-16,0 0 0,0 0 0,0 1 15,22-22-15,-1 21 16,0-21-16,0 0 0,0 0 16,0 0-16,1 0 0,-1 0 0,0 0 15,21 0-15,-21-21 0,1 21 16,-1-22-16,0 1 0,0 21 0,0-21 16,0 0-16,1 0 0,-22-22 0,0 22 15,0-21-15,0 21 0,0-22 16,0 22-16,0-21 0,0 21 15,0 0-15,-22-1 0,1 1 16,0 0-16,0 21 0,0 0 0,0 0 16,-1 0-16,-20 0 0,21 0 15,0 0-15,0 0 0,-1 21 0,1 0 16,0-21-16,21 22 0,-21-1 0,0 0 16,21 0-16,0 0 15,0 0-15,0 1 0,0-1 16,21-21-16,0 21 15,0-21-15,0 0 0</inkml:trace>
  <inkml:trace contextRef="#ctx0" brushRef="#br0" timeOffset="7486.61">7027 1016 0,'0'0'0,"0"-21"16,0 42 15,-21 0-15,21 0-16,0 1 0,0-1 0,-21 0 15,21 21-15,0-21 0,-21 1 0,21-1 16,0 21-16,0-21 0,0 0 16,0 1-16,0-1 0,0 0 0,0 0 15,0 0-15,0 0 0,0 1 16,21-22 0,0 0-16,0 0 15,0 0-15,1-22 16,-1 22-16,0-21 0,0 0 0,0 0 15,0 21-15,-21-21 16,22-22-16,-1 22 0,0 0 0,-21 0 16,0 0-16,21 0 0,-21-1 0,21 1 15,-21 0-15,0 0 16,0 0 0,0 42-1,0 0-15,0 0 16,0 0-16,0 1 0,0-1 0,0 0 15,0 0-15,0 0 0,0 0 16,0 1-16,0-1 0,0 0 0,0 0 16,0 0-16,0 0 0,21-21 15,1 22 1,-1-22-16,0 0 0,0 0 16,0 0-16,0 0 15,1 0-15,-1 0 0,0-22 16,-21 1-16,21 0 0,0 0 15,-21 0-15,0 0 0</inkml:trace>
  <inkml:trace contextRef="#ctx0" brushRef="#br0" timeOffset="7966.33">7662 1016 0,'0'-21'31,"0"42"47,0 0-62,0 0-16,0 1 0,0-1 16,0 0-16,-21 0 0,21 0 0,0 0 15,-21 22-15,21-22 0,0 0 16,0 0-16,-21 0 0,21 1 0,-21-1 15,21 0-15,-22 0 0,22 0 16,0 0-16,-21-21 0,21 22 0,-21-22 16,0 0-16,21 21 0,-21-21 31,0 0-15,21-21-16,0-1 15,0 1 1,0 0-16</inkml:trace>
  <inkml:trace contextRef="#ctx0" brushRef="#br0" timeOffset="8641.45">8022 1101 0,'-21'-21'31,"21"-1"-31,0 44 63,0-1-63,0 0 0,0 0 15,0 0-15,0 0 16,0 22-16,0-22 0,0 0 0,0 0 16,0 0-16,0 1 0,0-1 0,0 0 15,0 0-15,0 0 0,0 0 16,0 1-16,-21-22 0,21 21 0,0 0 16,0-42 30,0 0-30,0-1-16,0 1 0,0 0 16,0 0-16,0 0 0,0 0 0,0-1 15,21-20-15,-21 21 0,0 0 16,0-22-16,21 22 0,0 0 0,0 0 16,-21 0-16,22 0 0,-1-1 15,0 1-15,21 0 0,-21 0 0,22 0 16,-22 21-16,21-21 0,1 21 15,-1 0-15,0 0 0,1 0 0,-1 0 16,0 21-16,1 0 0,-22 0 16,21 0-16,-21 0 0,0 1 0,1 20 15,-22-21-15,0 21 0,0-20 0,42-1 16,-42 21-16,0 0 0,-21-20 16,21 20-16,-21-21 0,-1 0 15,1 22-15,0-22 0,21 0 0,0 0 16,-21 0-16,21 0 0,0 1 15,-21-22-15,21 21 0,-21-21 16</inkml:trace>
  <inkml:trace contextRef="#ctx0" brushRef="#br0" timeOffset="8682.43">8403 1503 0,'-42'0'0</inkml:trace>
  <inkml:trace contextRef="#ctx0" brushRef="#br0" timeOffset="19170.4">5567 677 0,'0'0'0,"-21"-21"0,-1 21 16,1 0-1,21-21 1,21 21 31,1 0-32,-1 0-15,0 0 0,0 0 16,0 0-16,0 0 0,1 0 16,20 0-16,-21 0 0,0 21 0,22-21 15,-22 21-15,21-21 0,-21 22 16,0-22-16,1 21 0,20 0 16,-21 0-16,0 0 0,0 22 0,-21-22 15,22 0-15,-22 21 0,21 1 16,-21-22-16,0 21 0,0-21 0,0 22 15,0-1-15,0-21 0,0 21 16,0-20-16,0 20 0,0-21 0,0 0 16,0 22-16,0-22 0,0 0 15,-21 21-15,-1-21 0,1 1 0,0-1 16,0 0-16,-21 21 0,-1-21 0,1 1 16,0-1-16,-22 0 15,22-21-15,-22 21 0,22-21 0,0 0 16,-1 21-16,1-21 0,0 0 15,20 0-15,1 0 0,0 0 0,0 0 16,0 0-16,21-21 16,0 0-16,0 0 15,21 21 1,0-21-16,0-1 0</inkml:trace>
  <inkml:trace contextRef="#ctx0" brushRef="#br0" timeOffset="19964.93">9737 127 0,'0'0'16,"0"-21"-16,21 21 0,-21-21 0,0 42 47,0 0-47,0 0 0,-21 22 16,-1 20-16,1 1 0,0-1 0,0 1 15,0 20-15,0 1 0,-1 21 16,-20-22-16,21 22 0,0-21 0,-22 21 15,1-22-15,21 1 0,-21 0 0,20 21 16,-20-43-16,21 22 0,0-1 16,0-20-16,-1-1 0,1-20 15,0 20-15,0-20 0,0-1 16,21-21-16,0 21 0,0-20 0,0-1 16,-21-21-16,21 21 0,-22-21 15,22-21 1,0 0-16,0-22 0</inkml:trace>
  <inkml:trace contextRef="#ctx0" brushRef="#br0" timeOffset="20765.5">10414 508 0,'0'-63'31,"0"126"-31,0-105 31,0 63-31,0 0 0,0 21 16,0 1-16,0-1 0,-21 0 0,21 22 15,-21-1-15,-1 1 0,1-1 16,0 1-16,0-1 0,0 1 0,0-22 16,-1 22-16,1-22 0,0 0 15,0-20-15,0 20 0,0-21 0,-1 0 16,1 0-16,0-21 0,21-21 31,0 0-31,0 0 0,0 0 16,0 0-16,0-22 0,0 1 15,0 0-15,0-1 0,21 1 16,-21 0-16,0 20 0,21-20 16,1 21-16,-22 0 0,0 0 0,21 21 15,0 0-15,0 21 16,-21 0-16,0 0 15,0 0-15,0 22 0,21-22 0,-21 0 16,0 21-16,21-21 0,-21 22 16,0-22-16,22 0 0,-1 0 0,-21 0 15,21 1-15,0-1 0,0 0 16,0-21-16,1 0 0,-1 0 0,0 0 16,0 0-16,0 0 0,0 0 0,1-21 15,-1 0 1,0-1-16,0 1 0,0-21 0,-21 21 15,0 0-15,0-22 0,21 22 16,-21-21-16,0 21 0,0-1 0,0 1 16,0 0-16,0 42 31,0 0-31,0 1 0,0-1 16,-21 0-16,21 0 0,0 0 0,0 0 15,0 1-15,0-1 0,-21 0 16,21 0-16,0 0 0,0-42 62</inkml:trace>
  <inkml:trace contextRef="#ctx0" brushRef="#br0" timeOffset="20851.46">10626 826 0</inkml:trace>
  <inkml:trace contextRef="#ctx0" brushRef="#br0" timeOffset="20991.44">11028 931 0,'21'0'0,"21"0"16</inkml:trace>
  <inkml:trace contextRef="#ctx0" brushRef="#br0" timeOffset="21389.21">11239 931 0,'0'0'0,"0"-21"0,0 0 15,0 0 1,-21 21-16,0-21 15,0 21-15,0 0 0,0 0 0,-1 0 16,1 0-16,-21 0 0,21 21 16,0 0-16,-1-21 0,-20 21 0,21 0 15,0 1-15,21-1 0,0 0 16,0 0-16,0 0 0,0 0 16,0 1-16,21-22 15,0 21-15,0-21 0,22 21 0,-22-21 16,0 21-16,21-21 0,-21 21 15,1-21-15,-1 21 0,0-21 0,0 22 16,0-1-16,0-21 0,-21 21 16,0 0-16,0 0 15,-21 0-15,0 1 0,0-22 16,-21 21-16,20-21 0,-20 0 16,0 21-16,-1-21 0,1 0 0,0 0 15,21 0-15,-22 0 0,22 0 0,0 0 16,0 0-16,0 0 0,21-21 15,0 0-15,0-1 0,0 1 16,0 0 0,0 0-16,21 0 0,0 0 0,21-1 15</inkml:trace>
  <inkml:trace contextRef="#ctx0" brushRef="#br0" timeOffset="21757.52">11747 360 0,'0'0'0,"-21"-21"31,21 42-15,-21 0-16,21 21 15,-21-20-15,0 20 0,21 0 0,0 1 16,0-1-16,-21 0 0,-1 22 16,1-1-16,21 1 0,-21-22 0,0 22 15,0-22-15,21 21 0,0-20 16,-21-1-16,-1 0 0,22 1 0,0-1 16,0-21-16,0 0 0,0 1 15,0-1-15,0 0 0,0 0 0,22-21 16,-1 0-16,0 0 15,0 0-15,0 0 0,0 0 16,1-21-16,-1 21 0,0-21 16,0 0-16,0-1 0</inkml:trace>
  <inkml:trace contextRef="#ctx0" brushRef="#br0" timeOffset="21977.39">11515 931 0,'0'0'16,"21"0"-1,0 0 1,0 0-16,0 0 0,22 0 0,-22-21 16,21 21-16,-21 0 0,22 0 15,-1-21-15,-21 21 0,21 0 0,-20 0 16,-1-21-16,0 21 0,0 0 15,0-21-15</inkml:trace>
  <inkml:trace contextRef="#ctx0" brushRef="#br0" timeOffset="22573.05">13271 318 0,'-21'0'16,"0"42"-1,21 0-15,-21-21 0,21 22 16,-21-1-16,0 0 0,21 22 0,-22-22 15,22 22-15,-21-1 0,21-20 16,-21 20-16,0 1 0,21-22 0,0 0 16,0 1-16,-21-1 0,21-21 15,0 0-15,0 0 0,0 1 0,0-1 16,0-42 15,0-1-31,0 1 0,21 0 0</inkml:trace>
  <inkml:trace contextRef="#ctx0" brushRef="#br0" timeOffset="23170.14">12933 423 0,'0'-21'0,"0"42"0,-21-63 16,21 21-16,0 0 0,0 0 15,0-1-15,21 1 0,0 21 16,0-21-16,0 0 15,22 0-15,-1 21 0,0-21 0,1-1 16,-1 1-16,0 21 0,22 0 16,-22 0-16,0 0 0,-20 0 0,20 21 15,-21 1-15,0 20 0,0-21 16,-21 21-16,0 1 0,0-1 0,0 0 16,-21 1-16,0-1 0,0-21 15,-21 22-15,20-1 0,-20-21 0,0 0 16,-1 22-16,1-22 0,0 0 0,-1-21 15,22 21-15,0-21 0,0 0 16,0 0-16,21-21 16,0 0-1,21 21-15,0-21 0,0-1 0,22 22 16,-22-21-16,21 21 16,-21-21-16,22 21 0,-1 0 0,0-21 15,1 21-15,-1 0 0,0 0 0,22 0 16,-22 0-16,0 0 0,1 21 15,-1 0-15,0 0 0,-20 1 0,20 20 16,-42-21-16,0 21 0,0 1 16,0-1-16,0 0 0,0 1 0,-21-1 15,0 0-15,-22 1 0,22-22 16,-21 21-16,-1-21 0,1 1 0,0-1 16,-22 0-16,22 0 0,0 0 15,-22-21-15,22 0 0,-1 0 16,1 0-16,0 0 0,21 0 0,-22 0 15,22-21-15,-21 0 0,21 0 16,-1 0-16,22-1 0,-21 22 0,21-21 16,-21 0-16,21 0 0,0 0 0,0 0 15,0-1-15,21 1 16,0 21-16,1-21 0,20 0 16</inkml:trace>
  <inkml:trace contextRef="#ctx0" brushRef="#br0" timeOffset="23945.2">14351 699 0,'-21'0'15,"42"0"-15,-63 0 0,20 0 0,1 21 16,0-21-16,0 21 0,0 0 0,0 0 15,-22 22-15,22-22 0,0 21 0,0-21 16,0 22-16,-1-1 0,22-21 16,0 0-16,0 22 0,0-22 15,0 0-15,0 0 0,0 0 16,22-21-16,-1 21 0,0-21 0,0 0 16,21 0-16,-20 0 0,20 0 0,-21 0 15,0 0-15,0 0 0,1 0 16,-1-21-16,0 0 0,-21 0 15,0 0-15,0-22 16,0 22-16,-21 0 0,21-21 0,-21 21 16,21-1-16,-22-20 0,22 21 15,0-21-15,0 20 0,22 1 0,-1 0 16,0 0-16,0 0 0,21 0 0,-20 21 16,20-22-16,-21 22 15,21 0-15,1 0 0,-1 0 0,-21 0 16,22 0-16,-1 22 0,-21-1 15,21 0-15,-20 21 0,-1-21 0,-21 22 16,0-1-16,0-21 0,0 22 16,0-1-16,-21-21 0,-1 21 0,1-20 15,21 20-15,-21-21 0,0 0 0,0 0 16,0-21-16,21 22 0,0-44 47,0 1-47,0 0 15,21-21-15,-21 21 0,21-1 0,0-20 16,0 0-16,22-1 0,-22 1 16,21 0-16,-21-1 0,22 1 0,-22 0 15,0 21-15,21-1 0,-21 1 16,1 0-16,-44 42 31,1 0-31,0 1 0,-21 20 0,21-21 16,-1 21-16,1 1 0,0 20 15,0-20-15,0-1 0,21 0 0,-21-21 16,21 22-16,0-1 0,0-21 16,0 0-16,21 1 0,21-1 0,-21 0 15,22-21-15,-22 0 0,21 0 0,22 0 16,-22 0-16,0 0 16,22 0-16,-22 0 0,22-21 0,-22 21 15,0-21-15,1-1 0</inkml:trace>
  <inkml:trace contextRef="#ctx0" brushRef="#br0" timeOffset="25029.45">2688 2053 0,'-21'0'0,"42"0"0,-63 0 16,21 0-16,-1 0 0,-20 0 16,21 0-16,0 0 0,0 0 0,-1 0 15,1 0-15,-21 0 0,21 0 16,0 0-16,-1 0 0,1 0 0,0 21 31,42-21-15,0 0-16,1 0 15,-1 0-15,21 0 0,22 0 0,-22 0 16,21 0-16,1 0 0,21 0 16,-1 0-16,1 0 0,0-21 0,20 21 15,1-21-15,21 21 0,0 0 0,0 0 16,0-21-16,21 21 0,1 0 16,20 0-16,0-21 0,1 21 0,-1-21 15,21 21-15,-20 0 0,20 0 16,1-22-16,20 22 0,-20 0 15,-1 0-15,22-21 0,0 21 0,-1 0 16,1 0-16,0-21 0,21 21 16,-22 0-16,22 0 0,-21 0 0,21-21 15,-1 21-15,1 0 0,0 0 16,0-21-16,0 21 0,21-21 0,-21 21 16,-1-22-16,22 22 0,-21-21 0,0 21 15,0-21-15,21 21 0,-21-21 16,0 21-16,-22 0 0,22-21 0,-21 21 15,-1 0-15,-20 0 0,-1-21 16,-20 21-16,-1 0 0,0 0 0,1 0 16,-22 0-16,0 0 0,-21 0 15,0 0-15,0 0 0,-21 0 16,21 0-16,-42 0 0,20 0 0,-20 0 16,0 0-16,-1 0 0,-20 0 15,-22 0-15,1 0 0,-1 0 0,-21 0 16,0 0-16,0 0 0,-42-22 62,-21 22-62,21 0 0</inkml:trace>
  <inkml:trace contextRef="#ctx0" brushRef="#br0" timeOffset="25162.37">15367 1842 0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23:15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3493 0,'21'0'110</inkml:trace>
  <inkml:trace contextRef="#ctx0" brushRef="#br0" timeOffset="1248.28">2561 3641 0,'0'21'31,"21"-21"31,-21-21-62,21 21 16,1-21 0,-22-1-16,0 1 15,0 0 1,-22 21 31,1 0-47,0 0 15,0 0-15,0 0 0,0 0 16,-1 0-16,1 0 16,0 21-16,-21-21 0,21 21 0,-1-21 15,1 22-15,0-22 0,0 21 16,0 0-16,0 0 0,-1-21 16,1 21-16,0 0 0,21 1 15,-21-22-15,0 21 0,21 0 16,-21-21-16,21 21 15,0 0-15,0 0 16,0 1 0,21-1-1,0-21-15,0 0 16,0 0-16,0 0 0,1 21 16,-1-21-16,0 0 15,0 0-15,0 0 0,0 0 0,1 0 16,-1 0-16,0 0 0,0 21 15,0-21-15,0 0 0,1 0 0,-22 21 16,21 0-16,0-21 0,0 22 16,0-1-16,-21 0 15,21-21-15,-21 21 16,22-21-16,-22 21 0,21-21 16,-21 21-16,0 1 0,0-1 15,0 0-15,0 0 16,0 0-16,0 0 15,-21 1-15,-1-1 0,1-21 16,21 21-16,-21-21 0,0 21 16,0-21-16,0 0 0,-1 21 0,1-21 15,0 0-15,-21 21 0,21-21 16,-1 0-16,-20 0 0,21 0 0,-21 0 16,20 0-16,-20 0 0,0 0 15,21 0-15,-22 0 0,22 0 0,0-21 16,-21 21-16,20-21 15,1 21-15,0 0 0,0-21 0,0 21 16,0 0 0,21-21-16,0 0 62,21-1-62,0 1 16,0 21-16</inkml:trace>
  <inkml:trace contextRef="#ctx0" brushRef="#br0" timeOffset="1900.58">2921 4001 0,'0'21'16,"21"-21"31,0 0-31,-21-21-16,21 21 0,-21-22 0,22 22 15,-22-21-15,21 21 0,0-21 16,-21 0-16,0 0 15,0 0-15,0-1 16,0 1 0,-21 21-16,0 0 15,-1 0-15,1 0 16,0 0-16,0 21 16,0-21-16,21 22 0,-21-22 15,-1 21-15,22 0 0,-21 0 0,0 0 16,21 0-16,0 1 0,-21-1 15,0 0-15,21 21 0,-21-21 0,21 1 16,0-1-16,0 0 0,0 0 16,0 0-16,0 0 0,0 1 15,0-1-15,0 0 0,21-21 16,0 0-16,-21 21 0,21-21 16,0 0-16,0 0 0,1 0 15,-1 0-15,0 0 0,0 0 16,0 0-16,0-21 0,1 0 15,-22 0-15,21 21 0,0-22 16</inkml:trace>
  <inkml:trace contextRef="#ctx0" brushRef="#br0" timeOffset="2337.34">3535 3323 0,'0'0'16,"-21"0"-16,-1 0 15,1 0 1,21 21-16,0 1 0,0-1 0,-21 0 15,21 0-15,-21 21 0,0 1 16,21-22-16,-21 21 0,21 1 0,0-1 16,-22 0-16,1 1 0,21-1 15,-21 0-15,21 1 0,0-1 0,-21 21 16,0-20-16,21-1 0,-21 0 16,21 1-16,0-22 0,0 21 0,-22-21 15,22 22-15,-21-22 0,21 0 16,0 0-16,0 0 0,0 1 0,0-1 15,0 0-15,21-21 47,-21-21-47,22 21 16,-22-21-16,21-1 0,0 1 0,0 0 16</inkml:trace>
  <inkml:trace contextRef="#ctx0" brushRef="#br0" timeOffset="2873.02">3641 4106 0,'0'0'0,"0"22"0,21-22 47,0 0-47,0 0 0,0-22 15,0 22-15,1-21 0,-1 21 16,0-21-16,0 0 0,0 21 0,0-21 16,1 0-16,-1-1 15,0 1-15,-21 0 0,21 0 16,-21 0-16,0 0 0,-21 21 31,0 0-31,0 0 0,-1 0 0,1 0 16,0 0-16,0 0 0,0 0 15,-22 0-15,22 21 0,0-21 0,0 21 16,0 0-16,0 0 0,-1 0 16,1 22-16,21-22 0,-21 0 0,21 21 15,-21-20-15,21-1 0,0 0 16,0 21-16,0-21 0,0 1 0,0-1 15,0 0-15,0 0 0,0 0 16,0 0-16,21-21 16,0 22-16,0-22 15,1 0-15,-1 0 0,0 0 16,0 0-16,0 0 0,0 0 0,1-22 16,20 1-16,-21 21 0,21-21 15,-20 0-15,20 21 0,-21-21 0,0 0 16,22-1-16</inkml:trace>
  <inkml:trace contextRef="#ctx0" brushRef="#br0" timeOffset="3256.4">4487 3810 0,'-21'-21'31,"0"21"-31,0 0 0,0 0 16,-1 0-16,1 0 15,0 21-15,0 0 0,0 0 16,21 1-16,0-1 0,-21 0 16,-1 0-16,22 21 0,-21-20 0,21-1 15,-21 0-15,21 21 0,0-21 16,0 1-16,0-1 0,0 0 15,0 0-15,0 0 0,0 0 0,0 1 16,0-1-16,21 0 16,0-21-16,1 21 0,-1-21 15,0 0-15,0 0 16,21 0-16,-20 0 0,-1 0 0,21 0 16,-21-21-16,22 0 0,-1 21 0,-21-21 15,21-1-15,-20 1 0,20 0 16,-21 0-16,21 0 0,-20-22 0</inkml:trace>
  <inkml:trace contextRef="#ctx0" brushRef="#br0" timeOffset="3680.15">5270 3260 0,'0'0'0,"-21"-21"0,0 21 16,0 0-16,0 0 16,0 21-1,-1-21-15,22 21 0,-21 0 0,21 0 16,-21 0-16,0 22 0,21-22 16,0 21-16,-21-21 0,0 22 15,21-1-15,0 0 0,0-20 0,-22 20 16,1 0-16,21 1 0,-21-22 0,21 21 15,0 0-15,0-20 0,0 20 16,-21-21-16,21 21 0,0-20 0,0 20 16,0-21-16,0 0 0,0 0 15,0 1-15,0-1 0,0 0 0,0 0 16,21 0-16,0-21 0,-21 21 0,21-21 16,1 0-16,-1 0 15,0 22-15,0-22 0,0 0 16,0 0-16,1 0 15,-1 0-15,-21-22 0,21 1 16,0 0-16,0 21 0,-21-21 0,0 0 16,21 0-16,-21-1 0,22 1 15</inkml:trace>
  <inkml:trace contextRef="#ctx0" brushRef="#br0" timeOffset="4088.78">4932 3704 0,'21'0'15,"0"0"1,0 0-16,0 0 0,1 0 16,-1 0-16,21 0 0,-21 0 15,0 0-15,22 0 0,-22 0 16,0 0-16,21 0 0,-20 0 16,-1 0-16,0 0 0,0 0 0,0 0 15,0 0-15,-21-21 0,22 21 16</inkml:trace>
  <inkml:trace contextRef="#ctx0" brushRef="#br0" timeOffset="6065.42">7747 3704 0,'21'0'16,"0"-21"0,0 0-1,1 21-15,-1 0 16,0-21-16,0 21 0,0-21 15,0-1-15,-21 1 16,22 21-16,-22-21 0,0 0 16,-22 21-1,1 0 1,-21 0-16,21 0 0,0 0 16,-22 0-16,22 0 0,-21 0 0,21 21 15,-22-21-15,22 21 0,0-21 16,-21 21-16,20-21 0,22 22 15,-21-22-15,0 21 0,21 0 16,0 0 0,21 0 15,0-21-31,1 0 0,-1 0 16,0 21-16,0-21 0,0 0 0,22 0 15,-22 0-15,0 0 0,21 0 16,-21 22-16,1-22 0,20 0 0,-21 0 15,0 21-15,0-21 0,1 21 16,-1-21-16,0 21 0,0-21 0,-21 21 16,0 0-16,0 1 15,0-1 1,0 0-16,0 0 0,-21 0 16,0-21-16,0 21 0,-1 1 15,1-22-15,0 21 0,0-21 0,-21 21 16,20-21-16,1 0 0,-21 0 0,21 21 15,-22-21-15,22 0 0,-21 0 16,21 0-16,-22 0 0,22 0 0,0 0 16,-21-21-16,21 21 0,-1-21 15,1 0-15,0-1 0,0 1 16,21 0-16,-21 0 0,0 21 0,21-21 0,0 0 16,0-1-16,-22 22 15,22-21-15,-21 21 0,21-21 16,21 21 46</inkml:trace>
  <inkml:trace contextRef="#ctx0" brushRef="#br0" timeOffset="6512.17">9334 3768 0,'22'0'31,"-1"0"-16,0 0-15,0 0 0,0 0 16,0 0-16,1 0 16,-1 0-16,0 0 0,0 0 0,0 0 15,0 0 1,1 0-16,-1 0 31</inkml:trace>
  <inkml:trace contextRef="#ctx0" brushRef="#br0" timeOffset="6828.26">9271 3937 0,'21'0'32,"0"0"-32,0 0 15,1 0-15,-1 0 0,0 0 0,0 0 16,0 0-1,0 0-15,1 0 0,-1 0 0,0 0 16,0 0-16,0 0 16,0 0-1</inkml:trace>
  <inkml:trace contextRef="#ctx0" brushRef="#br0" timeOffset="7820.31">11028 3725 0,'0'-21'0,"0"0"15,0 0-15,0 0 16,0 0-1,21-1-15,0 1 0,0 0 16,0 0-16,1 21 16,-22-21-16,21 21 0,0 0 15,21-21-15,-21 21 0,1 0 0,-1-22 16,21 22-16,-21 0 0,0 0 16,1 0-16,-1 0 0,0 0 0,0 0 15,0 22-15,0-1 0,-21 0 0,0 0 16,22 0-16,-22 0 0,21 1 15,-21-1-15,0 0 0,0 0 0,0 21 16,0-20-16,0-1 0,0 0 16,0 0-16,0 0 0,0 0 0,0 1 15,0-1-15,0 0 0,0 0 16,0 0-16,0 0 31,0-42 0,0 0-31,0 0 16,0 0-16,0 0 16,0-1-16,0 1 0,0 0 0,0 0 15,0 0-15,0 0 0,21-1 0,0 1 16,-21-21-16,21 21 0,0 0 16,1-1-16,-1 1 0,0 0 0,21 0 15,-21 0-15,22 21 0,-22-21 16,21 21-16,1 0 0,-22 0 0,21 0 15,-21 0-15,22 0 0,-22 0 16,0 21-16,0-21 0,0 21 16,-21 0-16,21 0 0,-21 22 0,0-22 15,0 0-15,0 21 0,0-21 0,0 1 16,-21 20-16,0-21 0,21 0 16,-21 0-16,21 1 0,0-1 0,-21 0 15,21 0-15,-21-21 0,21 21 16,-22-21-16,22 21 0,0-42 47,0 0-32,0 0-15</inkml:trace>
  <inkml:trace contextRef="#ctx0" brushRef="#br0" timeOffset="8276.19">12404 3683 0,'21'0'0,"21"0"16,-21 0-16,0 0 15,-21-21-15,22 21 0,-1-21 0,0 21 16,0-21-16,0-1 0,0 22 16,1-21-16,-1 0 0,-21 0 0,0 0 15,0 0-15,0-1 16,0 1-16,0 0 0,-21 21 16,-1 0-16,1 0 15,0 0-15,0 0 0,0 0 16,0 21-16,-1 0 0,1 1 0,0-1 15,0 0-15,0 21 0,0-21 16,-1 22-16,22-22 0,0 0 0,0 21 16,0-20-16,0-1 0,0 0 0,0 0 15,0 0-15,0 0 0,0 1 16,0-1-16,22 0 16,-1-21-16,0 0 15,0 0-15,0 0 16,0 0-16,1 0 0,-1-21 15,0 0 1</inkml:trace>
  <inkml:trace contextRef="#ctx0" brushRef="#br0" timeOffset="8960.53">13187 3429 0,'-21'0'31,"-1"21"-31,1 0 0,0 22 16,0-22-16,21 0 16,-21 21-16,0-20 0,21 20 0,-22-21 15,1 21-15,0-20 0,21-1 0,0 21 16,-21-21-16,21 0 0,-21 1 15,21-1-15,0 0 0,0 0 16,21-21 0,0 0-1,0-21-15,0 21 0,1-21 0,-1 0 16,0-1-16,0 1 0,21 0 16,-20 0-16,-1 0 0,0 0 0,0-1 15,21-20-15,-20 42 0,-1-21 0,0 0 16,0 0-16,0 21 15,0 0-15,-21-22 0,22 22 16,-22 22 0,0-1-16,0 0 15,0 0-15,0 0 0,0 0 0,0 1 16,0-1-16,0 0 0,-22 0 16,22 0-16,0 0 0,0 1 15,0-1-15,22 0 16,-1-21-1,0 0-15,0 0 0,0 0 0,0 0 0,1 0 16,-1 0-16,0-21 0,21 21 16,-21-21-16,1-1 0,-1 1 15,0 0-15,0 0 0,-21-21 0,21 20 16,0-20-16,-21 21 0,22-21 16,-22-1-16,0 22 0,0 0 0,0-21 15,0 20-15,21 1 0,-21 0 16,0 0-1</inkml:trace>
  <inkml:trace contextRef="#ctx0" brushRef="#br0" timeOffset="10024">16679 2963 0,'21'0'32,"1"0"-17,-1 0-15,0 0 0,0 0 16,0 0-16,0 0 0,1 0 0,-1-21 16,0 21-16,21-21 15,-21 21-15,1-21 0,-1 0 16,0 0-16,-21-1 0,0 1 15,0 0-15,0 0 16,-21 0-16,0 21 0,21-21 16,-22 21-16,-20 0 0,21 0 15,0 0-15,-22 0 0,22 0 0,-21 0 16,0 0-16,20 0 0,-20 21 16,0-21-16,-1 21 0,1 0 0,0 0 15,21 0-15,-1 1 0,1-1 16,0 0-16,21 0 0,-21 0 0,21 0 15,0 1-15,0-1 0,21 0 16,0 0-16,0 0 16,1 0-16,-1 1 0,0-1 0,21 0 15,-21-21-15,1 21 0,20 0 16,-21 0-16,0 1 0,22-1 0,-22 0 16,0 0-16,0 0 0,21 0 0,-20 1 15,-1-22-15,0 21 0,0 0 16,0 0-16,-21 0 0,21 0 0,1 1 15,-22-1 1,0 0-16,0 0 0,0 0 0,0 0 16,-22 1-16,22-1 0,-21 0 15,-21-21-15,21 21 0,-22-21 16,22 21-16,-21-21 0,0 21 0,-1-21 16,-20 22-16,20-22 0,-20 0 15,21 0-15,-22 0 0,22 0 0,-22 0 16,22 0-16,-22 0 0,22 0 0,0-22 15,21 1-15,-22 0 0,22 21 16,0-21-16,0-21 0,0 20 0,21 1 16,-22-21-16,22 21 0,0 0 15,0-1-15,0 1 0,0 0 16,0 0-16,0 0 0,0 0 16,22 21-16,-1 0 15,0 0-15,0 0 16,0 0-16,0 0 15,1 0-15,-1 0 0,0 0 16</inkml:trace>
  <inkml:trace contextRef="#ctx0" brushRef="#br0" timeOffset="10512.63">17039 3471 0,'0'22'0,"21"-22"16,0 0-16,1 0 0,-1 0 16,0 0-16,0 0 0,0-22 15,0 22-15,22-21 0,-22 21 16,21-21-16,1 0 0,-1 21 0,0-21 15,-21 0-15,22 21 0,-22-22 16,21 1-16,-21 0 0,-21 0 16,0 0-16,0 0 0,-21-1 15,0 22 1,0 0-16,-21 0 0,20 0 0,-20 0 16,0 0-16,-1 0 0,22 22 15,-21-1-15,21 0 0,-22 0 0,22 0 16,0 0-16,-21 22 0,21-22 15,21 0-15,-22 21 0,22-20 0,-21-1 16,21 21-16,0-21 0,0 0 16,0 1-16,0-1 0,0 0 0,21 0 15,1 0-15,-1-21 16,0 21-16,0-21 16,0 0-16,0 0 0,1 0 0,-1 0 15,0 0-15,21 0 0,-21 0 0,1-21 16,-1 0-16,21 0 0,-21 0 15,22 0-15</inkml:trace>
  <inkml:trace contextRef="#ctx0" brushRef="#br0" timeOffset="10904.3">18203 2582 0,'0'0'0,"0"-21"16,0 42 15,-21 1-31,0-1 0,0 21 0,21-21 16,-21 22-16,-1-1 0,1 0 15,0 1-15,0 20 0,0-21 0,0 22 16,21-1-16,-22-20 0,1 20 0,21 1 15,-21-22-15,21 0 0,0 22 16,-21-22-16,21-21 0,-21 22 16,21-1-16,0-21 0,0 0 15,0 1-15,-21-1 0,21 0 0,0 0 16,0 0-16,0 0 0,21-21 62,-21-21-62,21 0 0,0 0 16,0 0-16</inkml:trace>
  <inkml:trace contextRef="#ctx0" brushRef="#br0" timeOffset="11364.03">18267 3471 0,'0'22'16,"21"-22"15,0 0-31,0 0 0,0 0 16,1 0-16,-1-22 15,21 22-15,-21-21 0,0 21 0,22-21 16,-22 0-16,0 21 0,0-21 0,0 0 15,1-1-15,-22 1 16,0 0-16,0 0 0,0 0 16,-22 21-1,1 0-15,0 0 0,-21 0 0,21 0 16,-22 0-16,22 21 0,0 0 16,-21 0-16,20 0 0,1 1 0,-21 20 15,21-21-15,21 0 0,-21 0 16,-1 1-16,22 20 0,-21-21 0,21 0 15,0 0-15,0 1 16,0-1-16,0 0 0,0 0 16,21-21-16,1 0 15,-1 21-15,0-21 0,0 0 16,0 0-16,0 0 0,22 0 0,-22 0 16,21 0-16,1 0 0,-22-21 0,21 0 15,0 21-15,1-21 0</inkml:trace>
  <inkml:trace contextRef="#ctx0" brushRef="#br0" timeOffset="11696.31">19135 3217 0,'0'0'0,"0"-21"0,-22 21 31,1 0-31,0 0 0,0 21 16,0 1-16,21-1 0,-21 0 16,-1 21-16,1-21 0,0 1 0,0 20 15,21-21-15,-21 0 0,21 22 0,-21-22 16,21 0-16,-22 0 0,22 0 16,0 0-16,0 1 0,0-1 0,0 0 15,0 0-15,0 0 16,22-21-16,-1 21 0,0-21 15,0 0-15,0 0 0,0 0 16,22 0-16,-22 0 0,21 0 16,-21 0-16,22 0 0,-1-21 0,0 0 15,-20 21-15,20-21 0,0 0 16</inkml:trace>
  <inkml:trace contextRef="#ctx0" brushRef="#br0" timeOffset="12140.06">19897 2519 0,'0'-42'31,"0"84"-31,0-106 0,0 86 31,0-1-31,0 0 0,-22 0 0,22 21 16,-21-20-16,0 20 0,21 0 15,-21 1-15,0-1 0,0 0 16,21 22-16,-22-22 0,1 0 0,0 1 16,0 20-16,0-20 0,0 20 15,-1-21-15,-20 1 0,21 20 0,21-20 16,-21-1-16,21 0 0,-21 1 15,21-22-15,0 21 0,0-21 0,0 0 16,0 1-16,21-1 0,-21 0 16,21 0-16,0-21 0,0 21 0,0-21 15,22 0-15,-22 21 0,0-21 0,21 0 16,-20 0-16,-1 0 0,0 0 16,21 0-16,-21 0 0,1 0 0,-1-21 15,0 21-15,0-21 0,0 0 16,0 21-16,1-21 0,-1 0 15,0-1-15,-21 1 0</inkml:trace>
  <inkml:trace contextRef="#ctx0" brushRef="#br0" timeOffset="12536.27">19621 2985 0,'0'0'0,"-21"0"0,0 0 0,21-22 32,21 22-32,0 0 0,1 0 15,20 0-15,-21 0 0,21 0 0,1 0 16,-1-21-16,-21 21 0,22 0 15,-1 0-15,0 0 0,-21 0 0,22 0 16,-22 0-16,0 0 0,0 0 0,0 0 16,1 0-16,-1 0 0,0 0 15,0 0 17</inkml:trace>
  <inkml:trace contextRef="#ctx0" brushRef="#br0" timeOffset="31100.83">21526 1947 0,'0'-21'0,"22"21"0,-22-21 31,-22 21 16,1 0-31,0 21-16,0-21 0,0 21 0,-22 1 15,22-22-15,0 21 0,0 0 16,-21 0-16,20 0 0,1 0 0,-21 1 15,21 20-15,-22-21 0,22 21 16,-21 1-16,0 20 0,20 1 0,-20-1 16,-21 64-16,20-63 0,22-1 15,-21 1-15,21-1 0,-1-20 16,1 20-16,0-21 0,0 22 16,21-22-16,0 22 0,0-1 15,0-20-15,0 20 0,0-21 0,0 1 16,21 20-16,-21-20 0,21-1 15,0-21-15,1 21 0,-1-20 0,0 20 16,21-21-16,-21 0 0,1 0 0,20 1 16,-21-1-16,0-21 0,22 21 15,-22-21-15,21 0 0,0 0 0,-20 0 16,20 0-16,0 0 0,1 0 16,-22-21-16,21 21 0,0-21 0</inkml:trace>
  <inkml:trace contextRef="#ctx0" brushRef="#br0" timeOffset="31612.31">21738 2286 0,'21'0'15,"-21"21"16,0 0-31,0 1 0,0-1 16,0 0-16,0 0 0,0 0 16,0 0-16,0 1 0,-21-1 15,21 0-15,21-21 47,0 0-47,-21-21 0</inkml:trace>
  <inkml:trace contextRef="#ctx0" brushRef="#br0" timeOffset="31812.19">21907 2265 0,'22'-21'32,"-22"42"-1,0 0-16,-22 0 1,22 0-16,0 1 0,0-1 0,0 0 0,0 0 16,0 0-16,0 0 15,0 1-15,0-1 0</inkml:trace>
  <inkml:trace contextRef="#ctx0" brushRef="#br0" timeOffset="32481.11">22437 2985 0,'0'0'16,"0"-22"-16,0 1 0,21 0 15,-21 0-15,0 0 0,0 0 16,0-1-16,0 1 0,0 0 15,0 0-15,-21 21 0,-1-21 16,1 21-16,-21 0 0,21 0 16,0 21-16,-1 0 0,1 0 15,-21 0-15,21 1 0,-22-1 0,22 0 16,0 21-16,-21-21 0,21 1 16,-1-1-16,22 0 0,0 0 0,-21 0 15,21 0-15,0 1 16,21-22-1,1 0-15,-1 0 0,0 0 0,0 0 16,0 0-16,0 0 16,1-22-16,-1 22 0,0-21 0,21 0 15,-21 0-15,1 0 0,-1 0 16,0-1-16,0 1 0,-21 0 0,0 0 16,21 21-16,-21-21 0,-21 42 31,0 0-31,21 0 15,-21 0-15,21 1 16,-21-1-16,21 0 0,0 0 0,0 0 16,0 0-16,0 1 15,0-1-15,21-21 16,0 0-16,0 0 16,0 0-16,22 0 0,-22 0 15,0-21-15</inkml:trace>
  <inkml:trace contextRef="#ctx0" brushRef="#br0" timeOffset="33000.82">23093 2815 0,'0'0'0,"0"-21"0,0 0 0,0 0 15,-21 21 1,-1 0-1,1 0-15,0 0 16,0 0-16,0 21 0,0 0 0,-1-21 16,1 21-16,0 0 0,0 1 15,0-1-15,0 0 0,-1 0 0,1 0 16,0 0-16,21 1 0,0-1 16,0 0-16,0 0 0,0 0 15,21-21-15,0 0 16,1 0-16,-1 0 0,0 0 15,0 0-15,21 0 0,-20-21 0,-1 21 16,0-21-16,0 0 16,0 0-16,0-1 0,22-20 0,-22 21 15,0-21-15,0-22 0,0 22 16,-21-1-16,22-20 0,-22-1 0,21 22 16,-21 0-16,0-1 0,0 22 15,0 0-15,0 0 0,0 0 0,0 42 31,0 0-31,0 0 0,0 22 16,0-22-16,-21 21 0,21 0 16,0 1-16,-64 147 15,64-147-15,0-22 16,0 21-16,0-21 16,0 0-16,0 1 0,0-1 15,21-21 1,0 0-16,1 0 0</inkml:trace>
  <inkml:trace contextRef="#ctx0" brushRef="#br0" timeOffset="33552.19">23791 2794 0,'0'0'0,"0"-21"0,0 0 15,0 0-15,0-1 0,-21 22 16,0-21-16,0 21 0,0 0 16,-22 0-16,22 0 0,0 0 15,-21 21-15,20 1 0,1-1 0,-21 0 16,21 0-16,-22 0 0,22 0 0,0 1 16,0-1-16,21 0 0,0 0 15,-21 0-15,21 0 0,0 1 16,0-1-1,21-21-15,0 0 0,0 0 16,0 0-16,22 0 16,-22 0-16,0 0 0,21-21 0,-20-1 15,20 1-15,-21 0 0,21 0 0,-20-21 16,-1-1-16,21 1 0,-21 0 16,0-1-16,1-20 0,-1 20 0,0-20 15,0 21-15,-21 20 0,0-20 16,21 21-16,-21 0 0,0 0 0,0-1 15,-21 44 1,21-1-16,-21 0 16,0 21-16,21-21 0,-21 22 15,-1 20-15,22-20 0,0-1 0,-21 0 16,0 1-16,21-1 16,-21 0-16,21 1 0,0-1 0,0-21 15,0 0-15,0 22 0,0-22 16,0 0-16,0 0 0,21-21 15,0 0 1,0 0-16,1 0 0,-1 0 16,21 0-16,-21 0 0,22-21 0</inkml:trace>
  <inkml:trace contextRef="#ctx0" brushRef="#br0" timeOffset="33988.75">24257 2858 0,'0'0'16,"-21"-22"-16,21 1 15,0 0-15,0 0 16,21 21-16,0 0 16,0-21-16,22 21 0,-22 0 15,0 0-15,0 0 0,21 0 0,-20 0 16,-1 0-16,0 0 0,0 0 15,0 21-15,-21 0 0,21-21 0,-21 21 16,0 0-16,0 22 0,0-22 16,-21 0-16,0 0 0,0 0 15,0 1-15,0-1 0,-1 0 16,1-21-16,21 21 16,-21-21-16,21-21 15,0 0 1,0 0-16,21 21 15,-21-22-15,21 1 0,-21-21 0,22 21 16,-1 0-16,0-22 0,-21 22 16,21 0-16,0 0 0,0 0 15,1 21-15,-1 0 16,0 0 0,0 0-1</inkml:trace>
  <inkml:trace contextRef="#ctx0" brushRef="#br0" timeOffset="34331.55">24871 2836 0,'21'0'0,"0"0"15,0 0 1,0-21-16,1 0 15,-1 21-15,-21-21 0,21 0 16,0 21-16,-21-21 16,-21 21 15,0 0-31,0 0 0,-1 0 16,22 21-16,-21 0 0,0 0 0,0-21 15,0 21-15,21 0 0,-21 1 16,21-1-16,-22 0 0,22 0 15,-21 0-15,21 0 0,21-21 32,1 0-32,-1 0 0,0 0 15,21 0-15,-21 0 0,22 0 16,-22 0-16,21-21 0,1 21 0</inkml:trace>
  <inkml:trace contextRef="#ctx0" brushRef="#br0" timeOffset="34724.33">25506 2709 0,'21'0'0,"-42"0"0,42-21 0,0 21 16,-21-21-1,-21 21 1,0 0-16,0 0 0,-1 21 16,1-21-16,0 21 0,0-21 15,0 22-15,21-1 0,-21 0 16,21 0-16,0 0 15,21-21 1,-21 21-16,21-21 0,0 0 16,0 22-16,0-22 0,22 0 0,-22 21 15,0 0-15,0-21 0,0 0 16,1 0-16,-22 21 0,21-21 16,-21 21-16,-21-21 15,-1 0 1,-20 0-16,21 0 0,0 0 15,-22 21-15,22-21 0,0 0 16,0 0-16,0 0 0,0 0 0,-1 0 16,1 0-16,42-21 47,22 21-47,-22 0 0</inkml:trace>
  <inkml:trace contextRef="#ctx0" brushRef="#br0" timeOffset="35240.03">26247 2646 0,'0'-21'16,"-22"21"15,1 0-31,0 0 0,0 0 0,0 0 16,0 0-16,-22 21 0,22-21 15,0 21-15,-21-21 0,20 21 16,1 0-16,0-21 0,21 22 0,0-1 15,0 0 1,21-21-16,0 0 0,1 21 16,-1-21-16,0 0 0,21 0 15,-21 0-15,1 0 0,20 21 0,-21-21 16,0 0-16,0 0 16,1 0-16,-22 21 15,-22 1 1,1-22-16,0 21 15,0-21-15,0 0 0,0 0 0,-1 21 16,-20-21-16,21 0 0,0 0 16,0 21-16,-1-21 0,1 0 0,0 0 15,0 0-15,0 0 0,0 0 16,-1 0-16,1 0 16,0 0-16</inkml:trace>
  <inkml:trace contextRef="#ctx0" brushRef="#br0" timeOffset="38020.37">27474 2455 0,'0'-21'0,"0"0"16,-21 21 0,0 0-1,0 0-15,0 0 16,-1 21-16,1 0 15,0 22-15,0-22 0,0 0 16,0 0-16,21 0 0,-22 22 16,22-22-16,-21 0 0,21 0 15,0 0-15,0 1 0,0-1 0,0 0 16,0 0-16,21-21 16,1 21-16,-1-21 0,0 0 15,0 0-15,0 0 0,0 0 16,1 0-16,-1 0 0,21 0 0,-21 0 15,0-21-15,1 0 0,20 0 16,-21 0-16,0-1 0,0 1 0,-21 0 16,0-21-16,0-1 0,0 22 15,0-21-15,0 0 0,-21 20 0,0 1 16,0-21-16,0 21 16,0 21-16,-22-21 0,22 21 0,0-22 15,0 22-15,0 0 0,-1 0 16,22 22 15,22-22-31,-1 0 0,0 0 16,0 0-16,0 0 0,22 0 15,-22 0-15,21 0 0,0 0 0,22 0 16,-22 0-16,22-22 0,-22 22 16,22-21-16,-22 0 0,0 0 0,1 0 15,-1 0-15,-21-1 0,0 1 16,0 0-16,-21 0 0,0-21 15,0 20-15,0 1 0,0 0 16,0 0-16,0 0 0,-21 21 0,0 0 16,0-21-16,0 21 15,0 0-15,-1 21 0,-20 0 0,21 0 16,0 21-16,0-20 0,-1 20 16,-20 0-16,21 1 0,0 20 0,0 1 15,-1-1-15,1 1 0,0-1 16,21 1-16,0-1 0,0 1 15,0-22-15,0 21 0,0 1 0,0-1 0,0-20 16,0 20-16,0 1 0,0-22 16,0 22-16,-21-1 0,21-21 15,-21 1-15,21-1 0,-21 0 16,21 1-16,0-1 0,-22-21 0,1 22 16,21-22-16,0 0 0,-21 0 0,0-21 15,21 21-15,-21-21 0,0 0 16,-1 0-16,1-21 15,21 0-15,0 0 16,-21 0-16,21-1 0,-21-20 0,21 0 16,0-22-16,0 22 0,0-22 15,0 1-15,0 21 0,0-22 0,0 22 16,21-1-16,0 1 0,-21 21 0,21-21 16,1 20-16,-1 1 15,0 0-15,0 0 0,0 21 0,22-21 16,-22 21-16,21-21 0,0-1 15,1 22-15,20-21 0,-20 21 0</inkml:trace>
  <inkml:trace contextRef="#ctx0" brushRef="#br0" timeOffset="38567.83">28914 2667 0,'21'-85'31,"-42"85"-31,-1 0 16,1 0-16,0 0 0,-21 0 16,21 0-16,-1 0 0,-20 22 0,21-1 15,-21 0-15,20 21 0,-20-21 16,21 22-16,-21-22 0,20 21 0,1-21 15,21 22-15,0-22 0,-21 0 16,21 0-16,0 0 0,0 1 0,0-1 16,21 0-16,0-21 0,1 0 15,-1 21-15,21-21 0,-21 0 16,22 0-16,-22 0 0,21-21 0,-21 0 16,0 21-16,22-43 0,-22 22 15,0 0-15,0-21 0,22-1 0,-22-20 16,0-1-16,0 1 0,0-1 15,0 1-15,-21 21 0,0-22 0,22 22 16,-22-1-16,0 1 0,0 21 16,0 0-16,0 0 0,0-1 0,-22 22 31,1 22-31,0-1 0,21 0 0,-21 21 16,0 1-16,0-1 0,21 0 15,0 22-15,0-22 0,-22 0 0,22 22 16,0-22-16,0 1 0,0-1 0,0-21 15,0 21-15,0-20 0,0-1 16,0 0-16,22 0 0,-22 0 0,21-21 16,0 21-16,0-21 15,0 0-15,0 0 0</inkml:trace>
  <inkml:trace contextRef="#ctx0" brushRef="#br0" timeOffset="38960.92">29168 2815 0,'0'-21'16,"0"0"-16,0 0 0,0 0 0,0-1 15,21 22 1,0-21-16,21 21 16,-21 0-16,1 0 0,-1 0 15,21 0-15,-21 21 0,0 1 0,1-1 16,-22 0-16,21 0 15,-21 0-15,0 0 0,0 1 16,0-1-16,0 0 0,-21-21 0,-1 21 16,22 0-16,-21-21 0,0 0 15,0 0-15,0 0 0,0 0 0,-1 0 16,22-21 15,22 0-31,-1 0 16,-21 0-16,21-1 0,0 1 0,0 0 15,0 0-15,1 0 0,-22 0 16,21-1-16,0 22 0,0 0 0,-21-21 16,21 21-16,0 0 0,1 0 15,-1 0-15,0 0 16</inkml:trace>
  <inkml:trace contextRef="#ctx0" brushRef="#br0" timeOffset="39304.69">29718 2731 0,'-21'0'16,"0"0"-1,-1 0-15,1 21 16,21 0-16,-21-21 0,21 21 0,0 0 16,-21 0-16,21 1 0,-21-22 15,21 21-15,0 0 0,0 0 16,21 0-1,0-21-15,0 0 16,0 0-16,1 0 0,-1 0 16,0 0-16,0-21 0,0 21 15,0-21-15,1 0 0,-1 0 0,-21-1 16,0 1-16,0 0 0,0 0 16,0 0-16,-21 21 0,-1-21 0,1 21 15,0 0-15,0 0 0,0 0 16,0 0-16,-1 0 0,1 0 15,21 21 1,21-21 0,1 0-16,-1 0 15</inkml:trace>
  <inkml:trace contextRef="#ctx0" brushRef="#br0" timeOffset="39608.51">30078 2625 0,'0'21'32,"0"0"-32,0 0 0,-21 0 0,21 22 15,-22-22-15,1 0 0,0 21 16,21 1-16,-21-22 0,0 21 16,0 1-16,-1-1 0,1 0 15,0 22-15,0-1 0,0-20 0,0 20 16,21 1-16,0-22 0,-22 21 15,22-20-15,-21-1 0,21 0 0,0 1 16,0-1-16,0-21 0,0 22 0,0-22 16,0 0-16,0 0 15,0-42 17,21 0-32,1-22 0,-1 22 15,0-21-15</inkml:trace>
  <inkml:trace contextRef="#ctx0" brushRef="#br0" timeOffset="39904.85">30057 2752 0,'0'0'0,"-22"-21"0,22-1 16,0 1-16,0 0 0,0 0 16,0 0-16,0 0 0,0-1 15,43 22-15,-22 0 0,21 0 16,-21 0-16,22 0 0,-1 0 0,0 0 15,-20 22-15,20-1 0,-21 0 16,0 0-16,0 0 0,-21 0 0,0 1 16,0-1-16,-21 0 15,0 0-15,0 0 0,-21-21 16,20 21-16,-20-21 0,0 22 16,-1-22-16,1 0 0,21 0 0,0 0 15,0 0-15,-1 0 0,44 0 31,-1 0-31,0-22 16</inkml:trace>
  <inkml:trace contextRef="#ctx0" brushRef="#br0" timeOffset="40604.97">30776 2286 0,'0'21'31,"-21"0"-31,0 1 0,0 20 0,21-21 16,-21 21-16,-1 1 0,22-1 16,-21 0-16,0 1 0,0-1 15,0 0-15,21 1 0,-21-22 0,-1 21 16,1-21-16,21 1 0,-21-1 15,21 0-15,0 0 0,-21-21 16,21 21-16,0-42 31,0 0-31,0 0 16,21 21-16,-21-21 0,0-1 16,21 22-16,-21-21 15,21 21-15,-21 21 31,0 1-15,0-1 0,0 0-16,0 0 0,22 0 15,-1-21 1,-21 21-16,21-21 0,0 0 16,0 0-16,0 0 0,1 0 0,-1 0 15,0 0-15,0 0 0,0 0 16,0-21-16,1 21 0,-1-21 0,0 0 15,21-21-15,-21 20 0,1-20 16,-1 0-16,0-1 0,0-20 0,0 21 16,-21-22-16,0 22 0,0-22 15,0 22-15,0 0 0,0-1 16,0 1-16,-21 21 0,0 0 16,-21-1-16,20 1 0,1 21 0,-21 0 15,21 0-15,0 0 0,-22 21 16,22 1-16,0-1 0,-21 0 0,20 21 15,1 1-15,21-1 0,0 0 16,-21 1-16,21-1 0,0-21 0,0 21 16,0 1-16,0-22 0,0 0 15,0 21-15,21-20 0,0-1 0,1-21 16,-1 21-16,0-21 0,0 0 16,0 0-16,0 0 0,1 0 0,-1 21 15</inkml:trace>
  <inkml:trace contextRef="#ctx0" brushRef="#br0" timeOffset="40989.75">31136 2773 0,'-21'0'31,"21"21"-15,-21 0-16,0-21 0,-1 21 0,22 1 15,-21-22-15,21 21 0,-21-21 16,21 21-16,0 0 0,0 0 16,21-21-1,0 0 1,1 0-16,-1 0 0,0 0 16,0 0-16,0 0 0,0-21 0,1 0 15,-1 21-15,0-21 0,0 0 16,-21-1-16,0-20 0,0 21 0,21 0 15,-21 0-15,0-1 16,-21 22-16,0 0 0,0 0 16,0 0-16,-1 0 15,1 0-15,21 22 0,-21-1 16,21 0 0,21-21-1</inkml:trace>
  <inkml:trace contextRef="#ctx0" brushRef="#br0" timeOffset="41956.34">31517 2709 0,'0'0'0,"0"22"47,-21-1-47,0-21 16,21 21-16,-21 0 0,-1 0 15,22 0-15,0 1 16,0-1-16,-21 0 0,21 0 16,0 0-1,21-21-15,1 0 16,-1 0-16,0 0 16,0 0-16,0 0 0,0-21 15,1 0-15,-1 0 0,0 21 16,-21-21-16,21-1 0,0 22 0,0-21 15,1 21 1,-22 21 15,0 1-15,-22-22-16,22 21 0,-21-21 0,21 21 16,0 0-1,21-21 1,1 21-16,-1-21 15,0 0-15,0 0 0,0 0 16,-21-21-16,21 0 16,-21 0-16,0 0 0,0-1 15,0 1-15,0 0 0,0 0 16,0 0-16,0 0 0,0-1 16,0 1-16,-21 21 15,42 0 16,1 0-15,-1 0-16,0 0 0,0 0 16,0 0-16,0 0 0,1 0 0,-1 0 15,0 0-15,0 0 16,-21 21-16,21-21 0,-21 22 16,0-1-16,0 0 15,0 0-15,0 0 16,0 0-16,-21 1 0,0-22 15,21 21-15,0 0 16,-21 0-16,21 0 0,-21-21 16,21 21-1,0-42 17,0 0-17,0 0-15,0 0 16,21 0-16,0-1 0,-21 1 15,21-21-15,0 21 0,0 0 16,1-1-16,-1 1 0,21 21 16,-21-21-16,0 21 0,1 0 15,-1 0-15,21 0 0,-21 0 16,0 0-16,1 0 0,20 0 0,-21 21 16,0 0-16,0-21 0,-21 22 15,0-1-15,0 0 0,0 0 0,0 0 16,0 0-16,0 1 0,-21-1 15,0 0-15,0 0 16,0-21-16,0 0 0,21 21 0,-22-21 16,1 0-1</inkml:trace>
  <inkml:trace contextRef="#ctx0" brushRef="#br0" timeOffset="42287.58">32575 2074 0,'-21'22'47,"21"-1"-31,-21-21-16,21 21 0,0 0 16,0 0-16,0 0 15,-21 1-15,21-1 16,-21-21-16,21 21 15</inkml:trace>
  <inkml:trace contextRef="#ctx0" brushRef="#br0" timeOffset="42497.46">32702 2138 0,'0'21'16,"0"0"-1,-21-21-15,21 21 0,0 1 16,0-1 0</inkml:trace>
  <inkml:trace contextRef="#ctx0" brushRef="#br0" timeOffset="42998.17">32575 1461 0,'0'0'0,"-21"0"0,0-22 0,21 1 15,21 21 1,22 0-16,-22 0 0,0 0 16,21 0-16,-21 0 0,22 21 0,-22-21 15,21 22-15,-21-1 0,22 0 16,-1 0-16,-21 0 0,22 22 15,-1-1-15,-21 0 0,21 1 16,1-1-16,-1 0 0,-21 22 0,0-22 16,1 22-16,-22-1 15,0-21-15,0 22 0,0-1 0,0 1 16,0 21-16,0-22 0,-22 1 16,1-1-16,0 1 0,0-1 0,0-21 15,0 22-15,-1-22 0,-20 1 16,21-22-16,0 21 0,0-21 15,-22 22-15,22-22 0,0 0 0,0 0 16,0 0-16,-1-21 0,1 21 16,0-21-16,0 0 0,0 22 0,0-22 15,-1 0-15,1 0 0,0 0 32,42 0-17,0 0 1,1-22-16</inkml:trace>
  <inkml:trace contextRef="#ctx0" brushRef="#br0" timeOffset="43339.97">33507 2836 0,'0'0'16,"-21"0"77,21 22-77,0-1 0</inkml:trace>
  <inkml:trace contextRef="#ctx0" brushRef="#br0" timeOffset="43624.81">33422 3154 0,'0'21'15,"-21"-21"-15,0 21 16,0 0-16,21 1 15,0-1-15,0 0 16,0 0-16,0 0 0,0 0 16,0 1-16,0-1 0,0 0 15,-22 0-15,1 0 0,0 22 0,0-22 16,-21 0-16,-1 0 0,1 0 16,-22 0-16,22 22 0,-43-22 0,22 0 15,-1 0-15,-20 0 16,20 1-16,1-1 0</inkml:trace>
  <inkml:trace contextRef="#ctx0" brushRef="#br0" timeOffset="64256.08">4911 5906 0,'21'0'0,"-21"-22"15,21 22-15,0-21 16,-21 0-16,21 21 0,-21-21 16,0 0-16,0 0 15,0-1-15,0 1 16,-21 21-1,0 0 1,0 0-16,0 0 0,-22 0 0,22 0 16,-21 21-16,21-21 15,-22 22-15,1-1 0,21 0 0,-22 0 16,1 0-16,0 0 0,21 22 16,-22-22-16,22 0 0,0 0 0,0 0 15,0 1-15,-1-1 0,22 0 0,-21-21 16,21 21-16,0 0 15,0 0-15,21-21 16,1 0-16,-1 0 0,0 0 16,0 0-16,0 0 0,0 0 0,1 0 15,20 0-15,-21 0 0,0 0 16,0 0-16,22 0 0,-22 0 0,21 0 16,-21 0-16,1 0 0,20 0 15,-21 0-15,0 0 0,0 0 16,1 0-16,-1 0 0,0 0 0,-21 22 15,21-1-15,0 0 16,-21 0-16,0 0 16,0 0-16,0 1 0,0-1 15,-21 0-15,0 0 0,0 0 16,0-21-16,-1 21 0,-20 1 0,21-1 16,0-21-16,0 21 15,-22-21-15,22 0 0,-21 0 0,21 0 0,-22 0 16,22 0-16,-21 0 0,-1 0 15,22 0-15,-21 0 0,21 0 16,-22 0-16,22 0 0,0-21 0,0 21 16,0-21-16,0 21 0,-1 0 15,22-22 32,22 22-31,-1-21-16,0 21 0</inkml:trace>
  <inkml:trace contextRef="#ctx0" brushRef="#br0" timeOffset="64939.69">5546 6202 0,'0'21'16,"0"-42"62,0 0-63,0 0 1,-22 21 0,1 0-1,0 0-15,0 21 16,0 0-16,21 0 16,0 0-16,0 0 15,21-21 1,0 0-1,0 0-15,0 0 0,1 0 16,-1 0-16,0-21 16,0 0-16,0 21 0,-21-21 15,0 0 1,-21 0 0,0 21-16,0 0 15,0 0-15,-1 0 16,1 0-16,0 21 0,21 0 15,0 0 1,0 0-16</inkml:trace>
  <inkml:trace contextRef="#ctx0" brushRef="#br0" timeOffset="69484.41">7091 5800 0,'0'0'0,"21"0"31,-21-21-15,21 21-16,0-22 15,0 22-15,-21-21 0,22 0 0,-1 21 16,-21-21-16,21 0 0,0 0 16,-21-1-16,21 1 0,-21 0 15,0 0-15,0 0 16,0 0-1,-21 21-15,0 0 0,0 0 16,-22 0-16,22 21 0,-21-21 16,21 21-16,-22 0 0,1 0 0,0 0 15,-1 22-15,22-22 0,-21 0 16,21 21-16,0-20 0,-1-1 0,22 0 16,0 0-16,0 0 0,0 0 15,0 1-15,22-1 0,20-21 16,-21 21-16,0-21 0,22 21 15,-22 0-15,21-21 0,0 21 0,-20 1 16,20-22-16,-21 21 0,21 0 0,-20-21 16,-1 21-16,0 0 15,0-21-15,-21 21 0,0 1 0,0-1 16,0 0-16,-21 0 16,0-21-16,0 0 0,-22 0 15,1 21-15,21-21 0,-43 0 0,22 0 16,0 0-16,-1 0 0,1 0 15,21 0-15,-22 0 0,22 0 0,-21-21 16,21 0-16,0 21 0,-1-21 16,1 21-16,21-21 15,21 21 17,1 0-32,20-22 0,-21 22 15,0 0-15,0-21 0</inkml:trace>
  <inkml:trace contextRef="#ctx0" brushRef="#br0" timeOffset="69923.78">7451 6096 0,'21'0'0,"-42"0"0,42 21 16,0-21-1,0 0 1,0 0-16,0-21 16,1 21-16,-1-21 0,0 0 15,0 21-15,0-21 0,0-1 16,1 1-16,-22 0 0,21 0 0,-21-21 16,21 20-16,-21 1 0,0 0 0,0 0 15,0 0-15,0 0 0,-21 21 16,0 0-16,-1 0 0,1 0 0,0 0 15,0 0-15,0 21 0,0-21 16,-1 21-16,1 0 0,0 21 0,0-20 16,0 20-16,0-21 0,21 21 15,0-20-15,0 20 0,0-21 16,0 21-16,0-20 0,0-1 16,0 0-16,0 0 0,0 0 0,0 0 15,0 1-15,21-22 16,0 0-16,0 0 0,0 0 0,0 0 15,1 0-15,-1 0 0,0 0 16,0 0-16,0 0 0,0-22 16,1 1-16,-1 0 0</inkml:trace>
  <inkml:trace contextRef="#ctx0" brushRef="#br0" timeOffset="70207.63">8191 5440 0,'0'0'0,"0"-21"0,0 42 31,0 0-31,0 0 0,0 0 16,0 22-16,0-1 0,0 22 0,0-22 16,0 0-16,-21 1 0,21 20 15,0-21-15,-21 1 0,21-1 0,-21 0 16,21-20-16,-21-1 0,21 21 15,0-21-15,0 0 0,0 1 16,0-1-16,21-21 31,0 0-31,0 0 16,-21-21-16,0-1 0,21 1 0</inkml:trace>
  <inkml:trace contextRef="#ctx0" brushRef="#br0" timeOffset="70596.39">8340 5948 0,'0'21'15,"0"0"-15,0 0 16,21-21 15,0 0-31,0 0 16,0 0-16,0 0 0,1-21 15,-1 21-15,0-21 0,0 0 16,-21 0-16,21 0 0,-21-1 16,0 1-16,0 0 15,-21 21 1,0 0-16,0 0 0,0 0 16,-1 21-16,1 0 15,0 1-15,0-1 0,0 0 0,0 0 16,-1 0-16,22 0 0,0 1 0,0-1 15,0 0-15,-21-21 0,21 21 16,0 0-16,0 0 0,21-21 16,-21 22-16,22-22 0,-1 0 15,0 0-15,0 0 0,0 0 16,0 0-16,1 0 0,-1-22 0,0 22 16,21-21-16,-21 0 0</inkml:trace>
  <inkml:trace contextRef="#ctx0" brushRef="#br0" timeOffset="70884.23">8932 5779 0,'0'0'0,"0"-22"15,-21 22 1,0 0-16,0 22 16,0-1-16,-1-21 0,1 21 0,21 0 15,-21 21-15,0-20 0,0-1 16,21 0-16,0 0 0,0 21 0,-21-20 15,21-1-15,0 0 0,0 0 16,0 0-16,0 0 0,21 1 16,0-22-16,0 0 15,0 0-15,0 0 16,1 0-16,20 0 0,-21 0 0,21 0 16,-20-22-16,-1 1 0,21 0 0,-21 21 15,0-42-15,1 21 0,-1-1 16,0-20-16,0 0 0,0-1 0,0 1 15</inkml:trace>
  <inkml:trace contextRef="#ctx0" brushRef="#br0" timeOffset="71144.08">9250 5461 0,'0'0'0,"21"-21"0,-21-21 0,0 20 15,0 1-15,0 0 0,0 42 47,0 0-47,-21 1 0,21-1 0,0 21 16,-21 0-16,21 1 0,-22-1 0,22 0 15,-21 1-15,21-1 0,0 0 16,0 1-16,0-1 0,-21 0 0,21 1 16,0-22-16,0 21 0,0-21 15,0 1-15,0-1 0,0 0 0,0 0 16,0 0-16,21-21 16,0 0-1,1 0-15,-1 0 16,0-21-16,-21 0 0,21 0 15,-21 0-15,0-22 0</inkml:trace>
  <inkml:trace contextRef="#ctx0" brushRef="#br0" timeOffset="71327.98">9144 5694 0,'-21'0'31,"42"0"-16,0 0-15,0 0 16,0 0-16,1 0 0,-1 0 16,0 0-16,21 0 0,-21-21 15,1 21-15,-1-21 0,0-1 0,0 22 16,21-21-16</inkml:trace>
  <inkml:trace contextRef="#ctx0" brushRef="#br0" timeOffset="71611.82">9864 5376 0,'0'22'32,"-22"-1"-32,22 0 15,-21 0-15,0 0 0,21 22 0,0-22 16,-21 21-16,21 0 0,-21 1 15,0-1-15,21 0 0,0-20 0,0 20 16,-22 0-16,22-21 0,0 1 16,0-1-16,0 0 0,0 0 0,0 0 15,0 0-15,22-21 32,-22-21-32,21 0 0,-21 0 15,0 0-15,0 0 0</inkml:trace>
  <inkml:trace contextRef="#ctx0" brushRef="#br0" timeOffset="72140.5">9737 5419 0,'0'0'16,"-22"0"-16,22-21 0,0-1 16,22 22-16,-1-21 15,21 21-15,-21 0 0,22-21 0,-22 21 16,21 0-16,0 0 0,-20 0 15,20 0-15,-21 0 0,21 0 0,-20 0 16,-1 21-16,0 0 0,-21 1 16,0-1-16,0 0 0,0 0 15,0 0-15,-21 22 0,-22-22 0,1 21 16,21-21-16,-21 0 0,-22 22 16,22-22-16,-1 0 0,1 0 0,21 0 15,-21-21-15,20 22 0,1-22 0,0 0 16,42 0-1,0-22-15,22 1 16,-22 0-16,21 21 0,1-21 16,-1 0-16,0 21 0,-21 0 0,22-21 15,-1 21-15,-21 0 0,22 0 0,-22 0 16,0 21-16,0 0 16,0 0-16,0 0 0,22 0 0,-43 1 15,21-1-15,0 0 0,-21 21 16,0-21-16,0 1 0,0-1 0,-21 0 15,0 0-15,0 0 0,-1 0 0,-20 1 16,0-22-16,-1 21 0,1-21 16,0 0-16,-1 21 0,1-21 0,0 0 15,-1 0-15,1 0 0,0 0 0,21 0 16,-1 0-16,1 0 0,0 0 16,0-21-16,0 21 0,21-21 15,0-1 1,0 1-16,21 21 0,0 0 15,0-21-15,22 21 0</inkml:trace>
  <inkml:trace contextRef="#ctx0" brushRef="#br0" timeOffset="72836.11">10520 5757 0,'21'-21'16,"-42"42"-16,42-21 47,-21 22-47,0-1 15,0 0-15,0 0 0,-21 0 0,21 0 16,-21 1-16,21-1 0,0 0 16,0 0-16,0 0 0,0 0 15,0 1-15,0-1 0,21-21 16,0 0-1,0 0-15,0 0 0,0 0 0,1 0 16,-1 0-16,21 0 0,-21-21 0,0-1 16,1 22-16,-1-21 0,0 0 15,-21 0-15,21 0 0,-21 0 0,21-22 16,-21 22-16,0 0 0,0 0 16,0 0-16,0-1 15,0 44 16,0-1-31,0 0 16,0 0-16,0 21 16,0-20-16,0-1 0,-21 0 0,21 21 15,0-21-15,0 22 0,0-22 0,0 21 16,0 1-16,0-22 0,0 21 16,0 22-16,0-22 0,0 21 15,0-20-15,0 20 0,21 1 0,-21-1 16,0 1-16,0-1 0,0-20 0,0 20 15,0 1-15,0-1 0,0-21 16,0 22-16,0-22 0,0 1 0,0-1 16,0 0-16,-21 1 0,0-22 15,0 0-15,21 0 0,-21 0 0,-1-21 16,1 0-16,0 0 0,0 0 0,-21 0 16,20-21-16,1 0 0,0 0 15,0-22-15,0 22 0,0-21 0,-1 0 16,1-1-16,21 1 0,0 0 0,0-1 15,0-20-15,0 20 0,0-20 16,0 21-16,0-22 0,0 1 16,0 20-16,0-20 0,21 20 0,1-20 15,-1 21-15,21-1 0,-21 1 16,22 0-16,-22-1 0,21 22 0,0-21 16</inkml:trace>
  <inkml:trace contextRef="#ctx0" brushRef="#br0" timeOffset="73317.35">11197 5334 0,'0'0'0,"0"21"31,0 0-31,0 1 16,0-1-16,0 0 0,0 21 16,0 1-16,0-1 0,0 0 0,0 1 15,0-1-15,0 0 0,0 1 16,0-1-16,0 0 0,0-21 0,0 22 15,0-22-15,0 0 0,0 0 0,0 0 16,0-42 15,0 0-31</inkml:trace>
  <inkml:trace contextRef="#ctx0" brushRef="#br0" timeOffset="73560">11557 5376 0,'-21'-21'31,"0"42"-31,-1-21 0,1 22 16,0-1-16,21 21 16,-21-21-16,0 22 0,-22-1 0,22-21 15,0 21-15,0 1 0,0-1 0,0 0 16,-1-20-16,1 20 0,0-21 15,0 21-15,21-20 0,-21-22 0,21 21 16,0 0-16,21-21 16,0 0-16,0 0 0,0 0 15,1 0-15</inkml:trace>
  <inkml:trace contextRef="#ctx0" brushRef="#br0" timeOffset="74088.69">11747 5736 0,'0'0'0,"22"0"0,-1 0 16,-21-21-16,0 0 15,21 0-15,-21 0 16,21-1-16,-21 1 0,0 0 16,0 0-16,0 0 15,-21 21 1,0 0-16,0 0 0,-1 0 15,1 0-15,0 21 0,0 0 0,-21 0 16,20 22-16,1-22 0,0 21 16,0 0-16,0-20 0,0 20 15,-1-21-15,1 21 0,21-20 0,-21-1 16,21 0-16,0 0 0,0 0 16,21-21-1,0 0-15,1 0 0,-1 0 0,0 0 16,0 0-16,0-21 0,0 21 15,22-21-15,-22 0 0,0 0 0,0-1 16,0-20-16,1 21 0,-1-21 16,0 20-16,0-20 0,0 21 0,-21 0 15,0 0-15,0-1 0,0 1 16,0 42 0,-21 1-16,21-1 15,-21 0-15,21 0 0,-21 0 16,21 22-16,-21-22 0,21 0 0,0 0 15,0 0-15,0 0 0,0 1 16,0-1-16,0 0 0,0 0 16,21-21-16,0 0 0,0 0 0,0 0 15,22 0-15,-22 0 0,0 0 16,21 0-16,-21 0 0,22-21 0,-22 0 16</inkml:trace>
  <inkml:trace contextRef="#ctx0" brushRef="#br0" timeOffset="75008.17">12488 5186 0,'0'-21'0,"0"42"0,-21-42 16,0 21-16,0 0 16,21 21-16,-21 0 0,21 0 0,-22 22 15,1-22-15,21 21 0,-21 0 16,21 1-16,0-1 0,-21 0 0,21 1 15,-21-1-15,21 0 0,0 22 16,-21-22-16,21-21 0,0 22 0,0-1 16,0-21-16,0 0 0,0 1 15,21-1-15,0 0 0,0-21 16,0 0-16,0 0 0,1 0 16,-1 0-16,0 0 0,0 0 15,0-21-15,0 0 0,1-1 16,-1 1-16,0-21 0,-21 21 0,0-22 15,21 22-15,-21 0 0,21-21 16,-21 21-16,0-1 0,0 1 16,-21 42-1,21 1 1,-21-1-16,0 0 0,21 21 0,0-21 16,0 1-16,-21-1 15,21 21-15,0-21 0,0 0 0,0 1 16,0-1-16,0 0 0,0 0 0,0 0 15,21-21 1,0 0-16,0 0 0,0 0 16,0 0-16,22-21 0,-22 0 15,0 0-15,0 0 0,0-1 16,1 1-16,20-21 0,-21 21 0,0 0 16,0-22-16,1 22 0,-1-21 15,0 21-15,0-1 0,-21 1 16,0 42 15,0 1-31,-21-1 0,21 0 16,-21 0-16,0 0 0,21 0 15,0 1-15,0 20 0,0-21 0,0 0 16,0 0-16,0 1 0,0-1 0,0 0 16,0 0-16,0 0 0,21-21 15,0 21-15,0-21 0,21 0 0,-20 0 16,20 0-16,0 0 0,1 0 15,-1 0-15,0 0 0,1 0 0,-22 0 16,21-21-16,0 0 0,1 0 0,-22 0 16,21 0-16,-21-1 15,1-20-15,-1 21 0,-21-21 0,0-1 16,21 22-16,-21-21 0,0 21 16,0-1-16,0 1 0,0 0 0,0 0 15,0 0-15,-21 21 0,0 0 0,-1 0 16,1 0-16,0 21 0,0 0 15,0 21-15,21-20 0,-21-1 0,-1 21 16,22 0-16,0-20 0,0 20 16,0-21-16,0 0 0,0 22 0,0-22 15,0 0-15,0 0 0,22-21 0,-1 21 16,0-21-16,0 0 0,0 21 16,0-21-16,1 0 0,-1 0 15,21 0-15,-21 0 0,0-21 0,22 21 16,-22-21-16,21 0 0,-21 0 15</inkml:trace>
  <inkml:trace contextRef="#ctx0" brushRef="#br0" timeOffset="75289.02">14520 5228 0,'0'0'0,"-21"0"15,0 0-15,0 21 16,0-21-16,-1 22 0,1-1 16,0 21-16,0-21 0,0 22 0,-22-22 15,22 21-15,21 0 0,-21 1 0,0-1 16,21 0-16,0 1 0,0-1 16,0 0-16,0-20 0,0 20 0,0-21 15,21 21-15,0-20 0,0-1 16,1 0-16,20-21 0,-21 21 0,21-21 15,-20 0-15,20 0 0,-21 0 0,21 0 16,1 0-16,-22-21 16</inkml:trace>
  <inkml:trace contextRef="#ctx0" brushRef="#br0" timeOffset="75560.78">15092 5334 0,'0'-21'15,"0"42"-15,0-63 0,21 21 16,0 21-16,0 0 0,0 0 16,22 0-16,-22 0 0,21 0 15,1 0-15,-22 21 0,0 0 16,21 0-16,-21 0 0,-21 22 0,0-1 16,0 0-16,0 1 0,0-1 15,0 0-15,0 1 0,-21-1 0,0 0 16,0 1-16,-21-1 0,20 0 15,-20-21-15,0 1 0,21-1 0,-22 0 16,1 0-16,21 0 0,-22-21 0,22 0 16,0 0-16,-21 0 0,21 0 15</inkml:trace>
  <inkml:trace contextRef="#ctx0" brushRef="#br0" timeOffset="75833.09">16192 5419 0,'-21'0'15,"0"0"-15,0 0 0,0 0 16,21 21 15,0 0-15</inkml:trace>
  <inkml:trace contextRef="#ctx0" brushRef="#br0" timeOffset="76040.42">16129 5927 0,'-21'21'0,"42"-42"0,-63 63 0,20-21 16,22 0-16,0 1 15,-21-1-15,0-21 0,0 21 0,21 0 16,-21 0-16,0 0 0,-1-21 0,1 22 15,0-1-15,0-21 0,0 21 16,0 0-16,-22-21 0,1 21 0,0 0 16</inkml:trace>
  <inkml:trace contextRef="#ctx0" brushRef="#br0" timeOffset="76915.95">4826 7366 0,'0'-21'32,"21"21"-32,-21-21 15,21 0-15,0 21 0,1-22 0,-22 1 16,0 0-16,0 0 16,0 0-16,-22 0 15,1 21-15,0 0 16,-21 0-16,21 0 0,-22 21 0,1 0 15,0 0-15,-1-21 0,1 21 16,0 0-16,-1 1 0,22-1 16,-21 0-16,21 0 0,-1 0 0,22 0 15,0 1-15,0-1 0,22-21 16,-1 21-16,0-21 0,21 21 16,1 0-16,-1 0 0,0-21 0,1 22 15,-1-1-15,0 0 0,1 0 16,-1 0-16,0 0 0,-21 1 0,1-1 15,-22 0-15,0 0 0,0 0 0,-22 0 16,1 1-16,-21-1 0,0 0 16,-22 0-16,1-21 0,-1 21 15,1 0-15,-1-21 0,1 0 0,-1 0 16,22 0-16,-22 0 0,43 0 16,-21 0-16,21-21 0,-1 0 0,1 21 15,0-21-15,21 0 0,0 0 16,0-1-16,0 1 0,0 0 15,21 0-15,0 0 0,22 0 16,-22-1-16,0 1 0,21 21 16</inkml:trace>
  <inkml:trace contextRef="#ctx0" brushRef="#br0" timeOffset="77112.61">5376 7578 0,'0'21'47,"-21"-21"-47</inkml:trace>
  <inkml:trace contextRef="#ctx0" brushRef="#br0" timeOffset="77616.32">7070 7366 0,'0'0'0,"63"-169"32,-63 148-32,0-1 0,-21 1 0,-21 0 15,20 21-15,-20-21 0,0 21 16,-22 0-16,22 0 0,-22 0 0,1 0 16,21 0-16,-22 21 0,22 0 15,-1 0-15,1 1 0,21-1 0,0 0 16,0 0-16,21 0 0,0 0 0,0 1 15,0-1-15,21 0 0,0 0 16,21 0-16,-21 0 0,22 1 0,-1-1 16,0 0-16,1 0 0,-1-21 15,0 21-15,1 0 0,-1 1 0,-21-1 16,22 0-16,-22 0 0,0 0 0,-21 0 16,0 1-16,0-1 15,-21 0-15,-22 0 0,1-21 16,0 21-16,-22-21 0,22 0 0,-22 0 15,1 0-15,-1 0 0,22 0 16,-21 0-16,20 0 0,22 0 0,-21-21 16,21 21-16,-1-21 0,1 0 0,21 0 15,0-1-15,0 1 16,0 0-16,0 0 0,21 21 0,1-21 16,20 0-16,-21-1 0,21 1 15,1 0-15,-1 0 0,22 0 16</inkml:trace>
  <inkml:trace contextRef="#ctx0" brushRef="#br0" timeOffset="77968.12">7218 7514 0,'0'21'0,"0"-42"0,0 64 16,21-43-16,0 0 15,0 0-15,0 0 0,1 0 16,-1-22-16,0 22 0,0-21 15,0 0-15,0 0 0,1 0 0,20 0 16,-21-1-16,0 1 0,0-21 16,1 21-16,-22-22 0,0 22 0,0-21 15,0 21-15,0 0 0,-22-1 16,1 22-16,0 0 0,0 0 16,-21 0-16,20 22 0,1-1 0,-21 0 15,21 21-15,0 1 0,-1-1 16,-20 0-16,42 1 0,-21-1 0,0 0 15,21 1-15,-21-1 0,21-21 0,0 21 16,0-20-16,0-1 0,0 0 16,21-21-16,0 21 0,0-21 0,0 0 15,0 0-15,1 0 0,20 0 16,0 0-16,-21 0 0,22-21 0,-1 21 16,22-21-16</inkml:trace>
  <inkml:trace contextRef="#ctx0" brushRef="#br0" timeOffset="78224.97">8255 6900 0,'0'-21'15,"0"42"-15,-21-42 16,0 42-16,-1 1 16,22 20-16,-21-21 0,0 21 0,0 1 15,21-1-15,-21 22 16,21-22-16,-21 0 0,-1 22 0,22-22 15,-21 22-15,21-22 0,0 0 0,-21 1 16,21-22-16,-21 21 0,21-21 16,0 0-16,0 1 0,0-1 0,0 0 15,21-21-15,0 0 0,0 0 16,1 0-16,-1 0 0,0-21 16,0 21-16,0-21 0,0-1 0</inkml:trace>
  <inkml:trace contextRef="#ctx0" brushRef="#br0" timeOffset="78568.77">8340 7408 0,'0'22'15,"0"-1"-15,21 0 32,0-21-32,0 0 0,0 0 15,0 0-15,1 0 0,-1-21 16,0 21-16,0-21 0,0 21 15,-21-22-15,0 1 0,0 0 16,0 0-16,-21 21 16,0 0-16,0 0 15,0 0-15,-1 21 0,1 0 0,-21 0 16,21 1-16,0-1 0,21 0 16,-22 0-16,1 0 0,21 0 15,0 1-15,0-1 0,0 0 0,0 0 16,0 0-16,0 0 15,21-21-15,1 0 0,-1 0 16,0 0-16,0 0 0,21 0 0,-20 0 16,20 0-16,-21 0 0,21 0 15,1-21-15,-1 21 0,-21-21 0</inkml:trace>
  <inkml:trace contextRef="#ctx0" brushRef="#br0" timeOffset="78800.62">8996 7324 0,'0'0'15,"0"-21"-15,0-1 0,-21 22 16,-1 0-16,1 0 0,0 22 16,0-1-16,21 0 0,-21 0 15,0 0-15,-1 22 0,1-22 0,0 0 16,0 21-16,21-21 0,0 1 0,-21 20 16,21-21-16,0 0 0,0 0 15,0 1-15,21-22 0,0 0 16,0 0-16,0 0 0,22 0 0,-22 0 15,21 0-15,1 0 0,-22 0 16,21 0-16,0-22 0,1 1 0,-22-21 16,21 21-16,-21 0 0</inkml:trace>
  <inkml:trace contextRef="#ctx0" brushRef="#br0" timeOffset="79046.48">9483 6943 0,'0'0'16,"0"-21"-16,0-1 0,-22 44 15,1-1 1,21 0-16,-21 0 0,21 0 16,-21 22-16,0-1 0,21 0 0,0 1 15,-21 20-15,21-21 0,-22 1 0,22 20 16,-21-20-16,21-1 0,0-21 16,0 21-16,0 1 0,127 20 78,-127-84-78</inkml:trace>
  <inkml:trace contextRef="#ctx0" brushRef="#br0" timeOffset="79204.39">9271 7345 0,'0'0'0,"21"0"47,0 0-47,0 0 0,1 0 15,-1 0-15,0 0 0,0-21 0,0 21 16,0-21-16,22-1 0</inkml:trace>
  <inkml:trace contextRef="#ctx0" brushRef="#br0" timeOffset="79464.24">10266 6985 0,'0'0'0,"-21"0"16,-1 0-16,1 21 0,0 0 16,21 1-16,-21-1 0,21 0 0,-21 0 15,0 21-15,21 1 0,-22-22 16,22 21-16,0 1 0,-21-1 0,21-21 15,-21 21-15,21 1 0,-21-22 0,21 0 16,0 0-16,0 0 0,-21 1 16,21-1-16,0 0 0,0-42 47</inkml:trace>
  <inkml:trace contextRef="#ctx0" brushRef="#br0" timeOffset="79915.98">10054 7176 0,'0'0'0,"0"-43"0,21 22 0,-21-21 0,21 21 16,-21-1-16,22 1 0,-1 0 15,0 0-15,0 0 0,0 0 0,22 21 16,-22-22-16,0 22 0,21 0 0,-21 0 16,1 0-16,-1 0 0,0 22 15,0-22-15,-21 21 0,0 0 0,0 0 16,0 0-16,0 0 0,0 1 15,-21 20-15,0-21 0,0 0 16,-22 0-16,22 1 0,-21-1 0,-1 0 16,22 0-16,-21 0 0,21-21 0,0 0 15,-1 21-15,44-21 32,-1-21-32,0 21 0,21-21 15,-21 21-15,22 0 0,-1 0 0,-21-21 16,22 21-16,-22 0 0,0 0 0,0 0 15,0 21-15,0 0 16,1-21-16,-1 21 0,-21 1 0,0-1 16,0 0-16,0 0 0,0 21 0,0-20 15,0-1-15,-43 0 0,22 0 16,0 0-16,-21 0 0,21-21 0,-22 22 16,22-1-16,-21-21 0,21 21 0,-1-21 15,1 0-15,0 0 0,0 0 16,42-21-1,0 0 1,0-1-16,22 1 0,-22 0 16</inkml:trace>
  <inkml:trace contextRef="#ctx0" brushRef="#br0" timeOffset="80440.67">10816 7324 0,'0'0'16,"0"21"-1,-21 0-15,0-21 0,0 21 16,-1 0-16,1 1 0,21-1 0,-21 0 16,21 0-16,-21 0 0,21 0 0,0 1 15,0-1-15,0 0 0,21 0 16,0-21-16,0 0 16,22 0-16,-22 0 0,21 0 0,1 0 15,-1-21-15,0 21 0,1-21 16,-1 0-16,0-1 0,1 22 15,-22-21-15,21-21 0,-21 21 0,0 0 16,1-1-16,-1 1 0,0 0 0,-21 0 16,0 42 15,-21-21-31,0 21 0,-1 0 16,1 1-16,21 20 0,-21-21 15,0 0-15,0 22 0,0-1 0,-1-21 16,1 21-16,21 1 0,0-1 0,0 0 15,0 22-15,0-22 0,0 22 16,0-1-16,0-20 0,0 20 16,21 1-16,1-22 0,-22 21 0,0 1 15,0-22-15,21 1 0,-21-1 16,0 0-16,0 1 0,0-22 0,-21 0 16,-1 0-16,1 0 0,0 0 0,-21-21 15,21 0-15,-22 0 0,1 0 0,0 0 16,20 0-16,-20-21 0,21 21 15,-21-21-15,20 0 0,1 0 0,0 0 16,0-1-16,21-20 0,0 21 0,0-21 16,0-1-16,0 1 0,21 0 15,0-1-15,0 1 0</inkml:trace>
  <inkml:trace contextRef="#ctx0" brushRef="#br0" timeOffset="81159.91">11896 6858 0,'-22'0'15,"44"0"-15,-65 0 0,22 0 0,0 0 0,0 21 16,0 0-16,21 1 15,0-1-15,0 0 16,0 0-16,21 0 16,0-21-16,21 0 0,-21 0 15,1 0-15,20 0 0,-21 0 16,21 0-16,1 0 0,-1-21 16,-21 21-16,22-21 0,-1 21 0,-21-21 15,0 0-15,0-1 0,1 1 0,-22 0 16,0 0-16,0 0 0,0 0 15,0-1-15,0 1 0,0 0 0,0 0 16,-22 21-16,1 0 0,0 0 16,0 21-16,21 0 15,-21 0-15,0 1 0,21 20 16,0-21-16,-22 21 0,22 1 0,-21-22 16,21 21-16,0 1 0,0 20 0,0-21 15,0 1-15,0-1 0,-21 0 16,21 1-16,0-1 0,-21 0 15,0 1-15,21-22 0,-21 0 0,21 0 16,-22 0-16,1 1 0,0-1 0,0-21 16,0 0-16,0 0 15,-22 0-15,22 0 0,0 0 0,-21-21 16,20-1-16,1 22 0,-21-21 0,21 0 16,0 21-16,21-21 0,0 0 15,-22 0-15,22-1 16,0 1-16,22 21 15,-1 0-15,0-21 0,21 21 16,-21-21-16,22 0 0,-22 21 0</inkml:trace>
  <inkml:trace contextRef="#ctx0" brushRef="#br0" timeOffset="81596.66">12382 7197 0,'0'21'15,"0"0"-15,0 0 0,-21 0 16,21 1-16,-21-1 0,21 0 16,0 0-16,0 0 15,0 0-15,-21 1 0,0-22 16,21 21 0,-21-21-1,-1-21 1,22-1-16,0 1 15,0 0-15,0 0 0,0 0 0,0 0 16,0-1-16,0-20 0,22 21 0,-1 0 16,0 0-16,0-1 0,0 1 15,22 21-15,-22-21 0,0 21 16,0 0-16,21 0 0,-20 0 0,-1 0 16,0 0-16,0 0 0,0 21 15,0 0-15,-21 1 0,0-1 0,0 21 16,0-21-16,0 0 0,0 22 0,0-22 15,0 0-15,0 0 0,-21 0 16,0 1-16,0-1 0,0-21 0,21 21 16,0 0-16,-21-21 0,42-21 31,0 0-15,0 21-16,0-21 0</inkml:trace>
  <inkml:trace contextRef="#ctx0" brushRef="#br0" timeOffset="82088.37">13208 7133 0,'21'-21'0,"-42"42"0,42-63 16,-21 21-16,-21 21 16,0 0-16,0 0 0,-1 0 0,1 0 15,-21 0-15,21 0 0,0 0 0,-22 21 16,22-21-16,0 21 0,0 21 15,-22-20-15,22-1 0,0 21 0,0-21 16,0 22-16,21-22 0,0 0 16,0 0-16,0 0 0,0 0 15,0 1-15,0-1 0,21-21 0,0 0 16,0 21-16,0-21 0,1 0 16,20 0-16,-21 0 0,0 0 0,22-21 15,-22 0-15,21 21 0,-21-43 0,0 22 16,22 0-16,-22-21 0,0-1 15,21 1-15,-20 0 0,-1-1 0,0-20 16,0 20-16,0-20 0,0 21 0,1-1 16,-1 1-16,-21 0 0,0-1 15,0 22-15,0 0 0,0 0 0,0 42 32,-21 0-32,-1 0 0,1 22 15,21-1-15,-21-21 0,0 21 0,0 1 16,0-1-16,21 0 0,0 1 15,-22-1-15,22 0 0,0 1 0,0-1 16,0-21-16,0 22 0,0-22 0,0 0 16,0 0-16,22 0 0,-1-21 15,0 0-15,0 21 0,0-21 0,0 0 16,22 0-16,-1 0 0,-21-21 16</inkml:trace>
  <inkml:trace contextRef="#ctx0" brushRef="#br0" timeOffset="82424.17">13695 7218 0,'-21'0'15,"42"0"1,0 0 0,0 0-16,-21-21 0,21 21 15,0 0-15,1-21 0,-1 21 0,0-22 16,0 1-16,0 21 0,-21-21 0,0 0 15,0 0 1,-21 21 0,0 0-16,0 0 0,-22 21 0,22 0 15,0 0-15,0 0 16,0 22-16,0-22 0,-1 0 0,22 21 16,0-20-16,-21-1 0,21 0 0,0 21 15,0-21-15,0 1 16,21-1-16,1-21 0,-1 21 15,0-21-15,0 0 0,21 0 16,1 0-16,-22 0 0,21 0 0,1-21 16,-1 21-16,-21-21 0</inkml:trace>
  <inkml:trace contextRef="#ctx0" brushRef="#br0" timeOffset="82632.06">14203 7027 0,'0'22'31,"0"-1"-31,0 0 0,21 0 16,-21 21-16,21-20 0,-21 20 0,0-21 15,21 21-15,0-20 0,1-1 0,-1 21 16,0-21-16,0 0 0,0 1 16,0-22-16,1 21 0,-1-21 15,0 0 1,-21-21-16</inkml:trace>
  <inkml:trace contextRef="#ctx0" brushRef="#br0" timeOffset="82848.45">14626 6985 0,'-42'21'15,"21"0"-15,-1 1 16,-20-1-16,21 0 0,-21 21 0,20-21 15,-20 22-15,21-22 0,-21 21 16,20-21-16,-20 22 0,21-22 16,0 0-16,0 0 0,-1 0 0,22 1 15,0-1-15,0 0 16,22-21-16,-1 0 0,0 0 16,0 0-16,21 0 0,-20-21 0</inkml:trace>
  <inkml:trace contextRef="#ctx0" brushRef="#br0" timeOffset="83101.3">15176 6879 0,'0'0'0,"-21"0"0,0 21 15,-21-21-15,21 22 0,-22-1 16,22 21-16,0-21 0,-21 22 0,20-1 15,1 0-15,0 1 0,21-22 0,0 21 16,0 0-16,0 1 0,0-1 16,0-21-16,0 22 0,21-22 0,-21 0 15,43 0-15,-22 0 0,0-21 16,21 21-16,1-21 0,-1 0 0,0 0 16,1 0-16,-22 0 0,21-21 0</inkml:trace>
  <inkml:trace contextRef="#ctx0" brushRef="#br0" timeOffset="83365.14">15727 6922 0,'0'0'0,"0"-22"0,21 22 16,0 0-16,0 0 0,0 22 15,1-1-15,-1 0 0,0 0 16,0 0-16,0 0 0,-21 1 0,21 20 15,-21 0-15,22-21 0,-22 22 16,0-1-16,0 0 0,0 1 0,0-22 16,-22 21-16,1-21 0,0 1 0,-21-1 15,21 0-15,-1 0 0,1-21 16,0 21-16,0-21 0,0 0 16,21-21-1,21 21-15</inkml:trace>
  <inkml:trace contextRef="#ctx0" brushRef="#br0" timeOffset="83564.55">16489 6943 0,'-21'21'93,"21"0"-93</inkml:trace>
  <inkml:trace contextRef="#ctx0" brushRef="#br0" timeOffset="83753.44">16531 7408 0,'0'0'16,"0"22"-16,-21-1 15,21 0-15,0 0 0,0 0 16,-21-21-16,21 21 0,-21 1 0,-1-1 16,22 0-16,-21 0 0,-21 0 15,21 0-15,-22 1 0,1-1 0,0 0 16,-22 0-16,1-21 0</inkml:trace>
  <inkml:trace contextRef="#ctx0" brushRef="#br0" timeOffset="84723.56">4424 8573 0,'21'21'15,"-42"-42"-15,63 42 0,-42 0 16,21-21-16,0 0 16,1 0-16,-1 0 0,0 0 15,0-21-15,0 21 0,-21-21 16,21-1-16,-21 1 15,0 0-15,-21 21 16,0 0-16,-21 0 0,21 0 16,-22 0-16,1 0 0,0 0 0,-1 0 15,1 21-15,0-21 0,20 21 16,-20 1-16,21-1 0,0-21 16,21 21-16,0 0 0,0 0 15,0 0-15,21-21 16,21 22-16,-21-22 0,22 21 15,-1-21-15,0 21 0,-20 0 0,20 0 16,0 0-16,1 1 0,-1-1 16,-21 0-16,21 0 0,-20 0 0,-1 0 15,-21 1-15,0-1 0,0 0 16,0 0-16,-21 0 0,-1 0 0,-20 1 16,0-22-16,-1 21 0,1-21 0,-64 0 15,64 0-15,0 0 16,-1 0-16,1 0 0,21-21 15,-22-1-15,22 22 0,0-21 0,0 0 16,21 0-16,0 0 0,0 0 16,0-1-16,0 1 0,0 0 15,0 0-15,0 0 16,21 21-16,0 0 0,0-21 16,1 21-16,20-22 0,-21 22 0</inkml:trace>
  <inkml:trace contextRef="#ctx0" brushRef="#br0" timeOffset="84907.96">5080 8784 0,'21'0'0,"-42"0"0,63 0 16,-21 0 46,-21-21-46</inkml:trace>
  <inkml:trace contextRef="#ctx0" brushRef="#br0" timeOffset="85592.75">6858 8848 0,'42'-43'31,"-21"22"-31,1 21 0,-1-21 0,0 0 0,0 0 16,0 21-16,22-21 0,-22-1 0,0 1 15,0 21-15,-21-21 0,0 0 16,0 0-16,0 0 0,0-1 15,0 1-15,-21 21 0,-21 0 0,20-21 16,-20 21-16,-21 0 16,20 0-16,1 0 0,-22 0 0,22 0 15,0 21-15,-1-21 0,1 21 0,21 1 16,0-22-16,0 21 0,21 0 16,0 0-16,21 0 0,0 0 15,0 1-15,21-1 0,-20 0 0,20 0 16,0 0-16,1 22 0,-1-22 15,0 0-15,1 0 0,-22 0 0,21 22 16,-21-22-16,0 0 0,1 0 16,-22 0-16,0 0 0,0 1 0,-22-22 15,1 21-15,-21 0 0,0-21 0,-1 0 16,1 0-16,0 0 0,-22 0 16,1 0-16,20 0 0,1 0 15,0-21-15,-1 21 0,1-21 0,21-1 16,-22 1-16,22 0 0,21 0 15,0 0-15,-21 0 0,21-1 0,0 1 16,0 0-16,0 0 0,0 0 0,21 0 16,0 21-16,22-22 0,-22 22 15,21 0-15,1 0 0,-1-21 0,0 21 16,1 0-16,-1 0 0,0-21 16,22 21-16</inkml:trace>
  <inkml:trace contextRef="#ctx0" brushRef="#br0" timeOffset="85943.99">7345 8954 0,'0'0'0,"21"0"0,0 0 16,0 0-16,0 0 0,22-22 15,-22 1-15,0 0 0,0 21 16,0-21-16,22 0 0,-22 0 0,0-1 15,-21 1-15,21 0 0,-21 0 16,0 0-16,0 0 16,0-1-16,-21 22 0,0 0 15,0 0-15,-22 0 0,22 0 16,-21 22-16,21 20 0,0-21 0,-22 0 16,22 22-16,0-22 0,0 21 15,21 0-15,0-20 0,-21-1 0,21 21 16,0-21-16,0 0 0,0 1 0,0-1 15,21-21-15,0 21 0,0-21 16,0 0-16,22 0 0,-22 0 0,21 0 16,-21 0-16,22-21 0,-1 0 0,-21-1 15,21 1-15,-20 0 16</inkml:trace>
  <inkml:trace contextRef="#ctx0" brushRef="#br0" timeOffset="86176.03">8107 8319 0,'0'0'0,"0"-22"0,0 1 16,0 0-16,0 42 16,0 22-16,0-22 15,0 21-15,-21-21 0,-1 22 0,22-1 16,-21 21-16,0-20 0,0-1 16,21 22-16,-21-22 0,0 21 0,-1-20 15,22-1-15,0 0 0,-21 1 16,21-22-16,-21 21 0,21-21 0,0 1 15,0-1-15,21-21 16,0 0-16,1 0 0,-1 0 16,0-21-16</inkml:trace>
  <inkml:trace contextRef="#ctx0" brushRef="#br0" timeOffset="86549.11">8318 8848 0,'0'0'0,"0"21"15,22-21 1,-1 0-16,0 0 16,0-21-16,0 0 0,0-1 15,1 22-15,-22-21 0,21 21 16,0-21-16,-21 0 0,0 0 15,0 0-15,0-1 16,-21 22-16,0 0 16,-1 0-16,1 22 0,0-22 0,0 21 15,0 0-15,0 0 0,-1 0 16,1 22-16,0-22 0,21 0 0,0 0 16,-21 0-16,21 22 0,-21-22 15,21 0-15,0 0 0,0 0 16,0 0-16,21-21 15,0 0-15,0 0 0,0 0 16,22 0-16,-22 0 0,0 0 16,21-21-16,-20 21 0</inkml:trace>
  <inkml:trace contextRef="#ctx0" brushRef="#br0" timeOffset="86787.98">9102 8700 0,'0'0'0,"-22"0"31,1 0-31,0 21 0,0 0 0,0 0 16,-22 0-16,22 0 0,0 1 0,0-1 15,0 21-15,0-21 0,-1 0 16,1 22-16,21-22 0,0 0 0,0 0 16,0 0-16,0 1 0,0-1 15,0 0-15,0 0 0,21-21 0,1 0 16,20 0-16,-21 0 0,0 0 0,22 0 15,-1 0-15,0 0 0,1-21 16,-1 0-16,0 21 0,1-43 16</inkml:trace>
  <inkml:trace contextRef="#ctx0" brushRef="#br0" timeOffset="87047.94">9737 8340 0,'0'0'16,"0"-21"-16,0-1 0,-22 1 0,1 21 15,0 0-15,0 0 0,-21 21 16,20 1-16,1-1 0,0 21 0,0-21 16,0 22-16,0-1 0,-1 0 15,22 1-15,0-1 0,0 21 16,-21-20-16,21-1 0,0 0 0,0 1 16,0-1-16,0 0 0,0 1 15,0-22-15,0 0 0,0 0 0,0 0 16,21 1-16,-21-1 0,22-21 0,-1 0 15,0 0-15,0 0 0,0 0 16,0 0-16,1 0 0,-22-21 0,21 21 16,0-22-16,0 1 0</inkml:trace>
  <inkml:trace contextRef="#ctx0" brushRef="#br0" timeOffset="87204.66">9461 8721 0,'-21'0'0,"42"0"0,-63 0 15,63 0 17,0 0-32,1 0 0,-1 0 15,21 0-15,-21-21 0,22 21 16,-22 0-16,21 0 0</inkml:trace>
  <inkml:trace contextRef="#ctx0" brushRef="#br0" timeOffset="87444.04">10562 8361 0,'-21'0'0,"-64"42"16,64-21-16,21 22 16,-21-22-16,0 0 0,21 21 0,-21-20 15,21 20-15,0 0 0,0 1 0,0-22 16,-22 21-16,22 0 15,0 1-15,0-22 0,0 21 0,0-21 0,0 1 16,0-1-16,0 0 0,0 0 0,0 0 16,22-21-1</inkml:trace>
  <inkml:trace contextRef="#ctx0" brushRef="#br0" timeOffset="87907.77">10435 8615 0,'0'0'0,"0"-42"0,0 20 0,0-20 0,0 21 16,0 0-16,0 0 0,0-1 16,0 1-16,21 21 0,0-21 0,1 21 15,-1 0-15,21 0 0,-21 0 0,22 0 16,-22 0-16,21 0 0,-21 21 16,22 0-16,-22 1 0,-21-1 0,0 0 15,0 21-15,0-21 0,0 1 16,-21 20-16,-22-21 0,22 21 15,-21-20-15,-1-1 0,22 0 0,-21 21 16,0-42-16,20 21 0,-20 1 0,21-1 16,0-21-16,0 0 0,-1 0 15,44 0 1,-1-21-16,0 21 0,0-22 16,21 22-16,-20 0 0,20-21 15,0 21-15,1 0 0,-1 0 0,0 0 16,1 0-16,-1 21 0,0 1 0,1-1 15,-22 0-15,21 0 0,-21 0 16,0 0-16,-21 1 0,0-1 16,0 0-16,-21 0 0,0 0 15,-21 0-15,21-21 0,-22 22 16,1-22-16,0 21 0,-1 0 0,22-21 16,-21 0-16,-1 21 0,1-21 0,21 0 15,0 0-15,0 0 0,42 0 31,0-21-31,0 0 0,0 0 16,22 21-16</inkml:trace>
  <inkml:trace contextRef="#ctx0" brushRef="#br0" timeOffset="88519.93">11218 8869 0,'0'0'0,"21"-21"0,-42 42 31,0-21-31,0 21 16,21 0-16,-21 0 0,0 1 0,21-1 16,0 0-16,0 0 0,0 0 0,-22 0 15,22 1-15,0-1 0,0 0 16,0 0-16,22-21 0,-1 21 16,0-21-16,0 0 0,0 0 0,0 0 15,22 0-15,-1 0 0,-21 0 16,22 0-16,-22 0 0,21 0 15,-21-21-15,0 0 0,1 0 0,-1 0 16,0-1-16,-21 1 0,0 0 0,0 0 16,0 0-16,0 0 15,0 42 17,0 0-32,-21 0 15,21 0-15,-21 22 0,21-22 0,0 21 16,0 0-16,0 1 0,0-1 0,0 0 15,0 1-15,0-1 0,0 22 0,0-22 16,0 21-16,0 1 0,0-22 16,0 22-16,0-1 0,0 1 15,0-1-15,0 1 0,0-22 0,0 22 16,-22-1-16,1 1 0,21-22 0,-21 21 16,0 1-16,21-1 0,-21-20 15,0 20-15,-1-20 0,22 20 0,-21-21 16,0-20-16,0 20 0,0-21 0,0 0 15,-1 0-15,1-21 0,0 0 0,-21 0 16,21 0-16,-1-21 0,1 0 16,0-21-16,0-1 0,21 1 0,-21 0 15,21-22-15,0 1 0,0-22 0,0 22 16,0-22-16,21 0 16,0 1-16,0-1 0,22 0 0,-22 1 0,21-1 15,0 0-15,1 22 0,-1-22 16,0 43-16,1-22 0,-1 1 0,-21 20 15,22 1-15,-1-21 0</inkml:trace>
  <inkml:trace contextRef="#ctx0" brushRef="#br0" timeOffset="88980.9">12213 8086 0,'0'-21'16,"-21"21"-16,0 0 0,0 21 16,21 0-16,0 0 15,-22 21-15,22-20 0,0 20 0,0 21 16,0-20-16,0-1 0,0 0 0,0 1 15,0-1-15,0 0 0,0 1 16,0-1-16,0 0 0,0-20 0,0 20 16,0-21-16,0 0 0,0 0 15,0 1-15,22-22 16,-1 0-16,0-22 16,0 1-16,0 0 0,22 0 15</inkml:trace>
  <inkml:trace contextRef="#ctx0" brushRef="#br0" timeOffset="89212.77">12615 8128 0,'0'0'0,"0"-21"0,0 0 15,-21 42 1,0 0-16,0 0 16,0 0-16,-1 22 0,-20-1 0,21 0 15,0 1-15,-22-1 16,22 0-16,-21 1 0,21-1 0,0 0 15,-1 1-15,1-1 0,0-21 0,0 0 16,21 22-16,0-22 0,0 0 16,0 0-16,0 0 0,21-21 15,0 0-15,0 0 0,1 0 16,-1 0-16,0 0 0,0-21 16</inkml:trace>
  <inkml:trace contextRef="#ctx0" brushRef="#br0" timeOffset="89407.65">12658 8467 0,'0'0'16,"0"21"-16,0 0 0,0 0 15,0 0-15,-22-21 16,22 22-16,0-1 0,-21 0 0,0 0 16,0 0-16,21 0 31,0-42-16,0 0 1</inkml:trace>
  <inkml:trace contextRef="#ctx0" brushRef="#br0" timeOffset="89584.66">12742 8340 0,'-63'-21'31,"84"42"16,0-21-47,0 0 0,0 0 16,1 0-16,20 21 0,-21-21 0</inkml:trace>
  <inkml:trace contextRef="#ctx0" brushRef="#br0" timeOffset="89956.45">13293 8403 0,'-22'0'15,"1"0"-15,0 0 16,-21 0-16,21 0 0,-1 21 16,-20 1-16,21-22 0,0 0 0,-22 21 15,22-21-15,21 21 0,0 0 16,0 0-16,21 0 15,1-21-15,-1 0 16,0 22-16,0-1 0,21-21 16,-20 21-16,-1-21 0,0 21 15,21-21-15,-21 21 0,-21 0 0,22-21 16,-1 22-16,-21-1 0,0 0 0,0 0 16,-21 0-1,-1-21-15,1 0 0,0 21 0,0-21 16,-21 22-16,20-22 0,-20 0 0,0 0 15,21 0-15,-22 0 0,22 0 16,0 0-16,0-22 0,0 1 0,-1 0 16,22 0-1,0 0-15,22 0 16,-1-1-16,0 22 0,0-21 0</inkml:trace>
  <inkml:trace contextRef="#ctx0" brushRef="#br0" timeOffset="90164.23">13525 8530 0,'0'21'15,"0"1"-15,0-1 16,0 0-16,0 0 0,0 0 16,-21 0-16,21 1 15,0-1-15,-21 0 16,21-42 15,0 0-15</inkml:trace>
  <inkml:trace contextRef="#ctx0" brushRef="#br0" timeOffset="90316.14">13525 8340 0,'0'-21'16,"0"42"-16,0-64 15,-21 43-15,42 0 32,1 0-17,-1 0-15</inkml:trace>
  <inkml:trace contextRef="#ctx0" brushRef="#br0" timeOffset="90787.87">14012 8128 0,'0'42'31,"-21"-42"-31,21 22 0,-21 20 16,21-21-16,0 0 0,0 22 0,-21-22 16,21 21-16,-21-21 0,21 22 15,0-1-15,0-21 0,0 0 0,-22 22 16,22-1-16,0 0 0,-21-21 15,21 1-15,0-1 0,0 0 16,-21-21 15,21-21-31,0 0 16,0-1-16,0 1 0,0 0 16,0 0-16,21 0 0,0 0 15,1-1-15,-1 1 0,21 0 16,-21 21-16,22-21 0,-1 0 0,0 21 15,-21 0-15,22 0 0,-1 0 16,0 0-16,-20 0 0,-1 0 0,21 0 16,-21 21-16,0 0 0,-21 0 0,0 0 15,0 1-15,0-1 0,0 0 16,-42-21-16,21 21 0,0 0 0,-22 0 16,1-21-16,0 22 0,-22-1 0,22-21 15,0 0-15,20 21 0,-20-21 16,21 0-16,0 0 0,0 0 0,21-21 15,0 0-15,0-1 16,21 1 0</inkml:trace>
  <inkml:trace contextRef="#ctx0" brushRef="#br0" timeOffset="91032.24">14690 8022 0,'21'-21'15,"-42"42"-15,42-21 32,-21 43-32,0-22 0,0 21 0,-21 0 15,21 1-15,-22-1 0,22 0 16,0 22-16,-21-22 0,21 1 16,-21-1-16,21 0 0,-21-21 0,21 22 15,0-1-15,0-21 0,0 0 0,0 22 16,0-22-16,0 0 15,21-21-15,0 0 16,0 0-16</inkml:trace>
  <inkml:trace contextRef="#ctx0" brushRef="#br0" timeOffset="91352.03">14859 8573 0,'0'-22'16,"21"22"-16,0 0 15,0 0 1,1-21-16,-1 21 0,0-21 16,0 21-16,0 0 0,22-21 0,-22 21 15,0-21-15,0 0 0,0-1 16,-21 1-16,0 0 16,-21 21-16,0 0 15,0 0-15,0 0 0,-22 21 16,22 0-16,0 1 0,0-1 0,0 0 15,-1 0-15,1 21 0,21-20 0,-21-1 16,21 0-16,0 0 16,0 0-16,0 0 0,0 1 0,0-1 15,0 0-15,21-21 0,0 21 16,1-21-16,20 0 0,-21 0 16,21 0-16,-20-21 0,20 21 0,21-21 15</inkml:trace>
  <inkml:trace contextRef="#ctx0" brushRef="#br0" timeOffset="91743.8">15600 8192 0,'0'0'0,"42"-22"31,-21 22-31,0 0 0,1 0 0,-1-21 16,0 21-16,21-21 0,-21 21 0,22 0 15,-1 0-15,0 0 0,-20-21 16,20 21-16,-21 0 0,0 0 0,0 0 16,-42 0-1,0 0-15,0 0 0,0 0 16</inkml:trace>
  <inkml:trace contextRef="#ctx0" brushRef="#br0" timeOffset="91980.66">15811 8128 0,'0'0'0,"0"21"0,0 0 16,0 22-16,0-22 0,0 0 15,0 21-15,0-20 0,0 20 16,0 0-16,0-21 0,0 22 0,0-1 15,0-21-15,0 22 0,0-22 0,0 0 16,0 0-16,0 21 0,0-20 16,0-1-16,0 0 0,0 0 15,22-21 17,-1 0-32,0-21 0,0 21 15,0-21-15</inkml:trace>
  <inkml:trace contextRef="#ctx0" brushRef="#br0" timeOffset="92328.46">16171 8530 0,'-21'0'0,"42"0"47,0 0-31,1 0-16,20 0 0,-21 0 15,0 0-15,0-21 0,1 21 0,-1-21 16,0 21-16,-21-21 0,21 21 16,-21-21-16,0-1 15,-21 22-15,0 0 0,0 0 0,-22 0 16,22 0-16,-21 22 0,21-1 16,-22 0-16,22 0 0,-21-21 0,21 21 15,-1 0-15,1 1 0,0-1 16,21 0-16,0 0 0,0 0 0,0 0 15,0 1-15,0-1 0,21-21 0,0 21 16,1-21-16,20 0 0,-21 21 16,21-21-16,1 0 0,-1 0 15,0 0-15,22 0 0,-22 0 0,1 0 16,-1-21-16,0 21 0</inkml:trace>
  <inkml:trace contextRef="#ctx0" brushRef="#br0" timeOffset="92548.34">16827 8403 0,'0'0'0,"0"-21"0,0 42 31,0 0-31,0 1 0,22-1 16,-22 0-16,21 0 0,-21 0 0,21 22 16,0-22-16,-21 0 0,0 0 15,21 0-15,0 0 0,-21 1 16,22-1-16,-22 0 0,21-21 31,-21-21-15</inkml:trace>
  <inkml:trace contextRef="#ctx0" brushRef="#br0" timeOffset="92760.21">17124 8382 0,'0'0'0,"-21"0"15,-1 21 1,1-21-16,0 21 0,0 1 0,0-1 16,0 0-16,-1 0 0,1 0 15,0 0-15,0 1 0,0-1 0,-22 0 16,43 0-16,-21 0 0,0-21 0,0 21 16,21 1-16,-21-22 0,21 21 15,21-21 1,0 0-16,0 0 15</inkml:trace>
  <inkml:trace contextRef="#ctx0" brushRef="#br0" timeOffset="93064.04">17547 7874 0,'0'21'31,"-21"0"-31,0 1 16,0 20-16,-1 0 0,1 1 0,0-1 15,0 0-15,0 1 0,0 20 16,21-21-16,0 1 0,-22 20 0,22-20 16,0-1-16,0-21 0,0 21 15,0-20-15,0 20 0,0-21 16,0 0-16,0 0 0,22 1 0,-1-22 15,-21 21-15,21-21 0,0 0 16,0 0-16,0 0 0,1 0 0,-1 0 16,21 0-16,-21-21 0,-21-1 0,21 22 15,-21-21-15,22 0 0</inkml:trace>
  <inkml:trace contextRef="#ctx0" brushRef="#br0" timeOffset="93243.94">17251 8319 0,'0'0'0,"-21"0"0,21 21 0,21-21 15,0 0 1,0 0-16,0 0 0,0 0 0,22 0 16,-22 0-16,21 0 0,-21 0 0,22 0 15,-22 0-15,0 0 0,21 0 16</inkml:trace>
  <inkml:trace contextRef="#ctx0" brushRef="#br0" timeOffset="93528.38">18436 8107 0,'0'0'0,"-21"0"31,0 0-31,0 0 0,-1 0 16,1 21-16,21 0 0,-21 0 16,0 1-16,0-1 0,0 21 0,-1 0 15,1 1-15,0-1 0,0-21 0,21 22 16,0-1-16,-21-21 0,21 21 16,0-20-16,0-1 0,0 0 15,0 0-15,0 0 0,21 0 0,0 1 16,0-22-16,0 21 0,22-21 15,-22 0-15,21 0 0,-21 0 0,22 0 16,-22 0-16</inkml:trace>
  <inkml:trace contextRef="#ctx0" brushRef="#br0" timeOffset="93824.21">18902 8022 0,'0'-21'0,"0"42"0,21-42 0,0 21 0,0 0 16,0 0-16,1 0 16,-1 0-16,0 0 0,0 21 15,0 0-15,22 1 0,-22-1 0,0 21 16,21-21-16,-21 22 0,1-1 0,-22 0 16,0 1-16,0-1 0,0 0 15,-43 1-15,22-1 0,0-21 0,-21 21 16,20 1-16,-20-22 0,21 0 0,-21 0 15,20 0-15,-20 1 16,21-1-16,0-21 0,0 0 0,-1 21 0,22-42 31,22 21-15,-1-21-16</inkml:trace>
  <inkml:trace contextRef="#ctx0" brushRef="#br0" timeOffset="94068.07">20002 8149 0,'0'0'15,"-21"0"-15,21-21 16,0 42 31,0 0-47,-21 1 15,21-1-15</inkml:trace>
  <inkml:trace contextRef="#ctx0" brushRef="#br0" timeOffset="94316.93">19918 8700 0,'0'0'0,"0"21"16,0 0-16,0 0 15,0 0-15,0 0 0,0 1 16,0-1-16,-21 0 0,21 0 0,-22 0 15,1 22-15,0-22 0,0 0 0,0 0 16,0 0-16,-22 0 16,22 1-16,-21-1 0,-1 0 0,1 0 15,-21 0-15,20-21 0,-20 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43:25.4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18288 7641 0,'0'0'0,"-21"0"15,0 0 1,-1 0-16,1 0 16,0 0-1,42 0 79,0 0-94,1 0 16,-1 0-16,0 0 0,0 0 15,0 0-15,0 0 16,1 0-16,-1 0 0,0 0 0,0 0 16,0 0-16,0 0 0,22 0 15,-22 0-15,0 0 0,0 0 16,0 0-16,22 0 0,-22 0 0,0 0 15,0 0-15,22 0 0,-22 0 16,0 21-16,21-21 0,-21 0 0,1 0 16,-1 0-16,21 0 0,-21 0 0,0 0 15,1 0-15,-1 0 0,21 0 16,-21 0-16,0 0 0,1 0 0,20 0 16,-21 0-16,21 0 0,-20 0 0,20 0 15,0 0-15,-21 0 0,22 0 16,-1 0-16,0 0 0,1 0 0,-1 0 15,-21 22-15,22-22 0,-1 0 16,0 0-16,1 0 0,-22 0 16,21 0-16,0 0 0,-20 0 0,20 21 15,-21-21-15,21 0 0,1 0 0,-22 0 16,21 0-16,1 0 0,-1 0 16,-21 21-16,21-21 0,1 0 0,-1 0 15,0 0-15,1 0 0,-1 0 16,0 0-16,1 0 0,-1 0 0,0 0 15,1 0-15,-1 21 0,0-21 0,1 0 16,-1 0-16,0 0 0,1 0 16,-22 0-16,21 0 0,1 0 15,-1 0-15,0 0 0,1 0 0,-22 0 16,21 0-16,0 0 0,1 0 16,-1 0-16,0 0 0,1 0 0,-1 0 15,-21 0-15,22 0 0,-1 0 0,0 0 16,1 0-16,-1 0 0,0 0 15,-21 0-15,22 0 0,-1 0 0,-21 0 16,22 0-16,-22 0 0,21 0 0,-21 0 16,22 0-16,-22 0 0,0 0 15,0 0-15,0 0 0,22 0 0,-22 0 16,0 0-16,0 0 0,0 0 16,0 0-16,1 0 0,-1 0 15,0 0-15,0 0 0,0 0 16,0 0-1,-21-21 79</inkml:trace>
  <inkml:trace contextRef="#ctx0" brushRef="#br0" timeOffset="1408.15">19219 6858 0,'0'21'0,"0"-42"0,0 63 15,21-20 1,1-1-1,-22 0 1,0 0 0,21-42 46,-21 0-62,0 0 16,0-1-16,0 1 0,0 0 15,0 0-15,-21 21 0,21-21 16,0 0-16,-22-1 0,1 1 0,0 0 16,21 0-16,-21 0 0,0 0 0,21-1 15,-21 1-15,-1-21 0,1 21 16,0 0-16,0-1 0,0 1 0,0 0 16,-1 0-16,1 0 0,0 0 15,-21-1-15,21 1 0,-22 0 16,22 0-16,-21 0 0,-1 21 0,1-21 15,0-1-15,-1 22 0,1-21 0,0 0 16,-1 21-16,22 0 0,-21-21 16,0 21-16,20 0 0,-20 0 0,21-21 15,-21 21-15,-1 0 0,22 0 16,-21 0-16,-1-21 0,22 21 0,-21 0 16,0 0-16,20 0 0,-20 0 0,0 0 15,-1 0-15,22 0 16,-21-22-16,21 22 0,-22 0 0,1 0 0,0 0 15,21 0-15,-22 0 0,1 0 16,0 0-16,-1 0 0,1 0 16,0 0-16,-1 0 0,1 0 0,0 0 15,20 0-15,-20 0 0,0 0 0,-1 0 16,1 22-16,21-22 0,-21 0 16,20 0-16,-20 21 0,21-21 0,-21 0 15,20 21-15,-20-21 0,21 0 0,-21 21 16,20-21-16,-20 0 0,0 21 15,21 0-15,-22-21 0,1 22 0,0-22 16,20 21-16,-20-21 0,0 21 16,-1 0-16,22-21 0,-21 21 15,21 0-15,-22 1 0,22-1 0,-21 0 16,21 0-16,0 0 0,-22 0 16,22 1-16,0-1 0,0 0 0,21 21 15,-21-42-15,-1 21 0,1 1 0,21-1 16,-21 0-16,21 0 0,0 0 15,-21 0-15,21 1 0,-21-1 16,21 0 0,-21 0-1,-1 0 1,22-42 31,0 0-32,22 0 1</inkml:trace>
  <inkml:trace contextRef="#ctx0" brushRef="#br0" timeOffset="1816.77">15706 6519 0,'0'0'0,"0"-21"0,0 42 63,0 1-63,21-1 15,0 0-15,0 0 0,-21 0 16,0 0-16,21 1 0,0-1 0,-21 0 16,0 0-16,22 0 0,-1 0 15,-21 1-15,21-1 0,-21 0 16,0 0-16,21-21 0,-21 21 16,21-21-16,-21-21 78,0 0-63</inkml:trace>
  <inkml:trace contextRef="#ctx0" brushRef="#br0" timeOffset="2131.59">16277 6646 0,'0'0'15,"0"-21"-15,-21 21 32,0 21-32,0 1 15,-1-22-15,1 21 0,21 0 16,-42-21-16,21 21 0,0 0 0,-1 0 15,1 1-15,0-1 0,0 0 16,0 0-16,0-21 0,-1 21 0,1 0 16,0 1-16,0-1 15,21 0-15,-21-21 16,0 0 31</inkml:trace>
  <inkml:trace contextRef="#ctx0" brushRef="#br0" timeOffset="3508.48">10499 2159 0,'0'-21'15,"0"0"1,0 42 31,0 0-47,0 21 15,0-20-15,0-1 0,0 21 16,0-21-16,0 22 0,0-1 0,0 0 16,0 1-16,0-1 15,0 0-15,0 1 0,0-1 0,0 0 16,0 1-16,0-1 0,0 0 0,0 1 15,0-22-15,0 21 0,0-21 16,0 0-16,0 22 0,0-22 0,0 0 16,0 0-16,0 0 0,0 1 15,0-1 1,0-42 0,0-1-1,0 1-15,0 0 16,0 0-16,21 0 0</inkml:trace>
  <inkml:trace contextRef="#ctx0" brushRef="#br0" timeOffset="6008.56">10583 2159 0,'21'0'47,"1"21"-31,-1-21-16,0 0 0,0 0 15,0 0-15,0 0 0,1 0 16,-1 0-16,0 21 0,0-21 16,21 0-16,-20 0 0,-1 0 0,21 22 15,-21-22-15,22 0 0,-1 0 16,0 0-16,1 0 0,-1 0 15,0 0-15,1 0 0,-1 0 0,0 0 16,1 0-16,-1 0 0,0 0 16,22 0-16,-22 21 0,0-21 0,1 0 15,-1 0-15,22 0 0,-22 0 0,21 0 16,-20 0-16,-1 0 0,22 0 16,-22 0-16,21 0 0,1 0 0,-22 21 15,22-21-15,-1 0 0,-20 0 0,20 0 16,1 0-16,-1 0 15,1 0-15,-1 0 0,1 0 0,20 0 16,-20 0-16,-1 0 0,22 0 0,-22 0 16,22 0-16,0 0 0,-22 0 15,1 0-15,20 0 0,-20 0 0,21 0 16,-1 0-16,1 0 0,0 0 0,-1 0 16,1 0-16,0 0 0,-1 0 15,1 0-15,0 0 0,-1 0 0,-20 0 16,20 0-16,1 0 0,0 0 0,-1 0 15,1 0-15,0 0 0,-1 0 16,1 0-16,0 0 0,-1 0 0,1 0 16,0 0-16,-1-21 0,1 21 15,0 0-15,-1 0 0,1 0 16,0 0-16,-1 0 0,22 0 0,-21 0 16,0 0-16,-1 0 0,1-21 15,0 21-15,-22 0 0,22 0 0,-22 0 16,22 0-16,0 0 0,-22-22 0,22 22 15,-22 0-15,22 0 0,-22 0 16,22 0-16,-21-21 0,20 21 0,-20 0 16,20 0-16,-20-21 0,21 21 0,-1-21 15,1 21-15,0 0 0,-1 0 16,1-21-16,21 21 0,-22 0 16,1 0-16,0-21 0,-1 21 15,1 0-15,0 0 0,-22 0 0,22 0 16,0-22-16,-1 22 0,1 0 0,-22 0 15,22 0-15,0 0 0,-1 0 16,-20 0-16,21 0 0,-22 0 0,22-21 16,-22 21-16,22 0 0,0 0 15,-1 0-15,1 0 0,0 0 0,-1 0 16,1 0-16,0 0 0,-1 0 16,-20 0-16,20 0 0,1 0 0,0 0 15,-1 0-15,-20 0 0,21 0 0,-1 0 16,1 0-16,0 0 15,-1 0-15,1-21 0,-22 21 0,22 0 16,-21 0-16,-1 0 0,1 0 16,20 0-16,-20 0 0,-1 0 0,1 0 15,-1 0-15,22 0 0,-22 0 0,1 0 16,21 0-16,-22 0 0,1 0 16,-22 0-16,21 0 0,-20 0 0,20 0 15,-20 0-15,-1 0 0,0 0 16,1 0-16,-1 0 0,-21 0 0,21 0 15,1 0-15,-22 0 0,21 0 16,-21 0-16,1 0 0,-1 0 0,21 0 16,-21 0-16,0 0 0,1 0 15,-1 0-15,0 0 16,-21 21 15,0 0-15,21 1-16,-21-1 15,0 0-15,0 0 16,0 0-16,0 0 0,0 1 0,0-1 16,0 0-16,0 0 0,0 0 15,0 0-15,0 22 0,0-22 0,0 21 16,-21-21-16,21 22 0,0-1 16,-21-21-16,0 22 0,-1-1 15,22 0-15,0-21 0,0 22 0,-21-1 16,21 0-16,0-20 0,-21 20 15,21 0-15,0-21 0,0 22 0,0-22 16,0 21-16,0-21 0,0 22 16,0-1-16,0-21 0,0 22 0,0-1 15,0-21-15,0 21 0,-21-20 0,21 20 16,0-21-16,0 21 0,0-20 16,0 20-16,0-21 0,-21 0 15,21 0-15,0 1 0,-21 20 0,21-21 0,0 0 16,-22 0-16,1 1 15,21-1-15,-21-21 0,0 21 16,0 0-16,0-21 0,-1 0 16,-20 0-16,21 21 0,0-21 15,-22 0-15,22 21 0,-21-21 0,0 0 16,-1 0-16,-20 0 0,20 0 16,1 0-16,-21 0 0,-1 0 0,1 0 15,-1 0-15,-21 0 0,22 0 0,-22 0 16,1 0-16,-1 0 0,21 0 15,-20 0-15,-22 0 0,21 0 0,1 0 16,-22 0-16,0 22 0,0-22 0,0 0 16,0 0-16,-21 0 0,22 0 15,-22 0-15,0 0 0,0 0 16,0 0-16,0 0 0,0 0 0,0 0 16,-22 0-16,22 0 0,0 0 15,0-22-15,0 22 0,-21 0 0,21 0 16,0 0-16,0 0 0,0-21 0,0 21 15,0 0-15,0 0 0,0 0 16,0-21-16,21 21 0,-21 0 0,0 0 16,22-21-16,-22 21 0,0 0 0,21 0 15,-21-21-15,21 21 0,-21 0 16,21 0-16,0-21 0,-21 21 16,21 0-16,1 0 0,-22 0 0,21-22 0,0 22 15,0 0-15,0 0 16,0-21-16,1 21 0,-1 0 0,21 0 15,-21 0-15,0-21 0,22 21 0,-22 0 16,0 0-16,21-21 0,1 21 16,-1-21-16,-21 21 0,22 0 0,-1 0 15,0-21-15,1 21 0,-1 0 0,0 0 16,1 0-16,-1-22 0,21 22 16,-20 0-16,20 0 0,1 0 0,-22 0 15,22 0-15,-1 0 0,1 0 0,-22 0 16,0-21-16,22 21 15,-22 0-15,0 0 0,1 0 0,20 0 0,-20 0 16,20 0-16,1 0 0,-1 0 16,1 0-16,20 0 0,-20 0 15,20 0-15,-20 0 0,21 0 0,-22 0 16,22 0-16,-22 0 0,1 0 0,20 0 16,-20 0-16,-1 0 0,22 0 15,-21 0-15,-1 21 0,22-21 0,-1 0 16,1 0-16,0 0 0,-1 0 0,1 0 15,21 0-15,-21 22 0,20-22 16,-20 0-16,21 0 0,0 0 0,-22 0 16,1 0-16,21 0 0,-21 21 15,20-21-15,-20 0 0,0 0 16,21 0-16,-1 0 0,-20 0 0,21 0 16,0 21-16,0-21 0,-1 0 0,1 0 15,0 0-15,0 0 16,0 0-16,0 0 0,-1 0 0,1 21 15,0-21-15,0 0 16,0 0-16,0 0 16,-1 0-1,1 21-15,0-21 16,0 0 0,0 0-1,0 0 1,21-21-1,-22 0-15,1 0 16,21 0-16,-21 21 0,21-22 16,0 1-16,0 0 0,-21 0 0,21 0 15,-21 0-15,21-22 0,-21 22 0,21-21 16,0 21-16,0-22 0,0 22 16,-22-21-16,22 21 0,0-1 0,0-20 15,0 21-15,0 0 0,0 0 16,22-1-16,-1 1 0</inkml:trace>
  <inkml:trace contextRef="#ctx0" brushRef="#br0" timeOffset="6524.76">12552 2350 0,'0'0'0,"0"-22"0,21 22 0,-21-21 16,21 21-1,-21 21 16,21 22-31,-21-22 0,21 21 16,-21 22-16,0-22 0,0 22 0,0-1 16,0 1-16,0-1 0,0 1 0,0-1 15,0-21-15,0 22 0,0-1 16,0-20-16,0-1 0,-21 0 0,21 1 16,0-22-16,-21 0 0,21 21 15,-21-20-15,21-1 16,-21-21-16,0 0 0,-1 0 0,1 0 15,0 0-15</inkml:trace>
  <inkml:trace contextRef="#ctx0" brushRef="#br0" timeOffset="6912.97">11578 2688 0,'0'0'0,"-21"0"15,21 21-15,0 1 16,-21-1-16,21 21 0,-21-21 0,21 22 16,-22-22-16,22 21 0,0-21 15,-21 0-15,21 22 0,-21-22 0,21 21 16,-21-21-16,21 1 0,0-1 16,-21 0-16,21 0 0,0 0 15,-21-21-15,21 21 0,0-42 31,0 0-31,0 0 16,0 0-16,0 0 0</inkml:trace>
  <inkml:trace contextRef="#ctx0" brushRef="#br0" timeOffset="7168.64">11557 2646 0,'0'-21'16,"0"42"-16,21-42 0,0 21 0,0 0 15,1 0-15,-1 21 16,0 0-16,0 0 0,0 0 16,22 1-16,-22 20 0,0-21 0,0 21 15,0-20-15,-21 20 0,0-21 16,21 0-16,-21 22 0,0-22 0,0 0 16,0 0-16,0 0 0,0 0 15,0 1-15,-21-1 0,0-21 16,0 0-1,0 0-15,0 0 16,-1 0-16,1-21 0</inkml:trace>
  <inkml:trace contextRef="#ctx0" brushRef="#br0" timeOffset="7356.62">11388 3006 0,'21'0'31,"0"0"-31,21 0 16,-21-21-16,22-1 0,-1 22 0,0 0 15,1-21-15,-1 21 0,0 0 16,1-21-16,-1 21 0,0-21 0,-20 21 16,20-21-16,0 21 0,-21 0 15</inkml:trace>
  <inkml:trace contextRef="#ctx0" brushRef="#br0" timeOffset="7698.02">13250 2667 0,'-21'0'15,"42"0"-15,-63 0 0,21 21 16,0-21-16,21 21 0,0 1 16,0-1-16,0 0 0,-22 21 0,22-21 15,0 22-15,-21-22 0,21 21 0,0-21 16,0 1-16,0-1 0,0 21 15,0-21-15,0 0 0,0 1 16,0-1-16,21-21 31,1 0-31</inkml:trace>
  <inkml:trace contextRef="#ctx0" brushRef="#br0" timeOffset="8215.54">13229 2667 0,'0'0'0,"21"-21"15,0 21-15,-21-21 16,22 21-16,-1-21 16,0 21-16,0-22 0,0 22 15,0 0-15,22 0 0,-22 0 0,0 0 16,0 0-16,0 0 0,1 22 15,-1-22-15,-21 21 0,0 0 0,0 0 16,0 0-16,-21 0 0,-1-21 16,-20 22-16,21-1 0,-21 0 0,20 0 15,-20 0-15,21-21 0,0 21 0,0-21 16,-1 0-16,1 0 0,42 0 47,1 0-47,-1 0 0,0 0 15,0 0-15,0 0 0,0 0 16,22 0-16,-22 0 0,0 0 0,21 0 16,-20 0-16,-1 0 0,21 0 15,-21 0-15,0 22 0,1-1 0,-1-21 16,-21 21-16,0 0 0,0 0 16,0 0-16,0 1 0,-43-1 15,22 0-15,-21 0 0,0-21 0,-1 21 16,1 0-16,0 1 0,-22-22 15,22 21-15,-1-21 0,1 0 0,0 0 16,21 0-16,-22 0 0,22 0 0,0 0 16,21-21-1,0-1-15,0 1 16,0 0-16,21 0 16</inkml:trace>
  <inkml:trace contextRef="#ctx0" brushRef="#br0" timeOffset="8548.36">14351 2244 0,'0'0'0,"0"-21"0,-21 21 16,21 21-1,0 0-15,0 0 0,0 0 0,-21 22 16,21-1-16,0 21 0,-22 1 16,22-1-16,-21 1 0,21-1 0,-21 22 15,0-21-15,0 20 0,0-20 0,-1-1 16,22 1-16,-21-1 0,0 1 16,0-1-16,21-20 0,0-1 0,0 0 15,-21 1-15,21-22 0,0 21 0,0-21 16,0 0-1,21-21 1,0-21-16,0 0 0,0-21 16,1 21-16</inkml:trace>
  <inkml:trace contextRef="#ctx0" brushRef="#br0" timeOffset="8868.18">15240 2667 0,'-21'-21'0,"0"21"0,-1 0 16,1-21-16,-21 21 0,21 0 16,-22 0-16,1 0 0,0 0 0,-1 21 15,22 0-15,-21 0 0,0 0 16,20 22-16,-20-22 0,21 21 0,0-21 15,21 22-15,0-22 0,0 21 0,0-21 16,0 1-16,0-1 0,0 0 16,21 0-16,0 0 0,0 0 0,0-21 15,22 0-15,-1 0 0,0 0 0,22 0 16,-22 0-16,22 0 0,-1 0 16,1 0-16,-1-21 0,-20 21 0,20-21 15,-21 0-15,22 0 0</inkml:trace>
  <inkml:trace contextRef="#ctx0" brushRef="#br0" timeOffset="9172">16129 2265 0,'0'0'0,"0"21"46,0 0-46,-21 22 0,21-22 16,-21 42-16,21-20 0,-22 20 16,22 1-16,-21-1 0,0 1 0,21-1 15,-21 1-15,0-1 0,21 1 0,-21-1 16,21-21-16,0 22 0,-22-22 16,22 1-16,0-1 0,0 0 0,0 1 15,0-1-15,0-21 0,0 0 0,0 0 16,0 1-16,22-22 15,-1 0-15,0 0 0,0-22 16,21 22-16,-20-21 0,20 0 16</inkml:trace>
  <inkml:trace contextRef="#ctx0" brushRef="#br0" timeOffset="9416.87">16743 2625 0,'0'0'0,"0"-43"0,0 22 0,0 0 15,0 63 1,-21-20 0,21 20-16,0 0 0,-22 1 0,22-1 15,0 0-15,0 22 0,-21-22 16,21 0-16,-21 1 0,21-1 0,0 0 16,-21 1-16,21-22 0,0 21 15,0-21-15,0 1 0,0-1 16,21-21-1,0 0-15,0-21 16,-21-1-16,0 1 0</inkml:trace>
  <inkml:trace contextRef="#ctx0" brushRef="#br0" timeOffset="9692.78">16658 2646 0,'0'0'15,"0"-21"-15,0 0 0,0-1 0,0 1 0,0 0 16,21 0-1,0 21-15,22-21 0,-22 21 0,21-21 16,1 21-16,-1 0 0,21 0 0,-20 0 16,20 21-16,1 0 0,-1 0 15,-20 21-15,-1-20 0,0 20 0,1 0 16,-22 1-16,0 20 0,-21-21 16,0 1-16,0-1 0,-21 0 0,-22 1 15,-20-1-15,21-21 0,-22 22 0,1-1 16,20-21-16,-20 0 0,20 0 15,1 1-15,0-1 0,21-21 0,-1 0 16,1 0-16,21-21 31,21-1-31,1 1 0</inkml:trace>
  <inkml:trace contextRef="#ctx0" brushRef="#br0" timeOffset="10004.6">18394 2223 0,'0'0'16,"-21"0"-16,-1 0 0,1 0 0,21 21 0,-21 0 16,0 21-16,0 1 15,21-1-15,0 0 0,-21 22 0,-1 20 16,22-20-16,-21-1 0,21 22 0,-21-21 15,0 20-15,21-20 0,-21-1 16,0 1-16,-1-1 0,22 1 0,-21-1 16,21-20-16,-21-1 0,21 0 15,-21-21-15,21 22 0,0-22 0,0 0 16,0 0-16,0 0 0,21-21 31,0 0-31,0-21 0,1 0 0,20 0 16,-21 0-16</inkml:trace>
  <inkml:trace contextRef="#ctx0" brushRef="#br0" timeOffset="10284.07">18923 2625 0,'0'0'0,"0"-21"0,0-1 0,0 1 0,-21 21 16,0 0-16,-1 0 15,1 0-15,0 21 0,0 22 0,0-22 16,0 21-16,-1 1 0,22-1 15,-21 0-15,0 1 0,0-1 0,0 0 16,21 22-16,0-22 0,0 0 0,0 1 16,0-22-16,0 21 15,0 1-15,21-22 0,0 0 0,0 0 16,0 0-16,22 0 0,-22-21 16,21 0-16,1 0 0,-22 0 0,21 0 15,0 0-15,1-21 0,-1 21 0,-21-21 16,22 0-16,-1 0 0,-21 0 15,21-1-15,-20-20 0,-1 21 0,0 0 16,-21-22-16</inkml:trace>
  <inkml:trace contextRef="#ctx0" brushRef="#br0" timeOffset="10472.95">18902 2963 0,'0'0'0,"21"0"31,0 0-31,0 0 0,0 0 16,1-21-16,20 21 0,-21 0 15,0-21-15,22 21 0,-1-21 0,-21 21 16,0-21-16,22 21 0,-22-21 0,-21-1 16</inkml:trace>
  <inkml:trace contextRef="#ctx0" brushRef="#br0" timeOffset="10627.87">19050 2688 0,'-21'0'16,"42"0"-16,-63 0 0,42-21 31,21 21-31,0 0 0,0-21 16,0 21-16,22 0 0,-22-21 0,21 0 15,0 21-15,1-22 0,-22 22 16,21-21-16</inkml:trace>
  <inkml:trace contextRef="#ctx0" brushRef="#br0" timeOffset="11093.64">20722 2350 0,'0'0'0,"0"-22"0,0 1 0,0 0 0,0 0 15,0 0-15,0 0 0,0-1 16,-21 44 0,0-1-1,21 0-15,-21 21 0,-1 1 16,1 20-16,0 22 0,0-1 0,-21 1 16,20 0-16,1-1 0,-21 1 15,21 0-15,0-22 0,-1 22 0,1-22 16,0 1-16,0-1 0,21-20 0,0-1 15,0 0-15,-21 1 16,21-22-16,0 0 0,0 0 0,21-42 31,0 0-15,0 0-16,0-22 0,1 22 0,20-21 16</inkml:trace>
  <inkml:trace contextRef="#ctx0" brushRef="#br0" timeOffset="11320.51">20913 2646 0,'0'0'0,"21"-21"0,-21 0 0,-21 42 31,-1 0-31,22 0 0,-21 21 16,21-20-16,0 20 0,-21 0 16,21 1-16,-21-1 0,21 0 0,0 1 15,0-22-15,0 21 0,0-21 16,0 22-16,0-22 0,0 0 0,21 0 15,-21 0-15,21-21 0,0 0 0,1 0 16,-1 0-16,0 0 16,0-21-16,-21 0 15,21 0-15,-21 0 0</inkml:trace>
  <inkml:trace contextRef="#ctx0" brushRef="#br0" timeOffset="11538.18">20913 2625 0,'0'0'0,"0"-21"0,0-1 0,0 1 16,21 0-16,0 21 15,0-21-15,0 21 0,22 0 0,-22-21 16,21 21-16,-21 0 0,22 0 0,-1 0 16,0 0-16,1 0 0,-1 0 15,-21 0-15,21 0 0,-20 21 16,20-21-16,-21 21 0,-21 0 15,-21 0 1,-21-21-16,-1 22 0</inkml:trace>
  <inkml:trace contextRef="#ctx0" brushRef="#br0" timeOffset="11693.09">20913 2815 0,'0'0'16,"-22"21"-16,22 1 0,0-1 15,0 0-15,0 0 0,0 0 16,22-21-16,-1 0 15,0 0-15,0 0 0,0 0 0,22 0 16,-22 0-16,21 0 0,0 0 16,1 0-16,20-21 0,-20 0 0,-1 21 15,0-21-15</inkml:trace>
  <inkml:trace contextRef="#ctx0" brushRef="#br0" timeOffset="12000.2">22098 2138 0,'0'-21'32,"0"42"-32,0-21 0,0 21 0,0 0 0,0 22 15,-21-1-15,0 0 16,21 22-16,-22-1 0,1 1 0,0 20 15,21-20-15,-21 21 0,0-22 16,21 22-16,0-22 0,-21 1 0,21 20 16,-22-20-16,22-22 0,-21 22 0,21-1 15,0-20-15,0-1 0,-21-21 16,21 0-16,0 22 0,-21-43 0,21 21 16,21-42-1,0-1 1</inkml:trace>
  <inkml:trace contextRef="#ctx0" brushRef="#br0" timeOffset="12548.91">23156 2371 0,'0'-21'0,"0"42"0,0-64 0,-21 43 0,0 0 16,0-21-16,-22 0 0,22 21 0,0 0 15,-21 0-15,-22 0 0,22 0 16,0 21-16,-22 22 0,1-1 16,20 0-16,-20 1 0,20 20 0,-20 1 15,21-22-15,-1 21 0,1 1 16,21-22-16,0 1 0,-1 20 0,22-21 16,0-20-16,0 20 0,22 0 15,-1-21-15,0 1 0,21 20 0,1-42 16,-1 21-16,0 0 0,1-21 15,20 0-15,-21 0 0,22 0 0,-22-21 16,1 0-16,-1 21 0,-21-21 0,21 0 16,-20-1-16,-1-20 0,-21 21 15,0 0-15,0 0 0,0-1 0,0 1 16,-21 0-16,-1 0 0,1 21 16,-21 0-16,21 0 0,-22 0 15,22 0-15,-21 0 0,21 0 0,0 0 16,21 21-1,21-21 1,0 0-16,0 0 0,0 0 16,0 21-16,1-21 0,-1 21 15,0 1-15,0-1 0,-21 0 0,0 0 16,0 21-16,0 1 0,0-1 16,0 0-16,-21 22 0,0-22 0,0 22 15,-22-1-15,22-20 0,-21-1 16,21 21-16,-22-20 0,1-1 15,21-21-15,0 22 0,-1-22 0,1 0 16,0 0-16,21 0 0,-21 0 0,21 1 16</inkml:trace>
  <inkml:trace contextRef="#ctx0" brushRef="#br0" timeOffset="16284.4">11472 3810 0,'21'0'78,"-21"21"-78,0 0 15,0 1-15,0-1 0,22 0 16,-22 21-16,0-21 0,21 22 0,-21-22 16,0 21-16,0 1 0,21-22 15,-21 21-15,21-21 0,-21 22 16,21-22-16,0 0 0,1 21 0,-1-21 15,0 1-15,0-1 0,21 0 16,1-21-16,-22 21 0,21 0 0,22 0 16,-22-21-16,0 22 0,22-22 0,-22 0 15,22 21-15,-1-21 0,-20 0 16,20 0-16,1 0 0,-1 0 0,-21 0 16,22 0-16,-1 0 0,1 0 0,-1 0 15,1 0-15,-1 0 0,1 0 16,-1 0-16,1 0 0,-1 0 15,1 0-15,-1 0 0,1-21 0,-1-1 0,1 22 16,-1-21-16,1 21 16,-1-21-16,1 21 0,21-21 0,-22 0 15,1 21-15,20-21 0,-20-1 0,-1 22 16,22-21-16,-22 0 0,1 0 16,-1 21-16,1-21 0,-1 0 0,22-1 15,-21 22-15,-1-21 0,22 0 0,-1 0 16,1 0-16,0 0 0,-1-1 15,1 22-15,0-21 0,-1 0 0,1 0 16,-21 21-16,20-21 0,1 0 0,-22 21 16,22-22-16,-21 22 0,20 0 15,-20 0-15,20 0 0,-20-21 0,21 21 16,-22 0-16,1 0 0,-1 0 16,22 0-16,-22 0 0,1 21 15,-22 1-15,22-22 0,-1 21 0,1 0 16,-1 0-16,1 0 0,-22 0 15,21 22-15,-20-22 0,-1 0 0,0 0 16,-20 22-16,20-22 0,0 0 0,-21 0 16,1 21-16,-1-20 0,21-1 15,-21 0-15,0 0 0,1 0 0,-1 0 16,0 1-16,0-1 0,0 0 16,0 0-16,1-21 0,-1 21 15,0-21-15,0 0 16,0 0-1,0 0-15,1 0 16,-1 0-16,0-21 0,0 21 16,-21-21-16,21 0 0,0 0 0,22-1 15,-22 22-15,0-21 0,21 0 16,1 0-16,-1 0 0,22 0 0,-22-1 16,21 1-16,1 0 0,-1 0 0,22 0 15,-21 0-15,-1-1 0,22 1 16,-22 21-16,1-21 0,-1 21 15,1 0-15,-1-21 0,22 21 0,-22 0 16,1 0-16,-1 0 0,22 0 16,-21 21-16,-1-21 0,1 21 0,-1 0 15,1 1-15,-1-22 0,1 21 0,-1 0 16,-21 0-16,22 0 0,-1 0 16,1 1-16,-22-1 0,22 0 0,-1 0 15,1 0-15,-1 0 0,1 1 0,-1-22 16,1 21-16,-1 0 0,-20-21 15,20 0-15,-21 0 0,22 0 0,-22 0 16,22 0-16,-22 0 0,0 0 16,1 0-16,-1 0 0,0-21 15,1 0-15,-1-1 0,-21 1 0,22 0 16,-22 0-16,21 0 0,-21 0 0,0-1 16,1 1-16,-1 0 0,0-21 15,0 21-15,0-1 0,0 1 0,-21 0 16,0 0-16,0 0 0,0 0 15,0-1-15,-21 1 0,0 0 16,-21 0-16</inkml:trace>
  <inkml:trace contextRef="#ctx0" brushRef="#br0" timeOffset="16956.04">9356 2604 0,'21'21'31,"0"-21"-15,0 0-16,0 0 0,0 0 16,1 0-16,20 0 0,-21 0 15,21 0-15,1 0 0,-1 0 0,-21 0 16,22 0-16,-1-21 0,-21 21 15,0 0-15,22 0 0,-22 0 0,0 0 16,-42 0 15,0 0-31,-1 0 16,1 0-16</inkml:trace>
  <inkml:trace contextRef="#ctx0" brushRef="#br0" timeOffset="17176.43">9377 2773 0,'21'21'15,"0"-21"1,21 0-16,-20 0 0,-1 0 16,0 0-16,21 0 0,-21 0 0,22 0 15,-22-21-15,21 21 0,-21 0 16,1 0-16,-1 0 0,0 0 0,-21-21 31</inkml:trace>
  <inkml:trace contextRef="#ctx0" brushRef="#br0" timeOffset="17796.59">5842 2540 0,'0'0'0,"-21"-21"0,0 21 15,-1 0-15,1 0 0,0 0 0,0 0 16,0 0-16,0 21 0,-22 0 15,22 0-15,0 1 0,-21-1 16,20 0-16,1 21 0,0-21 0,0 22 16,0-22-16,0 21 0,21-21 0,0 22 15,0-22-15,0 21 0,0-21 16,0 1-16,0-1 0,0 0 0,21 0 16,21-21-16,-21 0 0,0 0 15,22 0-15,-1 0 0,0 0 0,1 0 16,-1 0-16,0-21 0,1 0 0,-1 21 15,0-21-15,1-1 0,-1-20 16,-21 21-16,0 0 0,1-22 0,-1 22 16,-21-21-16,0 21 0,0-22 15,0 1-15,-21 21 0,-1 0 16,1-22-16,0 43 0,0-21 0,-21 21 16,20 0-16,-20 0 0,0 0 15,21 0-15,-22 0 0,22 21 0,0 1 16,-21-22-16,20 21 0,22 0 0,0 0 15,0 0-15,0 0 0,0 1 16,0-1-16,22-21 16</inkml:trace>
  <inkml:trace contextRef="#ctx0" brushRef="#br0" timeOffset="18140.48">6286 2498 0,'0'-21'0,"0"42"31,0 0-31,0 0 16,0 21-16,0-20 0,0 20 0,0 0 16,0 1-16,0-1 0,0 21 0,-21-20 15,21 20-15,-21 1 0,0-1 16,21 1-16,-21-1 0,0 22 15,-1-22-15,22 22 0,-21-21 0,0 20 16,0-20-16,0-1 0,0 1 16,-1-1-16,22 1 0,-21-22 0,0 22 15,0-22-15,21-21 0,0 21 0,0-20 16,0-44 15,0 1-31,0-21 0,0 0 0,0 20 16,21-20-16,0-21 0,0 20 15</inkml:trace>
  <inkml:trace contextRef="#ctx0" brushRef="#br0" timeOffset="18440.3">6329 2646 0,'0'0'15,"0"-21"-15,0 0 0,0-1 0,0 1 0,21 0 16,-21 0-16,21 0 0,0 0 0,22-1 15,-22 1-15,21 21 0,0-21 16,1 21-16,-1 0 0,0 0 0,1 0 16,-1 21-16,-21 0 0,0 1 15,1-1-15,-22 21 0,0 0 0,0-20 16,0 20-16,-22 0 0,1 1 16,-21-22-16,0 21 0,-22 0 15,22-20-15,-1-1 0,1 0 0,0 0 16,-1 0-16,1 0 0,21-21 15,0 0-15,0 22 0,-1-22 16,22-22 0,0 1-16,22 0 0,20 0 15,-21 0-15</inkml:trace>
  <inkml:trace contextRef="#ctx0" brushRef="#br0" timeOffset="18736.13">7154 1947 0,'0'-21'0,"0"42"0,0-21 31,-21 22-15,21 20-16,0-21 0,-21 21 0,0 1 16,21-1-16,-21 22 0,21-22 15,-22 21-15,1 1 0,21-1 0,-21 1 16,0-22-16,21 22 0,-21-22 0,21 22 15,-21-22-15,21 0 0,-22-21 16,22 22-16,0-22 0,0 0 0,0 0 16,0 0-16,22-21 31,-1 0-31,0-21 16,-21 0-16,21 0 0,0 0 15,0 0-15</inkml:trace>
  <inkml:trace contextRef="#ctx0" brushRef="#br0" timeOffset="18983.98">7366 2498 0,'0'-21'15,"0"42"-15,0-21 32,0 21-32,0 0 15,0 21-15,-21-20 0,0-1 16,-1 21-16,22 0 0,-21-20 0,21-1 15,-21 21-15,21-21 0,0 0 0,0 1 16,-21-1-16,21 0 0,0 0 16,0 0-16,21-21 31,0-21-31,0 21 0,-21-21 16,22 0-16,-1 0 0,21-1 0,-21 1 15</inkml:trace>
  <inkml:trace contextRef="#ctx0" brushRef="#br0" timeOffset="19680.41">7705 2604 0,'0'0'16,"-22"0"-1,1 0 1,0 0-16,0 21 0,21 0 16,-21 0-16,0 0 0,-1 0 0,1 1 15,21-1-15,-21 0 0,21 0 0,-21 21 16,21-20-16,0-1 15,0 0-15,0 0 0,0 0 16,21-21-16,0 0 16,0 0-1,1 0-15,-1 0 0,0-21 16,-21 0-16,0 0 16,0 0-16,0-1 0,0 1 15,0 0-15,0 0 0,0 0 0,0 0 16,0-1-16,-21 1 0,21 0 0,0 0 15,0 0-15,0 0 0,21-1 16,0 1-16,0 0 0,0 21 0,1-21 16,20 21-16,-21 0 0,0 0 15,22 0-15,-22 0 0,0 0 0,0 0 16,0 0-16,-21 21 0,0 0 0,21 0 16,-21 1-16,0-1 15,0 0-15,0 21 0,0-21 0,0 1 16,-21 20-16,0-21 0,21 0 0,-21 0 15,21 1-15,0-1 0,-21 0 16,21-42 31,0 0-47,0-1 0,21 1 16,0 0-16,0 0 0,0-21 15,1 20-15,-1 1 0,0-21 16,0 21-16,0-22 0,22 22 0,-22 0 15,21 0-15,-21 21 0,0 0 16,1 0-16,-1 0 0,0 0 0,0 0 16,-21 21-16,0 0 0,0 22 15,0-22-15,0 0 0,0 21 16,-21-21-16,0 1 0,0 20 0,21-21 16,-22 0-16,1 0 0,21 1 0,-21-1 15,21 0-15,21-21 47,0-21-47,-21 0 16,22 21-16,-1-22 0</inkml:trace>
  <inkml:trace contextRef="#ctx0" brushRef="#br0" timeOffset="20057.2">8657 2540 0,'0'0'15,"0"-21"-15,-21 0 16,0 21-16,0 0 16,-1 0-16,1 0 0,0 0 15,21 21-15,-21 0 0,0-21 0,0 21 16,21 0-16,0 1 0,0-1 16,0 0-16,0 0 15,0 0-15,0 0 16,21-21-16,0 22 0,0-22 15,0 21-15,0-21 16,-21 21-16,22-21 0,-22 21 16,0 0-16,0 0 15,0 1-15,-22-22 16,1 0-16,0 21 0,0 0 0,0-21 16,0 0-16,-1 0 0,1 0 0,0 0 15,0 21-15,0-21 0,0 0 16,-1 0-16,1 0 15,21-21 1,0 0-16,-21 0 16,21-1-16</inkml:trace>
  <inkml:trace contextRef="#ctx0" brushRef="#br0" timeOffset="20288.71">8107 2138 0,'0'0'0,"-21"-42"31,-1 42-15,1 0 46</inkml:trace>
  <inkml:trace contextRef="#ctx0" brushRef="#br0" timeOffset="20520.58">6943 2286 0,'0'0'0,"21"0"31,0 0-31,21 0 0,22 0 0,-22 0 16,22-21-16,-1 0 0,1 21 0,20 0 16,-20-21-16,-1 21 0,22 0 15,-22 0-15,-20 0 0,20-22 16,-42 22-16,22 0 0,-22 0 0,0 0 0,0 0 15,0 0-15</inkml:trace>
  <inkml:trace contextRef="#ctx0" brushRef="#br0" timeOffset="23508.96">17568 9906 0,'-21'0'16,"42"0"-16,-63 21 0,21-21 16,0 0-16,-1 0 15,1 0 17,42 0 30,1 0-46,-1 0-16,0 0 0,0 0 0,21-21 15,-20 21-15,-1 0 0,21 0 16,0 0-16,-20 0 0,20 0 16,0 0-16,22-21 0,-22 21 0,22 0 15,-22 0-15,21 0 0,1 0 0,-1 0 16,1 0-16,-1 0 0,22 0 15,-21 0-15,-1 0 0,1 0 0,-1 0 16,1 0-16,-1 0 0,1 0 0,-1 0 16,1 0-16,-1 0 0,1 0 15,-1 0-15,1 0 0,-1 21 0,1-21 16,-22 0-16,21 0 0,1 0 16,-22 0-16,1 0 0,-1 0 0,0 0 15,-21 0-15,22 0 0,-22 0 16,0 0-16,-42 0 47,0-21 15,0 0-46,-1 21-16,22-21 0</inkml:trace>
  <inkml:trace contextRef="#ctx0" brushRef="#br0" timeOffset="24876.62">18246 9335 0,'21'0'15,"0"0"48,0 0-63,-21-22 15,21 1-15,0 0 16,-21 0-16,0 0 16,0 0-16,0-1 0,0 1 0,0 0 15,0-21-15,0 21 16,22-1-16,-22 1 0,0 0 0,0 0 15,0 0-15,0-22 0,0 22 0,0 0 16,0 0-16,0 0 0,0 0 16,0-1-16,0 1 0,0 0 0,0 0 15,0 0-15,-22 0 0,22-1 16,-21 22-16,21-21 0,0 0 16,-21 21-16,21-21 0,-21 0 0,21 0 15,-21 21-15,21-22 0,-21 22 16,-1-21-16,1 21 0,21-21 15,-21 21-15,0-21 0,0 0 16,0 21-16,21-21 0,-22 21 0,1 0 16,0-22-16,0 22 15,0-21-15,0 21 0,-1 0 16,1-21-16,0 21 0,0 0 16,21-21-16,-21 21 15,0 0-15,-1-21 0,1 21 0,0 0 16,0 0-16,0 0 0,0 0 15,-1 0-15,1 0 0,0 0 16,0 0-16,0 0 0,0 0 0,-1 0 16,1 0-16,0 0 0,0 0 0,0 0 15,0 0-15,-1 0 16,1 0-16,0 0 0,0 0 16,0 0-16,0 21 15,-1-21-15,1 21 0,0-21 16,0 0-16,21 21 0,-21-21 15,0 21-15,-1 1 16,1-22-16,0 21 0,0 0 0,0 0 16,0 0-16,21 0 15,-22-21-15,22 22 0,-21-1 16,0-21-16,21 21 0,0 0 0,-21 0 16,21 0-16,-21 1 0,0-1 15,21 0-15,0 0 16,0 0-16,-22 0 0,22 1 0,0-1 15,-21 0-15,21 0 0,0 0 0,0 0 16,0 1-16,-21-1 0,21 0 16,0 0-16,0 0 0,0 0 15,0 1-15,0-1 0,0 0 0,0 0 16,0 0-16,0 0 0,0 1 16,0-1-16,0 0 15,0 0-15,0 0 0,0 0 31,-21-21 48,21-21-64,0 0 1</inkml:trace>
  <inkml:trace contextRef="#ctx0" brushRef="#br0" timeOffset="25404.74">16700 8932 0,'0'0'16,"0"-21"0,22 21 46,-22 21-46,21-21-16,-21 22 0,21-1 0,-21 0 15,0 0-15,21 0 0,0-21 16,-21 21-16,21 1 0,-21-1 16,0 0-16,22 0 0,-1 0 0,-21 0 15,21 1-15,-21-1 0,0 0 16,21-21-16,-21 21 0,21-21 15,-21 21-15,21-21 63,-21-21-32,0 0-15,0 0-16,0 0 15,22-1 1</inkml:trace>
  <inkml:trace contextRef="#ctx0" brushRef="#br0" timeOffset="26007.49">17251 8932 0,'0'0'0,"-21"0"47,-1 22-47,1-22 15,0 21-15,0 0 16,0 0-16,0-21 0,21 21 0,-22 0 15,1 1-15,0-22 0,21 21 0,-21 0 16,0 0-16,21 0 0,-21 0 16,21 1-16,-22-22 15,22 21-15,-21-21 0,21 21 16,0 0-16</inkml:trace>
  <inkml:trace contextRef="#ctx0" brushRef="#br0" timeOffset="28657.16">11239 3620 0,'22'0'0,"-44"0"0,44-22 0,-1 22 16,0-21-16,0 21 0,-21-21 16,21 21-16,-21-21 0,-21 21 46,0 21-46,-21 0 16,20-21-16,-20 21 0,0 1 0,-1-1 16,-20 0-16,-1 21 0,1-21 15,-1 22-15,1-22 0,-22 21 0,22 1 16,-22-1-16,0 0 0,-20 1 0,-1 20 16,-21 1-16,21-1 0,-42 1 15,21-1-15,0 1 0,0 20 0,0-20 16,-21 20-16,21-20 0,-22 21 0,22-1 15,-21 1-15,21-22 0,0 22 16,0 0-16,0-22 0,0 1 16,0-1-16,21 1 0,1-1 0,-1 1 15,21-1-15,0 1 0,22-22 0,-1 0 16,1 1-16,21-22 0,-1 21 16,22-21-16,0 1 0,0-1 0,21 0 15,0-42 1,21 0-1,0-1-15,0 1 0,-21 0 16</inkml:trace>
  <inkml:trace contextRef="#ctx0" brushRef="#br0" timeOffset="29031.94">7556 5249 0,'0'0'0,"0"22"31,0-1-31,0 0 16,-21 0-16,0 0 0,-21 0 0,21 1 15,-1 20-15,-20-21 0,0 21 16,21 1-16,-22-22 0,1 21 16,0-21-16,-1 22 0,22-22 0,-21 21 0,21-21 15,-22 1-15,22-1 0,21 0 16,0 0-16,21-21 31,0 0-31,22 0 0,-22 0 16,21 0-16,1 0 0,-1 0 15,0 0-15,22 0 0,-22-21 0,22 21 16,-1 0-16,1 0 0,-1 0 0,1 0 16,-1 0-16,1 0 0,-1-21 15,1 21-15,-22 0 0,0 0 0,-21 0 16,1 0-16,-1 0 0,-42 0 31</inkml:trace>
  <inkml:trace contextRef="#ctx0" brushRef="#br0" timeOffset="29760.23">3662 6414 0,'0'-22'16,"0"44"-16,21-65 0,-21 22 0,0 0 16,0 0-16,0 0 0,0 42 31,0 21-31,0-21 0,0 22 15,0-1-15,0 21 0,0-20 0,0 20 16,-21-20-16,0 20 0,21-21 0,-22 22 16,1-22-16,0 1 0,21-1 15,-21 0-15,0 1 0,21-1 0,-21-21 16,21 21-16,0-20 0,0-1 16,0-42 15,0-1-31,0 1 15,0 0-15,0 0 0,0 0 0,21-22 16,-21 22-16,21-21 0,0 0 0,0-1 16,0-20-16,1 20 0,-1 1 15,21-21-15,-21-1 0,22 22 0,-22-1 16,21 1-16,0 0 0,1-1 0,-22 22 16,21-21-16,1 21 0,-1 21 15,-21 0-15,21 0 0,-20 0 0,20 0 16,-21 21-16,21 21 0,-20-21 15,-1 22-15,0-1 0,0 0 0,-21 1 16,0 20-16,0-20 0,0-1 0,0 0 16,0 1-16,0-1 0,-21 0 15,0-21-15,21 22 0,-21-22 0,-1 0 16,22 0-16,-21 0 0,21 1 16,-21-22-1,0 0-15,0 0 16,0-22-16</inkml:trace>
  <inkml:trace contextRef="#ctx0" brushRef="#br0" timeOffset="29928.14">3725 6900 0,'0'-21'0,"64"0"15,-43 0-15,21 0 16,-21 21-16,22-21 0,-1-1 15,0 1-15,1 21 0,-1-21 0,22 0 16,-1 0-16,1-22 0,-1 22 16,1 0-16,20-21 0</inkml:trace>
  <inkml:trace contextRef="#ctx0" brushRef="#br0" timeOffset="30747.91">13123 3598 0,'0'0'0,"21"0"15,1 0-15,-22 22 0,0-1 16,0 0-1,-22-21-15,1 21 0,-21 0 16,0 0-16,-1 22 0,1-22 16,-22 21-16,1 1 0,-1 20 0,-41 1 15,20-1-15,-21 1 0,-21 20 16,-21 1-16,0 0 0,0 20 0,-22 1 16,1 0-16,-22 0 0,1 21 0,-1-21 15,-20 21-15,20 0 0,-42 0 16,22-21-16,-1 21 0,22 0 0,-22-22 15,21 1-15,1 0 0,21 21 0,-1-42 16,22 21-16,21-22 0,0 22 16,0-42-16,42 20 0,-20-20 15,20-1-15,0-20 0,1 20 0,20-21 16,1 1-16,-1-22 0,22 21 0,-1-21 16,22 1-16,-21-1 0,21-21 15,0 0-15</inkml:trace>
  <inkml:trace contextRef="#ctx0" brushRef="#br0" timeOffset="31080.72">7747 6816 0,'0'0'16,"21"0"-16,-21 21 31,-21 0-31,0 0 0,21 0 16,-21 1-16,-1-1 0,1 0 0,0 21 15,0-21-15,0 1 0,0 20 16,-1-21-16,1 0 0,21 22 0,-21-22 16,21 0-16,21-21 15,0 0-15,1 0 0,-1 0 16,21-21-16,-21 21 0,22-21 15,-1-1-15,0 1 0,1 0 16,20 21-16,-21-21 0,1 0 0,20 0 16,-20-1-16,-1 22 0,0-21 0,1 21 15,-22 0-15,0 0 0,0 0 16</inkml:trace>
  <inkml:trace contextRef="#ctx0" brushRef="#br0" timeOffset="31576.43">4657 7789 0,'-22'-21'15,"44"42"-15,-44-63 0,22 21 0,-21 21 32,0 0-32,21 21 0,-21 0 15,21 22-15,0-22 0,-21 21 0,21 0 16,-21 22-16,21-22 0,-22 22 16,22-1-16,-21-20 0,21 20 0,0-21 15,0 1-15,-21-1 0,21 0 0,-21-20 16,21 20-16,0-21 0,0 0 15,0 0-15,0-42 32,0 0-32,0 0 15,0 0-15,0 0 0,21-1 16</inkml:trace>
  <inkml:trace contextRef="#ctx0" brushRef="#br0" timeOffset="32040.16">4508 7938 0,'22'-22'0,"-44"44"0,44-65 15,-22 22-15,21 0 0,0 0 0,0 21 16,0-21-16,0 21 16,1 0-16,-1 0 0,0 0 0,21 0 15,-21 0-15,22 0 0,-22 0 16,0 0-16,0 21 0,0 0 16,1 0-16,-22 0 0,0 0 0,0 1 15,0-1-15,-22 0 0,1 21 0,0-21 16,0 1-16,-21-1 0,20 0 15,1 0-15,0 0 0,0-21 0,0 0 16,0 0-16,42-21 31,0 21-31,21-21 0,-21 21 16,22 0-16,-22 0 0,21-21 0,1 21 16,-1 0-16,0 0 0,-21 0 15,22 0-15,-1 21 0,0-21 16,-20 21-16,20 0 0,-21 0 0,0 1 15,0-1-15,1 0 0,-22 0 0,0 0 16,0 22-16,0-22 0,-22 0 16,1 21-16,0-21 0,-21 22 0,-1-22 15,1 21-15,-21-21 0,20 1 0,-20-1 16,-1 0-16,1 0 0,20 0 16,-20-21-16,21 0 0,-22 0 0,22 0 15,21 0-15,-22 0 0,22-21 0,-21 21 16,21-21-16,21 0 0,0 0 15,0-22-15,0 22 0,0-21 0,0 21 16,21-43-16,0 22 0</inkml:trace>
  <inkml:trace contextRef="#ctx0" brushRef="#br0" timeOffset="32880.01">15071 3874 0,'0'0'0,"-22"0"16,1 21-16,-21 0 0,0 21 15,-1-21-15,-20 43 0,-22-22 0,0 22 16,1-1-16,-43 22 0,21 0 15,-42-1-15,0 22 0,-1 0 0,-20 0 16,-21 21-16,-1 0 0,-21 0 16,1 0-16,-1 21 0,-21-21 0,22 21 15,-1-21-15,21 0 0,-20 21 0,20 0 16,1-21-16,-1 22 0,22-1 16,-22 0-16,1-21 0,-1 21 0,22 0 15,-21-21-15,20 21 0,22-21 0,-21 0 16,21 0-16,21 0 0,-22-21 15,22 0-15,22 0 0,-1-21 0,0-22 16,21 22-16,1-22 0,20-20 0,1-1 16,20 0-16,1 1 0,0-22 15,20 0-15,1 0 0,0-21 0,0 0 16,0 0 0,0 0-16,21-21 15,0 0-15,0 0 0,0-1 16</inkml:trace>
  <inkml:trace contextRef="#ctx0" brushRef="#br0" timeOffset="33201.83">8255 8403 0,'0'0'0,"0"21"62,0 1-62,-21 20 16,21-21-16,-21 0 0,-1 22 0,1-1 16,0 0-16,0 1 0,0 20 0,0-21 15,-1 1-15,1-1 0,0-21 0,21 22 16,0-22-16,0 0 0,21-21 16,0 0-1,1 0-15,-1 0 0,21-21 0,-21 0 16,22-1-16,-22 1 0,21-21 0,0 21 15,1 0-15,-1-1 0,0-20 16,22 21-16,-22 21 0,1-21 0,20 0 16,-21 21-16,1 0 0,-1 0 15,-21 0-15,0 0 0,1 0 0</inkml:trace>
  <inkml:trace contextRef="#ctx0" brushRef="#br0" timeOffset="33752.37">5355 9589 0,'0'-22'0,"0"44"0,21-65 0,0 43 16,-21-21-16,0 0 0,0 0 0,0 0 15,-21-1-15,0 22 16,0 0-16,0 0 0,-22 0 0,1 0 16,0 22-16,-1-1 0,1 21 0,0-21 15,-22 22-15,22-1 0,0 21 16,-1-20-16,1 20 0,0-20 0,-1 20 15,22-21-15,0 1 0,21-1 0,0 0 16,0-20-16,0-1 0,21 0 16,0 0-16,22 0 0,-22-21 0,21 0 15,0 0-15,1 0 0,-1 0 16,0 0-16,1 0 0,-1 0 0,0 0 16,1 0-16,-1 0 0,0-21 15,1 21-15,-1 0 0,-21-21 0,22 21 16,-22 0-16</inkml:trace>
  <inkml:trace contextRef="#ctx0" brushRef="#br0" timeOffset="34236.08">4657 10922 0,'0'0'0,"-22"0"16,22 21-16,-21 0 15,21 1-15,0 20 0,0 21 16,0 1-16,0-1 0,0 1 0,-21 21 15,21-22-15,-21 1 0,21-1 0,0 1 16,0-1-16,-21-21 0,21 1 16,-21 20-16,21-20 0,0-22 15,0 21-15,0-21 0,0 0 0,0 1 0,0-44 47</inkml:trace>
  <inkml:trace contextRef="#ctx0" brushRef="#br0" timeOffset="34563.9">4297 11324 0,'-43'-42'16,"86"84"-16,-107-126 0,64 62 0,0 1 16,0 0-16,21 0 0,1 0 15,-1 0-15,0 21 0,21-22 16,1 22-16,-1 0 0,21 0 0,1 0 15,-1 0-15,1 0 0,-1 0 0,22 22 16,-21-1-16,-1 21 0,1 0 16,-22 1-16,21 20 0,-20-20 0,-22 20 15,0-21-15,-21 22 0,0-22 0,0 22 16,0-22-16,-42 0 16,21 1-16,-43-1 0,22 0 0,-22 1 0,-20-1 15,20 0-15,-21 1 0,1-22 0,-1 21 16,22-21-16,-1 1 15,1-1-15,20 0 0,1 0 0,0-21 16,20 0-16,1 0 0,42-21 16,22 0-1</inkml:trace>
  <inkml:trace contextRef="#ctx0" brushRef="#br0" timeOffset="37644.18">13589 9948 0,'-21'0'0,"42"0"0,-63 0 0,20 0 0,1 0 16,0 0-16,0 0 0,0 0 0,0 0 15,-1 0-15,1 0 16,0 0-16,0 0 16,0 0-16,0 0 15,-1 0-15,1 0 16,0 0-16,0 0 15,0 0 1,0 0-16,42 0 47,0 0-47,0 0 16,0 0-16,0 0 0,22 0 15,-22 0-15,21-21 16,1 21-16,-1 0 0,21 0 0,-20 0 15,20 0-15,22 0 0,0-21 0,-1 21 16,1 0-16,0 0 0,20 0 16,-20 0-16,21 0 0,-21 0 0,-1 0 15,22 0-15,-21 0 0,-1 0 0,22 0 16,-21 0-16,21 0 0,-22 0 16,-20 0-16,21 0 0,-22 0 0,1 0 15,-1 0-15,-21-21 0,1 21 0,-1 0 16,-21 0-16,22 0 0,-22 0 15,0-21-15,0 21 0,0 0 16,-21-21 0,-21 21 31,0 0-16,0 0-31,0 0 0,-1 0 15,1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47:09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5651 6287 0,'0'0'0,"0"-64"16,0 22-16,0-1 0,0 22 0,0 0 15,0 0-15,0 0 0,0 0 0,0-1 16</inkml:trace>
  <inkml:trace contextRef="#ctx0" brushRef="#br0" timeOffset="1219.28">5757 1397 0,'0'0'16,"0"-21"-16,-21 21 16,21 21 31,0 0-47,0 0 0,0 1 15,0-1-15,0 0 0,0 21 0,0 1 16,21-1-16,-21 0 15,21 22-15,-21-22 0,22 22 0,-22-22 16,0 21-16,0-20 0,0-1 16,0 0-16,0 1 0,0-1 0,0 0 15,0 1-15,0-1 0,0-21 0,0 22 16,0-1-16,0 0 0,0-21 16,0 22-16,0-1 0,-22-21 0,1 0 15,21 22-15,-21-22 0,21 0 16,0-42 15,0 0-31,0 0 16,0-1-16,0 1 0,0 0 0,0 0 15</inkml:trace>
  <inkml:trace contextRef="#ctx0" brushRef="#br0" timeOffset="3475.44">5927 1545 0,'0'0'0,"21"0"94,0 0-94,-21 21 16,21-21-16,0 0 0,0 22 15,1-22-15,-1 0 0,0 0 16,0 21-16,21-21 0,-20 0 16,-1 0-16,21 21 0,-21-21 0,22 21 15,20-21-15,-21 0 0,22 0 16,21 21-16,-22-21 0,22 0 0,21 0 15,-22 0-15,1 0 0,21 0 16,0 0-16,-1 0 0,1 21 0,21-21 16,0 0-16,0 0 15,0 0-15,-21 0 0,21 0 0,0 0 16,21 0-16,-21 0 0,21 22 16,-21-22-16,22 0 0,-1 0 0,0 0 15,0 0-15,21 0 0,1 0 16,-22 21-16,21-21 0,1 0 0,-22 21 15,21-21-15,0 0 0,-20 0 0,-1 21 16,0 0-16,0-21 0,0 0 16,0 21-16,1-21 0,-22 0 0,0 22 15,0-22-15,0 0 0,-22 0 16,-20 21-16,21-21 0,-21 0 0,-1 0 16,1 0-16,0 0 15,-1 0-15,-20 21 0,-1-21 0,1 0 16,-22 0-16,0 0 0,1 0 15,-22 0-15,0 0 0,0 0 0,0 0 16,1 0 15,-22-21-31,0 42 110,0 0-110,0 0 0,21 0 15,-21 1-15,0-1 0,21 0 16,-21 21-16,0-21 0,0 22 0,0-1 16,0 0-16,0 1 0,0-1 15,0 0-15,0 1 0,0-1 0,0 0 16,0 1-16,0-1 0,0 0 0,0 1 15,0-1-15,0 0 16,0-20-16,0 20 0,0-21 0,0 0 0,0 22 16,0-22-16,0 0 15,0 0-15,0 0 0,0 0 16,-21-21-16,21 22 0,-21-22 16,-1 0-1,1 0 1,0 0-16,0 0 0,0 0 15,0 0-15,-1 0 16,-20 0-16,21 0 0,-21 0 0,20 0 16,-20-22-16,0 22 0,-22 0 15,1 0-15,-1 0 0,1 0 16,-1 0-16,1 0 0,-22 0 0,0 0 16,1 0-16,-1 0 0,0 0 15,-20 0-15,20 0 0,-21 0 0,0 0 16,0 0-16,1 0 0,-1 0 0,-21 0 15,21 0-15,-21 0 0,0 0 16,0 0-16,21 22 0,-21-22 0,21 0 16,0 0-16,1 21 0,-1-21 15,0 0-15,0 0 0,0 21 0,0-21 16,1 0-16,20 0 0,-21 0 0,21 0 16,1 0-16,-22 21 0,21-21 15,-21 0-15,22 0 0,-22 0 0,21 0 16,1 0-16,-1 0 15,0 0-15,22 0 0,-1 0 0,1 0 16,-1 0-16,1 0 0,-1 0 0,1 0 16,-1 0-16,1 0 0,20 0 15,-20 0-15,-1 0 0,1 0 0,-1 0 16,22 0-16,-21 0 0,20 0 16,1 0-16,0 0 0,-1 0 0,1 0 15,0 0-15,20 0 0,-20 0 0,21 0 16,0 0-16,0 0 0,-1 0 15,1 0-15,0 0 0,0 0 0,0 0 16,0 0-16,-1 0 0,1 0 16,0 0-16,0 0 0,-21 0 0,20 0 15,1 0-15,-21 0 0,21 0 16,0 0-16,-22 0 0,22 0 16,0 0-16,0 0 0,0 0 0,-22 0 15,22 0-15,0 0 0,0-21 16,0 21-16,-1 0 0,1 0 0,-21 0 15,21 0-15,0 0 0,-1 0 16,1 0-16,-21 0 0,42-21 0,-21 21 16,0 0-16,-1 0 0,1 0 0,0 0 15,0 0 1,0-21-16,0 21 16,-1 0-16,1 0 15,0 0 1,0 0-16,0 0 15,0 0-15,21-22 16,-22 22 0,1 0 15,0 0 16,0 0-32,0 0 17,0 0-32,21-21 31,-22 21-31,1 0 16,0-21-1,21 0 1,0 0-1,0 0-15,0-1 16,0 1 0,0 0-16,0 0 0,0 0 15,21 0-15,-21-1 16,0 1-16,0 0 16,0 0-16,0 0 0,0 0 0,0-1 15,0 1-15,0 0 0,0 0 16,0 0-16,0 0 0,0-1 15,0 1-15,0 0 0,0 0 16,0 0-16,0 0 0,0-1 0,0 1 16,0 0-16,0 0 15,21 21-15,-21-21 0,0 0 16,22 21-16,-1-22 0,0 1 0,-21 0 16,21 0-16,0 0 0,-21 0 15,0-1-15,21 1 16,-21 0-16,22-21 0,-22 21 0,0-1 15,0 1-15,0-21 0,0 21 0,0 0 16,0-1-16,-22 1 0,1 0 16,0 0-16,0 0 0,0 21 15,0 0-15,21-21 0</inkml:trace>
  <inkml:trace contextRef="#ctx0" brushRef="#br0" timeOffset="4334.89">12361 2180 0,'0'0'0,"-21"0"0,0 0 15,0 0-15,0 0 0,-1 0 0,1-21 16,0 21-16,0 0 0,0 0 15,42 0 17,0 0-32,21 0 0,1 0 15,-22 0-15,21 0 0,1 0 0,-1 0 16,0 0-16,1 0 0,-1 0 0,0 0 16,1 0-16,-1 0 0,0 0 15,1 0-15,-1 0 0,-21 0 0,0 0 16,0 0-16,1 0 0,-22 21 15,-22-21 1,1 0 0,0 0-16,0 0 0</inkml:trace>
  <inkml:trace contextRef="#ctx0" brushRef="#br0" timeOffset="4679.51">12404 2201 0,'0'0'0,"-22"0"16,22 22 31,0-1-47,22 0 0,-1-21 15,-21 21-15,21 0 0,0 0 16,0 22-16,-21-22 0,21 0 0,1 0 15,-22 22-15,0-22 0,21 0 16,0 21-16,-21-21 0,21 1 16,-21-1-16,0 0 0,0 0 0,0 0 15,21-21 1,-21-21 31,0 0-47,0 0 15,21 0-15</inkml:trace>
  <inkml:trace contextRef="#ctx0" brushRef="#br0" timeOffset="4992.33">12869 2180 0,'0'0'0,"0"-42"31,0 63 1,0 0-32,0 0 0,0 1 15,-21-1-15,0 0 0,21 0 0,-21 21 16,0-20-16,21 20 16,-22-21-16,1 21 0,21-20 0,-21 20 15,21-21-15,0 0 0,-21 0 16,21 1-16,0-1 0,-21 0 0,21 0 15,0 0-15,0-42 47,0 0-47,0 0 0,0 0 16,0-1-16</inkml:trace>
  <inkml:trace contextRef="#ctx0" brushRef="#br0" timeOffset="6008.14">12615 2244 0,'0'0'0,"-21"0"0,0 0 16,0 0-16,0 0 16,42 0 15,0 0-16,0 0-15,0 0 16,0-21-16,1 21 0,-1 0 16,0-22-16,0 22 0,0 0 15,0 0-15,1 0 0,-1 0 0,-42 0 32,-1 0-17,1 0-15,0 22 0,-21-22 0,21 0 16,-1 0-16,1 21 0,0-21 15,0 0-15,21 21 16,21-21 15,0 0-31,0 0 0,1 0 0,-1 0 16,0 0 0,0 0-16,0 0 0,0 0 0,-42 0 46,0 0-30,0 0-16,0 0 0,0 21 0,-1-21 16,1 0-16,21 21 0,-21-21 15,21 21 1,21-21 0,0 0-1,1 0-15,-1 0 0,0 0 16,0 0-1,0 0-15,-42 22 47,0-22-47,0 0 0,21 21 16,-21-21-16,21 21 16,0 0-16,0 0 31,21-21-16,0 0-15,0 0 16,0 0 0,-21 21-16,0 1 15,0-1 1,0 0-16,0 0 16,0 0-16,0 0 15,-21-21-15,0 22 16,0-22-16,21 21 15,0-42 32,0-1-47,0 1 0,0 0 16,0 0-16,0 0 16,0 0-16,0-1 0,0 1 15,0 0 1,-21 0-16,-1 21 15,1 0 1,21 21 0,0 0-1,-21-21-15,21 21 16</inkml:trace>
  <inkml:trace contextRef="#ctx0" brushRef="#br0" timeOffset="10510.94">7578 2096 0,'-22'0'0,"1"0"31,0 0-15,0 21-16,21 0 15,-21 0-15,21 21 16,-21-20-16,-1-1 0,22 21 0,-21 0 16,21-20-16,-21 20 0,0 0 15,21 1-15,0-22 0,-21 21 0,21-21 16,-21 0-16,21 22 0,0-22 15,0 0-15,0 0 0,0-42 47,0 0-31,21 0-16,-21 0 16,21-1-16,-21 1 0,0-21 0,21 21 15,0-22-15,0 1 0,-21 0 16,0 21-16,22-22 0,-1 1 0,-21 21 15,0-22-15,0 1 0,0 21 16,21-21-16,-21 20 0,0 1 0,0 0 16,21 0-16,0 42 47,-21 0-47,21 22 0,1-22 0,-22 21 15,0-21-15,0 22 0,21-1 16,-21 0-16,0-21 0,0 22 0,0-1 15,0-21-15,0 22 0,0-22 16,0 21-16,0-21 0,0 0 0,0 1 16,21-1-16</inkml:trace>
  <inkml:trace contextRef="#ctx0" brushRef="#br0" timeOffset="10704.66">7302 2477 0,'0'0'0,"22"0"47,-1 0-47,0-22 0,0 22 0,0-21 16,22 21-16,-1-21 0,-21 21 15,21-21-15,1 21 0,-22-21 0,21 0 16,1 21-16,-22-22 0,21 1 16</inkml:trace>
  <inkml:trace contextRef="#ctx0" brushRef="#br0" timeOffset="10999.49">8064 2011 0,'0'0'15,"-21"0"1,0 0 0,21 21-16,-21 0 15,21 0-15,0 1 0,0-1 16,0 21-16,0-21 0,0 0 0,0 22 16,-21-22-16,21 21 0,0-21 15,-21 22-15,21-22 0,0 0 16,0 21-16,0-20 0,0-1 0,0 0 15,0 0-15,0 0 0,0 0 16,21-21 15,0 0-31,-21-21 0,0 0 16,21 21-16,0-21 0,0-21 16</inkml:trace>
  <inkml:trace contextRef="#ctx0" brushRef="#br0" timeOffset="11283.33">8213 1990 0,'0'0'0,"0"21"16,0 0-1,0 0-15,0 0 16,0 1-16,0 20 0,-22-21 0,22 0 15,-21 22-15,0-1 0,21-21 16,0 21-16,0 1 0,-21-22 16,21 21-16,0-21 0,0 22 0,0-22 15,0 0-15,0 0 0,0 0 16,0 1-16,21-22 0,0 0 16,0 0-16,1 0 15,-1 0-15,0-22 0,0 1 16,0 0-16</inkml:trace>
  <inkml:trace contextRef="#ctx0" brushRef="#br0" timeOffset="11828.01">9080 2138 0,'0'-21'0,"0"42"0,0-63 16,0 20-1,-21 22 1,0 0-1,0 0-15,0 0 0,-22 0 0,22 22 16,0-1-16,-21 0 16,21 0-16,-1 0 0,1 22 0,0-22 15,0 21-15,21-21 0,0 22 16,0-1-16,-21-21 0,21 21 0,0-20 16,0 20-16,0-21 0,21 0 0,0 0 15,0-21-15,0 22 0,1-22 16,-1 0-16,21 0 0,0 0 0,-20 0 15,20 0-15,0 0 0,1-22 16,-1 22-16,-21-21 0,21 0 0,1 0 16</inkml:trace>
  <inkml:trace contextRef="#ctx0" brushRef="#br0" timeOffset="12475.68">9419 2265 0,'0'-21'0,"-63"21"31,41 0-31,1 0 15,21 21-15,-21-21 0,0 21 0,0 0 16,0 0-16,-1 1 0,22-1 16,-21 21-16,21-21 0,-21 0 0,21 1 15,0-1-15,0 0 0,0 0 16,21-21 0,0 0-16,1 0 0,-1 0 15,0 0-15,0-21 16,0 21-16,0-21 0,1 0 15,-22-1-15,21 1 0,0 0 16,-21 0-16,0 0 0,0 0 0,0-1 16,0 1-16,0 42 47,0 1-47,0-1 0,-21 0 15,21 0-15,-21 0 0,21 0 0,0 1 16,0-1-16,0 0 0,0 0 15,0 0-15,21-21 16,0 0-16,0 0 0,0 0 16,0 0-16,1-21 15,-1 21-15,0-21 0,0 0 16,0 0-16,0-1 0,-21-20 16,22 21-16,-1-21 0,0 20 0,-21-20 15,21 21-15,-21-21 0,21-1 16,-21 22-16,0-21 0,0 21 0,0-22 15,0 22-15,0 0 0,0 0 16,0 42 0,0 0-16,0 0 15,0 0-15,0 1 0,0 20 16,0-21-16,-21 21 0,21-20 16,-21 20-16,21-21 0,-21 21 15,21 1-15,0-22 0,0 0 0,-21 0 16,21 22-16,0-22 15,0 0-15,21-21 32,-21-21-17,0 0-15</inkml:trace>
  <inkml:trace contextRef="#ctx0" brushRef="#br0" timeOffset="12655.58">9546 2328 0,'0'0'0,"-21"0"0,42 0 63,0 0-63,0 0 16,1 0-16,-1-21 0,0 21 15,0 0-15,0 0 16</inkml:trace>
  <inkml:trace contextRef="#ctx0" brushRef="#br0" timeOffset="13015.33">9758 2371 0,'0'0'0,"0"21"0,21-21 31,0 0-31,0 0 15,0 0-15,1 0 0,-1 0 16,0-21-16,0 21 0,-21-21 16,21-1-16,-21 1 15,-21 21 1,0 0 0,-21 0-16,20 0 15,1 21-15,0 1 0,0-22 16,21 21-16,-21 0 0,0 0 0,-1 0 15,22 0-15,0 1 16,0-1-16,0 0 0,0 0 16,22-21-16,-1 0 15,0 0-15,0 0 0,0 0 0,0 0 16,1 0-16,20 0 0,-21 0 16,21 0-16,1 0 0,-22-21 0,21 21 15</inkml:trace>
  <inkml:trace contextRef="#ctx0" brushRef="#br0" timeOffset="13551.68">10372 2307 0,'0'0'0,"0"-21"15,-22 21-15,1 0 16,0 0-16,0 0 0,0 0 16,0 0-16,-1 21 0,1-21 0,0 21 15,0 1-15,0-22 0,0 21 16,-1 0-16,22 0 0,0 0 0,0 0 15,0 1-15,22-22 32,-1 0-32,0 0 0,0 0 15,0 0-15,0 0 0,1-22 16,-1 22-16,-21-21 0,21 0 0,0 0 16,0 0-1,-21 0 1,0 42 15,0 0-31,0 0 16,-21 0-16,21 0 0,0 22 15,0-22-15,0 21 0,-21 1 0,21-1 16,-21 0-16,21 1 0,0-1 16,0 0-16,0 1 0,0 20 15,0-21-15,0 1 0,-21-1 0,21 0 16,0 1-16,-22-1 0,22 0 15,-21 1-15,21-22 0,-21 21 0,0-21 16,21 1-16,-21-1 0,0-21 0,21 21 16,-22-21-16,1 0 0,0 0 15,0 0-15,0 0 0,0-21 0,-1 0 16,1-1-16,0 1 0,0 0 0,21 0 16,0-21-16,-21 20 0,21 1 15,0-21-15,0 21 0,0-22 0,0 22 16,0 0-16,21-21 0,-21-1 15,42 22-15</inkml:trace>
  <inkml:trace contextRef="#ctx0" brushRef="#br0" timeOffset="13951.45">10583 2223 0,'-21'0'16,"0"0"-16,21 21 16,-21 0-16,21 0 0,-21 0 15,21 0-15,-22 1 16,22 20-16,0-21 0,0 0 0,0 0 16,0 1-16,0-1 0,0 0 15,0 0-15,22-21 16,-1 0-16,0 0 0,0 0 0,0 0 15,0-21-15,1 0 16,-1 21-16,-21-21 0,21-1 0,0 1 16,-21 0-16,0 0 15,0 0-15,0 0 0,0-1 0,0 1 16,-21 21 0,0 0-16,0 0 0,-1 0 15,1 0-15,21 21 31,0 1-31,0-1 32</inkml:trace>
  <inkml:trace contextRef="#ctx0" brushRef="#br0" timeOffset="14356.22">10795 2307 0,'-21'0'0,"42"0"0,-42-21 16,42 21-1,0 0 1,0 0-16,0 0 16,1 0-16,-1 0 0,-21 21 15,21 0-15,0 1 0,-21-1 16,0 0-16,0 0 15,0 0-15,0 0 0,0 1 0,0-1 16,-21 0 0,0-21-16,21 21 0,-21-21 31,21-21-15,0 0-16,0 0 0,0-1 15,0 1-15,0 0 0,0 0 16,21 21-16,-21-21 0,0 0 0,0-1 15,21 1-15,0 0 16,0 21-16,0-21 16,1 21-16,-1 0 15</inkml:trace>
  <inkml:trace contextRef="#ctx0" brushRef="#br0" timeOffset="14579.09">11155 2265 0,'0'21'31,"0"0"-31,0 0 0,-21 1 16,21-1-16,-22 0 16,22 0-16,0 0 15,-21 0-15,0-21 31</inkml:trace>
  <inkml:trace contextRef="#ctx0" brushRef="#br0" timeOffset="14751.53">11112 2201 0,'0'0'16,"-21"0"31,42 0-16,-21 22-31</inkml:trace>
  <inkml:trace contextRef="#ctx0" brushRef="#br0" timeOffset="15443.69">11218 2371 0,'0'0'0,"21"0"31,1 0-31,-1 0 0,-21-21 16,21 21-16,0-22 15,-21 1 1,0 0-16,-21 21 47,0 21-47,0 0 16,21 1-16,0-1 15,-22 0-15,22 0 0,-21 0 16,21 0-16,0 1 0,0-1 15,0 0-15,21-21 32,1 0-17,-1 0-15,0 0 0,0 0 16,0-21-16,0 21 0,1-21 16,-1 21-16,0-22 0,-21 1 0,21 21 15,0-21-15,0 0 0,-21 0 0,22 0 16,-22-1-16,21 22 0,-21-21 15,21 0-15,-21 0 0,-21 21 47,0 0-47,-1 21 0,22 0 0,-21 0 16,21 1-16,0-1 16,0 0-16,0 0 0,0 0 15,0 0-15,0 1 16,21-22-1,1 0-15,-1 21 0,-21 0 47,0 0-31,-21-21 0,-1 0-16,1 0 15,0 0 16,0 0-15</inkml:trace>
  <inkml:trace contextRef="#ctx0" brushRef="#br0" timeOffset="20511.43">4530 3344 0,'-22'0'0,"44"0"0,-65 22 0,22-22 0,-21 0 16,21 21-16,-1-21 0,-20 0 15,21 21-15,0-21 0,-22 0 0,22 21 16,0-21-16,0 21 0,0-21 15,0 21-15,-1-21 0,22 22 0,-21-22 16,0 21-16,0-21 0,21 21 16,-21-21-16,0 0 15,42 0 17,0 0-17,0 0-15,21-21 0,1 0 16,20-1-16,1 1 0,-1 0 15,43-21-15,-21 21 0,-1-22 0,22 22 16,0-21-16,0 21 0,-21-1 16,20-20-16,1 21 0,-21 0 15,21 0-15,-22-1 0,1 1 0,-21 0 16,20 0-16,-20 0 0,-22 0 0,0 21 16,1-22-16,-22 22 0,21 0 15,-42-21-15,21 21 0,1 0 16,-22-21-16,-22 21 78,1 0-62,0 0-16</inkml:trace>
  <inkml:trace contextRef="#ctx0" brushRef="#br0" timeOffset="21028.14">5694 2688 0,'-21'0'0,"42"0"0,-64 0 16,22 0-16,0 0 0,0 0 15,0 0 1,0 21-16,21 1 16,0-1-1,0 0-15,21 0 0,0 0 16,0-21-16,0 21 0,0-21 16,1 22-16,20-22 0,-21 0 0,0 21 15,22-21-15,-22 0 0,21 0 16,-21 0-16,22 0 0,-22 0 0,0 0 15,0 0-15,0 0 0,0 0 16,-21 21 0,0 0-1,0 0 1,-21 0-16,0 1 16,0-1-16,0 0 0,21 0 15,-21 0-15,-22 0 0,22 22 0,0-1 16,-21 0-16,-1 1 0,1-1 15,21 0-15,-22-20 0,1 20 0,0 0 16,-1 1-16,22-22 0,-21 21 16,21-21-16,0 0 0,-1 1 0,22-1 15,0 0 1,0-42 15,22 0-31,-1 21 0,0-22 0</inkml:trace>
  <inkml:trace contextRef="#ctx0" brushRef="#br0" timeOffset="24379.05">7070 2413 0,'0'0'0,"-22"0"0,1 0 15,0-21 1,0 21-16,0 0 15,0 0-15,-1 0 47,44 0 16,-1 21-63,0-21 0,21 0 15,-21 0-15,22 0 0,-1 0 0,22 0 16,-22 0-16,21 0 0,22 0 16,0 0-16,21 0 0,-1 0 15,1 0-15,21 0 0,-21 0 0,21 0 16,0-21-16,0 21 0,21 0 16,-21 0-16,21 0 0,1 0 0,-1 0 15,0 0-15,0 0 0,0 0 16,22-21-16,-22 21 0,-21 0 0,21 0 15,-21 0-15,21 0 0,-21 0 16,0 0-16,0-21 0,0 21 16,-21 0-16,0 0 0,-22 0 0,1 0 15,-21 0-15,-1 0 0,1 0 16,-22 0-16,0 0 0,1 0 0,-22 0 16,0 0-16,0 0 0,0 0 15,0 0-15,-42 0 110,0 0-110,0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49:52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529 0,'0'0'0,"0"21"0,0 1 0,0 20 15,-21-21-15,21 0 0,0 0 0,0 1 16,0-1-16,0 0 0,0 0 16,0 0-16,0 22 0,0-22 15,0 21-15,0-21 0,0 22 16,0-1-16,0-21 0,0 21 0,0 1 16,-21-1-16,21-21 0,0 22 15,0-22-15,0 21 0,0-21 0,0 0 16,0 1-16,0-1 0,0 0 15,0 0-15,0 0 0,0 0 16,0-42 31,0 0-47</inkml:trace>
  <inkml:trace contextRef="#ctx0" brushRef="#br0" timeOffset="539.69">11303 614 0,'-21'-21'0,"42"42"0,-63-42 0,20 0 0,1-1 16,0 1-16,21 0 0,0 0 16,0 0-16,0 0 0,0-1 15,21 1-15,0 0 16,22 21-16,-22-21 0,0 21 0,21 0 16,1 0-16,-1-21 0,0 21 15,22 0-15,-22 0 0,22 0 0,-1 0 16,1 0-16,20 21 0,-20-21 15,-1 21-15,1 0 0,-22 22 0,22-22 16,-22 21-16,0-21 0,1 22 16,-22-1-16,0 0 0,0 1 0,-21 20 15,0-21-15,0 22 0,0-1 16,0-20-16,-21 20 0,-21-20 16,21 20-16,-22-21 0,1 1 0,-22-1 15,22 0-15,-21 1 0,20-22 16,-20 21-16,-1-21 0,1 1 0,20-1 15,-20 0-15,-1-21 0,22 21 16,0-21-16,-22 0 0,22 0 0,0 0 16,-1 0-16,1 0 0,21 0 0,0 0 15,-22 0-15,22 0 16,21-21-16,0 0 16,0 0-1,21 21-15,0-22 0,1 22 0,-22-21 16,42 21-16</inkml:trace>
  <inkml:trace contextRef="#ctx0" brushRef="#br0" timeOffset="1080.36">12277 1058 0,'0'0'0,"21"0"0,0-21 16,-21 0-16,21 21 15,0 0-15,0 0 0,1-21 0,-1 21 16,0 0-16,0 0 0,0 0 15,0 0-15,22 21 0,-22-21 0,0 21 16,0 0-16,0 1 0,1-1 16,-1 21-16,-21-21 0,0 0 0,0 22 15,0-22-15,0 0 0,0 0 16,0 22-16,0-22 0,-21 0 16,-1-21-16,1 21 0,0 0 0,0 0 15,0-21-15,0 0 16,21-21-1,0 0 1,0 0-16,0 0 0,0 0 16,0-22-16,21 22 0,0 0 0,-21 0 15,21-22-15,0 22 0,-21-21 16,21 21-16,1 0 0,-1-1 0,-21 1 16,21 0-16,0 0 15,0 21-15,0 0 0,1 0 16,-1 0-1,0 0-15,-21 21 16,21-21-16,0 21 16</inkml:trace>
  <inkml:trace contextRef="#ctx0" brushRef="#br0" timeOffset="1543.01">13335 974 0,'0'0'0,"-21"0"0,0 0 16,-1 0-16,1 0 0,-21 21 16,21 0-16,0 0 0,-22 0 0,22 1 15,-21-1-15,21 0 0,-22 21 16,22-21-16,0 22 0,0-22 0,21 0 15,0 0-15,0 0 0,0 1 16,0-1-16,0 0 0,0 0 0,21 0 16,0-21-16,0 0 0,0 0 15,1 0-15,-1 0 16,21 0-16,-21 0 0,22 0 0,-22 0 16,21-21-16,-21 0 0,22 21 15,-22-21-15,0 0 0,21-1 0,-21 1 16,-21-21-16,22 21 0,-22 0 15,0-22-15,0 22 0,0 0 0,0 0 16,-22 0-16,1-1 0,0 1 16,0 21-16,0 0 0,0 0 0,-1 0 15,-20 0-15,21 0 0,0 0 16,0 0-16,21 21 0,0 1 16,0-1-16,0 0 15,21 0 1,0-21-16</inkml:trace>
  <inkml:trace contextRef="#ctx0" brushRef="#br0" timeOffset="1907.8">13737 974 0,'0'21'16,"0"0"0,0 0-16,0 0 0,0 1 15,0 20-15,0 0 0,0 1 0,0-22 16,0 42-16,0-20 0,-21-1 16,21 21-16,0-20 0,-21 20 0,21 1 15,0-1-15,0 1 0,-43 63 16,22-64-16,0 1 15,21-1-15,-21 1 0,0-1 0,0 1 0,21-1 16,-22 1-16,1-1 0,0 1 16,0-1-16,0-20 0,0-1 0,-1 0 15,22 1-15,0-22 0,-21 0 16,21 0-16,0 0 0,0-42 16,0 0-1,21 0-15,-21-22 0,22 22 0,-1-21 16</inkml:trace>
  <inkml:trace contextRef="#ctx0" brushRef="#br0" timeOffset="2291.8">13610 1080 0,'0'-22'0,"0"44"0,0-65 0,0 22 0,0 0 16,0 0-16,21 0 0,0-1 16,1 1-16,-1 0 0,0 21 15,0-21-15,21 21 0,-20 0 16,20 0-16,-21 0 0,21 0 0,1 0 16,-1 0-16,0 0 0,1 0 15,-22 21-15,21 0 0,-21 0 0,1 22 16,-1-22-16,-21 21 15,0-21-15,0 22 0,-21-22 0,-1 21 0,1-21 16,-21 22-16,21-22 16,-22 0-16,1 0 0,0 0 0,-1 1 15,22-22-15,-21 21 0,21-21 0,0 0 16,-1 0-16,1 0 0,0 0 16,21-21 15,21-1-31</inkml:trace>
  <inkml:trace contextRef="#ctx0" brushRef="#br0" timeOffset="3191.41">15113 550 0,'0'0'0,"-21"-42"31,0 42-31,-1 0 16,1 21-16,0 0 0,0 1 0,21-1 15,-21 21-15,0 0 16,-1 1-16,1-1 0,-21 22 0,21-1 15,0 1-15,-1-1 0,-20-21 16,21 22-16,-21-1 0,20-20 0,1-1 16,-21 0-16,21 1 0,0-1 15,-1-21-15,1 0 0,0 1 0,21-1 16,-21 0-16,21-42 31,0 0-31,0-1 0,0 1 0,0 0 16,21 0-16,0-21 0,0 20 15,1-20-15,-1 0 0,-21-1 0,21 1 16,0 21-16,0-21 0,0-1 16,-21 22-16,0 0 0,22 0 15,-1 21-15,-21 21 32,0 0-32,0 0 0,0 0 0,0 22 15,0-22-15,0 21 0,0-21 16,0 1-16,0 20 0,0-21 0,0 21 15,0-20-15,0-1 0,21 0 16,0 0-16,0 0 0,-21 0 0,21 1 16,1-22-16,20 21 0,-21-21 15,0 0-15,22 0 0,-1 0 0,0 0 16,-21 0-16,22 0 0,-1-21 16,0-1-16,1 1 0,-1 0 15,0 0-15,-20-21 0,20-1 0,0 1 16,-21 0-16,22-1 0,-22-20 0,0-1 15,0 1-15,0-1 0,-21 1 16,0 20-16,0-20 0,0-1 0,0 22 16,0 0-16,0-1 0,-42 1 15,21 21-15,-21-21 0,20 20 0,-20 1 16,0 21-16,-1 0 0,1 0 16,0 0-16,21 0 0,-22 0 15,1 21-15,21 1 0,-22-1 0,1 21 16,21 0-16,-21 1 0,20-1 15,1 22-15,0-22 0,0 21 16,0-20-16,21 20 0,-21-20 0,21-1 16,0 0-16,0 1 0,0-1 15,21-21-15,0 21 0,0-20 0,21-1 16,-20 0-16,20 0 0,-21-21 0,21 0 16,1 0-16,-1 0 0,0 0 15,1 0-15,-1 0 0,-21 0 0,22-21 16,-1 21-16,0-21 15,-21 0-15,22 21 0,-22-22 0,21 1 16,-21 21-16</inkml:trace>
  <inkml:trace contextRef="#ctx0" brushRef="#br0" timeOffset="3615.44">15896 953 0,'-42'0'15,"42"21"1,-21 0-16,-1 0 0,22 0 0,-21 0 0,0 1 16,21 20-16,-21-21 15,0 0-15,21 22 0,0-22 0,0 0 16,0 0-16,0 0 0,0 0 0,0 1 16,0-1-16,0 0 0,0 0 15,21-21-15,0 0 0,0 0 16,0 0-16,1 0 0,-1 0 15,0 0-15,0 0 0,21-21 0,-20 0 16,-1 0-16,0 21 0,0-22 16,0-20-16,0 21 0,1 0 0,-1-22 15,-21 22-15,0-42 0,0 42 16,0-1-16,0-20 0,-21 21 16,-1 0-16,1 21 15,0 0-15,0 0 0,0 0 16,0 0-16,-1 0 0,1 0 0,0 21 15,0 0-15,0-21 0,21 21 16,0 0-16,0 1 0,0-1 16,0 0-16,0 0 15,21-21 1,0 0-16</inkml:trace>
  <inkml:trace contextRef="#ctx0" brushRef="#br0" timeOffset="4707.81">16404 910 0,'0'0'0,"0"21"31,0 1-31,-21-1 16,0 0-16,21 0 0,-21 0 15,-1 22-15,22-22 0,0 0 0,0 21 16,-21-21-16,21 22 0,-21-22 0,21 0 15,0 0-15,0 0 0,0 1 16,0-1-16,0 0 16,21-21-1,0 0-15,1 0 16,-1 0-16,0 0 0,0-21 16,0 21-16,0-21 0,1-1 0,-1 1 15,0 21-15,0-21 0,0-21 0,0 21 16,1-1-16,-1 1 0,0 0 15,0 0-15,-21 0 0,21 21 16,-21-21-16,0 42 31,0 0-31,0 0 16,-21 0-16,21 22 0,0-22 0,-21 0 16,21 0-16,0 0 15,0 0-15,0 1 0,0-1 0,0 0 16,0 0-16,21-21 15,-21 21-15,21-21 16,0 0-16,1 0 0,-1 0 0,0-21 16,0 21-16,0-21 15,0 0-15,-21 0 0,22-1 16,-22-20-16,0 21 0,0 0 16,0 0-16,0-22 0,0 22 0,0 0 15,0 0-15,0 0 0,0-1 16,-22 1-16,22 0 15,0 0 1,0 0 0,22 0-1,-1 21-15,0 0 0,0-22 0,0 1 16,0 21-16,1 0 0,-1 0 16,0 0-16,0 0 0,0 0 15,0 0-15,-21 21 0,22-21 16,-22 22-16,0-1 0,0 0 0,0 0 15,0 21-15,0-20 0,0-1 16,0 21-16,0-21 0,0 0 0,0 1 16,0 20-16,0-21 0,0 0 15,0 0-15,0 1 0,0-1 16,0 0-16,-22 0 16,22 0-1,-21-21-15,21 21 0,0-42 31,0 0-15,0 0-16,0 0 16,0 0-16,0-1 0,0 1 0,21 0 15,1-21-15,-1 21 0,0-22 0,0 1 16,0 21-16,22-22 16,-22 1-16,21 0 0,-21 21 0,22-22 15,-1 22-15,0 0 0,-21 0 16,22 0-16,-1 21 0,-21 0 0,0 0 15,1 0-15,-1 0 0,0 21 16,-21 0-16,21 0 0,-21 21 0,0-20 16,0 20-16,0 0 0,0 1 15,0-1-15,0 0 0,-21 1 0,21-1 16,-21 0-16,21 1 0,0-22 16,0 21-16,0-21 0,0 0 0,0 1 15,0-1-15,0 0 0,0 0 16,0 0-16,-21-21 0,-1 0 31,1 0-15,0 0-16</inkml:trace>
  <inkml:trace contextRef="#ctx0" brushRef="#br0" timeOffset="5559.32">11578 1842 0,'-42'0'0,"84"0"0,-105 0 0,41 0 16,1 0-16,-21 0 0,21 21 0,0-21 15,-1 0-15,1 0 0,0 0 16,0 0-16,0 0 0,0 0 15,21 21 17,21-21-17,0 0-15,0 0 0,21 0 16,-20 0-16,20 0 0,0 0 0,22 0 16,-22 0-16,22 0 0,20 0 0,-20 0 15,42 0-15,-22 0 0,22 0 16,0 0-16,-21 0 0,20 0 0,22 0 15,-21 0-15,21 0 0,0 0 16,-21 0-16,21 0 0,254 0 16,-254 0-16,0 0 15,169 0-15,-147 0 16,126 0-16,-106 0 0,-21 0 16,0 21-16,1-21 0,20 0 15,-42 0-15,21 0 0,-21 21 0,0-21 16,0 0-16,0 0 0,-21 0 0,0 0 15,0 0-15,-1 0 0,1 0 16,-21 0-16,0 0 0,-22 0 0,22 0 16,-22 0-16,1 0 0,-1 0 15,1 0-15,-1 0 0,-20 0 0,-1 0 16,0 0-16,1 0 0,-22 0 16,0 0-16,0-21 0,0 21 15,0 0-15,1 0 0,-22-21 16,21 0-16,-21 0 15</inkml:trace>
  <inkml:trace contextRef="#ctx0" brushRef="#br0" timeOffset="5727.22">17547 1842 0,'0'21'16,"-21"-21"-16,0 0 31,0 0-15,-1 0-16,1 0 15,0 0-15,0 0 0</inkml:trace>
  <inkml:trace contextRef="#ctx0" brushRef="#br0" timeOffset="9691.94">1503 2836 0,'21'0'0,"0"0"16,0 0-16,0 0 0,1 0 16,-1-21-16,0 21 0,0-21 0,21 0 15,-20 0-15,-1 0 0,0 21 16,0-22-16,0 1 0,0 0 0,-21 0 16,0 0-16,0 0 15,0-1-15,0 1 0,-21 0 16,0 21-16,0 0 0,0 0 15,-22 0-15,22 0 0,0 0 16,-21 0-16,-1 21 0,22-21 0,-21 21 16,0 1-16,20-1 0,-20 0 15,0 0-15,-1 0 0,22 0 16,0 1-16,0-1 0,21 0 16,0 0-16,0 0 0,0 0 15,21 1-15,21-1 0,-20-21 16,-1 21-16,21-21 0,0 21 15,-20 0-15,20-21 0,0 21 0,-21 1 16,22-22-16,-22 21 0,21 0 16,-21-21-16,22 21 0,-22 0 0,0 0 15,-21 1-15,0-1 0,0 0 16,0 0-16,0 21 16,0-20-16,-21-1 0,0 21 0,0-21 0,-22 22 15,1-22-15,-22 0 16,22 0-16,-21 0 0,20 0 0,-20-21 15,20 0-15,1 0 0,0 0 16,-1 0-16,1-21 0,21 21 0,0-21 16,0-21-16,-1 21 0,1-1 15,21-20-15,0 21 0,0-21 16,0 20-16,0 1 0,0-21 0,0 21 16,0 0-16,0-1 0,21 22 15,1-21-15,-1 21 0,0 0 0,21-21 16,-21 21-16,22 0 0,-1 0 15,0 0-15,1 0 0,-1 0 16</inkml:trace>
  <inkml:trace contextRef="#ctx0" brushRef="#br0" timeOffset="9939.79">2074 3006 0,'0'42'31,"0"-21"-31,0 0 0,0 22 16,0-22-16,0 21 0,0-21 15,0 22-15,-21-22 0,21 21 16,0-21-16,0 1 0,0 20 16,0-21-16,-21 0 0,21 0 15,0-42 16,0 0-31,0 0 16</inkml:trace>
  <inkml:trace contextRef="#ctx0" brushRef="#br0" timeOffset="10136.69">2074 2794 0,'0'0'16,"0"-21"-16,0 0 15,0 42 32,21 0-31,1-21-16,-22 21 0,21-21 16,0 21-16,0 1 0</inkml:trace>
  <inkml:trace contextRef="#ctx0" brushRef="#br0" timeOffset="10607.42">2413 3090 0,'0'0'0,"0"22"0,0-1 0,0 0 15,-21 0-15,21 0 0,0 0 0,0 1 16,0-1-16,-21 0 0,21 0 0,0 21 15,0-20-15,0-1 16,0 0-16,0 0 0,-22-21 16,1 0-1,21-21 17,0 0-32,0 0 0,0-22 15,0 22-15,0 0 0,0-21 16,0-1-16,21 22 0,1 0 0,-1-21 15,0 20-15,21 1 0,-21 0 16,22 0-16,-1 0 0,0 0 0,-20 21 16,20 0-16,0 0 0,-21 0 15,22 0-15,-22 0 0,0 21 0,0 0 16,0 0-16,1 0 16,-22 0-16,0 1 0,0-1 0,0 0 15,0 0-15,0 0 0,0 22 16,0-22-16,-22 0 0,22 0 0,-21-21 15,0 21-15,21 0 0,0-42 47</inkml:trace>
  <inkml:trace contextRef="#ctx0" brushRef="#br0" timeOffset="11313.01">3492 2921 0,'0'0'16,"0"-21"-16,-21 21 16,0 0-16,0 0 0,0 0 0,-22 0 15,22 0-15,-21 21 0,21-21 16,-22 21-16,22 0 0,-21 22 0,21-22 15,-22 0-15,22 21 0,0-20 16,0 20-16,0-21 0,21 21 0,0-20 16,0-1-16,0 21 15,0-21-15,0 0 0,21 1 16,0-22-16,0 0 0,0 0 16,22 0-16,-22 0 0,21-22 0,-21 1 15,22 0-15,-1 0 0,-21 0 16,22 0-16,-22-1 0,0 1 0,0 0 15,0-21-15,0 21 0,-21-1 16,0 1-16,0 0 0,0 0 16,-21 21 15,21 21-15,-21 0-16,21 0 15,0 22-15,0-22 0,0 21 16,0-21-16,0 22 0,0-1 0,0 22 15,0-22-15,0 0 0,0 22 16,0-22-16,0 22 0,0-22 0,0 21 16,21 1-16,-21-1 0,0 1 0,0-1 15,0 1-15,0 21 0,0-22 16,0 1-16,0-1 0,0-21 0,0 22 16,0-22-16,-21 1 0,0-1 15,0 0-15,-22-21 0,22 22 0,-21-22 16,0 0-16,-1 0 0,1-21 15,0 0-15,-1 0 0,1 0 16,0 0-16,-22 0 0,22 0 0,-1-21 16,-20 0-16,21-21 0,-1 20 15,1-20-15,21 0 0,0-1 0,-22 1 16,43 0-16,0-22 0,0 1 16,0 20-16,0-20 0,0-1 0,0 22 15,21-21-15,1 20 0,-1-20 16,21 20-16,-21 1 0,22-21 0,-1 20 15,-21 1-15,21-22 0</inkml:trace>
  <inkml:trace contextRef="#ctx0" brushRef="#br0" timeOffset="11627.88">3937 2265 0,'0'0'0,"0"-42"31,0 63-31,0 21 16,-21-21-16,21 22 0,0 20 0,0-21 16,-21 22-16,21-1 0,-22 1 15,22-1-15,-21 1 0,21-1 16,0-20-16,-21 20 0,21-20 0,-21-1 15,21 0-15,0 1 0,0-22 16,0 0-16,0 21 0,0-21 16,21-21-1,0 0-15,0-21 16,1 0-16,-1 0 16</inkml:trace>
  <inkml:trace contextRef="#ctx0" brushRef="#br0" timeOffset="11979.68">4000 3027 0,'0'0'15,"0"21"-15,0 0 16,22-21 0,-1 0-16,0 0 0,0 0 0,0 0 15,0 0-15,1 0 0,20-21 16,-21 0-16,0 21 0,0-21 0,1 0 15,-1 21-15,0-22 0,-21 1 16,0 0-16,0 0 0,0 0 16,-21 21-16,0 0 15,-1 0-15,1 0 0,0 0 0,-21 0 16,21 0-16,-1 21 0,1 0 16,0 0-16,0 0 0,0 22 15,0-22-15,-1 0 0,22 21 0,-21-20 16,21-1-16,0 21 0,0-21 15,0 0-15,0 1 0,0-1 0,21 0 16,1-21-16,-1 0 16,0 0-16,0 0 0,0 0 0,0-21 15,1 0-15,20 21 0</inkml:trace>
  <inkml:trace contextRef="#ctx0" brushRef="#br0" timeOffset="12723.32">5863 2667 0,'21'-21'0,"-42"42"0,63-63 0,-20 42 15,-1-21-15,21-1 0,-21 1 16,0 0-16,1 0 0,-1 0 0,0 0 16,0-22-16,-21 22 15,0 0-15,0 0 0,0 0 0,0-1 16,0 1-16,0 0 0,-21 21 16,-21 0-16,20 0 0,1 0 0,-21 0 15,0 0-15,-22 0 0,22 0 0,-1 21 16,-20-21-16,21 21 0,-1 1 15,-41 20-15,41 0 0,22-21 16,0 1-16,21-1 0,0 0 16,0 21-16,0-21 0,0 1 15,21 20 1,21-21-16,-20 0 0,20 0 0,0 1 16,1-1-16,-1 0 0,0 0 15,1 21-15,-1-20 0,-21-1 0,21 0 16,-20 21-16,-1-21 0,0 1 0,-21 20 15,0-21-15,0 21 0,-21-20 16,-22-1-16,22 21 0,-21-21 0,-22 0 16,22 1-16,-21-1 0,20 0 15,-20-21-15,20 0 0,-20 0 0,21 0 16,-1 0-16,1 0 0,0-21 16,20 21-16,-20-21 0,21-22 15,0 22-15,21 0 0,0 0 0,0 0 16,0-1-16,0 1 0,0-21 15,0 21-15,0 0 0,21-1 16,0 1-16,0 21 0,22-21 16,-22 21-16,21 0 0,-21-21 0,22 21 15,-1-21-15</inkml:trace>
  <inkml:trace contextRef="#ctx0" brushRef="#br0" timeOffset="13107.48">6202 2985 0,'0'0'0,"21"0"0,0 0 0,0 0 16,-21-22-16,21 1 0,1 21 15,-22-21-15,21 0 0,0 0 0,0 0 16,0 21-16,-21-22 0,0 1 15,21 0-15,-21 0 0,0 0 0,0 0 16,-21 21 0,0 0-16,0 0 0,0 0 15,0 0-15,-22 21 0,22 0 16,-21 21-16,21-21 0,-1 1 16,-20 20-16,21 0 0,0-21 0,21 22 0,-21-22 15,21 21-15,0-21 16,0 22-16,0-22 0,0 0 0,0 21 15,0-20-15,21-1 16,0-21-16,0 0 0,0 0 16,0 0-16,1 0 0,-1 0 0,0-21 15,0-1-15,0 1 0</inkml:trace>
  <inkml:trace contextRef="#ctx0" brushRef="#br0" timeOffset="13403.77">6816 2096 0,'0'21'16,"0"0"-16,0 21 0,0 1 15,-22-1-15,1 21 0,21 1 0,-21-1 16,0 1-16,21 21 0,-21-22 0,0 1 15,-1-1-15,1-21 0,21 22 16,-21-22-16,0 1 0,21-1 0,-21-21 16,21 21-16,0-20 0,0-1 15,0 0-15,0 0 0,21-21 32,-21-21-32,21 21 15,0-21-15,-21 0 0,21-1 0</inkml:trace>
  <inkml:trace contextRef="#ctx0" brushRef="#br0" timeOffset="13775.56">6773 2985 0,'0'0'16,"0"21"-16,0 0 0,0 0 16,21-21-1,1 0-15,-1 0 16,0 0-16,0 0 15,0 0-15,0-21 0,1 21 0,20-21 16,-21 21-16,0-21 0,0-1 16,1 22-16,-1-21 0,0 0 0,-21 0 15,0 0 1,-21 21 0,0 0-16,-1 0 0,-20 0 15,21 21-15,0-21 0,0 21 16,-1 0-16,-20 0 0,21 1 15,0-1-15,0 0 0,21 0 16,-22 0-16,22 0 0,0 1 0,0-1 16,0 0-16,0 0 0,22 0 15,-1-21 1,0 0-16,0 0 0,0 0 16,0 0-16,1-21 0,-1 0 15,21 21-15,-21-21 0</inkml:trace>
  <inkml:trace contextRef="#ctx0" brushRef="#br0" timeOffset="14055.39">7429 2794 0,'-21'0'31,"0"0"-31,21 21 0,-21-21 0,0 21 16,21 1-16,-21-1 0,-1 21 15,1-21-15,21 0 0,0 1 0,-21-1 16,21 21-16,-21-21 0,21 0 16,0 1-16,0-1 0,0 0 0,0 0 15,0 0-15,0 0 0,21-21 16,0 0-16,0 0 0,1 0 16,-1 0-16,0 0 0,0 0 15,0-21-15,22 21 0,-22-21 0,0 0 16,21 0-16,1 0 0,-22-22 15,21 22-15,-21-21 0</inkml:trace>
  <inkml:trace contextRef="#ctx0" brushRef="#br0" timeOffset="14328.24">8064 2265 0,'0'0'0,"0"-21"0,0-22 16,0 22-16,0 0 0,-21 21 31,0 21-31,0 0 0,21 1 0,-21 20 15,0 0-15,-1 1 16,1 20-16,0 1 0,0-1 0,0 1 16,0-1-16,-1 1 0,1-1 15,0-21-15,0 22 0,21-22 0,0 1 16,0-1-16,-21 0 0,21 1 0,0-1 16,0-21-16,0 0 0,21 22 15,0-43-15,-21 21 0,21 0 0,0-21 16,1 0-16,-1 0 0,0 0 15,21 0-15,-21-21 0,1 0 0,-1-1 16,0 1-16,0 0 0,-21 0 0</inkml:trace>
  <inkml:trace contextRef="#ctx0" brushRef="#br0" timeOffset="14508.13">7726 2731 0,'0'0'0,"21"0"32,0 0-32,0 0 15,0 0-15,22 0 0,-22 0 16,21 0-16,-21-22 0,22 1 0,-22 21 16,21-21-16</inkml:trace>
  <inkml:trace contextRef="#ctx0" brushRef="#br0" timeOffset="14991.86">9356 2244 0,'0'0'0,"-22"21"0,1 0 0,21 0 16,0 22-16,-21-1 0,0 0 15,21 22-15,-21-22 0,21 22 0,0-1 16,-21 1-16,21-22 0,-22 21 0,22-20 15,-21-1-15,21 0 0,0 1 16,0-22-16,-21 21 0,21-21 0,0 1 16,-21-1-16,21 0 0</inkml:trace>
  <inkml:trace contextRef="#ctx0" brushRef="#br0" timeOffset="15239.71">8784 2498 0,'0'0'15,"0"-43"-15,0 1 0,0 21 0,0-21 0,21 20 16,0 1-16,1-21 0,-1 21 16,21 0-16,0-1 0,1 1 0,-1 0 15,22 21-15,-22-21 0,21 21 16,1-21-16,-1 21 0,22 0 0,-21 21 15,20 0-15,-20 0 16,20 0-16,1 22 0,-21 20 0,-1-20 16,1 20-16,-22 1 0,-21-1 0,21 22 15,-42-43 1</inkml:trace>
  <inkml:trace contextRef="#ctx0" brushRef="#br0" timeOffset="15414.61">9546 2942 0,'64'0'16</inkml:trace>
  <inkml:trace contextRef="#ctx0" brushRef="#br0" timeOffset="15624.49">10012 2921 0,'0'-21'0,"0"0"15,0 0-15,0-1 16,0 1-16,21 21 15,0-21-15,0 21 16,0-21-16,1 21 16,-1 0-16,0 0 15</inkml:trace>
  <inkml:trace contextRef="#ctx0" brushRef="#br0" timeOffset="16087.9">8975 3196 0,'21'0'0,"85"21"16,-64-21-16,0 0 15,1-21-15,-22 21 0,42-21 16,-20 0-16,-1 0 0,21 21 0,-20-21 16,20-1-16,1 1 0,-1 0 0,1 0 15,-22 0-15,0 0 0,1-1 16,-1 1-16,22-21 0,-43 21 16,0 21-16,0-21 0,-21-1 15,0 1-15,0 0 16,0 0-1,21 21 17,0 0-32</inkml:trace>
  <inkml:trace contextRef="#ctx0" brushRef="#br0" timeOffset="16539.64">10223 2773 0,'0'-21'15,"0"42"-15,0-63 0,-21 42 0,21-22 16,0 1 0,21 21 15,1 0-31,-1 21 15,-21 1-15,21-22 0,0 21 0,-21 0 16,0 0-16,0 21 0,21-20 16,-21-1-16,0 0 0,0 21 15,0 1-15,0-22 0,0 0 0,-21 0 16,0 0-16,21 0 16,-21-21-16,0 22 0,-1-22 0,1 0 15,21-22 16,0 1-31,0 0 16,0 0-16,0 0 16,0 0-16,21-1 0,-21 1 0,22 0 15,-22 0-15,21 0 0,0 0 0,0-1 16,0 1-16,0 0 16,1 21-16,-1-21 0,0 21 0,0 0 15,0 0-15,0 0 16,1 0-16</inkml:trace>
  <inkml:trace contextRef="#ctx0" brushRef="#br0" timeOffset="16927.41">10710 2752 0,'-21'0'15,"0"0"-15,0 0 16,21 21-16,-21 0 0,-1 0 0,1 0 15,21 1-15,-21-1 0,21 0 16,-21 0-16,0 0 0,21 0 16,0 1-16,0-1 0,0 0 0,0 0 15,0 0-15,0 0 0,21-21 16,0 22-16,0-22 0,0 0 16,22 0-16,-22 0 0,21 0 0,1 0 15,-1-22-15,-21 1 0,21 21 16,-20-21-16,20 0 0,-21 21 0,-21-21 15,0 0-15,21-1 0,-21 1 16,0 0-16,0-21 0,-21 21 0,0-1 16,0 1-16,0 0 0,-22 0 0,1 0 15,21 21-15,-22 0 0,1 0 16,21 0-16,-21 0 0,20 0 16,1 0-16,0 0 0,0 0 15,21 21-15,0 0 16,21-21-1,0 21-15</inkml:trace>
  <inkml:trace contextRef="#ctx0" brushRef="#br0" timeOffset="17288.45">11303 2688 0,'-21'0'0,"42"0"0,-63 0 0,20 21 16,1 1-16,21-1 0,-21 0 16,0 21-16,21-21 0,0 22 0,-21-1 15,0 0-15,21 1 0,0-1 0,0 22 16,-22-1-16,22 1 0,0-1 16,-21 1-16,21-1 0,0 1 0,-21 20 15,21-20-15,-21-1 0,21 1 16,-21-1-16,0 22 0,-1-22 15,1 1-15,0-1 0,0 1 0,21-1 16,-21 1-16,0-22 0,-1 1 0,1-1 16,21 0-16,0-21 0,0 1 15,-21-22-15,21 21 0,0-42 16,0-1 0,21 1-16,0-21 0,-21 0 15,22-1-15,-1 1 0,0-22 0,0 1 16,0-1-16</inkml:trace>
  <inkml:trace contextRef="#ctx0" brushRef="#br0" timeOffset="17587.28">11176 3048 0,'0'0'0,"0"-42"0,0-1 16,0 1-16,0 21 0,0-21 16,0 20-16,0 1 0,0 0 0,0 0 15,0 0-15,21 0 0,0-1 16,0 22-16,22-21 0,-22 21 0,21 0 15,-21 0-15,22 0 0,-1 0 0,-21 0 16,22 21-16,-22 1 0,0-1 16,0 0-16,0 21 0,-21-21 0,0 22 15,0-1-15,-21-21 0,0 0 16,21 22-16,-21-22 0,0 21 0,-22-21 16,22 1-16,-21-1 0,21 0 15,-22 0-15,22 0 0,0-21 16,0 0-16,0 0 0,-1 0 0,1 0 15,42-21 1,1 21-16,-1-21 16,0 0-16,0 0 0</inkml:trace>
  <inkml:trace contextRef="#ctx0" brushRef="#br0" timeOffset="18272.73">12192 2582 0,'0'-21'0,"-21"42"31,0 1-31,-1-1 0,1 0 16,0 0-16,0 21 0,0 1 0,0-1 16,-22 0-16,22 1 0,0-1 15,0 0-15,-22-20 0,22 20 0,0 0 16,0 1-16,0-22 0,0 0 0,-1 0 15,22 0-15,-21 0 0,21 1 16,0-44 15,21 1-31,1 21 0,-22-21 16,21 0-16,0 0 0,0-22 0,-21 22 16,21 0-16,-21 0 0,0 0 15,21 21-15,-21-21 0,22 21 0,-22 21 31,0 0-15,0 0-16,0 0 0,0 0 16,0 1-16,21-22 0,0 21 15,-21 0-15,21 0 0,0 0 0,0-21 16,1 21-16,-1-21 0,0 0 0,0 0 16,0 0-16,0 0 0,22 0 15,-22 0-15,21 0 0,-21-21 16,1 0-16,20 0 0,-21 0 0,0 0 15,0-1-15,1-20 0,-1 21 16,0-21-16,0-1 0,-21 1 0,0-22 16,0 22-16,0-21 0,0 20 15,0-20-15,0 20 0,-21-20 0,0 21 16,21-1-16,-43 22 0,22 0 16,0 0-16,-21 0 0,21 21 0,-22 0 15,22 0-15,-21 21 0,-1 21 0,22-21 16,-21 22-16,21-1 0,0 0 15,-1 1-15,1-1 0,21 0 16,-21 1-16,21-1 0,0 0 0,0 1 16,0-22-16,21 21 0,0-21 15,1 0-15,20 1 0,-21-1 0,0 0 16,22-21-16,-1 0 0,-21 21 16,21-21-16,-20 0 0,20 0 0,-21 0 15,21 0-15</inkml:trace>
  <inkml:trace contextRef="#ctx0" brushRef="#br0" timeOffset="19535.66">12869 2858 0,'0'0'0,"-21"0"15,0 0 1,-21 0-16,20 0 16,1 0-16,0 21 0,0 0 0,0 0 15,0 0-15,-1 0 0,1 1 0,0-1 16,21 0-16,0 0 0,-21 0 15,21 0-15,0 1 0,0-1 0,0 0 16,0 0-16,21-21 16,0 0-16,0 0 0,1 0 0,-1 0 15,0 0-15,21 0 0,-21 0 0,1 0 16,-1 0-16,21-21 0,-21 0 16,-21 0-16,21-1 0,-21 1 15,0 0-15,0 0 0,0 0 16,-21 0-16,0-1 15,0 1-15,0 0 16,21 0 0,21 21-1,0-21-15,0 21 16,0 0-16,22 0 0,-22-21 16,21 21-16,1 0 0,-22 0 0,21 0 15,-21 0-15,22 0 0,-22 0 16,21 0-16,-21 0 0,0 0 0,1 0 15,-22 21-15,0 0 0,0 0 0,0 0 16,0 0-16,0 1 16,0-1-16,-22 0 0,22 0 0,-21 0 15,0 0-15,21 1 0,-21-1 16,21 0-16,0 0 0,0 0 16,0 0-16,21-21 31,0 0-31,0 0 0,1 0 15,-1 0-15,0-21 0,0 0 16,0 21-16,0-21 0,1 0 0,-1 0 16,0-1-16,0 1 0,0 21 15,-21-21-15,0 0 0,21 21 16,-21-21-16,-21 21 31,0 21-31,21 0 16,0 0-16,-21-21 0,0 21 0,21 1 15,0-1-15,0 0 0,0 0 0,0 0 16,0 0-16,0 1 0,0-1 16,0 0-16,0 0 0,21 0 15,0-21-15,0 0 0,0 0 16,1 0-16,-1 0 0,0 0 0,0 0 16,21-21-16,-20 0 0,-1 21 15,0-21-15,0 0 0,0-1 0,0-20 16,-21 21-16,0 0 0,0 0 15,0-22-15,0 22 0,0 0 0,0 0 16,0 0-16,-21-1 0,0 1 16,0 0-16,21 0 0,-21 21 15,21-21 1,0 0 0,21 21-16,0 0 0,0 0 15,22-22-15,-22 22 0,0 0 16,21 0-16,-21 0 0,22 0 0,-22 0 15,0 0-15,21 0 0,-20 0 16,-1 22-16,-21-1 0,21 0 16,-21 0-16,0 0 0,21 0 0,-21 1 15,0-1-15,0 0 0,0 0 16,0 0-16,0 0 0,0 1 0,-21-22 16,0 21-16,21 0 0,-21-21 0,21 21 15,-22-21-15,1 0 16,0 0-16,21-21 31,0 0-31,0 0 16,0-1-16,0 1 0,21-21 0,0 21 15,22 0-15,-22-22 0,0 22 16,21 0-16,-20-21 0,20 20 16,0 1-16,1 0 0,-1 0 0,-21 21 15,21 0-15,1 0 0,-1 0 16,0 0-16,-20 21 0,-1 0 15,0 22 1,-21-22-16,0 85 16,0-85-16,0 21 0,0-21 0,0 0 0,-21 22 15,0-22-15,21 0 16,-22 0-16,22 0 0,-21 1 0,0-1 16,21 0-16,-21-21 15</inkml:trace>
  <inkml:trace contextRef="#ctx0" brushRef="#br0" timeOffset="20650.91">18605 2519 0,'22'0'0,"-44"0"0,65 0 15,-43 21 16,0 0-15,-21 0-16,-1 22 0,1-1 0,0-21 16,21 22-16,-21-1 0,0 0 15,0 1-15,21-1 0,-22 0 0,22-21 16,0 22-16,-21-22 0,21 0 16,-21 0-16,21 0 0,0 1 0,0-1 15,-21-21 1,21-21-1,0-1-15,0 1 16,0 0-16,0 0 16,0 0-16,21-22 0,0 22 0,0-21 15,-21 0-15,22-1 0,-1 1 16,0 0-16,0-1 0,21 1 0,-20 0 16,-1-1-16,0 22 0,0 0 0,21 0 15,-20 0-15,-1 21 0,0 0 16,0 0-16,0 21 0,-21 0 0,21 21 15,1 1-15,-22-22 0,21 21 16,-21 22-16,0-22 0,0 0 16,0 1-16,0-1 0,0-21 0,0 21 15,0 1-15,0-22 0,0 0 0,0 21 16,0-20-16,0-1 16,0 0-16,-21-21 31,21-21-31,0 0 0,0-1 15,0 1-15,0-21 0,0 21 16,0 0-16,0-22 0,21 1 16,-21 21-16,21-22 0,0 1 0,0 0 15,0-1-15,1 1 0,20 0 16,-21 21-16,0-1 0,22 1 0,-22 21 16,21 0-16,-21 0 0,0 0 15,1 21-15,-1 1 0,0 20 0,-21-21 16,21 21-16,-21 1 0,0-1 15,0-21-15,0 22 0,0-1 16,0 0-16,0-21 0,0 1 0,0 20 16,-21-21-16,21 0 0,-21 0 15,21 1-15,21-22 32,0 0-17,0-22-15</inkml:trace>
  <inkml:trace contextRef="#ctx0" brushRef="#br0" timeOffset="21832.27">19706 2582 0,'0'64'31,"0"-43"-31,-21 21 0,21-20 16,-21 20-16,21 0 0,-21 1 0,21-1 15,-22 0-15,22-21 0,0 22 16,0-1-16,0-21 0,0 0 0,0 1 16,0-1-16,0 0 0,0 0 15,22-21-15,-1 0 0,0 0 16,0 0-16,0 0 0,0 0 16,22 0-16,-22-21 0,0 0 15,0 0-15,0-1 0,1 1 0,-1 0 16,0 0-16,0-21 0,-21 20 0,21-20 15,-21 0-15,21 21 0,-21-22 16,22 1-16,-22 21 0,0-22 0,0 22 16,0 0-16,0 42 31,0 0-31,0 1 0,0 20 16,-22-21-16,22 21 0,-21 1 0,21-22 15,0 21-15,0 1 0,0-22 16,0 0-16,0 21 0,0-21 15,0 1-15,21-1 0,1 0 0,-1-21 16,0 0-16,0 0 0,21 0 16,-20 0-16,20 0 0,-21 0 0,0 0 15,22 0-15,-22-21 0,0 0 16,21-1-16,-21 1 0,22 0 0,-22 0 16,0-21-16,0-1 0,22 1 15,-22 0-15,0-1 0,0-20 0,0-1 16,0 1-16,1 20 0,-1-20 15,0-1-15,0 22 0,-21 0 0,21-1 16,-21 22-16,21 0 0,-21 0 16,-21 21-1,0 42-15,0-21 16,0 22-16,0-1 0,-1 22 16,1-1-16,0 1 0,0-1 0,0-21 15,21 22-15,0-1 0,0-20 16,0-1-16,0 0 0,0 1 0,0-22 15,0 21-15,0-21 0,0 1 0,21-1 16,0 0-16,0-21 0,0 21 16,1-21-16,20 0 0,-21 0 0,21 0 15,-20 0-15,20 0 0,0-21 16,-21 0-16,22 0 0,-22-1 16,0 1-16,21 0 0,-20-21 0,-1-1 15,0 1-15,0 0 0,0-1 16,0-20-16,1-1 0,-22 22 0,21-21 15,-21-1-15,21 1 0,-21 20 16,21 1-16,-21 0 0,0-1 0,0 22 16,0 0-16,0 0 0,0 0 15,0 42 1,-21 0-16,0 0 0,0 21 16,21 22-16,0-1 0,-22 1 15,1-1-15,21 1 0,-21-1 16,21 1-16,-21-1 0,21 1 0,0-22 15,0 1-15,0-1 0,0-21 0,0 21 16,0-20-16,21-1 0,0 0 16,22 0-16,-22-21 0,0 0 0,21 0 15,-21 0-15,22 0 0,-22 0 16,21 0-16,1-21 0,-22 21 0,21-21 16,-21 0-16,0-1 0,22-20 0,-22 21 15,0 0-15,0-22 0,0 22 16,1-21-16,-1 0 0,0 20 0,0 1 15,-21 0-15,0 0 16,0 42 0,0 0-16,-21 0 15,21 22-15,0-22 0,-21 0 0,21 21 16,0-20-16,-21-1 0,21 0 0,0 0 16,0 0-16,21 0 15,0-21-15,0 0 0,0 0 0,0 0 16,1 0-16,20 0 0,-21 0 15,21 0-15,-20 0 0,-1 0 0,21-21 16,-21 21-16,-21-21 0,21-21 0,-21 21 16</inkml:trace>
  <inkml:trace contextRef="#ctx0" brushRef="#br0" timeOffset="22011.68">21950 2434 0,'0'0'16,"0"-21"-16,-21 0 0,-1 21 0,1 0 15,0 0-15,0 0 16,21 21 47,-21-21-63</inkml:trace>
  <inkml:trace contextRef="#ctx0" brushRef="#br0" timeOffset="22196.34">21018 2582 0,'0'0'0,"-21"22"0,0-22 0,42 0 47,22 0-47,-22 0 16,21 0-16,0 0 0,1 0 15,20 0-15,1-22 0,-1 1 0,1 21 16,-22-21-16</inkml:trace>
  <inkml:trace contextRef="#ctx0" brushRef="#br0" timeOffset="22968.65">23262 2434 0,'0'0'0,"42"0"0,-20-21 0,-1 21 16,0-21-16,0 0 0,0 21 16,0-21-16,-21-1 0,0 1 15,0 0-15,0 0 0,0 0 16,0 0-16,-21-1 0,0 1 0,0 0 16,0 21-16,-22-21 0,22 21 15,-21 0-15,21 0 0,-22 0 0,1 0 16,0 0-16,-1 0 0,22 21 0,-21 0 15,0 0-15,-1 1 16,22-1-16,0 0 0,0 21 0,21-21 16,0 22-16,0-22 0,0 0 15,0 21-15,21-20 0,0 20 0,21-21 16,-20 0-16,-1 0 0,21 22 16,-21-22-16,22 21 0,-22-21 0,0 22 15,0-22-15,0 21 0,0-21 16,1 22-16,-22-22 0,0 0 0,0 21 15,0-20-15,0-1 0,0 0 0,-22-21 16,-20 21-16,0 0 0,21-21 16,-22 0-16,-20 0 0,20 0 0,-20 0 15,21 0-15,-22 0 16,22 0-16,-22 0 0,22-21 0,0 21 16,-1-21-16,22 21 0,-21-21 0,21 0 15,-1-1-15,22 1 16,0 0-16,0 0 0,0 0 15,22 0-15,-1-1 0,0 22 16,0-21-16,21 0 0,1 21 0,-1-21 16,0 0-16,22 21 0</inkml:trace>
  <inkml:trace contextRef="#ctx0" brushRef="#br0" timeOffset="23343.43">23453 2794 0,'0'21'16,"21"-21"-16,0 0 0,0 0 15,21 0-15,-20-21 16,-1 21-16,21-21 0,0 21 0,1-21 16,-22 0-16,21-1 0,1 1 0,-22 0 15,0 0-15,0 0 0,0 0 16,-21-1-16,0-20 0,0 21 0,0-21 15,0 20-15,0 1 0,-21 0 16,-21 0-16,21 0 0,-22 21 16,1 0-16,0 0 0,-1 0 15,1 21-15,0 21 0,-1-21 0,-20 22 16,20-1-16,1 22 0,21-22 16,-21 0-16,20 1 0,1-1 15,21 0-15,0 1 0,0-22 0,0 21 16,0-21-16,21 0 0,22 1 0,-22-22 15,21 21-15,1-21 0,-1 0 0,0 0 16,1 0-16,-1 0 0,21 0 16,-20 0-16,-1-21 0,0 21 15</inkml:trace>
  <inkml:trace contextRef="#ctx0" brushRef="#br0" timeOffset="23635.26">24490 1842 0,'0'0'0,"-21"0"15,21 21-15,-43 21 0,22 0 16,0 1-16,0-1 0,0 0 0,-22 22 16,22-1-16,0 1 0,0-1 15,0 1-15,-1-1 0,1 1 16,0-1-16,0 1 0,0-22 0,0 22 15,-1-22-15,1 0 0,0 1 16,21-22-16,0 0 0,0 21 0,0-20 16,0-1-16,21-21 31,0 0-31,1 0 0,-1-21 16</inkml:trace>
  <inkml:trace contextRef="#ctx0" brushRef="#br0" timeOffset="24015.37">24490 2709 0,'-21'22'0,"-1"-1"16,22 0 0,22-21-1,-1 0-15,0 0 16,0 0-16,0 0 0,0 0 15,1 0-15,20 0 0,-21-21 0,0 21 16,0-21-16,1-1 0,-1 22 16,-21-21-16,0 0 0,0 0 0,0 0 15,0 0 1,-21 21-16,-1 0 16,1 0-16,-21 0 0,21 21 0,-22 0 15,22 0-15,-21 0 0,21 0 16,0 1-16,-1-1 0,1 21 0,0-21 15,21 0-15,-21 1 0,21-1 16,0 0-16,0 0 0,0 0 16,0 0-16,21-21 0,0 0 15,0 22-15,1-22 0,-1 0 0,21 0 16,0 0-16,1 0 0,-1 0 0,0 0 16,22 0-16,-22-22 15</inkml:trace>
  <inkml:trace contextRef="#ctx0" brushRef="#br0" timeOffset="24567.72">25336 2625 0,'0'0'0,"0"-21"0,0-1 15,-21 22 1,0 0-16,0 0 0,0 0 16,0 22-16,-1-1 0,1 0 0,0 21 15,0-21-15,0 1 0,0 20 16,-1-21-16,1 21 0,21-20 0,0-1 15,0 0-15,0 0 0,0 0 16,0 0-16,0 1 0,21-1 16,1-21-16,-1 21 0,21-21 0,-21 0 15,22 0-15,-1 0 0,0 0 16,1 0-16,20 0 0,-21 0 0,22 0 16,-1-21-16,-20 0 0,20-22 15,-20 22-15,20-21 0,-21-1 0,1-20 16,-1 21-16,0-22 0,1 1 15,-22-1-15,21 1 0,-21-1 0,1 1 16,-1-1-16,0 22 0,0-22 0,-21 22 16,21 0-16,-21 20 0,0 1 15,0 0-15,0 0 0,0 0 16,-21 21 0,0 21-16,0 0 0,0 21 0,-1-20 15,1 20-15,0-21 0,0 21 16,0 1-16,-22 20 0,22-20 0,0-1 15,0 21-15,0-20 0,0 20 16,-1-20-16,1-1 0,21 21 0,0-20 16,-21-1-16,21 0 0,0-20 15,0 20-15,0-21 0,0 21 0,0-20 16,0-1-16,21-21 0,0 21 0,1 0 16,-1-21-16,0 0 0,0 0 15,0 0-15,0 0 0,22 0 16,-22 0-16,21-21 0,-21 0 15,1 0-15,-1-1 0,21 1 0,-21 0 16,0 0-16</inkml:trace>
  <inkml:trace contextRef="#ctx0" brushRef="#br0" timeOffset="24819.57">25739 2455 0,'0'0'0,"-22"0"16,22 22 0,22-22-16,-1 0 0,21 0 15,-21 0-15,22 0 0,-1 0 0,21 0 16,-20 0-16,20 0 0,-20 0 16,-1 0-16,21 0 0,-20 0 0,-1 0 15,0 0-15,1 0 0,-22 0 16,21-22-16,-21 22 0,22 0 0,-43-21 15,21 21-15</inkml:trace>
  <inkml:trace contextRef="#ctx0" brushRef="#br0" timeOffset="25739.72">10710 1312 0,'0'0'0,"21"0"15,1 0-15,-1-21 0,0 21 16,-42 0 0,0 21-1,-1 1-15,-41-1 0,21 0 16,-22 21-16,1-21 0,-22 22 0,0-1 16,-21 0-16,1 1 0,20-1 15,-21 0-15,0 1 0,22-1 0,-1-21 16,0 22-16,22-22 0,-1 0 15,22 0-15,-22 0 0,22-21 0,0 0 16,21 21-16,-1-21 0,-20 0 16,21 0-16,21-21 15,0 0-15,0 0 16,0 0-16</inkml:trace>
  <inkml:trace contextRef="#ctx0" brushRef="#br0" timeOffset="26079.52">9673 1376 0,'0'0'0,"0"21"31,-21 0-15,0 0-16,0 1 0,-1-1 15,1 21-15,0-21 0,-21 0 16,21 22-16,-1-22 0,1 0 0,0 0 15,0 0-15,0 1 0,21-1 16,21 0 31,0-21-47,0 0 16,0 21-16,1-21 0,-1 21 0,0 0 15,21 1-15,-21-1 0,22-21 16,-1 21-16,0 0 0,1 0 15,20-21-15,-20 21 0,20-21 0,-21 0 16,22 0-16,-22 0 0,1 0 16</inkml:trace>
  <inkml:trace contextRef="#ctx0" brushRef="#br0" timeOffset="26935.39">18309 1376 0,'0'0'0,"-21"0"0,21 21 16,0 0-16,21 0 16,21 1-16,-20 20 0,20-21 0,0 21 15,22 1-15,-22-22 0,22 21 16,-1 1-16,1-22 0,-1 21 0,22 0 15,-22-20-15,1-1 0,-1 21 16,1-21-16,-1 0 0,1 1 0,-1-22 16,1 21-16,-22 0 15,22-21-15,-22 0 0,0 21 0,-21-21 0,22 0 16,-22 0-16,-42 0 31,0-21-15,21 0-16,-22 0 15,1-1-15,0 22 0</inkml:trace>
  <inkml:trace contextRef="#ctx0" brushRef="#br0" timeOffset="27208.24">19473 1736 0,'21'0'16,"1"0"-16,-1 21 0,0-21 16,0 21-16,0-21 0,0 21 15,1 0-15,-1-21 0,0 22 0,0-1 16,0 0-16,0-21 0,1 21 16,-22 0-16,0 0 0,21-21 0,-21 22 15,0-1-15,0 0 16,-21-21-16,-22 21 0,22-21 15,-21 0-15,-1 0 0,-20 21 16,-1-21-16,1 0 0,-1 21 16,1-21-16</inkml:trace>
  <inkml:trace contextRef="#ctx0" brushRef="#br0" timeOffset="28639.23">16637 2434 0,'0'-21'0,"0"42"0,0-21 47,-21 0-47,21 21 16,-21 1-16,21 20 0,-22-21 0,22 0 15,0 0-15,-21 22 0,0-22 0,0 21 16,21 1-16,0-22 0,-21 21 15,0-21-15,21 22 0,0-1 0,0-21 16,0 21-16,0 1 0,-22-1 16,22 0-16,0 1 0,0-1 0,0 0 15,0 22-15,0-22 0,0 1 16,0-1-16,0 0 0,0 1 16,0-1-16,0 0 0,0 1 0,0-1 15,0 0-15,0 1 0,-21-1 16,21-21-16,0 21 0,0 1 0,0-1 15,0 22-15,-21-22 0,21 0 0,-21 22 16,21-22-16,0 22 0,-21-22 16,21 0-16,-21 22 0,21-22 0,0 22 15,-22-22-15,1 0 0,21 22 16,-21-1-16,21-20 0,0 20 0,-21 1 16,21-1-16,-21 1 0,21-22 0,-21 21 15,21 1-15,0-1 16,0-20-16,-22 20 0,22 1 0,-21-22 15,0 22-15,21-1 0,0 1 0,-21-1 16,21-21-16,-21 22 0,21-1 16,-21 1-16,21-1 0,0 1 0,-22-22 15,1 22-15,21 20 0,-21-20 0,21-1 16,0 22-16,-21-21 0,0 20 16,21-20-16,-21 20 0,21-20 0,0-1 15,-22 1-15,22 21 0,-21-22 16,0 22-16,21-1 0,0-20 0,0 21 15,-21-22-15,21 22 0,-21-1 0,21-20 16,-21 21-16,-1-1 16,22 1-16,0 0 0,-21-1 0,21 1 15,-21-22-15,21 22 0,0 0 0,-21-1 16,21 1-16,-21 0 0,21-1 16,-21 1-16,21 0 0,-22-1 0,22 1 15,0 0-15,0-1 0,0 1 0,0 0 16,-21 21-16,21-22 0,0 1 15,-21 0-15,21-1 0,0 1 0,0 0 16,0-1-16,0 1 0,0 0 0,0-1 16,-21 1-16,21 0 0,0-1 15,0 1-15,0 0 0,0-1 0,0 1 16,0 0-16,0-1 0,0 1 16,0 0-16,0-1 0,0 1 0,0 0 15,0-1-15,0 1 0,0 0 16,0-1-16,0 22 0,0-21 0,0-1 15,0 1-15,0 0 0,0-1 0,0 1 16,0 0-16,0-1 0,0 1 16,0 0-16,0-1 0,0 1 0,0-21 15,0 20-15,0 1 0,0-22 16,0 22-16,0 0 0,0-22 0,0 22 16,0-22-16,0 1 0,0 21 0,0-22 15,0-21-15,0 22 0,0-1 16,0-20-16,0 20 0,0-20 15,0 20-15,0-21 0,0 1 0,0-1 16,0-21-16,0 22 0,0-22 16,0 0-16,0 0 0,-21 0 0,21 0 15,-21-21-15,-1 0 16,22-21-16,0 0 0,-21-21 16,21 21-16,-21-43 0,0 22 0</inkml:trace>
  <inkml:trace contextRef="#ctx0" brushRef="#br0" timeOffset="29951.47">1355 4022 0,'0'0'0,"-22"0"0,-20 0 16,21 0-16,-21 0 0,20 0 16,1 0-16,0 0 0,0 0 15,21 21-15,-21-21 0,21 21 32,0 0-32,21-21 0,0 0 15,0 21-15,22-21 16,-1 22-16,0-22 0,1 0 0,20 21 15,1 0-15,-1-21 0,1 0 16,20 21-16,1-21 0,0 0 0,-1 0 16,1 21-16,21-21 0,21 0 15,-21 0-15,21 0 0,-22 0 0,22 0 16,0 21-16,0-21 0,0 0 16,0 0-16,22 0 0,-1 0 0,-21 0 15,21 0-15,0 0 0,21 0 0,1 0 16,-1 0-16,0 0 0,1 0 15,-1 0-15,0 0 0,1 0 16,20 0-16,-20 0 0,20 0 0,-21 0 16,22 0-16,-22 0 0,22 0 15,-22 0-15,22 0 0,-22 0 0,21 0 16,1 0-16,-22 0 0,22 0 16,-22 0-16,22 0 0,-22 0 0,21 0 15,-20 0-15,-1 0 0,-21 0 0,22 0 16,-1 0-16,0 0 0,1 0 15,-22 0-15,0 0 0,0 0 0,-21 0 16,0 0-16,0 0 0,0 0 0,0 0 16,-21 0-16,0 0 15,-22 0-15,1 0 0,0 0 0,-22 0 16,1 0-16,-1 0 0,-20 0 0,20 0 16,-21 0-16,-20 0 0,-1 0 15,21 0-15,-21 0 16,-21-21 15,21 0-31</inkml:trace>
  <inkml:trace contextRef="#ctx0" brushRef="#br0" timeOffset="30927.58">18648 3789 0,'0'0'0,"-21"0"16,-22 21-16,1-21 0,-22 0 0,-168 21 31,189-21-31,1 0 0,21 21 16,0-21-16,-1 0 0,1 0 15,42 0 1,1 0-16,-1 0 15,21 0-15,0 0 0,22 0 0,-1 0 16,1 0-16,-1 0 0,22 0 16,-21 0-16,20 0 0,1 0 0,0 0 15,-1 0-15,1 0 0,21 0 16,21 0-16,-21 0 0,21 0 0,0-21 16,0 21-16,0 0 0,0 0 0,0 0 15,21 0-15,0 0 0,0 0 16,0 0-16,0 0 0,1 0 0,-1 0 15,0 0-15,21 0 0,-21 0 16,1 21-16,-1-21 0,0 0 16,21 22-16,-21-22 0,1 21 0,-1-21 15,-21 0-15,21 21 0,-21-21 16,0 0-16,21 0 0,-21 0 0,0 0 16,21 21-16,-21-21 0,0 0 15,-21 0-15,21 0 0,0 0 0,0 0 16,0 0-16,0 0 0,-21 0 15,0 0-15,0 0 0,-1 0 0,-20 0 16,0 0-16,-1 0 0,22 0 16,-21 0-16,0 0 0,-1 0 0,1 0 15,0 0-15,-22 0 0,1 0 0,-1 0 16,1 0-16,-1 0 0,-21 0 16,1 0-16,-1-21 0,0 21 15,-20 0-15,20 0 0,-21 0 0,0-21 16,-21 0-1</inkml:trace>
  <inkml:trace contextRef="#ctx0" brushRef="#br0" timeOffset="32455.49">571 6498 0,'-42'0'0,"84"0"0,-105 21 0,21-21 15,20 0-15,1 0 0,0 0 0,42 22 32,22-22-32,-1 0 15,0 0-15,1 0 0,20 0 16,-21 0-16,22 0 0,-1 0 15,1 0-15,-1 0 0,22 0 0,-21 0 16,-1 0-16,22 0 0,-22 0 16,22 0-16,-22-22 0,22 22 0,-21 0 15,-1-21-15,-21 21 0,22-21 16,-22 21-16,-21 0 0,22 0 16,-22 0-16,0 0 0,-21-21 31,-21 21-16,21-21 1,-21 21-16,0 0 0</inkml:trace>
  <inkml:trace contextRef="#ctx0" brushRef="#br0" timeOffset="32872.25">1672 6181 0,'0'21'47,"21"-21"-47,0 21 0,-21 0 0,22-21 16,-1 21-16,0 1 0,0-1 15,0 0-15,0-21 0,22 21 0,-22 0 16,0-21-16,0 21 15,22-21-15,-22 0 0,0 0 0,0 0 16,0 0-16,0 22 0,1-22 16,-22 21-1,-22 0 1,1 0-16,0-21 0,0 21 16,0 22-16,0-22 0,-1 0 15,-20 21-15,21-21 0,-21 22 0,20-1 16,-20 0-16,0-20 0,-1 20 15,22-21-15,-21 21 0,21-20 0,-22-1 16,22 0-16,0 0 0,0 0 16,0-21-16,21 21 15,21-42 1</inkml:trace>
  <inkml:trace contextRef="#ctx0" brushRef="#br0" timeOffset="35392.69">3281 5588 0,'0'0'0,"0"-21"0,0 0 15,-21 21-15,-1 0 16,1 0 0,0 21-16,0 0 0,0 21 0,0 1 15,-1-1-15,1 0 0,0 1 0,0 20 16,0 1-16,0-1 0,-1-20 16,1 20-16,0 1 0,0-1 0,21 1 15,0-22-15,0 21 0,0 1 16,0-22-16,0 1 0,0-1 0,0 0 15,21-21-15,0 22 0,22-22 16,-22 0-16,0 0 0,21-21 0,1 21 16,-22-21-16,21 0 0,0 0 15,1 0-15,-1 0 0,0-21 0,1 0 16,20 0-16,-20 0 0,-1 0 16,0-22-16,1 1 0,-1 0 15,-21-1-15,21-20 0,1 20 0,-22 1 16,0-21-16,0 20 0,-21-20 15,0-1-15,0 1 0,0 20 0,0-20 16,0-1-16,0 22 0,-21-21 16,0 20-16,-21 1 0,20 21 0,-20 0 15,0-1-15,-1 1 0,-20 21 16,21 0-16,-1 21 0,-20-21 16,-1 43-16,22-22 0,0 21 0,-22 22 15,22-22-15,-1 0 0,22 22 0,-21-1 16,21-20-16,21 20 15,0-20-15,0-1 0,0 21 0,21-20 16,0-1-16,0 0 0,22-20 0,-1 20 16,21-21-16,-20 0 0,20 0 15,1 1-15,-1-22 0,22 0 0,-22 0 16,1 0-16,-1 0 0,-20-22 16,20 1-16,1 0 0,-22 0 0,0 0 15,1 0-15,-22-1 0,21-20 16,-21 21-16,1 0 0,-1-22 15,0 22-15,-21 0 0,0 0 0,0 0 16,0 0-16,-21 21 31,0 21-31,21 0 16,0 0-16,-22 0 0,22 22 0,-21-1 16,21-21-16,0 21 0,0 1 0,0-22 15,0 21-15,0-21 0,0 22 16,0-22-16,0 0 0,0 0 0,0 0 15,21-42 17,1 0-32,-22 0 15,0 0-15,21-22 0,-21 22 16,21-21-16,-21 21 0,0-22 0,21 22 16,-21-21-16,21 21 0,-21 0 15,21-1-15,-21 1 0,22 42 31,-22 1-15,0-1-16,0 0 0,0 0 0,0 0 16,0 22-16,0-22 0,21 0 15,-21 21-15,0-21 0,0 1 0,21-1 16,0 0-16,0 0 0,-21 0 16,21 0-16,1-21 0,20 0 15,-21 0-15,0 0 0,0 0 0,22 0 16,-22 0-16,21 0 0,1-21 15,-22 0-15,21 0 0,-21 0 0,0-22 16,22 22-16,-22-21 0,0 0 0,0-1 16,0 1-16,1 0 0,-22-22 15,21 22-15,-21-1 0,21 1 0,-21-21 16,21 20-16,-21 1 0,0 0 16,0-1-16,21 1 0,-21 21 0,0 0 15,0-1-15,0 1 0,0 42 16,0 1-1,0-1-15,-21 21 0,0 0 0,21 1 16,0-1-16,0 0 16,-21 1-16,21 20 0,-21-20 0,21 20 15,0-21-15,0 1 0,0-1 0,0 0 16,0 1-16,21-1 0,0 0 16,0-20-16,0-1 0,-21 0 0,21-21 15,22 21-15,-22-21 0,0 0 16,0 0-16,0 0 0,1-21 0,20 21 15,-21-21-15,0 0 0,0-1 0,1 1 16,-1-21-16,0 21 0,0 0 16,-21-1-16,0 1 0,21 0 15,-21 0-15,0 0 0,-21 42 32,21 0-17,0 0-15,-21 0 0,21 1 16,0-1-16,0 0 0,0 0 0,0 0 15,0 0-15,21-21 0,0 22 16,22-22-16,-22 0 16,0 0-16,21 0 0,1 0 0,-1 0 15,-21-22-15,21 1 0,-20 0 16,20 0-16,-21 0 0,21 0 16,-20-1-16,-1 1 0,-21 0 0,21 0 15,-21 0-15,0 0 0,0-1 16,0 1-16,0 0 15,-21 21 17,21 21-32,-21 0 0,21 1 15,0-1-15,-22 21 0,22-21 0,-21 22 16,21-1-16,0 21 0,-21-20 16,21-1-16,-21 22 0,21-22 0,-21 21 15,21-20-15,0 20 0,0-20 0,0 20 16,0 1-16,0-1 0,0 1 15,0-1-15,0 1 0,0-1 16,0 1-16,-21-1 0,21 1 0,-22-22 16,22 21-16,0-20 0,-21 20 15,0-20-15,0-1 0,0 21 0,0-41 16,-1 20-16,1 0 0,0-21 16,0 1-16,0-22 0,0 0 15,-1 0-15,1-43 0,21 22 16,0 0-16,-21-21 0,21-1 0,-21-20 15,21 20-15,0-20 0,0-22 16,0 22-16,0-22 0,0 0 16,21 1-16,21-1 0,-20 0 0,-1 1 15,21-1-15,-21 22 0,22-22 16,-1 21-16,-21 1 0,21-1 0,1 1 16,-1-1-16,-21 1 0,22 21 0,-22-1 15</inkml:trace>
  <inkml:trace contextRef="#ctx0" brushRef="#br0" timeOffset="36116.22">7493 5927 0,'0'0'0,"0"-21"31,21-1-15,-21 1-16,21 21 0,0-21 15,1 0-15,-1 0 0,0 0 0,0-1 16,0 1-16,0 0 0,1 0 16,-22 0-16,0 0 0,0-1 15,0 1-15,-22 21 0,1 0 16,-21 0-16,0 0 0,-1 0 0,1 0 15,0 0-15,-1 21 0,1 1 0,0-1 16,-22 0-16,22 0 0,21 0 16,-22 0-16,22 1 0,0-1 0,0 0 15,21 0-15,0 0 0,0 0 16,21 1-16,0-1 16,0 0-16,22 0 0,-1 0 0,0 22 15,1-22-15,-1 0 0,0 0 16,1 21-16,-1-20 0,0-1 0,-21 21 15,1-21-15,-1 0 0,-21 22 16,0-22-16,0 21 0,0-21 0,-43 1 16,22-1-16,-21 0 0,0 0 0,-1 0 15,-20 0-15,20-21 0,1 0 16,0 0-16,-22 0 0,22 0 0,0-21 16,-1 21-16,1-21 0,0 0 15,-1 0-15,22 0 0,-21-1 16,21-20-16,-1 21 0,1 0 0,21 0 15,0-22-15,0 22 0,0 0 16,0 0-16,21 0 0,1-1 16,20 22-16,0 0 0,-21-21 0,22 21 15,-1 0-15,0 0 0,22 0 16,-22 0-16</inkml:trace>
  <inkml:trace contextRef="#ctx0" brushRef="#br0" timeOffset="36495.92">7853 6181 0,'0'0'0,"21"0"15,0 0 1,0 0-16,0-21 16,1 21-16,-1-22 0,-21 1 15,21 21-15,0-21 0,0 0 16,-21 0-16,21 0 0,1-1 15,-22 1-15,0 0 0,0 0 0,0 0 16,0 0-16,-22 21 16,1 0-16,0 0 0,0 0 15,0 0-15,-22 21 16,22 0-16,0 0 0,-21 0 0,21 22 16,-22-1-16,22-21 0,0 21 0,0 1 15,0-1-15,21 0 0,0-20 16,0 20-16,0-21 0,0 21 0,0-20 15,0-1-15,21 0 0,0 0 0,21-21 16,-21 0-16,1 0 16,-1 0-16,21 0 0,-21 0 0,22-21 15,-1 0-15,-21 0 0,21-1 16,-20 1-16,-1-21 0</inkml:trace>
  <inkml:trace contextRef="#ctx0" brushRef="#br0" timeOffset="36755.78">8699 5313 0,'0'0'0,"0"-21"15,0 0-15,-21 21 0,0 21 16,0 0-16,0 0 0,0 21 0,-22 1 16,22-1-16,0 22 0,21-1 15,-21 1-15,0-1 0,-1 1 0,22-1 16,0 1-16,-21-22 0,0 21 0,21-20 15,-21-1-15,21 0 0,0 1 16,0-1-16,0-21 0,0 0 16,0 1-16,0-1 0,0 0 0,21-21 31,0 0-31,0 0 0,1-21 16,-1 0-16</inkml:trace>
  <inkml:trace contextRef="#ctx0" brushRef="#br0" timeOffset="37116.1">8657 6096 0,'0'42'15,"21"-42"1,0 0 0,1 0-16,-1 0 15,0 0-15,0 0 0,21 0 0,-20 0 16,-1 0-16,21-21 0,-21 21 0,0-21 15,22 0-15,-22 0 0,0 21 16,0-21-16,0-1 0,-21 1 0,0 0 16,0 0-16,-42 21 15,21 0-15,0 0 0,-22 0 16,-41 42 0,41-21-16,-20 22 15,42-1-15,0-21 0,-1 0 0,1 1 16,21-1-16,0 0 0,0 0 0,0 0 15,0 0-15,0 1 0,0-1 16,21-21-16,1 0 0,-1 0 16,21 0-16,-21 0 0,43 0 15,-22 0-15,0 0 0,1-21 16,-1-1-16</inkml:trace>
  <inkml:trace contextRef="#ctx0" brushRef="#br0" timeOffset="37622.81">9631 5842 0,'0'-21'16,"0"42"-16,-21-42 0,-1 21 0,1 0 0,0 0 15,0 0-15,0 0 0,-22 21 16,22 0-16,0 0 0,0 1 0,0-1 16,0 21-16,-1 0 0,1-20 0,21 20 15,0 0-15,-21-21 0,21 22 16,0-22-16,0 21 0,0-21 0,0 1 15,0-1-15,21 0 0,0 0 0,1 0 16,-1 0-16,0-21 0,0 0 16,21 0-16,1 0 0,-1 0 0,0 0 15,1-21-15,-1 0 0,22 0 16,-22 0-16,0 0 0,1-1 16,-1-20-16,0 0 0,1 21 0,41-85 15,-63 42-15,22 22 0,-22-22 16,0 1-16,0-1 0,0 1 15,1-1-15,-1 1 0,-21 21 0,0-1 16,0 22-16,0 0 0,0 0 16,0 0-16,-21 21 15,-1 21-15,1 21 0,0-21 0,0 22 16,-21-1-16,20 21 0,1-20 16,0 20-16,0 1 0,21-1 0,-21-20 15,0 20-15,21-21 0,-22 1 16,22-1-16,0 0 0,0 1 15,0-22-15,0 21 0,0-21 0,0 1 16,22-1-16,-1 0 0,0 0 0,0-21 16,0 0-16,22 0 0,-22 0 15,0 0-15,0 0 0,21-21 0,-20 0 16,-1 0-16,-21-1 0,21 1 0</inkml:trace>
  <inkml:trace contextRef="#ctx0" brushRef="#br0" timeOffset="37795.71">9991 5927 0,'0'0'0,"-22"0"0,1 0 15,42 0 1,1 0 0,-1 0-16,0 0 0,21 0 15,1 0-15,-22 0 0,21 0 0,0 0 16,-20 0-16,20-21 0,0-1 0</inkml:trace>
  <inkml:trace contextRef="#ctx0" brushRef="#br0" timeOffset="38491.79">12171 5165 0,'0'0'16,"0"-43"-16,-21 22 0,-1 0 0,1 21 15,-21 0-15,21 0 0,-22 21 16,1 0-16,21 1 0,-21-1 0,-1 21 16,1 0-16,21 22 0,-22-22 15,1 22-15,21-1 0,-21 1 16,20-1-16,-20 1 0,21-1 0,0 22 0,21-43 15,0 22-15,0-22 0,0 22 16,0-22-16,0-21 0,21 21 16,0-20-16,0-1 0,22 0 0,-1-21 15,0 0-15,22 0 0,-22 0 16,22 0-16,-1 0 0,-21 0 0,22-21 16,-1 0-16,-20-1 0,20-20 15,-20 21-15,-1-21 0,0-1 0,1 1 16,-22-22-16,0 1 0,0-1 0,-21 1 15,0-1-15,0 1 0,0-1 16,0 1-16,-21-1 0,-21 22 0,20 0 16,-20-1-16,-21 1 0,20 21 0,-20 0 15,-1 21-15,22 0 16,-22 0-16,1 21 0,-1 0 0,22 21 16,0 1-16,-1-1 0,1 0 15,21 1-15,0 20 0,0-20 0,21 20 16,0 1-16,0-22 0,0 0 0,21 22 15,21-22-15,-21 0 0,22-20 16,-1 20-16,0-21 0,1 0 0,20 0 16,1 1-16,-22-22 0,21 0 15,1 0-15,-22 0 0,22 0 0,-22 0 16,0-22-16</inkml:trace>
  <inkml:trace contextRef="#ctx0" brushRef="#br0" timeOffset="38927.55">12827 5652 0,'0'0'0,"0"-22"0,0 44 16,0-1 0,-21 0-16,0 0 0,-1 0 0,22 0 15,-21 22-15,0-22 0,21 21 16,-21-21-16,21 22 0,-21-22 0,0 0 16,21 0-16,0 0 0,0 1 0,0-1 15,-22 0-15,22 0 0,0 0 16,0-42 31,0 0-47,0 0 0,0 0 0,0-1 15,0 1-15,22 0 0,-1-21 0,0-1 16,21 1-16,-21 21 0,22-21 16,-22-1-16,21 22 0,1 0 0,-1 0 15,-21 0-15,21 21 0,-20 0 16,20 0-16,-21 0 0,0 21 0,0 21 15,1-21-15,-22 0 0,0 22 0,0-22 16,0 21-16,0-21 16,0 22-16,0-22 0,-22 21 0,1-21 15,0 1-15,21-1 0,0 0 0,-21-21 16,21 21-16,0 0 16,21-21-1,0 0-15,0 0 16,1-21-16,20 21 0,-21-21 15,0 0-15</inkml:trace>
  <inkml:trace contextRef="#ctx0" brushRef="#br0" timeOffset="39315.33">13398 5927 0,'-21'21'16,"0"0"-16,21 0 15,0 0 16,21-21-31,0 0 16,22 0-16,-22 0 0,0 0 0,0-21 16,0 21-16,1-21 0,-1 0 15,0 21-15,0-21 0,0 0 0,0-1 16,-21 1-16,0 0 0,0-21 0,0 21 16,0-1-16,0 1 15,-21 21-15,0 0 16,0 21-16,0 1 0,-22-1 15,22 0-15,0 21 0,-21-21 16,21 22-16,-1-1 0,1-21 0,0 22 16,21-22-16,0 0 0,0 21 15,0-21-15,0 1 0,21-1 16,0 0-16,22-21 0,-22 0 0,0 0 16,21 0-16,1 0 0,-22 0 15,21 0-15,1 0 0,-1 0 0,0-21 16,-21 0-16,22 21 0,-22-22 0,21 1 15,-21 0-15,-21 0 16</inkml:trace>
  <inkml:trace contextRef="#ctx0" brushRef="#br0" timeOffset="40111.87">3492 7430 0,'0'0'0,"0"-22"0,-21 1 0,21 0 0,0-64 31,0 107 0,21-1-31,1 21 0,-1 0 16,0 22-16,0-22 0,0 22 15,22-1-15,-22-20 0,0 20 16,0 1-16,-21-1 0,0-21 0,21 22 16,-21-22-16,0 1 0,0-1 15,0 0-15,21-21 0,-21 1 0,0-1 16,0 0-16,0-42 31,0 0-31,22-22 0,-22 22 0,0-21 16,21-1-16,-21 1 0,0 0 15,21-1-15,-21-20 0,21-1 0,0 22 16,-21-21-16,21-1 0,1 1 0,-1 20 16,0-20-16,0 20 0,-21 1 15,21 21-15,0 0 0,1 0 16,-22-1-16,21 22 15,0 22 1,-21-1-16,0 0 0,0 0 16,0 0-16,0 22 0,0-22 15,0 21-15,0-21 0,0 22 0,0-1 16</inkml:trace>
  <inkml:trace contextRef="#ctx0" brushRef="#br0" timeOffset="41592.33">4424 8001 0,'0'0'16,"21"0"-16,21 0 0,1 0 0,-22-21 15,21 0-15,-21 0 0,0-1 0,1 1 16,-1 0-16,0 0 0,-21 0 0,0 0 16,0-1-16,0 1 0,0 0 15,-21 0-15,0 0 0,-1 0 0,1 21 16,0 0-16,0 0 0,-21 0 0,-1 0 15,22 0-15,-21 21 0,21 0 16,-22 21-16,22-21 0,-21 1 16,21 20-16,-1 0 0,1 1 0,21-22 15,0 21-15,-21 0 0,21-20 0,0 20 16,0-21-16,0 0 0,0 0 16,0 1-16,21-22 0,0 0 15,1 0-15,-1 0 0,0 0 0,21 0 16,1 0-16,-1-22 0,-21 1 0,21 0 15,1 0-15,-1-21 0,0 20 16,-20 1-16,20-21 0,-21 0 0,0 20 16,0-20-16,1 21 0,-22-21 0,21 20 15,-21-20-15,0 21 0,0 0 16,0 0-16,-21 21 16,-1 0-1,1 21-15,21 0 0,0 0 16,0 0-16,0 22 0,0-22 15,0 0-15,0 21 0,0 1 16,0-22-16,0 21 0,0-21 0,0 0 16,0 22-16,21-22 0,1 0 0,-1 0 15,0-21-15,0 21 0,21-21 16,1 0-16,-22 0 16,21 0-16,1 0 0,-22-21 0,21 0 15,0 0-15,1 0 0,-1 0 0,-21-22 16,22 1-16,-1 21 0,-21-22 15,0 1-15,22 0 0,-22-1 0,0-20 16,0 21-16,0-1 0,-21-20 16,21-1-16,-21 22 0,22 0 0,-22-22 15,0 22-15,0-1 0,0 22 16,0-21-16,0 21 0,0 0 0,-22 21 16,1 0-16,0 0 15,0 21-15,0 21 0,21 0 16,0 1-16,-21-1 0,21 0 0,-22 1 15,22 20-15,-21-20 0,21 20 16,0-21-16,0 1 0,0 20 0,0-20 16,0-1-16,0 21 0,0-20 15,0-1-15,0-21 0,0 22 0,21-1 16,1-21-16,-22 0 0,21 0 16,0-21-16,21 22 0,-21-22 15,1 0-15,20 0 0,-21 0 0,21 0 0,-20-22 16,20 1-16,-21 0 0,21 0 15,-20 0-15,20-22 0,-21 22 0,0-21 16,22 21-16,-22-22 0,0 22 0,-21-21 16,21 21-16,-21 0 0,21-1 15,-21 1-15,0 0 16,0 42 0,0 0-1,0 1-15,0-1 0,0 21 16,0-21-16,-21 0 0,21 1 0,0-1 15,0 21-15,0-21 0,0 0 16,0 1-16,0-1 0,0 0 16,21 0-16,0-21 0,1 0 0,-1 0 15,0 0-15,21 0 16,-21 0-16,1-21 0,-1 0 0,0 21 16,0-21-16,0-1 0,0 1 0,1-21 15,-22 21-15,21 0 0,0-1 16,0 1-16,-21 0 0,21 0 0,-21 0 15,21 0-15,-21-1 0,22 22 16,-22-21-16,0 42 31,0 1-15,0-1-16,0 0 0,0 0 16,0 0-16,0 0 0,0 1 0,0 20 15,0-21-15,0 0 0,0 0 0,0 1 16,0 20-16,21-21 15,0 0-15,0-21 0,0 21 0,22-21 16,-22 0-16,21 0 0,0 0 0,-20 0 16,20 0-16,0-21 0,1 21 15,-1-21-15,0 0 0,-21 0 16,22-22-16,-1 22 0,-21 0 0,0-21 16,22 21-16,-43-22 0,21 22 15,-21-21-15,0 21 0,0-22 0,0 22 16,0 0-16,0 0 0,0 0 15,-21 21-15,0 0 0,-1 0 16,1 0-16,0 21 0,0 0 0,0 0 16,0 0-16,-1 0 0,22 1 0,0 20 15,0-21-15,0 21 0,0-20 16,0 20-16,0-21 0,22 0 0,-1 0 16,0 1-16,0-1 0,0 0 0,0 0 15,22-21-15,-22 0 16,0 0-16,21 0 0,-20 0 0,20 0 15,-21 0-15,21-21 0,1 0 0,-22 21 16,21-21-16,-21-22 0,22 22 16,-1 0-16,0-21 0,1 20 0</inkml:trace>
  <inkml:trace contextRef="#ctx0" brushRef="#br0" timeOffset="44929.17">9102 7811 0,'0'0'0,"21"0"16,-21 21-16,21-21 15,0 0 1,0 0-16,0-21 16,-21-1-16,0 1 15,22 0-15,-22 0 0,0 0 16,0 0-16,0-1 0,0 1 15,-22 21-15,22-21 0,-21 21 0,0 0 16,0 0-16,0 0 0,-22 0 0,22 0 16,0 21-16,-21 0 0,21 1 15,-1-1-15,-20 21 0,21-21 16,0 22-16,0-1 0,-1 0 0,1-21 16,21 22-16,0-1 0,0 0 15,0-20-15,0-1 0,0 21 0,0-21 16,0 0-16,21 1 15,1-22-15,20 0 0,-21 0 0,0 0 16,0 0-16,22-22 0,-22 1 0,21 0 16,-21 0-16,1 0 0,-1 0 15,0-1-15,0-20 0,0 21 0,0-21 16,1 20-16,-1-20 0,0 21 0,-21-21 16,0 20-16,0-20 0,21 21 15,-21 0-15,0 0 0,0 42 31,0 0-15,0 0-16,-21 21 0,21-20 16,0-1-16,0 21 0,0-21 0,0 22 15,0-22-15,0 21 0,0-21 0,0 0 16,0 22-16,21-22 16,0 0-16,0-21 0,1 0 0,-1 0 15,21 0-15,-21 0 0,0 0 0,22-21 16,-22 0-16,21 0 0,-21-1 15,22 1-15,-22-21 0,21 21 16,-21-22-16,22 1 0,-22 0 0,0-1 16,0-20-16,22 21 0,-43-22 15,21 22-15,0-22 0,0 1 0,0 20 16,-21-20-16,21 21 0,-21-1 0,0 22 16,0 0-16,0 0 0,-21 42 15,21 0 1,-21 0-16,0 22 0,21-1 15,-21 0-15,0 22 0,-1-22 0,22 22 16,0-22-16,-21 0 0,21 1 0,0 20 16,-21-21-16,21 1 15,0-22-15,0 21 0,0 1 0,0-22 16,21 0-16,0 0 0,1 0 0,-1 0 16,0-21-16,0 0 0,0 0 15,22 0-15,-22 0 0,0 0 0,21-21 16,-21 0-16,1 0 0,-1 0 0,-21 0 15,0-1-15</inkml:trace>
  <inkml:trace contextRef="#ctx0" brushRef="#br0" timeOffset="45108.07">9737 7620 0,'-22'0'0,"44"0"0,-65 0 15,43 21 1,21-21-1,1 0-15,-1 0 0,0 0 0,0 0 16,21 0-16,1 0 0,-1 0 16,0 0-16,1 0 0,-1 0 0,0 0 15,1 0-15,-1 0 0,22-21 0</inkml:trace>
  <inkml:trace contextRef="#ctx0" brushRef="#br0" timeOffset="45667.74">11430 7832 0,'0'0'0,"0"21"0,21-21 16,0 0 0,-21-21-1,0 0-15,21 21 0,-21-22 16,0 1-16,0 0 0,0 0 15,0 0-15,0 0 0,0-1 16,0 1-16,0 0 0,-21 0 0,0 0 16,0 0-16,0 21 0,0 0 0,-1 0 15,1 0-15,0 0 16,0 21-16,-21 0 0,20 0 0,1 0 16,-21 0-16,21 22 0,0-22 0,-1 21 15,1-21-15,21 1 0,0 20 16,0-21-16,0 21 0,0-20 0,0-1 15,0 0-15,21-21 0,-21 21 0,43-21 16,-22 21-16,0-21 0,0 0 16,22 0-16,-22 0 0,0-21 0,21 0 15,-21 21-15,1-21 0,-1 0 0,21-1 16,-21 1-16,0 0 0,-21 0 16,22-21-16,-1 20 0,-21 1 0,0-21 15,0 21-15,0 0 0,0-1 16,0 1-16,0 0 0,0 42 31,0 0-31,0 1 16,0-1-16,0 0 0,0 0 0,0 0 15,0 22-15,0-22 0,0 0 16,0 0-16,0 0 0,0 0 0,0 1 16,21-1-16,0 0 0,0-21 15,0 0-15,1 0 0,-1 0 16,0 0-16,21 0 0</inkml:trace>
  <inkml:trace contextRef="#ctx0" brushRef="#br0" timeOffset="47171.88">12255 7938 0,'22'-22'46,"-1"22"-46,-21-21 16,21 0-16,0 0 0,0 0 0,0 0 16,1-1-16,-1 1 0,0-21 15,0 0-15,-21-1 0,21 1 16,0 0-16,1-1 0,-22-20 0,0-1 16,21 1-16,-21-1 0,21 22 0,-21-22 15,0 22-15,0 0 0,0-1 16,0 22-16,0 0 0,0 0 0,0 0 15,0 42 1,-21 0-16,0 0 0,21 22 16,-22-1-16,1 0 0,0 22 0,21-1 15,-21 1-15,0-1 0,0 1 16,21-1-16,0-20 0,-22 20 0,22-21 16,0 22-16,0-22 0,0 1 0,0-1 15,22-21-15,-22 21 0,21-20 16,0-1-16,0 0 0,21-21 15,-20 0-15,-1 0 0,21 0 0,-21 0 16,0 0-16,22 0 0,-1-21 16,-21 0-16,22-1 0,-22 1 0,21-21 15,-21 21-15,22 0 0,-22-22 0,0 22 16,0-21-16,0 21 0,0-22 16,-21 22-16,0 0 0,0 0 15,-21 21 1,0 21-16,0-21 0,0 21 15,0 0-15,21 0 0,0 1 0,-22-1 16,22 21-16,0-21 0,0 0 0,0 1 16,0-1-16,0 0 0,0 0 15,0 0-15,22 0 0,-1-21 16,0 22-16,0-22 0,21 0 0,-20 0 16,20 0-16,0 0 0,1 0 15,-22 0-15,21-22 0,-21 22 0,22-21 16,-22 0-16,21 0 0,-21 0 0,0 0 15,1-22-15,-1 22 0,-21 0 16,0-21-16,21 20 0,-21 1 0,0 0 16,-21 21-1,0 0 1,21 21-16,-22 0 16,1 1-16,21-1 0,-21 0 0,21 0 15,0 0-15,-21 0 0,21 22 0,-21-22 16,0 0-16,21 0 15,0 0-15,0 1 0,0-1 16,0-42 15,0-1-31,0 1 16,0 0-16,21 0 0,0 0 16,-21 0-16,21-22 0,0 22 15,0 0-15,1 0 0,-22-22 0,21 22 16,0 0-16,0 21 0,0-21 0,-21 0 15,21 21-15,1 0 16,-22 21-16,0 0 16,21 0-16,-21 0 0,21 22 15,-21-22-15,0 0 0,0 0 16,0 0-16,21 1 0,-21-1 0,21 0 16,-21 0-16,0 0 0,21-21 15,-21 21-15,22-42 31,-22 0-15,21 21-16,-21-21 0,21 0 16,-21 0-16,21-1 0,0 1 0,-21 0 15,21 0-15,1 0 0,-1-22 0,0 22 16,0 0-16,0 0 0,0 21 16,1-21-16,-1 0 0,0 21 15,0 0-15,0 0 0,-21 21 16,0 0-16,0 0 15,0 0-15,0 22 0,0-22 0,0 0 16,0 0-16,0 0 0,0 0 16,0 1-16,0-1 0,0 0 0,21 0 15,-21 0-15,22-21 0,-22 21 16,21 1-16,0-22 0,0 0 0,0 0 16,0 0-16,1 0 0,20 0 15,0 0-15,1 0 0,-1 0 0,-21 0 16,21-22-16,1 1 0,-1 21 0,-21-21 15,22 0-15,-22-21 0,0 20 16,0 1-16,0-21 0,0 21 0,1-43 16,-22 43-16,0-21 0,0 21 15,0-1-15,-22 22 16,1 22 0,0-1-16,0 0 0,0 0 0,0 21 15,21-20-15,-22-1 0,22 21 16,-21-21-16,21 0 0,0 1 15,0-1-15,0 0 0,0 0 0,0 0 16,0 0-16,21-21 0,1 22 0,-1-22 16,-21 21-16,21-21 0,0 0 15,0 0-15,0 0 0,1 0 0,-1-21 16,0-1-16,0 22 0,0-21 0,0 0 16,1 0-16,-1 0 0,0-22 15,0 22-15,0-21 0,0 21 16,-21-22-16,0 1 0,0 0 0,0-1 0</inkml:trace>
  <inkml:trace contextRef="#ctx0" brushRef="#br0" timeOffset="47371.77">14393 7070 0,'0'0'0,"-21"0"0,0-21 15,0 21-15,0 0 16,42 0 15,-21 21-15,21-21-16,0 0 15</inkml:trace>
  <inkml:trace contextRef="#ctx0" brushRef="#br0" timeOffset="47609.63">12213 7324 0,'-42'0'0,"84"0"0,-105 0 0,63 21 15,21-21 1,0 0-1,21 0-15,-21 0 0,22 0 0,-1 0 16,0 0-16,1 0 0,-1 0 16,0 0-16,1-21 0,-1 21 0,0-21 15,22 21-15,21-22 0</inkml:trace>
  <inkml:trace contextRef="#ctx0" brushRef="#br0" timeOffset="48519.1">16679 5969 0,'-21'0'0,"-21"0"31,21 0-31,42 0 16,21 0 0,0 0-16,-20 21 0,41-21 0,-21 0 15,22 0-15,-1 0 0,22 21 0,0-21 16,-1 0-16,1 0 0,0 0 15,-1 0-15,1 0 0,-21 0 0,-1 22 16,1-22-16,-1 0 0,-21 0 16,1 0-16,-22 0 0,0 0 15,-21-22 1,-21 22 0,0 0-16,0-21 0,-22 21 0,22-21 15,0 21-15,0-21 0,-22 21 0,22-21 16,0 21-16,0 0 0,0 0 15,0 0-15,21-21 0,21 21 47,21 0-47,-21 0 16,0 0-16,22 0 0,-22 0 16,21 0-16,-21 21 0,1-21 0,-1 21 15,21-21-15,-42 21 0,21-21 16,-21 21-16,0 0 0,0 1 15,0 20-15,-21-21 0,0 0 0,0 0 16,0 22-16,-1-22 0,-20 21 16,21-21-16,-21 1 0,-1 20 0,22-21 15,-21 21-15,-1-20 0,22-1 0,-21 0 16,21 0-16,0 0 0,-1-21 16,22 21-16</inkml:trace>
  <inkml:trace contextRef="#ctx0" brushRef="#br0" timeOffset="50673.38">18944 5630 0,'0'0'0,"21"-21"0,-21 0 0,0 0 16,0 42-1,0 0-15,0 0 16,0 1-16,0 20 0,0 0 15,0 1-15,0-1 0,0-21 0,0 21 16,0 1-16,0-1 0,-21 0 16,21-20-16,0-1 0,0 21 0,0-21 15,0 0-15,-21 1 0,21-1 16,0-42 15,0-1-15,0 1-16,0 0 0,0 0 15,0-21-15,0-1 0,0 1 0,21 0 16,-21-1-16,21-20 0,0 20 16,1-20-16,-1 21 0,0-1 0,21 22 15,-21 0-15,22 0 0,-22 0 0,21 21 16,-21 0-16,1 0 0,-1 21 16,0 0-16,0 0 0,0 21 0,0 1 15,-21-22-15,0 21 0,22 1 16,-22-1-16,0 0 0,21 1 0,-21-22 15,0 21-15,0-21 0,0 22 0,0-22 16,0 0-16,0 0 16,0 0-16,0 0 0,21-42 47,0 21-47,-21-21 0,21 0 0,0 0 15,-21-22-15,22 22 0,-1-21 16,0 21-16,0-22 0,21 1 0,-20 0 15,-1-1-15,0 1 0,0 21 0,21-21 16,-20 20-16,-1 1 0,0 0 16,0 21-16,0 0 0,-21 21 15,21 0-15,-21 1 0,0-1 16,0 21-16,22 0 0,-22 1 16,21-22-16,-21 21 0,0 1 0,0-1 15,0-21-15,21 21 0,-21-20 16,0 20-16,0-21 0,0 0 0,21 0 15,-21 1-15,21-22 0,-21 21 0,21-21 16,1 0 0,-1 0-16,0 0 0,0 0 0,0 0 15,0 0-15,1-21 0,-1 21 0,0-22 16,21 1-16,-21-21 0,1 21 16,20 0-16,-21-22 0,0 1 15,0 21-15,1-22 0,-1 1 0,0 0 16,0-1-16,-21 22 0,0-21 15,0 21-15,0 0 0,0 42 32,0 0-32,0 0 0,-21 21 0,21-20 15,0 20-15,-21-21 0,0 21 16,21 1-16,0-1 0,0-21 0,0 22 16,0-22-16,0 21 0,0-21 0,0 0 15,21 1-15,0-1 0,0-21 16,0 21-16,0-21 0,22 0 0,-22 0 15,21 0-15,1 0 0,-22 0 0,21 0 16,0 0-16,-20-21 0,20 0 16,-21-1-16,0 1 0,22 0 15,-22-21-15,0 21 0,0-22 0,-21 1 16,21 0-16,0-1 0,-21 1 16,0 0-16,0 20 0,0-20 0,0 21 15,0 0-15,0 0 0,0 42 31,0 0-31,-21 0 0,21 0 16,-21 22-16,21-1 0,0 0 16,0 1-16,0-22 0,0 21 0,-21 0 15,21-20-15,0 20 0,0-21 16,0 21-16,0-20 0,21-1 16,-21 0-16,21-21 0,0 21 0,1-21 15,-1 0-15,0 0 0,21 0 16,-21 0-16,1 0 0,20 0 0,-21 0 15,0-21-15,0 21 0,22-21 0,-22 0 16,0-22-16,0 22 0,0-21 16,1-1-16,20 1 0,-21 0 0,0-22 15,0 1-15,1-1 0,-1 22 16,0-22-16,0 1 0,-21 21 0,21-1 16,0-41-16,-21 62 15,0 1-15,0 0 0,0 0 16,-21 21-16,0 0 15,0 21-15,21 0 0,-21 22 16,0-22-16,-1 21 0,1 0 0,21 22 16,-21-22-16,21 22 0,-21-1 0,21 1 15,0-22-15,0 22 0,0-22 16,0 0-16,0 1 0,0-22 0,0 21 16,0-21-16,21 22 0,0-22 0,0 0 15,22-21-15,-22 21 0,21-21 16,-21 0-16,22 0 0,-22 0 0,21 0 15,-21 0-15,22 0 0,-22-21 16,21 0-16,-21 0 0,1-1 16,20-20-16,-21 0 0,0-1 0,0 1 15,1-21-15,-1-1 0,0 1 16,0-1-16,0 1 0,0-1 16,1 1-16,-22 20 0,0-20 0,21 42 0,-21-22 15,0 22-15,0 0 0,0 0 16,0 0-16,-21 42 15,21 0-15,-22 0 16,22 0-16,0 22 0,-21-1 0,0 0 16,21 1-16,0-1 0,0 21 15,0-20-15,0 20 0,-21-20 16,21-1-16,0 21 0,0-20 0,0-22 16,0 21-16,0-21 0,0 22 15,21-22-15,-21 0 0,21 0 0,0-21 16,1 21-16,-1-21 0,0 0 0,0 0 15,21 0-15,-20 0 0,20 0 16,-21 0-16,0-21 0,22 21 0,-1-21 16,-21 0-16,0-21 0,22 20 0,-22-20 15,0 21-15,0-21 16,0-1-16,0 1 0,1 21 0,-22 0 16,0-1-16,0 1 0,0 42 15,0 22-15,-22-22 16,22 21-16,0-21 0,-21 22 15,21-22-15,-21 21 0,21-21 16,0 22-16,0-22 0,0 0 0,0 0 16,0 0-16,0 1 0,21-22 0,0 21 15,1-21-15,-1 0 0,21 0 16,-21 0-16,0 0 0,1 0 0,20 0 16,-21 0-16,0 0 0,0-21 15,1-1-15,-1 1 0,0 0 0,0-21 16,-21 21-16,0-22 0,21 1 15</inkml:trace>
  <inkml:trace contextRef="#ctx0" brushRef="#br0" timeOffset="50839.29">22945 5503 0,'0'0'0,"-22"0"15,1 0-15,0 0 16,0 0-16,0 0 31,0 0-15,-1 0-16</inkml:trace>
  <inkml:trace contextRef="#ctx0" brushRef="#br0" timeOffset="51019.18">21950 5652 0,'0'0'0,"-21"21"0,-1-21 0,1 21 16,21 0 0,21-21-1,1 0-15,20 0 0,-21 0 0,21 0 16,1 0-16,-22 0 0,21 0 0,22 0 16,-22 0-16,0 0 15,1 0-15</inkml:trace>
  <inkml:trace contextRef="#ctx0" brushRef="#br0" timeOffset="51341.51">23156 5736 0,'0'43'31,"0"-22"-31,0 0 0,0 0 16,0 0-16,0 0 0,0 22 15,0-1-15,0-21 0,0 22 0,0 20 0,0-21 16,0 1-16,0 20 16,0 1-16,0-22 0,0 22 0,0-1 15,-21 1-15,0-22 0,21 21 0,-21-20 16,0 20-16,-1-20 0,1-1 16,0 0-16,0 1 0,21-22 0,-21 21 15,0-21-15,-1 0 0,22 1 0,0-1 16,22-42 15,-22-1-31,21 22 0,0-42 16,0 21-16,0-21 0,-21 20 0</inkml:trace>
  <inkml:trace contextRef="#ctx0" brushRef="#br0" timeOffset="51632.34">23177 6033 0,'0'-43'0,"0"86"0,0-128 0,0 43 0,0 20 15,0 1-15,0-21 0,22 21 0,-22 0 16,21-1-16,0 22 0,0-21 16,0 0-16,0 21 0,22 0 0,-22 0 15,21 0-15,1 0 0,-1 0 16,-21 0-16,21 21 0,-20 0 0,-1 1 16,0 20-16,-21-21 0,0 21 15,0-20-15,0 20 0,-21-21 16,-22 0-16,22 22 0,-21-22 0,0 0 15,-1-21-15,22 21 0,-21 0 0,-1-21 16,22 0-16,-21 21 0,21-21 16,0 0-16,-1 0 0,22-21 31,22 0-31,-1 21 16,0-21-16</inkml:trace>
  <inkml:trace contextRef="#ctx0" brushRef="#br0" timeOffset="51895.19">24088 5144 0,'-43'127'31,"22"-85"-31,21 0 0,-21 1 0,0-1 16,0 21-16,-1 1 0,1-1 0,0 1 15,0-1-15,0 1 0,0-1 16,-1-20-16,1-1 0,0 0 0,21 1 16,0-1-16,0-21 0,0 0 15,0 1-15,0-1 0,0 0 16,21-21-16,0 0 0,1 0 0,-1 0 16,0 0-16,0 0 0,21 0 0,-20-21 15</inkml:trace>
  <inkml:trace contextRef="#ctx0" brushRef="#br0" timeOffset="52243.51">24215 5821 0,'0'21'32,"0"0"-32,21-21 0,0 0 15,0 0-15,0 0 16,0 0-16,1 0 0,20-21 0,-21 21 15,0-21-15,0 21 0,22-21 16,-22 0-16,0-1 0,-21 1 0,0 0 16,0 0-16,0 0 0,-21 21 15,0 0 1,0 0-16,-22 21 0,1 0 0,21 0 16,-22 22-16,22-22 0,0 21 15,0 0-15,0-20 0,21 20 0,-21-21 16,21 0-16,0 0 0,0 1 0,21-1 15,0 0-15,0-21 16,0 0-16,22 21 0,-1-21 0,0 0 16,22 0-16,-1 0 0,-20 0 15,20 0-15,1-21 0,-1 0 0,-21 21 16,22-21-16,-43-1 0</inkml:trace>
  <inkml:trace contextRef="#ctx0" brushRef="#br0" timeOffset="52983.6">17484 6985 0,'0'-21'0,"0"42"0,0-63 15,0 21 1,21 21 0,0 0-16,0 21 0,0 0 15,0 21-15,1 1 0,-1-1 16,0 0-16,0 22 0,21-22 0,-20 22 16,-22-22-16,21 21 0,-21-20 15,0-1-15,0 0 0,0 1 0,0-22 16,0 0-16,0 0 0,0 0 0,0 1 15,21-22 1,0 0 0,-21-22-16,21 1 0,-21 0 0,0-21 15,21-1-15,1 1 0,-1 0 16,-21-1-16,21-20 0,0-1 16,0 1-16,0-1 0,22 22 0,-22-21 15,0-1-15,21 22 0,-20-1 16,20 1-16,-21 0 0,0 21 0,22-1 15,-22 22-15,0 0 0,0 0 16,-21 22-16,21-22 0,-21 21 16,0 0-16,0 0 0,0 21 0,0-20 15,0-1-15,0 21 0</inkml:trace>
  <inkml:trace contextRef="#ctx0" brushRef="#br0" timeOffset="53535.29">18605 7599 0,'22'0'0,"-44"0"0,65 0 15,-22 0-15,0 0 0,0-21 0,0 0 16,1 21-16,-1-22 0,0 1 0,0 0 16,-21-21-16,0 21 0,0-1 15,0-20-15,0 0 0,0-1 0,0 22 16,-21-21-16,0 21 0,0 0 15,-22-1-15,1 1 0,21 21 0,-22 0 16,1 0-16,21 21 0,-21 1 0,-1-1 16,22 21-16,-21-21 15,21 22-15,-1-1 0,1 0 0,0 1 16,21-1-16,-21 0 0,21-21 0,0 22 16,0-22-16,21 0 0,0 0 15,0 0-15,1 1 0,-1-1 0,0-21 16,21 0-16,-21 0 0,22 0 0,-22 0 15,21 0-15,-21 0 0,22-21 16,-22-1-16,0 1 0,0 0 0,0 0 16,1-21-16,-1 20 0,0-20 0,0 0 15,-21-1-15,0 1 0,0 0 16,21-1-16,-21 22 0,0-21 16,0 21-16,0 0 0,0-1 0,0 44 31,-21 20-31,21-21 0,0 21 0,-21 1 15,21-22-15,-21 21 0,21 1 16,0-1-16,0-21 0,0 21 0,0-20 16,0-1-16,0 0 0,0 0 0,21 0 15,0 0-15,0-21 0,0 0 16,1 0-16,-1 0 0,0 0 0,21 0 16,-21 0-16,22 0 0,-22-21 15,0 21-15,0-21 0,22-21 16,-22 21-16</inkml:trace>
  <inkml:trace contextRef="#ctx0" brushRef="#br0" timeOffset="54720.47">19494 6795 0,'0'0'16,"0"-22"-16,0 1 0,22 21 0,-22 21 16,0 1-16,0-1 15,-22 0-15,1 0 0,21 21 16,-21 1-16,0-1 0,21 0 0,-21 22 15,0-22-15,-1 22 0,22-22 0,0 22 16,0-22-16,-21 0 0,21 1 16,-21-1-16,21 0 0,0 1 15,0-22-15,0 0 0,0 21 0,0-21 16,0 1-16,21-22 16,0 0-16,1 0 0,-1 0 15,0 0-15,21 0 0,-21 0 0,1-22 16,20 1-16,-21 0 0,21 0 15,-20 0-15,-1-22 0,21 22 0,-21-21 16,0 21-16,1-22 0,-1 1 0,0 21 16,0 0-16,-21 0 0,0-1 15,0 1-15,0 42 16,0 1 0,0-1-16,0 0 0,-21 0 15,21 0-15,0 22 0,-21-22 0,21 0 16,-21 0-16,21 21 0,0-20 15,0-1-15,0 0 0,0 0 0,0 0 16,0 0-16,0 1 0,0-1 0,21-21 16,0 0-16,0 21 0,0-21 15,0 0-15,22 0 0,-22 0 0,0 0 16,0 0-16,0-21 0,22 21 0,-22-21 16,0-1-16,0 1 0,22 0 15,-22 0-15,0-21 0,0 20 16,0 1-16,0-21 0,1 21 0,-22 0 15,0-1-15,21 1 0,-21 0 16,21 21-16,-21-21 0,0 42 31,-21 0-31,0 0 16,21 1-16,-22-1 0,1 0 0,21 0 16,-21 0-16,21 0 0,0 1 0,0-1 15,0 0-15,0 0 0,0 0 16,0 0-16,0 1 0,0-1 0,21 0 15,0 0-15,22-21 0,-22 0 16,21 0-16,1 0 0,-22 0 16,21 0-16,0 0 0,1 0 15,-1 0-15,0 0 0,1-21 0,-22 0 16,21 0-16,-21-1 0,22 1 16,-22 0-16,0 0 0,0-21 0,0 20 15,-21 1-15,0-21 0,0 21 0,0-22 16,0 22-16,0 0 0,0 0 15,0 0-15,0 0 0,-21 21 16,0 0-16,0 0 16,0 21-16,21 0 0,0 0 15,-21 0-15,-1 22 0,22-22 0,-21 21 16,21-21-16,0 0 16,0 22-16,0-22 0,0 0 0,0 0 15,0 0-15,0 1 0,0-1 0,21 0 16,1 0-16,-1-21 15,0 0-15,21 0 0,-21 0 0,22 0 16,-22 0-16,21 0 0,-21 0 0,22 0 16,-1-21-16,-21 0 0,22 0 15,-1-1-15,0 1 0,-21 0 0,22-21 16,41-22-16,-41 43 0,-1-21 16,-21-1-16,22 22 0,-22 0 15,-21 0-15,0 0 0,0 0 16,-21 21-1,-1 0-15,1 21 0,0 0 16,21 0-16,0 0 0,0 22 0,0-22 16,0 0-16,0 0 0,0 0 0,0 0 15,0 1-15,0 20 0,0-21 16,0 0-16,0 0 0,21 1 16,-21-1-16,0 0 15,-21-21 1,0 0-1,0 0-15,0 0 0,-1 0 16,22-21-16,-21 21 0,21-21 16,-21-1-16,21 1 15</inkml:trace>
  <inkml:trace contextRef="#ctx0" brushRef="#br0" timeOffset="57195.66">22733 7387 0,'0'0'0,"21"-42"0,0 21 16,0-22-16,1 22 0,-1-21 0,0 21 15,0-22-15,0 22 0,0 0 0,1 0 16,-1 0-16,0 21 0,0 0 16,0 0-16,0 0 0,1 0 0,-1 0 15,-21 21-15,21 0 0,-21 21 16,0 1-16,0-1 0,0 0 15,0 1-15,0-1 0,0-21 0,0 22 16,-21-1-16,21-21 0,0 21 16,0-20-16,0-1 0,0 0 0,0 0 15,21-21 1,0 0-16,0 0 16,0 0-16,1-21 0,-1 0 0,0 21 15,0-21-15,0-1 0,0-20 0,22 21 16,-22-21-16,0 20 0,0-20 15,-21 0-15,21-1 0,-21 22 0,22-21 16,-22 21-16,0-22 0,0 22 16,0 42-1,-22 1-15,22-1 16,-21 21-16,21 0 0,0 1 16,-21-1-16,21 0 0,-21 22 0,21-22 15,0 1-15,-21-1 0,21 21 16,0-20-16,0-1 0,0 0 15,0 1-15,0-1 0,0 0 0,21 1 16,-21-1-16,0-21 0,0 22 0,0-22 16,0 0-16,0 0 0,0 0 15,-21 0-15,0-21 0,-1 0 0,-20 0 16,0 0-16,21 0 0,-22 0 0,1-21 16,0 0-16,20 0 0,-20 21 15,21-21-15,-21 0 0,42-1 0,0 1 16,0 0-16,0 0 0,0 0 15,21-22-15,0 22 0,0 0 0,21 0 16,1 0-16</inkml:trace>
  <inkml:trace contextRef="#ctx0" brushRef="#br0" timeOffset="58019.23">24045 7133 0,'0'0'0,"-21"0"15,0 0-15,0 0 16,0 0-16,-1 21 0,1 1 0,0-1 16,0 21-16,0-21 0,0 22 15,-1-1-15,22-21 0,-21 21 0,21 1 16,-21-22-16,21 21 0,0-21 16,0 1-16,0-1 0,21 0 0,0 0 15,1 0-15,-1-21 0,0 0 16,0 0-16,0 0 0,22 0 0,-22 0 15,0 0-15,21 0 0,-21-21 16,1 0-16,-1 0 0,0 0 0,0-1 16,0 1-16,0-21 0,-21 21 15,0-22-15,0 1 0,0 0 0,0-1 16,0 1-16,0 21 0,0-21 0,-21 20 16,0 1-16,0 0 0,0 21 0,-22 0 15,22 0-15,0 0 0,-21 21 16,21 0-16,-1 22 0,1-22 15,0 21-15,21 1 0,0-1 0,0 0 16,0 1-16,0-22 0,0 21 16,0 0-16,21-20 0,0-1 0,1 0 15,-1 0-15,0 0 0,0 0 16,0-21-16,0 0 0,22 0 0,-22 0 16,0 0-16,0 0 0,0 0 15,22-21-15,-22 21 0,0-21 0,21 0 16,-20 0-16,-1-22 0,0 22 0,21-21 15,-21 0-15,1-1 0,-1 1 0,0 0 16,0-1-16,0 22 16,0 0-16,-21 0 0,22 0 0,-22 42 15,0 0 1,-22 21-16,1-21 0,0 22 16,21-22-16,0 21 0,0-21 0,0 22 15,0-22-15,0 0 0,0 21 16,0-20-16,0-1 0,21 0 15,0-21-15,1 0 0,-1 0 16,21 0-16,-21 0 0,0 0 16,22 0-16,-22 0 0,0-21 15,21 0-15,-20-1 0,-1 1 0,21 0 16,-21-21-16,0 21 0,-21-22 16,22 1-16,-1 21 0,-21 0 0,0-22 15,21 43-15,-21-21 0,-21 42 16,0 0-1,21 1-15,-22 20 0,22-21 0,-21 0 16,21 22-16,-21-22 0,21 0 0,0 0 16,0 0-16,0 0 0,0 1 15,21-22-15,0 0 0,1 0 16,20 0-16,-21 0 0,21 0 16,1 0-16,-1 0 0,22 0 15,-22 0-15</inkml:trace>
  <inkml:trace contextRef="#ctx0" brushRef="#br0" timeOffset="58297.59">26395 6858 0,'0'-21'0,"0"42"0,0-63 16,-21 42-16,-1 0 0,1 0 0,0 0 15,0 0-15,-21 21 0,-1 0 0,22 0 16,-21 22-16,-1-22 0,1 21 15,0 0-15,-1 1 0,1 20 16,0-20-16,21 20 0,-22-21 0,22 43 16,21-43-16,0 1 15,0-22-15,0 21 0,0-21 0,21 1 16,0-1-16,1 0 0,20-21 16,0 0-16,-21 21 0,22-21 0,20 0 15,-20 0-15,20 0 0,-21 0 0,1 0 16,-1 0-16,0-21 0</inkml:trace>
  <inkml:trace contextRef="#ctx0" brushRef="#br0" timeOffset="59020.38">26670 7345 0,'0'-42'0,"0"84"0,0-106 0,-21 43 0,0 21 16,-1 0-16,1 0 0,0 0 16,0 0-16,-21 21 0,20-21 15,1 22-15,-21-1 0,21 21 0,0-21 16,-1 0-16,1 1 0,0-1 15,0 21-15,21-21 0,-21 0 0,21 1 16,0-1-16,0 0 0,0 0 16,21-21-16,0 0 0,0 0 15,0 0-15,1 0 0,-1 0 0,0 0 16,0 0-16,0-21 0,22 21 0,-22-21 16,0 0-16,0-1 0,0-20 15,22 21-15,-43-21 0,21 20 0,0 1 16,-21 0-16,0 0 0,0 0 15,0 42 1,-21-21-16,0 21 16,21 0-16,0 0 0,-22 22 15,22-22-15,-21 0 0,21 0 0,0 0 16,0 1-16,0-1 0,21-21 16,1 0-16,-1 21 0,0-21 15,0 0-15,21 0 0,1 0 0,-1 0 16,0 0-16,1-21 0,-1 0 15,22 21-15,-22-22 0,-21-20 16,21 21-16,-20-21 0,20 20 0,-21-20 16,-21 21-16,0-21 0,21 20 0,-21 1 15,-21 42 1,0 1-16,0-1 16,21 0-16,-21 21 0,-1-21 15,1 1-15,0 20 0,0-21 0,21 0 16,0 0-16,-21 1 0,21-1 0,-21 0 15,21 0-15,-22-21 16,22 21-16,0-42 31,0 0-31,0 0 16,0 0-16,0-1 0,22-20 16,-1 21-16,0-21 0,0-1 0,21 1 15,-20 0-15,20 20 0,0-20 16,-21 21-16,22 0 0,-1 0 0,-21 21 15,22 0-15,-22 0 0,0 21 16,0 0-16,0 0 0,-21 0 0,0 22 16,0-22-16,0 21 0,0 0 0,0-20 15,0 20-15,0-21 0,0 21 16,-21-20-16,0-1 0,-21 0 0,20 0 16,1 0-16,-21-21 0,0 21 0,-1-21 15</inkml:trace>
  <inkml:trace contextRef="#ctx0" brushRef="#br0" timeOffset="59755.98">17272 8488 0,'0'21'31,"21"-21"-31,0 0 16,0 0-16,22 0 0,-22 0 15,21-21-15,-21 21 0,22-21 0,-22 21 16,21-21-16,-21 21 0,1-22 0,-1 22 16,-21-21-16,0 0 15,-21 21-15,-22 0 16,1 0-16,0 0 0,-1 21 0,1-21 16,0 21-16,-22 1 0,22-1 15,-1 0-15,22 0 0,0 0 16,0 22-16,21-22 0,0 0 0,0 0 15,0 21-15,21-20 0,0-1 16,22 0-16,-1 21 0,-21-21 0,21 1 16,1 20-16,-1-21 0,0 0 0,1 22 15,-1-22-15,-21 21 0,0-21 16,1 0-16,-22 1 0,0-1 0,0 0 16,-43 0-16,22 0 0,-21-21 0,-22 21 15,1-21-15,-1 0 0,1 0 16,-1 0-16,1 0 0,20 0 0,-20 0 15,21-21-15,-1 21 0,22-21 16,0 0-16,0 0 0,21 0 0,0-1 16,0 1-16,0 0 0,0 0 15,21 0-15,0 0 0,21 21 0,-20-22 16,20 1-16,21 21 0,-20-21 16,20 21-16</inkml:trace>
  <inkml:trace contextRef="#ctx0" brushRef="#br0" timeOffset="60118.95">17949 8954 0,'43'0'32,"-22"0"-32,0 0 0,0 0 15,0-22-15,22 1 0,-22 0 0,0 0 16,21 0-16,-21 0 0,1-1 0,20 1 15,-21 0-15,0 0 0,0 0 16,-21-22-16,0 22 0,0 0 0,0 0 16,0 0-16,0 0 0,-21-1 0,-21 22 15,21 0-15,0 0 0,-1 0 16,-20 22-16,21-1 0,0 21 0,-22-21 16,22 22-16,0-22 0,0 21 15,21 0-15,-21 1 0,21-1 16,0 0-16,0 1 0,0-1 0,0-21 15,0 22-15,21-22 0,-21 0 0,21 0 16,0-21-16,22 0 0,-22 21 16,21-21-16,0 0 0,1 0 0,-1-21 15,22 21-15,-22-21 0,21 0 0,-20-22 16,-1 22-16</inkml:trace>
  <inkml:trace contextRef="#ctx0" brushRef="#br0" timeOffset="60339.82">18965 8361 0,'0'0'16,"0"-42"-16,0 20 0,-21 44 16,21 20-1,-21-21-15,0 21 0,0 1 0,-1-1 16,1 22-16,0-22 0,21 21 0,-21-20 16,0 20-16,0-20 0,-1-1 15,1 0-15,21 1 0,0-1 0,0 0 16,0-21-16,0 1 0,0-1 0,0 0 15,21-21-15,1 0 16,-1 0-16,21 0 0,-21-21 0,0 21 16,1-21-16,20-1 0</inkml:trace>
  <inkml:trace contextRef="#ctx0" brushRef="#br0" timeOffset="60699.62">19092 8869 0,'0'0'0,"-21"0"0,0 21 15,42-21 17,0 0-32,0 0 15,1 0-15,-1 0 0,0 0 0,21-21 16,-21 0-16,1 21 0,20-21 0,-21 21 16,-21-22-16,21 1 0,-21 0 15,0 0-15,0 0 16,-21 21-16,-21 0 15,21 0-15,-22 0 0,22 0 16,-21 21-16,-1 0 0,22 0 0,0 0 16,-21 22-16,21-22 0,21 21 0,-22-21 15,22 1-15,0 20 0,0-21 16,0 0-16,0 0 0,0 1 0,0-1 16,22-21-16,-1 21 0,0-21 0,0 0 15,21 0-15,-20 0 0,20 0 16,-21 0-16,21 0 0,1 0 0,20-21 15,-20 21-15,-1-21 0,0-1 0,1 1 16,-22 0-16,21 0 0</inkml:trace>
  <inkml:trace contextRef="#ctx0" brushRef="#br0" timeOffset="61144.36">19854 8678 0,'0'0'0,"21"-21"0,-21 0 16,0 42-1,-21 0 1,0 1-16,0-1 0,0 21 0,0-21 15,-1 22-15,1-22 0,0 21 16,0 0-16,21-20 0,0 20 0,0-21 16,0 0-16,0 0 0,0 1 15,0-1-15,0 0 0,42-21 0,-21 21 16,1-21-16,20 0 0,0 0 16,1 0-16,-1 0 0,0 0 0,1-21 15,-1 21-15,0-21 0,-21 0 16,22-1-16,-1-20 0,0 21 0,-20-21 15,20-22-15,-21 22 0,0-1 0,0-20 16,1 21-16,20-22 0,-42 22 16,21-1-16,0 1 0,0 0 0,-21-1 15,0 22-15,0 0 0,-21 21 16,0 21 0,0 0-16,0 1 0,0 20 0,21 0 15,-22 1-15,1-1 0,0 0 16,0 22-16,21-22 0,0 0 15,0 22-15,0-22 0,0 1 0,0-1 16,0-21-16,0 21 0,0-20 0,21-1 16,0 0-16,0-21 0,1 21 15,-1-21-15,0 0 0,21 0 0,-21 0 16,1 0-16,20-21 0,-21 21 0,0-21 16,0 0-16,1-1 0,-1 1 15</inkml:trace>
  <inkml:trace contextRef="#ctx0" brushRef="#br0" timeOffset="61319.26">20362 8700 0,'-21'0'0,"42"0"0,-63 0 0,63 0 32,0 0-17,22 0-15,-22 0 0,21 0 0,0 0 16,1 0-16,20 0 0,-20 0 15,20-22-15,1 22 0,-22 0 0,0 0 16,22 0-16</inkml:trace>
  <inkml:trace contextRef="#ctx0" brushRef="#br0" timeOffset="62084.44">21717 8911 0,'0'21'0,"0"-42"0,21 42 0,0-21 0,0 0 15,1 0-15,-1 0 16,0 0-16,0 0 0,0 0 0,0 0 16,1-21-16,-1 21 0,0-21 0,0 0 15,-21 0-15,21 0 0,-21-1 16,21 1-16,-21 0 0,0-21 0,0 21 16,0-1-16,0 1 0,0 0 15,-21 0-15,0 21 16,-21 0-16,21 0 0,-1 21 15,1-21-15,-21 42 0,0-20 0,20-1 16,-20 21-16,0-21 0,21 22 16,-22-1-16,22 0 0,0-21 0,0 22 15,21-22-15,0 0 0,0 21 0,0-20 16,21-1-16,0-21 16,0 0-16,0 0 0,22 0 0,-22 0 15,21 0-15,-21 0 0,1-21 0,20 21 16,-21-22-16,0 1 0,0-21 15,1 21-15,-1-22 0,0 22 16,0-21-16,0 0 0,0 20 0,-21-20 16,0 21-16,22 0 0,-22 0 15,0-1-15,0 44 16,0-1 0,-22 0-16,1 21 0,21-21 15,0 22-15,0-22 0,-21 0 0,21 21 16,0-20-16,0 20 0,0-21 0,0 0 15,0 0-15,64 22 16,-43-43-16,0 21 16,0-21-16,21 0 0,-20 0 0,-1 0 15,21-21-15,-21 21 0,22-21 0,-22-1 16,0-20-16,0 21 0,21-21 16,-20-1-16,-1 1 0,0 0 0,0-22 15,0 22-15,22-1 0,-22-20 16,0 21-16,0-1 0,-21 22 0,21-21 15,-21 21-15,21 21 0,-42 42 32,0-21-32,0 0 0,0 22 15,0-1-15,21 0 0,-22 1 0,1-1 16,0 127 0,21-126-16,0-22 15,0 21-15,0-21 0,0 0 0,0 1 0,21-1 16,0 0-16,1-21 15,-1 0-15,0 0 0,0 0 0,21 0 16,-20 0-16,-1-21 0,0 0 0,0-1 16,0 1-16</inkml:trace>
  <inkml:trace contextRef="#ctx0" brushRef="#br0" timeOffset="62241.35">22542 8700 0,'-21'0'0,"42"0"0,-63 0 16,21 0-16,0 0 0,42-22 31,0 22-31,21 0 16,-20 0-16,20-21 0,0 21 15,1-21-15,-22 21 0,21-21 0,0 21 16,1-21-16</inkml:trace>
  <inkml:trace contextRef="#ctx0" brushRef="#br0" timeOffset="63155.83">23982 11557 0,'21'-21'0,"-42"42"0,63-63 15,-21 42-15,0-21 0,-21-1 0,22 1 16,-22 0-16,21 0 0,-21-21 0,0 20 16,0-20-16,0 0 0,0-212 15,0-170-15,0 1 0,-21 21 0,-1 63 0,1 85 16,0 43-16,0 62 0,0 22 16,-22 43-16,22 20 0,0 1 0,-21 42 15,21-1-15,-22 22 0,22 0 16,-21 22-16,21-1 0,-1 0 0,1 21 15,0-21-15,0 1 0,0-1 16,21 21-16,-21-21 0,21 0 16,0 1-16,0-1 0,0 0 0,0 0 15,21-21-15,0 21 0,0 0 16,21-21-16,-20 0 0,-1 0 16,0 0-16,21-21 0,-21 21 0,1-21 15,-1 0-15,0 21 0,0-21 0,0 21 16,0-21-16,-21-1 0,22 1 15,-22 0-15,21 21 0,-21-21 16,0 0-16,0 0 0,0-1 16,0 1-1,21 21 48,0 0-48,0 0 1,0 0 0,1 0-1,-22-21 1,0 0 0,0 0-16,21 21 15,-21 21 32,0 0-47,0 0 0,0 0 16,0 22-16,0-22 0,0 0 0,0 21 15,0-20-15,0 20 0,0-21 0,0 0 16,0 0-16,0 1 0,21-22 16,21 21-16,-21-21 0,22 0 0,-1 0 15,-21 0-15,22 0 0,20-21 16</inkml:trace>
  <inkml:trace contextRef="#ctx0" brushRef="#br0" timeOffset="64596.16">24871 8805 0,'0'0'16,"0"22"-16,0-1 0,0 0 0,0 0 15,0 0-15,21-21 16,0 0 0,0 0-16,0 0 0,1 0 0,-1 0 15,21-21-15,-21 21 0,0-21 16,1 0-16,-1-22 0,21 22 0,-21 0 16,0-21-16,1-1 0,-22 1 15,21 0-15,0-1 0,0 1 0,0-21 16,0 20-16,1-20 0,-1-1 15,-21 22-15,0 0 0,21-1 0,-21 22 16,0 0-16,0 0 0,0 42 16,-21 0-1,0 21-15,21-20 0,-22 20 0,1 0 16,0 1-16,0-1 0,0 0 16,0 1-16,21-22 0,0 21 15,-22 0-15,22 1 0,0-1 0,0-21 16,0 22-16,0-22 0,0 21 0,0-21 15,0 0-15,22 1 0,-1-1 16,0-21-16,0 0 0,0 0 16,22 0-16,-22 0 0,0 0 15,21 0-15,-21-21 0,22 21 0,-22-22 16,21 1-16,-21-21 0,1 21 0,-1 0 16,0-1-16,0 1 0,0 21 15,-21-21-15,0 0 0,-21 21 31,0 0-31,0 0 0,21 21 16,-21 0-16,-1 0 0,22 1 16,0-1-16,0 0 0,0 0 15,0 0-15,0 0 0,0 1 16,22-1-16,-1-21 0,0 0 16,21 0-16,-21 0 0,1 0 0,20 0 15,0 0-15,1 0 0,-22 0 16,21 0-16,0-21 0,-20-1 0,-1 1 15,21 0-15,-21 0 0,-21 0 0,21-22 16,1 43-16,-22-21 0,0 0 16,0 0-16,-22 42 31,22 0-31,-21-21 16,0 21-16,21 1 0,0-1 0,-21 0 15,21 0-15,-21 0 0,21 0 0,0 1 16,0-1-16,0 0 15,0-42 17,0 0-17,0-1-15,21 1 0,0 0 16,0 0-16,-21 0 0,21 0 0,1-1 16,-1 1-16,0 0 0,0 0 15,0 0-15,0 21 0,1 0 0,-1 0 16,-21 21-1,0 0 1,0 0-16,0 0 0,0 1 16,0-1-16,0 0 0,0 0 0,0 0 15,0 0-15,0 1 16,0-1-16,21-21 16,0 0-1,-21-21 1,21-1-16,0 22 0,1-21 0,-22 0 15,21 0-15,0 0 0,0 0 16,0-1-16,0-20 0,1 21 16,-1 0-16,-21 0 0,21 21 0,-21-22 15,21 22-15,-21 22 32,0-1-32,0 0 0,0 0 15,-21 0-15,21 0 0,0 1 0,0-1 16,0 0-16,0 0 0,0 0 15,0 0-15,21 1 0,0-1 0,0 0 16,1-21-16,-1 21 0,0-21 0,21 0 16,1 0-16,-22 0 15,21 0-15,0 0 0,1 0 0,-22 0 0,21 0 16,-21-21-16,22 0 0,-22 0 16,0-1-16,0 1 0,0 0 15,1-21-15,-22 21 0,0-1 0,0-20 16,0 21-16,0 0 15,-22 21-15,1 0 0,0 0 16,0 0-16,0 0 0,-22 21 0,22 21 16,0-21-16,21 1 0,-21-1 15,21 21-15,-21-21 0,21 0 0,0 1 16,0-1-16,0 0 0,0 0 0,21 0 16,0 0-16,0-21 15,-21 22-15,21-22 0,1 0 0,-1 0 16,21 0-16,-21 0 0,0 0 0,22 0 15,-22 0-15,0-22 0,0 1 16,0 21-16,-21-21 0,22-21 0,-1 21 16,-21-1-16,0-20 0,0 21 0,0 0 15</inkml:trace>
  <inkml:trace contextRef="#ctx0" brushRef="#br0" timeOffset="64811.04">26585 8255 0,'-42'0'15,"84"0"-15,-105 0 0,42 0 0,-1-21 0,1 21 16,21-21-16,-21 21 16</inkml:trace>
  <inkml:trace contextRef="#ctx0" brushRef="#br0" timeOffset="65070.89">24998 8319 0,'-21'21'16,"42"-42"-16,-42 63 16,42-42-16,0 0 0,21 0 15,-21 0-15,22 0 0,-22 0 16,21 0-16,-21 0 0,22 0 0,-1 0 16,0 0-16,1 0 0,-22 0 15,21 0-15,1 0 0,-22 0 16,0 0-16,0 0 0,0 0 0,0 0 15</inkml:trace>
  <inkml:trace contextRef="#ctx0" brushRef="#br0" timeOffset="66207.36">1609 10859 0,'-64'0'0,"128"0"0,-191 0 15,63 0-15,22 0 0,-22 0 16,22-22-16,0 22 0,-1 0 0,22 0 15,0 0-15,0 0 0,42 0 16,21 0 0,1 0-16,-1 0 0,21 0 15,22 0-15,-21 0 0,20 0 16,1 0-16,21 0 0,-22 0 0,1 0 16,0 0-16,21 0 0,-22 0 15,1 0-15,0 0 0,-1 22 16,-20-22-16,-1 0 0,1 0 0,-22 0 15,22 0-15,-43 0 0,21 0 0,-21 0 16,0 0-16,-42 0 31,0 0-31,0-22 0,-21 22 16,20-21-16,-20 21 0,21 0 0,-21 0 16,-1-21-16,22 21 0,0 0 15,0-21-15,21 0 16,0 0-16,21 21 15,0 0-15,21 0 0,-20 0 16,20 0-16,0 0 0,1 0 0,-1 21 16,0-21-16,-21 21 0,22 0 0,-22 0 15,0 22-15,0-22 0,-21 0 16,21 21-16,-21-21 0,0 1 0,0 20 16,-21-21-16,0 21 0,0-20 0,0-1 15,-22 0-15,22 0 0,0 0 16,0 0-16,0-21 0,0 0 0,21 22 15,0-44 1,0 1 0</inkml:trace>
  <inkml:trace contextRef="#ctx0" brushRef="#br0" timeOffset="67159.6">3810 10287 0,'21'-21'0,"-42"42"0,63-63 0,-21 42 16,-21 21-1,0 21-15,0-21 0,0 22 16,0-1-16,0 0 0,0 1 0,-21 20 16,0-20-16,21 20 0,-21-21 0,0 1 15,0-1-15,-1 0 0,22 1 16,-21-1-16,0-21 0,0 22 0,21-22 15,0 0-15,0 0 0,21-42 32,0 0-17,0 0-15,1-1 0,-1 1 16,0 0-16,0 0 0,0-21 0,0 20 16,1-20-16,-22 21 0,21 0 15,0-22-15,0 22 0,0 21 16,0-21-16,1 21 15,-1 21-15,-21 0 0,0 1 16,0-1-16,21 21 0,-21-21 16,0 0-16,0 1 0,21 20 0,-21-21 15,0 0-15,0 0 0,21 1 0,-21-1 16,0 0-16,21 0 16,1-21-16,-1 0 0,0 0 15,0 0-15,0 0 0,0 0 16,1 0-16,-1 0 15,0-21-15,0 0 0,0 0 0,0-1 16,1-20-16,-1 21 0,0-21 0,21 20 16,-21-20-16,1 0 0,-1-22 15,0 22-15,0 0 0,0-22 0,-21 22 16,0-1-16,21 1 0,-21 21 0,0-21 16,22 20-16,-22 1 0,0 42 31,0 1-31,0 20 15,0-21-15,0 21 0,0 1 16,-22-1-16,22 0 0,0 1 0,0-1 16,0 0-16,0 1 0,0-22 0,0 21 15,0 1-15,22-22 0,-22 0 16,21 21-16,0-21 0,0 1 16,0-22-16,22 21 0,-22 0 0,21-21 15,-21 0-15,22 0 0,-22 0 16,21 0-16,-21 0 0,22 0 0,-22-21 15,21 0-15,-21-1 0,22 22 0,-22-21 16,21-21-16,-21 21 0,0 0 16,1-1-16,-1-20 0,-21 21 0,0-21 15,0 20-15,0-20 0,0 21 0,0 0 16,0 0-16,-21-1 0,-1 1 16,1 21-16,0 0 0,0 0 0,0 0 15,0 21-15,-1-21 0,22 22 16,-21 20-16,0-21 0,21 0 15,0 22-15,0-22 0,0 21 0,0-21 16,0 22-16,0-22 0,0 0 0,0 0 16,21 0-16,0 0 0,-21 1 15,22-1-15,-1-21 0,0 0 0,0 0 16,0 0-16,0 0 0,22 0 0,-22 0 16,21 0-16,1 0 0,-1-21 0,0-1 15,1 1-15,20 0 0,-21 0 16</inkml:trace>
  <inkml:trace contextRef="#ctx0" brushRef="#br0" timeOffset="67511.39">6879 10245 0,'0'0'0,"42"-21"0,-20-1 0,-1 22 15,0-21-15,0 0 0,0 0 0,-21 0 16,21 0-16,-21-1 0,0 1 15,0 0-15,0 0 0,0 0 0,-21 0 16,0 21-16,0 0 0,0 0 16,-22 0-16,22 0 0,-21 0 15,0 21-15,-1 0 0,22 0 16,-21 21-16,-1 1 0,1-1 0,21 0 16,0 1-16,-22 20 0,22 1 15,21-22-15,0 22 0,-21-1 0,21-21 16,0 1-16,0 20 0,0-20 0,21-22 15,0 21-15,1-21 0,-1 22 16,21-22-16,-21 0 0,22-21 0,-1 21 16,0-21-16,22 0 0,-22 0 0,22 0 15,-22 0-15,0 0 0,1-21 0,20 21 16,-21-21-16,-20 0 0,20-1 16,0 1-16,-21 0 0</inkml:trace>
  <inkml:trace contextRef="#ctx0" brushRef="#br0" timeOffset="69424.56">7514 10520 0,'0'-21'0,"0"42"0,0-63 0,0 20 16,0 1-16,0 0 0,0 0 0,-21 0 16,0 21-16,0 0 0,-1 0 15,1 0-15,-21 0 0,21 21 16,0-21-16,-1 21 0,1 21 0,0-20 16,-21 20-16,21-21 0,21 21 15,-22 1-15,22-22 0,-21 21 0,21-21 16,0 22-16,0-22 0,0 0 0,0 0 15,21 0-15,1 1 0,-1-22 16,0 0-16,0 0 0,0 0 16,0 0-16,22 0 0,-22 0 15,0-22-15,0 1 0,22 21 0,-22-21 16,0 0-16,0-21 0,-21 20 16,21 1-16,-21-21 0,21 21 0,-21-22 15,0 22-15,0 0 0,0 0 0,0 0 16,0 0-16,-21 21 15,0 21 1,0 0-16,21 0 0,0 0 0,0 22 16,-21-22-16,21 0 15,0 21-15,0-21 0,0 1 0,0-1 16,0 0-16,0 0 0,21 0 0,0 0 16,0-21-16,0 0 0,22 22 15,-22-22-15,0 0 0,21 0 0,-20 0 16,20 0-16,0-22 0,-21 22 0,22-21 15,-22 0-15,0 0 0,21 0 0,-20 0 16,-1-22-16,0 1 0,-21 21 16,21-22-16,-21 1 0,21 0 0,-21-1 15,21 1-15,-21 21 0,0 0 0,0 0 16,0 42 15,0 106-15,0-106-16,-21 21 0,21-21 15,-21 22-15,21-22 0,-21 21 0,21-21 16,-21 1-16,21-1 0,0 0 0,0 0 16,0-42 15,0 0-15,0 0-16,21-22 15,0 22-15,0-21 0,-21 21 0,21-22 16,1 22-16,-1-21 0,0 21 0,0-22 15,-21 22-15,21 0 0,0 21 16,1-21-16,-1 21 0,0 0 16,0 0-16,-21 21 0,0 0 15,0 0-15,21 0 0,-21 22 0,0-22 16,21 0-16,-21 21 0,0-20 16,0-1-16,0 0 0,22 21 0,-1-21 15,0 1-15,0-1 0,0 0 16,0-21-16,1 0 0,20 0 15,-21 0-15,0 0 0,22 0 0,-22 0 16,0 0-16,21-21 0,-21 21 0,1-21 16,20-1-16,-21 1 0,0-21 15,0 21-15,1-22 0,-22 1 16,21 0-16,-21 21 0,21-22 0,-21 1 16,0 21-16,0 0 0,0-1 0,0 44 31,0-1-31,-21 0 15,21 21-15,-21-21 0,21 22 0,-22-22 16,22 21-16,0-21 0,-21 1 16,21 20-16,-21-21 0,21 0 0,-21 0 15,21 1-15,0-1 0,0 0 16,0-42 15,0 0-15,21-1-16,0 1 0,0 0 0,1 0 15,-1-21-15,0 20 0,0-20 16,0 0-16,22 21 0,-22-22 0,0 22 16,0-21-16,0 21 0,0 21 0,1-22 15,-1 22-15,0 22 16,-21-1-16,0 21 16,0-21-16,0 0 0,0 22 0,0-22 15,0 0-15,0 21 0,0-20 16,0-1-16,21 0 0,-21 0 0,21 0 15,0 0-15,-21 1 0,22-22 0,-1 0 16,0 21-16,0-21 0,21 0 16,-20 0-16,-1 0 0,21 0 15,-21 0-15,22-21 0,-22-1 0,21 1 16,-21 0-16,0 0 0,22 0 16,-22-22-16,0 22 0,0-21 0,0 21 15,1-22-15,-22 1 0,21 21 0,0 0 16,-21 0-16,0-1 0,0 44 31,0-1-31,-21 0 16,0 0-16,-1 21 0,22-20 0,0-1 15,-21 21-15,21-21 0,0 22 16,-21-22-16,21 0 0,0 0 16,0 0-16,0 0 0,0 1 0,21-1 15,0-21-15,1 0 0,-1 21 16,0-21-16,0 0 0,0 0 15,22 0-15,-22-21 0,0 21 0,0-21 16,0-1-16,0 1 0,1 0 0,-1 0 16,0-21-16,0 20 0,-21-20 0,0 0 15,0-1-15,0 1 0,0 0 16,0-1-16,0 22 0,0 0 16,0 0-16,-21 0 0,-21 21 0,20 0 0,1 0 15,-21 0-15,21 0 16,-22 0-16,22 0 0,0 21 0,0 0 15,-21 21-15,42-20 0,-22 20 0,22-21 16,-21 21-16,21-20 0,0 20 0,0-21 16,0 21-16,0-20 0,21-1 15,1 0-15,-22 0 0,21 0 0,0 0 16,0-21-16,21 0 0,-20 0 0,-1 0 16,21 0-16,-21 0 0,22 0 15,-1 0-15,0-21 0,1 0 0,-1 0 16,0 0-16,1-22 0,-1 22 15,0-21-15,-21 0 0,22-1 16,-22 1-16,0-22 0,21 22 0,-20 0 16,-1-1-16,0-20 0,-21-1 15,21 22-15,-21 0 0,0 21 16,0-1-16,0 1 0,-21 21 16,21 21-16,0 1 15,-21-1-15,0 0 0,21 21 16,-22 1-16,22-1 0,0 0 0,0 1 15,0-1-15,-21 0 0,21 1 0,0-1 16,0 21-16,0-41 0,0 20 16,0 0-16,0-21 0,0 22 0,0-22 15,21 0-15,-21 0 0,22-21 16,-1 21-16,0-21 0,21 0 0,-21 0 16,22 0-16,-22 0 0,21 0 15,-21-21-15,22 0 0,-22 0 0,21 0 16,-21 0-16,1-22 0,-1-20 15</inkml:trace>
  <inkml:trace contextRef="#ctx0" brushRef="#br0" timeOffset="69591.47">10414 10266 0,'0'0'0,"-21"0"16,0 0-16,21 21 15,21-21-15,0 0 16,0 0-16,0 0 0,0 0 15,1 0-15,-1 0 0,21 0 16,-21-21-16,22 0 0,-22 21 0,21-21 16,-21 21-16,22-22 0,-22 22 0</inkml:trace>
  <inkml:trace contextRef="#ctx0" brushRef="#br0" timeOffset="70684.58">12890 10541 0,'0'-85'31,"0"64"-31,0 0 0,0 0 0,0-21 16,0 20-16,0-20 0,-21 21 15,0-21-15,0 20 0,0-20 0,0 21 16,-1-21-16,1-1 0,0 22 0,-21 0 16,21 0-16,-1 21 0,-20 0 15,21 0-15,-21 0 0,20 0 0,-20 21 16,0 21-16,21-21 0,-22 22 0,1-1 16,0 0-16,20 1 0,-20-1 15,21 22-15,0-22 0,0 0 0,21 1 16,0-1-16,0 0 0,0-21 15,0 1-15,21-1 0,0 0 0,0 0 16,21-21-16,1 0 0,-22 0 16,21 0-16,1 0 0,-1-21 0,0 21 15,-21-21-15,22 0 0,-1-22 0,0 22 16,1-21-16,-22 21 0,21-22 16,1 1-16,-22-22 0,0 22 0,21 0 15,-21-22-15,1 1 0,20 20 0,-21-20 16,0-1-16,0 1 15,1-1-15,-1 1 0,0 21 0,-21-22 16,0 22-16,0 21 0,0-1 0,0 1 16,0 0-16,-21 42 15,0 0-15,-1 22 0,-20-1 16,21 0-16,0 1 0,0 20 0,-1-20 16,1 20-16,0 1 0,0-22 15,0 21-15,0 1 0,21-22 0,-22 22 16,22-22-16,0 0 0,0 1 0,0-1 15,22 0-15,-1 1 0,0-22 16,0 0-16,21 0 0,-20 0 0,20-21 16,-21 0-16,21 0 0,1 0 0,-22 0 15,21 0-15,1-21 0,-1 0 16,0 0-16,1 0 0,-1-22 16,0 22-16,-21 0 0,22-21 0,-22 21 15,0-22-15,0 22 0,0 0 0,1 0 16,-22 0-16,0 42 31,-22 0-31,1 0 0,0 0 16,21 22-16,0-22 0,0 0 15,0 21-15,0-21 0,0 1 0,0-1 16,0 0-16,0 0 0,0 0 0,21-21 16,0 21-16,22-21 0,-22 0 0,0 0 15,0 0-15,22 0 0,-22 0 16,0 0-16,21-21 0,-21 0 15,1 21-15,20-21 0,-21-21 0,0 20 16,0-20-16,-21 21 0,0-21 16,22-1-16,-22 22 0,0-21 0,0-1 15,0 22-15,-22 0 0,1 0 0,0 0 16,0 0-16,0 21 0,0 0 0,-1 0 16,1 0-16,0 0 0,0 21 15,0-21-15,0 21 0,-1 0 0,1 0 16,0 0-16,0 1 0,0-1 15,-22 0-15,1 0 0,21 0 0</inkml:trace>
  <inkml:trace contextRef="#ctx0" brushRef="#br0" timeOffset="71496.11">7726 12256 0,'-21'0'0,"-1"0"16,22-22 0,0 1-1,0 0-15,0 0 16,0 0-1,0 0-15,0-1 0,0 1 16,-21 0-16,0 0 0,0 0 0,21 0 16,-21-1-16,0 22 0,-22-21 15,22 21-15,0 0 0,-21 0 0,20 0 16,-20 21-16,21 1 0,-21-1 0,20 21 16,-20-21-16,21 22 0,-21-1 15,20 0-15,-20 1 0,21 20 0,0-21 16,21 1-16,0-1 0,-21 0 0,21 1 15,0-22-15,0 21 0,0-21 16,0 1-16,21-1 0,0 0 16,0-21-16,0 0 0,0 0 0,22 0 15,-22 0-15,21-21 0,-21 21 16,22-21-16,-1-1 0,0-20 0,1 21 16,-1-21-16,-21 20 0,22-20 0,-1 0 15,-21-22-15,21 22 0,-20-22 16,-1 1-16,0-1 0,21-20 0,-21 20 15,1 1-15,-1-1 0,0 1 0,-21-1 16,21 1-16,-21-1 0,21 22 16,-21 0-16,0-1 0,0 22 0,0 0 15,0 0-15,-21 42 16,0 0-16,0 0 0,0 22 16,21-1-16,-22 0 0,22 22 0,-21-22 15,21 22-15,0-1 0,0 1 16,0-1-16,0 1 0,0-1 0,0 1 15,0-22-15,0 21 0,0-20 0,21-1 16,-21-21-16,22 22 0,-1-22 16,0 0-16,0-21 0,0 21 0,0-21 15,1 0-15,20 0 0,-21 0 0,0 0 16,0-21-16,1 0 0</inkml:trace>
  <inkml:trace contextRef="#ctx0" brushRef="#br0" timeOffset="71871.41">8255 12150 0,'-21'21'16,"21"0"-16,21-21 31,0 0-31,0 0 16,0-21-16,1 21 0,-1-21 0,0 0 15,0 21-15,-21-22 0,21 1 16,0 21-16,-21-21 0,0 0 16,0 0-16,0 0 0,0-1 15,-21 22-15,0 0 16,0 0-16,0 22 0,-22-1 16,22 0-16,0 0 0,0 0 0,0 22 15,0-22-15,21 21 0,0 0 0,-22-20 16,22 20-16,0 0 0,0-21 15,0 1-15,0-1 0,0 21 0,0-21 16,22 0-16,-1-21 0,0 0 16,0 0-16,0 0 0,0 0 15,22 0-15,-22 0 0,0 0 16,21 0-16,1-21 0,-1 0 0</inkml:trace>
  <inkml:trace contextRef="#ctx0" brushRef="#br0" timeOffset="72291.16">9313 12023 0,'-21'-21'31,"42"42"-31,-63-42 0,21 21 0,0 0 0,-22 0 0,22 21 16,-21-21-16,21 21 0,-22 0 15,22-21-15,0 21 0,0 0 16,0 1-16,-1-22 0,22 21 0,0 0 15,0 0-15,0 0 16,22-21-16,-1 21 0,0-21 16,21 22-16,-21-1 0,22-21 0,-22 21 15,21 0-15,-21 0 0,1 0 16,-1-21-16,0 22 0,0-1 0,0 0 16,-21 0-16,0 0 0,0 0 15,-21 1-15,0-22 16,0 0-16,0 21 0,-1-21 0,-20 0 15,21 0-15,-21 0 0,20 0 16,-20 0-16,21 0 0,-21-21 0,20 21 16,-20 0-16,21-22 0,0 22 15,0 0-15,-1-21 0,22 0 0,0 0 32,22 21-32,-1-21 15,0 21-15,21-21 0,-21 21 0,22-22 16,-22 22-16,21 0 0</inkml:trace>
  <inkml:trace contextRef="#ctx0" brushRef="#br0" timeOffset="72676.94">9546 12361 0,'21'0'31,"0"0"-31,1 0 0,-1 0 15,0 0-15,0 0 0,0-21 0,0 0 16,1 0-16,20 21 0,-21-21 0,0 0 16,0-1-16,1 1 0,20 0 15,-42 0-15,21 0 0,-21 0 0,0-1 16,0 1-16,0 0 0,0 0 0,-21 21 16,0 0-16,0 0 0,-1 0 15,1 0-15,-21 0 0,21 0 16,0 21-16,-22 0 0,22 0 0,0 22 15,-21-22-15,20 21 0,1-21 16,0 22-16,21-22 0,0 21 0,0-21 16,-21 1-16,21 20 0,0-21 0,0 0 15,0 0-15,21 1 0,0-1 16,0-21-16,1 21 0,20-21 0,-21 0 16,21 0-16,-20 0 0,20 0 0,0 0 15,1 0-15,-1-21 0,0 21 16,1-21-16,-22-1 0,21 1 0,0-21 15</inkml:trace>
  <inkml:trace contextRef="#ctx0" brushRef="#br0" timeOffset="72959.78">10604 11367 0,'0'0'0,"-21"0"16,0 0-16,0 0 0,0 21 15,21 0-15,-21 21 0,-1-21 0,22 22 16,-21-1-16,0 0 0,21 1 16,-21 20-16,0-20 0,21 20 0,0 1 15,-21-1-15,-1 1 0,1-22 16,21 21-16,-21-20 0,21 20 16,-21-20-16,21-1 0,-21 0 0,21 1 15,0-22-15,0 0 0,0 21 0,0-21 16,0 1-16,21-22 15,0 0 1,0-22-16,0 1 0,1 21 16,-1-21-16</inkml:trace>
  <inkml:trace contextRef="#ctx0" brushRef="#br0" timeOffset="73351.55">10647 12213 0,'-21'21'0,"21"1"16,0-1 0,21-21-1,0 0-15,0 0 0,0 0 16,0 0-16,1 0 0,-1-21 0,0 21 16,0-22-16,0 1 0,0 21 0,1-21 15,-1 0-15,0 0 0,0 0 0,0-1 16,-21 1-16,0 0 15,0 0-15,-21 21 16,0 0-16,0 0 0,0 0 16,-22 0-16,22 0 0,0 21 15,-21 0-15,20 0 0,1 22 0,0-22 16,0 0-16,0 0 0,21 0 0,-21 22 16,21-22-16,0 0 0,0 0 15,0 0-15,21 1 0,0-1 16,0-21-16,0 21 0,0-21 0,1 0 15,-1 0-15,21 0 0,0 0 16,-20 0-16,20 0 0,0 0 0,22 0 16,-22 0-16,0-21 0,1 21 0,-1-21 15,0-1-15</inkml:trace>
  <inkml:trace contextRef="#ctx0" brushRef="#br0" timeOffset="73885.25">11599 12023 0,'-21'-43'31,"0"43"-31,0 0 0,0 22 16,-1-1-16,1 0 0,0 0 15,0 0-15,21 22 0,-21-22 0,0 0 16,21 21-16,-22-21 0,22 22 0,0-22 16,0 0-16,0 21 0,0-20 0,0-1 15,0 0-15,0 0 0,22 0 16,-1 0-16,0-21 0,0 22 15,0-1-15,0-21 0,22 0 0,-22 0 16,21 0-16,-21 0 0,22 0 16,-1 0-16,-21 0 0,22-21 0,-1-1 15,-21 1-15,0 0 0,22-21 0,-22-1 16,21 1-16,-21 0 0,22-1 0,-22-20 16,0-1-16,21-20 0,-21 20 15,1 1-15,-1-1 0,0 1 16,0-1-16,0 1 0,0 20 0,1 1 15,-22 0-15,0 21 0,0-1 16,0 1-16,0 0 0,-22 21 16,1 0-16,0 21 0,0 0 0,0 1 15,0 20-15,21-21 0,-22 21 16,1 1-16,0-1 0,21 0 0,0 22 16,-21-22-16,0 22 0,21-22 0,-21 22 15,21-22-15,0 21 0,0-20 0,0-1 16,0 0-16,0 1 0,0-1 15,0-21-15,0 0 0,0 1 0,0-1 16,21 0-16,0 0 0,0-21 0,0 0 16,0 0-16,1 0 15,-1 0-15,21 0 0,-21 0 0,0 0 16,1-21-16,20 0 0,-21 0 0,0-1 16,0 1-16,1 0 0</inkml:trace>
  <inkml:trace contextRef="#ctx0" brushRef="#br0" timeOffset="74107.16">12001 11917 0,'0'0'0,"-21"0"0,0 0 0,0 0 16,42 0 15,0 0-31,22 0 0,-1 0 0,0 0 16,1 0-16,-1 0 0,21-21 15,-20 21-15,-1 0 0,22 0 0,-22 0 16,0 0-16,1-21 0,-1 21 0,-21 0 16,21 0-16,-20 0 0,-1-22 15</inkml:trace>
  <inkml:trace contextRef="#ctx0" brushRef="#br0" timeOffset="79982.78">16891 11367 0,'0'0'0,"-21"0"0,0 0 15,-1 0-15,1 0 0,0 0 0,0 0 16,0 0-16,0 0 0,-22-22 15,22 22-15,-21 0 0,21 0 16,-22 0-16,22 0 0,-21 0 0,21 0 16,-1 0-16,1 0 15,0-21-15,42 21 63,22 0-63,-22 0 0,21 0 15,0 0-15,1 0 0,-1 0 0,22 0 16,-1 0-16,1 0 0,20 0 0,-20 0 16,20 0-16,-20 0 0,21 0 15,-22 0-15,22 0 0,-22 0 16,1 0-16,-1 0 0,1 0 0,-22 0 16,0 0-16,1-21 0,-1 21 15,-21 0-15,0 0 0,1 0 0,-22-21 16,0 0-1,0 0 1,0-1 0,-22 22-16,22-21 15,-21 0-15</inkml:trace>
  <inkml:trace contextRef="#ctx0" brushRef="#br0" timeOffset="80491.49">17547 10880 0,'0'0'16,"-21"0"-16,21 21 47,0 0-47,0 0 15,21 0-15,0 1 0,0-1 0,1 0 16,20 0-16,-21-21 0,0 21 16,22 0-16,-22 1 0,21-1 0,-21-21 15,22 21-15,-22 0 0,0-21 16,21 0-16,-21 21 0,1-21 0,20 0 16,-21 0-16,0 0 0,0 0 15,1 0-15,-1 0 0,0 0 0,0 0 16,-21-21-1,-21 21 1,0 0 0,0 0-16,-1 0 0,1 0 0,0 21 15,-21 0-15,21 1 0,-1-1 16,-20 0-16,21 21 0,-21-21 16,-1 22-16,1-22 0,21 21 0,-22-21 15,1 1-15,0 20 0,21-21 16,-22 0-16,22 0 0,0 1 0,0-1 15,0-21-15,21 21 0,0 0 0,-22-21 16,22 21 0,22-21-1,-22-21 1,21 0-16</inkml:trace>
  <inkml:trace contextRef="#ctx0" brushRef="#br0" timeOffset="84795.35">19219 10986 0,'0'-22'16,"0"1"15,21 21-15,-21-21-16,22 21 15,-22-21-15,0 0 16,0 0 0,21 21-16,-21 21 47,0 0-47,0 21 0,0-21 15,0 22-15,-21-1 16,21 0-16,0 22 0,-22-22 0,22 22 15,0-22-15,0 0 0,0 22 0,0-22 16,0-21-16,0 22 0,0-22 16,0 0-16,0 0 0,0 0 0,0 1 15,22-22 17,-1-22-32,-21 1 0,21 0 0,0 0 15,0 0-15,-21-22 0,21 1 0,1 21 16,-1-21-16,0-1 0,0 1 15,0 0-15,0-1 0,-21 22 16,22-21-16,-1 21 0,-21-1 0,21 22 16,0 22-1,-21-1 1,0 21-16,0 0 0,0-20 16,0 20-16,0 0 0,0 1 0,21-1 15,-21-21-15,21 21 0,-21 1 0,0-22 16,22 0-16,-1 0 0,0 0 15,0 1-15,0-1 0,0-21 0,1 0 16,-1 0-16,0 0 0,21 0 0,-21 0 16,1 0-16,-1 0 0,0-21 15,0-1-15,0 1 0,0 0 0,1 0 16,-22-21-16,21-1 0,0 22 16,-21-42-16,0 20 0,21 1 15,0 0-15,-21-22 0,0 22 0,21-1 16,1 1-16,-22 21 0,0-21 0,0 20 15,0 1-15,21 0 0,-21 42 32,0 0-32,-21 1 0,21-1 15,0 21-15,0 0 0,0 1 16,-22-1-16,22 0 0,0 1 0,0-1 16,0 0-16,0 1 0,0-22 0,0 21 15,0-21-15,0 1 0,22 20 16,-1-21-16,0 0 15,0-21-15,0 0 0,22 0 0,-22 0 16,21 0-16,-21 0 0,22 0 16,-1-21-16,0 0 0,1 0 0,-1 0 15,0-1-15,-21 1 0,22-21 0,-1 0 16,-21 20-16,0-20 0,1 0 16,-1-1-16,0 1 0,-21 21 0,0-21 15,0 20-15,0 1 0,0 0 16,-21 21-16,0 0 15,-1 0-15,-20 21 0,21 0 0,0 1 16,21 20-16,-21 0 0,21-21 16,0 22-16,0-1 0,0 0 15,0 1-15,0-22 0,0 21 0,21-21 16,0 22-16,0-22 0,0 0 0,0-21 16,1 21-16,20-21 0,-21 0 15,0 0-15,0 0 0,22 0 0,-22 0 16,0 0-16,21-21 0,-20 0 0</inkml:trace>
  <inkml:trace contextRef="#ctx0" brushRef="#br0" timeOffset="85135.67">22521 10837 0,'0'0'0,"0"-21"0,0 0 16,0 0-16,-21 0 15,0 21-15,0 0 0,0 0 16,-22 0-16,22 0 0,0 21 16,0-21-16,0 42 0,-22-21 0,22 1 15,0 20-15,0-21 0,0 21 16,-1 1-16,1-1 0,0 0 0,0 1 15,0 20-15,21-20 0,0-1 16,0 0-16,0-21 0,0 22 0,0-1 16,0-21-16,0 0 0,21 1 15,0-1-15,21 0 0,1-21 0,-1 0 16,22 0-16,-22 0 0,21 0 0,1 0 16,21 0-16,-22-21 0</inkml:trace>
  <inkml:trace contextRef="#ctx0" brushRef="#br0" timeOffset="86031.15">23199 11113 0,'0'-43'0,"0"86"0,0-107 0,0 43 0,0 0 15,-22 21-15,1-21 0,0 21 0,0 0 16,0 0-16,-22 0 0,22 0 16,0 0-16,-21 0 0,21 21 0,-22 0 15,22 0-15,-21 21 0,21-20 0,-1 20 16,1-21-16,0 21 0,21-20 15,0 20-15,0-21 0,0 21 0,0-20 16,0-1-16,21 0 0,22 0 0,-22-21 16,0 21-16,0-21 0,21 0 15,-20 0-15,20 0 0,-21 0 0,0 0 16,22-21-16,-22 0 0,0 0 16,0 0-16,0-1 0,0 1 15,-21-21-15,22 0 0,-22 20 0,21-20 16,-21 0-16,21 21 0,-21-1 0,0 1 15,0 0-15,0 0 0,-21 21 32,0 21-32,21 0 0,0 0 0,-22 1 15,1 20-15,21-21 0,0 21 16,0-20-16,0-1 0,0 21 0,0-21 16,0 0-16,0 1 0,0-1 0,21-21 15,1 21-15,-1 0 0,0-21 16,0 0-16,21 0 0,-20 0 15,20 0-15,-21 0 0,21 0 0,1-21 16,-22 0-16,21 0 0,1-1 0,-22-20 16,21 21-16,-21-21 0,0-1 15,1 1-15,-1 21 0,0-22 0,0 22 16,0 0-16,0-21 0,1 21 16,-22-1-16,0 44 31,0-1-31,0 0 15,-22 21-15,22-21 0,0 1 16,0 20-16,0-21 0,0 21 0,0 1 16,-21-22-16,21 0 0,0 21 15,0-20-15,0-1 0,0 0 16,0 0-16,0 0 0,0 0 16,0 1-16,0-44 31,21 22-16,-21-21-15,0 0 0,0 0 0,0-21 16,22 20-16,-1-20 0,-21 0 16,21-1-16,0 1 0,0 0 15,0 21-15,1-22 0,-1 1 0,21 21 16,-21 0-16,22-22 0,-22 22 16,21 21-16,-21-21 0,22 21 15,-1 0-15,0 0 0,1 0 0,-22 0 0,21 21 16,-21 0-16,22 0 0,-22 1 15,0 20-15,-21-21 0,21 21 0,-21-20 16,0 20-16,0 0 0,0-21 0,0 22 16,-21-22-16,21 0 0,-21 0 0,0 0 15,21 1-15,-22-1 16,1-21-16,21 21 0,-21-21 16,0 0-1</inkml:trace>
  <inkml:trace contextRef="#ctx0" brushRef="#br0" timeOffset="86784.72">20447 12996 0,'0'0'0,"0"-21"0,0 0 16,0 0-16,0 0 0,0 0 0,0-1 16,0-20-16,0 21 0,0 0 0,0-22 15,0 22-15,-21-21 16,0 21-16,-1 0 0,-20-22 0,21 22 16,0 0-16,-22 0 0,22 0 0,-21 21 15,0 0-15,20 0 0,-20 0 16,0 21-16,-1 0 0,22 0 0,-21 21 15,0 1-15,20-1 0,-20 0 0,0 22 16,21-1-16,-1 1 0,1-22 16,0 22-16,21-22 0,0 0 0,0 85 15,21-105 1,0-1-16,22 0 0,-22 0 0,0-21 16,21 0-16,1 0 0,-1 0 0,0 0 15,1 0-15,-1-21 0,0 0 16,22 0-16,-22-1 0,22-20 15,-22 0-15,0-1 0,1-20 0,-1-1 16,0 1-16,1-1 0,-1 1 0,-21-22 16,22 22-16,-22-1 0,0-20 15,0 20-15,0 1 0,0-1 0,-21 22 16,0-1-16,0 1 0,0 21 16,0 0-16,-21 21 15,0 21-15,0 0 0,0 21 0,0 1 16,-1 20-16,1-20 0,0 20 15,0 1-15,0-1 0,0 1 16,21-1-16,-22-21 0,22 22 0,-21-1 16,21-20-16,0 20 0,0-20 15,0-22-15,0 21 0,0-21 0,21 22 16,1-22-16,-1-21 0,0 21 0,0-21 16,0 0-16,22 0 0,-22 0 15,21 0-15,-21-21 0,0 0 0,22-1 16</inkml:trace>
  <inkml:trace contextRef="#ctx0" brushRef="#br0" timeOffset="87157.51">20955 12785 0,'-21'21'0,"42"-42"0,-42 63 15,0-42-15,21 21 0,0 0 16,21-21-16,21 0 15,-21 0-15,0 0 16,1 0-16,-1-21 0,21 21 0,0-21 16,-20 21-16,20-21 0,-21 0 0,0 0 15,22-1-15,-43 1 0,21 0 16,-21 0-16,0 0 0,0 0 0,0-1 16,-21 22-16,-1 0 0,1 0 15,0 0-15,-21 0 0,21 0 16,-22 22-16,22-1 0,0 21 15,-21-21-15,20 22 0,1-1 0,0 0 16,0-21-16,0 22 0,21-1 16,0 0-16,0-20 0,0 20 0,0-21 15,0 0-15,0 0 0,21 1 0,0-1 16,0 0-16,0-21 0,22 0 16,-22 0-16,21 0 0,-21 0 0,22 0 15,-1 0-15,0-21 0,1 0 0</inkml:trace>
  <inkml:trace contextRef="#ctx0" brushRef="#br0" timeOffset="87560.27">22161 12679 0,'0'-21'0,"0"42"0,-21-42 16,-21 0-16,21 21 15,-22 0-15,1 0 0,0 0 16,-1 0-16,1 21 0,0 0 0,21-21 15,-22 21-15,22 0 0,-21 0 0,42 1 16,0-1-16,0 0 0,0 0 16,0 0-16,21 0 0,0 1 15,21-22-15,-20 21 0,20-21 0,0 21 16,1 0-16,-1-21 0,0 21 16,-21 0-16,22-21 0,-22 22 15,21-1-15,-21 0 0,1-21 0,-22 21 16,0 0-16,0 0 0,0 1 15,0-1-15,-22-21 0,1 0 16,0 21-16,-21-21 0,21 0 0,-22 0 16,1 0-16,0 0 0,-1 0 15,1 0-15,0 0 0,20 0 0,-20 0 16,21 0-16,0 0 0,0 0 16,-1-21-16,22 0 15,22-1-15,-1 22 16,0 0-16,0-21 15,21 21-15,-20-21 0,20 21 0</inkml:trace>
  <inkml:trace contextRef="#ctx0" brushRef="#br0" timeOffset="87943.38">22352 13018 0,'21'0'16,"0"0"-1,0 0-15,1 0 16,-1 0-16,0 0 0,0 0 0,0 0 16,22-22-16,-1 1 0,-21 21 15,21-21-15,1 0 0,-22 0 0,21 0 16,-21-1-16,22 1 0,-22-21 0,0 21 16,-21-22-16,0 22 0,0 0 15,0-21-15,0 21 0,0-1 0,-21 22 16,0 0-16,0 0 0,-22 0 0,1 0 15,0 0-15,-1 22 0,1-1 16,0 0-16,-1 21 0,1 1 0,0-1 16,20 0-16,1-21 0,0 22 15,21-1-15,0 0 0,0-20 16,0 20-16,0-21 0,21 21 0,0-20 16,22-1-16,-22-21 0,21 21 0,-21 0 15,22-21-15,-1 0 0,0 0 16,22 0-16,-22 0 0,22 0 0,-22-21 15,22 0-15,-22 0 0,21-1 16,-20 1-16</inkml:trace>
  <inkml:trace contextRef="#ctx0" brushRef="#br0" timeOffset="88203.23">23558 12256 0,'0'0'0,"0"-43"0,0 1 15,0 21-15,-21 21 16,-21 21-16,21 0 15,0 0-15,-1 22 0,1-1 16,21 21-16,-21-20 0,0 20 0,21 1 16,-21-1-16,21 1 0,0-1 15,-21 1-15,21-1 0,-22 1 0,1-1 16,21-20-16,0 20 0,0-21 16,-21 1-16,21-22 0,0 21 0,0-21 15,0 1-15,0-1 0,0 0 16,21-21-1,0 0-15,1 0 0,-1-21 0,0 0 16,21 21-16,-21-22 0,1 1 16</inkml:trace>
  <inkml:trace contextRef="#ctx0" brushRef="#br0" timeOffset="88575.02">23728 12891 0,'0'0'15,"0"21"1,0 0-1,0 0 1,21-21-16,0 0 16,0 0-16,0 0 0,1 0 0,-1 0 15,0-21-15,0 21 0,0-21 16,0 0-16,1-1 16,-22 1-16,21 0 0,-21 0 0,0 0 15,0 0-15,0-1 0,0 1 16,0 0-16,-21 21 0,-1 0 0,1 0 15,0 0-15,0 0 0,-21 0 0,20 21 16,-20 0-16,0 22 0,21-22 16,-22 21-16,22-21 0,0 22 0,0-1 15,0-21-15,21 22 0,0-22 0,0 0 16,0 21-16,0-21 0,0 1 16,21-1-16,0-21 0,0 21 0,0 0 15,22-21-15,-22 0 0,21 0 16,0 0-16,1 0 0,-1 0 15,0 0-15,1 0 0,-1-21 0,0 21 16,-20-21-16,20 0 0,0-1 0</inkml:trace>
  <inkml:trace contextRef="#ctx0" brushRef="#br0" timeOffset="89104.07">24532 12785 0,'21'-21'16,"-42"42"-16,42-64 0,-21 22 15,0 42 1,-21 1-16,0-1 15,0 0-15,0 21 16,-1-21-16,1 1 0,21 20 0,-21-21 16,0 21-16,21-20 0,0 20 0,0-21 15,0 0-15,0 22 0,0-22 16,0 0-16,0 0 0,0 0 0,21 0 16,0-21-16,22 22 0,-22-22 0,21 0 15,-21 0-15,22 0 0,-1 0 16,0 0-16,1 0 0,-1 0 0,21 0 15,-20-22-15,-1 1 0,0 0 0,-20-21 16,20-1-16,0 1 0,1-21 16,-22-1-16,21 1 0,0-22 0,-20 21 15,20 1-15,-21-22 0,21 22 16,-20-1-16,-1 22 0,0-22 16,0 22-16,-21 0 0,21 21 0,-21-1 15,0 1-15,0 0 0,-21 21 16,0 0-16,0 21 0,0 0 15,-1 1-15,1-1 0,0 21 0,0 0 16,21 1-16,-21-1 0,0 22 16,21-22-16,0 21 0,-22 1 0,22-22 15,-21 22-15,21-1 0,-21 1 0,21-22 16,0 0-16,-21 1 0,21-1 16,0 0-16,0-20 0,0-1 15,0 21-15,0-21 0,21 0 16,0-21-16,0 0 0,1 0 15,-1 0-15,0 0 0,0 0 0,21 0 16,-20 0-16,-1-21 0,21 0 0,-21 21 16,22-21-16,-22 0 0,21 0 15,-21-1-15,0 1 0</inkml:trace>
  <inkml:trace contextRef="#ctx0" brushRef="#br0" timeOffset="89407.42">25146 12594 0,'-21'0'0,"42"0"0,-63 0 15,63 0 1,21 21 0,-21-21-16,22 0 0,-22 0 0,21 0 15,22 0-15,-22 22 0,0-22 0,1 0 16,20 0-16,-21 0 0,1 0 15,-1 0-15,-21 0 0,22 0 0,-1 0 16,-21 0-16,0 0 0,0 0 0,1 0 16,-44-22 46,1 22-62,-21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8:27:54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2455 0,'21'0'31,"1"0"-31,-22-21 16</inkml:trace>
  <inkml:trace contextRef="#ctx0" brushRef="#br0" timeOffset="1031.71">6096 572 0,'0'-22'0,"0"44"0,0-65 15,21 22-15,-21 0 0,0 0 16,0 0-16,21-1 16,-21 1-16,0 0 0,0 0 15,0 42 16,0 0-15,0 0-16,0 1 0,0 20 0,-21 0 16,21 1-16,-21-1 0,0 21 15,21 1-15,-21-1 0,21 1 0,-22 21 16,22-22-16,-21 1 0,0-1 16,21 1-16,-21-1 0,0 1 0,0-1 15,21 1-15,-22-22 0,1 21 16,21-20-16,-21-1 0,21 22 0,0-43 15,0 21-15,0 0 0,0-20 16,0-1-16,0 0 0,0 0 0,0-42 47,0 0-47,0 0 16,0-1-16,0-20 0,0 0 0,0-1 15,0 1-15,0-21 0,21 20 16</inkml:trace>
  <inkml:trace contextRef="#ctx0" brushRef="#br0" timeOffset="1432.07">6159 614 0,'0'0'0,"0"-21"16,0 0-16,0-1 31,22 44-15,-22-1-1,0 0-15,0 0 0,21 21 0,0 1 16,-21-1-16,0 0 0,0 22 16,21-1-16,-21 1 0,21-1 0,-21 1 15,21-1-15,-21 1 0,0-22 16,0 22-16,0-22 0,0 22 15,0-22-15,0 0 0,0 1 16,0-1-16,0 0 0,0 1 0,0-22 16,0 0-16,0 0 0,0 0 15,0 0-15,0 1 0,0-44 47,0 1-47,0 0 16,0 0-16,0 0 15,0 0-15,-21-1 0</inkml:trace>
  <inkml:trace contextRef="#ctx0" brushRef="#br0" timeOffset="1707.56">6011 1503 0,'0'0'0,"-21"0"0,0 0 16,42 0 15,0-21-31,0 21 16,1-21-16,20 21 0,-21 0 15,0 0-15,22-22 0,-22 22 0,0 0 16,0 0-16,21 0 0,-20 0 16,-1 0-16,-21-21 0,21 21 15,0 0 32,0 0-47,-21-21 16,21 21-16</inkml:trace>
  <inkml:trace contextRef="#ctx0" brushRef="#br0" timeOffset="2103.34">7027 1334 0,'0'-64'31,"0"43"-31,0 0 16,0 0 0,-21 21-16,0 0 15,0 0-15,0 0 16,-1 0-16,1 0 0,0 21 0,0 0 15,0 0-15,0 0 0,-1 22 16,-20-22-16,21 21 0,0-21 16,-22 22-16,22-1 0,0 0 15,0-21-15,21 22 0,0-1 0,0 0 16,0-20-16,0 20 0,0-21 16,0 0-16,0 0 0,21 1 0,0-1 15,0-21-15,22 21 0,-22-21 16,21 0-16,-21 0 0,22 0 0,-22 0 15,21 0-15,1 0 0,-22 0 16,21-21-16,-21 0 0,22-1 0,-22 1 16,0-21-16,21 21 0,-21-22 15,1 22-15,-1-21 0</inkml:trace>
  <inkml:trace contextRef="#ctx0" brushRef="#br0" timeOffset="3699.42">7535 720 0,'0'0'0,"-21"-21"0,0-1 15,0 1-15,21 0 0,-21 0 0,-1 0 16,22 0-16,-21 21 16,0 0-16,0 0 15,21 21 1,0 0-16,0 0 0,0 21 15,0-20-15,0 20 0,0 21 16,0-20-16,0 20 0,0 1 0,0-22 16,0 22-16,0-1 0,0-21 15,0 22-15,0-22 0,0 22 16,-21-22-16,21 0 0,0 1 0,0-1 16,0 0-16,-21 1 0,21-1 15,0 0-15,0-20 0,0-1 0,0 0 16,0 0-16,0 0 0,0 0 15,21-21-15,0 0 0,0 0 16,0 0-16,0 0 0,1 0 16,-1-21-16,0 21 15,21-21-15,-21 0 0,1-21 0,-1 20 16,21 1-16,-21-21 0,0 21 16,22-22-16,-22 22 0,0-21 0,0 0 15,0 20-15,1 1 0,-1-21 16,-21 21-16,0 0 0,21-1 0,-21 1 15,21 21-15,-21-21 0,0 42 47,0 0-47,0 1 0,0-1 0,0 0 16,0 0-16,0 0 0,0 0 16,0 22-16,-21-22 0,21 0 15,0 21-15,0-20 0,0-1 16,0 0-16,0 0 0,0 0 0,0 0 15,0 1-15,0-1 0,21 0 16,0-21-16,0 21 0,1-21 16,-1 0-16,0 0 0,0 0 15,21 0-15,-20 0 0,-1-21 0,0 0 16,0 0-16,21-1 0,-20 1 16,-1 0-16,0 0 0,0-21 0,0 20 15,0-20-15,1 21 0,-1 0 16,-21-22-16,21 22 0,-21 0 0,21 0 15,-21 0-15,0 0 0,0-1 16,0 44 15,0-1-15,0 0-16,0 0 0,0 21 0,-21-20 16,21-1-16,0 21 0,-21-21 15,21 22-15,0-22 0,0 21 0,0-21 16,0 0-16,0 22 0,0-22 15,0 0-15,21 0 0,0-21 0,0 21 16,0-21-16,22 0 0,-22 0 16,0 0-16,21 0 0,-20 0 0,-1 0 15,21-21-15,-21 0 0,0 0 16,1 0-16,-1 0 0,-21-22 16,0 22-16,0-21 0,0 21 0,0-22 15,0 22-15,0-21 0,-21 21 16,-1-1-16,1 1 0,0 0 0,0 0 15,0 21-15,0 0 0,-22-21 16,22 21-16,0 0 0,0 0 0,42 0 47,0-21-47,21 21 16,1-22-16,-22 22 0,42-21 15,-20 21-15,-1-21 0,0 21 16,1-21-16,20 21 0,-20-21 0,-22 21 15,21 0-15,0 0 0,-20-21 16,20 21-16,-21 0 0,0 0 0,22 0 16,-22 0-16,0 0 15,-21 21-15,0 0 0,0 0 16,0 0-16,0 0 0,0 1 16,0-1-16,0 0 0,0 21 0,0-21 15,-21 1-15,21 20 0,-21-21 16,21 21-16,0-20 0,-22 41 15,22-42-15,0 0 0,-21 1 16,21-1-16,0 0 0,0 0 16,0 0-16,0 0 0,0-42 47,0 0-32,0 0-15,0 0 0,0-22 0,0 22 16,0-21-16,21 21 0,1-22 0,-22 22 15,21-21-15,21 0 0,-21 20 16,0-20-16,1 21 0,-1-21 0,21 20 16,-21-20-16,22 21 15,-1 0-15,-21 0 0,21-1 0,1 22 16,-22 0-16,0-21 0,0 21 16,0 0-16,1 0 0,-1 21 0,-21 1 15,21-1-15,-21 0 0,0 21 16,0-21-16,0 1 0,0 20 0,0 0 15,0-21-15,0 22 0,-21-1 16,21-21-16,-21 22 0,21-1 0,0-21 16,-22 21-16,1-20 0,21-1 0,-21 0 15,0 0-15,21 0 0,0 0 16,0 1-16,-21-22 0,21 21 16,0-42 15,0-1-31,0 1 15,0 0-15,21 0 0,-21 0 16,21-22-16,21 22 0</inkml:trace>
  <inkml:trace contextRef="#ctx0" brushRef="#br0" timeOffset="4307.85">10795 1291 0,'21'-21'0,"0"-21"15,-21 21 1,0-1-16,0 1 16,0 0-16,-21 21 15,0 0-15,0 0 0,0 0 0,-1 0 16,1 0-16,-21 0 0,21 0 15,0 21-15,-22 0 0,22-21 0,-21 22 16,21-1-16,-1 21 0,1-21 16,0 0-16,0 1 0,0-22 0,21 21 15,0 0-15,0 0 16,0 0-16,0 0 0,21-21 16,0 0-16,0 22 0,0-22 15,1 0-15,20 0 0,-21 21 0,21-21 16,-20 0-16,20 0 0,-21 0 0,21 21 15,-20-21-15,20 0 0,-21 0 16,0 0-16,22 21 0,-22-21 0,0 0 16,0 21-16,-21 0 15,21-21-15,-21 22 0,0-1 16,0 0-16,-21-21 0,0 21 16,0-21-16,0 0 0,-1 21 15,1-21-15,0 0 0,0 21 16,0-21-16,0 0 0,-22 22 15,22-22-15,-21 0 0,21 21 0,-22-21 16,22 21-16,-21-21 0,21 0 0,-1 0 16,1 21-16,-21-21 0,21 0 15,0 21-15,-1-21 0,1 0 0,0 0 16,0 21-16,0-21 16,0 0-16,21-21 31,0 0-31,-22 0 0,22 0 15,-21 0-15,21-1 0</inkml:trace>
  <inkml:trace contextRef="#ctx0" brushRef="#br0" timeOffset="4831.5">8361 550 0,'0'0'0,"0"22"0,-21-1 15,21 0-15,0 0 16,0 0-16,21-21 16,0 0-1,0 0-15,0 0 0,0 0 16,1 0-16,20-21 0,-21 21 15,0-21-15,0 0 0,1 21 0,-22-21 16,0-1-16,0 1 0,0 0 16,0 0-16,-22 21 0,1-21 0,0 21 15,0 0-15,0 0 16,0 0-16,-1 0 0,1 0 16,0 0-16,21 21 0,-21 0 15,21 0-15,0 0 16,0 1-1,0-1-15,-21-21 16,0 0 0</inkml:trace>
  <inkml:trace contextRef="#ctx0" brushRef="#br0" timeOffset="5155.32">7387 868 0,'-21'21'16,"42"-42"-16,-63 42 0,21 0 0,42-21 31,0 0-31,21 0 16,-21 0-16,22 0 0,-22 0 15,21-21-15,1 21 0,-1 0 16,0 0-16,-21-21 0,22 21 0,-22 0 16,0 0-16,0 0 0,0 0 15,-21-21-15,-21 21 47,0 21-47,0-21 0,0 21 16</inkml:trace>
  <inkml:trace contextRef="#ctx0" brushRef="#br0" timeOffset="6051.91">5228 2244 0,'0'0'16,"-21"0"-16,0 0 0,21 21 47,21-21-31,0 0-16,0 0 0,0 0 15,1 21-15,-1-21 0,21 0 16,-21 0-16,22 0 0,-1 0 0,0 0 15,1 0-15,-1 0 0,21 0 16,-20 0-16,20 0 0,1 0 0,-1 0 16,1 0-16,-1 0 0,22 0 15,-22 0-15,22 0 0,0 0 0,21 0 16,-1 0-16,1 0 0,0 0 0,0 0 16,21 0-16,-21 0 0,21 0 15,0 0-15,0 0 0,21 0 0,-21 0 16,21 0-16,-21 0 0,0 0 15,21 0-15,-21 0 0,21 0 16,1 0-16,-1 0 0,-21 0 0,21 0 16,0 0-16,-21 0 0,21 0 15,0-21-15,1 21 0,-1 0 0,-21-21 16,21 21-16,-42 0 0,21 0 0,0 0 16,-21 0-16,-1 0 0,1 0 15,-21 0-15,0-21 0,-22 21 0,1 0 16,-22 0-16,0 0 0,1 0 15,-22 0-15,0 0 0,0 0 0,0 0 32,-42 0 15,0 0-32,0 0-15,0-22 0,-1 22 16,1 0-16,0 0 0,0 0 15,0 0-15</inkml:trace>
  <inkml:trace contextRef="#ctx0" brushRef="#br0" timeOffset="32527.96">1206 3768 0,'0'-21'0,"0"-1"16,22 1-16,-22 0 15,21 0-15,-21 0 16,0 0-16,0-1 15,0 44 32,0-1-47,0 0 16,0 21-16,-21-21 0,21 22 0,0-1 16,0-21-16,0 43 0,-22-22 15,22 0-15,0 22 0,-21-22 16,21 22-16,0-22 0,0 22 0,-21-22 15,21 0-15,-21 1 0,21-1 16,0-21-16,-21 21 0,21-20 0,0-1 16,0 0-16,0 0 15,0 0-15,-21-42 32,21 0-17,0 0-15,0 0 0</inkml:trace>
  <inkml:trace contextRef="#ctx0" brushRef="#br0" timeOffset="32940.72">1524 4276 0,'0'0'0,"0"21"0,0 0 16,21-21-16,0 0 31,0 0-15,-21-21-16,22 0 0,-22 0 15,0-1-15,0 1 16,0 0-16,0 0 16,-22 21-1,1 0 1,0 21 0,21 0-16,-21-21 0,21 21 0,0 1 15,0-1 1,21-21-1,0-21 1</inkml:trace>
  <inkml:trace contextRef="#ctx0" brushRef="#br0" timeOffset="33675.93">2773 3810 0,'0'42'0,"0"-84"0,0 127 0,0-43 16,0 0-16,0 1 0,0 20 15,0-20-15,0-1 0,0 0 0,0 1 16,0-22-16,0 21 0,0-21 15,0 0-15,0 1 0,0-1 0,0 0 16,0 0 0,0-42 15,0 0-31,0 0 0,0-1 16,0-20-16,0 21 0,0-21 15,21 20-15,-21-20 0,0 0 0,0-22 16,0 22-16,21 0 0,0 20 15,-21-20-15,21 0 0,1 21 0,-22-22 16,21 22-16,0 0 0,0 0 16,0 0-16,0 21 0,1 0 15,-1 0-15,0 0 0,0 0 16,0 21-16,0 0 0,1 0 16,-1 21-16,0-20 15,0 20-15,0 0 0,0 1 0,-21-1 16,0 0-16,0 1 0,0-22 15,0 21-15</inkml:trace>
  <inkml:trace contextRef="#ctx0" brushRef="#br0" timeOffset="33931.78">3238 4360 0,'0'-21'16,"0"0"0,0 0-16,0 0 0,0 0 0,0-22 15,0 22-15,0-21 0,0-1 16,0 1-16,0 0 0,0-1 15,0 1-15,22 0 0,-1 21 16,0-22-16,0 22 0,0-21 0,22 21 16,-22-1-16,21 1 0,0 21 15,-20-21-15,20 21 0,0 0 0,1 0 16,-22 0-16,21 21 0,-21 0 16,22 1-16,-22-1 0,0 21 0,-21-21 15,0 22-15,0-1 0,0 21 16,0-20-16,0-1 0,0 0 0,-21 1 15,21-22-15</inkml:trace>
  <inkml:trace contextRef="#ctx0" brushRef="#br0" timeOffset="34019.73">3683 4382 0,'0'0'16,"0"-22"31,0 1-47,21-21 15,-21 21-15</inkml:trace>
  <inkml:trace contextRef="#ctx0" brushRef="#br0" timeOffset="34531.44">4339 3704 0,'-21'0'0,"42"0"0,-63 0 0,21 0 16,-1 21-16,1 1 0,0-1 15,21 0-15,-21 0 0,0 0 0,0 22 16,-1-1-16,22 0 0,-21-21 16,0 22-16,21-1 0,0 0 0,0 1 15,-21-1-15,21-21 0,0 22 16,0-22-16,0 21 0,0-21 15,21 0-15,-21 1 0,21-1 0,0-21 0,1 21 16,-1-21-16,0 0 16,0 0-16,0 0 0,22 0 0,20 0 15,-42 0-15,22 0 0,-22-21 0,0 0 16,0-1-16,21 1 0,-20 0 16,-1 0-16,0-21 0,0-1 0,-21 1 15,0 0-15,21-1 0,-21 1 16,0 0-16,0-1 0,0 22 0,0-21 15,0-1-15,0 22 0,-21 0 16,0 0-16,0 0 0,0 0 16,-1 21-16,-20 0 0,21 0 0,0 0 0,0 0 15,-22 0-15,22 0 16,0 21-16,0 0 0,-22 0 0,22 0 16,0 22-16,0-1 0,0-21 15,0 21-15,21 1 0,-22-1 0</inkml:trace>
  <inkml:trace contextRef="#ctx0" brushRef="#br0" timeOffset="35830.06">4212 4339 0,'64'0'15,"-128"0"-15,191 0 0,-63 0 0,-1 0 0,1 0 16,-22-21-16,106 0 16,-84 0-16,-43 0 0,21-1 15,-21-20-15,0 21 0,1-21 0,20-1 16,-21 1-16,0-22 0,0 43 0,-21-21 15,0 21-15,0 0 0,22-1 16,-1 22-16,-21-21 0,0 42 31,0 1-15,0 20-16,-21-21 0,21 0 16,-22 22-16,22-22 0,0 21 0,0 0 15,0-20-15,0 20 0,0-21 16,0 0-16,0 22 0,0-22 15,0 0-15,0 0 0,0 0 16,43 0-16,-22-21 0,-21 22 0,21-22 16,0 0-16,0 0 15,1 0-15,-1 0 0,0-22 16,0 1-16,0 0 0,0 0 0,1 0 16,-1 0-16,21-22 0,-21 1 0,0 21 15,1-22-15,-22 1 16,21 0-16,-21 21 0,21-22 0,-21 22 0,21-21 15,-21 21-15,0-1 16,0 1-16,0 0 16,0 42 15,0 0-31,-21-21 0,21 43 0,0-22 16,0 0-16,0 21 0,-21 1 0,21-22 15,0 21-15,-21 1 0,21-22 16,0 21-16,0-21 0,0 0 0,0 22 15,0-22-15,0 0 0,0 0 16,0 0-16,21-21 0,0 0 16,0 22-16,0-22 0,0 0 15,1 0-15,20 0 0,-21 0 16,0-22-16,22 22 0,-22-21 0,21 0 0,0-21 16,-20 21-16,20-1 15,-21-20-15,21 0 0,-20-1 0,20 1 16,-21 21-16,0-21 0,0 20 0,1-20 15,-1 21-15,0 0 0,-21 0 16,0-1-16,0 44 31,-42-1-31,42 0 0,0 0 16,-22 0-16,22 0 0,0 1 0,0-1 16,0 0-16,0 0 0,0 21 15,0-20-15,0-1 0,0 0 0,22 0 16,-22 0-16,0 0 0,21 1 0,0-22 15,0 21-15,-21 0 16,0 0-16,21-21 0,-21 21 0,21-21 16,-21 21-1,-21-21 1,0 0-16,21-21 0,-21 0 16,42 0-16,-42 21 15,0 0-15,0 0 0,-22-21 16,22 21-16,0 0 0,0 0 15,0 0-15,21 21 32,0 0-17,21 0-15,0-21 0,0 0 16,-21 21-16,21-21 0,0 22 16,1-22-16,-1 0 0,0 0 0,0 0 15,0 0-15,0 0 0,22 0 16,-22 0-16,21 0 0,-21 0 0,22 0 15,-22-22-15,21 22 0,-21-21 0,1 21 16,20-21-16,-21 0 0,0 0 16,0 0-16,1-1 0,-1 1 15,0 0-15,0 0 0,-21-21 0,0 20 0,0-20 16,0 21-16,0 0 0,0 0 16,0-1-16,0 1 0,0 0 15,-42 0-15,42 0 16,-21 42-1,-1-21-15,22 21 0,-21 21 16,0-20-16,21-1 0,-21 21 0,21-21 16,0 22-16,0-22 0,0 21 15,0-21-15,0 22 0,0-22 0,0 0 16,0 0-16,0 0 0,0 0 0,0 1 16,21-22-16,-21 21 0,21-21 15,0 0-15,1 0 0,-1 0 0,0 0 16,0 0-16,21 0 0,-20 0 15,-1-21-15,0-1 0,0 1 16,0 0-16,85 0 0,-64 0 0,-42 0 16</inkml:trace>
  <inkml:trace contextRef="#ctx0" brushRef="#br0" timeOffset="36395.78">7302 3598 0,'0'-21'16,"0"42"-16,0-63 0,0 21 0,0 0 15,0 0-15,0-1 0,0 1 16,0 42 15,0 22-31,-21-22 0,42 21 16,-21-21-16,0 22 0,0-1 0,0 0 16,0 1-16,0 20 0,0-20 15,0 20-15,0 1 0,-21-1 0,21-21 16,-21 22-16,21-22 0,0 1 0,0-1 15,0 0-15,0-21 16,0 22-16,0-22 0,0 0 0,0 0 16,0 0-16,0 1 15,21-22 1,-21-22-16,21 1 16,1 0-16,-22 0 0,21-21 0,0 20 15</inkml:trace>
  <inkml:trace contextRef="#ctx0" brushRef="#br0" timeOffset="36707.03">7916 3344 0,'0'22'0,"0"105"31,0-85-31,0 21 0,0-20 16,-21 20-16,0-20 0,21 20 15,-21-21-15,0 22 0,-1-1 0,22-20 16,-21 20-16,0-20 0,21-1 0,0 0 16,0 1-16,-21-1 15,21-21-15,0 0 0,0 0 0,0 1 16,0-1-16,0 0 0,0-42 47</inkml:trace>
  <inkml:trace contextRef="#ctx0" brushRef="#br0" timeOffset="37307.69">7239 4149 0,'0'0'0,"-21"0"0,42 0 47,0 0-47,0 0 0,0 0 0,22 0 16,-1-21-16,22 21 0,-22-22 0,21 1 16,1 21-16,-1-21 0,1 0 15,-1 0-15,1 0 0,-1 21 0,1-22 16,-22 1-16,1 0 0,-1 21 15,0-21-15,-21 0 0,1 21 0,-1 0 16,0-21-16,-21 42 47,-21 0-47,0 0 0,21 0 0,-22 0 16,1 1-16,21 20 0,-21-21 15,0 21-15,21-20 0,-21 20 0,21 0 16,0-21-16,0 1 0,0 20 15,0-21-15,0 0 0,0 0 0,0 1 16,21-22-16,0 21 0,0-21 0,0 0 16,22 0-16,-22 0 0,21 0 15,-21 0-15,22 0 0,-1 0 0,0 0 16,1-21-16,-1-1 0,-21 1 0,22 0 16,-1 0-16,-21 0 0,0-22 15,0 1-15,1 21 0,-22-21 16,0-1-16,0 1 0,0 0 0,0-1 15,0 22-15,-22 0 0,1 0 16,0 0-16,-21-1 0,21 22 0,-1 0 16,-20 0-16,21 0 0,0 0 15,0 0-15,-1 22 0,-20-1 0,42 0 16,-21 0-16,0 0 0,21 0 0,-21 1 16,21-1-16,0 21 0,0-21 15,0 0-15,0 1 0,21-1 16,0-21-16,0 0 0,0 0 15,0 0-15,22 0 0</inkml:trace>
  <inkml:trace contextRef="#ctx0" brushRef="#br0" timeOffset="37715.44">9017 3874 0,'21'-22'31,"-21"44"-31,0-1 0,21 0 16,-21 0-16,0 21 0,0-20 16,0-1-16,0 21 0,0-21 0,0 22 15,0-22-15,0 21 0,0-21 16,0 0-16,0 22 0,0-22 16,21 0-16,-21 0 0,0 0 15,22-21-15,-22 22 0,21-22 16,0 0-1,-21-22-15,21 1 0,-21 0 16,0 0-16,21-21 0,-21 20 16,21-20-16,1 0 0,-22-1 0,21 1 15,0 0-15,0 21 0,-21-22 0,21 1 16,0 21-16,1 0 0,-22-1 16,0 1-16,21 21 15,-21-21-15,21 21 0,-21 21 31,0 0-31,0 1 16,0-1-16,0 0 16,0 0-16</inkml:trace>
  <inkml:trace contextRef="#ctx0" brushRef="#br0" timeOffset="38072.01">9461 4149 0,'22'0'16,"-1"0"-16,0 0 16,0 0-16,0 0 0,0-21 0,1-1 15,-1 22-15,0-21 0,0 0 16,0 0-16,0 0 0,1 0 0,-1-1 16,-21 1-16,0 0 0,0 0 15,0 0-15,0 0 0,-21 21 31,-1 21-31,1-21 0,-21 21 16,21 21-16,0-21 0,-1 22 0,1-1 16,0-21-16,0 22 0,0-1 15,21 0-15,0-21 0,0 22 16,0-22-16,0 21 0,0-21 0,0 1 16,0-1-16,0 0 0,0 0 0,21-21 15,21 21-15,-21-21 0,22 0 16,-22 0-16,21 0 0,1 0 0,-1 0 15,0-21-15,1 0 0,-1 21 0,0-21 16,1 0-16</inkml:trace>
  <inkml:trace contextRef="#ctx0" brushRef="#br0" timeOffset="38481.76">10181 4106 0,'0'-21'0,"0"0"15,0 0-15,0-21 16,0 20-16,0 1 15,21 0-15,0 21 0,1-21 0,20 21 16,-21 0-16,0 0 0,22 0 16,-1-21-16,0 21 0,1 0 0,-22 0 15,21 21-15,-21-21 0,22 21 0,-22 0 16,0 22-16,0-22 0,0 21 16,-21-21-16,0 22 0,0-1 0,0 0 15,0-21-15,0 22 0,0-22 0,0 21 16,0-21-16,0 22 0,0-22 15,-21 0-15,0-21 0,0 21 16,21 0-16,-21-21 0,-1 0 16,22-21-1,-21 0-15,21 0 16,0 0-16,0 0 0,21-1 0,1-20 16,-1 0-16,0-1 0,0-20 15,0 21-15,22-1 0,-22-20 0,0 20 16,21 1-16,-21 21 0,22 0 15,-1-22-15,-21 43 0,43-42 16,-43 42-16,42 0 0,-20 0 16,-22 0-1</inkml:trace>
  <inkml:trace contextRef="#ctx0" brushRef="#br0" timeOffset="39551.72">1376 6011 0,'0'0'0,"0"-21"0,0 0 16,0 0-16,0 0 15,0 0-15,21-1 0,-21 1 16,21 21-16,0-21 0,0 0 0,1 21 15,20 0-15,-21 0 0,0 0 16,0 0-16,22 0 0,-22 0 0,0 21 16,0 0-16,0 22 0,1-1 15,-1 0-15,-21 1 0,0-1 0,0 21 16,0-20-16,0 20 0,-21 1 16,-22-22-16,1 22 0,21-1 0,-43-21 15,22 1-15,0 20 0,-22-42 16,22 22-16,-22-1 0,22-21 0,0 0 15,20-21-15,-20 22 16,21-22-16,-21 0 0,20 0 0,1 0 16,0-22-16,21 1 0,-21-21 15,21 21-15,0 0 16,0-22-16,0 22 0,0-21 0,0 21 16,21-22-16,0 22 0,0 0 15,1 0-15,-1 0 0,21-1 0,-21 22 16,22 0-16,-1 0 0,-21 22 15,21-1-15,1 0 0,-22 0 0,0 21 16,21-20-16,-20 20 0,-1-21 16,0 21-16,-21-20 0,21 20 0,0-21 15,0 0-15,1 0 16,-22 1-16,21-22 0,0 21 0,0-21 16,0 21-16,0-21 15,1 0-15,-1 0 16,0-21-1,-21 0-15</inkml:trace>
  <inkml:trace contextRef="#ctx0" brushRef="#br0" timeOffset="39743.6">2074 6562 0,'21'0'78,"1"0"-78,-1-21 16</inkml:trace>
  <inkml:trace contextRef="#ctx0" brushRef="#br0" timeOffset="40527.42">3831 6329 0,'21'-21'0,"-42"42"0,42-63 15,-21 20-15,0 1 0,0 0 16,0 0-16,0 0 0,0 0 15,0-1-15,0 1 0,0-21 0,0 21 16,0 0-16,0-1 0,0-20 16,-21 21-16,0 0 0,0 0 0,0 21 15,-1 0-15,-20 0 0,21 0 16,-21 0-16,-1 21 0,-20 0 16,20 0-16,1 21 0,-21-20 0,20 20 15,1 21-15,0-20 0,20 20 16,1-20-16,-21 20 0,42 1 0,0-22 15,0 21-15,0-20 0,0-1 16,0-21-16,0 22 0,21-22 0,0 0 16,0-21-16,1 21 0,20-21 15,0 0-15,1 0 0,-1 0 0,0-21 16,1 0-16,20 0 0,1-22 0,-22 22 16,21-21-16,-20-1 0,-1 1 15,22-21-15,-22 20 0,0 1 16,-21-22-16,22 22 0,-22-21 0,0-1 15,0 1-15,0-1 0,1 1 16,-22-1-16,0 1 0,0-1 0,0 1 16,0 20-16,21 1 0,-21 0 15,0-1-15,0 22 0,0 0 0,0 42 32,-21 21-32,21-20 0,-22 41 0,22-21 15,0 22-15,-21-1 0,21 1 0,-21-1 16,21 1-16,0-1 0,0 1 15,-21-1-15,21-20 0,0 20 0,0-20 16,0 20-16,0-21 0,0 1 16,0-22-16,0 21 0,21-21 0,-21 1 15,21-1-15,0 0 0,1-21 0,-1 0 16,0 0-16,21 0 16,-21 0-16,22 0 0,-22-21 0,21 0 15,1-1-15,-1-20 0,0 21 0</inkml:trace>
  <inkml:trace contextRef="#ctx0" brushRef="#br0" timeOffset="41496.26">4868 6075 0,'0'0'0,"0"-21"15,21 0-15,-21-1 0,-21 22 32,0 0-32,21 22 0,-21-1 15,0-21-15,0 21 0,21 0 0,-22 0 16,1 22-16,0-22 0,21 0 15,0 0-15,0 21 0,-21-20 0,21 20 16,0-21-16,0 0 0,0 0 0,0 1 16,0 20-16,21-42 0,-21 21 15,21 0-15,0-21 0,1 0 0,-1 21 16,0-21-16,0 0 0,0 0 16,0 0-16,22 0 0,-22 0 0,0-21 15,0 0-15,0 21 0,1-21 0,-22 0 16,21-22-16,0 22 15,-21 0-15,21-21 0,-21 21 0,0-22 16,0 22-16,0-21 0,0-1 0,0 22 16,0-21-16,0 21 0,0 0 15,-21-1-15,0 1 0,21 0 0,-21 21 16,-1 0-16,1 0 0,0 0 0,0 0 16,-21 21-16,20 0 0,1 1 15,0-1-15,0 0 0,0 21 0,0-21 16,-1 22-16,22-22 0,-21 21 15,21 1-15,0-22 0,0 21 0,0 0 16,0-20-16,21 20 0,1-21 0,-1 0 16,0 0-16,21 1 15,-21-22-15,1 0 0,20 21 0,0-21 16,-21 0-16,22 0 0,-1-21 0,0-1 16,1 22-16,-1-21 0,-21 0 15,22 0-15,-1-21 0,0 20 0,-21 1 16,1-21-16,20 0 0,-21-1 15,-21 22-15,0 0 0,0 0 16,0 0-16,0-1 0,0 44 47,0-1-47,-21 0 0,21 0 16,-21 0-16,21 0 0,0 1 0,0-1 15,0 0-15,0 0 16,0 0-16,0 0 0,0 1 0,21-1 15,0-21-15,-21 21 0,21-21 0,0 0 16,1 0-16,-1 0 0,0 0 16,0 0-16,21 0 0,-20-21 0,20 0 15,0-1-15,-21 1 0,1 0 0,20 0 16,-21 0-16,0 0 0,0-22 16,-21 22-16,0 0 0,22 0 0,-22 0 15,0-1-15,0 1 0,0 0 16,-22 42 15,22 0-31,-21 1 16,21-1-16,0 0 0,0 0 0,0 0 15,-21 0-15,21 1 0,0-1 0,0 0 16,0 0-16,0 0 0,0 0 16,0 1-16,0-1 0,21 0 0,-21 0 15,21-21-15,1 21 0,-1-21 16,21 0-16,-21 0 0,0 0 15,22 0-15,-22-21 0,21 21 0,-21-21 16,22 0-16,-22 0 0,0-1 0,21 1 16,-20-21-16,-1 21 15,0-22-15,0 1 0,21 21 0,-42-21 16,22-1-16,-1-20 0,-21 20 0</inkml:trace>
  <inkml:trace contextRef="#ctx0" brushRef="#br0" timeOffset="41977.72">6477 5906 0,'0'-43'0,"0"128"0,0-127 0,0-64 15,0 63-15,0 1 0,0 21 0,0-21 16,0 20-16,0 1 0,0 0 15,-21 21-15,0 0 16,-1 0-16,22 21 0,0 0 0,-21 1 16,21-1-16,-21 21 0,21 0 15,0 1-15,0-1 0,0 0 0,0 1 16,0-1-16,0 0 16,0 1-16,0-1 0,0 0 0,0-20 15,0 20-15,0-21 0,0 21 0,0-20 16,0-1-16,0 0 0,0 0 15,0 0-15,0 0 0,0-42 32,0 0-17,0 0-15,0 0 0,21 0 16,-21-1-16,21 1 0,1 0 16,-1 0-16,0-21 0,0 20 0,21 1 15,-20 21-15,20-21 0,0 0 0,1 21 16,-1 0-16,0 0 0,1 0 15,-1 0-15,0 0 0,1 0 16,-1 21-16,-21 0 0,0 0 0,0 1 16,-21-1-16,0 0 0,0 0 15,0 0-15,-21 0 0,0 1 0,0-1 16,-21 21-16,-1-21 0,1 0 0,0 1 16,-22-1-16,22 0 0,-1 0 15,1 0-15,0-21 0,-1 0 0,22 21 16,-21-21-16,21 0 0,0 0 0,-1 0 15,22-21 1,0 0-16,22 0 16,-22 0-16,42-22 0,-21 22 0,43-42 15</inkml:trace>
  <inkml:trace contextRef="#ctx0" brushRef="#br0" timeOffset="42260.56">7260 5567 0,'0'-21'16,"0"42"-16,0-63 0,0 20 16,0 44 15,0-1-31,0 21 0,0-21 0,0 22 16,0 20-16,0-21 0,0 1 15,0 20-15,0-20 0,0 20 16,0-21-16,0 1 0,0 20 0,0-20 15,0-1-15,0 0 0,0-21 0,0 22 16,0-1-16,0-21 0,0 0 16,0 1-16,0-1 0,0 0 0,0 0 15,21-21-15,0 0 16,-21-21-16,22 0 16,-1 0-16,-21-1 0</inkml:trace>
  <inkml:trace contextRef="#ctx0" brushRef="#br0" timeOffset="42596.16">7472 6202 0,'21'0'0,"0"0"16,0 0-16,0-21 16,1 21-16,-1 0 15,0-21-15,0 21 0,0-22 0,0 22 16,1-21-16,-1 0 0,0 21 0,0-21 15,0 21-15,-21-21 0,0 0 16,0-1 0,-21 22-16,0 0 15,0 0-15,0 0 0,-1 0 0,1 22 16,0-1-16,-21-21 0,21 21 16,-1 0-16,1 0 0,21 0 0,-21 1 15,21-1-15,0 0 0,0 0 16,0 0-16,0 0 0,0 1 0,0-1 15,0 0-15,21 0 16,0-21-16,1 0 0,-1 0 0,0 0 16,0 0-16,21 0 0,-20-21 0,20 21 15</inkml:trace>
  <inkml:trace contextRef="#ctx0" brushRef="#br0" timeOffset="43528.11">8361 6033 0,'0'-22'0,"0"1"15,21 0-15,-21 0 16,21 0-16,-21 0 0,0-1 16,0 1-16,0 0 0,0 0 0,0 0 15,0 0-15,-21-1 0,0 22 16,0 0-16,-1 0 0,1 0 15,0 0-15,-21 22 0,21-1 16,-1 0-16,1 21 0,0-21 16,0 22-16,0-1 0,21 0 15,0-20-15,-21 20 0,21 0 0,0 1 16,0-22-16,0 21 0,0-21 16,0 22-16,21-22 0,-21 0 0,42 0 15,-21 0-15,0 0 0,22-21 0,-22 0 16,21 0-16,1 0 0,-1 0 15,-21 0-15,21 0 0,1 0 0,-1-21 16,-21 0-16,22 0 0,-22 0 0,21 0 16,-21-1-16,0-20 0,1 21 15,-1-21-15,0-1 0,0 1 0,0 0 16,-21-22-16,21 22 0,1-22 16,-22 1-16,0-1 0,21 22 15,-21-22-15,21 1 0,-21 21 0,0-1 16,0 22-16,0-21 0,0 21 0,0-1 15,0 44 17,0 20-32,0 0 0,0 1 0,0-1 15,0 21-15,0-20 0,0 20 16,0 1-16,0-1 0,-21-20 0,21 20 16,0-21-16,0 22 0,0-22 0,0-21 15,0 22-15,0-1 0,21-21 16,0 0-16,0 1 0,0-1 0,1 0 15,-1-21-15,0 0 0,21 0 16,-21 0-16,1 0 0,20 0 16,-21 0-16,21-21 0,-20 0 0,-1-1 15,0 1-15,0 0 0,0 0 0,0 0 16,1 0-16,-22-22 0,0 22 16,21 21-16,-21-21 0,0 0 0,0 42 31,0 0-31,0 0 15,0 0-15,0 1 0,-21-1 16,21 0-16,0 0 16,0 0-1,21-21 1,0 0 0,0-21-16,-21 0 0,0 0 15,21 0-15</inkml:trace>
  <inkml:trace contextRef="#ctx0" brushRef="#br0" timeOffset="43707">9461 5800 0,'-21'-21'0,"42"42"0,-42-64 0,0 43 0,0-21 16,0 21 0,0 0-1,21 21 1,0 1-1,0-1-15,21 0 16,0-21-16,-21 21 0,21-21 16,0 21-16</inkml:trace>
  <inkml:trace contextRef="#ctx0" brushRef="#br0" timeOffset="44563.51">10033 5736 0,'0'0'0,"-21"0"16,0 0 0,-1 0-16,1 21 0,0 1 0,0-1 15,0 0-15,0 0 0,-1 0 16,1 22-16,0-22 0,21 21 0,-21 0 16,0-20-16,21 20 0,0-21 15,0 21-15,0-20 0,0-1 0,0 0 16,0 0-16,21 0 0,0 0 0,0 1 15,0-22-15,22 21 0,-22-21 0,21 0 16,1 0-16,-1 0 0,0 0 16,1 0-16,-1 0 0,0-21 0,1-1 15,-1 22-15,0-21 0,1 0 16,-22-21-16,21 21 0,-21-1 16,0-20-16,1 0 0,-1-1 0,0-20 15,0 21-15,-21-22 0,0 1 0,21-22 16,-21 21-16,21 1 0,-21-1 15,22 22-15,-22-21 0,0 41 0,0-20 16,0 21-16,0 0 0,0 0 16,0 42-1,0 21-15,-22-21 16,22 22-16,0-1 0,-21 0 0,21 22 16,-21-1-16,0-20 0,21 20 0,-21 1 15,21-22-15,-21 21 0,21-20 16,-22-1-16,22 0 0,0 1 15,0-1-15,-21-21 0,21 22 0,-21-22 16,21 0-16,0 0 0,-21-21 16,21-21 15,0 0-31,21 0 0,0-1 16,0 1-16,1 0 0,-1 0 0,0-21 15,0 20-15,0 1 16,0-21-16,22 21 0,-1 0 0,-21-1 0,22 1 15,-1 21-15,0-21 0,-21 21 16,22 0-16,-22 0 0,0 0 16,0 0-16,-21 21 15,0 0-15,-21-21 0,0 22 16,0-22-16,0 21 0,-22-21 16,22 21-16,-21-21 0,21 21 0,-22-21 15,22 0-15,0 21 0,0-21 16,0 0-16,-1 21 0,22 1 15,0-1-15,0 0 16,0 0-16,0 0 16,0 0-16,22-21 0,-1 22 0,0-1 15,0 0-15,0-21 0,0 21 0,1 0 16,-1-21-16,0 21 0,0-21 16,0 0-16,0 0 0,1 22 15,20-22-15,-21 0 0,0 0 0,0 0 16,1 0-16,-1 0 0,0 0 0</inkml:trace>
  <inkml:trace contextRef="#ctx0" brushRef="#br0" timeOffset="45867.94">974 8446 0,'0'0'0,"0"-22"16,0 1-1,0 0-15,0 0 0,0 0 0,0 0 16,21-1-16,0 1 15,0 0-15,0 0 0,0 0 0,1 0 16,20 21-16,-21 0 0,0 0 16,22 0-16,-22 0 0,0 21 15,-21 0-15,21 0 0,-21 0 16,0 22-16,0 20 0,-21-21 16,-43 22-16,43-22 15,-21 1-15,-22 20 16,-20 1-1,63-43-15,-1-21 16,22-21 0,22-1-1,-1 1-15,21 0 16,-21 21-16,0-21 0,22 21 16,-1 0-16,0-21 0,1 21 15,20 0-15,-20 0 0,-1 0 16,0 0-16,1 21 0,-1-21 0,-21 21 15,0 0-15,-21 0 0,0 22 16,0-22-16,0 21 0,-21-21 0,-21 22 16,-1-1-16,1 0 0,0-20 15,-22 20-15,22-21 0,-22 0 0,22 0 16,0 1-16,-1-22 0,1 0 16,21 0-16,-21 0 0,20 0 15,1 0-15,0 0 0,0 0 0,0-22 16,0 22-16,21-21 0,0 0 15,-22 0-15,22 0 16,-21 21-16,21-21 16,21 21-1,-21-22 1,22 22-16,-1-21 0</inkml:trace>
  <inkml:trace contextRef="#ctx0" brushRef="#br0" timeOffset="46075.82">1990 8636 0,'0'0'0,"21"0"16,-21-21-16</inkml:trace>
  <inkml:trace contextRef="#ctx0" brushRef="#br0" timeOffset="46419.62">2857 7938 0,'0'0'0,"-21"-22"0,21 1 16,-21 21-1,0 0-15,21 21 0,-21 1 16,21-1-16,0 42 0,0-20 15,0 20-15,0 1 0,0-1 0,0 22 16,0-22-16,0 22 16,-21 0-16,21-22 0,-22 22 0,22-22 15,0 1-15,0-1 0,0 1 0,0-22 16,0 0-16,0-20 0,0-1 16,0 0-16,0 0 0,0 0 0,22-21 15,-1 0-15,-21-21 16,0 0-16</inkml:trace>
  <inkml:trace contextRef="#ctx0" brushRef="#br0" timeOffset="47099.23">2646 8170 0,'0'0'15,"-43"-42"-15,22 0 0,21 21 0,-21-22 16,21 1-16,0 21 0,0-22 0,0 22 15,0 0-15,21-21 0,22 21 16,-22-1-16,21 1 0,0 0 0,1 0 16,-1 0-16,0 21 0,1 0 0,-1 0 15,0 0-15,1 21 0,-1 0 16,0 0-16,-20 22 0,20-1 16,-21 0-16,0 22 0,-21-1 0,0 1 15,0-1-15,-21 1 0,-21-1 16,21 1-16,-22-1 0,1 1 0,0-22 15,-1 22-15,-20-22 0,20-21 16,1 21-16,0-20 0,21-1 0,-22 0 16,22 0-16,0-21 0,0 0 15,0 0-15,-1 0 0,22-21 16,0 0-16,0 0 16,0-1-16,22 22 0,-1 0 15,0 0-15,0 0 0,0 0 16,0 22-16,1-1 0,-1 0 15,0 0-15,0 0 0,0 0 0,0 22 16,1-22-16,-1 0 0,-21 21 16,21-20-16,0-1 0,0 0 0,0 0 15,1 0-15,-1-21 0,0 0 0,0 0 16,21 0-16,-20 0 0,20 0 16,-21 0-16,21-21 0,1 21 0,-1-21 15,-21 0-15,22-22 0,-1 22 16,0 0-16,-21-21 0,22 21 0,-22-22 15,0 22-15,0-21 0,0 21 0,-21-1 16,0 1-16,0 0 0,0 0 16,0 42 15,0 21-31,0-20 0,0-1 16,0 21-16,0-21 0,0 22 0,0-22 15,0 21-15,0-21 0,-21 0 16,21 1-16,0-1 0,0 0 15,21-42 17,-21 0-32,22-1 15,-22 1-15</inkml:trace>
  <inkml:trace contextRef="#ctx0" brushRef="#br0" timeOffset="47296.12">3768 8234 0,'0'0'0,"-22"0"16,1 0-1,21 21 1,0 0 0,21 0-1,1-21 1,-1 0-16,0 0 15</inkml:trace>
  <inkml:trace contextRef="#ctx0" brushRef="#br0" timeOffset="48133.15">4508 8615 0,'0'0'0,"22"-21"0,-1 21 0,-21-21 15,21-1-15,-21 1 0,21 0 0,-21 0 16,0 0-16,0 0 0,0-1 16,0 1-16,0 0 0,-21 0 0,0 0 15,0 0-15,-1 21 0,1 0 16,-21 0-16,21 0 0,-22 0 0,22 21 15,-21-21-15,21 21 0,0 21 16,-22-21-16,22 1 0,0-1 0,21 21 16,0-21-16,0 0 0,0 1 0,0-1 15,0 0-15,21-21 0,0 21 16,0 0-16,1-21 0,-1 0 16,0 0-16,0 0 0,21 0 0,-20 0 0,20 0 15,-21 0-15,21-21 0,-20 0 16,20 21-16,-21-21 0,0 21 15,0-21-15,1-1 0,-1 22 0,-21-21 16,0 0 0,21 21-16,-21 21 47,0 0-47,0 1 0,0-1 15,0 0-15,0 21 0,0-21 0,0 22 16,0-1-16,0 0 0,0 1 15,0-1-15,0 22 0,0-22 16,0 21-16,0 1 0,0-22 0,0 22 16,0-1-16,0 1 0,21-1 15,-21 1-15,21-1 0,0 1 0,-21-1 16,22 1-16,-1 20 0,0-20 0,-21-1 16,21 1-16,-21-1 0,21 1 0,-21-1 15,0 1-15,0-1 0,0-20 16,0 20-16,0-42 0,0 22 0,0-22 15,-21 0-15,0 0 0,0-21 0,0 0 16,-1 0-16,1 0 0,-21 0 16,0-21-16,-1 0 0,1-21 15,-22 20-15,1-20 0,-1 0 0,-20-1 16,20 1-16,1 0 0,20-1 0,-20-20 16,21 21-16,-1-22 0,1 22 15,21-22-15,0 22 0,-1-22 0,22 1 16,0 21-16,0-22 0,0 1 0,0 20 15,22-20-15,-1 20 0,0 1 16,21-21-16,-21 20 0,1 1 0,20-22 16,-21 22-16,21 0 0,1-1 15,-1 1-15,-21 0 0,22 21 16,-1-22-16,-21 22 0,21 0 0,-20-21 16,-1 20-16,21 1 0</inkml:trace>
  <inkml:trace contextRef="#ctx0" brushRef="#br0" timeOffset="48903.72">5419 7832 0,'0'0'0,"-22"0"0,1 0 0,0 0 0,0 0 15,0 21-15,0 0 0,21 21 0,-22-20 16,1 20-16,21 0 0,-21 22 16,21-22-16,0 22 0,-21-1 0,0-21 15,21 22-15,-21-22 0,21 22 16,0-22-16,0 0 0,0-20 0,-22 20 16,22-21-16,0 21 0,0-20 0,0-1 15,0-42 16,0-1-15,22 1-16,-22 0 0,0 0 16,21-21-16,0 20 0,-21-20 0,21 21 15,0-21-15,0 20 0,1 1 0,-22 0 16,21 0-16,0 21 16,0 0-16,0 0 0,0 0 0,-21 21 15,22 0-15,-22 0 0,21 1 16,-21 20-16,0-21 0,0 21 15,0-20-15,0 20 0,21-21 0,-21 0 16,21 22-16,0-22 0,-21 0 0,21 0 16,1 0-16,-1-21 0,21 0 15,-21 21-15,22-21 0,-22 0 0,21 0 16,0-21-16,1 0 0,-22 21 0,21-21 16,1 0-16,-22 0 0,21-1 15,-21-20-15,0 21 0,1-21 16,-1-1-16,0 1 0,0 0 0,-21-22 15,21 22-15,-21-22 0,21 1 0,-21-1 16,22 1-16,-22-1 0,0 22 16,0 0-16,0-1 0,0 22 0,0 0 15,0 0-15,0 0 0,0 42 16,-22 0 0,22 0-16,-21 0 0,21 22 0,0-1 15,-21 0-15,21 22 0,-21-22 16,21 22-16,-21-1 0,21-21 15,0 22-15,0-22 0,0 1 0,0 20 16,0-21-16,0 1 0,0-22 0,0 21 16,0-21-16,21 22 0,0-22 15,-21 0-15,21-21 0,0 21 0,1-21 16,-1 0-16,0 0 0,0 0 16,-21-21-16,21 0 15,-21 0-15,0 0 0,21-1 0</inkml:trace>
  <inkml:trace contextRef="#ctx0" brushRef="#br0" timeOffset="49084.62">5990 8340 0,'-21'0'16,"42"0"-16,-63 0 0,63 0 31,0 0-31,21 0 0,-20 0 16,-1-21-16,21 21 0,-21-22 0,22 22 15,-22-21-15,21 21 0,0-21 16,-20 0-16,20 21 0,-21-21 0,21 0 16,-20 21-16</inkml:trace>
  <inkml:trace contextRef="#ctx0" brushRef="#br0" timeOffset="50003.12">7302 8213 0,'0'-21'0,"0"42"0,0-64 0,0 22 0,0 0 16,0-21-16,0 21 0,0-1 15,0-20-15,0 21 0,0 0 0,-21 0 16,0-1-16,0 1 0,0 21 16,0 0-16,-1 0 0,-20 0 15,21 21-15,0 1 0,-22 20 0,22 0 16,0 1-16,0 20 0,0-21 0,0 22 15,-1-1-15,22 1 16,-21-22-16,21 22 0,0-22 0,0 0 0,0 1 16,0-1-16,21-21 0,1 22 0,-1-22 15,21 0-15,-21 0 16,22 0-16,41-21 0,-41 0 16,-1 0-16,0 0 0,1 0 0,-1-21 15,0 0-15,22 0 0,-22 0 16,0-1-16,1-20 0,-22 21 0,21-21 15,-21-1-15,22 22 0,-22-42 0,0 20 16,0-20-16,0 20 0,1-20 16,-1-1-16,0 1 0,0-1 15,-21 1-15,21-1 0,-21 22 0,21 0 0,-21-1 16,0 1-16,0 21 16,0 0-16,0 0 0,0 42 31,0 21-31,0-21 0,0 0 15,-21 22-15,21 20 0,-21-20 0,21 20 16,-21-21-16,21 22 0,-21-1 0,21 1 16,-21-22-16,21 22 0,0-22 15,0 0-15,0 1 0,0-1 0,0-21 16,0 22-16,21-22 0,0 0 0,21 0 16,-21-21-16,22 21 0,-22-21 15,21 0-15,1 0 0,-22 0 0,21 0 16,0 0-16,-20-21 0,20 0 15,-21 0-15,0 0 0,22-1 0,-22 1 16,0 0-16,0-21 0,-21 21 16,0-22-16,0 22 0,21 0 0,-21-21 15,0 20-15,0 1 0,-21 42 32,21 1-32,-21-1 0,21 0 15,0 21-15,0-21 0,0 1 0,0-1 16,0 21-16,0-21 0,0 0 15,0 1-15,0-1 0,21-21 16,0 0-16,0 0 0,1 0 16,-1 0-16,0 0 15,0 0-15,0 0 0,22 0 0,-43-21 16,21-1-16,0 1 0,0 0 0,0 0 16,-21 0-16</inkml:trace>
  <inkml:trace contextRef="#ctx0" brushRef="#br0" timeOffset="50183.02">8509 7916 0,'0'0'0,"-21"0"15,0-21-15,-1 21 16,1 0-16,0 0 16,21 21-1,0 1 1,21-22-1,0 0-15,1 21 0</inkml:trace>
  <inkml:trace contextRef="#ctx0" brushRef="#br0" timeOffset="51171.45">9207 7874 0,'0'0'0,"-21"-21"16,0 21-16,0 0 16,0 0-16,0 0 0,-1 0 0,1 0 15,0 21-15,-21-21 0,21 42 16,21-20-16,-22-1 0,1 21 0,0 0 16,0 1-16,21-1 0,0 0 0,-21 1 15,21-1-15,0 0 0,0-20 16,0 20-16,0 0 0,21-21 0,0 1 15,0-1-15,22 0 0,-22 0 0,21 0 16,0-21-16,1 0 0,-1 0 0,22 0 16,-22 0-16,0 0 0,1 0 15,-1-21-15,21 21 0,-41-21 16,20 0-16,0 0 0,1-22 0,-22 1 16,0 21-16,21-43 0,-21 22 15,-21-22-15,22 1 0,-1-1 0,-21 1 16,21-1-16,-21 1 0,0-1 0,0-20 15,0 20-15,0 22 0,0-22 16,0 22-16,0 21 0,0-21 0,0 20 16,-21 44-1,0-1-15,21 0 0,0 21 16,0 1-16,-22-1 0,22 0 0,-21 1 16,21 20-16,0-21 0,0 22 15,-21-1-15,21 1 0,0-22 16,0 22-16,0-22 0,-21 22 0,21-22 15,0-21-15,0 21 0,-21-20 16,21 20-16,0-21 0,0 0 16,0-42-1,0 0 1,0 0-16,0 0 0,21-1 0,0 1 16,0-21-16,0 0 0,1-1 0,-1 22 15,21-21-15,-21-1 0,22 22 16,-22-21-16,21 21 0,0 0 0,-20-1 15,20 1-15,-21 21 0,21 0 0,-20-21 16,-1 21-16,0 0 0,-21 21 31,0 0-31,-21 1 0,0-1 16,-1 0-16,-20 0 0,21-21 0,-21 21 16,-1 0-16,22 1 0,-21-1 15,-1-21-15,22 21 0,0-21 0,0 0 16,0 0-16,0 0 0,-1 0 15,22-21 1,22 21 0,-1 0-16,0 21 0,-21 0 15,0 0-15,21 22 16,-21-22-16,0 21 0,0-21 16,0 22-16,0-22 0,0 21 0,0 0 15,21-20-15,0-1 0,1 0 16,-1 0-16,0 0 0,0 0 0,0 1 15,22-22-15,-1 0 0,0 0 0,1 0 16,-1 0-16,0 0 0,22 0 0,-22-22 16,0 22-16,22-21 0,-22 0 15,1-21-15,-1 21 0,0-1 16,-21-20-16,22 21 0,-22-21 0,0-1 16,0 22-16,-21 0 0,0-21 15,0 20-15,0 1 0,0 0 16,-21 21-16,-21 0 0,21 0 15</inkml:trace>
  <inkml:trace contextRef="#ctx0" brushRef="#br0" timeOffset="52226.84">1122 10668 0,'0'-21'0,"0"42"0,0-63 0,0 21 0,0-1 15,0 65 16,-21-22-31,21 21 16,0 1-16,0-1 0,0 21 0,-22 1 16,1-1-16,0 1 0,21-1 15,-21 1-15,0-1 0,0 1 0,-1-22 16,1 1-16,0-1 0,0-21 16,21 21-16,-21-42 0,21 22 0,0-44 31,0 1-31,21 0 15,0 0-15,0 0 0,0 0 16,1-1-16,-1 1 0,21 0 0,-21 21 16,22-21-16,-22 21 15,21 0-15,0-21 0,-20 21 0,20 0 16,-21-21-16,0-1 0,22 22 16,-22-21-16,0 21 0,0-21 0,-21 0 15,21 21-15,0-21 0,-21 0 16,22-1-16,-22 1 0,0 0 15,0 0-15,0 0 0,0 0 16,0-1-16,-22 22 0,1 0 16,0 0-16,0 22 15,0-1-15,21 21 0,-21 0 16,21 1-16,0-1 0,0 0 16,0 22-16,0-22 0,0 1 15,0-1-15,0 0 0,-22 1 16,22-22-16,0 21 0,0-21 0,0 0 15,0 1-15,0-1 0,0 0 16,0-42 15</inkml:trace>
  <inkml:trace contextRef="#ctx0" brushRef="#br0" timeOffset="52407.74">1820 11197 0,'0'0'0,"21"0"0,1 0 16,-1-21-16,0 21 78</inkml:trace>
  <inkml:trace contextRef="#ctx0" brushRef="#br0" timeOffset="54737.3">3238 10753 0,'-21'-21'16,"42"42"-16,-42-64 0,21 1 0,-21 21 0,21-21 15,-21 20-15,21 1 0,0-21 0,0 21 16,0 0-16,0-1 0,-21 22 16,21 22-1,-21-1-15,-1 21 0,22 0 16,-21 1-16,0 20 0,21 1 0,-21-22 16,0 22-16,0 20 0,-22-20 0,22-1 15,0 22-15,0-22 0,-22 1 16,22-22-16,0 22 0,0-22 0,0 0 15,0-20-15,-1 20 0,1-21 16,0-21-16,0 0 16,21-21-1,0 0-15,0 0 0,0-22 16,0 22-16,0-21 0,0-1 0,21-20 16,0 21-16,-21-1 0,21 1 0,1 0 15,-22 20-15,21-20 0,0 21 16,-21 0-16,21 21 0,0 0 15,0 0-15,1 0 16,-1 21-16,-21 21 16,21-21-16,0 1 0,-21 20 0,21 0 15,0 1-15,-21-1 0,22 0 0,-1 1 16,-21-22-16,21 21 0,0 0 16,0-20-16,0-1 0,1 0 0,-1 0 15,0 0-15,0-21 0,21 0 16,1 0-16,-22 0 0,21 0 0,1 0 15,20-21-15,-21 0 0,1 0 0,-1 0 16,0-22-16,1 22 0,-1-21 16,-21-1-16,22 1 0,-22 0 0,0-22 15,-21 22-15,0-22 0,0 22 0,0-21 16,0-1-16,0 22 16,-21-22-16,0 1 0,-1-1 0,-20 1 15,21-1-15,-21 1 0,-1 20 0,1-20 16,0 42-16,-1-22 0,1 22 15,0 0-15,-1 0 0,1 0 0,0 21 16,-1 0-16,22 0 0,-21 21 16,21 0-16,-22 21 0,22 1 0,0-1 15,21 0-15,0 22 0,-21-1 0,21 1 16,0-1-16,0 1 0,0-1 16,21 1-16,0-1 0,-21-20 0,21 20 15,22-20-15,-22 20 0,0-21 0,21 1 16,1-1-16,-1-21 15,0 22-15,1-22 0,20 0 0,-21-21 16,22 0-16,-1 0 0,1 0 0,-22 0 16,22 0-16,-1-21 0,-20 0 15,-1-1-15,21 1 0,-20-21 0,-1 21 16,0-22-16,1 1 0,-1 21 16,-21-21-16,22-1 0,-22 22 0,-21-21 15,0-1-15,0 22 0,0-21 0,0 21 16,0 0-16,-21-1 0,-1 1 0,1 0 15,0 21-15,0 0 0,0-21 16,0 21-16,-1 0 16,22 21-16,-21 0 15,21 0-15,0 1 0,0-1 16,0 0-16,0 0 0,21 0 0,-21 0 16,22 1-16,-22-1 0,0 21 0,21-21 15,0 0-15,-21 1 0,21-1 16,0 21-16,0-21 0,-21 0 0,22 1 15,-1-1-15,0 0 0,0 0 0,21-21 16,-20 21-16,-1 0 0,0-21 16,0 0-16,21 22 0,-20-22 0,-1 0 15,21 0-15,-21 0 0,0 0 0,22 0 16,-22 0-16,0 0 0,21-22 16,-20 1-16,-1 21 0,0-21 15,21 0-15,-21 0 0,22-22 0,-22 22 16,0 0-16,0-21 0,0 21 0,1-22 15,-22 22-15,0-21 0,0 21 16,0-22-16,0 22 0,0 0 0,0-21 16,0 20-16,0 1 0,0 0 0,-22 21 15,1-21-15,0 21 0,0 0 16,0 0-16,0 0 0,-1 0 0,1 21 16,0 0-16,-21 0 0,21 1 0,-1 20 15,1-21-15,0 21 0,0-20 0,0 20 16,0 0-16,21 1 15,0-22-15,0 21 0,0-21 0,0 22 16,0-22-16,0 0 0,21 0 0,0-21 16,0 0-16,0 21 0,0-21 15,1 0-15,-1 0 0,0 0 0,21 0 16,-21-21-16,1 0 0,-1 0 0,0 0 16,0-1-16,0 1 0,0 0 0,1-21 15,-22 21-15,0-1 0,21-20 16,-21 21-16,21 0 0,-21 0 0,0-1 15,0 1-15,0 0 0,0 42 47,0 0-47,0 1 0,0-1 16,0 0-16,0 0 0,0 0 0,0 0 16,0 1-16,0-1 0,0 21 15,21-21-15,0 0 0,0-21 0,1 22 16,-1-1-16,0 0 0,21-21 0,-21 0 15,22 0-15,-1 0 0,22 0 16,-22 0-16,0-21 0,22 0 0,-22-1 16,22 1-16,-22 0 0,0 0 15,22 0-15,-22 0 0,0-1 0,-20-20 16,20 21-16,-21 0 0,0-22 16,-21 1-16,0 21 0,0-21 0,0 20 0,0-20 15,-21 21-15,0 0 0,0 0 16,0 21-16,-1 0 0,-20 0 0,21 0 15,-21 0-15,-1 0 0,22 0 16,-21 21-16,21 0 0,-1 0 0,-20 0 16,21 22-16,0-22 0,0 0 15,21 21-15,0-21 0,0 1 0,0-1 0,0 0 16,0 0-16,0 0 0,21-21 16,0 21-16,0-21 0,0 0 0,0 0 15,1 0-15,20 0 0,-21 0 0,21-21 16,-20 21-16,20-21 0,-21 0 15,0 21-15,0-21 0,1 0 16,-1 21-16,-21-22 0,21 1 16,0 21-16,-21-21 0,0 42 47,0 0-47,0 1 15,0-1-15,0 0 0,0 21 0,0 1 16,-21-1-16,21 0 0,0 1 15,-21 20-15,0-21 0,21 22 0,0-22 16,0 22-16,0-1 0,0 1 16,0-1-16,0 1 0,0-1 0,0 1 0,21 84 15,0-85-15,-21 1 16,21-1-16,-21 1 0,21-1 16,0-20-16,-21 20 0,0-20 0,22 20 15,-1-21-15,-21 1 0,0-1 0,0 0 16,0 1-16,0-22 15,0 0-15,-21-21 0,-1 0 0,-20 0 16,21 0-16,0 0 0,-22-21 0,22 0 16,-21 0-16,0-22 0,-1 1 0,1 0 15,0-1-15,-1-20 0,-20-1 16,20 1-16,22-1 0,-21-20 16,21 20-16,0-21 0,-1 22 0,22-22 15,0 22-15,0-1 0,0 1 0,0-1 16,22 1-16,-1-1 0,0 22 15,0 0-15,0-1 0,22 1 16,-1 0-16,-21-1 0,21 1 0,1 21 0,-1-22 16,43-20-16,-64 21 0,21 20 15,1 1-15,-1 0 0</inkml:trace>
  <inkml:trace contextRef="#ctx0" brushRef="#br0" timeOffset="56164.86">6816 10901 0,'0'0'0,"0"21"31,-22-21-31,22-21 0,0 0 16,0 0-16,0-1 0,-21 1 15,21 0-15,0 0 0,0 0 16,-21-22-16,0 22 0,21-21 0,-21 21 16,0 0-16,-1-22 0,-20 22 15,21 0-15,0 0 0,-22 21 0,1 0 16,21 0-16,-21 0 0,-1 0 16,1 21-16,21 0 0,-22 21 0,22-20 15,-21 20-15,21 0 0,0 1 0,-1-1 16,1 0-16,0 1 0,21-1 15,-21 0-15,21 1 0,0-22 0,0 21 16,0-21-16,0 0 0,21 1 0,0-1 16,0 0-16,1-21 0,-1 0 0,0 0 15,21 0-15,-21 0 0,22-21 16,-1 0-16,0-1 0,1 1 0,-1 0 16,0 0-16,1 0 0,-1 0 15,0-22-15,-20 22 0,-1-21 16,0 21-16,0-22 0,0 22 0,-21 0 15,0-21-15,0 20 0,0 1 16,0 42 0,-21 1-16,0 20 15,21-21-15,0 0 0,0 22 16,0-22-16,0 0 0,0 21 0,0-21 16,21 1-16,0-1 0,0 0 15,1 0-15,-1 0 0,0-21 0,0 21 16,21-21-16,-20 0 0,20 0 0,-21 0 15,21 0-15,-20-21 0,20 21 16,0-21-16,-21 0 0,22 0 16,-22 0-16,21-1 0,-21 1 0,1-21 15,-1 21-15,0 0 0,0-22 16,-21 22-16,0 0 0,0-21 0,0 20 0,0 1 16,0 42-1,0 1 1,0 20-16,-21-21 0,21 0 15,-21 0-15,0 1 0,21-1 16,-22 21-16,22-21 0,0 0 0,-21-21 16,21 22-16,0-1 0,-21-21 0,42 0 47,0-21-47,1 21 0,-22-22 15,21 1-15,0 0 0,0 0 0,0 0 16,-21 0-16,21-22 0,1 22 0,-1 0 15,0 21-15,-21-21 0,21 21 16,0 0-16,0 0 16,1 21-16,-22 0 15,0 0-15,21 0 0,-21 1 0,21-1 16,0 0-16,-21 0 0,21 0 16,0 0-16,1 1 0,20-1 15,-21-21-15,0 21 0,22-21 0,-1 0 16,0 0-16,1 0 0,-1 0 0,21 0 15,-20 0-15,20 0 0,-20-21 16,20 0-16,-21 21 0,1-22 0,20 1 16,-20 0-16,-1 0 0,-21 0 0,21-22 15,-20 22-15,-1 0 0,-21-21 16,0 21-16,0-22 0,0 22 0,0 0 16,-21 0-16,-1 0 0,1-1 0,0 1 15,0 21-15,-21 0 0,20 0 0,-20 0 16,21 0-16,0 0 0,-22 0 15,22 21-15,0 1 0,-21-1 16,21 0-16,-1 0 0,22 0 0,0 22 16,-21-22-16,21 21 0,0-21 0,0 0 15,0 22-15,0-22 0,0 0 0,21 0 16,-21 0-16,22 1 0,-1-22 16,0 21-16,0-21 0,21 0 0,-20 0 15,-1 0-15,0 0 0,21 0 0,-21 0 16,1 0-16,-1-21 0,21 21 0,-21-22 15,0 1-15,1 0 0,-1-21 16,0 21-16,0-22 0,-21 22 0,0-42 16,21 20-16,-21 1 0,0-22 15,0 1-15,0-1 0,21 22 0,-21-21 16,0-1-16,0 22 0,0-1 16,0 1-16,0 21 0,0 0 0,0 0 15,-21-1-15,0 22 0,0 22 16,21-1-16,0 0 0,0 0 15,-21 21-15,0 64 16,21-63-16,0 20 0,0-21 0,0 22 0,0-22 16,0 22-16,0-22 0,0 0 0,0 1 15,21-1-15,0-21 0,-21 22 16,21-22-16,0 0 0,0 0 16,22 0-16,-1 0 0,0-21 15,1 0-15,-22 0 0,21 0 0,1 0 16,-1 0-16,0-21 0</inkml:trace>
  <inkml:trace contextRef="#ctx0" brushRef="#br0" timeOffset="58155.65">10181 10054 0,'0'-42'16,"0"84"-16,0-105 0,0 20 0,21 1 16,-21 21-16,0-21 0,0 20 0,0 1 0,-21 42 31,0 22-15,0-22-16,0 42 0,-1-20 0,1 20 15,0 1-15,0-1 0,0 1 0,0-1 16,-1 1-16,1 20 0,0-20 15,-21-22-15,21 22 0,-1-22 0,1 22 16,-21-1-16,21-21 16,0-20-16,-1-1 0,1 0 0,0-21 15,21-21 1,0 0-16,0-1 16,0 1-16,0 0 0,0-21 0,21-1 15,0 1-15,-21-21 16,22 20-16,-1 1 0,0-22 0,-21 22 15,21 21-15,0-21 0,0 20 0,-21 1 16,22 0-16,-1 21 0,-21 21 16,21 0-16,0 1 15,-21-1-15,21 0 0,-21 21 0,0 1 16,21-22-16,1 21 0,-1-21 0,-21 22 16,21-1-16,0-21 0,0 0 15,0 0-15,1 22 0,-1-43 0,0 21 16,21 0-16,-21 0 0,22-21 15,-22 0-15,21 0 0,1 0 0,-1 0 16,-21 0-16,21 0 0,1-21 16,20 21-16,-20-21 0,-1 0 0,0 0 15,1-1-15,-1-20 0,-21 21 0,21-21 16,-20-1-16,-1-20 0,0 20 16,0 1-16,-21-21 0,21-1 0,-21 22 15,0-22-15,0 1 0,0 20 16,-21-20-16,0-1 0,-21 22 0,20-21 15,1 20-15,0 1 0,-21 0 0,-1 20 16,22-20-16,-21 42 0,21 0 0,-22 0 16,22 0-16,-21 0 15,21 21-15,-22 22 0,22-22 0,0 21 16,0 22-16,0-22 0,0 0 0,-1 22 16,22-22-16,0 22 0,0-22 0,0 21 15,0-20-15,0-1 0,0 22 16,0-22-16,0 0 0,0 1 0,22-1 15,-1-21-15,0 21 0,0-20 0,0 20 16,0-21-16,22 0 0,-22-21 16,21 21-16,1 1 0,-1-22 0,0 0 15,1 0-15,-1 0 0,0 0 0,22-22 16,-22 1-16,22 0 0,-22 0 16,0 0-16,22 0 0,-22-22 15,0 22-15,1-21 0,-22 21 0,21-22 16,-21 1-16,-21 21 0,0 0 0,0-1 15,0 1-15,0 0 0,-21 21 16,0 0-16,-21 0 16,21 0-16,-1 0 0,1 21 0,0 0 15,0-21-15,21 22 0,0-1 0,0 0 16,0 0-16,0 0 16,21-21-16,0 21 0,0 1 0,1-1 15,-1 0-15,0-21 0,0 21 0,0 0 16,22 22-16,-22-43 0,0 21 15,-21 0-15,21-21 16,0 21-16,0-21 0,1 0 16,-1 0-16,0 0 15,0 0-15,0 0 0,0 0 16,1-21-16,-1 21 0,0-21 16,0 0-16,0-1 0,0 1 0,-21-21 15,22 21-15,-1-22 0,-21 22 0,0-21 16,0 21-16,0-22 0,0 22 15,0-21-15,0 21 0,0 0 0,0-1 16,0 1-16,-21 21 16,-1 0-16,1 0 15,0 0-15,0 21 0,0 1 16,0-1-16,-1 0 0,22 21 16,-21-21-16,21 1 0,0-1 0,0 0 15,0 0-15,0 21 0,0-20 16,21-1-16,1 0 0,-1 0 0,0 0 15,0-21-15,0 21 0,0 1 16,22-22-16,-1 0 0,0 0 0,1 0 0,-1 0 16,22 0-16,-22 0 0,0 0 15,1 0-15,-1-22 0,0 22 0,-21-21 16,1 0-16,-1 0 0,0 0 0,0 0 16,-21-1-16,0-20 0,0 21 15,0-21-15,0 20 0,0 1 16,0-21-16,-21 21 0,0 0 0,0-1 15,-1 1-15,1 21 0,0-21 0,0 0 16,0 21-16,-22-21 0,22 21 16,0 0-16,-21-21 0,21 21 0,-1 0 15,1 0-15,0 0 16,42 21 15,0-21-31,1 0 0,20 0 0,0 21 16,-21-21-16,22 0 0,-1 0 0,0 0 15,22 0-15,-22 0 0,1 0 16,-1 0-16,0-21 0,1 21 16,-1-21-16,0 21 0,1 0 0,-1-22 15,0 1-15,-21 21 0,1 0 0,-1 0 16,0-21-16,-21 42 31,0 0-31,0 1 0,0-1 16,0 0-16,0 21 0,-21-21 0,21 22 15,0-1-15,-21 0 0,21 22 16,0-22-16,0 1 0,0 20 0,0 1 16,0-22-16,0 21 0,0-20 0,21 20 15,-21 1-15,0-1 0,0-20 16,0 20-16,0 1 0,0-1 0,0-21 16,0 22-16,0-1 0,0-20 15,0 20-15,21-20 0,-21-1 0,0-21 16,21 21-16,-21-20 0,21 20 0,-21-21 15,0 0-15,0 0 0,0-42 47,0 0-47,0 0 0,0 0 16,0 0-16,0-1 0,0-20 16,0 0-16,0-1 0,0 1 0,0-21 0,0-1 15,0 1-15,0-1 16</inkml:trace>
  <inkml:trace contextRef="#ctx0" brushRef="#br0" timeOffset="58471.37">12785 10414 0,'-22'-42'16,"44"84"-16,-65-148 0,22 64 0,21 0 15,0-1-15,-21 1 0,0 0 0,21 20 16,0-20-16,0 21 0,-21-21 0,21 20 16,0-20-16,0 21 0,0 0 0,0 0 15,21-1-15,0 1 0,21 0 16,-21 0-16,22 21 0,-1 0 0,0 0 15,1 0-15,-1 0 0,0 0 16,1 0-16,-1 21 0,-21 0 16,22 0-16,-22 22 0,0-22 0,-21 21 15,0-21-15,0 22 0,0-22 0,-21 21 16,0-21-16,-22 1 0,22 20 16,-21-21-16,-1 0 0,1 0 0,0 1 15,21-1-15,-22 0 0,1-21 0,21 21 16,0-21-16,-1 21 0,1-21 0,21 21 15,0 1 1,21-22 0,1 0-1,-1 0-15</inkml:trace>
  <inkml:trace contextRef="#ctx0" brushRef="#br0" timeOffset="58619.29">13356 10393 0,'21'0'0,"-42"0"0,63 0 0,-20 21 16,-44-42 31</inkml:trace>
  <inkml:trace contextRef="#ctx0" brushRef="#br0" timeOffset="148843.6">11832 4318 0,'-42'-21'31,"21"21"-31,-1 0 0,22-21 16,-21 21-16,0 0 0,0 0 16,0 0-16,0 0 0,-1-21 15,1 21-15,0 0 16,0 0-16,0 0 0,0 0 15,-1 0-15,1 0 16,42 0 31,1 0-47,-1 0 0,0 0 16,0 0-16,21 0 0,1 0 15,-1 0-15,22 0 0,-1 0 0,1 0 16,-1 0-16,22 0 0,-22 0 15,22 0-15,-22-22 0,22 22 0,-21 0 16,-1-21-16,1 21 0,-1 0 16,1-21-16,-1 21 0,1 0 0,-22 0 15,0 0-15,1-21 0,-22 21 0,0 0 16,0 0-16,0 0 0,-21-21 62,0 0-46,0-1 0</inkml:trace>
  <inkml:trace contextRef="#ctx0" brushRef="#br0" timeOffset="149387.04">12806 3747 0,'0'0'0,"0"-22"16,-21 22-16,-1 0 15,22 22 1,0-1-1,0 0-15,0 0 16,22 0-16,-1 0 0,0 1 16,0-1-16,0 0 0,0-21 15,1 21-15,20 0 0,-21-21 16,0 21-16,22-21 0,-22 0 0,21 0 16,0 22-16,-20-22 0,20 0 15,-21 0-15,0 0 0,22 0 0,-22 0 16,0 0-16,0 0 15,-21 21 17,-21 0-32,0-21 15,0 21-15,-1 0 0,1-21 16,0 43-16,-21-22 0,21 0 0,-22 0 16,1 21-16,0-20 0,-1 20 0,1 0 15,0-21-15,20 22 0,-20-22 16,0 0-16,21 21 0,-22-20 15,22-1-15,0 0 0,0 0 0,0 0 16,-1-21-16,22 21 0,-21-21 16,21 22-16,0-44 47</inkml:trace>
  <inkml:trace contextRef="#ctx0" brushRef="#br0" timeOffset="150531.38">14139 3704 0,'0'-21'31,"0"0"-31,0 42 32,0 0-17,0 0-15,0 1 0,0-1 16,0 0-16,0 21 0,0-21 0,0 22 16,0-22-16,0 21 0,0 1 0,0-1 15,0-21-15,0 21 0,0-20 16,0 20-16,0-21 0,-21 0 0,21 0 15,0 1-15,0-1 0,-21 0 16,21-42 31,0 0-47,0-1 0,0 1 16,0 0-16,0 0 0,0 0 0,0-22 15,0 22-15,0-21 0,0 21 16,0-22-16,21 22 0,0-21 0,0 0 15,-21 20-15,22-20 0,-1 21 0,0-21 16,0 20-16,0 1 0,0 0 16,22 0-16,-22 0 0,0 21 0,0 0 15,0 0-15,22 0 0,-22 0 16,0 0-16,0 21 0,0 0 0,-21 0 16,22 0-16,-1 1 0,0 20 0,-21-21 15,0 21-15,0 1 16,21-22-16,-21 21 0,21 1 0,-21-22 15,0 21-15,0-21 0,0 22 0,0-22 16,0 0-16,0 0 0,0 0 16,0-42 31,0 0-47,0 0 0,0 0 15,0-22-15,0 22 0,0-21 16,0-1-16,0 22 0,0-21 0,21 0 15,1 20-15,-22-20 0,21 21 0,0-21 16,0 20-16,0 1 16,22 0-16,-22 0 0,21-21 0,0 42 15,1-22-15,-1 1 0,0 21 0,22 0 16,-22 0-16,1 0 0,-1 0 16,0 21-16,-21 1 0,1-1 0,-1 0 15,0 21-15,-21-21 0,0 22 0,0-22 16,0 21-16,0-21 0,-21 22 15,21-22-15,-21 21 0,-1-21 0,1 22 16,0-22-16,0 0 0,0 0 16,0 0-16,21 1 0,0-1 0,-22-21 15,1 21-15,21-42 47,0 0-47,0-1 0,21 1 0,1 0 16</inkml:trace>
  <inkml:trace contextRef="#ctx0" brushRef="#br0" timeOffset="151900.6">15917 3493 0,'0'0'0,"-21"0"15,0 0 1,0 0-16,0 21 0,-1 0 0,1 0 16,0 0-16,0 22 0,0-22 0,0 0 15,-1 21-15,1-21 0,0 1 16,0 20-16,21-21 0,0 21 0,-21-20 16,21-1-16,0 21 0,0-21 0,0 0 15,0 22-15,0-22 0,0 0 16,21 0-16,0 0 0,0 1 15,0-22-15,1 0 0,-1 0 16,0 0-16,21 0 0,-21 0 0,1 0 16,20-22-16,-21 1 0,21 21 15,-20-21-15,20 0 0,-21 0 16,21-22-16,-20 22 0,20 0 0,-21-21 16,0 21-16,0-22 0,1 22 0,-22-21 15,0 21-15,0-22 0,0 22 16,0-21-16,-22 21 0,1-1 0,0-20 15,0 21-15,-21 21 0,20-21 16,1 0-16,-21 21 0,0 0 0,20 0 16,-20 0-16,21 21 0,-21 0 0,20 0 15,1 0-15,-21 0 16,21 22-16,0-1 0,-1-21 0,1 22 16,21-1-16,0-21 0,0 21 0,0 1 15,0-22-15,0 21 0,0-21 16,21 22-16,43 20 15,-43-63-15,0 21 0,0-21 16,22 0-16,-22 0 0,0 0 0,21 0 16,-20 0-16,20 0 0,-21 0 0,21-21 15,-20 0-15,20 21 0,-21-21 16,21-21-16,-20 20 0,20 1 0,0 0 16,-21-21-16,22 21 0,-1-1 15,-21-20-15,22 21 0,-22-21 16,0 20-16,0 1 0,0 0 0,0 0 15,-21 0-15,22 21 0,-22-21 16,0 42 15,0 0-31,0 0 16,0 0-16,0 0 0,0 22 0,0-22 16,0 0-16,0 21 0,0-20 15,0-1-15,0 21 0,0-21 0,0 0 16,0 1-16,0-1 0,0 0 0,0 0 15,21-21 1,-21 21-16,21-21 0,0 0 16,0 0-16,0 0 0,1-21 15,-1 21-15,0-21 0,0 0 16,-21 0-16,21-1 0,0-20 0,1 21 16,20 0-16,-21-22 0,0 22 0,0 0 15,1-21-15,20 21 0,-21-1 16,0-20-16,0 21 0,1 0 15,-1 21-15,0-21 0,0-1 0,0 22 16,-21 22 15,0-1-15,-21 0-16,21 0 0,-21 0 0,0 0 16,21 1-16,0-1 0,-21 0 15,21 21-15,0-21 0,0 1 0,0-1 16,0 0-16,0 0 0,0 0 0,0 0 15,21 1-15,0-1 16,0-21-16,0 0 0,0 0 0,1 0 16,-1 0-16,21 0 0,-21 0 15,22 0-15,-22 0 0,21-21 0,-21 21 16,22-22-16,-1 1 0,-21 0 0,21 0 16,-20 0-16,20 0 0,-21-1 15,0 1-15,0 0 0,1 0 16,-1-21-16,-21 20 0,0 1 0,0-21 15,0 21-15,0 0 0,0-1 16,0 1-16,0 0 0,-21 0 0,-1 21 16,1 0-16,0 0 0,0 0 15,0 0-15,0 0 0,-1 0 0,-20 21 16,21 0-16,0 22 0,0-22 0,-1 0 16,22 21-16,-21-21 0,21 1 15,0 20-15,0-21 0,0 0 0,0 0 16,21 1-16,1-1 0,-1 0 0,0 0 15,0 0-15,0 0 0,0-21 16,22 22-16,-22-22 0,0 0 16,0 0-16,22 0 0,-22 0 15,21 0-15,-21 0 0,0 0 0,22-22 16,-22 1-16,0 21 0,0-21 0,0 0 16,1 0-16,20 0 0,-21-1 15,0 1-15,0 0 0</inkml:trace>
  <inkml:trace contextRef="#ctx0" brushRef="#br0" timeOffset="152370.96">17886 2815 0,'0'0'0,"21"0"16,21 0-16,-21 0 0,22 0 0,-1 0 15,22 0-15,-1 0 0,1 0 16,-1 0-16,1 0 0,20 0 0,-20 0 15,-1 0-15,1 0 16,-22-21-16,0 21 0,1 0 0,-1 0 16,-21 0-16,0 0 0,-63 0 31,21 0-31</inkml:trace>
  <inkml:trace contextRef="#ctx0" brushRef="#br0" timeOffset="152692.78">18436 2836 0,'0'0'0,"0"22"0,0-1 15,0 0-15,0 0 0,0 21 0,0 1 16,0-1-16,-21 0 0,21 22 0,-21-1 15,21 1-15,-21-1 0,21 1 16,0-22-16,0 22 0,-22-22 0,22 22 16,-21-22-16,21 0 0,0-21 15,0 22-15,0-22 0,0 21 0,0-21 16,0 1-16,0-1 0,0 0 0,0 0 16,0 0-16,0 0 15,21-42 1,1 0-1,-1 21-15,0-21 0,0 0 16,0 0-16</inkml:trace>
  <inkml:trace contextRef="#ctx0" brushRef="#br0" timeOffset="153119.53">18944 3366 0,'0'21'0,"0"0"0,-21 0 0,0 0 16,21 0-16,-21 1 0,-1-1 0,1 21 15,21-21-15,0 0 0,-21 1 16,21 20-16,-21-21 0,21 0 0,0 0 16,0 1-16,0-1 0,0 0 15,21-21-15,0 0 0,-21 21 16,21-21-16,1 0 0,-1 0 0,0 0 15,21 0-15,-21 0 0,1 0 16,20-21-16,0 21 0,-21-21 0,1 0 16,20-1-16,-21 1 0,0 0 0,0 0 15,1 0-15,-22-22 16,0 22-16,0-21 0,0 0 0,0 20 16,0-20-16,0 21 0,0-21 15,-22 20-15,1 22 0,0-21 0,0 21 16,-21-21-16,20 21 0,1 0 15,0 0-15,0 0 0,0 0 0,0 0 16,-1 21-16,22 0 0,0 1 16,22-22-1,-1 0 1,0 0-16</inkml:trace>
  <inkml:trace contextRef="#ctx0" brushRef="#br0" timeOffset="153823.92">20002 2985 0,'-42'0'15,"21"21"-15,21 0 16,0 0-1,21-21 1,0 0-16,0 0 0,1 0 16,20 0-16,-21 0 0,21 0 15,-20 0-15,20 0 0,0-21 0,-21 21 16,22-21-16,-1 0 0,0 21 0,-20-22 16,20 1-16,-21 21 0,0-21 15,0 0-15,1-21 0,-22 20 0,0 1 16,0 0-16,0 0 0,0-21 15,-22 20-15,1 1 0,-21 0 0,21 0 16,-22 21-16,1 0 0,0 0 16,-1 0-16,1 21 0,0 0 0,-22 0 15,22 1-15,0-1 0,-1 21 0,22 0 16,-21-20-16,21 20 16,-1 0-16,22 1 0,0-22 0,0 21 15,0 0-15,0-20 0,0 20 16,22-21-16,-1 0 0,0 22 0,0-22 15,21 0-15,-20-21 0,20 21 0,-21 0 16,21-21-16,-20 0 0,20 0 16,-21 0-16,21 0 0,-20 0 0,20 0 15,-21 0-15,0 0 0,-21-21 16,0 0 0,-21 21-16,0 0 0,0 0 15,-22 0-15,22 0 0,-21 0 16,0 21-16,-1-21 0,1 21 0,0 22 15,20-22-15,-20 0 0,0 21 16,-1-21-16,1 22 0,0-1 0,21-21 16,-1 22-16,1-22 0,21 21 15,0-21-15,0 22 0,0-22 0,0 0 16,21 0-16,1 0 0,20 0 0,-21 1 16,21-1-16,-20 0 0,20 0 15,0-21-15,-21 0 0,22 0 0,-1 0 16,0 0-16,22 0 0,-22 0 0,22 0 15,-22-21-15,22 0 16,-22 0-16,21-22 0,1 22 0</inkml:trace>
  <inkml:trace contextRef="#ctx0" brushRef="#br0" timeOffset="154155.73">21103 2434 0,'-42'85'31,"21"-64"-31,21 43 0,-22-22 0,22 21 16,-21 1-16,0-1 0,21 1 0,-21-1 15,0 1-15,21-1 0,-21 22 16,-1-21-16,22 20 0,-21-20 0,21-1 15,-21-20-15,21 20 0,-21-21 0,0 1 16,21-1-16,0-21 0,0 22 16,-21-22-16,21 0 0,0 0 0,0 0 15,0 0 1,21-21 0,0-21-16,0 0 0,0 0 15,0 0-15,1 21 16</inkml:trace>
  <inkml:trace contextRef="#ctx0" brushRef="#br0" timeOffset="154563.5">21061 3577 0,'0'21'0,"-21"-21"16,21 22-16,-22-22 16,22 21-16,22-21 31,-1 0-31,0 0 0,0 0 15,0 0-15,0 0 0,1 0 0,20 0 16,-21-21-16,21 21 16,-20-22-16,20 1 0,-21 0 0,0 0 15,0 0-15,-21 0 0,0-1 0,0 1 16,0 0-16,0 0 0,-21 0 16,-21 21-16,21-21 0,-22 21 15,22 0-15,-21 0 0,21 21 16,-22 0-16,22 0 0,0 0 0,0 0 15,0 22-15,0-22 0,-1 21 16,22-21-16,0 22 0,0-22 0,0 0 16,0 21-16,0-20 0,0-1 0,0 0 15,22 0-15,-22 0 0,21-21 16,0 21-16,0-21 0,0 0 16,22 22-16,-1-22 0,-21 0 0,21 0 15,1 0-15,63 0 16,-64-22-16,85-20 15,-85 21-15,-21 0 0,22-22 16</inkml:trace>
  <inkml:trace contextRef="#ctx0" brushRef="#br0" timeOffset="155308.78">21844 3344 0,'0'0'16,"-21"0"-1,21 22-15,-21-1 16,21 0-16,0 0 0,0 0 0,-22 0 15,22 1-15,-21 20 0,21-21 16,0 0-16,0 22 0,0-22 0,0 0 16,0 0-16,-21 0 0,21 0 0,0 1 15,0-1-15,0 0 16,-21 0 0,0-42 15,21 0-31,0 0 15,0-1-15,0 1 0,0 0 0,0 0 16,0 0-16,0-22 0,0 22 16,0-21-16,21 21 0,0-22 15,0 22-15,0 0 0,1-21 0,-1 21 16,21-1-16,-21 22 0,0-21 0,22 0 16,-22 21-16,0 0 0,21 0 15,-20 0-15,-1 0 0,0 21 0,0 0 16,0 1-16,-21-1 0,0 0 15,0 21-15,0-21 0,0 22 0,0-22 16,0 21-16,0-21 0,0 1 0,0-1 16,0 0-16,0 0 15,0 0-15,0 0 0,0 1 16,0-1-16,0-42 47,0-1-32,0 1-15,0 0 0,0-21 16,0 21-16,0-1 0,0-20 0,0 21 16,21-21-16,1-1 0,-1 1 15,0 21-15,21-22 0,-21 22 0,1 0 16,20-21-16,0 21 0,-21 21 16,22-22-16,-1 22 0,-21 0 15,22 0-15,-22 0 0,0 22 0,0-1 16,0 0-16,-21 0 0,21 21 15,-21-20-15,0 20 0,0-21 0,0 0 16,0 22-16,0-22 0,-21 0 16,0 21-16,0-21 0,21 1 0,-21-1 15,0 0-15,-1-21 0,1 21 0,21 0 16,-21-21-16,0 21 16,0-21-16,21-21 31,0 0-16,21 21-15,0-21 0</inkml:trace>
  <inkml:trace contextRef="#ctx0" brushRef="#br0" timeOffset="155747.5">22796 3535 0,'0'0'16,"-21"21"-16,0-21 0,0 21 15,42-21 17,0 0-32,0 0 0,1 0 15,-1 0-15,0 0 0,21 0 16,-21-21-16,1 21 0,20-21 16,-21 21-16,0-21 0,0 0 0,1-1 15,-1 1-15,0 0 0,-21 0 0,0 0 16,0 0-16,0-1 0,0 1 15,0 0-15,-21 21 16,0 0-16,-1 0 0,-20 0 16,21 0-16,0 21 0,0 0 0,-1 1 15,1-1-15,0 0 0,0 0 16,0 21-16,21-20 0,-21 20 0,21-21 16,-22 0-16,22 22 0,0-22 0,0 0 15,0 0-15,0 0 16,0 0-16,0 1 0,0-1 0,22-21 15,-1 21-15,0-21 0,-21 21 0,21-21 16,0 0-16,0 0 0,1 0 16,-1 0-16,0 0 0,21 0 0,-21 0 15,1-21-15,20 0 0,-21 21 16,0-21-16,22-1 0,-22 1 0</inkml:trace>
  <inkml:trace contextRef="#ctx0" brushRef="#br0" timeOffset="156648.82">23516 3260 0,'21'-21'16,"-42"42"-16,42-21 31,-21 21-31,0 0 16,0 0-16,0 22 0,0-22 15,-21 0-15,0 21 0,0-21 0,21 22 16,-21-22-16,21 21 0,-22-21 0,22 1 15,-21 20-15,21-21 0,0 0 16,0 0-16,-21 1 0,21-1 16,0 0-16,-21-21 0,21 21 15,0-42 17,0 0-32,0 0 15,0-1-15,0 1 16,0-21-16,0 21 0,21 0 0,0-22 15,0 1-15,1 21 0,-1-22 16,0 1-16,21 21 0,1-21 0,-22 20 16,21-20-16,0 21 0,-20 21 15,20-21-15,0 21 0,-21-21 0,1 21 16,-1 0-16,0 0 0,-21 21 0,0 0 16,0 0-16,0 0 0,0 22 15,0-22-15,0 0 0,0 21 16,0-21-16,-21 22 0,21-22 15,0 0-15,0 0 0,0 0 0,0 1 16,0-1-16,0 0 0,21 0 0,0 0 16,0-21-16,0 21 0,1-21 15,-1 22-15,21-22 0,-21 0 0,0 0 16,22 0-16,-22 0 0,0 0 0,0 0 16,0 0-16,1-22 15,-1 1-15,-21 0 0,21-21 0,0 21 16,-21-22-16,21 1 0,0-22 15,-21 22-15,22-21 0,-1-1 16,0 1-16,0 20 0,0-20 0,-21 20 16,21-20-16,1 21 0,-1-1 15,-21 1-15,0 0 0,21 20 0,-21-20 16,0 21-16,0 0 0,0 0 16,0-1-16,0 44 31,0-1-31,0 0 15,0 0-15,-21 21 0,21-20 0,-21 20 16,-1-21-16,22 21 0,-21 1 16,0-1-16,0 0 0,0 1 0,0-1 15,21 22-15,-22-22 0,1 0 16,0 1-16,21 20 0,0-21 16,-21 1-16,21-1 0,-21-21 0,21 22 15,0-22-15,0 21 0,0-21 16,0 0-16,0 1 0,0-1 0,0 0 15,0 0-15,0 0 0,21-21 16,0 0-16,0 0 16,0 0-16,1 0 0,-1 0 0,0 0 15,0-21-15,0 0 0,22 21 0,-22-21 16,0 0-16,21-1 0,-21 1 16,1-21-16,-1 21 0,0 0 15,0-1-15,0 1 0</inkml:trace>
  <inkml:trace contextRef="#ctx0" brushRef="#br0" timeOffset="157066.59">23728 3175 0,'0'0'0,"21"0"16,21 0-16,-21 0 0,22 0 16,-1 0-16,0 0 0,22 0 15,-22 0-15,1 0 0,20 0 0,-21 0 16,1 0-16,-1 0 0,0 0 0,1 0 15,-1 0-15,-21 0 0,0 0 16,1-21-16,-1 21 0,0 0 16,0 0-1,-21-21 17</inkml:trace>
  <inkml:trace contextRef="#ctx0" brushRef="#br0" timeOffset="159234.94">12107 5990 0,'-21'0'47,"0"0"-47,0 0 0,0 0 16,-1 0-16,1 0 0,0 0 15,0 0-15,0 0 16,0 0-16,-1 0 0,1 0 0,0 0 16,0 0-16,0 0 0,0 0 0,-1 0 15,1 0 1,0 0-16,0 0 0,42 0 62,0 0-62,0 0 0,22 0 0,-22 0 16,21 0-16,22 0 0,-22 0 16,22 0-16,-22 0 0,21 0 0,1 0 15,-1 0-15,-20 0 0,20 0 0,-20 0 16,20 0-16,-21-21 0,22 21 16,-22 0-16,22 0 0,-22 0 15,22-21-15,-22 21 0,0 0 0,1 0 16,-1 0-16,-21 0 0,0 0 15,0 0-15,1 0 0,-22-21 0,21 21 16,-42-21 15</inkml:trace>
  <inkml:trace contextRef="#ctx0" brushRef="#br0" timeOffset="159727.78">12700 5630 0,'-21'0'0,"42"0"0,-42-21 16,0 0-16,-1 21 0,1 0 31,0 0-15,21 21-16,0 0 15,0 1-15,0-1 0,21 0 16,0 0-16,1 0 0,-1 0 16,0 1-16,21-22 0,-21 21 0,22 0 15,-1-21-15,-21 21 0,22-21 16,-1 0-16,21 0 0,-20 0 16,-1 21-16,0-21 0,1 0 0,-22 0 15,21 0-15,-21 0 0,22 0 0,-22 0 16,0 0-16,0 0 15,-42 21 17,0-21-32,0 22 15,0-1-15,-1 0 0,-20 0 0,21 0 16,-21 0-16,-1 1 0,1 20 0,0-21 16,-1 21-16,1 1 0,-22-22 15,22 21-15,0-21 0,-1 22 16,22-22-16,-21 0 0,21 0 0,0 0 15,-1 1-15,22-1 16,0-42 0,0-1-1,22 1-15</inkml:trace>
  <inkml:trace contextRef="#ctx0" brushRef="#br0" timeOffset="160683.72">14753 5927 0,'0'-21'32,"21"21"-32,-21-22 0,21 22 0,-21-21 15,22 21-15,-22-21 0,21 21 16,-21-21-16,0 0 0,0 0 15,0-1-15,0 1 0,0 0 16,-21 0-16,21 0 16,-22 21-16,1-21 0,0-1 0,0 22 15,-21 0-15,20 0 0,1 0 16,-21 0-16,21 0 0,-22 22 0,1-22 16,0 21-16,-1 0 0,1 21 0,0-21 15,21 22-15,-22-22 0,1 21 16,21 1-16,0-1 0,-1-21 0,22 21 15,0-20-15,0 20 0,0-21 16,0 21-16,0-20 0,22-1 16,-1 0-16,0 0 0,0-21 0,0 21 15,0-21-15,1 0 0,20 0 0,-21 0 16,21 0-16,-20 0 0,20 0 0,-21 0 16,21 0-16,-20-21 0,20 0 15,-21 0-15,0 0 0,0-1 0,22 1 16,-22 0-16,-21-21 0,21 21 0,0-22 15,0 1-15,-21-22 0,0 22 16,22-21-16,-22 20 0,21-20 0,-21 20 16,0-20-16,0-1 0,0 22 15,0 0-15,0-1 0,0 1 16,0 0-16,0-1 0,0 22 0,0 0 16,0 42-1,-21 22 1,21-22-16,-22 21 0,22 0 0,0 22 15,0-22-15,0 22 0,0-1 16,0-20-16,0 20 0,0 1 0,0-22 16,0 21-16,0-20 0,0-1 0,22-21 15,41 106 1,-42-127-16,0 21 0,1 1 16,-1-22-16,0 0 0,21 0 0,-21 0 15,1 0-15,-1 0 16,0 0-16,0 0 0,0 0 0,22-22 15,-22 1-15,0 0 0,0 21 0</inkml:trace>
  <inkml:trace contextRef="#ctx0" brushRef="#br0" timeOffset="162176.6">15452 5630 0,'0'0'15,"0"22"1,-22-1-1,22 0-15,0 0 0,0 21 0,-21-20 16,21 20-16,-21 0 0,21 1 16,0-22-16,0 21 0,0-21 15,0 22-15,0-22 0,0 0 0,0 0 16,0 0-16,21 0 0,0 1 0,1-1 16,-1-21-16,0 0 0,0 21 15,0-21-15,0 0 0,1 0 0,20 0 16,-21 0-16,0 0 0,22-21 0,-22 0 15,0 21-15,21-22 0,-21 1 16,1 0-16,-1 0 0,0-21 0,-21 20 16,0-20-16,0 21 0,0-21 0,0-1 15,0 1-15,0 0 0,0 20 16,-21-20-16,0 0 0,-1 21 16,1-22-16,0 22 0,-21 0 0,21 0 15,-1 21-15,-20 0 0,21 0 16,-21 0-16,20 0 0,-20 21 0,21 0 15,0 0-15,-22 0 0,22 22 16,0-22-16,0 21 0,21 1 0,0-1 16,0 0-16,0 1 0,0-1 0,0 0 15,0-21-15,0 22 0,0-22 16,21 0-16,0 0 0,0 0 0,22-21 16,-22 22-16,0-22 0,21 0 0,-20 0 15,20 0-15,-21 0 0,21 0 16,-20 0-16,20 0 0,-21 0 15,21 0-15,-20-22 0,20 1 0,-21 0 16,21 0-16,1 0 0,-1 0 0,-21-1 16,22-20-16,-1 21 0,-21-21 15,21-1-15,-20 22 0,-1-21 0,0 21 16,0-1-16,-21 1 0,0 0 16,0 0-16,0 42 31,-21 0-31,0-21 0,21 43 15,-21-22-15,21 0 0,-22 0 0,1 21 16,21-20-16,0-1 0,0 21 16,0-21-16,0 0 0,0 1 15,0-1-15,0 0 0,21 0 0,1-21 16,-1 21-16,0-21 0,0 0 0,0 21 16,0-21-16,1 0 0,-1 0 15,21 0-15,-21 0 0,22 0 0,-22-21 16,21 21-16,0-21 0,-20 0 0,20 0 15,-21 0-15,0-1 0,22-20 0,-22 21 16,0-21-16,0 20 16,0-20-16,0 0 0,-21-1 0,0 1 0,0 21 15,0-21-15,22 20 0,-22 1 16,0 0-16,0 0 0,-22 21 16,22 21-1,-21 0-15,21 0 0,0 1 16,0-1-16,0 0 0,0 21 0,0-21 15,0 22-15,0-22 0,0 21 0,0-21 16,0 1-16,0 20 0,0-21 16,21 0-16,1 0 0,-1 1 15,0-1-15,21-21 0,22 0 16,-22 0-16,-21 0 16,22 0-16,-22 0 0,21 0 0,22-43 15,-43 22-15,0 0 16,0 0-16,0-21 0,43-64 15,-43 63-15,-21-20 16,0 21-16,21-22 0,-21 22 0,0-1 16,0-20-16,0 21 0,0-22 15,0 22-15,0-1 0,0 1 0,0 21 16,0 0-16,0 0 0,0-1 16,0 44-1,-21-1-15,21 21 0,0 0 0,0 1 16,0-1-16,0 0 0,0 1 15,0-1-15,0 0 0,0 22 16,0-22-16,0 1 0,0-1 0,0 0 16,0 1-16,0-22 0,0 0 15,0 21-15,0-21 0,0 1 0,0-1 16,0-42 31,0-1-47,0 1 0,0 0 0,0 0 15,21 0-15,0-22 0,0 22 16,1 0-16,-1-21 0,0 21 16,21-1-16,-21 1 0,1 0 0,20 21 15,-21-21-15,21 21 0,-20 0 16,20 0-16,-21 0 0,21 21 0,-20 0 16,-1 0-16,21 1 0,-21-1 0,-21 21 15,21-21-15,-21 0 0,0 22 16,0-22-16,0 0 0,-21 21 0,0-20 15,0-1-15,0 0 0,-22 0 16,22 0-16,-21 0 0,0-21 0,-1 22 16,1-22-16,-43 21 0,43-21 15,21 0-15,-22 0 0,22 0 16,0 0-16,0 0 0,0 0 16,21-21-16,0-1 15,0 1-15,21 21 0,0-21 0,0 0 16,22 0-16,-22 0 0,21-1 15,0-20-15</inkml:trace>
  <inkml:trace contextRef="#ctx0" brushRef="#br0" timeOffset="162450.97">18224 5038 0,'0'-21'15,"0"42"-15,0-64 0,22 22 0,-22 42 31,0 1-31,0-1 0,0 21 16,0 0-16,0 1 0,-22-1 0,1 22 16,21-22-16,-21 21 0,21-20 15,0 20-15,-21-20 0,21 20 0,0-21 16,0 22-16,0-22 0,0-21 0,0 22 16,0-1-16,21-21 0,-21 0 15,21 1-15,-21-1 0,21-21 0,-21 21 16,22-21-16,-1 0 0,0 0 15,0 0 1,0-21-16,-21 0 0</inkml:trace>
  <inkml:trace contextRef="#ctx0" brushRef="#br0" timeOffset="162850.75">18500 5588 0,'0'21'0,"21"22"15,0-22 1,0-21-16,0 0 16,0 0-16,1 0 0,-1 0 0,0 0 15,21 0-15,-21 0 0,1 0 16,-1-21-16,21-1 0,-21 22 0,0-21 16,-21 0-16,22 21 0,-22-21 15,21 0-15,-21 0 0,0-1 16,0 1-16,0 0 0,0 0 0,0 0 15,0 0-15,-21 21 0,-1 0 0,1-22 16,0 22-16,0 0 0,-21 0 16,20 22-16,1-1 0,0 0 0,-21 0 15,21 21-15,-1-20 0,22 20 0,-21 0 16,21-21-16,0 22 0,0-22 16,0 21-16,0-21 0,0 1 0,0 20 15,21-21-15,1-21 0,-22 21 0,21 0 16,0-21-16,0 0 0,0 22 15,0-22-15,22 0 0,-22 0 16,0 0-16,0 0 0,0-22 0,1 22 16,-1-21-16,0 0 0,0 0 15,0-21-15,0 20 0</inkml:trace>
  <inkml:trace contextRef="#ctx0" brushRef="#br0" timeOffset="163895.24">19558 5271 0,'0'-22'0,"0"44"0,0-65 15,0 22-15,0 0 0,0 0 16,-21 0 0,0 21-16,-1 0 0,1 21 15,0 0-15,0 0 0,0 21 16,0-20-16,-1 20 0,1 0 16,0 1-16,0-1 0,0 0 0,21 22 15,-21-22-15,21 0 0,0 1 0,0-1 16,0 0-16,0-20 0,21 20 15,0-21-15,0 0 0,0 0 16,0 1-16,22-1 0,-22 0 0,21-21 0,1 0 16,-22 0-16,21 0 15,0 0-15,1 0 0,-22 0 0,21-21 16,1 0-16,-22 21 0,21-22 0,-21 1 16,22-21-16,-22 21 0,0-22 15,21 1-15,-21 0 0,1-22 0,-1 22 16,0-22-16,0 1 0,0 21 15,0-22-15,1 1 0,-1-22 0,-21 21 16,0 1-16,21-1 0,-21 1 0,0-1 16,0 22-16,0 0 15,0-1-15,0 22 0,0-21 0,0 21 0,0 42 32,0 0-17,-21 0-15,21 22 0,-21-1 0,21 21 16,0 1-16,0-1 0,-22-20 15,22 20-15,0 1 0,0-1 0,0 1 16,-21-1-16,21 1 0,0-22 0,0 22 16,0-22-16,0 0 0,0 1 15,0-1-15,0-21 0,21 21 0,-21-20 16,22-1-16,-1 0 0,0-21 0,21 0 16,-21 21-16,1-21 15,-1 0-15,21 0 0,-21 0 0,22-21 16,-22 0-16,0 0 0,21 21 0,-21-43 15,1 22-15,-1 0 0,0 0 16,0-22-16,0 22 0,0-21 0,1 21 16,-1 0-16,-21-22 0,0 22 15,0 42 1,0 0 0,0 1-16,0-1 0,0 0 15,0 0-15,-21 21 0,21-20 0,0-1 16,0 0-16,0 0 0,0 0 0,0 0 15,0 1-15,21-22 16,0 0-16,0 0 16,0 0-16,0 0 0,1 0 15,-1-22-15,-21 1 16,21 0-16,-21 0 0,21 0 16,-21 0-16,0-1 0,0-20 0,0 21 15</inkml:trace>
  <inkml:trace contextRef="#ctx0" brushRef="#br0" timeOffset="164071.14">20764 5122 0,'-21'0'16,"42"0"46,1 0-62,-1 22 0,0-22 16</inkml:trace>
  <inkml:trace contextRef="#ctx0" brushRef="#br0" timeOffset="164403.75">21315 5165 0,'0'0'0,"0"-21"0,-21 21 32,-1 0-17,1 21-15,21 0 0,-21 0 0,0 0 16,0 22-16,0-22 0,-1 21 16,22 0-16,-21 1 0,0-1 0,21 0 15,-21 1-15,21-1 0,0-21 0,0 22 16,0-22-16,0 21 0,0-21 15,21 0-15,0 1 0,0-1 16,1-21-16,20 21 0,0-21 0,1 0 16,-1 0-16,0 0 0,1 0 15,20 0-15,-21-21 0,22 0 0,-22 21 16,1-22-16,-1 1 0,0-21 0,1 21 16,-1-22-16,-21 1 0,21 0 15,-20-1-15,-1-20 0,21 21 0</inkml:trace>
  <inkml:trace contextRef="#ctx0" brushRef="#br0" timeOffset="165123.32">22098 4868 0,'21'-63'0,"-42"126"0,42-168 0,-21 62 0,0 1 16,0 21-16,0 0 0,0-1 15,0 1-15,0 42 16,-21 1 0,0 20-16,21-21 0,0 43 15,0-22-15,0 0 0,-21 22 0,21-1 16,0 1-16,0-22 0,0 22 15,-22-1-15,22-21 0,0 22 0,-21-22 16,21 1-16,-21-1 0,0 0 0,21-21 16,0 22-16,-21-22 0,0 0 15,21 0-15,-22 0 0,22 1 16,0-44 15,0 1-15,0 0-16,0 0 0,0 0 0,22 0 15,-22-22-15,21 22 0,0 0 16,0 0-16,-21-22 0,21 22 0,0-21 16,1 21-16,-1 0 0,21-1 0,-21 1 15,0 0-15,1 0 0,20 0 16,-21 21-16,0 0 0,0 0 0,1 0 16,-1 0-16,-21 21 0,21 0 15,-21 0-15,0 0 0,0 1 16,-21-1-16,0 0 0,-1 0 15,1 0-15,0-21 0,0 21 16,0-21-16,-22 22 0,22-22 16,0 0-16,-21 0 0,21 21 0,-1-21 15,1 0-15,0 0 0,0 0 16,0 0-16,0 0 0,-1 0 16,22-21-16,0-1 31,0 44-16,0-1 1,0 0-16,0 0 0,0 0 16,0 0-16,0 1 0,0-1 0,22 0 15,-1 0-15,-21 21 0,21-20 0,0-1 16,-21 0-16,21 0 16,0-21-16,1 21 0,-1-21 0,0 0 15,0 21-15,0-21 0,0 0 0,1 0 16,20 0-16,-21 0 0,21 0 15,-20-21-15,-1 21 0,0-21 0,0 21 16,0-21-16,0 0 0,-21 0 0,22-1 16,-22 1-16,0 0 0,0 0 15,0 0-15,0 0 0,0-1 16</inkml:trace>
  <inkml:trace contextRef="#ctx0" brushRef="#br0" timeOffset="165287.25">22394 5630 0,'0'0'0,"0"22"16,-21-22 0,0 0-16,21 21 15,-21-21-15,0 0 0,-1 0 16</inkml:trace>
  <inkml:trace contextRef="#ctx0" brushRef="#br0" timeOffset="166186.97">11451 8065 0,'0'0'0,"-21"0"15,0 0-15,0 0 0,-1 0 0,1 0 16,0 0-16,42 0 31,22 21-31,-22-21 0,21 0 16,0 0-16,22 0 0,-22 0 0,22 0 15,-1 0-15,1 0 0,20 0 16,-20 0-16,21 0 0,-22 0 0,22 0 16,-22 0-16,1 0 0,-1 0 0,-20-21 15,20 21-15,-21 0 0,1 0 16,-1 0-16,-21 0 0,22 0 0,-22 0 16,0 0-16,-21-22 46,0 1-46,-21 21 0</inkml:trace>
  <inkml:trace contextRef="#ctx0" brushRef="#br0" timeOffset="166562.75">12467 7768 0,'21'0'32,"0"0"-32,1 21 15,-1-21-15,0 0 0,0 22 16,0-22-16,0 0 0,22 0 16,-22 0-16,0 0 0,21 21 0,-20-21 15,20 21-15,-21-21 0,0 0 0,0 21 16,1-21-16,-1 21 0,-21 0 15,0 1-15,0-1 0,0 0 16,-21 21-16,-1-21 0,-20 1 0,21 20 16,-21-21-16,20 0 0,-20 22 15,0-22-15,21 21 0,-22-21 16,22 0-16,0 1 0,0-1 0,0 0 16,-1-21-16,1 21 0,0 0 0,42-21 46,-21-21-30</inkml:trace>
  <inkml:trace contextRef="#ctx0" brushRef="#br0" timeOffset="167126.95">14372 7303 0,'0'0'16,"0"-22"-16,0 1 0,0 0 15,0 0-15,-21 21 0,0 0 16,0 0-16,-22 0 0,22 0 16,0 21-16,0 0 0,-22 22 15,22-22-15,-21 21 0,21 22 16,0-22-16,-22 0 0,22 22 0,0-22 16,0 22-16,0-22 0,21 0 15,0 22-15,0-22 0,0 0 0,0 1 16,0-1-16,0 0 0,21 1 0,0-22 15,0 0-15,0 0 0,22 0 16,-22 1-16,21-22 0,-21 0 0,22 0 16,-1 0-16,0 0 0,-21 0 0,22 0 15,-1-22-15,-21 1 0,22 0 16,-22 0-16,21 0 0,-21-22 0,22 22 16</inkml:trace>
  <inkml:trace contextRef="#ctx0" brushRef="#br0" timeOffset="167855.56">14838 7557 0,'0'0'16,"21"-22"-16,-42 22 31,0 22-31,21-1 0,-22 0 0,1 0 16,0 0-16,21 22 0,0-22 16,-21 21-16,0 0 0,21-20 0,0 20 15,0-21-15,0 21 0,0-20 0,0 20 16,0-21-16,0 0 0,0 0 15,21 1-15,0-1 16,0-21-16,0 0 16,1 0-16,-22-21 15,0-1-15,0 1 16,0 0-16,0-21 0,0 21 16,0-1-16,0 1 0,0-21 0,0 21 15,0-22-15,0 22 0,0-21 16,0 21-16,0 0 0,0-22 0,21 22 15,0 0-15,21 0 0,-21 21 0,1-21 16,20-1-16,0 22 0,1 0 16,-1 0-16,0 0 0,-21 0 0,22 22 15,-1-1-15,0 0 0,-20 0 0,-1 0 16,0 22-16,0-22 16,0 0-16,-21 21 0,21-21 0,-21 22 15,0-22-15,0 0 0,0 21 0,0-20 16,0-1-16,0 0 0,0 0 15,-21 0-15,21 0 0,-21-21 0,21 22 16,-21-22 0,21-22-1,0 1-15,0 0 0,0 0 0,0 0 16,0 0-16,0-22 0,21 22 0,0-21 16,-21 21-16,21-22 15,1 1-15,-1 0 0,0-1 0,0 22 16,21-21-16,-20 21 0,-1-22 0,21 22 15,-21 0-15,22 21 0,-22 0 16,21 0-16,-21 0 0,0 0 0,22 21 16,-22 0-16,-21 0 0,21 22 0,-21-22 15,21 21-15,-21 1 0,0-22 16,0 21-16,0 0 0,0-20 0,0 20 16,-21-21-16,21 21 0,0-20 0,0-1 15,0 0-15,0 0 0,0 0 16,21-21-1,0 0-15,1 0 0,-1 0 0,0 0 16,0 0-16,0-21 16,22 0-16,-22 0 0,0 0 0,0-1 15,0-20-15,22 21 0,-22-21 0</inkml:trace>
  <inkml:trace contextRef="#ctx0" brushRef="#br0" timeOffset="168123.41">16510 7091 0,'0'0'15,"0"-21"-15,0 0 0,0-1 0,-21 22 16,0 22 0,21-1-16,0 0 0,-22 0 0,22 21 15,-21 1-15,21-1 0,-21 22 16,21-22-16,0 0 0,0 22 16,0-22-16,0 0 0,0 22 0,0-22 15,0 1-15,0-22 0,0 21 16,0-21-16,0 22 0,0-22 0,0 0 15,0 0-15,0 0 0,21-21 16,0 21-16,1-21 16,-1 0-16,0 0 0,0-21 15,0 0-15,-21 0 0,0 0 0,21 0 16,-21-1-16,22 1 0</inkml:trace>
  <inkml:trace contextRef="#ctx0" brushRef="#br0" timeOffset="168311.3">16235 7514 0,'0'0'16,"0"21"-1,21-21 1,0 0-16,0 0 0,22 0 16,-22 0-16,21 0 0,-21 0 0,22 0 15,-22 0-15,21 0 0,85-42 31,-106 42-31,0-21 0,22 0 0,-22 21 0</inkml:trace>
  <inkml:trace contextRef="#ctx0" brushRef="#br0" timeOffset="169415.19">16933 7620 0,'0'0'0,"0"21"0,0 0 0,0 1 15,21-22 1,1 0 0,-1 0-16,0 0 0,21 0 0,-21-22 15,1 22-15,-1-21 0,21 0 0,-21 21 16,0-21-16,1 0 16,-1 0-16,0-1 0,0 1 0,-21 0 15,0 0-15,0 0 0,0 0 16,-21-1-16,0 22 0,0 0 15,-22 0-15,22 0 0,-21 0 0,21 22 16,-22-1-16,22 0 0,0 0 0,0 21 16,0-20-16,-1 20 0,1-21 15,21 0-15,0 22 0,0-22 0,0 21 16,0-21-16,0 0 0,0 1 0,21-1 16,1 0-16,-1 0 0,21 0 15,-21 0-15,43-21 16,-22 0-16,-21 0 0,22 0 15,-22 0-15,21 0 0,-21-21 16,22 0-16,-1 0 0,-42 0 16,21 0-16,0-1 0,0 1 0,1 0 15,-1-21-15,0 21 0,0-22 16,0 22-16,22-21 0,-22 21 16,21-1-16,-21 1 0,22 0 0,-1 0 0,21 21 15,-41 0-15,20 0 16,-21 0-16,0 21 0,0 0 0,1 0 15,-22 1-15,0-1 0,0 0 0,0 21 16,0-21-16,0 1 16,-22 20-16,1-21 0,0 0 0,0 22 15,0-22-15,0 0 0,-1 0 0,1 0 16,0 0-16,0-21 0,0 22 16,42-44 15,0 1-31,0 0 15,0 0-15,1 0 0,-1 0 16,0-22-16,0 22 0,0-21 0,0-1 16,22 1-16,-22 0 0,0 21 0,0-22 15,0 22-15,-21 0 0,0 0 16,22 0-16,-44 21 31,22 21-31,-21 21 0,0-21 16,0 0-16,21 22 0,-21-22 0,0 21 15,21-21-15,0 22 0,-22-22 0,22 21 16,0-21-16,0 22 0,0-22 16,0 0-16,0 0 0,22 0 0,-22 1 15,21-1-15,0 0 0,0 0 0,0-21 16,0 0-16,22 0 0,-22 0 16,0 0-16,0 0 0,22-21 0,-22 21 15,21-21-15,-21 0 0,22-1 16,-22 1-16,0-21 0,21 21 0,-21-22 15,1 1-15,-1 0 0,21-1 16,-21-20-16,0 21 0,1-22 0,-1 1 16,0-1-16,0 1 0,0 20 0,0-20 15,1 20-15,-1 1 0,-21 0 16,0 21-16,0-1 0,0 1 0,0 42 31,-21 22-31,-1-22 16,1 21-16,21 1 0,-21 20 0,0-21 15,21 22-15,-21-22 0,21 1 16,-21 20-16,-1-21 0,22 1 0,0-1 16,0 0-16,0-20 0,0 20 15,0-21-15,0 0 0,0 0 0,0 1 16,22-1-16,-1 0 16,0-21-16,0 0 15,0-21-15,0 21 0,-21-21 16,22-1-16,-1 1 0</inkml:trace>
  <inkml:trace contextRef="#ctx0" brushRef="#br0" timeOffset="169599.08">18500 7493 0,'-22'0'0,"44"0"0,-22 0 31,21 0-16,0 0-15,21 0 0,-21-21 0,1 21 16,20-21-16,-21 21 0,21 0 0,-20-21 16,-1 21-16,0-22 0,0 22 15,0-21-15</inkml:trace>
  <inkml:trace contextRef="#ctx0" brushRef="#br0" timeOffset="170555.53">19621 7070 0,'0'0'0,"0"-21"0,22 21 0,-22-22 15,0 1-15,0 0 0,0 0 0,-22 21 16,1-21-16,0 21 0,0 0 0,0 0 16,0 0-16,-1 0 0,1 0 15,-21 21-15,21 0 0,-22 0 16,22 0-16,-21 22 0,21-1 0,-22 0 16,22 22-16,0-1 0,0-20 15,0 20-15,0-20 0,21 20 0,0-21 16,0 1-16,0-1 0,21 0 0,0-20 15,0 20-15,0-21 0,0 0 16,22 0-16,-1 1 0,0-22 0,1 0 16,-1 21-16,0-21 0,1 0 0,-1 0 15,0 0-15,1-21 0,-1-1 16,0 1-16,1 0 0,-1 0 0,-21 0 16,22-22-16,-22 22 0,21-42 0,-21 20 15,0-20-15,1 21 16,-1-22-16,0 1 0,-21-1 0,0 1 15,0-1-15,0 1 0,0-1 0,0 22 16,0-1-16,0 1 0,0 0 16,0 21-16,0 42 15,-21 21 1,21-21-16,0 22 0,0 20 16,-21-21-16,-1 22 0,22-1 0,-21 1 15,21-1-15,-21 1 0,21-22 16,-21 22-16,21-22 0,0 22 0,0-22 15,0 0-15,0-21 0,0 22 0,0-22 16,0 0-16,21 0 0,0-21 16,0 21-16,1-21 0,-1 0 15,0 0-15,21 0 0,-21 0 0,22 0 16,-22-21-16,21 0 0,-21 0 0,22 0 16,-22 0-16,0-1 0,21-20 15,-20 21-15,20-21 0,-21-1 0,0 22 16,0 0-16,1 0 0,-22 0 0,0 42 31,0 0-31,0 0 16,0 0-16,-22 0 0,1 1 15,21-1-15,0 0 16,0 0-16,0 0 0,0 0 16,21-21-1,1 0 1,-1-21-16,0 0 15,0 0-15</inkml:trace>
  <inkml:trace contextRef="#ctx0" brushRef="#br0" timeOffset="170723.43">20574 7091 0,'-21'0'0,"42"0"0,-63 0 16,20 0-1,22 21 1,22-21 0,-1 0-16,0 0 0,21 0 15</inkml:trace>
  <inkml:trace contextRef="#ctx0" brushRef="#br0" timeOffset="171511.98">21251 7027 0,'-21'0'0,"42"0"0,-63 0 16,21 0-16,0 0 15,-1 22-15,1-1 0,-21 0 0,21 0 16,0 0-16,-1 22 0,1-1 16,0 0-16,0 1 0,0-1 0,21 0 15,0 1-15,0-1 0,0 0 0,0 1 16,0-22-16,21 21 0,0-21 15,0 0-15,0 1 0,1-1 0,20 0 16,0-21-16,1 0 0,-1 0 0,0 0 16,1 0-16,-1 0 0,0 0 0,1-21 15,-1 0-15,0-1 0,1 1 16,-22 0-16,21-21 0,-21-1 16,0 1-16,1 0 0,-1-22 0,-21 1 15,0-1-15,21 1 0,0-1 16,-21 1-16,0-1 0,21 22 0,-21-22 15,21 1-15,-21 21 0,0-1 16,0 22-16,0 0 0,0 0 0,0 42 16,0 0-1,0 0-15,0 22 0,0-1 16,-21 0-16,0 1 0,0 20 16,21-21-16,-21 22 0,0-22 0,21 22 0,-22-22 15,22 22-15,-21-22 0,21 0 16,-21 1-16,21-1 0,0-21 15,0 0-15,0 0 0,-21 1 0,0-22 32,21-22-17,0 1-15,21 0 0,0 0 16,0 0-16,0-22 0,1 22 16,20-21-16,-21 0 0,21 20 0,-20-20 15,20 21-15,-21 0 0,21 0 0,-20-1 16,-1 22-16,0 0 0,0 0 15,0-21-15,-21 42 32,-42 1-32,21-22 15,0 21-15,-1-21 0,-20 21 0,21 0 16,-21-21-16,20 21 0,1 0 0,-21 1 16,21-22-16,21 21 0,0 0 15,-21 0-15,21 21 0,0-20 0,0-1 16,0 0-16,0 0 0,0 0 15,0 0-15,21 1 0,-21-1 0,21 0 16,0 0-16,0-21 0,0 21 0,1 0 16,-1-21-16,21 22 0,-21-22 15,22 0-15,-1 0 0,-21 0 16,21 0-16,1 0 0,-22 0 0,21 0 0,-21 0 16,22-22-16,-1 1 0</inkml:trace>
  <inkml:trace contextRef="#ctx0" brushRef="#br0" timeOffset="171792.82">22966 6795 0,'-21'0'0,"-64"21"31,64 0-31,0 0 0,-22 0 15,22 22-15,0-22 0,0 21 0,0-21 16,-1 22-16,1-1 0,0 0 0,21 22 16,0-22-16,0 0 0,0 1 15,0-1-15,0 0 0,0 1 0,0-1 16,0-21-16,21 0 0,0 22 0,22-22 16,-22-21-16,0 21 0,21-21 15,1 0-15,-22 0 0,21 0 0,-21 0 16,22 0-16,-22-21 0</inkml:trace>
  <inkml:trace contextRef="#ctx0" brushRef="#br0" timeOffset="172075.66">23643 6625 0,'21'0'0,"-42"0"0,63 0 0,-20 0 15,-1 0-15,0 0 0,0 0 16,0 21-16,0 1 0,1-1 0,-1 0 16,0 0-16,-21 21 0,0-20 0,0 20 15,0-21-15,0 21 16,0 1-16,0-22 0,0 21 0,0 1 16,0-1-16,-21 0 0,0 1 0,-1 20 15,-20-21-15,21-20 0,0 20 16,0 0-16,-1-21 0,1 1 0,0-1 15,0 0-15,21 0 0,-21-21 0,0 0 16,-1 0-16,1 0 0</inkml:trace>
  <inkml:trace contextRef="#ctx0" brushRef="#br0" timeOffset="172623.34">22945 4911 0,'0'-21'0,"0"42"0,0-21 32,0 21-32,-22 0 0,22 0 0,-21 0 15,0 22-15,0-1 0,21-21 16,-21 22-16,0-1 0,-1 0 0,22-21 15,0 22-15,-21-22 0,21 21 0,0-21 16,0 1-16,0-1 0,0 0 16,0 0-16,21 0 0,1-21 0,-1 0 15,21 21-15,-21-21 0,0 0 0,22 0 16,-22 0-16,0-21 16</inkml:trace>
  <inkml:trace contextRef="#ctx0" brushRef="#br0" timeOffset="172851.21">23453 4678 0,'0'0'0,"148"-21"32,-127 42-32,21 0 0,-21 0 0,22 0 15,-22 22-15,0-1 0,0 0 16,-21 1-16,0-1 0,0 0 15,0 1-15,0-1 0,0 0 0,-42 1 16,21-1-16,0-21 0,-22 22 0,1-22 16,21 0-16,-22-21 0,22 21 15,-21-21-15,21 0 0</inkml:trace>
  <inkml:trace contextRef="#ctx0" brushRef="#br0" timeOffset="173417.88">25273 2836 0,'-85'43'15,"64"-43"-15,-21 21 16,21 0-16,-1 0 0,1 22 15,0-22-15,0 21 0,0-21 16,0 22-16,-1-1 0,1 0 0,21 1 16,0-1-16,-21 0 0,21 1 15,-21-1-15,21-21 0,0 21 0,0-20 16,0 20-16,0-21 0,0 0 16,0 0-16,21 1 0,0-1 0,0 0 15,1 0-15,-1-21 0,0 0 16,0 0-16</inkml:trace>
  <inkml:trace contextRef="#ctx0" brushRef="#br0" timeOffset="173723.71">25802 2815 0,'21'0'0,"0"0"16,43 0-1,-43 21-15,0 1 16,0-1-16,-21 0 0,0 21 0,0-21 16,0 43-16,0-22 0,0 22 0,0-1 15,-21 1-15,0-1 0,-21-20 16,21 20-16,-1-21 0,-20 1 15,21-1-15,0 0 0,0 1 0,-22-22 16,22 0-16,0 0 0,21 0 0,-21 1 16,0-1-16,-1-21 0,22 21 15</inkml:trace>
  <inkml:trace contextRef="#ctx0" brushRef="#br0" timeOffset="175023.41">14182 10118 0,'0'0'0,"-22"0"0,1 0 15,0 0-15,0 0 0,0 0 16,0 0-16,42 0 31,0 0-31,0 0 16,21 0-16,1 0 0,-1 0 0,22-21 15,-22 21-15,0 0 0,22 0 0,-22-22 16,22 22-16,-22 0 0,21 0 16,-20-21-16,-1 21 0,22 0 0,-22 0 15,0 0-15,-21 0 0,22 0 0,-22 0 16,-21-21 0,-21 21-1,0-21-15</inkml:trace>
  <inkml:trace contextRef="#ctx0" brushRef="#br0" timeOffset="175275.27">14795 9885 0,'0'0'0,"22"0"0,-1 0 0,0 0 15,21 0-15,-21 0 0,1 0 0,-1 0 16,21 21-16,-21-21 0,0 21 15,1 0-15,-22 1 0,0-1 0,0 0 16,0 0-16,0 0 0,-22 0 16,1 1-16,-21 20 0,21-21 0,-22 0 15,22 0-15,-21 22 0,21-22 0,-22 0 16,22 0-16,0-21 0,0 21 0,0 1 16</inkml:trace>
  <inkml:trace contextRef="#ctx0" brushRef="#br0" timeOffset="177124.1">16087 9313 0,'0'64'31,"-22"-43"-31,22 21 0,0 1 0,-21-1 16,0 22-16,0-1 0,21-21 15,-21 22-15,0-1 0,-1-20 16,-20 20-16,21-20 0,0-1 0,-22 0 0,22 1 16,0-1-16,-21 0 0,21-21 15,-1 1-15,1-1 0,21 0 0,-21-21 16,21-21 15,0 0-31,0-1 0,21 1 16,0 0-16,-21-21 0,22 21 15,-1-22-15,-21 22 0,21-21 0,0-1 16,0 22-16,-21 0 0,21 0 0,1 0 16,-1 0-16,0 21 15,-21 21-15,21 0 0,-21 0 16,0 0-16,21 22 0,0-22 0,1 42 15,20 22 1,-21-64-16,0 0 16,22 0-16,-22 1 0,0-22 0,21 21 15,22 0-15,-43-21 0,21 0 16,1 0-16,-22 0 0,21 0 16,0 0-16,22-21 15,-22 0-15,1-1 0,-22 1 0,21-21 16,-21 21-16,22-22 0,-22 1 15,0 0-15,0-1 0,0-20 0,0 21 16,-21-22-16,0 1 0,0-22 0,0 21 16,0 1-16,0-1 0,0 1 15,0-1-15,-21 1 0,0 21 0,-21-22 16,21 22-16,-1 21 0,-20-22 0,21 22 16,-21 0-16,-1 21 0,22 0 15,-21 21-15,-1 0 0,1 0 0,0 22 16,-1-1-16,22 22 0,-21-22 0,21 21 15,0-20-15,-1 20 0,22 1 16,-21-1-16,21 1 0,0-1 0,0 1 16,21-22-16,1 0 0,-1 1 0,0-1 15,21 0-15,-21-20 16,22 20-16,-1-21 0,0 0 0,-20-21 16,20 21-16,0-21 0,1 0 0,-1 0 15,0 0-15,1 0 0,-1 0 16,0 0-16,1 0 0,-1-21 0,21 0 15,-20 0-15,20 0 0,-20 0 0,-1-22 16,0 22-16,1-21 0,-1-1 0,-21 22 16,21-21-16,-42 0 0,0 20 15,0 1-15,0 0 0,0 0 0,0 0 16,0 0-16,-21 21 0,0 0 16,0 0-16,0 0 0,0 0 0,-1 21 15,1 0-15,21 0 0,0 0 16,0 0-16,0 1 0,0-1 0,0 0 15,21 21-15,1-21 0,-1 1 16,0-1-16,0 21 0,0-21 0,0 0 16,1 43-16,-1-43 0,0 0 15,0 0-15,0-21 0,0 22 16,22-1-16,-22-21 0,0 21 0,21-21 16,1 0-16,-22 0 0,21 0 0,1 0 15,-22 0-15,21 0 0,0 0 16,1-21-16,-1 21 0,0-21 0,1-1 15,-1 1-15,0 0 0,1 0 16,-1 0-16,0-22 0,1 22 0,-1-21 16,-21 0-16,22 20 0,-43-20 15,21 0-15,-21-1 0,0 1 0,0 21 16,0-21-16,-21 20 0,-1 22 0,1-21 16,-21 21-16,0 0 0,20 0 15,-20 0-15,0 21 0,-1 1 0,22-1 16,-21 0-16,21 21 0,0-21 0,-22 22 15,22-22-15,21 21 0,-42 22 16,42-43-16,0 21 0,0-21 16,0 1-16,0-1 0,0 0 0,0 0 15,21 0-15,0-21 16,0 0-16,22 0 0,-22 0 16,0 0-16,21 0 0,1 0 0,-22-21 15,21 21-15,0-21 0,-20 0 0,20 0 16,-21-1-16,0 1 0,0 0 15,1-21-15,-1 21 0,0-22 0,-21 1 16,0 21-16,0-22 0,21 22 0,-21 0 16,0 0-16,0 0 0,0 42 31,-21-21-31,0 21 0,21 21 0,0-20 16,0-1-16,0 21 0,0-21 15,0 22-15,0-22 0,0 0 0,0 21 16,21-21-16,-21 1 0,42-1 15,-21-21-15,22 21 0,-22 0 0,21-21 16,1 0-16,-1 0 0,0 0 16,1 0-16,20 0 0,-21 0 0,1 0 15,-1 0-15,22-21 0,-22 0 0,21 0 16,-20-1-16,-1 1 0,0 0 16,1-21-16,-22 21 0,0-22 0,0 1 15,-21 0-15,0-1 0,0 22 0,0-21 16,0 21-16,-21-1 0,-21 1 0,21 0 15,-22 21-15,1 0 0,0 0 16,-1 0-16,1 21 0,0-21 0,-1 21 16,1 1-16,0-1 0,20 0 15,-20 21-15,21-21 0,21 1 16,0-1-16,0 0 0,0 0 0,0 0 16,0 0-16,0 1 0,21-1 15,0 0-15,0 0 0,1 0 16,-1 0-16,0 1 0,21-1 15,-21 0-15,1 0 0,20 0 0,-21 22 16,0-22-16,22 21 0,-22 0 0,0 1 0,21-1 16,-21 0-16,1 1 15,-1 20-15,0-20 0,-21 20 0,0 1 16,21-22-16,-21 21 0,0-20 0,0 20 16,0-20-16,0 20 0,0-21 0,0 1 15,-21 20-15,0-20 0,-22-1 16,1 0-16,0 1 0,-1-1 0,-20-21 15,21 0-15,-22 0 0,1 1 0,20-1 16,-20-21-16,-1 0 0,22 0 0,-22 0 16,1-21-16,21-1 0,-1 1 15,1-21-15,0 0 0,20-1 16,1 1-16,21-22 0,0 22 0,0-21 0</inkml:trace>
  <inkml:trace contextRef="#ctx0" brushRef="#br0" timeOffset="177859.67">20151 9800 0,'0'-21'16,"0"0"-16,-22 21 0,22-21 15,0 0-15,0-1 0,-21 22 16,21-21-16,-21 0 0,21 0 0,0-21 16,-21 20-16,0 1 0,0 0 0,21 0 15,-22 0-15,1 0 16,0 21-16,0 0 0,-21-22 0,20 22 16,-20 0-16,21 0 0,-21 22 0,20-1 15,-20 21-15,21-21 0,0 22 16,-22-1-16,22 0 0,0 1 0,21-1 15,0-21-15,0 21 0,0 1 0,0-22 16,0 0-16,0 0 0,0 0 16,21 1-16,0-22 0,1 0 0,-1 21 15,0-21-15,21 0 0,-21 0 0,22 0 16,-22 0-16,21-21 0,1-1 16,-22 1-16,21 21 0,-21-21 0,0 0 15,22-21-15,-22 20 0,0 1 16,0-21-16,-21 21 0,0-22 0,0 1 15,21 21-15,-21-21 0,0 20 16,0 1-16,0 0 0,-21 21 16,21 21-1,0 0-15,0 22 0,0-22 16,0 21-16,0-21 0,0 22 0,0-1 16,0-21-16,0 0 0,0 22 0,21-22 15,1 0-15,-1-21 0,0 21 16,21 0-16,-21-21 0,22 0 0,-22 0 15,21 0-15,1 0 0,-22 0 16,21-21-16,0 0 0,1 21 16,-22-21-16,21 0 0,-21 0 0,1-1 15,20-20-15,-21 21 0,-21-21 0,21-1 16</inkml:trace>
  <inkml:trace contextRef="#ctx0" brushRef="#br0" timeOffset="178228.46">20786 9546 0,'21'-63'15,"-42"147"-15,21-105 0,21-42 31,-21 84-31,0 0 0,0 21 0,-21-20 16,21-1-16,0 21 0,0-21 0,-22 0 16,22 22-16,-21-22 0,21 0 15,0 0-15,0 0 0,-21 1 16,21-1-16,0-42 47,0-1-47,0 1 0,21 0 0,-21-21 15,21 21-15,1-22 0,-1 22 0,0-21 16,0-1-16,0 22 0,0-21 16,1 21-16,-1 0 0,21-1 0,-21 22 15,0-21-15,22 21 0,-22 0 0,0 0 16,0 0-16,22 21 0,-22 1 16,0-1-16,0 0 0,0 0 0,-21 21 15,0-20-15,0 20 0,0 0 16,0-21-16,0 1 0,0 20 0,0-21 15,0 0-15,0 0 0,0 1 16,21-22-16,1 21 0,-1-21 0,0 0 16,21 0-16,-21 0 0,22 0 0,-1 0 15,0-21-15</inkml:trace>
  <inkml:trace contextRef="#ctx0" brushRef="#br0" timeOffset="178732.92">22183 9356 0,'0'-21'0,"0"42"0,0-64 0,0 22 16,0 0-16,-22 0 0,1 21 0,0-21 15,-21 21-15,21 0 0,-1 0 0,-20 0 16,21 0-16,-21 0 0,-1 21 0,1 0 16,0 0-16,-1 0 0,1 22 15,21-22-15,-22 21 0,22-21 0,0 22 16,0-1-16,0-21 0,21 22 0,0-22 15,0 21-15,0-21 0,0 0 16,21 22-16,0-22 0,0-21 0,22 21 16,-22-21-16,21 0 0,-21 0 0,22 0 15,-22 0-15,21 0 0,0 0 16,-20-21-16,-1 0 0,0 0 16,0-1-16,21 1 0,-42-21 0,22 0 15,-1 20-15,0-20 0,-21 0 16,21-22-16,0 22 0,-21 0 0,21-22 15,1 22-15,-22-22 0,21 1 0,-21 20 16,21 1-16,-21 0 0,0-1 16,0 22-16,0 0 0,0 42 15,-21 0-15,21 22 16,-21-22-16,21 21 16,-22 22-16,22-22 0,0 0 0,0 1 0,0 20 15,0-20-15,0-1 0,0 0 16,0 1-16,0-1 0,0 0 15,0 1-15,0-22 0,22 21 0,-1-21 16,0 0-16,21 1 0,1-1 0,-1-21 16,0 0-16,1 0 0,20 0 15,1 0-15,-22 0 0,21-21 0</inkml:trace>
  <inkml:trace contextRef="#ctx0" brushRef="#br0" timeOffset="179807.15">23453 9271 0,'0'-42'0,"0"84"0,0-105 16,0 41-16,0 1 0,0 0 0,-22 0 16,1 0-16,0 0 0,-21 21 15,21 0-15,-1 0 0,-20 0 0,0 0 16,21 0-16,-22 21 0,1 0 0,0 0 16,20 21-16,-20-20 0,0 20 15,-1 0-15,22 1 0,0-1 0,0 0 16,0-21-16,21 22 0,0-1 0,0 0 15,0-20-15,0 20 0,0-21 16,21 0-16,0 0 0,0-21 0,0 22 16,22-22-16,-22 0 0,21 0 0,1 0 15,-1-22-15,-21 22 16,21-21-16,1 0 0,-1-21 0,0 21 16,-20-22-16,20 1 0,-21 21 0,0-43 15,22 22-15,-22 0 0,0-22 16,0 1-16,0-1 0,-21 1 0,21-1 15,-21-21-15,22 22 0,-22-1 0,0 22 16,0 0-16,0-1 0,0 1 16,0 21-16,0 0 0,0 0 0,-22 21 15,1 0-15,0 21 16,0 0-16,21 21 0,-21 1 16,21-1-16,-21 0 0,21 22 0,0-1 15,-22 1-15,22-22 0,0 22 16,0-1-16,0-21 0,0 22 15,0-22-15,0 1 0,0-1 0,22 0 16,-22-21-16,21 22 0,0-22 0,21 21 16,22-21-16,-22 1 0,-21-1 15,22-21-15,-1 0 0,-21 0 16,43 0-16,-43 0 0,0-21 16,21-1-16,-21 1 0,1 0 0,-1 0 15,0 0-15,-21-22 0,21 22 16,0-21-16,0-43 15,-21 43-15,0 0 0,0 20 0,0-20 16,0 21-16,0 0 0,-21 21 16,0 21-1,0 0-15,0 0 0,21 0 0,0 1 16,0 20-16,0-21 0,0 21 16,0-20-16,0-1 0,0 21 0,0-21 15,0 0-15,0 1 0,21-1 0,-21 0 16,21 0-16,0 0 0,0-21 15,1 0-15,20 0 0,-21 0 16,0 0-16,0 0 0,22 0 0,-22-21 16,21 21-16,-21-21 0,1 0 0,20 0 15,-21-22-15,21 22 0,-20-21 16,20 21-16,-21-22 0,0 22 16,0-21-16,1 21 0,-1-22 0,-21 22 15,-21 42 1,-1-21-1,22 21-15,-21 22 0,0-22 0,21 0 16,-21 0-16,21 22 0,0-22 0,0 0 16,0 0-16,0 0 0,0 0 15,0 1-15,0-1 0,21 0 0,0 0 16,0-21-16,22 21 0,-22-21 16,21 0-16,-21 0 0,22 0 0,-1 0 15,-21 0-15,22-21 0,-22 21 0,0-21 16,21 0-16,-21 0 0,-21-1 15,22-20-15,-22 21 0,21-21 0,-21-1 16,0 22-16,0-21 0,0-1 16,-21 22-16,-1-21 0,1 21 0,0 21 15,-21-21-15,21 21 0,-22 0 0,1 0 16,21 0-16,-22 0 0,22 0 16,0 21-16,0-21 0,0 21 0,21 0 15,21 0 1,0-21-16,0 0 15,22 0-15,-1 0 0</inkml:trace>
  <inkml:trace contextRef="#ctx0" brushRef="#br0" timeOffset="180171.91">25442 8996 0,'0'0'0,"0"21"16,-21 0-1,21 0-15,-21 1 0,0 20 0,21-21 16,0 21-16,0 1 0,-21-1 16,21 0-16,-22 22 0,22-22 0,0 22 15,0-1-15,0 1 0,-21-1 16,21 22-16,0-22 0,-21 1 0,0-1 16,0 1-16,0 21 0,21-22 15,-22 1-15,1 20 0,0 1 0,0-22 16,21 1-16,-21 21 0,21-22 0,-21 1 15,21-1-15,-22-21 0,22 22 16,0-22-16,0 1 0,0-1 0,0 0 16,0-21-16,22 22 0,-22-22 0,21 0 15,-21 0-15,21 0 0,0-21 16,-21-21 0,21-21-16,-21 21 15,0 0-15,21-22 0,-21 1 0,22 0 16,-1-1-16,0-20 0,-21-1 0,21 1 15</inkml:trace>
  <inkml:trace contextRef="#ctx0" brushRef="#br0" timeOffset="180459.27">25400 9631 0,'0'-64'0,"0"128"0,0-170 16,0 43-16,0 20 0,0 1 16,21 0-16,-21 20 0,21-20 0,0 21 15,1 0-15,-1 0 0,0-1 0,0 22 16,0-21-16,22 21 0,-22 0 15,0 0-15,21 0 0,-21 0 16,1 21-16,-22 1 0,0-1 0,0 0 16,0 0-16,0 0 0,0 22 15,-22-22-15,1 21 0,0-21 0,0 22 16,0-22-16,0 21 0,-1-21 0,1 0 16,0 1-16,0-1 0,0 0 15,0 0-15,-1-21 0,1 0 0,21 21 16,-21-21-16,0 0 0,0 0 15,21-21 1,0 0-16,21 0 16,0 0-16</inkml:trace>
  <inkml:trace contextRef="#ctx0" brushRef="#br0" timeOffset="180755.74">26416 8890 0,'-64'21'31,"43"0"-31,21 1 0,-21 20 0,0-21 16,0 21-16,21-20 0,-21 20 0,21-21 15,-22 21-15,22-20 0,0 20 16,0-21-16,0 21 0,0-20 15,0-1-15,0 21 0,0-21 0,0 0 16,0 1-16,22-1 0,-1 0 16,0-21-16,0 21 15,0-21-15,0 0 0,1 0 0,-1 0 16,0 0-16,0 0 0,0-21 0,0 0 16,1 21-16</inkml:trace>
  <inkml:trace contextRef="#ctx0" brushRef="#br0" timeOffset="181047.57">27030 8763 0,'21'0'31,"0"0"-31,0 0 0,0 0 16,22 21-16,-22 0 0,0 1 0,0-1 15,0 0-15,1 0 0,-1 0 16,-21 22-16,0-22 0,0 21 0,0 0 16,0-20-16,0 20 0,0 0 0,-21-21 15,-1 22-15,1-22 16,0 21-16,0-21 0,21 1 0,-21-1 16,0 0-16,21 0 0,-22 0 0,22 0 15,0 1-15,-21-22 0,0 21 16,0-21-1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8:29:18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3725 2244 0,'0'0'0,"0"-21"16,0-1-16,21 22 16,-21-21-16,22 21 0,-22-21 15,0 0 1,0 0-1,-22 21 1,1 0 0,0 21-16,21 0 0,-21 0 15,0 0-15,21 1 0,-21 20 16,-1-21-16,1 21 0,21 1 16,-21-1-16,0 22 0,0-22 0,0 21 15,21-20-15,-22 20 0,1-20 16,0-1-16,0 21 0,21-20 0,-21-1 15,0 0-15,-1 1 0,1-1 16,21 0-16,-21 1 0,0-22 0,21 21 16,0 1-16,-21-22 0,21 0 15,-21 0-15,21 0 0,-22-21 32,22-21-17,0 0-15,0 0 0,0 0 16,0-1-16,0 1 0,0 0 0,0-21 15,22 21-15</inkml:trace>
  <inkml:trace contextRef="#ctx0" brushRef="#br0" timeOffset="415.37">3725 2201 0,'0'0'0,"0"-21"0,21 21 16,1 0 0,-22 21-1,21-21-15,0 22 16,-21-1-16,21 21 0,0-21 0,-21 22 15,0-1-15,21 21 0,1-20 16,-22-1-16,0 22 0,0-22 16,0 21-16,0-20 0,0-1 0,0 0 15,0 1-15,0-1 0,0 0 16,0-20-16,0 20 0,0-21 0,0 0 16,0 0-16,0 1 0,0-1 15,0 0-15,0 0 0,0 0 0,0 0 16,0 1-1,-22-44 1,22 1 0,0 0-16,-21 0 0,21 0 15</inkml:trace>
  <inkml:trace contextRef="#ctx0" brushRef="#br0" timeOffset="691.21">3471 2963 0,'0'0'0,"-21"0"0,42 0 31,0 0-15,22 0-16,-22 0 0,0 0 15,21-21-15,-20 21 0,20 0 0,0-21 16,-21 0-16,22 21 0,-1 0 15,-21 0-15,0-21 0,1 21 16,-1 0-16,0 0 0,-21-21 31,21 21-15</inkml:trace>
  <inkml:trace contextRef="#ctx0" brushRef="#br0" timeOffset="1115.97">4635 2815 0,'22'-21'15,"-22"0"-15,21 21 0,-21-21 16,0 0-16,0-1 15,-21 22 1,21-21-16,-22 21 0,1 0 16,0 0-16,0 0 0,0 0 15,0 21-15,-1 1 0,-20-22 16,21 21-16,0 0 0,0 21 0,-1-21 16,-20 1-16,42 20 15,-21 0-15,0-21 0,21 1 0,-21 20 16,21-21-16,0 21 0,0-20 15,0-1-15,0 0 0,0 21 0,0-21 16,21 1-16,0-1 16,0-21-16,0 21 0,0-21 0,1 0 15,-1 0-15,0 0 0,21 0 0,-21 0 16,22 0-16,-1 0 0,-21-21 16,22 21-16,-1-21 0,0-1 0,-21 1 15,22 0-15,-22 0 0,21 0 16,-21 0-16,1-22 0,20 22 0</inkml:trace>
  <inkml:trace contextRef="#ctx0" brushRef="#br0" timeOffset="1515.93">5292 2117 0,'0'0'0,"0"-21"31,-22 21-31,22-22 0,-21 22 16,21 22-1,0-1-15,-21 0 16,21 21-16,-21-21 0,21 22 0,0-1 16,0 0-16,-21 1 0,21 20 15,-21 1-15,21-22 0,-22 22 0,22-22 16,0 21-16,0-20 0,0-1 15,-21 22-15,21-43 0,0 21 0,0 0 16,0 1-16,-21-22 0,21 0 16,0 21-16,0-20 0,0-1 0,0 0 15,0 21-15,0-21 16,21 1-16,0-1 0,1-21 16,-1 0-16,0 0 15,0 0 1,0 0-16,-21-21 0,21-1 0,1 1 15,-1 0-15,-21 0 0,21 0 16,0 0-16,0-22 0</inkml:trace>
  <inkml:trace contextRef="#ctx0" brushRef="#br0" timeOffset="1811.51">5778 2667 0,'0'0'0,"0"-21"0,0 42 32,0 0-17,0 0-15,-21 1 0,21-1 16,0 21-16,-21-21 0,0 0 0,21 1 16,-21 20-16,21-21 0,-43 64 31,22-64-31,21 0 0,0 0 0,0 0 15,0 1-15,0-1 0,0 0 16,21-21 15,1 0-31,-1 0 0,0-21 16,0 21-16,0-21 0</inkml:trace>
  <inkml:trace contextRef="#ctx0" brushRef="#br0" timeOffset="2807.94">6202 2709 0,'0'0'0,"-21"0"31,-1 22-15,1-1-1,21 0-15,0 0 0,-21 0 0,0 0 16,21 22-16,-21-22 0,21 0 15,-21 0-15,21 22 0,0-22 0,0 0 16,0 0-16,0 0 0,0 0 0,0 1 16,0-1-16,0 0 0,0 0 15,21-21-15,-21 21 16,21-21-16,0 0 0,0 0 16,0 0-16,1 0 0,-1-21 0,0 21 15,0-21-15,-21 0 0,21 21 16,0-21-16,-21-1 0,0 1 15,22-21-15,-22 21 0,0-22 0,0 22 16,0-21-16,0 0 0,0 20 16,0-20-16,-22 0 0,1 21 0,0-1 15,0 1-15,0 21 0,0 0 16,-1 0-16,1 0 0,0 0 0,0 0 16,0 0-16,0 0 0,-1 0 15,44 0 1,-1 0-1,0 0-15,0 0 0,21 0 0,-20 0 16,20-21-16,0 21 0,1-21 0,-1 0 16,0 21-16,1-21 15,20-1-15,-21 22 0,1-21 0,-1 21 16,0 0-16,1 0 0,-22 0 16,0 0-16,0 0 0,0 0 0,-21 21 15,0 1-15,0-1 0,0 0 16,0 0-16,0 0 0,0 0 0,0 22 15,0-22-15,0 0 0,-21 0 0,21 22 16,0-22-16,0 0 0,0 0 16,0 0-16,0 0 0,0 1 0,0-1 15,0 0-15,0 0 16,0 0-16,0 0 0,0 1 31,0-44 0,-21 22-15,21-21-16,0 0 0,0 0 0,0 0 16,0 0-16,0-1 0,0-20 0,0 21 15,0-21-15,0 20 0,21-20 16,0 21-16,1-21 0,-1 20 0,21-20 16,-21 21-16,22 0 0,-1 0 15,0-1-15,-21 1 0,22 21 0,-1 0 16,0 0-16,1 0 0,-22 0 15,21 0-15,-21 21 0,1 1 16,-1-1-16,0 0 0,-21 0 0,0 21 16,0-20-16,0 20 0,0-21 15,0 21-15,0-20 0,0-1 0,0 21 16,0-21-16,-21 0 0,21 1 16,-21-1-16,21 0 0,-22 0 0,22 0 15,0 0-15,-21 1 0,0-1 16,21 0-16,-21 0 15,21-42 17,0 0-17,21 0-15,0-1 0,0 1 16,1-21-16</inkml:trace>
  <inkml:trace contextRef="#ctx0" brushRef="#br0" timeOffset="3363.38">8022 2646 0,'0'0'15,"21"-21"-15,0 21 0,-21-21 0,22-1 16,-1 22-16,-21-21 0,0 0 0,21 21 16,-21-21-16,0 0 0,-21 21 31,0 0-31,-1 0 0,1 0 15,0 0-15,-21 0 0,21 0 16,-22 21-16,22 0 0,-21 0 0,-1 0 16,22 1-16,-21-1 0,21-21 0,0 21 15,21 0-15,0 0 0,-22 0 16,22 1-16,0-1 0,22 0 16,-1-21-16,21 0 15,-21 21-15,22-21 0,-22 0 0,21 21 16,0-21-16,-20 0 0,-1 0 15,21 21-15,-21-21 0,0 22 0,1-22 16,-1 0-16,-21 21 0,21-21 16,0 21-16,-21 0 15,0 0-15,21-21 16,-21 21-16,0 1 0,0-1 16,0 0-1,-21 0-15,0 0 16,0-21-16,0 21 0,-1-21 0,1 0 15,0 22-15,0-22 16,0 21-16,0-21 0,-1 0 0,1 0 16,0 0-16,0 0 15,0 0-15,0 0 0,-22 0 0,22 0 16,0 0-16,0 0 0,0 0 0,-22 0 16,22 0-16,0 0 0,0-21 15,0-1-15,-1 22 0,1-21 16,21 0-16,0 0 0,-21 0 0</inkml:trace>
  <inkml:trace contextRef="#ctx0" brushRef="#br0" timeOffset="3792.14">6519 1990 0,'-21'0'15,"42"0"-15,-42 21 0,21 0 16,21-21 31,0-21-47,1 21 0,-1-21 15,-21 0 1,0-1-16,0 1 0,-21 21 16,-1 0-16,1 0 15,0 0-15,0 0 0,0 0 16,0 0-1,21 21-15,0 1 16,0-1 0,0 0-1</inkml:trace>
  <inkml:trace contextRef="#ctx0" brushRef="#br0" timeOffset="4175.92">5397 2519 0,'22'0'31,"-1"0"-31,0 0 0,0 0 0,0 0 16,0 0-16,22 0 0,-22-21 16,21 21-16,1 0 0,-22 0 0,21-21 15,-21 21-15,22-22 0,-22 22 16,0 0-16,0 0 0,0 0 0,0 0 15,-42 0 32</inkml:trace>
  <inkml:trace contextRef="#ctx0" brushRef="#br0" timeOffset="9235.75">10753 2773 0,'0'0'0,"0"21"0,21 0 16,-21 0-1,21-42 17,-21 0-17,0 0-15,21 21 16,-21-21-16,21 0 0,-21-1 0,0 1 16,0 0-16,0 0 0,0 0 15,0-22-15,0 22 0,0-21 0,0 21 16,0-22-16,-21 22 0,0 0 15,21-21-15,-21 42 0,0-21 0,-1-1 16,1 22-16,0 0 0,0 0 16,0 0-16,0 0 0,-1 0 0,-20 0 15,21 22-15,0-1 16,0 21-16,-1-21 0,1 22 0,0-1 16,0 0-16,0 1 0,21-22 15,0 42-15,-21-42 0,21 22 0,-22-1 16,22 0-16,0-20 0,0 20 0,0-21 15,0 21-15,0-20 0,0-1 16,0 0-16,22-21 0,-1 21 0,-21 0 16,21-21-16,0 0 0,0 0 15,0 0-15,1 0 0,-1 0 16,0 0-16,0 0 0,0 0 16,0-21-16,1 0 0,-1 21 0,21-21 15,-21 0-15,0-1 0,1 1 16,-1-21-16,0 21 0,0-22 15,0 22-15,0-21 0,1 0 0,-1-1 16,-21 22-16,0-21 0,0-1 16,0 22-16,0 0 0,0 0 0,0 0 15,0 42 17,-21 0-32,21 0 0,-22 22 15,22-22-15,-21 21 0,21 0 0,0-20 16,0 20-16,0 0 0,0-21 15,0 22-15,0-22 0,21 21 0,1-21 16,-1 1-16,0-1 0,0 0 16,0 0-16,-21 0 0,21-21 15,1 21-15,20-21 0,-21 0 0,0 0 16,0 0-16,1 0 0,20 0 16,-21 0-16,0-21 0,22 0 0,-22 21 15,0-21-15,0 0 0,0 0 16,-21-1-16,0 1 0</inkml:trace>
  <inkml:trace contextRef="#ctx0" brushRef="#br0" timeOffset="11411.92">13017 2561 0,'0'0'0,"-21"0"0,0 0 16,0 0-16,0 0 15,42 0 17,21 0-32,-21 0 15,22 0-15,-22 0 16,21-21-16,1 21 0,-1 0 0,0 0 16,-21-21-16,22 21 0,-1 0 15,-21 0-15,0 0 0,1 0 0,-1 0 16,0 0-16,-42 0 47,0 0-47</inkml:trace>
  <inkml:trace contextRef="#ctx0" brushRef="#br0" timeOffset="11627.79">13144 2794 0,'22'0'31,"-1"0"-31,0 0 0,0 0 16,0 0-16,0 0 0,1 0 0,-1 0 15,0 0-15,0 0 0,0 0 16,0-21-16,1 21 15,-1 0-15,0-21 0</inkml:trace>
  <inkml:trace contextRef="#ctx0" brushRef="#br0" timeOffset="12299.69">14076 2434 0,'-21'-21'15,"42"42"-15,-42-63 0,21 21 0,0 0 16,21-1-16,-21 1 0,21 0 16,0 21-16,0-21 0,0 0 0,1 21 15,20-21-15,-21 21 0,21 0 16,-20 0-16,20 0 0,-21 0 0,21 0 15,-20 0-15,20 0 0,-21 0 16,0 21-16,0 21 0,1-21 0,-22 22 16,0-22-16,0 42 0,0-20 15,0-1-15,0 21 0,0-20 0,0-1 16,0 0-16,-22 1 0,22-1 0,0 0 16,-21-20-16,21 20 0,-21-21 15,21 0-15,0 0 0,0 1 16,0-44 15,0 1-15,0 0-16,0 0 0,0 0 15,0-22-15,0 22 0,0-21 0,21 0 16,0-1-16,-21 1 0,22 0 16,-1-1-16,-21 1 0,21 0 0,0-1 15,0 1-15,0 21 0,1 0 16,-1-1-16,0 1 0,0 0 0,21 0 15,-20 21-15,-1 0 0,21 0 16,-21 0-16,0 0 0,22 21 16,-22 0-16,0 22 0,0-22 0,-21 21 15,0 0-15,21 1 0,-21-1 16,0 0-16,0 1 0,0 20 0,0-42 16,0 22-16,0-1 0,0-21 15,0 22-15,0-22 0,0 0 0,-21 0 16,21 0-16,0 0 0,-21-21 31,21-21-15,0 0-1,0 0-15,0 0 0</inkml:trace>
  <inkml:trace contextRef="#ctx0" brushRef="#br0" timeOffset="12744.18">15515 2625 0,'0'21'32,"21"-21"-17,0 0-15,1-21 0,-1 21 0,0-21 16,0-1-16,0 22 0,0-21 15,22 0-15,-22 0 0,0 0 0,0 0 16,22-22-16,-22 22 0,0 0 16,0 0-16,-21 0 0,0-1 0,0 1 15,0 0-15,0 0 0,0 0 16,-21 21-16,0 0 0,0 0 16,-1 0-16,-20 0 0,21 0 15,0 21-15,-22 0 0,22 0 0,0 0 16,0 22-16,0-22 0,0 21 15,-1 1-15,1-1 0,21 0 16,0 1-16,0-1 0,0 0 0,0 1 16,0-1-16,0-21 0,0 21 15,0-20-15,0-1 0,0 21 0,0-21 16,0 0-16,21 1 16,1-22-16,-1 0 0,0 0 15,0 0-15,0 0 0,0 0 16,1-22-16,-1 1 0,21 21 15</inkml:trace>
  <inkml:trace contextRef="#ctx0" brushRef="#br0" timeOffset="13455.52">16341 2371 0,'0'0'0,"21"0"31,-21 21-15,0 21-16,0-21 0,0 1 16,-21 20-16,21 0 0,-22 1 0,22-1 15,0 0-15,-21-21 0,21 22 16,-21-1-16,0-21 0,21 22 0,0-22 16,0 0-16,0 0 0,0 0 15,0 0-15,0 1 16,21-22-16,0 0 15,0 0-15,1 0 0,-1 0 16,0 0-16,0-22 0,0 1 0,0 0 16,1 0-16,20 0 0,-21 0 15,0-22-15,0 22 0,22 0 0,-22-21 16,0 20-16,0 1 0,-21 0 0,21 0 16,-21 42 15,0 0-31,0 22 15,0-22-15,0 0 0,0 0 16,0 0-16,-21 22 0,21-22 0,0 0 16,0 0-16,0 21 0,0-20 15,0-1-15,0 0 0,0 0 0,0 0 16,21-21-16,-21 21 0,22-21 16,-1 0-16,0 22 0,0-22 0,0 0 15,0 0-15,1 0 0,-1 0 0,0-22 16,0 22-16,0-21 0,0 0 15,1 0-15,-1 0 0,0 0 0,0-22 16,0 22-16,0-21 0,1-1 16,-22 1-16,0 0 0,21-1 0,-21-20 15,0 21-15,0-1 16,0 1-16,0 0 0,-21-1 0,-1 22 16,1 0-16,0 0 0,0 0 0,0 21 15,0 0-15,-1 0 0,22-22 16,-21 22-16,42 0 31,1 0-31,-1 0 16,0 0-16,0 0 0,0 0 15,0 0-15,1 0 0,-1 0 0,0 0 16,0 0-16,-21-21 16</inkml:trace>
  <inkml:trace contextRef="#ctx0" brushRef="#br0" timeOffset="17423.23">19452 2032 0,'0'0'0,"0"-21"0,0 0 16,0 0-16,0-1 0,0 1 16,-21 21 15,0 0-31,21 21 0,-21 1 15,21-1-15,-22 21 0,1-21 16,21 22-16,-21-1 0,0 0 16,0 1-16,0 20 0,-22 1 0,22-1 0,0 22 15,0-22-15,0 1 0,-22-1 16,22-20-16,0 20 0,0-21 16,21 1-16,-21-1 0,21-21 15,-22 0-15,22 1 0,-21-1 0,21 0 16,0-42 15,0 0-15,0-1-16,21-20 0,1 0 15,-22 21-15,21-22 0</inkml:trace>
  <inkml:trace contextRef="#ctx0" brushRef="#br0" timeOffset="17744.05">19304 2011 0,'0'0'0,"0"-21"0,0 0 0,21-1 16,-21 1-16,21 21 0,-21-21 0,21 0 15,1 21-15,-1 0 0,0 0 16,0 0-16,0 21 16,0 0-16,1 0 0,-22 22 0,0-22 15,21 21-15,-21 1 0,0-1 16,0 21-16,0-20 0,0 20 0,0 1 15,0-1-15,0 22 16,0-43-16,0 22 0,0-1 0,-21-20 16,-1-1-16,1 0 0,21 1 0,0-22 15,-21 21-15,21-21 0,-21 0 16,0 1-16,0-22 31,21-22-31,-22 1 16,1 0-16,21 0 0,-21-21 15</inkml:trace>
  <inkml:trace contextRef="#ctx0" brushRef="#br0" timeOffset="17936.93">18965 2582 0,'0'0'16,"0"-21"-1,21 21 1,1 0-16,-1 0 0,21-21 15,-21 21-15,22 0 0,-1 0 0,21-21 16,-20 21-16,-1 0 0,0-21 16,22 0-16,-22 21 0,1 0 0,-22-22 15,21 22-15,0-21 0,-20 21 0,-1 0 16</inkml:trace>
  <inkml:trace contextRef="#ctx0" brushRef="#br0" timeOffset="18240.33">20066 2286 0,'0'-21'15,"-21"21"1,0 0-16,-1 0 16,1 0-16,21 21 0,-21 0 0,0 0 15,0 22-15,21-1 16,0 0-16,-21-20 0,-1 41 0,22-21 15,-21-20-15,21 20 0,0 0 16,0 1-16,0-22 0,0 21 0,0-21 16,0 0-16,0 1 0,21-1 15,22 0-15,-22-21 0,0 0 16,0 0-16,0 0 0,22 0 0,-22 0 16,21 0-16,-21-21 0,22 0 15,-22-1-15,21 1 0,-21 0 0,22-21 16,-22-1-16,21 1 0</inkml:trace>
  <inkml:trace contextRef="#ctx0" brushRef="#br0" timeOffset="18559.15">20659 1736 0,'0'-21'0,"0"42"0,0-64 15,0 65 1,0-1-16,0 21 15,-22 0-15,1 1 0,21-1 16,-21 0-16,21 22 0,-21-22 0,0 22 16,21-22-16,-21 22 0,21-1 15,-22 1-15,1-22 0,21 21 0,0 1 16,0-22-16,-21 1 0,21-1 16,0 0-16,0 1 0,-21-22 15,21 0-15,0 21 0,0-21 16,0 1-16,21-22 47,0-22-47,-21 1 0,21 0 0,1 0 15,-1-21-15,0 20 0,0-20 16,0 21-16</inkml:trace>
  <inkml:trace contextRef="#ctx0" brushRef="#br0" timeOffset="18796">20934 2328 0,'21'0'0,"-42"0"0,42 22 32,-21-1-32,0 0 15,-21 0-15,0 21 0,21-20 16,-22 20-16,1-21 0,21 21 0,0 1 16,-21-22-16,0 21 0,21-21 15,-21 1-15,21 20 0,0-21 0,0 0 16,0 0-16,0 1 0,21-22 31,0 0-31,0 0 0,0 0 16,1 0-16,20-22 0,-21 1 15,0 0-15</inkml:trace>
  <inkml:trace contextRef="#ctx0" brushRef="#br0" timeOffset="19543.15">21315 2413 0,'0'0'0,"0"21"32,-21 0-32,21 1 0,0-1 15,-22 0-15,1 0 0,0 21 16,21-20-16,0-1 0,0 21 0,-21-21 16,21 0-16,0 1 0,0 20 0,0-21 15,0 0 1,0 0-16,21-21 15,0 0-15,0 0 16,1 0-16,-1 0 0,0 0 0,0-21 16,-21 0-16,21 21 0,-21-21 15,0 0-15,0-22 0,0 22 16,0 0-16,0-21 0,0 21 0,0-22 16,0 22-16,0-21 0,0 21 15,0-1-15,0 1 0,0 0 0,0 0 16,0 0-16,21 0 0,1-1 15,-1 22-15,21-21 0,-21 21 0,22-21 16,-22 21-16,21 0 0,-21 0 16,22 0-16,-22 0 0,0 21 15,0 0-15,0 1 0,0-1 0,-21 0 16,22 21-16,-22 1 0,0-22 16,0 21-16,0 0 0,0-20 0,0 20 15,0-21-15,0 21 0,-22-20 16,22-1-16,0 0 0,0 0 0,-21 0 15,21 0-15,0-42 63,0 0-63,0 0 0,0 0 16,0 0-16,0-22 0,21 22 0,1-21 15,-1-1-15,0 1 0,0 0 16,21 21-16,-20-22 0,-1 22 0,21 0 15,-21 0-15,0 0 0,22 21 16,-22 0-16,0 0 0,0 0 0,0 0 16,-21 21-16,0 0 0,22 0 15,-22 21-15,0-20 0,0 20 0,0-21 16,0 21-16,0-20 0,0-1 16,0 21-16,-22-21 0,22 0 15,0 1-15,0-1 0,-21 0 16,0 0-1,21-42 17,0 0-32,21 0 15,0-1-15</inkml:trace>
  <inkml:trace contextRef="#ctx0" brushRef="#br0" timeOffset="20002.89">22860 2328 0,'0'0'0,"21"-42"16,-42 42-1,0 0 1,0 0-16,-1 0 0,1 0 16,-21 0-16,21 21 0,0-21 0,-22 21 15,22 1-15,0-1 0,0 0 16,0 0-16,-1 0 0,22 0 0,0 1 15,0-1-15,0 0 16,0 0-16,22-21 0,-1 0 16,0 21-16,0-21 0,0 0 15,0 0-15,1 21 0,20-21 16,-21 22-16,0-22 0,0 21 0,22-21 16,-22 21-16,0 0 0,0 0 15,-21 0-15,21-21 0,-21 22 16,0-1-16,0 0 15,-21 0-15,0 0 0,0-21 16,0 21-16,-22-21 0,22 0 0,-21 22 16,0-22-16,20 0 0,-20 0 15,21 0-15,-21 21 0,20-21 0,1 0 16,-21 0-16,21 0 0,0 0 16,-1 0-16,1 0 0,0 0 15,21-21 1,-21-1-16,0 1 15,21 0-15,0 0 0</inkml:trace>
  <inkml:trace contextRef="#ctx0" brushRef="#br0" timeOffset="20275.73">21505 1820 0,'0'0'16,"-21"0"-16,0 0 0,21-21 0,-21 21 78</inkml:trace>
  <inkml:trace contextRef="#ctx0" brushRef="#br0" timeOffset="20527.59">20553 2117 0,'0'0'0,"21"0"47,0 0-47,0 0 15,0 0-15,22 0 0,-22 0 0,21 0 16,-21 0-16,22-21 15,-22 21-15,21 0 0,-21 0 0,22 0 16,-22-22-16,21 22 0,-21 0 16,22-21-16</inkml:trace>
  <inkml:trace contextRef="#ctx0" brushRef="#br0" timeOffset="21004.4">23834 1482 0,'0'0'0,"-22"0"47,1 21-47,0 0 16,0 0-16,0 0 0,0 22 0,-1-1 16,1 0-16,0 1 0,0 20 15,-21 1-15,20-1 0,-20 1 0,21-1 16,-21 1-16,20-22 0,1 22 15,0-1-15,0 22 0,0-43 0,21 22 16,0-1-16,0 1 0,0-22 16,0 0-16,0 1 0,0 20 0,21-42 15,0 22-15,0-1 0,-21-21 16,21 0-16,1 0 0,-22 1 16,21-1-16,0 0 0,0 0 0,21-21 15,-20 0-15,-1 0 0,21 0 16,-21 0-16,22 0 0,-22 0 0,21 0 15,0-21-15,1 0 0,-22 0 0</inkml:trace>
  <inkml:trace contextRef="#ctx0" brushRef="#br0" timeOffset="21624.05">24384 2286 0,'-21'-21'0,"42"42"0,-63-63 15,20 42-15,1 0 0,0-21 16,0 21-16,0 0 0,0 0 16,-1 0-16,1 0 0,0 0 0,0 0 15,-21 0-15,20 21 0,1 0 16,-21 0-16,21 21 0,0-20 0,-1 20 15,-20 0-15,21-21 0,21 22 16,-21-1-16,21 0 0,0-20 0,0 20 16,0-21-16,0 0 0,0 0 15,0 1-15,0-1 0,21 0 16,0-21-16,0 0 0,0 0 0,1 0 16,-1 0-16,21 0 0,-21 0 15,0 0-15,22 0 0,-22-21 0,0 0 16,0-1-16,0 1 0,1-21 15,-1 0-15,0-1 0,0 1 0,0-22 16,0 22-16,-21-21 0,22 20 16,-1-20-16,-21 20 0,21-20 0,-21-1 15,21 22-15,-21 0 0,0-1 0,0 22 16,0-21-16,0 21 0,0 42 47,0 0-47,0 0 0,0 22 0,0-1 15,-21-21-15,21 21 0,0 22 16,0-22-16,0 1 0,0-1 0,-21 0 16,21 22-16,0-22 0,0 0 15,0 1-15,0-22 0,0 21 0,0-21 16,0 1-16,0-1 0,0 0 16,0 0-16,0 0 0,21-21 15,0 0 1,0 0-1,0-21-15,1 0 0</inkml:trace>
  <inkml:trace contextRef="#ctx0" brushRef="#br0" timeOffset="22063.12">24553 2392 0,'-42'-64'31,"42"43"-15,21 21-16,0 0 16,0 0-16,1 0 0,-1 0 0,0 0 15,0 0-15,0 0 0,22 0 16,-22 21-16,0 1 0,0-22 16,0 21-16,-21 0 0,0 0 0,21 0 15,-21 22-15,0-22 0,0 0 16,0 0-16,0 0 0,0 22 0,0-22 15,0 0-15,-21-21 0,0 21 16,21 0-16,-21 0 0,0-21 0,0 0 16,21 22-16,-22-22 15,1 0-15,21-22 16,0 1 0,0 0-16,0 0 15,0 0-15,21 0 0,1-22 0,-1 22 16,-21-21-16,21 21 0,0-22 15,0 22-15,-21 0 0,21 0 0,1 0 16,-1-1-16,0 22 16,0-21-16,0 21 15,0 0-15,1 0 16</inkml:trace>
  <inkml:trace contextRef="#ctx0" brushRef="#br0" timeOffset="22335.61">25167 2286 0,'0'21'16,"0"0"-1,0 1-15,0-1 0,0 21 16,0-21-16,0 0 0,0 1 15,0-1-15,-21 21 0,21-21 0,0 0 16,-21 1-16,21-1 0,0 0 16,0 0-1,0-42 17,0 0-32</inkml:trace>
  <inkml:trace contextRef="#ctx0" brushRef="#br0" timeOffset="22543.49">25125 2053 0,'0'0'0,"-21"-21"0,-1 21 31,22 21 0,22-21-15,-1 0-16,-21 21 0</inkml:trace>
  <inkml:trace contextRef="#ctx0" brushRef="#br0" timeOffset="22980.37">25379 2350 0,'0'105'31,"0"-83"-31,0-1 0,0 0 15,0 0-15,0 0 0,0 0 0,0 1 16,0-1-16,0 0 0,0 0 16,0 0-16,0 0 15,0 1-15,0-44 47,21 1-47,-21 0 16,21 0-16,0 0 0,0-22 15,-21 22-15,22 0 0,-1-21 16,-21 21-16,21-1 0,-21-20 0,0 21 16,21 0-16,0 0 0,0-1 15,-21 1 1,22 21 0,-1 0-1</inkml:trace>
  <inkml:trace contextRef="#ctx0" brushRef="#br0" timeOffset="23375.73">25633 2434 0,'21'0'16,"0"0"-1,0 0-15,0 0 16,1 0 0,-22-21-16,0 0 15,-22 21 32,1 0-47,21 21 16,0 0-16,-21-21 0,21 21 15,-21 1-15,21-1 0,0 0 0,0 0 16,0 0-16,0 0 0,0 1 16,0-1-16,0 0 0,0 0 15,0 0 1,21-21-16,0 0 16,0 0-16,1 0 0,-1 0 15,0 0-15,0 0 0,0 0 16,0 0-16,1 0 0,-1-21 15,-21 0-15</inkml:trace>
  <inkml:trace contextRef="#ctx0" brushRef="#br0" timeOffset="23755.68">25929 2371 0,'64'-64'31,"-43"64"-31,0 0 0,0 0 16,0 0 0,0 0-16,-21 21 15,22-21-15,-22 22 0,0-1 16,0 0-16,0 0 0,0 0 0,0 0 16,0 1-16,0-1 0,0 0 0,0 0 15,0 0-15,0 0 0,0 1 16,0-1-16,0 0 15,0-42 48,0 0-63,0-1 0,21 1 16,-21 0-16,21 0 0,0 0 15,-21 0-15,21-1 0,0 1 0,-21 0 16,0 0-16,22 0 0,-1 0 15,-21-1-15,0 1 0,0 0 0</inkml:trace>
  <inkml:trace contextRef="#ctx0" brushRef="#br0" timeOffset="24191.57">26162 1651 0,'0'0'0,"-21"-21"16,42 21 15,0 0-31,0 0 0,0 21 16,1-21-16,-1 21 0,0 22 0,21-22 15,-21 0-15,1 21 16,-1 1-16,21-1 0,-21-21 0,0 21 15,-21 1-15,22-1 0,-22 0 16,21 1-16,-21-1 0,21 0 0,-21 1 16,0-1-16,0 0 0,0 22 15,0-22-15,0 1 0,-21-1 0,0 21 16,-1-20-16,1-1 0,21 0 0,0 1 16,-21-1-16,21 0 0,-21-20 15,0 20-15,21-21 0,-21 0 0,-1 0 16,1 1-16,0-1 15,0-21-15,0 21 0,0-21 0,-1 21 16,1-21-16,0 0 16,21-21 15,0 0-31,0 0 0,21 21 0</inkml:trace>
  <inkml:trace contextRef="#ctx0" brushRef="#br0" timeOffset="24507.91">26882 2519 0,'0'21'93,"-22"-21"-93,1 21 16</inkml:trace>
  <inkml:trace contextRef="#ctx0" brushRef="#br0" timeOffset="24775.76">26733 2942 0,'0'0'0,"0"21"31,0 1-31,0-1 16,0 0-16,0 0 16,-21-21-16,21 21 0,-21-21 15,21 21-15,0 1 0,-21-1 16,0-21-16,0 21 0,-1 0 15,1-21-15,0 0 0,0 0 16,-21 0-16,20 0 0,1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9:08:34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508 0,'-21'0'0,"21"-21"0,-21 21 0,0 0 16,0 0-16,-1 0 0,1 0 16,0 0-16,0 0 0,0 0 15,0 0-15,-1 0 0,1 0 16,0 0-16,0 0 0</inkml:trace>
  <inkml:trace contextRef="#ctx0" brushRef="#br0" timeOffset="71.95">3175 529 0,'42'0'16,"-84"0"-16,127 0 0,-43 0 0,21 0 0,1 0 15,21 21-15,-22 1 0,22-22 0,-22 0 16</inkml:trace>
  <inkml:trace contextRef="#ctx0" brushRef="#br0" timeOffset="176.89">4360 508 0,'170'0'16,"-128"0"-16,-21 0 16,21 0-16,-20 0 0,-22 21 15,-22-21 1,1 21-16,-21-21 0,21 0 15</inkml:trace>
  <inkml:trace contextRef="#ctx0" brushRef="#br0" timeOffset="617.46">4106 635 0,'0'0'0,"-21"-21"16,21 42 31,0 0-47,0 0 0,0 1 15,-21-1-15,21 0 0,0 21 16,0 1-16,0-1 0,0 21 0,0-20 16,0 20-16,0-20 0,0-1 15,0 21-15,0-20 0,0-1 0,0 0 16,0 1-16,0-22 0,0 21 15,0 1-15,0-22 0,0 21 16,0-21-16,-21 0 0,0 22 0,-1-22 16,1 0-16,-21 0 0,21 0 15,-22 1-15,22-22 0,-21 0 0,0 0 16,-1 0-16,1 0 0,0 0 16,-1 0-16,1 0 0,0-22 0,-1 1 15,22 0-15,-21 21 0,21-21 16,-1 0-16,1 0 0,0-1 0,0 1 15,21 0-15,0 0 16,0 0-16,0 0 0,21 21 16,0-22-16,0 22 0,22-21 15,-22 0-15,21 21 0,1-21 16,-22 21-16</inkml:trace>
  <inkml:trace contextRef="#ctx0" brushRef="#br0" timeOffset="1216.61">4911 1249 0,'0'-21'0,"0"0"0,0-1 15,0 1-15,0 0 16,-22 21-16,1-21 0,0 0 0,0 21 16,0 0-16,0 0 0,-1 0 15,-20 0-15,21 0 0,-21 21 0,20 0 16,-20 0-16,21 0 0,-21 1 16,20 20-16,1 0 0,0-21 0,0 22 15,0-22-15,0 21 0,21 1 16,-22-22-16,22 21 0,0-21 0,0 0 15,0 22-15,0-22 0,0 0 16,22 0-16,-1-21 16,0 0-16,21 0 0,-21 0 0,1 0 15,-1 0-15,21-21 0,-21 0 16,22 0-16,-22 0 0,0-1 0,0 1 16,21 0-16,-20-21 0,-1 21 15,0-22-15,-21 22 0,21 0 0,-21-21 16,0 20-16,21 1 0,-21 0 15,0 0-15,0 0 0,-21 42 32,21 0-32,-21 0 15,21 0-15,-21 1 0,21 20 0,0-21 16,0 0-16,0 0 0,0 1 16,0-1-16,0 0 0,0 0 0,0 0 15,0 0-15,21 1 0,0-22 16,-21 21-16,21-21 0,0 0 0,1 0 15,-1 0-15,0 0 0,0 0 16,0 0-16,0-21 0,1-1 0,-1 1 16,0 0-16,0 0 0</inkml:trace>
  <inkml:trace contextRef="#ctx0" brushRef="#br0" timeOffset="1456.48">5249 1164 0,'0'0'16,"0"-21"-16,0 42 31,0 0-15,0 1-16,0-1 0,0 21 0,0-21 15,0 0-15,0 22 0,0-22 0,0 0 16,0 0-16,0 0 0,21 1 16,-21-1-16,0 0 0,0 0 0,0 0 15,0 0-15,22-21 0,-22 22 16,21-22-16,0 0 15,-21-22 1,21 22-16,0-21 0,0 0 16</inkml:trace>
  <inkml:trace contextRef="#ctx0" brushRef="#br0" timeOffset="1693.36">5673 1058 0,'-43'43'31,"22"-22"-31,0 0 16,-21 0-16,20 22 0,-20-22 15,21 21-15,0-21 0,-22 22 0,22-22 16,0 21-16,0-21 0,-21 22 16,20-22-16,22 0 0,0 0 0,-21 0 15,21 0-15,0 1 16,21-22-1,1 0-15,-1-22 16</inkml:trace>
  <inkml:trace contextRef="#ctx0" brushRef="#br0" timeOffset="2168.08">6096 1037 0,'0'0'0,"-21"0"0,0 0 16,-1 0-16,1 21 0,0 1 15,0-1-15,-21 0 0,20 0 0,1 0 16,-21 22-16,21-1 0,0-21 16,-1 21-16,1-20 0,0 20 0,0-21 15,21 21-15,0-20 0,0-1 0,0 0 16,0 0-16,0 0 0,0 0 15,21-21-15,0 0 16,0 0-16,1 0 0,-1 0 16,0 0-16,0-21 0,0 0 0,22 0 15,-22 21-15,0-21 0,0-22 0,0 22 16,0 0-16,1-21 0,-1 21 16,0-22-16,0 1 0,0 21 0,-21-22 15,0 22-15,21 0 0,-21 42 31,0 0-15,0 1-16,-21 20 0,21-21 0,0 0 16,0 22-16,0-22 0,0 0 15,0 0-15,0 0 0,0 0 16,0 1-16,0-1 0,0 0 0,21 0 16,1-21-16,-1 0 15,0 0-15,0 0 16,0-21-16,0 0 0</inkml:trace>
  <inkml:trace contextRef="#ctx0" brushRef="#br0" timeOffset="2828.7">8530 593 0,'0'-64'31,"0"43"-31,0 0 0,0 0 16,0 0-16,-21-1 0,0 1 0,0 21 15,-1-21-15,1 0 0,0 21 16,0 0-16,0 0 0,0 0 0,-22 0 16,22 0-16,-21 0 0,-22 42 15,43-21-15,21 1 0,-42-1 0,-1 0 16,1 21-16,0 1 0,-22-1 15,1 0-15,20 22 0,1-1 0,0 22 16,-1-22-16,1 1 0,21 21 0,-21-22 16,20 1-16,1-1 0,21-21 15,0 22-15,0-22 0,21 1 0,1-22 16,-1 21-16,0-21 16,21 0-16,-21 1 0,1-1 0,20 0 15,-21-21-15,21 0 0,-20 0 16,20 0-16,-21 0 0,21 0 0,1-21 15,-1 21-15,-21-21 0,22-1 0,-1 1 16,0 0-16,1-21 0</inkml:trace>
  <inkml:trace contextRef="#ctx0" brushRef="#br0" timeOffset="3560.79">8699 1101 0,'0'0'15,"0"-43"-15,-21 43 31,0 0-31,0 0 0,0 22 16,0-1-16,-1 0 0,-20 21 0,21-21 16,0 22-16,21-22 0,-21 21 15,21-21-15,-22 22 0,22-22 0,0 0 16,0 0-16,0 0 0,0 1 16,0-1-16,0 0 0,22-21 0,-1 0 15,0 21-15,0-21 0,0 0 0,0 0 16,1 0-16,-1 0 0,0 0 15,0 0-15,0-21 0,-21 0 16,0 0-16,0-1 16,0 1-16,0 0 0,0 0 15,-21 0-15,0 0 0,21-22 0,0 22 16,-21 0-16,21-21 0,0 20 16,0 1-16,0 0 0,0 0 0,0 0 15,21 0-15,0-1 0,0 1 16,22 21-16,-22 0 0,21 0 0,0 0 15,-20 0-15,20 0 0,-21 0 16,21 21-16,-20 1 0,-1-1 0,0 0 16,0 21-16,0-21 0,0 1 0,-21 20 15,0-21-15,22 21 0,-22-20 16,0-1-16,21 21 0,-21-21 0,0 0 16,0 1-16,0-1 15,0 0-15,0 0 16,0-42 15,0 0-15,0 0-16,0-1 0,0 1 15,0 0-15,0-21 0,21 21 0,0-22 16,0 1-16,0 0 0,1-1 0,-1 1 16,0 21-16,21-22 0,-21 22 15,1 0-15,20 0 0,-21 21 0,0 0 16,0 0-16,22 0 0,-22 21 15,0 0-15,-21 0 16,21 22-16,-21-1 0,0-21 16,0 22-16,0-22 0,0 21 0,-21 0 15,0-20-15,0-1 0,21 0 0,-21 21 16,-1-42-16,22 21 0,-21 1 16,21-1-16,21-42 31,1-1-16,20 1-15</inkml:trace>
  <inkml:trace contextRef="#ctx0" brushRef="#br0" timeOffset="3840.63">10245 1016 0,'0'0'0,"0"-21"0,0 0 0,0 0 16,-22 21-1,1 0-15,0 0 16,0 0-16,-21 21 0,20 0 16,-20 0-16,0 0 0,21 22 0,-22-22 15,22 21-15,0-21 0,-21 22 16,20-22-16,1 21 0,0-21 16,21 0-16,0 1 0,0-1 0,0 0 15,0 0-15,0 0 0,21 0 16,0-21-16,1 0 0,-1 0 15,21 0-15,-21 0 0,22 0 0,-1 0 16,0-21-16,-21 0 0,22 21 16,-1-21-16,0-21 0</inkml:trace>
  <inkml:trace contextRef="#ctx0" brushRef="#br0" timeOffset="3944.57">10435 1164 0,'-21'21'0,"0"1"15,-22-22 1</inkml:trace>
  <inkml:trace contextRef="#ctx0" brushRef="#br0" timeOffset="4256.39">10393 1228 0,'63'0'31,"-42"0"-31,1 0 0,-1-21 0,0 21 16,0-22-16,0 22 0,0-21 0,-21 0 15,22 0-15,-22 0 16,0 0-16,0-1 15,-22 22-15,1 0 16,0 0-16,0 0 0,0 0 0,0 22 16,-1-22-16,1 21 15,0 0-15,0 0 0,0 0 0,21 0 16,0 1-16,-21-1 0,21 21 0,0-21 16,0 0-16,0 1 15,0-1-15,0 0 0,21 0 16,0-21-16,0 0 0,0 0 15,0 0-15,22 0 0,-22 0 0,21 0 16,1 0-16,-22 0 0,21-21 0,0 21 16,1-21-16,-1 0 0,0-1 15,-20 1-15,20 0 0,0 0 0,-21 0 16,1 0-16,-1-1 0,0 1 16</inkml:trace>
  <inkml:trace contextRef="#ctx0" brushRef="#br0" timeOffset="4380.32">11070 1122 0,'21'-21'0,"-42"42"15,42-63-15,-21 20 0,-21 22 31,21 22-15,0-1-16,-21 0 0,0 0 16,21 21-16,-21-20 0,21 20 0,0-21 15,0 21-15,-22-20 0,22 20 0,-21 0 16,0 1-16,21-1 0</inkml:trace>
  <inkml:trace contextRef="#ctx0" brushRef="#br0" timeOffset="4533.22">10816 1990 0,'0'21'0,"0"-42"0,0 63 16,-21 0-16,21-20 0,0 20 0,0-21 15,0 21-15,0-20 0,0 20 16,0-21-16,0 0 0,0 0 16,0 1-16,0-44 15,0 1 1,0 0-16,21 0 16,-21-21-16,21 20 0,0-20 0,-21 0 15,22-1-15,-1-20 0,0-1 0</inkml:trace>
  <inkml:trace contextRef="#ctx0" brushRef="#br0" timeOffset="4832.06">11028 1270 0,'0'-42'0,"0"84"0,0-105 15,0 20-15,0 22 0,21 0 0,0-21 16,0 20-16,0 1 0,1 0 16,-1 0-16,0 0 0,21 21 0,-21-21 15,1 21-15,-1-22 0,21 22 16,-21 0-16,0 0 0,-21 22 0,0-1 15,22 0-15,-22 0 0,0 21 0,0-20 16,0 20-16,-22 0 0,1-21 16,0 22-16,0-22 0,-21 0 0,20 21 15,-20-20-15,21-1 0,0-21 16,-22 21-16,22 0 0,0-21 0,0 0 16,0 0-16,0 0 15,42 0 16,0-21-15,-21 0-16,21 21 0,0-21 16</inkml:trace>
  <inkml:trace contextRef="#ctx0" brushRef="#br0" timeOffset="5135.89">11832 445 0,'0'0'0,"0"21"16,-21-21-16,0 21 0,0 0 16,21 21-16,0-20 0,-22 20 0,22 0 15,-21 22-15,0-22 0,0 22 16,0-1-16,0 1 0,21-1 0,-22-21 15,1 1-15,21 20 0,-21-42 16,21 22-16,0-1 0,0-21 0,0 0 16,0 1-16,0-1 0,0 0 15,21-21 1,0 0-16,1-21 16,-1 0-16,0-1 0</inkml:trace>
  <inkml:trace contextRef="#ctx0" brushRef="#br0" timeOffset="5315.78">12128 974 0,'0'0'15,"-21"0"1,0 0 0,0 0-16,0 21 0,0-21 15,-1 21-15,-20-21 0,21 21 0,0 0 16,0-21-16,-1 22 0,22-1 0,-21-21 15,21 21-15,-42-21 0</inkml:trace>
  <inkml:trace contextRef="#ctx0" brushRef="#br0" timeOffset="5512.67">11917 1185 0,'0'0'0,"21"0"0,0 0 15,0 0-15,22 0 0,-22 0 0,0 22 16,21-22-16,-21 21 0,1-21 16,-22 21-16,21-21 0,-21 21 15,0 0 1,-21-21-16,-1 21 15,1-21-15,-21 0 0,21 0 0,0 22 16,-1-22-16,1 0 0,-21 0 16,21 0-16,0 0 15,21-22 1,0 1 0,0 0-16</inkml:trace>
  <inkml:trace contextRef="#ctx0" brushRef="#br0" timeOffset="5792.51">11430 699 0,'-21'0'0,"127"-22"31,-85 22-31,0 0 0,21 0 16,-21 0-16,22 0 0,-1-21 15,0 21-15,1 0 0,-1 0 0,0 0 16,1 0-16,-1 0 0,0 0 16,1 0-16,-22 0 0,0 0 0,0 0 15,0 0-15,1 0 0,-1 0 16</inkml:trace>
  <inkml:trace contextRef="#ctx0" brushRef="#br0" timeOffset="7459.73">18500 635 0,'-22'0'0,"1"0"16,42 0 46,1 0-62,-1-21 16,21 21-16,-21-21 0,0 0 15,22 21-15,-22-22 0,0 1 0,21 0 16,-20 0-16,-1 21 0,-21-21 16,0 0-16,0-1 15,-21 22 1,-1 0-16,-20 0 0,0 0 0,-22 0 16,1 0-16,-1 0 0,22 22 0,-43-1 15,43 0-15,-22 0 0,1 0 16,21 0-16,-1 1 0,1-1 0,21 0 15,0 0-15,-1 0 0,22 0 16,0 1-16,0-1 0,0 0 0,0 0 16,22 0-16,-1 0 15,0 1-15,21-1 0,-21 0 16,22 0-16,-1 0 0,-21 0 0,22 1 16,-1-1-16,-21 0 0,21 21 15,-20-21-15,-1 1 0,-21-1 0,0 0 16,0 21-16,0-21 0,0 1 15,-43 20-15,22-21 0,-42 0 0,20 0 16,1 1-16,-21-22 0,20 21 16,1-21-16,-22 0 0,22 0 0,0 0 15,21 0-15,-22 0 0,22 0 16,-21-21-16,21 21 0,-1-22 0,22 1 16,0 0-16,-21 21 0,21-21 0,0 0 15,0 0-15,0-1 0,0 1 16,0 0-16,0 0 15,21 0-15,1 0 0,-1-1 16,0 1-16,0 0 0,21 0 16,-20 21-16</inkml:trace>
  <inkml:trace contextRef="#ctx0" brushRef="#br0" timeOffset="7847.76">18648 1143 0,'21'0'16,"0"-21"-1,0 0 1,0 21-16,-21-21 0,22 21 0,-1-22 16,0 1-16,0 0 0,0 0 15,0 0-15,1 0 0,-1-1 0,0 1 16,0 0-16,-21 0 0,0 0 15,0 0-15,0-1 0,-21 22 16,0 0-16,0 0 16,-22 22-16,22-1 0,-21 0 0,-1 21 15,1 1-15,0-1 0,-1 0 16,22 1-16,-21-1 0,21 0 16,0 1-16,-1-22 0,1 21 0,21-21 15,0 22-15,0-22 0,0 0 16,0 0-16,0 0 0,21 0 15,1-21-15,-1 0 0,0 0 16,0 0-16,0 0 0,0 0 0,1 0 16,-1 0-16,21-21 0,-21 21 0,0-21 15</inkml:trace>
  <inkml:trace contextRef="#ctx0" brushRef="#br0" timeOffset="8136.11">19579 318 0,'0'0'0,"0"21"16,-21 0-16,0 21 0,0 1 16,-1-1-16,1 0 0,-21 1 15,21 20-15,0 1 0,-22-1 0,1 1 16,21-1-16,0 1 0,-22-1 0,22 1 15,0-22-15,0 0 0,0 1 16,-1-1-16,1 0 0,21-21 0,0 1 16,0-1-16,0 0 0,21-21 47,1 0-47,-1-21 0</inkml:trace>
  <inkml:trace contextRef="#ctx0" brushRef="#br0" timeOffset="8516.89">19410 1164 0,'0'21'16,"21"-21"-16,0 0 15,0 0-15,0 0 16,1 0-16,-1-21 0,21 0 15,-21 21-15,0-21 0,1 0 0,-1 0 16,0-1-16,0 22 0,0-21 16,0 0-16,-21 0 0,0 0 0,-21 21 31,0 0-31,-21 0 0,21 0 0,-22 21 16,22 0-16,-21 0 0,-1 22 15,1-22-15,21 21 0,0-21 16,0 0-16,-1 22 0,22-22 0,-21 0 15,21 0-15,0 0 0,0 1 16,21-22-16,1 21 16,20-21-16,-21 0 0,0 0 15,22 0-15,-1 0 0,-21 0 0,21 0 16,1-21-16,-22-1 0,21 22 16,1-21-16,-22 0 0,21 0 0</inkml:trace>
  <inkml:trace contextRef="#ctx0" brushRef="#br0" timeOffset="8952.64">20045 974 0,'0'21'15,"0"0"1,0 0-16,-21-21 0,-1 21 0,22 1 16,0-1-16,0 21 0,-21-21 15,0 0-15,21 1 0,-21-1 0,21 0 16,-21 0-16,21 0 15,-21-21-15,-1 21 0,22-42 47,0 0-47,0 0 16,0 0-16,22 0 16,-1-22-16,0 22 0,0 0 0,0-21 15,22 20-15,-22-20 0,0 21 16,85-64-1,-85 64-15,21 21 0,-21 0 0,1 0 16,-1 0-16,0 21 0,-21 0 0,0 1 16,0 20-16,0-21 0,0 21 15,0-20-15,-21 20 0,21 0 0,-21-21 16,-1 22-16,1-22 0,21 0 16,-21 0-16,0 0 0,21 1 0,-21-22 15,21 21-15,0-42 47,21 21-47,0-22 0</inkml:trace>
  <inkml:trace contextRef="#ctx0" brushRef="#br0" timeOffset="9164.52">20659 953 0,'0'42'31,"0"-21"-31,-22 0 0,22 0 0,-21 22 0,0-22 16,0 0-16,21 21 0,-21-20 16,0-1-16,-1 0 0,22 0 15,-21 0-15,21 0 0,-21-21 16,21-21 15,21 0-15</inkml:trace>
  <inkml:trace contextRef="#ctx0" brushRef="#br0" timeOffset="9348.41">20786 677 0,'0'0'0,"0"-21"0,0 0 16,-22 21-1,1 0-15,0 0 16,21 21 15,0 0-15,21-21-16,0 22 0</inkml:trace>
  <inkml:trace contextRef="#ctx0" brushRef="#br0" timeOffset="9804.15">21018 974 0,'0'0'0,"-21"21"0,0 0 0,21 0 15,-21 0-15,0 1 0,0-1 0,-1 0 16,22 0-16,0 0 0,-21 0 16,21 1-16,0-1 0,0 0 0,0 0 15,0 0-15,0 0 16,21-21-16,1 0 15,-1 0-15,0 0 0,21 0 16,-21 0-16,22 0 0,-22-21 0,21 0 16,-21 0-16,22 0 0,-1 0 15,-21-1-15,22 1 0,-22 0 16,21-21-16,-21 21 0,0-1 0,-21 1 16,0 0-16,0 0 0,-21 21 31,0 0-31,0 21 15,0 0-15,21 0 0,0 1 0,-21-1 16,21 21-16,-22-21 0,22 0 16,0 1-16,0-1 0,0 0 15,0 0-15,22 0 16,-1-21-16,0 0 0,0 0 16,0 0-16,0 0 0,22 0 15,-22 0-15,21-21 0,1 0 16,-22 0-16,21 0 0,-21-1 15,22 1-15</inkml:trace>
  <inkml:trace contextRef="#ctx0" brushRef="#br0" timeOffset="10396.81">21823 953 0,'0'0'15,"-21"0"1,-1 0-16,1 21 0,0 0 16,21 0-16,-21 0 0,0 0 0,0 1 15,-1 20-15,22-21 16,0 0-16,-21 0 0,21 1 0,-21-1 15,21 0-15,0 0 0,0 0 16,0-42 31,0 0-47,21 0 0,0 21 16,-21-43-16,22 22 0,-1 0 0,0 0 15,0-21-15,0 20 0,0 1 0,22 0 16,-22-21-16,0 21 0,0 21 15,0-22-15,1 1 0,-1 21 0,0 0 16,0 0-16,0 0 16,0 0-16,1 21 0,-1 1 0,-21-1 0,21 0 15,-21 0-15,21 0 0,-21 0 16,0 22-16,0-22 0,0 0 16,0 0-16,0 0 0,-21 1 15,0-1-15,0-21 0,-1 0 16,1 0-1,0 0-15,21-21 16,0-1 0,0 1-16,0 0 0,21 0 0,0 0 15,1-22-15,-1 22 0,0-21 16,21 21-16,-21-22 0,22 22 0,-1 0 16,-21-21-16,22 42 0,-1-21 15,0 21-15,1 0 0,-22 0 0,0 21 16,0 0-16,0 0 0,-21 21 15,0 1-15,0-1 0,0 0 16,0 1-16,-21-1 0,0 0 0,0 1 16,0-1-16,-22 0 0,22 1 15,0-22-15,-21 21 0,20-21 0,1 1 16,-21-1-16,21 0 0,0-21 16,-1 0-16,1 21 0,0-21 0,0 0 15</inkml:trace>
  <inkml:trace contextRef="#ctx0" brushRef="#br0" timeOffset="11024.45">15981 381 0,'0'-21'0,"0"42"0,21-63 15,0 21-15,0-1 0,0 22 16,1 0-16,-22 22 15,0-1 1,0 0-16,0 21 0,0 1 0,0-1 16,0 21-16,0 22 0,0 21 15,-22-21-15,1 42 0,21-22 0,-21 22 16,21-21-16,-21 21 0,0 0 16,0 0-16,21 0 0,-22 21 0,1-21 15,0 22-15,0-22 0,0 21 0,0-21 16,-22 21-16,22-21 15,0 21-15,-21-21 0,20 0 0,1 0 16,-21 0-16,21-21 0,-22 0 0,1 0 16,21-1-16,-21-20 0,20 0 15,-20-1-15,21-20 0,-21-22 0,20 22 16,-20-22-16,21-21 0,0 0 0,-22 1 16,22-22-16,-21 0 0,21-22 15,-22 1-15</inkml:trace>
  <inkml:trace contextRef="#ctx0" brushRef="#br0" timeOffset="11736.04">4847 2244 0,'-63'0'16,"126"0"-16,-190 0 0,85 0 0,-22 0 15,22 0-15,-22 0 0,22 0 0,0 0 16,21 0-16,-22 0 0,22 0 15,0 0-15,0 0 0,21 21 16,0 0-16,21 0 16,0 0-16,21-21 15,1 22-15,-1-22 0,0 21 16,22-21-16,-1 0 0,22 21 0,0-21 16,-1 0-16,22 0 0,0 0 15,21 0-15,0 0 0,0 0 0,0 0 16,21-21-16,0 21 0,22-21 0,-1-1 15,0 1-15,1 21 0,20-21 16,1 0-16,-1 0 0,1 0 0,-1-1 16,22 22-16,-22-21 0,1 0 0,21 0 15,-22 0-15,22 0 16,-22-1-16,1 1 0,-1 0 0,1 21 16,-22-21-16,0 0 0,1 21 0,-22-21 15,0-1-15,0 22 0,-21 0 16,0 0-16,-21-21 0,0 21 0,-21 0 15,-1 0-15,-20 0 0,-1 0 16,1 0-16,-22 0 0,0 0 0,1 0 16,-1 0-16,-21 0 0,22 0 0,-22 0 15,21 0-15,-21 0 0</inkml:trace>
  <inkml:trace contextRef="#ctx0" brushRef="#br0" timeOffset="12371.67">17547 1651 0,'21'21'15,"0"-21"-15,22 0 0,-1 0 0,0 0 0,1 0 16,20 0-16,1 0 0,20 0 15,1 0-15,21 0 0,0 0 0,21 0 16,-21 0-16,21 0 0,0 0 16,21 0-16,-21 0 0,21 0 0,0 0 15,0 0-15,0 0 0,1 0 16,-1 0-16,0 0 0,0 0 16,0 0-16,0 0 0,-21 0 0,0 0 15,-21 0-15,0 0 0,0 0 16,0 0-16,0-21 0,-22 21 0,1 0 15,0 0-15,-1 0 0,-20 0 16,-1 0-16,1-21 0,-22 21 0,0 0 16,1 0-16,-22 0 0,21 0 15,-21 0-15,1-21 0</inkml:trace>
  <inkml:trace contextRef="#ctx0" brushRef="#br0" timeOffset="12492.61">22056 1630 0,'0'0'0,"-22"0"0,22 21 16,-21-21-16,0 0 0,0 21 15,0 0-15,0-21 0,-22 22 0,1-1 16,0 0-16</inkml:trace>
  <inkml:trace contextRef="#ctx0" brushRef="#br0" timeOffset="13368.1">2011 3768 0,'-21'-21'0,"42"42"0,-64-64 16,22 22-16,0 21 16,0 0-16,0 0 0,0 0 15,21 21-15,-22 1 0,1-1 16,21 21-16,0-21 0,-21 22 0,0 20 15,0-21-15,21 22 0,0-22 16,-21 22-16,-1-22 0,1 22 16,21-22-16,0 0 0,0 1 0,-21-22 15,21 0-15,0 0 0,0 0 16,0 0-16,0-42 31,0 0-31,0 0 16,0 0-16,0 0 0,0-22 15,0 22-15,0-21 0,0-1 0,0 1 16,0 0-16,0-22 0,0 22 16,21 0-16,0-1 0,1 1 0,-1 0 15,0 20-15,0 1 0,0-21 16,0 21-16</inkml:trace>
  <inkml:trace contextRef="#ctx0" brushRef="#br0" timeOffset="13719.9">1926 3747 0,'21'0'0,"-84"0"0,147 0 0,-126 0 0,127 21 15,-64 0-15,0 0 0,21 21 16,-20-20-16,-22 20 0,21 0 15,-21 1-15,0 20 0,21-21 0,-21 1 0,0-1 16,0-21-16,0 22 16,0-22-16,0 0 0,0 0 0,-21 0 15,0-21-15,-1 0 16,22-21 0,0 0-16,0-21 0,0 20 15,0 1-15,0-21 0,0 0 0,22-1 16,-22 1-16,21 0 0,21-1 15,-21 1-15,22-22 0,-1 22 16,0 0-16,1 21 0,20-22 0,1 22 16,-22 0-16,0 0 0,22 21 15,-22 0-15,-21 21 0,22 0 16,-22 21-16,0 1 0,-21-1 0,0 0 16,0 1-16,0-1 0,0 0 15,0 1-15,-21 20 0,0-42 0,-1 22 16,22-1-16,0-21 0,-21 0 15,21 1-15,0-1 0,21-42 32,1-1-32</inkml:trace>
  <inkml:trace contextRef="#ctx0" brushRef="#br0" timeOffset="14089.69">3090 3979 0,'0'0'0,"21"0"15,1 0 1,-1 0-16,0-21 0,0 0 16,0 21-16,0-21 0,22 0 0,-22 0 15,0 21-15,21-22 0,-20 1 16,-1 0-16,-21 0 0,0 0 15,0 0-15,0-1 0,0 1 16,-21 21-16,-1 0 0,1 0 16,-21 0-16,0 0 0,20 21 15,-20 1-15,21-1 0,-21 0 0,20 21 16,1 1-16,0-1 0,0 0 16,21 1-16,0-1 0,0 0 0,0 1 15,0-22-15,0 21 0,0 0 16,0-20-16,0-1 0,0 0 0,21 0 15,0 0-15,0-21 0,1 0 16,-1 0-16,21 0 0,-21 0 0,0 0 16,22-21-16</inkml:trace>
  <inkml:trace contextRef="#ctx0" brushRef="#br0" timeOffset="14368.52">4022 3112 0,'0'21'0,"-85"212"31,64-170-31,0 1 16,-1-1-16,22 1 0,-21-1 15,0 1-15,0-1 0,0 1 0,21-1 16,-21 1-16,-1-22 0,22 21 15,0-20-15,0-22 0,0 21 0,0-21 16,0 1-16,0-1 0,22-21 31,-1-21-31,0-22 0,0 22 16,0-21-16</inkml:trace>
  <inkml:trace contextRef="#ctx0" brushRef="#br0" timeOffset="14844.25">4276 3112 0,'-64'148'16,"43"-106"-16,21 22 16,-21-22-16,21 21 0,-21 1 0,21-22 15,0 22-15,0-22 0,0 22 16,0-22-16,0 0 0,0 22 0,0-22 15,0 0-15,0 1 0,0-22 0,0 21 16,0 1-16,0-22 0,0 0 16,0 0-16,0 0 0,0 0 15,0-42 17,0 0-32,0 0 0,0 0 0,0 0 15,0-22-15,0 1 0,0 21 16,0-22-16,0 1 0,0 0 0,21-1 15,-21 1-15,21 0 0,0-1 16,0 22-16,0 0 0,1 0 0,20 0 16,-21 21-16,0 0 0,0 0 15,1 21-15,-1 0 0,0 0 0,-21 22 16,21-22-16,-21 21 0,21 0 0,-21 1 16,0-22-16,0 21 15,0 1-15,0-22 0,0 21 0,-21 43 31,0-64-31,0 0 16,0-21-16,-1 0 0,1 0 16,0 0-16,21-21 0,-21 0 0</inkml:trace>
  <inkml:trace contextRef="#ctx0" brushRef="#br0" timeOffset="15032.14">3662 3641 0,'0'21'16,"21"0"-1,0-21-15,0 0 0,0 0 16,1 0-16,-1 0 0,0 0 0,21 0 16,-21 0-16,1 0 0,20 0 15,-21 0-15,21 0 0,-20-21 0</inkml:trace>
  <inkml:trace contextRef="#ctx0" brushRef="#br0" timeOffset="15420.92">4847 3683 0,'0'0'0,"-21"42"0,0-20 15,0-1-15,-1 21 0,1-21 0,0 22 16,0-1-16,0-21 0,0 21 16,21 1-16,0-22 0,-22 21 0,22-21 15,0 1-15,0-1 0,0 0 16,22-21-16,-1 0 0,0 0 16,0 0-16,21 0 0,-20-21 0,-1 0 15,21 21-15,-21-22 16,0-20-16,22 21 0,-22 0 0,0 0 15,0-22-15,-21 22 0,0-21 0,0 21 16,0-22-16,0 22 0,0-21 16,-21 21-16,0-1 0,0 1 0,0 0 15,-22 0-15,22 21 0,0 0 16,-21 0-16,20 0 0,-20 0 0,21 0 16,0 21-16,21 0 0,0 0 15,0 1-15,0-1 16,21-21-16,0 21 0</inkml:trace>
  <inkml:trace contextRef="#ctx0" brushRef="#br0" timeOffset="15948.62">5694 3598 0,'-21'0'0,"42"0"0,-64 0 16,1 0-16,21 0 0,-21 0 16,-1 22-16,22-1 0,-21 0 0,-128 127 31,149-106-31,0 1 16,0-1-16,0-21 0,0 22 0,21-1 15,0 0-15,0-21 0,0 1 0,0 20 16,21-21-16,0 0 15,0-21-15,21 0 0,-20 0 0,-1 0 16,21 0-16,-21 0 0,22 0 16,-1-21-16,0 0 0,-21-21 0,22 20 15,-1-20-15,0 0 0,-20-1 0,20 1 16,0 0-16,-21-1 16,22-20-16,-22-1 0,21 1 0,-21-1 15,1 1-15,-1-22 0,0 22 16,0-1-16,0 1 0,-21-1 0,21 22 15,-21 0-15,0-1 0,0 22 0,0-21 16,-21 42 0,0 0-16,0 42 0,0 0 15,21 1-15,-21-1 0,-1 22 16,1 20-16,21-20 0,0-1 0,0 1 16,-21 20-16,21-20 0,0-22 0,0 22 15,0-22-15,0 22 0,0-22 16,21 0-16,-21-21 0,21 22 15,1-22-15,-22 0 0,21-21 16,0 0-16,0 0 0</inkml:trace>
  <inkml:trace contextRef="#ctx0" brushRef="#br0" timeOffset="16504.3">7599 2921 0,'-43'21'0,"86"-42"0,-128 85 0,43-43 0,-1 21 15,22 22-15,-21-22 0,21 21 16,0 1-16,-1 21 0,1-22 0,0 1 16,0-1-16,21 1 0,-21-1 0,21-21 15,0 22-15,0-22 0,0 1 16,0-1-16,0 0 0,42-21 0,-21 22 16,0-22-16,1 0 0,20-21 15,-21 0-15,21 0 0,1 0 0,-1 0 16,0 0-16,1 0 0,-1-21 0,0 0 15,1 0-15,-1-22 16,0 22-16,1-21 0,-1-1 0,22-41 16,-22 41-16,-21-20 15,0-1-15,0 1 0,-21-22 0,22-126 16,-22 126-16</inkml:trace>
  <inkml:trace contextRef="#ctx0" brushRef="#br0" timeOffset="18168.34">7810 2858 0,'-63'0'15,"126"0"-15,-168 42 0,41-21 0,22 21 16,-22 1-16,22 20 0,0-20 0,20 20 0,-20 22 16,21-22-16,0 1 0,21 20 15,0-20-15,0-1 0,0 1 16,0-22-16,0 22 0,0-22 16,21 0-16,0-20 0,21 20 0,-20-21 15,20 0-15,0-21 0,1 0 0,-1 0 16,21 0-16,-20 0 0,-1 0 15,22 0-15,-22-21 0,0 0 0,1 0 16,20 0-16,-21-1 0,-20 1 16,20-21-16,0 21 0,-21 0 0,22-22 15,-22 22-15,0 0 0,0 0 0,0 0 16,1 21-16,-22 21 16,0 0-1,0 0-15,0 0 0,0 0 16,0 22-16,0-22 0,-22 0 15,22 21-15,0-20 0,0-1 0,0 0 16,0 0-16,0 0 0,0 0 16,0 1-16,22-22 0,-1 0 15,0 0-15,0 0 0,0 0 0,0 0 16,1-22-16,20 22 0,-21-21 16,21 0-16,1 0 0,-22 0 0,21 0 15,-21-1-15,1-20 0,20 21 16,-21-21-16,0-1 0,0 22 15,1 0-15,-1 0 0,-21 0 0,0-1 16,21 1-16,-21 42 31,0 1-31,-21-1 0,21 0 16,-21 0-16,21 0 0,0 0 16,0 22-16,0-22 0,-22 0 0,22 0 15,0 0-15,0 1 0,0-1 0,0 0 16,0 0-16,0 0 0,22-21 15,-1 0-15,0 21 0,0-21 16,21 0-16,-20 0 0,-1 0 16,0 0-16,21-21 0,-21 21 0,1-21 15,20 0-15,-21 0 0,0 0 0,22-1 16,-22 1-16,0 0 16,0 0-16,0 0 0,0-22 0,-21 22 15,0 0-15,22-21 0,-22 21 0,0-1 16,0 1-16,0 0 0,0 0 15,-22 21 1,1 0-16,0 0 16,0 21-16,0 0 0,21 0 15,0 1-15,-21-1 0,21 0 16,-22 21-16,22-21 0,0 1 16,0-1-16,0 0 0,0 0 0,0 0 15,0 0-15,0 1 0,22-1 0,-1 0 16,0-21-16,0 21 15,0-21-15,0 0 0,22 0 0,-22 0 16,0 0-16,21 0 0,-20-21 16,20 21-16,0-21 0,-21 0 0,22 21 15,-22-22-15,21 1 0,-21 0 0,1 0 16,-1 0-16,0-22 0,-21 22 16,0 0-16,0 0 0,0 0 0,0 0 15,0-1-15,0 44 47,21-1-47,0 0 0,-21 0 16,0 0-16,21 0 0,1 1 0,-1-1 15,0 0-15,-21 0 0,21 0 0,0 0 16,0 1-16,1-1 16,-1 0-16,0-21 0,0 0 0,0 0 15,0 0-15,1 0 0,-1 0 0,0 0 16,21 0-16,-21-21 0,1 0 15,20 21-15,-21-22 0,0 1 0,0-21 16,1 21-16,-1-22 0,0 22 16,0-42-16,0 20 0,0 1 15,1-21-15,-1-1 0,-21 1 0,21-1 16,0 1-16,0 20 0,-21-20 16,0 20-16,21 1 0,-21 0 0,0 21 15,0-1-15,0 1 0,-21 21 16,0 21-1,21 1-15,-21 20 0,0-21 0,0 21 16,-1 1-16,22 20 0,-21 1 16,0-22-16,21 22 0,-21-1 0,21-21 15,0 22-15,0-22 0,0 1 0,0-1 16,0 0-16,0 1 0,0-22 16,0 21-16,0-21 0,0 0 15,21 1-15,0-22 0,0 21 0,1-21 16,-1 0-16,21 0 15,-21 0-15,0 0 0,22-21 0,-22-1 16,21 1-16,-21 0 0,22 0 0,-22 0 16,21 0-16,-21-22 0,1 22 15,-1 0-15,0 0 0,0 0 0,-21-1 16,0 1-16,-21 21 16,0 21-1,0-21-15,21 22 0,-22-1 0,1 0 16,21 0-16,-21 0 0,21 0 15,0 1-15,0-1 0,0 0 16,0 0-16,0 0 0,0 0 16,21-21-16,0 0 0,1 0 15,-1 0-15,0 0 0,0 0 0,21 0 16,-20 0-16,-1 0 0,21 0 0,-21-21 16,22 0-16,-22 21 0,0-21 15,0 0-15,0 0 0,0-22 0,-21 22 16,0 0-16,0-21 0,0 20 0,0-20 15,-21 21-15,0 0 0,0 0 16,-21-1-16,20 22 0,1 0 16,-21 0-16,21 0 0,-22 0 0,22 22 15,-21-22-15,21 21 0,0 0 16,-1-21-16,1 21 0,21 0 0,0 0 16,0 1-16,0-1 0,0 0 15,21-21-15,1 0 16,-1 0-16,21 0 0</inkml:trace>
  <inkml:trace contextRef="#ctx0" brushRef="#br0" timeOffset="19837.38">11684 3408 0,'-64'-21'31,"43"21"-31,0 0 0,-21 42 0,21-21 16,-1 0-16,22 1 0,-21-1 0,0 0 15,0 21-15,21-21 0,-21 1 16,21-1-16,0 0 0,0 0 0,0 0 16,0 0-16,0 1 0,0-1 15,21-21-15,0 0 16,0 0-16,0 0 0,1 0 15,-1-21-15,0-1 16,0 22-16,-21-21 0,0 0 16,21 0-16,0 0 0,-21 0 0,0-22 15,0 22-15,22 0 0,-22-21 16,21 20-16,-21 1 0,0 0 0,0 0 16,0 42 15,0 0-31,0 0 15,0 1-15,0-1 0,0 0 16,0 0-16,0 0 0,0 0 0,0 1 16,0-1-16,0 0 0,0 0 0,0 0 15,0 0 1,21-21-16,0 0 0,0 22 0,0-22 16,1 0-16,20 0 0,-21 0 0,0 0 15,22 0-15,-1-22 0,-21 22 16,21-21-16,-20 0 0,20 0 0,-21 0 15,21 0-15,-20-1 0,-1-20 16,0 21-16,0 0 0,-21 0 0,0-22 16,0 22-16,0 0 0,0 0 15,-21 21-15,0 0 0,0 0 16,-1 0-16,-20 0 0,21 0 0,0 21 16,0 0-16,-22 0 0,22 0 15,0 1-15,0-1 0,0 0 16,-1 0-16,22 0 0,0 22 0,0-22 15,-21 0-15,21 0 0,0 0 16,0 0-16,0 1 0,21-22 16,1 21-16,-1-21 0,0 0 15,0 0-15,21 0 0,-20 0 16,-1 0-16,21-21 0,-21-1 0,0 1 16,1 0-16,-1 0 0,0-21 0,21 20 15,-21-20-15,1 0 16,-1-22-16,0 1 0,0 20 0,-21-20 0,21-1 15,0 1-15,1-1 16,-1 1-16,0 21 0,-21-22 0,0 22 16,21-1-16,-21 1 0,0 21 0,0 0 15,0 0-15,0-1 0,-21 22 16,0 22-16,0-1 16,-1 0-16,22 0 0,-21 0 15,0 22-15,21-1 0,-21 0 0,0 1 16,21-1-16,-21 21 0,-1-20 0,22 20 15,0 1-15,-21-22 0,0 22 16,21-1-16,-21-21 0,21 1 16,0-1-16,0 0 0,0 1 0,0-1 0,0-21 15,0 0-15,0 1 16,21-1-16,0 0 0,0-21 16,1 0-16,-1 0 0,0 0 0,0 0 15,0 0-15,0-21 0,1 21 16,-1-21-16,21-1 0,-21-20 0,0 21 15,1 0-15,-1 0 0,0-1 16,0 1-16,0 0 0,-21 0 0,21 0 16,-21 42 15,0 0-15,0 0-16,0 0 15,0 1-15,22-22 16,-22 21-16,21-21 15,0 0-15,0 0 0,0 0 16,0 0-16,1 0 0,-1 0 0,0 0 16,0-21-16,21-1 0,-20 22 0,-1-21 15,21 0-15,-21 21 0,0-21 16,1 0-16,20 0 0,-42-1 16,21 22-16,0 0 0,-21-21 0,0 42 31,0 1-31,0-1 15,0 0-15,0 0 16,0 0-16,0 0 16,0 1-1,21-22-15,1 0 0,-1 0 16,21 0-16,0 0 0,1 0 0,-1 0 16,0 0-16,1 0 0,-1 0 15,0-22-15,1 1 0,-1 21 0,-21-21 16,0 0-16,22 0 0,-43 0 15,0-1-15,21 1 0,-21 0 0,0-21 16,0 21-16,0-1 0,-21 1 0,0 0 16,-1 0-16,1 21 0,-21 0 15,21 0-15,-22 0 0,22 21 16,-21 0-16,21 0 0,0 1 0,-1-1 16,1 0-16,21 0 0,-21 0 0,21 22 15,0-22-15,0 0 0,0 21 16,0-21-16,21 1 0,0-1 0,1 21 15,-22-21-15,21 22 0,0-22 0,0 21 16,0 0-16,0 1 16,-21-1-16,0 0 0,0 22 0,0-1 0,0-20 15,0 20-15,0 1 0,-21-22 16,0 22-16,0-22 0,-21 0 0,20 1 16,1-1-16,-21-21 0,21 21 15,-22-20-15,22-1 0,-21-21 0,21 21 16,0-21-16,-1 0 0,1 0 15,0 0-15,0-21 0,21 0 16,0-1-16,0 1 0,0 0 16,0-21-16</inkml:trace>
  <inkml:trace contextRef="#ctx0" brushRef="#br0" timeOffset="20021.28">12848 3027 0,'0'0'0,"21"0"31,22 0-15</inkml:trace>
  <inkml:trace contextRef="#ctx0" brushRef="#br0" timeOffset="20657.91">17759 2709 0,'0'-21'15,"0"42"-15,0-63 0,0 21 0,-21 0 0,-1 21 16,1 0-16,0 0 16,0 21-16,0 0 0,-22 0 15,22 22-15,-21 20 0,21-21 0,-22 22 16,1-1-16,0 1 0,-1-1 16,1 1-16,21-1 0,-21 1 0,-1-1 15,1-20-15,21-1 0,0 22 16,-1-43-16,1 21 0,21-21 0,-21 0 15,21 1-15,0-1 0,21-21 32,0-21-32,1-1 0,-1-20 0,0 21 15,0-21-15,0-22 16,22 22-16,-22-22 0,21 1 0,0-1 16,-20-20-16,20 20 0,0-21 15,1 1-15,-22-1 0,21 0 0</inkml:trace>
  <inkml:trace contextRef="#ctx0" brushRef="#br0" timeOffset="20844.8">17611 2582 0,'42'-63'0,"-21"21"15,0 20-15,-105 149 0,189-296 0,-105 190 16,0 0-16,0 22 16,0-1-16,0 22 0,0-1 15,0 1-15,-21-1 0,21 22 0,0-22 16,0 1-16,0 20 0,0-20 16,0-1-16,0 1 0,0-22 15,0 22-15,0-22 0,0 0 0,0-20 16,0 20-16,0-21 0,0 0 15,0 0-15,-21-21 16,0 0-16,0 0 16,21-21-16,-21 21 0,-1-21 0</inkml:trace>
  <inkml:trace contextRef="#ctx0" brushRef="#br0" timeOffset="21017.7">17293 3302 0,'-21'0'0,"42"0"0,-63-21 16,63 21 15,0 0-31,0 0 0,22 21 0,-1-21 16,0 0-16,1 0 0,-1 0 0,21 0 15,1 0-15,-1-21 0,1 21 16,-1-21-16,1 0 0,-1 21 0,22-22 16,-21 1-16,-1 0 0</inkml:trace>
  <inkml:trace contextRef="#ctx0" brushRef="#br0" timeOffset="21236.57">18478 3006 0,'-21'0'0,"42"0"0,-63 0 16,21 0-16,0 0 0,-22 21 15,22 0-15,-21 0 0,0 0 0,20 22 16,-20-1-16,21 0 0,-21 1 16,20-1-16,1 0 0,21 1 0,0-22 15,0 21-15,0 1 0,0-22 16,0 0-16,0 0 0,21 0 0,1 0 15,-1-21-15,0 0 0,21 0 16,-21 0-16,22 0 0,-1 0 0,0 0 16,1 0-16,-1-21 0,0 0 0,1 0 15,-1-21-15,0 20 0</inkml:trace>
  <inkml:trace contextRef="#ctx0" brushRef="#br0" timeOffset="21499.42">19156 2350 0,'0'0'0,"0"-22"0,0 1 0,-21 21 16,-1 0-16,-20 21 15,21 1-15,0-1 0,-22 21 0,22 22 16,0-22-16,0 21 0,0 1 16,0-1-16,-1 1 0,1-1 0,0 1 15,21-1-15,0 1 0,-21-1 16,0 1-16,21-1 0,0 1 0,0-22 15,0 1-15,0-1 0,0 0 16,0 1-16,0-22 0,0 0 16,0 0-16,21-21 15,0 0-15,0 0 0,0 0 16,1-21-16,-1 21 0,0-21 0</inkml:trace>
  <inkml:trace contextRef="#ctx0" brushRef="#br0" timeOffset="21732.29">19431 3027 0,'0'-21'0,"0"42"0,0-21 31,-21 0-31,0 21 0,-1 21 16,1-20-16,0-1 0,0 21 16,0 0-16,0-20 0,-1 20 0,1 0 15,0-21-15,0 22 0,21-22 16,0 0-16,0 0 0,0 0 0,0 1 15,0-1-15,0 0 0,21-21 16,0 0-16,0 0 0,1 0 16,-1 0-16,0 0 0,21-21 0,-21 21 15,22-21-15</inkml:trace>
  <inkml:trace contextRef="#ctx0" brushRef="#br0" timeOffset="22408.9">19854 3133 0,'21'0'0,"-42"0"0,42 21 31,-42 0-31,0 0 0,21 0 16,-21 1-16,0-1 0,21 21 15,-21-21-15,21 22 0,-22-22 0,22 0 16,0 21-16,0-21 0,0 1 16,0-1-16,0 0 0,0 0 0,0 0 15,22-21-15,-1 21 0,0-21 16,0 0-16,0 0 15,0-21-15,1 0 16,-22 0-16,21 0 16,-21-22-16,21 22 0,-21 0 0,0-21 15,21-1-15,-21 1 0,0 21 0,0-21 16,0-1-16,21 22 0,-21 0 16,21 0-16,-21 0 0,22-1 0,-1 1 15,0 21-15,0 0 16,0 0-16,22 0 0,-22 0 0,0 0 15,0 0-15,0 21 0,0 1 16,1-1-16,-1 21 0,-21-21 0,0 22 16,21-1-16,-21-21 0,0 21 0,0 1 15,0-22-15,0 21 16,0-21-16,0 1 0,0-1 0,0 0 16,-21 0-16,0-21 15,21 21-15,-22-21 0,1 0 16,0-21-1,21 0-15,0 0 0,0 0 16,0-1-16,0-20 0,21 21 0,0-21 16,1 20-16,20-20 0,-21 0 15,21-1-15,1 1 0,-1 0 0,0 21 16,1-1-16,-1 1 0,0 0 16,-20 21-16,-1 0 0,0 0 0,0 21 15,0 0-15,-21 1 0,0 20 16,0-21-16,0 21 0,0 1 15,0-1-15,0 0 0,-21 1 0,0-22 16,21 21-16,-21-21 0,21 22 16,-21-22-16,21 0 0,-22-21 0,22 21 15,22-21 17,-1 0-32,0-21 15,0 0-15,21 0 16</inkml:trace>
  <inkml:trace contextRef="#ctx0" brushRef="#br0" timeOffset="22763.7">21442 3027 0,'0'0'16,"-85"0"0,64 0-1,-21 0-15,20 0 0,-20 0 0,21 21 16,0-21-16,0 21 0,-1 0 0,1-21 15,0 22-15,21-1 0,0 0 16,0 0-16,0 0 0,21 0 16,0 1-16,1-1 15,-1-21-15,0 21 0,21 0 0,-21-21 16,1 21-16,-1 0 0,21 1 16,-21-1-16,0 0 0,1 0 0,-22 0 15,0 0-15,0 1 0,0-1 0,0 0 16,-22 0-16,-20 0 15,21-21-15,0 21 0,-22-21 0,22 22 16,-21-22-16,21 0 0,-22 0 16,22 0-16,0 0 0,-21 0 0,21 0 15,-1 0-15,1-22 16,0 1 0,21 0-16,0 0 0,0 0 0</inkml:trace>
  <inkml:trace contextRef="#ctx0" brushRef="#br0" timeOffset="22975.57">20616 2625 0,'0'0'0,"-21"-21"0,0-22 0,0 43 0,0-21 16,21 0-16,-22 21 0,1 0 15,0 0-15,21 21 31,0 0-15,0 0-16,0 1 16,0-1-16,-21 0 15</inkml:trace>
  <inkml:trace contextRef="#ctx0" brushRef="#br0" timeOffset="23076.52">19050 2858 0</inkml:trace>
  <inkml:trace contextRef="#ctx0" brushRef="#br0" timeOffset="23173.46">18859 2921 0,'64'0'16,"-22"0"-16,1 0 16,-1 0-16,21 0 0,1-21 0,-1 21 15,22 0-15,-21-21 0,20 0 16,-20 21-16,-1 0 0,1-22 0</inkml:trace>
  <inkml:trace contextRef="#ctx0" brushRef="#br0" timeOffset="23995.99">19367 4339 0,'22'-42'16,"-22"63"15,0 0-31,0 0 0,0 1 0,-22-1 16,1 0-16,0 0 0,21 21 0,-21-20 15,0-1-15,21 0 0,-21 0 16,21 0-16,-22 0 0,22 1 0,-21-1 15,0-21 1,21-21 0,0-1-1,0 1-15,21 0 16,0-21-16,-21 21 0,22-22 0,20 22 16,-21-21-16,0-1 0,22 1 0,-22 0 15,21-1-15,-21 22 0,22 0 16,-22 0-16,0 0 0,0 21 0,0 0 15,0 0-15,1 21 0,-1-21 16,0 21-16,-21 21 0,0-20 0,0-1 16,21 21-16,-21-21 0,0 22 0,0-22 15,0 0-15,0 21 0,0-21 16,0 1-16,0-1 0,0 0 16,0 0-16,-21-21 31,21-21-31,0 0 15,0 0-15,0-1 0,0 1 16,0 0-16,21 0 0,0 0 0,0-22 16,1 22-16,-1-21 0,0 21 0,0-22 15,21 22-15,-20 0 0,-1 0 16,21 0-16,-21 21 0,22 0 16,-22 0-16,0 0 0,21 21 0,-21 0 15,1 0-15,-22 0 0,21 22 0,-21-22 16,0 21-16,0-21 0,0 22 15,0-22-15,-21 0 0,21 0 0,-22 0 16,1 1-16,21-1 0,-21 0 16,42-21 15</inkml:trace>
  <inkml:trace contextRef="#ctx0" brushRef="#br0" timeOffset="24320.8">20574 4339 0,'0'0'0,"21"-21"15,21 21-15,-20-21 0,20 21 0,-21-21 16,0 21-16,0-21 0,22-1 16,-22 22-16,0-21 0,-21 0 15,21 0-15,-21 0 0,21 0 16,-21-1-16,-21 22 15,0 0-15,-21 0 0,21 0 16,-22 22-16,22-1 0,-21 0 0,21 21 16,-22-21-16,22 1 0,-21 20 15,21-21-15,-1 21 0,1-20 0,21 20 16,0-21-16,0 0 0,0 0 16,0 1-16,0-1 0,43 0 0,-22-21 15,0 21-15,0-21 0,21 0 0,-20 0 16,20 0-16,0 0 0,-21 0 15,22 0-15,-1 0 0,0-21 16,1 0-16</inkml:trace>
  <inkml:trace contextRef="#ctx0" brushRef="#br0" timeOffset="24560.66">21548 3789 0,'-43'21'31,"22"0"-15,0 0-16,0 22 0,0-1 0,-1 0 16,1 1-16,0 20 0,0-20 15,21 20-15,-21-21 0,0 22 0,-1-22 16,1 1-16,21-1 0,0-21 0,0 21 16,-21-20-16,21-1 0,0 0 15,0 0-15,21-21 16,0 0-1,1 0-15,-1-21 0</inkml:trace>
  <inkml:trace contextRef="#ctx0" brushRef="#br0" timeOffset="24992.42">21929 3725 0,'-22'22'0,"22"-1"15,-21 21-15,0-21 0,0 22 16,0-1-16,21 0 0,-21 22 0,-1-22 16,1 22-16,21-22 0,0 0 15,-21 1-15,21-1 0,-21 0 0,21-21 16,0 1-16,-21-1 0,21 0 0,0 0 16,0-42 30,0 0-46,0 0 0,21-1 16,0 1-16,0-21 0,0 21 0,1-22 16,20 22-16,-21 0 0,0 0 15,0 0-15,1 0 0,-1 21 0,0 0 16,0 0-16,0 21 0,-21 0 16,0 0-16,0 0 0,0 0 15,0 22-15,0-22 0,0 21 0,0-21 16,0 1-16,-21 20 0,0-21 15,0 0-15,21 0 0,-21-21 16,-1 22-16,22-1 0,-21-21 0,0 0 16,0 0-1,0-21 1</inkml:trace>
  <inkml:trace contextRef="#ctx0" brushRef="#br0" timeOffset="25160.32">21463 4128 0,'0'0'0,"0"-22"16,21 22 15,0 0-31,0 0 0,1 0 16,20 0-16,0 0 0,-21 0 0,22 0 15,-1 0-15,0 0 0,1 0 16</inkml:trace>
  <inkml:trace contextRef="#ctx0" brushRef="#br0" timeOffset="25509.12">22564 4085 0,'-127'106'15,"105"-85"-15,1 22 16,0-22-16,0 0 0,0 21 15,21-21-15,0 1 0,0-1 0,0 0 16,0 0-16,0 0 0,0 0 16,21-21-16,-21 22 0,42-22 0,-21 0 15,1 0-15,-1 0 0,21 0 16,-21 0-16,22 0 0,-1-22 0,-21 22 16,21-21-16,-20 0 0,-1 0 0,0 0 15,0-22-15,-21 22 0,21 0 16,-21-21-16,0 21 0,0-22 0,0 22 15,0 0-15,-21 0 0,0 0 16,-21 21-16,20 0 0,1 0 16,0 0-16,0 0 0,0 0 0,21 21 15,0 0 1,0 0-16,21 0 0,21 0 16,-21-21-16</inkml:trace>
  <inkml:trace contextRef="#ctx0" brushRef="#br0" timeOffset="26288.67">23474 4212 0,'0'-21'0,"0"42"0,-43-42 0,22 21 0,0 0 16,21-21-16,-21 21 0,0 0 0,0 0 15,-22 0-15,22 0 0,0 21 16,-21 0-16,20 0 0,-20 1 0,21-1 15,0 0-15,0 21 0,-1-21 16,1 1-16,21 20 0,-21-21 0,21 0 16,0 0-16,0 1 0,0-1 0,21 0 15,0-21-15,1 21 0,-1-21 16,0 0-16,0 0 0,0 0 0,0 0 16,22 0-16,-22 0 0,21-21 15,-21 0-15,1 0 0,20-1 16,-21 1-16,21 0 0,-20-21 0,20-1 15,-21-20-15,21 21 0,-20-22 16,20 22-16,-21-22 0,21 1 0,1-1 16,-22 22-16,0 0 0,21-1 15,-42 22-15,22-21 0,-22 21 0,-22 42 32,1 0-32,0 0 15,-21 21-15,21-20 0,-1 20 0,-20 0 16,21 1-16,0 20 15,0-21-15,-22 1 0,22-1 0,21 0 16,-21 1-16,21-1 0,-21-21 0,21 22 16,0-22-16,0 0 0,0 0 15,0 0-15,0 0 0,21-21 0,0 0 16,0 22-16,0-22 0,1 0 16,-1 0-16,21 0 0,-21 0 0,22 0 15,-1-22-15,-21 1 0,21 0 0,1 21 16,-1-21-16,-21 0 0,22 0 15,-1-1-15,-21-20 0,0 21 0,0 0 16,1-22-16,-22 22 0,0 0 0,0 0 16,-22 21-1,1 0-15,0 0 0,0 0 16,0 21-16,0 0 0,-1 0 16,1 1-16,21-1 0,-21 0 0,21 0 15,0 0-15,0 0 0,0 1 0,21-1 16,0 0-16,1 0 0,-22 0 15,21 0-15,0 1 0,-21-1 16,0 0-16,-21 0 16,0-21-1,-1 0-15,1 0 0,0 0 0,0 0 16,0 0-16,0 0 0,-1 0 16,1 0-16,0 0 15,0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17:09.1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25082 8678 0</inkml:trace>
  <inkml:trace contextRef="#ctx0" brushRef="#br1" timeOffset="6654.46">3789 550 0,'0'0'0,"21"0"16,-21-21-16,0 0 16,0 0 15,0 42 0,0 0-15,0 0-16,0 1 15,0-1-15,-21 21 0,0-21 0,-1 22 16,22-1-16,-21 0 0,0 22 16,21-22-16,-21 22 0,0-22 15,21 21-15,-21-20 0,21-1 0,-22 0 16,1 1-16,21-1 0,0-21 16,0 0-16,0 22 0,0-22 0,0 0 15,0 0-15,0 0 0,21 1 16,1-22-16,-1 0 15,0 0-15,0 0 0,64 0 32,-64-22-32,-21 1 0,21 21 0,0-21 15,-21 0-15,21 0 0</inkml:trace>
  <inkml:trace contextRef="#ctx0" brushRef="#br1" timeOffset="6957.28">3429 1143 0,'0'-21'31,"21"21"-31,0 0 0,0 0 15,1-21-15,-1 21 0,21 0 16,-21-21-16,0 21 0,22-22 16,-22 22-16,21 0 0,-21-21 15,1 21-15,-1 0 0,0 0 0,0 0 16,0-21 15</inkml:trace>
  <inkml:trace contextRef="#ctx0" brushRef="#br1" timeOffset="7529.83">4191 889 0,'0'-42'15,"0"21"1,21 21 0,0 0-16,22 0 15,-22 0-15,0 0 0,0 0 0,0 0 16,22 21-16,-22 0 15,0 0-15,0 0 0,21 0 0,-20 22 16,-1-22-16,-21 0 0,0 21 16,0 1-16,0-22 0,0 21 0,0-21 15,0 22-15,-21-22 0,-1 0 16,22 0-16,-21 0 0,0 1 0,21-1 16,-21 0-16,21 0 0,0 0 15,0-42 16,0 0-15,0 0-16,0 0 0,21-1 16,0 1-16,0-21 0,-21 21 15,22-22-15,-1 1 0,0 21 16,0-21-16,-21-1 0,21 22 0,0-21 16,1 21-16,-1-1 0,0 1 15,0 0-15,0 0 0,0 21 0,-21-21 16,22 21-16,-1 0 15,0 0 1,-21 21 15</inkml:trace>
  <inkml:trace contextRef="#ctx0" brushRef="#br1" timeOffset="8396.96">4043 1926 0,'0'0'0,"0"-21"15,0 42 32,0 0-47,0 1 16,0-1-16,0 21 0,0-21 16,0 22-16,0-1 0,0 0 0,0 1 15,-21-1-15,-1 21 0,22-20 16,0-1-16,-21 22 0,0-22 15,0 21-15,21-20 0,-21 20 16,21-20-16,0-1 0,-21 0 0,-1 1 16,22-1-16,-21 0 0,21-21 0,0 22 15,0-1-15,-21-21 0,21 22 16,0-22-16,0 0 0,0 0 0,0 0 16,0 0-16,0 1 0,0-1 15,21-21 1,0 0-1,1 0 1,-22-21-16,21 21 16,-21-22-16,21 22 15,-21-21-15</inkml:trace>
  <inkml:trace contextRef="#ctx0" brushRef="#br1" timeOffset="8857.49">3937 3239 0,'21'-22'63,"21"22"-48,-20 0-15,20 0 0,0 0 0,1 0 16,20 0-16,1 0 0,-1 0 0,22 0 16,-1-21-16,1 21 0,0 0 15,-1 0-15,-20 0 0,21 0 0,-22 0 16,1 0-16,-1 0 0,1 0 15,-1 0-15,-21 0 0,1 0 16,20 0-16,-42 0 0,22 0 0,-1 0 16,-21 0-16,0 0 0,1 0 15,-1 0-15,-42 0 63,21-21-63,-22 21 15,22-21-15,0 0 0</inkml:trace>
  <inkml:trace contextRef="#ctx0" brushRef="#br1" timeOffset="9354.2">5461 2858 0,'0'0'0,"-21"-22"15,0 22 1,21 22 0,0-1-1,0 0-15,0 0 16,0 0-16,21-21 0,0 21 16,0-21-16,0 22 0,0-22 0,1 21 15,20-21-15,-21 0 0,21 21 16,-20-21-16,20 0 0,-21 0 15,21 0-15,-20 0 0,20 0 0,-21 0 16,0 0-16,0 0 0,1 0 16,-1 0-16,0 0 0,-42 0 47,0 0-47,-1 0 15,1 0-15,0 21 0,0 0 16,0-21-16,0 21 0,-1 1 0,1-1 15,0 0-15,0 21 0,-21-21 16,20 1-16,1 20 0,-21-21 16,21 21-16,0-20 0,-1-1 0,-20 21 15,42-21-15,-21 0 0,0 1 0,0-1 16,21 0-16,-22 0 0,22 0 16,0 0-16,0-42 46</inkml:trace>
  <inkml:trace contextRef="#ctx0" brushRef="#br1" timeOffset="10206.34">6816 2413 0,'0'-21'0,"0"0"16,0 42 15,-22 21-31,22-21 16,-21 1-16,0 20 0,21 0 16,0 1-16,-21-1 0,0 0 0,0 22 15,21-22-15,-22 0 0,1 1 16,21-1-16,-21 0 0,21 1 15,0-1-15,0 0 0,0-20 0,0 20 16,0-21-16,0 0 0,0 0 16,0 1-16,0-1 0,21 0 0,0-21 15,1 21-15,-1-21 16,0 0-16,0 0 0,0 0 16,0 0-16,1-21 0,-1 0 0,0 0 15,0-1-15,-21 1 16</inkml:trace>
  <inkml:trace contextRef="#ctx0" brushRef="#br1" timeOffset="10429.9">6519 2985 0,'43'0'31,"-22"0"-31,0 0 0,0-22 0,0 22 16,22 0-16,-22-21 0,0 21 0,21 0 16,1 0-16,-22-21 15,21 21-15,-21 0 0,0 0 0,1 0 16,-1-21-16,0 21 0,0 0 16,0 0-16</inkml:trace>
  <inkml:trace contextRef="#ctx0" brushRef="#br1" timeOffset="11141.49">7726 3048 0,'0'0'0,"21"0"16,0 0-16,0 0 15,0-21-15,-21 0 16,0 0-16,0-1 16,0 1-16,0 0 0,0 0 15,0 0-15,-21-22 0,0 22 0,0 21 16,0-21-16,0 0 0,-1 0 16,1 21-16,0 0 0,0 0 0,0 0 15,-22 0-15,22 0 0,0 0 16,0 21-16,0 0 0,0 0 0,-1 0 15,1 1-15,0-1 0,0 0 16,0 0-16,0 21 0,-1-20 16,22-1-16,0 21 0,-21-21 0,21 0 15,0 1-15,0 20 0,0-21 0,0 0 16,0 0-16,21 1 16,-21-1-16,22-21 0,-1 0 0,0 0 15,0 0-15,0 0 0,22 0 16,-22 0-16,0 0 0,21 0 0,-21-21 15,22-1-15,-22 1 0,21 21 16,-21-42-16,1 21 0,20 0 0,-21-1 16,0-20-16,0 21 0,1-21 15,-1-1-15,0 1 0,0 0 16,0-1-16,0 1 0,-21-22 0,22 22 16,-22 0-16,21-1 0,-21 1 0,0 0 15,0-1-15,0 1 0,0 21 16,0 0-16,0 0 0,0-1 0,-21 22 31,-1 22-31,22-1 16,-21 21-16,21 0 0,-21 1 15,21-1-15,0 0 0,0 22 0,-21-22 16,21 1-16,0 20 0,0-21 0,0 1 16,0-1-16,0 0 0,0-20 15,0 20-15,0-21 0,0 0 16,21 0-16,-21 1 0,21-1 0,0 0 15,1-21-15,-1 0 0,0 21 16,0-21-16,21 0 0,-20 0 0,-1 0 16,21 0-16,0-21 0,-20 0 15</inkml:trace>
  <inkml:trace contextRef="#ctx0" brushRef="#br1" timeOffset="11873.07">10795 2731 0,'0'0'0,"42"-64"16,-21 64 0,-21-21-16,22 0 0,-22 0 0,21-1 15,0 1-15,-21 0 0,21-21 0,0 21 16,0-1-16,-21-20 0,22 21 15,-1 0-15,-21-22 0,0 22 0,0 0 16,21 0-16,-21 0 16,0 42-1,0 0 1,0 21-16,0-20 16,0-1-16,-21 21 0,21 0 0,0 1 15,0-1-15,0 0 0,-21 1 16,21-1-16,-22 0 0,22 1 15,-21-1-15,21 0 0,0-20 0,0 20 16,-21 0-16,21-21 0,0 1 16,0-1-16,0 0 0,-21 0 0,21 0 15,0 0-15,0 1 0,0-1 0,0 0 16,0 0-16,0 0 16,0 0-1,-21-21 16,0 0-15</inkml:trace>
  <inkml:trace contextRef="#ctx0" brushRef="#br1" timeOffset="12165.9">10562 3196 0,'21'0'16,"0"0"-16,1 0 16,-1 0-16,21 0 0,-21 0 0,22 0 15,-1 0-15,-21 0 0,21 0 16,1 0-16,-1 0 0,0 0 0,1 0 16,-1 0-16,0 0 0,1 21 15,-22-21-15,21 0 0,-21 0 16,1 0-16,-1 0 0,0 0 0,0 0 15,-42 0 32,0 0-31,0 0-16</inkml:trace>
  <inkml:trace contextRef="#ctx0" brushRef="#br1" timeOffset="13154.06">3810 3429 0,'0'-21'0,"0"42"31,0 0-15,0 0-16,21 22 16,-21-22-16,0 21 0,0-21 0,0 22 15,0-1-15,0 0 0,0 22 16,0-22-16,0 22 0,0-22 0,0 22 15,-21-1-15,21 1 0,-21-1 16,21-21-16,0 22 0,0-22 0,0 1 16,0-1-16,0 0 0,0 1 0,0-1 15,0-21-15,0 21 0,0-20 16,0 20-16,0-21 0,0 0 16,0 0-16,21 1 0,-21-1 15,21 0-15,-21 0 0,21-21 16,0 0-1,-21-21 32</inkml:trace>
  <inkml:trace contextRef="#ctx0" brushRef="#br1" timeOffset="13517.85">3937 4826 0,'0'21'0,"0"0"15,21-21 1,0 0-1,0 0-15,1 0 0,-1 0 0,21 0 16,0 0-16,1 0 0,-1 0 16,0 0-16,22 0 0,-1 0 15,1 0-15,-1 0 0,1 0 0,-1 0 16,1 0-16,-1 0 0,22 0 16,-43 0-16,22 0 0,-1 0 0,-20 0 15,-1 0-15,0 0 0,1 0 16,-1 0-16,-21 0 0,0 0 0,1 0 15,-1 0-15,-21-21 32,0 0-17</inkml:trace>
  <inkml:trace contextRef="#ctx0" brushRef="#br1" timeOffset="13941.34">5249 4593 0,'0'43'32,"21"-22"-32,1-21 15,-1 0-15,0 21 0,0-21 0,0 0 16,0 0-16,22 0 0,-22 21 15,0-21-15,21 0 0,-20 0 16,20 0-16,-21 0 0,0 0 0,22 0 16,-22 0-16,0 0 0,0 0 15,-21 21-15,0 0 16,-21-21 0,0 22-16,0-1 0,-1-21 15,1 21-15,-21 0 0,21 0 0,-22 0 16,1 1-16,0-1 0,21 21 15,-22-21-15,1 0 0,21 22 0,-22-22 16,22 0-16,0 0 0,0 0 0,0 1 16,0-1-16,-1 0 0,22 0 15,0 0-15,22-42 32,-1 21-17,0-21-15</inkml:trace>
  <inkml:trace contextRef="#ctx0" brushRef="#br1" timeOffset="14349.11">6519 4276 0,'0'-21'15,"0"42"1,-21 0-16,21 0 0,0 0 0,-21 0 16,0 1-16,0 20 0,21-21 15,-22 21-15,1-20 0,0 20 0,21 0 16,-21-21-16,0 22 0,21-1 15,-21-21-15,21 22 0,0-22 16,0 0-16,0 21 0,0-21 0,0 1 16,0-1-16,21-21 15,-21 21-15,21-21 0,0 0 16,0 0-16,0 0 0,22 0 0,-22 0 16,0-21-16,0 21 0,0-21 0,22 21 15,-22-22-15,0 1 0,0 21 16,-21-21-16,0 0 0,21 0 0,-21 0 15</inkml:trace>
  <inkml:trace contextRef="#ctx0" brushRef="#br1" timeOffset="14565.13">6265 4614 0,'21'0'0,"1"0"16,-1 0-16,0 0 0,0 0 16,0 0-16,0 0 0,1 0 0,-1 0 15,21 0-15,-21 0 0,0 0 0,1-21 16,-1 21-16,0 0 16,0 0-16,0 0 0,0-21 15</inkml:trace>
  <inkml:trace contextRef="#ctx0" brushRef="#br1" timeOffset="15389.22">7535 4657 0,'0'-21'0,"0"42"0,0-64 16,0 22-16,0 0 0,-21 21 15,21-21-15,-21 21 0,0-21 16,0 21-16,-1-21 0,1 21 15,-21 0-15,21 0 0,0 0 16,-1 0-16,1 0 0,-21 0 0,21 0 16,0 21-16,-22 0 0,22-21 15,0 21-15,0 0 0,0-21 0,-1 21 16,1 1-16,0-1 0,0 0 0,21 0 16,0 0-16,0 0 0,0 1 15,0-1-15,0 0 0,0 0 0,0 0 16,0 0-16,0 1 0,21-1 15,0-21-15,0 0 0,-21 21 16,22-21-16,-1 0 0,0 0 0,21 0 16,-21 0-16,1 0 0,-1 0 15,0-21-15,0 21 0,0-21 0,0 21 16,1-22-16,-1 1 0,0 0 0,0 0 16,0 0-16,0-22 15,1 22-15,-1 0 0,0-21 0,0 21 16,0-22-16,0 1 0,1 21 0,-1-22 15,-21 1-15,21 0 0,-21 21 16,21-22-16,-21 22 0,0-21 0,0 21 16,0-1-16,21 1 0,-21 0 0,0 0 15,0 0-15,0 42 32,0 0-17,-21 0-15,21 22 16,-21-22-16,21 21 0,0-21 0,0 22 15,-21-22-15,21 21 0,-21 0 0,21-20 16,-22 20-16,22-21 0,0 0 16,0 22-16,0-22 0,0 0 0,0 0 15,0 0-15,0 0 0,0 1 16,0-1-16,0 0 0,0 0 16,22-21-16,-1 0 0,0 0 0,0 21 15,0-21-15,0 0 16,1 0-16,-1 0 0,0 0 15,0-21-15,0 0 16,-21 0-16,0 0 16</inkml:trace>
  <inkml:trace contextRef="#ctx0" brushRef="#br1" timeOffset="15565.11">7768 4763 0,'0'21'16,"21"-21"31</inkml:trace>
  <inkml:trace contextRef="#ctx0" brushRef="#br1" timeOffset="19445">10520 4170 0,'0'0'0,"0"-21"15,0 0 1,0-1-16,0 44 47,0-1-47,0 0 16,0 21-16,0 1 0,0-1 15,0 0-15,0 1 0,0-1 0,0 21 16,0-20-16,0-1 0,-21 0 15,21-20-15,0 20 0,0 0 0,-22-21 16,22 22-16,0-22 0,0 0 0,0 0 16,0 0-16,0 1 0,0-1 31,0-42-15,0-1-16,0 1 15,0 0-15,0 0 0</inkml:trace>
  <inkml:trace contextRef="#ctx0" brushRef="#br1" timeOffset="19797.43">10372 4276 0,'0'0'0,"0"-21"0,-22 21 0,22-22 16,0 1-16,0 0 0,0 0 15,0 0-15,0 0 16,22-1-16,-1 1 15,0 21-15,0-21 0,21 21 0,-20 0 16,20-21-16,21 21 0,-20 0 0,20 0 16,-20 0-16,-1 0 0,21 0 15,-20 21-15,-22 0 0,21 0 0,-21 22 16,-21-22-16,0 21 0,0-21 16,0 22-16,-21-1 0,0-21 0,-21 22 15,-1-22-15,1 0 0,0 0 0,-1 21 16,1-42-16,0 22 0,-1-1 15,1-21-15,21 21 0,-21-21 16,20 0-16,1 0 0,42 0 47,1-21-47,20 21 0,-21-21 0,0-1 16</inkml:trace>
  <inkml:trace contextRef="#ctx0" brushRef="#br1" timeOffset="20357.11">11261 3937 0,'0'0'0,"0"21"15,0 0-15,0 1 0,0-1 16,0 0-16,0 0 0,-22 21 15,22 1-15,0-22 0,0 21 0,-21 1 16,21-1-16,0-21 0,0 21 0,0 1 16,0-22-16,0 21 0,0-21 15,0 1-15,0-1 0,0 0 0,0 0 16,0 0-16,0 0 0,0 1 16,-21-22-1,0 0 1,21-22-1,0 1 1,0 0-16,0 0 0,0 0 0,0 0 16,0-1-16,0 1 0,42-21 15,-42 21-15,21 0 0,1-1 16,-1 1-16,21 0 0,-21 0 0,0 21 16,22 0-16,-22 0 0,0 0 0,21 0 15,-20 0-15,-1 0 0,0 21 16,0 0-16,0-21 0,0 21 15,-21 22-15,0-22 0,0 0 0,0 0 16,0 0-16,0 1 0,-21-1 16,0 0-16,0 0 0,0-21 0,0 21 15,-1 0-15,1-21 0,21 22 16,-21-22-16,42 0 47,0 0-47,1-22 15,-1 1-15,0 21 0</inkml:trace>
  <inkml:trace contextRef="#ctx0" brushRef="#br1" timeOffset="20769.39">11980 4297 0,'0'0'0,"-42"0"15,21 21 1,0 0-16,-1-21 0,1 21 0,0 1 16,0-1-16,0 0 0,0 0 0,-1 0 15,22 0-15,-21 1 0,0-1 16,21 0-16,0 0 0,0 0 16,0 0-16,0 1 15,21-22 1,0 0-16,1 0 0,-1 0 15,0 0-15,21 0 0,-21 0 0,1-22 16,-1 22-16,21-21 0,-21 0 16,0 0-16,1 0 0,-1 0 0,-21-1 15,0 1-15,0 0 0,0-21 16,0 21-16,-21-1 0,-1 1 16,1 21-16,0 0 0,0-21 0,0 21 15,-22 0-15,22 0 0,0 0 16,0 0-16,21 21 0,-21-21 15,21 21-15,0 1 16,21-22 0,0 0-16,0 0 0,0 0 15,1 0-15</inkml:trace>
  <inkml:trace contextRef="#ctx0" brushRef="#br1" timeOffset="21273.12">12340 4297 0,'-21'0'15,"0"21"1,21 0-16,-21-21 0,21 21 0,0 1 16,0-1-16,0 0 0,0 0 15,-22 0-15,22 0 0,0 1 16,0-1-16,-21-21 0,21 21 0,0 0 15,0 0 1,-21-21 0,0 0-1,21-21 1,0 0-16,0 0 16,0 0-16,0-1 15,0 1-15,0 0 16,0 0-16,21 0 0,0 0 0,0-1 15,1 1-15,-1 0 0,21 0 0,-21 21 16,22-21-16,-22 0 0,0 21 16,21 0-16,-21 0 0,1 0 0,-1 0 15,0 0-15,0 21 0,0 0 0,0 0 16,1 0-16,-22 0 0,0 1 16,0 20-16,0-21 0,0 0 0,0 0 15,0 1-15,0-1 0,-22 0 16,1-21-16,0 21 0,21 0 15,-21-21-15,21 21 16,0-42 0,0 0-1,21 0-15</inkml:trace>
  <inkml:trace contextRef="#ctx0" brushRef="#br1" timeOffset="21696.84">12806 4403 0,'21'0'31,"0"0"-31,0 0 0,0 0 0,1 0 16,-1 0-16,0-21 0,21 21 0,-21-22 15,1 1-15,20 21 0,-21-21 16,0 0-16,0 0 0,1 0 0,-22-1 16,0 1-16,0 0 15,-22 21 1,1 0-16,0 0 0,0 0 0,-21 0 16,20 0-16,-20 21 15,0 0-15,21-21 0,-22 43 0,22-22 16,0 0-16,0 0 0,0 0 0,21 22 15,-22-22-15,22 0 0,0 0 16,0 0-16,0 1 0,0-1 0,22-21 16,-1 21-16,0-21 0,21 0 0,-21 0 15,22 0-15,-22 0 0,21 0 16,1 0-16,-1 0 0,0 0 0,-21-21 16,22 21-16,-1-21 0,-21-1 15,22 1-15,-22 21 0</inkml:trace>
  <inkml:trace contextRef="#ctx0" brushRef="#br1" timeOffset="23279.61">3852 4953 0,'0'0'0,"0"-21"0,0 42 31,0 0-16,21 22-15,-21-1 0,22 0 0,-22 1 16,0-1-16,0 21 0,21 1 16,-21-1-16,0 1 0,0-1 0,0 1 15,0-1-15,0 22 0,0-21 16,-21-1-16,21-21 0,-22 22 0,22-22 16,-21 22-16,0-22 0,21-21 0,0 22 15,0-1-15,0-21 0,0 0 16,0 0-16,0 1 0,0-1 15,21-21 17,0 0-1,1 0-31,-1 0 16,0 0-1,0 0-15,0 0 16,0 0-16,1 0 0,20 0 0,0-21 15,-21 21-15,43 0 0,-22 0 0,1 0 16,20 0-16,1 0 0,-1 0 16,1 0-16,-1 0 0,1 0 15,-1 0-15,-21 0 0,1 0 0,20 0 16,-42 0-16,22 0 0,-1 0 16,-21 0-16,0 0 0,1 0 0,-1 0 15,0 0 1,-21-22-1,0 1 1,-21 21-16,0 0 16,21-21-16,-22 21 0,1-21 0,0 21 15,0 0-15,21-21 0,-21 21 16,21-21 31,21 21-47,0 0 15,0 0-15,0 0 0,1 0 0,-1 0 16,0 0-16,0 0 0,0 21 0,0 0 16,1-21-16,-22 21 0,0 0 15,0 0-15,0 1 0,0-1 16,-22 0-16,1 0 0,0 21 16,0-20-16,0-1 0,0 0 15,-1 0-15,1 0 0,0 0 0,0-21 16,0 22-16,0-1 0,-1-21 0,22 21 15,22-21 17,-1-21-32,0 0 0,0-1 15,0 1-15,0-21 0</inkml:trace>
  <inkml:trace contextRef="#ctx0" brushRef="#br1" timeOffset="23610.42">6265 5673 0,'0'0'0,"0"-21"0,0 42 31,0 0-31,0 21 16,0-21-16,-21 1 0,0 20 0,0 0 15,0 1-15,-1-22 0,22 21 0,-21 0 16,0 1-16,21-1 0,0-21 16,-21 22-16,21-22 0,0 21 0,0-21 15,0 0-15,0 1 0,0-1 0,0 0 16,0 0-16,21-21 0,0 21 16,0-21-16,1 0 0,-1 0 0,0 0 15,0 0-15,0 0 0,0 0 16,1 0-16,-1-21 0,-21 0 15,21 21-15,0-21 0,-21 0 0,0-1 16</inkml:trace>
  <inkml:trace contextRef="#ctx0" brushRef="#br1" timeOffset="23797.31">5990 6117 0,'21'0'31,"0"0"-31,1 0 0,-1 0 0,0 0 16,21 0-16,-21-21 0,22 21 0,-22 0 15,21-21-15,1 21 0,-1-21 16,0 21-16,22-21 0,-22 21 0,0 0 16</inkml:trace>
  <inkml:trace contextRef="#ctx0" brushRef="#br1" timeOffset="24421.95">7260 6096 0,'0'-63'16,"0"41"-1,-21 22-15,0-21 0,0 0 16,-1 21-16,1-21 0,0 21 16,0 0-16,-21 0 0,20 0 15,1 0-15,0 0 0,0 0 0,-21 21 16,20 0-16,1-21 0,-21 21 16,21 1-16,0-1 0,-1 0 15,1 0-15,21 0 0,-21 22 0,21-22 16,-21 0-16,21 0 0,0 0 0,0 0 15,0 1-15,0-1 0,0 0 16,0 0-16,21 0 0,0-21 16,0 0-16,1 0 0,-1 0 0,0 0 15,21 0-15,-21 0 0,1-21 16,20 21-16,-21-21 0,21 0 0,1 0 16,-22-1-16,21 1 0,-21-21 0,1 21 15,20-22-15,-21 22 0,0-21 16,0 0-16,1-1 0,-22 1 15,21 0-15,-21-1 0,21 1 0,-21 0 16,0-1-16,0 1 0,0 21 16,0 0-16,0-1 0,0 1 0,0 0 15,0 0-15,0 42 16,-21 0-16,21 0 16,0 22-16,-21-1 0,21-21 0,0 22 15,0-1-15,0 0 0,0 1 0,0-1 16,0 0-16,0 1 0,0-1 15,0-21-15,0 21 0,0-20 0,0 20 16,0-21-16,0 0 0,0 0 0,21 1 16,0-1-1,0-21-15,0 0 0,0 0 0,1 0 16,-1 0-16,0 0 0,21 0 16</inkml:trace>
  <inkml:trace contextRef="#ctx0" brushRef="#br1" timeOffset="25208.94">9906 5588 0,'42'-21'15,"-21"21"1,22 0-16,-22 0 15,0 0-15,0 0 0,22 0 0,-22 0 16,21-21-16,0 21 0,-20 0 16,-1 0-16,21 0 0,-21 0 0,0 0 15,-42 0 17,0 0-32,0 0 15,0 0-15,-22 21 0,22-21 0,0 0 16</inkml:trace>
  <inkml:trace contextRef="#ctx0" brushRef="#br1" timeOffset="26253.78">9885 5567 0,'-21'21'16,"21"0"15,-22-21 31,1 0 173,21 21-235,0 1 15,-21-22-15,21 21 16,0 0-16,-21 0 0,21 0 16,0 0-16,0 1 0,-21-1 15,21 0-15,0 0 0,-21 0 0,21 0 16,0 1-16,-22-1 0,22 0 15,0 0-15,0 0 0,0 0 16,0-42 47,0 0-48,22 0-15,-1 21 16,0-21-16,0 21 15,0 0-15,0-21 0,1 21 0,20-22 16,-21 22-16,21 0 0,-20 0 0,20 0 16,-21 0-16,21 0 0,-20 0 15,-1 0-15,21 22 0,-21-22 0,0 21 16,-21 0-16,0 0 0,22 0 0,-22 0 16,0 1-1,0-1-15,0 0 0,-22 0 0,1 0 16,0 0-16,0 1 0,0-22 0,-22 21 15,22 0-15,-21 0 0,0-21 16,20 21-16,-20-21 0,0 0 0,21 0 16,-22 21-16,22-21 0,0 0 0,-21 0 15,20 0-15,-20 0 0,21 0 0,0 0 16,0 0-16,-1 0 0,1 0 16,0 0-16,0 0 0,21-21 15,-21 21-15,21-21 47,21 21-47,0 0 0,0 0 0,0-21 16,1 0-16</inkml:trace>
  <inkml:trace contextRef="#ctx0" brushRef="#br1" timeOffset="27237.21">10880 5800 0,'0'0'0,"21"-21"0,0-1 15,-21 1 1,21 21-16,0-21 0,-21 0 0,0 0 15,0 0-15,0-1 16,0 1-16,0 0 16,-21 21-16,0-21 0,0 21 15,0 0-15,-1 0 0,-20 0 16,21 0-16,0 0 0,-22 21 0,22-21 16,-21 21-16,21 0 0,-22 1 15,22-1-15,0 0 0,21 0 0,0 0 16,-21 0-16,21 1 0,0-1 15,0 0-15,21-21 16,0 0-16,0 0 16,1 0-16,-1 0 0,0 0 0,0 0 0,21 0 15,-20 0-15,-1 0 16,21 0-16,-21-21 0,0 21 0,22-21 16,-22 21-16,0-22 0,0 1 15,0 21-15,-21-21 16,-21 21 15,0 21-15,21 0-16,0 1 0,0-1 0,0 0 15,-21 0-15,21 0 0,0 0 16,-21 22-16,21-22 0,0 0 0,-21 0 16,21 22-16,0-22 0,0 0 0,0 0 15,0 0-15,-22 0 16,22 1-16,0-1 0,-21 0 0,21 0 15,-21-21-15,0 21 16,0-21-16,0 0 16,-1 0-16,1 0 0,0 0 0,0 0 15,0 0-15,0 0 0,-22 0 0,22 0 16,0 0-16,0 0 0,0-21 16,-1 21-16,1-21 0,0 21 15,21-21-15,0 0 16,0-1-1,21 1-15,0 21 16,1-21-16</inkml:trace>
  <inkml:trace contextRef="#ctx0" brushRef="#br1" timeOffset="27937.81">11536 5694 0,'0'-21'0,"0"42"0,0-63 16,0 20-16,-21 22 15,-1 0-15,1 0 0,0 0 0,0 0 16,0 0-16,0 0 0,-1 0 15,-20 0-15,21 0 0,0 22 0,0-1 16,-1-21-16,-20 21 0,21 0 0,21 0 16,-21-21-16,21 21 0,-21 1 15,21-1-15,0 0 0,21 0 16,0-21 0,0 0-16,0 0 0,0 0 15,1 0-15,-1 0 0,0 0 0,0 0 16,0 0-16,22 0 0,-22-21 0,0 21 15,0-21-15,0 0 0,0 21 16,-21-22-16,0 1 0,0 0 16,0 42 31,0 0-32,0 1-15,0-1 0,0 0 16,0 0-16,0 0 0,0 0 15,0 1-15,0-1 0,0 0 16,0 21-16,0-21 0,0 1 0,0-1 16,0 0-16,0 0 0,0 0 0,0 0 15,0 1-15,0-1 0,-21-21 16,21 21-16,-21 0 0,0-21 0,0 0 16,21 21-16,-21-21 0,-1 0 0,1 0 15,0 0-15,-21 0 0,21 0 16,-1 0-16,1 0 0,-21 0 0,21 0 15,0 0-15,-1 0 0,1 0 0,0-21 16,0 21-16,0 0 0,21-21 16,-21 21-16,21-21 0,0 0 15,21 21 1,0 0-16,0-22 16,0 22-16,0-21 0,1 21 0,20-21 15</inkml:trace>
  <inkml:trace contextRef="#ctx0" brushRef="#br1" timeOffset="28605.42">12150 5821 0,'0'0'15,"21"-21"-15,-21 0 0,21-1 0,-21 1 0,0 0 16,0 0-16,0 0 16,0 0-16,-21-1 0,0 22 0,-1 0 15,1 0-15,-21-21 0,21 21 0,-22 0 16,22 0-16,-21 0 0,21 21 16,-22 1-16,22-1 0,-21 0 0,21-21 15,0 21-15,-1 0 0,1 0 16,21 1-16,0-1 0,0 0 15,0 0-15,0 0 16,21-21-16,1 21 16,-1-21-16,0 0 0,21 0 15,-21 0-15,1 0 0,20 0 0,-21 0 16,0-21-16,22 21 0,-22-21 16,0 0-16,0 21 0,0-21 0,0 21 15,1-21-15,-22-1 16,21 22-16,-21 22 31,0-1-15,0 0-16,0 0 15,0 0-15,0 0 0,0 22 16,0-22-16,0 0 0,0 0 16,0 0-16,0 1 0,0-1 0,0 0 15,0 0-15,0 0 0,-21 0 0,21 1 16,-22-22-16,22 21 0,-21 0 15,0-21-15,0 21 0,0-21 0,0 0 16,-1 21-16,1-21 0,0 0 0,-21 0 16,21 0-16,-22 0 0,22 0 15,-21 21-15,21-21 0,-22 0 0,22 0 16,0 0-16,0 0 0,0 0 0,-1 0 16,1 0-16,21-21 31,21 21-31,1-21 15,-1 21-15,0-21 0,0 0 0</inkml:trace>
  <inkml:trace contextRef="#ctx0" brushRef="#br1" timeOffset="29001.2">12827 5398 0,'0'0'0,"-21"0"16,21 21-1,-21-21-15,-1 21 0,22 0 16,-21 21-16,21-20 0,-21 20 0,0 0 15,21 1-15,-21-1 0,0 21 16,-1-20-16,22-1 0,-21 22 16,0-22-16,0 0 0,21 1 0,-21-1 0,0 0 15,-1 1-15,22-1 0,0-21 16,-21 21-16,21-20 0,-21 20 16,21-21-16,-21 0 0,21 0 0,0 1 15,0-1-15,0 0 0,0 0 16,21-42 15,0 0-15</inkml:trace>
  <inkml:trace contextRef="#ctx0" brushRef="#br1" timeOffset="29277.04">12975 5927 0,'0'0'0,"-21"0"16,42 0 0,0 0-16,0 0 0,1 0 15,-1 0-15,21 0 0,-21 0 16,22 0-16,-22 0 0,0 0 15,21 0-15,-21 0 0,1 0 0,-1 0 16,-42 0 15,-1 0-31</inkml:trace>
  <inkml:trace contextRef="#ctx0" brushRef="#br0" timeOffset="50137.32">3217 10118 0,'0'0'0,"21"0"16,-21-21-16,0-1 0,0 44 46,0-1-46,-21-21 0,0 21 16,0 21-16,0-21 0,0 22 0,-1-22 16,1 21-16,0 1 0,-21-1 15,21 21-15,-22-20 0,22-1 16,-21 0-16,-1 1 0,22-1 0,-21 0 0,0 1 16,20-1-16,1-21 0,-21 0 15,21 1-15,0 20 0,21-21 16,-22 0-16,44-21 31,-1-21-15,0 0-16,0 0 0</inkml:trace>
  <inkml:trace contextRef="#ctx0" brushRef="#br0" timeOffset="50521.69">3556 10075 0,'0'22'15,"-21"-1"-15,0 0 0,21 0 0,-22 0 16,1 0-16,0 22 0,0-1 16,-21-21-16,20 43 0,1-22 15,-21 0-15,0 1 0,20 20 16,-20-20-16,21-1 0,0 0 0,-22 1 16,22-1-16,0-21 0,0 21 0,0-20 15,0 20-15,21-21 0,0 0 16,-22 0-16,22 1 0,-21-1 15,21-42 17,21 21-32,1-22 15</inkml:trace>
  <inkml:trace contextRef="#ctx0" brushRef="#br0" timeOffset="51029.4">4000 10181 0,'0'21'31,"0"1"-15,0-1-16,-21 21 16,21-21-16,-21 22 0,0-1 0,0-21 15,0 21-15,21 1 0,-22-1 16,1 0-16,0 1 0,0-22 16,0 21-16,0-21 0,-1 1 0,22 20 15,0-21-15,0 0 0,0 0 0,0 1 16,0-1-1,22-21-15,-1 0 0,0 0 16,0 0-16,0 0 0,0 0 16,1-21-16,-1-1 0,0 22 15,0-21-15,-21 0 0,21 0 0</inkml:trace>
  <inkml:trace contextRef="#ctx0" brushRef="#br0" timeOffset="51293.24">3810 10520 0,'0'0'0,"42"-21"0,-21 21 0,1 0 0,-1 0 15,21-21-15,-21 21 0,0 0 16,1 0-16,-1 0 0,0 0 16</inkml:trace>
  <inkml:trace contextRef="#ctx0" brushRef="#br0" timeOffset="52027.13">4741 10456 0,'0'0'0,"0"-21"0,0 0 15,0 0-15,-21 0 16,0 21-16,0 0 0,0 0 15,-1 0-15,1 0 0,0 0 16,0 21-16,-21 0 0,20-21 0,-20 21 16,21 0-16,-21 22 0,20-22 15,1 0-15,0 0 0,0 0 0,0 1 16,0 20-16,21-21 0,0 0 16,0 0-16,0 1 0,0-1 0,0 0 15,0 0-15,21-21 0,0 0 16,0 21-16,0-21 15,0 0-15,1 0 0,-1 0 0,0 0 16,0 0-16,0 0 0,0 0 0,1-21 16,-1 0-16,21 21 0,-21-21 15,0 0-15,1-1 0,-1 1 0,0 0 16,0 0-16,0-21 0,0 20 16,1-20-16,-1 0 0,-21-1 0,21 22 15,-21-21-15,21 0 0,-21-1 0,0 22 16,0-21-16,0 21 0,0-1 15,0 1-15,0 0 0,0 0 16,0 42 15,0 0-31,0 0 0,0 22 16,0-22-16,0 21 0,0 1 0,-21-1 16,21 0-16,0 1 0,0-1 15,0 0-15,0 1 0,0-22 0,0 21 16,0 0-16,0-20 0,0-1 15,0 0-15,21 0 0,0 0 0,0 0 16,1-21-16,-1 0 16,0 0-16,0 0 0,0 0 15,0-21-15,1 0 0</inkml:trace>
  <inkml:trace contextRef="#ctx0" brushRef="#br0" timeOffset="52370.72">5715 9927 0,'0'0'0,"21"0"15,0 0-15,22 0 0,-22 0 0,0-21 16,0 21-16,21 0 0,-20 0 16,-1 0-16,0 0 0,21 0 0,-21-21 15,1 21-15,-1 0 16,-42 0-1,-1 0-15,1 0 16,0 0-16,-21 0 0</inkml:trace>
  <inkml:trace contextRef="#ctx0" brushRef="#br0" timeOffset="52697.53">5609 9906 0,'0'0'15,"0"21"-15,0 0 0,-21 1 16,21-1-16,0 0 16,-21 0-16,0 21 0,21-20 15,-22-1-15,22 21 0,-21-21 0,0 22 16,21-1-16,-21 0 0,0 1 16,0-1-16,21 0 0,-22 22 0,1-22 15,0 22-15,21-22 0,0 0 16,-21 1-16,21-1 0,0 0 15,0 1-15,0-22 0,0 21 0,0-21 16,0 0-16,0 22 0,0-22 16,0 0-16,21 0 0,0-21 0,0 21 15,1-21-15,-1 0 0,0 0 0,0 0 16,0 0-16,22 0 0,-22 0 16,0-21-16,21 21 0,-21-21 0,1 0 15,20 0-15,-21-22 0</inkml:trace>
  <inkml:trace contextRef="#ctx0" brushRef="#br0" timeOffset="53202.24">6054 10118 0,'0'21'47,"-22"0"-47,1 0 0,21 0 15,-21 22-15,0-22 0,0 21 16,0 1-16,-1-1 0,1 0 15,0 1-15,0-1 0,0-21 0,21 21 16,-21 1-16,21-22 0,-22 0 16,22 21-16,0-20 0,0-1 15,0 0-15,22-21 0,-1 0 0,0 0 16,21 0-16,-21 0 16,1 0-16,-1-21 0,0 0 0,0-1 15,0 1-15,0 0 0</inkml:trace>
  <inkml:trace contextRef="#ctx0" brushRef="#br0" timeOffset="53406.12">5800 10478 0,'21'0'15,"0"0"-15,0 0 0,0 0 16,0 0-16,1 0 16,-1 0-16,21 0 0,-21 0 0,0-22 15,1 22-15,-1 0 0,0-21 0,0 21 16</inkml:trace>
  <inkml:trace contextRef="#ctx0" brushRef="#br0" timeOffset="53788.9">6244 10478 0,'0'0'0,"21"0"0,0 0 16,1 0-16,-1 0 15,0 0-15,0-22 0,0 22 0,0-21 16,1 0-16,-1 21 0,0-21 15,0 0-15,-21 0 0,0-1 16,-21 22 0,0 0-16,0 0 0,-1 0 0,1 0 15,0 0-15,0 0 0,0 0 0,0 22 16,-1-22-16,1 21 0,0 0 16,0 0-16,21 0 0,0 0 0,-21 22 15,21-22-15,0 0 0,0 0 0,0 0 16,0 1-16,0-1 15,0 0-15,21 0 0,0 0 16,-21 0-16,21-21 0,0 0 0,1 0 16,-1 0-16,0 0 0,0 0 15,0 0-15,0 0 0,22 0 0,-22 0 16,0-21-16,0 21 0</inkml:trace>
  <inkml:trace contextRef="#ctx0" brushRef="#br0" timeOffset="54412.72">6773 10329 0,'0'0'0,"0"-21"0,21 21 16,1 0-16,-1 0 0,0 0 15,0 0-15,0 0 0,0 0 16,1 21-16,-1 1 0,0-1 0,-21 0 15,21 0-15,-21 0 0,21 0 16,-21 1-16,0 20 0,0-21 0,0 0 16,0 0-16,0 1 0,0-1 0,0 0 15,-21 0-15,0 0 0,0 0 16,0 1-16,-1-22 0,1 21 16,21 0-1,-21-21 1,21-21 31,0 0-32,0-1-15,21 22 0,-21-21 16,21 21-16,1-21 0,-22 0 0,21 0 16,0 0-16,0-22 0,0 22 15,0-21-15,1 21 0,20-22 0,-21 22 16,0-21-16,0 21 0,22-1 15,-22 1-15,0 0 16,-21 42 0,-21-21-16,0 21 15,0 1-15,-1-1 0,1 0 0,0 0 16,0 21-16,0-20 0,0-1 16,-1 21-16,1-21 0,21 0 0,0 1 15,-21-1-15,21 0 0,0 0 0,-21 0 16,21 0-16,0 1 0,0-1 15,21-21-15,0 21 16,0-21-16,1 0 0,-1 0 0,0 0 16,0 0-16,21 0 15,-20-21-15,-1 21 0,0-21 0,21-1 16,-21 1-16,1 0 0</inkml:trace>
  <inkml:trace contextRef="#ctx0" brushRef="#br0" timeOffset="54718.39">7662 9948 0,'-42'0'16,"21"0"-16,21 22 0,0-1 15,0 0-15,-21 0 0,21 0 16,-22 22-16,22-22 0,-21 21 15,21 0-15,-21 1 0,21-1 0,0 0 16,-21 1-16,21-1 0,-21 0 0,21 1 16,0-22-16,-21 21 0,21-21 15,0 22-15,0-22 0,0 0 0,0 0 16,0 0-16,21-21 0,0 0 16,0 0-16,0 0 0,0 0 15,1 0-15,-1 0 0,0 0 16,0-21-16,-21 0 0,21 0 0,0 0 15</inkml:trace>
  <inkml:trace contextRef="#ctx0" brushRef="#br0" timeOffset="54906.28">7429 10308 0,'43'0'15,"-22"0"-15,0 0 0,0-21 16,22 21-16,-22 0 0,0 0 0,0-21 16,21 21-16,-20 0 0,-1-21 15,0 21-15,21-21 0,-21 21 16</inkml:trace>
  <inkml:trace contextRef="#ctx0" brushRef="#br0" timeOffset="55245.08">8318 10054 0,'0'0'0,"-21"0"15,0 0-15,0 21 0,0 1 16,21-1-16,-21 0 0,-1 0 16,22 0-16,-21 22 0,0-22 0,21 21 15,-21-21-15,0 22 0,21-1 16,-21-21-16,21 21 0,0 1 0,0-22 16,0 21-16,0-21 0,0 1 0,0 20 15,21-21-15,-21 0 16,21 0-16,0-21 0,21 0 15,-20 0-15,-1 0 0,0 0 0,21 0 16,-21 0-16,1-21 0,20 0 0</inkml:trace>
  <inkml:trace contextRef="#ctx0" brushRef="#br0" timeOffset="55560.9">8699 10054 0,'64'-21'16,"-43"21"-1,0 0-15,0 0 16,1 0-16,-1 0 0,0 0 0,21 0 16,-21 21-16,1 0 0,-1 1 15,-21-1-15,21 0 0,-21 0 0,21 21 16,-21-20-16,0 20 0,0 0 0,0 1 15,0-22-15,-21 21 0,0 0 16,0 1-16,-22-22 0,22 21 0,0-21 16,0 1-16,-22 20 0,22-21 0,0 0 15,0-21-15,0 21 0,0 1 16</inkml:trace>
  <inkml:trace contextRef="#ctx0" brushRef="#br0" timeOffset="56097.22">9483 10224 0,'0'0'0,"21"0"15,0 0-15,0 0 16,0 0-16,0 0 0,22 0 16,-22 0-16,21 0 0,-21 0 0,22 0 15,-22 0-15,0 0 0,21 0 16,-20 0-16,-1 0 0,-42 0 31,-1 21-15,1-21-16,0 0 0,0 0 15,-21 0-15</inkml:trace>
  <inkml:trace contextRef="#ctx0" brushRef="#br0" timeOffset="56293.11">9525 10393 0,'0'0'0,"21"0"16,0 21-1,0-21-15,1 0 16,-1 0-16,0 0 0,0 0 0,0 0 16,0 0-16,1 0 0,-1 0 15,0-21-15,0 21 0,0-21 16,0 21-16,1-21 0</inkml:trace>
  <inkml:trace contextRef="#ctx0" brushRef="#br0" timeOffset="56697.22">10456 9758 0,'-21'0'0,"42"0"0,-42 21 15,0-21-15,0 21 0,21 0 16,21-21 15,0 0-31,0 0 16,0 0-16,1 0 0,-1 0 16,0-21-16,0 21 0,0-21 15,0 0-15,-21 0 0,0 0 16,0-1-16,-21 22 15,0 0 1,0 0-16,0 22 0,0-22 16,-1 21-16,22 0 0,-21 0 0,0 0 15,21 0-15,-21 22 0,21-22 0,0 0 16,0 0-16,0 0 0,0 1 16,0-1-16,0 0 0,0 0 0,0 0 15,21-21-15</inkml:trace>
  <inkml:trace contextRef="#ctx0" brushRef="#br0" timeOffset="57309.43">11070 10033 0,'0'0'0,"-42"0"15,42 21-15,-21 0 0,-1-21 0,22 22 16,-21-1-16,-21 42 0,21-20 16,0-1-16,21 0 0,-22 1 15,1-1-15,0 21 0,0-20 0,0-1 16,0 22-16,-1-22 0,1 0 15,0 1-15,21-1 0,0 0 0,-21-21 16,21 22-16,0-22 0,-21 0 16,21 0-16,0 0 0,0 1 0,21-22 31,0 0-31,0-22 0,0 1 16,1 0-16,-1 0 0</inkml:trace>
  <inkml:trace contextRef="#ctx0" brushRef="#br0" timeOffset="57597.26">10858 10266 0,'0'0'0,"-21"-64"15,21 43 1,0 0-16,21 0 16,1 0-16,20 21 0,0-21 15,-21 21-15,22 0 0,-1 0 0,0 0 16,1 0-16,-1 0 0,-21 0 0,22 0 15,-22 0-15,0 21 0,0 0 16,-21 0-16,0 0 0,0 0 0,-21 1 16,0-1-16,-22 0 0,22 0 0,-21 0 15,0 0-15,-1 1 0,1-1 16,0 0-16,-1-21 0,22 21 0,-21-21 16,21 0-16,-1 0 0,1 0 15,21-21 1,43 0-1,-22 0-15</inkml:trace>
  <inkml:trace contextRef="#ctx0" brushRef="#br0" timeOffset="58100.97">11663 9716 0,'-64'63'16,"43"-42"-16,0 0 16,21 22-16,0-1 0,-21-21 15,0 22-15,21-1 0,0 0 0,0 1 16,-22-1-16,22-21 0,-21 21 0,21 1 16,0-22-16,-21 21 0,21-21 15,0 22-15,0-22 0,0 0 0,0 0 16,0 0-16,-21-21 31,21-21-15,0 0-16,0 0 0,0 0 15,0 0-15,0-1 0,0 1 16,0 0-16,21 0 0,-21 0 0,21-22 16,0 22-16,1 0 0,-1 21 0,0-21 15,21 0-15,-21 0 0,22 21 16,-22 0-16,21 0 0,-21 0 0,22 0 15,-22 0-15,0 21 0,0-21 0,-21 21 16,0 0-16,0 0 0,0 0 16,0 1-16,0-1 0,0 0 15,-21 0-15,0 0 0,0 0 16,0 1-16,-1-22 0,1 21 0,0 0 16,0-21-16,42 0 31,-21-21-16,42 0-15,-20 21 0</inkml:trace>
  <inkml:trace contextRef="#ctx0" brushRef="#br0" timeOffset="58517.29">12319 10075 0,'-64'-21'31,"43"21"-31,0 0 0,0 0 16,0 21-16,0 1 0,-1-22 16,1 21-16,0 0 0,0 0 0,0 0 15,21 0-15,-21 1 0,21-1 0,0 0 16,0 0-16,0 0 0,0 0 16,0 1-16,21-22 0,0 21 0,0 0 15,0-21-15,0 0 0,1 0 0,-1 21 16,0-21-16,0 0 0,0 0 15,0 0-15,1-21 0,-1 21 0,0-21 16,-21 0-16,0-1 0,21 22 0,-21-21 16,21 0-16,-21 0 0,0 0 15,0 0-15,0-1 0,0 1 0,0 0 16,-21 0-16,0 21 0,0-21 16,0 21-16,-1 0 0,1 0 15,-21 0-15,21 0 0,0 0 0,-1 0 16,22 21-1,22 0 1,-1-21-16,0 0 16,0 0-16,0 0 0,0 0 0,22 0 15</inkml:trace>
  <inkml:trace contextRef="#ctx0" brushRef="#br0" timeOffset="59010">12594 10097 0,'0'21'47,"0"0"-47,0 0 16,0 0-16,0 0 0,0 1 0,-21-1 15,21 0-15,0 0 0,-21 0 16,21 0-16,0 1 0,0-1 15,0 0-15,0 0 0,0-42 47,0 0-47,0 0 16,0-1-16,0 1 0,0 0 0,0 0 16,21 0-16,-21 0 0,21-1 15,-21 1-15,21 0 0,0-21 0,1 21 16,-1-1-16,21 1 0,-21 21 0,22-21 15,-1 0-15,-21 21 0,21 0 16,1 0-16,-1 0 0,-21 0 0,22 21 16,-22 0-16,0-21 0,0 21 15,0 1-15,-21 20 0,0-21 16,0 0-16,0 0 0,0 1 0,-21-1 16,0 21-16,0-21 0,0 0 0,-22 1 15,22-1-15,0 0 0,0-21 16,21 21-16,-21-21 0,-1 21 15,44-21 1,-1-21 0,0 0-16,0 0 0</inkml:trace>
  <inkml:trace contextRef="#ctx0" brushRef="#br0" timeOffset="59405.38">13398 10160 0,'0'21'0,"0"-42"0,22 42 32,-1-21-32,0 0 0,0 0 15,0-21-15,0 21 0,1 0 0,20-21 16,-21 21-16,0-21 0,-21 0 15,21 21-15,-21-22 0,22 22 16,-22-21-16,0 0 16,0 0-16,-22 21 15,1 0-15,0 0 0,-21 0 16,21 0-16,-1 21 0,1-21 0,-21 21 16,21 0-16,0 1 0,-1-1 0,1 0 15,0 0-15,0 0 0,21 0 16,0 1-16,0-1 0,0 0 0,0 0 15,0 0-15,0 0 0,21 1 0,21-22 16,-20 21-16,-1-21 0,0 0 16,0 0-16,0 0 0,22 0 0,-22 0 15,21-21-15,-21 21 0,0-22 16</inkml:trace>
  <inkml:trace contextRef="#ctx0" brushRef="#br0" timeOffset="59873.11">14118 9652 0,'0'21'31,"0"0"-31,0 1 16,0-1-1,0 0 1,-21-21-16,0 0 16,0 0-1,21-21 1,0 0-1,0-1-15,0 1 16,21 0-16,0 21 0,-21-21 16,21 0-16,0 21 0,0 0 31,-21 21-31,0 0 0,0 0 16,0 0-16,0 1 0,-21-1 0,0 21 15,21-21-15,-21 0 0,-21 22 16,20-22-16,1 0 0,0 0 0,0 0 15,0 1-15,0-22 0,21 21 0</inkml:trace>
  <inkml:trace contextRef="#ctx0" brushRef="#br0" timeOffset="60525.74">14372 9377 0,'0'0'0,"42"0"31,-20 0-31,-1 0 0,0-21 16,0 21-16,0 0 0,0 0 0,22 0 16,-22-21-16,0 21 0,0 0 15,0 0-15,1-22 0,-1 22 0,0 0 16,0 0-16,0 0 0,0 0 0,1 0 16,-1 0-16,0 0 0,0 0 15,-21 22 1,0-1-16,0 0 15,0 0-15,0 0 16,0 0-16,0 1 0,0-1 0,0 0 16,-21 21-16,0-21 0,0 22 0,21-1 15,-22 0-15,22 1 0,-21-1 16,21 0-16,-21 1 0,21-1 0,0 0 16,0 1-16,0-1 0,-21 0 15,21 1-15,0-1 0,0 0 0,0 1 16,0-1-16,0 0 0,0-20 0,0 20 15,0 0-15,0 1 0,0-22 16,0 21-16,-21-21 0,21 0 0,-21 1 16,21-1-16,-22 0 0,1 0 15,0 0-15,-21 0 0,21-21 16,-1 0-16,1 22 0,-21-22 16,21 0-16,-22 0 0,1 21 0,21-21 15,-21 0-15,-1 0 0,22 0 0,-21 0 16,21 0-16,-1 0 0,1 0 15,0 0-15,0 0 0,0 0 0,0 0 16,-1-21-16,22-1 16,0 1-16,0 0 0,-21 0 15,21 0-15</inkml:trace>
  <inkml:trace contextRef="#ctx0" brushRef="#br0" timeOffset="61793.04">2730 3768 0,'0'21'32,"0"0"-17,0 0-15,0 0 16,0 1-16,0-1 15,0 0-15,0 0 0,0 0 16,-21 0-16,21 1 0,0-1 16,0 0-16,0 0 0,0 0 15,-21-21 1,21 21-16</inkml:trace>
  <inkml:trace contextRef="#ctx0" brushRef="#br0" timeOffset="62008.76">2688 4276 0,'0'0'0,"0"21"16,0 0 15,0 0-16,0 0 17</inkml:trace>
  <inkml:trace contextRef="#ctx0" brushRef="#br0" timeOffset="62233.63">2667 4614 0,'-21'0'16,"42"0"-16,-42 22 0,21-1 15,0 0 1,-21-21-16,21 21 16,-22-21-16,22 21 15,0 0 1,-21 1-1</inkml:trace>
  <inkml:trace contextRef="#ctx0" brushRef="#br0" timeOffset="62409.52">2582 4995 0,'-21'22'31,"21"-1"-15</inkml:trace>
  <inkml:trace contextRef="#ctx0" brushRef="#br0" timeOffset="63077.14">3048 3768 0,'0'21'16,"21"-21"0,0 21-16,0-21 0,1 0 15,-1 0-15,21 0 0,-21 0 16,22 0-16,-22 0 0,21 0 16,0 0-16,1 0 0,-1 0 0,-21 0 15,22 0-15,-1 0 0,0 0 16</inkml:trace>
  <inkml:trace contextRef="#ctx0" brushRef="#br0" timeOffset="63278.03">4191 3810 0,'0'0'16,"21"0"-16,0 0 0,0 0 0,1 0 0,-1 0 15,0 0-15,0 0 16,0 0-16,0 0 0,1 0 15,-1 0-15,0 0 0,0 0 0,21 0 16,-20 0-16,20 0 0,0 0 16,1 0-16,-1 0 0,0 0 0,1 0 15,-1 0-15,0 0 0</inkml:trace>
  <inkml:trace contextRef="#ctx0" brushRef="#br0" timeOffset="63453.93">5588 3789 0,'0'0'0,"127"0"16,-85 0-16,-21 0 16,1 0-16,20 0 0,-21 0 15,0 0-15,22 0 0,-22 0 16,21 0-16,-21 0 0,0 0 0,22 0 16,-22 0-16,21 0 0,-21 0 15,1 0-15,20 0 0,-21 0 0,0 0 16</inkml:trace>
  <inkml:trace contextRef="#ctx0" brushRef="#br0" timeOffset="63621.83">6752 3789 0,'0'0'0,"42"0"15,-20 0-15,20 0 0,-21 0 0,21 0 16,-20 0-16,-1 0 0,0 0 0,0 0 16,0 0-16,0 0 15,1 0-15,-1 0 0,0 0 0,21 0 16,-21 0-16,1 0 0,-1 0 0,21 0 15,-21 0-15,0-21 0,22 21 16,-22 0-16,21 0 0,1 0 0</inkml:trace>
  <inkml:trace contextRef="#ctx0" brushRef="#br0" timeOffset="63793.73">8022 3747 0,'0'0'15,"21"0"-15,22 0 0,-22 0 0,0 0 16,0 0-16,0 0 0,0 0 0,1 0 15,-1 0-15,0 0 16,0 0-16,0 0 0,0 0 16,1 0-16,-1 0 15,0 0-15,0 0 0,21 0 0,-20 0 16,-1 0-16,21-22 0,0 22 0</inkml:trace>
  <inkml:trace contextRef="#ctx0" brushRef="#br0" timeOffset="64017.6">9440 3704 0,'0'0'0,"21"0"0,22 0 0,-22 0 15,0 0-15,0 0 16,0 0-16,1 0 0,-1 0 0,0 0 16,0 0-16,0 0 15,0 0-15,1 0 0,-1 0 0,0 0 16,0 0-16,0 0 0,0 0 15,22 0-15,-22-21 0,21 21 0,1 0 16,-1 0-16,0 0 0,1-21 0,-1 21 16,0 0-16,1 0 0,20 0 15</inkml:trace>
  <inkml:trace contextRef="#ctx0" brushRef="#br0" timeOffset="64253.46">10985 3641 0,'43'0'15,"-86"0"-15,107 0 0,-22 0 0,-21 0 0,1 0 16,-1 0-16,0 0 0,0 0 0,0 0 16,0 0-16,1 0 0,-1 0 15,0 0-15,0 0 0,0 0 16,0 0-16,1 0 16,-1 0-16,0 0 0,0 0 0,0-21 15,0 21-15,1 0 0,-1 0 0,-21-22 16,42 22-16,-21 0 0,0 0 15,22-21-15,-22 21 0,21 0 0,1 0 16,-1 0-16,0 0 0,1 0 16</inkml:trace>
  <inkml:trace contextRef="#ctx0" brushRef="#br0" timeOffset="64461.34">12255 3556 0,'0'0'0,"22"0"0,20 0 0,-21 0 0,0 0 15,0 0-15,1 0 0,-1 0 0,0 0 16,0 0-16,0 0 0,0 0 15,1 0-15,-1 0 0,0 0 16,0 0-16,0 0 16,0 0-16,1 0 0,-1 0 15,0 0-15,0 0 0,21 0 0,-20 0 16,-1 0-16,0 0 16,0 0-16,0 0 0,22 0 0,-22-21 15,0 21-15,21 0 0,-21 0 16,22 0-16,-1 0 0</inkml:trace>
  <inkml:trace contextRef="#ctx0" brushRef="#br0" timeOffset="64617.26">13504 3577 0,'0'0'0,"21"0"0,1 0 15,-1 21-15,0-21 0,0 0 16,0 0-16,0 0 16,-21 22-16,22-22 15,-1 0 1,0-22 15</inkml:trace>
  <inkml:trace contextRef="#ctx0" brushRef="#br0" timeOffset="64793.15">13885 3620 0</inkml:trace>
  <inkml:trace contextRef="#ctx0" brushRef="#br0" timeOffset="65424.79">13885 3725 0,'0'0'0,"0"22"32,0-1-32,0 0 15,0 0-15,0 0 0,-21 0 16,21 1-16,0-1 0,0 0 15,0 0-15,0 0 0,0 0 0,0 22 16,0-22-16,0 0 0,0 0 16,0 0-16,0 1 0,0 20 15,0-21-15,0 0 0,0 0 16,21 1-16,-21-1 16,0 0-16</inkml:trace>
  <inkml:trace contextRef="#ctx0" brushRef="#br0" timeOffset="65617.67">13801 4487 0,'0'0'0,"0"22"0,0-1 15,-22-21-15,22 21 16,0 0 0,0 0-1,0 0 1,-21-21-1,21 22-15,-21-1 16</inkml:trace>
  <inkml:trace contextRef="#ctx0" brushRef="#br0" timeOffset="65798.58">13674 4826 0,'0'0'0,"0"21"0,0 0 62,-22-21-62,1 0 16,0 0 0</inkml:trace>
  <inkml:trace contextRef="#ctx0" brushRef="#br0" timeOffset="66021.25">13377 4953 0,'0'0'0,"-21"21"0,-85 0 31,85-21-31,0 0 0,0 0 16,0 0-16,-1 0 0,-20 0 0,21 0 15,0 0-15,0 0 0,-43 0 16,43 0-16,0 0 0,-22 0 16,22 0-16,0 0 0,-21 0 0,21 0 15,-22 0-15</inkml:trace>
  <inkml:trace contextRef="#ctx0" brushRef="#br0" timeOffset="66193.17">12213 4974 0,'0'0'0,"-42"0"0,-1 0 0,1 0 15,-21 0-15,20 0 0,22 21 16,-21-21-16,21 0 0,-1 0 16,1 0-16,0 0 0,0 22 0,0-22 15,0 0-15,-1 0 0,1 0 0,0 0 16,21 21-16,-21-21 0,0 0 16,0 0-16,-1 0 0,-20 0 0,21 0 15,0 0-15</inkml:trace>
  <inkml:trace contextRef="#ctx0" brushRef="#br0" timeOffset="66369.07">11028 5038 0,'-21'0'0,"42"0"0,-85 0 16,43 0-16,0 0 0,-21 0 15,20 0-15,1 0 0,-21 0 0,21 0 16,0 0-16,-1 0 0,1 0 0,0 0 15,0 0-15,0 0 0,0 0 16,-1 0-16,1 0 0</inkml:trace>
  <inkml:trace contextRef="#ctx0" brushRef="#br0" timeOffset="66540.97">10118 5038 0,'-22'0'16,"44"0"-16,-86 0 0,22 0 0,21 0 0,-22 0 15,1 0-15,21 0 0,-22 0 0,1 0 16,21 0-16,-21 0 0,-1 0 16,1 0-16,21-21 0,-22 21 0,1 0 15,0 0-15,-1 0 0,22 0 16,-21 0-16,0 0 0</inkml:trace>
  <inkml:trace contextRef="#ctx0" brushRef="#br0" timeOffset="66729.86">8657 4995 0,'0'0'16,"-42"0"-16,-1 0 0,-20 0 0,21 0 16,-1 0-16,1 0 0,0 0 0,-22 0 15,22-21-15,-1 21 0,1 0 0,-21 0 16,20 0-16,-20 0 0,20 0 16,1 0-16,-21 0 0,20 0 0,1 0 15,0 0-15,-1 0 0,1 0 16,0 0-16,-1 0 0,1 0 0,21 0 15,-22 0-15,1 0 0</inkml:trace>
  <inkml:trace contextRef="#ctx0" brushRef="#br0" timeOffset="66881.77">6900 5038 0,'0'0'0,"-21"0"0,0 0 16,0 0-16,0 21 0,-1-21 15,1 0-15,0 0 0,0 0 0,0 0 16,0 0-16,-1 0 0,1 0 16,-21 21-16</inkml:trace>
  <inkml:trace contextRef="#ctx0" brushRef="#br0" timeOffset="67069.66">6096 5144 0,'-21'0'0,"42"0"0,-63 21 0,20-21 16,-20 0-16,21 0 0,0 0 16,-22 0-16,22 0 0,-21 0 0,21 0 15,0 0-15,-22 0 0,22 0 0,0 0 16,0 0-16,-22 0 0,22 0 16,0 0-16,-21 0 0,21 0 15,-1 0-15,-20 0 0</inkml:trace>
  <inkml:trace contextRef="#ctx0" brushRef="#br0" timeOffset="67837.22">4953 5228 0,'0'0'0,"-21"0"0,-22 0 16,22 0-16,0 21 0,-21-21 0,21 0 16,-22 0-16,22 0 0,-21 22 0,21-22 15,-22 0-15,22 0 16,-21 0-16,-1 0 0,22 0 0,-21 0 0,21 0 15,0 21-15,-22-21 16,22 0-16,0 0 0,0 0 0,0 0 16,-1 0-16,1 0 0,0 0 15,0 0-15,0 0 0,0 21 16,-1-21-16,1 0 0,0 0 0,0 0 16,0 0-16,0 0 15,-1 0-15,1 0 16,0 0-1,0 0 17,0 0-17,0 0-15,-1 0 16,1 0-16,0 0 16,0 0-16,0 0 0,0 0 15,-1 0-15,1 0 0,0 0 16,0 0-16,0 0 0,-22 0 0,22 0 15,0 0-15,-21 0 0,21 0 16,-1 0-16,-20 0 0,21 0 0,0 0 16,0 0-16,-1 0 15,1 0-15,21-21 16,-21 21 0,0 0-16,0 0 15,0 0 1,-1 0-16,1 0 15,0 0-15,0 0 16,0 0-16,0 0 0,-1 0 16,1 0-16,0 0 15,0 0-15,0 0 16,0 0 0,-1 0-16,1 0 15,0 0 1,0 0-16,0 0 15,0 0 1,-1 0-16,1 0 31,0 0-15</inkml:trace>
  <inkml:trace contextRef="#ctx0" brushRef="#br0" timeOffset="67961.67">2815 5249 0,'0'-42'16,"-21"21"-1,0 21-15,0-21 0,-1 0 16</inkml:trace>
  <inkml:trace contextRef="#ctx0" brushRef="#br0" timeOffset="80273.08">2032 4445 0,'0'0'0,"0"-21"0,0 0 16,0 0-1,0 42 32,0 0-47,0 0 0,0 0 16,0 0-16,0 1 0,0-1 0,0 0 16,0 0-16,0 0 0,0 0 15,0 1-15,0-1 0,0 0 0,0 0 16,0 0-16,0 0 15,-21-21 1,21-21 0,0 0-1,0 0-15</inkml:trace>
  <inkml:trace contextRef="#ctx0" brushRef="#br0" timeOffset="80905.42">1968 4170 0,'-84'0'31,"63"0"-31,-1 0 0,1 0 15,0 21-15,0 0 0,0 0 16,0 1-16,-1-1 0,22 0 0,-21 0 16,0 0-16,0 22 0,21-22 15,-21 0-15,21 21 0,0-21 0,0 1 16,0 20-16,0-21 0,0 0 16,0 22-16,0-22 0,0 0 15,0 0-15,0 0 0,0 0 16,21 1-16,-21-1 0,21 0 0,0-21 15,0 21-15,1 0 0,-1-21 16,0 0-16,0 0 0,0 0 16,0 0-16,1 0 0,-1 0 0,21 0 15,-21 0-15,0 0 0,1 0 16,-1-21-16,0 0 0,21 21 0,-21-21 16,1 0-16,-1-1 0,21 1 15,-21 0-15,0 0 0,1 0 16,-1 0-16,0-1 0,0 1 0,-21 0 15,0 0-15,21-21 0,-21 20 16,0 1-16,0-21 0,0 21 0,0-22 16,0 22-16,0-21 0,-21 21 15,0-22-15,0 22 0,-22-21 16,22 21-16,-21 0 0,21-1 0,-22 1 16,22 21-16,-21-21 0,0 21 15,20 0-15,-20 0 0,21 0 0,0 0 16,-22 0-16,22 21 0,0-21 15,0 21-15,-21 1 0,20-1 0,22 0 16,-21-21-16,0 21 0,0 0 16,21 0-16,-21 1 0,0-22 0,21 21 15,-22 0-15</inkml:trace>
  <inkml:trace contextRef="#ctx0" brushRef="#br0" timeOffset="82022.46">1566 4572 0,'0'0'16,"-21"0"-16,0 0 0,21 21 0,-21-21 15,0 0-15,-1 0 16,1 0-16,0 0 0,0 0 16,0 0-16,0 0 0,-1 0 15,1-21-15,0 21 0,0-21 0,0 21 16,-22-21-16,22 21 0,0-21 16,-21-1-16,21 22 0,-1-21 0,-20 0 15,21 0-15,0 0 0,0 0 16,-1-1-16,1 1 0,0 0 0,0 0 15,0 0-15,0 0 0,21-1 16,-22 1-16,1-21 0,0 21 16,21 0-16,0-1 0,-21 1 15,0-21-15,21 21 0,0 0 16,0-1-16,-21-20 0,21 21 0,-22 0 16,22 0-16,0-1 0,-21 1 15,21 0-15,0 0 0,0 0 0,0-22 16,0 22-16,0 0 0,0 0 15,-21 0-15,21-22 0,0 22 16,0-21-16,-21 21 0,21-22 0,0 22 16,0-21-16,0 0 0,0-1 15,0 22-15,0-21 0,-21-1 0,21 1 16,0 0-16,-21 21 0,21-22 16,0 1-16,0 21 15,-22-22-15,22 1 0,-21 0 0,21 21 16,0-22-16,0 1 0,0 0 15,0-1-15,0 1 0,0 0 0,0-149 32,0 149-32,0-1 0,21 1 15,1 0-15,-22 21 0,21-22 0,0 1 16,0 0-16,0-1 0,0 1 16,1 0-16,20-1 0,-21 1 15,0 0-15,22-1 0,-22 1 0,0 0 16,21 20-16,-21-20 0,22 0 15,-22 21-15,21-1 0,1-20 16,-1 21-16,21 0 0,-20 0 16,20-1-16,1-20 0,-1 21 0,1 0 15,-1 0-15,-20-1 0,20 22 16,-21-21-16,22 0 0,-22 0 16,1 21-16,-1-21 0,0 21 0,-21 0 15,22-21-15,-1-1 0,0 22 16,-20 0-16,20 0 0,0-21 0,-21 21 15,22 0-15,-22 0 0,21 0 16,-21 0-16,1 0 0,20 0 16,-21 0-16,0 0 0,0 0 15,-21-21 32,-21 21-31,21-21-1,-21 21-15,21-21 16,0 0 0,0-1-16,0 1 15</inkml:trace>
  <inkml:trace contextRef="#ctx0" brushRef="#br0" timeOffset="82601.13">2307 720 0,'-21'-21'15,"0"21"-15,21 21 47,0 0-31,0 0-16,0 0 0,0 0 15,0 1-15,21-1 0,0 0 16,0 0-16,22-21 0,-22 21 0,0 0 16,21-21-16,1 22 0,-1-22 15,0 0-15,1 0 0,-22 0 16,21 0-16,0 0 0,1 0 0,-1 0 15,-21 0-15,22 0 0,-22 0 16,0 0-16,0-22 0,0 22 0,-21-21 16,0 0-1,-21 21 1,0 0-16,0 0 16,0 0-16,-22 0 15,22 21-15,0 0 0,-21 1 0,20-1 16,-20 0-16,0 21 0,21-21 15,-22 22-15,1-1 0,0 0 16,-1 1-16,1-22 0,0 21 0,-1 1 16,22-22-16,-21 21 0,21-21 15,-1 22-15,1-22 0,0 0 0,21 0 16,0 0 0,0 0-16,-21-21 0,21 22 15</inkml:trace>
  <inkml:trace contextRef="#ctx0" brushRef="#br0" timeOffset="84468.9">15684 9589 0,'0'-22'15,"0"1"-15,22 21 0,-22-21 16,21 21-16,-21-21 0,21 0 15,0 21-15,-21-21 0,21-1 16,0 22-16,-21-21 0,22 0 0,-1 0 16,0 0-16,-21 0 15,0-1-15,21 1 0,0 0 16,-21 0-16,21 0 0,-21 0 16,0-1-1,-21 44 48,21-1-63,-21 0 0,0 0 0,0 0 15,21 0-15,-21 1 0,-1 20 0,1-21 16,0 21-16,0 1 0,0 20 16,-22-20-16,22 20 0,0-21 0,0 22 15,-21-1-15,20-20 0,1 20 16,-21-20-16,21 20 0,-22-21 0,22 1 15,-21 20-15,21-20 0,-22-1 0,1 21 16,21-20-16,0-1 0,-22 0 16,22 1-16,0-22 0,0 21 15,0-21-15,0 1 0,21-1 0,0 0 16,0 0-16,-22-21 0,22-21 47,0 0-47,0 0 15</inkml:trace>
  <inkml:trace contextRef="#ctx0" brushRef="#br0" timeOffset="85672.46">16065 10266 0,'0'21'16,"0"0"0,0 0 15,0 1-16,22-22 17,-1-22-17,0 1-15,-21 0 16,0 0 0,0 0-1,0 0-15,-21 21 16,0 0-1,-1 0 1,1 21-16,21 0 0,-21 0 16,0 0-16,21 0 15,0 1-15,0-1 16,0 0 0,21-21-16,0 0 0,0 0 15,1 0-15,-1 0 0,0 0 16,0-21-16,0 21 0,-21-21 15,21 21-15,-21-22 0,22 22 16,-22-21-16,0 0 0,0 0 16,0 0-16,-22 21 15,1-21-15,0 21 0,0 0 0,0 0 16,0 0-16,-1 0 0,1 0 16,0 0-16,0 0 0,0 0 15,0 21-15,-1-21 0,22 21 0,0 0 16,0 0-16,0 0 15,22 1 1,-1-22-16,0 0 0,0 0 16,0 0-16,0 0 15,1 0-15,-1 0 0,0 0 16,-21-22-16,0 1 0,0 0 16,0 0-1,0 0-15,-21 21 0,0 0 16,21-21-16,-22 21 0,1 0 15,0 0-15,0 0 16,0 0 0,21 21-16,0 0 15,0 0 1,21-21 0,0 0-1,0 0 1,-21-21 15,-21 21 0,21-21-15</inkml:trace>
  <inkml:trace contextRef="#ctx0" brushRef="#br0" timeOffset="86958.23">16870 10181 0,'0'21'32,"-21"1"-17,-1-1-15,22 0 16,0 0-16,0 0 16,-21-21-16,21 21 0,0 1 15,0-1 1,21-21-1,1 0 1,-1 0-16,-21-21 16,21 21-16,-21-22 15,0 1-15,21 21 0,-21-21 0,0 0 16,0 0-16,0 0 16,0-1-1,-21 22 1,0 0-1,0 0-15,-1 0 16,1 0-16,0 0 0,21 22 16,0-1-16,0 0 15,-21-21-15,21 21 0,0 0 16,0 0 0,0 1-16,21-22 15,0 0-15,0 0 16,1 0-16,-1 0 15,0 0 1,-21-22-16,0 1 0,0 0 16,0 0-16,0 0 15,0 0 1,0-1 0,-21 22-1,0 0-15,-1 0 16,22 22-16,-21-1 15,21 0-15,0 0 16,0 0-16,0 0 16,0 1-1,21-22-15,1 0 16,-1 0-16,0 0 16,0 0-16,0 0 31,-21-22-31,21 1 15,-21 0-15,0 0 0,0 0 16,0 0-16,0-1 16,-21 22-16,0-21 15,0 21-15,0 0 16,0 0-16,-1 0 16,1 21-16,21 1 15,0-1-15,0 0 16,0 0-1,21-21 17,1 0-17,-1 0-15,0 0 0,0 0 16,0 0-16,-21-21 16,21 21-16,-21-21 0,0 0 15,0-1 1,-21 1-1,0 21-15,0 0 0,0 0 16,0 0 0,-1 0-16,22 21 15,0 1-15,0-1 16,0 0 15</inkml:trace>
  <inkml:trace contextRef="#ctx0" brushRef="#br0" timeOffset="87884.92">16192 10224 0,'0'-22'16,"0"44"-16,0-65 15,0 22 1,-21 21 15,21 21-31,0 0 16,-21-21-16,21 22 0,0-1 15,0 0-15,0 0 32,21-21-32,0 0 15,1 0 1,-1 0-1,-21-21 1,0 0-16,0 0 16,0-1-16,-21 22 15,21-21-15,-22 21 16,1 0-16,0 0 16,0 0-1,21 21-15,0 1 16,0-1-1,0 0 1,0 0-16,21 0 16</inkml:trace>
  <inkml:trace contextRef="#ctx0" brushRef="#br0" timeOffset="88593.72">16870 10181 0,'-21'0'16,"21"21"-16,-22-21 15,22 22-15,0-1 16,-21-21-16,21 21 0,-21 0 0,21 0 15,0 0 1,0 1-16,21-22 16,0 0-1,1 0 1,-1 0-16,-21-22 16,0 1-16,0 0 15,0 0-15,0 0 16,0 0-16,0-1 15,-21 22 1,-1 0 0,22 22-16,-21-22 0,21 21 15,0 0 1,0 0-16,0 0 16</inkml:trace>
  <inkml:trace contextRef="#ctx0" brushRef="#br0" timeOffset="100233.48">5757 995 0,'-21'0'0,"0"0"16,42 0 46,0 0-62,0-21 0,1 21 0,-1-21 16,21 21-16,0-22 16,-20 22-16,20-21 0,0 21 0,1-21 15,-1 0-15,0 21 0,1-21 16,-1 21-16,0-21 0,22 21 0,-22-22 15,0 1-15,22 21 0,-22-21 16,22 21-16,-1-21 0,1 21 0,-1 0 16,-20-21-16,20 21 0,1 0 15,-1-21-15,1 21 0,-22 0 0,21-22 16,-20 22-16,20-21 0,1 21 16,-1 0-16,1 0 0,-1-21 15,1 21-15,-1 0 0,1 0 0,-1-21 0,1 21 16,20 0-16,-20 0 15,-22 0-15,22 0 0,-1-21 0,1 21 16,-22 0-16,22 0 0,-1 0 16,-21 0-16,22 0 0,-22 0 0,22-21 15,-1 21-15,1 0 0,-1 0 16,1 0-16,-1 0 0,1 0 0,-1 0 16,1 0-16,-22 0 0,22 0 15,-1 0-15,-21-22 0,1 22 0,20 0 16,-20 0-16,-1 0 0,21 0 15,-20 0-15,-1 0 0,22 0 16,-22 0-16,0 0 0,1 0 0,20 0 16,-21 0-16,1 0 0,20 0 15,-20 0-15,20 0 0,-21 0 0,22 0 16,-22 0-16,1 0 0,20 0 16,-21 0-16,1 0 0,-1 22 0,22-22 15,-22 0-15,0 0 0,1 21 16,-1-21-16,21 0 0,-20 0 0,-1 0 15,22 0-15,-22 21 0,21-21 0,-20 0 16,-1 0-16,22 0 0,-22 21 16,21-21-16,-20 0 0,-1 0 15,0 21-15,22-21 0,-22 0 16,1 21-16,-1-21 0,0 0 0,1 22 16,-1-22-16,0 21 0,22-21 0,-22 0 15,0 21-15,1-21 0,-1 21 16,22-21-16,-22 21 0,0-21 0,1 21 15,-1-21-15,21 22 0,-20-1 16,-1-21-16,0 21 0,1 0 0,-1-21 16,0 21-16,1 0 0,-1 1 15,0-1-15,1-21 0,-1 21 0,22 0 16,-22 0-16,0-21 0,1 21 16,20 1-16,-21-1 0,1 0 15,20-21-15,-20 21 0,20 0 0,-21 0 16,1-21-16,20 22 0,-20-1 15,20 0-15,-21-21 0,1 21 0,-1 0 16,22 0-16,-22 1 0,0-22 16,22 21-16,-22 0 0,22 0 0,-22 0 15,21 0-15,1-21 0,-22 22 16,22-1-16,-1 0 0,1 0 0,-22 0 16,22 0-16,-22 1 0,21-1 0,-20 0 15,20 21-15,1-21 0,-22 1 16,22-1-16,-1 0 0,1 0 0,-22 21 15,21-20-15,1-1 16,-1 0-16,1 0 0,-1 21 0,-20-20 16,20-1-16,1 0 0,-22 0 0,0 0 15,22 22-15,-22-22 0,1 0 16,-1 0-16,0 0 0,1 22 0,-1-22 16,0 0-16,1 0 0,-1 21 15,21-20-15,-20 20 0,-1-21 0,0 21 16,1-20-16,-1 20 0,0-21 0,1 21 15,-1 1-15,0-22 0,1 21 16,-1-21-16,0 22 0,1-1 0,-22-21 16,21 22-16,1-22 0,-22 21 15,21-21-15,-21 22 0,0-22 16,22 21-16,-22 0 0,0 1 0,0-22 16,22 21-16,-22 1 0,0-1 15,0 0-15,0 1 0,0-1 0,1 0 16,-1 1-16,0-1 0,0 0 0,0 1 15,0-22-15,1 21 0,-1 0 16,0 1-16,-21-22 0,21 21 0,0 1 16,0-1-16,-21 0 0,0 1 15,22-1-15,-22 0 0,21 1 0,-21-1 16,0 0-16,0 1 0,0-1 0,0 0 16,0 1-16,0-1 15,0 0-15,0 1 0,0-22 0,0 21 16,0 0-16,-21-20 0,-1 20 0,1 0 15,21 1-15,-21-22 0,0 21 16,0 0-16,0 1 0,-1-22 16,1 21-16,21-21 0,-21 22 0,0-22 15,0 21-15,0-21 0,-22 22 0,22-22 16,0 0-16,0 21 0,-22-20 0,22-1 16,-21 0-16,21 0 0,-22 21 15,1-20-15,0-1 0,-1 0 16,22 0-16,-21 0 0,0 0 0,-1 1 15,1-1-15,0 0 0,-1 0 16,22-21-16,-21 21 0,-1 0 0,22 1 16,-21-22-16,0 21 0,-1 0 0,1-21 15,0 21-15,-1-21 0,1 0 16,0 21-16,-1-21 0,-20 21 0,20-21 16,1 22-16,0-22 0,-22 21 15,22-21-15,0 21 0,-22-21 0,22 21 16,-1-21-16,1 21 0,-21-21 0,20 0 15,-20 21-15,20-21 0,1 0 16,-21 22-16,20-22 0,-20 0 16,20 0-16,-20 0 0,21 21 0,-1-21 15,-20 0-15,20 0 0,1 0 16,0 21-16,-1-21 0,1 0 0,21 0 16,-21 0-16,-1 21 0,1-21 0,-22 0 15,22 0-15,0 0 0,-1 0 16,1 0-16,-21 21 0,20-21 0,1 0 15,0 0-15,20 0 0,-20 0 0,0 0 16,21 0-16,-1 21 0,1-21 16,0 0-16,0 0 0,0 0 0,0 0 15,-1 0 1,1 0-16,0 0 31,21 22-15,-21-22-16,21-22 94,21 22-94,0-21 0,0 21 15,1-21-15,-1 21 0,0-21 0,0 0 16,21 0-16,-20-1 0,20 1 15,0 0-15,1 0 0,-22 0 16,21 0-16,0-1 0,-20 1 0,-1 0 16,0 0-16,0 21 0,0-21 15,0 0-15,1 21 0,-22-22 16,0 1-16,21 21 0,0-21 16,-42 42 30,0-21-30,-1 21-16,22 1 0,-21-22 0,0 21 16,0-21-16,0 21 0,0 0 15,-22-21-15,22 21 0,-21 0 16,21 1-16,-22-22 0,1 21 0,21 0 16,-22 0-16,1-21 0,0 21 15,21 0-15,-22 1 0,22-22 0,0 21 16,0 0-16,0-21 0,-1 21 15,1-21-15,0 0 0,21 21 0,0 0 32,21-21-17,0 0 1,1 0-16,-1 0 0,0 0 0,0 0 16,21 0-16,-20 0 15,-1 22-15,21-22 0,-21 0 0,22 0 16,-22 21-16,0-21 0,21 0 0,-21 21 15,1-21-15,20 0 0,-21 21 16,0-21-16,0 21 0,1-21 16,20 0-16,-21 21 0,0-21 0,0 22 15,1-22-15,-1 0 0,0 0 16,0 21-16,0-21 16,0 0-1,1 0 1</inkml:trace>
  <inkml:trace contextRef="#ctx0" brushRef="#br0" timeOffset="102513.48">18119 9546 0,'0'-21'47,"21"21"-47,-21-21 0,21 21 16,-21-21-16,21 0 0,0 21 15,-21-22-15,21 1 0,1 0 0,-22 0 16,21 0-16,0 0 15,-21-1-15,21 22 0,-21-21 16,0 0-16,0 0 16,0 0-1,0 0 17,0 42-1,-21 0-31,0 0 15,0 0-15,-1 0 0,1 1 16,0 20-16,0-21 0,0 21 0,0 1 16,-1-1-16,1 0 0,0 1 15,0 20-15,-21-20 0,20-1 0,1 21 16,0-20-16,0-1 0,0 0 16,0 1-16,-1-1 0,1 0 0,0 1 15,0-1-15,0 0 0,21-20 0,-21 20 16,-1-21-16,1 21 0,0 1 15,0-22-15,0 0 0,21 21 0,-21-20 16,-1-1-16,1 0 0,21 0 0,0 0 16,0 0-16,-21-21 0,21 22 15,0-1-15,-21-21 0,21 21 16,0-42 62,0 0-62,0-1-16</inkml:trace>
  <inkml:trace contextRef="#ctx0" brushRef="#br0" timeOffset="103229.07">18881 9610 0,'0'0'0,"0"-21"0,0-1 0,0 1 16,0 0-16,21 21 15,-21-21-15,0 0 16,0 42 15,0 0-31,0 0 0,0 0 16,-21 22-16,-1-1 0,22-21 16,-21 22-16,0-1 0,0 0 15,0 1-15,21-1 0,-21 0 0,-1 1 16,1-1-16,21 0 0,-21-21 15,21 22-15,0-22 0,-21 0 0,21 0 16,0 22-16,0-22 0,0 0 16,0 0-16,0 0 0,0 0 15,21-21 1,0 0-16,0 0 0,1 0 16,-1 0-16,0 0 15,-21-21-15,21 21 0,0-21 0,-21 0 16,21 21-16,-21-21 15,22 0-15</inkml:trace>
  <inkml:trace contextRef="#ctx0" brushRef="#br0" timeOffset="103488.91">18648 9991 0,'21'0'0,"0"0"0,0 0 16,0-21-16,1 21 0,-1 0 16,0 0-16,0-22 0,0 22 0,0 0 15,22 0-15,-22 0 0,0-21 0,0 21 16,0 0-16,1 0 0,-1 0 15</inkml:trace>
  <inkml:trace contextRef="#ctx0" brushRef="#br0" timeOffset="104249.48">19748 10054 0,'0'-42'15,"22"42"-15,-22-21 0,0 0 16,21-1-16,-21 1 15,21 0-15,-21 0 0,0 0 16,0 0-16,0-1 0,0 1 16,0 0-16,-21 0 15,0 21-15,-1 0 0,1 0 0,0 0 16,0 0-16,0 0 0,-22 0 16,22 21-16,-21 0 0,0-21 0,20 21 15,-20 1-15,0-1 0,21 0 0,-22 21 16,22-21-16,0 1 0,0-1 15,0 21-15,-1-21 0,22 0 0,0 1 16,0-1-16,0 0 0,0 0 0,0 0 16,0 0-16,22-21 0,-1 22 15,0-22-15,0 21 0,0-21 16,22 0-16,-22 0 0,0 0 0,21 0 16,-21 0-16,22 0 0,-22 0 15,21 0-15,-21 0 0,22 0 0,-22-21 16,0-1-16,21 1 0,-20 0 0,-1 0 15,21-21-15,-21 20 0,0-20 16,1 0-16,-1-1 0,21 1 0,-21 0 16,0-22-16,1 22 0,-1-22 0,-21 22 15,21-21-15,-21 20 0,21 1 16,-21 0-16,0 20 0,0 1 0,0 0 16,0 0-16,0 0 0,0 0 15,-21 21 1,21 21-1,-21 0-15,21 0 0,0 21 16,0 1-16,-21-1 0,21 0 0,-22 1 16,22-1-16,0 22 0,-21-22 0,21 21 15,-21-20-15,21-1 0,0 0 16,-21 1-16,21-22 0,0 21 0,0-21 16,0 1-16,0-1 0,0 0 0,21 0 15,0 0-15,0-21 16,1 21-16,-1-21 0,0 0 15,0 0-15,0 0 0,0 0 0,1-21 16,-1 0-16,21 0 16</inkml:trace>
  <inkml:trace contextRef="#ctx0" brushRef="#br0" timeOffset="104568.82">20764 9419 0,'0'0'0,"0"-21"15,22 21 1,20-21-16,-21 21 0,0-21 15,22 21-15,-22 0 0,21 0 0,-21 0 16,22 0-16,-22 0 0,21 0 0,-21 0 16,22 0-16,-22 0 0,0 0 15,0 0-15,-42 0 32,0-21-32,0 21 15,-22 0-15,22 0 0</inkml:trace>
  <inkml:trace contextRef="#ctx0" brushRef="#br0" timeOffset="104916.84">20764 9335 0,'0'21'16,"0"0"-1,0 0-15,0 0 0,0 0 16,-21 1-16,21 20 0,0-21 15,-21 21-15,21-20 16,0 20-16,0 0 0,-21 1 0,21-1 16,-21 0-16,21-21 0,0 22 0,0-1 15,-21 0-15,21 1 0,-22-22 16,22 21-16,0-21 0,0 22 0,0-22 16,0 0-16,0 21 0,0-20 15,0-1-15,0 0 0,0 0 0,0 0 16,0 0-16,22 1 0,-22-1 15,21-21-15,0 0 0,0 21 16,0-21-16,0 0 0,1 0 0,-1 0 16,0 0-16,0 0 0,0-21 15,0 21-15,1-21 0,-1-1 16,0 1-16,0 0 0,0 0 0</inkml:trace>
  <inkml:trace contextRef="#ctx0" brushRef="#br0" timeOffset="105629.07">21357 9610 0,'0'-43'16,"0"22"0,21 21-16,0-21 15,1 21-15,-1 0 16,0 0-16,0 0 0,0 0 0,0 0 16,1 0-16,-1 0 0,0 0 0,0 0 15,-21 21-15,0 0 16,0 1-16,0-1 0,0 0 0,0 0 15,-21 0-15,21 0 0,-21 1 16,0-1-16,-22 0 0,22 0 16,0-21-16,0 21 0,0 0 0,-1-21 15,1 22-15,21-1 0,-21-21 16,21-21 15,21-1-15,0 22-16,1-21 15,-1 21-15,0 0 0,0 0 16,0 0-16,0 0 16,1 0-16,-1 0 0,0 0 0,0 0 15,0 0-15,-21 21 0,21-21 16,1 22-16,-1-22 0,-21 21 16,0 0-16,21 0 0,-21 0 15,21-21-15,-21 21 0,0 1 0,0-1 16,0 0-16,0 0 15,0 0-15,-21-21 0,0 21 16,0-21-16,-1 0 0,1 22 0,-21-22 16,21 0-16,-22 0 0,22 0 15,-21 21-15,0-21 0,20 0 0,-20 0 16,21 0-16,0 0 0,0 0 16,-1 0-16,1 0 0,0 0 15,0 0-15,42-21 47,0-1-31,0 1-16</inkml:trace>
  <inkml:trace contextRef="#ctx0" brushRef="#br0" timeOffset="106357.65">22246 9165 0,'0'0'15,"0"-21"1,21 21-16,0 0 16,1 0-16,20 0 0,-21 0 15,21 0-15,-20 0 0,20 0 0,0 0 16,1 0-16,-22 0 0,21 0 16,-21 0-16,22 0 0,-22 0 0,0 0 15,0 0-15,0 0 0,0 0 16,-21 21-1,0 0 1,0 1-16,0-1 16,0 0-16,0 0 0,0 0 15,0 0-15,0 1 0,0-1 16,0 0-16,-21 0 0,21 21 0,-21-20 16,21 20-16,-21 0 0,21-21 15,-21 22-15,21-1 0,0 0 16,0 1-16,-21-1 0,21 0 0,-22 1 15,22-22-15,0 21 0,0 1 0,-21-22 16,21 21-16,0-21 0,-21 0 16,21 22-16,0-22 0,0 0 0,0 0 15,0 0-15,0 1 0,0-1 0,0 0 16,-21 0-16,0 0 16,0 0-16,-1-21 0,1 0 0,0 0 15,0 0-15,0 0 0,0 0 16,-1 0-16,-20 0 0,21 0 0,0 0 15,-22 0-15,22 0 0,0 0 16,0 0-16,0 0 0,0 0 16,-1 0-16,1 0 0,0 0 15,0 0 1,0 0-16,42 0 62,0 0-46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09:29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3429 0,'0'0'0,"85"-106"0,-1 0 0,1 1 16,21-22-16,0 21 0,0 0 0,21 0 15,0 21-15,0 1 0,0-1 16,-22 22-16,1-1 0,-42 22 0,-1 21 15,-20-1-15,-22 1 0,-64 21 16,-41 21-16,-1 1 16,-63 20-16,0 0 0,-43 1 0,-20 20 15,-22 1-15,0 20 0,-21-20 0</inkml:trace>
  <inkml:trace contextRef="#ctx0" brushRef="#br0" timeOffset="180.89">4551 2963 0,'0'0'0,"-127"43"0,42-1 0,22-21 15,41-21-15,44 0 0,41-21 0,43-21 16,21-1-16,63 1 0,1-21 0,42 20 15,0-20-15,21-1 16,0 22-16,-22 0 0,-20-1 0,0 22 0,-64 21 16,-21 0-16,-42 0 0,-22 21 15,-63 0-15,-21 22 0,-43-1 16,-41 22-16,-22-1 0,-43 1 0,-20 20 16,-1 1-16,-42 0 0,1 20 0,-1-20 15,0 21-15,0-21 0,21-22 16,22 1-16</inkml:trace>
  <inkml:trace contextRef="#ctx0" brushRef="#br0" timeOffset="451.74">7810 5122 0,'22'0'0,"-1"0"0,0 0 15,0 0-15,21 0 0,-20 0 0</inkml:trace>
  <inkml:trace contextRef="#ctx0" brushRef="#br0" timeOffset="880.66">7514 5334 0,'0'0'0,"-21"21"0,0 0 16,0-21-16,-1 0 0,44 0 16,41-21-16,1 0 0,41 0 15,22 0-15,0 0 0,22-1 16,41 1-16,-21 0 0,22 0 0,-1 0 16,22 0-16,-21-1 0,-1 1 0,-21 21 15,-20 0-15,-22 0 0,-22 0 16,-62 0-16,-22 21 0,-42 1 0,-43-1 15,-20 0-15,-43 21 0,-43 1 0,1-1 16,-43 21-16,1 1 0,-1-1 16,-21 1-16,0-1 0,22 1 0,-1-1 15,21 1-15,22-1 0,42-20 16,0-1-16,42 0 0,43 1 0,21-1 16,21-21-16,0 22 0,42-22 15,22 0-15,20-21 0,22 0 0,21 0 16,0 0-16,21 0 0,1 0 0,-1-21 15,-21 21-15,0-21 0,0 21 0,-21 0 16,-1 0-16,-41 0 0,-1 0 16,-41 0-16,-65 21 15,1 0-15,-43 21 0,-21-21 0,-21 22 16</inkml:trace>
  <inkml:trace contextRef="#ctx0" brushRef="#br0" timeOffset="1864.22">5969 5927 0,'-85'0'16,"170"0"-16,-233 0 0,63-43 0,43 22 15,-1-21-15,1 21 0,21-22 0,21 1 16,0 0-16,21-1 0,21 1 16,1-21-16,-1 20 0,22 1 0,20 0 15,1-1-15,21-20 0,21 20 16,0 1-16,42-21 0,-21-1 0,22 1 15,-1-1-15,21 1 0,22 20 0,42 1 16,-21 21-16,-21-22 0</inkml:trace>
  <inkml:trace contextRef="#ctx0" brushRef="#br0" timeOffset="1901.2">10012 4974 0</inkml:trace>
  <inkml:trace contextRef="#ctx0" brushRef="#br0" timeOffset="1933.18">9610 5376 0,'0'0'0,"-22"22"0,-41-1 0</inkml:trace>
  <inkml:trace contextRef="#ctx0" brushRef="#br0" timeOffset="2220.02">8869 8192 0,'63'0'15,"-126"0"-15,211 0 0,-42 21 0,42-21 0,42 0 16,-20 0-16</inkml:trace>
  <inkml:trace contextRef="#ctx0" brushRef="#br0" timeOffset="2311.96">11747 8954 0,'-63'21'0,"126"-42"0</inkml:trace>
  <inkml:trace contextRef="#ctx0" brushRef="#br0" timeOffset="2399.91">9673 9589 0,'0'0'0,"-21"42"0,0 0 0,-22 1 0,22 20 15,0-21-15,21 1 0,0-1 0,0 0 16,21-20-16,22-1 0,-1 0 0,43-21 16</inkml:trace>
  <inkml:trace contextRef="#ctx0" brushRef="#br0" timeOffset="2452.88">10964 9885 0,'-21'0'0,"42"0"0,-84 0 0,42 0 0</inkml:trace>
  <inkml:trace contextRef="#ctx0" brushRef="#br0" timeOffset="3955.67">10795 7070 0,'0'0'0,"0"-43"0,0 1 15,0 0-15,0-1 0,0 22 0,21 0 16,21 0-16,-20 21 0,41 0 16,1-21-16,-1 21 0,1 0 0,20 0 15,1 0-15,21 0 0,105 0 0,-105 0 16,21 0-16,0 0 0,-21 0 0,0 0 16,0 0-16,0 0 0,-22 0 0,-20 0 15,-1-170-15,1-189 0,-43-65 0,21 64 16,-42 85-16,0 42 0,-21 85 15,-21 21-15,-22 64 0,-20 20 0,-22 22 16,0 21-16,0 0 0,-21 21 0,0 1 16,0 20-16,-85 21 15,107-20-15,20-22 0,21 21 16,22-21-16,0 22 0,21-22 0,21 0 16,21 0-16,0 0 0,21 22 0,22-22 15,-1 0-15,1 0 0,20 0 16,22 1-16,-21-1 0,21 0 0,0 0 15,-1 21-15,1-20 0,-21-1 0,-22 0 16,1 0-16,-22 0 0,1 0 16,-22 1-16,-21-1 0,-21 0 0,-22 0 15,1 21-15,-43-20 0,1-1 0,-22 0 16,0 21-16,-21-21 0,-21 22 0,21-22 16,-21 0-16,-1 21 0,1-20 15,42-1-15,1 0 0,20 0 16,43 0-16,20 0 0,65-21 15,20 0-15,22 0 0,21 0 0</inkml:trace>
  <inkml:trace contextRef="#ctx0" brushRef="#br0" timeOffset="4104.58">12425 5800 0,'169'-43'0,"-338"86"0,486-107 0,-147 43 15,-1 0-15,0-21 0,22 20 0,-22-20 16,-21 0-16,0 21 0,-42-22 16,0 22-16,-42 0 0,-1-21 0,-42 20 15,-21 1-15,-21 21 0,-21-21 0,-22 21 16,-20-21-16,-22 21 0,0 0 15,-42 0-15,0 21 0,-22 0 0,1 0 16,0-21-16,-1 22 0,-20-1 16,20 21-16</inkml:trace>
  <inkml:trace contextRef="#ctx0" brushRef="#br0" timeOffset="4264.49">11747 5715 0,'22'0'0,"-44"0"0,44 21 16,-1-21-16,42 0 0,1 21 0,42 1 16,-1-1-16,44 0 0,-1 0 15,0-21-15,42 21 0,-20 0 0,-1 1 16,0-1-16,-20 0 0,-22 0 0,-22 21 15,-20-20-15,-43-1 0,-20 21 0,-22-21 16,-43 0-16,-20 22 0,-22-1 16,-42 0-16,-21 1 0,0-1 0,-22 22 15,1-1-15,-21-21 0,-22 22 16,0-22-16,43 1 0</inkml:trace>
  <inkml:trace contextRef="#ctx0" brushRef="#br0" timeOffset="4452.38">11091 7133 0,'21'0'15,"22"0"-15,401 106 16,-274-64-16,20-20 15,43 20-15,0 0 0,0-21 0,-1 22 16,1-1-16,-21 0 0,-43 1 0,-21-1 16,-21 0-16,-42 22 0,-43-22 0,-42 1 15,-21 20-15,-42-21 0,-22 22 0,-42-1 16,-21 1-16,0-1 0,-43 22 16,22-21-16,-22 20 0,1-20 15,-22 20-15,22 1 0,-1 0 0,22-22 16,0 22-16,-1-22 0,22 1 0,0-22 15,42-21-15,21 1 0,22-22 0</inkml:trace>
  <inkml:trace contextRef="#ctx0" brushRef="#br0" timeOffset="5076.02">12785 1969 0,'0'0'0,"0"21"0,0 0 16,-22 0-16,22 21 0,-21-20 0,0-1 15,21 0-15,-21 0 0,21 21 16,-21-20-16,21 20 0,0-21 0,0 21 16,0-20-16,0-1 0,21 0 0,21 0 15,1 0-15,-1-21 0,0 0 16,43 0-16,-22 0 0,22 0 0,0 0 15,-1 0-15</inkml:trace>
  <inkml:trace contextRef="#ctx0" brushRef="#br0" timeOffset="5256.07">13906 2688 0,'0'21'15,"-84"64"1,41-43-16,-20 1 0,-22-1 0,1 0 16,-22 22-16,21-22 0,0 22 0,1-1 15,-22-20-15,21 20 0,-42-21 0,85 1 16,-43-1-16,22 0 0,-1 1 0,43-22 15,21 21-15,21 1 0,22-22 0,20 0 16,22 0-16,21 0 0,-1 0 16,44 1-16,-1-22 0,21 21 0,0 0 15,22-21-15,-22 0 0</inkml:trace>
  <inkml:trace contextRef="#ctx0" brushRef="#br0" timeOffset="5411.99">15409 4191 0,'0'0'0,"-21"21"0,-21 0 0,-22 22 16,1-1-16,-43 0 0,21 22 0,-42-22 15,21 22-15,-21-1 0,0 1 16,0-1-16,0 1 0,22-1 0,20 1 16,0-1-16,43-20 0,21 20 0,21-21 15,42 1-15,22-1 0,20 0 0,22 1 16,21-22-16,21 21 0,22-21 16,20 1-16,1-1 0,63-21 15</inkml:trace>
  <inkml:trace contextRef="#ctx0" brushRef="#br0" timeOffset="5568.07">16849 5715 0,'21'21'0,"-21"43"15,0-22 1,-21-21-16,-43 22 0,1-1 0,-22 21 16,-21-20-16,-21-1 0,-21 22 0,21-22 15,-21 21-15,0-20 0,-1 20 0,1-20 16,21-1-16,21 0 0,22 1 16,20-1-16,43 0 0,21 1 0,21-22 15,43 21-15,20-21 0,43 0 16,0 1-16,22-1 0,20-21 0,-21 0 0</inkml:trace>
  <inkml:trace contextRef="#ctx0" brushRef="#br0" timeOffset="5644.03">17970 6922 0,'-105'63'15,"41"-42"1,-42 0-16,-21 1 0,-21 20 0</inkml:trace>
  <inkml:trace contextRef="#ctx0" brushRef="#br0" timeOffset="5927.93">16129 7303 0,'-64'21'0,"128"-42"0,-191 63 0,21-21 16,0 0-16,0 0 0,22 22 0,-1-22 15,22 0-15,20 21 0,43-20 0,21-1 16,43 0-16,-1 0 0,43 0 0,21-21 16,43 21-16,-1-21 15,0 0-15,22 0 0,-1 0 0,-20 22 16,-1-22-16,0 21 0,-42-21 0,-21 21 0,-21-21 16,-22 21-16,-42 0 0,-21 0 15,-42 1-15,0-1 0,-64 0 0,0 0 16,-21 21-16,-21-20 0,-21-1 15,-22 21-15,22-21 0,-1 22 0,1-1 16,21-21-16,0 21 0,42 1 0,21-22 16,22 21-16,20 1 0,43-22 0,0 21 15,43 0-15,20 1 0,22-22 0,21 21 16,21 1-16,0-22 0,21 21 16,-21-21-16,21 22 0,-42-22 0,0 0 15,-22 0-15,1 0 0,-64-21 16</inkml:trace>
  <inkml:trace contextRef="#ctx0" brushRef="#br0" timeOffset="5955.92">16341 8573 0,'0'0'0,"-43"-22"0,-126-41 16</inkml:trace>
  <inkml:trace contextRef="#ctx0" brushRef="#br0" timeOffset="7092.46">5715 7027 0,'-21'0'0,"42"0"0,-63 22 0,20-1 0,22 0 16,-21 0-16,0 0 15,21 0-15,0 1 0,0-1 16,0 21-16,-21-21 0,0 0 0,0 1 16,-1 20-16,1-21 0,0 0 0,-21 22 15,21-22-15,-22 21 0,22-21 16,0 0-16,0 22 0,0-22 0,21 0 16,0 0-16,0 0 0,21 1 15,21-22-15,0 21 0,22-21 16,42 0-16,0 0 0,-1 0 0,44-21 0,-1-1 15,21 1-15,22 0 0,-1 0 16,1 21-16,-22 0 0,21 0 16,-20 0-16,-22 0 0,-21 0 0,-42 21 15,-1 21-15,-41-20 0,-22 20 0,-21 0 16,-43 22-16,-41-1 0,-1 1 16,-21-1-16,-21 1 0,-42 20 0,21-20 15,-22 21-15,1-22 0,0 22 0,21-22 16,-1 22-16,22-22 0,43 1 0,20-22 15,22 1-15,42-1 16,42-21-16,22 0 0,20 0 0,43-21 16,43 0-16,-1 0 0,43-21 0,-22 21 15,43-21-15,-21 21 0,-1 0 0,-20 0 16,-22 0-16,-21 0 0,-21 0 16,-42 21-16,-21 0 0,-64 22 0,0-1 15,-64 0-15,-21 22 0,-20-22 0,-22 43 16,-43-22-16,1 1 0,0 21 0,-1-1 15,-20 1-15,20-22 0,1 22 16,21-21-16,42-1 0,0-21 0,43 1 16,20-1-16,43 0 0,0-20 0,64-22 15,-1 21-15,64-21 0,0 0 16,22 0-16,20 0 0,21-21 16,1 21-16,-1-22 0,1 1 0,-22 21 15,1 0-15,-43 0 0,0 21 0,-43-21 16,-20 43-16,-43 20 0,-21-20 0,-21-22 15,-43 21-15,1 0 0,-43 22 16,-21-1-16,-21 1 0,0-1 0,-22 1 16,1 21-16,-22-1 0,22-20 0,0 20 15,-1 1-15,43-21 0,0 20 0,43-20 16,20-1-16,43-20 0,21-1 16,42 0-16,64-21 0,0 1 0,42-22 15,43 0-15,-1 0 0,43 0 16,-42 0-16,63 0 0,21 0 0,-21 0 15,0 0-15,-21 0 0,-22 21 16,-20 0-16,-43 21 0,-42-21 0,-22 22 16,-41-1-16,-43 0 0,-43 1 0,1 20 15,-43 1-15,-20-1 0,-22 1 0,0-1 16,-22 1-16,1-1 0,0 22 0,0-22 16,42 1-16,0-1 0,22-20 15,20 20-15,43-20 0,21-1 0,42 0 16,43 1-16,42-22 0,0 0 0,63-21 15,1 21-15,42-21 0,0 0 0,21 21 16,0-21-16</inkml:trace>
  <inkml:trace contextRef="#ctx0" brushRef="#br0" timeOffset="7293.36">11599 12975 0,'21'0'15,"-42"0"-15,64 21 0,-43 1 0,0-1 0,-22 0 16,-20 0-16,0 0 0,-43 0 16,-21 22-16,-21-22 0,0 0 0,-21 21 15,21-20-15,-21 20 0,21-21 0,21 0 16,0 0-16,22 22 0,41-43 0,22 21 15,21 0-15,42 0 0,43-21 0,21 0 16,42 0-16,43-21 0,20 0 16,43 0-16,21 0 0,1-22 0,20 22 15,21-21-15,-20-22 0,-22 22 0,0-22 16,-42 1-16,-21-1 0,-43 1 16,-42-22-16,-42 1 0,-43-1 15,-42 0-15,0-21 0</inkml:trace>
  <inkml:trace contextRef="#ctx0" brushRef="#br0" timeOffset="7780.07">12700 9356 0,'21'0'16,"-42"0"-16,63 0 0,1 0 0,-1 0 15,0 0-15,43 0 0,21 0 16,0 0-16,21 0 0,21 0 15,0 0-15,21 0 0,128-21 0,-128 21 16,-21 21-16,0 0 0,0-21 0,-42 21 16,0 0-16,-42 0 15,-1 1-15,-42 20 0,-21-21 0,-21 21 16,-21 1-16,-22 20 0,-42-20 0,22-1 16,-43 21-16,0 1 0,0-22 0,0 22 15,0-1-15,42-20 0,0 20 16,22-21-16,42 1 0,21 20 0,21-20 15,21-1-15,43-21 0,42 21 0,0 1 16,21-22-16,21 0 0,1 0 0,20 22 16,1-22-16,-22 21 0,0-21 15,-20 22-15,-44-22 0,1 21 16,-42-21-16,-22 22 0,-21-1 0,-21 0 16,-42-21-16,-22 22 0</inkml:trace>
  <inkml:trace contextRef="#ctx0" brushRef="#br0" timeOffset="8087.89">15028 11430 0,'0'0'0,"-21"0"16,-21 21-16,-1 0 0,1 22 0,21-22 15,0 21-15,21 1 0,0-22 0,21 21 16,42-21-16,22 0 0,21 22 16,0-22-16,42 0 0,0 0 0,0 0 15,22 1-15,-1-1 0,0-21 0,1 21 16,-22 0-16,-42 0 0,21 22 0,-43-22 16,-20 0-16,-22 0 0,-42 0 15,0 22-15,-42-22 0,-22 21 16,-20-21-16,-43 22 0,0-1 0,-22-21 15,-20 21-15,0 1 0,-1-1 0,1 0 16,0-20-16,-1 20 0,43 0 16,0 1-16,43-22 0,20 21 0,43-21 15,21 0-15,42 22 0,43-43 0,21 21 16,21 0-16,21-21 0,21 0 0,22 0 16,21 21-16,-22 0 0,22-21 15,-22 22-15,1-1 0,-22 0 0,-42-21 16,0 21-16,-42 0 0,-43 0 0,-21 1 15,-21-1-15,-42 0 0,-64-21 16,-21 21-16</inkml:trace>
  <inkml:trace contextRef="#ctx0" brushRef="#br0" timeOffset="8260.31">15430 13335 0,'0'0'0,"-21"0"0,-21 21 0,21 0 16,0-21-16,21 22 0,21-22 0,0 21 16,42 0-16,22-21 0,42 0 15,0 21-15,42-21 0,1 0 0,20 21 16,1-21-16,-1 0 0,1 21 0,-22-21 15,0 22-15,-20-22 0,-44 21 0,1-21 16,-42 21-16,-22-21 0,-63 0 16,0 0-16,-64 21 0,0-21 0</inkml:trace>
  <inkml:trace contextRef="#ctx0" brushRef="#br0" timeOffset="8316.27">16362 13758 0,'42'0'15,"-84"0"-15,126 0 0,-20 0 0,21 0 16,20 0-16,1-21 0,42 0 0</inkml:trace>
  <inkml:trace contextRef="#ctx0" brushRef="#br0" timeOffset="8364.25">18267 13547 0,'0'0'0,"21"-21"0,21 21 0,-21-22 16,1 1-16,-22 0 0,-22-21 0</inkml:trace>
  <inkml:trace contextRef="#ctx0" brushRef="#br0" timeOffset="8541.14">17060 13272 0,'-42'0'0,"-85"-43"15,127 22 1,21 0-16,43 21 0,20-21 15,22 0-15,21-1 0,0 22 0,0-21 16,21-21-16,0 21 0,22-22 0,-22 1 16,-21 21-16,0-21 0,-21-1 0,0 22 15,-43-21-15,-21-1 0,-20 1 16,-22 21-16,-43-21 0,-20-1 0,-22-20 16,0 20-16,-42-20 0,0 21 0,-21-1 15,-21 1-15</inkml:trace>
  <inkml:trace contextRef="#ctx0" brushRef="#br0" timeOffset="8676.07">16912 12086 0,'212'-106'31,"-106"64"-31,63 21 0,0 0 0,22-22 16,20 22-16,22 0 0,-21 0 15,21-21-15,-43 20 0,1 1 16,-43-21-16,-21 21 0,-42-22 0,-43 1 16,-21 21-16,-42-43 0,-21 22 0,-43 0 15,-21-1-15,-21 1 0,-21 0 0</inkml:trace>
  <inkml:trace contextRef="#ctx0" brushRef="#br0" timeOffset="9148.28">17441 10943 0,'0'0'0,"-21"0"0,-42-21 0,20 0 16,1 21-16,21-21 0,21 0 0,21 21 16,21-22-16,43 1 0,21 0 0,21 0 15,21 0-15,21 0 16,22-1-16,-1 1 0,1 0 0,-1 0 0,-20-21 16,-1 20-16,-21 1 0,-42 0 15,-21-21-15,-22 21 0,-42-1 0,-21-20 16,-42 21-16,0-21 0,-43-1 0,0 22 15,-42-21-15,0 21 0,0-1 16,-42 1-16,21-21 0,0 21 0,-22 0 16,1-1-16,42 1 0,0 0 0,42 21 15,22-21-15,20 0 0,43 0 0,43 21 16,20-22-16,22 1 0,63 0 0,0 21 16,43-21-16,-1 0 0,22 21 0,-22-21 15,22 21-15,-21 0 16,-22-22-16,-21 22 0,-21-21 0,-42 0 0,-22 21 15,-42-21-15,-21 0 0,-21 0 16,-42-22-16,-22 22 0,-21 0 0,-21-21 16,0 20-16,-21 1 0,0-21 0,0 21 15,21 0-15,0-1 0,0 1 16,21 0-16,21 21 0,43-21 0,21 0 16,42 0-16,42 21 0,43-22 0,21 1 15,43 0-15,20 21 0,22-21 16,-1 0-16,22 21 0,-21-21 0,21 21 0,-22-22 15,-20 1-15,-43 0 16,0 0-16,-42 0 0,-42-22 0,-22 1 16,-21 0-16,-21-1 0,-42 1 0,-22 0 15,1-22-15,-43 22 0,0-22 0,0 1 16,0-1-16,1 64 0,-22-42 0,21-43 16</inkml:trace>
  <inkml:trace contextRef="#ctx0" brushRef="#br0" timeOffset="9448.11">19516 8065 0,'0'-22'0,"42"1"0,0 0 16,43 0-16,0 0 0,42 0 0,0-22 15,21 22-15,21 0 0,0-21 16,1 20-16,-1-20 0,-42 21 0,0-21 16,-42-1-16,-22 1 0,-20 0 15,-43-22-15,-43 1 0,-20-1 0,-43 22 16,-21-22-16,-21 1 0,-22 20 16,-20-20-16,-22 21 0,1-22 0,-1 1 15,21 20-15,-20 1 0,20 0 0,22 20 16,21-20-16,21 21 0,63 0 0,22-22 15,42 22-15,42 0 0,43 0 16,42 0-16,21 0 0,43-1 0,20 1 16,1 0-16,21 0 0,0 0 0,-22 0 15,1-1-15,-22 1 0,-41-21 0,-1 21 16,-42 0-16,-22-22 0,1 22 16,-43-21-16,-21 21 0,-21-22 0,-21 22 15,-21-21-15,0 21 0,-22-22 0,1 1 16,-43 21-16,0-22 0,-21 1 15,-21-21-15,0-1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36:46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106 0,'0'-21'78,"0"0"-62,0-1-1,0 1 1,-21 21-16,0 0 16,0 0-16,-1 0 0,1 0 15,0 0-15,0 0 0,0 0 16,0 21-16,-22 1 0,22-1 15,0 0-15,0 0 0,-22 0 0,22 22 16,0-1-16,-21-21 0,21 21 16,-22 22-16,1-22 0,0 1 0,20-1 15,-20 0-15,0 22 0,21-22 16,-1 0-16,1 1 0,21-1 0,0 0 16,0 1-16,0-22 0,0 21 15,21-21-15,22-21 0,-1 22 16,0-22-16,1 0 0,-1 0 0,0 0 15,22 0-15,-22 0 0,1 0 16,-1 0-16,-21-22 0,21 22 0,-20-21 16,20 21-16,-21-21 0,0 21 15,0-21-15,1 0 0,-22 0 0</inkml:trace>
  <inkml:trace contextRef="#ctx0" brushRef="#br0" timeOffset="644.62">3873 64 0,'0'-43'16,"-21"43"-16,21-21 0,-21 21 15,21 21-15,0 0 16,0 1-16,0-1 0,0 21 16,0 0-16,0 1 0,0-1 0,0 0 15,0 1-15,-21-1 0,21 0 16,-21 1-16,21-1 0,-21 0 15,21-20-15,0 20 0,0-21 0,0 0 16,0 22-16,0-22 0,0 0 0,0 0 16,-22-21 15,22-21-15,0 0-1,0 0-15,0-1 0,0-20 0,0 21 16,0 0-16,0-22 0,22 22 15,-1-21-15,0 21 0,0-22 0,-21 22 16,42 0-16,-20-21 0,-1 21 16,0-1-16,0 22 0,0-21 15,0 21-15,1 0 0,20 0 0,-21 0 16,0 21-16,0 1 0,1-1 0,-22 21 16,0-21-16,21 22 0,-21-1 15,0 0-15,0-21 0,0 22 16,0-1-16,0 0 0,-21-20 0,-1 20 15,22-21-15,-21 0 0,21 22 16,-21-22-16,21 0 0,0 0 16,0-42 15,21 0-31,0 0 16</inkml:trace>
  <inkml:trace contextRef="#ctx0" brushRef="#br0" timeOffset="1212.3">4847 593 0,'0'0'0,"0"-21"0,0-1 15,0 1-15,0 0 16,0 0-16,0 0 15,0 0-15,-21 21 0,0-22 16,21 1-16,-21 21 0,21-21 0,-22 21 16,1 0-16,0 0 15,0 0-15,0 0 0,0 0 0,-22 21 16,22 0-16,-21 1 0,21-1 16,-1 21-16,-20-21 0,21 22 0,0-22 15,0 21-15,-1-21 0,1 22 16,0-22-16,21 21 0,-21-21 0,21 22 15,0-22-15,0 0 0,0 0 16,21 0-16,0-21 0,22 21 16,-22-21-16,0 0 0,0 0 15,21 0-15,1-21 0,-22 0 16,21 0-16,1 0 0,-22 0 0,21-1 16,-21-20-16,0 21 0,1-21 15,-1 20-15,0-20 0,0 21 0,-21 0 16,21 0-16,-21-1 0,0 1 15,0 0-15,0 0 0,-21 42 32,21 0-17,-21 0-15,21 1 0,0-1 0,0 0 16,0 0-16,0 0 0,0 0 16,0 1-16,0-1 0,0 0 0,0 0 15,0 0-15,21-21 16,0 21-16,0-21 0,1 0 15,-1 0-15,0 0 0,0 0 16,0 0-16,22 0 0</inkml:trace>
  <inkml:trace contextRef="#ctx0" brushRef="#br0" timeOffset="1576.39">5419 339 0,'0'-21'32,"0"42"-32,-22-21 0,22 21 15,0 0-15,0 0 0,0 22 0,-21-22 16,21 0-16,0 21 0,-21 1 16,21-22-16,0 21 0,-21 0 0,21 22 15,0-22-15,0 22 0,0-22 0,0 22 16,0-1-16,-21-21 0,21 22 15,0-1-15,-21 1 0,21-22 0,0 22 16,0-22-16,-22 22 0,22-22 16,-21 21-16,21-20 0,-21 20 0,21-20 15,0-1-15,0-21 0,0 21 16,-21-20-16,21-1 0,21-21 31,-21-21-31,21-1 16,0-20-16,-21 21 0,22-21 15,-1-1-15,0 1 0,-21 0 0</inkml:trace>
  <inkml:trace contextRef="#ctx0" brushRef="#br0" timeOffset="1928.62">5397 635 0,'0'0'0,"0"-21"0,-21 0 15,21 0-15,0-1 0,0 1 16,0 0-16,0 0 0,0 0 0,21 0 16,1-1-16,-1 1 0,0 0 15,21 0-15,-21 0 0,22 21 0,-22-21 16,21 21-16,1 0 0,-22 0 16,21 0-16,0 21 0,-20 0 0,-1-21 15,0 21-15,0 21 0,-21-20 16,0-1-16,0 0 0,0 21 15,0-21-15,-21 1 0,0 20 0,-22-21 0,1 0 16,21 0-16,-21 1 16,-1-1-16,1 0 0,21 0 0,-22-21 15,22 21-15,0-21 0,-21 0 16,21 0-16,21-21 31,21 21-15,-21-21-16</inkml:trace>
  <inkml:trace contextRef="#ctx0" brushRef="#br0" timeOffset="2251.44">6244 106 0,'0'0'0,"0"-21"0,0 42 47,-21 0-47,21 21 0,-21-20 0,21 20 16,0 0-16,-21 1 0,-1-1 16,22 0-16,-21 1 0,21-1 15,-21 0-15,21 1 0,-21-1 16,21 0-16,0-21 0,0 22 0,0-22 15,0 0-15,0 0 0,0 0 0,21-21 16,0 0-16,0 0 16,1 0-16,-1 0 0,0 0 0,0 0 15,0-21-15,0 0 0,1 21 16</inkml:trace>
  <inkml:trace contextRef="#ctx0" brushRef="#br0" timeOffset="2383.51">6011 466 0,'0'0'0,"-21"0"16</inkml:trace>
  <inkml:trace contextRef="#ctx0" brushRef="#br0" timeOffset="2475.44">6054 487 0,'0'0'0,"21"0"0,0 0 16,0 0-16,0-21 0,0 21 15,1 0-15,-1 0 0,0-21 0,0 21 16,0-22-16,0 22 0,1-21 16,-1 21-16</inkml:trace>
  <inkml:trace contextRef="#ctx0" brushRef="#br0" timeOffset="2638.48">6667 529 0,'-21'0'16</inkml:trace>
  <inkml:trace contextRef="#ctx0" brushRef="#br0" timeOffset="2911.49">6773 508 0,'21'0'16,"22"-21"-16,-22 0 15,0 21-15,0-21 0,0 21 16,-21-22-16,0 1 0,0 0 16,0 0-1,-21 21-15,0 0 0,0 0 0,0 0 16,0 0-16,-22 0 0,22 21 0,0 0 16,0-21-16,0 21 0,-1 1 15,1-1-15,0 0 0,0 0 0,21 0 16,-21 22-16,21-22 0,0 0 15,0 0-15,0 0 0,0 0 16,0 1-16,0-1 0,0 0 0,21-21 16,0 21-16,0-21 0,0 0 15,22 21-15,-22-21 0,0 0 0,21 0 16,-20 0-16,20 0 0,-21 0 16,21-21-16,-20 21 0,-1-21 0,0 0 15,0 21-15</inkml:trace>
  <inkml:trace contextRef="#ctx0" brushRef="#br0" timeOffset="3328.25">7112 360 0,'0'0'0,"0"-21"16,21 21-16,0 0 15,0 0-15,1 0 16,-1 0-16,0 0 0,0 0 15,0 0-15,0 21 0,1 0 16,-1 0-16,0 0 0,0 1 16,-21-1-16,0 0 0,21 0 0,-21 21 15,0-20-15,0-1 0,0 0 16,0 0-16,0 0 0,0 0 16,0 1-16,-21-22 31,21 21-31,-21-21 0,21-21 15,0-1 1,0 1-16,0 0 0,0 0 16,0 0-16,0 0 0,0-22 15,0 22-15,21 0 0,-21-21 0,21 20 16,-21 1-16,21 0 0,1 0 0,-22 0 16,21 21-16,0-21 0,0-1 15,0 22-15,0 0 16,-21-21-16,22 21 0,-1 0 15,0 0-15</inkml:trace>
  <inkml:trace contextRef="#ctx0" brushRef="#br0" timeOffset="3599.8">7874 487 0,'0'0'0,"-42"0"31,359-127 79</inkml:trace>
  <inkml:trace contextRef="#ctx0" brushRef="#br0" timeOffset="4300.39">8572 275 0,'0'0'0,"0"-21"0,0 0 0,0 0 16,0 0-16,0-1 15,0 1-15,0 0 0,22 0 16,-1 0-16,0 21 15,21-21-15,-21 21 0,1 0 16,-1 0-16,0 0 0,0 0 16,0 0-16,0 0 15,1 21-15,-22 0 0,0 0 0,0 21 16,0-20-16,0-1 0,0 21 0,0 0 16,0-20-16,0 20 0,0 0 15,-22 1-15,1-22 0,0 21 0,0-21 16,0 22-16,0-22 0,-1 21 15,1-21-15,0 0 0,-21 22 0,21-22 16,-1 0-16,-20 0 0,21-21 0,0 21 16,-22 1-16,22-22 15,0 0-15,0 21 0,0-21 16,0 0-16,-1-21 16,22-1-16,0 1 15,0 0-15,0 0 0,0 0 0,0-22 16,0 22-16,22 0 0,-1 0 15,0 0-15,-21 0 0,21-1 0,0 22 16,-21-21-16,21 0 0,1 21 16,-1-21-16,0 21 0,0 0 15,0 0-15,0 0 0,-21 21 16,22 0-16,-1-21 0,-21 21 16,21 1-16,-21-1 0,21 0 15,0 0-15,-21 0 0,21 0 0,1 1 16,-22-1-16,21 0 0,0 0 15,0 0-15,-21 0 0,21-21 0,0 22 16,1-22-16,20 0 0,-21 0 16,0 0-16,0 0 0,1 0 0,-1 0 15,0 0-15,0 0 0,0 0 16,0-22-16,1 1 0,-1 0 0,0 21 16,-21-21-16,21 0 0,-21 0 0,0-1 15,0 1-15,0 0 16</inkml:trace>
  <inkml:trace contextRef="#ctx0" brushRef="#br0" timeOffset="4855.6">2879 1545 0,'0'0'0,"-22"0"0,1 0 16,0 0-16,0 0 15,0 0-15,0 0 16,-1 21-16</inkml:trace>
  <inkml:trace contextRef="#ctx0" brushRef="#br0" timeOffset="5343.33">4932 1461 0,'0'0'0,"21"0"0,21 0 16,22 0-16,-1 0 0,22 0 0,-22-22 16,43 22-16,-21-21 0,21 21 15,-22 0-15,22 0 0,0-21 0,-21 21 16,21 0-16,-1 0 0,-20 0 0,21-21 15,0 21-15,-22 0 0,22 0 16,-21 0-16,21-21 0,-22 21 0,1 0 16,0 0-16,-1 0 0,1 0 15,0 0-15,-1-21 0,-20 21 0,21 0 16,-1 0-16,-20 0 0,20 0 0,-20 0 16,21 0-16,-22 0 15,1 0-15,-1 0 0,1 0 0,-1 0 16,1 0-16,-22 0 0,0 0 0,1 0 15,20 0-15,-42 0 0,22 0 16,-1 0-16,-21 0 0,21 0 0,-20-22 16,-1 22-16,0 0 0,0 0 0,0 0 15,0 0 1,1 0-16,-44 0 47,1-21-32,0 21 1,0 0-16,-21 0 0,20 0 0,-20 0 16</inkml:trace>
  <inkml:trace contextRef="#ctx0" brushRef="#br0" timeOffset="6739.74">2984 1609 0,'0'0'15,"-21"0"-15,0 0 0,0 0 16,0 0-16,0 0 16,-1 0-1,1 0 1,42 0 31,1-21-32,-1 21-15,0 0 0,0 0 16,0 0-16,0-22 0,1 22 16,-1 0-16,0 0 0,21 0 15,-21 0-15,1-21 16,20 21-16,-21 0 0,21 0 0,1 0 16,-1 0-16,22-21 0,-22 21 15,21 0-15,1-21 0,-1 21 0,1 0 16,-1 0-16,1 0 0,-1 0 0,22 0 15,-21 0-15,-1 0 0,1-21 16,-1 21-16,1 0 0,-1 0 0,1 0 16,-1 0-16,1 0 0,-1 0 15,1 0-15,-22 0 0,21 0 0,1-21 16,-22 21-16,22 0 0,-22 0 16,22 0-16,-1 0 0,-21 0 0,1 0 15,20 0-15,-20 0 0,20 0 16,-21 0-16,1 0 0,20-22 15,-20 22-15,-1 0 0,0-21 0,1 21 16,-1 0-16,21 0 0,-20 0 0,-1 0 16,0-21-16,1 21 0,20 0 15,-20 0-15,-1 0 0,0 0 0,1 0 16,-1 0-16,21 0 0,-20-21 16,-1 21-16,0 0 0,1 0 0,20 0 15,-20 0-15,-1 0 0,21 0 0,-20 0 16,20 0-16,-20 0 0,20 0 15,1 0-15,-22 0 0,21 0 16,-20 0-16,20-21 0,-20 21 0,-1 0 16,0 0-16,22 0 0,-22-21 15,0 21-15,1 0 0,20 0 0,-20 0 16,20 0-16,-21 0 0,1 0 16,20 0-16,-20 0 0,20 0 0,1 0 15,-22-22-15,0 22 0,22 0 0,-22 0 16,0 0-16,1 0 0,-1 0 15,22-21-15,-43 21 0,21 0 0,0 0 16,1 0-16,-1 0 0,0-21 16,1 21-16,-1 0 0,0 0 0,1 0 15,-1 0-15,0-21 0,-20 21 0,20 0 16,0 0-16,1 0 16,-22 0-16,0 0 0,21 0 0,-21 0 15,1 0-15,-1 0 0,0 0 0,0 0 16,0 0-16,0 0 0,1 0 15,-1 0-15,0 0 0,0 0 16,0 0 0,0 0-16,1 0 0,-1 0 47,-21 21 15,0 0-46,-21-21-16,-1 0 0</inkml:trace>
  <inkml:trace contextRef="#ctx0" brushRef="#br0" timeOffset="6786.71">9017 1312 0,'-21'0'0,"0"0"0,-43 0 15</inkml:trace>
  <inkml:trace contextRef="#ctx0" brushRef="#br0" timeOffset="10964.24">1228 3344 0,'0'-21'0,"0"0"15,0 0 1,-22 21 0,22-21-16,-21 0 31,21 42-15,0 0-1,-21 0-15,21 0 0,0 22 16,0-22-16,0 21 0,0 0 0,0 1 15,0-1-15,0 22 16,-21-22-16,21 0 0,0 1 0,0-1 16,0-21-16,0 21 0,0 1 15,0-1-15,0-21 0,0 22 16,0-22-16,0 0 0,0 0 0,0 0 16,0 0-16,-21-21 46,21-21-46,0 0 16,0 0-16</inkml:trace>
  <inkml:trace contextRef="#ctx0" brushRef="#br0" timeOffset="11395.8">1693 3831 0,'0'0'0,"0"-21"15,21 21 1,-21-21-16,0 0 16,22 0-16,-22-1 0,0 1 15,0 0 1,-22 21 15,1 0-31,21 21 16,0 0-1,0 1-15,-21-22 0,21 21 16,0 0 0,0 0-1</inkml:trace>
  <inkml:trace contextRef="#ctx0" brushRef="#br0" timeOffset="12023.44">3365 2900 0,'0'0'0,"0"-21"15,-21 21 17,21 21-32,-21 0 0,21 0 15,-21 22-15,0-22 0,21 21 16,-21 0-16,-1 22 0,1-1 0,0 1 16,0-22-16,0 22 0,0-1 15,21 1-15,-22-22 0,1 0 0,0 22 16,0-22-16,0 1 0,21-22 0,-21 21 15,21-21-15,-22 0 0,22 1 16,0-1-16,0 0 0,22-42 47,-22 0-47,0-1 0,21 1 0,0 0 16,0-21-16</inkml:trace>
  <inkml:trace contextRef="#ctx0" brushRef="#br0" timeOffset="12372.24">3323 2858 0,'0'0'0,"0"21"31,21-21-31,-21 21 0,0 21 0,0-21 16,0 22-16,0-1 0,0 0 15,0 1-15,0 20 0,0-20 0,21 20 16,-21 1-16,0-22 0,0 21 16,0-20-16,0-1 0,0 22 0,0-43 15,0 21-15,0 0 0,0-20 16,0-1-16,0 21 0,0-21 0,22 0 15,-22 1-15,0-44 47,0 1-47</inkml:trace>
  <inkml:trace contextRef="#ctx0" brushRef="#br0" timeOffset="13036.57">2984 3641 0,'0'0'16,"-21"0"-16,42 0 31,22 0-15,-22 0-16,0 0 0,21 0 0,1-21 15,-1-1-15,0 22 0,22-21 16,-22 0-16,22 0 0,-1 0 0,-20 0 15,20-1-15,-21 22 0,1-21 16,-1 0-16,-21 0 0,22 0 0,-22 0 16,0 21-16,-21-22 0,0 1 15,21 21-15,-21 21 32,0 1-17,-21-1-15,21 0 0,-21 0 0,21 21 16,0 1-16,0-22 15,0 21-15,-21-21 0,21 22 0,0-22 16,0 0-16,0 0 0,0 22 16,0-22-16,21 0 0,0 0 15,-21 0-15,21-21 0,0 0 0,0 0 16,1 0-16,20 0 0,-21 0 16,0 0-16,0 0 0,1 0 0,20-21 15,-21 21-15,0-21 0,0 0 16,1 0-16,-1-22 0,21 22 0,-21-21 15,0 21-15,-21-22 0,22 1 16,-1 0-16,-21 20 0,0-20 16,0 21-16,0 0 0,21 0 0,-21-1 15,0 1-15,-21 42 32,21 1-32,-21-1 0,21 0 15,0 0-15,-22 21 0,1-20 0,21 20 16,0-21-16,0 21 0,0-20 0,0-1 15,0 21-15,0-21 0,0 0 16,0 1-16,0-1 0,21-21 0,1 21 16,-1-21-1,0 0-15,0 0 0,0 0 0,0 0 16,22 0-16,-22 0 0,0 0 0,21-21 16,-20 0-16,20-1 0,-21 1 15,21-21-15</inkml:trace>
  <inkml:trace contextRef="#ctx0" brushRef="#br0" timeOffset="13315.41">5038 2858 0,'0'-22'0,"0"44"0,0-65 16,-22 22-16,1 0 0,21 0 0,-21 21 16,0 0-16,0 0 15,0 0-15,21 21 0,-22-21 16,1 42-16,21-21 0,-21 1 0,0 20 15,21 0-15,-21 1 0,21-1 16,0 21-16,-21-20 0,21 20 0,-22-20 16,22 20-16,0-21 0,0 1 15,0-1-15,0 0 0,0 1 0,0-22 16,0 21-16,0-21 0,0 1 16,22-1-16,-1 0 0,0-21 15,0 0-15,0 0 0,0 0 16,1-21-16,-1 0 0,0-1 15</inkml:trace>
  <inkml:trace contextRef="#ctx0" brushRef="#br0" timeOffset="13700.19">5186 3260 0,'0'21'31,"-21"0"-31,21 0 0,-22 0 16,1 1-16,21-1 0,0 21 15,-21-21-15,21 22 0,-21-22 0,21 0 16,0 21-16,0-21 0,0 1 16,0-1-16,0 0 0,21 0 0,0-21 15,0 21-15,1-21 0,-1 0 16,0 0-16,21 0 0,-21 0 16,22 0-16,-22 0 0,21-21 0,1 0 15,-22 21-15,21-21 0,-21 0 0,0-1 16,1 1-16,-22-21 0,0 21 15,0 0-15,0-22 0,0 22 0,0-21 16,-22 21-16,1-22 0,0 22 16,-21 0-16,21 0 0,-1 21 0,-20-21 15,21 21-15,0 0 0,0 0 16,-1 0-16,-20 0 0,42 21 0,-21-21 16,21 21-16,-21-21 0,21 21 0,0 0 15,0 0 1,21-21-1,0 0-15</inkml:trace>
  <inkml:trace contextRef="#ctx0" brushRef="#br0" timeOffset="13924.06">4826 3196 0,'-42'-21'0,"84"42"0,-106-63 16,43 42-16,0 0 0,21-21 15,0 0-15,21 21 16,0 0-16,22-22 0,-22 22 16,21-21-16,1 21 0,-1 0 15,21-21-15,-20 21 0,-1-21 0,22 21 16,-22 0-16,21 0 0,-20-21 0,-1 21 16,0 0-16,1 0 0,-1-21 15,-21 21-15,0-22 0,1 22 0,-1 0 16</inkml:trace>
  <inkml:trace contextRef="#ctx0" brushRef="#br0" timeOffset="15239.87">7048 2942 0,'0'-21'16,"0"0"-16,22 0 0,-22 0 15,0-1-15,0 1 0,-43 21 16,22-21-16,0 21 0,-21 0 15,20 0-15,-20 0 0,0 0 16,-1 0-16,-20 21 0,21-21 0,-1 21 16,1 1-16,-22-1 0,22 0 15,21 0-15,-21 0 0,20 0 0,1 1 16,21-1-16,0 0 0,0 0 16,0 0-16,0 0 0,43 1 0,-22-1 15,21 21-15,-21-21 0,43 0 16,-22 22-16,0-22 0,1 21 0,-1-21 15,0 22-15,1-1 0,-1-21 0,-21 22 16,0-22-16,1 21 0,-1-21 16,-21 43-16,0-43 0,-21 21 15,-1-21-15,-20 1 16,0-1-16,-1 0 0,1 0 0,-21-21 16,20 21-16,-20-21 0,-1 0 0,22 0 15,-22 0-15,22 0 0,0 0 16,-1 0-16,1 0 0,0-21 0,21 0 15,-1 0-15,1 0 0,0-1 0,21 1 16,0-21-16,0 0 0,0-1 16,0 1-16,0 0 0,0-1 0,21 1 15,0 0-15,-21 20 0,22-20 16,-1 21-16,-21 0 0,21 21 0,-21-21 16,0 42-1,0 0-15,0 0 16,0 0-16,0 0 0,0 22 0,0-22 15,0 21-15,0 1 0,0-1 16,0-21-16,0 21 0,0-20 0,21 20 16,-21-21-16,21 0 0,0 22 15,1-22-15,-1-21 0,0 21 0,0 0 16,0-21-16,22 0 0,-1 0 0,0 0 16,1 0-16,-1 0 0,0 0 15,1-21-15,20 0 0,-21 0 16,22-1-16,-22 1 0,1 0 0,-1-21 15,0 21-15,1-22 0,-1 22 0,-21-21 16,0 21-16,0-22 0,1 1 16,-1 21-16,0 0 0,-21-1 15,21 1-15,-21 0 0,-21 42 32,0-21-17,21 21-15,-21 1 0,21-1 0,0 21 16,0-21-16,-22 0 0,22 1 15,0-1-15,0 21 0,0-21 0,0 0 16,0 1-16,0-1 0,0 0 16,22 0-16,-1-21 15,0 0-15,0 0 16,0 0-16,0 0 16,1 0-16,-1 0 0,21-21 0,-21 0 15,22 0-15,-1-1 0,-21 1 0,21 0 16,1-21-16,-22 21 0,0-22 15,21 22-15,-20 0 0,-22 0 0,21 0 16,-21-1-16,0 1 0,-21 21 31,-1 21-31,1 1 16,21-1-16,-21 0 0,21 0 16,-21 0-16,21 22 0,-21-22 0,21 0 15,0 0-15,0 0 0,0 0 16,0 1-16,0-1 15,21 0-15,0-21 0,0 0 16,0 0-16,1 0 0,-1 0 16,0 0-16,21 0 0,1 0 0,-1-21 15,0 0-15</inkml:trace>
  <inkml:trace contextRef="#ctx0" brushRef="#br0" timeOffset="15855.52">8445 3302 0,'43'-42'0,"-86"84"0,107-105 0,-64 41 0,0 1 15,0 0-15,0 0 0,0 0 0,0 0 16,-21-1 0,0 22-16,-1 0 0,-20 0 0,21 0 15,0 0-15,0 0 0,-22 22 0,22-22 16,0 21-16,-21 21 0,20-21 16,1 0-16,0 22 0,0-22 0,21 21 15,0 1-15,-21-22 0,21 21 16,0-21-16,0 0 0,0 22 0,0-22 15,21-21-15,0 21 0,0-21 0,0 0 16,1 0-16,-1 0 0,21 0 16,-21 0-16,22 0 0,-22-21 0,21 0 15,-21 0-15,22-1 0,-22 1 16,0-21-16,0 21 0,21 0 16,-42-22-16,22 1 0,-1 21 0,-21 0 15,0-1-15,0 1 0,0 0 16,0 0-16,-21 42 31,21 0-31,-22 0 0,1 22 16,21-1-16,0-21 0,-21 22 0,21-1 15,-21 0-15,21 1 0,0-1 16,-21 0-16,21 22 0,0-22 0,0 0 16,0 1-16,0-1 0,0 0 0,0 22 15,0-22-15,0 1 0,0-1 16,21 21-16,-21-20 0,0-1 15,0-21-15,0 22 0,0-22 0,0 21 16,-21-21-16,21 0 0,-21-21 16,-1 22-16,1-22 0,0 0 0,0 0 15,0 0-15,0 0 0,-1-22 16,-20 1-16,42 0 0,-21 0 0,0 0 16,21-22-16,-21 1 0,21 0 0,0-1 15,0 1-15,0 0 0,0-1 16,0 1-16,0 0 0,0 21 0,21-22 15,0 22-15,0-21 0,-21 21 16,42-1-16,-20-20 0,-1 21 16,21 0-16,0 0 0,1-1 0</inkml:trace>
  <inkml:trace contextRef="#ctx0" brushRef="#br0" timeOffset="16448.84">9334 3239 0,'0'0'0,"22"-22"0,-22 1 0,0 0 16,0 0-16,0 0 0,0 0 16,0-1-16,0 1 0,-22 0 15,-20 21-15,21 0 16,0 0-16,-22 0 0,1 0 16,21 0-16,-21 21 0,-1 0 0,1 22 15,0-22-15,20 21 0,-20-21 16,21 22-16,0-1 0,0-21 0,21 22 15,0-22-15,0 0 0,0 0 0,0 0 16,21 0-16,0-21 0,21 0 16,-21 0-16,1 0 0,20 0 0,-21 0 15,21 0-15,-20 0 0,20-21 0,-21 0 16,21 0-16,-20 0 0,20 0 16,-21-1-16,0 1 0,0 0 0,-21 0 15,0 0-15,22 0 16,-22-1-16,0 1 0,0 42 31,0 22-31,0-22 16,-22 21-16,1 1 0,21-1 0,-21 21 15,21-20-15,0-1 0,0 22 0,-21-22 16,21 21-16,0-20 0,0 20 16,0-20-16,0 20 0,0-21 0,0 22 15,0-22-15,0 1 0,0 20 0,0-21 16,-21-20-16,21 20 15,0 0-15,-21-21 0,-1 1 0,22-1 16,-21 0-16,0 0 0,0-21 0,0 0 16,-22 0-16,22 0 0,0 0 15,-21 0-15,21-21 0,-1 0 0,1 0 16,-21-1-16,21 1 0,21 0 0,0-21 16,-21 21-16,21-22 0,0 22 15,0-21-15,0-1 0,21 1 0,0 0 16,0 21-16,21-22 0,-20 1 15,20 0-15,-21-1 0</inkml:trace>
  <inkml:trace contextRef="#ctx0" brushRef="#br0" timeOffset="16805.66">9715 3323 0,'-21'0'16,"42"0"15,1 0-31,-1-21 16,0 21-16,0-21 0,0 0 15,0 21-15,1-21 0,-1 21 0,0-22 16,-21 1-16,0 0 0,0 0 16,0 0-16,-21 21 15,0 0-15,-1 0 0,1 0 0,0 0 16,-21 0-16,21 0 15,-1 21-15,-20 0 0,21 0 0,0 0 16,0 22-16,-1-22 0,1 21 0,0-21 16,21 1-16,0 20 0,0-21 15,0 0-15,0 0 0,0 1 0,0-1 16,21 0-16,0-21 16,1 0-16,20 0 0,-21 0 0,21 0 15,1 0-15,-1 0 0,0-21 0,1 0 16,20-1-16</inkml:trace>
  <inkml:trace contextRef="#ctx0" brushRef="#br0" timeOffset="17160.38">10499 3027 0,'0'0'0,"0"-21"0,0 0 0,-22 21 16,1 0-16,0 0 15,0 0-15,-21 0 0,20 21 0,1 0 16,-21-21-16,21 21 0,0 0 0,-1 0 15,1 1-15,0-1 0,21 0 16,0 0-16,0 0 0,0 0 0,0 1 16,21-1-16,0-21 0,22 21 15,-22 0-15,0-21 0,21 21 16,-20 0-16,-1-21 0,21 22 0,-21-1 16,0 0-16,-21 0 15,22-21-15,-22 21 0,0 0 0,0 1 16,-22-1-16,-20-21 0,21 21 15,-21-21-15,-1 0 0,1 21 16,21-21-16,-22 0 0,1 0 0,0 0 16,21 0-16,-22 0 0,22 0 0,21-21 31,0 0-31,21 0 16,0-1-16,22 1 0,-22-21 15</inkml:trace>
  <inkml:trace contextRef="#ctx0" brushRef="#br0" timeOffset="17476.2">11091 2328 0,'0'-21'16,"0"42"-16,0-63 0,0 21 0,-21 21 15,0 0 1,0 0-16,21 21 0,-21 0 0,21 22 15,-22-22-15,22 42 16,-21-20-16,0 20 0,21-21 0,0 22 16,0-1-16,-21 1 0,21-22 0,-21 22 15,21-1-15,-21 1 0,21-22 16,0 22-16,-22-22 0,22 0 0,-21 22 16,21-22-16,0-21 0,0 22 15,0-22-15,0 0 0,0 0 0,0 0 16,0 0-16,21-21 15,1 0 1,-1-21-16,0 0 0,21 0 0,-21-21 16,22 20-16</inkml:trace>
  <inkml:trace contextRef="#ctx0" brushRef="#br0" timeOffset="17711.77">11451 2942 0,'-21'21'47,"0"1"-47,21-1 0,-21 0 0,21 0 16,0 0-16,-22 0 0,1 1 15,21-1-15,-21 0 0,21 21 0,0-21 16,0 1-16,0-1 0,0 0 16,0 0-16,0 0 0,0 0 0,0 1 15,21-22 1,0 0-16,1 0 15,-1 0-15,21-22 0,-21 1 0,22 0 16,-22 0-16,21 0 0</inkml:trace>
  <inkml:trace contextRef="#ctx0" brushRef="#br0" timeOffset="18403.37">11938 3027 0,'0'0'16,"-21"21"-1,0 0 1,-1-21-16,1 21 0,0 1 15,0-1-15,0 21 0,0-21 0,-1 0 16,22 1-16,-21-1 0,21 0 0,0 0 16,0 0-16,0 0 15,21-21 1,1 0-16,-1 0 0,0 0 16,0 0-16,0 0 0,0-21 15,1 0-15,-22 0 0,21 0 0,-21 0 16,21-1-16,-21 1 0,0-21 0,0 21 15,0 0-15,0-1 0,0-20 16,0 21-16,0 0 0,0 0 0,0-1 16,0 1-16,0 0 0,0 0 15,21 0-15,21 0 16,-20 21-16,20 0 0,-21 0 16,21-22-16,-20 22 0,20 0 0,0 0 15,-21 22-15,22-1 0,-22-21 16,0 21-16,0 0 0,0 0 0,1 0 15,-22 22-15,0-22 0,0 0 0,21 0 16,-21 0-16,0 1 0,0 20 16,0-21-16,0 0 0,0 0 0,0 1 15,0-1-15,0 0 16,0-42 0,-21 0-1,-1 21-15,22-22 0,0 1 16,0 0-16,0-21 0,0 21 0,0-1 15,0-20-15,22 0 0,-1 21 0,0-22 16,21 1-16,-21 0 0,22-1 16,-22 1-16,21 21 0,1-22 0,-1 22 15,0 0-15,1 21 0,-1-21 0,0 21 16,-21 0-16,22 0 0,-22 21 16,21-21-16,-21 21 0,1 22 0,-1-22 15,0 0-15,-21 21 0,21-21 16,-21 22-16,0-22 0,0 0 0,0 21 15,0-20-15,-21-1 0,0 21 16,0-21-16,21 0 0,-22 1 0,1-1 16,0-21-16,0 21 0,21 0 15,0-42 17,0 0-32,0 0 0</inkml:trace>
  <inkml:trace contextRef="#ctx0" brushRef="#br0" timeOffset="18599.25">12763 2371 0,'0'0'0,"-21"-21"0,0-1 16,0 1-16,0 21 0,0 0 16,-1-21-16,1 21 0,0 0 0,0 0 15,0 0 1,0 0 31</inkml:trace>
  <inkml:trace contextRef="#ctx0" brushRef="#br0" timeOffset="18844.12">10795 2561 0,'-42'0'0,"84"0"0,-63 21 16,42-21-1,21 0-15,1 0 16,-1 0-16,0 0 0,1 0 0,20 0 16,1 0-16,-1-21 0,-21 21 15,22 0-15,-22 0 0,22-21 0,-22 21 16,0-21-16,-20 21 0,-1 0 15,0 0-15,0-21 0</inkml:trace>
  <inkml:trace contextRef="#ctx0" brushRef="#br0" timeOffset="19784.41">1037 5376 0,'0'-21'16,"0"0"0,0 0-16,0 0 15,21 0-15,-21-1 0,21 22 0,1-21 16,-1 0-16,-21 0 0,21 0 15,0 21-15,21 0 0,-20-21 16,-1 21-16,0 0 0,21 0 0,-21 21 16,1 0-16,-1 21 0,0-21 15,0 22-15,-21-1 0,0 0 16,0 22-16,0-22 0,-21 22 16,0-22-16,0 22 0,-22-1 0,1-21 15,0 1-15,-1-1 0,1 0 16,0 1-16,-1-1 0,22-21 0,-21 0 15,-1-21-15,22 22 0,-21-22 16,21 0-16,0 0 0,-1 0 0,1-22 16,0 1-16,0 21 0,0-21 15,21-21-15,0 21 0,0-1 0,0 1 16,0-21-16,0 21 0,0 0 16,0-1-16,21 1 0,0 0 15,0 21-15,22 0 0,-22 0 16,0 0-16,21 0 0,-21 21 15,22 0-15,-22 1 0,21-1 0,-21 0 16,1 0-16,-1 0 0,0 22 16,-21-22-16,21 0 0,0 0 0,0 0 15,-21 0-15,22 1 0,-22-1 16,21 0-16,0-21 16,0 0-16,0 0 15</inkml:trace>
  <inkml:trace contextRef="#ctx0" brushRef="#br0" timeOffset="19963.81">1757 5652 0,'0'0'0,"0"-22"0,0 1 16,21 21 30,0 0-46,0 0 16,0 0-16</inkml:trace>
  <inkml:trace contextRef="#ctx0" brushRef="#br0" timeOffset="20253.59">3027 4741 0,'0'0'0,"0"-21"0,-21 21 16,-1 0-1,1 21-15,21 22 16,0-1-16,-21 0 0,0 22 0,21-22 16,-21 22-16,21-1 0,0 1 15,0-1-15,-21 1 0,-1-1 0,22 1 16,-21-1-16,0-20 0,21 20 15,0-21-15,0 1 0,0-22 16,0 21-16,0-21 0,0 1 0,0-1 16,0-42 15</inkml:trace>
  <inkml:trace contextRef="#ctx0" brushRef="#br0" timeOffset="20601.4">2519 5228 0,'-21'-42'0,"42"84"0,-64-126 16,22 20-16,21 22 0,-21-1 16,21 1-16,0 0 0,0-1 0,21 1 15,0 0-15,22-1 0,-1 22 16,0 0-16,1-21 0,20 42 0,1-21 16,-22 21-16,22 0 0,-1 0 15,-21 21-15,22 0 0,-1 21 0,1 1 16,-22 20-16,22 1 0,-22-1 0,-21 1 15,0-1-15,-21 22 0,0-22 16,0 1-16,-21-1 0,0 1 0,-21-1 16,-1 1-16,1-22 0,0 0 15,-22 1-15,22-1 0,0 0 16,-22-20-16,22-1 0,-1 0 16,22 0-16,-21-21 0,21 0 0,-22 0 15,22 0-15,0 0 0,21-21 16,0 0-16,0 0 15,0-1-15,0-20 0,21 21 0,0 0 16,22-22-16,-22 22 0,21 0 16,1 0-16</inkml:trace>
  <inkml:trace contextRef="#ctx0" brushRef="#br0" timeOffset="20977.79">3598 5334 0,'0'-21'0,"0"-21"32,21 42-32,1-22 0,-1 1 15,0 0-15,0 21 0,0 0 16,0 0-16,1 0 0,-1 0 0,0 0 16,0 21-16,0-21 0,0 21 0,1 22 15,-22-22-15,21 0 0,0 21 16,-21-20-16,0 20 0,0 0 0,0-21 15,0 22-15,0-22 0,0 0 16,0 0-16,-21 0 0,0 1 16,21-1-16,-22-21 15,1 0 1,21-21-16,0-1 0,0 1 16,0 0-16,0 0 0,0-21 15,0 20-15,21-20 0,-21 21 0,22-21 16,-22 20-16,21 1 0,0-21 0,0 21 15,0 0-15,0-1 0,1 1 16,-1 0-16,0 0 0,21 0 0,-21 0 16,1 21-16</inkml:trace>
  <inkml:trace contextRef="#ctx0" brushRef="#br0" timeOffset="21323.59">4466 5080 0,'0'0'0,"0"21"0,0 0 0,0 1 16,0 20-16,-21-21 0,0 0 15,0 22-15,-1-22 0,1 21 0,0-21 16,0 22-16,0-1 0,0-21 0,-1 21 16,1-20-16,21 20 0,-21-21 15,21 0-15,0 0 0,0 1 0,0-1 16,21-21-16,0 0 0,1 0 16,-1 0-16,21 0 0,-21-21 15,22 21-15,-1-22 0,0 1 0,1-21 0,-1 21 16,0 0-16,-21-22 15,22 22-15,-22-21 0,0 21 0,-21-22 16,0 22-16,0-21 0,0 21 16,-42-1-16,21 1 0,-1 0 0,-20 0 15,21 21-15,-21 0 0,20 0 0,-20 0 16,21 0-16,0 0 0,0 0 16,-1 0-16,44 0 15,-1 0 1,0 0-16,21 0 0,1 0 0,-1 0 15,0 0-15,1-21 0</inkml:trace>
  <inkml:trace contextRef="#ctx0" brushRef="#br0" timeOffset="21571.45">5038 5080 0,'0'21'31,"0"0"-31,0 1 0,0 20 0,0-21 16,-22 21-16,1 1 0,21-1 0,-21 0 15,21 1-15,-21-1 0,0 22 0,0-1 16,21 1-16,0-1 0,-22 1 16,1-1-16,21 1 0,0-1 15,-21 1-15,21-22 0,-21 21 0,21 1 16,0-1-16,0 1 0,0-22 16,0 22-16,0-22 0,0 0 0,0-20 15,0 20-15,0-21 0,21-21 16,0 0-16,0-21 15,1 0-15</inkml:trace>
  <inkml:trace contextRef="#ctx0" brushRef="#br0" timeOffset="21843.3">4995 5503 0,'0'0'0,"0"-63"15,0 21-15,0-1 0,0 22 16,0-21-16,0 21 0,21-1 0,1 1 15,-22 0-15,21 21 0,0-21 16,0 21-16,0 0 0,0 0 0,22-21 16,-22 21-16,21 0 0,1 0 0,-22 0 15,21 0-15,0 21 0,-20 0 16,-1 0-16,-21 0 0,0 22 0,0-22 16,0 21-16,-21-21 0,-1 1 15,1 20-15,-21-21 0,0 0 0,20 0 16,-20 1-16,0-1 0,21 0 0,-22 0 15,22-21-15,0 0 16</inkml:trace>
  <inkml:trace contextRef="#ctx0" brushRef="#br0" timeOffset="22723.4">5990 4678 0,'0'0'0,"21"0"0,-21-21 15,0 42 1,0 0 0,0 0-16,-21 22 0,0-1 0,0 21 15,21-20-15,-21 20 16,-1 1-16,22-22 0,-21 22 0,0-1 15,0-21-15,0 22 0,21-22 0,-21 1 16,-1-1-16,1 0 0,0 1 16,0-1-16,21-21 0,0 0 0,-21 0 15,21 1-15,0-44 32,0 1-32,0 0 0,0 0 15,21-21-15,0 20 0,-21-20 16,21 0-16,0 21 0,1-22 0,-22 1 15,21 0-15,0 20 0,-21 1 0,0 0 16,0 0-16,21 21 16,-21 21-16,0 0 15,0 0-15,0 1 0,0 20 0,0-21 16,0 0-16,42 170 31,-20-149-31,-1-21 0,0 0 0,-21 1 16,21-1-16,0-21 0,22 0 15,-22 0-15,0 0 0,21 0 0,-21 0 16,22 0-16,-1-21 0,0-1 0,-20 1 16,20 0-16,0 0 15,1-21-15,-1-1 0,-21 1 0,0 0 16,22-1-16,-22 1 0,-21-22 0,0 1 16,0-1-16,0 1 0,0-22 15,0 22-15,0-1 0,-21 1 0,-1 20 16,1 1-16,-21 0 0,21 21 15,-22-1-15,22 1 0,-21 21 0,0 0 16,-1 0-16,1 21 0,0 1 0,20-1 16,-20 0-16,0 21 0,21 1 15,-1 20-15,1-21 0,0 22 16,21-22-16,0 22 0,0-22 0,0 22 16,0-22-16,0 0 0,21 1 15,0-1-15,1-21 0,-1 21 0,0-20 16,0-1-16,21 0 0,-20 0 0,20 0 15,0-21-15,1 0 0,-1 0 16,0 0-16,1 0 0,20 0 0,-21-21 16,22 0-16</inkml:trace>
  <inkml:trace contextRef="#ctx0" brushRef="#br0" timeOffset="24104.29">7112 5144 0,'0'0'0,"0"-22"16,0 1-1,-21 21-15,0 0 0,-1 0 16,1 0-16,0 21 0,0 1 16,0-1-16,0 21 0,-1-21 0,22 0 15,-21 22-15,0-22 0,0 21 16,21-21-16,0 22 0,0-22 0,0 21 16,0-21-16,0 1 0,0-1 0,0 0 15,21 0-15,0 0 0,0 0 16,1-21-16,20 0 0,-21 0 0,0 0 15,22 0-15,-22 0 0,0 0 0,21 0 16,-21-21-16,1 0 0,20 21 16,-21-21-16,0 0 0,0 0 0,1-1 15,-22-20-15,0 21 0,21 0 16,-21-22-16,0 1 0,0 21 16,0-21-16,0 20 0,0-20 0,0 21 15,-21-21-15,-1 20 0,1 22 0,0-21 16,0 21-16,0 0 0,0 0 15,-22 0-15,22 21 0,0 1 0,-21-1 16,20 21-16,1-21 0,0 0 0,0 22 16,21-22-16,0 21 0,0-21 15,0 1-15,0-1 0,0 21 0,0-21 16,42-21-16,-21 21 0,1 1 16,-1-1-16,0-21 0,21 0 0,-21 0 15,22 0-15,-1 0 0,-21 0 0,22 0 16,-1 0-16,0-21 0,1 21 15,-1-22-15,0 1 0,1 0 16,-1 0-16,0 0 0,-21 0 0,22-1 16,-22-20-16,21 21 0,-21 0 0,1 0 15,-1-1-15,-21 1 0,0 0 16,21 21-16,-42 21 31,0 0-31,21 22 16,-22-22-16,22 0 0,-21 0 0,21 0 15,0 22-15,0-22 0,0 0 0,0 0 16,0 0-16,0 1 16,0-1-16,0 0 0,0 0 0,21-21 15,1 0-15,-1 21 0,0-21 0,0 0 16,21 0-16,-20 0 0,-1 0 16,21-21-16,-21 21 0,22-21 0,-22 0 15,0 0-15,21-1 0,-21 1 0,1 0 16,-1 0-16,0 0 0,-21 0 15,0-1-15,21 1 0,-21 0 0,0 0 16,-21 42 15,21 0-31,-21 0 0,0 1 16,21-1-16,0 0 0,0 0 16,0 0-16,0 0 0,0 1 15,0-1-15,21-21 16,0 0-16,0 0 0,0 0 15,0 0-15,1 0 0,-1 0 0,21 0 16,-21 0-16,0-21 0,1-1 16,-1 1-16,0 21 0,0-42 0,0 21 15,-21 0-15,0-1 0,0 1 0,0-21 16,0 21-16,0 0 0,0-22 16,0 22-16,-21 0 0,0 0 15,21 0-15,-21-1 0,0 22 0,21-21 16,0 0-1,0 0-15,21 0 16,21 21-16,-21 0 16,0 0-16,22 0 0,-22 0 15,21 0-15,1 0 0,-22 0 0,21 0 16,0 0-16,-20 21 0,20 0 16,-21 0-16,0 0 0,0 22 0,1-22 15,-1 0-15,-21 21 0,21-20 0,-21-1 16,0 21-16,0-21 0,0 0 15,0 1-15,0-1 0,0 0 16,0 0-16,0 0 0,-21-21 0,21 21 16,-21-21 15,21-21-31,0 0 16,0 0-16,0 0 0,0 0 15,0-22-15,0 22 0,21-21 16,0-1-16,0 1 0,0 0 0,22-1 15,-22 1-15,21 0 0,-21-1 0,22 1 16,-22 21-16,21 0 0,0 0 16,-20 21-16,20 0 0,-21 0 0,21 21 15,-20 0-15,20 21 0,-21-21 16,0 22-16,0-1 0,1 0 16,-22-20-16,0 20 0,0 0 0,0-21 15,0 22-15,0-22 0,0 21 0,0-21 16,0 1-16,0-1 0,-22 0 15,1 0-15,0 0 0,21 0 16,-21-21-16,0 0 0,0 22 0,-1-22 16,-20 21-16</inkml:trace>
  <inkml:trace contextRef="#ctx0" brushRef="#br0" timeOffset="25051.17">677 7176 0,'0'0'0,"0"-22"0,21 22 0,-21-21 16,22 21-16,-22-21 0,21 21 16,-21-21-16,21 21 0,0-21 15,0 21-15,0-21 16,1 21-16,-1 0 0,0 0 0,0 0 15,0 0-15,0 0 0,1 21 16,-22 0-16,0 21 0,0-21 0,0 22 16,0-22-16,-22 21 0,-20 1 15,21-1-15,-21-21 0,20 21 0,-20 1 16,0-22-16,-1 0 0,1 21 16,21-42-16,0 22 0,0-22 0,-1 0 15,22-22 16,22 1-31,20 21 0,-21-21 16,21 0-16,-20 0 0,20 0 0,0 21 16,1-22-16,20 22 0,-21 0 15,1 0-15,20 0 0,-20 22 0,20-1 16,-21 0-16,1 21 0,-1-21 16,-21 22-16,0-1 0,-21 0 0,0 1 15,0-22-15,-21 21 0,-21 1 16,0-1-16,-1 0 0,-20-21 0,20 22 15,-20-22-15,21 21 0,-22-42 16,22 21-16,-22 1 0,22-22 16,0 0-16,-1 0 0,1 0 0,0 0 15,20-22-15,-20 22 0,21-21 16,0 0-16,0 0 0,-1 0 16,1 0-16,21-1 0,0 1 15,0 0-15,0 0 0,0 0 0,21 0 16,1-1-16</inkml:trace>
  <inkml:trace contextRef="#ctx0" brushRef="#br0" timeOffset="25231.06">1503 7514 0,'21'0'0,"-42"0"0,63 0 0,-21 0 0,0 0 16,-21-21-1,22 21 17,-22-21-32</inkml:trace>
  <inkml:trace contextRef="#ctx0" brushRef="#br0" timeOffset="25735.54">3196 7006 0,'0'0'0,"0"-42"0,0 21 0,0 0 16,0-1-16,-21-20 0,21 21 15,-21 0-15,21 0 0,0-1 0,0 1 16,-21 21-16,-1 0 16,1 0-16,21 21 0,0 1 15,-21 20-15,21-21 0,-21 21 0,21 1 16,0 20-16,0-20 0,0 20 16,0 1-16,-21-1 0,21 1 15,0-1-15,0 1 0,-21-22 0,21 0 16,0 22-16,0-43 0,0 21 0,0 1 15,0-22-15,-22 0 0,22 0 16,0 0-16,-21-21 0,0 0 16,0 0-1</inkml:trace>
  <inkml:trace contextRef="#ctx0" brushRef="#br0" timeOffset="26264.22">2625 7472 0,'0'0'0,"-106"-191"31,85 149-31,-1 0 0,22-1 0,0-20 16,0 21-16,22-1 0,-1 1 16,21 0-16,0-1 0,1 1 0,20 0 15,1-1-15,-1 22 0,1-21 16,20 21-16,1 21 0,-21 0 0,20 0 16,-20 21-16,20 0 0,-20 21 15,-22 1-15,1-22 0,-1 42 0,0-20 16,-21-1-16,-21 0 0,0 22 0,0-22 15,0 0-15,0 22 0,0-22 16,0 1-16,0-1 0,-21-21 0,21 21 16,-21-20-16,0-1 0,21 0 15,-21-21-15,0 0 0,-1 0 16,1 0-16,0 0 0,21-21 16,-21 0-16,21-1 0,-21 1 15,21-21-15,0 0 0,0-1 0,0-20 16,0 20-16,21 1 0,0-21 0,0-1 15,22 1-15,-22 20 0,21-20 16,0-1-16,1 22 0,-1 0 0,0-1 16,22 22-16,-22 0 0,22 0 15,-22 21-15,0 0 0,1 21 0,-1 21 16,0-21-16,1 22 0,-1-1 0,-21 0 16,0 1-16,1-1 0,-1 22 15,-21-22-15,0 0 0,0 22 16,0-22-16,-21 0 0,-1 22 0,1-22 15,0 1-15,0-1 0,0 0 16,0 1-16,-1-22 0,22 0 0,-21 21 16,0-21-16,21 1 15,21-44 1,0 1-16,1 0 0</inkml:trace>
  <inkml:trace contextRef="#ctx0" brushRef="#br0" timeOffset="26688.85">4826 6985 0,'-64'21'16,"43"0"0,0 1-16,0 20 0,0-21 0,0 21 15,-1 1-15,22-1 0,-21-21 0,0 22 16,21-1-16,0 0 0,0-21 15,0 22-15,0-22 0,0 21 0,0-21 16,21 1-16,22-1 16,-22-21-16,0 0 0,0 0 0,21 0 15,-20 0-15,20-21 0,0 21 0,-21-22 16,22 1-16,-22 0 0,21-21 16,1 21-16,-22-1 0,0-20 15,21 0-15,-42-1 0,0 22 0,0-21 16,0 0-16,0-1 0,0 1 0,0 21 15,-21-22-15,0 22 0,-21 0 16,20 0-16,-20 21 0,21 0 0,-21 0 16,-1 0-16,22 0 0,-21 21 0,21 0 15,-22 0-15,22 1 0,21-1 16,0 21-16,0-21 0,0 22 0,0-22 16,0 21-16,0-21 0,0 22 15,21-22-15,0 0 0,22 0 0,-22-21 16,0 21-16,21-21 0,1 0 15</inkml:trace>
  <inkml:trace contextRef="#ctx0" brushRef="#br0" timeOffset="27135.69">5630 6964 0,'-63'42'31,"42"-21"-31,21 1 16,0 20-16,-22-21 0,22 21 0,-21 1 0,21-1 16,0-21-16,0 22 0,0-1 15,0-21-15,0 21 0,0-20 16,21-1-16,1 0 0,-1 0 0,0 0 16,0-21-16,0 0 0,22 0 0,-22 0 15,21 0-15,-21 0 0,22-21 16,-22 0-16,0 0 0,21 0 0,-21-1 15,1 1-15,-1-21 0,0 0 0,0 20 16,-21-20-16,0 0 0,21-1 16,-21 1-16,0 21 0,0-21 0,0 20 15,0 1-15,-21 21 16,0 0 0,0 21-16,21 1 0,-21-1 15,21 0-15,-22 21 0,22-21 0,-21 22 16,21-22-16,0 21 0,0-21 15,0 22-15,0-22 0,0 0 0,0 0 16,21 0-16,1 1 0,-1-22 0,0 21 16,0-21-16,0 0 0,22 0 0,-22 0 15,0 0-15,21 0 0,1-21 16,-22-1-16,21 1 0</inkml:trace>
  <inkml:trace contextRef="#ctx0" brushRef="#br0" timeOffset="27508.47">6731 7049 0,'0'0'0,"0"-22"0,0 1 16,-21 21-1,0 0-15,-1 0 0,1 0 0,0 0 16,-21 0-16,21 0 0,-22 21 0,22-21 16,-21 22-16,21-1 0,-1-21 15,22 21-15,0 0 0,0 0 16,0 0-16,0 1 0,22-1 15,-1 0-15,0-21 0,0 21 16,0 0-16,0 0 0,1-21 16,20 22-16,-21-1 0,0 0 0,0 0 15,-21 0-15,22-21 16,-22 21-16,0 1 0,0-1 16,-22-21-16,1 0 0,0 0 0,-21 21 15,21-21-15,-22 0 0,1 0 16,21 0-16,-22 0 0,1 0 0,21 0 15,-21 0-15,20 0 0,1-21 0,0 21 16,21-21-16,0-1 16,0 1-1,21 0-15,0 21 0,22-21 16,-22 21-16,21-21 0</inkml:trace>
  <inkml:trace contextRef="#ctx0" brushRef="#br0" timeOffset="27839.79">7048 7239 0,'0'0'0,"64"-21"31,-43 0-31,0 0 0,0 21 16,1-22-16,-1 1 15,0 0-15,0 21 0,0-21 0,0 0 16,1 0-16,-1-1 0,-21 1 0,0 0 15,0 0-15,0 0 16,-21 21-16,-1 0 0,1 0 16,0 0-16,-21 21 0,21 0 0,-22-21 15,22 42-15,0-20 0,-21-1 16,20 21-16,1-21 0,0 22 0,0-1 16,0 0-16,21-21 0,0 22 0,0-22 15,0 0-15,0 0 0,21 0 16,21 1-16,-21-1 0,22-21 0,-22 0 15,21 0-15,1 0 0,20 0 16,-21 0-16,22-21 0,-1-1 0</inkml:trace>
  <inkml:trace contextRef="#ctx0" brushRef="#br0" timeOffset="28269.31">8022 6583 0,'0'-42'16,"0"84"-16,0-106 0,0 43 0,0-21 0,21 21 16,-21 0-16,0-1 0,0 1 0,0 42 31,0 1-31,0-1 0,0 21 16,0 22-16,0-22 0,-21 0 15,21 22-15,0-22 0,0 22 16,0-1-16,-21-21 0,21 1 0,0 20 15,0-20-15,-21-1 0,0 0 0,21 1 16,-22-1-16,22 0 0,0 1 16,-21-22-16,21 0 0,0 0 0,0 0 15,0 0-15,21-21 16,1-21-16,-1 0 16</inkml:trace>
  <inkml:trace contextRef="#ctx0" brushRef="#br0" timeOffset="28532.16">8424 6392 0,'0'0'0,"21"-42"0,-21 21 0,22-21 15,-22 20-15,0 44 16,0-1 0,-22 21-16,22 0 0,-21 1 0,21-1 15,0 22-15,-21-1 0,21 1 16,0-1-16,0 1 0,0-1 0,0 1 15,0-22-15,0 21 0,0-20 0,0 20 16,0-20-16,0-1 0,0 0 16,0-21-16,0 22 0,0-22 0,0 0 15,0 0-15,21-21 16,-21-21 0,0 0-16,0 0 15</inkml:trace>
  <inkml:trace contextRef="#ctx0" brushRef="#br0" timeOffset="28727.48">7916 7049 0,'0'0'15,"0"21"-15,21-21 16,1 0 0,20 0-16,0 0 15,-21 0-15,22 0 0,20 0 0,-20 0 16,-1-21-16,0 21 0,22-22 0,-1 22 15,1-21-15,-22 0 0,22 0 16,-1 0-16,-21 0 0,22-1 0,-22 1 16,1 0-16,-1 0 0</inkml:trace>
  <inkml:trace contextRef="#ctx0" brushRef="#br0" timeOffset="29084.27">8996 6773 0,'-43'22'16,"86"-44"-16,-64 22 16,-1 0-1,1 22-15,0-1 0,0 0 16,0 0-16,0 0 0,-1 0 0,1 1 15,21 20-15,-21-21 0,0 21 16,21-20-16,-21 20 0,21-21 0,0 0 16,0 22-16,0-22 0,0 0 15,0 0-15,21 0 0,0 0 0,0-21 16,0 0-16,22 0 0,-22 0 0,21 0 16,1 0-16,-1 0 0,-21 0 15,21-21-15,1 0 0,-1 21 0,-21-21 16,22-21-16,-22 20 0,0 1 0,0 0 15,0 0-15,-21-21 0,0 20 16,0-20-16,0 21 0,0-21 0,-21 20 16,0 1-16,0-21 0,-22 21 0,22 21 15,-21-21-15,21 21 0,-22 0 16,1 0-16,21 0 0,-21 21 16,20 0-16,-20-21 0,21 21 0,21 0 15,0 0-15,0 1 0,0-1 0,0 0 16,0 0-16,21 0 0,0 0 15,0 1-15,1-22 0,20 21 0,-21-21 16,21 0-16</inkml:trace>
  <inkml:trace contextRef="#ctx0" brushRef="#br0" timeOffset="29471.88">9610 6858 0,'0'-21'0,"0"42"0,0-63 0,0 21 15,21-1-15,0 22 16,0 0-16,0 0 16,0 0-16,1 22 0,-1-1 15,0 0-15,-21 21 0,21-21 16,0 1-16,0 20 0,-21-21 0,0 0 16,22 22-16,-22-22 0,0 21 0,21-21 15,-21 0-15,0 1 0,0-1 16,0 0-16,0 0 0,21-21 31,0-21-15,-21 0-16,21 0 0,-21-1 15,0 1-15,21 0 0,1 0 0,-22-21 16,21 20-16,0-20 0,0 21 0,-21 0 16,21-22-16,0 22 0,-21 0 15,22 0-15,-1 0 0,-21 0 0,21 21 16,-21-22-16,21 22 0,0 0 15,0 0-15,1 0 16,-22 22 0</inkml:trace>
  <inkml:trace contextRef="#ctx0" brushRef="#br0" timeOffset="29787.7">10393 7006 0,'0'0'15,"21"0"-15,0 21 0,0-21 16,0 0-16,1 0 0,-1 0 15,0 0-15,0-21 16,0 21-16,0-21 0,-21 0 0,22 0 16,-1 21-16,-21-21 0,0-1 0,0 1 15,0 0-15,0 0 0,0 0 16,-21 21-16,-1 0 16,1 0-16,0 0 0,0 0 0,0 21 15,0 0-15,21 0 0,-22 0 16,1 1-16,21-1 0,-21 0 15,21 21-15,0-21 0,0 1 0,0-1 16,0 21-16,0-21 0,0 0 16,21-21-16,0 22 0,1-1 15,-1-21-15,0 0 0,0 0 0,0 0 16,22 0-16,-1 0 0,-21 0 0,21 0 16,1-21-16,-1 21 0,-21-22 15,22 1-15</inkml:trace>
  <inkml:trace contextRef="#ctx0" brushRef="#br0" timeOffset="30128.5">11007 6900 0,'0'0'0,"0"-42"0,0 21 16,0 0-16,0 0 0,0-1 0,0 1 15,0 0-15,21 0 0,0 0 0,0 21 16,0-21-16,0 21 0,1 0 16,20 0-16,-21 0 0,21 0 0,-20 0 15,20 21-15,-21 0 0,21 0 0,-20 0 16,20 22-16,-21-22 0,0 21 15,0-21-15,1 22 0,-22-22 0,0 21 16,0 0-16,0-20 0,0-1 0,0 21 16,0-21-16,-22 0 0,22 1 15,-21-1-15,0-21 0,-21 21 16,21-21-16,-1 0 0,1 0 0,0 0 16,0 0-16,21-21 15,0 0-15,0-22 16,0 22-16,21 0 0,0-21 0,0 20 15,1-20-15,20 0 0,0-22 0,1 22 16,-1-22-16,0 1 0,1 21 16,-1-1-16,0 1 0,1 0 0,-1 20 15,-21 1-15,0 0 0,0 21 0,1 0 16</inkml:trace>
  <inkml:trace contextRef="#ctx0" brushRef="#br0" timeOffset="31167.54">1037 9165 0,'0'0'0,"0"-21"0,0 0 0,0 0 16,0 0-16,0-1 0,0 1 16,0 42-1,0 22 1,0-22-16,21 21 0,-21 1 16,0-1-16,0 0 0,0 1 0,0 20 15,0-21-15,-21 1 0,0 20 16,0-20-16,0-1 0,21 0 15,-22-21-15,1 1 0,0-1 0,0 0 16,21 0-16,0-42 31,0 0-31,0 0 0,0-1 16,21 1-16,0 0 0,0 0 16,1 0-16,-1 0 0,21-1 0,0 1 15,1 21-15,-1-21 0,22 0 16,-22 21-16,21-21 0,-20 0 0,20 21 15,-20-22-15,-1 22 0,0-21 16,-21 0-16,1 21 0,20-21 0,-21 0 16,-21 0-16,0-1 0,0 1 15,0 0-15,0 0 16,-21 0-16,0 21 0,0-21 16,-1 21-16,1 0 15,0 0-15,0 21 0,0 0 16,21 21-16,-21-21 0,21 22 15,0-1-15,-22-21 0,1 22 0,21-1 16,-21 21-16,21-20 0,0-1 16,-21-21-16,21 22 0,-21-1 0,21-21 15,0 21-15,0-20 0,0-1 16,0 0-16,0 0 0,21-21 16,0 0-16,0 0 15,0 0-15,1 0 0</inkml:trace>
  <inkml:trace contextRef="#ctx0" brushRef="#br0" timeOffset="31336.44">1990 9546 0,'0'0'0,"21"-21"0,0 21 78,0 0-78</inkml:trace>
  <inkml:trace contextRef="#ctx0" brushRef="#br0" timeOffset="31923.9">3683 9123 0,'0'0'15,"106"-106"1,-85 85-16,0 0 15,0-22-15,0 22 0,-21 0 16,22-21-16,-22 21 0,0-1 0,0 1 16,0 0-16,-22 21 0,1 0 15,-21 0-15,0 0 0,-1 0 0,-20 0 16,-1 21-16,1 0 0,-1 1 16,1-1-16,-1 0 0,22 0 0,0 21 15,-1-20-15,22-1 16,0 0-16,0 0 0,21 0 0,0 0 15,0 1-15,21-1 0,0 0 0,21-21 16,1 21-16,-1 0 0,22 0 16,-1 1-16,-21 20 0,22-21 0,-1 0 15,-20 0-15,20 1 0,-20-1 0,-1 21 16,-21-21-16,0 0 0,-21 22 16,0-22-16,0 21 0,-21-21 0,0 1 15,-21-1-15,-1 0 0,1 0 16,-22 0-16,22-21 0,-21 0 0,-1 21 15,1-21-15,-1 0 0,22 0 0,-22 0 16,22-21-16,0 0 16,20 21-16,1-21 0,-21 0 0,42 0 15,-21-1-15,21 1 0,0 0 0,0 0 16,0 0-16,21 0 16,0-1-16,0 22 0,0-21 0,22 0 15,20 0-15,-20 21 0,20-21 16</inkml:trace>
  <inkml:trace contextRef="#ctx0" brushRef="#br0" timeOffset="32840.37">4127 9144 0,'0'0'0,"22"0"0,-22-21 16,21 21-16,-21-21 15,-21 42 16,-1 0-31,22 0 0,-21 0 16,0 1-16,21 20 0,-21-21 0,0 21 16,21-20-16,-21 20 0,21-21 15,-22 0-15,22 22 0,0-22 16,0 21-16,0-21 0,0 0 0,0 1 16,22-1-16,-1 0 0,0-21 15,0 0-15,21 0 0,-20 0 0,-1 0 16,21 0-16,0-21 0,22 0 15,-22-1-15,22 1 0,-1-21 16,-20 21-16,20-22 0,1 22 0,-1-21 16,22-43-16,-64 64 0,21-21 15,-42-1-15,0 22 0,0 0 16,0 0-16,0 0 0,-21 21 16,0 0-16,0 0 0,0 0 15,-1 21-15,1 0 0,21 0 16,0 0-16,-21 1 0,21-1 0,0 0 15,0 0-15,0 0 0,0 0 16,21 1-16,0-1 0,-21 0 16,22 0-16,-1 0 0,0 0 0,0 1 15,0-1-15,-21 0 0,21 0 0,1-21 16,-1 21-16,0-21 0,0 0 16,0 0-16,0 0 0,22 0 15,-22 0-15,0 0 0,0-21 0,0 0 16,1 21-16,20-21 0,-21 0 15,0-1-15,0 1 0,1 0 0,-1 0 16,0 0-16,0-22 0,0 22 0,-21 0 16,0 0-16,21-21 0,-21 20 15,22 22-15,-22-21 0,0 0 16,-22 21 0,22 21-1,-21 0-15,21 1 0,-21-1 16,21 0-16,-21 0 0,21 0 0,-21 0 15,21 1-15,0-1 0,0 0 0,0 0 16,0 0-16,0 0 0,0 1 16,21-22-16,0 21 0,0-21 0,0 0 15,1 0-15,-1 0 0,0 0 0,0 0 16,21 0-16,-20 0 0,20-21 16,-21 21-16,21-22 0,-20 1 15,20 0-15,-21 0 0,0 0 0,0 0 16,1-1-16,-1-20 0,-21 21 15,0-21-15,0 20 0,0-20 0,0 21 16,-21 0-16,-1-22 0,1 43 0,0-21 16,0 21-16,-21 0 0,-1 0 0,22 0 15,-21 0-15,21 0 0,-22 21 16,22-21-16,0 22 0,0-1 0,0 0 16,21 0-16,0 0 0,0 0 15,0 1-15,0-1 0,0 0 0,0 0 16,21-21-16,0 21 0,0-21 0,21 21 15,-20-21-15,20 0 0,0 0 16,-21 0-16,22-21 0</inkml:trace>
  <inkml:trace contextRef="#ctx0" brushRef="#br0" timeOffset="33308.1">6223 8763 0,'0'0'0,"0"-21"16,-21 0-16,0 21 0,-1 0 15,1 0-15,0 21 16,0 0-16,0 0 0,21 22 0,-21-1 16,-1 0-16,22 1 0,0-1 0,-21 0 15,21 1-15,-21-1 16,21 0-16,0 1 0,0-1 0,0 0 16,0-21-16,0 22 0,21-22 0,0 21 15,-21-21-15,22 1 0,-1-22 0,0 21 16,0-21-16,0 0 0,22 0 15,-22 0-15,0 0 0,0 0 0,21-21 16,-20-1-16,-1 1 0,21 0 0,-21 0 16,0-21-16,22-1 0,-22 1 15,0 0-15,0-1 0,-21-20 0,21-1 16,-21 22-16,22-22 0,-22 1 0,0 21 16,0-1-16,0 22 0,0-21 15,0 21-15,0-1 0,-22 22 16,1 0-16,0 22 15,0-1-15,21 0 0,0 21 0,-21 1 16,0-1-16,21 0 0,0 22 16,0-22-16,-22 0 0,22 22 0,0-22 15,0 1-15,0-1 0,0-21 0,0 21 16,0-20-16,22-1 0,-22 0 16,21 0-16,0 0 0,0-21 0,21 0 15,-20 0-15,20 0 0,0 0 0,-21 0 16,22-21-16,-1 0 0</inkml:trace>
  <inkml:trace contextRef="#ctx0" brushRef="#br0" timeOffset="33828.05">7451 8551 0,'0'0'0,"-22"0"15,1 0-15,21 22 16,-21-1-16,0 0 0,21 21 15,-21-21-15,21 22 0,0-1 16,0 0-16,0 1 0,0 20 0,0-20 16,-21-1-16,21 21 0,0-20 0,0-1 15,0-21-15,0 22 0,0-1 16,0-21-16,0 0 0,0 0 16,0 1-16,0-1 0,0-42 46,0-1-46,0 1 0,0-21 16,0 21-16,0 0 0,0-22 0,0 22 16,21-21-16,-21-1 0,21 1 15,0 21-15,21-21 0,-20 20 0,20-20 16,0 21-16,-21 0 0,22 0 0,-1 21 16,0 0-16,1 0 0,-22 0 15,21 0-15,-21 21 0,22 0 16,-22 0-16,21 21 0,-21-20 0,1 20 15,-1-21-15,0 21 0,-21-20 0,0 20 16,0-21-16,0 0 0,-42 22 16,20-22-16,1 0 0,-21 0 0,0 0 15,20 0-15,-20 1 0,21-22 0,-21 21 16,-1-21-16,22 0 0,0 0 16,-21 0-16,20 0 0,1 0 0,21-21 31,21-1-31,1 1 15,-1 0-15,0 21 0</inkml:trace>
  <inkml:trace contextRef="#ctx0" brushRef="#br0" timeOffset="34303.76">8594 8721 0,'0'-21'0,"-64"-1"32,43 22-32,0 0 0,0 0 15,-1 0-15,1 22 0,-21-1 0,21 0 16,0 0-16,-22 21 0,22-20 16,0 20-16,0 0 0,0 1 15,-1-1-15,1 0 0,21 1 0,-21-22 16,21 21-16,0-21 0,0 0 0,0 1 15,0-1-15,21 0 0,0-21 16,1 21-16,-1-21 0,0 0 16,0 0-16,0 0 0,0-21 0,1 21 15,-1-21-15,0 0 0,0-1 0,0 1 16,0 0-16,-21-21 0,22 21 16,-22-22-16,21 1 0,-21 21 0,0-22 15,21 22-15,-21 0 0,0 0 0,0 0 16,0 42-1,0 0 1,0 0-16,-21 22 0,21-22 0,0 0 16,0 21-16,0-21 0,-21 1 0,21-1 15,0 21-15,0-21 0,0 0 16,0 1-16,21-1 0,-21 0 16,21-21-16,0 0 0,0 0 0,0 0 15,1 0-15,20 0 0,-21 0 16,21 0-16</inkml:trace>
  <inkml:trace contextRef="#ctx0" brushRef="#br0" timeOffset="34687.85">9038 8890 0,'0'-21'0,"0"42"0,0-63 16,0 21-16,0-1 0,0 1 0,0 0 15,0 0 1,21 0-16,0 21 15,1-21-15,-1 21 0,21 0 0,-21 0 16,0 0-16,1 21 0,20 0 0,-21 0 16,0 0-16,-21 22 0,21-1 15,-21-21-15,22 21 0,-22 1 0,0-1 16,0 0-16,0 1 0,0-22 16,0 21-16,0 1 0,0-22 0,0 0 15,0 0-15,0 0 0,-22 0 16,1 1-16,0-22 0,21-22 31,0 1-15,0-21-16,0 21 0,21-22 0,0 1 15,1 0-15,-1-1 0,0-20 0,0-1 16,0 1-16,0 21 0,22-22 0,-22 22 16,21-1-16,-21 1 15,1 21-15,20 0 0,-21 0 0,0-1 0,0 22 16</inkml:trace>
  <inkml:trace contextRef="#ctx0" brushRef="#br0" timeOffset="35208.31">5990 10795 0,'0'0'0,"0"-21"0,0 0 16,0 0-16,0-1 15,0 1-15,0 0 32,21 21-32,-21 21 31,0 0-31,21-21 0,-21 22 15,0-1-15,0 0 16,0 21-16</inkml:trace>
  <inkml:trace contextRef="#ctx0" brushRef="#br0" timeOffset="35575.08">6181 12002 0,'0'0'0,"0"21"0,0 0 16,0 0-16,0 0 0,0 0 16,-22 1-1</inkml:trace>
  <inkml:trace contextRef="#ctx0" brushRef="#br0" timeOffset="35768.55">6159 12340 0,'0'0'0,"0"43"31,0-22-31,0 0 31</inkml:trace>
  <inkml:trace contextRef="#ctx0" brushRef="#br0" timeOffset="35876.49">6181 12446 0,'0'0'0,"0"21"16,-22-21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38:17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402 0,'-21'0'16,"-1"0"-1,1 21 1,0 1-16,0-1 0,0 0 16,21 0-16,-21 21 0,-1 1 0,-41 20 15,42-20-15,0 20 0,-1-21 16,1 22-16,21-1 0,-21 1 0,21-1 15,0 1-15,-21-22 0,0 22 16,0-1-16,21-20 0,0-1 0,-22 0 16,22 1-16,-21-22 0,21 21 15,0-21-15,0 22 0,0-22 16,0 0-16,0 0 16,21-42-1,-21 0 1,22 0-16,-1-1 0,0-20 0,0 0 15</inkml:trace>
  <inkml:trace contextRef="#ctx0" brushRef="#br0" timeOffset="380.32">2625 508 0,'0'-21'31,"21"0"-31,0 21 0,0 0 16,-21-21-16,21 21 0,0 0 16,1 0-16,-1 21 0,0 0 0,0 0 15,0 21-15,0-20 0,1 20 16,-1 21-16,-21-20 0,21 20 0,-21 1 15,21-1-15,-21 1 0,0-22 16,0 22-16,0-1 0,0-21 0,0 22 16,0-22-16,0 1 0,0-1 15,-21-21-15,21 21 0,-21 1 16,21-22-16,0 0 0,0 0 16,0 0-16,-21 1 0,21-1 0,-22-21 31,22-21-16</inkml:trace>
  <inkml:trace contextRef="#ctx0" brushRef="#br0" timeOffset="464.28">2476 1291 0,'-21'0'0,"0"0"0,-21 0 0</inkml:trace>
  <inkml:trace contextRef="#ctx0" brushRef="#br0" timeOffset="676.45">2159 1334 0,'0'0'0,"-21"21"0,-22-21 15,22 21-15,0-21 0,0 0 0,0 0 16,42 0 0,0 0-16,0 0 15,0-21-15,1038-276 125</inkml:trace>
  <inkml:trace contextRef="#ctx0" brushRef="#br0" timeOffset="1277.03">3260 974 0,'0'-21'16,"0"42"15,0 0-31,0 0 16,0 0-16,0 0 0,0 22 16,-22-22-16,22 0 0,0 21 0,0-20 15,0-1-15,43 0 0,-43 0 16,0 0-16,0 0 0,0 1 0,0-1 15,0 0-15,0 0 16,0 0-16,21-21 31,0 0-15,0 0-16,0 0 16,1 0-16,-1-21 15,0 0-15,0 21 16,0-21-16,-21 0 0,21-1 0,1 22 15,-1-21-15,0 0 0,0 0 16,0 0-16,-21 0 0,21-22 16,1 22-16,-22-21 0,0 21 0,0-1 15,0 1-15,21 0 0,-21 0 16,0 0-16,0 0 0,0-1 16,-21 22-1,21-21-15,-22 21 16,22 21-1,-21 1-15,21-1 0,0 0 0,0 21 16,0-21-16,21 1 0,-21 20 16,0 0-16,0-21 0,0 22 0,-21-22 15,21 21-15,0-21 0,0 1 16,0-1-16,0 0 0,0 0 0,0 0 16,0 0-16,21-21 15,1 0-15,-1 0 16,-42 0-16,42 0 15,0-21-15,0 21 0,0-21 16,0 0-16,1 0 0,-1 21 16</inkml:trace>
  <inkml:trace contextRef="#ctx0" brushRef="#br0" timeOffset="1732.68">4043 550 0,'0'0'0,"0"-42"31,0 21-31,-21 42 47,21 0-47,0 0 0,0 22 16,0-22-16,0 21 0,0 1 15,0-1-15,-22 0 0,22 1 0,0-1 16,-21 0-16,21 1 0,0-1 16,0 0-16,0 1 0,0-22 0,0 21 15,-21-21-15,21 0 0</inkml:trace>
  <inkml:trace contextRef="#ctx0" brushRef="#br0" timeOffset="1824.63">3937 1355 0,'0'-21'47,"21"21"-31,-21-22-16,21 1 0,-21 0 16</inkml:trace>
  <inkml:trace contextRef="#ctx0" brushRef="#br0" timeOffset="2332.96">4276 889 0,'0'21'46,"0"0"-46,0 1 16,0-1-16,-22 0 0,1 0 0,21 21 16,-21-20-16,21-1 0,0 21 15,0-21-15,0 0 0,-21 1 0,42-1 16,-21 0-16,0 0 0,0 0 16,0 22-16,0-22 0,0 0 15,21-21 1,0 0-16,1 0 0,-1 0 15,0 0-15,0 0 0,0-21 0,0 21 16,22-21-16,-22-1 0,0 1 16,0-21-16,0 21 15,1-22-15,-1 22 0,0-21 0,0 21 16,-21-22-16,0 22 0,0 0 16,0-21-16,0 21 0,0-1 0,-21 1 15,0 0-15,0 21 0,-1-21 16,1 21-16,0 0 0,0 0 0,0 0 15,0 0-15,-1 0 0,1 0 16,0 0 0,0 0-16,0-21 47</inkml:trace>
  <inkml:trace contextRef="#ctx0" brushRef="#br0" timeOffset="2660.16">4022 699 0,'0'0'0,"21"-22"15,0 22 1,0 0-16,0-21 0,0 21 16,22 0-16,-22 0 0,21-21 15,-21 21-15,22-21 0,-22 21 0,21 0 16,-21 0-16,1-21 0,20 21 16,-21 0-16,0 0 0,0 0 0,-42 0 46,21 21-30,-21-21-16,0 21 0,0-21 16,21 21-16,-21-21 0</inkml:trace>
  <inkml:trace contextRef="#ctx0" brushRef="#br0" timeOffset="3035.94">4064 1101 0,'0'21'0,"0"0"0,0 0 16,0 0-16,0 1 15,0-1-15,0 0 0,0 0 0,0 0 16,0 0-16,0 1 15,0-1-15,-21 0 0</inkml:trace>
  <inkml:trace contextRef="#ctx0" brushRef="#br0" timeOffset="5036.09">5376 699 0,'0'0'0,"21"0"15,1 0-15,-1-22 0,0 22 16,0-21-16,21 0 0,-20 21 15,-1-21-15,21 0 0,-21 0 0,0-1 16,1 1-16,-1 0 0,0 0 16,-21 0-16,0 0 0,0-1 15,-21 22-15,0 0 16,-22 0-16,1 0 0,0 22 16,-22-1-16,22-21 0,-1 21 0,1 0 15,0 0-15,-1 0 0,1 22 16,0-22-16,21 0 0,-1 0 15,1 0-15,0 1 0,21-1 0,0 0 16,0 0-16,0 0 16,0 0-16,0 1 0,21-22 0,0 21 15,1 0-15,-1-21 0,0 21 16,0 0-16,21-21 0,-20 21 16,20 1-16,0-1 0,-21-21 0,22 21 15,-1 0-15,-21 0 0,22 0 0,-22 1 16,0 20-16,-21-21 0,0 21 15,0-20-15,0-1 0,0 21 0,-21-21 16,0 22-16,-22-22 0,22 0 16,-21 0-16,-1 0 0,1-21 15,0 21-15,21-21 0,-22 0 16,1 0-16,21 0 0,-22 0 0,22-21 16,0 21-16,0-21 0,0 0 15,0 0-15,-1-22 0,22 22 0,0 0 16,-21-21-16,21-1 0,0 22 15,-21-21-15,21 0 0,0 20 0,0 1 16,0 0-16,0 0 0,0 0 16,21 42 15,-21 0-31,21 21 0,-21-20 0,0-1 16,22 21-16,-1-21 0,-21 22 15,0-22-15,21 0 0,0 21 16,-21-21-16,21 1 0,0-1 0,1 0 15,-1 0-15,0 0 0,0 0 16,0-21-16,0 0 0,22 22 0,-22-22 16,21 0-16,1 0 0,-1 0 15,-21 0-15,21-22 0,1 1 0,-1 21 16,0-21-16,-20 0 0,20 0 16,0 0-16,-21-1 0,22-20 15,-22 21-15,0-21 0,0 20 0,0-20 16,-21 21-16,22 0 0,-22-22 0,21 22 15,-21 0-15,21 0 0,-21 0 16,0 42 15,0 0-31,-21 0 0,21 0 16,-21 1-16,21-1 0,-22 0 0,22 21 16,0-21-16,0 1 0,0 20 15,0-21-15,0 0 0,0 22 0,0-22 16,0 0-16,0 0 0,0 0 15,22 0-15,-1-21 0,0 22 16,0-22-16,21 0 0,-20 0 0,-1 0 0,21 0 16,-21 0-16,22 0 15,-22 0-15,21-22 0,-21 1 0,22 0 16,-22 0-16,21 0 0,-21 0 16,0-22-16,22 22 0,-22-21 0,0 21 15,0-22-15,-21 22 0,21-21 16,-21 21-16,0-1 0,22 22 0,-22-21 15,-22 21 1,1 0 0,21 21-16,-21 1 0,21-1 15,0 0-15,-21 0 0,21 0 16,-21 22-16,21-22 0,0 0 0,0 0 16,0 0-16,0 0 0,0 1 15,0-1-15,21 0 0,0-21 16,0 0-16,0 0 0,1 0 15,20 0-15,-21 0 0,21 0 0,1 0 16,-1 0-16,0 0 0,1-21 16,-1 21-16,0-21 0</inkml:trace>
  <inkml:trace contextRef="#ctx0" brushRef="#br0" timeOffset="5712.99">7302 1122 0,'0'0'0,"22"-21"0,-1 0 0,0-22 15,-21 22-15,0 0 16,0 0-16,0 0 0,0-1 0,0 1 15,0 0-15,-21 21 16,0 0-16,-1 0 0,-20 0 0,21 0 16,0 0-16,-22 21 0,22 0 15,0 1-15,-21-1 0,21 0 0,-22 21 16,22-21-16,0 22 0,0-22 16,21 21-16,0-21 0,-21 1 0,21-1 15,0 0-15,0 0 0,0 0 16,0 0-16,21-21 0,0 0 0,0 22 15,0-22-15,0 0 0,1 0 16,20 0-16,-21 0 0,0-22 16,0 22-16,22-21 0,-22 0 0,0 0 15,0 0-15,0 0 0,-21-1 16,22 1-16,-1 0 0,-21 0 0,0 0 16,21 0-16,-21-1 0,21 1 15,-21 42 16,0 1-31,0-1 16,-21 0-16,21 0 0,-21 21 16,21-20-16,-21 20 0,21-21 0,0 21 15,0 1-15,-22-1 0,22 0 16,0 1-16,0-1 0,-21 22 16,21-22-16,0 21 0,0-20 0,0 20 15,0 1-15,0-22 0,0 0 16,0 22-16,21-22 0,-21 1 0,0-1 15,22 0-15,-22 1 0,0-1 16,0 0-16,0 1 0,0-22 0,0 0 16,0 0-16,0 0 0,-22 0 0,1 1 15,0-1-15,0-21 0,-21 0 16,20 0-16,-20 0 0,21-21 0,-21-1 16,20 1-16,1 0 0,-21 0 0,21-21 15,0 20-15,21-20 0,0 0 16,0-1-16,0 1 0,0 0 15,0-22-15,0 22 0,0-22 16,21 1-16,0 21 0,0-22 0,0 22 16,0-1-16,1-20 0,20 21 0,-21-1 15,0 22-15,22-21 0,-22-1 16,0 22-16,21-21 0,-21 21 0,1 0 16,20-22-16,-21 22 0</inkml:trace>
  <inkml:trace contextRef="#ctx0" brushRef="#br0" timeOffset="6475.2">8107 1037 0,'0'0'15,"21"0"-15,-21-21 0,0 0 0,21 21 0,-21-21 16,0 0-16,0-1 0,0 1 15,0 0-15,0 0 0,0 0 0,0 0 16,0-1-16,0 1 0,-21 21 16,0 0-16,0 0 0,-1 0 0,1 0 15,0 0-15,0 0 0,-21 21 16,20 1-16,-20-1 0,21 21 16,0-21-16,-22 22 0,22-1 15,0-21-15,21 21 0,0-20 0,0-1 16,0 0-16,0 0 0,0 0 0,0 0 15,0 1-15,21-22 0,0 0 16,1 0-16,20 0 0,-21 0 0,0 0 16,22 0-16,-22 0 0,21-22 15,-21 22-15,22-21 0,-22 0 0,0 0 16,0 0-16,0 21 0,0-21 16,-21-1-16,0 1 0,22 0 0,-22 0 15,0 0-15,0 0 16,0 42 15,-22 0-31,22 0 0,-21 21 16,21-20-16,0 20 0,0 0 0,0 1 15,0-1-15,-21 0 0,21 22 16,0-22-16,-21 22 0,21-22 0,0 21 16,0 1-16,-21-1 0,21 1 15,-21-1-15,21 1 0,0-22 0,0 22 16,0-1-16,0-20 0,0 20 0,0-21 15,-22 22-15,22-22 0,0 22 16,-21-22-16,21 0 0,-21 1 0,21-22 16,0 21-16,-21-21 0,21 1 15,-21-22-15,0 0 16,-1 0-16,1-22 0,21 1 16,-21 0-16,0-21 0,0-1 15,-22 1-15,22 0 0,0-1 0,0-20 16,21 21-16,0-22 0,0 1 0,0-1 15,0 1-15,0-1 0,0 1 16,0 20-16,21-20 0,-21 20 0,21-20 16,0 21-16,1-1 0,20 22 15,-21-21-15,0 21 0,22-22 16,-22 22-16,21 0 0,-21-21 0,22 20 16,-22 1-16,21-21 0,-21 21 15,22 0-15,-22-1 0</inkml:trace>
  <inkml:trace contextRef="#ctx0" brushRef="#br0" timeOffset="7144.27">8509 1016 0,'21'-21'46,"0"21"-46,-21-21 0,21 21 0,1-21 16,-1 21-16,0-22 0,0 1 16,0 0-16,0 21 0,-21-21 0,0 0 15,0 0-15,-21 21 32,0 0-32,0 0 0,-21 0 15,20 0-15,1 21 0,0 0 0,0-21 16,0 21-16,0 21 0,21-20 15,-22-1-15,22 0 0,-21 0 0,21 21 16,0-20-16,0-1 0,0 0 16,0 0-16,0 0 0,21 0 15,1 1-15,-1-22 16,0 0-16,0 21 0,21-21 0,-20 0 16,20 0-16,0 0 0,-21 0 15,22-21-15,-1-1 0,22 22 0,-22-21 16,0 0-16,1-21 0,-1 21 15,-21-1-15,21-20 0,-20 21 0,20-21 16,-21 20-16,-21-20 0,0 21 16,21 0-16,-21 0 0,0-1 15,-21 22-15,0 0 16,0 0-16,0 22 16,-1-1-16,22 0 0,0 0 15,0 21-15,0-20 16,0-1-16,0 0 0,0 0 0,0 0 15,0 0-15,0 1 0,22-1 16,-1-21-16,-21 21 0,21 0 0,-21 0 16,0 0-16,0 1 0,0-1 15,0 0-15,0 0 16,-21-21-16,0 0 16,-1 0-16,1 0 15,0 0-15,0 0 0,0 0 0,21-21 16,-21 21-16,21-21 15,0 0-15,0-1 0,0 1 16,0 0-16,21 0 0</inkml:trace>
  <inkml:trace contextRef="#ctx0" brushRef="#br0" timeOffset="7453.09">9673 318 0,'0'0'0,"-21"-22"16,0 22-16,0 22 15,21-1-15,-22 0 0,1 21 16,21-21-16,-21 22 0,0-1 0,21 0 16,-21 1-16,21-1 0,0 22 0,-21-22 15,21 0-15,-22 1 0,22 20 16,-21-21-16,21-20 0,0 20 0,0 0 15,0-21-15,0 1 0,0 20 16,0-21-16,0 0 0,0 0 16,21-42 15,1 21-31,-1-21 16,0 0-16</inkml:trace>
  <inkml:trace contextRef="#ctx0" brushRef="#br0" timeOffset="7704.95">10012 720 0,'0'0'0,"21"0"0,-42 0 31,0 21-15,-1 0-16,22 0 0,-21 0 15,0 1-15,0-1 16,21 21-16,-21-21 0,0 22 0,21-22 15,0 21-15,0-21 0,-22 0 0,22 1 16,0 20-16,0-21 0,0 0 16,0 0-16,22-21 15,-1 0-15,0 0 0,0 0 16,0 0-16,0 0 0,1-21 0,-1 21 16,21-21-16</inkml:trace>
  <inkml:trace contextRef="#ctx0" brushRef="#br0" timeOffset="8748.29">10414 826 0,'0'0'0,"-21"21"31,0 0-15,-1 0-16,22 0 16,-21 0-16,21 1 0,-21-1 0,21 0 15,0 0-15,0 0 0,0 0 16,0 1-16,0-1 0,0 0 0,0 0 15,0 0-15,0 0 16,21-21 0,0 0-16,1 0 0,-1 0 15,-21-21-15,21 21 0,-21-21 16,21 0-16,-21 0 0,0 0 16,0-1-16,0-20 0,0 21 15,21-21-15,-21 20 0,0-20 0,0 21 16,21-21-16,-21 20 0,22 1 15,-22-21-15,21 21 0,0 21 0,0-21 16,-21-1-16,21 22 0,0 0 16,22 0-16,-22 0 0,0 0 0,0 0 15,0 0-15,1 22 0,-22-1 0,21 0 16,0 0-16,0 0 0,-21 22 16,0-22-16,21 21 0,-21-21 0,21 22 15,-21-22-15,0 21 0,0-21 16,0 0-16,0 22 0,0-22 15,0 0-15,0 0 0,0 0 16,0 1-16,-21-22 16,0 0-16,21-22 31,0 1-31,0 0 0,0 0 16,0-21-16,0 20 0,21-20 15,-21 0-15,43-1 0,-22 1 0,0 0 16,21-1-16,-21 1 0,22 21 0,-1-21 15,0 20-15,1 1 0,-1 0 16,-21 0-16,22 21 0,-1 0 0,-21 0 16,0 0-16,0 0 15,1 21-15,-1 0 0,-21 0 0,0 22 16,0-22-16,0 21 0,0-21 16,0 22-16,0-22 0,0 21 0,0-21 15,0 22-15,-21-22 0,21 0 0,-22 0 16,22 0-16,0 1 0,0-1 15,0 0-15,22-21 16,-1 0-16,0 0 16,21 0-16,-21 0 0,1-21 0,20 0 15,0-1-15,1 1 0,-1 0 16,0-21-16,22 21 0,-22-22 16,0 1-16,1 21 0,-22-22 0,0 1 15,0 21-15,0 0 0,-21-22 16,0 22-16,0 0 0,0 0 15,-21 21-15,0 0 16,0 0-16,-21 0 0,20 0 16,1 21-16,0 0 0,0-21 0,0 21 15,21 1-15,0-1 0,0 21 16,-21-21-16,21 0 0,0 1 0,0-1 16,0 0-16,0 0 15,21 0-15,0 0 0,0 1 16,0-1-16,0 0 0,1 0 15,-22 0 1,0 0-16,0 1 16,-22-22-16,1 0 15,21 21-15,-21-21 0,-21 0 0,21 21 16,-1-21-16,1 0 0,0 0 0,0 0 16,0 0-16,0 0 0,-1 0 15,1 0 1,21-21-16,0 0 0</inkml:trace>
  <inkml:trace contextRef="#ctx0" brushRef="#br0" timeOffset="8968.44">10858 254 0,'0'-21'0,"0"42"0,-21-42 0,0 21 16,0 0 0,0 0 46</inkml:trace>
  <inkml:trace contextRef="#ctx0" brushRef="#br0" timeOffset="9224.29">9440 508 0,'43'21'15,"-22"-21"1,0 0-16,21 0 0,-21 0 16,22 0-16,-22 0 0,21 0 0,1 0 15,-22 0-15,21 0 0,-21-21 16,0 21-16,1 0 0,-1 0 0,0 0 16</inkml:trace>
  <inkml:trace contextRef="#ctx0" brushRef="#br0" timeOffset="9951.87">3662 1799 0,'0'0'0,"-21"21"0,-22-21 0,22 0 0,-21 0 16,21 0-16,-1 0 0,22 22 15,-21-22 1,21 21-1,21-21-15,1 0 0,-1 0 16,0 21-16,21-21 0,1 0 0,-1 0 16,0 0-16,22 0 0,-1 0 15,1 0-15,20 0 0,1 0 0,0 0 16,-1 0-16,43 0 0,-21 0 16,21 0-16,21 0 0,-21 0 0,22 0 15,20-21-15,0 21 0,1 0 16,-1 0-16,0-21 0,22 21 0,-1 0 15,22 0-15,-22-22 0,22 22 0,0 0 16,-1-21-16,1 21 16,0 0-16,-22-21 0,22 0 0,0 21 15,-1 0-15,-20 0 0,-1-21 0,1 21 16,-1 0-16,1 0 0,-1 0 16,-20 0-16,-1 0 0,-42-21 0,21 21 15,0 0-15,-21 0 0,0 0 16,-21 0-16,0 0 0,-21 0 0,-1 0 15,-20 0-15,-1 0 0,-20 0 0,-1 0 16,-21 0-16,0 0 0,0 0 16,-21-22 15</inkml:trace>
  <inkml:trace contextRef="#ctx0" brushRef="#br0" timeOffset="10056.81">11409 1715 0,'21'0'0,"0"0"16,-21 21-1,-42-21-15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39:47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3577 0,'0'-21'0,"0"0"0,0 0 16,-21 0-16,21-1 0,-21 1 15,21 0-15,-22 0 0,22 0 0,0 0 16,0-1-16,-21 1 0,21 0 16,-21 0-16,21 0 0,0 0 15,0-1-15,0 44 47,0-1-47,0 0 0,0 0 0,0 21 16,21 1-16,-21-1 0,21 0 15,-21 1-15,0-1 0,0 0 0,0 1 16,0-1-16,0 0 0,0 1 16,0-1-16,0 0 0,0 1 0,0-1 15,0-21-15,0 22 0,0-1 16,0-21-16,0 0 0,0 0 0,0 1 16,0-1-16,0-42 46,22-1-46,-22 1 0,21 0 16,-21 0-16</inkml:trace>
  <inkml:trace contextRef="#ctx0" brushRef="#br0" timeOffset="367.78">3196 3874 0,'0'0'0,"21"0"0,-21 21 0,21 0 16,1-21 0,-1 0-16,0 0 15,0 0-15,0 0 0,-21-21 16,21 0-16,1-1 15,-22 1-15,0 0 16,0 0 0,-22 21-16,1 0 0,0 0 15,0 0 1,0 0-16,0 0 16,21 21-1,0 0 1,0 0-1</inkml:trace>
  <inkml:trace contextRef="#ctx0" brushRef="#br0" timeOffset="1707.95">4276 4022 0,'0'0'16,"-22"0"-16,1 0 0,0 0 15,0 0-15,21-21 31,0-1-31,0 1 16,21 0 0,0 21-16,0-21 0,22 0 0,-1 0 15,0-1-15,1 1 0,-1 0 16,0 0-16,1 0 0,20 0 0,-20-22 16,-1 22-16,0-21 0,-21 21 0,22-1 15,-22-20-15,0 21 0,0-21 16,-21-1-16,0 22 0,0-21 0,0-1 15,0 22-15,0-21 0,0 21 16,0-22-16,0 22 0,0 0 0,0 0 16,-21 0-16,21 0 0,0-1 15,-21 22-15,21-21 0,-21 21 16,0 0 15,21 21-31,-22 1 0,22-1 16,-21 0-16,21 21 0,0 1 15,0-1-15,-21 0 0,21 1 0,0 20 16,-21-21-16,21 22 0,0-1 16,0 1-16,0-1 0,0 1 0,0-1 15,0 22-15,0-21 0,0 20 16,0 1-16,0-22 0,0 22 0,21 0 16,-21-22-16,21 22 0,-21 0 15,0-1-15,0 1 0,0 0 0,0 20 16,21-20-16,-21 0 0,0-1 15,22 1-15,-22 0 0,0-22 16,0 22-16,0-22 0,0 22 0,0-43 16,0 22-16,0-1 0,0-20 0,21-1 15,-21 0-15,21-20 0,-21-1 16,0 21-16,21-42 0,0 21 0,0-21 16,1 0-16,-1 0 0,0 0 15,0-21-15,0 21 0,0-21 16,1 0-16,-1-22 0,0 22 0,21-21 15,-21 0-15,1-1 0,-1-20 0,21-1 16,-21 22-16,0-22 16,1 1-16,-1-1 0,-21 1 0,0-1 15,0-20-15,0 20 0,0 1 16,-21-1-16,-1-20 0,1 20 0,-21 1 16,0 20-16,20-20 0,-20 20 0,0 1 15,-22 0-15,22 21 0,0-22 16,-1 22-16,1 0 0,-22 0 0,22 0 15,21-1-15,-21 1 0,20 21 16,1 0-16,0-21 0,0 21 0,21-21 31,21 0-15,0 21-16,22-21 0,-22 21 16,21-22-16,0 1 0,1 21 15,-1-21-15,0-21 0,1 21 0,-1-1 16,0 1-16,1-21 0,-1 21 15,0-22-15,1 1 0,-22 21 0,21-21 16,-21 20-16,22 1 0,-22 0 16,0-21-16,-21 21 0,21-1 15,-21 1-15,0 0 16,0 42 15,0 0-31,0 1 16,0 20-16,0-21 0,0 0 15,0 22-15,0-22 0,0 21 16,0-21-16,0 0 0,0 22 0,0-22 16,0 0-16,0 0 0,0 0 15,0-42 17,0 0-17,0 0-15,0 0 0</inkml:trace>
  <inkml:trace contextRef="#ctx0" brushRef="#br0" timeOffset="1935.44">5397 3577 0,'-21'0'31,"21"21"0,0 1-15,21-1 0,-21 0-16</inkml:trace>
  <inkml:trace contextRef="#ctx0" brushRef="#br0" timeOffset="2453">5757 3831 0,'0'0'0,"0"21"16,-21 1-1,21-1-15,0 0 0,0 0 16,-21 21-16,21-20 15,0-1-15,0 21 0,0-21 0,0 0 16,0 22-16,0-22 0,0 0 0,0 21 16,0-20-16,0-1 0,0 0 15,0 0-15,21-21 16,-21-21 15,0 0-31,0 0 0,0-1 16,0 1-16,0 0 0,0-21 15,0-1-15,0 22 0,0-21 0,0 0 16,0 20-16,0-20 0,21 0 16,0 21-16,22-22 0,-22 22 15,21 0-15,-21 0 0,22 0 0,-1-1 16,-21 22-16,22 0 0,-22 0 16,21 0-16,0 0 0,-20 22 0,-1-1 15,0 0-15,0 0 0,0 21 16,-21-20-16,0 20 0,0-21 0,0 21 15,0-20-15,0 20 0,0 0 0,0-21 16,0 1-16,0 20 0,0-21 16,-21 0-16,21 0 0,-21 1 0,21-1 15,0-42 32</inkml:trace>
  <inkml:trace contextRef="#ctx0" brushRef="#br0" timeOffset="3079.55">7027 3810 0,'0'0'0,"0"-42"16,0 21-16,-21 21 0,0-22 15,0 22-15,0 0 0,-1-21 16,-20 21-16,21 0 0,0 0 16,0 0-16,-1 0 0,1 0 0,0 0 15,0 21-15,0 1 0,0-1 16,-22 0-16,22 0 0,0 0 0,21 0 16,-21 22-16,0-22 0,21 21 0,0-21 15,0 22-15,0-22 0,0 21 16,0-21-16,0 1 0,0-1 0,0 0 15,21 0-15,0 0 0,0-21 16,0 0-16,0 0 0,1 0 0,20 0 16,-21 0-16,0 0 0,22 0 15,-22-21-15,21 0 0,-21 0 16,0 0-16,1-1 0,-1-20 0,0 0 16,0 21-16,0-22 0,-21 1 0,0 0 15,21-22-15,1 22 0,-22-1 16,0-20-16,21 21 0,0-22 0,-21 22 15,21-22-15,-21 22 0,0 0 16,21-1-16,-21 22 0,21-21 0,-21 21 16,0-1-16,0 44 31,0 20-31,0 0 0,0 1 16,-21-1-16,0 0 0,21 22 15,0-22-15,0 22 0,-21-22 16,21 21-16,-21-20 0,21-1 0,0 0 15,-21 22-15,21-22 0,0-21 16,0 22-16,0-1 0,0-21 0,0 22 16,0-22-16,0 0 0,0 0 15,21-21-15,0 0 0,0 21 0,0-21 16,0 0-16,1 0 0,-1-21 16,0 0-16,0 0 0,0 0 15,0-1-15</inkml:trace>
  <inkml:trace contextRef="#ctx0" brushRef="#br0" timeOffset="3776.15">7895 3556 0,'-21'21'16,"42"-21"15,0 0-31,0 0 16,1 0-16,-1 0 0,21 0 0,-21-21 16,0 0-16,22 21 0,-22-21 15,0 0-15,21-1 0,-20 1 0,-1 0 16,21 0-16,-42-21 0,21 20 15,-21 1-15,0 0 0,0 0 0,0 0 16,0 0-16,0-1 0,-21 22 16,0-21-16,0 21 0,-22 0 15,22 0-15,-21 0 0,0 0 0,-1 21 16,1 1-16,0-1 16,-1 0-16,1 0 0,0 21 0,20-20 15,-20 20-15,21-21 0,0 21 0,0-20 16,21 20-16,0-21 0,0 21 15,0-20-15,0-1 0,21 0 0,0 0 16,0 0-16,0 0 0,22-21 16,-22 22-16,21-22 0,0 0 0,-20 21 15,20-21-15,-21 0 0,21 0 0,-20 0 16,-1 0-16,0 0 0,-42 0 47,0 0-47,-22 0 15,22 21-15,-21-21 0,-1 21 0,22 0 16,-21-21-16,0 21 0,-1 1 16,1-1-16,0 0 0,20 0 0,1 0 15,0 0-15,0 1 0,21-1 0,0 0 16,0 0-16,0 0 0,0 0 16,0 1-16,21-1 0,0-21 0,0 21 15,22 0-15,-22-21 0,21 0 16,-21 0-16,22 0 0,-22 0 0,21 0 15,1 0-15,-22 0 0,21-21 0,0 21 16,-20-21-16,20 0 0,0-1 16,-21-20-16,22 21 0,-1-21 15</inkml:trace>
  <inkml:trace contextRef="#ctx0" brushRef="#br0" timeOffset="4115.68">8742 2858 0,'0'0'0,"-21"0"0,-1 0 15,1 0 1,0 21-16,0 0 0,21 0 16,0 21-16,-21-20 0,21 20 15,-21 21-15,21-20 0,-22 20 0,22 1 16,0-1-16,0 1 0,-21-1 15,21 22-15,-21-43 0,21 22 0,0-1 16,0-20-16,0-1 0,0 0 16,-21 1-16,21-1 0,0 0 0,-21 1 15,21-22-15,0 21 0,0-21 0,0 0 16,0 1-16,0-1 0,0 0 16,21-42 15,0 0-31,0-1 15,-21 1-15,21 0 0</inkml:trace>
  <inkml:trace contextRef="#ctx0" brushRef="#br0" timeOffset="4543.45">8805 3895 0,'0'0'0,"-21"42"31,42-42-15,0 0-16,1 0 0,-1 0 15,0 0-15,0 0 0,0 0 16,0-21-16,22 0 0,-22 21 16,0-21-16,0-1 0,0 1 0,1 0 15,-1 0-15,-21 0 0,0 0 0,0-1 16,0 1-16,0 0 15,-21 21-15,-1-21 0,1 21 16,0 0-16,0 0 0,0 0 16,0 0-16,-1 21 0,1-21 0,0 21 15,0 0-15,0 1 0,21-1 16,0 21-16,-21-21 0,21 0 0,0 1 16,0 20-16,0-21 0,0 0 0,0 0 15,0 1-15,0-1 0,0 0 16,21 0-16,0 0 0,0 0 15,0-21-15,0 0 0,1 22 0,20-22 16,-21 0-16,21 0 0,-20 0 0,20 0 16,-21 0-16,21-22 0,-20 22 15,-1-21-15,21 0 0,-21 0 0,0 0 16</inkml:trace>
  <inkml:trace contextRef="#ctx0" brushRef="#br0" timeOffset="5267.1">9483 3704 0,'-43'0'32,"43"21"-32,0 1 15,0-1-15,-21 0 0,21 0 16,0 0-16,-21 0 0,21 1 0,0 20 16,0-21-16,0 0 0,0 0 15,0 1-15,0-1 0,0 0 0,0 0 16,0 0-16,0 0 0,0 1 0,0-1 15,0-42 17,0-1-17,0 1-15,0 0 16,0-21-16,0 21 0,0-1 0,0-20 16,21 21-16,-21 0 0,21-22 0,0 22 15,-21 0-15,22 0 0,20-21 16,-21 20-16,0 1 0,0 21 0,1-21 15,20 0-15,-21 21 0,21 0 0,-20 0 16,20 0-16,-21 0 0,21 0 16,-20 21-16,20-21 0,-21 21 0,0 0 15,-21 1-15,21-1 0,-21 0 16,0 21-16,0-21 0,0 1 16,0-1-16,0 0 0,0 21 0,0-21 15,-21 1-15,21-1 0,0 0 0,0 0 16,-21 0-16,0 0 15,21 1-15,0-44 32,0 1-17,0 0-15,0 0 0,0 0 16,0 0-16,0-1 0,0-20 0,21 21 16,0-21-16,0 20 0,1-20 15,-1 21-15,0 0 0,21-22 0,-21 22 16,22 0-16,-1 0 0,0 0 15,-20 0-15,20 21 0,0 0 16,1 0-16,-22 0 0,21 0 0,0 0 16,-20 21-16,-1 0 0,0 0 15,0 0-15,-21 22 0,0-22 0,0 0 16,0 0-16,0 21 0,0-20 0,0 20 16,0-21-16,0 0 0,0 0 15,-21 22-15,21-22 0,-21 0 0,0 0 16,21 0-16,-22 1 0,22-1 15,-21-21-15,0 0 16</inkml:trace>
  <inkml:trace contextRef="#ctx0" brushRef="#br0" timeOffset="5863.55">10985 3937 0,'0'0'16,"-21"0"-16,21 21 0,0 0 15,21-21 17,1 0-32,-1 0 0,0 0 0,21-21 15,-21 21-15,22-21 0,-22 0 16,21 21-16,1-21 0,-22 0 15,21-1-15,-21 1 0,0 0 0,1 0 16,-22 0-16,0 0 16,0-1-16,0 1 0,0 0 0,-22 21 15,1 0-15,0-21 0,0 21 0,-21 0 16,20 0-16,-20 0 0,0 0 16,21 0-16,-22 21 0,1 0 0,21-21 15,0 21-15,-22 1 0,43-1 0,-21 0 16,21 0-16,-21 21 0,21-20 15,0-1-15,0 0 0,0 21 0,0-21 16,21 1-16,-21-1 0,21 0 0,0 0 16,22 0-16,-22 0 0,0-21 15,21 22-15,1-22 0,-1 21 16,0-21-16,1 0 0,-1 0 0,0 0 16,1 0-16,-22 0 0,21-21 15,1-1-15,-22 1 0,21 0 0,-21 0 16,22-21-16,-22 20 0,0 1 0,0-21 15,0 21-15</inkml:trace>
  <inkml:trace contextRef="#ctx0" brushRef="#br0" timeOffset="6408.24">11853 3598 0,'0'0'0,"0"-21"0,-21 21 31,0 0-31,0 0 16,21 21-16,-21-21 0,21 22 15,-22-1-15,22 0 0,0 0 16,0 0-16,0 22 0,0-22 0,0 0 16,0 21-16,0-21 0,0 1 0,0 20 15,0-21-15,0 0 0,0 0 16,0 22-16,0-22 0,0 0 0,0 0 16,0 0-16,0 1 0,0-1 31,0-42 0,0-1-31,0 1 0,0 0 16,0 0-16,0-21 0,0 20 0,0-20 15,0 21-15,22-21 0,-1-1 0,0 1 16,0 21-16,0-22 0,0 1 16,22 21-16,-22-21 0,21-1 0,1 22 15,-1 0-15,21 0 0,-20 0 16,-1-1-16,0 22 0,1 0 0,-1 0 15,0 0-15,1 22 0,-22-1 0,21 0 16,-21 21-16,1-21 16,-1 22-16,-21-22 0,0 21 0,0-21 15,0 22-15,0-1 0,0-21 0,0 22 16,0-22-16,-21 21 0,21-21 16,-22 22-16,22-22 0,0 0 0,0 0 15,-21 0-15,21 0 0,0 1 0,0-1 16,-21-21-16,21 21 0,21-21 31,-21-21-15,21 0-16,-21-22 0,22 22 15,-1-21-15</inkml:trace>
  <inkml:trace contextRef="#ctx0" brushRef="#br0" timeOffset="6771.71">13250 2688 0,'-21'0'16,"-21"106"-1,42-64-15,-21 1 16,21-1-16,-22 0 0,22 22 0,-21-1 15,21 1-15,0-1 0,0 1 16,-21-1-16,21 1 0,-21 21 16,21-43-16,0 21 0,0 1 0,-21-22 15,21 22-15,-21-22 0,21 0 0,0 1 16,-22-1-16,22-21 0,0 22 16,0-22-16,-21 21 0,21-21 0,-21 0 15,21 1-15,0-1 0,0 0 16,0-42 15,21 21-31,0-21 0,1-1 0,-1 1 16,0-21-16</inkml:trace>
  <inkml:trace contextRef="#ctx0" brushRef="#br0" timeOffset="7343.33">13885 3641 0,'0'0'0,"0"-21"0,0-1 16,-21 1-1,0 21-15,0 0 16,0 0-16,-1 0 0,1 0 15,0 0-15,0 21 0,0-21 16,0 22-16,-1-1 0,22 0 16,-21 0-16,21 0 15,0 0-15,0 1 16,0-1-16,0 0 0,0 0 16,21-21-16,1 21 0,-1 0 15,0-21-15,0 22 16,0-22-16,-21 21 0,21 0 15,1-21-15,-1 21 0,0-21 0,0 21 16,0 0-16,0 1 16,1-22-16,-22 21 0,21-21 0,-21 21 15,21-21-15,-21 21 0,0 0 16,0 0 0,-21-21-16,0 0 0,-1 0 15,1 22-15,0-22 0,0 0 0,0 0 16,-22 0-16,22 21 0,0-21 15,-21 0-15,21 0 0,-22 0 0,22 0 16,0 0-16,0 0 0,0 0 16,-1 0-16,1 0 0,0 0 0,0 0 15,21-21 1,-21 21-16,21-22 31,0 1-31,21 21 16,-21-21-16</inkml:trace>
  <inkml:trace contextRef="#ctx0" brushRef="#br0" timeOffset="7856.33">12721 3196 0,'-21'0'0,"42"0"0,-63 0 16,21 0 0,21 21-16,21-21 31,0 0-16,0 0-15,21 0 0,-20 0 0,41 0 16,-21 0-16,22-21 0,21 21 16,-22 0-16,22-21 0,-1 21 0,1 0 15,21-21-15,-21 0 0,-1 21 16,1 0-16,-22-21 0,22 21 0,-21 0 16,-1-22-16,1 22 0,-1 0 0,-21 0 15,1-21-15,-1 21 0,-21 0 16,22-21-16,-22 21 0,0 0 0,0 0 15,0 0 17,-42 0 61</inkml:trace>
  <inkml:trace contextRef="#ctx0" brushRef="#br0" timeOffset="13095.5">5842 5038 0,'0'0'0,"-21"0"0,0 0 16,-1 0-16,1 0 0,0 0 15,0 0-15,0 0 0,0 0 0,-1 0 16,1 0-16,0 0 0,0 0 15,-21 21-15,20-21 0,1 0 0,0 0 16,0 0-16,0 21 0,0-21 0,-1 0 16,1 0-16,0 0 0,0 0 15,0 21-15,0-21 16,-1 0-16,44 0 78,-1 0-78,0 0 16,0 0-16,0 0 0,22 0 0,-22 0 15,21 0-15,-21 0 0,22 0 16,-1 0-16,0 0 0,22 0 0,-22 0 16,0 0-16,22 0 0,-22 0 15,22 0-15,-22 0 0,22 0 0,-22 0 16,21 0-16,1 0 0,-1 0 0,1 0 15,21 0-15,-1 0 0,1 0 16,0 0-16,-1 0 0,22 0 16,-21 0-16,21 0 0,-22 0 0,1 0 15,21 0-15,-22 0 0,22 0 0,0 0 16,-21 0-16,21 0 0,-1 0 16,-20-21-16,21 21 0,-21 0 0,20 0 15,-20 0-15,21 0 0,0 0 16,0 0-16,-1 0 0,1 0 0,0 0 15,0 0-15,0 0 0,-22 0 0,22 0 16,0 0-16,0-21 0,0 21 16,0 0-16,21 0 0,-43 0 0,22 0 15,0 0-15,-21 0 0,20-21 16,-20 21-16,21 0 0,-21 0 16,20 0-16,1 0 0,0 0 0,-21 0 15,21 0-15,-22 0 0,1 0 0,21 0 16,-22 0-16,1 0 0,0 0 15,-1 0-15,1 0 0,21 0 0,-21 0 16,-22 0-16,22 0 0,-1-21 0,-20 21 16,-1 0-16,22 0 0,-21 0 15,-1 0-15,22 0 0,-22 0 0,1-22 16,20 22-16,-20 0 0,21 0 0,-22 0 16,1 0-16,-1 0 0,1 0 15,-1 0-15,-21 0 0,22 0 16,-22 0-16,22 0 0,-22 0 0,0 0 15,1 0-15,-1 0 0,0 0 16,-20 0-16,20-21 0,-21 21 0,0 0 16,22 0-16,-22 0 0,0 0 15,0 0-15,0 0 16,-21-21-16,21 21 0,-21-21 16,0 0-1,0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6:49:31.1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5143 10139 0,'-21'21'47,"42"-21"31,1 0-62,-1 0-16,0 0 0,0 0 16,0 0-16,0 0 0,1-21 15,-1 21-15,0 0 0,0 0 16,0-21-16,0 21 0,1 0 0,-1-21 15,0-1-15,0 22 0,0-21 0,0 21 16,1-21-16,-1 0 0,0 0 16,0 0-16,0-1 0,0 1 0,-21-21 15,22 21-15,-1-22 0,0 1 0,-21 21 16,0-21-16,21-1 0,-21 1 16,0 0-16,0 20 0,0-20 0,0 21 15,-21 0-15,21 0 0,-21-1 0,0 1 16,-1 21-16,22-21 0,-21 21 15,0 0-15,21-21 0,-21 0 16,0 21 0,21 21-1,0 0-15,0 0 16,0 0-16,0 1 0,0 20 0,0-21 16,0 21-16,0 1 0,0 20 15,0-20-15,-21 20 0,21 1 0,0-1 16,-22 1-16,22-1 0,0 1 0,0-1 15,0 22-15,0-22 0,0 22 0,0 0 16,0-1-16,0 1 0,0 0 16,0-1-16,0 1 0,0 0 0,0-1 15,0 22-15,0-21 0,0-1 0,0-20 16,0 21-16,0-22 16,0 22-16,0-22 0,0-20 0,0 20 15,22-21-15,-1 22 0,-21-22 0,0 1 16,21-22-16,0 21 0,-21-21 0,21 0 15,-21 1-15,21-22 0,-21 21 16,22-21-16,-1 0 0,0 0 16,0-21-16,0-1 0,0 1 0,1-21 15,-1 0-15,0-1 0,0 1 16,0-22-16,0 1 0,1-1 0,-1 1 16,0-1-16,-21 1 0,0-22 0,0 22 15,0-1-15,0 1 0,0-1 16,-21 1-16,0 20 0,-1 1 15,-20-21-15,0 41 0,-1-20 0,1 0 16,0-1-16,-1 22 0,1-21 0,0 21 16,-1 0-16,1-1 0,21 1 0,-21 0 15,20 21-15,1-21 0,0 21 16,0 0-16,21-21 0,0 0 16,21-1-16,0 22 15,0-21-15,1 0 0,20 21 16,0-21-16,-21 0 0,22 0 0,-1-1 15,0-20-15,1 21 0,20 0 0,-20-22 16,-1 22-16,0-21 0,-21 21 16,22 0-16,-22-22 0,21 22 15,-21 0-15,1 0 0,-22 0 0,0-1 16,21 22-16,-21-21 0,0 0 0,0 0 16,0 42 15,-21 0-16,21 0-15,0 22 0,0-22 16,0 21-16,0-21 0,0 22 0,0-1 16,0 0-16,0-20 0,0 20 0,0 0 15,0-21-15,0 1 0,0-1 16,21 0-16,-21 0 0,21 0 16,0-21-16,0 0 0,0 0 15,1 0-15,-1 0 16,0-21-16,0 0 0,-21 0 15,21 0-15,0-1 0,-21-20 0,0 21 16,22-21-16,-22 20 0,0-20 0,0 21 16,0-21-16,0 20 0,0 1 15,-22 0-15,22 0 0,-21 21 0,0-21 16,0 21-16,0 0 0,0 0 0,-1 0 16,1 0-16,0 0 15,0 0-15,21 21 0,0 0 16,0 0-1,21-21 1,0 0-16,0 0 0,1 0 16</inkml:trace>
  <inkml:trace contextRef="#ctx0" brushRef="#br0" timeOffset="407.76">6604 10075 0,'0'-21'16,"-21"-21"-1,21 21-15,0 0 16,21 21-16,0-22 0,0 22 16,0 0-16,22 0 0,-22 0 0,21 0 15,-21 0-15,1 22 0,20-1 16,-21 0-16,21 0 0,-20 0 0,-1 0 15,0 22-15,0-22 0,-21 21 0,0-21 16,0 22-16,0-1 0,0-21 0,0 22 16,-21-22-16,0 21 0,0-21 15,-1 0-15,1 1 0,21-1 16,-21-21-16,0 0 0,21-21 31,0-1-31,0 1 0,0-21 16,0 21-16,0-22 0,0 22 0,0-21 15,0 0-15,0 20 0,0-20 0,0 0 16,0 21-16,0-22 0,21 22 16,0-21-16,0 21 0,-21-1 0,22-20 15,-1 21-15,0 0 0,0-22 0,0 22 16</inkml:trace>
  <inkml:trace contextRef="#ctx0" brushRef="#br0" timeOffset="803.53">8361 8636 0,'0'0'0,"0"-42"31,0 21-31,-21 21 16,-1 0-16,1 21 0,0 0 0,0 0 15,0 0-15,0 22 16,-22 20-16,1-21 0,21 22 0,-22 21 16,22-22-16,-21 22 0,21-22 0,0 22 15,-1 0-15,1-1 0,0 1 16,0 0-16,21-1 0,-21 1 0,21-22 15,0 1-15,0 21 0,0-43 0,0 21 16,21-20-16,0 20 0,21-20 0,-20-1 16,20 0-16,0-21 0,1 22 15,-1-22-15,0 0 0,22 0 16,-22 0-16,22-21 0,-1 0 0,1 0 16,20 0-16,-20 0 0</inkml:trace>
  <inkml:trace contextRef="#ctx0" brushRef="#br0" timeOffset="1700.23">21188 7070 0,'0'-21'0,"-21"21"15,42 0 17,0 0-32,0 0 0,21 0 15,1 21-15,-1 0 0,22 21 16,-1-21-16,1 22 0,-1-1 0,22 22 16,-22-1-16,1 1 0,-1-1 15,1 22-15,-22-22 0,0 22 0,1 21 16,-22-22-16,0 22 0,-21 0 0,0-21 15,0 21-15,0-1 0,-21-20 16,0 21-16,-22 0 0,-20 0 16,-1-22-16,1 1 0,-22 21 0,1-22 15,-1-20-15,-21-1 0,0 22 0,22-43 16,-22 22-16,0-22 0,0 1 0,0-22 16,0 0-16,22 0 0,-22-21 15,0 0-15,21 0 0,22 0 0</inkml:trace>
  <inkml:trace contextRef="#ctx0" brushRef="#br0" timeOffset="2412.64">17716 7874 0,'0'-21'16,"22"0"-16,-22 0 16,0-1-16,0 1 15,0 0-15,0 0 0,0 0 0,0 0 16,-22-1-16,1 1 0,0 0 0,0 21 15,0-21-15,0 21 0,-1 0 16,1 0-16,0 0 0,-21 21 0,21 0 16,-1 0-16,-20 22 0,21-22 15,0 21-15,0 1 0,-1-1 16,1 0-16,0 22 0,21-22 0,0 0 16,0 1-16,0-1 0,0-21 0,0 0 15,0 22-15,21-43 0,0 21 16,1 0-16,-1-21 0,21 0 0,-21 0 15,0 0-15,22-21 0,-22 0 0,21 0 16,-21-22-16,22 22 0,-22-21 16,21 21-16,-21-22 0,1 1 15,-1 0-15,0 20 0,-21-20 0,0 21 0,21-21 16,-21 20-16,0 1 0,0 42 31,0 1-15,0 20-16,0-21 0,0 21 0,0-20 15,-21 20-15,21 0 0,0-21 16,0 22-16,0-22 0,0 0 0,0 0 16,0 0-16,21 1 0,0-1 0,0-21 15,1 0-15,-1 0 16,0 0-16</inkml:trace>
  <inkml:trace contextRef="#ctx0" brushRef="#br0" timeOffset="2787.43">17992 7768 0,'0'0'0,"-22"-63"31,22 42-31,0-1 0,22 22 0,-1-21 0,0 21 16,0 0-16,0 0 0,0 0 15,1 0-15,-1 0 0,21 21 16,-21 1-16,0-1 0,1 0 0,-1 0 15,0 21-15,-21 1 0,0-22 16,0 21-16,0 1 0,0-1 0,0-21 16,0 21-16,0-20 0,0-1 15,0 0-15,0 0 0,-21-21 0,0 0 16,21-21 0,0 0-16,0-22 15,0 22-15,0 0 0,0-21 0,0-1 16,0 22-16,0-21 0,0 0 0,0 20 15,0-20-15,21 21 0,0 0 16,0 0-16,0-1 0,0 1 0,1 21 16,-1 0-16,21 0 0,-21 0 15,0 0-15,1 0 0,-1 0 16,0 0-16,0 0 0</inkml:trace>
  <inkml:trace contextRef="#ctx0" brushRef="#br0" timeOffset="3175.68">18521 7662 0,'0'0'0,"0"-21"0,0 0 16,0 0-16,0 0 0,21 21 16,0 0-16,0 0 15,0 0-15,1 0 0,-1 0 0,0 21 16,0 0-16,0 0 15,0 0-15,-21 1 0,0 20 0,0-21 16,22 0-16,-22 22 0,0-22 16,0 0-16,0 0 0,0 21 0,0-20 15,0-1-15,0 0 0,-22-21 16,22-21 0,0 0-16,0-1 15,0 1-15,0 0 0,0 0 16,0-21-16,0 20 0,0 1 15,0 0-15,0 0 0,22 0 0,-22 0 16,21-1-16,0 1 16,0 21-1,0 0-15,0 0 16,1 0-16,-1 0 0,0 21 16,0-21-16</inkml:trace>
  <inkml:trace contextRef="#ctx0" brushRef="#br0" timeOffset="3667.5">19325 7684 0,'0'0'0,"0"-22"0,0 1 0,0 0 16,0 0-16,0 0 0,0 0 15,0-1-15,0 1 0,0 0 16,-21 21-16,0-21 0,0 21 15,-1 0-15,1 21 0,-21 0 16,21 0-16,0 22 0,-1-22 0,1 0 16,-21 21-16,42 1 0,-21-22 0,0 21 15,21-21-15,-22 22 0,22-22 16,0 21-16,0-21 0,0 1 0,0-1 16,0 0-16,0 0 0,22-21 15,-1 0-15,0 0 16,0 0-16,0-21 0,0 21 0,1-21 15,20 0-15,-21-1 0,0 1 0,0 0 16,1 0-16,-1-21 0,-21 20 0,21-20 16,0 21-16,-21-21 0,0 20 15,0 1-15,21 0 0,-21 0 0,21 21 16,-21 21 15,0 0-31,0 0 0,0 1 0,0-1 16,0 0-16,0 21 0,0-21 0,0 1 15,0-1-15,0 0 16,0 0-16,0 0 0,22 0 16,-1-21-16,0 0 0,0 0 15,0 0-15,0 0 0,1 0 16,-1 0-16,0-21 0,0 0 0</inkml:trace>
  <inkml:trace contextRef="#ctx0" brushRef="#br0" timeOffset="4244.66">19918 7472 0,'0'0'0,"0"21"31,0 0-15,-21 0-16,21 22 0,-22-22 16,22 0-16,0 0 0,0 0 15,0 1-15,0-1 0,0 0 0,0 0 16,22 0-16,-1 0 0,0 1 15,0-22-15,0 0 0,0 0 16,22 0-16,-22 0 0,21 0 0,1 0 16,-1-22-16,0 22 0,1-21 0,-22 0 15,21 0-15,-21 0 0,0 0 16,1-22-16,-1 22 0,0 0 0,0 0 16,-21 0-16,21-1 0,-21 1 15,0 0-15,0 0 16,0 42-1,0 0-15,0 0 16,0 1-16,0-1 0,-21 0 0,21 21 16,-21-21-16,21 22 0,0-1 15,-21-21-15,0 22 0,-1-1 0,22 21 16,0-20-16,-21 20 0,21-20 0,-21-1 16,21 21-16,0-20 0,-21 20 15,21-20-15,0-1 0,0 0 0,0 1 16,-21-1-16,21-21 0,-21 21 0,21-20 15,-22-1-15,1 0 0,21 0 16,-21-21-16,0 0 0,0 0 16,0 0-16,-1 0 0,1 0 0,0 0 15,21-21-15,-21 0 0,0 0 0,21-1 16,-21 1-16,21-21 0,0 21 16,0-22-16,0 1 0,0 21 0,0-21 15,0-1-15,0 22 0,0-21 0,0 21 16,0-22-16,21 1 0,-21 21 15,21-22-15,0 22 0,0-21 0,22 21 16,-1-22-16,0 22 0</inkml:trace>
  <inkml:trace contextRef="#ctx0" brushRef="#br0" timeOffset="4548.49">21526 7070 0,'0'0'0,"0"-21"0,0-1 0,0 1 16,-21 42 0,0 1-1,0-1-15,0 21 0,-22 0 16,22 1-16,-21 20 0,0 1 0,-1 20 16,-20 1-16,-1 0 0,22 21 15,-22-22-15,-20 22 0,20 0 0,-20 0 16,20 0-16,1-1 0,-1-20 15,1 0-15,-1-22 0,22 22 0,-1-22 16,1 1-16,0-1 0,-1-20 0,1 20 16,21-20-16,0-1 0,-22-21 0,22 21 15,0-20-15,0-1 0,0 0 16,0-21-16,-1 0 0,1 0 0,0 0 16</inkml:trace>
  <inkml:trace contextRef="#ctx0" brushRef="#br0" timeOffset="5104.17">17081 8848 0,'-42'0'16,"-212"127"-1,191-85-15,20 0 16,-20 1-16,20 20 0,-20-20 0,21 20 16,20 1-16,-20-22 0,21 21 15,0-20-15,21 20 0,0-20 0,0-1 16,0 0-16,0 1 0,21-1 0,0-21 16,21 0-16,-20 0 0,20 1 15,0-1-15,1 0 0,20-21 0,-21 0 16,1 0-16,-1 0 0,0 0 0,43-42 15,-43 20-15</inkml:trace>
  <inkml:trace contextRef="#ctx0" brushRef="#br0" timeOffset="5479.95">17484 9292 0,'0'0'15,"0"-21"-15,-22 21 16,1 0-16,0 0 0,0 0 15,0 21-15,0 0 0,-22 1 0,22-1 16,0 21-16,-21-21 0,20 22 16,1-22-16,21 21 0,0-21 0,0 22 15,0-22-15,0 21 0,0-21 0,0 0 16,0 1-16,21-1 0,1-21 16,-1 21-16,21-21 0,-21 0 15,0 0-15,22 0 0,-1 0 0,-21-21 16,22 21-16,-1-21 0,-21-1 0,21-20 15,-20 21-15,-1 0 0,0-22 16,0 1-16,-21 21 0,0-21 0,0 20 16,0-20-16,0 21 0,-21-21 0,0 20 15,0 1-15,-1 0 0,1 21 16,-21 0-16,21-21 0,0 21 0,-22 0 16,22 0-16,0 0 0,0 0 0,0 21 15,-1-21-15,22 21 0,-21-21 0,21 21 16,21-21-1</inkml:trace>
  <inkml:trace contextRef="#ctx0" brushRef="#br0" timeOffset="5755.8">18055 8594 0,'0'-21'0,"0"42"15,0-85-15,0 43 0,0 0 16,-21 21-16,0 0 0,21 21 16,0 0-16,-21 22 0,-1-1 15,1 0-15,21 22 0,-21-1 16,0 22-16,21-22 0,-21 22 0,0 0 16,-1-22-16,22 22 0,-21-22 0,0 1 15,21-1-15,-21 1 0,21-22 0,0 1 16,0-1-16,0 0 0,0-21 15,0 22-15,0-22 0,21-21 16,0 0-16,-21-21 0,21 0 16,1-1-16</inkml:trace>
  <inkml:trace contextRef="#ctx0" brushRef="#br0" timeOffset="6015.64">18373 8573 0,'0'-22'0,"0"44"0,0-65 0,0 22 0,-22 21 16,1 21 0,0 22-16,21-22 0,-21 21 15,0 0-15,0 22 0,-1-1 0,1 1 16,0-1-16,0 22 0,21-21 0,-21-1 16,0 1-16,-1-1 0,1 1 15,0-22-15,0 21 0,21-20 0,0-1 16,0 0-16,0-20 0,0 20 0,0-21 15,0 0-15,0 0 16,21-21 0,0-21-16,0 21 0,1-21 15</inkml:trace>
  <inkml:trace contextRef="#ctx0" brushRef="#br0" timeOffset="6375.44">18373 9377 0,'0'21'15,"0"0"1,0 0 0,0 1-1,21-22 1,0 0-16,0-22 16,0 22-16,0-21 15,1 0-15,-1 0 0,0 0 16,-21 0-16,21-1 0,-21 1 15,0 0-15,0 0 0,-21 21 16,0 0-16,0 0 16,-1 21-16,1 0 0,0 0 0,0 1 15,0-1-15,0 0 0,-1 0 16,22 0-16,-21 22 0,21-22 0,-21 0 16,21 0-16,0 0 0,0 0 15,0 1-15,0-1 0,21 0 16,0-21-16,1 0 0,-1 0 0,0 0 15,0 0-15,0 0 0,0 0 16,22-21-16,-1 21 0,0-21 0,-20-1 16</inkml:trace>
  <inkml:trace contextRef="#ctx0" brushRef="#br0" timeOffset="6612.3">19029 9208 0,'0'0'0,"0"-22"0,-85 22 31,64 22-31,0-22 16,0 21-16,-1 21 0,1-21 0,0 0 16,0 1-16,0 20 0,0-21 0,21 21 15,0-20-15,0 20 0,0-21 0,0 0 16,0 0-16,0 1 0,0-1 16,0 0-16,21 0 0,0-21 0,0 21 15,0-21-15,0 0 0,1 0 0,-1 0 16,21 0-16,-21 0 0,0-21 15,22 0-15,-1 0 0,0 0 0,1-22 16</inkml:trace>
  <inkml:trace contextRef="#ctx0" brushRef="#br0" timeOffset="6856.16">19643 8700 0,'0'0'15,"0"-22"-15,0-20 0,0 21 0,0 0 0,-22 21 31,1 21-31,0 0 0,-21 21 16,21 1-16,-1-1 0,1 22 0,0-1 16,0 1-16,0-22 0,0 21 0,-1 1 15,1-22-15,21 22 0,0-22 16,-21 0-16,21 1 0,0-22 16,0 21-16,0-21 0,0 22 0,0-22 15,0 0-15,0 0 0,21-21 16,0 0-16,1 0 15,-1 0-15,21 0 0</inkml:trace>
  <inkml:trace contextRef="#ctx0" brushRef="#br0" timeOffset="7099.83">19748 9186 0,'0'0'0,"22"0"0,-22-21 0,0 42 31,-22 1-31,1-1 15,0 0-15,21 0 0,-21 0 0,0 0 16,21 1-16,-21-1 0,21 21 0,-22-21 16,22 0-16,0 1 0,0-1 15,0 0-15,0 0 0,0 0 0,0 0 16,0 1-16,0-1 0,22-21 16,-1 0-16,0 0 0,0 0 0,0 0 15,0 0-15,1 0 0,20-21 16,-21-1-16,0 22 0,0-21 0,22 0 15,-22 0-15</inkml:trace>
  <inkml:trace contextRef="#ctx0" brushRef="#br0" timeOffset="7744.84">20024 9356 0,'21'-21'0,"-42"42"0,42-64 15,-21 22-15,0 42 32,-21 1-17,21-1-15,0 0 0,0 0 16,-22 0-16,22 0 0,0 1 0,0-1 15,-21 0-15,21 0 0,0 0 0,0 0 16,0 1-16,0-1 16,21-21-16,1 0 15,-1 0-15,0 0 16,0-21-16,-21-1 0,21 1 16,-21 0-16,21 0 0,-21 0 15,0 0-15,0-1 0,0-20 16,0 21-16,0 0 0,0 0 0,0-1 15,0-20-15,0 21 0,0 0 16,0 0-16,22-1 0,-1 22 16,0 0-16,0 0 0,0 0 15,0 0-15,1 0 0,-1 0 0,0 22 16,0-1-16,0 0 0,-21 21 16,0-21-16,0 1 0,0-1 15,0 21-15,0-21 0,0 0 16,0 1-16,0-1 0,0 0 0,0 0 15,0 0-15,0 0 0,0 1 16,-21-22 0,21-22-1,0 1-15,0 0 16,0 0-16,0 0 0,0 0 0,21-22 16,0 22-16,1-21 0,-1-1 15,21 1-15,-21 21 0,22-21 0,-22 20 16,21 1-16,0 0 0,-20 0 0,20 21 15,-21 0-15,0 0 0,0 21 0,1-21 16,-22 21-16,0 22 16,0-22-16,0 0 0,0 21 0,0-21 15,0 1-15,0 20 0,-22-21 0,22 0 16,-21 0-16,21 1 0,0-1 0,0 0 16,0 0-16,21-21 31,1 0-16,-1-21-15,0 0 0,21 0 0,-21 21 16,22-22-16</inkml:trace>
  <inkml:trace contextRef="#ctx0" brushRef="#br0" timeOffset="8059.66">21378 9144 0,'0'-21'16,"0"42"-16,0-63 0,0 21 0,0-1 15,-21 22-15,0 0 16,0 0-16,-22 0 0,22 0 0,-21 0 15,0 0-15,20 22 0,-20-22 16,21 21-16,0 0 0,0 0 0,-1 0 16,22 0-16,0 1 0,0-1 15,0 0-15,22 0 0,-1-21 0,0 21 16,0 0-16,21 1 0,-20-22 16,-1 21-16,0 0 0,0 0 0,0 0 15,0-21-15,-21 21 0,0 1 16,0-1-16,0 0 0,0 0 0,-21-21 15,0 21-15,0 0 16,0-21-16,-22 0 0,22 0 0,0 0 16,-21 0-16,21 0 0,-1 0 0,-20 0 15,21 0-15,0 0 0,0-21 0,-1 0 16,22 0-16,-21 0 16,21 0-16,0-1 0,0-20 0</inkml:trace>
  <inkml:trace contextRef="#ctx0" brushRef="#br0" timeOffset="8259.59">20680 8700 0,'-21'0'0,"42"0"0,-64-22 0,22 22 16,0 0-16,0 0 15,0 0 16,0 0-15,-1 0-16,22 22 16,-21-22-16</inkml:trace>
  <inkml:trace contextRef="#ctx0" brushRef="#br0" timeOffset="8379.52">19262 9017 0</inkml:trace>
  <inkml:trace contextRef="#ctx0" brushRef="#br0" timeOffset="8475.57">19558 8996 0,'42'0'0,"1"0"0,-1-21 16,-169 42-16,317-42 0,-126 21 0,-1 0 0,22-21 16,-21 21-16,-1 0 0,1 0 15,-22-22-15,21 22 0,-20 0 16,-22 0-16,0 0 0,0 0 0</inkml:trace>
  <inkml:trace contextRef="#ctx0" brushRef="#br0" timeOffset="9183.62">15134 8297 0,'-21'0'0,"0"0"15,0 0-15,21 22 16,0-1-16,-22-21 0,22 21 16,0 0-16,22-21 15,-1 0-15,0 0 16,0 0-16,0 0 0,0 0 0,1-21 16,-22 0-16,0 0 15,0-1 1,-22 1-1,1 21-15,0 0 0,0 0 16,0 0-16,21 21 16,-21-21-16,21 22 0,-22-1 15,22 0-15,0 0 16,0 0-16,0 0 16</inkml:trace>
  <inkml:trace contextRef="#ctx0" brushRef="#br0" timeOffset="9688.34">15261 9208 0,'0'0'0,"-21"21"0,0 0 16,0-21-16,21 21 15,21-21 17,0 0-32,0 0 15,0 0-15,0 0 0,-21-21 16,22 0-16,-22 0 0,21 21 15,-21-22-15,0 1 16,-21 21 0,-1 0-16,1 0 0,0 0 15,0 0-15,0 21 0,0 1 0,-1-22 16,22 21-16,-21 0 0,21 0 16,0 0-16,0 0 15,21-21 1,1 0-16,-1 0 0,0 0 15,0 0-15,-21-21 16,21 21-16,-21-21 0,0 0 16,0 0-1,0 0-15,-21-1 16,0 1 0,0 0-16</inkml:trace>
  <inkml:trace contextRef="#ctx0" brushRef="#br0" timeOffset="10548.01">11726 8424 0,'0'0'0,"0"-21"0,0 0 15,0 0-15,0 0 16,0 42 15,0 0-31,0 0 16,0 22-16,0-22 0,0 21 0,0 0 15,0 1-15,0-1 0,0 0 0,0 22 16,0-22-16,0 22 16,0-22-16,0 0 0,0 1 0,0-1 0,0 0 15,0 1-15,0-22 0,0 21 0,0-21 16,0 1-16,0-1 0,0 0 15,0 0 1,0-42 0,0 0-16,0 0 15,0-1-15,0 1 0,0-21 16,0 21-16,0-22 0,0 1 16</inkml:trace>
  <inkml:trace contextRef="#ctx0" brushRef="#br0" timeOffset="11060.09">11747 8509 0,'0'0'0,"0"-21"0,-21 0 0,0 21 15,21-21-15,0-1 0,-21 1 16,21 0-16,0 0 0,0 0 16,0 0-16,0-1 0,0 1 15,21 0-15,-21 0 0,21 0 0,0 0 16,1 21-16,-1-22 0,0 22 0,21 0 15,-21 0-15,22 0 0,-22 0 16,21 0-16,1 0 0,-1 0 0,-21 22 16,21-1-16,-20 21 0,-1-21 0,0 22 15,-21-22-15,0 21 0,0 0 16,-21-20-16,-22 20 0,22 0 16,-21 1-16,0-22 0,-22 21 0,22 0 15,-1-20-15,1-1 0,0 0 0,-1 0 16,22 0-16,0 0 0,0-21 15,0 0-15,21 22 0,-21-22 0,42 21 32,0-21-17,0 21-15,0-21 0,0 21 16,1 0-16,-1 0 0,0 1 16,0-22-16,0 21 0,0 0 0,1 0 15,-1 0-15,0-21 0,0 21 0,0 1 16,0-1-16,1-21 15,-1 21-15,-21 0 16,21-21-16,0 0 0,-21 21 16,21-21 31</inkml:trace>
  <inkml:trace contextRef="#ctx0" brushRef="#br0" timeOffset="11992.55">12488 8255 0,'0'0'0,"0"21"31,0 0-15,0 1-16,0 20 15,21-21-15,-21 0 0,22 22 0,-1-1 16,0-21-16,-21 21 0,21 1 0,0-1 16,0-21-16,1 22 0,-1-1 15,-21-21-15,21 21 0,-21-20 0,21 20 16,-21-21-16,0 0 0,0 0 0,0 1 16,0-1-16,0-42 46,0-1-46,21 1 16,-21 0-16,21-21 0</inkml:trace>
  <inkml:trace contextRef="#ctx0" brushRef="#br0" timeOffset="12223.42">13081 8255 0,'21'-21'0,"-21"0"15,21 0-15,-21-1 0,-21 22 31,0 22-31,0-1 0,0 0 16,21 21-16,-43-21 0,22 22 16,0-1-16,0 0 0,0 22 15,-1-22-15,-20 1 0,21-1 0,0 21 16,0-20-16,21-1 0,0 0 0,-22-20 16,22 20-16,0-21 0,0 0 15,0 22-15,0-22 0,0 0 16,22-21-1</inkml:trace>
  <inkml:trace contextRef="#ctx0" brushRef="#br0" timeOffset="15008.6">8657 8319 0,'0'0'0,"-21"0"16,21-43 0,-21 43-1,21 21-15,-21 1 0,21-1 16,0 0-16,-22 0 0,1 21 15,21 1-15,0-1 0,0 22 0,-21-22 16,21 21-16,0 1 0,-21 21 0,21-22 16,0 1-16,0-1 0,0 1 15,-21-22-15,21 0 0,0 22 0,0-43 16,0 21-16,0 1 0,0-22 0,0 0 16,0 0-16,0-42 31,0 0-16,0 0-15,0-1 0,0 1 16,0-21-16,0 21 0,0-22 16,0 1-16,0 0 0</inkml:trace>
  <inkml:trace contextRef="#ctx0" brushRef="#br0" timeOffset="15411.36">8445 8467 0,'0'-21'0,"0"42"0,0-64 16,0 22-16,-21 0 0,21 0 15,0 0-15,0 0 16,21-1-16,1 22 0,-1 0 16,21-21-16,-21 21 0,22 0 0,-1 0 15,0 0-15,1 0 16,-1 21-16,0 1 0,1-1 0,-22 21 16,21-21-16,-21 22 0,0-1 0,-21 0 15,0 1-15,0-1 0,-42 0 0,21 1 16,-21-1-16,-1 0 0,-20 1 15,20-22-15,1 21 0,-21-21 0,20 22 16,1-22-16,21 0 0,-22-21 0,22 0 16,0 21-16,0-21 15,0 0-15,21 21 16,0 0 0,0 1-16,21-22 0,0 21 15,0 0-15,0 0 0,1 0 16,-1 0-16,0 1 0,0-22 0,0 21 15,0 0-15,1 0 0,-1-21 0,0 21 16,0 0-16,0-21 0,0 0 16,1 22-16,-1-22 0,0 0 15,0-22 1</inkml:trace>
  <inkml:trace contextRef="#ctx0" brushRef="#br0" timeOffset="15756.17">8869 9165 0,'21'-21'31,"-21"0"-31,21 21 0,0-21 16,-21 0-16,21 21 0,1-22 0,-1 1 15,0 0-15,-21 0 16,21 21-16,-21-21 0,0 0 0,0-1 15,-21 22 1,0 0-16,0 0 0,-1 22 16,1-1-16,0-21 0,0 21 15,0 21-15,0-21 0,-1 1 0,22-1 16,0 21-16,0-21 0,0 0 0,0 1 16,0-1-16,0 0 0,0 0 0,0 0 15,0 0-15,22-21 16,-1 0-16,0 0 0,0 0 0,0 0 15,0 0-15,1 0 0,20-21 0,-21 0 16,0 21-16,0-21 0,22 0 16,-22-22-16</inkml:trace>
  <inkml:trace contextRef="#ctx0" brushRef="#br0" timeOffset="16059.97">9313 8001 0,'0'0'0,"0"-42"0,0 21 16,0-1-16,0 44 31,0 20-31,0-21 0,0 21 16,0 22-16,0-22 0,0 22 0,0-1 16,0-20-16,0 20 0,0 1 0,0-1 15,0 1-15,0-1 0,0 1 16,0-1-16,0-21 0,0 22 15,-21-22-15,21 1 0,0 20 0,0-42 16,0 22-16,0-1 0,0-21 0,0 0 16,0 0-16,0 1 0,0-1 15,21-21-15,0-21 16,-21-1 0,22 22-16,-22-21 0,0 0 0</inkml:trace>
  <inkml:trace contextRef="#ctx0" brushRef="#br0" timeOffset="16711.68">9461 8827 0,'0'0'0,"0"21"31,0 0-15,0 0-16,0 0 0,0 0 15,0 1-15,0-1 0,0 0 16,0 0-16,0 0 0,0 0 0,0 1 15,0-1-15,0 0 0,0 0 0,0 0 16,0 0-16,22-21 0,-1 0 16,0 0-1,0 0-15,0 0 0,0 0 16,1-21-16,-1 0 16,-21 0-16,21 0 0,-21 0 15,0-1-15,21 1 0,-21 0 16,21 0-16,-21 0 0,0 0 0,0-1 15,0 1-15,21 21 0,-21-21 16,0 42 15,0 0-31,0 1 0,0-1 16,-21 0-16,21 0 0,0 0 0,0 0 16,0 1-16,0-1 0,0 0 15,0 0-15,0 0 0,21 0 16,1-21-1,-1 0-15,0 0 0,0 0 16,0 0-16,22-21 0,-22 21 16,0-21-16,0 0 0,0 0 0,0 0 15,1-1-15,-1 1 0,-21 0 0,0 0 16,0 0-16,0-22 0,0 22 0,0 0 16,0 0-16,-21 21 15,-1 0-15,1 0 0,0 0 16,0 0-16,0 21 0,21 0 0,-21 0 15,21 1-15,0-1 0,0 0 16,0 0-16,0 0 0,0 0 16,21 1-16,-21-1 15,0 0-15,21-21 0,-21 21 0,21-21 16,0 0-16,0 0 16,1 0-16,-1 0 15,0 0-15,0 0 0,0-21 16,0 0-16</inkml:trace>
  <inkml:trace contextRef="#ctx0" brushRef="#br0" timeOffset="17147.43">10245 8911 0,'0'0'16,"0"21"15,0 1-31,0-1 16,0 0-16,0 0 0,0 0 15,0 0-15,0 1 0,0-1 16,-22 0-16,22 0 16,0 0-16,0-42 47,0 0-32,0 0-15,0 0 16,0-1-16,0 1 0,0 0 0,0-21 15,0 21-15,0-1 0,0 1 0,22 0 16,-1 0-16,0 21 0,-21-21 16,21 0-16,0 21 0,0 0 0,1 0 15,-1 0-15,0 0 16,0 21-16,-21 0 0,0 0 16,0 0-16,0 0 0,0 1 15,0-1-15,0 0 0,0 0 0,0 0 16,0 0-16,0 1 0,0-1 0,-21-21 15,21 21-15,0 0 16,-21-21-16,21-21 31</inkml:trace>
  <inkml:trace contextRef="#ctx0" brushRef="#br0" timeOffset="17423.27">9292 8488 0,'0'0'0,"21"0"16,0 0-16,1-21 15,-1 21-15,0 0 0,21 0 0,1-21 16,-22 21-16,21 0 0,0 0 0,43-22 15,-43 22-15,1 0 16,-1 0-16,-21-21 0,22 21 0,-22 0 16,0 0-16,-21 21 31,-21-21-15</inkml:trace>
  <inkml:trace contextRef="#ctx0" brushRef="#br0" timeOffset="17915.59">9165 9906 0,'0'-42'0,"0"84"0,-21-105 16,21 41-16,0 1 0,0 0 0,-21 0 15,21 0-15,0 0 0,0-1 16,0 1 0,0 42-1,0 1-15,0-1 16,0 21 0,0-21-16,0 22 0,0-22 0,0 21 15,0-21-15,0 22 0,0-22 0,0 21 16,-21-21-16,21 0 0,0 1 0,0-1 15,0 0-15,0 0 0,0 0 16,0 0-16,0-42 31,0 0-15</inkml:trace>
  <inkml:trace contextRef="#ctx0" brushRef="#br0" timeOffset="18564.22">9017 10012 0,'0'0'0,"-21"0"0,0 0 16,42 0 15,0-21-31,0 21 0,0-21 16,0 21-16,1 0 0,20-22 16,-21 22-16,21-21 0,-20 0 0,20 21 15,0-21-15,-21 0 0,1 21 0,20-21 16,-21 21-16,0-22 0,0 22 15,1 0 1,-22 22 15,-22-1-31,22 0 0,-21 0 16,21 0-16,0 0 0,0 1 16,0-1-16,0 0 0,0 0 15,0 0-15,21-21 16,1 0-1,-1 0-15,21 0 0,-21 0 16,0-21-16,22 0 0,-22 0 0,0 21 16,0-21-16,22-1 0,-22 1 0,-21 0 15,21 0-15,-21 0 16,21 0-16,-21-1 0,0 1 16,0 0-16,-21 21 15,0 0 1,21 21-1,0 0-15,0 1 0,0-1 0,0 0 16,0 0-16,0 0 0,0 22 0,0-22 16,0 21-16,0-21 0,0 22 0,0-22 15,0 21-15,0 0 0,0 1 16,0-1-16,0-21 0,0 22 0,0-1 16,0 0-16,0 1 0,-21-22 0,-1 21 15,1-21-15,21 22 0,-21-22 16,0 0-16,0 0 0,0-21 15,-1 21-15,1-21 0,0 0 0,0 0 16,0 0-16,0 0 0,-1 0 0,1-21 16,0 21-16,0-21 0,0 0 0,21 0 15,0-1-15,-21 1 16,21 0-16,0 0 0,0 0 16,0 0-16,0-1 0,21 1 0,0 0 15</inkml:trace>
  <inkml:trace contextRef="#ctx0" brushRef="#br0" timeOffset="18899.75">9969 9758 0,'0'21'15,"0"0"-15,0 0 16,0 22-16,0-22 0,0 21 0,0-21 16,0 22-16,0-1 0,0 0 15,0 1-15,0-1 0,0 0 0,0 1 16,0-1-16,0 0 0,0 1 0,0-1 16,0 0-16,0 1 0,0-1 15,-21-21-15,21 0 0,0 1 16,-21-1-16,21 0 0,0-42 31,21 0-15,0-22-16,-21 22 15,22-21-15,-1 21 0</inkml:trace>
  <inkml:trace contextRef="#ctx0" brushRef="#br0" timeOffset="19175.59">9991 9843 0,'0'0'0,"0"-22"0,-22 1 0,1 0 16,21 0-16,-21 21 0,21-21 0,0 0 16,0-1-16,0 1 0,0 0 15,21 21-15,22-21 0,-22 21 16,0 0-16,0 0 0,21 0 0,-20 0 16,20 0-16,-21 0 0,0 0 0,0 21 15,1 0-15,-22 0 0,0 1 0,0-1 16,0 0-16,0 0 0,0 21 15,-22-20-15,1-1 0,0 0 16,0 0-16,0 0 0,0-21 0,-1 21 0,1 1 16,0-22-16,21-22 47,21 22-47</inkml:trace>
  <inkml:trace contextRef="#ctx0" brushRef="#br0" timeOffset="19521.4">10350 9779 0,'22'-21'31,"-22"0"-31,21 21 0,-21-21 16,21 21-16,0-22 0,-21 1 0,21 21 15,0-21-15,1 0 0,-22 0 16,21 0-16,0-1 0,-21 1 31,-21 21-31,0 0 0,-1 0 16,1 0-16,0 21 0,0 1 0,0-22 16,0 21-16,21 0 0,-22 21 15,1-21-15,21 1 0,-21 20 16,21-21-16,0 0 0,0 0 0,0 22 15,0-22-15,0 0 0,0 0 0,0 0 16,0 1-16,21-1 16,0-21-16,1 0 0,-1 0 0,0 0 15</inkml:trace>
  <inkml:trace contextRef="#ctx0" brushRef="#br0" timeOffset="21296.04">11493 10520 0,'0'-21'16,"0"42"-16,22-42 0,-22 0 16,0-1-16,0 1 15,0 0-15,0 0 16,-22 21-16,1 0 0,0-21 0,0 21 16,0 0-16,0 0 0,-1 0 15,1 0-15,-21 0 0,21 21 16,-22-21-16,22 21 0,0 0 0,21 0 15,0 1-15,0-1 16,21-21-16,-21 21 0,43 0 16,-22-21-16,0 21 0,0-21 0,0 21 15,22-21-15,-22 22 0,0-1 16,0-21-16,0 21 0,0 0 0,1 0 16,-22 0-16,0 1 0,0-1 0,0 0 15,-22 0-15,1 21 0,0-20 16,-21-1-16,-1 0 0,22 0 0,-21 0 15,0 0-15,-1 1 0,22-22 0,0 0 16,0 21-16,0-21 0,42 0 31,0 0-15,0 0-16,0-21 0,0 21 0,1 0 16,-1 0-16,0 0 0,0 0 15,0 0-15,0 0 0,-21 21 16,0 0-16,0 0 0,0 0 0,0 0 15,0 22-15,0-22 0,0 0 0,0 21 16,-21-20-16,0-1 0,0 21 16,21-21-16,-21 0 0,0 1 0,21-1 15,-22 0-15,22 0 16,0 0 0</inkml:trace>
  <inkml:trace contextRef="#ctx0" brushRef="#br0" timeOffset="21571.77">10943 11726 0,'0'0'0,"-21"0"0,21 22 0,21-22 16,0 0-16,0 0 15,1 0-15,20 0 0,0 0 16,22 0-16,-22 0 0,22 0 15,-22-22-15,21 22 0,1 0 0,-1 0 16,1-21-16,21 21 0,-22 0 16,1 0-16,20 0 0,-20 0 0,-1-21 15,-20 21-15,-1 0 0,0 0 0,-21 0 16,1 0-16,-44 0 16,1 0-16,-21 0 0,0 21 15,-1-21-15,1 21 0</inkml:trace>
  <inkml:trace contextRef="#ctx0" brushRef="#br0" timeOffset="21828.15">10816 12150 0,'0'0'16,"-21"21"-16,0 0 0,21 0 0,42-21 31,-21 0-31,22 0 16,-1 0-16,21 0 0,1-21 0,-1 21 15,1-21-15,-1 0 0,22 21 16,-21-21-16,20-1 0,1 22 0,0-21 16,-1 21-16,1-21 0,0 21 0,-22 0 15,1-21-15,-1 21 0,1 0 16,-22 0-16,-21 0 0,0 0 16,-42 0-1,-21 0-15,21 0 0,-43 0 16</inkml:trace>
  <inkml:trace contextRef="#ctx0" brushRef="#br0" timeOffset="22043.97">10858 12361 0,'0'0'15,"22"0"-15,-1 22 0,21-22 16,-21 0-16,22 0 0,-1 0 15,-21 0-15,21 0 0,22 0 0,-22 0 16,1-22-16,20 22 0,-21 0 0,22-21 16,-1 21-16,-20-21 0,20 21 15,1-21-15,-1 21 0,-20 0 0,-1 0 16,0 0-16,1 0 0,-1 0 0</inkml:trace>
  <inkml:trace contextRef="#ctx0" brushRef="#br0" timeOffset="22596.43">11684 13208 0,'-21'-21'32,"21"0"-32,21 21 0,-21-21 0,21 21 15,0-22-15,0 22 16,22 0-16,-22-21 0,0 21 0,0 0 16,0 0-16,-42 21 15,21 1 1,-42-1-16,21 0 0,0 0 15,-22 0-15,1 0 0,21 22 0,-22-22 16,22 0-16,-21 21 0,21-20 0,0-1 16,21 21-16,0-21 0,-22 0 15,22 1-15,0-1 0,0 0 0,22 0 16,-1-21-16,21 21 16,-21-21-16,0 0 0,22 0 15,-22 0-15,0 0 0,0 0 0,0 0 16,1 0-16,-22 21 15,-22 1 1,1-1-16,-21-21 16,21 21-16,0 0 0,-22 0 0,22 0 15,0 1-15,0-1 0,0 0 0,-1 0 16,22 0-16,0 0 0,0 1 0,0-1 16,-21-21-16,21 21 0,-21 0 15,0 0-15,21 0 16,-21-21-16,0 0 0,-1 22 0,1-22 15,0 0-15</inkml:trace>
  <inkml:trace contextRef="#ctx0" brushRef="#br0" timeOffset="30931.45">17230 5292 0,'42'0'16,"-21"0"-1,0-21-15,-21-1 0,21 22 0,1-21 16,-1 0-16,-21 0 0,0 0 16,21-22-16,-21 22 0,0 0 0,0 0 15,0 0-15,0 0 0,0-1 0,-21 1 16,0 0-16,-1 21 0,1 0 15,-21 0-15,0 0 0,-1 0 0,22 0 16,-21 0-16,-1 0 16,1 21-16,0 0 0,-1 1 0,22-1 15,-21 0-15,21 21 0,21-21 0,0 1 16,0-1-16,0 0 0,0 0 16,0 0-16,0 0 0,0 1 0,21-1 15,0 0-15,0 0 0,0 0 16,1 0-16,20 1 0,-21-1 0,0 0 15,22 0-15,-22 0 0,0 0 0,21 1 16,-21-22-16,22 21 0,-22 0 16,0 0-16,0 0 0,0 0 0,-21 1 15,0-1-15,0 0 16,0 0-16,-21 0 0,0-21 0,0 21 0,-21 1 16,-1-22-16,1 21 0,0-21 15,-1 0-15,22 0 0,-21 0 16,-1 0-16,22 0 0,0 0 0,-21 0 15,21-21-15,-1-1 0,1 1 16,21 0-16,-21 21 0,21-21 16,0 0-16,0 0 15,21 42 17,0 0-32,1 0 15,-1 0-15,0-21 16,0 21-16,0 1 0,0-22 0,1 0 15,-1 21-15,0-21 0,0 0 16,21 0-16,-20 0 0,20 0 0,0 0 16,-21 0-16,22 0 0,-1-21 0,-21-1 15,22 1-15,-1 21 0,-21-21 16,21 0-16,-20-21 0,-1 20 0,21 1 16,-42 0-16,21 0 0,-21 0 0,21 0 15,-21-1-15,0 1 0,0 0 16,0 0-16,-21 21 15,0 0 1,0 21-16,0 0 16,0 0-16,-1-21 0,22 22 0,0-1 15,-21 0-15,21 0 0,0 0 16,0 0-16,0 1 0,0-1 0,0 0 16,21-21-16,-21 21 0,22-21 0,-1 0 15,0 0-15,0 0 0,0 0 16,0 0-16,1 0 0,-1 0 0,0 0 15,0-21-15,0 0 0,0 21 16,1-21-16,-1-1 0,0 1 0,-21 0 16,0 0-16,21 0 0,-21 0 0,21-1 15,-21 1-15,0 0 0,0 0 16,0 42 15,-21 0-15,21 0-16,-21 1 0,21-1 15,0 0-15,0 0 0,0 0 16,0 0-16,0 1 0,0-1 16,21-21-16,0 21 0,0-21 0,1 0 15,-1 21-15,0-21 0,0 0 16,21 0-16,-20 0 0,-1 0 0,21 0 16,0-21-16,1 0 0</inkml:trace>
  <inkml:trace contextRef="#ctx0" brushRef="#br0" timeOffset="31480.14">18436 5419 0,'0'-21'0,"0"42"0,0-64 0,0 22 16,-21 21-16,0 0 0,0 0 15,-22 0-15,22 0 0,-21 0 16,21 0-16,-1 0 0,-20 21 0,21 1 16,-21-22-16,20 21 0,1 0 0,0 0 15,0 0-15,21 0 16,0 1-16,0-1 0,0 0 0,0 0 0,0 0 15,21 0 1,0-21-16,0 0 16,1 0-16,20 0 0,-21 0 0,0-21 15,22 0-15,-22 21 0,0-21 16,21 0-16,-21 0 0,-21-1 0,22 1 16,-22 0-16,21 21 0,-21-21 0,21 0 15,-21 0 1,0 42 15,0 0-31,0 0 0,0 21 16,0-20-16,0-1 0,0 21 0,-21-21 15,21 22-15,0-1 0,0-21 16,-21 21-16,21 1 0,0-1 16,-22 0-16,22 1 0,0-1 0,0 0 15,0-20-15,0 20 0,0-21 16,0 21-16,0-20 0,0-1 0,0 0 15,0 0-15,0 0 0,-21-21 0,0 0 16,21 21-16,-21-21 0,0 0 16,0 0-16,-1 0 0,1-21 15,0 0-15,0 0 0,21 0 16,-21 0-16,21-22 0,0 22 16,0 0-16,0 0 0,0-22 0,0 22 15,0 0-15,0 0 0,21-21 0,-21 20 16,21 1-16,0 0 15,0 0-15,22 0 0,-22 0 0</inkml:trace>
  <inkml:trace contextRef="#ctx0" brushRef="#br0" timeOffset="32047.64">18902 5376 0,'0'0'0,"0"-21"0,0 0 0,0 0 15,0 0-15,-21 21 0,-1 0 0,1 0 16,0 0-16,0 0 16,0 0-16,0 0 0,-1 0 0,1 21 15,0 0-15,0 0 0,0-21 0,0 21 16,-1 1-16,1 20 0,21-21 16,0 0-16,0 0 0,0 1 15,0-1-15,21-21 0,1 21 16,-1-21-16,0 0 0,0 0 15,0 0-15,0 0 0,22-21 0,-22 0 16,0 21-16,0-22 0,0 1 16,1 21-16,-1-21 0,-21 0 0,0 0 15,21 0-15,-21-1 0,21 22 16,-21 22 15,0-1-31,0 0 16,0 21-16,0-21 0,0 22 15,0-1-15,0-21 0,0 22 0,0-1 16,-21 0-16,21 1 0,-21-1 0,21 0 16,-21 1-16,21-1 0,0 0 15,0-21-15,0 22 0,-22-22 0,22 0 16,-21 0-16,21 0 0,-21 1 0,0-22 16,0 0-16,0 0 15,-1 0-15,-20 0 0,21 0 16,0 0-16,-22-22 0,22 1 0,0 0 15,0 0-15,0 21 16,0-21-16,-1 0 0,22-1 0,-21 1 16,21 0-16,0 0 0,21 0 15,1 0-15,-1 21 16,0-22-16,0 1 0,0 21 0,22-21 16</inkml:trace>
  <inkml:trace contextRef="#ctx0" brushRef="#br0" timeOffset="32503.38">19177 5440 0,'0'0'0,"-21"0"16,0 0-16,21-21 16,0 0-1,0-1-15,21 22 16,0-21-16,0 0 15,0 21-15,0-21 0,1 21 16,-22-21-16,-22 42 47,1 0-47,0 0 16,21 0-16,0 1 0,-21-1 15,21 0-15,0 0 0,0 0 0,0 0 16,0 1-16,0-1 15,0 0-15,21-21 0,0 0 16,0 0-16,1 0 0,-1 0 16,0 0-16,21-21 0,-21 21 15,1-21-15,20-1 0,-21 1 0,21 0 16,-20 0-16,20-21 0,-21 20 16,21 1-16,-20 0 0,-1 0 0,0 0 15,-21 0-15,21 21 16,-63 0-1,21 0 1</inkml:trace>
  <inkml:trace contextRef="#ctx0" brushRef="#br0" timeOffset="32644.3">19685 5292 0,'21'0'0,"0"-21"15,0-1-15</inkml:trace>
  <inkml:trace contextRef="#ctx0" brushRef="#br0" timeOffset="32759.95">20045 4763 0,'0'-22'0,"0"44"0,0-65 15,-21 43 1,-1-21 0</inkml:trace>
  <inkml:trace contextRef="#ctx0" brushRef="#br0" timeOffset="32911.86">19897 7557 0,'0'-360'0,"0"720"0,0-1101 0,0 423 0,0 43 16,0 85-16,0 20 0,0 64 0,-43 43 15,22 21-15,21-1 0,0 22 0,0 0 16,21 21-16,0 0 15,1 0 1,-1 21-16,0-21 16,0 0-16,0 0 15,-21-21-15,21 0 0,1 0 16,-1-1-16</inkml:trace>
  <inkml:trace contextRef="#ctx0" brushRef="#br0" timeOffset="33002.81">20193 5313 0,'0'-21'0,"0"42"0,21-42 0,-21 0 15,21-1-15,-21 44 32</inkml:trace>
  <inkml:trace contextRef="#ctx0" brushRef="#br0" timeOffset="33831.33">20129 5398 0,'0'42'16,"0"-84"-16,0 105 0,0-42 0,0 0 16,0 1-16,0-1 15,0 0-15,22-21 16,-1 0-1,0 0-15,0 0 0,0 0 0,0 0 16,22-21-16,-22 0 0,0-1 0,0 1 16,0 21-16,1-21 15,-1 0-15,0 0 0,0 0 0,0-1 16,-21 1-16,0 0 0,21 21 16,-21 21 30,-21 0-46,21 1 0,-21-1 16,21 0-16,-21 0 0,21 0 16,0 0-16,0 1 15,0-1-15,0 0 0,21-21 16,0 0-16,22 21 16,-22-21-16,21 0 15,-21 0-15,22 0 0,-22-21 0,0 0 16,0 21-16,0-21 0,0-1 0,-21 1 15,0 0-15,0 0 0,0 0 16,0 0-16,-21 21 0,0-22 0,0 1 16,-21 0-16,20 21 0,-20-21 15,21 21-15,-21 0 0,20 0 0,1 0 16,0 0-16,21-21 0,21 21 31,0 0-31,1 0 0,20-21 16,-21 21-16,21 0 0,1 0 15,-1-22-15,-21 22 0,22 0 16,-1 0-16,-21 0 0,21-21 0,-20 21 16,-1 0-16,21 0 0,-21 0 0,0 0 15,1 0-15,-1 21 0,0 1 16,-21-1-16,0 0 16,0 0-16,0 0 0,0 0 15,0 1-15,0-1 0,-21-21 16,21 21-16,-21 0 0,21 0 15,-22-21-15,22 21 16,-21-21-16,21-21 47,0 0-47,0 0 16,21 0-16,-21 0 0,22-1 0,-1-20 15,0 21-15,-21 0 0,21 0 16,0-1-16,22 1 0,-22 21 0,0-21 15,0 0-15,0 21 0,0 0 0,1 0 16,-1 0-16,0 0 0,0 0 16,-21 21-16,0 0 0,0 0 15,0 1-15,0-1 0,0 0 16,-21 0-16,0 0 16,21 0-16,-21-21 0,21 22 0,-22-22 15</inkml:trace>
  <inkml:trace contextRef="#ctx0" brushRef="#br0" timeOffset="33952.26">21865 5313 0,'21'-64'16,"-21"43"-16,0 0 16,0 0-16,0 0 0,-21 21 15,0-21-15</inkml:trace>
  <inkml:trace contextRef="#ctx0" brushRef="#br0" timeOffset="34177.85">21442 5313 0,'0'-42'16</inkml:trace>
  <inkml:trace contextRef="#ctx0" brushRef="#br0" timeOffset="34465.68">20659 4890 0,'-22'0'0</inkml:trace>
  <inkml:trace contextRef="#ctx0" brushRef="#br0" timeOffset="34727.53">20045 4890 0,'0'0'0,"21"0"31,0 0-31,21 0 16,-20 0-16,20 0 0,0 0 0,1 0 16,-1 0-16,0-22 0,1 22 0,-1 0 15,0 0-15,1-21 0,-1 21 16,0 0-16,-21 0 0,1 0 16,-1 0-16,0 0 0,-21-21 0</inkml:trace>
  <inkml:trace contextRef="#ctx0" brushRef="#br0" timeOffset="35719.24">19770 4720 0,'0'0'0,"0"-21"0,21 0 15,0 21-15,0-21 16,0 21-16,-21-21 0,21 21 16,1 0-16,-22-22 0,21 22 15,-21 22 17,0-1-32,0 0 0,0 0 0,0 21 15,0 1-15,0-1 0,-21 0 16,-1 22-16,22-22 0,-21 1 0,0 20 15,21-21-15,-21 22 0,0-22 0,0 1 16,21-1-16,0-21 16,-22 21-16,22-20 0,0 20 0,0-21 15,0 0-15,0 0 0,22-21 16,-1 0-16,0 0 16,0 0-16,0 0 0,0 0 0,1 0 15,20-21-15,-21 0 0,0 0 0,0 0 16,1 0-16,-1-1 0,0-20 15</inkml:trace>
  <inkml:trace contextRef="#ctx0" brushRef="#br0" timeOffset="35992.86">19516 4974 0,'0'0'15,"21"-21"1,0 21-16,21-21 0,-21 21 16,22-21-16,-1 0 0,22 21 0,-22-22 15,0 1-15,22 21 0,-22-21 16,22 0-16,-1 21 0,1-21 0,-22 21 16,21-21-16,-20 21 0,20 0 15,-20 0-15,-22 0 0,0 0 0,0 0 16,-21 21-1,-42-21 1,21 21-16,-22 0 0</inkml:trace>
  <inkml:trace contextRef="#ctx0" brushRef="#br0" timeOffset="36747.43">15494 5503 0,'-21'22'15,"0"-1"1,-1 0-16,22 0 0,0 0 16,-21 0-16,0 1 0,21-1 15,0 0-15,0 0 16,21-21-1,0 0-15,1 0 16,-22-21-16,0 0 0,21 21 16,-21-21-16,21-1 0,-21 1 15,0 0 1,-21 21 0,0 0-16,-1 0 15,1 21-15,21 0 16,0 1-1,0-1-15,0 0 16</inkml:trace>
  <inkml:trace contextRef="#ctx0" brushRef="#br0" timeOffset="37103.22">15346 5990 0,'0'0'0,"0"21"16,0 1-16,0-1 15,21-21 17,0 0-32,0 0 0,0 0 15,1 0 1,-1 0-16,-21-21 15,0-1-15,0 1 16,0 0 0,-21 21-16,-1 0 15,22 21-15,-21-21 16,0 21-16,21 1 0,0-1 31,21-42-15,0-1-1</inkml:trace>
  <inkml:trace contextRef="#ctx0" brushRef="#br0" timeOffset="38555.49">13504 5821 0,'0'0'0,"0"-21"0,21 0 0,-21-1 16,0 1-16,0-21 0,22 21 0,-22 0 15,0-22-15,21 1 0,-21 21 16,0-22-16,0 22 0,0-21 0,0 21 16,-21 0-16,-1-1 0,22 1 15,-21 0-15,0 0 0,-21 21 0,21 0 16,-22 0-16,22 0 0,-21 0 0,-1 21 15,1 0-15,0 0 0,-1 1 16,1 20-16,0 0 0,-1 1 0,22-1 16,0 21-16,-21-20 0,21-1 0,21 0 15,0 22-15,0-43 0,0 21 16,0 1-16,0-22 0,21 21 0,0-21 16,0 1-16,21-22 0,-20 21 15,20 0-15,0-21 0,-21 0 16,22 0-16,-1 0 0,0 0 0,1 0 15,-22-21-15,21 0 0,1-1 0,-22 1 16,21-21-16,-21 21 0,0-22 16,22 1-16,-22 0 0,-21-1 0,42-62 15,-21 62-15,-21 1 16,0 0-16,0-1 0,0 1 0,0 21 16,0 0-16,0-1 0,0 1 15,0 0-15,0 42 16,0 0-1,0 22-15,0-22 0,0 21 0,0-21 16,0 22-16,0-22 0,0 21 16,22 1-16,-1-1 0,-21-21 0,21 21 15,0-20-15,0 20 0,0-21 0,1 0 16,-1 0-16,0 1 0,0-22 16,21 21-16,-20 0 0</inkml:trace>
  <inkml:trace contextRef="#ctx0" brushRef="#br0" timeOffset="42023.55">7959 5292 0,'0'0'0,"0"-21"0,0-1 15,0 1-15,0 0 0,0 0 16,0 0-16,0 0 15,-22 21-15,22 21 32,0 0-32,0 0 0,0 21 15,0 1-15,0-1 0,0 0 16,0 22-16,-21-1 0,21 1 0,0-1 16,0 1-16,0-1 0,-21 1 0,21-22 15,0 1-15,-21 20 0,21-42 16,0 22-16,0-22 0,-21 21 0,21-21 15,0 0-15,0-42 47,0-21-47,0 21 16,21 0-16,0-22 0,0 1 0,-21 21 16,0-22-16,21 1 0,1 0 0,-1-1 15,-21 1-15,21 21 0,0 0 16,-21-22-16,21 22 0,0 21 15,1 0 1,-22 21-16,21 1 0,-21-1 0,0 0 16,21 0-16,0 21 0,-21-20 0,21 20 15,-21-21-15,0 21 0,0-20 16,21-1-16,1 0 0,-22 0 0,21 0 16,-21 0-16,21-21 0,0 0 15,-21 22-15,21-22 0,0 0 16,1 0-16,-1 0 0,0 0 0,0-22 15,0 1-15,0 0 0,1 0 0,-1 0 16,0 0-16,0-22 0,0 1 16,-21 0-16,0-1 0,21 1 0,-21-22 15,0 22-15,0 0 0,0-22 16,0 22-16,0 0 0,-21-22 0,0 22 16,0-1-16,0 22 0,0-21 15,21 21-15,-22 21 0,1-21 0,0 21 16,21 21-1,-21-21-15,21 21 16,0 0-16,0 0 0,0 0 0,0 1 16,21-1-16,-21 0 0,21 0 0,0 0 15,1 0-15</inkml:trace>
  <inkml:trace contextRef="#ctx0" brushRef="#br0" timeOffset="42393.02">8763 5821 0,'0'21'0,"21"-21"31,0-21-31,0 0 16,1 0-16,-1-1 0,21 1 0,-21 0 15,0-21-15,1 21 0,-1-1 16,0-20-16,0 21 0,-21 0 0,0 0 15,0-1-15,0 1 0,0 0 0,-21 21 16,0 0 0,0 0-16,-1 0 0,1 21 0,0 0 15,0 1-15,0-1 0,0 21 16,-1 0-16,1 1 0,0-1 16,0 0-16,21-20 0,0 20 0,0 0 15,0-21-15,0 1 0,0 20 16,0-21-16,21 0 0,0-21 15,0 0-15,1 0 0,-1 0 0,0 0 16,0 0-16,21 0 0,-20 0 16,-1-21-16,0 0 0,0 0 0,0 0 15</inkml:trace>
  <inkml:trace contextRef="#ctx0" brushRef="#br0" timeOffset="42911.72">9419 5038 0,'0'0'0,"-21"21"15,21 0 1,-21 0-16,21 0 0,-21 22 0,21-22 16,0 21-16,0 1 0,0-1 15,0 0-15,0 1 0,0-1 0,0 0 16,0 1-16,0-1 0,0 21 15,0-41-15,0 20 0,0 0 16,0 1-16,0-22 0,0 0 0,0 0 0,0 0 16,0 0-16,0 1 15,0-1-15,-22-21 32,1-21-17,21-1-15,0-20 0,0 21 16,0 0-16,0 0 0,0-22 0,21 22 15,1 0-15,-1-21 0,0 20 16,0 1-16,0 0 0,0 21 16,1-21-16,-1 21 0,0 0 0,0 0 0,0 0 15,0 21-15,1 0 0,20 0 16,-42 1-16,21-1 0,0 0 16,-21 21-16,0-21 0,0 1 15,0 20-15,0-21 0,0 21 0,-21-20 16,0-1-16,0 0 0,-22 0 0,22 0 15,0 0-15,0 1 0,0-22 16,21 21-16,-21-21 0,-1 0 16,22-21-1,22-1 1</inkml:trace>
  <inkml:trace contextRef="#ctx0" brushRef="#br0" timeOffset="43428.42">10139 5440 0,'0'0'0,"21"0"0,-21-21 16,0 0-16,21 21 0,0-22 16,-21 1-16,21 0 0,1 21 0,-1-21 15,0 0-15,0 0 0,-21-1 16,21 1-16,0-21 0,-21 21 0,22 0 15,-22-1-15,0 1 16,0 0-16,-22 21 16,-20 0-16,21 0 0,0 21 0,-22 0 0,1 1 15,21-1-15,-21 0 16,-1 21-16,22-21 0,0 22 0,0-22 16,0 0-16,21 21 0,0-20 0,0-1 15,0 0-15,0 0 0,21 0 16,0 0-16,0 1 0,0-22 0,0 21 15,22-21-15,-22 0 0,21 0 0,-21 0 16,22 0-16,-22 0 0,0 0 16,0 0-16,0 0 0,1 0 0,-22-21 15,-22 21 1,1 0-16,0 0 16,-21 0-16,-1 21 0,1 0 15,0 0-15,-1 0 0,1 22 16,0-22-16,-1 21 0,1 0 0,21-20 15,-21 20-15,20 0 0,1-21 0,21 1 16,0 20-16,0-21 0,0 0 16,0 0-16,21-21 0,1 22 0,20-22 15,-21 0-15,0 0 0,22 0 0,-1 0 16,-21 0-16,21-22 0,1 1 16,-1 0-16</inkml:trace>
  <inkml:trace contextRef="#ctx0" brushRef="#br0" timeOffset="43720.25">10816 4826 0,'-42'21'15,"21"0"-15,-1 22 16,1-1-16,0 0 0,0 22 0,0-22 15,0 22-15,-1-1 0,22 1 16,-21-1-16,0 1 0,0-1 16,0 1-16,0-1 0,21-20 0,-22 20 15,22-21-15,-21 22 0,21-22 16,0-21-16,0 22 0,0-22 0,0 0 16,0 0-16,0 0 0,0 1 0,21-22 31,1 0-31,-1 0 0,-21-22 15</inkml:trace>
  <inkml:trace contextRef="#ctx0" brushRef="#br0" timeOffset="44081.05">10710 5800 0,'-21'0'15,"42"0"32,0 0-47,1-21 16,-1 21-16,0-22 0,0 22 0,0-21 15,0 21-15,-21-21 0,0 0 16,0 0-16,-21 21 31,0 0-31,0 21 0,0 0 0,-22-21 16,22 21-16,0 0 15,0 22-15,21-22 0,-21 0 0,21 0 16,-21 0-16,21 1 0,0-1 16,0 0-16,0 0 0,0 0 0,0 0 15,21-21-15,0 0 0,0 0 16,0 0-16,0 0 0,1 0 16,-1 0-16,0 0 0,0 0 0,0-21 15,22 0-15,-22 0 0,0 0 0,0 0 16</inkml:trace>
  <inkml:trace contextRef="#ctx0" brushRef="#br0" timeOffset="44699.09">11134 5673 0,'0'-21'15,"-22"42"17,22 0-32,0 0 0,-21-21 0,21 21 15,-21 0-15,21 1 0,0-1 0,0 0 16,0 0-16,0 0 0,0 0 15,0 1-15,0-1 0,0 0 16,0-42 31,0 0-47,0-1 16,0 1-16,0 0 15,0-21-15,0 21 0,0-1 0,0 1 16,0 0-16,21 21 0,0-21 15,-21 0-15,22 21 0,-1 0 16,0 0-16,-21 21 16,0 0-1,21 0-15,-21 0 0,0 1 0,0-1 16,0 0-16,0 0 0,0 0 0,0 0 16,0 1-16,0-1 15,0 0-15,0-42 47,0 0-47,21-1 16,-21 1-16,21 0 0,-21 0 0,0 0 15,22 0-15,-1-1 0,-21 1 16,21 0-16,-21 0 0,21 21 16,-21-21-16,21 21 0,-21 21 15,0 0 1,0 0-16,0 0 0,0 1 0,0-1 15,0 0-15,0 0 0,0 0 16,0 0-16,0 1 16,0-1-16,21-21 31,1 0-31,-1 0 16,0-21-16,-21-1 15,0 1-15</inkml:trace>
  <inkml:trace contextRef="#ctx0" brushRef="#br0" timeOffset="45012.35">11472 5779 0,'21'0'47,"1"-22"-32,-1 22-15,-21-21 16,0 0-16,21 21 0,-21-21 0,21 21 15,-21-21-15,-21 21 32,0 0-32,0 21 0,21 0 15,-22 0-15,22 0 0,-21 1 16,21-1-16,-21 0 0,21 0 16,0 0-16,0 0 0,0 1 0,0-1 15,0 0 1,21-21-1,0 0-15,1 0 0,-1 0 16,0 0-16,-21-21 0,21 21 16,0-21-16,0-1 0,-21 1 0</inkml:trace>
  <inkml:trace contextRef="#ctx0" brushRef="#br0" timeOffset="45403.82">11705 5652 0,'-21'21'31,"21"0"-31,0 0 16,0 0-16,0 0 16,0 1-16,-21-1 0,21 0 0,0 0 15,0 0-15,0 0 16,0-42 31,0 0-47,0 0 15,21 0-15,-21 0 16,21-1-16,-21 1 0,21 0 16,0 21-16,-21 21 31,0 0-15,0 1-16,0-1 0,0 0 15,0 0-15,0 0 0,0 0 16,0 1-16,0-1 15,0-42 32,0-1-47,22 1 0</inkml:trace>
  <inkml:trace contextRef="#ctx0" brushRef="#br0" timeOffset="45831.57">12044 5122 0,'0'0'16,"0"22"-1,-21-1-15,21 0 0,-22 0 16,22 21-16,0-20 0,0 20 0,-21-21 16,21 21-16,0 1 0,0-1 15,-21 0-15,21 1 0,0-1 0,0 0 16,0 1-16,0-22 0,0 21 15,0-21-15,0 22 0,0-22 0,0 0 16,0 0-16,0 0 16,21-21-1,0 0-15,1 0 0,-1-21 16,0 21-16,-21-21 0,0 0 16,21 0-16,0 21 0,-21-21 15,0-1-15,0 1 0,0 0 16,0 42-1,0 0 1,0 1-16,0-1 0,0 0 16,0 0-16,0 0 0,0 0 15,0 1-15,0-1 16,0 0-16,-21-21 31,21-21-15</inkml:trace>
  <inkml:trace contextRef="#ctx0" brushRef="#br0" timeOffset="46035.45">11769 5546 0,'0'0'0,"0"-21"15,21 21-15,0 0 0,0 0 0,0-22 16,0 22-16,22 0 0,-22-21 15,21 0-15,1 21 0,-22 0 16,21 0-16,-21-21 0,0 21 0,1 0 16,-1 0-16,0 0 0,-42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15:44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2434 0,'0'0'0</inkml:trace>
  <inkml:trace contextRef="#ctx0" brushRef="#br0" timeOffset="60.96">3641 2307 0,'21'-42'0</inkml:trace>
  <inkml:trace contextRef="#ctx0" brushRef="#br0" timeOffset="2976.21">4000 889 0,'0'-21'125,"0"0"-109,0 0-1,22 21-15,-22-22 16,0 1-16,0 0 16,0 0-16,-22 21 31,22-21-31,-21 21 0,0 0 15,0 0-15,0 0 0,0 0 0,-1 0 16,1 0-16,-21 21 0,21-21 16,-22 21-16,22-21 0,-21 21 0,0 0 15,20-21-15,-20 22 0,0-1 16,-1 0-16,1 0 0,21 21 0,-148 107 31,147-107-31,1-21 16,21 21-16,0 1 0,-42-22 0,21 0 15,21 21-15,0-20 0,0 20 0,21-21 16,0 21-16,0-20 0,22-1 16,-22 0-16,0 0 0,21 0 0,-21 0 15,22 1-15,-1-1 0,0-21 16,1 0-16,-22 21 0,21-21 16,1 0-16,-1 0 0,-21 0 0,21 0 15,1 0-15,-22 0 0,0 0 16,21-21-16,-20 0 0,-1 21 0,0-22 15,21 1-15</inkml:trace>
  <inkml:trace contextRef="#ctx0" brushRef="#br0" timeOffset="3711.79">5059 931 0,'0'-21'31,"0"0"-31,21 0 16,-21 0-16,0 0 15,0-1 1,0 1-16,0 0 16,-21 21-1,0 0 1,-1 0-16,1 0 0,0 0 0,0 0 15,0 0-15,0 0 0,-1 0 16,-20 21-16,21-21 0,0 21 0,-22 1 16,22-22-16,-21 21 0,21 0 15,0 0-15,-1 0 0,-20 0 16,21 1-16,0-1 0,21 0 16,0 21-16,-21-21 0,21 1 15,0-1-15,0 0 0,0 0 16,21 0-1,0-21-15,0 0 0,0 0 0,0 0 16,1 0-16,20 21 0,-21-21 16,0 0-16,22 0 0,-22 0 0,21 0 15,-21 0-15,22 0 0,-22 0 16,21 0-16,-21 0 0,0 0 0,1 0 16,-1 0-16,0 0 0,0 0 15,0 22-15,0-1 16,-21 0-16,0 0 0,0 0 15,0 0-15,0 1 16,-21-22-16,0 21 0,0 0 0,0 0 16,0-21-16,-22 21 0,22 0 15,-21-21-15,-1 22 0,1-1 0,0-21 16,-22 0-16,22 21 0,0-21 0,-1 0 16,1 0-16,0 0 0,-1 0 15,1 0-15,21 0 0,-43 0 0,22-21 16</inkml:trace>
  <inkml:trace contextRef="#ctx0" brushRef="#br0" timeOffset="3783.75">4254 4276 0,'0'0'16,"22"0"0,-1-21-16,0 21 15,0-22-15,0 22 16</inkml:trace>
  <inkml:trace contextRef="#ctx0" brushRef="#br0" timeOffset="4595.02">6202 847 0,'0'-21'16,"21"21"-16,-21-22 0,21 1 0,-21 0 16,0 0-1,-21 0 1,0 21-1,0 0-15,-1 0 16,1 0-16,0 0 16,0 0-16,0 0 0,0 0 0,-1 0 15,-20 21-15,21-21 0,0 21 0,0-21 16,-22 21-16,22 0 0,0-21 16,-21 22-16,20-1 0,1-21 0,0 21 15,21 0-15,-21-21 0,21 21 16,-21 0-16,0 1 15,21-1-15,0 0 16,0 0-16,0 0 0,0 0 16,21 1-16,0-22 15,0 21-15,0-21 0,0 0 16,1 0-16,-1 0 0,0 0 0,0 0 16,0 21-16,0-21 0,1 0 15,20 0-15,-21 0 0,0 0 0,0 0 16,1 0-16,-1 0 0,0 21 15,0 0-15,0-21 0,0 21 16,-21 1-16,0-1 16,0 0-1,0 0-15,0 0 16,-21-21-16,0 21 0,0-21 16,0 22-16,0-22 0,-1 0 0,1 21 15,-21-21-15,21 0 0,0 21 0,-22-21 16,1 0-16,21 0 0,-22 0 15,1 0-15,21 0 0,-21 0 0,20 0 16,-20 0-16,21 0 0,0 0 16,0 0-16,-1 0 0,1 0 0,0 0 15,0 0-15,-21-21 47</inkml:trace>
  <inkml:trace contextRef="#ctx0" brushRef="#br0" timeOffset="4681.72">6075 1058 0,'127'-21'16</inkml:trace>
  <inkml:trace contextRef="#ctx0" brushRef="#br0" timeOffset="6159.63">14118 191 0,'0'-22'16,"0"44"-16,0-65 0,0 22 15,0 0-15,0 0 16,0 0 0,0 42 15,0 0-31,0 0 15,0 0-15,0 22 0,-21-1 16,21-21-16,-21 21 0,21 1 0,-21-1 16,-1 0-16,1 1 0,0-1 15,0 22-15,0-22 0,0 0 16,21 22-16,-22-22 0,1 22 0,0-1 16,0 22-16,0-22 0,0 1 15,-1-1-15,1 22 0,0-22 0,21 22 16,-21 0-16,0 21 0,0-1 15,-1-20-15,22 21 0,-21 0 0,0 0 16,0-1-16,0 22 0,0-21 16,21 21-16,-22-21 0,1 21 0,21 0 15,0 0-15,-21 0 0,0 0 16,0 0-16,21 21 0,-21-21 0,21 21 16,-22 1-16,1-22 0,21 21 0,-21 0 15,0 0-15,0 21 0,0-20 16,21-1-16,-22 0 0,1 21 15,0-21-15,0 1 0,0-1 0,0 21 16,-1-21-16,1 22 0,-21-22 0,21 21 16,0 0-16,-1 1 0,-20-22 15,21-21-15,-21 21 0,-1 0 0</inkml:trace>
  <inkml:trace contextRef="#ctx0" brushRef="#br0" timeOffset="6350.52">12827 10520 0,'21'-42'0,"21"-64"15</inkml:trace>
  <inkml:trace contextRef="#ctx0" brushRef="#br0" timeOffset="9794.96">15938 572 0,'0'-22'15,"0"1"1,-21 21-16,21-21 16,-21 21-16,21-21 15,0 42 48,21 0-63,0 0 15,1 1-15,-1-1 0,0 0 0,0 0 16,0 21-16,0 1 0,1-22 16,20 21-16,-21 1 0,0 20 0,22-21 15,-22 1-15,0-1 0,21-21 16,-21 22-16,1-1 0,-1-21 0,0 0 15,0 22-15,0-22 16,0-21-16,-21 21 0,22 0 0,-22 0 16,0-42 15,0 0-31</inkml:trace>
  <inkml:trace contextRef="#ctx0" brushRef="#br0" timeOffset="10127.51">16573 508 0,'-21'0'16,"0"0"-1,0 21-15,0-21 0,0 21 16,-22 1-16,22-1 0,-21 21 16,21 0-16,-22-20 0,1 20 0,0 21 15,-1-20-15,1-1 0,0 0 0,-1 22 16,1-22-16,21 1 0,0-22 16,-22 21-16,22-21 0,0 0 15,21 22-15,0-22 0,-21 0 16,42-21 15,0 0-31,0-21 0,0 21 16</inkml:trace>
  <inkml:trace contextRef="#ctx0" brushRef="#br0" timeOffset="10515.29">16870 741 0,'0'21'15,"-21"0"-15,21 0 16,0 22-16,-22-22 0,22 21 15,-21-21-15,21 22 0,-21-1 0,21 0 16,0 22-16,0-22 0,-21 1 16,21 20-16,0-21 0,-21 1 15,21 20-15,0-20 0,0-1 0,0 21 16,0-20-16,-21-1 0,21 0 16,0 1-16,-22-1 0,22 0 0,0-20 15,0 20-15,0-21 0,0 0 16,0 0-16,0 1 0,0-44 47,0-20-47,0 21 0</inkml:trace>
  <inkml:trace contextRef="#ctx0" brushRef="#br0" timeOffset="10871.08">16849 974 0,'0'0'0,"0"-43"0,-22 22 0,1 0 16,0 0-16,0 0 0,21 0 15,0-1-15,-21 1 0,21 0 0,0 0 16,0 0-16,21 21 16,0-21-16,0 21 0,0 0 0,1 0 15,20 0-15,-21 0 0,21 0 16,-20 0-16,20 0 0,0 0 0,-21 0 15,22 21-15,-22 0 16,0 0-16,0 0 0,0 22 0,-21-1 16,0-21-16,0 21 0,0 1 15,-42-22-15,21 21 0,-21-21 0,20 1 16,-20-1-16,0 0 0,-1 0 16,1 0-16,21 0 0,-21-21 0,20 22 15,1-22-15,0 0 0,0 0 0,42-22 47,0 1-47</inkml:trace>
  <inkml:trace contextRef="#ctx0" brushRef="#br0" timeOffset="11411.51">17822 656 0,'0'0'0,"-42"-21"32,21 21-32,0 0 15,-1 0-15,1 0 0,0 0 0,-21 21 16,21 0-16,-1 1 0,-20-1 15,21 21-15,-21-21 0,20 22 0,1-1 16,0 0-16,0 1 0,0-22 16,0 21-16,21 0 0,-22-20 0,22 20 15,0-21-15,0 0 0,0 0 16,22 1-16,-1-22 0,0 0 16,0 0-16,0 0 0,0 0 15,1 0-15,20 0 0,-21-22 0,0 1 16,22 0-16,-22 0 0,0-21 15,21 20-15,-21-20 0,1 0 0,-1-22 16,0 22-16,-21 0 0,21-1 16,-21 22-16,0-21 0,21 21 15,-21-1-15,0 1 0,0 42 32,0 1-32,-21 20 15,21-21-15,-21 21 0,21-20 16,0 20-16,0 0 0,0-21 0,0 22 15,0-22-15,0 21 0,0-21 16,0 1-16,0-1 0,0 0 0,0 0 16,21-21-16,0 0 15,0 0-15,1 0 16</inkml:trace>
  <inkml:trace contextRef="#ctx0" brushRef="#br0" timeOffset="11704.34">18394 339 0,'-64'21'16,"64"0"-1,0 0-15,-21 22 0,0-22 0,21 21 16,-21 0-16,0 1 0,21-1 15,0 0-15,0 1 0,-22-1 16,22 0-16,0 22 0,0-22 0,-21 1 16,21-22-16,0 21 0,0 0 15,0-20-15,0-1 0,0 0 0,0 0 16,0 0-16,21-21 16,1 0-1,-1 0-15,0 0 0,0-21 0</inkml:trace>
  <inkml:trace contextRef="#ctx0" brushRef="#br0" timeOffset="12236.04">18881 233 0,'-22'0'16,"1"21"-16,21 0 0,-21 0 15,21 1-15,0 20 0,0-21 16,-21 21-16,21 1 0,-21-1 0,21 0 16,0 1-16,0-1 0,-21 0 15,21 1-15,-22-1 0,22 0 16,-21 1-16,21-1 0,0 0 0,0 1 16,0-22-16,-21 21 0,21-21 15,0 1-15,0-1 0,-21 0 16,21-42 15,0 0-31,0-1 0,0 1 16,0 0-16,0-21 0,0-1 0,21 22 15,0-21-15,-21 0 0,21-1 16,1 22-16,-1-21 0,0 21 0,0-1 16,0 1-16,22 0 15,-22 0-15,0 0 0,21 21 0,-21 0 16,22-21-16,-22 21 0,21 0 15,-21 0-15,22 21 0,-22 0 0,0 0 16,-21 0-16,0 0 0,0 22 0,0-1 16,0 0-16,0 22 0,-21-22 15,0 1-15,0-1 0,-1 0 0,1 1 16,0-1-16,0-21 0,0 21 16,0-20-16,-1-1 0,22 0 15,0-42 16,0 0-31</inkml:trace>
  <inkml:trace contextRef="#ctx0" brushRef="#br0" timeOffset="12495.57">18161 614 0,'85'0'16,"-43"0"0,0 0-16,1 0 0,-1 0 0,0 0 15,22 0-15,-22 0 0,0 0 16,1 0-16,-1 0 0,-21 0 0,0 0 15,1 0-15,-1 0 0</inkml:trace>
  <inkml:trace contextRef="#ctx0" brushRef="#br0" timeOffset="13019.27">15579 1820 0,'0'0'0,"-22"0"16,44 0 31,-1 0-31,0 0-16,21 0 0,1-21 0,-1 21 15,21 0-15,1-21 0,-1 21 0,43 0 16,-21-21-16,42 0 0,-21 21 15,21-21-15,21 21 0,-21 0 0,21 0 16,-21 0-16,21 0 0,0 0 16,-21 0-16,0 0 0,0 0 15,-21 0-15,21 0 0,-21 0 0,-21 0 16,-1 0-16,1 0 0,-21 0 16,-22 0-16,0 0 0,1 0 0,-22 0 15,0 0-15,0 0 0,0 0 16,-21 21-1,-21-21 1,0 0-16,0 0 16,-22 0-16,22 0 0,-21 21 15</inkml:trace>
  <inkml:trace contextRef="#ctx0" brushRef="#br0" timeOffset="13938.92">3281 1947 0,'0'0'0,"-64"0"15,43 0-15,0 0 0,0 0 16,0-21-16,-1 21 0,1 0 16,0 0-16,42 0 31,22 0-16,-1 0-15,0 0 16,22 0-16,20 0 0,1 0 0,0 0 16,21 0-16,21 0 0,-22 0 15,22-21-15,22 21 0,-1 0 0,21 0 16,-21 0-16,22 0 0,-1 0 16,0 0-16,1 0 0,-1 0 0,-21 0 15,21 0-15,-20 0 0,-1 0 0,0 0 16,-21 0-16,21 0 0,-42 0 15,21 0-15,-42 0 0,-1 0 0,1 0 16,-22 0-16,1 0 0,-22 0 16,-21 0-16,1 0 0,-1 0 0,0 0 15,0 0-15,-42 0 47</inkml:trace>
  <inkml:trace contextRef="#ctx0" brushRef="#br0" timeOffset="15943.48">1397 2752 0,'0'-21'16,"0"42"15,0 0-31,-21 21 16,21-21-16,-21 22 0,21-1 16,-22 22-16,22-22 0,-21 21 0,0 1 15,21-1-15,0 1 0,0-22 16,-21 22-16,0-1 0,21-20 0,-21-1 15,21 0-15,0-21 0,0 1 16,0 20-16,0-21 0,21 0 16,0-21-16,0 0 0,0 0 15,0 0-15,1 0 16,20-21-16,-21 0 0,0 0 16,0 0-16,-21-1 0,22 1 15,-1 0-15</inkml:trace>
  <inkml:trace contextRef="#ctx0" brushRef="#br0" timeOffset="16168.35">1079 3302 0,'-21'0'15,"42"0"16,1 0-31,20 0 0,-21 0 16,0 0-16,22 0 0,-1 0 16,-21 0-16,21 0 0,1 0 0,-22 0 15,21 0-15,-21-21 0,1 21 16,20 0-16,-21-21 0</inkml:trace>
  <inkml:trace contextRef="#ctx0" brushRef="#br0" timeOffset="16752.02">2138 3408 0,'0'0'0,"21"0"15,0-21-15,-21 0 0,21-1 16,-21 1-16,21 21 0,-21-21 15,0 0-15,0 0 0,0 0 16,0-1-16,0 1 0,0 0 0,0 0 16,-21 0-16,0 0 15,0-1-15,0 1 0,0 21 0,-1 0 16,1-21-16,0 21 0,0 0 16,0 0-16,0 0 0,-1 21 0,-62 64 15,63-64 1,-1 21-16,1 1 0,21-1 15,-21 0-15,21 1 0,-21-1 0,21 0 16,0-20-16,0 20 0,0-21 16,0 0-16,0 0 0,21 1 0,0-22 15,0 0-15,1 0 0,-1 0 16,21 0-16,-21-22 0,0 22 16,1-21-16,-1 0 15,0 0-15,0 0 0,0 0 0,0-22 16,1 22-16,-1-21 0,0-1 15,-21 22-15,21-21 0,-21 21 0,21-22 16,-21 22-16,0 0 16,0 42-1,0 0-15,0 1 16,0-1-16,0 21 0,0-21 16,0 22-16,-21-22 0,0 21 0,21-21 15,0 22-15,0-22 0,0 0 16,0 0-16,0 0 0,0 0 0,21-21 31,0 0-31,0 0 0,1 0 16</inkml:trace>
  <inkml:trace contextRef="#ctx0" brushRef="#br0" timeOffset="17408.98">2900 3090 0,'-21'0'0,"42"0"0,-64 0 0,22-21 15,0 21-15,0 0 0,0 0 0,0 0 16,-1 0-16,-20 21 0,21-21 16,0 22-16,-22-1 0,22 21 0,0-21 15,0 22-15,0-1 0,0-21 16,-1 21-16,22 1 0,0-22 0,0 21 15,0-21-15,0 1 0,0-1 16,0 0-16,22-21 0,-1 0 0,0 0 16,0 0-16,21 0 0,-20 0 15,20 0-15,-21-21 0,21 21 0,1-21 16,-22-1-16,21-20 0,-21 21 16,1 0-16,-1 0 0,0-22 15,0 22-15,-21 0 0,0 0 0,0-22 16,0 22-16,0 0 15,0 42 17,0 0-32,0 1 0,0-1 15,0 21-15,-21 0 0,21-20 16,-21 41-16,21-21 0,-21 1 0,21-1 16,0 22-16,0-22 0,0 0 15,0 1-15,0 20 0,0-21 0,0 22 16,0-22-16,0 22 0,0-22 15,0 22-15,0-22 0,0 21 16,0-20-16,0-1 0,0 22 16,0-22-16,0 0 0,0 1 0,0-1 15,-22-21-15,1 21 0,-21-20 0,21 20 16,-22-21-16,1 0 0,0 0 16,-1 1-16,1-22 0,-21 0 0,20 0 15,-20 0-15,20 0 0,-20-22 16,21 1-16,-1 0 0,22 0 0,-21 0 15,21-22-15,-1 22 16,22-21-16,0 21 0,0-22 0,0 22 0,0-21 16,0 0-16,22-1 0,-1 1 15,0 0-15,21-1 0,1 1 16</inkml:trace>
  <inkml:trace contextRef="#ctx0" brushRef="#br0" timeOffset="17939.41">3196 3112 0,'-21'-22'31,"0"44"-31,21-1 0,0 0 16,0 0-16,0 0 0,0 22 15,0-1-15,0-21 0,0 21 0,0 1 16,0-1-16,0-21 0,0 22 16,-21-22-16,21 0 0,0 0 0,0 0 15,0 0-15,-22 1 16,22-44 15,0 1-31,0-21 16,0 21-16,0 0 0,0-22 0,0 1 15,0 21-15,0-22 0,22 1 16,-1 0-16,0-1 0,0 22 16,0 0-16,0-21 0,1 21 15,20-1-15,0 22 0,-21-21 0,22 21 16,-1 0-16,-21 0 0,22 0 16,-1 0-16,-21 21 0,0 1 0,22-1 15,-22 21-15,0-21 0,-21 22 16,0-1-16,0-21 0,0 21 0,0 1 15,0-22-15,-21 21 0,21-21 16,-21 22-16,-1-22 0,1 0 0,0 0 16,0 0-16,21 1 0,-21-22 15,42-22 17,0 1-32,0 0 15</inkml:trace>
  <inkml:trace contextRef="#ctx0" brushRef="#br0" timeOffset="18427.13">4233 3196 0,'0'0'16,"0"-21"-16,0 0 0,0 0 16,-21 0-16,0-1 15,0 22-15,0-21 0,-1 0 0,1 21 16,0 0-1,0 0-15,0 0 0,0 0 16,-1 21-16,1 0 0,21 1 16,-21-1-16,0 21 0,0 0 0,0-20 15,-1 20-15,22 0 0,0-21 0,0 22 16,0-22-16,0 21 0,0-21 16,0 1-16,0-1 0,22 0 15,-1-21-15,0 0 16,0 0-16,0 0 15,0-21-15,1 0 0,-1-1 16,0 1-16,0 0 0,0 0 0,0-21 16,-21 20-16,0-20 0,22 21 0,-22-21 15,21 20-15,-21-20 0,0 21 16,0 0-16,0 42 31,-21 0-31,21 0 0,-22 22 16,22-22-16,0 21 0,0 0 15,0-20-15,0 20 0,0-21 0,0 0 16,0 0-16,0 1 0,0-1 0,0 0 16,22 0-1,-1-21-15,0 0 0,0 0 16,0-21-16,0 21 0,1-21 16,-1 0-16</inkml:trace>
  <inkml:trace contextRef="#ctx0" brushRef="#br0" timeOffset="19111.66">4635 3112 0,'0'0'0,"-21"0"15,0 0-15,0 21 0,0-21 0,21 21 16,-21 0-16,21 21 0,-22-20 16,22-1-16,0 21 0,-21-21 15,21 22-15,0-22 0,0 0 0,0 21 16,0-21-16,0 1 0,0-1 15,0 0-15,0 0 0,0 0 0,0 0 16,0-42 15,0 0-15,0 0-16,0 0 0,0 0 16,0-1-16,0-20 0,0 21 0,0-21 15,0-1-15,21 1 0,-21 0 16,22 20-16,-1-20 0,0 21 0,0 0 15,21 0-15,-20-1 16,20 1-16,-21 21 0,0 0 0,22 0 16,-22 0-16,0 0 0,0 21 0,0 1 15,0-1-15,1 0 0,-22 0 16,21 21-16,-21 1 0,0-22 0,0 21 16,0-21-16,0 22 0,0-22 15,0 0-15,0 0 0,0 0 0,0 1 16,0-1-16,0 0 15,-21-21-15,-1 0 0,1 0 16,21-21 0,0 0-16,0-1 15,0 1-15,0 0 0,0 0 16,0-21-16,0 20 0,21-20 0,1 0 16,-1-1-16,21 22 0,-21-21 15,22 21-15,-22 0 0,21-1 0,0 1 16,-20 21-16,20 0 0,-21 0 15,21 0-15,-20 21 0,-1-21 0,0 43 16,0-22-16,-21 0 0,0 21 16,0-20-16,0 20 0,0-21 0,0 21 15,0 1-15,0-22 0,0 0 0,0 0 16,0 22-16,0-22 0,-21-21 16,0 21-16,21 0 0,0-42 46,21 0-46,0 0 0,0-22 16</inkml:trace>
  <inkml:trace contextRef="#ctx0" brushRef="#br0" timeOffset="19479.45">5651 3154 0,'0'0'0,"-21"0"16,21 21-1,21-21 1,1 0-16,-1 0 0,0 0 16,0 0-16,0-21 0,0 21 15,1-21-15,20 0 0,-21 21 0,0-22 16,0 1-16,1 0 0,-1 21 16,0-21-16,0 0 0,-21 0 0,0-1 15,0 1-15,-21 21 16,0 0-1,-22 0-15,22 21 0,0 1 0,-21-1 16,21 0-16,-1 0 0,-20 21 16,21-20-16,0 20 0,21 0 0,-21 1 15,21-22-15,-22 21 0,22 0 16,0-20-16,0-1 0,0 0 16,0 0-16,0 0 0,22 0 0,-1-21 15,0 0-15,0 0 0,0 0 16,22 0-16,-22 0 0,0-21 0,0 21 15,0-21-15,22 0 0</inkml:trace>
  <inkml:trace contextRef="#ctx0" brushRef="#br0" timeOffset="20055.11">7048 2561 0,'0'-21'0,"-21"0"15,42 21 32,1-21-47,-1 21 16,0 0-16,21 0 0,1 0 0,-22-21 15,21 21-15,0-22 0,1 22 16,-1 0-16,0 0 0,1-21 0,-1 21 16,-21 0-16,0 0 0,1 0 15,-44 0-15,1 0 16,0 0-16,-21 0 0,-1 0 16,1 0-16</inkml:trace>
  <inkml:trace contextRef="#ctx0" brushRef="#br0" timeOffset="20347.07">7027 2434 0,'0'0'0,"-21"0"16,0 0-1,21 21-15,0 1 0,0-1 16,0 0-16,-21 0 0,21 0 0,0 22 16,-21-1-16,21 0 0,0 1 15,0-1-15,-22 21 0,22-20 0,-21 20 16,0 1-16,21-1 0,0 1 15,-21-1-15,21 1 0,-21-1 16,0 1-16,21-22 0,0 22 0,0-22 16,0 21-16,0-41 0,0 20 15,0 0-15,0-21 0,0 1 0,21-1 16,0 0-16,0-21 0,0 0 0,0 0 16,22 0-16,-22 0 0,21 0 15,1 0-15,-22-21 0,21 0 0,0-1 16,1 1-16,-22-21 0,21 21 15</inkml:trace>
  <inkml:trace contextRef="#ctx0" brushRef="#br0" timeOffset="20599.91">7662 2815 0,'0'0'16,"-21"0"-16,0 0 0,0 21 15,0 22-15,-1-22 0,1 0 0,21 21 16,-21 1-16,0-22 0,21 21 16,0 1-16,-21-1 0,21 0 0,-21 1 15,21-1-15,-22-21 0,22 43 16,0-43-16,0 0 0,0 0 16,22-42 15,-22 0-16,21 0-15</inkml:trace>
  <inkml:trace contextRef="#ctx0" brushRef="#br0" timeOffset="20831.79">7620 2815 0,'0'0'16,"21"0"-16,0-21 0,0 21 0,22 0 15,-22 0-15,0 0 0,0 0 16,0 21-16,1 0 0,-1 22 0,0-22 15,0 21-15,-21 1 0,0-1 16,0-21-16,0 21 0,0 22 0,0-22 16,0 1-16,0-22 0,0 21 15,-21 0-15,21-20 0,-21 20 0,0-21 16,21 0-16,-22-21 0,22 21 16,-21-21-16,0 0 15,0 0-15,0-21 16</inkml:trace>
  <inkml:trace contextRef="#ctx0" brushRef="#br0" timeOffset="21004.69">7387 3217 0,'21'0'31,"0"-21"-31,1 21 0,-1 0 16,0 0-16,21-21 0,1 21 15,-1 0-15,0-21 0,1 21 0,-1-21 16,21 0-16,-20 21 0,-1-22 0,22 1 16</inkml:trace>
  <inkml:trace contextRef="#ctx0" brushRef="#br0" timeOffset="21235.33">8424 2794 0,'0'0'0,"-21"0"15,21 21-15,-21 0 16,0 1-16,21 20 0,-21-21 0,-1 21 16,22-20-16,-21 20 0,21 0 15,-21 1-15,0-1 0,0 0 0,21-21 16,-21 22-16,-1-1 0,22-21 16,0 22-16,-21-22 0,21 0 0,0 0 15,-21 0-15,21-42 31,21 0-31,0 21 16</inkml:trace>
  <inkml:trace contextRef="#ctx0" brushRef="#br0" timeOffset="21476.19">8318 2773 0,'22'-21'0,"-44"42"0,65-42 16,-43 42-16,0 0 15,21 0-15,-21 22 0,21-22 0,0 21 16,0-21-16,-21 22 0,22-1 0,-1 0 16,0-21-16,-21 22 15,21-1-15,0 0 0,0-20 0,1 20 16,-1-21-16,-21 0 0,21 0 16,-21 1-16,21-1 0,0-21 15,0 0-15,-21-21 16,22 21-1,-22-22-15</inkml:trace>
  <inkml:trace contextRef="#ctx0" brushRef="#br0" timeOffset="21704.06">8826 2709 0,'0'0'16,"0"-21"-16,0 0 0,0 0 0,-21 42 31,0 0-31,0 22 0,21-22 15,-21 21-15,21 0 0,-21 1 0,21-1 16,0 22-16,-22-22 0,1 0 16,21 1-16,-21-1 0,21 0 0,-21 1 15,21-1-15,0-21 0,0 0 0,0 0 16,0 1-16,0-1 0,42-21 16,-21 0-16,1-21 15,-1-1-15,0 22 0</inkml:trace>
  <inkml:trace contextRef="#ctx0" brushRef="#br0" timeOffset="21948.44">9377 2879 0,'0'0'0,"0"21"0,0 0 31,21-21-15,0 0 0,0 0-16,0 0 0,1 0 0,-1 0 15,0 0-15,0 0 0,0 0 16,0 0-16,-21 21 31,-21-21-31</inkml:trace>
  <inkml:trace contextRef="#ctx0" brushRef="#br0" timeOffset="22087.36">9377 3048 0,'0'0'0,"-21"21"0,21 0 0,0 1 16,0-1-1,21-21 1,0 0 0,0 0-16,0 0 0,22 0 0,-22 0 15,0-21-15,21-1 0,1 22 16,-1-21-16,0 0 0</inkml:trace>
  <inkml:trace contextRef="#ctx0" brushRef="#br0" timeOffset="22427.68">10350 2604 0,'0'0'0,"-21"0"0,0 21 15,42-21 32,0 0-47,1-21 16,-22-1-16,21 22 0,-21-21 16,21 0-16,-21 0 0,0 0 15,-21 21 1,0 21-1,-1 0-15,1 0 0,0 0 16,21 22-16,-21-22 0,0 21 0,0 1 16,21-22-16,0 21 0,0 0 0,-22-20 15,22-1-15,0 21 0,0-21 16,22 0-16,-22 1 16,42-22-16</inkml:trace>
  <inkml:trace contextRef="#ctx0" brushRef="#br0" timeOffset="22727.51">11049 2625 0,'0'0'0,"0"-21"0,-21-1 15,0 22-15,-1 0 16,1 0-16,0 22 0,21 20 15,-21-21-15,0 0 0,0 22 0,-1-1 16,1 0-16,0 1 0,0-22 16,0 21-16,0 0 0,-1 1 0,1-1 15,21 0-15,-21-20 0,0 20 0,21-21 16,-21 0-16,21 0 0,0 1 16,0-1-16,21-21 31,0 0-31,0-21 0,0-1 15,1 1-15</inkml:trace>
  <inkml:trace contextRef="#ctx0" brushRef="#br0" timeOffset="22987.36">10964 2625 0,'0'0'0,"0"-21"0,21 21 15,-21-22-15,22 22 0,-1 0 16,0 0-16,0 22 0,0-1 15,0 0-15,1 0 0,-1 0 0,0 22 16,-21-1-16,21 0 0,-21-21 16,0 22-16,0-1 0,0 0 0,0 1 15,0-1-15,0 0 0,0-20 16,0 20-16,0-21 0,0 21 16,0-20-16,0-1 0,0 0 0,0 0 15,0-42 16,-21 0-31</inkml:trace>
  <inkml:trace contextRef="#ctx0" brushRef="#br0" timeOffset="23168.26">10774 3048 0,'-21'0'0,"42"0"0,-21 0 47,21 0-47,0 0 0,21 0 0,-20 0 16,20 0-16,0-21 0,1 21 0,-22 0 15,21 0-15,0-21 0,-20 21 16,20-21-16,-21 21 0</inkml:trace>
  <inkml:trace contextRef="#ctx0" brushRef="#br0" timeOffset="23419.11">11430 2709 0,'0'0'0,"21"0"15,0 22 1,-21-1-16,0 0 16,0 0-16,0 0 0,0 0 0,0 1 15,21-1-15,-21 0 0,0 21 16,22-21-16,-22 1 0,0-1 0,0 0 15,0 0-15,21 0 0,-21 0 0,21 1 16,-21-1-16,0 0 0,21 0 16,0-21-1,0 0 1,1-21-16</inkml:trace>
  <inkml:trace contextRef="#ctx0" brushRef="#br0" timeOffset="23643.37">11853 2625 0,'-21'21'15,"0"0"1,21 0-16,-21 22 0,0-22 16,-1 21-16,1 0 0,0-20 0,0 20 15,0 0-15,0-21 0,-1 22 16,1-22-16,0 21 0,21-21 15,0 1-15,-21-1 0,21 0 0,0 0 16,0 0-16,21-21 16</inkml:trace>
  <inkml:trace contextRef="#ctx0" brushRef="#br0" timeOffset="23998.68">12171 2604 0,'0'0'0,"-21"0"0,21 21 15,0-42 16,0-1-31,21 22 16,0-21-16,0 0 16,0 21-16,-21 21 31,0 0-15,0 1-16,0-1 0,0 21 0,0-21 15,0 0-15,0 1 0,-21 20 16,0-21-16,0 0 0,21 0 0,-21 1 15,-1-22-15</inkml:trace>
  <inkml:trace contextRef="#ctx0" brushRef="#br0" timeOffset="24507.65">12467 2096 0,'21'0'0,"-42"0"0,63 0 15,-20 0-15,-1 0 16,0 0-16,0 0 0,0 0 0,0 0 15,1 0-15,-1 0 16,0 0-16,0 0 0,0 0 16,0 0-16,1 0 15,-22 21 1,0 0-16,0 0 0,0 0 16,0 0-16,0 1 0,0-1 15,0 21-15,0-21 0,0 22 0,0-1 16,0 0-16,0 1 0,-22 20 0,22-21 15,0 22-15,0-22 0,0 1 16,0 20-16,0-21 0,0 1 0,0 20 16,0-20-16,0-1 0,0 0 0,0 1 15,0-1-15,-21 0 16,21 1-16,-21-1 0,21 0 0,-21 1 16,0-22-16,0 21 0,-1-21 0,1 0 15,0 22-15,0-22 0,0-21 16,21 21-16,-21 0 0,-1-21 0,1 0 15,0 0-15,0 0 16,0 0-16,0 0 0,-1-21 16,1 0-16</inkml:trace>
  <inkml:trace contextRef="#ctx0" brushRef="#br0" timeOffset="26219.05">14753 2688 0,'0'0'0,"21"-21"0,0 21 16,-21-21-16,0 42 31,-21 0-15,21 0-16,-21 22 15,0-22-15,0 21 0,0 1 0,-1 20 16,-20-21-16,21 1 0,0 20 15,-22 1-15,1-1 0,21-20 0,-21 20 16,-1-21-16,22 22 0,-21-22 16,21-21-16,-22 22 0,22-1 0,0-21 15,0 0-15,0-21 0,21 22 0,0-1 16,0-42 15,21-1-31,0 1 0,-21 0 0,21 0 16,0-21-16,22 20 0</inkml:trace>
  <inkml:trace contextRef="#ctx0" brushRef="#br0" timeOffset="26535.87">15028 2667 0,'21'0'0,"-42"0"0,21 21 15,-21 0 1,0 1-16,0-1 0,0 21 16,-1 0-16,1 1 0,-21-1 0,21 22 15,0-22-15,-1 21 16,-20 1-16,21-1 0,0 1 0,-22-22 16,22 22-16,0-22 0,0 0 0,0 1 15,0-1-15,21-21 0,-22 0 16,22 1-16,-21-1 0,21 0 0,-21-21 15,21 21-15,21-42 32,0 21-32,1-21 0,-1 0 15,-21-1-15,21 1 0,21-21 16</inkml:trace>
  <inkml:trace contextRef="#ctx0" brushRef="#br0" timeOffset="26867.74">15790 2709 0,'0'0'0,"21"0"0,1 0 0,-22 22 31,-22-1-31,1 0 16,21 0-16,-21 21 0,0-20 0,0 20 15,0 0-15,21 1 0,-22-1 16,1 0-16,0 1 0,0-1 16,0 21-16,0-20 0,21-1 15,-22 0-15,1 1 0,21-22 0,-21 21 16,21-21-16,0 1 0,0-1 0,0 0 16,0 0-16,21-21 15,0 0-15,1 0 16,-1 0-16,0 0 0,0-21 0,0 0 15,-21 0-15,21-1 0,1 1 16,-1 0-16</inkml:trace>
  <inkml:trace contextRef="#ctx0" brushRef="#br0" timeOffset="27059.63">15515 3069 0,'0'0'0,"-21"0"0,0 0 16,0 0-16,-1 0 0,44 0 47,-1 0-47,21 0 0,-21 0 0,22 0 15,-1 0-15,0 0 0,1 0 0,-1 0 16,0 0-16,1-21 0,-1 21 16,0 0-16,1-21 0</inkml:trace>
  <inkml:trace contextRef="#ctx0" brushRef="#br0" timeOffset="27663.28">16383 3196 0,'21'0'0,"21"0"31,-20 0-31,-1-21 0,0 21 0,0-21 16,-21 0-16,21 21 0,-21-21 16,21-1-16,1 1 15,-22 0-15,0 0 0,0 0 0,0 0 16,0-1-16,-22 1 0,1 21 16,0-21-16,-21 21 0,21 0 0,-1 0 15,-20 0-15,0 0 0,21 0 0,-22 21 16,22 0-16,-21 1 0,21 20 15,-22-21-15,22 21 0,0 1 0,0-1 16,0 0-16,21 1 0,-22-1 16,22 0-16,0-20 0,0 20 0,0-21 15,0 0-15,0 0 0,22 1 16,-1-22-16,0 0 0,0 0 16,0 0-16,22 0 0,-22 0 0,0 0 15,0 0-15,21-22 0,-20 22 16,-1-21-16,21 0 0,-21-21 0,0 21 15,1-1-15,-1-20 0,0 0 16,0 21-16,-21-22 0,21 1 0,-21 0 16,21 20-16,-21 1 0,0 0 0,0 0 15,22 0-15,-22 42 16,0 0 0,0 0-16,0 0 0,0 1 15,0 20-15,0-21 0,-22 21 16,22-20-16,0 20 0,0-21 0,0 21 15,0-20-15,0-1 0,0 0 16,0 0-16,0 0 0,0 0 0,22-21 16,-1 0-16,0 22 0,0-22 0,0 0 15,22 0-15,-22 0 0,21 0 16,0-22-16</inkml:trace>
  <inkml:trace contextRef="#ctx0" brushRef="#br0" timeOffset="28268.46">17357 3048 0,'0'-21'0,"0"42"0,0-63 0,-22 21 16,-20 21-16,21-22 0,0 22 15,-22 0-15,22 0 0,-21 0 0,21 0 16,-22 0-16,22 0 0,-21 0 0,21 22 16,0-1-16,-1 0 0,1 0 15,0 0-15,0 22 0,21-22 0,-21 0 16,21 21-16,0-21 0,0 1 15,0-1-15,0 0 0,0 0 0,21-21 16,0 0-16,21 0 0,-20 0 16,20 0-16,-21 0 0,21 0 15,1 0-15,-1-21 0,0 21 0,1-21 16,-1 0-16,-21-1 0,22 22 16,-22-21-16,0 0 0,0 0 0,0 0 15,-21 0-15,-21 21 31,0 0-31,0 21 0,0 0 16,21 0-16,-22 0 0,1 22 16,21-22-16,-21 21 0,0 0 0,21 1 15,-21-1-15,21 0 0,0 22 16,0-22-16,0 1 0,0-1 0,0 21 16,0-20-16,0-1 0,0 22 15,21-22-15,-21 21 0,0-20 0,21 20 16,-21 1-16,0-22 0,0 0 15,0 22-15,0-22 0,0 1 0,-21-1 16,0 0-16,-22-21 0,22 1 16,-21 20-16,-22-21 0,22 0 0,0-21 15,-22 21-15,1-21 0,-1 0 16,1 0-16,-1 0 0,1-21 0,-1 0 16,1 0-16,20-21 0,-20 20 0,21-20 15,-1 0-15,22-1 0,0 1 16,0 0-16,21-22 0,0 22 0,0 0 15,21-1-15,0-20 0,21 20 0,-20 1 16,20 0-16,21-1 16,-20 1-16,-1 0 0,22-1 0,-1-20 15</inkml:trace>
  <inkml:trace contextRef="#ctx0" brushRef="#br0" timeOffset="28767.68">17632 3027 0,'0'0'0,"0"-21"0,21 21 16,-42 21 15,21 0-15,0 0-16,-21 22 0,21-22 15,-22 0-15,22 21 0,0-21 0,0 22 16,0-22-16,0 0 0,0 0 15,0 0-15,0 1 0,0-1 0,0 0 16,0-42 15,-21 0-31,21-1 16,0 1-16,0 0 0,0-21 16,0 21-16,0-22 0,0 22 15,0 0-15,21-21 0,1 20 16,-22 1-16,21 0 0,0 0 0,21 0 15,-21 0-15,1 21 0,20-22 0,-21 22 16,21 0-16,1 0 0,-1 0 16,-21 0-16,22 22 0,-1-1 0,-21 21 15,0-21-15,0 0 0,1 22 16,-22-1-16,0-21 0,0 22 0,0-22 16,0 21-16,-22-21 0,1 0 15,0 1-15,0-1 0,0 0 0,0-21 16,21 21-16,-22-21 0,1 0 15,42 0 17,1-21-32,-1 0 0,0 0 15</inkml:trace>
  <inkml:trace contextRef="#ctx0" brushRef="#br0" timeOffset="29239.41">18923 2985 0,'0'0'0,"0"-22"0,-21 22 16,21-21-16,-21 0 0,-1 21 0,-20 0 15,21-21-15,0 21 0,-22 0 16,22 0-16,0 0 0,-21 0 16,21 21-16,-22 0 0,22 0 15,-21 1-15,21-1 0,-1 0 0,1 21 16,0-21-16,0 22 0,0-22 0,21 21 15,0-21-15,0 22 0,0-22 16,0 0-16,0 0 0,21 0 0,0 1 16,0-22-16,0 0 0,1 0 15,-1 0-15,0 0 0,21 0 0,-21 0 16,22 0-16,-22 0 0,0-22 16,21 1-16,-20 0 0,-1 0 0,0 0 15,0 0-15,0-22 0,0 22 16,-21-21-16,0 21 0,22-1 15,-22-20-15,0 21 0,0 0 16,0 42 0,0 0-16,0 0 15,-22 0-15,22 1 0,0 20 16,0-21-16,0 0 0,0 22 0,0-22 16,0 0-16,0 0 0,0 0 0,0 0 15,0 1-15,0-1 16,22-21-16,-1 0 0,0 0 15,0 0-15,21 0 0,-20 0 16,20-21-16</inkml:trace>
  <inkml:trace contextRef="#ctx0" brushRef="#br0" timeOffset="29875.18">19410 2985 0,'-85'-22'31,"64"22"-31,0 0 0,21 22 15,0-1-15,0 0 0,0 0 16,0 0-16,0 22 0,0-22 0,0 0 16,0 21-16,0-21 0,0 1 15,0-1-15,0 0 0,21 0 16,-21 0-16,0 0 16,0-42-1,-21 0 1,21 0-16,0 0 0,0 0 15,0-1-15,0-20 0,0 21 0,0-21 16,21 20-16,0-20 0,0 21 16,0-21-16,1 20 0,20 1 0,0 0 15,-21 0-15,22 0 0,-1 21 16,0 0-16,-20 0 0,20 0 16,0 0-16,-21 21 0,1 0 0,20 0 15,-21 22-15,-21-22 0,21 21 16,-21-21-16,21 22 0,-21-22 0,0 0 15,0 21-15,0-21 0,0 1 16,-21-1-16,0 0 0,0-21 0,0 21 16,0-21-16,-1 0 15,1 0-15,21-21 16,0 0-16,0 0 16,0-1-16,0 1 0,21 0 0,1 0 15,-1-21-15,21-1 0,-21 22 0,22-21 16,-22-1-16,21 22 15,0 0-15,1 0 0,20 0 0,-20 21 16,-1 0-16,-21 0 0,21 0 0,1 21 16,-22 0-16,0 21 0,0-20 15,0-1-15,-21 21 0,0 0 0,0-20 16,0 20-16,0-21 0,0 0 16,-21 0-16,0 1 0,0-1 0,0 0 15,21 0-15,-21-21 0,-1 0 16,22 21-16,0-42 31,22 0-31,-1 0 0</inkml:trace>
  <inkml:trace contextRef="#ctx0" brushRef="#br0" timeOffset="30191">20553 3069 0,'21'0'15,"0"0"1,0 0-16,0-21 0,1 0 16,-1 21-16,0 0 0,0-21 15,0 21-15,0-21 0,1 21 0,-1-22 16,0 1-16,-21 0 0,0 0 16,-21 21-1,0 0-15,-1 0 0,1 0 16,-21 21-16,21 0 0,0 0 15,-1 1-15,-20 20 0,21-21 0,0 0 16,21 22-16,0-22 0,0 21 16,0-21-16,0 0 0,0 1 0,0-1 15,21 0-15,0 0 0,0-21 16,0 0-16,1 21 0,-1-21 0,0 0 16,0 0-16,21-21 0,-20 21 0,-1-21 15</inkml:trace>
  <inkml:trace contextRef="#ctx0" brushRef="#br0" timeOffset="30667.38">21526 2117 0,'0'0'0,"-21"-64"31,64 43-31,-22 21 0,21 0 16,22-21-16,-22 21 15,21 0-15,1 0 0,-1 0 0,1 0 16,-1 0-16,-20 0 0,20 0 16,-20 0-16,-1 0 0,-21 0 0,0 0 15,-21 21-15,-42-21 16,21 0-16,-22 0 0</inkml:trace>
  <inkml:trace contextRef="#ctx0" brushRef="#br0" timeOffset="30963.22">21526 2053 0,'0'21'15,"0"1"-15,0-1 16,0 0-16,0 0 0,0 0 0,0 22 16,0-1-16,0 21 0,0-20 15,0 20-15,0 22 0,0-22 0,0 1 16,-21 21-16,0-22 0,0 1 0,21-1 15,-21 1-15,0-1 0,-1 22 16,1-22-16,0 1 0,0-22 0,0 22 16,21-22-16,-21 0 0,21 1 15,0-22-15,0 21 0,0-21 0,21 0 16,0-21-16,21 0 0,-21 22 16,22-22-16,-22 0 0,21 0 15,1-22-15,-1 1 0,0 21 0,1-21 16,-1-21-16,0 21 0</inkml:trace>
  <inkml:trace contextRef="#ctx0" brushRef="#br0" timeOffset="31635.56">22288 2667 0,'-84'0'16,"168"0"-16,-189 0 0,83 21 16,1 0-16,0 1 0,0-1 0,0 0 15,21 0-15,-21 0 0,-1 0 16,22 1-16,0-1 0,0 0 0,0 0 16,0 0-16,22-21 31,-1 0-31,0 0 0,0-21 15,0 21-15,0-21 0,1 0 16,20 21-16,-21-21 0,0-1 16,0 1-16,1 0 0,-1 0 0,0 0 15,-21 0-15,21 21 16,-21 21 0,0 0-16,0 0 15,-21 0-15,21 0 0,-21 1 0,21-1 16,0 0-16,0 0 0,0 0 15,0 0-15,0 1 16,21-22-16,0 0 16,0 0-16,0 0 0,1 0 15,-1 0-15,0 0 0,0-22 0,0 1 16,0 21-16,22-21 0,-22-21 16,0 21-16,-21-1 0,21-20 15,-21 21-15,21-21 0,-21-1 0,0 1 16,0-22-16,-21 22 0,0 0 15,0-1-15,-21 22 0,-1-21 0,1 21 16,-22 0-16,22 21 0,-21 0 16,20 0-16,-20 21 0,-1 0 0,22 21 15,-22 1-15,22-1 0,0 21 16,-1 1-16,22-22 0,-21 22 0,21-22 16,21 22-16,0-22 0,0 0 0,0 1 15,0-1-15,21-21 16,0 21-16,0-20 0,0-1 0,22 0 15,-22 0-15,21 0 0,1-21 16,-1 0-16,0 0 0,1 0 0,20 0 16,-21-21-16,1 0 0</inkml:trace>
  <inkml:trace contextRef="#ctx0" brushRef="#br0" timeOffset="31879.42">23241 2561 0,'0'0'16,"-85"43"0,64-1-1,0-21-15,0 21 0,0-20 16,-1 20-16,1 0 0,0-21 0,0 22 16,0-22-16,21 21 0,-21-21 0,-1 1 15,22 20-15,-21-21 0,21 0 16,0 0-16,21-21 31,1 0-15</inkml:trace>
  <inkml:trace contextRef="#ctx0" brushRef="#br0" timeOffset="32128.28">23114 2604 0,'21'-22'16,"-42"44"-16,42-65 0,-21 22 0,21 0 0,0 21 15,1 0-15,-1 0 16,0 0-16,0 21 0,0 0 16,0 0-16,1 22 0,-22-22 15,0 21-15,21 1 0,-21-22 0,0 21 16,0 0-16,0 1 16,0-22-16,0 21 0,-21-21 0,21 1 15,0-1-15,-22 0 0,22 0 16,-21 0-16,0-21 0,21 21 15,-21-21-15,0 0 16,0 0-16,-1 0 0,22-21 16</inkml:trace>
  <inkml:trace contextRef="#ctx0" brushRef="#br0" timeOffset="32287.19">22966 2858 0,'0'0'15,"21"0"16,0 0-31,0 0 0,22 0 16,-22 0-16,21 0 0,0 0 16,-20 0-16,20 0 0,0-22 0,1 22 15,-1 0-15,0-21 0,1 21 16,-1 0-16</inkml:trace>
  <inkml:trace contextRef="#ctx0" brushRef="#br0" timeOffset="32500.07">23812 2582 0,'0'0'0,"22"-21"0,-22 0 15,-22 21 1,22 21-16,-21 0 16,0 1-16,0-1 15,0 0-15,0 21 0,-1 1 0,1-22 16,21 21-16,-21 0 0,21-20 0,-21 20 16,21-21-16,-21 0 0,21 0 15,0 1-15,0-1 0,0 0 16,21-21-1,0 0 1,0 0-16,-21-21 0,0 0 0</inkml:trace>
  <inkml:trace contextRef="#ctx0" brushRef="#br0" timeOffset="32703">23791 2561 0,'-21'21'0,"63"-63"0,-63 63 0,42-63 0,1 42 16,-22 21-16,21 0 15,-21 0-15,21 22 0,-21-1 16,0-21-16,0 22 0,0-1 0,21-21 16,-21 21-16,21-20 0,0 20 0,-21-21 15,22 0-15,-1 0 0,0 1 16,0-1-16,0-21 0,0 0 0,-21 21 16,22-21-16,-1 0 15,-21-21-15,0 0 0</inkml:trace>
  <inkml:trace contextRef="#ctx0" brushRef="#br0" timeOffset="32911.67">24278 2392 0,'-63'169'31,"41"-126"-31,1-1 16,0 0-16,0 1 0,0-1 0,21-21 15,-21 21-15,21-20 0,-22 20 16,22-21-16,0 0 0,0 0 0,0 1 16,22-22-1,-1 0 1</inkml:trace>
  <inkml:trace contextRef="#ctx0" brushRef="#br0" timeOffset="33125.55">24638 2688 0,'-21'0'0,"0"0"16,42 0 15,0 0-31,0 0 0,0 0 16,0 0-16,1 0 15,-1 0-15,0 0 0,0 0 0,0 0 16,0 0-16</inkml:trace>
  <inkml:trace contextRef="#ctx0" brushRef="#br0" timeOffset="33283.44">24596 2836 0,'0'0'0,"-43"22"16,64-22 15,1 0-15,20 0-16,-21 0 0,0 0 15,0 0-15,22-22 0,-22 22 0,21-21 16</inkml:trace>
  <inkml:trace contextRef="#ctx0" brushRef="#br0" timeOffset="33616.26">25315 2307 0,'0'0'16,"-21"0"-16,42 0 62,0-21-46,-21 0 0,0 0-1,-21 21 1,0 21 0,0 0-16,0 0 0,0 22 15,-1-22-15,1 21 0,0 0 0,21 1 16,0-22-16,0 21 0,0-21 15,0 1-15,0-1 0,0 0 16,21 0-16</inkml:trace>
  <inkml:trace contextRef="#ctx0" brushRef="#br0" timeOffset="33895.1">25675 2540 0,'0'0'0,"-63"0"31,41 0-31,1 21 0,21 0 16,-21 1-16,0-1 0,21 0 0,-21 21 16,21-21-16,-21 1 0,-1 20 15,22-21-15,-21 0 0,0 22 0,21-22 16,0 0-16,-21 0 0,0 0 15,21 0-15,-21 1 0,-1-1 16</inkml:trace>
  <inkml:trace contextRef="#ctx0" brushRef="#br0" timeOffset="34147.26">25569 2604 0,'0'-22'0,"0"44"0,0-65 0,0 22 16,21 21 0,1 0-16,-1 0 15,0 0-15,0 21 0,0-21 16,0 21-16,-21 1 0,0-1 16,0 21-16,22-21 0,-22 0 15,0 22-15,0-22 0,0 0 16,0 21-16,0-20 0,0-1 0,0 0 15,0 0-15,0 0 0,0 0 0,-22-21 16,22 22-16,-21-22 31</inkml:trace>
  <inkml:trace contextRef="#ctx0" brushRef="#br0" timeOffset="34335.16">25379 2858 0,'-21'0'0,"42"0"0,-64 0 0,22 0 16,64 0 15,-22 0-15,0 0-16,0 0 0,21 0 0,-20 0 16,20 0-16,-21 0 0,21 0 15,-20 0-15,20 0 0,-21 0 0,0-22 16,22 22-16</inkml:trace>
  <inkml:trace contextRef="#ctx0" brushRef="#br0" timeOffset="34579.01">25887 2540 0,'0'0'0,"21"-21"16,-21 0-1,21 21 1,-21 21-16,0 0 0,0 0 15,0 0-15,0 1 0,0 20 0,0-21 16,0 21-16,0-20 0,0 20 16,0-21-16,0 0 0,0 22 0,0-22 15,0 0-15,21 0 0,-21 0 16,0 0-16,0 1 0,21-22 31,1 0-31</inkml:trace>
  <inkml:trace contextRef="#ctx0" brushRef="#br0" timeOffset="34796.9">26247 2498 0,'0'0'0,"-22"21"15,22 0 1,-21 0-16,0 22 0,0-22 0,0 0 15,0 21-15,-1-21 16,1 22-16,0-22 0,-21 21 0,21-21 16,-1 1-16,1-1 0,21 0 0,-21 0 15,21 0-15,-21-21 16,21 21-16</inkml:trace>
  <inkml:trace contextRef="#ctx0" brushRef="#br0" timeOffset="35283.4">26352 2286 0,'22'0'125,"-1"0"-109,-21 21 30,0 0-46,0 1 16,0-1-16,0 0 16,-21-21-16,-1 0 15</inkml:trace>
  <inkml:trace contextRef="#ctx0" brushRef="#br0" timeOffset="35947.61">26501 1926 0,'0'0'15,"-22"0"-15,22-21 0,0 0 16,22 21 0,-1 0-1,0-21-15,0 21 0,0 0 16,0 0-16,1 0 0,-1 0 16,0 0-16,0 0 0,0 0 15,0 0-15,1 0 0,-1 0 16,0 0-16,0 0 0,0 0 0,-21 21 15,0 0-15,0 0 16,0 0-16,0 1 0,0-1 16,0 21-16,0-21 0,0 0 15,0 1-15,-21-1 0,21 21 0,-21-21 16,0 0-16,21 22 0,0-22 16,0 21-16,-21-21 0,21 22 0,-22-22 15,1 21-15,21-21 0,0 22 0,-21-1 16,21-21-16,-21 22 0,0-1 15,21 0-15,0-21 0,-21 22 16,21-1-16,-22-21 0,22 22 16,-21-22-16,21 21 0,0 0 0,0-20 15,0 20-15,-21-21 0,21 21 16,0-20-16,0 20 0,-21-21 0,21 21 16,0-20-16,0-1 0,0 21 0,0-21 15,-21 0-15,21 1 0,-21-1 16,21 0-16,-22-21 0,22 21 0,-21 0 15,0-21-15,0 21 16,0-21-16,0 0 16,-1 0-16,1 0 0,0 0 15,0 0-15,0 0 0,0 0 16,-1 0-16,1 0 16,0 0-16,0 0 15,0 0-15</inkml:trace>
  <inkml:trace contextRef="#ctx0" brushRef="#br0" timeOffset="37495.72">1609 5461 0,'0'0'0,"21"0"15,0 0 1,-21-21 15,0 0-15,0 0-16,-21-1 16,0 22-1,-1 0-15,-20 0 0,21 0 16,0 0-16,-22 22 0,1-1 15,0-21-15,21 42 0,-22-21 0,1 22 16,0-22-16,20 21 0,-20 22 16,21-22-16,0 0 0,21 1 15,0-1-15,0 0 0,0 1 16,0-22-16,0 0 0,21 21 16,0-42-16,0 21 0,0 1 0,22-22 15,-22 0-15,21 0 0,-21 0 16,22 0-16,-1 0 0,-21 0 0,22 0 15,-22 0-15,21 0 0,-21-22 16,22 1-16,-22 0 0</inkml:trace>
  <inkml:trace contextRef="#ctx0" brushRef="#br0" timeOffset="37999.43">2307 5440 0,'0'0'0,"0"-21"31,0 0-15,-21 21-16,0 0 16,0 0-16,-1 0 0,1 21 0,-21 0 15,21 0-15,0 0 0,-1-21 16,1 21-16,-21 1 0,21-1 0,21 0 15,-21 0-15,21 0 0,-22 0 16,22 1-16,0-1 16,22-21-1,-1 0-15,0 21 0,0-21 16,0 0-16,0 0 0,22 0 16,-1 21-16,-21-21 0,22 21 0,-22-21 15,21 21-15,-21-21 0,0 22 16,1-1-16,-1 0 0,0 0 0,-21 0 15,0 0-15,0 1 0,0-1 16,-21 0-16,0 0 0,-1 0 0,-20-21 16,21 21-16,-21 1 0,-1-22 15,22 0-15,-21 0 0,21 0 0,-1 0 16,1 0-16,0 0 0,-21 0 16,21 0-16,-1-22 15,1 22-15,21-21 0,-21 21 0,21-21 16,0 0-1,0 0-15,0 0 16,21-1-16</inkml:trace>
  <inkml:trace contextRef="#ctx0" brushRef="#br0" timeOffset="38499.55">3217 5440 0,'0'0'0,"-127"0"31,106 0-31,-21 0 0,-1 0 16,22 21-16,-21-21 0,21 21 15,-22 0-15,22 1 0,-21-1 16,21 0-16,21 0 0,0 0 16,0 0-16,0 1 0,0-1 15,21-21-15,0 0 16,0 0-16,22 21 0,-22-21 0,21 0 16,-21 0-16,22 0 0,-22 21 0,21-21 15,-21 0-15,0 21 0,1 0 16,-1-21-16,0 22 0,-21-1 15,0 0-15,0 0 0,-21 0 16,0 0-16,-1 1 0,1-22 16,0 21-16,-21-21 15,21 21-15,-22-21 0,22 0 0,-21 0 16,21 0-16,-1 0 0,-20 0 16,21 0-16,0 0 0,0 0 0,-1 0 15,1 0 1,21-21-16,-21 21 0,21-21 15,0-1-15,21 1 16,0 21-16,1-21 0</inkml:trace>
  <inkml:trace contextRef="#ctx0" brushRef="#br0" timeOffset="38839.51">4233 5482 0,'0'0'0,"0"-21"0,-21 21 16,0 0-16,21 21 31,-21 0-31,21 1 0,0-1 0,0 0 16,-21 21-16,21-21 0,0 1 15,0 20-15,0-21 0,0 0 0,0 0 16,0 1-16,0-1 0,0 0 16,-22-21-16,22 21 0</inkml:trace>
  <inkml:trace contextRef="#ctx0" brushRef="#br0" timeOffset="39159.71">4191 5271 0,'0'0'0,"-21"0"0,0 0 15,-1 0-15,1 0 16,21 21-1,21-21 17,1 0-32,-1 0 15,0 0-15,-21-21 16,0-1-16,0 1 16,0 0-16,-21 21 15,0 0 1,-1 0-16,1 0 15,21 21 1,0 0 0,0 1-16,0-1 0,21-21 15,1 21-15,-22 0 0,21-21 16</inkml:trace>
  <inkml:trace contextRef="#ctx0" brushRef="#br0" timeOffset="39572.14">4826 5419 0,'21'0'0,"-21"-21"0,21 21 16,-42 0 15,0 0-31,0 0 0,0 0 16,-22 21-16,22 0 0,0-21 15,-21 21-15,20 0 0,1 0 16,21 1-16,0-1 16,85 0 15,-64-21-31,21 0 16,-20 0-16,-1 21 0,0-21 0,0 0 15,0 0-15,0 21 0,1-21 16,-22 21-16,0 1 0,0-1 15,0 0-15,-22-21 16,1 21-16,-21-21 0,21 21 16,0-21-16,-22 21 0,22-21 0,-21 0 15,21 22-15,-1-22 0,1 21 16,0-21-16,0 0 0,0 0 16,21-21-1,0-1-15</inkml:trace>
  <inkml:trace contextRef="#ctx0" brushRef="#br0" timeOffset="40551.65">5778 5736 0,'22'0'0,"-44"0"0,65 0 0,-22 0 0,0 0 16,0 0-16,0-21 0,1 21 16,-1-21-16,21 0 0,-21 0 0,22-1 15,-22 1-15,21 0 0,-21-21 0,22 21 16,-1-22-16,-21 22 0,0-21 16,22-1-16,-22 22 0,-21-21 15,0 21-15,21 0 0,-21-22 0,0 22 16,0 0-16,0 0 0,-21 0 15,21-1-15,-21 1 0,-1 0 0,1 21 16,21-21-16,-21 21 16,0 0-16,21 21 15,0 0-15,-21 0 16,21 22-16,-21-22 0,21 21 0,-22 1 16,22-1-16,0 0 0,0 22 0,-21-1 15,0 1-15,21-1 0,-21 1 16,21-1-16,0 22 0,0-22 0,0 1 15,0 21-15,0-22 0,0 22 0,0-22 16,0 22-16,0 0 0,0-1 16,-21-20-16,21 20 0,-21-20 15,21 21-15,0-22 0,-22-21 0,1 22 16,21-1-16,0-20 0,0-1 16,0-21-16,0 22 0,0-22 0,21-21 15,1 0 1,-1 0-16,0-21 0,0-1 0,21-20 15,-20 21-15,-1-21 0,21-1 16,0 1-16,-20 0 0,20-1 0,0-20 16,1-1-16,-22 1 0,21-1 15,-21 1-15,0-22 0,1 22 16,-22-1-16,0 1 0,-22-1 0,1 22 16,-21-22-16,0 22 0,-1 0 0,1 20 15,-22-20-15,22 21 0,-21 0 16,20 0-16,1 21 0,0 0 0,-1-22 15,22 22-15,0 0 0,21-21 16,0 0 0,21 21-16,0 0 0,0-21 15,22 0-15,-22 21 0,21-21 16,-21 21-16,1-22 0,20 1 16,0 0-16</inkml:trace>
  <inkml:trace contextRef="#ctx0" brushRef="#br0" timeOffset="41015.39">6985 5228 0,'0'0'0,"-21"0"0,0 0 15,-1 0-15,1 0 16,0 0-16,0 0 0,0 0 0,0 0 15,-1 21-15,1 1 0,0-1 16,0 0-16,0 0 0,0 21 16,-1-20-16,1 20 0,0-21 0,0 21 15,21 1-15,-21-22 0,21 0 16,0 21-16,0-20 0,0-1 16,21-21-16,0 0 0,0 0 15,0 0-15,1 0 0,20 0 16,-21 0-16,0-21 0,0-1 0,22 1 15,-22 0-15,0 0 0,0 0 16,0 0-16,1-22 0,-1 22 0,-21 0 16,21-21-16,-21 20 0,21 1 0,-21 0 15,0 0-15,0 0 0,0 42 32,0 0-32,0 0 15,0 0-15,0 1 0,0-1 16,0 21-16,0-21 0,0 0 0,-21 22 15,21-22-15,0 0 0,0 21 16,0-20-16,0-1 0,0 0 16,21-21-16</inkml:trace>
  <inkml:trace contextRef="#ctx0" brushRef="#br0" timeOffset="41411.17">7641 5271 0,'0'0'0,"-21"-22"31,0 22-31,0 0 0,-1 0 0,1 0 16,-21 0-16,21 22 0,-22-22 0,22 21 16,0 0-16,0-21 0,21 21 15,0 0-15,0 0 0,0 1 16,0-1-16,0 0 15,21-21-15,0 0 0,22 21 0,-22-21 16,0 0-16,21 0 0,-21 21 16,22-21-16,-22 0 0,0 0 0,0 21 15,22-21-15,-43 22 0,21-22 16,-21 21-16,21-21 0,-21 21 0,0 0 16,-21-21-16,0 21 15,-1 0-15,-20-21 0,0 22 0,21-22 16,-22 0-16,1 21 0,0-21 0,-1 0 15,22 0-15,-21 0 0,21 0 16,-1 0-16,1 0 0,0 0 16,21-21-16,0-1 15,0 1-15,21 0 16,0 0-16</inkml:trace>
  <inkml:trace contextRef="#ctx0" brushRef="#br0" timeOffset="41699.51">8255 4720 0,'0'0'16,"-21"0"-16,0 0 0,-1 21 16,22 1-16,0-1 15,-21 0-15,0 21 0,0 1 16,21 20-16,-21-21 0,21 1 0,-21 20 15,21-20-15,-22 20 0,22-21 16,-21 1-16,21-1 0,0 0 0,0 1 16,0-1-16,0-21 0,0 22 15,0-22-15,0 0 0,21 0 16,1-21-16,-1 0 0,0 0 0,0 0 16,0 0-16,0-21 15,1 21-15,-1-21 0</inkml:trace>
  <inkml:trace contextRef="#ctx0" brushRef="#br0" timeOffset="41877.4">7959 5271 0,'-22'0'0,"44"0"0,-44 21 16,44-21 15,-1 0-31,0 0 0,0 0 0,21 0 15,-20 0-15,-1-21 0,21 21 16,-21-22-16,0 22 0,22 0 0</inkml:trace>
  <inkml:trace contextRef="#ctx0" brushRef="#br0" timeOffset="42243.19">8509 5313 0,'0'0'0,"-21"0"15,21 21-15,-21-21 0,21 21 16,21-21 15,0 0-31,0 0 0,0-21 0,22 21 16,-22-21-16,0 21 0,0-21 0,0 0 16,-21-1-16,21 22 0,-21-21 15,22 0-15,-22 0 0,0 0 16,-22 21-1,1 0-15,0 0 0,0 0 16,0 0-16,0 21 0,-1 21 0,1-21 16,0 1-16,21 20 0,-21-21 0,21 0 15,-21 22-15,21-22 0,0 0 16,0 21-16,0-21 0,0 1 0,0-1 16,21 0-16,0 0 15,0-21-15,0 0 0,1 0 0,20 0 16,-21 0-16,21 0 0,-20 0 15,20 0-15,-21-21 0,21 0 16,-20 21-16,20-21 0</inkml:trace>
  <inkml:trace contextRef="#ctx0" brushRef="#br0" timeOffset="42556.53">9017 5292 0,'0'0'0,"0"-21"16,0-1-16,0 1 0,0 0 0,0 0 15,0 0-15,21 0 0,0 21 16,0-22-16,1 22 15,-1 0-15,0 0 0,0 0 0,0 0 16,-21 22-16,21-22 0,1 21 16,-1 0-16,0 21 0,-21-21 0,21 1 15,-21 20-15,21-21 0,-21 21 16,0-20-16,0-1 0,0 21 0,0-21 16,0 0-16,0 22 0,-21-22 15,0-21-15,0 21 0,0 0 0,-1-21 16,1 0-16,0 0 0,21-21 15,0 0 1,0 0-16,0 0 0,0-1 0,21 1 16,0-21-16,1 0 0,-1-1 0,0 1 15,0 0-15,21-1 0,-20 1 16,-1 0-16,0-1 0,0 22 16,21 0-16,-20 0 0</inkml:trace>
  <inkml:trace contextRef="#ctx0" brushRef="#br0" timeOffset="43407.32">1926 6773 0,'0'0'0,"0"-21"0,0 0 16,21 21-16,-21-21 0,0 0 15,0 0-15,0-1 16,0 1-16,0 0 0,-21 21 15,0-21-15,0 21 0,0 0 16,-1 0-16,1 0 0,0 0 0,-21 0 16,21 0-16,-22 21 15,1 0-15,0 22 0,-1-22 0,1 21 16,0 0-16,-1 1 0,1-1 16,21 22-16,0-22 0,-1 21 0,1-20 15,21 20-15,-21-20 0,21 20 16,0-21-16,0 1 0,21-22 0,-21 21 15,43-21-15,-22 1 0,0-1 16,21-21-16,1 0 0,-22 0 0,21 0 16,0 0-16,1-21 0,20 21 15,-20-43-15,-1 22 0,0 0 16</inkml:trace>
  <inkml:trace contextRef="#ctx0" brushRef="#br0" timeOffset="43807.09">2180 6943 0,'0'0'16,"-21"0"0,0 0-16,0 21 0,21 0 15,-22 0-15,1 0 0,0 1 0,21 20 16,-21-21-16,0 21 0,21 1 16,-21-1-16,21-21 0,0 22 15,0-22-15,0 21 0,0-21 0,0 0 16,0 1-16,21-22 15,0 0-15,0 0 0,0 0 16,0 0-16,22 0 0,-22-22 16,0 1-16,21 0 0,-20 0 0,-1 0 15,0 0-15,0-1 0,0-20 16,-21 21-16,0-21 0,0 20 0,0 1 16,0-21-16,-21 21 0,0 0 15,0-1-15,0 22 0,-1-21 0,1 21 16,0 0-16,0 0 0,0 0 15,0 0-15,-1 0 0,1 21 16,21 1 0,21-22 31</inkml:trace>
  <inkml:trace contextRef="#ctx0" brushRef="#br0" timeOffset="44128.9">2625 6900 0,'-22'0'0,"1"0"15,21 22-15,0-1 0,0 0 16,-21 0-16,21 0 0,0 0 0,-21 1 15,21-1-15,0 0 0,0 21 0,0-21 16,-21 1-16,0 20 0,21-21 16,-22 0-16,22 0 0,0 1 0,-21-1 15,21 0 1,-21-21-16,21-21 16,0 0-1,0-1-15,21-20 0,0 21 16,1 0-16,-1-22 0,0 22 0,-21-21 15,21 21-15,0-22 0,0 22 16,1-21-16,-1 21 0,0 0 0,0-1 16</inkml:trace>
  <inkml:trace contextRef="#ctx0" brushRef="#br0" timeOffset="44490.69">2794 6858 0,'42'0'0,"-126"0"16,126 0-16,21 0 0,-41 21 0,-1 0 0,0 1 16,0 20-16,0-21 0,-21 0 0,0 0 15,0 1-15,0 20 0,0-21 0,0 0 16,0 0-16,0 1 0,-21-1 15,0-21 1,0 0-16,21-21 31,0-1-31,0 1 0,0 0 16,0 0-16,0 0 0,0-22 16,21 22-16,0 0 0,0-21 0,0 21 15,1-22-15,-1 22 0,21-21 16,-21 21-16,22 21 0,-1-22 0,0 22 15,22 0-15,-22 0 0,0 0 16,1 0-16,-1 22 0,-21-1 0,22 0 16,-22 0-16,-21 21 0,0-20 0,0 20 15,0-21-15,0 0 16,-21 22-16,-22-22 0,22 21 0,0-21 16,0 0-16,0 1 0,-1-1 15,1 0-15,21 0 0,-21-21 0,42-21 31,0 0-31,22 0 16,-22-1-16</inkml:trace>
  <inkml:trace contextRef="#ctx0" brushRef="#br0" timeOffset="44803.51">3937 6731 0,'0'42'15,"0"-20"-15,0-1 16,-21 0-16,21 0 0,-21 21 16,21-20-16,0 20 0,0 0 0,0 1 15,0 20-15,0-21 0,0 22 16,0-1-16,-22 297 16,1-275-16,0-22 15,0 22-15,0 0 0,0-1 16,-1-20-16,1 21 0,0-22 0,0 1 15,0-1-15,0-21 0,-1 1 0,1-1 16,0 0-16,21-20 16,0-1-16,0 0 0,0-42 15,0 0-15,0-1 16,0-20-16,0 0 0,21-1 16,0-20-16</inkml:trace>
  <inkml:trace contextRef="#ctx0" brushRef="#br0" timeOffset="45103.4">3852 7154 0,'0'-42'0,"0"84"0,0-105 0,0 21 0,0 20 0,-21 1 15,21 0-15,0 0 0,0-21 16,0 20-16,0 1 0,0 0 16,0 0-16,21 0 0,0 0 0,1 21 15,-1-22-15,21 1 0,-21 21 16,22 0-16,-22 0 0,21 0 0,-21 0 15,0 21-15,1 1 0,-1-1 0,-21 0 16,0 0-16,0 0 0,0 22 16,0-22-16,-21 0 0,-1 0 0,1 21 15,0-20-15,-21-1 0,21 0 16,-1 0-16,-20 0 0,21-21 16,0 21-16,21-42 31,21 21-16,0-21-15,0 21 0</inkml:trace>
  <inkml:trace contextRef="#ctx0" brushRef="#br0" timeOffset="45544.15">4678 6816 0,'-85'-21'31,"170"42"-31,-191-42 0,85 21 0,-22 0 0,22 0 16,0 0-16,-21 21 0,21 0 0,-1 0 15,1-21-15,0 21 0,0 22 16,0-22-16,0 0 0,-1 0 0,22 21 16,-21-20-16,21-1 0,0 0 15,0 21-15,0-21 0,0 1 16,0-1-16,21-21 0,22 0 15,-22 0-15,0-21 16,0 21-16,22-22 0,-22 1 0,21 0 16,-21 0-16,0 0 0,22 0 15,-22-1-15,0 1 0,0 0 0,-21 0 16,0 0-16,21 0 0,-21 42 47,0 0-47,0 0 0,0 0 0,0 0 15,0 1-15,0-1 0,0 0 16,0 0-16,0 0 0,22 0 0,-22 1 16,0-1-16,21-21 0,0 0 0,-21 21 15,21-21-15,0 0 16,0 0-16,1 0 0</inkml:trace>
  <inkml:trace contextRef="#ctx0" brushRef="#br0" timeOffset="45907.45">4995 6943 0,'0'0'0,"0"-21"16,0-1-16,0 1 15,0 0 1,21 21-16,1-21 0,-1 21 16,0 0-16,0 0 0,0 0 0,0 0 15,1 0-15,-1 21 16,-21 0-16,21 0 0,0-21 0,-21 22 15,0 20-15,0-21 0,0 0 16,0 0-16,0 1 0,0-1 16,0 0-16,0 0 0,0 0 0,-21 0 15,0 1-15,0-22 0,-1 21 16,1-21-16,0 0 16,21-21-16,0-1 15,0 1-15,0 0 0,0 0 16,0 0-16,21 0 0,0-1 15,1 1-15,-22 0 0,21 0 0,0 0 16,0 21-16,0-21 0,0 21 0,1-22 16,-1 22-16,0 0 15,0 0-15,0 0 0,0 0 0</inkml:trace>
  <inkml:trace contextRef="#ctx0" brushRef="#br0" timeOffset="46251.25">5546 7049 0,'21'21'32,"0"-21"-17,0 0-15,0 0 0,0-21 16,1-1-16,-1 1 16,0 21-16,21-21 0,-42 0 15,21 0-15,1 21 0,-1-21 0,0 21 16,0-22-16,-42 22 31,0 0-31,-22 22 16,22-22-16,0 21 0,0 0 15,0 0-15,0-21 0,-1 21 0,1 0 16,21 1-16,-21 20 0,21-21 0,0 0 16,0 0-16,0 1 15,0-1-15,21-21 0,-21 21 0,21-21 16,1 0-16,20 0 0,-21 0 0,21 0 15,1 0-15,-1 0 16,0 0-16,1-21 0,-1 0 0,0 21 16</inkml:trace>
  <inkml:trace contextRef="#ctx0" brushRef="#br0" timeOffset="46742.97">6498 6943 0,'0'0'15,"21"0"-15,-21-21 0,0-1 0,0 1 16,0 0-16,-21 0 15,0 21-15,0 0 0,0 0 16,-1 0-16,1 0 0,0 0 16,0 0-16,0 21 15,0 0-15,-1-21 0,1 21 0,0 1 16,0 20-16,21-21 0,-21 0 0,0 0 16,21 1-16,0-1 0,0 0 15,0 0-15,0 0 0,0 0 0,0 1 16,0-1-16,21-21 15,0 0-15,0 0 16,0 0-16,0 0 0,1-21 0,-1-1 16,0 1-16,0 21 0,0-21 0,0-21 15,1 21-15,-1-1 0,0-20 16,21 0-16,-21-1 0,1 1 0,-1 0 16,0-22-16,0 22 0,0-22 15,-21 1-15,0 21 0,21-22 16,-21 22-16,0 21 0,0-22 0,0 22 15,0 0-15,-21 21 16,21 21 0,-21 0-16,21 22 0,-21-1 0,0 0 15,21 1-15,0-1 0,0 0 0,0 22 16,-21-22-16,21 0 0,0 1 16,0-1-16,0 0 0,0 1 0,0-22 15,21 21-15,-21-21 0,21 1 0,0-1 16,0 0-16,0-21 15,1 21-15,-1-21 0,0 0 16,0 0-16</inkml:trace>
  <inkml:trace contextRef="#ctx0" brushRef="#br0" timeOffset="47431.58">8784 6392 0,'0'0'0,"0"-21"0,0 42 31,0 1-31,0-1 0,21 0 16,-21 21-16,21 1 0,1-1 15,-1 0-15,0 1 0,21 20 0,-21-21 16,1 1-16,-1 20 0,0-20 0,0-1 15,0-21-15,0 21 0,1-20 0,-1 20 16,0-21-16,0 0 0,0 0 16,0 1-16,1-22 15,-22-22 17,0 1-32</inkml:trace>
  <inkml:trace contextRef="#ctx0" brushRef="#br0" timeOffset="47703.42">9356 6435 0,'0'0'0,"0"-21"0,-22 21 32,1 0-17,0 0-15,0 21 0,0 0 0,0 0 16,-1 21-16,-20-20 0,0 20 15,21 0-15,-22 1 0,-20 20 0,20-21 16,1 1-16,0-1 0,-1 0 0,1 1 16,21-22-16,-21 21 0,20-21 15,1 1-15,21-1 0,0 0 0,0 0 16,21-21 15,1 0-31,-1-21 0,0 21 0</inkml:trace>
  <inkml:trace contextRef="#ctx0" brushRef="#br0" timeOffset="48071.21">9588 6668 0,'0'-22'0,"0"1"31,0 42-15,0 1-16,0-1 0,-21 0 0,21 21 16,0 1-16,0-22 0,0 42 15,0-20-15,0-1 0,0 21 0,0-20 16,-21 20-16,21 22 0,0-22 16,-21 1-16,21-1 0,0 22 15,0-21-15,-21-1 0,21 22 0,0-22 16,0 1-16,0 20 0,0-20 0,0-1 15,-21 1-15,21-22 0,0 22 0,0-22 16,-22 0-16,22 1 0,0-1 16,0-21-16,0 0 0,0 1 0,0-44 47,0-20-47,0 21 0,0-21 15,0-1-15,0 1 0</inkml:trace>
  <inkml:trace contextRef="#ctx0" brushRef="#br0" timeOffset="48419.01">9610 7006 0,'-22'-42'0,"44"84"0,-44-105 0,1 42 0,0-1 16,0 1-16,21 0 0,0 0 0,-21 0 15,21 0-15,0-1 0,0 1 16,0 0-16,0 0 0,0 0 0,0 0 15,21-1-15,21 1 0,-21 21 16,1-21-16,20 0 0,0 21 16,-21 0-16,22 0 0,-22 0 0,21 0 15,-21 0-15,1 21 0,-1 0 0,-21 0 16,0 22-16,0-22 0,0 21 16,0-21-16,-21 1 0,-1 20 0,1-21 15,-21 0-15,21 0 0,-22 1 0,1-1 16,21 0-16,-21 0 0,20-21 15,1 21-15,0-21 0,0 0 0,0 0 16,0 0-16,42-21 31,0 0-15,0 21-16,0-21 0,0 0 0</inkml:trace>
  <inkml:trace contextRef="#ctx0" brushRef="#br0" timeOffset="48927.72">10626 6646 0,'0'0'0,"0"-21"0,0 0 0,0 0 0,0 0 16,0 0-16,0-1 0,-22 1 15,1 0-15,0 0 0,0 21 16,0-21-16,0 21 0,-1 0 0,1 0 15,0 0-15,0 0 0,0 21 16,-22 0-16,22 21 0,0-20 0,0 20 16,0 0-16,0 1 0,-1-1 0,1 0 15,21 1-15,0-1 0,0-21 16,0 21-16,0-20 0,0-1 0,0 0 16,0 0-16,21 0 0,1-21 15,-1 0-15,0 0 0,0 0 16,0 0-16,0 0 0,1-21 0,-1 21 15,0-21-15,0 0 0,0 0 16,0-1-16,1 1 0,-1-21 16,0 21-16,-21-22 0,21 1 0,0 0 15,0-1-15,-21 1 0,0 0 0,22 21 16,-22-22-16,21 22 0,-21 42 31,0 0-31,-21 1 0,21 20 16,-22 0-16,22-21 0,0 22 15,0-1-15,0-21 0,0 22 0,0-22 16,0 21-16,0-21 0,0 0 0,0 1 16,22-1-16,-1-21 15,0 0-15,0 0 0,0 0 16,0 0-16,1 0 0,-1-21 0,21-1 16,-21 22-16</inkml:trace>
  <inkml:trace contextRef="#ctx0" brushRef="#br0" timeOffset="49199.57">11324 5969 0,'0'0'0,"-21"0"0,0 0 16,0 0-16,-1 0 0,1 21 16,0 22-16,21-22 15,0 0-15,-21 21 0,0 1 0,21-1 16,0 0-16,0 22 0,0-22 0,-21 22 15,21-1-15,0-21 0,0 22 16,0-1-16,-22-20 0,22-1 0,0 0 16,-21 1-16,21-1 0,0 0 0,0-20 15,0-1-15,0 0 0,0 0 0,0 0 16,21-21 0,1 0-16,-1-21 15,-21 0-15,21 0 0</inkml:trace>
  <inkml:trace contextRef="#ctx0" brushRef="#br0" timeOffset="49687.2">11684 5990 0,'0'0'0,"0"21"31,0 1-31,-21-1 0,21 21 16,-21-21-16,-1 22 0,22-1 0,0 0 15,-21 1-15,21-1 0,-21 21 0,0-20 16,21 20-16,0 1 0,-21-22 16,21 0-16,-21 22 0,21-22 0,-22-21 15,22 22-15,0-22 0,0 21 0,0-21 16,-21 1 0,21-44 15,0 1-16,0 0-15,0 0 0,21-21 0,-21-1 16,22 22-16,-1-21 0,0-1 0,0 1 16,0 0-16,0-1 0,1 1 15,20 0-15,0-1 0,-21 22 0,22 0 16,-22 21-16,21 0 0,-21 0 0,1 0 16,-1 21-16,0 0 0,0 1 15,-21 20-15,0 0 0,0 1 16,0-1-16,0 0 0,0 1 0,0-1 15,-21-21-15,0 21 0,21 1 0,-21-22 16,-1 21-16,1-21 0,21 1 16,0-1-16,0 0 0,-21-21 0,21 21 15,0-42 17,0 0-32,0 0 0</inkml:trace>
  <inkml:trace contextRef="#ctx0" brushRef="#br0" timeOffset="49936.06">10731 6414 0,'-21'0'15,"0"0"-15,42 0 16,0 0 0,1 0-16,-1 0 0,21 0 15,-21-22-15,22 22 0,-1 0 0,-21-21 16,21 21-16,-20 0 0,-1-21 16,0 21-16,0 0 0,0 0 0</inkml:trace>
  <inkml:trace contextRef="#ctx0" brushRef="#br0" timeOffset="52995.92">15515 5884 0,'-21'0'16,"21"-21"31,0 0-32,21 0-15,0 21 0,0-21 16,1 0-16,-1-1 0,0 1 15,0 0-15,0 0 0,0 0 0,1 0 16,-1-1-16,-21 1 0,0 0 16,0 0-16,-21 21 15,-22 0-15,22 0 0,-21 0 16,-1 0-16,1 21 0,-21 0 16,20 0-16,1-21 0,0 22 0,-1-1 15,1 0-15,21 0 0,0 0 16,-1-21-16,22 21 0,0 1 0,0-1 15,22 0 1,-1-21-16,0 0 0,0 21 16,21-21-16,1 21 0,-22-21 0,21 21 15,1 1-15,-1-22 0,-21 21 0,21 0 16,1-21-16,-22 21 0,21 0 16,-21 0-16,-21 1 0,22-1 0,-22 0 15,0 0-15,0 0 0,-22 0 16,22 1-16,-42-22 0,21 21 15,-21-21-15,-1 21 0,-20-21 0,20 0 16,-20 0-16,21 0 0,-22 0 0,1 0 16,20 0-16,1 0 0,0 0 15,-1-21-15,1 0 0,21 21 16,0-22-16,-1 1 0,1 0 0,0 0 16,0 0-16,21 0 15,0-1-15,0 1 0,0 0 16,0 0-16,21 0 15,0 21-15,0-21 0,22 21 16,-22-22-16,21 1 0</inkml:trace>
  <inkml:trace contextRef="#ctx0" brushRef="#br0" timeOffset="53291.75">16214 5355 0,'0'0'0,"-64"-21"15,43 42 1,0 0-16,0 1 0,-1-1 16,1 21-16,21-21 0,-21 22 15,0-1-15,21 0 0,0 22 0,-21-22 16,21 0-16,-21 1 0,21-1 15,-22-21-15,22 22 0,0-1 0,0-21 16,0 0-16,0 22 0,0-22 16,0 0-16,0 0 15,22-21 1,-1 0-16,0 0 0</inkml:trace>
  <inkml:trace contextRef="#ctx0" brushRef="#br0" timeOffset="53711.52">16552 5673 0,'0'0'0,"-21"0"32,21 21-32,-21 0 0,0 0 15,0 0-15,-1 1 0,1-1 0,21 0 16,-21 21-16,0-21 0,0 1 15,0 20-15,21-21 0,0 0 0,0 0 16,0 1-16,0-1 0,0 0 16,21-21-16,0 0 0,0 0 15,0 21-15,0-21 0,1 0 0,20 0 16,-21 0-16,21 0 0,-20-21 16,20 0-16,-21 21 0,0-21 0,0-1 15,1 1-15,-1 0 0,-21 0 16,0 0-16,0 0 0,0-1 15,0-20-15,0 21 0,0-21 0,0 20 16,-21 1-16,-1 0 0,-20 0 0,21 0 16,0 21-16,0 0 0,-22 0 15,22 0-15,-21 0 0,21 21 0,-1 0 16,1-21-16,0 21 0,0 0 16,21 1-16,0-1 0,0 0 0,0 0 15,0 0-15,0 0 0,21-21 16,0 0-16</inkml:trace>
  <inkml:trace contextRef="#ctx0" brushRef="#br0" timeOffset="54331.16">17187 5609 0,'0'0'0,"-21"0"15,0 0-15,0 0 16,0 21-16,21 1 0,-22-1 16,1 0-16,21 21 0,0-21 15,-21 1-15,0 20 0,21-21 0,-21 21 16,21-20-16,0-1 0,0 0 16,0 0-16,-21 0 0,21 0 15,0 1-15,0-1 0,21-21 31,0 0-15,0-21-16,0-1 0,0 1 16,1 0-16,-1 0 0,0 0 15,21 0-15,-21-1 0,1-20 0,-1 21 16,0 21-16,-21-21 0,21 0 16,0 21-16,-21 21 15,0 0-15,0 0 16,0 0-16,0 0 0,0 1 15,0-1-15,0 0 0,0 0 0,0 0 16,0 0-16,0 1 0,0-1 0,0 0 16,21-21-16,1 21 0,20-21 15,-21 0-15,0 0 0,0 0 16,22 0-16,-22 0 0,0 0 16,21 0-16,-20-21 0,-1 0 0,0 0 15,0-1-15,21 1 0,-42-21 0,22 0 16,-1-1-16,-21 22 0,0-42 15,0 20-15,0 1 0,0 21 0,0-22 16,0 22-16,0-21 0,0 21 16,0 0-16,-21 21 15,-1 0-15,1 0 16,0 21-16,21 0 0,0 0 16,0 0-16,0 0 15,0 1-15,0-1 0</inkml:trace>
  <inkml:trace contextRef="#ctx0" brushRef="#br0" timeOffset="54808.14">18013 5884 0,'21'0'31,"0"0"-31,0 0 16,0 0-16,1 0 0,-22-21 0,21 0 15,0 21-15,0-21 0,-21 0 16,21 0-16,-21-1 0,0 1 16,0 0-16,-21 21 31,0 0-31,0 0 0,0 0 0,-22 21 16,22 0-16,0 1 0,0-1 0,0 0 15,21 0-15,-22 0 0,22 0 16,-21 1-16,21-1 0,0 0 0,0 0 15,0 0-15,0 0 0,0 1 16,0-1-16,21-21 0,1 21 16,-1-21-16,0 0 15,0 0-15,0 0 0,0 0 0,1 0 16,20 0-16,-21 0 0,0 0 16,22-21-16,-22 21 0</inkml:trace>
  <inkml:trace contextRef="#ctx0" brushRef="#br0" timeOffset="55239.4">18648 5736 0,'0'0'0,"0"-21"0,-21 21 0,21-21 16,0 0-16,0 0 15,0-1 1,21 22-16,0 0 0,0 0 0,0 0 15,0 0-15,1 0 0,-1 0 16,0 0-16,0 22 0,-21-1 16,0 0-16,21 0 0,-21 0 0,0 22 15,0-22-15,0 0 0,0 21 16,0-21-16,0 22 0,-21-22 0,21 0 16,0 0-16,-21 0 0,21 1 15,-21-1-15,21 0 16,0-42 15,0 0-31,0-1 0,0 1 16,0 0-16,0 0 0,21 0 0,0-22 15,0 22-15,0-21 0,-21 0 0,22 20 16,-1-20-16,0 21 0,0-21 16,-21 20-16,21 1 0,0 0 0,1 21 15,-1-21-15,0 21 16,0 0-16,0 0 15,0 0-15,1 0 0,-22 21 16</inkml:trace>
  <inkml:trace contextRef="#ctx0" brushRef="#br0" timeOffset="79431.2">22331 2794 0,'0'-21'62,"-21"21"-30,21-21-17,-22 21-15,22-21 16,0-1 0,-21 22-1,21-21-15,-21 21 16,21-21-1,-21 21 1,0 0 0,0 21-1,21 0-15,-22-21 16,22 22-16,-21-22 0,21 21 16,0 0-16</inkml:trace>
  <inkml:trace contextRef="#ctx0" brushRef="#br0" timeOffset="111951.62">12996 6985 0,'0'-21'31,"0"42"32,0 0-48,0 0-15,0 1 0,0-1 16,-21 0-16,21 0 0,0 0 16,0 0-16,0 1 0,-21 20 0,21-21 15,-21 21-15,21 1 0,-21-22 16,21 21-16,0 1 0,-22-1 0,22 0 16,-21-21-16,0 22 0,21-1 0,0 0 15,-21-20-15,0 20 16,21 0-16,-21 1 0,21-1 0,0 0 15,0 22-15,-22-22 0,22 0 0,-21 22 16,21-1-16,0-20 0,-21 20 16,21-20-16,-21 20 0,21-21 0,-21 1 15,21 20-15,0-20 0,-21 20 16,21-21-16,-22 22 0,22-1 0,-21 1 16,21-1-16,0 1 0,0-22 0,-21 22 15,21-1-15,-21 1 0,21-1 16,-21 1-16,21-1 0,0 22 0,-21-22 15,-1 22-15,1-21 0,21 20 16,-21-20-16,21 20 0,-21-20 0,0 21 16,21-1-16,-21-20 0,21 20 0,-22 1 15,22-21-15,-21 20 0,21 1 16,0-22-16,-21 22 0,21-21 0,-21-1 16,21 1-16,-21 20 0,21-20 15,0 20-15,0-20 0,-21-1 0,21 1 16,-22-1-16,22 1 0,0-1 0,0-20 15,0 20-15,-21-20 0,21 20 16,0-21-16,-21 1 0,21 20 0,0-20 16,0-22-16,0 21 0,0 0 0,0-20 15,0-1-15,0 0 0,-21-21 32,0-21-17,21 0-15,0-22 0,-21 22 0</inkml:trace>
  <inkml:trace contextRef="#ctx0" brushRef="#br0" timeOffset="113988.42">0 5990 0,'0'-21'62,"21"21"-15,43 0-31,-1 0-16,22 0 0,-22 0 15,1 0-15,-1 0 0,1 0 0,-1 0 16,-20 0-16,20 0 0,-21 0 16,-20 0-16,20 0 0,-21 0 15,0 0-15,0 0 16,-21-21 0,-21 21 15,0-21-16,0 21 1</inkml:trace>
  <inkml:trace contextRef="#ctx0" brushRef="#br0" timeOffset="114475.46">466 5715 0,'0'21'16,"21"0"-1,0-21-15,0 22 16,0-22-16,0 21 0,1-21 15,-1 0-15,21 21 0,-21-21 0,0 0 16,1 0-16,-1 0 16,21 0-16,-21 0 0,0 0 0,1 0 15,-1 0-15,0 0 16,-21 21 15,0 0-15,0 0-16,-21-21 0,0 22 15,-22-1-15,22 0 0,0 0 16,-21 0-16,20 0 0,-20 22 0,21-22 16,-21 0-16,20 21 0,-20-20 15,0-1-15,21 21 0,-22-21 16,22 0-16,0 1 0,0-1 16,0 0-16,-1 0 0,1-21 15,0 21-15,0-21 0,0 0 16,0 0-1,21-21-15</inkml:trace>
  <inkml:trace contextRef="#ctx0" brushRef="#br0" timeOffset="115414.91">0 3408 0,'0'21'15,"42"-21"48,22 0-63,-22 0 0,22 0 0,-1 0 16,1 0-16,-22 0 0,21 0 15,1 0-15,-22 0 0,22-21 16,-22 21-16,0 0 0,-20 0 0,-1 0 15,0 0-15,0 0 0,-42-21 47,0 0-47,0 21 16</inkml:trace>
  <inkml:trace contextRef="#ctx0" brushRef="#br0" timeOffset="115874.7">466 3069 0,'42'43'16,"-21"-22"-16,0 0 16,0 0-16,1-21 0,20 21 15,-21 0-15,21 1 0,-20-22 0,20 21 16,-21 0-16,21-21 0,-20 0 16,-1 0-16,0 21 0,0-21 0,0 0 15,-21 21-15,0 0 31,0 1-31,-21-1 0,0-21 16,0 21-16,0 0 16,-1 0-16,1 0 0,0 22 0,0-22 15,0 0-15,0 0 0,-1 0 16,1 22-16,0-22 0,0 0 0,0-21 16,0 21-16,-1 0 0,1 1 15,21-1-15,-21-21 16,0 21-16,21 0 15</inkml:trace>
  <inkml:trace contextRef="#ctx0" brushRef="#br0" timeOffset="117023.32">169 9694 0,'0'0'0,"-42"0"0,0 0 0,-1 0 0,1 0 16,105 0 62,1 0-78,-1 0 0,1 0 15,21 0-15,-22 0 0,22 0 16,-1 0-16,1 0 0,-21 0 16,-1-21-16,22 21 0,-22 0 15,1 0-15,-22 0 0,22 0 0,-22 0 16,-21 0-16,21 0 0,-20 0 15,-1 0-15,-21-21 16,-21 0 15,-1 21-31</inkml:trace>
  <inkml:trace contextRef="#ctx0" brushRef="#br0" timeOffset="117411.09">825 9440 0,'0'0'0,"-21"0"15,42 0 17,1 0-17,-1 0-15,21 0 0,-21 0 16,22 0-16,-1 0 0,0 0 0,1 0 15,-1 0-15,0 0 0,1 0 16,-1 0-16,-21 22 0,21-22 0,-20 21 16,-1-21-16,-21 21 15,0 0-15,0 21 0,-43-20 16,22-1-16,-21 21 0,0 0 16,-1 1-16,-20-1 0,20 0 0,1 1 15,0-1-15,-1-21 0,1 22 16,21-22-16,-21 21 0,20-21 0,1 0 15,0 1-15,0-1 0,0 0 16,0 0-16,-1-21 0,22 21 16,0 0-1</inkml:trace>
  <inkml:trace contextRef="#ctx0" brushRef="#br0" timeOffset="118755.91">3048 9440 0,'0'-21'31,"0"0"-15,0 0-16,0 0 16,-21 0-1,0 21-15,-1 0 0,22-22 0,-21 22 16,0 0-16,0 0 0,0 0 15,0 0-15,-1 0 0,-20 0 0,21 22 16,0-1-16,0-21 0,-1 21 16,1 0-16,0 21 0,0-20 0,0-1 15,21 21-15,-21 0 0,21-20 16,0 20-16,0-21 0,0 21 0,0-20 16,0-1-16,0 21 0,21-21 15,0-21-15,0 21 0,0 1 16,0-22-16,1 0 0,-1 0 0,0 0 15,0 0-15,0 0 0,0 0 16,1-22-16,20 22 0,-21-21 0,0 0 16,0-21-16,22 21 0,-22-22 15,0 22-15,21-21 0,-20-1 0,20-20 16,-21 21-16,0-1 0,22-20 16,-22 20-16,-21 1 0,0-21 15,0 20-15,0 1 0,0-22 16,0 22-16,0 0 0,0 21 0,-21-22 15,-1 22-15,1 21 16,0 0-16,0 0 0,21 21 16,0 0-16,-21 22 0,21-22 15,0 21-15,0 22 0,0-22 0,0 0 16,0 22-16,0-22 0,0 1 16,0 20-16,0-21 0,0 1 0,21-1 15,0-21-15,-21 22 0,21-22 16,0 0-16,1 0 0,-1-21 0,21 0 15,-21 0-15,0 0 0,22 0 16,-22 0-16,0-21 0,0 0 16,22 0-16</inkml:trace>
  <inkml:trace contextRef="#ctx0" brushRef="#br0" timeOffset="119155.8">3831 9186 0,'-21'0'15,"0"0"-15,21 22 0,-21-1 16,-1 0-16,1 21 0,0-21 16,0 22-16,0-22 0,0 21 0,21 1 15,-22-1-15,1 0 16,21 1-16,0-1 0,0 0 0,0 1 16,0-22-16,0 21 0,0-21 0,21 0 15,1 1-15,-1-22 0,21 0 16,127-22-1,-126 1-15,-1-21 16,0 21-16,-20-22 0,20 1 0,-21 0 16,0-1-16,0 1 0,1 0 0,-22 21 15,0-22-15,0 1 0,0 0 16,0 20-16,-22-20 0,22 21 0,-21 0 16,0 0-16,-21 21 0,21 0 15,-1 0-15,-20 0 0,21 0 16,0 21-16,-22 0 0,22-21 15,21 42-15,-21-21 0,21 1 0,0-1 16,0 0-16,0 0 0,0 0 0,0 0 16,0 1-16,21-22 0,-21 21 15,21 0-15,1-21 0,20 0 0</inkml:trace>
  <inkml:trace contextRef="#ctx0" brushRef="#br0" timeOffset="119824.1">4339 9504 0,'0'0'0,"21"0"0,0 0 16,1-21-1,-1 21-15,0-21 16,0 21-16,0-22 0,0 22 0,1-21 16,-1 0-16,0 21 0,0-21 15,0 0-15,0 0 0,1 21 0,-22-22 16,0 1-16,0 0 0,0 0 15,-22 21 1,1 0-16,0 0 0,-21 0 0,21 0 16,-22 21-16,22 0 0,-21 0 15,21 1-15,-22 20 0,22-21 0,0 21 16,0-20-16,0 20 0,21-21 16,-22 21-16,22-20 0,0 20 15,0-21-15,0 0 0,22 0 0,-1 1 16,0-22-16,0 0 0,0 21 15,22-21-15,-1 0 0,-21 0 0,21 0 16,1-21-16,-1-1 0,0 1 16,1 0-16,20 0 0,-20-21 0,-1 20 15,0-20-15,1 21 0,-1-21 0,0 20 16,-21-20-16,22 21 0,-22 0 16,-21-22-16,0 22 0,21 0 15,-21 0-15,-21 21 16,0 0-16,0 0 15,-1 0-15,1 21 0,0-21 16,21 21-16,0 0 0,0 1 16,0-1-16,0 0 15,0 0-15,21 0 0,0-21 0,-21 21 16,22 1-16,-1-22 0,0 21 16,0 0-16,0 0 0,0 0 15,-21 0-15,0 1 16,0-1-16,0 0 15,-21-21-15,0 21 16,-21-21-16,21 21 0,-22-21 16,22 0-16,-21 0 0,-1 0 0,22 0 15,0 0-15,-21 0 0,21 0 0,21-21 32,0 0-32,21 0 15,21 0-15,-21-1 0</inkml:trace>
  <inkml:trace contextRef="#ctx0" brushRef="#br0" timeOffset="120338.94">6138 9165 0,'0'-21'0,"0"42"0,0-63 0,-21 21 15,0 21-15,0 0 32,21 21-32,0 0 0,0 0 0,0 22 15,0-22-15,-21 0 0,21 21 16,0-21-16,0 1 0,0-1 0,0 21 16,0-21-16,-22 0 0,22 1 15,0-1-15,-21 0 0,21 0 16,0 0-16,-21-21 15,0 0 1,21-21-16,0 0 0,0 0 16,0 0-16,0-1 0,0-20 15,0 21-15,0 0 0,21-22 16,0 1-16,0 21 0,1-21 0,-1-1 16,21 22-16,-21 0 0,0-21 0,1 20 15,20 22-15,-21 0 0,21 0 16,-20 0-16,20 0 0,-21 22 0,0-22 15,0 42-15,1-21 0,-22 0 16,0 22-16,0-22 0,0 21 16,0 0-16,-22-20 0,1-1 0,0 21 0,0-21 15,0 0-15,21 1 16,0-1-16,-21 0 0,21 0 16,0-42-1,21 21 1,0-21-16,0 0 0</inkml:trace>
  <inkml:trace contextRef="#ctx0" brushRef="#br0" timeOffset="120723.71">6900 9038 0,'0'0'16,"-21"0"-16,0 0 15,0 0-15,0 21 0,-1 1 0,1-1 16,0 0-16,0 0 0,-21 0 0,20 22 15,1-22-15,0 0 0,0 21 16,21-21-16,-21 22 0,21-22 0,0 0 16,0 0-16,0 0 0,0 1 15,0-1-15,21-21 0,0 21 0,0-21 16,0 0-16,1 0 0,20 0 0,0 0 16,-21 0-16,22-21 0,-22 0 15,21 21-15,-21-22 0,1 1 16,-1 0-16,0 0 0,0-21 0,-21 20 15,0-20-15,0 21 0,0-21 16,0 20-16,-21-20 0,0 21 0,0-21 16,-1 20-16,1 1 0,-21 21 0,21 0 15,0 0-15,-22 0 0,22 0 16,0 0-16,0 0 0,21 21 0,-21 1 16,21-1-16,0 0 15,21-21 1,0 0-16,0 0 0,0 0 15</inkml:trace>
  <inkml:trace contextRef="#ctx0" brushRef="#br0" timeOffset="120983.59">7387 8636 0,'0'0'0,"21"-21"0,0 0 0,1 0 0,-1 21 15,-21 21 1,0 0-16,0 0 0,-21 21 15,-1 1-15,1-1 0,0 22 16,0-22-16,0 21 0,0 1 0,-1-22 16,22 22-16,-21-22 0,0 0 15,21 1-15,0-1 0,0 0 0,0-20 16,0-1-16,0 21 0,0-21 0,0 0 16,0 1-16,21-22 15,0 0-15,1 0 0,-1 0 16,0 0-16,0-22 0,21 22 0,-20-21 15,-1 0-15,0-21 0,0 21 0</inkml:trace>
  <inkml:trace contextRef="#ctx0" brushRef="#br0" timeOffset="121134.95">7154 9038 0,'0'0'0,"-21"0"0,0 0 15,42 0 1,0 0-1,0-21-15,22 21 0,-22-21 0,21 21 16,-21-21-16,22 0 0,-1-1 16,-21 22-16,22-21 0</inkml:trace>
  <inkml:trace contextRef="#ctx0" brushRef="#br0" timeOffset="121766.58">8911 8996 0,'0'-21'0,"21"0"16,0-1-16,22 1 16,-22 0-16,21 0 0,1 0 0,-22 0 15,21-1-15,-21 1 0,22 0 16,-22-21-16,0 21 0,-21-1 15,0 1-15,-21 21 0,0 0 0,-22 0 16,1 0-16,-22 0 0,1 21 16,-1 1-16,-20-1 0,20 0 0,1 21 15,-1-21-15,1 1 0,20 20 16,22-21-16,0 0 0,21 0 0,0 1 16,0-1-16,0 0 0,42 0 0,-20 0 15,20 0-15,21 1 16,1-22-16,-22 21 0,22 0 0,-1-21 15,1 21-15,-22 0 0,22 0 16,-22-21-16,-21 22 0,0-1 0,0 0 16,-21 0-16,0 0 0,-21 0 15,0-21-15,-21 22 0,-22-1 16,1-21-16,-1 21 0,1-21 0,-1 0 16,1 0-16,20 0 0,-20 0 0,21 0 15,-1 0-15,22 0 0,0-21 16,0 21-16,21-21 0,-21-1 0,21 1 15,0 0-15,21 21 16,21-21-16,-21 0 0,22 21 16,20-21-16,-21-1 0,22 1 0,-22 21 15</inkml:trace>
  <inkml:trace contextRef="#ctx0" brushRef="#br0" timeOffset="122162.65">9398 8996 0,'0'42'31,"-21"-42"-31,21 21 0,-21 1 0,21-1 16,-22 21-16,22-21 0,0 0 0,0 1 15,0-1-15,0 0 0,0 0 16,0 0-16,0 0 16,22 1-16,-1-22 15,0 0-15,0 0 0,0 0 16,0 0-16,1-22 0,-1 22 15,0-21-15,0 0 0,21 0 0,-20 0 16,-1 0-16,0-1 0,0-20 16,0 21-16,0-21 0,1 20 0,-22 1 15,0-21-15,0 21 0,0 0 16,0 42 0,0 0-16,-22 0 15,22 0-15,0 0 0,-21 22 16,21-22-16,0 0 0,0 0 15,0 0-15,0 1 0,0-1 0,0 0 16,0 0-16,21-21 0,1 21 16,-1-21-16,0 0 0,0 0 0,0 0 15,22 0-15,-22 0 0,0-21 0,21 21 16,1-21-16</inkml:trace>
  <inkml:trace contextRef="#ctx0" brushRef="#br0" timeOffset="122419.5">10223 8911 0,'0'0'0,"0"21"16,0 1-16,0 20 15,-21-21-15,21 21 0,-21-20 0,21 20 16,-21 0-16,0 1 0,0-1 0,21 0 16,-22 1-16,1 20 0,0 1 15,0-22-15,0 21 0,0 1 0,-1-1 16,22 1-16,-21-1 0,21-20 0,-21-1 15,21 0-15,0 1 0,0-1 16,0-21-16,0 0 0,0 1 0,0-1 16,21-21-16,0 0 0,1-21 15,-1-1-15,-21 1 16,0-21-16,0 21 0</inkml:trace>
  <inkml:trace contextRef="#ctx0" brushRef="#br0" timeOffset="122687.35">9969 9059 0,'0'0'16,"0"-42"-16,0 21 0,22 0 0,-1 0 15,0-1-15,0 1 0,21 0 0,-20 0 16,20 0-16,-21 21 0,21 0 16,1 0-16,-22 0 0,21 0 0,-21 0 15,1 21-15,-1 0 0,0 0 0,-21 0 16,0 22-16,0-22 15,0 21-15,0-21 0,-21 1 0,-22 20 16,22-21-16,-21 0 0,21 0 0,-22 1 16,22-1-16,-21 0 0,21-21 15,21 21-15,-21-21 0,42 0 32,0-21-32,0 21 0</inkml:trace>
  <inkml:trace contextRef="#ctx0" brushRef="#br0" timeOffset="122963.19">10604 8911 0,'0'0'0,"0"21"16,0 1 0,0 20-16,0-21 0,-21 21 15,0-20-15,21 20 0,-21 0 16,21 1-16,-21-1 0,0 21 0,21-20 15,0 20-15,-22-20 0,1 20 0,0-21 16,21 22-16,0-22 0,-21 1 16,21-1-16,-21 0 0,21 1 15,0-1-15,0-21 0,0 0 0,0 0 16,0 1-16,21-44 31,-21 1-31,0 0 16,0-21-16,0-1 0</inkml:trace>
  <inkml:trace contextRef="#ctx0" brushRef="#br0" timeOffset="123235.03">10456 9123 0,'0'0'0,"43"-169"32,-22 126-32,0 22 0,0 0 0,0 21 15,22-21-15,-22 0 16,21 21-16,0 0 0,1 0 0,-1 0 15,-21 0-15,22 0 0,-22 0 16,0 0-16,-21 21 0,0 0 0,0 0 16,0 0-16,-21 0 0,-22 1 0,22 20 15,-21-21-15,0 0 0,-1 0 16,22 1-16,-21-1 0,-1 0 0,22 0 16,0-21-16,0 21 0,0-21 0,42 0 31,0 0-16,0-21-15,0 0 0,1 21 16</inkml:trace>
  <inkml:trace contextRef="#ctx0" brushRef="#br0" timeOffset="123587.78">11176 8784 0,'-42'43'16,"20"-1"-1,1-21-15,0 0 0,0 0 0,-21 22 16,20-22-16,1 21 0,0-21 16,21 1-16,0-1 0,0 0 0,0 0 15,0 0-15,21-21 16,0 0-16,1 0 16,20 0-16,-21 0 0,0 0 0,22-21 15,-22 21-15,21-21 0,-21 0 0,0 0 16,1-22-16,-1 22 0,-21 0 15,0-21-15,0 20 0,0 1 0,0 0 16,0-21-16,0 21 16,-21 21-16,-1 0 0,1 0 0,0 0 15,0 0-15,0 0 0,0 0 16,21 21-16,-22-21 0,22 21 16,0 0-16,0 0 0,22-21 31,-1 0-31</inkml:trace>
  <inkml:trace contextRef="#ctx0" brushRef="#br0" timeOffset="123916.6">11366 8848 0,'0'-21'0,"0"42"0,22-64 0,-1 22 16,0 21-16,0-21 15,0 21-15,0 0 0,1 0 16,-1 0-16,0 0 0,0 21 15,-21 0-15,21 1 0,-21-1 16,0 21-16,0-21 0,0 22 16,0-22-16,0 0 0,0 21 0,0-21 15,0 1-15,0-1 0,0 0 16,0 0-16,0 0 0,-21-21 0,0 0 16,21-21 15,0 0-31,0 0 0,0 0 15,0-22-15,0 22 0,21-21 16,-21-1-16,21 22 0,0-21 0,-21 0 16,22 20-16,-1-20 0,0 21 0,-21 0 15,21-22-15,0 22 0,0 0 16,1 0-16</inkml:trace>
  <inkml:trace contextRef="#ctx0" brushRef="#br0" timeOffset="124155.46">12234 8361 0,'-63'21'32,"20"0"-32,22 0 0,0 1 0,0-1 15,21 0-15,-21 21 0,0-21 0,-1 1 16,22 20-16,-21 0 0,21 1 16,0-1-16,-21 0 0,21 1 0,-21-1 15,21 0-15,0 1 0,0-22 0,0 21 16,0-21-16,0 22 15,0-22-15,0 0 0,0 0 16,21-21-16,0 0 16,0 0-16,1 0 0,-1 0 15,0-21-15,-21 0 0,21 0 0</inkml:trace>
  <inkml:trace contextRef="#ctx0" brushRef="#br0" timeOffset="124324.36">11832 8805 0,'0'0'0,"21"0"47,22 0-47,-22 0 0,21-21 0,0 0 16,1 21-16,-1-21 0,0 21 16,1-21-16,-1 0 0,0 21 0,-20-22 15,20 22-15,-21 0 0</inkml:trace>
  <inkml:trace contextRef="#ctx0" brushRef="#br0" timeOffset="124899.03">5969 10139 0,'0'-21'16,"-21"21"15,21 21-31,0 0 0,-21 0 16,-1 22-16,1-1 0,0 21 15,21-20-15,-21 20 0,0 1 0,0-1 16,-1-20-16,1 20 0,0-21 0,21 1 16,0-1-16,0 0 0,0-20 15,0 20-15,0-21 0,0 0 0,21-21 16,0 21-16,1-21 0,-1 0 15,0 0-15,21 0 0,-21 0 0,1 0 16,-1 0-16,21-21 0,-21 0 0,0 0 16,-21 0-16,0 0 0,0-1 15,0 1-15</inkml:trace>
  <inkml:trace contextRef="#ctx0" brushRef="#br0" timeOffset="125078.93">5630 10647 0,'0'0'15,"-42"21"-15,21-21 0,0 0 0,21 21 0,0 0 16,21-21 0,0 0-16,0 0 15,0 0-15,22 0 0,-1 0 16,-21 0-16,21 0 0,1-21 0,-1 21 16,0-21-16,1 0 0,-1 21 0,0-21 15,1 0-15,-1-1 16</inkml:trace>
  <inkml:trace contextRef="#ctx0" brushRef="#br0" timeOffset="125447.45">6308 10668 0,'-22'21'0,"44"-42"0,-44 63 16,22-20-16,22-22 31,-1 0-31,0 0 15,0-22-15,0 1 0,22 0 16,-22 21-16,0-21 0,0 0 16,0 0-16,-21-1 0,0 1 0,0 0 15,0 0-15,0 0 0,0 0 16,-21 21-16,-21 0 16,21 0-16,-1 21 0,-20 0 0,21 0 15,0 21-15,0-20 0,-1 20 16,1-21-16,21 21 0,-21-20 0,21 20 15,0-21-15,0 21 0,0-20 0,0-1 16,0 0-16,21 0 0,0-21 16,1 21-16,-1-21 0,0 0 0,0 0 15,21 0-15,1 0 0,-1 0 16,0 0-16,1 0 0,-1 0 16,22-21-16,-22 0 0,0 0 0,1 0 15,-1-1-15,-21 1 0</inkml:trace>
  <inkml:trace contextRef="#ctx0" brushRef="#br0" timeOffset="125659.33">6985 10562 0,'0'0'16,"0"21"-1,0 1-15,0-1 16,0 0-16,21 0 0,0 0 16,-21 0-16,21 1 0,1 20 0,-1-21 15,-21 0-15,21 0 0,0 1 0,-21-1 16,21 0-16,0 0 15,1 0-15,-22 0 16,21-21 0,-21-21-1,0 0-15,0 0 0,21 0 16</inkml:trace>
  <inkml:trace contextRef="#ctx0" brushRef="#br0" timeOffset="125859.22">7302 10541 0,'0'-21'15,"0"42"-15,-21-42 0,0 21 16,0 21-16,0 0 0,0 0 0,-1 1 16,-20 20-16,21-21 0,0 21 15,-22-20-15,22 20 0,0-21 16,0 21-16,-21-20 0,42-1 0,-22 0 16,22 0-16,-21 0 0,21 0 0,0 1 15,21-22 1,1 0-16,-1 0 0,0 0 15,0 0-15,0-22 0,22 1 0</inkml:trace>
  <inkml:trace contextRef="#ctx0" brushRef="#br0" timeOffset="126143.05">7705 10139 0,'21'-21'0,"-42"42"0,42-63 16,-21 20-16,-21 44 31,-1-1-31,22 0 0,-21 21 16,0 1-16,21-1 0,-21 0 0,0 22 15,0-22-15,21 22 0,0-1 16,-22 1-16,22-22 0,0 0 0,0 1 16,0-1-16,0 0 0,0-21 0,0 1 15,22-1-15,-1 0 0,0 0 16,0 0-16,21-21 0,-20 0 0,20 0 15,-21 0-15,21 0 0,1 0 16,-22-21-16,21 0 0,-21 0 16,1 21-16,-1-43 0,0 22 0,0 0 15</inkml:trace>
  <inkml:trace contextRef="#ctx0" brushRef="#br0" timeOffset="126370.92">7472 10583 0,'-21'0'0,"42"0"0,-85 0 16,85 0 0,22 0-16,-1 0 0,0 0 15,1-21-15,20 0 0,1 21 16,-1-21-16,1 0 0,-22 21 0,22-21 16,-1-1-16,-21 22 0,1-21 15,-1 0-15,0 21 0,-20 0 0,-1 0 16,0 0-16,0 0 0,-21 21 15,-21-21 1,0 21-16,0 1 0</inkml:trace>
  <inkml:trace contextRef="#ctx0" brushRef="#br0" timeOffset="127255.49">614 13526 0,'0'0'0,"-43"0"0,1 0 0,0 21 16,21-21-16,-22 21 0,22-21 0,0 0 15,21 21 1,21-21-16,0 0 0,22 21 16,20-21-16,-21 0 0,43 0 15,-21 21-15,20-21 0,-20 0 16,42 0-16,-22 0 0,22 0 0,0 0 15,-21 0-15,20 0 0,-20 0 16,0 0-16,-22 0 0,1 0 0,-22 0 16,22 0-16,-43 0 0,21-21 15,-21 21-15,-21-21 16,-21 0 0,0 21-16,0-21 0,0 21 0,-22-21 15,22-1-15,0 22 16,0-21-16,0 0 0,21 0 15,0 0-15,0 0 16,21 21-16,0 0 16,0 0-16,0 0 0,0 0 15,1 0-15,-1 21 0,-21 0 16,0 0-16,0 21 0,0-20 0,0 20 16,0 0-16,-21 1 0,21-1 15,-22 0-15,-20 1 0,21-1 0,0 0 16,-22-21-16,22 22 0,0-22 15,21 0-15,0 0 0,0 0 0,21-21 32</inkml:trace>
  <inkml:trace contextRef="#ctx0" brushRef="#br0" timeOffset="129066.92">2646 13335 0,'0'0'0,"0"-21"0,-21 21 15,-1 0-15,1 21 16,21 0 0,0 0-16,0 1 0,0-1 0,0 21 15,0-21-15,0 22 0,0-1 16,0 0-16,0 1 0,0-22 0,-21 21 15,21-21-15,0 22 0,0-22 16,0 0-16,0 0 0,0 0 16,0-42-1,0 0-15,0 0 16,0 0-16,0-1 0,0-20 16,0 0-16,0-1 0,21 1 0,-21 0 15,0-1-15,21 1 0,1 21 16,-22-21-16,21-1 0,0 22 15,0 0-15,0 21 0,0 0 16,1 0-16,-1 0 0,0 0 16,0 0-16,0 21 0,0 0 15,-21 22-15,0-22 0,22 21 0,-22-21 16,0 22-16,0-1 0,21-21 16,-21 21-16,0-20 0,0 20 0,0-21 15,0 0-15,0 0 0,0 1 16,0-1-16,0-42 31,0-1-31,0-20 16,0 21-16,21 0 0,0-22 0,-21 1 15,21 0-15,-21-1 0,21 1 16,1 0-16,-1 21 0,0-22 0,-21 22 16,21 0-16,0 0 0,0 0 15,1 21-15,-1 0 0,0 0 16,-21 21-16,0 0 0,21 0 15,-21 0-15,0 0 0,0 1 0,0 20 16,0 0-16,0-21 0,0 22 16,0-1-16,0 0 0,0-20 0,0 20 15,0-21-15,0 0 0,21 22 16,0-43-16,-21 21 0,22 0 0,-1-21 16,21 0-16,-21 0 15,0 0-15,22 0 0,-1-21 0,-21 0 16,22-1-16,-1 1 0,0-21 0,-21 0 15,22 20-15,-22-20 0,21 0 16,-21-1-16,1-20 0,-1 21 0,0-1 16,-21 22-16,0-21 0,21-1 15,-21 22-15,0 0 0,0 0 0,-21 42 32,21 0-17,-21 0-15,21 22 0,0-22 16,-21 21-16,21-21 0,-22 22 15,22-1-15,0 0 0,0-20 0,0 20 16,0 0-16,0-21 0,0 1 16,0 20-16,22-21 0,-1-21 0,0 21 15,0-21-15,21 0 0,-20 0 16,-1 0-16,0 0 0,21-21 0,-21 0 16,1 0-16,20 0 0,-21-1 15,0-20-15,0 0 0,1 21 16,-22-22-16,21 1 0,-21 21 0,21 0 15,-21-22-15,21 22 0,-21 0 16,0 0-16,0 0 0,0 42 31,0 0-31,0 0 16,-21 0-16,21 0 0,0 1 16,0-1-16,0 21 0,0-21 0,0 22 15,0-22-15,0 0 0,0 21 16,0-21-16,0 1 0,0-1 0,21 0 15,0-21-15,0 21 0,1-21 0,-1 0 16,21 0-16,-21 0 0,0 0 16,22 0-16,-22-21 0,21 0 0,-21 0 15,22-1-15,-22-20 16,21 21-16,-21-21 0,1-1 0,-1 1 16,0 0-16,0-1 0,0-20 0,0 20 15,-21 1-15,0-21 0,22 20 16,-22 1-16,21 21 0,-21-22 0,0 22 15,0 0-15,0 0 0,-21 21 16,-1 0-16,22 21 16,-21 0-16,0 0 0,21 22 15,-21-22-15,21 21 0,0 1 0,-21-1 16,21 0-16,0 1 0,-21-1 0,21 0 16,0 1-16,0-1 0,0 0 15,0 1-15,21-1 0,0-21 0,-21 21 16,21-20-16,0-1 0,0-21 15,1 21-15,-1-21 0,21 0 16,-21 0-16,0 0 0,22-21 16,-22 21-16,0-21 0,21-22 0,-20 22 15,-1-21-15,0 21 0,0-22 0,21 1 16,-42 0-16,22-22 0,-1 22 16,0-22-16,0 22 0,-21 0 15,0-22-15,0 22 0,21-1 0,-21 22 16,0 0-16,0 0 0,0 0 0,0 0 15,-21 42 1,21 0-16,-21 21 16,21-21-16,0 22 0,0-1 15,0 0-15,-21 1 0,21-1 16,0 0-16,0 1 0,0-1 0,0 0 16,0 1-16,0-1 0,0-21 0,0 22 15,0-22-15,21 0 0,-21 0 16,21 0-16,0 0 0,0-21 0,1 0 15,-1 0-15,0 0 0,0 0 16,0-21-16,0 0 0,22 0 0,-22 0 16,21 0-16,-21-22 0,1 22 15,-1-21-15,0 21 0,0-22 16,0 22-16,-21 0 0,0 0 0,0 0 16,0 42-1,0 0 1,0 0-16,0 0 0,0 0 0,-21 1 15,21-1-15,0 0 0,0 0 16,0 0-16,0 0 0,0 1 0,21-22 16,-21 21-16,21-21 0,1 0 15,-1 0-15,0 0 0,21 0 0,-21 0 16,22 0-16,-22-21 0,21-1 0,-21 1 16,1 0-16,20 0 0,-21-21 15</inkml:trace>
  <inkml:trace contextRef="#ctx0" brushRef="#br0" timeOffset="129234.83">6054 12996 0,'-22'-21'0,"44"42"0,-65-42 15,22 21-15,0 0 0,0 0 0,0 0 16,-1 0 0,22 21-1,22-21 16</inkml:trace>
  <inkml:trace contextRef="#ctx0" brushRef="#br0" timeOffset="129410.73">4932 13208 0,'0'0'16,"-43"21"-16,22 0 0,0 1 0,0-22 0,21 21 15,21-21 1,0 0-16,0 0 0,170-43 31,-149 22-31,22 0 0,-22 0 16,22 0-16</inkml:trace>
  <inkml:trace contextRef="#ctx0" brushRef="#br0" timeOffset="129927.43">6117 13229 0,'0'0'0,"0"-21"0,-21 21 16,0 0 0,21 21-16,0 0 15,0 22-15,0-22 0,0 21 16,0 1-16,0-1 0,0 21 0,0-20 16,0 20-16,0 1 0,0-1 15,0 1-15,0-1 0,0 1 0,-21-1 16,21-20-16,0 20 0,-22 1 0,22-22 15,-21 21-15,21-20 0,-21-1 16,21 0-16,0 1 0,0-1 0,0-21 16,0 0-16,0-42 31,0 0-31,0 0 0,0-21 16,0-1-16</inkml:trace>
  <inkml:trace contextRef="#ctx0" brushRef="#br0" timeOffset="130207.27">6054 13462 0,'0'0'0,"0"-63"0,0 20 16,0 22-16,0-21 0,21 21 0,0-22 15,-21 22-15,21 0 0,0 0 0,0 0 16,22 21-16,-22-22 0,21 22 16,1 0-16,-1 0 0,0 0 0,1 0 15,-1 22-15,0-1 0,-21 0 16,1 0-16,-22 0 0,0 22 15,-22-22-15,1 21 0,0-21 0,-42 22 16,20-22-16,1 21 0,-22-21 16,22 0-16,0 22 0,-1-22 0,1-21 15,0 21-15,21-21 0,-1 0 16,22-21 0,22 21-16,-1-42 0,0 20 0,0 1 15,21-21-15,-20 0 0,20-1 16</inkml:trace>
  <inkml:trace contextRef="#ctx0" brushRef="#br0" timeOffset="130436.14">6858 12637 0,'21'-22'0,"-42"44"0,63-65 0,-21 43 0,-21 21 16,0 1 0,0 20-16,-21-21 0,0 43 0,0-22 15,0 0-15,0 22 0,-1-1 16,1-20-16,21 20 0,-21-21 0,0 22 15,0-22-15,21 1 0,-21-1 0,21 0 16,0 1-16,0-1 0,0-21 16,0 0-16,0 0 0,0 1 0,21-1 15,0-21-15,0 0 0,0 0 16,22 0-16,-22-21 0,0-1 0,21 22 16,-21-42-16,1 21 0</inkml:trace>
  <inkml:trace contextRef="#ctx0" brushRef="#br0" timeOffset="130767.01">7091 13208 0,'-43'21'16,"43"0"-16,-21-21 0,21 22 15,0-1-15,0 0 16,21-21 0,1 0-16,20 0 0,-21 0 15,0 0-15,22 0 0,-22-21 0,0 0 0,21 21 16,-21-22-16,1 1 0,20 0 15,-21 0-15,0 0 0,-21 0 16,0-22-16,0 22 0,0 0 16,0 0-16,0 0 0,-21 21 15,0 0-15,0 0 0,-22 0 0,22 21 16,-21 0-16,21 0 0,-22 21 16,22-20-16,-21 20 0,21 0 0,0-21 15,21 22-15,0-22 0,0 21 0,0-21 16,0 1-16,0-1 0,21 0 15,0-21-15,0 0 0,21 21 16,1-21-16,-1 0 0,0 0 0,1-21 16,20 0-16,1 0 0,20-1 15</inkml:trace>
  <inkml:trace contextRef="#ctx0" brushRef="#br0" timeOffset="131298.9">8636 12637 0,'-21'0'0,"42"0"0,-63 21 16,20-21-16,1 0 0,0 0 0,42 0 31,0 0-15,1 0-16,-1 0 0,21-21 0,-21 21 15,22-22-15,-1 22 0,-21-21 16,21 0-16,-20 21 0,-1-21 0,0 21 15,-21-21-15,0 0 0,-21-1 16,-22 22-16,1 0 16,0 0-16,-1 0 0,1 22 0,-21-1 15,20 0-15,1 0 0,0 21 16,-1-20-16,1 20 0,21 0 0,0-21 16,-1 22-16,22-1 0,0-21 0,0 0 15,0 22-15,22-22 0,-1 0 16,21-21-16,-21 21 0,22-21 0,-1 21 15,0-21-15,1 0 16,-1 0-16,0 0 0,1 0 0,-22 0 16,0-21-16,0 21 0,-42 0 15,0 0 1,0 0-16,-22 0 0,1 21 0,0 1 16,-1-1-16,-20 0 0,42 0 15,-22 21-15,1-20 0,0 20 0,20-21 16,1 0-16,0 22 0,21-22 0,0 0 15,0 0-15,0 0 16,0 0-16,21-21 0,0 22 0,1-22 16,-1 0-16,21 0 0,0 0 0,1 0 15,20 0-15,-20 0 0,20-22 16,-21 1-16,22 0 0,-1-21 0,1 21 16</inkml:trace>
  <inkml:trace contextRef="#ctx0" brushRef="#br0" timeOffset="131538.76">9440 12319 0,'0'-42'0,"0"84"0,0-127 16,-21 64-16,0 0 0,0 21 15,0 0-15,-1 21 0,1 0 16,0 22-16,0-1 0,0 0 16,0 1-16,-1 20 0,1-20 0,0 20 15,0 1-15,0 20 0,0-20 0,-1-1 16,22 1-16,0-1 0,0-20 15,0 20-15,0-21 0,0 1 0,0-22 16,0 21-16,0-21 0,22 1 16,-1-22-16,0 0 0,0 0 0,0 0 15,0 0-15,1 0 0,-1 0 0,0-22 16,0 1-16</inkml:trace>
  <inkml:trace contextRef="#ctx0" brushRef="#br0" timeOffset="131892.56">9313 13039 0,'0'0'0,"-21"21"0,0-21 16,21 21-16,0 0 0,0 0 16,0 1-16,21-1 15,0-21-15,0 0 16,22 0-16,-22 0 0,0 0 16,21-21-16,1 21 0,-1-22 0,0 1 15,-20 0-15,20 21 0,-21-21 0,0-21 16,0 20-16,-21 1 0,0 0 15,0 0-15,0 0 0,0 0 0,0-1 16,-21 1-16,-21 21 0,21 0 16,0 0-16,-22 0 0,22 21 15,-21 1-15,21-1 0,-22 0 0,22 21 16,0-21-16,0 22 0,21-22 16,0 21-16,-21-21 0,21 1 0,0-1 15,0 0-15,0 0 0,0 0 0,21 0 16,0-21-16,0 0 0,21 0 15,-20 0-15,20 0 0,0 0 0,1 0 16,-1 0-16,0-21 0,1 0 0,20 0 16,-21 0-16,1 0 0</inkml:trace>
  <inkml:trace contextRef="#ctx0" brushRef="#br0" timeOffset="133411.22">10096 12848 0,'-21'0'16,"0"0"-16,0 0 0,0 21 0,21 1 15,-21-1-15,21 0 0,-22 21 16,22-21-16,0 1 0,0 20 0,0-21 16,0 0-16,-21 0 0,21 1 15,0-1-15,0 0 0,0 0 0,0 0 16,21-42 15,-21 0-15,0 0-16,22 0 0,-1-1 15,0-20-15,-21 21 0,21-21 16,0 20-16,0-20 0,-21 21 0,22 0 16,-1 0-16,0-1 0,0 22 15,0 0-15,-21 22 16,0-1-16,0 0 16,0 21-16,0-21 0,0 1 15,0-1-15,0 0 0,0 0 0,0 0 16,0 0-16,0 1 0,21-1 0,-21 0 15,22-21-15,-1 0 16,0 0 0,0-21-16,-21 0 15,21-22-15,0 22 0,-21 0 16,22-21-16,-1-1 0,0 1 0,-21 0 16,21-1-16,0 22 0,-21-21 0,0 21 15,21 21-15,-21-22 0,22 22 16,-1 0-16,-21 22 15,0-1-15,0 0 0,0 0 16,0 21-16,0-20 0,0 20 0,0-21 16,0 0-16,0 22 0,0-22 0,0 0 15,0 21-15,21-21 0,0 1 16,0-22-16,0 21 0,1 0 16,-1-21-16,0 0 0,0 0 0,21 0 15,-20 0-15,20 0 0,0 0 16,-21 0-16,22-21 0,-22 0 0,21-1 15,-21 1-15,22-21 0,-22 21 0,0-22 16,0 22-16,0-21 0,-21 21 16,22-22-16,-22 22 0,0 0 0,0 0 15,-22 21-15,1 0 16,0 0-16,0 0 0,0 21 0,0-21 16,-1 21-16,1 22 0,0-22 0,0 0 15,0 0-15,21 21 0,0-20 16,0-1-16,0 21 0,0-21 15,0 0-15,21 1 0,0-1 16,0-21-16,0 0 0,1 0 16,20 0-16,-21 0 0,21 0 0,1 0 15,-1 0-15,-21 0 0,22-21 0,-1-1 16,-21 1-16,21 0 0,-20 0 16,-1 0-16,0-22 0,0 22 0,0 0 15,-21 0-15,0 0 0,0 0 0,0 42 47,-21 0-47,0 0 0,21 0 16,-21 0-16,21 1 0,0-1 15,0 0-15,-21 0 0,21 0 0,0 0 16,0 1-16,0-1 0,0 0 16,0-42 15,21 0-16,-21-1-15,21 1 0,0 0 0,-21 0 16,21-21-16,0 20 0,-21 1 0,22 0 16,-22 0-16,0 0 0,21 0 15,0 21-15,0 0 16,-21 21-16,0 0 16,0 0-16,0 0 15,0 0-15,0 1 0,0-1 0,0 0 16,0 0-16,21 0 0,0 0 0,-21 1 15,22-22-15,-1 21 0,0-21 16,0 0-16,0 0 0,0 0 0,1 0 16,-1 0-16,0 0 0,0 0 0,21-21 15,-20-1-15,-1 1 0,0 0 16,21-21-16,-21-1 0,1 1 0,-1 0 16,0-22-16,21 1 0,-21-1 15,1 22-15,-1-22 0,0 22 16,-21 0-16,0-1 0,0 1 0,0 21 0,0 0 15,-21 21-15,0 0 16,-1 0-16,1 42 16,0-21-16,0 0 0,0 22 0,0-1 15,21 0-15,0 1 0,0-1 0,0 22 16,0-22-16,0 0 0,0 1 16,0-1-16,0 0 0,0 1 0,0-22 15,21 21-15,0-21 0,0 0 16,0 1-16,0-22 0,1 0 0,-1 0 15,0 0-15,0 0 0,0 0 16,0-22-16,1 1 0,-1 0 16,21 0-16,-21 0 0,0 0 0,1-22 15,-1 22-15,0 0 0,0 0 0,0 0 16,0-1-16,-21 44 16,0-1-1,0 0-15,0 0 0,0 21 16,0-20-16,0-1 0,0 0 15,0 0-15,0 0 0,0 0 0,-21-21 16,21 22-16,0-1 0</inkml:trace>
  <inkml:trace contextRef="#ctx0" brushRef="#br0" timeOffset="133615.1">11684 12700 0,'0'0'0,"21"0"15,21 0-15,1-21 16,-1 21-16,22 0 0,-22-21 16,21 21-16,1 0 0,-1-21 0,-20 21 15,20 0-15,-20 0 0,-1 0 0,-21-22 16,0 22-16,0 0 15,-42 0 1,-21 0-16</inkml:trace>
  <inkml:trace contextRef="#ctx0" brushRef="#br0" timeOffset="134299.71">4508 14563 0,'-21'0'0,"42"0"0,-63 0 0,0 0 16,21 21-16,-22 0 0,1 21 0,21-20 16,-22 20-16,22 0 0,0 22 15,-21-22-15,21 0 0,-1 22 0,1-22 16,21 1-16,0-1 0,0 0 16,0 1-16,0-22 0,0 0 0,0 0 15,21-21-15,1 0 16,20 0-16,-21 0 0,21-21 0,1 0 15,-1 0-15,22-22 0,-22 1 0,0 21 16,1-22-16,-1 1 0,0 0 16,1-1-16,-1 1 0,-21 0 0,0-1 15,0 22-15,1 0 0,-1 0 16,-21 42 0,0 0-16,0 0 15,0 1-15,0-1 0,0 21 0,0-21 16,-21 22-16,21-22 0,0 21 15,0-21-15,0 0 0,0 22 0,0-22 16,0 0-16,21-21 0,0 21 16,0-21-16,0 0 0,22 0 15,-22 0-15,0 0 0,21 0 0,-21-21 16,1 21-16,20-21 0,-21 0 16</inkml:trace>
  <inkml:trace contextRef="#ctx0" brushRef="#br0" timeOffset="134639.51">5186 14859 0,'0'0'0,"0"-21"0,-21 0 16,21 0-16,-22-1 16,22 1-16,22 0 15,-1 21-15,21 0 16,-21 0 0,0 0-16,22 0 0,-22 21 0,21 0 15,-21 1-15,22-1 0,-22 0 0,-21 0 16,0 0-16,0 0 0,0 22 15,0-22-15,0 0 0,-21 0 0,0 0 16,-1 1-16,1-1 0,0 0 16,0-21-16,0 0 0,21-21 31,0 0-31,0-22 0,0 22 16,0 0-16,21-21 0,0 20 0,0-20 15,0 0-15,1 21 0,20-22 16,-21 22-16,0-21 0,22 21 15,-22-1-15,21 22 0,-21-21 16,0 21-16,1 0 0,-1 0 0,0 0 16,-21 21-16,21 1 0,-21-1 0</inkml:trace>
  <inkml:trace contextRef="#ctx0" brushRef="#br0" timeOffset="134919.35">5715 14965 0,'0'0'0,"0"21"0,0 0 0,21-21 16,0 0-16,0 0 15,1 0-15,-1 0 0,21 0 16,-21-21-16,22 0 0,-22 0 16,21 0-16,-21-1 0,0 1 0,1 0 15,-1 0-15,0 0 0,-21 0 16,0-1-16,0 1 0,-21 21 16,0 0-16,-1 0 15,1 0-15,0 21 0,-21 1 0,21-1 16,-1 0-16,1 0 0,21 21 0,0-20 15,0-1-15,0 21 0,0-21 16,0 0-16,0 1 0,0-1 0,21 0 16,1-21-16,-1 0 0,21 21 15,0-21-15,1 0 0,-1-21 0,0 21 16,22-21-16,-1 0 0</inkml:trace>
  <inkml:trace contextRef="#ctx0" brushRef="#br0" timeOffset="135771.12">7683 14647 0,'0'0'16,"0"-21"-16,0 0 0,0 0 0,0 0 15,0 0-15,0 42 16,0 0 0,-21 21-16,21-21 15,0 22-15,-21-22 0,21 21 16,0-21-16,0 1 0,0 20 0,0-21 16,0 0-16,0 0 0,0 1 15,0-1-15,0 0 16,21-42-1,-21 0 1,21-1-16,1 1 0,-22 0 0,21 0 16,0-21-16,-21-1 0,21 22 15,0-21-15,0-1 0,1 1 0,-1 0 16,0 21-16,0-1 0,0 1 16,0 21-16,1 0 15,-22 21-15,0 1 0,21-1 0,-21 21 16,21 0-16,0-20 0,-21 20 15,0 0-15,0 1 0,21-22 0,-21 21 16,21-21-16,-21 0 0,22 1 16,-1-1-16,-21 0 0,21-21 0,0 0 15,0 0-15,0 0 0,1 0 16,-1 0-16,0 0 0,0-21 16,0 0-16,0-1 0,1 1 0,-1-21 15,0 21-15,0-22 0,0 1 16,0 0-16,1-1 0,-22 1 15,21 0-15,0 21 0,0-22 0,-21 22 16,21 21-16,-21 21 16,0 0-16,0 1 15,0-1-15,0 21 0,0 0 16,0 1-16,0-22 0,0 21 0,0 1 16,0-1-16,0-21 0,0 0 15,0 22-15,0-22 0,21 0 0,1 0 16,20 0-16,-21-21 0,21 0 0,1 0 15,-1 0-15,0 0 16,1 0-16,20 0 0,-20-21 0,-1 0 0,0 21 16,1-21-16,-1-22 0,0 22 15</inkml:trace>
  <inkml:trace contextRef="#ctx0" brushRef="#br0" timeOffset="136419.66">9356 14626 0,'0'-21'0,"0"42"0,0-63 0,-22 42 16,1-21-16,0 21 0,0 0 0,0 0 15,0 0-15,-1 21 0,-20-21 16,21 21-16,-21 0 0,20 0 0,1 1 16,0 20-16,0-21 0,0 0 15,0 0-15,-1 1 0,22-1 16,0 0-16,0 0 0,0 0 0,0 0 0,22-21 16,-1 22-1,0-22-15,0 0 0,0 0 0,0 0 16,1 0-16,20-22 0,-21 22 0,0-21 15,0 0-15,1 0 0,-1 21 16,0-42-16,0 20 0,0 1 0,-21 0 16,0 0-16,0-21 0,0 20 15,0 1-15,0 0 0,0 42 16,0 0 0,0 1-16,0-1 15,0 21-15,0-21 0,0 0 0,0 22 16,0-22-16,0 0 0,0 21 15,0-20-15,0-1 0,0 0 16,0 0-16,21-21 0,1 21 0,-1-21 16,0 0-16,0 0 0,0 0 15,0 0-15,22 0 0,-22 0 0,21 0 16,1-21-16,-1 21 0,-21-21 0,21-21 16,1 20-16,-22 1 0,21-21 15,-21 0-15,22-1 0,-22-20 0,0 20 16,21-20-16,-20-1 0,-1 1 15,0 21-15,0-22 0,0 22 16,0 21-16,-21-22 0,22 22 0,-44 21 31,1 0-31,0 21 0,0 22 16,0-22-16,0 21 0,21 0 0,-22 1 16,22-1-16,0 22 0,0-22 15,0 0-15,0 1 0,0-22 0,0 21 16,0 0-16,0-20 0,0-1 15,22 0-15,-22 0 0,0 0 0,21 0 16,0 1-16,0-22 0,0 0 16,0 0-16,1 0 15,-1 0-15,-21-22 0,21 1 16,-21 0-16,21 0 0</inkml:trace>
  <inkml:trace contextRef="#ctx0" brushRef="#br0" timeOffset="136596.56">9673 14605 0,'0'0'0,"-21"0"16,0 0-16,0 21 0,-1-21 15,44 0 1,-1 0-16,21 0 0,0 0 16,1 0-16,-1 0 0,0-21 0,22 21 15,-22-21-15,212-43 31</inkml:trace>
  <inkml:trace contextRef="#ctx0" brushRef="#br0" timeOffset="136871.66">10753 14372 0,'-106'0'16,"63"0"-1,22 21-15,0 1 0,0-1 0,-21 0 16,20 0-16,1 21 0,0-20 16,0 20-16,0-21 0,0 21 0,21 1 15,-22-22-15,22 21 0,0-21 16,0 22-16,0-22 0,22 0 0,-1 0 16,0 0-16,0-21 0,21 22 0,-20-22 15,20 0-15,0 0 0,22 0 16,-22 0-16,22 0 0,-22-22 0,21 1 15,1 0-15,-22 0 0,22 0 0,-22-22 16,0 22-16</inkml:trace>
  <inkml:trace contextRef="#ctx0" brushRef="#br0" timeOffset="138032.12">11218 14161 0,'0'0'0,"0"-43"16,-21 1-16,21 21 0,-21 0 0,0 21 15,0 0-15,-1 0 16,1 21-16,0 0 0,21 21 0,-21 1 15,0-1-15,0 0 0,21 22 16,0-1-16,-22-20 0,22 20 0,-21-21 16,21 22-16,0-22 0,0 1 0,0-1 15,0-21-15,0 21 0,0-20 16,0-1-16,0 0 0,21-21 16,1 0-16,-1 0 15,0 0-15,-21-21 0,21 0 16,0-1-16,0 1 0,1 0 15,-1 0-15,0 0 0,-21 0 0,21-1 16,-21 1-16,21 21 0,-21-21 16,21 21-1,-21 21-15,0 0 16,0 1-16,0-1 0,0 0 16,0 0-16,22 0 0,-22 0 15,0 1-15,21-1 16,0-21-16,-21 21 0,21-21 0,0 0 15,0 0-15,1 0 0,-1 0 0,21 0 16,-21 0-16,0 0 16,1 0-16,20-21 0,-21 0 0,0-1 15,0 1-15,1 0 0,-1-21 16,0 21-16,0-1 0,0 1 0,-21-21 16,0 21-16,21 0 0,1-1 15,-22 44 16,0-1-31,0 0 0,-22 0 16,22 0-16,0 0 0,0 1 16,0-1-16,0 0 15,22-21-15,-22 21 0,21-21 16,0 0-16,0 0 0,0 0 16,0 0-16,1 0 0,20-21 15,-21 21-15,0-21 0,0 0 16,1-1-16,20 1 0,-42 0 0,21 0 15,0 0-15,0 0 0,1-1 0,-22 1 16,0 0-16,0 42 31,0 0-15,0 1-16,0-1 0,0 0 16,0 0-16,0 0 0,0 0 0,21 1 15,0-1-15,-21 0 0,21-21 16,0 21-16,22 0 0,-22-21 15,21 0-15,-21 0 0,22 0 16,-1 0-16,0 0 0,1 0 0,-1 0 16,0 0-16,1-21 0,-1 0 15,0 0-15,22 0 0,-43-1 0,21-20 16,1 21-16,-1-21 0,-21-1 16,0 1-16,0 0 0,1-1 0,-1 1 15,-21 21-15,0-22 0,0 22 0,-21 0 16,-1 21-16,1 0 15,-21 0-15,0 0 0,20 21 0,-20-21 16,0 21-16,-1 22 0,22-22 16,-21 0-16,21 0 0,0 22 15,-1-22-15,22 0 0,0 0 0,0 0 16,0 0-16,0 1 0,22-22 16,-1 21-16,0-21 15,0 21-15,-21 0 0,21-21 0,0 21 16,-21 0-16,22 1 0,-22-1 15,0 0-15,0 0 0,21 21 0,-21-20 16,0 20-16,0-21 0,0 21 0,0 1 16,0-1-16,0 0 0,0 1 15,-21-1-15,-1 0 0,1 22 16,0-22-16,21 1 0,-21-1 0,0 0 16,0-21-16,-1 22 0,1-22 15,0 21-15,0-21 0,0-21 0,0 22 16,-1-1-16,1-21 0,0 0 15,0 0 1,21-21-16,0-1 16,0 1-16,0-21 0,0 21 15,0 0-15,0-22 0,0 1 0</inkml:trace>
  <inkml:trace contextRef="#ctx0" brushRef="#br0" timeOffset="138226.53">12128 14118 0,'0'0'16,"-21"-42"-16,-21 21 0,0-22 0,20 43 15,-20-21-15,21 0 0,0 21 0,0 0 16,-1 0-16,1 0 0,0 0 16,0 0-16,21-21 15,-21 21-15,21-21 16,0 0-16,0-1 15</inkml:trace>
  <inkml:trace contextRef="#ctx0" brushRef="#br0" timeOffset="138835.85">12446 11917 0,'0'0'0,"0"42"0,0 1 0,0-1 0,0 0 16,0 22-16,0 20 0,0-20 15,0 21-15,21-22 0,0 22 0,-21 21 16,21-22-16,-21 1 0,22 0 0,-22-1 16,0 1-16,0 0 0,0-22 15,0 1-15,0 20 0,0-20 0,0-22 16,0 22-16</inkml:trace>
  <inkml:trace contextRef="#ctx0" brushRef="#br0" timeOffset="142056.87">15896 12573 0,'0'21'31,"21"0"-15,0-21-16,1 0 16,-1 0-16,0 22 0,0-22 15,0 0-15,0 0 0,1 0 0,20 0 16,-21 0-16,21-22 0,-20 22 15,20-21-15,0 0 0,-21 0 0,1 21 16,20-21-16,-42 0 0,21-1 0,-21 1 16,0 0-16,0 0 15,0 0-15,0 0 0,0-1 0,0 1 16,-21 21-16,0 0 16,0 0-16,-1 21 15,1 1-15,0 20 0,0-21 0,21 43 16,0-22-16,0 21 0,0 1 15,0-1-15,0 1 0,0 21 0,0-22 16,0 1-16,0-1 0,0 1 16,0-1-16,21-21 0,0 1 0,-21-1 15,21 0-15,-21 1 0,0-22 0,0 21 16,0-21-16,0 1 0,0-1 16,-21 0-16,0-21 15,0 0-15,-21 0 0,20 0 16,1-21-16,-21 0 0,0-1 0,20 1 15,-20 0-15,21 0 0,0-21 0,-22 20 16,22-20-16,0 21 0,0-21 16,0 20-16,0-20 0,-1 21 0,1 0 15,0 21 1,0 0-16,21 21 0,0 0 16,0 0-16,0 22 0,0-22 15,21 21-15,0-21 0,0 22 0,1-1 16,20-21-16,-21 21 0,21-20 15,1 20-15,-1-21 0,22 0 0,-22 0 16,0-21-16,22 22 0,-22-22 16,22 0-16,-1 0 0,-21 0 0,1-22 15,20 22-15,-20-21 0,-1 0 16,0-21-16,1 21 0,-1-1 0,-21-20 16,21 21-16,-20-21 0,-1-1 0,-21 22 15,0-21-15,21 21 0,-21-22 16,0 22-16,0 0 0,-21 21 15,0 21 1,-1-21-16,22 21 0,-21 0 16,0 22-16,21-22 0,0 0 0,-21 0 15,21 22-15,-21-22 0,21 0 16,0 0-16,0 0 0,0 0 0,0 1 16,0-1-16,21-21 0,0 0 15,0 0 1,0 0-16,-21-21 0,22 21 0,-1-22 15,-21 1-15,21 0 0,0 0 16,0 0-16,0 0 0,1-22 16,-1 22-16,0 0 0,0 0 0,0 21 15,0 21 1,-21 0-16,22 0 16,-22 0-16,0 1 0,0-1 15,0 0-15,21 0 0,-21 0 16,21 0-16,0 1 0,0-1 0,0 0 15,1 0-15,-1-21 0,21 0 16,-21 21-16,22-21 0,-1 0 0,21 0 16,-20 0-16,-1 0 0,22-21 0,-22 21 15,21-21-15,-20 0 0,-1 0 16,0-1-16,1 1 0,-1 0 0,-21 0 16,0-21-16,1 20 0,-22 1 15,0-21-15,0 21 0,0-22 0,0 22 16,0 0-16,-22 0 0,1 0 15,0 21-15,-21 0 0,21 0 16,-1 0-16,-20 0 0,0 0 0,21 21 16,-22 0-16,1 0 0,21 0 0,-22 1 15,22 20-15,-21-21 0,21 21 16,0-20-16,21 20 0,0-21 0,0 0 16,0 22-16,0-22 0,21 0 0,21 0 15,-21-21-15,0 21 0,22-21 16,-1 0-16,-21 0 0,22 0 0,-1-21 15,0 21-15,1-21 16,-1 0-16,-21-22 0,21 22 0,-20-21 16,20 21-16,-21-22 0,0 1 0,0 0 15,1-22-15,-1 1 0,0 20 16,0-20-16,0-22 0,0 43 0,-21-22 16,0 1-16,0 21 0,0-1 0,0 22 15,0-21-15,-21 42 16,0 0-16,0 0 0,0 21 15,0 21-15,-1 1 0,1-1 16,0 0-16,0 22 0,21-22 16,0 22-16,-21-22 0,21 21 0,0-20 0,0-1 15,0 22-15,0-43 0,0 21 16,21 0-16,0 1 0,0-22 0,0 0 16,22 0-16,-22 0 15,21-21-15,1 0 0,-1 0 0,0 0 16,22 0-16,-22 0 0,0 0 0,22-21 15,-22 0-15,1 0 0,-1 0 16,-21 0-16,21-1 0,-20 1 0,-1-21 16,-21 21-16,0 0 0,0-1 0,0 1 15,0 0-15,-21 21 16,-1 0-16,1 0 0,0 21 16,0 0-16,0 1 0,0-1 0,-1 0 15,1 0-15,0 0 16,21 22-16,0-22 0,0 0 0,0 0 15,0 0-15,0 0 0,21 1 16,0-1-16,1 0 0,-1-21 0,21 0 16,-21 0-16,0 0 0,22 0 0,-22 0 15,0 0-15,21-21 0,-20 0 16,-1-1-16,0 1 0,0 0 0,-21 0 16,21 0-16,0-22 0,22 22 0,-22 0 15,0-21-15,21 21 0,-20-1 16,20 22-16,-21-21 0,21 21 15,-20 0-15,20 0 0,-21 0 0,21 0 16,-20 21-16,-1-21 0,0 22 16,-21-1-16,0 0 0,0 0 0,0 21 15,0-20-15,0-1 0,0 0 0,0 0 16,-21 0-16,0 0 0,-1 1 16,1-1-16,0 0 0,0-21 0,0 0 15,0 21-15,21-42 31,0 0-31,21 0 0,0-1 0,21 1 16,-21 0-16,1 0 0,-1-21 16,21 20-16,-21-20 0,0 0 0,22 21 15,-22-22-15,0 22 0,0-21 0,0 21 16,-21-1 0,0 44-16,0-1 0,0 0 15,0 0-15,-21 0 0,0 22 16,21-22-16,0 0 0,-21 21 15,21-21-15,0 1 0,0 20 0,0-21 16,0 0-16,21-21 0,0 21 0,0-21 16,22 0-16,-1 0 0,0 0 15,1-21-15,-1 21 0,22-21 0,-22 0 16,0-21-16,22 20 0,-22-20 0,0 0 16</inkml:trace>
  <inkml:trace contextRef="#ctx0" brushRef="#br0" timeOffset="142592.07">17335 11134 0,'0'0'0,"0"-21"15,-21 21-15,21 21 16,21 0-16,1 0 15,-1 21-15,21 1 0,0 20 0,1-20 16,-1 20-16,0-21 0,1 22 0,-1-22 16,0 1-16,-20-1 0,20-21 15,-21 21-15,0-20 0,0-1 0,-21 0 16,0 0-16,22-42 31,-22 0-31,21 0 16,-21-1-16,0 1 0</inkml:trace>
  <inkml:trace contextRef="#ctx0" brushRef="#br0" timeOffset="142803.95">18034 11134 0,'0'-43'0,"0"86"0,0-107 0,0 43 16,-21 21-16,-22 21 0,22 0 16,-21 1-16,0 20 0,-1 0 0,1 1 15,0 20-15,-22-21 0,22 1 16,-22 20-16,22-20 0,0-1 0,-1 0 15,22-21-15,-21 22 0,42-22 16,0 0-16,0 0 0,0 0 16,0 1-16,21-22 0,0 0 0,0 0 15,22 0-15,-1 0 0,0 0 0,22 0 16,-22 0-16,22-22 0,-1 1 16,-21 0-16</inkml:trace>
  <inkml:trace contextRef="#ctx0" brushRef="#br0" timeOffset="143051.81">18584 11367 0,'0'0'0,"0"21"31,-21 21-31,21-21 0,-21 22 16,21-1-16,-21 0 0,0 22 0,21-22 16,0 0-16,0 22 0,-22-1 15,22 1-15,-21-1 0,21-20 0,-21 20 16,21 1-16,0-1 0,0-20 0,0-1 15,0 0-15,0 1 0,0-1 16,0-21-16,0 0 0,0 0 0,21-21 31,0 0-31,1-21 0,-1 0 16,-21-21-16,21 21 0,-21-22 0,21 1 16</inkml:trace>
  <inkml:trace contextRef="#ctx0" brushRef="#br0" timeOffset="143314.66">18521 11748 0,'0'0'0,"-21"-64"0,21 22 0,-22-1 0,22 1 16,-21 0-16,21-1 0,0 1 0,0 0 16,21 21-16,1-1 0,-1-20 15,21 21-15,0 0 0,1 0 0,-1-1 16,0 22-16,1 0 0,-1 0 16,0 22-16,1-1 0,-22 0 0,0 21 15,0-21-15,-21 22 0,0-1 0,0 0 16,-21-20-16,0 20 0,-21-21 15,-1 21-15,1-20 0,0-1 0,-22 0 16,22 0-16,-1 0 0,1-21 16,21 0-16,0 21 0,0-21 15,42-21 1,0 21-16,21-21 0,-21 0 16,22 0-16,-1 0 0,0-1 15</inkml:trace>
  <inkml:trace contextRef="#ctx0" brushRef="#br0" timeOffset="143707.43">19346 11282 0,'0'-21'15,"0"42"-15,-21-42 16,0 21-16,0 0 0,0 0 16,-22 0-16,1 21 0,21 0 0,-22 21 15,22-20-15,-21 20 0,21-21 16,0 21-16,-1 1 0,1-22 0,21 0 15,0 21-15,0-20 0,0-1 0,0 0 16,0 0-16,21-21 16,1 0-16,20 0 15,-21 0-15,0-21 0,22 0 0,-22 0 16,21-1-16,-21 1 0,22 0 16,-22 0-16,0-21 0,0 20 0,0-20 15,-21 21-15,21-21 0,-21 20 16,0 44-1,-21-1 1,0 0-16,21 0 0,0 0 0,0 22 16,-21-22-16,21 21 0,0-21 15,0 0-15,0 1 0,0-1 0,0 0 16,0 0-16,0 0 0,21-21 0,0 0 16,0 21-16,1-21 0,20 0 15,-21 0-15,0 0 0,22-21 0,-1 0 16</inkml:trace>
  <inkml:trace contextRef="#ctx0" brushRef="#br0" timeOffset="143931.31">19939 11028 0,'0'0'0,"21"-42"16,-21-1-16,0 22 0,0 0 0,0 42 16,0 0-1,0 22-15,-21-22 0,0 21 16,0 22-16,21-22 0,-22 21 0,1-20 15,21 20-15,0-20 0,-21-1 0,21 0 16,0 1-16,-21-1 0,21-21 16,0 0-16,0 0 0,0 1 0,0-1 15,21-21-15,0 0 0,0 0 0,1 0 16,-1 0-16,0-21 16,0-1-16</inkml:trace>
  <inkml:trace contextRef="#ctx0" brushRef="#br0" timeOffset="144327.07">20341 10901 0,'0'-21'0,"0"42"0,0-21 15,0 21-15,-21 0 16,0 0-16,21 22 0,-21-1 0,-1 0 16,22 1-16,0 20 0,-21-20 15,0-1-15,21 21 0,-21-20 0,21-1 16,0 0-16,0-20 0,0 20 15,0-21-15,0 0 0,-21-21 16,21 21-16,0-42 31,0 0-31,21 0 0,0 0 16,0 0-16,0-22 0,1 1 0,-1 0 16,21-1-16,-21 1 0,22 21 0,-1-22 15,0 22-15,-21 0 0,22 21 16,-1 0-16,-21 0 0,0 21 0,1 0 15,-1 1-15,-21 20 0,0 0 16,0-21-16,0 22 0,0-1 0,0 0 16,-21-20-16,-1 20 0,1-21 15,-21 0-15,21 0 0,0 1 0,-1-1 16,1 0-16,0-21 0,0 0 16,0 0-16,0 0 0,-1 0 15,1 0-15,0 0 0</inkml:trace>
  <inkml:trace contextRef="#ctx0" brushRef="#br0" timeOffset="144494.98">19643 11261 0,'0'0'0,"-22"-21"16,1 21-16,0 0 0,42-22 31,0 22-31,22 0 0,-1 0 0,0 0 16,1 0-16,-1 0 0,22 0 0,-1-21 15,1 21-15,20-21 0,-20 21 16,42 0-16,-22 0 0</inkml:trace>
  <inkml:trace contextRef="#ctx0" brushRef="#br0" timeOffset="144956.23">21632 10710 0,'-63'0'15,"42"22"-15,-1-1 16,1 0-16,21 0 0,-21 0 16,21 22-16,-21-1 0,0 0 0,21 1 15,0 20-15,0-21 0,-21 22 16,21-22-16,-22 22 0,22-22 0,-21 0 16,21 1-16,0-1 0,-21 0 0,0-20 15,21 20-15,0-21 0,-21 0 16,21 0-16,-21-21 15,21-21 1,0 0-16,0 0 0,21 0 16,0-22-16,0 22 0,0 0 15,22-21-15,-22 21 0,21-22 0,0 22 16,-20 0-16,20-21 0,0 42 16,-21-22-16,22 22 0,-22 0 0,0 0 15,0 0-15,0 22 0,1-22 0,-22 42 16,21-21-16,-21 0 0,0 0 15,0 22-15,-21-22 0,-1 0 0,1 0 16,0 0-16,-21 1 0,-1-1 0,1 0 16,0 0-16,21-21 0,-22 0 15,1 21-15,21-21 0,0 0 0,-1 0 16,44 0 0,-1-21-16,0 21 15,21-21-15,1 0 0,-1 0 0,0-1 16</inkml:trace>
  <inkml:trace contextRef="#ctx0" brushRef="#br0" timeOffset="145458.94">22161 11176 0,'0'0'15,"-21"21"1,0 0-16,21 1 0,-21-1 16,0 0-16,21 0 0,-21 21 0,21-20 15,-22-1-15,22 21 0,0-21 16,0 0-16,0 1 0,0-1 0,0 0 15,0 0-15,22-21 0,-1 0 16,0 21-16,0-21 0,0 0 16,22 0-16,-22 0 0,21-21 0,0 0 15,-20 0-15,20 0 0,0-1 0,-21 1 16,1-21-16,20 21 0,-21-22 16,0 1-16,-21 21 0,0 0 0,0 0 15,0-1-15,0 1 0,0 42 16,-21 1-1,0-1-15,0 21 0,0-21 0,21 22 16,-22-1-16,1-21 0,0 21 16,21 1-16,0 20 0,0-20 15,0-1-15,0 0 0,0 22 0,0-22 16,0 22-16,0-1 0,0-21 0,0 22 16,0-1-16,0-20 0,0 20 15,0-20-15,0 20 0,0-21 0,0 1 16,-21-22-16,0 21 0,21 1 0,-21-22 15,-1 0-15,1 0 0,-21-21 0,0 0 16,20 0 0,1 0-16,21-21 0,-21 0 0,21-22 15,0 22-15,0-21 0,0 0 16,21-22-16,0 1 0,22-1 0,-22 1 16,21-22-16,1 21 0,-1 1 15,0-22-15,1 22 0,20-1 0,-21 1 16,1 20-16</inkml:trace>
  <inkml:trace contextRef="#ctx0" brushRef="#br0" timeOffset="146232.49">23897 10901 0,'0'-21'0,"0"42"0,0-63 16,0 20-16,-21 22 0,0 0 16,0 22-16,-22-1 0,22 0 15,-21 21-15,-1 1 0,1-1 0,0 21 16,21-20-16,-22 20 0,1 1 15,0-1-15,20 1 0,-20-1 0,21-20 16,0-1-16,21 21 0,0-41 0,0 20 16,21 0-16,0-21 0,21 1 15,1-1-15,-1 0 0,0-21 0,22 0 16,-22 21-16,22-21 0,-22 0 16,22 0-16,-22 0 0,0-21 15,1 0-15,-22 21 0,21-21 0,-21-1 16,-21 1-16,0 0 0,0 0 0,0-21 15,-21 20-15,0 1 0,-21 0 16,20 0-16,-20 0 0,0 0 0,21 21 16,-22 0-16,22-22 0,0 22 0,0 0 15,21-21-15,21 21 16,0 0 0,0 0-16,22 0 0,-22 21 0,21 1 0,-21-1 15,0 0-15,1 0 16,-1 0-16,0 22 0,-21-1 0,21 0 15,-21 1-15,0-1 0,0 21 0,0-20 16,-21 20-16,0-20 0,0 20 16,-1 1-16,1-22 0,0 21 0,21-20 15,-21-1-15,0 0 0,0 1 0,-1-22 16,22 0-16,-21 21 0,21-20 16,0-1-16,21-21 15,1-21 1,-1-1-16,21 1 0,-21 0 15,0-21-15,22 21 0</inkml:trace>
  <inkml:trace contextRef="#ctx0" brushRef="#br0" timeOffset="146599.28">24236 11621 0,'0'0'0,"0"-43"0,0 22 0,0 0 0,0 0 15,0 0-15,0-1 0,0 1 16,21 0-16,0 0 0,0 0 0,22 0 15,-22-1-15,21 22 0,0 0 16,1 0-16,-1 0 0,0 0 16,1 0-16,-1 22 0,-21-1 0,22 0 15,-22 21-15,0-21 0,-21 22 0,0-1 16,0-21-16,0 22 16,-42-22-16,20 21 0,1-21 0,-21 0 15,21-21-15,-22 22 0,22-1 0,0-21 16,0 0-16,0 0 15,21-21 1,0-1-16,21 1 0,0 0 16,0 0-16,0 0 0,1-22 15,20 22-15,-21-21 0,21 21 0,-20-22 16,-1 22-16,21 0 0,-21 0 0,22 0 16,-22 0-16,0-1 15,0 22-15,0 0 0,0 0 0,1-21 0,-1 21 16,0 0-16,0 0 15</inkml:trace>
  <inkml:trace contextRef="#ctx0" brushRef="#br0" timeOffset="147351.85">25209 11324 0,'0'64'16,"-21"-43"-16,0 0 15,0 0-15,0 0 0,0 22 0,-1-22 16,22 0-16,-21 0 0,0 22 0,21-22 15,0 0-15,0 0 0,0 0 16,0 0-16,0 1 16,21-22-16,0 0 0,1 0 0,-1 0 15,0 0-15,0 0 0,0 0 16,22 0-16,-22 0 0,21-22 0,-21 22 16,22-21-16,-22 0 0,0 0 0,21 0 15,-42 0-15,21-22 0,-21 1 16,0 21-16,0-22 0,0 1 0,0 21 15,-21-21-15,0 20 0,0 1 0,0 21 16,-22 0-16,22 0 0,-21 0 16,21 21-16,-22 1 0,22-1 0,0 21 15,0-21-15,0 0 0,21 22 0,0-22 16,0 0-16,0 0 0,0 0 16,21 1-16,0-22 0,0 0 15,0 21-15,22-21 0,-22 0 0,0 0 16,21 0-16,-20 0 0,20-21 15,-21-1-15,0 22 0,22-21 0,-22 0 16,0 0-16,0 21 0,0-21 0,0 0 16,1-1-16,-1 1 0,-21 0 15,21 21-15,-21 21 32,0 0-32,0 22 0,0-22 15,0 0-15,0 0 0,-21 0 0,21 1 16,0 20-16,0-21 0,0 0 15,0 0-15,0 1 16,21-22-16,21 21 0,-21-21 16,1 0-16,20 0 0,0 0 0,1 0 15,-1-21-15,0-1 0,-21 1 16,22 21-16,-1-21 0,-21-21 0,22 21 16,-22-1-16,0-20 0,0 21 0,0 0 15,0 0-15,-21-1 0,0 1 16,0 42-1,-21 1-15,21-1 16,0 0-16,-21 0 16,0 0-16,0 0 0,21 1 0,0-1 15,0 0-15,0 0 0,0 0 0,0 0 16,0 1-16,21-22 16,0 21-16,21-21 0,-20 0 15,20 0-15,0 0 0,1 0 0,-1 0 16,0-21-16,1 21 0,-22-22 15,21 1-15</inkml:trace>
  <inkml:trace contextRef="#ctx0" brushRef="#br0" timeOffset="147619.7">26712 11494 0,'0'-22'15,"0"65"-15,0-64 0,0-22 0,0 22 16,0 42 15,0 0-31,-21 1 0,0-1 0,21 0 16,-21 21-16,0-21 0,-1 22 0,1-1 15,0 0-15,0 1 0,0-1 16,0 22-16,-1-22 0,-20 21 0,21 1 16,0-1-16,0 1 0,21-22 0,0 22 15,-22-1-15,22-20 0,0-1 0,0 0 16,0 1-16,0-1 0,0 0 16,0-21-16,0 22 0,0-22 0,0 0 15,-21 0-15,0 0 16,21-42-1,0 0-15,0 0 16,0-21-16</inkml:trace>
  <inkml:trace contextRef="#ctx0" brushRef="#br0" timeOffset="147887.54">26585 11494 0,'0'0'15,"-21"-22"-15,21-20 0,0 21 0,0 0 16,0 0-16,0-1 0,21 22 16,22 0-16,-1 0 0,0 0 15,1 0-15,-1 0 0,0 0 0,1 22 16,-22-1-16,21 0 0,-21 0 16,-21 0-16,0 22 0,0-22 0,0 21 15,-42-21-15,21 0 0,-22 22 0,1-22 16,0 0-16,-1 0 0,1 0 15,-21 1-15,20-22 0,1 21 0,0-21 16,-1 0-16,22 21 0,0-21 0,-21 0 16,20 0-16,1 21 0</inkml:trace>
  <inkml:trace contextRef="#ctx0" brushRef="#br0" timeOffset="151291.59">15833 8255 0,'0'0'0,"0"-21"16,21 0-16,-21 0 15,21-1-15,0 1 0,0 0 16,0 0-16,22 0 0,-22 0 16,21-1-16,1 1 0,-22 0 0,21 0 15,-21 0-15,0 0 0,1-1 0,-22 1 16,0 0-16,-22 0 15,-20 21-15,0 0 0,-1 0 0,1 0 16,0 0-16,-1 0 0,-20 0 16,21 0-16,-1 0 0,1 0 0,0 21 15,-1-21-15,1 21 0,21-21 0,0 21 16,-1 1-16,22-1 0,0 0 16,22 0-16,-1 0 0,0 0 15,21 22-15,1-22 16,-22 0-16,21 21 0,22 1 0,-22-22 15,0 21-15,1 1 0,-1-1 0,0 0 16,1 1-16,-22-22 0,0 21 16,-21-21-16,0 22 0,-42-22 0,20 21 15,-20-21-15,0 0 0,-22 1 16,22-1-16,-22-21 0,22 0 0,-21 0 16,-1 0-16,1 0 0,20 0 0,-20 0 15,20 0-15,-20-21 0,21-1 16,20 1-16,-20 0 0,21 0 0,21-21 15,0 20-15,0-20 0,0 21 0,0-21 16,21-1-16,0 1 16,22 0-16,-1-1 0,0 1 0,1 0 15,-1-1-15,21 22 0,-20-21 16,20 21-16,1-1 0</inkml:trace>
  <inkml:trace contextRef="#ctx0" brushRef="#br0" timeOffset="151691.35">16489 8255 0,'0'0'0,"0"21"0,0 0 16,-21 22-16,-1-22 0,22 0 15,-21 21-15,21-20 0,0-1 0,-21 0 16,21 0-16,0 0 0,0 0 0,0 1 15,0-1-15,0 0 16,21-21-16,0 0 0,1 0 0,-1 0 16,0 0-16,0 0 0,0 0 0,0 0 15,22-21-15,-22 0 0,0 21 16,0-22-16,0 1 0,1 0 0,-1 0 16,0 0-16,0-22 0,-21 22 0,0 0 15,21 0-15,-21-21 0,0 20 16,0 1-16,0 0 15,0 42 1,-21-21 0,21 21-16,0 1 0,-21-1 15,21 0-15,0 0 16,0 0-16,21-21 16,0 0-1</inkml:trace>
  <inkml:trace contextRef="#ctx0" brushRef="#br0" timeOffset="151995.18">17272 8107 0,'0'0'0,"0"-21"0,-21 21 16,0 21-16,-1 0 15,1 0-15,0 22 0,21-22 16,-21 21-16,0 22 0,0-22 0,-1 0 15,22 22-15,-21-22 0,0 22 16,0-1-16,0 1 0,0-1 0,21 1 16,-22-1-16,1 1 0,0-1 0,21 1 15,-21-22-15,21 21 0,-21-20 16,21-1-16,0 0 0,0 1 16,0-22-16,0 0 0,0 0 0,0 0 15,21-42 1,0 0-16,-21 0 15,21 0-15,0-22 0,-21 22 0,22-21 16,-1 0-16,0-22 0</inkml:trace>
  <inkml:trace contextRef="#ctx0" brushRef="#br0" timeOffset="152256.03">17039 8424 0,'0'-42'0,"0"84"0,0-126 0,-21 20 0,21 22 15,-21 21-15,21-22 0,0 22 16,0 0-16,0 0 0,21 0 0,21 21 15,-21 0-15,22 0 0,-1 0 16,0 0-16,1 0 0,-1 0 16,0 21-16,1 0 0,-1 0 0,-21 22 15,0-22-15,-21 21 0,0 0 0,0-20 16,-21 20-16,0 0 0,0-21 16,-21 1-16,-22 20 0,22-21 0,-1 0 15,1-21-15,0 21 0,-1 1 16,22-22-16,0 0 0,0 0 0,21-22 31,21 22-31,0-21 16,0 0-16</inkml:trace>
  <inkml:trace contextRef="#ctx0" brushRef="#br0" timeOffset="152538.87">17674 8065 0,'0'0'0,"0"21"31,-21 0-31,0 0 0,0 21 0,-1 1 0,22-1 16,-21 22-16,0-22 0,0 21 15,0 1-15,0-22 0,21 22 16,-22-1-16,1 22 0,21-22 0,-21 1 16,0-1-16,21 1 0,-21-1 0,21-20 15,-21 20-15,-1-20 0,22-1 16,0 0-16,-21-21 0,21 22 0,0-22 15,0 0-15,0 0 0,0 0 16,21-42 0,-21 0-16,22 0 15,-22-21-15,21 20 0,-21-20 16,21 0-16</inkml:trace>
  <inkml:trace contextRef="#ctx0" brushRef="#br0" timeOffset="152810.71">17484 8361 0,'21'-42'0,"-42"84"0,42-127 16,0 43-16,0 0 0,0 20 16,0-20-16,1 21 0,-1 0 0,0 0 15,0 21-15,21-22 0,-20 22 16,-1-21-16,21 21 0,-21 0 0,0 0 16,22 21-16,-22 1 0,0-1 0,-21 0 15,0 21-15,0-21 0,0 22 16,0-1-16,-42-21 0,21 22 0,-22-1 15,1-21-15,0 0 0,20 0 0,-20 1 16,0-1-16,21 0 16,-22-21-16,22 0 0,42 0 31,0-21-15,22 0-16,-22 21 0,0-22 0</inkml:trace>
  <inkml:trace contextRef="#ctx0" brushRef="#br0" timeOffset="153176.5">18119 8128 0,'-106'85'32,"85"-64"-32,-1 21 15,22-21-15,-21 22 0,0-22 0,21 0 16,-21 21-16,21-20 0,0-1 15,0 0-15,0 0 0,0 0 0,21 0 16,0-21-16,0 0 0,1 0 16,20 0-16,-21 0 0,21 0 15,-20 0-15,20 0 0,-21-21 0,0 0 16,22 0-16,-22 21 0,0-42 16,0 20-16,-21 1 0,0-21 0,0 21 15,0-22-15,0 1 0,0 21 0,-21-21 16,0 20-16,0 1 15,-1 0-15,1 0 0,0 21 0,0 0 16,0 0-16,0 0 0,21 21 0,-22 21 16,22-20-16,0-1 15,0 0-15,0 0 0,22 0 0,-1 0 16,0 1-16,0-1 0,21-21 16</inkml:trace>
  <inkml:trace contextRef="#ctx0" brushRef="#br0" timeOffset="153508.31">18584 8255 0,'0'0'0,"0"-21"0,0 0 15,0 0-15,21-1 16,1 1-16,-1 0 0,0 0 0,0 0 16,0 21-16,22 0 0,-22 0 0,0 0 15,21 0-15,-21 21 0,1-21 16,-1 42-16,0-21 0,-21 1 0,0 20 15,0-21-15,0 21 0,0-20 16,0 20-16,0-21 0,0 21 0,-21-20 16,0-1-16,-1 0 0,1 0 0,0 0 15,0-21-15,21 21 16,-21-21-16,21-21 16,0 0-1,0 0-15,0 0 0,0 0 16,21-1-16,0 1 0,-21-21 0,21 21 15,0-22-15,1 1 0,-1 0 0,0-1 16,0 1-16,0 0 0,0-1 16,22 22-16</inkml:trace>
  <inkml:trace contextRef="#ctx0" brushRef="#br0" timeOffset="153777.16">19643 7684 0,'0'0'16,"0"21"-1,-43 0-15,22 0 16,0 0-16,-21 22 0,20-22 0,-20 21 16,21 22-16,-21-22 0,20 0 15,1 22-15,0-22 0,0 0 0,0 1 16,0-1-16,-1 0 0,22 1 16,-21-1-16,21-21 0,0 22 0,0-22 15,0 0-15,0 0 0,0 0 0,21 0 16,1-21-16,-1 0 0,0 22 15,0-22-15,0 0 0,0 0 0,22 0 16,-22 0-16,0-22 0,0 1 16,22 21-16,-22-21 0,0 0 15,0 0-15,-21 0 0</inkml:trace>
  <inkml:trace contextRef="#ctx0" brushRef="#br0" timeOffset="153935.07">19304 8065 0,'-21'0'0,"42"0"0,-63 0 16,42 21 0,21-21-16,0 0 0,0 0 15,0 0-15,22 0 0,-22 0 16,21 0-16,0 0 0,1 0 0,-1 0 16,0 0-16,1 0 0</inkml:trace>
  <inkml:trace contextRef="#ctx0" brushRef="#br0" timeOffset="154278.87">21484 7684 0,'0'-22'15,"0"44"-15,0-65 0,-21 43 16,21 21 0,-21 1-16,0 20 0,21-21 15,-22 21-15,1 1 0,-21 20 0,21 1 16,-22-1-16,22 1 0,-21-22 0,21 22 16,0-1-16,-1-21 0,1 22 15,0-22-15,0-21 0,21 22 0,0-22 16,0 21-16,0-21 0,0 1 0,0-1 15,21-21 1,0 0-16,0 0 0,1 0 0,-1 0 16,0-21-16,0 21 0,21-22 15,-20 1-15,-1 0 0</inkml:trace>
  <inkml:trace contextRef="#ctx0" brushRef="#br0" timeOffset="154462.76">21061 8170 0,'-43'0'16,"86"0"-16,-107 22 0,43-1 0,0-21 0,42 0 31,21 0-15,-20 0-16,-1 0 0,21 0 0,-21 0 16,22 0-16,-1 0 0,-21 0 15,21-21-15,1-1 0,-22 22 0,21-21 16,1 21-16,-1-21 0</inkml:trace>
  <inkml:trace contextRef="#ctx0" brushRef="#br0" timeOffset="154846.54">21929 8276 0,'-43'0'0,"86"0"0,-107 0 0,64 21 15,-21-21-15,0 0 0,42 0 32,0 0-32,0 0 0,0 0 15,1 0-15,20-21 0,-21 21 0,0-21 16,22 21-16,-22-21 0,0 0 16,21 0-16,-21-1 0,1 1 0,-1 0 15,-21 0-15,0 0 0,0 0 0,0-1 16,-21 22-1,-22 22-15,22-22 0,0 21 16,-21 21-16,20-21 16,-20 22-16,21-22 0,0 21 0,0-21 15,-1 22-15,1-22 0,21 0 0,0 0 16,0 0-16,0 0 0,0 1 16,21-1-16,1-21 0,-1 0 0,0 21 15,21-21-15,-21 0 0,1 0 0,20 0 16,-21 0-16,21 0 0,1 0 15</inkml:trace>
  <inkml:trace contextRef="#ctx0" brushRef="#br0" timeOffset="155087.43">22606 8001 0,'0'21'16,"0"0"-16,0 22 15,0-22-15,0 21 0,0-21 0,0 22 16,0-22-16,0 21 0,21-21 16,-21 1-16,21 20 0,-21-21 0,0 0 15,21 0-15,1 1 0,-22-1 16,21 0-16,0 0 0,-21 0 16,21-21-16,0 0 15,-21-21 1</inkml:trace>
  <inkml:trace contextRef="#ctx0" brushRef="#br0" timeOffset="155315.04">22923 8065 0,'0'0'0,"-21"0"0,0 0 0,0 0 16,0 0-16,0 0 0,-22 0 15,22 21-15,0 0 0,-21 0 0,-1 0 16,22 22-16,-21-22 0,-1 21 15,22 0-15,-21-20 0,21 20 16,-22-21-16,22 21 0,-21-20 0,21-1 16,0 0-16,-1 0 0,22 0 0,0 0 15,0 1-15,0-1 16,22-21 0,20 0-16,-21 0 0,0 0 0,22 0 15</inkml:trace>
  <inkml:trace contextRef="#ctx0" brushRef="#br0" timeOffset="155648.01">23431 7726 0,'-21'-21'0,"42"42"0,-42-63 16,0 42-16,0 0 15,0 21-15,21 0 16,-21 0-16,-1 0 0,22 22 0,0-1 16,-21-21-16,0 43 0,21-22 15,-21 0-15,21 1 0,-21-1 0,21 21 16,-21-20-16,21-1 0,0 0 16,0-20-16,0 20 0,0 0 0,0-21 15,0 22-15,0-22 0,0 0 16,0 0-16,21 0 0,0 1 0,0-22 15,0 0-15,0 0 16,1 0-16,-1 0 0,0 0 0,21 0 16,-21 0-16,1-22 0,20 1 0,-21 0 15</inkml:trace>
  <inkml:trace contextRef="#ctx0" brushRef="#br0" timeOffset="155895.49">23114 8086 0,'0'0'0,"42"0"31,-21 0-31,22 0 0,-22 0 16,21-21-16,1 21 0,-1-22 0,0 22 15,1 0-15,-1 0 0,0-21 16,1 21-16,-1 0 0,-21 0 0,21 0 15,-20 0-15,-1 0 0,-21-21 16,0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8T07:16: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2815 0,'0'0'0,"0"-21"15,-21 21-15,0 0 16,0 21-1,0 0-15,21 1 16,-21 20-16,-1 0 0,22 22 16,-42-1-16,42 1 0,0 20 15,0 1-15,0 21 0,0-21 0,0 20 0,0 1 16,0 0-16,0 21 16,0 0-16,0-21 0,0 21 0,0 0 15,0 21-15,0 0 0,0 0 0,0-21 16,0 43-16,0-22 0,-21 0 15,0 0-15,0 0 0,21 22 0,0-22 16,-22 0-16,22 21 0,0-20 0,-21-1 16,21 21-16,0-21 0,0 22 15,0-22-15,0 21 0,0-21 0,0 22 16,0-22-16,0 0 0,0 0 0,0 0 16,0 0-16,0-21 0,0 22 15,0-22-15,0-22 0,0 1 0,0 0 16,0-21-16,0-1 0,0 1 15,0-21-15,0-22 0,0 0 0,0-21 16,21-21-16</inkml:trace>
  <inkml:trace contextRef="#ctx0" brushRef="#br0" timeOffset="916.15">6562 3027 0,'0'0'0,"84"0"0,1 0 0,0 21 15,-1-21-15,1 0 0,21 0 0,0 0 16,-1 21-16,1-21 0,21 0 16,-21 0-16,42 21 0,-21-21 0,0 0 15,21 0-15,22 0 0,-1 0 0,0 0 16,1 0-16,190 43 16,-170-43-16,22 0 0,-1 0 0,22 0 15,0 0-15,0 0 0,-21 0 0,20 0 16,1 0-16,0 0 0,21 0 15,-21 0-15,0 0 0,0 0 0,-1 0 16,1 0-16,-21 0 0,0-21 16,20 21-16,-41 0 0,21 0 15,-22 0-15,-21 0 0,22 0 0,-22 0 16,1 0-16,-1 0 0,-21 0 0,0 0 16,0 0-16,-21 0 0,0 0 15,0 0-15,-21 0 0,21 0 0,-21 0 16,0 0-16,0 0 0,-22 0 0,22-22 15,-21 22-15,0 0 0,-22 0 16,22 0-16,-22 0 0,1 0 0,-1 0 16,-20 0-16,20 0 0,-21 0 0,1 0 15,-22 0-15,0 0 0,0 0 16,0 22-16,-21-1 0,0 0 16,0 0-16,0 0 0,0 22 0,0-22 15,0 21-15,0 0 0,0 1 16,0-1-16,-21 22 0,21-22 0,-21 0 15,0 22-15,21-1 0,0 1 0,-42 20 16,-22 86-16,64-86 16,0 22-16,21-21 0,0 21 0,-21 0 15,0 21-15,0 0 0,-21-22 0</inkml:trace>
  <inkml:trace contextRef="#ctx0" brushRef="#br0" timeOffset="1466.83">17314 8382 0,'0'-381'0,"0"762"15,0-1101-15,21 466 0,1 85 0,-22 42 0,21 85 16,0 42-16,-21 21 0,21 42 15,-21 22-15,21 0 0,-21 21 16,0-1-16,21 22 0,-21 0 0,0 0 16,0 0-16,0 0 0,0-21 0,0 21 15,0 0-15,0-21 0,-21 21 16,21-21-16,0 0 0,-21-22 0,0 22 16,0-21-16,0 0 0,21-1 0,-22 1 15,1 0-15,0-1 0,0-20 0,21-1 16,-42 1-16,20-1 0,1 1 15,0-22-15,-21 22 0,21-22 0,-22 0 16,1 1-16,0-1 0,-1-21 0,-20 21 16,-1-20-16,1 20 0,-1-21 15,-20 0-15,-1-21 0,0 21 16,-21-21-16,22 0 0,-22 0 0,-21 0 16,21 0-16,-21 0 0,0 0 0,0 0 15,-21 0-15,0 0 0,0 0 16,-1-21-16,1 21 0,-21-21 0,0 21 15,-1-21-15,1 21 0,-22-21 0,-20 0 16,20 21-16,-20-22 0,-1 1 0,0 21 16,1-21-16,-1 21 0,-21-21 15,21 21-15,1-21 0,-22 21 16,21-21-16,1 21 0,-22-22 0,21 1 16,0 21-16,1-21 0,20 21 0,-20 0 15,20-21-15,-21 21 0,22-21 0,-1 21 16,1-21-16,-1 21 0,-20-22 15,20 1-15,22 21 0,0 0 0,-1 0 16,22 0-16,0 0 0,0 0 0,21 0 16,0 0-16,0 0 0,0 0 0,21 0 15,0 0-15,0 0 0,22 0 16,20 0-16,-21 0 0,43 0 0,-21 0 16,20-21-16,1 21 0,0-21 15,-1 0-15,22 0 0,0-22 0,0 22 16,0-21-16,-1-1 0</inkml:trace>
  <inkml:trace contextRef="#ctx0" brushRef="#br0" timeOffset="2115.12">2413 6519 0,'-21'22'0,"42"-44"0,-63 44 0,63-22 47,21 0-47,-21 0 15,43 0-15,-22 0 0,22 0 0,-1 0 16,22 0-16,-1 0 0,22-22 0,0 1 16,0 21-16,21 0 0,0-21 15,21 21-15,-21 0 0,21-21 0,0 21 16,1-21-16,-1 21 15,21-21-15,-21 21 0,0-22 0,1 22 16,-22-21-16,21 0 0,-42 21 0,21 0 16,-22-21-16,-20 21 0,-21 0 15,20 0-15,-41 0 0,-1 0 0,-21 0 16,0 0-16,0 0 0,-21-21 16,-21 21-1,21-21-15,-21 21 16,0 0-16,0-22 0,0 22 15,-1 0-15</inkml:trace>
  <inkml:trace contextRef="#ctx0" brushRef="#br0" timeOffset="2510.89">5397 6011 0,'0'0'0,"-21"-21"0,0 21 0,0 0 0,0 0 15,21 21 17,0 1-32,21-1 15,0-21-15,0 21 0,22-21 16,-1 21-16,0-21 0,1 0 0,-1 21 16,0-21-16,1 0 15,20 21-15,-21-21 0,1 0 0,-1 0 16,0 0-16,1 22 0,-1-22 0,-21 0 15,0 0-15,1 0 0,-1 21 16,-21 0-16,0 0 16,-21-21-16,-22 21 0,1 0 0,0 1 15,-1 20-15,-20 0 0,-1-21 16,1 22-16,-22-1 0,22 0 0,-1 1 16,1-1-16,-1 0 0,1 1 0,20-22 15,1 21-15,21-21 16,-22 1-16,22-1 0,21 0 0,0 0 15,21-21 1,22-21 0</inkml:trace>
  <inkml:trace contextRef="#ctx0" brushRef="#br0" timeOffset="4075.4">6794 6498 0,'0'21'0,"-21"-21"32,42 0-1,1 0-31,-1 0 0,21 0 0,0 0 16,22 0-16,-1-21 0,1 21 0,21-21 15,-1 21-15,1-21 16,21 21-16,0 0 0,-1-21 0,1 0 15,0 21-15,0 0 0,-21 0 0,-1-22 16,-20 22-16,20 0 0,-41 0 16,-1 0-16,0 0 0,-20 0 0,-1 0 15,0 0-15,-21 22 16</inkml:trace>
  <inkml:trace contextRef="#ctx0" brushRef="#br0" timeOffset="4567.12">10350 6498 0,'43'0'16,"-1"0"-16,-21 0 16,22 0-16,20-21 0,-21 0 0,22 21 0,-1-21 15,22 21-15,-21 0 0,20-21 16,1 21-16,-22 0 0,1 0 15,21-22-15,-43 22 0,21 0 0,-20 0 16,-1 0-16,-21 0 0,0 0 0,1 0 16,-1 0-16,0 0 47</inkml:trace>
  <inkml:trace contextRef="#ctx0" brushRef="#br0" timeOffset="5066.83">13779 6710 0,'0'0'0,"22"0"31,20 0-31,0 0 0,1 0 16,20 0-16,1 0 0,-1 0 0,1 0 16,-1 0-16,1 0 0,-22 0 15,21 0-15,-20 0 0,-1 0 0,0 0 16,-20 0-16,-1-21 0,21 21 0,-42-21 16,21 21-16</inkml:trace>
  <inkml:trace contextRef="#ctx0" brushRef="#br0" timeOffset="6141.05">17166 4890 0,'0'0'0,"0"-22"0,0 1 31,21 21-31,-21-21 16,21 21-16,-21 21 47,0 0-47,0 1 0,0-1 15,22 21-15,-22 0 0,0 1 0,0-1 16,21 0-16,-21 1 0,0 20 16,0-20-16,21-1 0,0 21 0,0-20 15,-21 20-15,0 1 0,0-1 16,21 1-16,-21-1 0,0 1 15,0-1-15,0-20 0,0 20 0,0 1 16,0-1-16,-21 1 0,0-1 16,21 1-16,-21-1 0,0 1 0,0 20 15,21-41-15,0 20 0,-22 1 0,22-1 16,-21-21-16,21 1 0,0-1 16,0 0-16,0 1 0,0-1 0,0-21 15,0 22-15,0-22 0,0 21 0,0-21 16,0 0-16,0 1 0,0-1 15,0 0-15,0 0 0,0 0 0,-21-21 16,0 0 0</inkml:trace>
  <inkml:trace contextRef="#ctx0" brushRef="#br0" timeOffset="18583.25">2773 1926 0,'21'0'31,"0"-21"-15,-21 0 0,0 0-1,0 0-15,0-1 16,0 1-16,0 0 16,0 0-16,-21 0 15,0 21 1,0 0-16,-1 0 15,1 0-15,0 21 0,0-21 0,0 21 16,-22 0-16,22 0 0,0 1 16,0-1-16,0 0 0,0 0 15,21 0-15,0 22 0,-22-22 16,22 0-16,0 0 0,0 0 16,0 0-1,22-21-15,-1 0 0,0 0 16,0 0-16,0-21 15,0 21-15,1-21 0,-1 0 0,-21 0 16,21 0-16,0-1 0,0 22 16,-21-42-16,0 21 15,0 0-15,21 0 0,-21-1 0,0 1 16,0 0-16,0 42 31,0 0-15,0 1-16,0-1 0,0 0 15,0 0-15,0 0 0,22 22 16,-22-22-16,0 0 0,0 0 0,21-21 16,0 21-16,-21 0 0,21-21 15,0 0-15,-21 22 0,21-22 0,1 0 16,-1 0-16,0 0 16,0 0-16,0-22 0,0 1 15,-21 0-15,0 0 0,22 21 16,-22-21-16,21-22 0,-21 22 0,0 0 15,21-21-15,-21 21 16,0-22-16,0 1 0,0 0 0,0 20 16,0-20-16,0 0 0,0 21 15,0-22-15,0 22 0,0-21 0,0 21 16,-21-1-16,0 1 0,-1 0 16,1 0-16,0 0 0,0 0 0,0 21 15,0 0-15,-1 0 0,-20 0 16,21 0-16,-21 0 0,-1 21 0,1-21 15,0 21-15,-1 0 0,-20 21 16,20-20-16,1 20 0,-21 0 16,20 1-16,1 20 0,0-21 0,-1 1 15,1 20-15,0-20 0,20-1 16,1 0-16,0 1 0,0-1 16,21 0-16,0-21 0,0 22 15,0-22-15,0 21 0,21-21 0,21 1 16,-20-1-16,20 0 0,0-21 15,1 21-15,20-21 0,1 0 0,-22 0 16,21 0-16,1 0 0,-1 0 16,-20 0-16,20 0 0,-20 0 0,-1 0 15,0 0-15,1-21 0,-1 21 16,-21-21-16,0 21 0,0 0 0,1-21 16,-1 21-16,-21-22 31,21 22-31,-21-21 109</inkml:trace>
  <inkml:trace contextRef="#ctx0" brushRef="#br0" timeOffset="24795.27">6308 2942 0,'21'0'62,"0"0"-62,21 0 16,1 0-16,-1 0 0,21 0 0,1 21 15,-1-21-15,22 0 0,-21 0 0,20 0 16,1 0-16</inkml:trace>
  <inkml:trace contextRef="#ctx0" brushRef="#br0" timeOffset="25590.81">6435 3471 0,'-22'0'16,"1"0"-16,21 22 15,21-22 48,1 0-63,-1 0 0,0 0 0,21 0 15,-21 0-15,1 0 0,20 0 16,0 0-16,1 0 0,-1 0 0,0 0 16,1 21-16,-1-21 0,0 0 15,1 0-15,-1 0 0,0 0 0,1 0 16,-22 21-16</inkml:trace>
  <inkml:trace contextRef="#ctx0" brushRef="#br0" timeOffset="26459.31">8530 3598 0,'21'0'16,"0"0"0,1 0-16,-1 0 0,0 0 0,0 22 15,21-22-15,-20 0 0,-1 0 16,21 0-16,-21 0 0,0 0 0,22 0 16,-22 0-16,21 0 0,1 0 15,-1 0-15,-21 0 0,43 0 16</inkml:trace>
  <inkml:trace contextRef="#ctx0" brushRef="#br0" timeOffset="27015.3">14055 3747 0,'21'0'15,"-42"0"-15,63 0 0,0 0 0,-21 0 16,1 0-16,-1 0 0,0 0 0,0 0 16,0 0-16,0 0 0,1 0 0,20 0 15,-21 0-15,21 0 16,-20 0-16,20 0 0,0 0 0,-21 0 15,22 0-15,-22 0 0,21 0 0,1 0 16,-1 0-16,0 0 0,1 0 16,20 0-16,-21 0 0</inkml:trace>
  <inkml:trace contextRef="#ctx0" brushRef="#br0" timeOffset="27131.05">15240 3747 0,'0'0'0,"106"0"16,0 21-16,-1-21 0,1 0 0,0 21 16,0-21-16,0 0 0,0 21 0,-1 0 15,1-21-15,-21 21 0,21-21 16,0 22-16,-22-22 0,1 21 0,0-21 15,-1 0-15,-20 21 0,-1-21 16,1 0-16,-1 0 0,-20 0 0</inkml:trace>
  <inkml:trace contextRef="#ctx0" brushRef="#br0" timeOffset="28051.45">6689 4636 0,'105'0'0,"-210"0"0,316 0 0,-105 0 16,21 0-16,0 0 0,0 0 16,21 0-16,-21 0 0,21 0 0,22 0 15,-22 0-15,21 0 0,1 0 16,-1 0-16,0 0 0,1 0 0,-1 0 15,21 0-15,1 0 0,-1 0 0,-20 0 16,-1 0-16,0 0 0,1 0 16,-22 0-16,21 0 0,-21 0 0,1 0 15,-1 0-15,0 0 0,-21 0 16,21 0-16,21 21 0,-20-21 16,-1 0-16,0 0 0,0 0 0,0 0 15,0 0-15,1 0 0,-1 21 0,0-21 16,-21 0-16,21 0 0,-21 0 15,0 21-15,0-21 0,0 0 0,0 0 16,0 21-16,0-21 0,-21 0 16,0 0-16,0 21 0,-1-21 0,22 0 15,-21 0-15,0 0 0,0 22 0,0-22 16,0 0-16,-1 0 0,1 21 16,-21-21-16,21 0 0,-22 21 0,22 0 15,-21-21-15,21 21 16,-22-21-16,1 21 0,0-21 0,-22 22 15,1-1-15,-1-21 0,-20 21 0,-1-21 16,-21 0-16,0 0 0,0 21 16,-21 0-16,0 0 15,-21-21-15,0 0 16,-21 0-16,21 0 0,-22 0 0</inkml:trace>
  <inkml:trace contextRef="#ctx0" brushRef="#br0" timeOffset="29246.9">7726 6054 0,'0'0'0,"21"-21"0,0 21 16,-21-22-16,0 1 0,-42 0 16,21 21-16,-22-21 0,1 21 15,0-21-15,-22 21 0,1-21 0,-1 21 16,1-22-16,-1 22 0,1 0 16,-1 0-16,-21 0 0,1 0 0,-1 0 15,22 22-15,-22-1 0,0 0 16,22 0-16,-22 0 0,22 22 15,-1-22-15,22 21 0,-22 0 0,22 22 16,0-22-16,-1 22 0,22-1 16,-21 1-16,42-1 0,0 1 0,0-1 15,21-20-15,21 20 0,1-21 0,20 1 16,22-1-16,21-21 0,-1 22 16,22-22-16,0-21 0,0 0 0,22 0 15,-1 0-15,0 0 0,0 0 0,0-21 16,0-1-16,1-20 15,-22 21-15,0-21 0,-22 20 0,1-20 0,0-21 16,-21 20-16,-22-20 0,-20-1 0,-1 22 16,-21-22-16,-21 1 15,-21-1-15,0 1 0,-43 21 0,1-22 16,-22 22-16,0-1 0,-42 1 0,22 21 16,-44 0-16,1 21 0,0 0 15,0 0-15,-21 21 0,20 21 0,1-21 16,0 22-16,21 20 0,0-20 15,0 20-15,42 1 0,-20-1 0,41 1 16,1-1-16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4E8-FFDE-4BE2-8E14-7536B32B8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ACE54-E7C1-47C6-87B6-B97AFD7A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905E-D4BA-4A2F-8762-E6038047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778E-BA68-41C1-A810-D22F2CE0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B089-310C-4D12-9673-E89FDF4D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EE1B-65AA-4B5E-9EA7-365B6A57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7FF0-B61A-4320-B7E1-E8805549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6947-20F1-49D4-97C9-A9E528FA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5D67-E25C-4D67-B4C8-0E4F74A1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65BF-6134-4ADA-A21A-1BDB55F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5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867C0-8F1C-46FC-A33E-507D97D5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DDC8-631E-435F-A672-6EFE0879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AD446-C286-4E63-84CE-2BEE069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6B76-4CD0-41C3-9E77-4903DD4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E60E-2B3D-4A4E-839B-CCC0A12F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15CE-8F8E-41DA-8DB0-5D44F93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B062-B571-42D3-A3C3-2D476934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FEF9-69EB-42D8-AFE4-77F875EB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F673-0D55-43A9-BECE-2279B948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ACB5-774C-4A02-AEDC-994E0B7F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F8AB-DF10-45F9-852F-396D979C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486B3-8D45-43EC-A5AA-BA545474A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249B-D932-4C70-BE70-D24C0248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68CE-D6C9-4453-BC2D-0B24D84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F39D-0291-406C-A277-ED632CCD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8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D314-5BFE-4952-B937-CEDA45C5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2CC4-964E-432C-89EE-C653FF5B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228AD-D11A-47F2-B759-535715736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1B57-3150-4EB6-88AD-093BF82F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FCB0-D9B6-4E7D-8C3A-9C2C76EF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6E0F-11C1-45A8-B7FA-66B96C4D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7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6E91-3F7F-45E5-AB27-11681534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6C61D-40D4-46C4-B53F-01AF1632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9CAD1-9E74-4E79-B529-7BF238D20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99074-63B6-4381-8982-CFBB4A7E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2E1B6-469B-4AE5-8939-42A11C91A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6D6E3-9627-492D-B35C-9FA7DB6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C9B4B-EF2F-48C6-9E84-EE58FCF0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3DF11-18E1-4141-917E-60E3B737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4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BE9E-F0E8-43A5-A048-97AA21D3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17996-E134-4996-AA94-C7D34A2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ADE2-A587-4E96-B2E0-7ADCCE94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AC29F-2CD8-4358-AE4D-0B1E4205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7E75D-EE1E-42B1-980C-D1769F16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40A1-9542-4476-B34F-0385AD63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6F54-C317-4F1A-9DCF-DC9393B7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78D-9609-490A-82E2-6F5F7A77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8D0F-A1A1-4995-B97D-97F6BA4A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9B179-D454-4FDC-93AE-8147392A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1261-DB87-452C-8163-36512F6F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6123E-1A77-4956-92B2-24214981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FF0E-DC19-47D5-8A98-417621DE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6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0224-F2CA-47CE-94DA-8F53471D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CC815-1BB0-4B6E-8C71-874B8BB47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49665-BBDE-4ADF-9D5D-C3A7E7DA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B8DD-7D8C-4047-B2FA-2D64CCFA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07D7-E66F-409A-A5E5-E500D19F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90843-449A-45AC-99BC-A0F2E341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2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4028-8EB2-4ECC-9789-3DDC914A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F542-6848-4FF1-9BDD-51EAA57C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8D28-E4B8-4536-A422-9FE45F20B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6C39-A36E-4AF3-9E84-DD862E85F15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32AD-0F7D-48EC-B974-C064A9B9D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35FF-24DC-4D18-9AE5-6EC0519D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C992-4247-4C5D-B5D5-D370A9C52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8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6A67A-6856-4218-A645-2E0BFB3DE20B}"/>
                  </a:ext>
                </a:extLst>
              </p14:cNvPr>
              <p14:cNvContentPartPr/>
              <p14:nvPr/>
            </p14:nvContentPartPr>
            <p14:xfrm>
              <a:off x="114120" y="0"/>
              <a:ext cx="1143036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6A67A-6856-4218-A645-2E0BFB3DE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1144908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18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6A29A8-01E2-469E-B147-C4ACBC886C97}"/>
                  </a:ext>
                </a:extLst>
              </p14:cNvPr>
              <p14:cNvContentPartPr/>
              <p14:nvPr/>
            </p14:nvContentPartPr>
            <p14:xfrm>
              <a:off x="1447920" y="495360"/>
              <a:ext cx="3398760" cy="176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6A29A8-01E2-469E-B147-C4ACBC886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486000"/>
                <a:ext cx="341748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1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5FFDF-B1D7-4024-B0E2-89D03AD1897B}"/>
                  </a:ext>
                </a:extLst>
              </p14:cNvPr>
              <p14:cNvContentPartPr/>
              <p14:nvPr/>
            </p14:nvContentPartPr>
            <p14:xfrm>
              <a:off x="144720" y="122040"/>
              <a:ext cx="974628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5FFDF-B1D7-4024-B0E2-89D03AD18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12680"/>
                <a:ext cx="976500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07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74BA40-C86B-4E3C-9F3D-2D66CC5D9F1C}"/>
                  </a:ext>
                </a:extLst>
              </p14:cNvPr>
              <p14:cNvContentPartPr/>
              <p14:nvPr/>
            </p14:nvContentPartPr>
            <p14:xfrm>
              <a:off x="289440" y="129600"/>
              <a:ext cx="953316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74BA40-C86B-4E3C-9F3D-2D66CC5D9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20240"/>
                <a:ext cx="955188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23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9A743F-AF2D-43AD-958F-F3F397F1E3B6}"/>
                  </a:ext>
                </a:extLst>
              </p14:cNvPr>
              <p14:cNvContentPartPr/>
              <p14:nvPr/>
            </p14:nvContentPartPr>
            <p14:xfrm>
              <a:off x="1165680" y="533520"/>
              <a:ext cx="8512200" cy="6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9A743F-AF2D-43AD-958F-F3F397F1E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524160"/>
                <a:ext cx="853092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67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4368A-3908-4CBB-B688-B2530D60CB5D}"/>
                  </a:ext>
                </a:extLst>
              </p14:cNvPr>
              <p14:cNvContentPartPr/>
              <p14:nvPr/>
            </p14:nvContentPartPr>
            <p14:xfrm>
              <a:off x="601920" y="106560"/>
              <a:ext cx="8070120" cy="157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4368A-3908-4CBB-B688-B2530D60C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97200"/>
                <a:ext cx="808884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2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3A5611-1DBC-4D95-9C7D-76C887C3F7E2}"/>
                  </a:ext>
                </a:extLst>
              </p14:cNvPr>
              <p14:cNvContentPartPr/>
              <p14:nvPr/>
            </p14:nvContentPartPr>
            <p14:xfrm>
              <a:off x="198000" y="175320"/>
              <a:ext cx="8831880" cy="381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3A5611-1DBC-4D95-9C7D-76C887C3F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65960"/>
                <a:ext cx="8850600" cy="38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5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7AE809-7A01-49BE-9B70-2C8BCD2D2C5D}"/>
                  </a:ext>
                </a:extLst>
              </p14:cNvPr>
              <p14:cNvContentPartPr/>
              <p14:nvPr/>
            </p14:nvContentPartPr>
            <p14:xfrm>
              <a:off x="1531440" y="708840"/>
              <a:ext cx="6172560" cy="424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7AE809-7A01-49BE-9B70-2C8BCD2D2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080" y="699480"/>
                <a:ext cx="6191280" cy="42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64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AB1353-5E3D-419F-9867-F97FCCB5FE31}"/>
                  </a:ext>
                </a:extLst>
              </p14:cNvPr>
              <p14:cNvContentPartPr/>
              <p14:nvPr/>
            </p14:nvContentPartPr>
            <p14:xfrm>
              <a:off x="152280" y="0"/>
              <a:ext cx="456480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AB1353-5E3D-419F-9867-F97FCCB5F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458352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7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5A58DD-539D-4C6E-99AF-4D2EB635DB33}"/>
                  </a:ext>
                </a:extLst>
              </p14:cNvPr>
              <p14:cNvContentPartPr/>
              <p14:nvPr/>
            </p14:nvContentPartPr>
            <p14:xfrm>
              <a:off x="723960" y="83880"/>
              <a:ext cx="3596760" cy="85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5A58DD-539D-4C6E-99AF-4D2EB635D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74520"/>
                <a:ext cx="361548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57742B-7F51-4147-BAA1-965502EF3BD4}"/>
                  </a:ext>
                </a:extLst>
              </p14:cNvPr>
              <p14:cNvContentPartPr/>
              <p14:nvPr/>
            </p14:nvContentPartPr>
            <p14:xfrm>
              <a:off x="1013400" y="967680"/>
              <a:ext cx="4168440" cy="123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57742B-7F51-4147-BAA1-965502EF3B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040" y="958320"/>
                <a:ext cx="418716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F7DCC0-74B6-4A45-AB24-ACA079046CFD}"/>
                  </a:ext>
                </a:extLst>
              </p14:cNvPr>
              <p14:cNvContentPartPr/>
              <p14:nvPr/>
            </p14:nvContentPartPr>
            <p14:xfrm>
              <a:off x="1843920" y="1661040"/>
              <a:ext cx="6119280" cy="339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F7DCC0-74B6-4A45-AB24-ACA079046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4560" y="1651680"/>
                <a:ext cx="6138000" cy="34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89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E6B5C-4087-4EA9-88CE-755EE89D07B0}"/>
                  </a:ext>
                </a:extLst>
              </p14:cNvPr>
              <p14:cNvContentPartPr/>
              <p14:nvPr/>
            </p14:nvContentPartPr>
            <p14:xfrm>
              <a:off x="0" y="23040"/>
              <a:ext cx="970812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E6B5C-4087-4EA9-88CE-755EE89D0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72684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3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EF874C-07A7-43B2-808C-FFC900554D20}"/>
                  </a:ext>
                </a:extLst>
              </p14:cNvPr>
              <p14:cNvContentPartPr/>
              <p14:nvPr/>
            </p14:nvContentPartPr>
            <p14:xfrm>
              <a:off x="731520" y="480240"/>
              <a:ext cx="5555160" cy="328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EF874C-07A7-43B2-808C-FFC900554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470880"/>
                <a:ext cx="5573880" cy="33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80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735587-39A6-45F5-AFEA-FA95130B06BA}"/>
                  </a:ext>
                </a:extLst>
              </p14:cNvPr>
              <p14:cNvContentPartPr/>
              <p14:nvPr/>
            </p14:nvContentPartPr>
            <p14:xfrm>
              <a:off x="739080" y="30600"/>
              <a:ext cx="482400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735587-39A6-45F5-AFEA-FA95130B06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1240"/>
                <a:ext cx="484272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0C0AB3-94DB-404F-B019-A21D27B4C7CD}"/>
                  </a:ext>
                </a:extLst>
              </p14:cNvPr>
              <p14:cNvContentPartPr/>
              <p14:nvPr/>
            </p14:nvContentPartPr>
            <p14:xfrm>
              <a:off x="670680" y="510480"/>
              <a:ext cx="11392200" cy="339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0C0AB3-94DB-404F-B019-A21D27B4C7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320" y="501120"/>
                <a:ext cx="1141092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6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D52-CDC3-4A82-8E97-C1BC48022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11A75-F980-46C7-A1E1-DDDE377A5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537D8-C90E-41E3-ADC2-2DA5FC0B0309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options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700356-DE99-42AC-B00A-C0DADBF7A0E7}"/>
                  </a:ext>
                </a:extLst>
              </p14:cNvPr>
              <p14:cNvContentPartPr/>
              <p14:nvPr/>
            </p14:nvContentPartPr>
            <p14:xfrm>
              <a:off x="1265040" y="693360"/>
              <a:ext cx="7292520" cy="369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700356-DE99-42AC-B00A-C0DADBF7A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684000"/>
                <a:ext cx="731124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3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2021-08-08T09:09:33Z</dcterms:created>
  <dcterms:modified xsi:type="dcterms:W3CDTF">2021-08-08T09:10:14Z</dcterms:modified>
</cp:coreProperties>
</file>