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4" r:id="rId8"/>
    <p:sldId id="280" r:id="rId9"/>
    <p:sldId id="281" r:id="rId10"/>
    <p:sldId id="282" r:id="rId11"/>
    <p:sldId id="283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6:06:2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2244 0,'22'0'62,"-1"0"-46</inkml:trace>
  <inkml:trace contextRef="#ctx0" brushRef="#br0" timeOffset="640.29">4043 1376 0,'0'0'0,"0"-64"31,0 43-31,0 0 16,0 42 15,-21 0-31,21 1 16,-22 20-16,22 0 0,0 1 0,-21-1 15,0 21-15,0 1 0,21-1 16,-21 1-16,0-1 0,-1 1 0,1-1 16,21 1-16,-21-22 0,0 22 0,0-22 15,21 0-15,-21-20 0,21-1 16,0 21-16,0-21 0,0 0 15,0-42 17,0 0-32,0 0 0,0 0 15,0 0-15</inkml:trace>
  <inkml:trace contextRef="#ctx0" brushRef="#br0" timeOffset="964.12">4022 1439 0,'0'0'0,"42"-84"31,-42 63-31,21 21 0,0 0 0,0 0 16,1 0 0,-1 0-16,-21 21 0,21 0 0,0 21 15,-21-21-15,21 22 0,0-1 16,1 22-16,-22-1 0,0-21 0,21 22 15,-21-1-15,21 1 0,-21-1 16,0-20-16,0-1 0,0 0 0,0 1 16,0-1-16,0 0 0,0-20 15,-21-1-15,21 0 0,-21 0 0,21 0 16,-22-21 0,22-21-1,0 0-15,0 0 16,0 0-16,0-1 0,0 1 15</inkml:trace>
  <inkml:trace contextRef="#ctx0" brushRef="#br0" timeOffset="1175.99">3873 2011 0,'0'0'0,"-21"0"0,42 0 31,1 0-31,-1 0 0,0 0 0,0-21 15,21 21-15,-20 0 0,20 0 16,-21-21-16,21 21 0,-20-22 0,20 22 16,-21 0-16,0 0 15,0 0-15,1 0 0,-1-21 16</inkml:trace>
  <inkml:trace contextRef="#ctx0" brushRef="#br0" timeOffset="1611.74">4635 1799 0,'0'-21'15,"0"0"1,22 21-1,-1 0-15,0 0 16,0 0-16,0 0 0,0 21 0,1 0 16,20 0-16,-21 1 0,0-1 15,22 21-15,-22-21 0,0 22 0,0-22 16,0 21-16,-21-21 0,0 22 16,0-22-16,0 0 0,0 21 0,0-21 15,0 1-15,-21-1 16,0-21-16,21 21 0,-21-21 0,21-21 31,0 0-15,0-1-16,0-20 0,0 21 15,0 0-15,0-22 0,21 22 16,0-21-16,-21 0 0,21 20 0,0-20 16,-21 21-16,22 0 0,-1 0 15,-21-1-15,21 1 0,-21 0 0,21 21 16,0 0-1</inkml:trace>
  <inkml:trace contextRef="#ctx0" brushRef="#br0" timeOffset="2020.11">5292 1863 0,'0'-21'16,"0"-1"0,0 1-16,0 0 0,21 21 15,0-21-15,0 21 0,0 0 16,0 0-16,1 0 0,-1 0 16,21 21-16,-21 0 0,0 0 15,1 1-15,-1 20 0,21-21 0,-21 21 16,0-20-16,-21 20 0,22-21 15,-22 21-15,0-20 0,0 20 0,0-21 16,0 0-16,0 0 0,0 1 16,0-1-16,-22-21 0,22-21 31,0-1-15,0 1-16,0 0 0,0 0 15,0 0-15,0-22 0,22 22 0,-22-21 16,21 21-16,0 0 0,-21-22 15,21 22-15,0 0 0,-21 0 16,21 0-16,1 21 0,-1 0 0,-21-22 16,21 22-16,0 0 0,0 0 15,0 0-15</inkml:trace>
  <inkml:trace contextRef="#ctx0" brushRef="#br0" timeOffset="2552.53">6562 1947 0,'0'0'15,"0"-21"-15,21 0 0,-21 0 0,0 0 16,0 0-16,0-1 0,0 1 16,0 0-16,-21 21 0,-1-21 0,1 0 15,0 21-15,0 0 0,0 0 16,0 0-16,-1 0 0,1 0 0,0 0 15,0 21-15,-21 21 0,20-21 16,1 22-16,0-22 0,0 21 0,0 1 16,0-1-16,-1 0 0,22-21 15,-21 22-15,21-22 0,0 0 0,0 21 16,0-20-16,0-1 0,21-21 0,1 21 16,-1-21-16,0 0 15,0 0-15,0 0 0,22 0 0,-22 0 16,21 0-16,-21-21 0,22 0 0,-22-1 15,0 1-15,21 0 0,-21 0 16,1-21-16,-1 20 0,-21-20 0,21 0 16,0 21-16,-21-22 0,0 22 15,21 0-15,-21 0 0,21 0 0,-21-1 16,0 44 0,0-1-16,0 0 15,0 0-15,-21 0 0,0 22 16,21-22-16,0 21 0,0-21 15,-21 22-15,21-22 0,0 0 0,0 21 16,0-21-16,0 1 0,0-1 16,0 0-16,0 0 0,21 0 0,0-21 15,0 0-15,1 21 0,-1-21 0,0 0 16,21 0-16,-21 0 0,22-21 16,-22 0-16,21 0 0</inkml:trace>
  <inkml:trace contextRef="#ctx0" brushRef="#br0" timeOffset="3164.44">7218 1947 0,'0'0'0,"0"-42"31,0 63-15,0 0 0,0 1-16,-21-1 0,21 0 0,0 0 15,0 0-15,0 0 0,0 22 16,0-22-16,0 0 0,0 0 0,0 0 15,0 1-15,21-22 0,85 21 32,-85-21-32,0 0 0,21 0 15,-21 0-15,1-21 0,-1-1 16,0 1-16,0 0 0,0 0 16,0 0-16,-21 0 0,0-22 0,22 22 15,-22 0-15,21-21 0,-21 20 16,0 1-16,0 0 0,0 0 0,0 0 15,0 42 17,0 0-32,0 0 0,0 0 15,0 1-15,0 20 0,0-21 16,-21 21-16,21 1 0,-22-1 0,22 0 16,0 22-16,0-22 0,0 22 15,0-1-15,0 1 0,0-22 0,0 22 16,22-1-16,-1 1 0,-21-1 15,21 1-15,0-1 0,-21 1 16,21-1-16,0 1 0,1-1 0,-22-21 16,0 22-16,0-22 0,0 22 0,0-22 15,0-21-15,0 22 0,0-22 0,-22 0 16,1-21-16,0 0 0,0 0 16,0 0-16,0 0 0,-1 0 0,-20-21 15,21-22-15,0 22 0,0-21 16,21 0-16,-22-1 0,22-20 15,-21 20-15,21-20 0,-21 21 0,21-22 0,0 22 16,0-1-16,0-20 16,0 21-16,0-1 0,21-20 0,0 20 15,1 1-15,-1 0 0,0-1 0,0-20 16,0 21-16,22-1 0</inkml:trace>
  <inkml:trace contextRef="#ctx0" brushRef="#br0" timeOffset="3922.14">8086 1482 0,'0'-21'0,"0"42"0,21-64 0,0 22 16,0-21-16,-21 21 0,0 0 16,0-1-16,21 22 15,-21 22 1,0-1-16,0 0 16,0 21-16,0 1 0,-21-1 0,0 21 15,21-20-15,-21 20 0,0 1 0,-1-1 16,-20-20-16,21 20 15,0-21-15,-22 22 0,22-22 0,0 1 16,-21-22-16,21 0 0,-1 21 16,1-42-16,21 21 0,0 1 0,-21-22 15,0 0-15,0 0 16,0-22-16,21 1 16,0 0-16,0 0 0,0-21 15,0 20-15,0-20 0,0 21 16,0-21-16,0-1 0,21 22 0,-21 0 15,0 0-15,21 0 0,0-1 0,0 22 32,-21 22-32,21-1 0,-21 0 15,22 0-15,-22 0 0,0 22 16,0-1-16,0-21 0,0 21 0,21-20 16,0 20-16,-21-21 0,0 0 0,21 0 15,0 1-15,0-1 0,1 0 16,-1-21-16,0 0 0,0 0 0,0 0 15,22 0-15,-22 0 0,21-21 0,-21 0 16,22-1-16,-22 1 0,21 0 16,-21 0-16,0 0 0,1-22 15,-1 22-15,0-21 0,0 21 16,-21-22-16,0 22 0,21 21 0,-21-21 16,21 21-16,-21 21 15,0 0-15,0 1 16,0-1-16,0 0 0,0 0 0,-21 0 15,21 22-15,-21-22 0,21 0 16,0 0-16,0 0 16,0 0-16,0-42 31,0 0-31,0 0 16</inkml:trace>
  <inkml:trace contextRef="#ctx0" brushRef="#br0" timeOffset="4085.04">8488 1672 0,'0'0'0,"0"-21"15,0 42 32,21 0-31,0-21-16,-21 22 0</inkml:trace>
  <inkml:trace contextRef="#ctx0" brushRef="#br0" timeOffset="4445.84">9059 1757 0,'0'0'0,"-21"0"15,0 0-15,0 0 16,-22 0-16,1 0 0,21 0 15,-21 21-15,-1 0 0,1-21 0,21 21 16,0 1-16,-1-1 0,22 0 16,0 0-16,0 0 0,22 0 15,-1 1-15,21-22 16,-21 21-16,22 0 0,-1-21 0,0 21 16,1 0-16,-22-21 0,21 21 15,-21 1-15,0-22 0,1 21 16,-1-21-16,-21 21 0,0 0 15,-21 0-15,-1-21 0,-20 21 16,21-21-16,-21 0 0,-1 22 16,1-22-16,0 0 0,-1 0 0,22 0 15,0 0-15,0 0 0,0 0 0,21-22 32,21 1-32,0 0 15,21 0-15,-21 0 0,22-22 0</inkml:trace>
  <inkml:trace contextRef="#ctx0" brushRef="#br0" timeOffset="4707.84">9461 1418 0,'0'0'0,"0"-42"0,0 21 0,22 0 0,-22-1 16,0 1-16,0 42 31,0 1-31,0-1 0,0 21 16,0-21-16,0 22 0,0 20 15,-22-21-15,22 22 0,0-22 0,-21 22 16,21-1-16,-21-20 0,21-1 16,-21 21-16,21-20 0,0-22 15,0 21-15,0 1 0,0-22 0,0 0 16,0 0-16,0 0 16,21-21-1,0 0-15,0-21 0,-21 0 16</inkml:trace>
  <inkml:trace contextRef="#ctx0" brushRef="#br0" timeOffset="4864.75">9271 1820 0,'0'0'0,"21"-21"31,0 21-15,0 0-16,1 0 0,-1 0 0,0-21 15,21 21-15,-21-21 0,1 21 16,20-21-16,-21 21 0</inkml:trace>
  <inkml:trace contextRef="#ctx0" brushRef="#br0" timeOffset="5515.88">11282 1926 0,'0'-21'15,"21"21"-15,0-21 16,0 0-16,0 21 0,-21-21 16,22-1-16,-1 1 0,-21-21 15,0 21-15,0 0 0,0-22 0,0 22 16,0 0-16,0 0 0,-21-22 16,21 22-16,-22 21 0,-20-21 0,21 0 15,0 21-15,-22 0 0,22 0 0,0 0 16,-21 21-16,21 0 0,-22 0 15,22 22-15,-21-1 0,21 0 16,-1 1-16,1-1 0,0 22 0,0-22 16,0 0-16,21 1 0,-21-22 0,21 21 15,0-21-15,0 22 0,0-22 0,21-21 16,0 21-16,21-21 0,-21 0 16,1 0-16,20 0 0,0 0 15,1 0-15,-22-21 0,21 21 0,0-21 16,1-1-16,-22 1 0,21 0 15,-21-21-15,1 21 0,-1-22 0,0 1 16,0 21-16,0-22 0,0 1 16,-21 21-16,0 0 0,0 0 0,0 42 31,0 0-31,0 21 0,0 1 16,0-22-16,0 21 0,0 0 0,-21-20 15,21 20-15,0-21 0,0 21 16,0-20-16,0-1 0,21 0 0,1 0 15,-1-21-15,0 21 0,0-21 16,0 0-16,22 0 0,-1 0 16,-21 0-16,21 0 0,1-21 0,20 21 15,-20-21-15</inkml:trace>
  <inkml:trace contextRef="#ctx0" brushRef="#br0" timeOffset="5735.76">12509 1799 0,'22'0'47,"-1"0"-31,0 0-16,0 0 0,0 0 0,0 0 15,1 21-15,-1-21 0,0 0 16,-42 22 15</inkml:trace>
  <inkml:trace contextRef="#ctx0" brushRef="#br0" timeOffset="5871.68">12467 1969 0,'0'0'0,"0"21"0,0 0 16,21-21-1,0 0-15,1 0 16,-1 0-16,0 0 0,0 0 0,0 0 15,0 0-15,22 0 0,-22 0 0,0-21 16,0 0-16,22 21 0,-22-22 16</inkml:trace>
  <inkml:trace contextRef="#ctx0" brushRef="#br0" timeOffset="6538.49">14139 1715 0,'-21'0'0,"42"0"0,-63 0 0,21 0 16,0 0-16,-1-22 0,22 1 16,0 0-16,0 0 0,0 0 15,0 0-15,0-1 0,0 1 16,22 0-16,-1 0 0,0 21 0,21-21 16,-21 21-16,22-21 0,-1 21 15,0 0-15,1 0 0,-22 0 0,21 21 16,1 0-16,-22 0 0,21 21 15,-21 1-15,-21-22 0,21 21 0,-21 1 16,0-1-16,0 0 0,0 1 0,0-1 16,0 0-16,-21 1 15,0-22-15,0 0 0,0 21 0,0-21 16,21 1-16,-22-22 0,22-22 31,0 1-31,0 0 16,0 0-16,0-21 0,22 20 0,-1-20 15,0 21-15,0-21 0,0-1 16,0 1-16,22-22 0,-22 22 0,21 21 16,1-21-16,-22 20 0,21-20 15,0 42-15,1-21 0,-1 21 0,-21 0 16,0 0-16,1 21 0,-1 0 0,-21 0 16,0 22-16,0-22 0,0 21 15,0 1-15,0-1 0,0-21 16,-21 21-16,-1 1 0,1-22 0,21 0 15,0 0-15,-21 0 0,21 1 16,0-1-16,-21-21 0,21 21 16,21-42-1,0 0 1,0-1-16</inkml:trace>
  <inkml:trace contextRef="#ctx0" brushRef="#br0" timeOffset="6884.31">15198 1736 0,'21'0'31,"0"0"-31,0 0 0,0-21 16,0 21-16,22 0 0,-22-22 16,21 1-16,-21 21 0,22-21 0,-1 21 15,0-21-15,-20 0 0,20 0 0,-21 21 16,0-22-16,-21 1 0,0 0 15,-21 21 1,0 0-16,0 0 16,-22 21-16,22 0 0,0 1 0,-21-1 15,21 21-15,-22-21 0,22 0 16,0 22-16,21-22 0,0 21 16,-21-21-16,21 1 0,0-1 0,0 0 15,0 0-15,21 0 0,-21 0 0,21-21 16,0 0-16,0 22 0,1-22 15,20 0-15,-21 0 0,0 0 0,22 0 16,-22-22-16,21 22 0,0-21 16,-20 0-16,-1 0 0,21 0 0</inkml:trace>
  <inkml:trace contextRef="#ctx0" brushRef="#br0" timeOffset="7376.03">16023 1545 0,'0'0'0,"21"-21"0,0 0 15,1 0-15,-22 0 0,21 21 16,-21 21-1,0 0 1,0 0-16,0 0 0,0 22 0,0-22 16,0 21-16,0 0 0,-21 1 15,21-22-15,0 21 0,0 1 0,0-22 16,0 0-16,0 0 0,0 21 16,0-20-16,0-1 0,21-42 31,0-1-16,0 1-15,0 0 0,0 0 0,1 0 16,-1-22-16,0 1 0,0 21 16,21-21-16,-20 20 0,-1 1 15,0 0-15,0 0 0,0 21 0,0 0 16,1 0-16,-22 21 16,21 0-16,-21 0 0,0 1 0,0-1 15,0 21-15,0-21 0,21 0 0,-21 1 16,21 20-16,0-21 0,0 0 15,1 0-15,-1-21 0,0 0 16,0 0-16,0 0 0,0 0 16,22 0-16,-22 0 0,0-21 0,21 0 15,-20 0-15,-1 0 0,0 0 0,0-22 16,0 22-16,-21-21 16,0-1-16,0 1 0,0 0 0,0 21 15,0-22-15,0 22 0,0 0 0,0 0 16,0 0-1</inkml:trace>
  <inkml:trace contextRef="#ctx0" brushRef="#br0" timeOffset="7956.16">19050 1291 0,'0'0'0,"0"-42"0,0 0 0,0-1 16,0 1-16,0 0 0,-21 20 15,21-20-15,0 21 0,0 0 0,-21 0 16,21 42-1,-22 0-15,1 21 0,0 1 0,21-1 16,-21 0-16,0 22 0,21-1 16,-21 1-16,-1 20 0,1-20 15,0 21-15,-21-22 0,21 1 0,-1-1 16,1-21-16,0 22 0,0-22 16,21-21-16,0 22 0,-21-22 0,21 0 15,0 0-15,0-42 31,0 0-31,0 0 0,21 0 0,0-22 16,-21 1-16,42 0 0,-20-22 16,-1 22-16,0-43 0,0 22 0,21-22 15,1 21-15,-22-20 16,21-1-16,-21 0 0,22 1 0,-22 41 16,0-20-16,0 42 0,0-22 15,1 43-15,-22 22 0,0-1 16,0 21-16,0 0 0,0 22 0,0-1 15,0 1-15,0-1 0,0 22 16,0-21-16,-22-1 0,22 1 0,-21-1 16,21 1-16,0-22 0,0 21 15,0-20-15,0-1 0,0-21 0,0 0 16,0 1-16,0-1 0,0 0 0,0 0 16,0-42-1,0 0 1,-21 0-16</inkml:trace>
  <inkml:trace contextRef="#ctx0" brushRef="#br0" timeOffset="8120.07">18627 1757 0,'0'0'0,"-22"0"16,22-21 0,22 21-1,-1 0-15,21 0 0,-21 0 16,22 0-16,-1 0 0,0 0 15,22 0-15,-22 0 0,0 0 16,22-21-16,-22 21 0,22-22 0,-22 22 0</inkml:trace>
  <inkml:trace contextRef="#ctx0" brushRef="#br0" timeOffset="8503.85">19516 1651 0,'0'0'0,"-22"0"0,22-21 16,-21 21-16,21-21 0,-21 0 15,21-1-15,0 1 0,0 0 16,0 0-16,21 0 16,0 21-16,1 0 0,20 0 15,-21 0-15,0 0 0,0 0 16,22 21-16,-22 0 0,0 0 16,0 22-16,0-22 0,1 21 0,-1-21 15,-21 22-15,0-1 0,0 0 16,0-21-16,0 22 0,0-22 0,0 21 15,0-21-15,0 1 0,0-1 0,-21-21 16,-1 21-16,1-21 16,0 0-16,21-21 15,0 0-15,0-1 16,0 1-16,0 0 0,0-21 0,21 21 16,-21-22-16,21 22 0,1-21 15,-1 21-15,0-1 0,0 1 0,0 0 16,0 21-16,1 0 0,-1-21 0,0 21 15,0 0-15,0 0 16,0 0-16,1 0 16,-1 21-16</inkml:trace>
  <inkml:trace contextRef="#ctx0" brushRef="#br0" timeOffset="8900.02">20151 1651 0,'0'0'0,"0"-21"0,0 0 0,0 0 15,0-1-15,0 1 0,0 0 16,21 0-16,0 21 0,-21-21 16,21 21-16,0 0 0,22 0 0,-22 0 15,0 0-15,21 0 0,-21 0 16,1 21-16,20 0 0,-21 0 0,0 22 16,22-22-16,-22 21 0,0 0 15,0-20-15,-21 20 0,0 0 0,0 1 16,0-22-16,0 21 0,0-21 15,0 0-15,-21 1 0,0-1 0,0-21 16,-1 0-16,1 0 0,0 0 16,0 0-1,21-21-15,0-1 0,0 1 0,0 0 16,0 0-16,21 0 0,0-22 16,-21 22-16,21-21 0,1 21 15,20 0-15,-21-22 0,0 22 0,0 21 16,1-21-16,-1 0 0,21 21 15,-21 0-15,0 0 0,1 0 0,-1 0 16,0 0-16,0 0 0,0 0 16,0 0-16,1 0 0,-1 0 0,0 0 15,0 0-15,0 21 0</inkml:trace>
  <inkml:trace contextRef="#ctx0" brushRef="#br0" timeOffset="9875.75">21463 1651 0,'0'0'0,"21"-21"16,-21 0-16,21 0 0,-21-1 0,0 1 16,0 0-16,0 0 15,-21 0-15,0 21 0,0 0 0,0 0 16,-1 0-16,1 0 0,-21 0 16,21 21-16,0 0 0,-1 0 15,-20 22-15,21-22 0,-21 21 16,20 0-16,1 1 0,0-1 0,0-21 15,0 22-15,21-1 0,0-21 0,0 0 16,0 0-16,0 1 0,21-1 16,0-21-16,0 0 0,0 0 0,22 0 15,-22 0-15,0 0 0,21 0 16,-20-21-16,-1-1 0,0 1 16,21 0-16,-21 0 0,1-21 0,-1 20 15,0-20-15,-21 21 0,21-21 16,0 20-16,0 1 0,-21 0 0,22 0 15,-22 42 1,0 0-16,-22 0 0,1 1 16,0-1-16,21 0 0,-21 21 0,0-21 15,21 1-15,-21 20 0,21-21 16,0 0-16,0 0 0,0 1 0,21-1 16,0-21-16,0 21 0,21-21 15,-20 21-15,20-21 0,0 0 16,1 0-16,-1 0 0,0 0 0,1-21 15,-1 0-15,0 21 0,1-21 16,-22-1-16,21-20 0,-21 21 16,0-21-16,1-1 0,-1 1 0,0 0 15,0-1-15,-21 22 0,21 0 0,-21 0 16,0 0-16,0 42 31,-21 0-31,0 0 0,0 0 0,21 0 0,-21 22 16,-1-22-16,1 21 0,21-21 15,0 1-15,0 20 0,0-21 16,0 0-16,0 0 0,21-21 0,1 22 16,-1-22-16,0 0 0,0 0 15,21 0-15,1 0 0,-22 0 0,21 0 16,1-22-16,-1 22 0,0-21 16,-21 0-16,22 0 0,-22-21 0,21 20 15,-21-20-15,1 21 0,-1-21 16,0-1-16,-21 22 0,0 0 0,21 0 15,-21 0-15,-21 42 32,0 21-32,21-21 0,-21 22 15,21-22-15,-22 21 16,22 0-16,0 1 0,0-1 0,0 0 16,0 1-16,0 20 0,0-20 0,0-1 15,22 0-15,-1 22 0,0-22 16,-21 22-16,21-1 0,0 1 0,-21-1 15,0-21-15,0 22 0,0-1 16,0-20-16,0-1 0,0 0 0,-21 1 16,-21-1-16,21-21 0,-1 0 0,1 1 15,0-1-15,0-21 0,0 0 16,0 0-16,-1 0 0,1 0 16,21-21-16,0-1 0,-21 1 0,21 0 15,0-21-15,0 21 0,0-22 16,0 22-16,21-21 0,0-22 15,1 22-15,-1-22 0,21 1 0,0-1 16,1 1-16,-1-1 0,0-20 16,22 20-16</inkml:trace>
  <inkml:trace contextRef="#ctx0" brushRef="#br0" timeOffset="10492.4">23453 1037 0,'0'0'0,"-22"0"0,1 0 0,0 0 0,0 0 16,0 21-16,0 1 0,21 20 15,-22-21-15,1 21 0,0 1 0,21-1 16,-21 22-16,0-22 0,21 21 16,-21 1-16,-1-1 0,1 1 0,21-1 15,0 1-15,-21-22 0,0 1 16,21-1-16,0 0 0,0 1 0,0-22 15,-21 0-15,21-42 32,0 0-17,0-22-15,0 22 0,0-21 16,0-1-16,21 22 0,0-21 0,-21 0 16,21-1-16,-21 22 0,0-21 15,21 21-15,-21-1 0,0 44 31,0-1-31,0 0 0,0 0 0,0 21 16,0-20-16,0 20 0,0-21 16,0 21-16,22-20 0,-22-1 0,21 0 15,0 0-15,0-21 0,0 0 0,0 21 16,1-21-16,-1 0 16,21 0-16,-21 0 0,22-21 0,-22 21 15,0-21-15,0 0 0,21-22 16,-20 22-16,-1 0 0,0-21 0,0-1 15,0 1-15,-21 21 0,0 0 16,21 0-16,-21-1 0,-21 44 16,21-1-1,-21 0-15,0 21 0,0-21 16,0 22-16,21-22 0,-22 21 0,1-21 16,21 1-16,-21-1 0,21 0 15,0 0-15,0 0 0,0-42 47,21 0-47</inkml:trace>
  <inkml:trace contextRef="#ctx0" brushRef="#br0" timeOffset="10648.31">23749 1418 0,'0'0'0,"0"-21"0,-21 21 31,0 0-31,21 21 32,21 0-17,0-21-15</inkml:trace>
  <inkml:trace contextRef="#ctx0" brushRef="#br0" timeOffset="11012.1">24384 1524 0,'-21'-21'16,"0"21"-16,-1 0 15,1 0-15,0 0 0,-21 0 0,21 0 16,-1 0-16,-20 0 0,0 42 16,21-42-16,21 21 0,0 1 15,0-1-15,0 0 0,0 0 16,21 0-16,0 0 0,0 1 0,0-1 15,0 0-15,22 0 0,-22 0 16,21-21-16,1 21 0,-1 1 0,-21-1 16,21-21-16,-20 21 0,-22 0 15,0 0-15,0 0 0,0 1 16,-22-1-16,-20-21 0,21 0 16,-21 21-16,-1-21 0,1 0 15,0 0-15,20 21 0,-20-21 0,21 0 16,-21 0-16,20 0 0,1 0 15,42 0 17,1-21-32,-1 0 15</inkml:trace>
  <inkml:trace contextRef="#ctx0" brushRef="#br0" timeOffset="11291.94">25167 910 0,'0'0'0,"-42"21"31,21 22-31,-1-22 0,1 21 0,-21 1 16,21-1-16,0 21 0,-1-20 16,1-1-16,0 22 0,0-22 0,0 0 15,0 22-15,-1-22 16,1 22-16,0-22 0,21 0 0,0 1 0,0-1 15,-21 0-15,21-21 0,0 22 16,0-22-16,0 0 0,0 0 16,21-21-1,0 0-15,0-21 16,1 0-16,-1 0 0,-21 0 16</inkml:trace>
  <inkml:trace contextRef="#ctx0" brushRef="#br0" timeOffset="11447.85">24680 1482 0,'-21'0'0,"42"0"0,-63 0 16,63 0 15,0 0-31,0 0 0,1 0 0,20 0 16,-21 21-16,21-21 15,1 0-15,-1 0 0,0 0 0,1 21 16</inkml:trace>
  <inkml:trace contextRef="#ctx0" brushRef="#br0" timeOffset="11707.7">25887 1334 0,'0'0'0,"0"-22"0,0 1 16,-21 21-16,-1 0 15,1 0-15,0 21 0,0 1 16,0-22-16,0 21 0,-1 21 15,-20-21-15,21 0 0,0 22 16,0-22-16,-1 21 0,1 1 0,0-22 16,0 21-16,0 0 0,21 1 15,0-22-15,0 21 0,0-21 0,0 1 16,0-1-16,0 21 0,0-21 16,21 0-16,0-21 0,0 0 15,0 0-15,22 0 0,-22 0 16,21 0-16,1 0 0</inkml:trace>
  <inkml:trace contextRef="#ctx0" brushRef="#br0" timeOffset="11987.88">26204 1270 0,'0'0'16,"0"-21"-16,0 0 0,21 21 31,1 0-31,-22 21 15,21 0-15,0 0 0,0 22 0,0-22 16,0 0-16,-21 21 0,0-21 16,0 22-16,0-1 0,0-21 0,0 22 15,-21 20-15,0-21 0,0 1 16,-21-1-16,20-21 0,-20 22 0,0-1 16,21-21-16,-1 0 15,-20 0-15,21 1 0,0-1 0,0-21 16,21 21-16,-22-21 0,65 0 31,-22-21-31</inkml:trace>
  <inkml:trace contextRef="#ctx0" brushRef="#br0" timeOffset="12184.77">26670 1651 0,'0'-21'0,"0"42"0,-21-42 0,0 21 15,-1 0 17,22 21-1,0 0-31,0 0 16,0 1-1</inkml:trace>
  <inkml:trace contextRef="#ctx0" brushRef="#br0" timeOffset="12371.66">26606 2074 0,'0'22'0,"0"-44"0,0 65 15,0-22-15,-21-21 16,21 21-16,-21 0 0,21 0 0,-21-21 16,21 22-16,0-1 0,-21 0 0,0 0 15,-1 0-15,22 0 0,-21 1 16,-21 20-16,21-21 0,0 0 15,-1 0-15,1 1 0,-21-1 16,21-21-16,-22 21 0,1-21 0,21 0 16</inkml:trace>
  <inkml:trace contextRef="#ctx0" brushRef="#br0" timeOffset="13440.81">11430 3704 0,'0'0'16,"0"21"-16,0 1 0,0-1 15,0 0-15,0 0 0,21-21 31,0 0-15,0 0-16,1-21 0,-1 0 16,0 0-16,0 21 0,-21-22 0,0 1 15,0 0-15,0 0 0,0-21 16,0 20-16,0 1 0,0-21 0,-21 21 16,0-22-16,0 22 0,-1 0 0,1-21 15,0 42-15,-21-21 0,21 21 16,-1 0-16,-20 0 0,21 0 0,-21 0 15,-1 21-15,22 0 0,-21 21 16,-22 22-16,22-22 16,21 0-16,-22 1 0,22-1 0,0 0 15,0 1-15,21-1 0,0 0 16,0 1-16,0-22 0,0 21 0,0-21 16,21 1-16,0-1 0,0 0 15,1-21-15,-1 0 0,21 0 0,-21 0 16,22 0-16,-1-21 0,-21 0 0,21-1 15,1 1-15,-22 0 0,21 0 0,-21 0 16,22-22-16,-22 22 0,0-21 16,21 0-16,-20-1 0,-1 22 15,0-21-15,0-1 0,0 1 0,-21 21 16,0 0-16,21 0 0,-21 42 31,0 0-31,0 21 0,0-21 0,0 22 16,-21-22-16,21 21 0,0 1 15,0-22-15,-21 21 0,21-21 0,0 22 16,0-22-16,0 0 0,0 0 0,0 21 16,0-20-16,21-1 15,0-21-15,1 0 0,-1 0 16,0 0-16,0 0 16,0 0-16,22 0 0,-22-21 0,0-1 15,0 22-15</inkml:trace>
  <inkml:trace contextRef="#ctx0" brushRef="#br0" timeOffset="13754.63">12404 3725 0,'0'22'0,"0"-1"16,0 0-1,0 0-15,21-21 47,0 0-47,0-21 0,0 0 16,0 0-16,-21-1 15,0 1-15,0 0 16,-21 21 0,0 0-16,0 0 15,21 21-15,0 0 16,-21-21-16,21 22 0,0-1 15,21-21 1,0 0 0,0 0-16</inkml:trace>
  <inkml:trace contextRef="#ctx0" brushRef="#br0" timeOffset="14264.35">13525 3620 0,'0'0'0,"-21"-106"15,0 106 1,0-21-16,0 21 16,0 0-16,-1 0 0,1 0 0,0 0 15,0 0-15,0 21 0,0 0 16,-1 0-16,-20 0 0,21 22 15,0-22-15,0 21 0,-22-21 0,22 22 16,0-1-16,0-21 0,0 21 0,-1 1 16,1-22-16,21 0 0,0 21 15,0-20-15,0-1 0,21 0 16,1-21-16,-1 0 0,0 0 0,0 0 16,0 0-16,0 0 0,22-21 15,-22 0-15,21 21 0,-21-22 16,1 1-16,-1 0 0,0 0 0,21-21 15,-21 20-15,1 1 0,-1-21 0,-21 0 16,21 20-16,0-20 0,0 0 16,-21 21-16,0-1 0,21 1 0,-21 42 31,0 1-31,0-1 16,0 0-16,0 0 0,0 21 15,-21-20-15,21-1 0,0 21 0,0-21 16,0 0-16,0 1 0,0 20 15,0-21-15,0 0 0,21-21 0,1 21 16,-1 1-16,21-22 0,-21 0 0,22 0 16,-22 0-16,42 0 0,-20 0 0,-1 0 15</inkml:trace>
  <inkml:trace contextRef="#ctx0" brushRef="#br0" timeOffset="14756.19">14711 3620 0,'0'0'0,"-21"0"16,-1 0-16,1 0 0,-21 0 0,21 0 15,-22 0-15,1 0 0,21 21 16,-21 0-16,20 0 0,-20 0 0,21 0 16,0 1-16,-22-1 0,43 21 0,-21-21 15,21 0-15,-21 22 0,21-22 16,0 0-16,0 0 0,0 0 15,21 1-15,0-1 0,-21 0 0,22-21 16,-1 0-16,0 21 0,0-21 0,21 0 16,-20 0-16,-1 0 0,21 0 15,-21-21-15,0 0 0,1 0 0,-1-1 16,0 1-16,0 0 0,0-21 0,0-1 16,1 22-16,-22-42 0,21 20 15,0-20-15,-21-1 0,0 1 0,21-1 16,-21 1-16,21-1 0,-21 22 15,0 0-15,0-1 0,0 1 0,0 21 16,-21 42 15,0 0-31,0 22 0,21-1 0,0 0 16,-21 1-16,-1 20 0,22-21 0,0 1 16,0 20-16,0-20 0,0-1 15,0 0-15,0 1 0,0-22 16,0 21-16,0-21 0,0 0 0,0 1 15,0-1-15,22 0 0,-1-21 0,0 21 16,0-21-16,0 0 0,22 0 0,-22 0 16,0 0-16,21 0 0</inkml:trace>
  <inkml:trace contextRef="#ctx0" brushRef="#br0" timeOffset="15307.3">15642 3662 0,'0'0'0,"0"-42"0,0 20 16,0 1-16,0 0 0,0 0 16,-21 0-16,0 21 0,0 0 15,-1 0-15,1 0 0,0 0 16,0 0-16,-21 21 0,20 0 0,1 0 16,-21 0-16,21 1 0,0 20 15,-1-21-15,1 21 0,0-20 0,0 20 16,0-21-16,21 21 0,-21-20 15,21-1-15,0 0 0,0 0 16,0 0-16,21 0 0,0 1 0,-21-1 16,21-21-16,0 0 0,0 0 15,1 0-15,-1 0 0,21 0 0,-21 0 16,0-21-16,1 21 0,-1-22 0,0 1 16,0 0-16,0 0 0,0-21 0,1 20 15,-1-20-15,0 0 0,0-22 16,0 1-16,22-1 0,-22 1 0,0-1 15,0-20-15,0 20 0,0 1 16,-21-22-16,0 43 0,22-22 0,-22 22 16,0 21-16,0-1 0,0 1 15,0 0-15,-22 21 16,1 21-16,0 22 0,21-22 16,-21 21-16,0 0 0,21 22 0,0-1 15,-21 1-15,21-1 0,0 1 16,0-1-16,0 1 0,0-22 0,0 22 15,21-22-15,0 0 0,0 1 16,0-1-16,0-21 0,-21 0 0,43 22 16,-22-43-16,0 21 0,0 0 0,0-21 15,1 0-15,20 0 0,-21 0 16,21 0-16,-20 0 0,20-21 16,0 0-16,-21 0 0,22-1 0,-1 1 15</inkml:trace>
  <inkml:trace contextRef="#ctx0" brushRef="#br0" timeOffset="15868.62">17018 2942 0,'0'0'0,"0"-21"0,0 0 0,0 0 16,0 0-16,0-1 0,0 1 0,21 0 15,-21 0-15,0 0 16,0 42-1,-21 0-15,0 21 16,0-20-16,-1 41 0,22-21 0,-21 22 16,0 21-16,-21-22 0,21 22 15,-1-22-15,1 22 0,0-22 16,-21 1-16,21-1 0,-1 1 0,22-22 16,0 1-16,0-1 0,0 0 0,0 1 15,0-22-15,22 0 0,-1 0 16,0 0-16,0-21 0,21 0 0,-20 0 15,20 0-15,0 0 0,1 0 16,-1-21-16,0 0 0,1 0 0</inkml:trace>
  <inkml:trace contextRef="#ctx0" brushRef="#br0" timeOffset="16160.3">17632 2942 0,'0'0'0,"0"-21"0,-21 21 16,-1 0-16,1 0 0,0 0 16,0 0-16,0 21 0,21 0 15,-21 22-15,-1-1 0,1 0 16,21 1-16,0 20 0,0 1 0,-21-1 16,21-20-16,-21 20 0,21 1 0,0-22 15,0 21-15,0-20 0,0-1 16,0-21-16,0 22 0,0-22 0,0 0 15,0 0-15,0 0 0,21-21 16,0 0-16,0 0 0,1 0 16,-1 0-16,0 0 0,0 0 15,-21-21-15,21 0 0,0 0 0,-21 0 16,0-1-16</inkml:trace>
  <inkml:trace contextRef="#ctx0" brushRef="#br0" timeOffset="16328.21">17335 3429 0,'0'0'0,"-42"0"0,21 0 16,0 0-16,0 0 0,-1 0 0,44 0 31,-1 0-31,0 21 16,21-21-16,-21 0 0,22 0 16,-1 0-16,0 0 0,1 0 15,-1 0-15,0 0 0,1 0 0,41 0 16</inkml:trace>
  <inkml:trace contextRef="#ctx0" brushRef="#br0" timeOffset="16692.05">17907 3493 0,'-21'0'0,"21"21"0,21-21 46,0 0-46,0 0 16,0 0-16,1 0 16,20-21-16,-21 21 0,0-22 0,0 22 15,-21-21-15,22 0 0,-22 0 16,0 0-16,0 0 16,-22 21-16,1 0 0,0 0 15,0 0-15,-21 0 0,20 21 16,1 0-16,-21 0 0,21 0 0,0 0 15,-1 1-15,22 20 0,0-21 0,0 0 16,-21 0-16,21 1 0,0-1 16,0 0-16,0 0 0,0 0 15,21 0-15,1 1 0,-1-22 0,-21 21 16,42-21-16,-21 0 0,0 0 16,22 0-16,-1 0 0,-21 0 0,22 0 15,-1 0-15,0 0 0</inkml:trace>
  <inkml:trace contextRef="#ctx0" brushRef="#br0" timeOffset="16920">18457 3471 0,'21'-21'0,"-42"42"0,42-63 0,-21 21 0,0 0 16,22 21-16,-22 21 31,0 0-31,0 0 0,21 0 16,-21 1-16,21 20 0,-21-21 15,21 0-15,-21 22 0,21-22 0,0 0 16,1 0-16,-22 0 0,21 0 0,0 1 16,0-22-16,-21 21 0,21-21 15,0 0 1,-21-21 0</inkml:trace>
  <inkml:trace contextRef="#ctx0" brushRef="#br0" timeOffset="17135.89">18859 3387 0,'0'0'16,"0"-21"-16,-21 21 15,0 21-15,-21 0 16,21 0-16,-1 0 0,-20 0 0,21 1 16,-21 20-16,20-21 0,-20 0 15,21 22-15,0-22 0,0 0 0,-1 0 16,1 0-16,21 0 0,-21 1 0,21-1 15,0 0-15,21-21 16,0 0-16,1 0 16,-1 0-16,0 0 0,0 0 15</inkml:trace>
  <inkml:trace contextRef="#ctx0" brushRef="#br0" timeOffset="17415.73">19240 3090 0,'0'0'0,"0"-21"0,22 0 16,-22 0-16,0 42 15,-22 0-15,1 0 16,21 22-16,-21-1 16,21 0-16,-21 1 0,21 20 0,-21-20 15,21-1-15,-21 21 0,21-20 0,-22-1 16,22 0-16,0 1 0,0-22 15,0 21-15,0-21 0,0 1 0,0-1 16,0 0-16,0 0 16,22-21-16,-1 0 15,0 0-15,0 0 0,0 0 0,0-21 16,1 0-16,-1 21 0</inkml:trace>
  <inkml:trace contextRef="#ctx0" brushRef="#br0" timeOffset="17587.63">19050 3493 0,'-21'0'16,"42"0"-16,-63 0 0,42-22 15,21 22-15,0 0 16,0 0-16,21 0 0,-20-21 0,20 21 16,0 0-16,1 0 0,20 0 15,-21 0-15,22 0 0,-22-21 0,1 21 16,-1 0-16,0-21 0,-21 21 0</inkml:trace>
  <inkml:trace contextRef="#ctx0" brushRef="#br0" timeOffset="17995.4">17145 2985 0,'0'21'16,"0"0"-1,0 0-15,0 0 16,0 0-16,0 1 15,0-1-15,0 0 16,21-21 0</inkml:trace>
  <inkml:trace contextRef="#ctx0" brushRef="#br0" timeOffset="18132.32">17293 3069 0,'21'0'31,"-21"21"-31,21-21 16,1 0-16,-1 0 0</inkml:trace>
  <inkml:trace contextRef="#ctx0" brushRef="#br0" timeOffset="18704.27">19748 2985 0,'0'0'0,"-21"0"31,0 21-31,21 0 16,0 0-1,-21-21-15,21 21 0,0 0 16,0 1 0</inkml:trace>
  <inkml:trace contextRef="#ctx0" brushRef="#br0" timeOffset="18861.18">19748 3027 0,'0'21'15,"0"0"1</inkml:trace>
  <inkml:trace contextRef="#ctx0" brushRef="#br0" timeOffset="19543.79">19833 2709 0,'-21'0'0,"42"0"0,-63 0 0,-1 0 0,22 0 16,0 0-16,0 0 0,0 0 15,0 0-15,21 22 16,21-22-16,0 21 16,0-21-16,0 21 0,0 0 0,1 0 15,-1 0-15,0 1 0,0 20 16,0 0-16,0 1 0,1-1 16,-22 0-16,0 22 0,0-1 0,0 1 0,0-22 15,0 22-15,0-1 0,0 1 16,0-22-16,-22 21 0,1-20 0,-21-1 15,0 0-15,20-20 0,-20 20 16,0-21-16,-1 0 0,22 0 16,-21 1-16,21-22 0,0 0 0,-1 0 15,44 0 1,-1 0-16,0-22 0,21 22 16</inkml:trace>
  <inkml:trace contextRef="#ctx0" brushRef="#br0" timeOffset="19791.64">20468 3154 0,'-21'0'31,"21"21"16,0 0-31,21 0 0</inkml:trace>
  <inkml:trace contextRef="#ctx0" brushRef="#br0" timeOffset="19992.53">20595 3662 0,'0'0'0,"0"21"16,0 0-16,0 0 0,0 106 31,0-105-31,-21-1 0,-21 21 16,20-21-16,1 0 0,-21 1 0,0-1 15,-1 0-15,1-21 0,-22 21 16,22-21-16,-21 0 0,-1 21 0</inkml:trace>
  <inkml:trace contextRef="#ctx0" brushRef="#br0" timeOffset="23376.51">11642 2858 0,'21'0'47,"-21"-22"-47,0 1 16,0 0-1,21 21-15,-21-21 0,0 0 16,0 0-16,0-1 16,-21 22-16,0 0 0,-1-21 15,1 21-15,0 0 0,0 0 16,0 0-16,-22 0 0,22 21 16,0-21-16,0 22 0,0-1 0,0 0 15,-1 0-15,1 0 0,0 22 0,0-22 16,21 0-16,0 0 0,0 0 15,0 22-15,0-22 0,0 0 16,21 0-16,0-21 0,0 0 16,1 0-16,20 0 0,-21 0 15,0 0-15,22 0 0,-22 0 0,0 0 16,21-21-16,-21 0 0,1 0 0,-1-1 16,21 1-16,-21 0 0,0 0 15,-21-21-15,22 20 0,-1-20 0,0 0 16,-21-1-16,0 1 0,0 0 15,0 21-15,0-22 0,0 22 0,0-21 16,0 21-16,0 42 16,-21 21-1,21-21-15,0 0 16,0 22-16,-21-1 0,21 0 0,0-20 16,0 20-16,0-21 0,0 21 15,0-20-15,0 20 0,0-21 0,0 0 16,0 0-16,0 1 0,21-1 15,0-21-15,0 0 16,0 0-16,0 0 0,1 0 16,-1 0-16</inkml:trace>
  <inkml:trace contextRef="#ctx0" brushRef="#br0" timeOffset="23724.31">12044 2815 0,'0'-21'0,"0"-42"31,21 41-31,-21 1 16,21 21-16,0 0 0,0 0 16,1 0-16,-1 0 0,21 0 0,-21 0 15,0 0-15,1 21 0,-1 1 16,0-1-16,0 0 0,0 0 0,-21 21 16,0-20-16,0-1 0,0 0 0,0 21 15,0-21-15,0 1 0,0-1 16,-21-21-16,0 21 0,0-21 15,21-21 17,0 0-32,0-1 0,0 1 0,0 0 15,0-21-15,0 21 0,21-1 16,0 1-16,-21 0 0,21 0 16,0 0-16,-21 0 0,22-1 0,-1 1 15,0 21-15,0-21 16,0 21-16,0 0 15,1 0-15</inkml:trace>
  <inkml:trace contextRef="#ctx0" brushRef="#br0" timeOffset="23896.22">12636 2688 0,'0'0'16,"0"21"-16,0 1 16,0-1-16,0 0 0,0 0 15,0 0-15,0 0 16,0 1-16,0-1 15,0 0-15,-21-21 32</inkml:trace>
  <inkml:trace contextRef="#ctx0" brushRef="#br0" timeOffset="24068.16">12615 2561 0,'0'0'0,"0"21"47,0 1-31,0-1-16,0 0 16,21 0-1</inkml:trace>
  <inkml:trace contextRef="#ctx0" brushRef="#br0" timeOffset="24403.97">12933 2709 0,'0'22'16,"0"-1"-1,0 0-15,0 0 0,0 0 16,0 0-16,0 22 0,0-22 15,0 0-15,0 0 0,0 0 0,0 1 16,0-1-16,0 0 0,21-21 31,-21-21-15,21 0-16,0-1 0,-21 1 0,21 0 16,1 0-16,-22 0 15,0 0-15,21-1 0,0-20 0,-21 0 16,21 21-16,0-1 0,0 1 15,1 0-15,-1 21 16,0 0-16,0 0 16,0 0-1,-21 21-15,0 0 16</inkml:trace>
  <inkml:trace contextRef="#ctx0" brushRef="#br0" timeOffset="24687.8">13250 2858 0,'0'0'0,"21"0"0,1 0 15,-1 0 1,0 0-16,0 0 16,0 0-16,0 0 0,1-22 0,-1 22 15,-21-21-15,21 21 0,0-21 16,-21 0-16,0 0 0,0 0 16,0-1-16,-21 22 15,0 0 1,0 0-16,-1 22 0,1-1 0,0 0 15,21 0-15,0 0 0,-21 0 16,21 1-16,0-1 0,0 0 0,0 0 16,0 0-16,0 0 0,21 1 31,0-22-31,0 0 0,1 0 16,-1 0-16,0 0 0,21 0 0,-21 0 15,1 0-15</inkml:trace>
  <inkml:trace contextRef="#ctx0" brushRef="#br0" timeOffset="25024.61">13674 2752 0,'0'-21'0,"0"42"0,0-64 0,0 22 15,0 0-15,0 0 16,21 21-16,-21-21 0,21 21 16,0-21-16,0 21 0,0 0 15,1 0-15,-1 0 0,0 0 0,21 0 16,-21 0-16,1 21 0,-1 0 15,0 0-15,-21 0 0,0 0 0,21 22 16,-21-22-16,0 0 0,0 21 0,0-20 16,0-1-16,-21 0 0,21 0 15,-21 0-15,0-21 0,21-21 32,0 0-32,0 0 15,0 0-15,0-1 16,0 1-16,21-21 0,0 21 0,-21 0 15,0-1-15,21 1 0,0-21 16,0 21-16,1 21 0,-22-21 0,21 21 16,0 0-16,0 0 0,0 0 0,0 0 15</inkml:trace>
  <inkml:trace contextRef="#ctx0" brushRef="#br0" timeOffset="25178.52">14309 2752 0,'0'0'15,"21"0"48,0 0-47,0 0-16</inkml:trace>
  <inkml:trace contextRef="#ctx0" brushRef="#br0" timeOffset="25600.24">14965 2646 0,'0'0'15,"21"-21"-15,-21 0 0,21-1 0,-21 1 16,0 0-16,0 0 0,0 0 16,-21 21-1,-21 0-15,20 0 0,1 0 16,0 21-16,0 0 0,-21 0 0,20 0 15,1 1-15,0-1 0,21 0 16,-21 0-16,21 0 0,-21 0 0,21 1 16,0-1-16,0 0 15,21-21-15,0 0 16,0 0-16,0 0 0,1 0 0,-1 0 16,0 0-16,0 0 0,0-21 15,0 0-15,1 21 0,-1-22 0,0 1 16,0 21-16,-21-21 0,0 0 15,21 21-15,-21 21 16,0 0 0,-21 0-16,21 1 0,-21 20 0,0-21 15,0 21-15,-1 1 0,22-22 16,-21 21-16,0 1 0,21-22 16,-21 0-16,21 0 0,0 0 0,0 0 0,0 1 15,21-22 1,0 0-16,0-22 15,1 22-15,-1-21 0</inkml:trace>
  <inkml:trace contextRef="#ctx0" brushRef="#br0" timeOffset="26132.18">15198 2752 0,'0'0'15,"0"-21"-15,21-1 16,0 1-1,0 21-15,0-21 0,0 0 16,1 21-16,-1-21 0,0 21 16,0-21-16,-21-1 15,-21 22 17,0 22-32,0-22 0,-1 21 15,1 0-15,0 0 0,21 0 0,0 0 16,-21 1-16,21-1 0,0 0 0,0 0 15,0 0-15,0 0 16,21-21-16,0 0 0,0 0 16,22 0-16,-22 0 0,21 0 15,-21 0-15,22 0 0,-1-21 0,-21 21 16,22-21-16,-22 0 0,0 0 0,21 0 16,-21-1-16,1 1 0,-1-21 15,-21 0-15,21-1 0,0 1 16,-21 0-16,21-1 0,-21 22 0,0 0 15,0 0-15,0 0 0,0-1 16,0 44 0,0-1-16,0 0 0,-21 21 15,21 1-15,0-22 0,0 21 16,-21 0-16,21 1 0,-21-22 0,21 21 16,0-21-16,0 22 0,0-22 15,0 0-15,0 0 0,0 0 0,0 1 16,0-1-16,21-21 0,0 0 15,0 0 1,-21-21-16,0-1 16,0 1-16</inkml:trace>
  <inkml:trace contextRef="#ctx0" brushRef="#br0" timeOffset="26276.1">15684 2604 0,'0'0'15,"0"-22"1,22 22-1,-1 0-15,0 0 0,0 0 16,0 0-16,0-21 0,22 21 16,-22 0-16,0 0 0,21-21 0,-20 21 15,20 0-15,0-21 0</inkml:trace>
  <inkml:trace contextRef="#ctx0" brushRef="#br0" timeOffset="26463.95">16108 2350 0,'0'0'16,"21"-43"0,0 22-1,21 21-15,-20 0 0,20 0 0,0 0 16,1 0-16,-1 0 0,0 0 0,1 0 16,-1 0-16,0 0 0,1 0 15,-22 0-15,0 0 0,0-21 16,0 21-16</inkml:trace>
  <inkml:trace contextRef="#ctx0" brushRef="#br0" timeOffset="26667.35">16552 2265 0,'0'0'0,"-84"85"32,62-64-32,1 0 15,0 21-15,21-21 0,-21 22 0,21-22 16,-21 21-16,21 1 0,0-22 0,-21 21 15,21-21-15,0 0 0,-22 1 16,22-1-16,0 0 0,0 0 16,22-21 15,-1-21-31,0 21 0,0-21 16</inkml:trace>
  <inkml:trace contextRef="#ctx0" brushRef="#br0" timeOffset="26972.48">16531 2604 0,'21'0'16,"-21"-22"-16,21 22 15,1 0-15,-1-21 16,0 21-16,0-21 16,0 0-16,0 0 0,-21 0 15,22 21-15,-22-22 16,-22 22-1,1 0-15,0 22 16,0-1-16,0 0 0,21 0 0,0 21 16,-21-20-16,21-1 0,-22 0 0,22 0 15,0 0-15,0 0 0,0 1 16,0-1-16,0 0 0,22-21 16,-1 0-16,0 0 0,0 0 0,0 0 15,22 0-15,-22 0 16,0 0-16,21 0 0,-21-21 0,1 0 15,20 21-15,-21-22 0</inkml:trace>
  <inkml:trace contextRef="#ctx0" brushRef="#br0" timeOffset="27168.37">17039 2498 0,'0'-21'0,"0"42"0,0-64 16,0 65 0,0-1-1,0 0-15,0 0 16,0 0-16,0 0 0,0 1 0,0-1 15,21 0-15,-21 0 0,0 0 0,21 0 16,-21 1-16,0-1 16,22-21-16,-1 0 15,0-21 17</inkml:trace>
  <inkml:trace contextRef="#ctx0" brushRef="#br0" timeOffset="27340.27">17166 2582 0,'0'-21'15,"0"42"-15,0-84 0,0 42 0,0 0 0,-21 21 32,0 0-32,0 0 0,-1 21 15,1 0-15,0 0 0,0 21 0,0-20 0,0-1 16,-1 21-16,22-21 16,0 0-16,-21 1 0,21-1 0,0 0 15,0 0-15,21-21 16,1 0-1</inkml:trace>
  <inkml:trace contextRef="#ctx0" brushRef="#br0" timeOffset="27604.08">17441 2265 0,'0'0'0,"-21"21"31,21 0-15,0 22-16,-21-22 0,21 0 16,-21 21-16,21-21 0,-21 22 15,21-22-15,0 21 0,0-21 0,-22 1 16,22-1-16,-21 21 0,21-21 0,0 0 16,0 1-16,0-1 15,0 0-15,21-21 31,1 0-31,-22-21 0</inkml:trace>
  <inkml:trace contextRef="#ctx0" brushRef="#br0" timeOffset="27753.99">17335 2519 0,'-21'0'0,"42"0"0,-42-21 0,0 21 16,42 0 30,0 0-46,1 0 16,20-21-16,-21 21 0,0 0 16,0 0-16,22 0 0</inkml:trace>
  <inkml:trace contextRef="#ctx0" brushRef="#br0" timeOffset="27963.98">17865 2307 0,'0'0'0,"-22"0"15,1 0-15,0 0 0,0 0 16,0 0-16,21 21 0,0 1 16,-21-1-16,-1 0 0,22 21 0,-21-21 15,0 22-15,21-22 0,0 0 16,0 21-16,0-20 0,0-1 0,0 0 16,0 0-16,0 0 0,0 0 15,0 1-15,21-22 0,0 0 16,1 0-16,-1 0 0,0 0 0</inkml:trace>
  <inkml:trace contextRef="#ctx0" brushRef="#br0" timeOffset="28191.85">18288 2223 0,'0'-22'0,"63"22"16,-41 0-1,-22 22-15,21-22 0,0 21 0,0 42 16,0-42 0,0 22-16,-21-22 0,0 21 0,22 1 0,-1-22 15,-21 21-15,0 0 0,0-20 16,0-1-16,0 0 0,-21 21 16,-1-21-16,1-21 0,0 22 0,-21-1 15,21-21-15,-22 21 0</inkml:trace>
  <inkml:trace contextRef="#ctx0" brushRef="#br0" timeOffset="28815.55">11007 2858 0,'0'0'0,"21"0"31,0 0-31,0 0 16,0 0-16,0 0 0,1 0 15,-1 0 1,0 0-16,0 0 0,-21 21 31</inkml:trace>
  <inkml:trace contextRef="#ctx0" brushRef="#br0" timeOffset="28956.47">10985 2942 0,'-21'21'0,"42"-42"0,-42 64 16,42-43-1,1 0-15,-1 21 0,0-21 16,0 0-16,0 0 0,0 0 16,1 0-16,20 0 0,-21 0 0,0 0 15,0-21-15,1-1 0,-1 22 16,-21-21-16</inkml:trace>
  <inkml:trace contextRef="#ctx0" brushRef="#br0" timeOffset="29395.26">9504 2561 0,'0'0'15,"0"-21"-15,0 0 0,0 0 16,0 0-16,0 42 31,0 0-31,0 21 0,0-21 16,0 22-16,0-1 0,-21 0 16,21 1-16,0-22 0,-22 21 15,22 1-15,-21-1 0,21-21 0,-21 21 16,21-20-16,0-1 0,0 0 0,0 0 15,0 0-15,21 0 16,0-21-16,1 0 16,-1 0-16,0-21 15</inkml:trace>
  <inkml:trace contextRef="#ctx0" brushRef="#br0" timeOffset="29568.16">9398 2900 0,'0'0'0,"0"-21"32,21 21-32,0 0 15,0 0-15,1 0 0,-1 0 16,0-21-16,21 21 0,-21 0 16,1 0-16,-1-22 0,21 22 0,-21 0 15,0 0-15,1-21 0</inkml:trace>
  <inkml:trace contextRef="#ctx0" brushRef="#br0" timeOffset="29879.98">9800 2815 0,'21'0'63,"0"-21"-63,1 21 15,-1-21-15,0 21 0,0-21 16,0 21-16,0 0 0,-21-21 15,22 21-15,-44 0 32,1 0-32,0 0 15,0 21-15,0 0 0,0 0 0,-1 0 0,1 0 16,21 1-16,0-1 0,0 0 16,0 0-16,0 0 0,0 0 15,0 1-15,0-1 0,21 0 16,1-21-16,-1 0 0,0 0 0,0 0 15,0 0-15,22 0 0,-22 0 16,21 0-16,-21 0 0,0-21 0,1 0 16,-1 21-16,0-22 0</inkml:trace>
  <inkml:trace contextRef="#ctx0" brushRef="#br0" timeOffset="30079.86">10202 2731 0,'0'-22'0,"0"44"0,0-65 0,21 43 16,-21 21-1,22 1 1,-22-1-16,0 21 0,0-21 16,0 0-16,0 1 0,0-1 0,0 0 15,0 0-15,0 0 16,0 0-16,0 1 0</inkml:trace>
  <inkml:trace contextRef="#ctx0" brushRef="#br0" timeOffset="30239.77">10287 2773 0,'0'0'0,"0"-21"15,-21 21 1,0 21 0,-1-21-16,1 21 0,0 0 15,0 0-15,0 1 0,21-1 0,-21 0 16,-1 0-16,22 0 15,22-21 1</inkml:trace>
  <inkml:trace contextRef="#ctx0" brushRef="#br0" timeOffset="30493.05">10626 2371 0,'-22'21'0,"44"-42"0,-22 0 0,21-1 0,-21 44 32,0-1-32,0 21 0,0-21 0,-21 22 15,-1-1-15,22 0 0,-21 1 0,0-1 16,21 0-16,-21 1 0,21-1 16,0-21-16,0 21 0,0-20 0,0-1 15,0 0-15,0 0 0,0 0 16,0 0-16,21-21 15,0 0-15,0 0 16,1-21-16,-1 21 0</inkml:trace>
  <inkml:trace contextRef="#ctx0" brushRef="#br0" timeOffset="30651.95">10477 2604 0,'0'0'0,"0"-22"0,0-41 31,22 63-31,-1 0 0,0 0 16,21-21-16,-21 21 0,22 0 0,-22 0 16,21 0-16,-21-21 0,1 21 15,20 0-15,-21 0 0,0 0 16</inkml:trace>
  <inkml:trace contextRef="#ctx0" brushRef="#br0" timeOffset="33680.17">11049 5652 0,'21'0'78</inkml:trace>
  <inkml:trace contextRef="#ctx0" brushRef="#br0" timeOffset="34963.69">11112 5757 0,'0'-21'47,"22"0"-47,-22 0 15,0 0-15,0 0 16,0-1-16,0 1 0,0 0 16,0 0-16,-22 0 0,1 0 15,21-1-15,-21 22 0,0-21 16,-21 0-16,20 21 0,1 0 0,-21 0 15,21 0-15,-22 0 0,22 0 16,0 0-16,-21 21 0,21 0 16,-1 1-16,-20-1 0,21 21 0,0 0 15,0-20-15,-1 20 0,1 0 16,0 1-16,0-1 0,21 0 0,-21-21 16,21 22-16,0-1 0,0-21 0,0 0 15,0 1-15,0-1 0,0 0 16,0 0-16,21-21 0,0 0 0,0 21 15,0-21-15,1 0 0,-1 0 16,21 0-16,-21 0 0,0-21 0,22 21 16,-22-21-16,21 0 0,-21 0 0,22-1 15,-22 1-15,21-21 0,1 21 16,-22-22-16,21 1 0,-21 0 16,0-1-16,1 1 0,-1 0 0,0-1 15,0 22-15,-21-21 0,0 21 16,0 0-16,0 42 15,0 0 1,0 0-16,0 21 0,0 1 16,0-1-16,-21 0 0,21-20 0,0 20 15,0 0-15,0 1 0,0-1 16,0-21-16,0 21 0,0-20 0,0-1 16,0 0-16,21 0 0,0-21 0,-21 21 15,21-21-15,1 0 0,-1 0 16,0 0-16,0 0 15</inkml:trace>
  <inkml:trace contextRef="#ctx0" brushRef="#br0" timeOffset="35164.58">11811 5821 0,'-21'-21'16,"0"21"-1,21-21 1</inkml:trace>
  <inkml:trace contextRef="#ctx0" brushRef="#br0" timeOffset="35616.6">12488 5652 0,'0'-22'0,"0"44"0,0-65 0,0 22 0,0 0 16,0 0-16,0 0 0,0-1 15,0 1-15,21 0 16,1 21-16,-1 0 0,0 0 0,0 0 16,0 0-16,0 0 0,1 21 0,-1 0 15,21 1-15,-21-1 0,22 0 16,-22 21-16,0 1 0,21-1 0,-42-21 16,21 21-16,-21 1 0,0-1 15,0-21-15,0 22 0,0-22 16,0 21-16,0-21 0,-21 0 0,0 1 15,0-22-15,21 21 16,-21-21-16,21-21 16,0-1-16,0 1 0,0 0 15,21 0-15,-21 0 0,21-22 16,0 22-16,0-21 0,1 0 0,-1-1 16,0 22-16,-21-21 0,21-1 15,0 1-15,22 21 0,-22 0 0,0 0 16,0-1-16,-21 1 0,21 21 0,0 0 15,1 0-15,-1 0 16</inkml:trace>
  <inkml:trace contextRef="#ctx0" brushRef="#br0" timeOffset="35968.4">13335 5779 0,'0'42'31,"21"-42"-31,0 0 16,0 0 0,1-21-16,-1 0 0,0-1 15,0 1-15,0 21 0,0-21 0,-21 0 16,22 0-16,-22 0 16,0-1-16,0 1 0,0 0 0,0 0 15,-22 21-15,1 0 16,0 0-16,0 0 0,0 21 15,0 0-15,-1 0 0,1 1 0,0-1 16,0 21-16,21-21 0,-21 0 16,21 22-16,0-22 0,0 0 0,0 0 15,0 0-15,21 1 0,0-1 0,-21 0 16,21-21-16,0 21 0,22-21 16,-22 0-16,0 0 0,21 0 0,-20 0 15,20 0-15,0 0 0,-21 0 0,22 0 16,-1-21-16,0 0 15,-20 0-15</inkml:trace>
  <inkml:trace contextRef="#ctx0" brushRef="#br0" timeOffset="36620.03">14055 5567 0,'21'-21'0,"-42"42"0,42-63 0,-21-1 16,0 22-16,-21 42 31,21 0-31,0 22 16,-22-22-16,22 21 0,0-21 15,0 22-15,0-22 0,0 21 0,0-21 16,-21 1-16,21 20 0,0-21 16,-21 0-16,21 0 0,0 1 15,0-1 1,0-42 0,0-1-1,0 1-15,0 0 0,0-21 16,0 21-16,21-1 0,0-20 15,1 0-15,-1-1 0,0 22 0,0-21 16,21 21-16,-20-22 0,-1 22 16,21 0-16,-21 21 0,22 0 0,-22 0 15,0 0-15,0 0 0,0 0 0,-21 21 16,21 0-16,-21 22 16,22-22-16,-1 21 0,-21-21 0,0 22 15,0-1-15,0-21 0,21 22 0,-21-22 16,0 0-16,0 0 0,0 0 15,0 0-15,0 1 0,0-1 0,-21-21 32,0 0-17,21-21-15,0-1 16,0 1-16,0 0 0,0 0 0,0-21 16,21 20-16,0-20 0,0 0 15,21 21-15,-20-22 0,-1 1 16,21 21-16,-21 0 0,22-22 15,-1 22-15,-21 21 0,21 0 0,-20 0 16,20 0-16,-21 0 0,0 0 0,0 21 16,1 0-16,-1 22 0,0-22 15,-21 21-15,0-21 0,0 22 0,0-22 16,0 21-16,0-21 0,0 22 0,-21-22 16,0 0-16,-1 0 0,1 0 15,21 1-15,-21-22 0,0 21 0,0-21 16,42-21 15</inkml:trace>
  <inkml:trace contextRef="#ctx0" brushRef="#br0" timeOffset="37043.9">15557 5440 0,'0'0'0,"0"-21"15,-21 21-15,0 0 0,0 0 16,0 0-16,0 21 0,-1 0 16,1 0-16,0 0 0,0 1 0,0 20 15,0-21-15,-1 21 0,1-20 16,0 20-16,0 0 0,21-21 0,0 22 16,0-22-16,0 0 0,0 0 15,0 0-15,0 1 0,21-1 0,0 0 16,0-21-16,1 0 0,-1 21 15,21-21-15,0 0 0,-20 0 0,20 0 16,0 0-16,-21-21 0,22 21 16,-22-21-16,0 0 0,0-1 0,0 1 15,1-21-15,-22 21 0,0-22 0,0 1 16,0 0-16,0-1 0,0 1 16,0 0-16,0-1 0,0 22 15,-22 0-15,1 0 0,0 21 0,0 0 0,0 0 16,-22 0-16,22 21 15,0 0-15,-21-21 0,21 21 0,-1 1 16,-20-1-16,21 0 0,21 0 16,0 0-16,-21 0 0,21 1 0,0-1 15,0 0-15,21 0 0,0-21 16,0 0-16,22 0 16</inkml:trace>
  <inkml:trace contextRef="#ctx0" brushRef="#br0" timeOffset="37443.67">15917 5503 0,'0'-21'0,"0"42"0,0-63 16,0 63 0,0 0-1,21 1-15,-21-1 16,22 0-16,-22 0 0,0 0 0,0 0 15,0 1-15,21 20 0,-21-21 16,21 0-16,-21 0 0,0 1 16,0-1-16,21-21 0,0 21 0,0-21 15,-21 21-15,22-21 16,-1 0 0,-21-21-16,0 0 15,21 0-15,-21-22 16,0 22-16,21 0 0,0-21 0,0 20 15,-21-20-15,22 0 0,-1 21 0,-21-22 16,21 22-16,0 0 0,0 0 16,-21 0-16,21-1 0,1 22 15,-1 0 1,0 0-16,-21 22 16,0-1-1,21-21-15</inkml:trace>
  <inkml:trace contextRef="#ctx0" brushRef="#br0" timeOffset="37817.49">16552 5694 0,'-21'0'0,"21"21"31,21-21-15,0 0-16,1 0 0,-1 0 15,0-21-15,0 0 0,0 21 0,0-21 16,22-1-16,-22 1 0,0 0 16,0 0-16,22 0 0,-22 0 15,0-1-15,0 1 0,-21 0 0,0 0 16,0 0-16,-21 21 16,0 0-16,-22 21 15,22 0-15,0 0 0,-21 0 16,21 1-16,-22 20 0,22-21 15,0 21-15,0-20 0,21 20 0,-21 0 16,21-21-16,0 22 0,0-22 16,0 0-16,21 0 0,0 0 0,0 1 15,-21-1-15,42-21 0,-20 21 0,-1-21 16,21 0-16,0 0 0,1 0 16,-1 0-16,0 0 0,1 0 15,-1-21-15,22 0 0</inkml:trace>
  <inkml:trace contextRef="#ctx0" brushRef="#br0" timeOffset="38341.28">18097 4911 0,'0'0'0,"0"-21"0,0-1 0,0 1 16,-21 21 0,0 0-16,0 0 0,0 21 15,0 22-15,-1-22 0,-20 21 0,21 1 16,-21 20-16,-1-21 0,1 22 15,0-1-15,-1 1 0,1-1 0,0 1 16,-1 21-16,1-22 0,0 22 0,-1-22 16,22 1-16,0-1 0,21 1 15,0-1-15,0-20 0,42 20 0,-21-21 16,43 1-16,-22-1 0,22-21 16,-1 22-16,22-22 0,-22 0 15,22 0-15,21 0 0,-21-21 0,-1 0 16,22 0-16,-21 0 0,-1 0 0,1-21 15</inkml:trace>
  <inkml:trace contextRef="#ctx0" brushRef="#br0" timeOffset="38935.5">20722 4805 0,'0'-21'0,"-21"-22"16,42 43 15,0 0-31,22 0 0,-1 22 0,21-1 16,-20 0-16,20 21 0,1-21 15,-1 43-15,1-22 0,-1 22 0,-20-1 16,-1 22-16,-21-22 0,0 22 16,0 0-16,-21-1 0,0 1 0,0 0 15,-63 63-15,21-85 0,-1-20 16,-20 20-16,-1-20 0,1-22 16,-22 21-16,22-21 0,-22 0 0</inkml:trace>
  <inkml:trace contextRef="#ctx0" brushRef="#br0" timeOffset="39348.05">18542 5927 0,'0'0'0,"0"21"16,21-21-1,0 0-15,22 0 16,20 0-16,1 0 0,-1 0 0,22-21 16,42 21-16,-21-21 15,42-1-15,0 1 0,0 0 0,0 0 16,22 0-16,-22-22 0,21 22 0,0 0 15,-20 0-15</inkml:trace>
  <inkml:trace contextRef="#ctx0" brushRef="#br0" timeOffset="39844.36">22310 6054 0,'0'0'0,"-22"0"16,1 0-16</inkml:trace>
  <inkml:trace contextRef="#ctx0" brushRef="#br0" timeOffset="40044.75">22288 6498 0,'0'21'0,"0"-42"0,0 64 0,0-22 0,0 0 16,0 0-16,0 0 0,-21-21 0,0 21 16,21 1-16,0-1 0,-21 0 15,0 0-15,0-21 0,-1 21 0,1 0 16,0 1-16,0-1 0,-21-21 0,-1 21 16</inkml:trace>
  <inkml:trace contextRef="#ctx0" brushRef="#br0" timeOffset="44360.1">11769 8086 0,'21'0'15,"0"0"1,-21-21-16,21 21 0,0-22 16,0 22-16,1-21 0,-1 0 0,0 21 15,0-21-15,-21 0 0,0 0 16,21 21-16,-21-22 0,0 1 0,-21 0 16,0 21-16,-21 0 0,-1 0 15,1 0-15,-22 0 0,1 0 16,-1 0-16,1 21 0,-1 0 0,1-21 15,-1 22-15,22-1 0,0 0 16,-1 0-16,22 0 0,21 0 16,0 1-16,21-1 0,1-21 15,20 21-15,0-21 0,1 21 16,-1 0-16,21 0 0,1-21 0,-1 22 16,-20-1-16,20 0 0,1 21 0,-22-21 15,0 1-15,1-1 0,-22 21 16,0-21-16,0 43 0,-21-43 15,-21 0-15,0 0 0,-21 0 0,-1 1 16,1-1-16,-22-21 0,22 0 16,-21 21-16,-1-21 0,22 0 0,-22 0 15,22 0-15,0-21 16,-1 0-16,1 21 0,0-22 0,20 1 0,1 0 16,0 0-16,0 0 0,21 0 15,0-1-15,0 1 0,0 0 16,0 0-16,21 0 0,0 0 0,22-1 15,-22 22-15,21-21 0,0 0 0,1 21 16,-1-21-16</inkml:trace>
  <inkml:trace contextRef="#ctx0" brushRef="#br0" timeOffset="44807.84">12594 7916 0,'0'-21'0,"-21"21"32,0 21-32,21 1 0,-21-1 15,-1 0-15,1 21 0,0-21 0,0 22 16,0-1-16,21 0 0,-21 1 16,-1-1-16,22 0 0,-21 1 0,21-1 15,0-21-15,0 22 0,0-22 16,0 0-16,21 0 0,1 0 0,-1 0 15,0 1-15,0-22 0,21 0 0,-20 0 16,20 0-16,-21 0 0,21 0 16,1-22-16,-1 1 0,22 0 15,-22 0-15,0-21 0,1-1 0,-1 1 16,0 0-16,-21-1 0,22-20 16,-43 20-16,0-20 0,0 21 0,0-1 15,0 1-15,-43 0 0,22 20 16,-21 1-16,0 0 0,-1 0 0,-20 21 15,20 0-15,1 0 0,0 21 0,21 0 16,-22 0-16,22 1 16,0-1-16,0 0 0,0 21 0,21-21 0,0 22 15,0-1-15,0-21 0,0 22 16,0-22-16,0 0 0,21 0 0,0 0 16,0 0-16,21-21 0,1 0 15</inkml:trace>
  <inkml:trace contextRef="#ctx0" brushRef="#br0" timeOffset="45083.69">13737 7811 0,'0'0'0,"0"21"31,0 0-31,0 0 15,-21 21-15,21 1 0,-21-1 16,21 0-16,-21 1 0,21-1 0,0 22 16,0-22-16,0 0 0,0 1 15,0-1-15,0 0 0,0-21 0,0 22 16,0-22-16,0 21 0,0-21 0,0 1 16,0-1-16,0 0 0</inkml:trace>
  <inkml:trace contextRef="#ctx0" brushRef="#br0" timeOffset="45384.51">13674 8001 0,'0'-42'0,"0"84"0,0-105 0,0 20 15,0 22-15,0 0 0,21 0 0,0 0 16,0-1-16,0 1 0,22 21 15,-1-21-15,0 21 0,22 0 0,-1 0 16,1 0-16,-1 0 0,1 0 16,-22 0-16,22 21 0,-22 0 15,-21 22-15,0-22 0,-21 21 0,0 22 16,-21-22-16,0 0 0,-21 1 16,-1-1-16,-20 0 0,-22 1 0,22-22 15,-1 21-15,1-21 0,-1 1 16,1-1-16,20 0 0,1-21 0,21 0 15,-22 21-15,43-42 32,22 0-32,-1 0 0,21-1 0</inkml:trace>
  <inkml:trace contextRef="#ctx0" brushRef="#br0" timeOffset="45761.64">15600 7408 0,'0'0'0,"21"-21"0,-21 0 16,0 0-16,0 0 0,0 0 0,0-1 15,0 1-15,0 0 0,-21 21 16,0 0-16,-1 21 16,1 0-16,0 22 0,0-22 0,-21 42 15,20-20-15,-20 20 0,21 1 0,-21-1 16,-1 22-16,1 0 0,0-1 16,-1 1-16,22 0 0,-21-1 0,21-20 15,21-1-15,0 1 0,0-1 16,0-20-16,21-1 0,21 0 0,-21 1 15,22-22-15,-1 21 0,0-21 0,1-21 16,-1 21-16,0-21 0,1 0 16,-1 0-16,-21 0 0,21-21 0</inkml:trace>
  <inkml:trace contextRef="#ctx0" brushRef="#br0" timeOffset="46044.48">16171 7578 0,'0'-21'0,"0"42"0,0-64 15,0 65 1,0-1-16,-21 0 0,0 21 16,21 1-16,-21-1 0,21 0 0,-21 22 15,21-22-15,0 22 0,-22-1 16,1 43-16,21-64 15,-21 22-15,21-43 0,-21 21 0,21 1 16,0-22-16,0 0 0,0 0 16,0 0-16,0 0 0,21-21 15,0 0-15,0 0 0,1 0 0,-1 0 16,0-21-16,-21 0 0,21 0 16</inkml:trace>
  <inkml:trace contextRef="#ctx0" brushRef="#br0" timeOffset="46204.38">15833 8086 0,'0'0'0,"21"0"31,0 0-15,0-21-16,21 21 0,-20 0 0,20 0 16,0 0-16,1 0 0,-22-22 15,21 22-15,0 0 0,1-21 0,-1 21 16,0 0-16</inkml:trace>
  <inkml:trace contextRef="#ctx0" brushRef="#br0" timeOffset="46580.17">16743 8065 0,'-21'21'31,"42"-21"-16,0 0-15,0 0 0,0 0 0,0 0 16,1-21-16,-1 21 0,0-22 16,0 22-16,21-21 0,-20 0 0,-1 0 15,-21 0-15,0 0 16,0-1-16,0 1 0,-21 21 16,-1 0-16,1 0 0,0 0 0,0 0 15,0 0-15,0 21 0,-1-21 16,-20 22-16,21 20 0,21-21 15,-21 21-15,21-20 0,-21 20 16,21 0-16,0 1 0,0-22 0,0 21 16,0-21-16,0 0 0,21 22 0,0-22 15,0-21-15,0 21 0,0 0 16,22 0-16,-1-21 0,0 0 0,1 0 16,-1 0-16,0 0 0,1 0 0,-1 0 15,0 0-15,1-21 0,-1 21 16,-21-21-16</inkml:trace>
  <inkml:trace contextRef="#ctx0" brushRef="#br0" timeOffset="46789.05">17462 8001 0,'22'-21'15,"-44"42"-15,44-63 0,-1 21 0,0-1 16,0 22-16,0 0 16,0 22-1,-21-1-15,22 0 0,-1 0 16,-21 0-16,21 0 0,0 22 0,0-22 15,0 0-15,1 21 0,-1-20 0,21-1 16,-21 0-16,0 0 0,1 0 16,-1-21-16,0 0 0,-21 21 0,0-42 31</inkml:trace>
  <inkml:trace contextRef="#ctx0" brushRef="#br0" timeOffset="46988.93">17907 7959 0,'0'-21'0,"0"42"0,21-42 0,-21-1 0,-21 22 32,0 22-32,21-1 0,-21 0 15,-1 21-15,-20-21 0,21 22 16,0-1-16,-22-21 0,22 22 0,-21-22 16,21 21-16,0-21 0,-1 0 15,22 1-15,0-1 0,0 0 0,0 0 16,22-21-16,-1 0 15,0 0-15,0 0 0,0 0 16,0-21-16</inkml:trace>
  <inkml:trace contextRef="#ctx0" brushRef="#br0" timeOffset="47251.78">18584 7641 0,'0'-21'0,"0"42"0,0-63 15,-21 63 1,21 0 0,0 0-16,-21 22 0,21-22 15,-21 21-15,21 1 0,0-1 16,-21 0-16,-1 1 0,1-1 0,21 21 16,-21-20-16,21-1 0,0 0 15,0 1-15,0-22 0,0 21 0,0-21 16,0 1-16,21-1 0,-21 0 15,21 0-15,1-21 0,-1 0 0,0 0 16,0 0-16,0 0 0,0 0 16</inkml:trace>
  <inkml:trace contextRef="#ctx0" brushRef="#br0" timeOffset="47412.69">18330 7980 0,'64'0'16,"-43"0"-16,0 0 16,0 0-16,0 0 0,22 0 15,-22 0-15,21 0 0,-21 0 0,1 0 16,20 0-16,-21 0 0</inkml:trace>
  <inkml:trace contextRef="#ctx0" brushRef="#br0" timeOffset="47755.49">19304 7366 0,'0'0'0,"21"0"15,21 0 1,-20 0-16,20 0 0,-21 21 0,21-21 15,1 21-15,-1 1 0,0-1 0,-20 0 16,20 21-16,-21-21 16,21 22-16,-20-1 0,-1 0 0,-21 1 15,0-1-15,0 0 0,0 1 16,0 20-16,0-20 0,-21 20 0,-1-21 16,1 22-16,0-22 0,0 1 0,0-1 15,0 0-15,-22-21 0,22 22 16,-21-22-16,21 0 0,-1 0 0,-20-21 15,21 21-15,-21-21 0,42-21 32</inkml:trace>
  <inkml:trace contextRef="#ctx0" brushRef="#br0" timeOffset="47971.37">20426 7959 0,'-21'0'16,"-1"0"0,22 21-1,0 0 16</inkml:trace>
  <inkml:trace contextRef="#ctx0" brushRef="#br0" timeOffset="48182.25">20341 8382 0,'0'42'16,"0"-84"-16,0 106 0,0-43 0,0 0 0,0 0 15,0 0-15,-21 0 16,0 1-16,0-1 16,21 0-16,-22-21 0,1 21 15,0 0-15,0-21 0,21 21 0,-21 1 16,0-1-16,-1-21 0,-20 21 16,21 0-16,-21 0 0,20-21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7:10:03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9525 2180 0,'-42'-21'0,"84"42"0,-127-84 16,22 20-16</inkml:trace>
  <inkml:trace contextRef="#ctx0" brushRef="#br0" timeOffset="1518.2">5143 487 0,'22'0'16,"-1"0"-16,0 0 15,0 0 1,0 0-16,-21-21 0,21 0 16,1 21-16,-1-22 0,-21 1 15,21 0-15,-21 0 16,21 0-16,-21 0 0,0-1 15,0 1-15,0 0 0,-21 0 16,0 0-16,0 21 16,-1 0-16,1 0 15,0 0-15,0 0 0,-21 0 0,20 21 16,-20 0-16,21 0 0,-21 0 16,-1 1-16,22-1 0,-21 21 0,-1-21 15,22 22-15,0-22 0,-21 21 16,21-21-16,-1 0 0,1 1 0,21 20 15,0-21-15,-21 43 16,21-43-16,0 0 16,21 0-16,0 0 15,1 0-15,-1 1 0,21-22 16,-21 21-16,0 0 0,1 0 16,-1-21-16,0 21 0,21-21 0,-21 21 15,1 1-15,-1-22 0,21 21 16,-21-21-16,0 21 0,1 0 0,-1 0 15,0 0-15,0 1 0,-21-1 16,0 0-16,0 0 0,0 0 0,0 0 16,0 22-16,0-22 0,-21 21 15,0-21-15,0 1 0,-1-1 0,-20 21 16,21-21-16,-21 0 0,20 1 16,-20-22-16,0 21 0,21-21 15,-22 0-15,1 0 0,0 0 0,-1 0 16,1 0-16,0 0 0,-1 0 15,1-21-15,0-1 0,-1 22 0,1-21 16,0 0-16,20 21 0,-20-21 16,21 0-16,0 0 0,0 21 0,21-22 15,0 1-15,0 0 16,0 0 0,21 0-16,0 21 15,0 0-15</inkml:trace>
  <inkml:trace contextRef="#ctx0" brushRef="#br0" timeOffset="1965.95">5842 826 0,'0'0'0,"-21"-43"16,0 43-16,-1 0 16,1 0-16,0 0 0,-21 0 0,21 0 15,-1 0-15,-20 0 0,21 21 16,0 1-16,0-1 0,-22 21 0,22-21 15,0 22-15,0-1 0,0 0 16,-1 1-16,1-1 0,0 0 0,21 1 16,0-22-16,0 21 0,0-21 15,0 22-15,0-22 0,0 0 0,21 0 16,0 0-16,1-21 16,-1 21-16,0-21 0,21 0 15,-21 0-15,22 22 0,-22-22 0,0 0 16,21 0-16,-20 0 0,-1 0 15,21 0-15,-21 0 0,0 0 0,22 0 16,-22-22-16,0 22 0,0-21 16,0 0-16,22 0 0,-22 21 0,0-21 15</inkml:trace>
  <inkml:trace contextRef="#ctx0" brushRef="#br0" timeOffset="2433.78">6138 910 0,'0'0'0,"-21"0"15,21-21-15,0 0 16,0 0-16,0 0 0,21 21 16,0-22-16,1 22 15,-1 0-15,0 0 0,0 0 16,0 0-16,0 22 0,1-1 15,-1 0-15,21 0 0,-21 0 0,0 0 16,1 22-16,20-22 0,-21 21 16,0 1-16,-21-1 0,21-21 0,-21 21 15,0-20-15,0 20 16,0-21-16,0 0 0,0 0 0,-21 1 16,0-1-16,21 0 0,-21 0 15,0-21-15,0 0 0,-1 0 31,22-21-31,0 0 0,0 0 16,0-1-16,0 1 0,0 0 16,0-21-16,0 21 0,0-22 0,0 22 15,0-21-15,22-1 0,-1 22 16,-21-21-16,21 21 0,0 0 0,0-22 16,0 22-16,1 21 0,-1-21 15,0 0-15,0 21 0,0 0 16,0 0-16,1 0 0,-1-21 15,0 21-15,0 0 0,0 0 16</inkml:trace>
  <inkml:trace contextRef="#ctx0" brushRef="#br0" timeOffset="2971.48">7302 847 0,'0'-21'0,"0"42"0,0-64 16,0 22-16,0 0 15,-21 21 1,0 0 0,0 0-16,0 0 0,0 21 15,21 0-15,-22 1 0,1 20 16,0-21-16,21 21 0,0-20 0,-21 20 15,0-21-15,21 21 0,-21 1 16,21-22-16,0 0 0,0 21 16,0-20-16,0-1 0,42 85 31,-21-106-31,0 21 0,0-21 16,1 0-16,-1 0 0,0 0 15,0 0-15,0 0 0,22-21 0,-22-1 16,0 22-16,21-21 0,-21-21 15,22 21-15,20-85 16,-42 64-16,1 20 0,-22-20 16,0 0-16,0-43 0,0 43 15,-22-1-15,1 22 0,0 0 16,-21 0-16,21 0 0,-1 0 16,1 21-16,-21 0 0,21 0 15,0 0-15,-1 0 0,1 0 0,0 21 16,0 0-16,0 0 0,21 0 15,0 0-15,-21 1 0,21-1 0,0 21 16,0-21-16,0 0 0,0 1 16,0-1-16,0 0 0,21 0 0,0 0 15</inkml:trace>
  <inkml:trace contextRef="#ctx0" brushRef="#br0" timeOffset="3359.25">8064 318 0,'0'21'31,"-21"0"-31,21 0 0,-21 0 0,21 22 16,-21-22-16,0 21 0,0 0 16,21 1-16,-22 20 0,1-20 15,0 20-15,0-21 0,21 22 0,-21-22 16,0 22-16,21-22 0,0 22 16,0-22-16,-22 0 0,22-21 0,0 22 15,0-22-15,0 0 0,0 21 16,0-20-16,0-1 0,22-21 15,-1 0 1,0 0-16,0 0 0,0 0 0,0-21 16,22 21-16,-22-22 0,0 1 15,21 0-15,-20-21 0,-1 21 16,21-22-16</inkml:trace>
  <inkml:trace contextRef="#ctx0" brushRef="#br0" timeOffset="3658.08">8530 296 0,'0'0'0,"-21"0"16,0 0-16,0 0 0,21 22 16,0-1-16,-22 0 0,1 21 15,21 1-15,-21-1 0,21 0 0,0 22 16,-21-22-16,0 22 0,21-1 15,0-21-15,0 22 0,0-1 16,0-20-16,0-1 0,0 0 0,0 1 16,0-1-16,0-21 0,0 0 15,0 1-15,21-1 0,0-21 0,0 0 16,0 0-16,1 0 0,-1 0 16,21 0-16,-21 0 0,22 0 0,-1-21 15,-21-1-15,21 1 0,-20 0 16,20 0-16</inkml:trace>
  <inkml:trace contextRef="#ctx0" brushRef="#br0" timeOffset="4585.84">10308 169 0,'0'-21'0,"0"42"0,0-63 0,0 0 0,0 21 16,0-1-16,0 1 15,0 42 17,0 22-32,0-22 15,0 21-15,0 22 0,0-22 16,0 22-16,0-1 0,0-21 0,0 22 15,0-1-15,0 1 0,0-1 16,0 1-16,0-22 0,0 22 0,0-22 16,-21 0-16,21 1 15,0-1-15,-21 0 0,21-20 0,0-1 16,0 0-16,0 0 0,0 0 16,-21-21-1,-1-21 1,22 0-16,0 0 15,0-22-15,0 22 0,0 0 0,0-21 16,0-1-16,0 22 0,22-21 16,-1 0-16,0 20 0,0-20 0,0 21 15,0-21-15,1 20 0,-1 1 16,0 0-16,0 0 0,21 21 0,1 0 16,-1-21-16,0 21 15,1 0-15,-1 0 0,0 21 0,1 0 16,20 0-16,-20 0 0,-22 1 0,21 20 15,-21-21-15,0 21 0,-21-20 16,0 20-16,0 0 0,-21-21 0,0 22 16,-21-22-16,-1 21 0,1-21 15,0 1-15,-1-1 0,1 0 0,0 0 16,-1-21-16,22 0 0,-21 0 16,21 0-16,-22 0 0,22 0 0,0 0 15,0 0-15,0 0 0,0 0 16,-1 0-16,22-21 0,-21 0 0,21 0 15,0-1 1,0 1-16,0 0 16,21 21-16,1-21 0,20 0 0</inkml:trace>
  <inkml:trace contextRef="#ctx0" brushRef="#br0" timeOffset="5246.6">11642 656 0,'0'0'0,"0"-21"0,0 0 0,0 0 0,0 0 15,0-1-15,0 1 0,0 0 16,0 0-16,-22 21 15,1 0-15,0 0 16,0 0-16,0 0 0,0 0 0,-1 21 16,1 0-16,0 0 0,0 1 15,0-1-15,0 21 0,-1-21 0,1 22 16,0-22-16,21 21 0,-21 0 16,21 1-16,-21-22 0,21 21 0,0 1 15,0-22-15,0 0 0,0 21 16,0-21-16,0 1 0,0-1 15,21-21-15,0 21 0,0-21 0,0 0 16,1 0-16,-1 0 16,0 0-16,0 0 0,0 0 0,0 0 15,1-21-15,-1 0 0,0-1 16,0 1-16,0 0 0,0-21 0,1-1 16,-1 22-16,0-21 0,0 0 15,0-1-15,0 22 0,1-21 16,-1 21-16,-21-1 0,0 1 0,0 0 15,0 0-15,0 0 0,0 0 0,0-1 16,-21 44 15,21-1-15,0 0-16,0 0 0,-22 0 16,22 0-16,0 22 0,0-22 0,0 21 15,0-21-15,-21 22 0,21-1 16,0-21-16,0 0 0,0 22 0,0-22 15,0 0-15,0 0 0,0 0 16,21-21-16,-21 22 0,22-22 16,-1 0-16,0 0 0,0 0 0,0 0 15,0 0-15,1 0 0,-1 0 16,0 0-16,21 0 0,-21-22 0,1 22 16</inkml:trace>
  <inkml:trace contextRef="#ctx0" brushRef="#br0" timeOffset="5734.34">12298 677 0,'0'0'0,"0"-63"32,0 42-32,0 0 0,21 21 15,0-22-15,0 22 0,0 0 16,1 0-16,-1-21 0,0 21 15,0 0-15,0 0 16,0 21-16,1 1 0,-1-22 0,0 21 16,0 21-16,0-21 0,0 0 15,1 22-15,-1-22 0,-21 21 0,0 1 16,0-1-16,0 0 0,0-21 16,0 22-16,0-1 0,0-21 0,0 0 15,0 22-15,-21-22 0,-1 0 16,22 0-16,0 0 15,-21-21 1,21-21 0,0 0-16,0 0 15,0 0-15,0 0 0,0-22 16,0 22-16,21-21 0,-21-1 0,22 1 16,-1 0-16,0-1 0,0 1 15,0 0-15,0-1 0,1 1 0,20 21 16,-21-21-16,21 20 0,-20 1 15,-1 0-15,21 0 0,-21 21 0,0-21 16,1 21-16,-1 0 0,0 0 16,0 0-1,-21 21 1</inkml:trace>
  <inkml:trace contextRef="#ctx0" brushRef="#br0" timeOffset="7002.7">4276 1969 0,'0'0'0,"-22"0"0,1 0 0,0 0 16,0 0-1,42 0 48,0 0-63,0 0 15,1 0-15,20 0 0,-21 0 16,21 0-16,1 0 0,-1 0 0,0 0 16,22-22-16,-22 22 0,1 0 15,20 0-15,1 0 0,-1-21 0,1 21 16,-1 0-16,1 0 0,-1 0 0,22-21 15,-1 21-15,86 0 16,-86-21-16,1 21 0,21 0 16,-21 0-16,-1 0 0,22 0 15,-21-21-15,21 21 0,-1 0 0,1 0 16,0 0-16,21 0 0,-21-21 16,0 21-16,21 0 0,-21 0 0,21-22 15,-22 22-15,22 0 0,0 0 0,106-21 16,-106 21-16,0-21 15,-21 0-15,21 21 0,0-21 16,-21 21-16,21-21 0,0 21 0,0 0 16,-21-22-16,21 22 0,-21 0 0,21-21 15,127 0-15,-127 21 16,0 0-16,0 0 0,0-21 16,0 21-16,0 0 0,0 0 0,0-21 15,21 21-15,-21 0 0,0-21 16,0 21-16,127 0 15,-127-22-15,0 22 0,21 0 0,-21 0 0,0 0 16,0-21-16,-21 21 0,21 0 16,-21-21-16,21 21 0,-22 0 0,1 0 15,0 0-15,-21 0 0,21 0 0,-22-21 16,1 21-16,-22 0 16,1 0-16,-1 0 0,-20 0 0,-1-21 15,0 21-15,-20 0 0,-1 0 16,0 0-16,0 0 0,0 0 15,-42 0 32,0 0-47,0 0 16,0 0-16,-1 0 0,-20 0 0,0 0 16,-1 0-16</inkml:trace>
  <inkml:trace contextRef="#ctx0" brushRef="#br0" timeOffset="8225.81">4381 2096 0,'0'0'0,"-21"0"0,0 21 15,0-21-15,42 0 47,0 0-31,0 0-16,1 0 0,-1 0 15,21 0-15,0 0 0,1 0 0,-1 0 16,0 0-16,22 0 0,-1 0 16,1-21-16,-22 21 0,22 0 0,-1 0 15,1 0-15,-1 0 0,22-22 16,-22 22-16,1 0 0,-1 0 16,1 0-16,21 0 0,-22 0 0,22 0 15,-22 0-15,22 0 0,0 0 16,-22 0-16,22-21 0,-1 21 0,1 0 15,21 0-15,0 0 0,-22 0 16,22 0-16,0-21 0,0 21 0,-21 0 16,20 0-16,-20 0 0,21 0 0,-21-21 15,20 21-15,1 0 0,0 0 16,0 0-16,-21-21 0,20 21 0,1 0 16,0 0-16,0 0 0,0 0 15,0 0-15,-1 0 0,1 0 16,-21 0-16,21 0 0,0 0 0,-1-21 15,-20 21-15,0 0 0,21 0 16,-22 0-16,1 0 0,21 0 0,0 0 16,-22 0-16,22 0 0,-21 0 0,21 0 15,-22 0-15,1 0 0,0 0 16,-1 0-16,22 0 0,-21 0 0,-1 0 16,1 0-16,0-22 0,-1 22 15,1 0-15,0-21 0,-1 21 16,1 0-16,-21 0 0,-1-21 0,22 21 0,-22 0 15,1 0-15,-1 0 16,22-21-16,-22 21 0,1 0 0,-1 0 16,1 0-16,-1 0 0,1 0 15,-1-21-15,1 21 0,-1 0 0,-20 0 16,20 0-16,-20 0 0,-1 0 0,0 0 16,1 0-16,-1 0 0,0 0 15,1-21-15,-1 21 0,-21 0 0,0 0 16,22 0-16,-22 0 0,0 0 15,0 0-15,0 0 0,0 0 0,1 0 16,-1 0 0,-21-22-16,0 1 15</inkml:trace>
  <inkml:trace contextRef="#ctx0" brushRef="#br0" timeOffset="8422.69">13250 1778 0,'0'21'62,"-21"0"-31,0-21-31</inkml:trace>
  <inkml:trace contextRef="#ctx0" brushRef="#br0" timeOffset="14270.74">11811 4382 0,'-21'0'0</inkml:trace>
  <inkml:trace contextRef="#ctx0" brushRef="#br0" timeOffset="14742.9">11832 4339 0,'0'-21'15,"0"0"32</inkml:trace>
  <inkml:trace contextRef="#ctx0" brushRef="#br0" timeOffset="15474.48">11811 4297 0,'0'21'140,"0"0"-140,0 0 16,0 1-16,0-1 0,0 0 16,21 0-16,-21 0 0,0 0 15,0 1-15,0-1 0,0 0 16,21-21-16,-21 21 0,0 0 0,0 0 15,21 1-15,-21-1 0,0 0 16,0 0-16,0 0 0,0 0 0,0 1 16,0-1-16,0 0 0,0 0 0,0 0 15,0 22-15,22-22 0,-22 0 16,0 0-16,0 0 0,0 22 0,0-22 16,0 0-16,0 0 0,0 0 15,0 0-15,0 22 0,0-22 0,0 0 16,0 0-16,21 0 0,-21 1 0,0-1 15,0 0-15,0 0 0,0 0 16,21 0-16,-21 1 16,0-1-16,0 0 0,0 0 0,0 0 15,0 0-15,0 1 0,0-1 16,0 0-16,0 0 0,0 0 0,0 0 16,0 1-16,0-1 0,0 0 0,0 0 15,0 0-15,0 0 16,0 1-16,0-1 0,0 0 0,0 0 15,0 0-15,0 0 16,0 1-16,0-1 0,0 0 16,0 0-16,0 0 0,0 0 15,0 1-15,0-1 16,0 0 0,0 0-1,0 0 1,0-42 31,0 0-47,0 0 15,0 0-15,0-22 0</inkml:trace>
  <inkml:trace contextRef="#ctx0" brushRef="#br0" timeOffset="18422.84">12023 4403 0,'-22'0'32,"1"0"-17,42 0 79,1 0-78,-1 0-16,0 0 0,21 0 15,-21 0-15,1 0 0,-1 0 0,21 0 16,-21 0-16,22 0 0,-22 0 16,21 0-16,0 0 0,1 0 0,-1 0 15,-21 0-15,22-21 0,-1 21 16,0 0-16,1 0 0,20 0 15,-21 0-15,1 0 0,20 0 0,1 0 16,-22 0-16,22 0 0,-1-22 16,1 22-16,-1 0 0,1 0 0,-1 0 15,1 0-15,-1 0 0,1-21 16,-1 21-16,-21 0 0,22 0 0,-1 0 16,1 0-16,-1 0 0,-20 0 0,20 0 15,1 0-15,-1 0 0,1 0 16,-1 0-16,1-21 0,-1 21 0,1 0 15,-1 0-15,1 0 0,-1 0 16,1 0-16,-1 0 0,1 0 0,20 0 16,-20 0-16,-1 0 0,22 0 15,-21 0-15,-1 0 0,1 0 16,-1 0-16,1 0 0,-22 0 0,21 0 16,-20 0-16,20 0 0,-20 0 15,-1 0-15,21 0 0,1 0 0,-22 0 16,22 0-16,-1 0 0,1 0 0,-1 0 15,22 0-15,-22 0 0,1 0 16,-1 0-16,1 0 0,-1 0 0,1 0 16,-1 0-16,1 0 0,-22 0 15,22 0-15,-22 0 0,22 0 0,-1 0 16,-21 0-16,22 0 0,-1 0 0,1 0 16,-1 0-16,1 0 15,-22 0-15,22 0 0,-1 0 0,1 0 16,-1 0-16,-20 0 0,20 0 15,1 0-15,-22 0 0,21 0 0,-20 0 16,-1 0-16,22 0 0,-22 0 0,21 0 16,1 0-16,-22 21 0,22-21 15,-22 0-15,22 0 0,-22 0 0,21 0 16,-20 0-16,20 0 0,-20 0 16,20 21-16,-21-21 0,1 0 0,-1 0 15,22 0-15,-22 22 0,0-22 0,22 0 16,-22 0-16,0 0 0,22 0 15,-22 21-15,22-21 0,-22 0 16,0 0-16,22 0 0,-22 0 16,1 0-16,-1 0 0,21 21 0,-20-21 15,-1 0-15,0 0 0,1 0 0,-1 0 16,-21 0-16,22 0 0,-1 0 16,-21 0-16,21 0 0,-20 0 0,20 0 15,-21 0-15,0 0 0,22 0 0,-22 0 16,21 0-16,-21 0 0,0 0 15,1 0-15,20 0 0,-21 0 0,0 0 16,0 0-16,1 0 16,-1 0-16,0 0 31,-21 21 31,0 0-62,-21 0 16,0 1-16,21-1 16,-22 0-16,1-21 0,21 21 15,-21 0-15,21 0 0,-21 1 16,0-1-16,21 0 0,0 0 0,-21 0 16,-1 0-16,22 1 0,-21 41 15,21-42-15,-21 22 0,0 41 16,21-63-1,0 43-15,0-22 0,-21-21 16,21 22-16,0-22 0,0 0 0,0 21 16,0-20-16,-21-1 0,21 21 15,0-21-15,0 0 0,-22 1 0,22 20 16,0-21-16,0 0 0,0 22 0,0-22 16,0 0-16,0 0 0,0 21 15,0-20-15,0-1 0,0 21 0,0-21 16,0 0-16,0 22 0,0-22 0,0 0 15,0 0-15,0 0 16,0 22-16,0-22 0,0 0 0,0 0 16,0 0-16,0 1 0,0-1 0,0 0 15,0 0-15,0 0 16,0 0-16,0 1 16,-21-1-16,0-21 15,0 21 1,0-21-16,0 0 15,-1 0-15,1 0 0,0 0 16,0 0-16,0 0 16,0 0-16,-1 0 0,1 0 15,0 0-15,0 0 0,-21 0 0,20 0 16,-20 0-16,0 0 0,21-21 0,-43 21 16,22 0-16,-1 0 0,-20 0 15,21 0-15,-22 0 0,1 0 0,-1 0 16,22 0-16,-22 0 0,1 0 0,20 0 15,-20 0-15,-1 0 0,22 0 16,-21 0-16,-1 0 0,1 0 0,-1 0 16,1 0-16,-1 0 0,1 0 0,-22 0 15,21 0-15,1 0 0,-1 0 16,1 0-16,21 0 0,-22 21 0,1-21 16,20 0-16,-20 0 0,20 0 0,-20 0 15,-1 21-15,1-21 0,-1 0 16,1 0-16,-1 0 0,1 21 15,21-21-15,-22 21 0,1-21 0,20 0 16,-20 0-16,20 0 0,1 22 0,-21-22 16,20 0-16,1 0 0,0 0 15,-1 0-15,-20 0 0,20 0 0,1 0 16,0 0-16,-22 0 0,22 0 0,-22 0 16,22 0-16,-21 0 0,20 0 15,-20 0-15,-1 0 0,22 0 0,-22 0 16,22 0-16,0 0 0,-22 0 0,22 0 15,0 0-15,-1 0 16,1 0-16,-22 0 0,22-22 0,0 22 16,-22 0-16,22 0 0,-22 0 0,1 0 15,-1 0-15,1 0 0,-1 0 0,22 0 16,-21 0-16,-1 0 0,22 0 16,-22 0-16,22 0 0,0-21 0,-22 21 15,22 0-15,-1 0 0,1 0 0,0 0 16,-22 0-16,22 0 0,0 0 15,-22 0-15,22 0 0,-22 0 0,22 0 16,-22 0-16,22 0 0,0-21 16,-1 21-16,1 0 0,-21 0 15,20 0-15,22 0 0,-21 0 0,-1 0 16,1 0-16,0 0 0,-1 0 0,22 0 16,-21 0-16,0 0 0,20 0 15,-20 0-15,0 0 0,21 0 0,-22 0 16,22 0-16,-21 0 0,21 0 0,-1 0 15,-20 0-15,21 0 0,0 0 16,0 0-16,-22 0 0,22 0 0,0 0 16,-21 0-16,20 0 0,1 0 0,0 0 15,0 0-15,0 0 0,0 0 16,-1 0-16,1 0 16,0 0-16,0 0 0,0 0 15,0 0-15,-1 0 16,1 0-16,0 0 0,0 0 15,0 0-15,0-21 0,-1 21 16,1 0-16,0 0 0,0 0 0,0 0 16,0 0-16,-1 0 15,1 0-15,0 0 0,0 0 0,0 0 16,0 0-16,-1 0 0,1 0 16,0 0-16,0 0 15,0 0-15,0 0 0,-1 0 16,1 0-16,0 0 15,0 0-15,21-21 16,-21 21-16,0 0 16,-1 0-1,1 0 1,21-21 15,-21 21-15,0 0-1,0 0 32,0 0-15,-1 0-17,1 0-15,0 0 16,0 0-16,0 0 15,0 0-15,-1 0 16,1 0 0,21-22 77</inkml:trace>
  <inkml:trace contextRef="#ctx0" brushRef="#br0" timeOffset="22797.75">12763 5059 0,'0'-21'0,"0"0"15,0-1 1,0 1-1,0 0 1,-21 21-16,21-21 16,0 0-16,0 0 15,0-1 1,-21 22 0,21 22 15,-21-1-31,21 0 0,0 21 15,0-21-15,0 22 0,0-22 16,0 21-16,0 1 0,0-1 0,0 0 16,-21 1-16,21-1 0,-21-21 0,21 21 15,0 1-15,0-22 16,-22 21-16,22-21 0,0 22 0,-21-22 16,21 0-16,0 21 0,0-20 0,0-1 15,0 0-15,0 0 16,0 0-16,0 0 15,0-42 17,21 21-32,-21-21 0,22 0 0,-1 0 15,-21 0-15,21-1 0,0 1 0,-21-21 16,21 21-16,0 0 0,-21-22 16,22 22-16,-1 0 0,-21 0 0,21 0 15,0-1-15,-21 1 0,21 0 16,-21 0-16,21 0 0,1 0 15,-22-1-15,21 22 0,0-21 16,0 21-16,0 0 16,0 21-16,-21 1 0,0-1 15,22 0-15,-22 0 0,21 21 16,-21-20-16,0-1 0,21 0 16,-21 21-16,0-21 0,0 1 0,0-1 15,21 0-15,-21 0 0,21 0 16,-21 0-16,0 1 0,21-1 0,1-21 15,-1 21-15,0-21 16,0 0-16,0 0 16,0 0-16,1-21 0,-1 0 15,0-1-15,0 1 0,-21 0 16,21-21-16,-21 21 0,21-22 16,-21 22-16,0-21 0,0-1 0,0 1 15,0 0-15,0-1 0,0-20 0,0 21 16,0-1-16,0 1 0,0 0 15,0 20-15,0-20 0,0 21 0,0 0 16,0 0-16,0-1 16,0 1-16,0 0 15,0 42 17,0 0-17,0 1-15,0-1 16,22 0-16,-1 0 15</inkml:trace>
  <inkml:trace contextRef="#ctx0" brushRef="#br0" timeOffset="23314.28">13610 5419 0,'-21'63'16,"42"-63"31,0 0-47,0 0 0,-21-21 15,22 21-15,-1-21 0,0 21 16,0-21-16,-21 0 0,21 21 15,-21-22-15,21 22 0,-21-21 0,0 0 16,0 0-16,0 0 0,0 0 16,0-1-1,-21 22 1,0 0-16,0 0 16,0 0-16,21 22 15,-21-1-15,21 0 0,-22 0 0,22 0 16,-21 0-16,21 1 0,0-1 15,0 0-15,0 0 0,0 0 0,0 0 16,0 1-16,0-1 0,0 0 16,0 0-16,0 0 15,0 0-15,0 1 0,21-22 16,1 0-16,-1 0 0,0 0 16,0 0-16,0 0 15,22 0-15,-22 0 0,0-22 0,0 22 16,0-21-16,22 21 0,-22-21 15,0 0-15,0 0 0,0 0 0,0-1 16,1 1-16</inkml:trace>
  <inkml:trace contextRef="#ctx0" brushRef="#br0" timeOffset="23982.95">14266 4763 0,'0'0'0,"0"-22"16,-21 22-16,0 0 31,21 22-15,0-1-16,0 21 0,0-21 0,0 22 16,0-22-16,0 21 0,0 0 0,0 1 15,0-1-15,0 0 0,0 1 16,0-1-16,0-21 0,0 22 0,0-1 15,0-21-15,0 21 0,0-20 16,0-1-16,0 0 0,0 21 16,0-21-16,0 1 0,0-1 15,0 0 1,0-42 15,0 0-15,0-1-16,0 1 0,0 0 15,0 0-15,0 0 0,21 0 0,-21-1 16,21 1-16,0 0 0,-21 0 16,22 0-16,-1 0 0,0-1 15,0 1-15,0 0 16,0 0-16,1 21 0,-1 0 16,0-21-16,0 21 0,0 0 0,0 0 15,1 0-15,-1 0 16,0 21-16,0 0 0,0 0 0,-21 0 15,21 1-15,-21-1 0,22 0 0,-22 0 16,0 0-16,0 0 0,0 1 16,0-1-16,0 0 0,0 0 0,0 0 15,0 0-15,0 1 0,-22-1 0,1 0 16,0 0-16,0-21 0,0 21 16,0 0-16,-1-21 0,1 22 15,0-22-15,0 0 0,0 0 0,0 0 16,-1 0-16,1 0 15,0 0-15,0 0 0,21-22 32,0 1-17,0 0-15,21 0 16</inkml:trace>
  <inkml:trace contextRef="#ctx0" brushRef="#br0" timeOffset="24386.72">15282 4826 0,'0'0'16,"-21"-21"-16,0 0 0,0 21 31,0 0-15,21 21-16,0 0 0,0 0 15,0 43-15,0-22 16,0 0-16,0 1 0,0-1 16,0 0-16,-22 1 0,22-1 0,0 0 15,0 43-15,0-43 0,-21 1 16,21-1-16,0-21 0,0 0 15,-21 22-15,21-22 0,0 0 0,0 0 16,0 0-16,0 1 16,0-1-16,0-42 31,0-1-15,0 1-16,0 0 15</inkml:trace>
  <inkml:trace contextRef="#ctx0" brushRef="#br0" timeOffset="24911.8">14817 4932 0,'-22'0'0,"44"0"0,-65-21 0,22 0 0,0-1 15,21 1-15,0 0 16,0 0-16,0 0 15,0 0-15,21-1 16,21 22-16,-20 0 16,-1-21-16,21 21 0,-21 0 0,22 0 15,-1 0-15,0 0 0,1 0 0,20 0 16,-21 0-16,22 0 0,-22 0 16,22 21-16,-22 1 0,0-1 0,1 0 15,-1 0-15,0 0 0,-20 22 16,20-22-16,-21 21 0,0-21 15,0 22-15,1-1 0,-1-21 0,0 21 16,-21 1-16,0-1 0,0-21 16,21 22-16,-21-22 0,0 21 0,0-21 0,0 22 15,-21-22-15,0 21 0,0-21 16,-22 0-16,22 22 0,0-22 16,-21 0-16,20 0 0,-20 0 0,0 1 15,-1-1-15,22 0 0,-21-21 0,0 21 16,-1 0-16,1-21 0,0 21 15,-1-21-15,22 0 0,-21 0 0,21 22 16,-1-22-16,-20 0 0,21 0 0,0 0 16,0 0-1,21-22 1,0 1 0,21 21-1,0-21-15,0 21 0,0-21 16,0 0-16,1 21 0</inkml:trace>
  <inkml:trace contextRef="#ctx0" brushRef="#br0" timeOffset="25461.52">15896 5355 0,'-21'-21'0,"-21"-21"15,42 21 1,21 21 0,0-22-16,0 22 0,0 0 15,0 0-15,1 0 0,-1 0 16,0 0-16,0 0 0,0 0 0,0 0 15,22 0-15,-22 22 0,0-22 0,0 21 16,0 0-16,1 0 16,-22 0-16,21 0 0,-21 1 0,21-1 15,-21 0-15,0 0 0,0 21 0,0-20 16,0-1-16,0 0 0,0 0 16,-21 0-16,0 0 0,21 1 0,-22-1 15,1-21-15,0 21 0,0 0 16,0-21-1,0 0-15,21-21 16,0 0 0,0 0-16,0-1 0,0 1 15,0 0-15,0 0 0,21 0 0,0 0 0,-21-22 16,21 22-16,-21 0 16,21 0-16,0 0 0,-21-1 0,22 1 15,-1 0-15,-21 0 0,21 21 0,0-21 16,0 21-1,0-21-15,1 21 0,-1 0 16,0 0 0</inkml:trace>
  <inkml:trace contextRef="#ctx0" brushRef="#br0" timeOffset="25803.05">16722 5228 0,'0'0'16,"0"21"15,0 1-15,0-1-16,0 21 0,0-21 15,0 0-15,0 1 0,0-1 16,0 21-16,0-21 0,0 0 0,0 1 16,0 20-16,0-21 0,-22 0 0,22 0 15,0 1-15,0-1 16,0-42 31,0-1-32,0 1-15</inkml:trace>
  <inkml:trace contextRef="#ctx0" brushRef="#br0" timeOffset="26233.81">16743 4911 0,'0'-21'0,"0"42"0,-21-42 0,-1 21 0,1 0 16,0 0-16,0 0 16,0 21-16,21 0 0,0 0 15,0 0-15,0 0 0,0 1 16,0-1-16,0 0 16,21 0-1,0-21-15,0 0 0,0 0 16,1 0-16,-1 0 15,0 0-15,0-21 0,-21 0 16,21 21-16,-21-21 0,0-1 16,21 1-16,-21 0 15,0 0-15,0 0 0,0 0 0,-21-1 16,0 22-16,0-21 0,0 21 16,0 0-16,-1 0 0,1 0 15,0 21-15,21 1 16,-21-22-16,21 21 0,-21 0 0,0 0 15,21 21-15,0-20 0,0-1 0,0 0 16,0 0-16,0 0 0,0 0 16,0 1-16,21-1 15,0-21-15,0 0 16,0 0-16</inkml:trace>
  <inkml:trace contextRef="#ctx0" brushRef="#br0" timeOffset="26582.61">17166 5228 0,'-21'0'0,"-21"-21"15,42 42 16,0 0-31,21-21 16,-21 22-16,21-1 0,0 0 0,-21 0 16,21 0-16,-21 0 0,21 22 15,-21-22-15,0 0 0,22 0 0,-22 0 16,21 1-16,-21-1 0,0 0 0,21 0 16,-21 0-16,0 0 15,0 1 1,0-44 15,0 1-31,0 0 16,0 0-16</inkml:trace>
  <inkml:trace contextRef="#ctx0" brushRef="#br0" timeOffset="26874.44">17505 5144 0,'0'0'0,"0"-22"16,-21 44 31,-1-1-47,22 0 0,-21 0 16,0 21-16,0-20 0,21-1 0,-21 21 15,0-21-15,-1 0 0,1 22 16,0-22-16,21 0 0,-21 0 0,21 0 15,-21 1-15,21-1 0,-21 0 0,21 0 16,0 0-16,21-21 31,0 0-31,0 0 16,0-21 0,0 21-16</inkml:trace>
  <inkml:trace contextRef="#ctx0" brushRef="#br0" timeOffset="27330.98">17695 5355 0,'21'0'16,"1"0"-16,-1-21 15,0 21-15,-21-21 16,21 21-16,0-21 16,0 21-16,-21-21 0,0-1 15,22 22-15,-1-21 0,-21 0 16,-21 21 15,-1 0-31,1 0 0,0 0 16,0 21-16,0 0 15,0 1-15,21-1 0,0 0 0,-22 0 16,1 0-16,21 0 0,-21 1 16,21-1-16,0 0 0,0 0 0,0 0 15,0 0-15,0 1 0,0-1 16,0 0-16,0 0 16,0 0-16,21 0 15,0-21-15,1 0 0,-1 0 16,0 0-16,0 0 15,0 0-15,0 0 0,1 0 16,-1-21-16,0 21 0,0-21 0,0 0 16,0 21-16</inkml:trace>
  <inkml:trace contextRef="#ctx0" brushRef="#br0" timeOffset="27814.7">18140 5292 0,'0'-21'0,"0"42"0,-21-42 16,21-1-16,0 1 15,0 0 1,21 21-16,-21-21 0,21 21 16,0 0-16,0 0 15,0 0-15,1 0 0,-1 0 0,0 0 16,0 21-16,0 0 0,-21 0 15,21 1-15,-21-1 16,0 0-16,22 0 0,-22 0 16,0 0-16,0 1 0,0-1 0,0 0 15,0 0-15,0 0 0,0 0 16,0 1-16,0-1 0,-22 0 16,22 0-16,-21-21 0,21 21 15,-21-21 1,0 0-16,21-21 31,0 0-15,0 0-16,0 0 0,0-1 15,0 1-15,42-63 16,-42 62-16,21 1 16,1 0-16,-22 0 0,21 0 0,0 21 15,0-21-15,-21-1 0,21 22 0,0-21 16,1 0-16,-1 0 15,0 0-15,0 21 0,-21-21 0,21-1 16,0 1-16</inkml:trace>
  <inkml:trace contextRef="#ctx0" brushRef="#br0" timeOffset="28286.3">19516 4636 0,'0'-22'32,"0"44"-17,-22-1-15,22 0 16,0 0-16,-21 0 0,21 0 15,-21 1-15,21-1 0,-21 21 0,21-21 16,0 0-16,0 22 0,0-22 16,0 0-16,0 0 0,0 0 15,0 1-15,0-1 0,0 0 16,0 0-16,21-21 31,0 0-31,0 0 16</inkml:trace>
  <inkml:trace contextRef="#ctx0" brushRef="#br0" timeOffset="28610.11">19283 5101 0,'0'21'31,"0"1"-31,21-22 16,21 0 0,1 0-1,-22 0-15,0 0 0,0 0 0,0 0 0,0 0 16,1 0-16,-1 0 0,0 0 15,0 0-15,0 0 16,0 0-16,1 0 16,-1 0-16,0-22 0,-21 1 15,21 21-15,0-21 16,-21 0-16</inkml:trace>
  <inkml:trace contextRef="#ctx0" brushRef="#br0" timeOffset="28933.93">19262 4636 0,'84'0'31,"-63"0"-31,1 0 16,20 0-16,-21 0 0,0 0 0,22 0 16,-22 0-16,0 0 15,0-22-15,21 22 0,-20 0 0,-1 0 16,0 0-16,0-21 0</inkml:trace>
  <inkml:trace contextRef="#ctx0" brushRef="#br0" timeOffset="29783.18">19621 4403 0,'0'0'0,"-21"0"0,0 0 0,0 0 15,-21 0-15,20 0 0,1 0 0,-21 0 16,21 0-16,0 0 0,-22 0 0,22 0 15,-21 0-15,21 0 0,-22 0 16,22 21-16,-21-21 0,21 0 0,-1 21 16,-20 0-16,21-21 15,0 21-15,0 1 0,-1-1 0,1 0 16,0 0-16,21 0 0,-21 0 0,0 22 16,21-22-16,-21 0 0,21 21 15,-22-20-15,1 20 0,21-21 0,0 21 16,0-20-16,0 20 0,0-21 15,0 21-15,0-20 0,0 20 0,0-21 16,0 0-16,0 22 0,0-22 0,21 0 16,1 0-16,-22 0 0,21 0 15,0 1-15,0-1 0,0 0 0,0 0 16,1-21-16,-1 21 0,0 0 16,0-21-16,0 0 0,0 22 15,22-22-15,-22 0 0,0 0 0,0 0 16,22 0-16,126 0 31,-127 0-31,-21 0 0,1 0 0,20 0 16,-21 0-16,21-22 0,-20 1 0,-1 21 15,21-21-15,-21 21 0,0-21 16,1 21-16,-1-21 0,0 0 0,0 21 16,0-22-16,0 1 0,1 0 0,-22 0 15,21 0-15,-21 0 0,21-1 16,0 1-16,-21 0 0,0-21 15,0 21-15,0-1 0,0-20 0,0 21 16,0 0-16,0-22 0,0 22 16,0 0-16,0-21 0,0 21 0,0-1 15,0 1-15,0 0 0,0 0 0,0 0 16,-21 0-16,21-1 0,0 1 16,-21 21-16,21-21 0,-21 0 0,-1 0 15,22 0-15,-21 21 0,0-22 16,21 1-16,-21 21 0,0-21 15,0 21-15,-1 0 0,1-21 0,0 21 0,0 0 16,0-21-16,0 21 0,-1 0 16,1 0-16,0 0 0,-21-21 15,21 21-15,-1 0 0,1 0 0,0 0 16,0 0-16,-21 0 0,20 0 16,1 0-16,0 0 0,0 0 0,0 21 15,0-21-15,-22 0 0,22 21 16,-21-21-16</inkml:trace>
  <inkml:trace contextRef="#ctx0" brushRef="#br0" timeOffset="32070.59">1249 4657 0,'0'0'0,"0"-21"15,-21 21 1,21-22-16,0 1 0,0 0 16,0 0-16,0 0 15,0 0-15,0-1 0,0 1 16,0 0-1,0 42 32,0 0-47,0 22 16,0-22-16,0 0 0,0 21 16,0 22-16,0-22 0,0 22 0,0-1 15,0 22-15,0-22 0,0 22 16,0-21-16,0 20 0,0-20 15,0 20-15,0-20 0,0-1 0,0 22 16,0-21-16,0-1 0,0 1 16,0-22-16,0 21 0,0-20 0,-22-1 15,22 0-15,0 1 0,0-1 16,0-21-16,0 22 0,0-22 16,0 0-16,0 0 0,22-21 31,-1 0-16,0-21-15,-21 0 16,21 0-16,-21-1 0,0-20 0</inkml:trace>
  <inkml:trace contextRef="#ctx0" brushRef="#br0" timeOffset="33954.83">1355 4678 0,'-22'0'47,"44"0"0,-1 0-47,0 0 0,0 0 16,0 0-16,22 0 0,-22 0 0,21 0 15,0 0-15,1 0 0,-22 0 16,21 0-16,1 0 0,-1 0 0,0 0 16,22 0-16,-22 0 0,0-21 15,22 21-15,-1 0 0,22 0 0,-21 0 16,20-21-16,1 21 0,21-22 16,-22 22-16,1 0 0,0 0 0,-1-21 15,1 21-15,21 0 0,-21 0 16,-1 0-16,1-21 0,21 21 15,-22 0-15,22 0 0,-21 0 16,0-21-16,-1 21 0,22 0 0,-21 0 16,-1-21-16,22 21 0,0 0 0,0 0 15,0-21-15,-22 21 0,22 0 16,0 0-16,-21 0 0,-1 0 0,1-22 16,0 22-16,-1 0 0,-20 0 15,21 0-15,-1 0 0,1 0 0,-22-21 16,22 21-16,0 0 0,-22 0 0,1 0 15,20 0-15,-20 0 0,-1-21 16,1 21-16,-1 0 0,1 0 0,-1 0 16,1 0-16,-1-21 0,-20 21 15,20 0-15,1 0 0,-1 0 16,-20-21-16,20 21 0,-21 0 0,22 0 16,-22-21-16,1 21 0,-1 0 0,0 0 15,1-22-15,-1 22 0,-21 0 16,21 0-16,-20 0 0,-1 0 0,21-21 15,-21 21-15,0 0 0,1 0 16,-1 0-16,0 0 0,0 0 0,0 0 16,0 0-16,22 0 0,-22 0 0,0 0 15,0 0-15,22 0 0,-22 0 16,0 0-16,0 0 0,0 0 0,0 0 16,1 0-16,-1 0 0,0 0 31,-21 21-31,0 1 15,0-1-15,0 0 16,0 0-16,0 0 16,0 0-16,0 1 0,0-1 0,0 0 15,0 0-15,0 0 0,0 0 0,0 1 16,0-1-16,0 21 0,0-21 16,0 22-16,0-22 0,0 21 0,0 0 15,0 1-15,-21-22 0,21 21 16,0 1-16,0-1 0,0 0 0,-21-21 15,21 22-15,-22-22 0,22 21 16,0 1-16,-21-22 0,0 21 0,21-21 16,-21 0-16,21 22 0,-21-22 15,21 21-15,0-21 0,0 1 0,0 20 16,0-21-16,0 21 0,0-20 0,0-1 16,0 21-16,0-21 0,0 0 15,0 1-15,0-1 0,0 21 0,0-21 16,0 0-16,0 1 0,21-1 15,-21 0-15,0 0 16,0 0-16,0 0 16,0 1-1,0-1 17,-21-21-32,0 21 15,-1-21-15,1 0 0,0 0 16,0 21-16,0-21 0,0 0 15,-1 0-15,1 21 0,0-21 0,0 0 16,-21 0-16,20 21 0,-20-21 0,0 0 16,-1 0-16,-20 0 0,21 22 0,-22-22 15,1 0-15,-22 0 0,21 0 16,-20 21-16,-1-21 0,0 0 0,1 21 16,-1-21-16,-21 0 0,22 21 15,-1-21-15,0 0 0,-21 0 16,22 21-16,-22-21 0,21 21 0,-21-21 15,22 0-15,-22 22 0,21-22 0,1 0 16,-22 0-16,21 21 0,0-21 16,1 0-16,-22 21 0,21-21 0,1 0 15,-1 21-15,0-21 0,1 0 0,-1 21 16,21-21-16,-20 0 0,-1 21 16,22-21-16,-22 22 0,21-22 0,-20 0 15,-1 21-15,0-21 0,22 0 0,-22 0 16,22 21-16,-22-21 0,22 0 15,-64 0-15,84 0 16,-20 0-16,20 0 0,-20 0 16,21 0-16,-1 0 0,-20 0 0,20 0 15,-20 0-15,21 0 0,-22 0 0,1 0 16,20 0-16,-20 0 0,20 0 16,1 0-16,-21 0 0,20 0 0,1 0 15,0 0-15,-1 0 0,1 0 16,21 0-16,-22 0 0,1 0 0,21 0 15,-21 0-15,-1 0 16,22 0-16,-21 0 0,21 0 0,-1 0 0,-20 0 16,21 0-16,0 0 0,0 0 15,-1-21-15,1 21 0,0 0 16,0 0-16,0 0 16,21-21-16,-21 21 0,-1 0 15,22-22-15,-21 22 0,0 0 16,21-21-16,-21 21 15,0 0 1,0 0-16,21-21 0,-22 21 16,1 0-1,0 0-15,21-21 16,0 0 46,21 0-46,0-1-16,1 1 16,-1 21-16</inkml:trace>
  <inkml:trace contextRef="#ctx0" brushRef="#br0" timeOffset="34549.58">1545 4995 0,'0'0'0,"-21"0"0,21 22 15,21-22 16,0 0-31,0 0 0,22 0 0,-22 0 16,21 0-16,1 0 0,-22-22 16,21 22-16,0 0 0,43-21 15,-64 21-15,22 0 0,-1 0 16,-21-21-16,0 21 0,0 0 16,1 0-16,-1 0 0,-42 21 31,-1-21-16</inkml:trace>
  <inkml:trace contextRef="#ctx0" brushRef="#br0" timeOffset="34978.33">1968 5017 0,'-21'0'15,"21"21"-15,-21-21 16,21 21-16,0 0 15,0 0-15,0 0 0,0 1 16,0-1 0,0 0-16,0 0 0,0 21 0,0-20 15,0-1-15,0 21 0,0-21 16,21 0-16,-21 22 0,21-22 0,-21 0 16,22 21-16,-22-20 0,0-1 15,0 21-15,0-21 0,0 0 0,0 22 16,0-22-16,0 0 0,0 0 15,0 0-15,0 1 0,0-1 0,0 0 16,-22 0-16,1-21 0,21 21 16,-21-21-16,-21 21 15,21-21-15,-1 0 0,1 0 0,-21 0 16,21 0-16,0 0 0,-22 0 16,22 0-16,0-21 0,-21 0 15,20 21-15,1-21 0,0 0 0,0 21 16,0-21-16,0-1 0,-1 1 15,1 0-15,21 0 16,21 21 0,1-21-16,-1 21 0,21 0 15,-21 0-15,0-21 0</inkml:trace>
  <inkml:trace contextRef="#ctx0" brushRef="#br0" timeOffset="35570.82">2540 5440 0,'-64'-42'31,"43"42"-31,0 0 0,0 0 16,0 0-16,0 0 0,-1 0 15,1 0-15,0 0 0,-21 21 16,21-21-16,-1 21 0,1 0 0,0 0 16,0 0-16,21 22 0,-21-22 0,21 0 15,-21 21-15,21-20 16,0 20-16,0-21 0,0 21 0,0-20 16,0-1-16,0 0 0,0 0 15,0 0-15,0 0 0,21-21 16,0 0-16,0 0 0,0 0 15,0 0-15,1 0 0,-1 0 16,0-21-16,0 0 0,0 21 16,0-21-16,1 0 0,-1 0 0,0-1 15,0 1-15,0-21 0,0 21 16,1 0-16,-1-22 0,-21 22 16,0 0-16,21-21 0,-21 20 0,21 1 15,-21 0-15,0 0 16,0 0-16,0 42 31,0 0-31,0 0 16,0 22-16,0-22 15,0 0-15,0 0 0,0 21 0,0-20 16,0-1-16,0 0 0,0 0 16,0 0-16,21 0 0,-21 1 0,21-1 15,-21 0-15,22-21 0,-22 21 16,21-21-16,0 0 15,0-21 1</inkml:trace>
  <inkml:trace contextRef="#ctx0" brushRef="#br0" timeOffset="35849.66">2752 5376 0,'21'0'16,"-21"43"-1,21-22-15,0 0 16,-21 0-16,21 0 0,-21 22 0,0-22 16,0 0-16,0 0 0,0 0 15,0 22-15,21-22 0,-21 0 0,0 0 16,0 0-16,0 1 0,0-1 15,0 0 1,22-42 15,-22 0-31</inkml:trace>
  <inkml:trace contextRef="#ctx0" brushRef="#br0" timeOffset="36162.06">3090 5376 0,'0'0'0,"0"22"32,-21-1-17,0 0-15,0 0 0,21 0 16,-21 0-16,-1 1 0,22 20 15,-21-21-15,21 0 0,-21 0 16,21 1-16,-21-1 0,21 21 0,0-21 16,0 0-16,0 1 15,0-1-15,0 0 16,21-42 31,0 0-47</inkml:trace>
  <inkml:trace contextRef="#ctx0" brushRef="#br0" timeOffset="36758.72">3577 5440 0,'-21'-64'32,"0"64"-17,0-21-15,-1 21 0,1 0 16,0 0-16,0 0 16,0 0-16,21 21 0,-21-21 15,-1 22-15,1-1 0,0 0 0,0 0 16,0 0-16,0 0 0,21 1 15,-22 20-15,1-21 0,21 21 0,-21-20 16,21-1-16,0 21 0,0-21 16,0 0-16,0 1 0,0-1 15,0 0-15,21-21 16,0 0-16,1 0 0,-1 0 16,0 0-16,0-21 0,0 0 15,0 21-15,1-22 0,-1 1 16,0 0-16,0-21 0,0 21 0,0-1 15,1-20-15,-22 21 0,0 0 16,21-22-16,-21 22 0,21 0 16,-21 0-16,0 0 0,0 0 0,0-1 15,0 44 17,0-1-32,0 0 15,0 0-15,0 0 0,0 0 16,0 1-16,0-1 0,0 0 0,0 21 15,0-21-15,0 1 0,0-1 16,0 0-16,0 0 0,0 0 16,0 0-16,0 1 0,21-22 31,0 0-15,0-22-16</inkml:trace>
  <inkml:trace contextRef="#ctx0" brushRef="#br0" timeOffset="37426.05">4318 5101 0,'0'0'0,"0"-21"16,0 0-16,0 0 16,0 0-16,0-1 15,-21 22-15,0-21 0,-1 21 16,1 0 0,0 0-16,0 0 0,0 0 0,0 0 15,-1 0-15,1 0 0,0 21 16,0-21-16,0 22 15,0-1-15,-1 0 0,1 0 0,0 0 16,0 0-16,21 1 0,0-1 16,0 0-16,0 0 0,0 0 0,0 0 15,0 1-15,0-1 0,0 0 16,0 0-16,21 0 16,0-21-16,-21 21 0,21-21 15,1 22-15,-1-22 0,0 21 16,0-21-16,0 0 0,0 21 15,1-21-15,-1 0 0,-21 21 16,21-21-16,0 0 16,-21 21-16,0 0 0,21-21 0,-21 22 15,21-22-15,-21 21 0,0 0 16,0 0 0,0 0-16,-21-21 0,0 21 0,0 1 15,0-22-15,0 0 0,-1 0 16,1 21-16,0-21 0,0 0 15,0 0-15,0 0 0,-1 0 0,1 0 16,0 0-16,0 0 0,0 0 16,0 0-16,-1 0 0,1 0 0,0 0 15,21-21-15,-21 21 16,42 0 31,0 0-47,-21-22 15,21 22-15,1 0 0</inkml:trace>
  <inkml:trace contextRef="#ctx0" brushRef="#br0" timeOffset="38385.51">4551 5292 0,'0'-21'31,"-21"21"-31,-1 0 0,1 0 16,0 0-16,21 21 0,-21 0 15,0 0-15,0-21 0,21 21 0,0 0 16,0 1-16,-22-1 0,22 0 15,0 0-15,-21 0 0,21 22 0,0-22 16,0 0-16,0 0 0,0 0 0,0 0 16,0 1-16,0-1 15,0 0-15,21-21 0,1 21 16,-1-21-16,0 21 0,0-21 16,0 0-16,0 0 0,1 0 15,-1 0-15,0 0 0,0 0 0,0 0 16,0 0-16,22 0 0,-22-21 15,0 0-15,0 21 0,22-21 0,-22 0 16,0-1-16,21 1 0,-21 0 0,1 0 16,-1 0-16,0 0 0,-21-1 15,0 1-15,0 0 0,0 0 0,0 0 16,0 0-16,0-1 0,-21 1 16,0 21-1,-1 0-15,1 0 0,0 0 16,0 0-16,0 0 0,21 21 15,0 1 1,0-1 0,21-21-1,0 0-15,-21 21 0,0 0 16,21-21-16,-21 21 0,21-21 16,-21 21-16,22 1 0,-22-1 15,0 0-15,0 0 16,0 0-16,0 0 0,0 1 15,21-22-15,-21 21 0,21-21 16,-21 21-16,21-21 16,0 0-16,0 0 15,1 0-15,-1 0 16,0 0-16,0-21 0,0 0 16,0 21-16,1-22 0,-22 1 15,21 0-15,-21 0 0,21 0 16,-21 0-16,0-1 0,21 1 0,-21 0 15,0 0-15,21 21 0,-21-21 0,0 0 16,0-1 0,0 44 31,0-1-47,0 0 0,0 0 15,0 0-15,0 0 0,0 1 0,0-1 16,0 0-16,0 0 15,0 0-15,0 0 0,0 1 16,21-22 0,1 0-16,-1 0 15,0 0-15,0 0 0,0-22 16,-21 1-16,21 0 16,1 0-16,-1 0 15</inkml:trace>
  <inkml:trace contextRef="#ctx0" brushRef="#br0" timeOffset="38738.35">5249 5101 0,'0'0'0,"-21"21"0,21 1 15,0-1-15,0 0 31,21-21-15,0 0 0,1 0-16,-22-21 0,21 21 15,-21-21-15,21 21 0,-21-22 16,0 1-16,0 0 16,-21 21-1,0-21-15,-1 21 16,1 0-16,0 21 15,21 0-15,0 0 16,0 1-16,0-1 16,0 0-16,0 0 15,21-21-15,0 21 16,1-21-16</inkml:trace>
  <inkml:trace contextRef="#ctx0" brushRef="#br0" timeOffset="39173.61">5757 5334 0,'0'0'0,"-21"0"16,0 0-16,21 21 15,0 0-15,0 1 16,0-1-16,0 0 16,0 0-16,0 21 0,0-20 15,0 20-15,0-21 0,0 21 0,0 1 16,0-1-16,0 0 0,0 1 16,0 20-16,0-20 0,0-1 0,-21 21 15,21-20-15,-21 20 0,-1-20 16,22 20-16,-21-21 0,0 22 0,21-22 15,-21 1-15,21 20 0,-21-21 16,0 1-16,21-22 0,0 21 0,0-21 16,-22 22-16,22-22 0,0 0 0,0 0 15,22-21 17,-1-21-32,0 0 15,-21 0-15,21 0 0,0-1 16,-21 1-16,21-21 0,1 21 0,-22-22 15,21 1-15</inkml:trace>
  <inkml:trace contextRef="#ctx0" brushRef="#br0" timeOffset="39534.54">5715 5503 0,'0'0'0,"-21"-42"0,0 21 0,21 0 16,0 0-16,0-1 0,0 1 15,0 0-15,0 0 0,0 0 0,0 0 16,21-1-16,0 22 0,-21-21 16,42 21-16,-21 0 0,1 0 15,-1 0-15,0 0 0,21 0 0,-21 0 16,1 0-16,-1 0 0,0 0 16,0 21-16,0 1 0,0-22 15,1 21-15,-22 0 0,0 0 0,0 0 16,0 0-16,0 1 0,0-1 0,0 21 15,-22-21-15,1 0 0,0 1 16,0-1-16,0 0 0,0 0 0,-1-21 16,-20 21-16,21 0 0,0-21 15,0 22-15,-1-22 16,22-22 15,22 22-31,-1-21 0,-21 0 16,21 0-16</inkml:trace>
  <inkml:trace contextRef="#ctx0" brushRef="#br0" timeOffset="39825.6">6329 4890 0,'0'21'31,"0"21"-15,0-21-16,-21 0 0,21 22 15,-22-1-15,22 0 0,0 1 0,0-22 16,-21 21-16,21 1 0,0-22 0,0 21 16,0-21-16,0 22 0,0-22 15,0 0-15,0 0 0,0 0 0,0 0 16,0 1-16,21-22 0,-21 21 15,22-21-15,-1 0 16,0 0-16,-21-21 0,21-1 0,0 22 16</inkml:trace>
  <inkml:trace contextRef="#ctx0" brushRef="#br0" timeOffset="40041.83">6181 5207 0,'-22'0'0,"22"21"15,22-21 1,-1 0-16,0 0 0,0 0 16,0 0-16,0 0 0,1 0 15,-1 0-15,0-21 0,0 0 0,0 21 16,0 0-16,-21-21 0,22 21 15</inkml:trace>
  <inkml:trace contextRef="#ctx0" brushRef="#br0" timeOffset="40983.71">6985 5017 0,'0'0'16,"-21"0"-16,42 0 62,0 0-62,0 0 0,0 0 16,22 0-16,-22 0 0,0-22 0,0 22 16,22-21-16,-22 21 0,21-21 15,-21 0-15,0 21 0,22-21 0,-22 0 16,0 21-16,-21-22 0,21 1 0,-21 0 15,0 0-15,0 0 16,0 0-16,0-1 0,-21 1 16,0 0-16,0 0 0,-22 21 15,22 0-15,0 0 0,-21 0 16,21 0-16,-22 0 0,22 0 0,-21 0 16,21 21-16,-22-21 0,22 21 15,0 22-15,0-22 0,0 0 0,-1 21 16,1-21-16,21 22 0,0-1 0,-21 0 15,21-20-15,0 20 0,0-21 16,0 21-16,0-20 0,0-1 16,21 0-16,-21 0 0,21 0 0,1-21 0,-1 21 15,0-21-15,0 0 16,0 0-16,0 0 0,1 0 0,-1 0 16,0 0-16,0 0 0,0 0 15,-21-21 1,-21 21-1,0 0-15,0 0 0,0 0 16,-1 0-16,1 0 0,-21 0 16,21 0-16,0 21 0,-22 1 0,22-1 15,0 0-15,0-21 0,0 21 0,-1 0 16,22 0-16,0 1 16,0-1-16,0 21 0,0-21 0,0 0 15,0 1-15,0-1 0,22 0 16,-1-21-16,0 0 15,0 0-15,0 0 0,22 0 0,-22 0 16,0 0-16,0 0 0,21 0 0,-20 0 16,-1 0-16,0-21 0,0 21 15,0-21-15,0-1 0,1 1 0,-1 21 16</inkml:trace>
  <inkml:trace contextRef="#ctx0" brushRef="#br0" timeOffset="41222.57">7324 5186 0,'21'21'31,"-21"0"-31,0 0 0,21 1 16,-21-1-16,21 0 0,0 0 16,-21 0-16,0 0 0,0 1 15,0-1-15,21 0 16,-21 0-1,22-21 17,-22-21-17,21 0-15</inkml:trace>
  <inkml:trace contextRef="#ctx0" brushRef="#br0" timeOffset="41442.56">7535 5207 0,'0'0'0,"-21"0"31,0 21-31,0-21 0,21 21 16,-21 1-16,-1-1 0,1 0 0,0 0 15,0 0-15,21 0 16,0 1-16,-21-1 0,21 0 16,-21 0-16,21 0 0,0 0 15,21-21 16,0 0-31,0 0 0,-21-21 0,21 21 16,0-21-16,1 0 0</inkml:trace>
  <inkml:trace contextRef="#ctx0" brushRef="#br0" timeOffset="41847.33">7683 5313 0,'22'0'47,"-1"0"-32,0 0-15,0 0 0,0 0 16,0 0-16,1-21 16,-1 21-16,-21-21 0,21 21 15,0-22-15,-21 1 16,-21 21-1,0 0-15,0 0 16,-1 0-16,1 0 0,0 0 16,0 21-16,0 1 15,0-1-15,-1 0 0,22 0 16,-21 0-16,0 0 0,21 1 16,-21-1-16,21 0 0,0 0 15,0 0-15,0 0 0,0 1 16,21-22-1,0 0-15,0 0 0,1 0 16,-1 0-16,0 0 0,0 0 0,0 0 16,0-22-16,22 1 0,-22 21 0,0-21 15,0 21-15</inkml:trace>
  <inkml:trace contextRef="#ctx0" brushRef="#br0" timeOffset="42366.03">8234 5207 0,'0'-21'16,"-21"21"15,-1 0-31,1 0 0,21 21 0,-21-21 16,21 21-16,-21 0 0,21 1 0,-21-1 16,0 0-16,21 0 15,0 0-15,0 0 0,0 1 0,0-1 16,0 0-16,0 0 0,0 0 15,21 0 1,0-21 0,0 0-16,0 0 15,0 0-15,1 0 0,-1-21 16,0 21-16,0-21 0,0 0 16,0 21-16,1-21 0,-22 0 15,21-1-15,0 1 0,-21 0 0,21 0 16,-21 0-16,21 0 15,-21-1-15,0 1 0,21 0 16,-21 42 15,0 0-15,-21 1-16,21-1 0,-21 0 0,21 0 16,0 0-16,0 0 0,-21 1 15,21-1-15,0 0 0,0 0 16,0 0-16,0 0 15,21-21 1,0 0-16,0 0 16,1 0-16,-1 0 0,0 0 15,0 0-15,0-21 0,0 21 16,1-21-16,20 0 0,-21 0 0</inkml:trace>
  <inkml:trace contextRef="#ctx0" brushRef="#br0" timeOffset="42670.85">8890 4699 0,'0'-21'31,"0"42"-31,-21-42 0,0 42 16,-1-21-16,22 42 0,-21-20 15,0 20-15,21-21 0,-21 21 0,0 1 16,21-1-16,0 0 0,-21 22 15,21-22-15,-22 1 0,22-1 16,-21-21-16,21 21 0,0 1 0,0-22 16,0 21-16,0-21 0,0 1 15,0-1-15,0 0 0,0 0 0,0 0 16,0 0-16,21-21 16,1 0-1,-1 0-15,0 0 16,0-21-16,0 21 0,0-21 15</inkml:trace>
  <inkml:trace contextRef="#ctx0" brushRef="#br0" timeOffset="43082.37">9059 5228 0,'-21'0'15,"0"21"1,0-21-16,21 22 0,-21-1 0,-1 0 15,22 0-15,-21 0 16,21 0-16,0 1 0,0-1 16,0 0-16,0 0 0,0 0 15,21-21-15,-21 21 0,22-21 16,-1 0-16,0 0 0,0 0 16,0 0-16,0 0 15,1 0-15,-22-21 0,21 21 0,-21-21 16,21 0-16,0 0 0,-21 0 15,0-1-15,0 1 0,0 0 16,0 0-16,0 0 0,0 0 0,0-1 16,0 1-16,0 0 0,-21 21 15,21-21-15,-21 21 16,0 0-16,-1 0 0,1 21 16,0 0-16,0-21 0,21 21 15,0 1 1,0-1-1,21-21 1,0 0-16,0 0 0,1 0 16,-1 0-16</inkml:trace>
  <inkml:trace contextRef="#ctx0" brushRef="#br0" timeOffset="43466.15">9377 5165 0,'0'-21'0,"21"42"47,-21 0-31,21 0-16,-21 0 16,0 0-16,0 1 0,0-1 0,0 0 15,0 0-15,0 0 0,0 0 0,0 1 16,0-1-16,0 0 0,0 0 0,0 0 15,0 0-15,0 1 16,0-44 31,0 1-47,0 0 16,0 0-16,0 0 0,0 0 15,0-1-15,0 1 0,0 0 16,21 0-16,-21 0 0,21 21 15,-21-21-15,22-1 0,-22 1 16,0 0-16,21 21 0,-21-21 0,21 21 16,-21-21-16,0 0 0,21 21 15</inkml:trace>
  <inkml:trace contextRef="#ctx0" brushRef="#br0" timeOffset="43718">8763 4995 0,'-42'0'0,"84"0"32,-21 0-32,0 0 0,0 0 0,22 0 15,-22 0-15,0 0 0,21 0 0,-20 0 16,20 0-16,-21 0 0,0 0 15,0 0-15,1 0 0,-1 0 0,0 0 16,0 0-16,-21-21 16,0 0-16</inkml:trace>
  <inkml:trace contextRef="#ctx0" brushRef="#br0" timeOffset="44215.55">7959 4297 0,'0'-21'16,"0"42"46,0 0-62,0 0 0,0 0 0,0 1 16,0-1-16,0 0 0,-22 0 0,22 0 16,0 0-16,-21 1 0,21-1 15,0 0-15,0 0 0,0 0 16,0 0-16,0-42 47</inkml:trace>
  <inkml:trace contextRef="#ctx0" brushRef="#br0" timeOffset="44478.4">7683 4636 0,'0'0'0,"0"21"15,22-21 1,-1 0 0,0 0-16,0 0 0,0 0 15,0 0-15,1 0 0,-1 0 0,0 0 16,0 0-16,0 0 0,0 0 15,1 0-15,-1 0 0,0 0 0,0-21 16,0-1-16,0 1 16,-21 0-1,0 0-15,0 0 0</inkml:trace>
  <inkml:trace contextRef="#ctx0" brushRef="#br0" timeOffset="44741.97">7705 4297 0,'0'-21'16,"21"21"-16,0 0 15,0 0-15,0-21 16,0 21-16,1 0 0,-1 0 0,21 0 15,-21 0-15,0 0 0,1-22 0,20 22 16,-21 0-16,0 0 0,0 0 16,22-21-16,-22 21 0,0 0 0,0 0 15,0 0-15,-21-21 0,22 21 16</inkml:trace>
  <inkml:trace contextRef="#ctx0" brushRef="#br0" timeOffset="45570.04">7980 3874 0,'0'0'0,"-21"0"0,-1 0 0,1 0 15,-21 0-15,21 0 0,0 0 0,-1 0 16,1 0-16,-21 0 0,21 21 0,0-21 16,-22 21-16,22 0 0,-21-21 15,21 21-15,-1 0 0,1 1 0,-21-1 16,21 21-16,0-21 0,-1 0 16,1 22-16,21-22 0,-21 21 0,0-21 15,21 22-15,-21-22 0,21 21 16,0 1-16,0-22 0,0 21 0,0 0 15,0-20-15,0-1 0,0 21 16,0-21-16,21 64 16,-21-64-16,21 0 0,0 0 15,0 1-15,-21-1 0,22 0 0,-1 0 16,0-21-16,21 21 0,-21 0 0,1-21 16,-1 22-16,42-22 15,-20 0-15,-22 21 0,42-21 16,-42 0-16,22 0 0,-22 0 15,21 0-15,-21 0 0,22-21 0,-22-1 16,21 22-16,-21-21 0,22 21 16,-22-21-16,21 0 0,-21 21 0,1-21 15,-1 0-15,0-1 0,0 22 16,0-21-16,0 0 0,1 0 0,-22 0 16,0 0-16,21-1 0,0 1 0,-21 0 15,21 0-15,-21-21 0,0 20 16,0-20-16,0 21 0,0-21 0,0 20 15,0 1-15,0-21 0,0 21 16,0-22-16,0 22 0,0 0 0,0 0 16,0-21-16,0 20 0,0 1 0,0 0 15,0 0-15,0 0 0,0 0 16,-21-1-16,0 1 16,0 0-16,21 0 0,0 0 0,-22 21 15,1-21-15,0 21 0,21-22 16,-21 22-16,0 0 0,-43 0 15,43-21-15,0 21 0,0 0 0,-22 0 16,22-21-16,-21 21 0,21 0 16,0 0-16,-1 0 0,-20 0 0,21 0 15,0 0-15,0 0 16,-1 0-16,1 0 0,0 0 16,0 0-16,0 0 15,0 0-15,-1 0 16,22 21-1,-21-21-15,0 0 0</inkml:trace>
  <inkml:trace contextRef="#ctx0" brushRef="#br0" timeOffset="49229.63">15198 4297 0,'21'0'16,"-21"-21"77,0 0-61,21 21-32,-21-22 0,0 1 15,0 0 1,0 0-16,0 0 15,0 0-15,0-1 16,0 1-16,0 0 16,0 0-16,0 0 15,0 0-15,-21-1 0,21 1 16,0 0-16,-21 0 16,-1 0-16,22 0 15,0-1-15,-21 1 0,21 0 16,-21 21-16,21-21 0,-21 0 15,21 0-15,-21-1 0,0 1 16,21 0-16,0 0 0,-22 21 16,22-21-16,-21 0 0,21-1 15,-21 22-15,21-21 0,-21 0 0,21 0 16,-21 0-16,21 0 0,-21-1 16,-1 22-16,22-21 0,-21 0 0,0 0 15,0 0-15,21 0 0,-21-1 16,0 1-16,-1 0 0,1 0 0,0 21 15,0-21-15,0 0 0,0-1 16,-1 1-16,1 0 0,0 21 0,0-21 16,0 0-16,-22 0 0,22 21 0,0-22 15,0 1-15,0 21 0,-22-21 16,22 0-16,0 21 0,-21-21 0,21 0 16,-1 21-16,-20-22 0,21 1 0,0 21 15,-22-21-15,22 21 0,-21-21 16,21 21-16,-22 0 0,22-21 15,0 21-15,-21-21 0,21 21 0,-22-22 16,22 22-16,0 0 0,-21-21 16,20 21-16,1-21 0,-21 21 0,21-21 15,0 21-15,-1-21 0,1 21 16,0-21-16,0 21 0,0-22 0,0 22 16,-1 0-16,-20-21 0,21 0 0,0 21 15,-22 0-15,1 0 0,21-21 16,-21 21-16,-1 0 0,1-21 0,0 21 15,-1 0-15,22-21 0,-21 21 0,-1-22 16,1 22-16,0-21 16,-1 21-16,22 0 0,-21-21 0,0 21 15,20 0-15,-20-21 0,21 21 0,-21 0 16,20-21-16,-20 21 0,0-21 16,-1 21-16,22 0 0,-21 0 0,-22-22 15,22 22-15,0 0 0,-1 0 16,1-21-16,0 21 0,-22 0 0,22 0 15,0-21-15,-1 21 0,1 0 0,0 0 16,-1 0-16,22-21 0,-21 21 16,-1 0-16,22 0 0,-21 0 0,0 0 15,20 0-15,-20 0 0,0 0 16,21 0-16,-22 0 0,22 0 16,-21 0-16,-1 0 0,22 0 0,-21 0 15,0 0-15,20 0 0,-20 0 16,0 0-16,21 0 0,-22 0 0,1 0 15,0 0-15,20 0 0,-20 0 0,21 0 16,-21 0-16,20 0 0,-20 0 16,21 0-16,-21 0 0,20 0 0,-20 0 15,21 0-15,-21 0 0,20 0 16,1 0-16,-21 0 0,21 0 0,0 0 16,-22 0-16,22 0 0,-21 0 0,21 0 15,-22 0-15,1 0 0,21 0 16,-22 0-16,1 0 0,0 0 15,21 0-15,-22 0 0,1 0 16,21 0-16,-22 0 0,22 0 0,-21 0 16,0 0-16,20 0 0,-20 0 0,21 0 15,-21 0-15,-1 0 0,22 0 16,-21 0-16,21 0 0,-22 0 0,1 0 16,21 0-16,-22 0 0,22 0 15,0 0-15,-21 0 0,21 0 0,-1 0 16,1 0-16,0 0 0,0 0 15,-21 0-15,20 0 0,1 0 0,0 0 16,0 0-16,-21 0 0,20 0 0,1 0 16,-21 21-16,21-21 15,0 0-15,-22 0 0,22 0 0,0 0 16,0 0-16,-22 0 0,22 0 16,0 0-16,0 21 0,0-21 0,0 0 15,-1 0-15,-20 0 0,21 0 0,0 0 16,0 0-16,-1 21 0,-20-21 15,21 0-15,0 0 0,0 0 0,-1 0 16,1 22-16,0-22 0,0 0 16,0 0-16,0 0 0,-1 0 0,1 21 15,0-21-15,0 0 0,0 0 0,0 0 16,-1 0-16,1 21 0,0-21 16,0 0-16,0 0 0,0 0 15,-1 0-15,1 21 0,0-21 16,0 0-16,0 0 0,0 0 0,-1 21 15,1-21-15,0 0 0,0 0 0,0 21 16,0-21-16,-1 0 0,1 0 16,0 22-16,0-22 0,0 0 15,0 0-15,-1 21 0,1-21 16,0 0-16,0 0 0,-21 21 0,20-21 16,1 0-16,-21 21 0,21-21 15,0 21-15,-22-21 0,22 0 16,-21 21-16,21-21 0,-1 0 0,-20 22 0,21-22 15,0 0-15,-22 21 16,22-21-16,0 0 0,0 21 0,-21-21 16,20 0-16,1 0 0,-21 21 15,21-21-15,0 0 0,-22 21 0,22 0 16,-21-21-16,-22 22 0,43-22 16,-21 0-16,-1 21 15,22 0-15,-21-21 0,21 0 0,0 21 16,-1 0-16,1-21 0,0 0 15,-21 21-15,21-21 0,-22 22 16,22-1-16,0-21 0,0 21 16,0 0-16,-1-21 15,1 21-15,0-21 0,21 21 0,-21-21 16,0 22-16,0-1 0,-1-21 16,22 21-16,-21 0 0,0-21 0,0 21 15,0 0-15,0 1 0,-1-22 0,22 21 16,-21 0-16,0 0 0,0-21 15,0 21-15,21 0 0,-21 1 0,-1-22 16,1 21-16,0 0 0,0-21 16,0 21-16,0 0 0,-1 0 0,1-21 15,21 22-15,-21-1 0,0 0 16,0-21-16,0 21 0,-1 0 16,22 0-16,-21 1 0,0-1 0,-21 0 15,21 21 1,-1-21-16,1-21 0,21 22 15,-21 20-15,0-42 0,21 21 0,0 0 16,-21-21-16,0 21 16,21 1-16,-22-1 0,22 0 0,-21 0 15,21 0-15,-21 0 0,21 1 16,-21-1-16,21 0 0,-21 0 16,21 0-16,-21 0 0,21 1 15,0-1-15,0 0 0,-22 0 0,22 0 16,0 0-16,-21-21 0,21 22 15,-21-22-15,21 21 0,0 0 16,-21 0 0,0 0-16,21 0 15,0 1 1,-21-22-16,-1 21 16,1-21-16,21 21 15,-21-21 1,21-21 46,0 0-62,0-1 16</inkml:trace>
  <inkml:trace contextRef="#ctx0" brushRef="#br0" timeOffset="49701.36">4974 3895 0,'0'0'0,"0"21"62,0 0-62,21 0 0,-21 0 16,0 1-16,21-1 0,1 0 15,-22 21-15,0-21 0,21 22 0,-21-22 16,21 21-16,-21-21 0,0 1 16,0-1-16,21 21 0,-21-21 0,0 0 15,0 1-15,0-1 16,0 0-16,0 0 16,0-42 46,0 0-46</inkml:trace>
  <inkml:trace contextRef="#ctx0" brushRef="#br0" timeOffset="50154.31">5524 4064 0,'0'21'32,"0"0"-32,-21-21 15,0 22-15,0-1 0,0 0 16,-22 0-16,22-21 0,0 21 16,0 0-16,0 1 0,-22-1 0,22 0 15,0 0-15,0 0 0,0-21 16,0 21-16,-1 1 0,1-1 15,0-21-15,21 21 0,-21-21 16,0 21-16,42-21 94</inkml:trace>
  <inkml:trace contextRef="#ctx0" brushRef="#br0" timeOffset="51186.68">15049 1482 0,'0'0'0,"-21"0"0,0 0 16,42 0 31,0 0-47,1 0 0,20 0 0,21 0 0,-20 0 15,20 0-15,1 0 0,-1 0 0,1 0 16,-1-21-16,1 21 16,-1 0-16,-20 0 0,20-22 0,1 22 15,-22 0-15,0 0 0,-21 0 16,22 0-16,-22 0 0,0 0 0,-42 0 47,0 0-47,0 0 0,-1 0 0,1 0 15,0 0-15,0 0 0,0 0 16</inkml:trace>
  <inkml:trace contextRef="#ctx0" brushRef="#br0" timeOffset="51522.4">15579 1503 0,'0'21'15,"0"-42"-15,-22 63 0,22-21 0,0 1 16,0-1-16,0 21 0,0 0 0,-21-20 16,21 20-16,0 0 0,-21 1 15,21-1-15,0 0 0,0 1 0,0-1 16,0 0-16,0 1 0,-21-1 15,21 0-15,0-21 0,0 22 0,0-22 16,-21 0-16,21 0 0,0 0 0,0 1 16,0-1-16,0 0 15,21-42 17,-21 0-32,21 21 0,0-22 15,-21 1-15,21 21 0</inkml:trace>
  <inkml:trace contextRef="#ctx0" brushRef="#br0" timeOffset="52214.57">15960 1905 0,'0'0'15,"21"0"-15,-21 21 16,0 0-16,0 1 0,0-1 15,-43 42 1,43-42-16,0 1 0,0-1 0,0 0 16,0 0-16,0 0 0,0 0 15,0 1-15,0-1 0,0 0 16,22-21 0,-1 0-16,0 0 0,0 0 15,0 0-15,22 0 0,-22-21 0,0 21 16,21-21-16,-21-1 0,1 22 15,-1-21-15,0 0 0,0 0 0,0 0 16,0 0-16,1-1 0,-22 1 0,0 0 16,0 0-16,21 0 0,-21 0 15,21-1-15,-21 1 0,0 0 16,0 42 15,0 0-15,0 1-16,-21-1 0,21 0 15,0 0-15,0 0 0,-21 22 0,21-22 16,-22 0-16,22 21 0,0-21 0,0 22 16,0-1-16,-21 0 0,21 1 15,-21-1-15,21 0 0,0 22 0,-21-22 16,21 22-16,0-22 0,0 22 16,-21-22-16,21 21 0,-21-20 0,21-1 15,0 0-15,0 1 0,0-1 0,0 0 16,-22 1-16,22-1 0,0-21 15,-21 22-15,21-22 0,0 0 16,-21 0-16,0 0 0,0-21 16,0 0-16,-1 0 0,1 0 15,0 0-15,0 0 0,-64-42 16,64 21-16,0 0 0,0-1 16,-22-20-16,22 21 15,0-21-15,0 20 0,0 1 16,21 0-16,-21 0 0,-1-21 15,22 20-15,0 1 16,0 0-16,0 0 0,22 0 16,-1 0-16,0-1 0,0 1 0,0-21 15</inkml:trace>
  <inkml:trace contextRef="#ctx0" brushRef="#br0" timeOffset="52608.68">16637 1863 0,'0'0'0,"-21"0"16,0 0-1,21 21-15,-22 0 16,22 21-16,0-20 0,0 20 0,-21 21 15,21 1-15,-21-22 0,21 1 16,0 20-16,0 128 16,-21-128-16,0 149 15,21-149-15,0-20 0,0 20 16,0-21-16,-21 22 0,21-22 16,-22 1-16,22-1 0,0-21 0,0 21 15,0-20-15,-21 20 0,21-21 16,0 0-16,0-42 31,0 0-15,0 0-16,0 0 0,0-1 15,0 1-15,0-21 0,0-22 16</inkml:trace>
  <inkml:trace contextRef="#ctx0" brushRef="#br0" timeOffset="53081.41">16489 2011 0,'0'-21'0,"0"0"15,0-1-15,0 1 16,0 0-16,21 0 16,0 0-16,0 0 0,0 21 0,1-22 15,-1 1-15,0 21 0,0 0 16,0-21-16,0 21 0,1 0 0,-1 0 15,21 0-15,-21 21 0,0-21 16,-21 21-16,22 22 0,-22-22 0,0 0 16,0 21-16,0-20 0,0-1 0,-22 21 15,22-21-15,-42 0 0,21 22 16,0-22-16,-22 0 0,22 0 0,0 0 16,-21-21-16,21 22 0,-1-1 0,1-21 15,0 0-15,0 21 0,0-21 16,42 0 15,0-21-15,0 0-16,0-1 0</inkml:trace>
  <inkml:trace contextRef="#ctx0" brushRef="#br0" timeOffset="53941.38">17081 1969 0,'0'21'16,"22"-21"30,-1 0-30,0 0-16,0-21 16,0 21-16,0-22 0,1 1 15,-1 21-15,0 0 0,-21-21 16,0 0-16,0 0 16,0 0-1,-21 21 1,0 0-16,-1 0 0,1 0 0,0 0 15,0 0-15,-21 0 0,20 21 0,1 0 16,-21-21-16,21 21 0,0 0 16,-1 0-16,1 1 0,0-1 0,0 0 15,21 0-15,0 0 0,0 0 16,0 1-16,0-1 0,0 0 16,0 0-16,21-21 0,-21 21 15,21-21-15,0 0 0,1 0 16,-1 0-16,0 0 0,21 0 0,-21 0 15,22 0-15,-22 0 0,21 0 0,-21 0 16,22-21-16</inkml:trace>
  <inkml:trace contextRef="#ctx0" brushRef="#br0" timeOffset="54265.46">17674 1778 0,'-42'-42'31,"21"42"-31,-1 0 16,1 0-16,0 0 0,0 0 16,0 0-16,0 0 0,-1 21 0,-20 0 15,21 0-15,-21 0 0,20 1 0,-20-1 16,21 0-16,-21 0 0,20 21 15,1-20-15,21-1 0,0 0 0,-21 21 16,21-21-16,0 1 0,0-1 16,0 0-16,0 0 0,21 0 15,0-21-15,1 0 0,-1 21 16,21-21-16,-21 0 0,22 0 16,-22 0-16,21 0 0,-21 0 0,22 0 15,-22 0-15</inkml:trace>
  <inkml:trace contextRef="#ctx0" brushRef="#br0" timeOffset="54886.1">18076 1820 0,'0'0'0,"-21"-21"0,0 0 16,0 21-16,0 0 16,21-21-16,-22 21 0,1 0 0,0 0 15,0 0-15,0 0 0,0 0 0,-1 0 16,1 0-16,0 0 0,-21 21 16,21 0-16,-1 0 0,1 1 0,0-1 15,-21 0-15,21 21 0,-1-21 16,1 1-16,0-1 0,0 21 15,21-21-15,0 0 0,-21 1 0,21-1 16,0 0-16,0 0 0,0 0 16,0 0-16,21 1 0,0-22 15,0 0-15,0 0 0,1 0 0,-1 0 16,0 0-16,0 0 0,21 0 16,-20 0-16,-1 0 0,0 0 0,0-22 15,0 1-15,0 21 0,1-21 16,-1 0-16,0 0 0,0 0 0,-21-1 15,21 1-15,0-21 0,1 21 0,-1 0 16,0-22-16,-21 22 0,21 0 16,-21 0-16,21 0 0,-21-1 15,0 1-15,0 42 32,0 1-17,0-1-15,0 0 0,-21 0 16,21 0-16,-21 0 0,21 1 0,0 20 15,0-21-15,0 0 0,-21 0 16,21 1-16,0-1 0,0 0 0,0 0 16,0 0-16,0 0 15,21-21 1,0 0-16,0 0 0,0 0 16,22 0-16,-22-21 15</inkml:trace>
  <inkml:trace contextRef="#ctx0" brushRef="#br0" timeOffset="55297.86">18669 1842 0,'0'0'0,"21"-22"0,-21 1 15,21 0-15,-21 0 16,-21 21-16,0 0 0,0 0 0,0 0 16,-1 0-16,-20 0 0,21 21 15,-21 0-15,20-21 0,1 21 0,-21 1 16,21-1-16,0 0 0,21 0 15,0 0-15,0 0 16,0 1-16,0-1 16,21-21-16,0 21 0,21 0 15,-21-21-15,1 0 0,-1 21 16,0-21-16,21 0 0,-21 21 16,1-21-16,-1 0 0,0 22 0,0-22 15,-21 21-15,21-21 0,-21 21 16,0 0-1,-21-21-15,0 0 0,0 21 16,-22-21-16,1 21 0,21-21 16,-21 0-16,-1 0 0,1 0 15,0 0-15,20 0 0,-20 0 0,21 0 16,0 0-16,0 0 0,-1 0 16,1 0-16,21-21 15,21 21 1,-21-21-16,22 21 0,-1-21 15,21 0-15</inkml:trace>
  <inkml:trace contextRef="#ctx0" brushRef="#br0" timeOffset="56347.18">19092 1228 0,'0'0'0,"-42"-85"16,21 85 15,0 0-31,21 21 0,-22 0 16,22 1-16,-21-1 0,0 21 16,21 0-16,-21 1 0,21-1 0,-21 0 15,0 1-15,21-1 0,-22 22 0,22-22 16,0 0-16,-21 22 0,21-22 15,0 0-15,-21 1 0,21-1 0,0 0 16,0-20-16,0 20 0,0-21 16,0 0-16,0 0 0,21 1 15,0-22-15,1 21 0,-1 0 16,0-21-16,0 0 0,0 0 16,0 0-16,1 0 0,-1 0 0,0-21 15,0 0-15,0 21 0,0-22 0,1 1 16,-1 0-16,0 0 0,0 21 15,-21-42-15,21 20 0,-21 1 0,21 0 16,-21 0-16,0 0 16,0 0-16,0 42 47,-21-21-47,21 21 0,-21 0 0,21 0 15,-21 0-15,21 1 0,0-1 16,0 0-16,0 0 0,0 0 15,0 0-15,21-21 16,0 22-16,0-22 0,1 0 16,-1 0-16,0 0 0,21 0 15,-21 0-15,1 0 0,-1 0 0,0-22 16,0 22-16,0-21 16,22 0-16,-22 0 0,0 0 15,0 0-15,-21-1 0,0 1 16,0 0-16,21 0 0,-21 0 0,0 0 15,21-1-15,-21 44 32,0-1-17,-21 0-15,21 0 0,-21 0 16,21 0-16,-21 1 0,21-1 16,0 0-16,0 0 0,-21 0 0,21 0 0,-21-21 15,21 22-15,0-1 0,0 0 16,-22-21 15,1 0-15,21-21-1,0 0-15,0-1 16,0 1-16,0 0 0,0 0 16,21-21-16,1 20 0,-1 1 0,0 0 15,0-21-15,0 21 0,0-1 16,22 1-16,-22 0 0,21 0 15,-21 0-15,22 21 0,-22 0 0,0 0 16,21 0-16,-20 0 0,-1 0 0,-21 21 16,21 0-16,-21 0 0,21 22 15,-21-22-15,0 0 0,0 0 16,0 21-16,0-20 0,0-1 0,0 0 16,0 0-16,0 0 0,0 0 15,0 1-15,0-1 0,-21 0 16,0-21-1,21-21 32,21 21-47</inkml:trace>
  <inkml:trace contextRef="#ctx0" brushRef="#br0" timeOffset="57202.7">20680 1778 0,'0'-21'0,"0"42"0,0-63 16,-21 21-16,-1 21 0,1-22 16,0 22-16,0 0 0,0 0 0,0 0 15,-22 0-15,22 22 0,-21-1 16,21 0-16,-22 0 0,22 0 0,-21 0 15,21 1-15,-22 20 16,22-21-16,0 0 0,0 0 0,21 1 16,0 20-16,0-21 0,0 0 15,0 0-15,84 22 32,-62-43-32,-1 0 0,0 0 0,21 0 15,-21 0-15,1 0 0,20-21 0,-21 21 16,0-22-16,0 1 0,1 21 0,-1-21 15,0 0-15,0 0 0,0 0 16,0-1-16,-21 1 16,22 0-16,-22 0 0,21 21 0,-21-21 15,0 0 1,0 42 15,0 0-15,-21 0-16,21 0 0,-22 0 15,1 1-15,0 20 0,21-21 0,0 0 16,-21 22-16,0-22 0,0 21 0,21-21 16,-22 22-16,1-1 0,21 0 15,0 22-15,-21-22 0,0 0 0,21 22 16,0-1-16,-21 1 0,21-22 0,-21 22 16,21-1-16,0-20 0,-22 20 15,22-21-15,0 22 0,0-22 16,0 1-16,0-1 0,0 0 0,0 1 15,0-1-15,0-21 0,0 21 16,0-20-16,0 20 0,0-21 0,0 0 16,0 0-16,0 1 0,0-1 15,-21 0 1,0-21-16,0 0 0,0 0 16,0-21-1,-1 0-15,1 21 0,21-22 16,-21 1-16,0 0 0,21-21 0,-21 21 15,0-22-15,21 1 0,-22 0 0,22-1 16,-21-20-16,21 20 16,0-20-16,0-1 0,0 22 0,0-21 15,0-1-15,0 1 0,0 20 16,0-20-16,21 20 0,1-20 0,-1 21 16,0-1-16,0 1 0,0 21 0,0-22 15,22 1-15,-22 21 0,21 0 16,-21 0-16,22-1 0,-22-20 0,21 21 15,-21 21-15,22-21 0,-22 0 16,0-1-16,0 1 0,0 0 16,-21 0-16</inkml:trace>
  <inkml:trace contextRef="#ctx0" brushRef="#br0" timeOffset="57530.02">20256 1207 0,'0'0'0,"-21"0"0,0 0 62,0 21-46,21 0 15,-21-21-31</inkml:trace>
  <inkml:trace contextRef="#ctx0" brushRef="#br0" timeOffset="57846.14">19008 1588 0,'-22'0'0,"44"0"0,-22 0 47,21 0-31,0 0-16,0 0 0,0-22 16,22 22-16,-1 0 0,0 0 0,-21-21 15,22 21-15,-1 0 0,0 0 0,1 0 16,-22 0-16,21 0 0,-21 0 15,1 0-15,-44 0 47,1 0-47</inkml:trace>
  <inkml:trace contextRef="#ctx0" brushRef="#br0" timeOffset="71786.22">508 8086 0,'0'21'16,"-21"-21"47,21-21-32,0 0-16,0-1-15,0 1 16,0 0-16,0 0 16,0 0-16,0 0 15,0-1-15,0 1 0,0 0 0,0 0 16,-21 0-16,21 0 16,0-1-1,-22 22 16,22 22-15,0-1-16,0 0 16,0 0-16,0 21 0,0-20 0,0 20 15,0 0-15,0 1 0,0-1 16,0 21-16,0-20 0,0-1 0,0 0 16,0-20-16,0 20 0,0 0 15,0-21-15,0 1 0,0 20 0,0-21 16,0 0-16,0 0 15,0 1-15,0-44 79,0 1-64,0 0-15,0 0 16,22 21-16</inkml:trace>
  <inkml:trace contextRef="#ctx0" brushRef="#br0" timeOffset="72662.23">868 8234 0,'0'21'46,"0"0"-30,0 0 0,0 1-16,0-1 15,0-42 63,21-1-78,-21-20 32,0 21-32,0 0 0,-21 21 31,21 21-15,-21 0-1,21 0-15,0 0 16,-22 1-16,22-1 0,0 0 15,22-21 17,-1 0-17,0 0 1,-21-21 0,0 0-16,0-1 15,0 1-15,0 0 16,-21 21 15,0 0-31,-1 0 31,22 21-31,0 0 16,0 1 0,22-22 15</inkml:trace>
  <inkml:trace contextRef="#ctx0" brushRef="#br0" timeOffset="76391.16">1926 8319 0,'0'0'0,"0"21"15,0 0 1,0-42 47,21 0-63,0 21 0,1-22 15,-22 1-15,21 0 0,0 21 16,0-21-16,0 0 0,0-22 0,1 22 15,-22 0-15,21 0 0,0-21 16,-21 20-16,21 1 0,-21-21 0,0 21 16,0 0-16,0-22 0,0 22 15,0 0-15,0 0 0,0 0 0,0-1 16,0 1-16,-21 0 0,0 21 16,0 0-1,-1 0-15,22 21 16,-21 0-16,21 1 0,0-1 0,-21 21 15,21-21-15,-21 22 0,21-1 16,-21 0-16,21 1 0,0-1 16,0 0-16,0-21 0,0 22 0,0-22 15,0 0-15,0 0 0,0 0 16,0 1-16,0-1 0,21 0 0,0-21 16,0 0-16,0 21 0,1-21 15,-1 0-15,0 0 0,0 0 0,0 0 16,0 0-16,1 0 0,-1-21 15,0 0-15,0 21 0,0-21 0,0-1 16,1 1-16,-1 0 0,0 0 16,0-21-16,0 20 0,0-20 0,1 0 15,-1 21-15,21-22 0,-21 22 16,0-21-16,1 21 0,-1-1 16,21 1-16,-21 0 0,0 0 0,1 21 15,-1 0-15,0-21 0,0 21 16,0 0-16,0 0 0,1 0 0,-22 21 15,21-21-15,0 21 0,-21 0 0,0 0 16,0 22-16,0-22 0,0 0 16,0 21-16,0-20 0,0 20 0,0-21 15,0 21-15,0-20 0,0-1 16,0 0-16,0 0 0,0 0 16,-21-21-16,21 21 0,0-42 46,0 0-46,0 0 0,0 0 0,0 0 16,21-1-16,-21-20 0,21 21 16,0-21-16,-21 20 0,21-20 0,1 0 15,-1 21-15,-21-22 0,21 22 16,-21 0-16,21-21 0,-21 20 16,0 1-16,0 0 15,0 42 16,0 0-31,-21 1 0,21-1 0,-21 0 16,21 0-16,-21 21 0,21-20 16,0 20-16,0-21 0,0 21 0,0-20 15,0 20-15,0-21 0,0 0 16,0 22-16,0-22 0,21-21 0,0 21 16,0 0-16,0-21 0,0 0 0,1 0 15,20 0-15,-21 0 0,21 0 16,-20 0-16,20-21 0,0 21 0,-21-21 15,22 0-15,-1-1 0,-21 1 16,22-21-16,-22 21 0,0 0 0,21-22 16,-21 22-16,-21-21 0,22 21 15,-22-22-15,0 22 0,0 0 16,0-21-16,0 20 0,0 1 0,0 0 16,-22 21-16,1 0 0,0 0 15,0 0-15,0 0 16,0 0-16,-1 0 0,22 21 0,-21 0 15,0-21-15,21 22 0,-21 20 0,21-21 16,0 0-16,0 22 0,0-22 16,0 21-16,0-21 0,0 22 0,0-22 15,0 0-15,21 21 0,0-21 16,0 1-16,1-22 0,-1 21 0,0-21 16,21 0-16,-21 0 0,1 0 15,-1 0-15,21 0 0,-21 0 16,0 0-16,22 0 0,-22-21 0,21-1 15,-21 1-15,1 0 0,20 0 0,-21 0 16,0 0-16,0-22 0,1 22 16,-1-21-16,0-1 0,0 22 0,0-21 15,0 21-15,1 0 0,-1-22 16,0 22 0,0 21-16,-21 21 31,0 0-31,0 1 15,21-22 1,-21-22 31,0 1-31,0 0-16,0 0 15,-21 0 1,0 21-1,0 0 1,0 0-16,21 21 0,0 0 16,-22 0-16,22 0 0,-21 1 15,0-1-15,21 21 0,0-21 16,0 22-16,-21-22 0,21 21 0,0 0 16,0-20-16,0 20 0,0-21 15,0 0-15,0 22 0,0-22 0,0 0 16,0 0-16,21-21 0,-21 21 0,21-21 15,0 0-15,1 0 0,-1 0 16,0 0-16,21 0 0,-21 0 0,22 0 16,-22 0-16,21-21 0,1 0 0,-22 0 15,21 0-15,-21-1 0,0 1 16,22-21-16,-22 21 0,0-22 16,0 22-16,0-21 0,-21 21 0,22-22 0,-22 22 15,21 0-15,-21 0 16,0 0-16,0 0 0,0-1 0,0 1 15,0 42 17,0 1-32,-21-1 0,21 0 15,0 0-15,-22 21 0,22-20 0,0-1 16,0 21-16,0-21 0,0 0 16,0 1-16,0-1 0,0 0 0,0 0 15,22 0-15,-1 0 0,0 1 16,0-22-16,0 21 0,0-21 0,1 0 15,-1 0-15,0 0 16,0 0-16,0 0 0,0 0 0,1 0 16,-1-21-16,0-1 0,0 1 0,0 0 15,-21 0-15,21 0 0,1-22 16,-1 22-16,-21-21 0,21 21 0,-21-22 16,21 22-16,-21-21 0,0 21 0,0 0 15,0-1-15,0 1 0,0 0 16,0 42 15,0 0-15,-21 1-16,21-1 0,0 0 0,0 21 0,0-21 15,0 1-15,0 20 0,0-21 16,0 0-16,0 22 0,0-22 16,0 0-16,21 0 0,-21 0 0,21 0 15,0 1-15,1-22 0,-1 21 0,0-21 16,0 0-16,0 0 0,0 0 15,22 0-15,-22 0 0,0 0 0,21-21 16,-20-1-16,-1 1 0,21 0 0,-21 0 16,0-21-16,1 20 0,-1-20 15,0 0-15,-21 21 0,0-22 0,21 1 16,-21 0-16,21-1 0,-21-20 16,0 20-16,21-41 0,-21 41 15,0 22-15,0-21 0,0 21 16,0-22-16,0 22 0,0 0 0,0 0 15,0 0-15,-21 21 16,0 0-16,21 21 16,0 0-16,-21 0 15,21 22-15,0-22 0,0 21 0,-21 0 16,21 1-16,0-22 0,0 21 16,0 1-16,0-1 0,0 0 0,0 1 15,0-1-15,0 0 0,0 1 0,0-22 16,0 21-16,0 0 15,0-20-15,21 20 0,-21-21 0,21 0 16,0 0-16,0 1 0,1-1 0,-1 0 16,0-21-16,0 0 0,21 0 0,-20 0 15,20 0-15,-21 0 0,0-21 16,22 21-16,-22-21 0,21-1 0,-21 1 16,0 0-16,1 0 0,20 0 0,-21-22 15,-21 22-15,21-21 0,0 0 16,1 20-16,-22-20 0,21 21 0,-21-21 15,0 20-15,0-20 0,0 21 0,0 0 16,0 0-16,-21 21 31,-1 0-31,1 21 0,21 0 16,-21 21-16,0-21 0,21 1 16,0-1-16,0 21 0,0-21 15,0 0-15,0 22 0,0-22 0,0 0 16,0 0-16,0 0 0,0 1 0,21-1 15,0 0-15,0-21 0,1 21 16,-1-21-16,0 0 0,0 0 16,0 0-16,0 0 0,1 0 0,-1-21 15,0 21-15,0-21 0,0 0 16,0-1-16,1 1 0,-1 0 0,0 0 16,0 0-16,-21 0 0,0-22 15,21 22-15</inkml:trace>
  <inkml:trace contextRef="#ctx0" brushRef="#br0" timeOffset="76653.82">5376 7620 0,'0'0'15,"43"0"1,-22 0-16,0 0 16,21 0-16,1 0 0,-22 0 15,21 0-15,0-21 0,1 0 0,-1 21 16,-21 0-16,22 0 0,-22-21 0,21 21 16,-21 0-16,0 0 0,1-22 15,-1 22-15,0-21 16</inkml:trace>
  <inkml:trace contextRef="#ctx0" brushRef="#br0" timeOffset="77534.35">7239 7535 0,'0'0'15,"21"0"-15,0-21 0,0 0 16,1 0-16,-1 21 0,0-21 0,0 0 16,0 21-16,0-22 0,1 1 15,-1 0-15,21 0 0,-21 0 0,0 0 16,-21-1-16,0 1 0,0 0 16,0 0-16,0 0 0,0 0 15,-21 21-15,0 0 0,0-22 0,-21 22 16,20 0-16,-20 0 0,0 0 15,21 22-15,-22-22 0,1 21 0,21 0 16,-22 0-16,22 0 0,0 0 16,0 1-16,-21-1 0,20 0 0,22 0 15,-21 0-15,21 0 0,-21 1 16,21-1-16,0 0 0,0 0 0,0 0 16,0 0-16,21 1 0,0-1 15,1 0-15,20 0 0,-21 0 0,0 0 16,22 1-16,-22-22 0,21 21 0,-21 0 15,22-21-15,-22 21 0,21 0 16,-21 0-16,0-21 0,1 22 0,-1-1 16,-21 0-16,0 0 0,0 0 15,0 0-15,-21 1 0,-1-1 16,-20 0-16,21 0 0,-21 0 16,-1 0-16,22 1 0,-21-22 0,-1 21 15,1-21-15,0 0 0,-1 0 0,1 0 16,0 0-16,21 0 0,-22 0 15,22 0-15,-21 0 0,21-21 0,-1-1 16,1 22-16,21-21 0,-21 0 0,21 0 16,-21 0-16,21 0 0,0-1 15,0 1-15,0 0 0,0 0 16,0 0-16,21 21 16,0 0-16,0 0 0,1 0 15,-1 0-15,0 0 0,0 0 16,21 0-16</inkml:trace>
  <inkml:trace contextRef="#ctx0" brushRef="#br0" timeOffset="78397.85">7895 7599 0,'0'-21'16,"-21"0"-16,0 21 0,0 0 15,-1 0-15,1 0 16,0 0-16,21 21 16,-21 0-16,0 0 0,21 0 15,0 0-15,0 1 0,-21 20 0,21-21 16,0 0-16,0 22 0,-22-22 15,22 0-15,0 0 0,0 21 0,0-20 16,0-1-16,0 0 0,22 0 0,-1 0 16,0 0-16,0 1 15,0-22-15,0 0 0,22 0 0,-22 0 16,0 0-16,21 0 0,-20 0 0,-1-22 16,21 1-16,-21 21 15,22-21-15,-22 0 0,21 0 0,-21 0 16,22-1-16,-1-41 0,-21 42 15,0 0-15,-21-22 0,0 22 0,0 0 16,0 0-16,0 0 0,0-1 16,0 1-16,-21 21 0,0 0 15,0 0-15,0 0 0,-1 0 0,1 0 16,0 0-16,0 0 0,0 0 16,21 21-16,-21-21 0,21 22 15,0-1-15,0 0 0,21 0 16,0 0-16,0-21 0,0 21 15,-21 1-15,21-1 0,1 0 16,-1-21-16,-21 21 0,0 0 0,21 0 16,-21 1-16,21-1 0,-21 0 15,0 0-15,21-21 0,0 21 16,1-21-16,-1 0 16,0 0-16,0 0 0,0 0 15,0-21-15,1 21 0,-1-21 16,0 0-16,0 0 0,0 21 0,0-22 15,1 1-15,-1 0 0,0-21 0,0 21 16,0-1-16,0 1 0,1-21 16,-22 21-16,0 0 0,21-1 15,-21 1-15,0 0 0,0 0 16,0 42 15,0 0-31,-21 0 16,21 1-16,-22-1 0,22 21 0,0-21 15,0 0-15,0 1 0,0-1 16,0 0-16,0 0 0,0 0 16,0 0-16,22-21 15,-1 0-15,0 0 16,0 0-16,0 0 16,-21-21-16,0 0 0,21 21 0,1-21 15,-1 0-15,-21 0 0</inkml:trace>
  <inkml:trace contextRef="#ctx0" brushRef="#br0" timeOffset="78782">8742 7176 0,'0'0'0,"-43"0"0,1 21 0,21 0 0,0 0 0,0 0 16,-1 0-16,1 1 0,21-1 15,0 0-15,0 0 0,0 0 16,0 0-16,21 1 0,1-22 16,-1 0-16,21 0 0,-21 0 15,0 0-15,22 0 0,-1 0 0,-21 0 16,22-22-16,-22 22 0,0-21 0,0 21 16,0-21-16,-21 0 0,21 0 15,-21 0-15,0-1 0,0 1 16,-21 0-16,0 0 0,0 0 0,0 21 15,0-21-15,-1 21 0,1 0 16,0 0-16,-21 0 0,21 0 16,-1 0-16,1 0 0,0 21 0,21 0 0,-21 0 15,21 0 1,-21 0-16,21 1 0,0 20 0,0-21 16,0 0-16,21 0 0,0 1 0,0-1 15,0 0-15,22 0 16,-22 0-16</inkml:trace>
  <inkml:trace contextRef="#ctx0" brushRef="#br0" timeOffset="79186.03">9229 7620 0,'0'-21'15,"-22"21"1,22 21-16,0 0 16,0 0-16,0 1 0,0-1 15,0 0-15,0 0 0,0 0 16,0 22-16,0-22 0,22 21 0,-22 0 16,0 1-16,0-1 0,0 22 0,0-22 15,0 21-15,0-20 0,0 20 16,0 1-16,0-1 0,-22-20 0,1 20 15,21 1-15,-21-1 0,0 1 16,21-1-16,0 1 0,-21-22 0,0 21 16,21-20-16,-22-1 0,22 0 0,0 1 15,0-1-15,0-21 0,0 0 16,0 1-16,0-1 0,0 0 0,22-21 16,-1 0-1,0-21 1,0 0-16,-21-1 0,0 1 15,21 0-15,0 0 0,-21-21 0,22-1 16</inkml:trace>
  <inkml:trace contextRef="#ctx0" brushRef="#br0" timeOffset="79561.82">9292 7832 0,'0'0'0,"-21"-21"0,21-22 0,-21 22 15,21 0-15,0 0 0,0 0 16,0-1-16,0 1 0,0 0 0,0 0 16,0 0-16,0 0 0,21 21 15,0-22-15,0 22 0,0 0 0,1 0 16,-1 0-16,0 0 0,0 0 16,0 0-16,0 0 0,1 22 0,-1-22 15,0 21-15,-21 0 0,21 0 16,-21 0-16,21 0 0,-21 1 15,0 20-15,0-21 0,0 0 0,-21 0 16,0 1-16,0-1 0,0 0 0,-1 0 16,-20 0-16,21 0 0,0-21 15,-22 22-15,22-22 0,0 0 0,0 0 16,0 21-16,0-21 0,42-21 47,0-1-32,0 22-15,0-21 0,0 0 16,1 21-16</inkml:trace>
  <inkml:trace contextRef="#ctx0" brushRef="#br0" timeOffset="79901.62">9906 7112 0,'0'0'0,"0"-21"0,0 0 15,0 0-15,0-1 0,0 1 16,-21 21 0,0 21-1,21 1-15,0-1 0,0 0 16,-22 21-16,22-21 0,-21 22 16,21-1-16,0 0 0,0 22 15,0-22-15,0 1 0,0-1 0,0 0 16,0 1-16,0-1 0,0-21 0,0 21 15,0-20-15,0-1 0,0 0 16,0 0-16,0 0 0,0 0 0,21 1 16,-21-1-16,22-21 15,-1 0-15,0 0 16,0-21 0,0 21-16,-21-22 0,21 1 0,1 21 15,-22-21-15,21 0 0,-21 0 0,0 0 16</inkml:trace>
  <inkml:trace contextRef="#ctx0" brushRef="#br0" timeOffset="80137.49">9715 7430 0,'0'0'0,"-21"0"0,0 0 15,42 0 16,0 0-15,1 0-16,-1 0 0,0-22 16,0 22-16,0 0 0,0 0 0,1 0 15,-1 0-15,0-21 0,21 21 0,-21 0 16,1 0-16,-1-21 0,0 21 0,0-21 16,0 21-16,0 0 15</inkml:trace>
  <inkml:trace contextRef="#ctx0" brushRef="#br0" timeOffset="80515.3">10795 7154 0,'0'0'0,"0"-21"0,-21 21 16,0 0 0,-1 0-16,1 0 15,0 21-15,0 1 16,0-1-16,21 0 0,-21 21 16,21-21-16,-22 1 0,22 20 15,0 0-15,-21-21 0,21 22 0,-21-1 16,21-21-16,-21 22 0,21-22 0,0 21 15,0-21-15,0 22 0,0-22 0,0 0 16,0 0-16,0 0 0,0 0 16,0 1-16,0-1 0,0 0 0,21-21 15,0 21-15,0-21 0,1 0 16,-1 0-16,0 0 0,0 0 16,0-21-16,0 21 0,1-21 0,20 0 15</inkml:trace>
  <inkml:trace contextRef="#ctx0" brushRef="#br0" timeOffset="80882.92">11642 7112 0,'21'0'47,"0"0"-31,0 0-16,0 21 0,0 0 0,1-21 16,-22 22-16,21 20 0,0-21 15,0 0-15,-21 22 0,0-22 0,0 21 16,0-21-16,0 22 0,0-1 0,0 0 15,0-21-15,-21 22 0,21-22 16,-21 21-16,0-21 0,21 1 0,-22-1 16,1 0-16,21 0 0,0 0 0,-21 0 15,0 1-15,0-22 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7:11:38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1122 0,'0'0'0,"0"-21"0,0 0 16,-21 21-16,21-22 0,0 1 16,-21 21-16,21-21 15,-21 21-15,0 0 16,0 0 0,21 21-16,0 0 15,0 1-15,-22-1 0,22 0 0,0 0 16,0 21-16,0-20 0,0 20 15,0 0-15,0-21 0,0 22 0,-21-1 16,21 0-16,0 22 0,0-22 16,0 22-16,0-22 0,0 22 0,0-1 15,0-21-15,0 22 0,0-1 16,0-20-16,0 20 0,0 1 16,0-1-16,0-20 0,0 20 0,0 1 15,0 20-15,0-20 0,0 20 16,0-20-16,0 21 0,0-22 0,0 22 15,0-22-15,0 1 0,0 20 0,0 1 16,0 0-16,21-1 0,-21-20 16,0-1-16</inkml:trace>
  <inkml:trace contextRef="#ctx0" brushRef="#br0" timeOffset="191.88">3556 4170 0,'0'21'16,"0"-42"-16,0 84 0,0-20 0,0 20 16,0 22-16,-21-22 0,0 22 0,21 0 15,-22 21-15,1-22 0,21 22 0,-21-21 16,0 21-16,21-22 0,-21 22 15,21-21-15,-21 21 0,-1-22 16,22 1-16,0 0 0,0-1 0,0-20 16,0 20-16,0-20 0,0-1 0,0-20 15,0 20-15,0-20 0,0-1 16,0 0-16,0 1 0,0-22 0,0 0 16,0 0-16</inkml:trace>
  <inkml:trace contextRef="#ctx0" brushRef="#br0" timeOffset="1779.32">3746 3408 0,'-21'0'15,"0"0"1,21 21 0,-21 0-16,21 0 15,-21-21 1,21 22-16,0-1 0,0 0 15,0 0 1,0 0-16,0 0 16,0 1-16,0-1 0,21 0 15,-21 0-15,0 0 16,0 0-16,21 1 0,-21-1 0,0 21 16,0-21-16,0 22 0,0-22 0,0 21 15,0-21-15,0 22 0,0-1 16,0 0-16,-42 128 15,42-128-15,0-21 16,-21 21-16,21-20 0,0 20 0,0-21 16,0 0-16,0 0 0,0 1 0,-22-44 31</inkml:trace>
  <inkml:trace contextRef="#ctx0" brushRef="#br0" timeOffset="4464.82">3641 1080 0,'21'0'47,"0"0"-47,0 0 0,0 0 15,0 0-15,1 0 16,-1 0-16,0 0 0,0 0 16,43 0-16,-22 0 15,106 0 1,-106 0-16,1 0 0,20 0 15,-20-22-15,20 22 0,1 0 0,-1 0 16,1 0-16,-1 0 0,1 0 16,-1-21-16,1 21 0,-1 0 15,22 0-15,-22 0 0,1 0 0,-1 0 16,1 0-16,20 0 0,-20 0 0,21 0 16,-1 0-16,-20 0 0,20-21 15,1 21-15,-21 0 0,20 0 0,1 0 16,-22 0-16,22 0 15,-21-21-15,20 21 0,1 0 0,0 0 16,-1-21-16,1 21 0,0 0 16,-1 0-16,-20-21 0,20 21 0,1 0 15,-21 0-15,-1-22 0,22 22 0,-22-21 16,22 21-16,0 0 0,20-21 16,-20 21-16,21-21 0,0 21 0,0-21 15,-22 21-15,22 0 0,0-21 16,0-1-16,0 22 0,-22 0 0,22 0 15,0 0-15,-21 0 0,20 0 16,-20-21-16,0 21 0,-1 0 0,-20 0 16,21 0-16,-1 0 15,-20 0-15,20 0 0,1 0 0,0-21 16,-1 21-16,1 0 0,0 0 0,-1 0 16,1 0-16,-21 0 0,20 0 15,-20-21-15,20 21 0,43 0 16,-63 0-16,-1 0 0,1 0 15,-1 0-15,1-21 0,-1 21 0,64 0 16,-63 0-16,-1 0 16,-20-21-16,20 21 0,-20 0 0,20 0 15,-21 0-15,1 0 0,20 0 0,22 0 16,-22 0-16,-20-22 16,-1 22-16,22 0 0,-22 0 15,0 0-15,1 0 0,-1 0 0,-21 0 16,21 0-16,-20 0 0,20 0 15,-21 0-15,0 0 0,0 0 16,1 0-16,-22 22 47,0-1-47,0 0 16,0 0-16,0 0 0,0 0 15,0 1-15,0-1 0,0 0 16,0 0-16,0 21 0,0-20 0,0-1 15,0 21-15,-22 0 0,1-20 16,21 20-16,-21 0 0,21-21 16,0 22-16,0-1 0,0 0 0,0 1 15,0-1-15,0 0 0,0 1 0,0 20 16,0-20-16,0 20 0,0-21 16,0 22-16,0-22 0,0 22 0,0-1 15,0-20-15,0 20 0,0 1 0,0-22 16,0 21-16,0 1 0,0-1 15,0 1-15,0-1 0,0 1 0,0-1 16,0 1-16,0-1 0,0 1 0,0-1 16,0 1-16,0-22 0,0 22 15,0-1-15,0 22 0,0-22 16,0 1-16,0-1 0,0 1 0,0-1 16,0 1-16,0-1 0,0 1 15,0-1-15,0 1 0,0-1 0,0 1 16,0-1-16,0-20 0,0 41 0,0-41 15,0 20-15,0 1 0,-21-1 16,21 1-16,-21-1 0,21-20 0,0 20 16,0 1-16,-21-1 0,-1 1 0,22-22 15,-21 21-15,21 1 0,0-1 16,-21 1-16,0-22 0,21 22 0,-21-1 16,21-20-16,0-1 0,0 21 0,-21-20 15,21-1-15,0 22 16,-22-22-16,22 0 0,0 1 0,0-1 15,0 0-15,0 1 0,-21-1 0,21 0 16,0 1-16,-21-22 0,21 21 0,0 0 16,0-20-16,0-1 0,0 0 15,0 21-15,0-21 0,-21 1 0,21-1 16,0 0-16,0 0 0,0 0 16,-21 0-16,21 1 0,0-1 15,0 0-15,-21-21 16,21 21-16,-22-21 0,1 0 0,21 21 15,-21-21-15,0 0 0,0 21 16,0-21-16,-1 22 16,-20-22-16,21 0 0,0 0 0,-22 0 15,22 21-15,-21-21 0,0 0 0,-1 0 16,1 21-16,-22-21 0,22 0 16,-21 0-16,-1 0 0,1 0 0,-1 21 15,-21-21-15,22 0 0,-22 0 0,1 0 16,-1 0-16,0 0 0,1 0 0,-1 0 15,-21 21-15,0-21 0,22 0 16,-43 0-16,21 21 0,0-21 0,21 0 16,-21 0-16,1 0 0,20 0 0,-21 0 15,21 0-15,-20 0 16,20 0-16,0 0 0,1 22 0,-1-22 16,0 0-16,1 0 0,-1 21 0,21-21 15,-20 0-15,-1 0 0,0 21 0,22-21 16,-22 0-16,1 0 0,-1 21 15,21-21-15,-20 0 0,20 0 0,-20 0 16,20 0-16,1 21 0,-1-21 0,1 0 16,20 0-16,-20 0 0,-1 0 15,22 0-15,-22 0 0,22 0 0,-21 0 16,-1 0-16,22 0 0,-22 0 0,1 0 16,-1 21-16,1-21 0,-1 0 15,1 0-15,-1 0 0,1 0 0,-1 0 16,1 0-16,-1 0 0,22 0 15,-22 0-15,1 0 0,21 0 16,-22 0-16,1 0 0,-1 0 0,1 0 16,-1 0-16,22 0 0,-22 0 0,1 0 15,-1 0-15,22 0 0,-22 0 16,22 0-16,0 0 0,-22 0 0,22 0 16,0 0-16,-22 0 0,22 0 0,-22 0 15,22 0-15,-22 0 0,1 0 16,21-21-16,-1 21 0,-20 0 15,20 0-15,1 0 0,0 0 0,-1 0 16,1 0-16,0 0 0,21 0 16,-22 0-16,22 0 0,0 0 0,-21 0 15,20 0-15,1 0 0,0 0 0,0 0 16,-21 0-16,20 0 0,1 0 16,-21 0-16,21 0 0,0 0 0,-1-21 15,1 21-15,0 0 0,0 0 16,0 0-16,0 0 0,-1 0 0,1 0 15,0 0-15,0-21 0,0 21 0,0 0 16,-1 0-16,1 0 0,0 0 16,0 0-16,21-21 15,-21 21-15,0 0 32,21-21-17,-22 21 1,22-22-16,0 1 15,-21 21 1,0-21 0,0 0-1,0 21-15,0 0 16,-1 0 0,22-21-16,-21 21 0,21-21 31,0-1-16</inkml:trace>
  <inkml:trace contextRef="#ctx0" brushRef="#br0" timeOffset="5692.11">3514 5990 0,'-43'0'16,"43"-21"-16,0 0 46,21 21-46,1 0 16,-1 0-16,0 0 16,0 0-16,0 0 0,22 0 0,-22 0 15,0 0-15,21 0 0,-21 0 0,22 0 16,-1 0-16,-21 0 0,22 0 16,-1 0-16,0 0 0,1 0 0,-1 0 15,-21 0-15,21 0 0,22 0 16,-22 0-16,1-21 0,20 21 0,1 0 15,-1 0-15,-21 0 0,43 0 16,-21-21-16,-1 21 0,1 0 16,20 0-16,-20 0 0,-1 0 0,1 0 15,20-22-15,-20 22 0,21 0 16,-1 0-16,-20 0 0,20 0 0,1 0 16,0-21-16,-1 21 0,1 0 0,0 0 15,-22 0-15,22 0 0,0-21 16,-1 21-16,1 0 0,0 0 0,-1 0 15,1 0-15,21 0 0,-22 0 0,1-21 16,0 21-16,-1 0 0,1 0 16,-21 0-16,20 0 0,1 0 0,0 0 15,-22 0-15,22 0 0,-1 0 16,1 0-16,0 0 0,-1 0 16,1 0-16,-21 0 0,20 0 0,-20 0 15,20 0-15,-20-21 0,-1 21 0,22 0 16,-21 0-16,20 0 0,-20 0 15,-1 0-15,22 0 0,-22 0 0,1 0 16,21 0-16,-22 0 0,1 0 0,-1 0 16,1 0-16,-1 0 0,1 0 15,-1 0-15,1 0 0,20 0 0,-20 0 16,20 0-16,-20 0 0,-1-21 0,22 21 16,-21 0-16,-1 0 0,1 0 15,-1 0-15,1 0 0,-1 0 16,-21 0-16,22 0 0,-22 0 0,22-22 15,-1 22-15,-20 0 0,20 0 16,1 0-16,-22 0 0,21 0 0,1 0 16,-22 0-16,22 0 0,-1 0 0,-20 0 15,20 0-15,-21 0 0,22 0 16,-22 0-16,1 0 0,20 0 0,-21 0 16,1 0-16,-1 0 0,0 0 0,1 0 15,-22 0-15,21 0 0,1 0 16,-22 0-16,0 0 0,21 0 15,-21 0-15,1 0 0,-1 0 0,0 0 16,-21-21-16,21 21 16,0 0-16,0 0 31,-21-21 0</inkml:trace>
  <inkml:trace contextRef="#ctx0" brushRef="#br0" timeOffset="6380.23">6350 5948 0,'-21'-21'31,"21"42"-15,0 0-1,0 0-15,0 0 0,0 1 16,0 20-16,0-21 0,0 21 0,0 1 16,0-1-16,0-21 0,-21 22 0,21-1 15,0 0-15,0 1 0,-22-1 16,22 0-16,0-21 0,0 22 16,0-22-16,0 21 0,-21-21 0,21 1 15,0-1-15,-21 0 0,21-42 47,0 0-47,0-1 0,0 1 16,0-21-16</inkml:trace>
  <inkml:trace contextRef="#ctx0" brushRef="#br0" timeOffset="6940.9">6350 5884 0,'-42'0'31,"63"0"1,0 0-32,0 0 15,0 0-15,22 0 0,-22 0 0,21 0 16,0 0-16,22 0 15,-22 0-15,22 0 0,-1 0 0,22 0 0,-22 0 16,22 0-16,-21 0 0,20 0 16,22 0-16,-21 0 0,-1 0 15,22 0-15,-21 0 0,21 0 0,-22 0 16,1 0-16,0 0 0,-1 0 0,-20 0 16,-1 0-16,1 0 0,-1 0 15,-20 0-15,-1 0 0,0 0 0,1 0 16,-1 0-16,-21 0 0,0 0 0,1 0 15,-1 0-15,0 0 0,0 0 16,0 0-16,-21 22 16,0-1-16,0 0 15,0 0-15,0 0 16,0 0-16,0 1 0,0-1 16,-21 0-16,21 0 0,0 0 0,0 0 15,0 22-15,0-22 0,0 0 16,0 0-16,0 22 0,0-22 0,0 0 15,0 0-15,0 21 0,0-20 0,0-1 16,0 0-16,0 0 0,0 0 0,0 0 16,0 1-16,-21-1 15,0-21 1,0 0-16,-1 0 16,1 0-16,0 0 0,0-21 15,0 21-15,0-22 0,-22 1 0</inkml:trace>
  <inkml:trace contextRef="#ctx0" brushRef="#br0" timeOffset="7320.73">6435 5969 0,'0'0'16,"-22"0"-16,22-21 0,-21 21 16,21 21-16,0 0 15,0 22-15,0-22 16,0 21-16,0-21 0,0 22 0,0-1 15,0 0-15,0 22 0,0-22 16,0 0-16,0 22 0,0-22 0,-21 1 16,21-1-16,-21 0 0,21-21 15,0 22-15,0-22 0,0 0 0,0 0 16,0-42 15,21 0-31,-21 0 0,21 0 16</inkml:trace>
  <inkml:trace contextRef="#ctx0" brushRef="#br0" timeOffset="7565.6">6583 5990 0,'0'0'0,"0"21"16,0 1-1,0 20-15,0-21 16,0 0-16,0 22 0,-21-1 0,21-21 15,0 64-15,0-43 0,-22 0 16,22 1-16,-21-1 0,21 0 16,0 1-16,-21-22 0,21 0 0,0 21 15,0-20-15,0-1 0,21-42 32,-21-1-32,21 1 15,-21 0-15,22 0 0</inkml:trace>
  <inkml:trace contextRef="#ctx0" brushRef="#br0" timeOffset="8268.19">6710 6011 0,'0'0'0,"21"-21"0,-21 42 16,0 1-16,0-1 16,0 0-16,0 21 0,0 1 15,0-22-15,-21 21 0,21 0 0,0 1 16,0-1-16,-21 0 0,21 1 0,0-1 15,-22 0-15,22-20 0,0 20 16,0-21-16,0 0 0,0 0 0,22-21 31,-1 0-31,0 0 16,-21-21-16,21 0 0,0 0 0,0 0 16,1-22-16,-1 1 0,0 0 0,0-1 15,-21 1-15,21 0 0,0-1 16,1 1-16,-22 21 0,0-21 0,21-1 15,-21 22-15,21 0 0,-21 0 0,0 42 32,0 0-17,0 21-15,0-20 0,0-1 0,0 21 16,0-21-16,0 22 0,0-1 16,0 0-16,-21 1 0,21-1 0,0-21 15,0 21-15,0-20 0,0-1 16,0 0-16,0 0 0,0 0 15,21-21 1,0-21-16,0 0 0,-21 0 16,21 0-16,1-1 0,-1-20 15,0 0-15,-21-1 0,21 1 0,0 0 16,0-1-16,1 1 0,-22 21 0,21-21 16,-21-1-16,0 22 0,21 0 15,-21 0-15,21 21 0,0 0 16,-21 21-16,0 0 15,0 0-15,0 22 0,0-22 0,0 21 16,0-21-16,0 22 16,0-1-16,0 0 0,0-21 0,0 22 15,0-1-15,0-21 0,0 0 0,0 1 16,21-1-16,1 0 16,-1-21-16,0 0 15,0 0-15,0-21 0,0 0 0,1-1 16,-1-20-16,0 21 0,0-21 15,0-1-15,22 1 0,-22 0 0,0-1 16,21 1-16,-21 0 0,1-1 0,-1 22 16,0-21-16,-21 21 15,0-1-15,0 1 0</inkml:trace>
  <inkml:trace contextRef="#ctx0" brushRef="#br0" timeOffset="8777.9">7810 6054 0,'0'127'31,"-21"-85"-31,21-21 16,-21 22-16,21-1 0,0 0 0,0-21 15,0 22-15,0-1 0,0-21 0,0 0 16,0 1-16,0-1 0,0 0 16,21-21-16,0 0 0,1 0 15,-1-21-15,0 0 0,0-1 16,21-20-16,-20 21 16,-1-21-16,0-1 0,0 1 0,0 0 15,0-1-15,1 1 0,-1 0 0,0 20 0,0-20 16,-21 0-16,0 21 15,21-1-15,-21 1 0,0 0 0,0 42 32,0 0-32,0 1 0,0-1 15,0 21-15,0-21 0,0 0 0,0 22 16,0-22-16,0 21 0,0-21 0,0 22 16,0-1-16,0-21 0,0 0 0,0 1 15,0-1-15,0 0 0,0 0 16,21-21-16,1 0 0,-1 0 15,0-21-15,0 0 0,0 0 16,0-1-16,1-20 0,-1 21 16,-21-21-16,21 20 0,0-20 0,0 0 15,0-1-15,-21 22 0,22-21 0,-22 21 16,21 0-16,-21-1 0,21 1 16,-21 42-1,0 1-15,0-1 0,0 0 16,0 21-16,0-21 0,0 22 15,0-1-15,0-21 0,0 22 0,0-1 16,0 0-16,0 1 0,0-1 0,0-21 16,0 0-16,0 22 0,0-22 15,21 0-15,0-21 16,0 0-16</inkml:trace>
  <inkml:trace contextRef="#ctx0" brushRef="#br0" timeOffset="10640.44">11155 783 0,'0'-21'0,"0"0"31,-21 21-15,-1 0-16,1 0 31,0 0-15,0 0-16,21 21 15,-21 0 1,21 0-16,-21 1 16,21-1-16,0 0 0,0 0 15,0 21 1,0-20-16,-22 20 0,22-21 0,0 0 15,0 0-15,0 22 0,0-22 0,0 0 16,0 21-16,0-20 0,0-1 16,0 21-16,0-21 0,0 22 0,0-22 15,0 0-15,0 21 0,0-21 16,0 1-16,0 20 0,0 0 0,0-21 16,0 22-16,0-1 0,0-21 15,0 22-15,22-1 0,-22 0 0,0 1 16,0-22-16,0 21 0,0 0 0,0 1 15,0-22-15,0 21 16,0 1-16,0-22 0,0 21 0,0 0 16,0-20-16,0 20 0,0 0 0,0 1 15,0-1-15,0 0 0,0 1 16,0-1-16,0 0 0,0 1 0,0 20 16,0-21-16,0 1 0,0-1 15,0 0-15,0 1 0,0-1 0,0 0 16,0 1-16,0-1 0,0 0 0,21 1 15,-21-1-15,0 0 0,0 22 16,0-22-16,0 1 0,0-1 0,0 0 16,0 22-16,0-22 0,0 0 0,0 1 15,0-1-15,0-21 16,0 22-16,0-1 0,0 0 0,-21 1 16,21-1-16,0 0 0,-22-21 0,22 22 15,0-1-15,0 0 0,0 1 16,0-1-16,-21 0 0,21 1 0,0-1 15,-21 0-15,21 1 0,0-1 0,-21 0 16,21 1-16,0-1 0,0 0 0,0 1 16,-21-22-16,21 42 0,0-20 15,-21-1-15,21 0 0,0 1 16,0-1-16,0 22 0,0-22 0,0 0 0,0 1 16,0-1-16,-22 21 15,22-20-15,0-1 0,0 0 0,0 1 16,0-1-16,0 0 0,0 1 0,0 20 15,0-20-15,0-1 0,0 0 16,0 1-16,0-1 0,0 0 0,0 1 16,0-1-16,0 0 0,0 1 0,0-1 15,0 0-15,0-21 0,0 22 16,0-22-16,0 21 0,0-21 0,22 1 16,-22 20-16,0-21 0,0 0 0,0 0 15,0 1-15,0-1 0,0 0 0,0 0 16,0-42 15,0 0-15,0-22-16,0 22 0,0 0 0,21-21 15,-21-1-15</inkml:trace>
  <inkml:trace contextRef="#ctx0" brushRef="#br0" timeOffset="11800.77">11239 2498 0,'0'0'0,"-21"0"0,21-21 0,-21 21 16,0 0-16,0 0 15,0 0 1,-1 0-16,22 21 31,22-21-15,-1 0-16,0 0 0,21 0 15,1 0-15,-22 0 0,21 0 0,0 0 16,1 0-16,-1 0 0,0-21 16,1 21-16,20 0 0,-20 0 0,20 0 15,-21-22-15,22 22 0,-22 0 0,1 0 16,-1 0-16,0 0 0,1 0 15,-22 0-15,0 0 0,0 0 0,0 0 16,0 0-16,1 0 16,-22 22 31,0-1-47,0 0 0,0 0 15,0 0-15,0 0 0,0 1 16,0-1-16,0 0 0,0 21 0,0-21 15,0 1-15,0 20 0,0 0 0,0-21 16,0 22-16,0-22 0,0 21 16,0-21-16,0 22 0,0-22 0,0 21 15,0-21-15,0 22 0,0-1 16,0-21-16,0 22 0,0-22 16,0 21-16,0 0 0,0-20 0,0-1 15,0 21-15,0-21 0,0 0 16,-22 1-16,22-1 0,0 0 0,0 0 15,0 0-15,0 0 0,0 1 16,0-1 0,0 0 15,-21-21 0,0 0-15,0 0-16,0 0 15,0 0-15,-22 0 0,22 0 0,-21 0 16,-22 0-16,22 0 0,-22 0 0,1 0 16,-1 0-16,22 0 0,-21 0 15,-1 0-15,22 0 0,-1 0 0,1 0 16,21 0-16,-21 0 0,20 0 0,-20 0 16,21 0-16,0 0 0,0 0 15,-1 0-15,1 0 16,21-21 15,0 0-15,21-1-1,-21 1-15,22 0 16,-22 0-16,21 0 0,0 0 16,-21-1-16,21 1 0</inkml:trace>
  <inkml:trace contextRef="#ctx0" brushRef="#br0" timeOffset="12990.09">11112 2498 0,'0'0'0,"-21"0"0,0 0 0,0 0 16,0 0-16,42 0 31,0 0-15,0 0-16,22-21 0,-22 21 0,21 0 16,0 0-16,1 0 0,20 0 0,-20 0 15,-1 0-15,21 0 0,1 0 16,-1 0-16,1 0 0,-1 0 0,1 21 15,-1-21-15,-20 21 16,20-21-16,-42 21 0,22-21 0,-22 21 16,-21 0-16,0 1 0,-21-22 15,0 21-15,-22 0 0,1 0 16,-22-21-16,1 21 0,-1 0 0,1 1 16,21-22-16,-22 21 0,1 0 15,20-21-15,-20 21 0,20-21 0,22 0 16,-21 0-16,21 21 0,0-21 0,63 0 31,-21 0-31,21 0 16,1 0-16,-1 0 0,0 0 15,1 0-15,20 0 0,1 0 16,-22 0-16,22 0 0,-1 21 0,-21-21 16,1 0-16,-1 0 0,-21 0 15,-21 22-15,0-1 16,-42-21-16,21 0 0,-43 21 0,22-21 15,0 21-15,-22 0 0,22-21 16,-22 21-16,22-21 0,-22 22 0,22-22 16,21 0-16,-21 21 0,20-21 0,22 21 31,22-21-31,-1 0 0,0 21 0,21-21 16,-21 0-16,22 21 0,-1-21 15,0 0-15,1 0 0,-1 21 16,22-21-16,-22 0 0,0 0 0,1 0 15,-1 0-15,0 0 0,1 0 0,-22 0 16,0 0-16,0 22 0,-42-22 16,-21 21-1,-1-21-15,1 21 0,-22 0 16,1-21-16,-1 21 0,1 0 0,-1 1 16,1-1-16,-1-21 0,22 21 0,0 0 15,-1 0-15,22-21 0,0 21 16,21 1-16,0-1 15,21-21-15,0 0 16,1 21-16,20-21 0,0 0 16,1 0-16,-1 0 0,21 0 0,-20 0 15,20 0-15,-20 0 0,20 0 0,-21 0 16,22 0-16,-22 0 0,-21 0 16,22 0-16,-43 21 0,-21 0 15,-1-21-15,-20 21 16,-21-21-16,20 22 0,-20-22 15,-1 21-15,22 0 0,-22-21 0,22 21 16,0-21-16,-1 21 0,22-21 16,0 0-16,0 21 0,42-21 15,0 22 1,0-22-16,1 0 0,20 0 16,-21 0-16,21 0 0,1 0 15,-1 0-15,0 0 0,1 0 0,-1 0 16,0 0-16,1 0 0,-22 0 15,0 0-15,0 0 0,-42 0 16,0 0-16,0 0 16,-22 0-16,-20 0 0,21 0 15,-22 21-15,22 0 0,-22-21 0,22 21 16,0-21-16,-1 21 0,22-21 0,0 0 16,0 0-16,21 21 0,21-21 31,0 0-31,0 0 0,22 0 15,-22 0-15,0 0 0,0 0 16,21 0-16,-20 0 0</inkml:trace>
  <inkml:trace contextRef="#ctx0" brushRef="#br0" timeOffset="14048.14">4381 7768 0,'0'0'0,"-63"0"16,42 0-16,-22 0 0,1 0 0,0 0 15,-1 0-15,22 0 0,-21 21 0,0-21 16,20 0-16,1 0 0,-21 0 16,21 22-16,0-22 0,42 0 31,0 0-31,21 0 15,1 0-15,-1 0 0,21 0 0,1 0 16,21 0-16,-1 0 0,1 0 0,21 0 16,-22 0-16,22 0 15,0 0-15,-21 0 0,21-22 0,21 22 16,-22 0-16,22 0 0,0 0 0,22 0 16,-22 0-16,21 0 0,0 0 15,0-21-15,21 21 0,1 0 0,-1 0 16,0-21-16,1 21 0,-1 0 0,22 0 15,-22 0-15,0 0 0,1 0 16,-1 0-16,-21-21 0,21 21 0,-20 0 16,-1 0-16,0 0 0,0 0 15,-21 0-15,0 0 0,0 0 0,-21 0 0,21 0 16,-21 0-16,0 0 0,-1 0 16,-20 0-16,0 0 0,-22 0 0,22-21 15,-43 21-15,22 0 0,-22 0 16,-21 0-16,22 0 0,-22 0 15,0 0-15,-21-21 16,0-1 0,-21 22-1,21-21-15,-21 21 16,-1-21-16,1 21 0,0-21 16,0 21-16</inkml:trace>
  <inkml:trace contextRef="#ctx0" brushRef="#br0" timeOffset="14488.88">10033 7408 0,'-21'0'16,"42"0"-16,-63 0 0,20 0 0,1 0 0,21 22 31,0-1-15,21 0-16,1-21 0,-1 21 15,0-21-15,21 21 0,1 0 16,-22-21-16,21 22 0,0-22 0,1 0 16,-1 21-16,0-21 0,1 0 0,-1 0 15,0 0-15,1 0 16,-22 0-16,21 21 0,-21-21 0,1 0 16,-1 0-16,0 0 0,-42 0 31,0 21-31,-1-21 0,1 0 15,-21 21-15,21 0 0,-22 1 0,1-22 16,21 21-16,-21 0 0,-1 21 0,22-21 16,-21 1-16,-1 20 0,22-21 15,-21 0-15,0 22 0,20-22 16,-20 0-16,21 21 0,0-21 0,0 1 16,-1-1-16,1-21 0,0 21 0,21 0 15,0 0 1,21-21 15,-21-21-31,21 21 0,1-21 0</inkml:trace>
  <inkml:trace contextRef="#ctx0" brushRef="#br0" timeOffset="15400.46">11134 7557 0,'0'-43'16,"0"22"-1,0 0-15,21 0 16,0 0-16,0-1 0,21 22 16,-20-21-16,-1 21 0,0 0 15,0 0-15,21 0 0,-20 0 16,-1 0-16,21 0 0,-21 0 0,22 0 15,-22 21-15,0-21 0,0 22 0,0 20 16,0-21-16,-21 0 0,0 0 16,0 22-16,0-22 0,0 21 0,0-21 15,-21 1-15,0 20 0,0-21 0,0 0 16,0 22-16,-1-22 0,1 0 16,0 0-16,0 0 0,0 0 0,0 1 15,21-1-15,-22 0 0,1 0 0,0 0 16,21-42 31,21 0-47,0 0 0,1 0 15,-1-1-15,0 1 0,21 0 16,-21 0-16,22-21 0,-22 20 0,21-20 16,-21 21-16,22-21 0,-22 20 15,21-20-15,-21 21 0,1 0 0,-1-22 16,0 22-16,0 0 0,0 0 0,0 0 15,-21 0-15,-21 42 32,0 0-17,0 0-15,21 0 0,-21 22 16,0-22-16,21 21 0,0-21 0,-22 22 16,22-22-16,0 21 0,-21-21 15,21 0-15,0 22 0,0-22 0,0 0 16,0 0-16,0 0 0,21-21 0,1 22 15,-1-1-15,0-21 0,0 0 16,21 0-16,-20 0 0,20 0 0,0 0 16,1 0-16,-1-21 0,0 21 0,22-22 15,-22 1-15,0 0 0,-20 0 16,20 0-16</inkml:trace>
  <inkml:trace contextRef="#ctx0" brushRef="#br0" timeOffset="16327.56">13102 1905 0,'0'0'0,"0"-21"0,0 0 16,0 0-1,0-1-15,0 44 47,0-1-47,-21 0 0,21 21 0,-21 1 16,21-1-16,0 0 0,0 1 15,0 20-15,0-21 0,0 22 16,0 21-16,0-22 0,0 22 0,0-22 16,0 85-1,0-63-15,0-21 0,0 20 0,0 1 0,21 0 16,-21-1-16,0 1 0,0 0 0,0-1 16,0 1-16,0 0 0,0-1 15,0 1-15,0 0 0,0-1 0,0 1 16,0 0-16,-21-22 0,0 22 0,21-22 15,0 22-15,0-22 0,-22 1 16,22-22-16,0 22 0,0-22 0,0 0 16,0 1-16,0-22 0,0 21 0,0-21 15,0 1-15,0-1 0,0 0 16,22-42 15,-22 0-31,0-1 0,0 1 0,0 0 16,21-21-16,-21-1 0</inkml:trace>
  <inkml:trace contextRef="#ctx0" brushRef="#br0" timeOffset="17144.09">12975 1969 0,'0'-22'16,"-21"22"-1,0 0-15,0 0 16,21 22-16,-22-1 15,1 0-15,0 0 0,21 0 0,-21 22 16,0-1-16,0 0 0,-1 1 16,1-1-16,0 0 0,0 1 15,0-1-15,21 0 0,-21 1 0,21-1 16,-22-21-16,22 21 0,0-20 16,0-1-16,0 0 0,0-42 31,0 0-31,22 21 15,-22-22-15,21-20 0,-21 21 0,21-21 16,0 20-16,0-20 0,-21 0 16,21-1-16,1 1 0,-1 0 0,21-43 15,-21 22-15,0 20 16,1-20-16,-1 20 0,0 1 16,0 0-16,0 21 0,0-22 0,-21 22 15,0 0-15,22 0 0,-1 21 16,0 0-1,0 21 1,21 21-16,-42 1 0,22-1 16,-1-21-16,-21 21 0,21 1 0,0-22 15,-21 21-15,21 1 0,0-22 16,1 21-16,-22-21 0,21 22 16,0-22-16,-21 0 0,21 0 0,0 0 15,-21 0-15,0 1 0,21-22 0,1 21 16,-1-21 15,0 0 0</inkml:trace>
  <inkml:trace contextRef="#ctx0" brushRef="#br0" timeOffset="18244.48">14012 2667 0,'0'-21'16,"0"0"-1,0 0-15,0-1 16,0 1-16,0 0 0,0 0 16,0 0-16,0 0 0,0-1 0,21 22 15,1-21-15,-1 0 0,0 0 16,0 0-16,0 21 0,0 0 16,22 0-16,-22 0 0,0 0 15,0 0-15,0 21 16,-21 0-16,0 0 0,0 0 15,0 1-15,0-1 0,0 0 0,0 21 16,0-21-16,-21 22 0,21-22 16,0 21-16,-21-21 0,0 1 0,21 20 15,-21-21-15,21 0 0,0 0 0,0 1 16,0-1-16,0 0 0,0 0 16,21-21-1,0 0-15,0 0 16,0 0-16,1 0 0,20 0 15,-21 0-15,0-21 0,22 0 0,-22 0 16,21 21-16,-21-43 0,0 22 16,22 0-16,-22 0 0,0-22 0,0 22 15,0-21-15,1 21 0,-1-22 0,-21 22 16,0 0-16,21 0 0,-21 0 16,0 0-16,0-1 0,0 1 0,0 0 15,0 42 16,0 0-31,0 1 16,0-1-16,0 0 0,0 0 16,0 0-16,0 22 0,0-22 15,0 21-15,0 0 0,0-20 0,0 20 16,0 0-16,0 1 0,-21-1 16,21 0-16,0 1 0,0-1 0,0 21 15,0-20-15,0-1 0,0 22 0,0-22 16,0 21-16,21 1 0,-21-22 15,21 22-15,-21-22 0,0 0 0,0 22 16,0-22-16,0 1 0,0-1 0,0 0 16,0 1-16,0-1 0,0 0 15,0 1-15,0-1 0,0 0 0,0 1 16,-21-22-16,21 21 0,-21-21 0,21 0 16,0 1-16,0-1 15,-21 0-15,-1-21 0,1 21 16,0-21-16,0 0 0,0 0 15,0-21-15,-1 0 16,1 0-16,0-1 0,21-20 16,-21 21-16,21-21 0,-21-1 0,21 1 15,0 0-15,0-1 0,0-20 16,0-1-16,0 1 0,0-1 0,21 1 16,0-1-16,0 1 0,0-1 0,22 1 15,-22-1-15,0 1 0,0 20 16,22 1-16,-22 0 0,21-1 0,-21 1 15,0 0-15,1 21 0,-1-22 16,0 22-16,0 0 0,0 0 16,0 0-16,1-1 0,-22 1 0,0 0 15,21 21-15,-21-21 32,0 42 30</inkml:trace>
  <inkml:trace contextRef="#ctx0" brushRef="#br0" timeOffset="23400.1">7218 6138 0,'-21'0'16,"-1"0"15,1 0-31,0 0 0,0 0 16,0 0-16,0 0 0,-1 0 15,1 0-15,-21-21 0,21 21 0,-22 0 16,1 0-16,0 0 0,-1 0 16,1 0-16,0 0 0,-1 0 0,1 0 15,0 0-15,-1 0 0,22 0 0,-21 0 16,21 0-16,0 0 0,-1 0 16,1 0-16,42 0 31,22 0-31,-22 0 15,21 0-15,22 0 0,-1 0 0,1-21 16,-1 21-16,22 0 16,0-21-16,-1 21 0,1 0 0,21-21 15,-22 21-15,22-21 0,0 21 0,-21-22 16,21 22-16,-1 0 0,-20-21 16,0 21-16,-1 0 0,-20 0 0,-1 0 15,-20 0-15,-1 0 0,0 0 16,-20 0-16,-44 0 31,1 21-31,-21-21 0,21 0 16,-22 0-16,1 22 0,0-22 0,-1 0 15,1 0-15,0 0 0,-22 21 16,1-21-16,-1 0 0,-20 0 16,20 0-16,-21 0 0,1 21 0,20-21 15,1 0-15,-1 0 0,1 0 0,-1 0 16,22 0-16,0 0 0,-1 0 15,1 0-15,0 0 0,20 0 0,-20 0 16,21-21-16,0 21 0,0 0 16,-1 0-16,22-21 0,0-1 15,22 22 1,20-21-16,-21 21 0,21 0 0,1-21 16,-1 21-16,0-21 0,22 21 0,-1-21 15,-20 21-15,20-21 0,1 21 16,20 0-16,-20-22 0,21 22 15,-22 0-15,1-21 0,-1 21 0,1-21 16,-22 21-16,0 0 0,-21 0 16,1 0-16,-1 0 0,-42 21 15,-1 0-15,-20-21 0,0 22 16,-1-22-16,-20 21 0,-1 0 16,1-21-16,-1 21 0,1-21 0,-1 21 15,-20-21-15,20 0 0,-20 21 0,-1 1 16,0-22-16,1 0 0,-1 21 15,-21-21-15,21 21 0,-20-21 16,20 0-16,21 21 0,1-21 16,-1 0-16,22 21 0,21-21 0,-21 0 15,63 0 1,21 0 0,-21 0-16,22 0 0,20 0 0,1 0 15,20 0-15,1 0 0,0 0 0,20 0 16,-20-21-16,21 21 0,0-21 15,0 21-15,-1 0 0,1-21 0,0 21 16,0 0-16,0-21 0,-22-1 16,22 22-16,-42 0 0,20 0 15,-20 0-15,-22 0 0,1 0 0,-22 0 0,0 0 16,-42 0 0,-22 0-16,1 22 15,0-1-15,-22-21 0,-20 21 0,-1 0 16,0-21-16,1 21 0,-22 0 15,21 1-15,-21-22 0,0 21 0,22 0 16,-1-21-16,0 21 0,1 0 0,20-21 16,22 0-16,0 0 0,-1 0 15,22 0-15,0 0 0</inkml:trace>
  <inkml:trace contextRef="#ctx0" brushRef="#br0" timeOffset="24072.72">8022 6138 0,'21'0'16,"0"0"-16,1 0 0,20 0 16,-21 0-16,0 0 0,0 0 0,-42 22 15,-21-1 1,0-21-16,-64 42 16,42-42-16,-20 21 0,20 0 15,-21 1-15,1-1 0,-1 0 0,0 0 16,1 0-16,20 0 0,1 1 15,-1-22-15,1 21 0,20-21 0,-41 21 16,168-21 15,-41 0-31,-22 0 16,42 0-16,-20 0 0,-1 0 16,22 0-16,-1 0 0,22-21 0,-22 21 15,1-21-15,20 21 0,-20-22 0,21 22 16,-22-21-16,1 21 0,-1 0 15,-21-21-15,1 21 0,-22 0 0,0 0 16,-42 21 0,-21-21-16,-1 21 0,-20 1 15,-1-22-15,-20 21 0,20 0 16,-21 0-16,1 0 0,-1 0 16,0 1-16,1-22 0,20 21 0,-20 0 15,20-21-15,-21 21 0,22-21 0,21 0 16,-1 0-16,1 0 0,0 21 15,20-21-15,65 0 16,-22 0-16,21 0 16,1-21-16,20 21 0,-21-21 15,22 21-15,-1-21 0,1 21 0,-1-21 16,22 21-16,0-22 0,-22 1 16,22 21-16,0-21 0,-22 21 15,85-21-15,-105 21 0,20 0 16,-42 0-16,0 0 0,-42 21 15,-21 0 1,0 0-16,-64 1 0,21-1 16,22 0-16,-1 0 0,-21-21 15,22 21-15,-22 0 0,22-21 0,-1 22 16,1-22-16,-107 21 16,149-21-16,-21 0 0,21 0 15,0 0-15,21-21 0</inkml:trace>
  <inkml:trace contextRef="#ctx0" brushRef="#br0" timeOffset="24224.63">7239 6583 0,'21'0'15,"-42"0"-15,63-21 0,1 0 16,20-1-16,-21 1 0,22 0 0,-1 21 16,1-21-16,-22 0 0,1 21 0,-22 0 15,0 0-15,-42 0 16,0 0-16,-1 0 0,-20 21 16,0-21-16,-1 21 0,1-21 15,0 21-15,21-21 0,-22 0 0,22 21 16,0-21-16,0 0 0,0 0 0,-1 0 15,1 0-15</inkml:trace>
  <inkml:trace contextRef="#ctx0" brushRef="#br0" timeOffset="30764.2">11324 2688 0,'0'0'0,"0"-21"0,0 0 0,0 0 15,0 0-15,0-1 0,0 1 0,0 0 16,0 42 15,0 22-15,-21-22-16,21 21 0,0 22 0,0-22 15,0 21-15,0 1 0,0-1 0,0 1 16,0-1-16,0 22 0,0-21 16,0-1-16,0 1 0,0-22 0,0 21 15,0-20-15,0-1 0,0-21 0,0 22 16,0-22-16,0 0 0,0 0 15,0-42 17,0 0-32,0 0 0,0-1 15,0 1-15,0-21 0,0 0 16,0-1-16,0 1 0,0-22 16,0 22-16,0-21 0,0 20 0,0-20 15,-21-1-15,21 22 0,-21-22 0,21 22 16,0 0-16,-22-1 0,22 22 15,-21-21-15,0 21 0,21 0 0,-21 21 16,0 0 0,21 21-16,-21 0 0,21 21 0,0 1 15,0-1-15,0 0 0,-22 22 0,22-22 16,0 22-16,0-1 0,0 1 16,0-1-16,0-21 0,0 22 15,0-22-15,0 1 0,22-22 16,-22 21-16,0-21 0,0 0 0,0 1 15,21-1-15,-21 0 0,21-21 16,-21-21 0,0 0-16,0-1 15,0-20-15,0 21 0,0-21 0,0-1 16,0-20-16,0 20 0,0-20 16,0-1-16,0 1 0,0 21 0,0-22 15,0 1-15,0 20 0,0-20 16,0 20-16,0 1 0,0 0 0,0 21 15,0-1-15,0 1 0,0 42 32,21 22-32,-21-1 0,21 0 15,-21 1-15,0-1 0,0 0 16,0 22-16,0-1 0,0 1 0,0-1 16,0-20-16,0 20 0,0 1 0,0-22 15,0 0-15,0 1 0,0-22 16,0 21-16,0-21 0,0 1 0,0-1 15,21-21-15,1 0 16,-22-21 0,21-1-16,-21 1 0,21 0 15,-21-21-15,0-1 0,0 1 16,21-21-16,-21-1 0,0 22 0,0-22 16,21 1-16,-21-1 0,21 1 0,-21-1 15,22 1-15,-22-1 0,0 1 16,0 20-16,21 1 0,-21 0 0,21-1 15,-21 22-15,0 0 16,21 42-16,-21 0 16,21 1-16,-21 20 0,0 0 0,0 1 15,0 20-15,0-21 0,0 22 16,0-1-16,0 22 0,0-21 16,0 20-16,0-20 0,0-1 0,0 1 15,0-1-15,0-20 0,0-1 0,0 0 16,0 1-16,0-22 0,0 0 15,0 0-15,21-21 16,1 0-16,-22-21 16,0 0-16,21-22 15,-21 22-15,21-21 0,-21-22 16,0 22-16,0-21 0,21-1 0,-21 1 16,21-1-16,-21 1 0,0-1 15,0 1-15,21-22 0,-21 21 0,22 1 16,-22 21-16,0-22 0,0 43 0,0-21 15,0 20-15,21 22 16,-21 22-16,0 20 16,0 0-16,0 1 0,0-1 15,0 21-15,0 1 0,0-1 0,0 1 16,0-1-16,0 22 0,0-21 16,0-1-16,0 1 0,0-1 0,0-21 15,0 1-15,0-1 0,0-21 0,0 22 16,0-22-16,0 0 15,21-21-15,0 0 16,0 0-16,-21-21 0,0 0 16,0-1-16,21-20 15,-21 0-15,22-1 0,-1 1 0,-21 0 16,21-22-16,-21 1 0,21-1 16,0 1-16,-21-1 0,21-20 0,1 20 15,-1 1-15,-21-1 0,0 1 0,0 20 16,21 1-16,-21 0 0,0 20 15,0 44 1,0 20-16,0 0 0,0 22 16,-21-22-16,21 22 0,0-1 0,0 1 15,0-1-15,-21 22 0,21-22 16,-22 1-16,22-1 0,-21 1 0,21-1 16,0-20-16,0-1 0,0-21 15,0 21-15,0-20 0,0-1 16,21-21-16,1 0 15,-22-21-15,21 21 16,-21-22-16,21-20 0,-21 21 16,21-21-16,-21-1 0,21 1 0,-21-22 15,0 1-15,21-1 0,-21 1 16,0-1-16,22 1 0,-22-1 0,21 1 16,-21-1-16,0 1 0,21-1 0,-21 22 15,0 0-15,0 21 0,0-1 16,0 44-1,0 20-15,-21-21 16,21 43-16,0-22 0,-21 0 0,21 22 16,0-1-16,0-20 0,0 20 0,0 1 15,0-1-15,0 1 0,0-22 16,0 21-16,0-20 0,0-22 0,0 21 16,0-21-16,0 1 0,0-1 15,0 0-15,21-21 16,-21-21-1,21 0-15,-21-1 0,0 1 16,0-21-16,0 0 0,0-1 0,0 1 16,0 0-16,21-22 0,-21 22 15,0-22-15,0 22 0,0-22 16,0 1-16,0-1 0,0 22 0,0 0 16,0-1-16,0 1 0,0 21 15,-21 0-15,0 21 0,21 21 16,0 0-16,-21 21 0,-1 1 15,22-1-15,-21 0 0,21 22 0,0-1 16,0-20-16,-21 20 0,21 1 0,-21-1 16,21-20-16,0 20 0,0-21 15,0-20-15,0 20 0,0-21 0,0 0 16,0 0-16,0 1 0,0-44 31,0 1-15,0-21-16,0 21 15,0-22-15,0 1 0,0 0 0,0-1 16,0 1-16,0 0 0,0-22 16,0 22-16,0-22 0,0 22 0,0-21 15,0-1-15,0 22 0,0-1 0,0 1 16,0 21-16,-21 0 0,0 0 16,-1 21-16,1 0 15,0 21-15,0-21 0,-21 21 16,20 21-16,-20-21 0,21 1 0,0-1 15,-22 0-15,22 0 0,0 0 0,0 0 16,0 1-16,-22-1 16,65-21 31,-1-21-47,0 21 0,0-22 15,21 1-15,-20 0 0,20 21 16,-21-21-16,21 0 0,1 0 15,-22-1-15,21 22 0,-21-21 0,22 0 16,-43 0-16,-43 21 31,22 0-31,-21 0 0,0 21 16,-22-21-16,22 21 0,21-21 0,-22 21 16,1-21-16,21 22 0,0-22 15,-1 0-15,1 21 0,0-21 0,21 21 31,21-21-15,0 0-16,22 0 0,-22 0 16,0 0-16,0-21 0,22 21 15,-1-21-15,-21 21 0,21-22 16,-20 22-16,20-21 0,-21 21 0,0-21 16,0 21-16,-21-21 15,-21 21 1,-21-21-16,21 21 0,-22 0 15,1 0-15,0 0 0,-1 0 0,1 0 16,21 0-16,-21 0 0,20 0 16,-20 0-16,21 0 0,0 0 0,0 0 15,-1 0-15,1 0 16,21-21 0,21 21-1,1 0 1,-1-22-16,0 22 15,0 0 1,-21-21 0,-21 21 15,0 0-31,0 0 0,-1 0 16,1 0-16,0 0 15,0 0-15,0 0 0,0 0 16,-1 0-16,1 0 15,21-21 32,21 21-47,1 0 16,-1 0-16,0 0 16,0 0-16,0 0 0,22 0 0,-22-21 15,21 21-15,-21 0 0,22 0 16,-22 0-16,21 0 0,0 0 0,-20 0 15,20 0-15,-21 0 0,21 0 16,-20 0-16,-1 0 0,0 0 0,-21 21 16,0 0-1,-21-21-15,0 21 0,-22-21 16,22 0-16,0 22 0,-21-22 0,20 0 16,1 21-16,0-21 15,0 0-15,-21 0 0,20 0 0,1 21 16,0-21-16,0 0 0,0 0 0,0 0 15,-1 0-15,1 0 0,21 21 16,21-21 47,1 0-63,-1 0 0,0 0 0,0 0 15,0 0-15,0 0 0,1 0 16,-1 0-16,0 0 15,-42 0 17,0 0-32,-1 0 15,1 21-15,0-21 0,0 0 16,0 0-16,0 0 0,-1 0 16,1 0-16,0 0 0,0 0 15,0 0-15,0 0 0,-1 0 16,1 0-16,0 0 0,0 0 15,0 0-15,0 0 16,-1 0-16,44 0 63,-1 0-63,0 0 15,0 0 1,-42 0 15,0 0-31,0 0 16,-1 0-1,22 21 17,0 1-32,0-1 15,0 0-15,0 0 0,0 0 16,0 0-16,0 1 15,0-1-15,0 0 0,0 0 16,0 0-16,0 0 16,0-42 31,0 0-32,22 21-15,-1-21 0,0 0 16,-21 0-16,21 21 0,0-22 15,-21 1-15,21 0 0,1 0 0,-22 0 16,21 21 0,0 0-16,0 0 15,-21 42 1,0-21-16,21 0 0,-21 22 0,0-1 16,0-21-16,0 22 0,0-1 0,0 21 15,0-20-15,0-1 0,-21 22 16,0-22-16,21 0 0,0 1 0,0-22 15,0 21-15,0-21 0,0 0 16,0 1-16,0-1 0,21-21 16,0 0-1,0 0-15,-21-21 16,22-1-16,-1 1 0,-21 0 16,21 0-16,0 0 0,0 0 0,-21-22 15,21 22-15,1-21 0,-1-1 16,-21 22-16,21-21 0,-21 0 0,21 20 15,0-20-15,0 21 0,-21 0 16,22 0-16,-22 42 16,0 0-16,0 0 15,0 21-15,0 1 0,0-1 16,0 0-16,0 1 0,-22-1 0,1 0 16,21 1-16,-21-1 0,21-21 15,0 0-15,0 1 0,0-1 0,0 0 16,21-21-1,0-21 1,-21 0-16,22-1 0,-1 22 16,-21-21-16,21-21 0,-21 21 0,21 0 15,-21-22-15,0 22 0,21-21 16,-21-1-16,21 22 0,-21-21 0,0 0 16,0 20-16,0 1 0,22 0 15,-22 0-15,0 0 0,21 21 0,-21 21 16,0 0-1,0 0-15,0 22 0,0-22 16,0 0-16,-21 21 0,21 1 16,-22-22-16,22 0 0,-21 21 15,21-21-15,0 1 0,0-1 0,0 0 16,21-42 15,1 0-31,-1 21 0,-21-22 0,21 1 16,0-21-16,-21 21 0,21 0 15,0-22-15,-21 22 0,0-21 0,0 21 16,22-22-16,-22 22 0,0-21 0,0-1 16,0 22-16,0 0 0,0 0 15,0 0-15,-22 21 16,1 0 0,21 21-16,-21 0 0,0 0 0,0 0 15,0 22-15,-1-1 0,1-21 0,0 22 16,0-22-16,0 21 15,21-21-15,0 0 0,0 1 0,0-1 0,0 0 16,0-42 15,0 0-15,0-1-16,0 1 0,0 0 0,21-21 16,-21 21-16,0-1 0,0 1 15,0-21-15,0 21 0,0-22 16,0 22-16,0-21 0,-21 21 0,0 0 15,21-1-15,-22 1 0,1 0 16,0 21-16,0 0 0,0 0 16,0 21-16,-1 0 0,22 1 0,-21-22 15,0 21-15,0 0 0,0 0 16,21 0-16,0 0 0,0 1 16,-21-22-16,21 21 15,21-42 32,-21-1-47,0 1 0,0 0 16,0 0-16,0 0 0,0 0 15,0-1-15,0 1 0,0 0 16,0 0-16,0 0 0,0 0 0,0-22 16,0 22-16,-21 0 0,21 0 15,0 0-15,-22 21 0,22-22 0,0 1 141,0 0-141,-21 21 15,21-21-15,0 0 0,-21 21 16,21-21-16,-21 21 16,21-22-16,-21 22 15,0 0 1,-1 0-16,1 0 16,0 0-16,0 22 15,21-1-15,-21-21 0,0 21 16,-1 0-16,22 0 0,0 0 15,0 1 1,22-22 0,-1 21-16,0-21 15,0 0-15,0 0 16,0 0-16,1 0 16,-44 0 46,22 21-62,-21-21 0,21 21 16,-21-21-1,21 21-15,0 0 16,0 1 0,0-1 15,21-21-16,0 0 1,1 0-16,-1 0 16,0 0-16,0-21 0,0 21 15,0-22-15,1 22 16,-1 0-16,0-21 0,0 21 0,0 0 16,0 0-16,1-21 0,-1 21 15,0 0-15,0 0 16,-42 0 15,0 0-31,0 0 16,-1 0-16,1 0 0,0 0 15,0 21-15,0-21 0,21 21 16,21-21 15,0 0-31,0 0 0,0 0 16,22 0-16,-22 0 0,21 0 15,1 0-15,-1 0 0,0 0 0,1-21 16,-22 21-16,21 0 0,0 0 0,1 0 16,-1 0-16,-21 0 0,0 0 15,1 0-15,-1 0 0,-42 0 16,-1 0 0,-20 21-16,21 1 0,-21-1 0,-43 21 15,43-21-15,-1 0 16,-20 22-16,20-22 15,22 21-15,21-21 16,0 1-16,0-1 16,21-21-16,1 0 15,-1 0-15,21 0 0,-21 0 0,0 0 16,1 0-16,20 0 0,-21 0 16,0 0-16,0 0 0,1 0 15,-44 21 16,1-21-31,21 21 16,-21-21-16,0 21 16,0-21-16,21 21 0,-21-21 0,-1 22 15</inkml:trace>
  <inkml:trace contextRef="#ctx0" brushRef="#br0" timeOffset="38876.87">7832 6054 0,'0'0'0,"21"0"15,0 0-15,-21 21 16,21-21-1,0 21-15,-21 0 0,0 0 0,21 1 16,-21-1-16,22 0 16,-22 0-16,0 0 0,0 0 15,0 1-15,0-1 16,21-42 15,-21-1-15,0 1-1,0 0-15,0 0 0,0 0 0,0 0 16,21-1-16,-21 1 0,0 0 16,0 0-16,0 0 15,21 21-15,0 0 16,0 0-16,-21 21 16,22-21-16,-1 21 0,-21 0 15,21 22-15,-21-22 0,0 0 0,0 0 16,21 21-16,-21-20 0,0-1 0,21 0 15,-21 0-15,0 0 0,0 0 16,21 1-16,1-22 0,-1 0 31,0-22-31,-21 1 16,0 0-16,21 0 0,-21 0 16,0 0-16,21-1 0,-21 1 0,0 0 15,0 0-15,0 0 0,0 0 16,0-22-16,0 22 0,0 0 0,21 0 15,-21 0-15,0-1 0,22 22 16,-22 22 0,0-1-16,0 0 15,0 0-15,0 21 0,0-20 0,0-1 16,0 21-16,0-21 0,0 22 16,0-22-16,0 0 0,0 21 15,0-21-15,21 1 0,-21-1 16,21-21-16,0 0 15,0 0 1,-21-21-16,0-1 0,0 1 16,21 0-16,-21 0 0,0 0 15,0 0-15,0-22 0,22 22 0,-22 0 16,0-21-16,0 20 0,0-20 16,0 0-16,0 21 0,0-22 0,0 22 15,0 0-15,0 0 0,0 0 0,0 42 31,0 0-31,0 0 0,0 21 16,0-20-16,0 20 0,0 0 0,0 1 16,-22-22-16,22 21 0,0 0 15,0 1-15,0-22 0,0 21 0,0-21 16,0 1-16,0-1 0,0 0 0,0 0 16,22-21-16,-1 0 15,0 0-15,-21-21 16,21 21-16,-21-21 0,0 0 0,21-1 15,-21 1-15,21 0 0,-21 0 16,0-21-16,0 20 0,0 1 0,22-21 16,-22 21-16,0-22 0,0 22 15,0 0-15,0 0 0,0 0 16,0 0-16,0 42 31,-22 0-31,22 0 0,-21 0 0,21 22 16,0-22-16,0 0 0,0 21 0,-21-21 15,21 1-15,0 20 0,-21-21 16,21 0-16,0 0 0,0 1 0,0-1 16,0-42 15,0-1-31,0 1 16,0 0-16,0 0 0,0 0 15,0 0-15,0-1 0,0-20 16,0 21-16,0-21 0,0 20 0,-21 1 15,21-21-15,-21 21 0,-1 0 16,22-1-16,-21 22 0,0 0 16,0 0-16,21 22 0,-21-1 15,21 0-15,0 0 0,0 0 16,0 22-16,-21-1 0,21-21 0,0 21 16,0 1-16,0-1 0,0 0 0,0 1 15,-22-22-15,22 0 0,0 21 16,0-20-16,0-1 0,0-42 47,0-1-47,22 1 15,-22 0-15,0 0 0,0 0 0,0-22 16,0 22-16,0 0 0,0-21 16,0 21-16,0-22 0,-22 22 0,22-21 15,-21 21-15,0-1 0,21 1 0,-21 0 16,0 0-16,21 0 0,-21 21 15,-1 0-15,1 21 16,21 0-16,0 0 0,0 22 16,0-22-16,0 0 0,0 0 15,0 21-15,0 1 0,-21-22 0,21 21 16,0-21-16,0 1 0,0 20 16,0-21-16,0 0 0,0 0 15,0-42 16,0 0-31,0 0 16,0 0-16,0 0 0,0-22 16,-21 22-16,0 0 0,21 0 0,-21 0 15,-1-22-15,1 22 0,0 0 16,0 0-16,0 0 0,0-1 0,-1 1 16,1 21-16,0 0 0,0 0 15,0 0-15,0 0 0,-1 21 16,1 1-16,0 20 0,0-21 0,0 21 15,0-20-15,-1 20 0,22 0 16,-21 1-16,21-1 0,-21-21 0,21 0 16,-21 22-16,21-22 0,0 0 15,0 0-15,-21-21 32,0-21-32,-1 0 15,22 0-15,-21-1 0,21 1 0,-21 0 16,0 0-16,0 0 15,0-22-15,-1 22 0,1-21 0,0 21 16,-21 0-16,21-22 0,-1 22 0,1 0 16,-21 0-16,21 21 0,0 0 15,-1 0-15,1 0 0,0 0 0,0 0 16,-21 21-16,20-21 0,1 21 0,21 21 16,-21-20-16,21-1 0,-21 21 15,21-21-15,0 0 0,0 1 0,0 20 16,0-21-16,0 0 0,0 0 15,0 1-15,0-44 47,0 1-47,0 0 0,0 0 16,0 0-16,0-22 0,0 22 0,0 0 16,0 0-16,0-21 0,0 20 15,-21 1-15,0 0 0,-1 0 0,22 0 16,-21 0-16,0 21 0,0 0 15,0 0-15,0 0 0,-1 0 16,1 21-16,21 0 0,-21 0 0,21 21 16,0-20-16,0 20 0,0-21 15,0 21-15,0 1 0,0-22 0,0 21 16,0-21-16,0 1 0,0-1 16,0 0-16,0 0 0,0 0 15,21-42 16,-21 0-31,0 0 0,0 0 16,21-1-16,-21-20 0,0 21 0,0-21 16,0 20-16,0-20 0,0 21 15,0 0-15,-21-22 0,0 22 0,0 0 16,0-21-16,0 21 0,-1 21 16,1-22-16,0 22 0,-21 0 0,21 0 15,-1 0-15,1 0 0,0 22 0,0-1 16,0 0-16,0 21 0,21-21 15,-22 22-15,22-1 0,0 0 16,0-20-16,0 20 0,0 0 16,0-21-16,0 22 0,0-22 0,0 0 15,0 0-15,22 0 0,-1-21 16,0 0-16,0 0 0,0 0 16,0 0-16,1 0 0,-1-21 15,0 0-15,-21 0 0,21 0 16,-21-22-16,21 22 0,-21-21 0,0 21 15,0-22-15,0 1 0,0 21 16,0-21-16,0-1 0,0 22 0,-21-21 16,0 21-16,0-1 0,0 1 15,-1 0-15,1 21 0,0 0 16,0 0-16,0 0 0,0 21 0,-1 0 16,22 22-16,0-22 0,0 0 15,0 21-15,0 1 0,0-1 0,0-21 16,0 22-16,0-1 0,0-21 15,0 21-15,22-20 0,-1-1 0,-21 0 16,21-21-16,-21 21 0,21-21 16,0 0-16,0 0 15,1-21-15,-1 21 0,-21-21 0,21 0 16,0-1-16,-21 1 0,0-21 16,21 21-16,-21 0 0,0-22 15,0 22-15,0-21 0,0 21 0,0-22 16,0 22-16,0-21 0,0 21 15,0-1-15,-21-20 0,21 21 0,-21 0 16,0 21-16,0 0 16,-1 0-16,1 0 0,21 21 15,0 0-15,-21 0 0,21 22 0,0-22 16,-21 0-16,21 21 0,0 1 16,0-22-16,0 21 0,0-21 0,0 22 15,0-22-15,0 0 16,0 0-16,0 21 0,0-63 31,21 21-31,-21-21 16,0 0-16,0 0 0,0 0 0,21-22 15,-21 22-15,0 0 0,0-21 16,0 20-16,0-20 0,0 21 0,0-21 16,0-1-16,0 22 0,0-21 15,0 21-15,-21-1 0,21 1 0,-21 0 16,0 21-16,0 0 15,-1 0-15,1 0 0,21 21 16,-21-21-16,21 21 16,-21 1-16,21-1 0,0 0 15,0 0-15,0 0 32,21-21-17,0 0-15,0 0 16,1 0-16,-1 0 0,0 0 0,0 0 15,0 0-15,0 0 0,22-21 16,-22 21-16,21 0 0,-21 0 0,22 0 16,-22-21-16,21 21 0,-21 0 0,22-21 15,-1 21-15,-21 0 0,0 0 16,22 0-16,-22 0 0,0 0 0,0 0 16,0 0-1,-42 0 16,0 0-31,0 0 16,0 0-16,0 0 0,-1 0 0,1-21 16,0 21-16,0-22 0,0 22 0,0-21 15,-22 21-15,22-21 0,0 21 16,0 0-16,0-21 0,-1 21 0,1 0 16,0 0-1,21-21-15,-21 21 0,42 21 47,0-21-47,0 0 16,1 0-16,-1 0 0,0 0 15,0 0-15,21 0 0,-20 0 0,-1 0 16,21 0-16,-21 0 0,0 0 16,1 0-16,-1 0 0,0 0 0,0 0 31,-42 0-16,0 0-15,0 0 0,-1 0 16,1 0-16,-21 0 0,21-21 16,-22 21-16,1 0 0,21 0 0,-21 0 15,20-21-15,-20 21 0,21 0 16,-21 0-16,20 0 0,1 0 16,0 0-16,0 0 0,42 0 46,0 0-46,0 0 0,1 0 16,20 0-16,-21 21 0,21-21 0,-20 0 16,20 0-16,-21 0 0,21 0 15,-20 0-15,20 0 0,-21 0 0,0 0 16,0 0-16,1 21 0,-22 0 16,-22 0-1,1-21-15,-21 0 16,21 21-16,-22-21 0,1 0 15,0 22-15,21-22 0,-22 0 0,1 0 16,21 21-16,0-21 0,-1 0 16,1 0-16,21 21 15,21-21 1,1 0-16,20 0 0,0 0 0,1 21 16,20-21-16,1 0 0,-22 0 0,21 0 15,1 0-15,-1 0 0,1 0 16,-22 0-16,22 0 0,-1 0 15,-20 0-15,20 0 0,-21 0 0,1 0 16,-1 0-16,-21 0 0,0 0 16,-21 21-16,-21 0 0,0-21 15,0 22-15,-21-1 0,-1-21 16,1 21-16,0-21 0,-1 21 0,-20-21 16,20 21-16,1-21 15,21 0-15,-21 0 0,20 21 0,1-21 16,0 0-16,42 0 31,0 0-31,22 0 0,-22 0 16,21 0-16,1 0 0,-1 0 15,21 0-15,-20 0 0,20-21 16,1 21-16,-1 0 0,1-21 0,-1 21 16,-20 0-16,20 0 0,-21-21 0,1 21 15,-1 0-15,-21 0 0,0 0 16,-42 0-1,0 0-15,-21 0 0,-1 21 16,1-21-16,-21 21 0,-1-21 0,1 21 16,-1 1-16,1-22 0,20 21 0,-20-21 15,-1 21-15,22-21 0,0 0 16,-1 21-16,1-21 0,21 0 0,0 0 16,-1 0-16,22 21 15,22-21 1,20 0-16,-21 0 0,21 0 15,1 0-15,-1 0 0,0 0 16,1 0-16,20-21 0,-20 21 0,20 0 16,1-21-16,-22 0 0,21 21 0,-20 0 15,20 0-15,-42-21 0,22 21 16,-22 0-16,0 0 0,-42 0 16,0 0-16,-22 0 15,1 0-15,-21 21 0,-1 0 0,1-21 16,-1 21-16,1-21 0,-1 21 15,1 0-15,-1-21 0,1 0 16,20 22-16,1-22 0,0 0 0,-1 0 16,22 0-16,0 0 0,0 0 15,42 0 1,0 0-16,0 0 0,22 0 16,-1 0-16,0 0 0,1 0 15,-1 0-15,21 0 0,-20 0 0,20 0 16,1 0-16,-22 0 0,22 0 15,-22 0-15,0 0 0,-21 0 0,1 0 16,-44 21 0,-20-21-16,21 21 0,-43-21 15,22 21-15,0-21 0,-22 21 16,1 0-16,20-21 0,-20 0 0,21 22 16,-22-22-16,22 0 0,-1 0 15,-20 0-15,21 0 0,20 0 0,-20 0 16,21 0-16,0 0 0,0 0 15,42 0 1,0 0-16,21 0 0,-21 0 16,22 0-16,-1 0 0,22 0 15,-22 0-15,0 0 0,22 0 0,-22 0 16,22 0-16,-1 0 0,1 0 16,-1 0-16,1-22 0,-1 22 0,-21 0 15,1 0-15,-1 0 0,-21 0 16,0 0-16,-42 0 15,-21 22-15,0-22 16,-22 21-16,1-21 0,-1 0 0,22 0 16,-43 21-16,22-21 0,-1 21 15,1-21-15,-1 0 0,1 0 0,-1 0 16,1 0-16,-1 0 0,22 0 16,-1-21-16,1 0 0,0 21 0,-1 0 15,22 0-15,0-21 0,63 21 31,-20 0-31,20 0 16,0 0-16,1 0 0,20 0 16,-21 0-16,22 0 0,-1 0 15,1 0-15,21 0 0,-22 0 0,1 0 16,20 0-16,-20 0 0,20 0 16,-20 0-16,-1 0 0,-20 0 0,20-22 15,-42 22-15,22 0 0,-64 0 16,-1 0-1,-20 0-15,0 22 0,-22-22 0,1 0 16,-1 0-16,1 0 0,-22 0 16,22 21-16,-1-21 0,-21 0 0,1 0 15,20 0-15,-20 0 0,20-21 0,1 21 16,-1-22-16,1 22 16,20 0-16,1-21 0,21 21 0,0 0 15,21-21 1,21 21-16,0 0 0,21 0 15,1 0-15,20 0 0,1 0 0,-1 0 16,1 0-16,-1 0 0,1 0 16,20 0-16,-20 0 0,20 0 0,-20 0 15,-1 0-15,22-21 0,-21 21 16,-22 0-16,21 0 0,-41 0 16,20 0-16,-63 0 15,-22 0-15,1 21 0,0-21 16,-22 0-16,1 21 0,-1-21 15,1 0-15,-1 0 0,-20 0 0,20 0 16,1 0-16,-1 0 0,1 0 16,-1 0-16,22 0 0,-1 0 0,22 0 15,0 0-15,0 0 0,21-21 16,21 21-16,21-21 16,1 21-16,-1-21 0,0 21 0,22 0 15,-1 0-15,1-21 0,-1 21 16,1 0-16,-1 0 0,1-22 15,-1 22-15,22 0 0,-21 0 0,-22-21 16,21 21-16,-20 0 0,-22 0 16,0 0-16,-42 0 15,0 0-15,-22 21 16,-20-21-16,21 0 0,-22 22 0,1-22 16,20 0-16,-20 0 0,-1 0 15,1 0-15,-1 0 0,22 0 0,-22 0 16,22 0-16,0 0 0,-1 0 0,22 0 15,0 0-15,21-22 16,21 22-16,0-21 16,1 21-16,20 0 15,21 0-15,-20-21 0,20 21 0,1 0 16,-1 0-16,22 0 0,0-21 0,-1 21 16,1 0-16,0 0 0,-1 0 15,1-21-15,0 21 0,-22 0 0,1-21 16,-1 21-16,-21 0 0,1 0 15,-22 0-15,0 0 0,0 0 0,-42 0 32,-21 0-32,21 0 0,-22 0 0,1 21 15,0-21-15,-1 0 0,-20 0 16,20 0-16,-20 0 0,21 0 0,-22 0 16,1 0-16,20 0 0,1 0 15,21 0-15,-22 0 0,22 0 16,21-21-1,43 21 1,-22-22-16,21 1 0,0 21 0,1-21 16,20 21-16,-20 0 0,20-21 0,-21 21 15,22 0-15,-22 0 0,1-21 16,-1 21-16,-21 0 0,21-21 0,-20 21 16,-44 0-1,1 0 1,-21 0-16,0 0 0,-1 21 0,1-21 15,0 0-15,-22 21 0,22-21 16,-1 0-16,1 0 0,0 0 16,-1 0-16,1 0 0,21 0 0,0 0 15,21-21 1,21 21 0,0-21-16,21 21 0,-20 0 0,20 0 15,0-22-15,1 22 0,-1 0 16,0-21-16,1 21 0,-1 0 0,0 0 15,1-21-15,-22 21 0,21-21 0,-21 21 16,-42 0 15,-21 0-31,21 0 0,-22 0 16,22 0-16,-21 0 0,-1 0 16,22 0-16,-21 0 0,0 0 0,20 0 15,1 0-15,0 0 0,0 0 16,0 0-16,42 0 31,0 0-31,0 0 0,22 0 16,-22 0-16,21-21 0,0 21 0,1 0 15,20-21-15,-20 21 0,-1 0 16,0 0-16,1-22 0,-22 22 0,21 0 16,-21 0-16,0 0 0,1 0 15,-44 0 1,1 0-16,0 0 15,0 0-15,-21 0 0,20 0 0,-20 0 16,21 22-16,-21-22 0,20 0 16,-20 0-16,21 0 0,-21 21 0,20-21 15,1 0-15,0 0 0,0 0 16,42 0 0,21 0-1,-20 0-15,-1 0 0,21 0 16,0-21-16,-20 21 0,20 0 0,0-22 15,1 22-15,-22 0 0,21-21 16,-21 21-16,22 0 0,-1-21 16,-63 21 15,0 0-31,-1 0 16,-20 0-16,21 0 0,0 0 0,0 0 0,-1 0 15,1 0-15,0 0 0,0 0 16,42 0 15,0 0-15,22 0-16,-22 0 15,0 0-15,0 0 0,0 0 0,0 0 16,22 0-16,-22 0 0,0 0 16,0 0-16,22 0 0,-22 0 0,0 0 15,0 0-15,0 0 0,0 0 16,1 0-16,-44 0 31,1 0-31,0 0 0,0 0 16,0 0-16,0 21 0,-1-21 0,1 0 15,0 21-15,0 1 0,0-1 16,21 0 0,0 0-16,0 0 0,0 0 15,0 1-15,21-22 0,0 21 0,-21 0 16,21 0-16,0-21 0,-21 21 15,22 0-15,-22 1 0,21-22 16,-21 21-16,21 0 0,-21 0 16,0 0-16,0 0 15,0 1-15,0-44 47,0 1-47,0 0 16,0 0-16,0 0 15,0 0-15,21-1 0,-21 1 16,0 0-16,21 0 16,-21 0-16,0 0 15,21 21-15,1 0 16,-22 21 0,0 0-16,21 0 0,-21 0 0,21 0 15,-21 1-15,0-1 0,0 0 0,0 21 16,0-21-16,0 1 0,0-1 15,0 0-15,0 0 0,0 0 16,0 0 0,0-42 15,0 0-31,0 0 16,0 0-16,0 0 0,0-1 15,0 1-15,-21 0 0,0 21 0,21-21 16,-22 0-16,1 0 0,21-1 0,-21 22 15,0 0-15,0 0 0,0 0 16,-1 0-16,1 0 16,0 22-16,21-1 0,-21-21 15,21 21-15,-21 0 0,21 0 16,-21 0-16,21 1 16,21-22-1,0 0 1,0 0-16,0 0 0,0 0 15,1 0-15,-1 0 0,0 0 16,0 0-16,0-22 0,0 22 16,-21-21-16,22 0 0,-22 0 15,-22 0 1,1 21-16,0 0 0,0 0 16,0-21-16,-22 21 0,22-22 0,0 22 15,-21 0-15,21 0 16,-22 0-16,22-21 0,0 21 0,0 0 15,0 0-15,-1 0 0,1 0 0,0 0 16,21-21-16,0 0 31,21 0-31,0 21 0,1-21 16,-1-1-16,0 22 16,0-21-16,-21 0 0,0 0 15,21 21-15,-21-21 0,0 0 0,0-1 0,0 1 16,0 0-16,0 0 15,-21 21-15,0 0 0,0-21 16,0 21-16,-1 0 0,1 0 0,-21 0 16,21 0-16,0 0 15,-22 0-15,22 0 0,0 21 0,0-21 16,0 0-16,-1 21 0,1-21 16,0 0-16,21 21 0,21-21 46,0 0-46,1 0 16,-1 0-16,-21-21 16</inkml:trace>
  <inkml:trace contextRef="#ctx0" brushRef="#br0" timeOffset="41768.9">11282 3302 0,'-21'0'47,"21"21"-47,-22-21 0,1 21 15,42-21 32,1 0-47,-22-21 0,21 0 16,0 0-16,0 21 0,-21-21 0,21 0 16,0-1-16,1 1 0,-22 0 0,21 0 15,-21 0-15,0 0 0,21-1 16,0 22-16,-21-21 0,0 0 15,0 42 1,0 0-16,0 22 16,0-22-16,-21 21 0,0 1 0,0-1 15,21 0-15,-22-21 16,22 22-16,-21-1 0,21-21 0,0 22 16,0-22-16,0 0 0,0 0 15,0 0-15,21-21 16,1 0-1,-1 0-15,-21-21 16,0 0-16,21 0 0,-21 0 0,21-1 16,-21 1-16,21 0 0,-21-21 0,0 21 15,0-1-15,0-20 0,21 0 16,-21 21-16,0-1 0,0-20 16,0 21-16,0 0 0,0 0 0,0 42 31,0 21-16,-21-21-15,0 22 0,21-1 16,0 0-16,0 1 0,-21 20 0,21-21 16,-21 1-16,21-22 0,0 21 0,0-21 15,0 22-15,0-22 0,0 0 16,0 0-16,21-21 16,0 0-1,0-21-15,0 21 16,-21-21-16,0 0 0,22 0 0,-1-1 15,-21-20-15,21 21 0,-21 0 16,0-22-16,21 1 0,0 0 16,-21-1-16,0 22 0,0-21 0,21 0 15,-21 20-15,0 1 0,0 0 16,0 42 0,0 0-16,-21 22 15,0-1-15,0 0 0,0 1 0,0-1 16,-1 0-16,1 1 0,21-1 0,-21 0 15,21 1-15,0-1 0,0-21 16,0 0-16,0 1 0,0-1 0,0 0 16,0 0-16,21-21 15,-21 21-15,21-21 0,1 0 0,-1 0 16,0 0-16,0 0 16,0 0-16,0-21 15,1 0-15,-22 0 0,0 0 16,0-1-16,0 1 15,0 0-15,-22 21 16,1 0-16,0 0 0,-21 0 16,21 0-16,-1 0 0,-20 0 0,0 0 15,21 0-15,-22 21 0,22-21 16,0 0-16,0 21 0,0-21 0,21 22 16,0-1-1,21-21 1,0 0-1,0 0-15,0 0 0,22 0 16,-22 0-16,21 0 0,-21 0 0,22 0 16,-1 0-16,-21 0 0,21 0 0,1 0 15,-1-21-15,0 21 0,-20 0 16,20 0-16,0 0 0,-21-22 0,1 22 16,-1 0-16,0 0 0,-42 0 31,0 0-31,-1 0 0,1 0 15,-21 0-15,0 0 0,-1 0 16,1 0-16,0 0 0,-1 22 0,1-22 16,0 0-16,-1 0 0,1 0 15,0 0-15,20 21 0,-20-21 16,21 0-16,0 0 0,0 0 16,42 0 15,0 0-31,0 0 0,0 0 0,0 0 15,1 0-15,20 0 0,-21 0 16,21 0-16,1 0 0,-1 0 0,0 0 16,1 0-16,-1-21 0,22 21 15,-22 0-15,0 0 0,1 0 16,-1-22-16,0 22 0,1 0 0,-22 0 16,0 0-16,0 0 0,0 0 0,0-21 15,-42 21 1,-21 0-16,21 0 15,-22 0-15,-20 21 0,21-21 16,-22 0-16,1 22 0,-1-22 0,1 21 16,20-21-16,-20 0 0,20 0 0,1 21 15,0-21-15,-1 0 0,22 0 16,-21 0-16,21 21 0,0-21 16,-1 0-16,22 21 31,0-42 141,0 0-157,0 0 17,0 0-32,-21-1 15,0 22 1,21-21-16,0 0 62,0 0-46,-21 21 0,21-21-1,-21 21 16,0 0-15,-1 0 0,1 21-16,0-21 31,21 21-31,-21-21 16,0 0-1,0 0 1,21 21-16,-22-21 15,44 0 17,-1 0-32,21 0 15,-21 0-15,22 0 0,-22 0 16,21 0-16,0 0 0,-20 0 0,20 0 16,0 0-16,1 0 0,-22 0 15,21 0-15,0 0 0,-20 0 0,20 0 16,-21 0-16,0 0 0,0 0 0,-42 0 47,0 0-47,0 0 0,0 0 15,0 21-15,-1-21 0,1 0 16,0 0-16,0 0 0,0 22 0,0-22 16,-1 0-16,44 0 31,-1 0-16,21 0-15,-21 0 16,0 0-16,1 0 0,-1 0 0,21 0 16,-21 0-16,0 0 0,22-22 15,-22 22-15,0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7:39:09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5673 0,'0'21'31,"-21"0"1,21 0-32</inkml:trace>
  <inkml:trace contextRef="#ctx0" brushRef="#br0" timeOffset="1451.22">6096 2540 0,'21'0'15,"-21"-21"64,0 0-64,0 0 1,0-1-1,-21 22 1,0 0-16,0-21 0,-1 21 16,1 0-16,0 0 15,0 0-15,0 0 0,0 21 16,-1 1-16,1-1 0,0 0 16,0 0-16,-21 64 0,20-64 15,1 21-15,0 1 0,0-22 16,0 21-16,0 0 0,21 1 0,-22-22 15,22 21-15,-21-21 0,21 22 16,0-22-16,0 0 0,0 21 16,0-20-16,0-1 0,21 0 0,1 0 15,-1-21-15,0 21 0,21 0 16,1-21-16,-22 22 0,0-22 16,21 0-16,-21 0 0,1 0 15,20 0-15,-21 0 0,21-22 0,-20 22 16,-1-21-16,21 0 0,-21 21 15,0-21-15,22 0 0,-22 0 0,0-1 16,43-41-16,-43 42 16,0 0-16,0-22 0,0 1 15,43-43-15,-43 43 0,21 0 0,-21-1 16,1 1-16,-1 0 16,-21-1-16,0 1 0,0 0 0,21-1 15,-21 22-15,0 0 0,0 0 16,0 0-16,0-1 0,0 1 0,0 0 15,-21 21 17,0 0-32,21 21 15,0 0-15,0 1 0,-22-1 0,22 21 16,-21 0-16,21-20 0,-21 20 16,21 0-16,0 1 0,0-1 15,0 0-15,-21 1 0,21-1 0,0-21 16,0 21-16,0 1 0,0-22 15,0 21-15,0-21 0,0 1 0,0-1 16,0 0-16,0 0 0,0 0 16,21 0-16,-21 1 0,21-1 15,0 0-15,1-21 16,-1 21-16,0-21 0,0 0 0,0 0 16,0 0-16,1 0 0,-1 0 15,0 0-15,0 0 0,0-21 0,22 21 16,-22-21-16,0 0 0,0 21 15,0-22-15,0 1 0,1 0 16,-1 0-16,0 0 0,21 0 0,-21-22 0,-21 22 16,22 0-16,-1 0 15,0 0-15,0-1 0,-21 1 0,0 0 16,21 0-16,-21 0 16,0 42 15,0 0-16,-21 0-15,21 0 0,0 1 0,0-1 16,-21 0-16,21 0 0,0 0 16,0 0-16,0 1 0,0-1 0,0 0 15,0 0 1,0 0-16,21-21 16,0 0-1,0 0-15,1 0 16,-1 0-1,-21-21-15,0 0 16,21 0-16,-21 0 16,21-1-16</inkml:trace>
  <inkml:trace contextRef="#ctx0" brushRef="#br0" timeOffset="1838.99">7197 2434 0,'0'0'15,"-22"0"-15,22 21 0,-21-21 0,0 22 16,21-1-16,-21-21 0,21 21 0,0 0 16,0 0-16,21 0 15,0-21-15,0 0 16,1 0-16,83-63 31,-105 42-15,0 0-16,0-1 15,0 1-15,0 0 0,0 0 16,-21 21-16,0 0 16,0 0-16,0 0 0,0 0 15,-1 0-15,22 21 0,-21 0 16,21 0-16,-21 1 0,21-1 15,0 0-15,0 0 16,0 0-16,0 0 16,0 1-16</inkml:trace>
  <inkml:trace contextRef="#ctx0" brushRef="#br0" timeOffset="2279.73">7747 2625 0,'0'-21'0,"0"42"0,-21-42 16,21-1-16,-21 22 15,-1 0-15,1 0 16,0 0-16,0 43 16,0-22-16,21 0 0,-21 0 15,-1 0-15,1 1 0,21 20 16,-42 0-16,42 1 0,0-22 16,-21 0-16,21 21 0,-21-21 15,21 22-15,0-22 16,0 0-16,0 0 0,21 0 15,0 1-15,21-22 16,-21 21-16,1-21 0,20 0 0,-21 0 16,21 0-16,-20 0 0,-1 0 15,0 0-15,21 0 0,-21-21 0,1 21 16,-1-22-16,0 1 0,0 0 0,0 21 16,0-42-16,1 21 0,-1-1 15,0-20-15,0 0 0,0-1 16,0 1-16</inkml:trace>
  <inkml:trace contextRef="#ctx0" brushRef="#br0" timeOffset="2995.33">8128 2477 0,'0'-43'0,"0"86"0,0-128 16,0 43-16,0 20 0,0 1 0,0-21 15,0 21-15,0 0 16,0-1-16,0 44 31,0-1-15,0 0-16,0 21 0,-21 1 0,21-1 15,-21 0-15,21 1 0,0 20 16,-22-21-16,22 1 0,0-1 0,0 0 16,0 1-16,0-1 0,0 0 15,0-20-15,0 20 0,0-21 0,0 0 16,0 0-16,0 1 0,0-1 0,0 0 16,0 0-16,0 0 15,-21-21 16,21-21-15,0 0 0,0 0-16,0 0 0,0-1 15,21 1-15,-21 0 0,22-21 0,20-1 16,-42 22-16,21 0 16,0 0-16,0-21 0,1 42 15,-1-22-15,21-20 0,0 42 0,-20-21 16,-1 21-16,0 0 15,0 0-15,0 0 0,-21 21 16,0 0 0,0 0-16,-21 1 0,0-22 15,0 21-15,0 0 0,-1 0 0,1-21 16,-106 64 0,106-64-16,0 0 15,0 0-15,0 0 16,-1 0-16,22 21 47,0 0-32,0 0-15,0 0 16,22 0-16,-1-21 0,-21 22 16,21-1-16,0 0 0,0 0 15,0 0-15,1-21 0,-22 21 16,21-21-16,0 0 0,0 22 15,0-22-15,0 0 0,1 0 0,-1 0 16,0 0-16,0 0 0,0 0 16,0 0-16,1 0 15,-22-22-15,21 22 16,-21-21-16,0 0 0,21 0 16,0 21-16</inkml:trace>
  <inkml:trace contextRef="#ctx0" brushRef="#br0" timeOffset="3395.1">9356 2201 0,'0'0'0,"-22"0"16,1 0 0,0 22-16,21-1 0,-21-21 15,21 21-15,0 0 0,-21 21 16,0-20-16,21 20 0,-22 0 0,22-21 16,0 22-16,-21-1 0,21 43 15,-21-43-15,21-21 16,0 22-16,0-22 0,0 0 0,0 21 0,0-21 15,0 1-15,0-1 0,21-21 16,0 21-16,-21 0 0,22-21 0,-1 21 16,0-21-16,0 0 15,0 0-15,0 0 0,1 0 16,-1 0-16,0 0 0,0 0 16,0 0-1,0-21-15,-21 0 0</inkml:trace>
  <inkml:trace contextRef="#ctx0" brushRef="#br0" timeOffset="3831.08">9948 2180 0,'0'0'16,"0"-21"-16,21 0 16,1 21-1,-1 0-15,0 0 0,0 0 0,0 0 16,22 0-16,-22 0 0,21 0 0,-21 0 16,22 21-16,-22-21 0,0 21 15,0 0-15,0 1 0,0-1 16,1 21-16,-1-21 0,-21 22 0,21-22 15,-21 21-15,0 0 0,0 1 16,0-1-16,0-21 0,0 22 0,0-1 16,0 0-16,-21-21 0,21 22 15,-21-22-15,-1 0 0,1 21 0,0-20 16,0-1-16,0 0 0,0 0 0,-1-21 16,22 21-16,-21 0 0,0 1 15,0-22-15,21 21 16,-21 0-16</inkml:trace>
  <inkml:trace contextRef="#ctx0" brushRef="#br0" timeOffset="7970.39">5694 3725 0,'0'-21'0,"0"42"0,-21-42 16,21 0-16,0 0 31,-22 21-31,22-21 16,0 0-1</inkml:trace>
  <inkml:trace contextRef="#ctx0" brushRef="#br0" timeOffset="8897.49">5673 3598 0,'-22'0'15,"44"0"-15,-65 0 0,22 0 16,0 0-16,21 22 15,21-22 48,0 0-63,0 0 0,22 0 16,-22 0-16,0 0 0,21 0 0,1 0 15,-1 0-15,0 0 0,1 0 16,20 0-16,-20-22 0,20 22 0,1 0 15,-1-21-15,1 21 0,-1-21 16,1 21-16,20 0 0,-20-21 16,20 21-16,-20-21 0,21 21 0,-22 0 15,22-21-15,-22-1 0,22 22 0,-22 0 16,22-21-16,0 21 0,-1 0 16,22-21-16,-21 21 0,0 0 0,20-21 15,-20 21-15,21 0 0,-21 0 16,-1 0-16,1-21 0,0 21 0,-1 0 15,1 0-15,0-21 0,20 21 0,-20 0 16,0 0-16,-1-22 0,1 1 16,0 21-16,-1-21 0,1 21 15,-21-21-15,20 21 0,1-21 0,0 0 16,-1 21-16,1-22 0,0 22 16,-1-21-16,-20 21 0,20 0 0,-20-21 15,-1 21-15,1 0 0,-1-21 0,1 21 16,-22 0-16,22 0 0,-22 0 15,0-21-15,1 21 0,-1 0 0,0 0 16,-20-21-16,20 21 0,-21 0 0,0 0 16,0 0-16,1 0 0,-1 0 31,0 0-31,-21-22 16,0 1-1,0 0-15</inkml:trace>
  <inkml:trace contextRef="#ctx0" brushRef="#br0" timeOffset="9724.54">11345 593 0,'0'21'0,"0"0"16,0 0-16,0 0 16,0 22-16,0-1 0,-21-21 0,21 22 15,-21-1-15,0 0 0,21 22 16,-21-43-16,-1 21 0,22 1 16,-21-1-16,21-21 0,-21 21 0,21-20 15,-21-1-15,21 0 0,0 0 16,0 0-16,0-42 47,0 0-47,0 0 0,21-22 15,-21 22-15,0 0 0,21-21 16,-21-1-16,21 1 0,1 0 16,-22-1-16,0 1 0,21 0 0,0-1 15,-21 1-15,0 0 0,21 21 16,-21-22-16,21 22 0,-21 0 0,21 21 15,-21-21-15,22 21 16,-22 21 0,21 0-16,-21 21 0,0-20 15,0 20-15,0 0 0,0 1 0,0-1 16,21 0-16,-21 1 0,0-1 16,0-21-16,0 21 0,0 1 0,0-22 15,0 0-15,0 0 0,0 0 16,0 1-16,0-1 0,0 0 15,0-42 32,0 0-47</inkml:trace>
  <inkml:trace contextRef="#ctx0" brushRef="#br0" timeOffset="9935.43">11176 1058 0,'21'0'16,"0"0"-16,0 0 15,1 0-15,-1-21 0,0 21 0,0 0 16,0-21-16,0 21 0,1-21 15,-1 21-15,0-21 0,0 0 0,0 21 16,0-22-16</inkml:trace>
  <inkml:trace contextRef="#ctx0" brushRef="#br0" timeOffset="10564.07">11599 275 0,'0'0'0,"-21"0"16,0 0-16,-148 0 16,126 0-1,22 21-15,-21 1 0,-1-1 16,1 0-16,0 0 0,-1 21 0,1-20 15,0 20-15,21 0 16,-22-21-16,22 22 0,-21-1 0,21 22 16,-1-22-16,22 21 0,0-20 15,0 20-15,0-20 0,0 20 0,0-21 16,0 1-16,0-1 0,0 0 16,170 170-1,-149-191 1,21 0-16,1-21 0,-1 22 15,-21-22-15,21 0 0,1 21 0,-22-21 16,21 0-16,1 0 0,-1 0 0,0 0 16,-21 0-16,22-21 0,-1-1 15,0 22-15,22-21 0,-22 0 16,1 0-16,-1 0 0,0 0 0,1-22 16,-1 22-16,0-21 0,-21-1 15,22 1-15,-22 0 0,21-1 0,-21 1 16,1-21-16,-1 20 0,0-20 15,-21 20-15,0 1 0,0 0 0,0-1 16,0 1-16,0 0 16,-21-1-16,-22 1 0,22 21 0,-21-21 0,0 20 15,-1-20-15,-20 21 0,20 0 16,1 0-16,-21-1 0,20 22 0,1-21 16,0 21-16,-1 0 15,1 0-15,0 0 0,20 0 0,-20 0 0,0 0 16,21 0-16,-1 21 0,-20 1 15,21 20-15,0-21 0,-22 0 16,22 22-16,0-1 0</inkml:trace>
  <inkml:trace contextRef="#ctx0" brushRef="#br0" timeOffset="19582.41">5673 6160 0,'0'0'0,"0"21"16,0 0-16,0 0 15,21-21-15,-21 21 0,0 0 16,21-21 0,-21-21 15,0 0-15,0 0-16,0 0 0,21 0 15,-21-22-15,0 1 0,0 0 0,0-1 16,0-20-16,21 20 0,0-41 15,1 20-15,-1-20 0,21 20 16,-21-21-16,22 1 0,-1-1 0,21 22 16,-41 20-16,62-20 0</inkml:trace>
  <inkml:trace contextRef="#ctx0" brushRef="#br0" timeOffset="19768.3">7154 4614 0,'43'0'31,"-22"0"-16,-21-21 17,-21 0-1,-1 21-15,1 0-16,0-21 15,0 21-15,0 0 0</inkml:trace>
  <inkml:trace contextRef="#ctx0" brushRef="#br0" timeOffset="20115.2">6646 4360 0,'-21'-21'0,"42"42"0,-63-42 16,21 21-16,0 0 15,-1 0-15,1 0 31,21 21-15,0 1 0,0-1-16,21-21 15,-21 21-15,22-21 0,-1 0 16,0 21-16,0-21 0,0 0 16,0 0-16,1 0 0,-1 0 0,0 0 15,0 0-15,0 0 0,22 0 16,-22 0-16,0 0 0,0 0 15,0-21-15,0 21 0,1 0 0,-1 0 16,-42 0 31</inkml:trace>
  <inkml:trace contextRef="#ctx0" brushRef="#br0" timeOffset="20678.87">6519 4360 0,'-42'0'31,"42"22"-15,0-1 0,21 0-1,0-21-15,0 21 0,1-21 0,20 0 16,0 21-16,1-21 0,-1 0 16,0 0-16,22 0 0,-22 0 15,22 0-15,-22 0 0,21 0 0,-20 0 16,-1 0-16,0 0 0,22 0 0,-22 0 15,1 0-15,-1-21 0,0 21 16,-21 0-16,22-21 0,-22 21 0,0-21 16,0 21-16,-21-21 31,-21 21-31,0 0 0,0 0 0,0 0 16,-1 0-16,1 21 15,0 0-15,0 0 0,0 0 0,0 0 16,-1 1-16,22-1 0,-21 0 15,0 21-15,0-21 0,0 22 16,0-1-16,-1 0 0,22 1 0,-21-22 16,0 21-16,0 1 0,0-1 0,21-21 15,-21 0-15,-1 22 0,22-22 16,-21 0-16,21 0 0,0 0 16,-21 0-16,0-21 0,0 22 15,0-22 1,-1-22-1,1 22-15,21-21 0</inkml:trace>
  <inkml:trace contextRef="#ctx0" brushRef="#br0" timeOffset="21152.14">6096 5186 0,'0'0'0,"0"-21"46,21 0-46,0 21 16,22-22-16,-22 1 0,0 0 0,21 0 16,1 0-16,-1-22 0,21 1 15,1 0-15,-1-1 0,1 1 0,21 0 16,-22-1-16,1 1 0,84-43 16,-85 43-16,-20 21 15,20-21-15,-21 20 0,1 1 0,-22 0 16,0 0-16,21 21 0,-20-21 0,-1 21 31,-42 21 32,-1 0-48,1-21-15,0 0 0,0 0 16</inkml:trace>
  <inkml:trace contextRef="#ctx0" brushRef="#br0" timeOffset="23764.74">4212 7408 0,'0'0'0,"-21"0"0,0-21 16,0 21-1,21-21 1,21 21 15,0 0-31,0 0 0,21 0 0,22 0 16,-22 0-16,22 21 0,20-21 16,-20 0-16,21 0 0,-22 0 0,1 0 15,20 0-15,-20 0 0,-1 0 0,1 0 16,-22 0-16,0 0 0,22 0 15,-22 0-15,1 0 0,-22 0 0,21 0 16,-21 21-16,-21 1 16,-21-22-1,0 21-15,0-21 16,0 0-16,-1 0 0,1 0 16,0 21-16,-21-21 0,21 0 0,-1 0 15,1 0-15</inkml:trace>
  <inkml:trace contextRef="#ctx0" brushRef="#br0" timeOffset="24189.49">4889 7430 0,'-21'0'0,"21"21"31,0 0-31,0 0 15,0 0-15,0 0 16,0 1-16,0-1 0,0 21 16,21-21-16,1 22 15,-22-1-15,0-21 0,21 0 0,-21 22 16,21-22-16,-21 21 0,0 0 0,0-20 16,0 20-16,0-21 0,0 21 0,0-20 15,0 20-15,0-21 16,0 0-16,-21 22 0,21-22 0,-21 0 15,-1 0-15,1 0 0,0 0 16,-21-21-16,21 22 0,-1-1 0,-20-21 16,21 0-16,-21 0 0,20 0 0,1 0 15,-85-43 1,85 22-16,0 21 0,0-21 16,21 0-16,-21 0 0,21 0 15,-21 21-15,21-22 16,0 1-1,0 0-15,21 21 0,0-21 16,0 21-16</inkml:trace>
  <inkml:trace contextRef="#ctx0" brushRef="#br0" timeOffset="25731.51">5821 7938 0,'0'0'0,"21"0"0,0-22 15,-21 1-15,21 21 0,-21-21 16,21 21-16,-21-21 15,0 0-15,0 0 0,0-1 16,0 1-16,-21 21 16,0-21-16,0 21 0,0 0 15,0 0-15,-1-21 0,-20 21 0,21 0 16,-21 0-16,20 0 0,-20 0 0,21 0 16,-21 0-16,20 21 15,-20 0-15,21-21 0,-21 21 0,20 1 16,1-1-16,0 21 0,0-21 15,0 0-15,0 22 0,21-22 0,0 21 16,0-21-16,0 22 0,0-22 0,0 21 16,0-21-16,0 1 0,0-1 15,0 0-15,0 0 0,21-21 0,0 21 16,21-21-16,-21 0 0,1 0 16,20 0-16,-21 0 0,0-21 15,0 21-15,1-21 0,20 0 0,-21 0 16,0-1-16,22 1 0,-22-21 15,0 21-15,0-22 0,0 1 16,0 21-16,-21-21 0,0-1 0,0 22 16,0 0-16,0-21 0,0 20 15,0 1-15,0 0 0,0 0 16,0 42 15,0 0-31,0 0 0,0 1 16,0 20-16,0-21 0,0 21 0,0-20 15,0-1-15,0 21 0,22-21 16,-22 22-16,21-22 0,-21 0 0,0 0 16,21 0-16,0 0 0,-21 1 0,21-1 15,0-21-15,1 0 0,-1 0 16,0 0-16,0 0 0,0 0 16,0 0-16,1-21 0,-1 21 15,21-22-15,-21 1 0,0 0 16,1-21-16,-1 21 0,-21-1 0,21-20 15,21-21-15,-42 41 16,0-20-16,0 21 0,21 0 0,-21 0 16,0-1-16,22 22 0,-22-21 15,0 42 1,0 1 0,0-1-16,0 0 0,0 0 0,0 0 15,0 22-15,0-22 0,0 0 16,0 21-16,0-21 0,0 1 15,0-1-15,0 0 0,0 0 0,21 0 16,0-21-16,0 0 0,0 21 16,0-21-16,1 0 0,-1 0 15,21 0-15,-21-21 0,0 21 0,1-21 16,20 0-16,-21 0 16,0 0-16,0-1 0,1-20 0,-1 21 15,0-43-15,-21 43 0,21-21 16,-21 21-16,0-22 0,0 22 0,0 0 15,0 0-15,0 0 0,0 0 16,21 21 0,0 0-1,1 0-15,-1 0 0,0 0 0,0 0 16,0 0-16,22-22 0,-22 22 16,0 0-16,21 0 0,1 0 0,-22 0 15,21-21-15,22 21 0,-22-21 16,-21 21-16,0 0 0,43-21 15,-43 0-15,0 21 16,-21-21 0,-21 21-1,0 0 1,0 0-16,-1 0 0,1 21 16,0 0-16,-21 0 0,21 0 15,-1 0-15,1 1 0,-21-1 0,21 0 16,-22 42-16,22-20 0,0-22 15,0 21-15,0 1 0,0 20 16,21-42-16,0 43 16,0-43-16,0 0 0,0 0 15,21 0-15,0 1 16,0-22-16,21 0 0,-20 0 16,-1 0-16,0 0 0,0-22 0,0 1 15,0 0-15,22 0 0,-22 0 16,0 0-16,0-1 0,0 1 0,1-21 15,-22 21-15,21-22 0,0 1 16,-21 21-16,0-21 0,0 20 0,0-41 16,0 42-16,0 0 15,0 42 1,0 0-16,0 0 16,0 0-16,0 0 0,0 1 0,0 20 15,0-21-15,0 21 16,0-20-16,0-1 0,0 21 0,0-21 0,21 0 15,0 1-15,0-1 0,1 0 16,-22 0-16,21-21 0,0 21 16,0-21-16,0 0 0,0 0 0,1 0 15,-1 0-15,0 0 0,0 0 16,0 0-16</inkml:trace>
  <inkml:trace contextRef="#ctx0" brushRef="#br0" timeOffset="25895.43">8128 8065 0,'0'0'16,"21"0"-16,-42 0 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7:48:44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1947 0,'21'-21'31,"0"0"-31,0 0 16,-21 0-16,0 0 0</inkml:trace>
  <inkml:trace contextRef="#ctx0" brushRef="#br0" timeOffset="988.97">2625 572 0,'0'-22'0,"0"1"16,0 0-16,21 0 16,-21 0-1,0 0 1,0-1 0,0 44 30,0-1-30,0 0-16,0 0 16,0 0-16,0 0 0,0 1 0,0 20 15,0-21-15,0 21 0,0 1 16,0-22-16,0 21 0,0 1 0,0-1 16,21 0-16,-21 1 0,0-1 15,0 0-15,0 22 0,0-22 0,0 0 16,0 1-16,0 20 0,0-20 15,0-1-15,0 0 0,0 22 0,0-22 16,0 22-16,0-22 0,0 0 16,0 22-16,0-22 0,0 0 15,0 1-15,0-1 0,0 0 16,0 1-16,0-22 0,0 21 0,0-21 0,0 1 16,0 20-1,0-21-15,0 0 0,0 0 0,0 1 16,0-1-16,0 0 15,0-42 17,0 0-32,0-1 15,0 1-15,0-21 16,21 21-16,-21-22 0,0 1 0,21 0 16</inkml:trace>
  <inkml:trace contextRef="#ctx0" brushRef="#br0" timeOffset="2504.26">2730 508 0,'0'-21'47,"22"21"-31,-1 0-16,0 0 0,0 0 15,0 0-15,0 0 0,1 0 16,-1 0-16,0 0 0,0 0 16,21 0-16,-20 0 0,20 0 0,0 0 15,1 0-15,20 0 0,-21 0 16,22 0-16,21 0 0,-22 0 0,22 0 16,-22 0-16,22-21 0,0 21 15,-1 0-15,1 0 0,0 0 16,-1-21-16,22 21 0,0 0 15,-21 0-15,20 0 0,1 0 0,0-22 16,0 22-16,-21 0 0,20 0 16,1 0-16,0 0 0,106-21 15,-106 21-15,-1 0 0,1 0 16,0-21-16,0 21 0,254 0 16,-191 0-1,-84 0-15,-22 0 16,22 0-16,-43 0 0,22 0 0,-1 0 15,-20 0-15,-1 0 0,0 0 16,-21 0-16,22 0 0,-22 0 16,0 0-16,0 0 0,0 0 0,1 0 15,-1 0-15,0 0 16,-21 21 15,0 0-15,0 1-16,0-1 0,0 0 15,0 0-15,0 0 16,0 0-16,0 1 0,0-1 16,0 0-16,0 0 0,0 21 15,0-20-15,0 20 0,0-21 0,0 21 16,0 1-16,0-1 0,-21 0 16,21 1-16,0-1 0,0 0 0,0 1 15,0-1-15,0 22 0,0-22 16,0 0-16,0 1 0,0-1 0,0 0 15,0 1-15,0-1 0,0 0 16,0 1-16,0 20 0,0-21 16,0 1-16,0-1 0,0-21 0,0 22 0,0-1 15,0-21-15,0 21 0,0-20 16,0 20-16,0-21 0,0 0 16,0 0-16,0 1 0,0-1 15,-21-21 1,21 21-16,-22-21 15,1 0 1,0 0-16,0 0 0,0 0 16,0 0-16,-1 0 0,1 0 0,0 0 15,0 0-15,0 0 0,-22 0 16,1 21-16,21-21 0,-21 0 0,-1 0 16,-20 0-16,20 0 0,1 0 0,-21 0 15,-1 0-15,1 0 0,-1 0 16,1 21-16,-1-21 0,1 0 0,-1 0 15,1 0-15,-1 21 16,1-21-16,-1 0 0,1 0 0,-1 22 16,1-22-16,-22 0 0,21 0 0,1 0 15,-1 0-15,1 0 0,-22 21 16,22-21-16,-1 0 0,-20 0 0,20 0 16,1 0-16,-22 0 0,21 0 15,1 0-15,-1 0 0,1 0 0,-1 0 16,1 0-16,-1 0 0,1 0 0,-1 0 15,22 0-15,-21 0 0,-1 0 16,22 0-16,-22 0 0,1 0 16,20 21-16,-20-21 0,-1 0 0,22 0 15,-21 0-15,20 0 0,1 0 16,-22 0-16,22 21 0,0-21 16,-1 0-16,-20 0 0,21 0 0,-1 0 15,1 0-15,0 21 0,-1-21 0,1 0 16,21 0-16,-22 0 0,1 0 15,21 0-15,0 0 0,-22 0 0,22 0 16,-21 0-16,21 0 0,0 0 16,-22 0-16,22 0 0,0 0 0,-21 0 15,20 0-15,1 0 0,0 0 16,0 0-16,0 0 0,0-21 0,-1 21 16,1 0-16,0 0 0,0 0 15,0 0-15,0 0 16,21-21 46,0 0-46,21 21 0,-21-21-16,21-1 0</inkml:trace>
  <inkml:trace contextRef="#ctx0" brushRef="#br0" timeOffset="3333.93">2773 1778 0,'0'-21'62,"21"21"-46,0 0-16,0 0 16,0 0-16,22 0 15,-22 0-15,0 0 0,0 0 16,22 0-16,-22 0 0,21 0 0,-21 0 15,22 0-15,-1 0 0,0 0 16,1 0-16,-1 0 0,21 0 0,1-21 16,-1 21-16,1 0 0,-1 0 15,1 0-15,-1 0 0,1-21 0,84 21 16,-84 0-16,-1 0 16,1 0-16,20-22 0,-20 22 0,20 0 15,-20 0-15,21 0 0,-22 0 16,22-21-16,-1 21 0,-20 0 0,21 0 15,-22 0-15,1 0 0,-1 0 16,1 0-16,-1 0 0,1 0 16,-1 0-16,1 0 0,-1 0 0,-21 0 15,22 0-15,-1 0 0,-20 0 16,-1 0-16,22 0 0,-22 0 0,0 0 16,1 0-16,-1 0 15,0 0-15,-21 0 0,22 0 0,-1 0 0,-21 0 16,22 0-16,-22 0 0,0 0 15,21 0-15,-21 0 0,1 0 16,-1 0-16,0 0 0,0 0 0,0 0 16,0 0-16,1 0 0,-1 0 0,0 0 15,0 0 1,0 0-16,-21-21 16,-21 21 46,0 0-46,0 0-16,0 0 0,-1 0 15</inkml:trace>
  <inkml:trace contextRef="#ctx0" brushRef="#br0" timeOffset="3867.62">3979 1820 0,'0'-21'31,"0"42"-31,0-63 0,0 21 16,0 42 15,0 0-31,0 0 16,0 1-16,0-1 0,0 21 0,0-21 16,0 0-16,0 22 0,0-22 15,0 0-15,0 21 0,0-20 0,0-1 16,0 0-16,0 0 0,0 21 31,0-63 0,21 0-15,-21 0-16,0-21 16,0 20-16</inkml:trace>
  <inkml:trace contextRef="#ctx0" brushRef="#br0" timeOffset="4432.83">4000 1736 0,'0'-21'31,"22"21"-15,-1 0-16,0 0 0,0 0 15,0 0-15,22 0 0,-22 0 16,21 0-16,0-22 0,1 22 0,20 0 16,-20 0-16,20-21 0,1 21 15,-1 0-15,1-21 0,-1 21 0,-21-21 16,22 21-16,-22 0 0,22 0 16,-22 0-16,0 0 0,-20 0 0,20 0 15,-21 0-15,0 0 0,0 0 0,1 0 16,-1 21-16,0-21 0,-21 21 15,21-21-15,0 21 16,-21 1-16,0-1 16,0 0-16,0 0 15,0 0 1,0 0-16,0 1 0,0-1 0,0 0 16,0 0-16,0 0 15,0 0-15,0 1 0,0-1 0,0 0 16,0 0-16,0 0 0,0 0 15,0 1-15,0-1 16,0 0 0,0 0-16,0 0 15,-21-21 63,21-21-78,-21 0 16,21 0-16,-21 21 0</inkml:trace>
  <inkml:trace contextRef="#ctx0" brushRef="#br0" timeOffset="4822.6">4170 1842 0,'0'0'0,"21"0"47,0 0-47,0 0 0,0 0 0,22 0 15,-1 0-15,0 0 0,1-22 16,20 22-16,-20-21 0,20 21 16,1 0-16,-22-21 0,21 21 0,1 0 15,-1 0-15,-20-21 0,-1 21 0,0 0 16,1 0-16,-1 0 0,0 0 16,-20 0-16,-1 0 0,0 0 15,0 0-15,-42 0 47,0 0-47,0 0 16,-1 0-16,1 0 0</inkml:trace>
  <inkml:trace contextRef="#ctx0" brushRef="#br0" timeOffset="5152.43">4106 1969 0,'-21'0'0,"42"0"0,-63 21 16,21-21-16,42 0 31,0 0-15,21 0-16,-20 0 0,20 0 0,0-21 15,22 21-15,-22 0 0,22 0 0,-1-22 16,1 22-16,-1-21 0,1 21 15,63 0-15,0-21 16,-85 21-16,0 0 0,1 0 16,-1 0-16,-21 0 0,0 0 0,0 0 15,1 0-15,-44 0 32,1 0-32,-21 0 15,21 0-15,-22 0 0,22 0 0,-42 0 16,20 21-16,1-21 0</inkml:trace>
  <inkml:trace contextRef="#ctx0" brushRef="#br0" timeOffset="5432.28">4170 2074 0,'-21'0'0,"42"0"0,-64 0 0,43 22 16,22-22-1,-1 0 1,0 0-16,0 0 0,21 0 15,1 0-15,-1 0 0,22 0 0,-22 0 16,21 0-16,1 0 0,-22 0 16,22 0-16,-1 0 0,1 0 15,-22 0-15,22 0 0,-22 0 0,0 0 16,1 0-16,20 0 16,-21 0-16,-20 0 0,-1 0 0,0 0 0,-42 0 46,-22 0-30,22 0-16,0 0 0</inkml:trace>
  <inkml:trace contextRef="#ctx0" brushRef="#br0" timeOffset="5662.14">4170 2180 0,'0'21'0,"0"-42"0,21 42 31,0-21-31,0 0 16,22 0-16,20 0 0,-21 0 15,1 0-15,20 0 0,-20 0 16,20-21-16,-21 21 0,1 0 0,20 0 16,-20-21-16,-1 21 0,0 0 0,-21 0 15,22 0-15,-1-21 0,-21 21 16,22-21-16,-1 21 0,21-43 15</inkml:trace>
  <inkml:trace contextRef="#ctx0" brushRef="#br0" timeOffset="6411.71">6329 1672 0,'0'0'0,"-21"0"32,-1 0-17,44 0 32,-1 0-47,0 0 0,0 0 0,21-21 16,-20 21-16,20 0 0,-21 0 15,21 0-15,1 0 0,-1 0 16,127-21 0,-126 21-16,-1 0 0,-21 0 15,22 0-15,-22 0 0,0 0 0,21 0 16,-21 0-16,1 0 15</inkml:trace>
  <inkml:trace contextRef="#ctx0" brushRef="#br0" timeOffset="6574.62">7027 1609 0,'0'0'16,"0"21"15</inkml:trace>
  <inkml:trace contextRef="#ctx0" brushRef="#br0" timeOffset="8027.78">8805 1969 0,'0'0'0,"-21"21"0,0-21 16,0 0-16,0 0 0,-1 0 15,1 0-15,0 0 0,0 0 16,0 0-16,0 0 16,-1 0-16,22 21 0,-21-21 0,42 0 62,1 0-46,20 0-16,-21 0 0,21 0 0,1 0 15,20 0-15,-20 0 0,20 0 16,22 0-16,-22 0 0,1 0 0,20 0 16,-20 0-16,21-21 0,-22 21 15,22 0-15,-22 0 0,22-21 16,-22 21-16,149 0 0,-127-22 16,-22 22-16,1 0 15,-22 0-15,22 0 0,-22 0 0,0-21 16,1 21-16,-22 0 0,0 0 15,0 0-15,0 0 0,0 0 0,-21-21 47,-21 21 0,21-21-47,-21 21 0,0 0 16,0-21-16</inkml:trace>
  <inkml:trace contextRef="#ctx0" brushRef="#br0" timeOffset="8585.45">10054 1588 0,'0'-22'0,"0"44"0,-21-44 15,21 44 17,0-1-17,0 0-15,0 0 0,0 0 0,0 0 16,0 1-16,21-1 0,0 0 16,0-21-16,1 21 0,-1 0 0,0-21 15,21 21-15,-21-21 0,22 0 16,-22 22-16,21-22 0,-21 0 0,22 0 15,20 0-15,-42 0 0,1 0 16,-1 0-16,0 0 0,0 0 16,0 0-16,0 0 0,-42 0 47,0 0-32,0 0-15,0 0 0,0 21 16,-1-21-16,1 21 0,0 0 0,0 0 15,-21 0-15,20 1 0,1-1 16,-21 0-16,21 0 0,-22 0 0,1 0 16,21 1-16,-21-1 0,20 0 0,1 0 15,0 0-15,0 0 16,0 1-16,0-1 0,21 0 0,0 0 16,0 0-1,21-21 32,0 0-31,-21-21-16,21 0 0,0 21 0,0-21 15,1 0-15</inkml:trace>
  <inkml:trace contextRef="#ctx0" brushRef="#br0" timeOffset="9389">12319 1164 0,'21'-21'0,"-42"42"0,63-63 16,-21 21-16,1 21 0,-22-21 16,21-1-1,0 1-15,-21 0 16,-21 21 15,0 0-31,-1 21 16,1 0-16,0 1 0,0-1 15,0 0-15,0 0 0,-22 21 16,22-20-16,0 20 0,0 0 0,-22 1 16,22-1-16,0 0 0,0 1 15,0-1-15,0 21 0,21-20 16,0 20-16,0 1 0,0-1 0,-22 43 16,22-64-16,0 1 15,0 20-15,0-42 0,0 22 0,0-1 16,22 0-16,-1-20 0,0-1 0,0 0 15,0 21-15,0-21 0,1-21 16,20 22-16,-21-1 0,0-21 0,22 0 16,-22 21-16,21-21 0,-21 0 0,0 0 15,22 0-15,-22 0 16,0 0-16,0-21 0,0 21 0,1-21 16,-1-1-16,0 1 0,0 0 15,0 0-15,0 0 0</inkml:trace>
  <inkml:trace contextRef="#ctx0" brushRef="#br0" timeOffset="11109.45">12679 1376 0,'21'0'62,"0"0"-62,0 0 16,22 0-16,-22 0 0,0 0 0,21-21 16,-21 21-16,22 0 0,-22 0 0,21 0 15,-21 0-15,22 0 0,-22 0 16,0 0-16,0 0 0,0 0 15,1 0-15,-44 0 32,1 0-32,0 0 15,0 0-15,0 0 0,-22 0 0,22 0 16,0 0-16,0 0 0,0 0 0</inkml:trace>
  <inkml:trace contextRef="#ctx0" brushRef="#br0" timeOffset="11660.14">12658 1334 0,'0'0'0,"0"21"16,-22 0-16,22 0 15,-21-21-15,21 21 0,0 0 16,0 1-16,0-1 0,0 0 16,0 0-16,0 0 0,-21 0 15,21 1-15,0-1 16,0 0-16,0 0 0,21-21 78,-21-21-78,21 21 0,1-21 16,-1 21-16,0-21 15,0 21-15,0-22 0,22 22 16,-22 0-16,0 0 0,0 0 0,21 0 15,-20 0-15,20 0 0,-21 0 16,0 0-16,22 0 0,-22 22 0,21-22 16,-21 21-16,0 0 0,1-21 15,-22 21-15,0 0 0,0 0 0,0 1 16,0-1-16,0 0 0,0 0 16,-43 0-16,22 0 0,0 1 0,-21-1 15,-1 0-15,1-21 0,21 21 0,-22-21 16,22 0-16,-21 21 0,21-21 15,-22 0-15,22 0 0,0 0 16,0 0-16,0 0 0,0 0 0,-1 0 16,1 0-1,21-21 1,21 0 0,1 21-1,-1-21-15,0 21 16,0-21-16,0 21 0,0-22 0,1 22 15</inkml:trace>
  <inkml:trace contextRef="#ctx0" brushRef="#br0" timeOffset="12624.58">13610 1461 0,'21'0'0,"-42"0"0,42-22 0,-21 1 32,0 42-1,-21-21-31,21 22 16,0-1-16,-21 21 15,21-21-15,-21 0 0,21 22 16,0-22-16,0 0 0,0 21 0,0-20 15,0-1-15,0 21 0,0-21 0,0 0 16,0 1-16,0-1 0,0 0 16,0 0-16,0 0 0,21-21 15,0 0-15,0 0 16,0 0-16,1 0 0,-1 0 16,0 0-16,0-21 0,0 0 15,0 0-15,1 0 0,-22-22 16,21 22-16,-21 0 0,0 0 15,0-22-15,0 22 16,0-21-16,0 0 0,-21 20 16,21 1-16,-22 0 0,1 0 0,0 21 15,0-21-15,0 21 16,0 0-16,-1 0 0,1 0 16,0 0-1,42 0 16,0 0-31,1 0 16,-1-21-16,21 21 16,-21 0-16,22-22 0,-1 22 0,0 0 15,-21 0-15,22-21 0,-1 21 16,22-21-16,-22 21 0,0 0 0,-21 0 16,22 0-16,-1 0 0,-21 0 15,0 0-15,1 0 0,-22 21 16,0 0-16,0 1 15,0-1-15,0 0 16,-22 0-16,1 0 0,0 0 16,21 22-16,0-22 0,-21 0 0,21 0 15,-21 0-15,21 1 0,0-1 0,0 0 16,0 0-16,0 0 0,0 0 16,0 1-16,21-22 0,0 21 15,0-21-15,0 0 0,1 0 16,-1 0-16,0 0 0,0 0 15,0 0-15,22 0 0,-22 0 0,21 0 16,-21-21-16,0-1 0,22 1 0,-22 0 16,0 0-16,0 0 0,0-43 15,-21 22-15,0 21 0,0-22 16,0 22-16,0-21 0,0 21 16,0 0-16,-21-22 0,21 22 0,-21 0 15,0 21-15,0-21 0,0 21 16,-1 0-16,1 0 0,0 0 15,0 0-15,0 0 0,0 0 16,-22 21-16,43 0 16,-21-21-16,0 21 15,21 0-15,0 1 16,0-1-16,0 0 16,21-21-16</inkml:trace>
  <inkml:trace contextRef="#ctx0" brushRef="#br0" timeOffset="13004.36">15134 1757 0,'0'21'31,"-21"-21"-31,0 0 16,0 0 0,21-21-1,0 0 1,21 21 0,-21-21-16,21 21 0,0 0 0,0 0 15,0 0-15,1 0 16,-1 0-16,-21 21 15,21-21-15,-21 21 0,0 0 0,0 0 16,0 0-16,0 22 0,0-22 16,-21 0-16,0 0 0,-1 0 0,1 1 15,-21-1-15,21 0 0,-22 0 0,22 0 16,0 0-16,0-21 0,0 0 16,0 0-16</inkml:trace>
  <inkml:trace contextRef="#ctx0" brushRef="#br0" timeOffset="13562.04">16192 1249 0,'-21'0'0,"0"0"15,0 0-15,0 0 16,0 0-16,21 21 0,-22 0 0,1 0 16,0 1-16,0-1 15,21 0-15,-21 0 0,0 21 0,-1-20 16,1 20-16,0-21 0,21 21 0,0-20 15,-21 20-15,21-21 0,-21 21 16,21 22-16,0-43 0,0 0 16,0 0-16,21 1 0,0-1 15,0 0-15,22-21 0,-22 0 16,0 0-16,21 0 0,-21 0 16,1 0-16,20 0 0,-21 0 15,21-21-15,-20 0 0,20-1 0,-21 1 0,0 0 16,22-21-16,-22 21 15,0-22-15,0 1 0,-21 0 0,0-1 16,0 1-16,0 0 0,0-1 0,0 22 16,0-21-16,0 21 0,-21-1 15,0 1-15,0 0 0,-1 21 0,1 0 16,0 0-16,0 0 0,0 0 16,0 0-16,-1 0 0,1 21 15,0 0-15,-21 1 0,21-1 16,-1-21-16,22 21 0,0 0 15,22-21 1,-1 0 0</inkml:trace>
  <inkml:trace contextRef="#ctx0" brushRef="#br0" timeOffset="14027.77">16785 889 0,'0'0'0,"0"-21"16,21 21-1,0 0 1,1 21-16,-1-21 15,42 42-15,-20-20 0,-22-1 16,21 0-16,0 21 0,-20-21 16,20 22-16,-21-22 0,21 21 0,-20 1 15,-1-22-15,0 21 0,0 0 16,0 43-16,0-43 16,-21 1-16,0-1 0,0 0 0,0 1 15,0-1-15,-21 0 0,0 1 16,-21 20-16,21-42 0,-22 22 0,22-1 15,-21-21-15,-1 22 0,1-22 16,0 0-16,-1 0 0,-41 21 16,41-20-16,22-1 0,-21-21 0,21 21 15,-22-21-15,22 0 0,0 0 16,0 21-16,0-21 16,0 0-16,21-21 15</inkml:trace>
  <inkml:trace contextRef="#ctx0" brushRef="#br0" timeOffset="15503.92">2498 3852 0,'0'0'0,"0"-21"16,0 0-16,0 0 16,0 0-1,-22 21-15,22-21 16,0 42 15,0 0-15,-21 21-16,21-21 0,0 22 0,0 20 15,0-20-15,0 20 0,-21 1 16,21-1-16,0 22 0,0-22 0,0 1 16,0 20-16,0-20 0,0-1 15,0 22-15,0-21 0,0 20 0,0-20 16,0-1-16,0 1 0,0 20 16,0-41-16,0 20 0,0 1 0,0-22 15,0 22-15,-21-22 0,21 0 16,0 1-16,0-1 0,0-21 0,-21 21 15,21-20-15,0-1 0,0-42 47,0-1-47,0 1 0,0 0 16,0-21-16,21 21 0,-21-22 0,0 1 16,0-22-16,21 22 0,-21-21 15</inkml:trace>
  <inkml:trace contextRef="#ctx0" brushRef="#br0" timeOffset="15955.45">2498 3768 0</inkml:trace>
  <inkml:trace contextRef="#ctx0" brushRef="#br0" timeOffset="17326.12">2773 2794 0,'-21'0'47,"-1"0"-31,1 0-1,0 0 1,0 0-16,42 0 94,0 0-94,0 0 0,1 0 0,-1 0 15,21 0-15,-21 0 16,22 0-16,-1 0 0,0 0 0,-21 0 15,22 0-15,-1 0 0,276-21 32,-255 21-17,-21 0-15,22 0 0,-1 0 0,1 0 16,-1 0-16,1 0 0,-1 0 16,1 0-16,-1-21 0,1 21 15,-1 0-15,1 0 0,-1 0 0,1 0 0,21 0 16,-22 0-16,1-21 15,105 21-15,-84 0 0,-22 0 16,22 0-16,-1-22 0,1 22 16,0 0-16,21 0 0,-22 0 0,1-21 15,0 21-15,20 0 0,-20 0 16,0 0-16,-1 0 0,-20-21 0,21 21 16,-22 0-16,85 0 0,-84 0 15,-1 0-15,22-21 0,-22 21 16,1 0-16,-1 0 0,-20-21 15,63 21-15,-64 0 0,0-21 16,1 21-16,-22 0 0,21 0 16,-21 0-16,0 0 0,1-22 0,-1 22 15,-21-21 48,0 0-32,0 0-15</inkml:trace>
  <inkml:trace contextRef="#ctx0" brushRef="#br0" timeOffset="17830.83">7006 2350 0,'-21'0'0,"-21"0"31,42 21-31,0 0 0,0 0 16,0 0-16,0 0 15,0 1-15,21-1 0,0 0 16,0 0-16,0-21 0,0 21 15,1-21-15,-1 0 0,0 21 16,21-21-16,-21 0 0,1 0 0,-1 0 16,0 0-16,0 0 0,0 0 15,43 0-15,-85 0 63,-1 0-63,1 0 15,0 0-15,0 0 0,0 22 16,0-1-16,-1 0 0,1 0 0,-21 0 16,21 0-16,-22 22 0,-20-1 15,42 0-15,-22-20 0,22-1 16,-21 0-16,21 0 0,-22 0 16,22 0-16,0 1 0,0-22 0,0 21 15,21 0-15,-21-21 16,21-21 31</inkml:trace>
  <inkml:trace contextRef="#ctx0" brushRef="#br0" timeOffset="19614.52">2540 3852 0,'21'0'47,"0"0"-47,0 0 15,1 0-15,-1 0 0,0 0 16,21 0-16,-21 0 0,22 0 0,-1 0 16,0 0-16,1 0 0,-1 0 15,22 0-15,-1 0 0,1 0 0,-1 0 16,22 0-16,-1 0 0,297 0 31,-275 0-31,0-21 0,0 21 0,0 0 16,21 0-16,-21-21 0,21 21 0,105 0 15,-105 0-15,-21 0 16,0-21-16,21 21 0,-21 0 16,0 0-16,21 0 0,-21 0 0,-1 0 15,1-21-15,0 21 0,0 0 16,-21 0-16,126 0 0,-126 0 16,21-21-16,-22 21 0,1 0 0,0 0 15,-22 0-15,22 0 0,-22 0 16,1 0-16,-1-22 0,-20 22 15,20 0-15,-20 0 0,-1 0 0,0 0 16,22 0-16,-22-21 0,43 21 16,-43 0-16,0 0 0,1 0 15,-22 0-15,21 0 0,1-21 16,-22 21-16,0 0 0,21 0 0,-21 0 16,1 0-16,-1 0 0,0 0 15,0 0-15,0 0 47,-21 21-31,0 0-16,0 1 15,0-1-15,21 0 16,-21 0-16,0 0 0,0 0 0,0 22 0,0-1 16,0-21-16,0 22 0,0-1 15,0 0-15,0 1 0,-21-1 16,21 0-16,0 22 0,0-22 0,0 0 15,-21 1-15,21-1 0,0 0 16,0 22-16,-21-22 0,21 1 0,0-1 16,0 21-16,0-20 0,0-1 0,-21 0 15,21 22-15,0-22 0,-21 1 16,21-1-16,0 0 0,0 1 0,0-1 16,0-21-16,0 21 0,0-20 15,-22 20-15,22-21 0,0 0 0,0 0 16,-21 1-16,21-1 0,0 0 0,0 0 15,0 0-15,0 0 0,0 1 16,0-1-16,0 0 0,-21 0 16,0 0-16,21 0 15,-21-21 1,0 0-16,21 22 0,-22-22 16,1 0-1,0 0-15,0 21 0,0-21 16,0 0-16,-1 0 0,1 0 15,0 21-15,0-21 0,-21 0 0,20 0 16,-20 21-16,0-21 0,-1 0 0,1 0 16,0 21-16,-85-21 0,63 0 15,1 0-15,-1 0 16,-20 21-16,-1-21 0,0 0 0,1 0 16,-65 0-16,65 0 0,-1 0 15,22 0-15,-22 0 0,-106 0 16,86 0-16,-86 0 15,85 0-15,0 0 0,1 0 0,-1 0 16,0 0-16,-106 22 16,128-22-16,-22 0 0,0 0 15,21 0-15,1 21 0,-1-21 0,21 0 16,-20 0-16,20 0 0,1 0 0,-1 0 16,-20 0-16,20 0 0,1 0 15,-1 0-15,1 0 0,-1 0 0,1 0 16,-1 0-16,22 0 0,-22 0 15,1 0-15,20 0 0,-20 0 0,-1 0 16,22 0-16,-21 0 0,-1 0 16,22 0-16,-22 0 0,1 0 0,20 0 15,-20 0-15,21 0 0,-1 0 16,-20 0-16,20 0 0,22 0 0,-21 0 16,0 0-16,20 0 0,1 0 15,0 0-15,0 0 0,0 0 0,-22 0 16,22 0-1,21-21 17,0-1-17,0 1-15,0 0 16,0 0 0</inkml:trace>
  <inkml:trace contextRef="#ctx0" brushRef="#br0" timeOffset="20280.75">2540 5228 0,'0'-21'16,"0"42"-16,21-63 15,0 42 17,0 0-32,1 0 0,-1 0 15,0 0-15,0 0 0,0 0 16,22 0-16,-22-21 0,21 21 0,0 0 16,22 0-16,-22 0 0,22-21 15,-1 21-15,1 0 0,-1 0 16,1-22-16,20 22 0,1 0 0,0 0 15,21 0-15,-22-21 0,1 21 0,0 0 16,20 0-16,-20 0 0,21-21 16,0 21-16,0 0 0,21 0 0,-22 0 15,22 0-15,-21-21 0,0 21 16,0 0-16,0 0 0,21 0 0,-21-21 16,-1 21-16,22 0 0,-21 0 15,0 0-15,0-21 0,-21 21 16,-1 0-16,22 0 0,-21 0 0,-1 0 15,1-22-15,-21 22 0,20 0 0,1-21 0,-22 21 16,22 0-16,-21 0 16,-1 0-16,1-21 0,-1 21 0,1 0 15,-22 0-15,21-21 0,-20 21 0,-1 0 16,22 0-16,-22 0 0,0 0 16,1-21-16,-1 21 0,-21 0 0,21 0 15,1 0-15,-22 0 0,21 0 16,1 0-16,-22 0 0,21 0 15,-21 0-15,22 0 0,-22 0 0,0 0 0,21 0 16,-21 0-16,1 0 16,-1 0-16,-42 0 47,-1 0-47,1 0 0,0 0 15,0 0-15,-21 0 0,20 0 0,-20 0 16,0 0-16,-1 0 0</inkml:trace>
  <inkml:trace contextRef="#ctx0" brushRef="#br0" timeOffset="20723.04">4403 5228 0,'0'-21'0,"0"42"47,0 0-31,0 1-16,0 20 0,0-21 15,0 21-15,0 1 0,0-1 16,0 0-16,0-20 0,0 20 0,0 0 16,21 1-16,-21-22 0,0 0 15,0 0-15,0 21 0,0-20 16,21-22-1,0 0 1,-21-22-16,0 1 16,0 0-16,0 0 0,0 0 15,0-22-15,21 22 0,-21-21 16</inkml:trace>
  <inkml:trace contextRef="#ctx0" brushRef="#br0" timeOffset="21166.78">4403 5144 0,'0'0'0,"-22"0"16,44 0 15,-1 0-31,0 0 16,21 0-16,-21 0 0,22 0 0,-1 0 16,22 0-16,-22-22 15,21 22-15,-20 0 0,20 0 0,1-21 16,-22 21-16,22 0 0,-1-21 0,1 0 15,-22 21-15,21 0 0,1-21 16,-22 21-16,43 0 0,-43 0 16,-21 0-16,22 0 0,-22 0 0,0 21 15,-21 0-15,0 0 16,0 0-16,21 1 0,-21-1 0,0 21 16,0-21-16,0 0 0,0 22 15,0-22-15,0 0 0,0 21 0,0-20 16,0-1-16,0 21 0,-21-21 15,21 0-15,-21 1 0,0-1 16,21 0-16,0 0 0,-21 0 0,21 0 16,-22 1-16,22-1 0,-21 0 0,21 0 15,-21-21 17,0-21-1,21 0-31,0 0 0,-21-1 15,0 1-15,21 0 0</inkml:trace>
  <inkml:trace contextRef="#ctx0" brushRef="#br0" timeOffset="21902.52">4657 5313 0,'0'0'0,"-22"0"0,-20-21 16,21 21-16,0 0 0,0 0 15,105-21 17,-41-1-32,-1 22 0,0 0 0,1-21 0,-1 21 15,21 0-15,-20-21 0,20 21 16,-20 0-16,-1 0 0,21-21 0,-20 21 16,-1-21-16,0 21 0,1 0 0,-1 0 15,-21 0-15,0 0 16,1 0-16,-22 21 15,-22 0-15,-20-21 16,21 21-16,-21 0 0,-1-21 0,-20 22 16,20-1-16,-20 0 0,21 0 0,-1-21 15,-20 21-15,20 0 0,-41 1 16,63-1-16,-22-21 0,22 0 16,0 21-16,0-21 0,42 0 31,0 0-31,21 0 0,-20 0 15,20 0-15,0 0 0,1 0 16,-1 0-16,0 0 0,1 0 16,-1 0-16,64-21 0,-64 0 15,0 21-15,1 0 0,-1 0 16,-21 0-16,22 0 0,-22 0 0,0 0 16,0 0-16,-42 0 15,0 21 1,0-21-16,-22 21 0,1-21 0,0 21 15,-1 0-15,-20-21 0,20 21 16,-20 1-16,-1-22 0,22 21 0,-21 0 16,20 0-16,1-21 0,0 21 15,-1 0-15,22-21 0,0 0 0,42 0 32,0 0-32,22 0 15,-1 0-15,-21 0 0,21 0 16,1 0-16,-1 0 0,0 0 0,1 0 15,-1 0-15,-21 0 0,22 0 0,-22 0 16,0 0-16,0 0 0,-21 22 16,-21-22-1,0 21-15,0-21 0,-1 21 16,-20-21-16,-21 21 0,41-21 16,1 21-16,0-21 0</inkml:trace>
  <inkml:trace contextRef="#ctx0" brushRef="#br0" timeOffset="23207.27">7916 6350 0,'-21'0'0,"42"0"0,-63 21 16,21-21-16,0 0 16,-22 0-16,22 0 0,-21 0 0,21 0 15,-22 0-15,1 0 0,21 0 0,-22 21 16,1-21-16,0 0 0,-1 0 16,1 0-16,-21 0 0,20 0 0,-20 0 15,20 0-15,-20 0 0,-22 0 0,1 0 16,-1 22-16,0-22 0,1 21 15,-22-21-15,0 0 0,0 21 16,0-21-16,-21 0 0,21 21 0,-21-21 16,22 0-16,-1 21 0,-21-21 0,21 0 15,0 21-15,21-21 0,-20 0 16,-1 0-16,0 22 0,0-22 0,21 21 16,-42-21-16,22 0 0,-1 21 0,0-21 15,0 0-15,-21 21 0,21-21 16,0 0-16,1 21 0,-1-21 0,21 0 15,0 0-15,22 0 0,-1 21 0,1-21 16,-1 0-16,22 0 16,0 0-16,-1 0 0,1 0 0,0 0 15,-1 0-15,22 22 0,-21-22 16,21 0-16,0 0 0,-1 0 0,1 0 16,0 0-16,21-22 46,21 22-30,-21-21-16,21 21 16,-21-21-16,22 21 0,-1-21 15,-21 0-15,21 21 16,0 0-16,-21-21 0,21 21 0,-21-22 16,0 1-16,21 0 15,1 0-15,-22 0 0,21 21 16,-21-21-16,21-1 0,0 1 15,0 21-15,-21-21 16,21 21-16,1-21 16,-1 21-16,-21-21 0,21 21 0,-21 21 47,0 0-47,-21 0 15,0 0-15,-1 22 0,1-22 16,0 0-16,0 0 15,0 0-15,0 1 0,-1-1 0,1 21 16,0-21-16,0 0 0,-21 1 16,20-22-16,1 21 0,0 0 15,-21 0-15,21-21 0,-1 0 0,1 0 16,0 0 0,21 21-1,21 0 1,0-21-16,1 0 15,-1 22-15,21-22 0,-21 0 16,0 21-16,22-21 0,-22 21 16,21-21-16,1 0 0,-22 21 0,21-21 15,0 21-15,1-21 0,-1 21 16,-21-21-16,22 0 0,-22 22 0,21-22 16,-21 0-16,0 0 0,1 21 0,-1-21 15,0 0-15,0 0 0,-21 21 16,21-21-16,0 0 15,-21-21 17,22 0-32,-1 21 0,-21-22 15</inkml:trace>
  <inkml:trace contextRef="#ctx0" brushRef="#br0" timeOffset="24279.81">9271 4657 0,'-21'0'16,"42"0"-16,-63 0 0,20 0 16,44 0-1,-1 0 1,21 0-16,-21 0 15,22 0-15,-1 0 0,21 0 0,1 0 16,-1 0-16,1 0 0,21 0 0,-1 0 16,-20 0-16,20 0 0,1 0 15,0 0-15,-22 0 0,1 0 0,-1 0 16,1 0-16,-22 0 0,22 0 0,-22 0 16,-21 0-16,21 0 0,-20 0 15,-1 0-15,0 0 0,0 0 16,-21-21-1,-21-1 1,0 22-16,0 0 16,-1-21-16,1 21 0,0 0 15,0-21-15,0 21 16,0-21-16,-1 21 0,1-21 16,0 21-16,21-21 0,-21 21 15,0 0-15,21-22 0,-21 22 16,-1 0-1,44 0 32,-1 0-47,0 0 0,0 0 0,0 0 16,0 0-16,22 0 0,-22 0 16,21 0-16,1 0 0,-1 22 15,-21-22-15,0 0 0,0 0 0,1 21 16,-22 0-16,0 0 15,0 0-15,0 0 0,0 1 16,-22-1-16,1 0 0,0 0 0,-21 0 16,21 0-16,-22 22 15,1-22-15,21 0 0,0 0 16,-1-21-16,1 21 0,0 1 16,0-22-16,21-22 31,21 22-31</inkml:trace>
  <inkml:trace contextRef="#ctx0" brushRef="#br0" timeOffset="24873.46">12467 3810 0,'0'-21'0,"0"0"16,21 0 0,-21-1-16,0 1 15,-21 21 1,0 0-16,0 0 15,0 21-15,-1 1 0,-20-1 0,21 0 16,-21 21-16,20 1 0,-20-1 16,21 0-16,-21 22 0,-22 63 15,43-64-15,-21 1 0,20-1 16,1-20-16,0 20 0,21 1 0,0-22 16,0 21-16,0-20 0,0 20 15,0-20-15,21-1 0,0 0 0,1-21 16,-1 22-16,21-22 0,-21 21 0,22-21 15,-1 1-15,0-22 0,1 21 16,-1-21-16,-21 0 0,21 0 0,1 0 16,-22 0-16,21 0 0,-21-21 15,1-1-15,20 22 0,-21-21 0,0 0 16,0-42-16,1 41 16,20-41-16,-42 21 0</inkml:trace>
  <inkml:trace contextRef="#ctx0" brushRef="#br0" timeOffset="25159.3">12509 4212 0,'-21'0'16,"42"0"-16,-63 0 0,21 0 0,21 21 47,21-21-47,0 0 15,0 0-15,1 0 0,-1 0 0,0 0 16,0 0-16,0 0 16,0 0-16,1 0 0,-1 0 15,0 0 1,0 0-16,-21-21 0,21 21 0</inkml:trace>
  <inkml:trace contextRef="#ctx0" brushRef="#br0" timeOffset="25414.15">13081 4106 0,'0'-21'31,"21"21"-31,0 0 0,0-21 16,1 21-16,20-21 15,-21 21-15,0 0 0,0 0 16,1 0-16,-1 0 0,21 0 0,-21-21 0,0 21 16,1 0-16,-1 0 0,0 0 15</inkml:trace>
  <inkml:trace contextRef="#ctx0" brushRef="#br0" timeOffset="25911.87">13229 4022 0,'0'21'0,"0"-42"0,-21 63 16,0-21-16,0 0 0,21 1 15,0-1-15,-22 0 16,1 0-16,0 0 0,21 0 0,0 1 16,0-1-16,-21 0 0,21 0 0,-21 0 15,21 0 1,21-21 15,0 0-31,0 0 16,0 0-16,-21-21 0,22 21 15,-1 0-15,0 0 0,0 0 16,0 0-16,0 0 0,1 0 16,20 0-16,-21 0 0,0 0 0,0 0 15,22 0-15,-22 0 0,0 21 0,0-21 16,0 22-16,-21-1 0,22 0 16,-22 0-16,0 0 0,0 0 15,0 1-15,0-1 0,-22-21 0,22 21 16,-21 0-16,0 0 0,-21 0 15,21-21-15,-1 22 0,1-22 0,0 21 16,-21-21-16,-1 0 0,22 0 16,0 0-16,0 0 0,0 0 15,0 0-15,-1 0 0,1 0 16,0 0-16,21-21 16,-21 21-16,21-22 15,21 1 1,0 21-16,0-21 15,1 21-15</inkml:trace>
  <inkml:trace contextRef="#ctx0" brushRef="#br0" timeOffset="26394.59">14076 4191 0,'0'-21'0,"0"42"0,-21-42 0,-1 21 16,1 0-16,0 0 16,-21 0-16,21 0 0,-1 0 15,1 21-15,0 0 16,0 0-16,-21 22 0,20-22 16,22 21-16,0-21 0,-21 1 15,21 20-15,0-21 0,0 0 0,0 22 16,0-22-16,0 0 0,0 0 15,21 0-15,1 0 0,-1 1 16,0-22-16,21 0 0,-21 0 16,1 0-16,20 0 0,-21 0 0,0 0 0,22 0 15,-22 0-15,0-22 0,21 22 16,-21-21-16,1 0 0,-1 0 16,0 0-16,0 0 0,0-1 0,-21-20 15,0 21-15,0-21 0,0 20 16,0-20-16,0 0 0,-21 21 0,0-1 15,0-20-15,0 21 0,-22 21 0,22-21 16,-21 21-16,21 0 16,-22 0-16,1 0 0,21 0 0,-43 42 15,64-21 1,-21-21-16,21 21 0,0 1 0,0 20 16,0-21-16,21-21 15,0 0-15,1 21 16</inkml:trace>
  <inkml:trace contextRef="#ctx0" brushRef="#br0" timeOffset="26843.33">14626 4149 0,'0'0'0,"0"-21"15,0-1 1,-21 44 15,0-1-31,21 0 0,-21 0 0,21 0 16,-22 0-16,22 22 0,-21-22 15,21 21-15,-21-21 0,21 22 0,0-22 16,0 0-16,0 43 0,0-43 16,0 0-16,0 0 0,21 0 15,-21 0-15,21 1 0,1-22 16,-1 0-16,21 0 0,-21 0 0,0 0 0,1 0 15,20 0-15,-21 0 0,21-22 16,-20 22-16,-1-21 0,21 0 16,-21 0-16,0 0 0,1 0 0,-1-22 15,-21 22-15,0-21 0,0-1 0,0 1 16,0 0-16,0-1 0,0 1 16,-21 0-16,-1 21 0,1-22 0,0 22 15,0 0-15,0 21 0,0 0 16,-22 0-16,22 0 0,0 0 0,0 0 15,0 0-15,-1 21 16,22 0-16,-21 0 0,21 1 0,0-1 16,0 0-16,0 21 0,0-21 0,0 1 15,0-1-15,21-21 0</inkml:trace>
  <inkml:trace contextRef="#ctx0" brushRef="#br0" timeOffset="27187.13">15494 4487 0,'0'-21'63,"21"21"-32,0 0-15,0 21-16,1-21 15,-22 22-15,0-1 0,21 0 16,-21 0-16,0 0 0,0 0 0,0 22 16,-21-1-16,-1-21 15,1 0-15,0 1 0,-21-1 0,21 0 16,-1 0-16,1 0 0,0 0 0,0-21 15,0 0-15</inkml:trace>
  <inkml:trace contextRef="#ctx0" brushRef="#br0" timeOffset="27681.85">16277 3958 0,'0'0'15,"0"-21"-15,-21 21 16,0 0 0,0 21-16,-1 0 0,1 1 15,0-1-15,0 21 0,0 0 0,0-20 16,21 20-16,-22 0 0,1 1 15,0-1-15,21 0 0,0 22 16,0-43-16,0 21 0,0-21 0,0 1 16,0-1-16,21-21 0,0 21 15,1 0-15,-1-21 0,0 0 0,0 0 16,21 0-16,-20 0 0,-1 0 0,0 0 16,21-21-16,-21 0 0,43-22 15,-43 22-15,21 0 0,-20-21 16,-1-1-16,-21 1 0,21 0 15,-21-1-15,0 1 0,0 0 16,0-1-16,0 1 0,0 0 0,-21-1 16,0 22-16,-1 0 0,1 21 15,0-21-15,-42 21 0,41 0 16,1 0-16,0 0 0,-21 21 0,21 0 16,-1-21-16,1 21 0,21 1 15,0-1-15,-21 0 0,21 0 0,0 0 16,0 0-16,0 22 15,21-43-15,0 0 0,1 0 16,-1 0-16,21 0 0</inkml:trace>
  <inkml:trace contextRef="#ctx0" brushRef="#br0" timeOffset="28054.63">16954 3450 0,'0'0'16,"22"0"-1,-1 0 1,0 0-16,0 21 16,21 1-16,-20-1 0,20 0 0,-21 0 15,21 0-15,1 0 0,-22 22 16,21-22-16,-21 21 0,1 1 0,20-1 15,-42 21-15,21-20 0,-21 20 16,0 1-16,0-22 0,0 22 0,0-1 16,0-21-16,0 22 0,-21-22 0,21 22 15,-21-22-15,0 0 0,-22-20 16,22 20-16,0 0 0,-21-21 0,20 1 16,-20 20-16,21-21 0,-21 0 0,20 0 15,-20 1-15,21-22 0,-21 21 16,20-21-16,1 0 15,0 0-15</inkml:trace>
  <inkml:trace contextRef="#ctx0" brushRef="#br0" timeOffset="29158">2688 8551 0,'0'0'0,"-21"-21"15,21 42 1,0 1 0,0-1-16,0 0 0,-21 21 15,21 1-15,0 20 0,0 1 0,0-1 16,0 22-16,0-22 0,0 22 16,0 0-16,0-1 0,0 170 15,0-148-15,0-21 16,0-1-16,0-20 0,0 21 15,0-1-15,0-20 0,-21 20 0,21 1 16,-22-21-16,1-1 0,21 1 16,0-1-16,0 1 0,-21-22 0,21 0 15,0-21-15,0 22 0,-21-22 16,21 0-16,0 0 0,0-42 31,0 0-31,0 0 0,0 0 16,0-22-16,0 1 0,-21 0 0</inkml:trace>
  <inkml:trace contextRef="#ctx0" brushRef="#br0" timeOffset="30546.2">2646 8700 0,'0'-22'32,"21"22"-17,0 0 1,0 0-16,0 0 0,1-21 15,-1 21-15,0 0 0,0 0 16,21-21-16,-20 21 0,20 0 0,0 0 16,1-21-16,-1 21 0,297-21 31,-276 0-31,43 21 0,-21 0 16,-1 0-16,1-22 0,0 1 0,-1 21 15,22 0-15,0-21 0,0 21 0,21 0 16,0 0-16,-21-21 15,21 21-15,-22 0 0,22 0 0,0 0 16,0-21-16,0 21 0,0 0 0,-21 0 16,21 0-16,-21 0 0,21 0 15,-21-21-15,0 21 0,-22 0 0,22 0 16,191-22-16,-213 22 16,1 0-16,0 0 0,-1 0 15,-20 0-15,20 0 0,-20 0 0,-1 0 16,-20 0-16,20 0 0,1 0 15,-22 0-15,22 0 0,-22 0 0,21 0 16,-20 0-16,20 0 0,-20 0 16,-1 0-16,0 0 0,22 0 15,-22 0-15,0 0 0,-20 0 16,-1 0-16,0 0 0,21 0 0,-21 0 16,1 0-16,-1 0 15,-21 22-15,21-22 16,0 63-1,-21-42 1,0 0-16,0 1 0,0-1 16,0 0-16,0 0 0,0 0 15,0 0-15,0 22 0,0-22 16,0 21-16,21-21 0,-21 22 16,0-1-16,0 0 0,0 1 0,0-1 15,0 0-15,0 1 0,0 20 16,0-20-16,0 189 15,0-126 1,0-63-16,0 20 0,0-21 0,0 22 16,0-22-16,0 1 0,0 20 15,0-21-15,0 1 0,0-1 0,0 0 16,0 1-16,0-1 0,0 0 16,0 1-16,0-1 0,0 0 0,0 1 15,0-1-15,-21-21 0,21 22 0,0 20 16,-21-21-16,21-20 15,0-1-15,-21 0 0,21 21 0,0-21 16,0 1-16,0-1 16,0 0-16,-21 0 0,21 0 15,-22-21-15,22 21 0,-21-21 16,21 22-16,-21-22 16,0 0-16,0 0 0,0 0 0,-1 0 15,1 21-15,-21-21 0,0 0 16,-1 0-16,1 0 0,0 21 15,-1-21-15,1 0 0,-22 0 16,22 0-16,-21 0 0,-1 0 0,1 21 0,-1-21 16,1 0-16,-22 0 0,0 0 15,-21 0-15,22 0 0,-22 0 16,0 0-16,0 0 0,22 0 0,-22 0 16,0 0-16,-85 0 0,86 0 15,-1 0-15,0 0 0,0 0 0,0 0 16,-21 0-16,21 0 0,1 0 15,-1 0-15,0 0 0,-21 0 16,21 0-16,0 0 0,0 0 0,22 0 0,-1 0 16,-21 0-16,43-21 15,-22 21-15,0 0 0,1 0 0,-1 0 16,0 0-16,1 0 0,-1 0 0,0 0 16,1 0-16,20 0 0,-20 0 15,20 0-15,1 0 0,20 0 0,1-21 16,0 21-16,-1 0 15,22 0-15,-21 0 0,21 0 0,-1-21 0,1 21 16,0 0-16,0 0 0,-21 0 0,20 0 16,1 0-16,0 0 0,-21 0 15,21 0-15,-1 0 0,-20 0 0,21 0 16,0 0-16,0 0 16,-1 0-16,22-22 31,0 1-31,22 0 15,-1 0-15,0-21 0</inkml:trace>
  <inkml:trace contextRef="#ctx0" brushRef="#br0" timeOffset="31658.24">7324 8446 0,'-22'0'15,"1"0"1,21 21 15,-21-21-31,21 21 16,0 0-16,0 0 0,0 0 15,0 22-15,0-22 0,0 0 0,0 21 16,0-20-16,0 20 0,0 0 16,0 22-16,0-22 0,21 0 0,-21 22 15,0-22-15,0 1 0,0 20 0,0 43 16,0-64-16,21 1 15,-21 20-15,0-21 0,0 22 0,0-22 16,0 22-16,22-22 0,-22 22 16,0 41-16,0-41 0,0-22 15,0 22-15,0-22 0,0 22 0,0-22 16,0 43-16,0-43 16,0 0-16,0 1 0,0-1 0,0 0 0,0 1 15,0-22-15,0 0 0,0 0 16,0 0-16,0 0 0,0 1 15,0-1-15,0 0 0,0 0 16,21-21-16,-21 21 109,0 0-93,0 1 0,0-1-1,0-42 17,0-1-32,0 1 15,0 0-15,0 0 0,0 0 0,0 0 16,0-22-16,21 22 0,-21-21 15</inkml:trace>
  <inkml:trace contextRef="#ctx0" brushRef="#br0" timeOffset="32342.84">7451 9250 0,'0'0'0,"21"0"0,0 0 16,0 0-16,0 0 0,0 0 15,22 0-15,63-21 0,-64 21 16,0-21-16,1 21 0,-1 0 15,0 0-15,1-22 0,-1 22 16,-21 0-16,21 0 0,-20 0 0,-1 0 16,0 0-16,0 0 15,0 0 1,-21 22 0,21-22-1,-21 21-15,0 0 16,22-21-16,-22 21 15,0 0-15,0 0 0,21 1 16,-21-1-16,0 0 0,0 0 16,0 21-16,0-20 0,0 20 0,0-21 15,0 21-15,0-20 0,0 20 16,0-21-16,21 21 0,-21-20 16,0 20-16,0-21 0,21 0 0,-21 0 15,0 1-15,0-1 0,0 0 0,0 0 16,0 0-16,0 0 15,0 1 1,-21-22-16,0 0 0,0 0 0,-1 21 16,1-21-16,0 0 0,-21 0 0,-1 0 15,22 0-15,-21 0 16,0 0-16,-1 0 0,-20 0 0,20 0 16,1 0-16,0 0 0,-1-21 0,1 21 15,0 0-15,21 0 0,-22 0 16,1 0-16,21 0 0,-22 0 0,22-22 15,0 22-15,0 0 0,0 0 16,0 0-16,21-21 16,0 0-1,0 0-15</inkml:trace>
  <inkml:trace contextRef="#ctx0" brushRef="#br0" timeOffset="32823.57">7345 9313 0,'0'0'0,"-21"0"0,-1 0 15,1 0 110,21-21-94,21 21-15,1-21-16,-1 21 16,0 0-16,21 0 0,1 0 0,-1-21 15,0 21-15,1 0 0,-1 0 0,21 0 16,-20 0-16,-1 0 0,22-21 16,-43 21-16,21 0 0,0 0 0,-20 0 15,-1 0-15,-42 0 47,-1 0-47,1 0 16,0 0-16</inkml:trace>
  <inkml:trace contextRef="#ctx0" brushRef="#br0" timeOffset="33573.12">7408 9483 0,'0'0'0,"-21"0"31,42 0-31,0 0 16,22-21-16,-22 21 0,21 0 0,-21 0 16,43-22-16,-22 22 0,1 0 15,-1 0-15,21-21 0,-20 21 16,20 0-16,-20 0 0,-1-21 0,0 21 15,1 0-15,-1 0 0,-21 0 0,0 0 16,0 0-16,-42 0 16,0 0-1,-21 21-15,-1-21 0,1 21 0,0-21 16,-22 22-16,1-22 0,-1 21 16,22 0-16,-22-21 0,1 21 0,21-21 15,-1 0-15,1 21 0,21-21 0,0 0 16,-1 0-16,1 0 0,21 21 15,21-21 1,1 0-16,-1 0 0,85 0 16,-64 0-1,0 0-15,22-21 0,-22 21 0,0 0 16,22 0-16,-22 0 0,1-21 0,-1 21 16,0 0-16,-21 0 0,1 0 15,-1 0-15,-42 21 16,-1-21-16,1 21 0,-21-21 15,0 22-15,-1-1 0,-20 0 16,20-21-16,1 21 0,0 0 16,-1-21-16,1 21 0,0 1 0,21-22 0,-1 0 15,22 21-15,22-21 16,20 0 0,-21 0-16,21 0 0,1 0 0,-1 0 15,0 0-15,1 0 0,20 0 16,-20-21-16,-1 21 0,21-22 15,-20 22-15,-22 0 0,21 0 0,-21 0 16,1-21-16,-44 21 16,-20 21-1,0-21-15,-1 22 0,-62-1 16,41 0-16,22 0 0,-22-21 0,22 21 16,-22 0-16,43-21 15,-21 22-15,21-22 0,0 0 0,42 0 16,0 0-1,0 0-15,21 0 0,-20 0 0,41-22 16,-21 1-16,22 0 0,-1 0 16,-20 0-16</inkml:trace>
  <inkml:trace contextRef="#ctx0" brushRef="#br0" timeOffset="34084.83">9059 8636 0,'0'0'0,"-21"0"31,0 0-15,21 21-16,0 0 15,0 1-15,0 20 0,0-21 16,0 21-16,0 1 0,0-1 0,0 0 16,0 1-16,0 20 0,0-20 15,0 20-15,0-21 0,0 22 0,21-1 16,-21 1-16,0-1 0,0 1 0,0-1 15,0 22-15,0-21 0,0-1 16,0 22-16,0-22 0,0 1 0,0-1 16,0 1-16,0-1 0,0 1 0,0-1 15,0 1-15,0-1 0,0 1 0,0-1 16,0-20-16,0 20 0,0-21 16,0 1-16,0-22 0,0 21 0,0-21 15,0 1-15,0-1 0,0 0 16,21-21-1,-21-21-15,0 0 16,0-1-16,0-20 16,0 21-16,21-21 0,-21-1 0,0 1 15,0-22-15</inkml:trace>
  <inkml:trace contextRef="#ctx0" brushRef="#br0" timeOffset="34673.01">8932 8784 0,'0'0'0,"0"-21"0,0 0 16,-42-43 0,21 64-16,0 0 15,-1 0-15,1 0 16,0 22-16,0-1 0,0 21 15,0-21-15,-1 22 0,1-1 0,0-21 16,0 21-16,0 1 0,0-1 16,-1 0-16,22 1 0,-21-22 15,0 0-15,21 21 0,-21-20 0,21-1 0,0 0 16,0-42 31,21 0-47,0-1 15,-21 1-15,21 0 0,1-21 0,-1 21 16,0-22-16,0 1 0,0 0 0,0-1 16,1 1-16,41-64 15,-42 64-15,0 21 0,1-22 0,20 22 16,-21-21-16,0 21 0,0-1 16,1 22-16,-1-21 0,0 21 0,0 0 15,0 0-15,0 0 0,1 21 16,-1 1-16,-21-1 15,21 21-15,0-21 0,-21 22 0,21 20 16,-21-21-16,21 22 0,1-22 16,-1 64-16,0-64 0,-21 1 15,21-1-15,0 0 0,-21 1 16,0-22-16,21 21 0,-21-21 0,22 1 16,-1-22-16,-21 21 0,0 0 0,21-21 15,0 0 1,0 0-1,0-21-15,-21 0 0</inkml:trace>
  <inkml:trace contextRef="#ctx0" brushRef="#br0" timeOffset="35597">11134 9292 0,'0'0'0,"-22"0"0,1 0 16,0-21-16,-21 21 0,21 0 15,-1 0-15,65 0 32,-22 0-17,21 0-15,22 0 0,-22 0 0,22 0 16,-1 0-16,1 0 0,-1 0 0,22 0 16,-22 0-16,1 0 0,20 0 15,-20 0-15,21 0 0,-22 0 16,1 0-16,-1 0 0,1 0 0,-1 0 0,1-21 15,-1 21-15,-21 0 0,1 0 0,-1 0 16,-21-21-16,22 21 0,-22 0 16,0 0-16,-21-21 0,0-1 31,0 1-15,-21 21-16,0 0 0,-1 0 0,1-21 15,0 21-15,-21 0 0,21-21 0,-1 21 16,1 0-16,0-21 0,0 21 15,0 0-15,0-21 0,-1 21 0,1 0 16,0 0-16,0 0 0,21-22 0,-21 22 16,0 0-16,42 0 47,0 0-47,0 0 0,0 0 15,0 0-15,22 0 0,-22 0 16,21 0-16,-21 0 0,22 0 0,-22 0 15,0 0-15,21 0 0,-20 0 16,-1 22-16,0-1 16,-21 0-16,0 0 15,0 0-15,-21 0 0,0-21 16,-1 22-16,1 20 0,0-21 0,-21 0 16,21 0-16,-22 1 0,22-1 0,-21 21 15,21-21-15,-1 0 0,1 1 16,0-1-16,0 0 0,0 0 15,0-21-15,21 21 0,-22-21 0,22 21 16,22-21 15,-1 0-31,0 0 0,0-21 0,0 0 16</inkml:trace>
  <inkml:trace contextRef="#ctx0" brushRef="#br0" timeOffset="36264.12">14626 8192 0,'0'-22'0,"0"44"0,21-65 0,-21 22 16,0 0-16,0 0 0,0 0 16,0-1-16,-21 22 15,0 0-15,0 0 16,0 0-16,-1 0 0,-20 0 15,21 0-15,0 22 0,-22-1 16,1 21-16,0-21 0,-1 22 0,1-1 16,-64 64-16,64-43 0,0 1 15,-1-22-15,1 22 0,0-1 16,20 22-16,1-22 0,0 1 0,21-1 16,-21 1-16,21-1 0,0 1 15,0-1-15,0-20 0,21 20 0,0-21 16,0 1-16,1-1 0,-1 0 0,0-20 15,0 20-15,0 0 0,22-21 16,-22 22-16,0-22 0,42 21 16,-20-21-16,-1 1 0,-21-22 15,22 21-15,-22-21 0,21 0 0,0 0 16,-20 0-16,20 0 0,-21 0 0,21-21 16,-20 21-16,20-22 0,-21 1 15,21 0-15,22-42 0</inkml:trace>
  <inkml:trace contextRef="#ctx0" brushRef="#br0" timeOffset="39468.51">15007 8530 0,'21'-21'0,"-21"0"16,0 0 0,0 0 15,-21 21-15,21 21-1,-21 0-15,0 0 16,21 0-16,-21 22 0,21-22 15,0 21-15,-22 22 0,22-22 16,0 0-16,0 1 0,0-22 16,0 21-16,0 0 0,0-20 15,0 20-15,0-21 0,22 0 0,-1 0 16,0 1-16,0-22 0,21 21 16,-20-21-16,-1 0 0,21 0 15,-21 0-15,22 0 0,-22 0 0,0-21 16,21 21-16,1-22 0,-22 1 0,21 0 15,-21 0-15,0 0 0,43-43 16,-64 22-16,0 0 0,0-1 16,0 1-16,0 21 0,0-22 15,0 1-15,-21 0 0,0-1 0,-1 1 16,-20 0-16,21 21 0,0-22 16,-22 22-16,1 0 0,21 21 0,0 0 15,-22 0-15,22 0 0,-21 0 16,21 0-16,0 21 0,-1-21 0,1 21 15,21 22-15,0-22 0,-21 0 0,21 0 16,0 0-16,0 22 0,0-22 16,0 0-16,0 0 0,21 21 0,0-20 15,1-1-15,20 21 0</inkml:trace>
  <inkml:trace contextRef="#ctx0" brushRef="#br0" timeOffset="39734.87">15981 8848 0,'0'21'16,"0"0"-1,0 0-15,0 0 0,0 1 16,0 20-16,0-21 0,0 0 15,0 0-15,-21 43 16,-1-43-16,1 21 0,0-20 0,0-1 0,0 0 16,0 0-16,-1-21 0,1 21 15,0-21-15,21 21 16,-21-21-16</inkml:trace>
  <inkml:trace contextRef="#ctx0" brushRef="#br0" timeOffset="40089.67">16954 8382 0,'0'0'0,"22"-21"16,-1 21-16,0-21 16,21 21-16,-21 0 0,22 0 0,-1 0 15,0-21-15,-20 21 0,20 0 16,0 0-16,1 0 0,-1 0 0,-21 0 15,21 0-15,-20 0 0,-1 0 0,-42 0 32,-1 0-32,-20 0 15,21 0-15,-21 0 0</inkml:trace>
  <inkml:trace contextRef="#ctx0" brushRef="#br0" timeOffset="40553.92">16933 8403 0,'-21'21'0,"42"-42"0,-63 64 16,42-22-16,-21 21 0,0-21 0,21 0 0,0 1 15,-22-1-15,1 0 16,21 0-16,-21 0 0,21 0 16,21-21 30,0-21-46,1 21 16,-22-21-16,21 21 0,0 0 16,0-21-16,0 21 0,22-21 15,-22 21-15,0 0 0,0 0 0,21 0 16,-20 0-16,20 0 0,0 0 16,-21 0-16,22 21 0,-22 0 0,0-21 15,0 21-15,0 0 0,1 1 0,-22-1 16,0 0-16,0 21 0,0-21 15,0 1-15,0-1 0,-22 0 16,1 0-16,-21 0 0,21 0 0,-22-21 16,1 22-16,21-1 0,-21-21 0,-1 21 15,1-21-15,21 0 0,-22 0 16,22 0-16,0 0 0,-42 0 16,41 0-16,1 0 15,21-21 16,21 0-31,1 21 0,20-22 16,-21 1-16</inkml:trace>
  <inkml:trace contextRef="#ctx0" brushRef="#br0" timeOffset="41302.01">17907 8530 0,'0'0'0,"0"-21"0,0 0 16,-21 21 0,0 0-16,-1 0 15,1 0-15,0 21 0,0 0 16,0 0-16,0 1 0,-1-1 16,22 0-16,0 21 0,-21-21 15,21 106 1,0-84-16,21-22 0,1 0 15,-1-21-15,0 21 0,0 0 16,21-21-16,-20 0 0,20 0 0,-21 0 16,0 0-16,22 0 0,-22 0 0,0 0 15,0 0-15,0-21 0,0 0 16,1 0-16,-22 0 16,0 0-16,0-1 0,0 1 0,-22-21 15,1 21-15,0 0 0,0-22 0,0 22 16,0 0-16,-1 0 0,1 0 15,21-1-15,-21 1 0,21 0 0,0 0 16,0 0-16,21 0 0,0-1 16,22 22-16,-22-21 0,21 21 15,1 0-15,-1 0 0,0 0 0,1 0 16,-1 0-16,0 0 0,1 0 0,-1 21 16,0 1-16,-21-1 0,1 0 15,20 21-15,-42-21 0,0 1 16,0 20-16,0-21 0,0 0 15,-21 22-15,0-22 0,21 0 16,-22 21-16,1-21 0,21 1 0,-21-1 16,21 0-16,0 0 0,0 0 0,21 0 15,22-21-15,-22 0 16,0 0-16,21 0 0,-21 0 0,22 0 16,-22 0-16,21 0 0,-21 0 0,22-21 15,-1 0-15,-21 21 0,0-42 16,1 21-16,-1-1 0,0 1 0,-21-21 15,0 21-15,0-22 0,0 1 16,0 21-16,0-21 0,-21 20 0,-22 1 16,22-21-16,0 21 0,-21 21 15,21-21-15,-22-1 0,22 22 0,-21 0 16,21 0-16,-22 0 0,22 0 0,0 0 16,0 0-16,21 22 0,0-1 15,0 0-15,0 0 16,21 0-16,0-21 15,0 0-15,0 0 0,22 0 16,-22 0-16</inkml:trace>
  <inkml:trace contextRef="#ctx0" brushRef="#br0" timeOffset="41638.86">18986 8022 0,'0'-21'0,"0"42"0,0-84 0,22 42 15,-22-1-15,21-20 0,0 42 16,-21-21-16,21 21 0,0 0 16,0 0-16,1 0 0,-1 0 0,21 0 15,-21 21-15,22 0 0,-1 0 0,-21 22 16,21-1-16,1 0 0,-22 22 16,21-22-16,-21 22 0,1-1 0,-1-20 15,0 20-15,0 1 0,-21-1 16,0 1-16,0-1 0,0 1 0,0-1 15,-21-21-15,0 22 0,0-1 16,-1-20-16,-20-1 0,21 0 0,-21 1 16,20-1-16,-20-21 0,0 22 0,-1-22 15,22 0-15,-21 0 0,0 0 16,20-21-16,1 21 0,-21 1 0,21-22 16,0 0-16,-1 21 0,1-21 15,0 21-15,0-21 0,0 0 0</inkml:trace>
  <inkml:trace contextRef="#ctx0" brushRef="#br0" timeOffset="42492.03">2730 13208 0,'0'0'0,"0"-21"15,0 0-15,0 0 0,-21 21 16,21-22-16,0 1 0,0 0 0,-21 21 15,21-21-15,0 42 32,0 0-32,0 22 0,0-1 15,0 21-15,21 1 0,-21-1 0,21 22 16,-21 0-16,0 21 0,22 423 31,-22-445-31,0 1 16,0 0-16,0-22 0,0 1 15,0-22-15,0 22 0,0-22 0,-22-21 16,22 0-16,0 0 0,0 1 16,0-44-1,22 1-15,-22 0 0,21-21 16,-21-1-16,0 1 0,0 0 16,0-22-16</inkml:trace>
  <inkml:trace contextRef="#ctx0" brushRef="#br0" timeOffset="43345.36">2815 13293 0,'0'-64'0,"0"128"0,0-170 0,0 42 0,0 22 0,-21 0 15,0-43 1,21 64-16,0 0 0,0 0 16,21 21-1,0 0-15,21 0 0,212 0 31,-190-22-31,42 22 0,-22 0 16,22 0-16,0 0 0,0-21 0,21 21 0,0-21 16,169 21-1,-126-21-15,-22 0 0,21 21 0,0 0 16,22 0-16,-1-21 0,-20 21 0,20 0 16,1 0-16,-22-22 0,22 22 15,-22 0-15,0-21 0,1 0 0,-22 21 16,0 0-16,0-21 0,-21 21 15,0-21-15,-21 21 0,0 0 0,-22-21 16,1-1-16,0 22 0,-22 0 0,1 0 16,-22-21-16,0 21 0,-20 0 15,-1 0-15,0 0 0,0 0 0,-21 21 32,0 1-17,0-1-15,0 21 0,0-21 16,0 22-16,0-1 0,0 0 0,0 1 15,0-1-15,0 21 0,0-20 16,0-1-16,0 22 0,0-22 0,0 21 16,0-20-16,0 20 0,0 1 0,0-1 15,0-20-15,0 20 0,0 1 16,0-1-16,0 1 0,0-1 0,0 1 16,0-22-16,0 0 0,0 22 0,0-22 15,0 0-15,0 1 0,0-1 16,0 0-16,-21 1 0,21-1 0,-21-21 15,21 22-15,0-22 0,0 21 16,-21-21-16,-1 0 0,1 1 0,21-1 16,-21 0-16,0 0 0,0 0 15,-43 0-15,43 1 0,-21-1 16,-22 0-16,22-21 0,-64 21 16,64-21-16,-22 0 15,-147 21-15,41-21 16,64 0-16,-21 0 0,22 0 15,-22 21-15,0-21 0,-22 0 16,22 0-16,-42 0 0,21 22 16,-21-22-16,20 0 0,-20 0 0,0 21 15,-1-21-15,-20 0 0,21 21 0,-22-21 16,22 0-16,-22 0 0,22 21 16,-22-21-16,43 0 0,-21 0 0,42 0 15,-21 0-15,42 0 0,0 21 16,21-21-16,1 0 0,20 0 0,1 0 15,42 0-15,-22 0 0,22 0 16,21-21-16,0 0 16,21 0-16,22 21 0,-22-21 15,21-1-15,22 1 0,-22 0 0</inkml:trace>
  <inkml:trace contextRef="#ctx0" brushRef="#br0" timeOffset="44096.12">6900 12679 0,'0'21'47,"0"0"-47,0 0 0,0 1 15,0-1-15,0 0 0,0 21 16,0 1-16,0-1 0,21 0 15,-21 22-15,0-1 0,22 1 0,-22-1 16,21 1-16,-21-1 0,21 22 16,-21 0-16,0-1 0,0 1 0,0 0 15,0-1-15,0-20 0,0 20 0,0-20 16,0 21-16,0-22 0,0 22 16,0-22-16,0-20 0,-21 62 15,21-41-15,0-43 0,0 21 0,0 1 16,0-22-16,0 0 0,0 0 15,0-42 1,0 0 0,0 0-16,0 0 0,0-1 0,21-20 15,0-43-15</inkml:trace>
  <inkml:trace contextRef="#ctx0" brushRef="#br0" timeOffset="45203.48">7154 13420 0,'0'0'0,"0"-21"0,0-1 16,21 22-1,1-21-15,-1 21 0,21 0 16,-21-21-16,22 21 0,-1 0 15,0-21-15,1 21 0,-1-21 0,21 21 16,-20 0-16,-1-21 0,0 21 0,1 0 16,-1 0-16,0-22 0,1 22 15,-22 0-15,21 0 0,-21 0 16,1 0-16,-22 22 31,0-1-31,-22 0 0,22 0 16,0 0-16,-21 0 0,21 1 0,0-1 15,-21 0-15,21 21 0,0-21 16,0 22-16,0-1 0,0-21 0,0 22 16,0-1-16,21-21 0,-21 21 0,21 1 15,-21-22-15,0 42 16,0-41-16,0-1 0,0 0 0,0 0 16,0 0-16,0 0 0,0 1 15,-21-22 16,0 0-31,0 0 0,-21 0 16,20 0-16,-20 0 0,0 0 0,-1 0 16,-20 0-16,21 0 0,-22-22 15,1 1-15,-1 21 0,1-21 0,-1 21 16,1-21-16,-1 0 0,22 21 0,-22-21 16,1 21-16,20-22 0,1 1 15,0 21-15,21 0 0,-22-21 0,43 0 16,21 21-1,1-21 1,20 21-16,0 0 0,1-21 0,20-1 16,-21 22-16,22-21 0,21 0 0,-22 0 15,1 0-15,-1 0 16,22-1-16,-22 1 0,1 0 0,-22 0 16,22 0-16,-22 0 0,0 21 0,-21-22 15,1 1-15,-65 21 16,22 0-16,-21 0 15,-1 0-15,1 0 0,-21 0 0,-1 0 16,22 21-16,-22-21 0,22 22 16,0-22-16,-1 21 0,22-21 0,0 0 15,0 0-15,21 21 0,21-21 16,0 0-16,0 0 16,22 0-16,-1 0 0,0 0 15,1 0-15,20 0 0,-21 0 0,22 0 16,-22 0-16,1 0 0,-1 0 15,0 0-15,-21 0 0,1 0 0,-1 0 16,-21 21-16,-21 0 0,-1 0 16,-20-21-16,0 22 0,-1-1 15,-20 0-15,21 0 0,-22 21 0,1-20 16,-1-1-16,1 0 0,-22 21 16,43-21-16,20-21 0,1 22 15,42-22 1,1 0-16,20 0 0,0 0 0,1 0 15,-1-22-15,21 1 0,1 21 16,-1-21-16,-20 0 0,20 0 16,43 0-16,-42 21 15,-43 0-15,21 0 0,-21 0 0,0 0 0,-42 0 32,-21 21-32,21 0 0,-22-21 0,-20 21 15,21 0-15,-1 0 0,-20 1 0,20-1 16,1 0-16,21 0 15,-21 0-15,-1 0 0,43 1 0,21-22 16,1 0 0,-1 0-16,21 0 0</inkml:trace>
  <inkml:trace contextRef="#ctx0" brushRef="#br0" timeOffset="45782">9229 12785 0,'0'-21'0,"0"42"0,0-64 0,0 22 16,0 0-16,0 0 0,-22 21 15,22 42 17,0-21-32,0 22 0,0-1 15,0 22-15,22-1 0,-22 1 16,0-1-16,0 22 0,21-22 0,-21 22 16,0 0-16,0-1 0,21 1 0,-21 0 15,0-1-15,0 1 0,0 0 16,0-1-16,0 1 0,0-22 0,0 1 15,-21 21-15,0-43 0,21 21 0,-22 1 16,22 21-16,-21-43 16,21-21-16,0 0 0,-21 0 15,21 1-15,0-44 16,0 1 0,0 0-16,0 0 15,0 0-15,0-22 0,0 1 16,0 21-16,-21 0 0</inkml:trace>
  <inkml:trace contextRef="#ctx0" brushRef="#br0" timeOffset="46085.82">8721 14118 0,'0'0'0,"21"0"47,0 0-47,0 21 0,0 1 16,0-22-16,1 21 0,20 0 15,-21 0-15,21 21 0,1 1 16,-1-1-16,-21-21 0,0 0 0,22 22 16,-22-22-16,-21 0 0,21 21 15,0-20-15,0-1 0,-21 0 16,22 0-16,-1-21 0,0 0 15,0 0 1,0 0-16,-21-21 16,21 0-16,1 0 0,-1-1 0,-21-20 15,21 21-15</inkml:trace>
  <inkml:trace contextRef="#ctx0" brushRef="#br0" timeOffset="46290.71">9673 13970 0,'21'-21'16,"-42"42"-16,42-63 0,-21 21 0,-21 42 31,0 0-31,0 0 0,0 0 16,-1 0-16,1 22 0,-21-22 15,21 21-15,-22 1 0,22-1 16,-21 0-16,21 1 0,0-1 0,-22 0 16,22 1-16,0-22 0,0 42 15,21-42-15,0 1 0,0-1 16,21-21-1,0 0-15</inkml:trace>
  <inkml:trace contextRef="#ctx0" brushRef="#br0" timeOffset="47112.23">11197 13123 0,'-21'0'16,"42"0"-16,-21 0 16,191 0-1,-128 0 1,22 0-16,-1 0 0,1 0 15,21 0-15,0 0 0,0-21 0,-1 21 16,-20 0-16,21 0 0,0 0 0,-22 0 16,22 0-16,-21 0 0,0 0 15,-1-21-15,-20 21 0,-1 0 16,1 0-16,-1 0 0,-20 0 0,-1 0 16,-21 0-16,-21-21 15,0 0 1,-21 21-16,-21-21 0,20 21 15,1-22-15,-21 22 0,0-21 16,20 21-16,-20-21 0,21 21 0,-64-42 16,64 42-16,-21-21 15,-1-1-15,22 22 0,-21-21 0,21 21 16,0-21-16,-1 21 0,1-21 16,42 21 30,1 0-46,83 42 16,-62-42 0,-1 21-16,-21-21 0,64 22 15,-43-1-15,-21-21 0,22 21 0,-1 0 16,-21 0-16,-21 0 16,0 1-16,0-1 0,0 0 15,-21 21-15,0-21 0,0 1 0,-22 20 16,1-21-16,-43 43 0,43-22 15,0-21-15,-1 0 0,1 22 16,0-22-16,-22 21 0,43-21 0,0-21 16,0 21-16,42-21 31,0 0-31,0-21 16</inkml:trace>
  <inkml:trace contextRef="#ctx0" brushRef="#br0" timeOffset="47732.73">15473 12171 0,'21'-21'0,"-42"42"0,63-85 0,-42 43 0,0-21 15,0 21-15,0 0 16,-21 21-16,0 0 0,0 0 15,-1 0-15,-20 21 0,-85 63 16,64-20-16,20-22 16,-20 22-16,20-1 0,1 1 15,0-1-15,-1 22 0,1 0 16,21-22-16,0 22 0,0-1 0,-1-20 16,22-1-16,0 1 0,0-1 15,0-20-15,0 20 0,0-20 0,22-1 16,-1-21-16,42 43 0,-42-43 0,22 0 15,-1 0-15,0 0 16,43-21-16,-43 0 0,43 0 16,-43 0-16,22 0 0,-22-21 0,-21 21 15,22-21-15,41-21 16,-41 20-16,-22 1 0</inkml:trace>
  <inkml:trace contextRef="#ctx0" brushRef="#br0" timeOffset="49518.46">15854 12467 0,'0'-21'47,"-21"21"-47,-1 0 78,1 0-62,21 21-16,0 0 15,0 1-15,-42 62 32,42-63-32,0 1 0,0-1 15,0 21-15,0-21 0,0 43 0,0-43 16,0 0-16,0 0 16,0 22-16,0-22 0,0 0 15,0 0-15,21 0 0,0-21 0,0 21 16,1-21-16,-1 0 15,0 0-15,21 0 0,-21 0 0,1 0 16,20 0-16,0-21 0,-21 21 0,22-21 16,-22 0-16,21 0 0,-21 0 15,22-1-15,-22 1 0,0 0 0,0 0 16,0-21-16,-21 20 0,0-20 0,0 0 16,0-1-16,0 22 0,0-21 15,0 0-15,-21-1 0,0 1 0,0 21 16,0-22-16,0 22 0,-1 0 15,1 0-15,0 21 0,0 0 16,0 0-16,0 0 0,-22 0 0,22 0 16,0 21-16,0 0 0,0 0 15,-22 1-15,22-1 0,0 0 0,21 0 16,-21 0-16,21 0 0,-21 22 16,21-22-16,0 0 0,0 0 0,0 0 15,21 22-15,0-22 0,0 0 0</inkml:trace>
  <inkml:trace contextRef="#ctx0" brushRef="#br0" timeOffset="49783.31">16722 12869 0,'0'0'0,"21"22"31,-21-1-31,0 0 0,0 0 16,0 0-16,0 0 0,0 1 15,-21-1-15,-1 0 0,1 0 0,0 0 16,21 0-16,-42 1 0,21-1 16,-1 0-16,1 0 0,21 0 0,-21-21 15,21 21-15,21-21 31</inkml:trace>
  <inkml:trace contextRef="#ctx0" brushRef="#br0" timeOffset="50094.14">17335 12467 0,'0'0'0,"-21"0"15,21-21 1,21 21 0,1 0-16,-1 0 0,0 0 15,0 0-15,0 0 0,0 0 16,1 0-16,-1 0 15,0 0-15,0 0 0,0 0 16,0 0-16,1 0 0,-1 0 16,0 0-1,0-21-15,0 21 0,0 0 0</inkml:trace>
  <inkml:trace contextRef="#ctx0" brushRef="#br0" timeOffset="50363.97">18394 12129 0,'0'0'15,"21"0"1,-21-22-16,21 22 0,0 0 15,0 0-15,1 0 0,20 0 16,-21-21-16,21 21 0,1 0 16,-22 0-16,0 0 0,0-21 15,0 21-15,1-21 16,-22 0 0</inkml:trace>
  <inkml:trace contextRef="#ctx0" brushRef="#br0" timeOffset="50843.69">18309 12086 0,'0'0'0,"-85"85"15,85-64 1,-21 0-16,0 0 0,21 1 0,-21-1 16,21 0-16,0 0 0,0 0 15,0 0-15,-21 1 0,21-1 16,0 0-16,0 0 15,21-21 17,0 0-17,0-21-15,0 21 0,1 0 16,-1-21-16,0 21 0,21 0 0,-21 0 16,43-21-16,-22 21 0,-21 0 15,22 0-15,-22 0 0,21 21 16,-21-21-16,1 21 0,-1 0 0,0-21 15,0 21-15,0 0 0,-21 1 16,21-1-16,-21 0 0,0 0 0,0 0 16,0 0-16,-21 22 15,0-22-15,0 0 0,0 0 0,-22 0 16,22-21-16,-21 22 0,21-22 0,-22 0 16,22 21-16,-21-21 0,0 0 15,20 0-15,-20 0 0,0 0 0,21 0 16,-1 0-16,1 0 0,0 0 0,0 0 15,21-21 17,0-1-32,21 22 0,0-21 15,22 21-15,-22-21 0</inkml:trace>
  <inkml:trace contextRef="#ctx0" brushRef="#br0" timeOffset="51572.28">19283 12213 0,'0'-21'32,"-21"21"-32,-1 21 0,1 0 15,-21 1-15,21-1 0,0 0 16,-1 0-16,1 21 0,0-20 0,0 20 15,21-21-15,0 0 0,0 22 0,0-22 16,0 0-16,0 0 0,0 0 16,0 0-16,0 1 0,21-1 15,0-21-15,0 0 0,1 0 16,-1 0-16,0 0 0,0 0 0,0 0 16,0 0-16,1-21 0,-1 21 0,0-22 15,-21 1-15,0 0 16,0 0-16,0 0 0,0 0 0,0-1 15,0 1-15,-21-21 0,21 21 0,-21 0 16,21-1-16,-22-20 0,22 21 16,0 0-16,0 0 0,0-1 15,22 1-15,-1 21 0,0-21 16,64 21 0,-43-21-16,0 21 0,1 0 15,-1 0-15,0 0 0,1 0 0,20 21 16,-42-21-16,0 21 0,22 0 15,-43 1-15,0-1 0,0 21 16,0-21-16,0 0 0,0 1 0,0-1 16,-21 21-16,-1-21 0,1 0 0,0 1 15,0-1-15,21 0 0,0 0 16,0 0-16,0 0 0,0 1 16,0-1-16,21-21 0,0 0 15,0 0-15,22 0 0,-22 0 16,0 0-16,21 0 0,-20 0 0,20-21 15,-21 21-15,0-22 0,22 22 0,-22-21 16,0 0-16,-21 0 0,21 0 16,-21-22-16,0 22 0,0 0 0,0-21 15,0-1-15,0 22 0,-21-21 16,0 0-16,0 20 0,-1 1 0,1 0 16,0 0-16,0 0 0,0 21 15,0 0-15,-1 0 0,1 0 0,0 0 16,0 0-16,0 21 15,21 0-15,-21-21 0,21 21 0,0 0 16,0 1-16,21-22 16,0 0-16</inkml:trace>
  <inkml:trace contextRef="#ctx0" brushRef="#br0" timeOffset="51947.17">20468 11705 0,'-21'-21'15,"42"42"-15,-63-63 0,42 21 0,21 21 32,21 21-17,-21 0-15,22 0 0,-1 0 0,0 1 16,1-1-16,-1 0 0,0 21 0,1-21 15,-1 22-15,0-1 0,1 22 16,-1-22-16,0 0 0,1 22 0,-22-22 16,-21 22-16,0-1 0,0-21 0,0 64 15,-21-42-15,-22-22 16,22 22-16,-21-22 0,-43 43 16,43-43-16,0 0 0,-1 1 15,1-22-15,0 21 0,-1-21 0,1 0 16,-22 1-16,22-1 15,21-21-15,0 0 0,0 21 0,-1-21 16,44 0 0</inkml:trace>
  <inkml:trace contextRef="#ctx0" brushRef="#br0" timeOffset="52172.55">21294 12933 0,'0'21'16,"0"-42"46,0 0-62</inkml:trace>
  <inkml:trace contextRef="#ctx0" brushRef="#br0" timeOffset="120351.84">14012 15304 0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7:50:48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7260 42 0,'-21'0'0,"0"0"16,0 0 15,21 22 16,0-1-16,21-21-15</inkml:trace>
  <inkml:trace contextRef="#ctx0" brushRef="#br0" timeOffset="1490.43">2561 529 0,'-21'0'0,"21"21"16,21-42 31,0 0-47,22 0 16,-22 0-16,0 0 0,0-1 15,0 1-15,22 0 0,-22 0 16,0-21-16,0 20 0,0-20 15,0 21-15,1-21 0,-22 20 0,0 1 16,0 0-16,0-21 0,0 21 16,-22-1-16,1 22 0,0 0 15,-21 0-15,21 0 0,-22 0 16,1 22-16,-22-1 0,22 0 16,-21 0-16,20 0 0,-20 22 0,20-22 15,-20 21-15,21 0 0,-1-20 16,1 20-16,21-21 0,-22 21 0,22-20 15,0 20-15,21-21 0,0 0 16,-21 0-16,21 22 0,0-22 0,0 0 16,0 0-16,0 0 15,21 1-15,-21-1 0,21-21 16,0 21-16,1 0 0,20 0 0,-21 0 16,21-21-16,1 22 15,-1-1-15,0 0 0,1 0 0,-1-21 0,0 21 16,1 0-16,-1 1 0,0 20 15,-20-21-15,20 0 0,-21 0 0,0 22 16,0-22-16,-21 21 0,0-21 16,0 22-16,0-1 0,-21-21 15,0 22-15,-21-1 0,21-21 0,-22 21 16,1-20-16,0-1 0,-22 21 16,22-21-16,-1 0 0,-20-21 15,21 22-15,-22-22 0,22 0 16,-22 0-16,22 0 0,0 0 0,-1-22 15,-20 22-15,20-21 0,1 0 16,0 0-16,-1 0 0,22-22 0,-21 22 16,0 0-16,20-21 0,-20 21 15,21-1-15,0 1 16,21-21-16,0 21 0,0 0 0,0-1 16,0 1-16,21 0 0,0 21 15,0-21-15,0 0 0,1 0 0,20 21 16,-21-22-16</inkml:trace>
  <inkml:trace contextRef="#ctx0" brushRef="#br0" timeOffset="3650.51">3196 804 0,'0'0'0,"0"-21"16,0 0-16,-21 21 15,0 0 1,0 0-1,21 21-15,-22 0 16,22 1-16,0-1 0,0 21 0,0-21 16,0 22-16,0-22 15,0 21-15,-21-21 0,21 22 0,-21-1 16,21-21-16,0 21 0,0-20 0,0 20 16,0-21-16,0 0 0,0 0 15,0 1-15,0-1 0,0 0 16,0 0-16,21-21 0,0 21 15,1-21-15,-1 0 16,0 0-16,0 0 16,0 0-16,0 0 0,1 0 15,20-21-15,-21 0 0,0 0 0,22 0 16,-22-1-16,21 1 0,0-21 0,1 21 16,-22-22-16,21 22 15,1-21-15,-22 0 0,0 20 0,0-20 16,0 21-16,-21 0 0,21 0 0,-21-1 15,0 1-15,-21 21 16,0 0 0,0 0-16,0 0 0,0 0 0,21 21 15,-22-21-15,22 22 16,0-1-16,0 0 16,22 0-16,-1 0 15,-21 0-15,21 1 16,-21-1-16,21 0 0,-21 0 15,0 0-15,0 0 0,0 1 16,0-1-16,0 0 16,0 0-16,0 0 0,21 0 0,-21 1 15,21-1-15,-21 0 0,22 0 16,-22 0-16,21-21 0,0 0 16,0 21-16,0-21 0,0 0 15,22 0-15,-22 0 0,0 0 16,0-21-16,22 21 0,-22-21 15,0 0-15,21 0 0,-21 0 0,22-1 16,-1 1-16,-21 0 16,22-21-16,-22 21 0,21-22 0,-21 22 0,0-21 15,1-1-15,-1 22 16,-21-21-16,0 21 0,21 0 0,-21-1 16,0 1-16,0 0 0,0 0 15,-21 21 1,0 0-16,-1 0 0,1 0 15,0 0-15,0 21 0,0-21 0,0 21 16,-1 22-16,1-22 0,0 0 16,21 0-16,-21 21 0,21-20 15,-21 20-15,21 0 16,0 1-16,0-22 0,0 0 0,0 0 0,0 0 16,0 0-16,21 1 15,0-22-15,21 0 0,-20 21 16,-1-21-16,21 0 0,43 0 15,-43 0-15,0 0 0,22-21 16,-22 21-16,1-22 0,-1 1 16,21 21-16,-20-21 0,-1 0 0,-21 0 15,22 0-15,-22-1 0,0 1 16,0 0-16,0 0 0,0 0 0,-21 0 16,22-1-16,-22 1 0,0-21 15,0 21-15,0 0 0,0-1 0,0 1 16,0 0-16,0 0 15,-22 21-15,1 0 16,0 0 0,0 0-16,0 21 0,21 0 15,-21 0-15,-1 1 0,22-1 16,-21 0-16,21 0 0,-21 0 0,21 22 16,0-22-16,0 0 0,0 0 15,0 21-15,0-20 0,0-1 0,0 0 16,0 0-16,0 0 0,21 0 15,0-21-15,1 22 0,-1-1 16,0-21-16,0 0 0,0 0 0,22 0 16,-22 0-16,21 0 0,0 0 15,-20 0-15,20-21 0,0-1 0,-21 22 16,22-21-16,-1 0 0,-21 0 16,43-43-16,-22 22 0,-21 21 15,0-21-15,22-22 16,-22 43-16,0 0 0,0-22 0,-21 22 15,0 0-15,0 0 16,21 21-16,-42 21 31,21 0-31,-21 0 16,21 1-16,0 20 0,-21-21 16,21 0-16,-21 22 0,21-22 15,-21 21-15,21-21 0,0 22 0,-22-22 16,22 0-16,-21 21 0,21-21 15,0 1-15,0-1 0,0 0 16,-21-21-16,21 21 16,0-42 15,0 0-31,0 0 0,21-22 16,-21 22-16,21-21 0,1 21 15,-22-22-15,21 1 0,0 0 16,0-1-16,0 22 0,0-21 15,1-1-15,20 22 0,-21 0 0,0 0 16,0 0-16,22 0 0,-22 21 0,0 0 16,0 0-16,0 0 0,1 0 15,-1 0-15,0 21 0,0 0 16,-21 0-16,0 0 0,21 0 0,-21 22 16,0-22-16,0 21 0,0-21 15,0 1-15,0 20 0,0-21 0,0 21 16,0-20-16,0-1 0,0 0 15,0 0-15,0 0 0,0 0 16,0 1-16,21-22 0,1 0 16,-1 0-16,0 0 15,0 0-15,0 0 0,0 0 0,22-22 16,-22 22-16,21-21 0,1 0 16,-1-21-16,0 21 0,22-1 15,-22-20-15,0 21 0,1-21 0,-22-1 16,21 1-16,1-22 0,-43 43 15,0-21-15,0 21 0,0 0 16,0-1-16,-22 22 16,1 0-16,0 0 0,0 22 15,0-22-15,-22 21 0,22 0 0,0 0 16,0 0-16,21 0 0,0 1 16,0 20-16,0-21 0,0 0 0,0 0 15,21 1-15,0-1 0,0 0 16,22-21-16,-22 21 0,0 0 15,0 0-15,0-21 0,1 22 0,-22-1 16,21-21-16,-21 21 0,0 0 16,0 0-16,-21-21 15,-1 21-15,1-21 16,0 0-16,0 22 0,-21-22 0,20 0 16,1 0-16,-21 0 0,21 0 15,0 21-15,-1-21 0,1 0 16,21-21-1,0-1-15,0 1 16,21 0-16,1 0 0</inkml:trace>
  <inkml:trace contextRef="#ctx0" brushRef="#br0" timeOffset="4275.14">7070 127 0,'0'-21'0,"0"42"0,-22-42 16,22 42-1,0 0 1,0 0-16,0 22 0,0-1 15,0 0-15,0 1 0,0-1 0,0 0 16,0 22-16,0-22 0,0 22 16,-21-22-16,21 22 0,0-1 0,0-21 15,0 22-15,0-22 0,-21 22 16,21-22-16,-21 0 0,21 1 0,0-1 16,0 0-16,0-20 0,0-1 15,-21 0-15,21 0 0,0 0 16,-21-21-1,21-21 1,0 0 0,0 0-16,0 0 0,0-22 0,0 22 15,21-21-15,-21-1 0,21 1 0,0 0 16,0-1-16,0 1 0,1 0 16,20-43-16,0 43 0,-21 21 15,1-1-15,20 1 0,-21 0 16,0 21-16,22 0 0,-22 0 0,0 0 15,0 21-15,0 0 0,0 1 16,-21 20-16,0-21 0,0 21 16,0 1-16,0-1 0,0 0 15,0 1-15,0-22 0,-21 21 0,21 1 16,0-22-16,-42 21 16,42-21-16,-21 0 0,21 1 0,0-1 15,-21-21 1,21-21-1,0-1 1,21 1-16</inkml:trace>
  <inkml:trace contextRef="#ctx0" brushRef="#br0" timeOffset="4715.89">7895 699 0,'0'0'0,"0"-22"15,0 1-15,0 0 0,-42 0 32,21 21-32,-1 0 15,22 21-15,-21 0 0,0 0 16,0 22-16,21-22 0,-21 21 16,0 1-16,-1-1 0,1 21 0,0-20 15,0-1-15,21 0 0,0-20 16,0 20-16,0-21 0,0 0 0,0 0 15,0 1-15,0-1 0,21-21 16,0 0-16,0 0 0,22 0 0,-22 0 16,21 0-16,-21 0 0,22 0 15,-22-21-15,21-1 0,-21 1 0,22 0 16,-22 0-16,0-21 0,0 20 16,-21-20-16,0 0 0,0-1 0,0 22 15,0-21-15,0 0 0,0-1 16,0 1-16,-21 21 0,21-22 15,-21 22-15,0 21 0,-22-21 0,22 21 16,0 0-16,0 0 0,-21 0 16,20 0-16,1 0 0,0 0 0,0 21 15,0-21-15,21 21 0,-21 1 16,21-1-16,21-21 16</inkml:trace>
  <inkml:trace contextRef="#ctx0" brushRef="#br0" timeOffset="5047.7">8488 0 0,'-21'0'16,"-1"21"-1,22 0-15,-21 22 0,21 20 16,0-20-16,0 62 0,0-41 16,-21-1-16,21 1 0,0-1 15,-21-20-15,21 20 0,0 1 16,0-22-16,0 22 0,0-22 0,-21 0 16,21 1-16,0-1 0,0 0 15,0-21-15,0 22 0,0-22 0,0 0 16,0 0-16,0 0 15,21-21-15,0 0 0,0 0 16,0 0-16,1 0 0,-1-21 16,0 0-16,0 0 0,0 0 0,0-22 15</inkml:trace>
  <inkml:trace contextRef="#ctx0" brushRef="#br0" timeOffset="5256.59">8149 635 0,'0'0'16,"21"0"-1,0 0 1,1 0-16,20 0 0,-21 0 16,21 0-16,1 0 0,41-42 15,-62 42-15,62-21 16,-41 21-16,-22-22 0,63 1 15</inkml:trace>
  <inkml:trace contextRef="#ctx0" brushRef="#br0" timeOffset="6522.95">10604 318 0,'0'0'16,"0"-22"-16,-21 22 16,0 0-1,0 22-15,21-1 16,0 21-16,-21-21 0,0 22 16,-1-1-16,22 0 0,-21 1 0,0 20 15,0-21-15,21 1 0,-21-1 16,21 22-16,0-22 0,0 21 15,0-20-15,0-22 0,0 0 16,21 0-16,0-21 0,0 21 16,0-21-16,1 0 0,20 0 15,0 0-15,-21-21 0,22 0 0,-1 21 16,0-42-16,1 21 0,-1-1 0,0-20 16,1 21-16,-22-21 0,21-1 15,-21 22-15,-21-21 0,0-1 0,0 1 16,0-21-16,0 20 0,-21 1 15,0 0-15,-21-1 0,-1 1 0,1 0 16,0 20-16,-22 1 16,22 0-16,0 0 0,-1 21 0,1 0 0,21 0 15,-22 21-15,22 0 16,0 0-16,0-21 0,0 22 0,21-1 16,-21 0-16,21 0 0,0 0 15,0 0-15,63-21 16,-42 22-16,22-22 0,-1 0 15,0 0-15,22 0 0,-1 0 0,22-22 16,-22 22-16,22-21 0,0 0 16,-22 0-16,22-21 0,0 20 0,-22-20 15,1 21-15,-22-21 0,0-1 16,1 22-16,-1-21 0,-21-1 16,0 1-16,0 42 0,-42 0 31,0 0-31,0 0 0,0 0 15,0 0-15,-1 0 16,1 0 0,0 42-1,21 22-15,-21-1 0,21 1 16,-21-1-16,21 1 0,0-1 0,-21 1 16,21-1-16,-22 22 0,22-21 0,0-1 15,0 22-15,0-1 0,0 1 16,0-21-16,0 20 0,0 1 0,0-22 15,0 22-15,0 0 0,0-22 16,22 22-16,-1 0 0,-21-22 0,0 22 16,0-22-16,0 22 0,0-43 15,0 22-15,0-1 0,0-20 0,0-1 16,0 0-16,0-21 0,0 1 16,0-1-16,0 0 0,-21-21 0,-1 0 15,1 0-15,0 0 16,0 0-16,21-21 0,-42 0 0,20-1 15,1 1-15,0-21 0,-21 0 0,21-1 16,-43-63-16,43 43 16,-21-22-16,20 22 0,1-22 0,21 22 15,0-22-15,0 21 0,0 1 16,0-1-16,0 1 0,0-1 0,21 22 16,1-21-16,-1 20 0,0 1 15,21-22-15,-21 22 0,22 0 0,-1 21 16,0-22-16,1 1 0,-1 21 15,0-22-15,-20 22 0,20 0 16,-21 0-16,0 0 0</inkml:trace>
  <inkml:trace contextRef="#ctx0" brushRef="#br0" timeOffset="7553.36">13674 741 0,'-22'0'0,"44"0"0,-65 21 16,64-21 15,1 0-31,-1 0 16,0-21-16,0 0 0,21 0 0,1-1 15,-1 1-15,22 0 0,-22 0 16,0 0-16,64-22 16,-64 1-16,-20 21 0,20-21 15,-21 20-15,0-20 0,0 0 0,-21-1 16,0 1-16,0 0 0,0 21 15,0-22-15,0 1 0,-21 0 0,0-1 16,0 22-16,0 21 0,0 0 16,-1 0-16,1 0 0,-21 0 15,21 0-15,0 0 16,-1 0-16,1 0 0,0 0 16,0 0-16,0 0 15,21 64-15,-21-22 0,21 21 0,-22 1 16,22 21-16,0-22 0,0 22 15,0-22-15,0 22 0,0 0 0,22-1 16,-22 22-16,21-21 0,0-1 16,-21 1-16,0 0 0,0-1 15,21 1-15,-21 0 0,0-1 0,0 1 16,0 0-16,0-1 0,0-20 16,0 21-16,0-1 0,0-20 0,0 20 15,0-20-15,0 21 0,0-22 0,0 1 16,0-1-16,0 1 0,0-1 15,0-21-15,0 1 0,0-1 16,21 0-16,-21-20 0,21-1 0,1 0 0,-1 0 16,0-21-16,0 0 0,0 0 15,22-21-15,-22 0 0,21 0 16,0-22-16,-20 1 0,20 0 0,0-1 16,1-20-16,-1 20 0,0-20 0,-21-22 15,22 22-15,-22-22 0,0 22 16,21-128-16,-42 106 0,0 1 15,0-1-15,0 0 0,0 1 16,-21-1-16,0 22 0,-21-1 0,21 1 16,-22 20-16,-20 1 0,20 21 15,1-22-15,-21 22 0,20 0 0,1 21 16,-22 0-16,1-21 16,21 21-16,20 0 0,1 0 15,0 0-15,42 0 16,0 0-16,1 0 15,20 0-15,-21 0 0,21 0 16,1 0-16,-1-21 0,0 0 0,1 21 16,-1-22-16,0 1 0,1 0 15,20 0-15</inkml:trace>
  <inkml:trace contextRef="#ctx0" brushRef="#br0" timeOffset="8860.6">15388 593 0,'0'-21'0,"0"42"0,0-64 0,0 22 16,-21 0-16,0 21 15,0-21-15,-1 0 0,1 0 0,0-1 16,0 22-16,-21 0 0,20-21 16,1 21-16,-21 0 0,21 0 0,-22 21 15,22 1-15,-21-1 0,21 0 0,-22 0 16,22 21-16,0 1 0,0-1 15,0 0-15,0 22 0,21-22 16,0 22-16,0-22 0,0 0 0,0 22 16,0-43-16,0 21 0,21 1 15,-21-22-15,21 21 0,21-21 0,-21 1 16,1-22-16,20 0 0,-21 0 16,21 0-16,1 0 0,-22 0 15,21 0-15,1-22 0,-22 1 0,21 0 16,-21-21-16,22 21 0,-22-22 0,0 1 15,0 0-15,0-22 0,22-21 16,-43 1-16,0 41 16,21 1-16,-21 21 0,0 0 15,0 0-15,0-1 0,0 1 0,0 42 32,0 1-32,0-1 15,0 0-15,0 0 0,0 0 16,21 22-16,-21-1 0,0 0 15,0-21-15,0 22 0,0-1 0,21 0 16,-21 1-16,21-22 0,0 21 16,-21-21-16,22 1 0,-1-1 0,0 0 15,0 0-15,0-21 0,0 0 16,1 0-16,-1 0 0,0 0 16,0-21-16,0 0 0,0 0 0,1-1 15,-1 1-15,0 0 16,0-21-16,21-22 0,-20-20 15,-22 62-15,21-20 0,-21 21 16,21 0-16,-21-22 0,0 22 16,0 0-16,0 42 31,0 0-31,0 1 16,0 20-16,0-21 0,0 21 15,0-20-15,-21 20 0,21 21 16,0-20-16,0-22 0,0 0 15,0 21-15,0-20 0,0-1 16,0 0-16,21-21 0,0 21 0,0-21 16,0 0-16,1 0 15,-1 0-15,0 0 0,0-21 0,0 21 16,0-21-16,1 0 0,20-22 16,-21 22-16,0-21 0,0-1 0,1 1 15,-1 0-15,21-64 0,0 0 16,-20 43-1,-1-1-15,0 1 0,-21 20 0,0-20 16,0 20-16,0-20 0,0 21 16,0-1-16,0 22 0,0 0 0,0 0 0,0 0 15,0-1-15,0 44 16,-21 20 0,0-21-16,21 21 0,0 1 15,0-1-15,-22 0 0,22 22 0,-21-22 16,21 22-16,0-22 0,0 0 15,0 1-15,0 20 0,0-20 16,0-1-16,0 0 0,0 1 0,0-1 16,0 0-16,0 1 0,21 20 15,1-42-15,-22 22 0,21-22 16,0 0-16,0 0 16,0-21-16,0 0 0,1 0 0,-1 0 15,21 0-15,-21 0 0,0 0 16,22-21-16,-22 0 0,0 0 0,21-1 15,-20 1-15,-1-21 0,0 21 16,0-22-16,0 1 0,22-21 16,-43 20-16,0 22 0,0 0 15,0 0-15,0 0 0,0-1 16,-22 22 0,1 22-1,0-1-15,0 0 0,0 42 16,21-41-16,-21 41 15,21-21-15,0-20 0,0 62 16,0-63-16,0 1 16,0-1-16,0 0 0,21 0 15,0 0-15,0-21 0,0 0 16,0 0-16,1 0 0,20 0 0,-21 0 16,21 0-16,1 0 0,-22 0 15,21-21-15,1 0 16,-1 21-16</inkml:trace>
  <inkml:trace contextRef="#ctx0" brushRef="#br0" timeOffset="9520.23">17801 762 0,'0'-21'16,"0"42"-16,0-63 0,0 21 0,0-1 0,0 1 16,0 0-16,0 0 0,-21 21 15,0-21-15,21 0 0,-21 21 0,-1 0 16,1-22-16,0 22 0,0 0 15,0 0-15,0 22 0,-22 20 16,22-21-16,0 0 0,0 0 16,0 1-16,-1 20 0,22-21 15,-21 21-15,21 22 0,-21-43 16,21 21-16,0-20 0,0 20 16,0-21-16,0 0 0,0 0 0,21 1 15,0-1-15,1-21 0,-1 21 16,0-21-16,0 0 0,21 0 15,-20 0-15,-1 0 0,0 0 16,21 0-16,-21-21 0,1 0 16,20-1-16,-21 1 0,0 0 0,0-21 15,22 21-15,-22-22 0,0-20 16,0 20-16,22-20 0,-22 21 0,0-22 16,0 1-16,0-1 0,0-21 0,1 22 15,-22-1-15,0-20 0,0 20 16,0 1-16,0-1 0,0 43 0,-22 21 31,1 0-15,0 0-16,0 0 15,0 0 1,0 42-16,21 1 0,0 20 0,0 1 16,-22-1-16,22 1 0,0-1 15,0 1-15,-21-22 0,21 22 0,0-22 16,0 21-16,0-20 0,0 20 0,0-20 15,0-1-15,0 0 0,21 1 16,1-22-16,-1 21 0,-21-21 0,21 0 16,0 1-16,21-22 0,-20 21 15,20-21-15,-21 21 0,21-21 0,1 0 16,-1 0-16,0 0 0,1-21 16,-1 0-16,0-1 0,1 1 0,-22 0 15,21 0-15,1 0 0,-22-22 16,0 22-16,0-21 0,0 0 0,0-1 15,-21 22-15,22-21 0,-22 21 16,0-22-16</inkml:trace>
  <inkml:trace contextRef="#ctx0" brushRef="#br0" timeOffset="9819.04">15938 212 0,'0'0'0,"0"21"47,0 0-16,22-21-31,-1 0 16</inkml:trace>
  <inkml:trace contextRef="#ctx0" brushRef="#br0" timeOffset="10386.73">19960 64 0,'0'0'0,"-21"0"0,42 0 31,0 0-31,0 0 16,22 0-16,-1 0 0,0 0 0,22 0 16,-1 0-16,1 0 0,-1-22 15,1 22-15,21 0 0,-22-21 0,1 21 16,-1 0-16,-21 0 16,1 0-16,-1 0 0,0 0 0,-20 0 15,20 0-15,-63 0 31,0 0-31,-22 0 0,22 0 0</inkml:trace>
  <inkml:trace contextRef="#ctx0" brushRef="#br0" timeOffset="10695.62">20405 127 0,'0'0'0,"0"21"0,0 0 0,0 22 16,0-22-16,0 233 31,0-212-31,-22 22 0,22-22 16,0 0-16,-21 22 0,21-1 0,0 22 16,0-21-16,-21-22 0,21 0 15,0-21-15,-21 22 0,21-22 16,0 0-16,0 0 0,-21 0 15,21 1-15,21-22 32,0-22-32,0 1 15,-21 0-15,21 0 0,1 0 0,-1-22 16,0 22-16,0-21 0</inkml:trace>
  <inkml:trace contextRef="#ctx0" brushRef="#br0" timeOffset="11116.38">20807 783 0,'0'21'15,"21"-21"1,0 0 0,0 0-1,0 0-15,1 0 0,-1 0 0,0-21 16,0 0-16,0 0 0,0 21 0,1-21 15,-1 0-15,-21-1 16,21 1-16,-21 0 0,0 0 0,0 0 16,0 0-16,0-1 15,-21 1-15,-22 21 16,22 0 0,0 0-16,-42 64 15,41-43 1,22 0-16,0 0 0,-21 22 15,0-1-15,21-21 0,-21 21 0,21 1 16,0-22-16,0 21 0,0 1 16,0-22-16,0 0 0,0 21 0,0-21 15,0 1-15,0-1 0,21 0 16,0-21-16,0 0 16,22 0-16,-22 0 0,0 0 0,21-21 15,1 0-15,-1-1 0,0 1 16,1 0-16</inkml:trace>
  <inkml:trace contextRef="#ctx0" brushRef="#br0" timeOffset="11878.94">21759 550 0,'0'0'0,"-21"-21"0,0 21 0,-148 21 31,147 1-31,-20-1 16,21 0-16,0-21 0,0 21 0,-1 0 15,22 0-15,0 1 0,0-1 0,0 0 16,0 0-16,0 0 0,22 0 16,-1 1-16,0-1 0,0 0 0,21 0 15,-20 0-15,-1 0 0,21 1 16,-21-1-16,0-21 0,1 21 16,-1 0-16,0-21 0,-21 21 0,0 0 15,0 1 1,-21-22-16,0 0 0,-22 0 15,22 0-15,0 0 0,-21 0 16,-22 0-16,43-22 0,-21 22 16,20-21-16,1 0 0,0 21 0,0 0 15,0-21-15,21 42 47,0 0-47,21 0 0,0-21 16,0 22-16,0-1 0,1-21 0,20 21 15,0-21-15,-21 0 0,22 21 16,-1-21-16,43 0 0,-43 0 16,0 0-16,1 0 0,-1 0 15,0-21-15,-20 21 0,20-21 0,-21 21 16,21-21-16,-20-1 0,-1 1 16,0-21-16,0 21 0,-21-22 15,21 1-15,-21 0 0,21-1 0,-21 1 16,22-21-16,-22 20 0,0-20 0,0 20 15,21-20-15,-21-1 0,0 22 16,21 0-16,-21-22 0,0 43 16,0-21-16,0 21 0,0-22 15,0 22-15,0 42 16,-21 0-16,21 1 16,0-1-16,-21 21 0,21 0 15,0 22-15,0-22 0,0 22 16,-22-22-16,22 22 0,0 41 15,-21-62-15,21-1 0,0 22 0,0-22 16,0 0-16,0 1 0,0-22 16,0 21-16,0-21 0,0 0 15,0 1-15,0-1 0,21-21 0,1 21 16,-1-21-16,0 0 16,0 0-16,0-21 0,22 21 15,-22-21-15,0-1 0,0 1 16,0 0-16,0-21 0,-21 21 15,22-22-15</inkml:trace>
  <inkml:trace contextRef="#ctx0" brushRef="#br0" timeOffset="12066.84">22077 572 0,'0'0'0,"-64"0"15,85 0 16,1 0-31,-1 0 0,0 0 0,21 0 16,-21 0-16,22 0 0,-1 0 16,0 0-16,1 0 0,20 0 0,1-22 15,-1 22-15,1-21 0,-1 0 0,1 0 16</inkml:trace>
  <inkml:trace contextRef="#ctx0" brushRef="#br0" timeOffset="12412.64">23601 318 0,'0'-22'0,"0"1"0,-21-63 31,-1 62-31,22 1 0,-21 0 0,0 21 16,0-21-16,0 21 0,0-21 16,-1 21-16,1 0 0,-21 21 15,21 0-15,0 21 0,-1-20 16,-20 20-16,21 0 0,-21 1 0,20-1 15,-20 0-15,21 22 0,-21-22 16,20 0-16,1 1 0,0-1 16,0 22-16,0-22 0,21 0 15,0 1-15,0-1 0,0 0 0,0-21 16,0 22-16,0-22 0,21 0 0,0 0 16,21 0-16,-20 1 0,20-22 15,0 0-15,1 0 0,-1 0 0,0 0 16,149-22-1,-149 22-15,43-42 16,-43 21-16,0 0 0,-20-22 16,20 22-16</inkml:trace>
  <inkml:trace contextRef="#ctx0" brushRef="#br0" timeOffset="13790.84">23939 677 0,'0'-21'0,"0"42"0,22-63 0,-22 21 16,0 0-16,0 0 0,-22-1 15,1 22-15,0-21 0,-21 21 16,21 0-16,-1-21 0,-20 21 0,21 0 15,-21 0-15,20 0 0,1 0 16,-21 21-16,21 0 0,0 1 0,-1-1 16,1 0-16,0 21 0,0-21 15,21 22-15,0-22 0,-21 21 16,21 1-16,0-1 0,-21-21 0,21 21 16,0-20-16,0 20 0,0-21 15,0 0-15,21 0 0,0-21 0,-21 22 16,21-22-16,0 0 0,0 0 15,1 0-15,-1 0 0,0 0 0,0-22 16,0 1-16,0 0 0,43-21 16,-43-1-16,0 1 0,0 21 15,1-21-15,-1-1 0,0 1 0,0 21 16,0-22-16,0 22 16,-21-21-16,0 21 0,0 0 15,0 42 1,0 0-16,0 0 0,0 0 15,-21 22-15,0-22 0,21 21 16,-21-21-16,21 22 0,0-22 0,0 21 16,0-21-16,0 22 0,0-22 15,0 0-15,21 0 0,0-21 16,0 21-16,1 0 0,-1-21 0,0 0 16,21 0-16,-21 0 0,22 0 15,-22 0-15,0 0 0,21-21 0,-20 21 16,-1-21-16,21 0 0,-21-21 15,0 20-15,1-20 0,-1 21 0,0-21 16,0 20-16,-21-20 0,0 21 0,21 0 16,-21 0-16,0-1 0,21 22 15,-21 22 1,0-1 0,0 0-16,22 21 0,-22-21 15,0 1-15,0-1 16,0 0-16,21 21 0,-21-21 0,0 1 0,0-1 15,0 0-15,0 0 0,0 0 16,-21-21 0,-1 0-1,22-21 1,0 0 0,0 0-16,-21 0 15,21-1-15,0 1 0,0 0 0,-21 21 16,21-21-16,-21 21 31,21 21-31,0 0 16,0 0-16,0 1 15,0-1-15,0 0 0,0 0 16,0 0-16,21-21 0,-21 21 16,21-21-16,0 0 0,1 22 0,20-22 15,-21 0-15,21 0 0,-20 0 0,20 0 16,0 0-16,-21 0 0,22 0 15,-1-22-15,-21 1 0,43-21 16,-43 21-16,0 0 0,21-1 16,-20-20-16,-22 21 0,21-21 15,-21 20-15,21 1 0,-21-21 16,0 21-16,0 0 0,0-1 0,0 1 16,-21 21-1,0 0 1,-1 21-16,1 1 0,0-1 15,0 0-15,0 0 0,21 21 16,-21-20-16,21-1 0,-22 0 0,22 21 16,0-21-16,0 1 0,0-1 15,0 0-15,0 0 0,0 0 0,22 0 16,-1 1-16,0-1 0,0 0 0,0-21 16,0 21-16,1 0 0,20-21 15,-21 0-15,21 0 0,-20 0 0,20 0 16,-21 0-16,21 0 15,-20 0-15,20 0 0,-21-21 0,21 0 16,-20 0-16,20 0 0,-21-1 0,0-20 16,22 21-16,-22-21 0,21-1 15,-21 1-15,0 0 0,1-1 0,-1 1 16,-21 0-16,0 20 0,0 1 16,0 0-16,0 0 0,0 0 0,-21 21 15,-1 0-15,1 0 16,0 0-16,0 21 0,0-21 0,0 21 15,21 21-15,0-20 0,0-1 0,0 21 16,0-21-16,0 0 16,0 22-16,0-22 0,0 21 0,0-21 15,0 22-15,0-22 0,0 0 16,0 0-16,0 0 0,0 1 0,0-1 16,0 0-16,0 0 0,0 0 15,-22-21 1,1 0-1,0 0-15,0 0 16,0 0-16,0 0 0,-1 0 16,1 0-16,0 0 0</inkml:trace>
  <inkml:trace contextRef="#ctx0" brushRef="#br0" timeOffset="15772.23">1820 2180 0,'0'-21'32,"21"21"30,1 0-62,-1 0 16,0 0-16,0 0 15,0 0-15,0 0 0,1 0 16,-1 0-16,0 0 0,0 0 16,21 0-16,-20 0 0,147 0 31,-127 0-31,1 0 0,-1 0 0,64 0 15,-43 0-15,1 0 0,-22 0 16,22 0-16,-1-21 0,1 21 0,-1 0 16,1 0-16,-1-21 0,22 21 15,-22-21-15,22 21 0,0 0 16,-22 0-16,22-22 0,-1 22 0,1 0 16,0 0-16,-1-21 0,1 21 15,106 0-15,-86-21 0,-20 21 16,21 0-16,0 0 0,0-21 15,-1 21-15,-20-21 0,21 21 0,0 0 16,0-21-16,-1 21 0,1 0 0,0-22 16,0 22-16,0 0 0,0 0 15,-1-21-15,1 0 0,21 21 0,-21 0 16,0 0-16,21-21 0,-21 21 16,21 0-16,-21 0 0,21-21 0,-22 21 15,1 0-15,21 0 0,-21-21 16,21 21-16,0 0 0,0 0 15,0-22-15,-21 22 0,21 0 0,0 0 16,0-21-16,21 21 0,-21 0 16,0 0-16,21-21 0,-21 21 0,0 0 15,0 0-15,148-21 0,-148 21 16,22 0-16,-22 0 0,0 0 16,0 0-16,0 0 0,21 0 0,-21 0 15,0-21-15,21 21 0,-21 0 0,0 0 16,0-21-16,21 21 0,-21 0 15,21 0-15,-21 0 0,21 0 0,-21 0 16,0 0-16,0 0 16,0 0-16,0 0 0,22 0 0,-22 0 15,0 0-15,0 0 0,0-22 0,0 22 16,0 0-16,0 0 0,21 0 16,-21 0-16,0 0 0,0 0 0,0 0 15,0 0-15,0 0 0,21-21 16,-21 21-16,0 0 0,21 0 0,-21 0 15,0 0-15,0 0 0,-21 0 16,21 0-16,-21 0 0,21 0 0,0 0 16,-21 0-16,21 0 0,-22 0 15,1 0-15,0 0 0,0 0 0,0 0 16,21 0-16,-21 0 0,-1 0 16,1 0-16,21 0 0,-21 0 0,-21 0 15,42 0-15,-21 0 0,-1 0 16,1 0-16,0 0 0,21 0 0,-21 0 15,0 0-15,0 0 0,-1 0 16,1 0-16,0 0 0,0 0 0,0 0 16,21 0-16,-21 0 0,-1 0 0,1 0 15,21 0-15,-21 0 0,0 0 16,0 0-16,21 0 0,-21 0 0,21 0 16,-22 0-16,22 0 0,-21 0 15,0 0-15,0 0 0,0 0 16,21 0-16,-21-21 0,-1 21 0,1 0 15,0-21-15,0 21 0,0 0 16,0 0-16,-22 0 0,22 0 0,0-21 16,0 21-16,0 0 0,-1 0 15,1 0-15,0 0 0,0 0 0,-21 0 16,20 0-16,-20 0 0,0 0 16,-1 0-16,1 0 0,-21 0 0,20 0 15,1 0-15,0 0 0,-22 0 16,22 0-16,-22 0 0,1 0 0,-1 0 15,-20 0-15,-1 21 0,21-21 16,-41 0-16,20 0 0,-21 0 16,0 0-16,0 0 0,1 0 15,-65 0 79,22 0-94</inkml:trace>
  <inkml:trace contextRef="#ctx0" brushRef="#br0" timeOffset="62053">11239 4487 0,'0'-21'15,"0"42"63,0 1-78,-21-1 0,21 0 16,0 0-16,0 21 0,-21-20 16,21-1-16,-21 21 0,21 0 15,0 1-15,0-1 0,0 0 0,0 22 16,0-22-16,0 22 0,0-22 16,0 22-16,0-22 0,0 21 0,0-20 15,0-1-15,21 22 0,-21-22 16,21 21-16,-21-20 0,0 20 0,0 1 15,21-1-15,-21 1 0,22 63 16,-22-64-16,0 1 0,0-1 16,0 1-16,0-1 0,0 1 0,0-1 15,21 1-15,-21-22 0,0 22 0,0-22 16,0 0-16,0 1 0,0-1 16,0 0-16,0 1 0,0-22 15,0 0-15,0 0 0,0 0 0,0 0 16,0-42 15,0 0-31,0 0 0,0-21 16,0 20-16,0-20 0,0-21 0,0 20 15,0-20-15</inkml:trace>
  <inkml:trace contextRef="#ctx0" brushRef="#br0" timeOffset="63782">11324 4551 0,'0'0'0,"0"-21"15,21 21 16,0 0-15,22 0 0,-22 0-16,0 0 0,21 0 15,1 0-15,-22 0 0,21 0 16,-21 0-16,22 0 0,20 0 16,-20 0-16,-1 0 0,21 0 15,1 0-15,-22 0 0,22 0 0,-1 0 16,64 0-16,-63 0 15,-1 0-15,1 0 0,-1 0 0,22 0 16,0 0-16,-1 0 0,1 0 16,0 0-16,20 0 0,-20 0 0,21 0 15,0 0-15,-22-21 0,22 21 0,0-22 16,0 22-16,148 0 16,-127 0-16,0-21 0,0 21 15,0 0-15,0 0 0,21 0 0,0 0 16,0-21-16,1 21 0,-1 0 0,-21 0 15,21 0-15,0 0 0,0-21 16,-21 21-16,21 0 0,-21 0 0,0 0 16,-21 0-16,21 0 0,106 0 15,-127 0-15,0 0 16,127 0-16,-128 0 0,-20 0 16,21 0-16,63 0 0,-63 0 15,-21 0-15,21-21 0,-22 21 16,22 0-16,-21 0 0,21 0 0,-22 0 15,22 0-15,-21 0 0,-1 0 16,-20-21-16,105 21 0,-105 0 16,20 0-16,-20 0 0,-1 0 0,1 0 15,-1-22-15,-20 22 0,20 0 16,-20 0-16,-1 0 0,0 0 0,-21-21 16,22 21-16,-22 0 0,0 0 15,0 0-15,0 0 16,-21-21-16,0 42 47,0 0-47,0 1 15,0-1-15,-21 0 0,21 0 16,0 21-16,0-20 0,0-1 0,0 21 16,0 0-16,0 1 0,0-1 15,0 0-15,0 22 0,-21-22 0,21 22 16,0-1-16,0 1 0,0-1 15,0-20-15,0 20 0,0 1 16,0-1-16,0-21 0,0 22 0,0-1 16,0 1-16,0-1 0,0 1 0,0-1 15,0-20-15,0 20 0,0 1 16,0-1-16,0-20 0,0 62 16,-21-62-16,21 20 0,0-20 0,0-1 15,-21 0-15,21 22 0,-21-22 16,-1 0-16,22 1 0,0-22 15,0 21-15,-21 1 0,21-22 0,-21 21 16,21-21-16,-21 0 0,0 1 0,21-1 16,-21 0-16,-1 0 0,1 0 15,0-21-15,0 21 16,0-21-16,0 0 0,-1 0 16,1 0-16,0 0 0,0 0 15,0 0-15,0 0 0,-1 0 0,-20 0 16,21 0-16,-21 0 0,20 0 0,-20 0 15,0 0-15,-1 0 0,1 0 16,0 0-16,-1 0 0,1-21 0,-21 21 16,20 0-16,-20 0 0,20 0 0,-20-21 15,-1 21-15,1 0 0,-1 0 16,-20 0-16,20 0 0,1 0 0,-22 0 16,22 0-16,-22 0 0,21 0 15,-20 0-15,-1 0 0,0 0 0,-20 0 16,20 0-16,0 0 0,-21 0 15,1 0-15,20 21 0,0-21 16,-21 0-16,22 0 0,-1 0 0,-21 21 0,0-21 16,22 0-16,-22 0 0,0 0 15,21 0-15,-20 22 0,-1-22 0,0 0 16,21 0-16,-21 0 0,1 0 0,-1 0 16,-21 0-16,21 0 0,0 0 15,0 0-15,0 0 0,1 0 16,-1 0-16,-106 0 0,127 0 15,-20 0-15,-1 0 0,0 0 0,0 0 16,0 0-16,22 0 0,-22-22 16,21 22-16,-21 0 0,0 0 0,1 0 15,-1 0-15,21 0 0,-21 0 0,22 0 16,-22 0-16,21 0 0,0 0 16,1 0-16,-1 0 0,22 0 15,-22 0-15,21 0 0,-84 0 0,85 0 16,-1 0-16,1 0 0,-1 0 15,1 0-15,-1 0 0,22 0 0,0 0 16,-22 0-16,22 0 0,-1 0 16,22 0-16,-21 0 0,21 0 0,-22 0 15,22 0-15,0 0 0,0 22 16,0-22-16,0 0 0,-1 0 16,-20 21-16,21-21 15,0 0 1,0 0-16,21-21 31,0-1-31,21 1 16</inkml:trace>
  <inkml:trace contextRef="#ctx0" brushRef="#br0" timeOffset="64523.81">12086 5503 0,'0'0'0,"-21"-21"0,0 0 16,21 42 15,0 0-31,0 22 16,0-1-16,0 0 0,0 1 15,0 20-15,0-20 0,0 20 0,0 1 16,0-22-16,0 0 0,0 22 0,0-22 16,0 0-16,-21 22 15,21-43-15,0 0 0,0 0 16,0 1-16,0-44 31,21 1-31,0 0 16,0-21-16,-21 21 0,21-22 15,0 22-15,-21-21 0,22-1 16,-1 22-16,-21-21 0,21 21 0,0 0 16,-21-1-16,0 1 0,21 0 0,0 21 15,1 21 1,-22 0-16,0 1 0,0-1 0,21 21 15,-21-21-15,21 43 0,-21-43 16,0 21-16,21-21 0,0 1 16,-21-1-16,21 21 0,1-21 15,-1-21-15,-21 21 0,42 1 0,-21-22 16,0 0-16,1 0 0,-1 0 16,21 0-16,-21 0 0,0 0 0,22-22 15,-1 1-15,-21 0 0,22 0 0,20-43 16,-42 22-16,0 0 15,1-22-15,-22 1 0,0-1 0,0 1 16,0-1-16,0 1 0,0-1 0,0-42 16,0 64-16,-22 0 15,1 21-15,0-1 0,0 1 0,0 0 16,0 21-16,-1 0 16,22 21-16,-21-21 15,21 21-15,-21 1 0,21-1 0,0 0 16,0 0-16,0 0 0,0 0 15,0 1-15,21-22 0,0 21 0,-21 0 16,22 0-16,-1-21 0</inkml:trace>
  <inkml:trace contextRef="#ctx0" brushRef="#br0" timeOffset="64881.6">13123 5927 0,'0'0'0,"85"21"31,-64-42-15,0 21-16,0-21 0,1 21 15,20-22-15,-21 1 0,0 0 0,0 0 16,-21 0-16,22 21 0,-22-21 16,21-1-16,-21 1 0,0 0 0,0 0 15,-21 21-15,-1 0 16,1 0-16,0 0 0,0 0 15,-21 21-15,20 0 0,1 0 0,0 1 16,0 20-16,0-21 0,0 21 16,21-20-16,0 20 0,0-21 0,0 21 15,0-20-15,0-1 0,0 0 16,0 0-16,0 0 0,21 0 0,0-21 16,0 22-16,0-22 0,0 0 15,1 0-15,-1 0 0,21 0 16,0 0-16,-20 0 0,20-22 0,-21 22 15,21-21-15</inkml:trace>
  <inkml:trace contextRef="#ctx0" brushRef="#br0" timeOffset="65395.43">13949 5376 0,'0'-42'0,"0"84"0,0-126 0,0 63 0,0-1 15,-21 1-15,-1 21 16,1 0-16,0 21 15,21 1 1,0-1-16,-21 21 0,21 0 0,0 1 16,0-1-16,0 0 0,0 22 0,0-22 15,0 22-15,0-22 0,0 22 16,0-22-16,0 0 0,0 1 0,0-1 16,0 21-16,0-41 0,-21-1 15,21 0-15,0 0 0,0 0 16,-21-21-1,21-21 1,0 0-16,0 0 16,0 0-16,0-22 0,0 22 15,21 0-15,0-21 0,0 20 0,0 1 16,0-21-16,22 21 0,-22 0 16,21-1-16,1 1 0,-22 21 0,21 0 15,0 0-15,1 0 0,-1 0 16,0 0-16,-20 0 0,20 21 0,0 1 15,-21-1-15,1 0 0,20 42 16,-42-41-16,0 20 0,0-21 16,-21 21-16,0-20 0,-1-1 0,-20 0 15,0 0-15,21 0 0,-22 0 16,1 1-16,0-22 0,-1 21 0,1-21 16,0 0-16,20 0 0,-20 0 15,21 0-15,0 0 0,21-21 16,0-1-1,21 1-15,0 0 16,0 0-16</inkml:trace>
  <inkml:trace contextRef="#ctx0" brushRef="#br0" timeOffset="65682.27">15028 5165 0,'0'0'16,"-42"0"0,42 21-16,-21 42 15,0-20-15,21-1 0,0 0 0,0 1 16,0 20-16,-22 1 0,22-1 16,0 1-16,0-22 0,-21 22 0,21-1 15,0-21-15,0 22 0,0-22 0,0-21 16,0 22-16,0-22 0,0 0 15,0 0-15,0 0 0,0 1 16,21-22-16,-21-22 16,0 1-1,0 0-15</inkml:trace>
  <inkml:trace contextRef="#ctx0" brushRef="#br0" timeOffset="66051.06">14520 5313 0,'-21'-21'0,"42"42"0,-42-63 0,21 20 16,0-20-16,21 42 15,0-21-15,22 0 0,-22 21 0,21-21 16,1 21-16,20 0 16,1 0-16,-1 0 0,1 0 0,-1 21 15,22 0-15,-22 0 0,1 0 0,20 22 16,-20-22-16,-22 21 0,22 22 15,-22-22-15,0 21 0,1-20 0,-1 20 16,-21 1-16,0-1 0,-21-20 0,0 20 16,0 1-16,0-22 0,-21 0 15,-21 1-15,21-1 0,-43-21 0,22 21 16,-22-20-16,1-1 0,-1 0 0,1 0 16,-1 0-16,-20-21 0,41 0 15,-20 21-15,21-21 0,-1 0 16,1 0-16,21 0 0,0 0 0,-1-21 15,22 0-15,0 0 0,0 0 16,22 0-16,20 21 16,-21-22-16,21 1 0,1 0 0,-22 0 15,21 21-15</inkml:trace>
  <inkml:trace contextRef="#ctx0" brushRef="#br0" timeOffset="66483.35">15790 5842 0,'0'0'0,"0"-21"16,0 0-16,0 0 0,0-1 16,0 1-16,0 0 0,21 0 15,1 0-15,83 0 31,-83 21-31,-1 0 0,0 21 0,21 0 16,-21 0-16,1 0 0,-1 22 0,0-22 16,0 21-16,0-21 0,-21 22 15,0-22-15,0 42 16,0-42-16,0 1 0,0-1 0,0 0 16,-21-21-16,0 21 0,0-21 15,0 0 1,21-21-16,0 0 15,0 0-15,0-1 0,0 1 16,0 0-16,0 0 0,0-21 0,21 20 16,-21-20-16,0 0 0,21 21 0,0-22 15,0 22-15,0 0 0,-21 0 16,22 0-16,-1-1 0,0 1 0,0 21 16,0-21-16,0 21 0,1 0 0,-1 0 15,0 0-15</inkml:trace>
  <inkml:trace contextRef="#ctx0" brushRef="#br0" timeOffset="66718.55">16616 5546 0,'0'42'16,"0"-21"0,0 22-16,0-22 0,0 0 15,0 0-15,0 0 0,0 22 0,0-22 16,0 0-16,0 0 0,0 0 15,0 0-15,0 1 0,0-1 16,0 0-16,0 0 0,0 0 16,0 0-16,0-42 47,0 0-47,0 0 15</inkml:trace>
  <inkml:trace contextRef="#ctx0" brushRef="#br0" timeOffset="66874.45">16573 5440 0,'0'-21'0,"0"42"0,-21-63 0,0 20 15,21 44 48,21-1-48</inkml:trace>
  <inkml:trace contextRef="#ctx0" brushRef="#br0" timeOffset="67282.22">16849 5503 0,'0'-21'15,"21"21"1,0 21-16,-21 1 16,0-1-16,21 0 0,0 0 15,-21 0-15,0 0 0,0 22 0,21-22 16,-21 21-16,22-21 0,-22 1 0,0-1 16,0 21-16,0 22 31,0-43-31,21-21 15,0-21 1,-21-1-16,0 1 16,21 0-16,-21 0 0,21 0 0,-21-22 15,0 22-15,21-21 0,-21 0 16,22 20-16,-1-20 0,-21 21 0,21 0 16,-21 0-16,21-1 0,-21 1 0,21 0 15,0 21-15,-21-21 16,22 21-16,-1 0 0,0 0 15,-21 21-15,0 0 16,21 0 0</inkml:trace>
  <inkml:trace contextRef="#ctx0" brushRef="#br0" timeOffset="67636.53">17505 5715 0,'21'0'31,"0"0"-31,-21-21 16,21 21-16,0-21 0,1 21 15,-1-21-15,-21-1 0,21 22 0,0-21 16,0 0-16,-21 0 0,0 0 0,0 0 16,21-1-16,-21 1 15,-21 21 1,0 0-16,0 0 0,0 0 15,0 0-15,-1 21 0,-20 1 16,21-1-16,0 0 0,0 0 0,-1 21 16,1-20-16,21 20 0,-21-21 0,21 0 15,0 22-15,0-22 0,0 0 16,0 0-16,21 0 0,0 0 0,1 1 16,-1-1-16,0-21 0,0 0 15,21 21-15,-20-21 0,-1 0 0,21 0 16,-21 0-16,0 0 0,22-21 0,-22 21 15,0-21-15,0-1 0</inkml:trace>
  <inkml:trace contextRef="#ctx0" brushRef="#br0" timeOffset="68006.42">17992 5503 0,'0'-21'0,"0"42"15,0-63-15,21 21 16,0 0-16,0 21 15,0 0-15,0-21 0,1 21 0,-1 0 16,0 0-16,21 0 0,-21 0 0,1 21 16,20 0-16,-21 0 0,-21 0 15,21 0-15,-21 1 0,21 20 16,-21-21-16,0 21 0,0 1 0,0-22 16,0 21-16,0-21 0,-21 1 15,0 20-15,21-21 0,-21 21 16,21-20-16,-21-22 0,21 21 0,0-42 31,0-1-15,0 1-16,0 0 0,0 0 15,0-21-15,0 20 0,21-20 16,0 21-16,0-21 0,0-1 16,1-41-16,-1 62 0,0-20 15,0 21-15,0 0 0,0-22 16,1 22-16,-1 0 0,0 0 0,0 0 15,21 0-15</inkml:trace>
  <inkml:trace contextRef="#ctx0" brushRef="#br0" timeOffset="68326.85">19198 4720 0,'0'0'16,"-21"0"-16,21-21 0,-21 21 15,0 0 1,21 21-16,0 0 16,0 1-16,0-1 0,0 0 15,0 21-15,0-21 0,0 22 0,0-22 16,-22 21-16,22 1 0,0-22 15,0 21-15,-21-21 0,21 0 0,0 1 16,0-1-16,0 0 0,0 0 16,0 0-16,0 0 15,21-21 1,1 0 0</inkml:trace>
  <inkml:trace contextRef="#ctx0" brushRef="#br0" timeOffset="68576.7">18902 5249 0,'0'0'0,"0"22"16,0-1 0,21-21-1,0 0-15,21 0 0,-20 0 0,41 0 16,-42 0-1,0 0-15,22 0 0,-22 0 0,0 0 16,21 0-16,-20 0 0,-1 0 0,0 0 16,0-21-16,0-1 15,0 1-15,-21 0 0,0 0 16,0 0-16,0 0 0,0-1 0</inkml:trace>
  <inkml:trace contextRef="#ctx0" brushRef="#br0" timeOffset="68806.57">18817 4678 0,'0'0'0,"21"0"15,0 0 1,1 0-16,-1 0 0,21 0 0,-21 0 15,0 0-15,22 0 0,-1 0 16,-21 0-16,22 0 0,-22 0 0,21 0 16,0 0-16,-20 0 0,20-21 0,-21 21 15,0 0-15</inkml:trace>
  <inkml:trace contextRef="#ctx0" brushRef="#br0" timeOffset="69348.77">19431 4360 0,'-21'-21'16,"42"42"-16,-63-42 0,-1 21 16,1 0-16,21 0 0,-22 0 0,1 0 15,0 0-15,21 0 0,-64 43 0,43-22 16,-1 0-16,22 0 15,-21 0-15,-1 22 0,1-22 0,0 21 16,-1 0-16,22 1 0,-21-1 16,0 0-16,20 1 0,-20 20 0,21-20 15,0-1-15,21 0 0,0 22 0,0-22 16,0 0-16,0 1 0,21-1 16,0 0-16,0-20 0,0 20 0,22-21 15,-1 21-15,0-20 0,1-1 16,-1 0-16,0 0 0,1 0 0,-1-21 15,22 21-15,-22-21 0,0 0 0,22 0 16,-22 0-16,0 0 0,1 0 0,-1-21 16,0 21-16,1-21 15,-1 0-15,0 0 0,-20 0 0,20-22 16,0 22-16,1-21 0,-1-1 0,-21 1 16,21 0-16,-20-22 0,-1 1 15,0-1-15,0 1 0,-21 20 0,0-20 16,0-1-16,0 22 0,0-21 0,-21 20 15,0 1-15,0 0 0,-22-1 16,22 22-16,-21 0 0,-1-21 0,22 20 16,-21 22-16,0-21 0,-1 21 15,1 0-15,21 0 0,-22 0 0,1 0 16,0 21-16,-1-21 16,1 22-16,0-1 0,-1-21 0,1 21 15,0 0-15</inkml:trace>
  <inkml:trace contextRef="#ctx0" brushRef="#br0" timeOffset="70522.37">614 4805 0,'-21'0'16,"21"21"0,0 0-16,-22 22 0,22-1 15,0 0-15,0 1 0,0 20 0,0-21 16,-21 22-16,21 21 0,0-22 16,0 22-16,0 63 15,0-63-15,0-1 0,-21 1 16,0 275-1,21-297-15,0 1 16,0-1-16,-21 1 0,21-22 0,0 22 16,-21-22-16,21 0 0,-22 1 15,22-1-15,0 0 0,0-21 0,-21 22 16,21-22-16,0 0 0,0 0 16,0-42 15,0 0-31,0 0 0,0-22 15,0 22-15,0-42 16,0 20-16,0 1 0</inkml:trace>
  <inkml:trace contextRef="#ctx0" brushRef="#br0" timeOffset="72237.38">614 4911 0,'-21'-21'0,"42"42"0,-21-42 62,42 21-46,0 0-16,-20-22 0,-1 22 16,21 0-16,-21 0 0,22 0 15,-1 0-15,0 0 0,1 0 16,-1 0-16,0 0 0,22 0 16,-1 0-16,1 0 0,20 0 0,-20 0 15,21 0-15,-1 0 0,1 0 16,0 0-16,-1 0 0,1 0 0,0 0 15,20 0-15,1 0 0,21 0 16,-21 0-16,0 0 0,21 0 0,-21 0 16,21 0-16,0 0 0,0 0 15,0 0-15,0 0 0,21 0 0,-21 0 16,0 0-16,21 0 0,127 0 16,-127 0-16,1 0 0,-1-21 15,0 21-15,0 0 0,0 0 16,-21 0-16,21-21 0,1 21 15,-1 0-15,0 0 0,-21-21 0,21 21 16,-21 0-16,0 0 0,21-21 16,-21 21-16,0 0 0,0 0 0,0-21 15,-21 21-15,0 0 0,0 0 0,0 0 16,-1-22-16,1 22 0,-21 0 16,0 0-16,-22 0 0,22 0 0,-43 0 15,22 0-15,-22 0 0,0 0 16,1 0-16,-22 0 0,0 0 0,0 0 15,0 0-15,0 0 0,1 0 32,-1 0 15,-21-21-32,21 21-15,0 0 0,0 0 16,0 0-16,1 0 15,-1 0-15,0 0 0,0-21 0,0 21 16,0 0-16,1 0 0,20 0 0,-21 0 16,0 0-16,0 0 15,1 0-15,-22 21 63,0 0-63,0 1 15,0-1-15,0 0 16,0 0-16,0 0 0,0 0 0,0 1 16,0 20-16,0-21 0,0 21 15,0 1-15,0-1 0,0 0 0,0 1 16,0-1-16,0 0 0,0 1 16,0 20-16,0 43 0,0-64 0,-22 22 15,22-22-15,0 22 0,-21-1 16,0 43-16,0-42 15,21-22-15,-21 64 0,21-64 16,-21 22-16,21-22 0,-22 0 16,22 22-16,0-22 0,0 22 0,0-22 15,0 0-15,0 1 0,0-1 16,0 0-16,0 1 0,0-22 0,-21 21 16,21-21-16,0 0 0,0 1 0,-21-1 15,21 0-15,0 0 16,-21-21-16,0 0 15,0 0-15,-1 0 16,1 0-16,0 0 0,0 0 16,0 0-16,0 0 0,-1 0 15,1 0-15,0 0 0,-21 0 16,21 0-16,-22 0 0,1 0 0,0 0 16,-1 0-16,-20 0 0,20 0 0,-20 0 15,-22 0-15,22 0 0,-1 0 16,-20 0-16,-1 0 0,0 0 0,-21 0 15,22 0-15,-22 0 0,0 21 0,-21-21 16,21 0-16,-21 0 0,21 0 16,1 21-16,-1-21 0,0 0 15,0 0-15,0 0 0,0 0 0,1 0 0,-22 22 16,21-22-16,0 0 0,-21 0 16,0 0-16,-21 21 0,0-21 15,-1 0-15,1 21 0,0-21 0,0 0 16,0 0-16,0 21 0,-1-21 15,22 0-15,0 0 0,0 0 0,22 0 16,-1 0-16,0 0 0,0 0 0,0 0 16,0 0-16,1 0 0,-1 0 15,0 0-15,0 0 0,0 0 0,0 0 16,1 0-16,20 0 0,-21 0 16,21 0-16,1-21 0,-1 21 15,0 0-15,1 0 0,-1 0 0,22 0 16,-1-21-16,1 21 0,20 0 15,-20 0-15,20 0 0,1 0 16,-21 0-16,20 0 0,1 0 0,0 0 16,-1 0-16,22 0 0,-21 0 15,21 0-15,-22 0 0,22 0 0,0 0 16,0 0-16,0 0 0,-1 0 16,1 0-16,0 0 15,0 21-15,0-21 16,0 0-16,-1 0 0,1 0 0,0 0 15,0 0-15,0 0 16,0 0-16,-1 0 0,1 0 16,0 0-1,0 0 1,21-21-16,-21 21 16,21-21-1,0-1-15,0 1 0,0 0 16</inkml:trace>
  <inkml:trace contextRef="#ctx0" brushRef="#br0" timeOffset="72880.66">783 5461 0,'-42'0'15,"42"21"1,-21-21-16,42 0 31,0 0-31,0 0 16,21 0-16,1 0 0,-1-21 15,0 21-15,22-21 0,-1 21 16,1-21-16,-1 21 0,22-21 0,-21 21 16,-1 0-16,1-22 0,-1 22 15,-21 0-15,1 0 0,-1 0 16,-21 0-16,0 0 0,-42 22 16,0-1-1,-21-21-15,21 21 0,-22-21 16,1 21-16,0 0 0,-1-21 0,1 21 15,0-21-15</inkml:trace>
  <inkml:trace contextRef="#ctx0" brushRef="#br0" timeOffset="73138.5">1122 5546 0,'0'0'0,"0"21"0,0 64 16,0-43-1,0 0-15,0 1 0,0-1 0,0 0 16,0 1-16,0 20 0,0-21 16,0 1-16,0 20 0,0-20 15,0-1-15,0 0 0,0 1 0,0-1 16,0 0-16,0 1 0,0-22 16,0 0-16,0 0 0,0 0 15,0 0-15,21-21 16,0 0-16,0 0 15,0 0-15</inkml:trace>
  <inkml:trace contextRef="#ctx0" brushRef="#br0" timeOffset="73745.16">1905 6202 0,'21'0'0,"-42"0"16,63-21-16,-21 21 0,1 0 0,-1-21 15,0-1-15,0 22 0,0-21 16,-21 0 0,0 0-16,0 0 0,0 0 15,0-1-15,-21 1 16,21 0-16,-21 0 16,0 0-16,0 21 0,-1-21 15,-20 21-15,21 0 0,0 0 0,-22 0 16,22 0-16,-21 21 0,21 0 15,-22 0-15,22 0 0,-21 0 16,21 22-16,0-22 0,-1 21 16,1 1-16,0-22 0,21 21 0,0 0 0,0-20 15,0 20-15,0-21 0,0 21 16,21-20-16,0-1 0,1 0 16,20-21-16,-21 0 0,0 0 15,0 0-15,22 0 0,20 0 16,-42 0-16,1-21 15,20 0-15,0-43 0,1 43 16,-22 0-16,0 0 0,0-22 16,0 22-16,0-21 0,1-1 0,-22 22 15,0-21-15,0 21 0,0-22 16,0 22-16,0 0 0,0 0 0,0 42 31,0 0-31,0 0 16,0 1-16,0 20 0,0-21 15,21 0-15,-21 22 0,0 20 16,0-42-16,21 0 16,-21 1-16,21-1 0,-21 0 0,0 0 15,0 0-15,0 0 0,21-21 16,-21 22-16,21-22 0,1 0 16,-1-22-1,0 1 1,0 0-16,-21 0 0</inkml:trace>
  <inkml:trace contextRef="#ctx0" brushRef="#br0" timeOffset="74419.77">2625 5525 0,'0'0'16,"21"-43"-16,-21 22 0,0 0 0,0 42 31,0 0-16,0 22-15,0-1 0,0-21 0,0 43 16,0-22-16,0 0 0,-21 1 16,21 20-16,0-21 0,0 1 0,0-1 15,0 0-15,-22 1 0,22-1 16,0 0-16,0-20 0,-21 20 0,21-21 16,0 0-16,0 0 0,0 1 15,0-1-15,0 0 0,0-42 47,21 21-47,-21-21 16,0-1-16,22 1 0,-22-21 15,0 21-15,21-22 0,0 22 0,0-21 16,0 21-16,0-22 0,1 22 16,-1 0-16,0-21 0,0 21 0,0-1 15,0 22-15,22-21 0,-22 21 16,0 0-16,0 0 0,0 0 0,1 0 15,-22 21-15,21-21 0,-21 22 16,0-1-16,0 0 16,0 0-16,-21-21 0,-1 21 15,1 0-15,0 1 0,0-22 16,-21 21-16,20-21 0,1 0 0,-21 21 16,21-21-16,0 0 0,-1 0 15,1 0-15,0 0 0,0 0 0,21 21 47,0 0-47,21-21 0,-21 21 16,21 1-16,0-22 0,1 21 15,-1 0-15,21 0 0,-42 0 16,21 0-16,0 1 0,1-22 16,-22 21-16,21-21 0,-21 21 15,21-21-15,0 0 16,0 0-1,0 0-15,1 0 16,-1-21-16,-21 0 16,0-1-16,21 1 0</inkml:trace>
  <inkml:trace contextRef="#ctx0" brushRef="#br0" timeOffset="74810.53">3238 6033 0,'22'0'47,"-1"0"-47,0 0 16,0 0-16,0 0 0,0 0 16,-21-22-16,22 22 0,-1-21 0,0 21 15,0-21-15,0 0 0,0 21 16,1-21-16,-1 21 0,-21-21 15,21 21-15,-21-22 0,-21 22 16,0 0 0,-1 0-16,-20 0 0,21 22 15,0-1-15,0-21 0,-1 21 16,1 0-16,0 0 0,21 0 0,0 22 16,-21-22-16,21 0 0,-21 0 0,21 0 15,0 1-15,0-1 16,0 0-16,0 0 0,0 0 15,21-21 1,0 0-16,0 0 16,0 0-16,1 0 0,-1-21 15,0 0-15</inkml:trace>
  <inkml:trace contextRef="#ctx0" brushRef="#br0" timeOffset="75286.27">4022 5821 0,'-22'0'31,"1"0"-31,0 0 0,0 0 16,-21 21-16,20 0 0,1-21 15,0 21-15,-64 22 16,64-22-16,21 0 0,-21-21 0,21 21 15,-21-21-15,21 21 0,0 1 32,21-22-32,0 0 0,0 0 0,1 0 15,-1 0-15,21 0 0,-21 0 16,0 0-16,22 21 0,-22-21 0,0 0 16,0 0-16,0 21 0,1-21 0,-1 21 15,0-21-15,-21 21 16,0 0-16,0 1 0,0-1 15,-21 0 1,0-21-16,-1 21 0,1-21 0,0 0 16,0 21-16,-21-21 0,20 0 15,1 0-15,-21 0 0,21 0 0,0 0 16,-1 0-16,-20 0 0,21 0 16,-21 0-16,20 0 0,1 0 15,21-21 1,0 0-1,0 0-15,0 0 16,21 21-16,-21-22 0,22 22 16,-1-21-16</inkml:trace>
  <inkml:trace contextRef="#ctx0" brushRef="#br0" timeOffset="75828.96">4953 5588 0,'21'-21'0,"-42"42"0,42-63 0,0 21 16,0-1-16,-21 1 0,0 0 16,0 0-16,0 0 0,0 0 15,-21 21-15,0 0 16,-21 0-16,-1 0 0,22 0 15,-21 0-15,0 21 0,-1-21 16,1 21-16,0 21 0,-1-21 0,1 1 16,0 20-16,20-21 0,1 21 15,0-20-15,0-1 0,21 21 0,0-21 16,0 0-16,0 1 0,21-1 0,-21 0 16,42 0-16,1 21 15,-1-20-15,0-1 0,1 0 0,-1 0 16,0-21-16,1 21 0,-1 0 15,0 1-15,-20-1 0,20-21 16,-21 21-16,0 0 0,0 0 0,1 0 16,-22 1-16,0-1 0,-43 0 15,22 0-15,0-21 16,-21 21-16,-1-21 0,1 21 0,0-21 16,-1 0-16,-20 0 0,20 0 0,1 22 15,0-22-15,-1 0 0,1 0 16,0 0-16,21 0 0,-22 0 0,22 0 15,0-22-15,0 22 0,0-21 16,21 0 0,21 0-1,0 21-15,0 0 16,0-21-16,0 21 0,1 0 0,20-21 16</inkml:trace>
  <inkml:trace contextRef="#ctx0" brushRef="#br0" timeOffset="77539.97">5207 5842 0,'0'-21'0,"0"42"0,0-63 16,-21 42-1,0 0 1,-1 21-1,22 0-15,0 0 0,-21 0 16,21 1-16,-21-1 0,21 21 0,0-21 16,0 0-16,0 22 0,0-22 0,0 0 15,0 43 1,0-43-16,0 0 0,0 0 0,0 0 16,21 0-16,0-21 0,1 0 0,-1 22 15,0-22-15,0 0 0,0 0 16,0 0-16,22 0 0,-22-22 15,21 22-15,-21-21 0,22 0 0,-22 21 0,21-21 16,-21 0-16,22 0 0,-22-22 16,0 22-16,0 0 0,-21 0 15,0 0-15,0-22 0,0 22 16,0 0-16,0 0 0,0 42 47,0 0-32,0 0-15,0 0 0,0 1 0,0-1 16,0 0-16,0 64 31,21-64-31,1 0 0,-1 0 16,0-21-16,0 21 0,0-21 16,22 0-16,-22 0 15,0 0-15,0 0 0,0 0 0,22 0 16,-22-21-16,0 21 0,21-21 0,-21 0 15,1 21-15,20-43 16,-21 43-16,0-21 0,0 0 16,1 0-16,-22 0 0,0 0 0,0-1 0,0 1 15,0 0-15,0 0 16,0 0-16,0 0 0,-22 21 16,1 0-16,0 0 15,0 0 1,0 21-16,0 0 15,21 0-15,0 0 0,-22 0 0,22 1 16,0-1-16,-21 0 0,21 0 16,0 0-16,0 0 0,0 1 0,0-1 15,21 0-15,1-21 0,-1 21 0,-21 0 16,21-21-16,21 0 0,-21 21 16,1-21-16,-1 0 0,0 0 0,21 0 15,-21 0-15,22 0 0,-22 0 0,21-21 16,-21 21-16,22-21 0,-22 0 15,21 21-15,-21-21 0,1 0 16,-1-1-16,0 1 0,0 0 0,-21 0 16,0 0-16,21-22 0,-21 22 15,0 0-15,0 0 0,-21 21 32,0 0-32,0 0 0,0 21 15,-1-21-15,22 21 0,0 0 16,-21 1-16,21-1 0,0 0 0,0 0 15,0 0-15,0 0 0,0 1 16,0-1-16,0 0 0,0 0 16,0 0-1,0-42 48,0 0-63,0 0 15,0 0-15,0-1 0,0 1 16,21 0-16,-21 0 0,22 0 0,-1 0 16,0-1-16,42-20 15,-63 21-15,22 21 0,-1-21 16,0 21-16,0 0 0,0 0 16,0 0-1,-21 21-15,0 0 0,0 0 16,0 0-16,0 1 0,0-1 15,0 0 1,0 0-16,0 0 0,0 0 16,0 1-16,0-1 15,22-21 17,-1 0-32,0 0 0,0 0 15,0-21-15,0 21 16,1-22-16,-1 1 15,0 0-15,0 0 0,0 0 0,0 0 16,1-1-16,-1 1 0,0-21 16,-21 21-16,21 0 15,-21-1-15,0 1 0,0 0 16,0 0 0,0 42 46,0 0-62,0 0 16,0 1-16,0-1 0,-21-21 15,21 21-15,0 0 0,0 0 16,-21 0-16,21 1 16,0-1-16,0 0 0,0 0 15,0 0-15,21-21 0,0 21 16,0-21-16,0 22 15,1-1-15,-1-21 16,-21 21-16,0 0 31,-21-21-15,-1 0-16,1 0 0,0 0 0,0 0 16,0 0-16,0 0 15,21-21 32,21 0-31,0 21-16,0-21 0</inkml:trace>
  <inkml:trace contextRef="#ctx0" brushRef="#br0" timeOffset="78049.67">7535 5482 0,'0'-21'16,"0"42"-16,0-84 0,0 42 0,0-1 0,-21 22 16,0-21-16,0 21 0,0 0 15,-1 0 1,22 21-16,-21 1 0,21-1 0,0 0 16,0 0-16,0 21 0,0 1 15,0-1-15,0 0 0,0 1 0,0-1 16,0 0-16,0 1 0,-21-1 0,21 0 15,0 1-15,0-1 0,0-21 16,0 22-16,0-22 0,0 0 0,-21 0 16,21 0-16,0 0 0,0 1 15,0-44 17,0 1-32,0 0 15,0 0-15,21 0 16,0 0-16,0-1 0,22-41 15,-22 42-15,0 0 0,0-1 0,22 1 16,-22 0-16,0 21 0,0 0 16,0 0-16,0 0 0,1 0 0,-1 0 15,0 0-15,-21 21 0,0 0 0,0 1 16,0-1-16,0 0 0,0 0 16,0 21-16,0-20 0,0-1 0,-42 21 15,42-21-15,-22 0 16,1 1-16,21-1 15,21-42 17,1 21-17</inkml:trace>
  <inkml:trace contextRef="#ctx0" brushRef="#br0" timeOffset="78409.48">8086 5757 0,'-85'43'31,"85"-22"-31,-21 0 0,0 0 0,-1 0 16,22 1-16,0 20 0,-21-21 0,21 0 16,-21 0-16,21 1 0,0-1 0,0 0 15,0 0-15,0 0 0,21 0 16,0-21-16,1 0 15,-1 0-15,0 0 0,0 0 0,0 0 16,0 0-16,1 0 16,-1-21-16,0 21 0,-21-21 15,0 0-15,21 0 0,-21 0 0,0-1 0,0 1 16,0 0-16,0-21 16,0 21-16,0-1 0,0 1 0,-21 0 15,0 0-15,0 21 0,-1 0 16,1 0-16,0 0 0,21 21 31</inkml:trace>
  <inkml:trace contextRef="#ctx0" brushRef="#br0" timeOffset="78726.28">8467 5461 0,'21'-21'0,"-42"42"0,42-63 0,-21 63 31,0 0-15,-21 21-16,21-20 0,0 20 0,0-21 16,0 21-16,-22 1 0,22-1 0,0 0 15,0 1-15,-21-1 0,21-21 16,0 22-16,0-1 0,0-21 15,0 21-15,0-20 0,0-1 0,0 0 16,21 0-16,1 0 0,-22 0 16,21 1-16,0-22 0,0 21 15,0-21-15,0 0 16,1 0-16,-22-21 16,21 21-16,-21-22 0,0 1 15,0 0-15</inkml:trace>
  <inkml:trace contextRef="#ctx0" brushRef="#br0" timeOffset="78905.19">8361 5757 0,'21'0'32,"0"0"-17,0 0-15,0-21 0,1 21 16,-1-21-16,0 21 0,0-21 0,0 21 15,0-21-15,22 21 0,-22-21 16,0-1-16,0 22 0,0-21 0</inkml:trace>
  <inkml:trace contextRef="#ctx0" brushRef="#br0" timeOffset="79230.03">8721 4699 0,'-22'0'31,"22"21"-31,0 0 0,0 1 0,-21-1 0,21 0 15,0 0-15,0 0 0,-21 22 16,21-22-16,0 21 0,0-21 16,0 0-16,0 22 0,0-22 0,0 0 15,0 0-15,0 0 0,0 1 0,0-1 16,0 0-16</inkml:trace>
  <inkml:trace contextRef="#ctx0" brushRef="#br0" timeOffset="79466.89">8467 5186 0,'0'0'0,"21"21"16,-21 0-16,42-21 15,-21 0-15,0 0 0,1 0 16,20 0-16,-21 0 0,0 0 0,22 0 16,-22 0-16,0 0 0,21 0 0,1 0 15,-22 0-15,0-21 16,0 0-16,-21 0 16,0 0-16</inkml:trace>
  <inkml:trace contextRef="#ctx0" brushRef="#br0" timeOffset="79686.78">8382 4805 0,'0'0'16,"21"0"-1,0-21-15,0 21 16,1 0-16,20 0 0,-21-21 0,0 21 15,0 0-15,22 0 0,-22 0 16,0-22-16,21 22 0,-20 0 0,20 0 16,-21-21-16,0 21 0,0 0 15,1-21-15,-1 21 0,0-21 16</inkml:trace>
  <inkml:trace contextRef="#ctx0" brushRef="#br0" timeOffset="80325.39">8953 4318 0,'-21'0'0,"42"0"0,-84-21 0,42 21 16,-22 0-16,1 0 0,21 0 15,-21 0-15,-1 0 0,22 0 0,-21 0 16,-1 0-16,1 0 0,0 0 0,-1 21 15,22 0-15,-21-21 16,-43 43-16,64-22 0,-21 21 0,21-21 16,-22 22-16,22-22 0,0 21 15,0 0-15,0 1 0,21-1 0,-22 43 16,22-22-16,0 43 16,0-64-16,0 22 15,0-22-15,0 1 0,22-1 0,-1 0 16,0 1-16,0-1 0,0 0 0,22-21 15,-22 22-15,21-22 0,0 0 16,1 0-16,-1 22 0,0-43 0,1 21 16,-1 0-16,22-21 0,-22 0 0,0 0 15,1 0-15,20 0 0,-21 0 16,1-21-16,-1 21 0,22-21 0,-22-1 16,0 1-16,1 0 0,-22 0 0,21-21 15,0 20-15,1 1 0,-22-21 16,21 0-16,-21-1 0,1 1 0,-1 0 15,0-22-15,0 22 0,-21-22 0,0 22 16,0-22-16,0 22 0,0-21 16,0 20-16,0 1 0,0 0 0,0-1 15,-21 1-15,0 0 0,0 20 16,-22-20-16,22 21 0,-21 0 16,-1 0-16,1-1 0,-21 1 0,20 21 15,1-21-15,-22 21 0,1-21 0,21 21 16,-22 0-16,1 0 0,20 0 15,-20 0-15,20 0 0,1 0 0,-21 21 16,20 0-16,22-21 0,-21 0 16,-1 21-16,22-21 0,0 0 0,21 22 15</inkml:trace>
  <inkml:trace contextRef="#ctx0" brushRef="#br0" timeOffset="81975.49">13525 4551 0,'0'0'0,"0"21"16,0-42 31,0 0-32,0 0 1,0-1-16,0 1 0,0 0 16,0 0-16,0 0 0,0 0 0,0-22 15,-21 22-15,21-21 0,0 21 16,0-22-16,-21 1 0,0 0 15,21-1-15,-21 1 0,0 0 0,21-1 16,-22 1-16,1 0 0,0 20 16,0-20-16,0 0 0,0-1 0,-22 1 15,22 0-15,-42-43 0,20 64 16,22-21-16,-21-1 0,-1 1 16,1 0-16,0-1 0,-22 1 15,22 0-15,0-1 0,-43-20 0,21 42 16,22-22-16,0 22 15,-22 0-15,1-21 0,20 20 0,-84-20 16,64 21-16,-1-21 0,-20 20 16,20 1-16,1 0 0,-1 0 15,1 0-15,-1 0 0,1-1 0,-1 1 16,1 0-16,-1 0 0,1 0 16,-1 21-16,-20-21 0,20-1 0,-21 1 15,-63-21-15,64 21 0,-1 0 16,21-1-16,1 1 0,-22 0 15,22 21-15,-1-21 0,1 0 0,-22 0 16,-63-1-16,84 22 16,-20 0-16,20-21 0,-20 0 15,20 21-15,1 0 0,-22 0 0,21 0 0,1-21 16,-1 21-16,1 0 16,-1 0-16,1 0 0,-22 0 0,22 0 15,-22 0-15,0 0 0,22 0 16,-22 0-16,1 0 0,20 21 0,-21-21 15,22 21-15,-22-21 0,1 21 0,20-21 16,-21 22-16,1-22 0,-1 21 16,22 0-16,-22-21 0,0 21 15,1 0-15,20 0 0,-21 1 0,22-1 16,-22 0-16,22 0 0,-22 0 0,22 0 16,-22 1-16,0-1 0,22 0 15,-22 21-15,0-21 0,1 1 16,-1 20-16,0-21 0,1 0 0,20 0 15,-20 22-15,20-22 0,-21 0 0,22 21 16,-22-20-16,1 20 0,20-21 16,-21 21-16,22-20 0,-22 20 0,22 0 15,-1-21-15,1 22 0,-22-1 16,22 0-16,-1-20 0,22 20 0,-22 0 16,1-21-16,-1 22 0,1-1 0,20-21 15,-20 22-15,21-22 16,-64 42-16,63-20 0,1-22 15,0 0-15,-1 21 0,1-21 0,21 1 16,-21 20-16,-1-21 0,22 21 16,-21-20-16,21-1 0,-1 0 0,1 21 15,0 1-15,0-22 16,21 0-16,-21 0 0,21 0 0,0 0 16,0 1-16,0-1 15,-21 0-15,21 0 0,0 0 16,0 0-16,0 1 15,-22-22 1,22 21-16,0 0 16,0 0-16,0 0 15,0 0 1,-21-21-16,21 22 0,0-1 16,-21-21-1,21 21-15,0 0 0,-21 0 16,0-21-1,0-21 48,21 0-63,0 0 16,0 0-16,0-1 15,0 1-15</inkml:trace>
  <inkml:trace contextRef="#ctx0" brushRef="#br0" timeOffset="83645.52">3831 4043 0,'0'-21'0,"0"42"0,-21-63 16,21 20 0,0 1-16,21 21 47,0 21-32,0 1-15,1-1 0,-22 0 0,21 21 16,0-21-16,-21 22 0,21-1 0,0-21 15,0 22-15,-21-1 16,22-21-16,-22 21 0,21-20 0,-21 20 0,0-21 16,0 21-16,0-20 15,21-1-15,-21 0 0,0 0 0,0 0 16,0 0-16,0 1 0,0-1 16,0 0-1,0-42 32,0 0-47,0-1 16,21-20-1,0 21-15,0 0 0,1-22 0,-1 22 16,0 0-16,0 0 0,21 0 16,-20 0-16,20-1 0,-21 1 0,21 0 15,1 0-15,-22 0 0,21 21 16,-21 0-16,22-21 0,-22 21 15,0 0-15,0 0 0,0 0 16,-21 21-16,0 0 16,0 0-1,-21-21 1,0 0-16,0 21 0,0-21 16,0 21-16,-1-21 0,-20 22 15,21-22-15,0 21 0,0-21 0,-22 0 16,22 21-16,-21-21 0,21 21 15,-1-21-15,1 0 0,0 21 16,0 0-16,0-21 0,0 0 16,-1 22-16,1-22 0,0 21 15,0-21-15,0 0 0,21 21 16,-21-21 0,-1 21-16,22-42 171,0 0-155,0 0-16,0-1 16,0 1-16,0 0 15,0 0-15,0 0 0,-21 0 0,21-1 16,0-20-16,0 21 0,-21-21 16,21 20-16,0-20 0,0 21 0,0 0 0,0-22 15,0 22-15,-21 0 0,21 0 16,-21 0-16,21-22 15,0 22-15,-21 0 0,21 0 16,0 42 31,0 0-31,0 0-16,0 1 15,0-1-15,0 0 0,0 21 0,21-21 16,-21 1-16,21-1 0,-21 21 15,0-21-15,0 0 0,21 22 16,-21-22-16,21 0 0,-21 0 0,0 0 16,0 22-16,0-22 0,21 0 15,-21 0-15,0 0 0,0 1 0,22-22 16,-22 21-16,0 0 0,0 0 16,0 0-16,0 0 15,21-21 1,0 0-1,-21-21 1,21 0 0,0 0-16,0 0 0,-21 0 15,22 21-15,-1-22 0,0 1 16,0 0-16,0 0 0,0 21 16,1-21-16,20 0 0,-21-1 0,21 1 15,-20 0-15,-1 21 0,21-21 16,-21 21-16,0 0 0,1 0 15,-22 21 17,-22-21-32,1 0 0,21 21 15,-21-21-15,0 0 0,0 21 16,0-21-16,-1 0 16,1 0-16,21 22 0,-21-22 15,0 0-15,0 0 0,0 21 0,-1-21 16,1 21-16,0-21 0,0 21 15,0-21-15,0 21 16,-1-21-16,1 21 0,0-21 0,21 22 16,-21-22-16,0 0 15,21 21-15,-21-21 0,42-21 78,0-1-62</inkml:trace>
  <inkml:trace contextRef="#ctx0" brushRef="#br0" timeOffset="101476.82">825 8551 0,'-21'0'16,"21"-21"47,0 0-63,0 0 0,0 0 15,0 0 1,0-1-1,-21 22 1,0 0 15,21 22-31,0-1 0,0 0 16,0 0-16,0 21 0,0-20 16,0 20-16,0 0 0,0 1 0,0 20 15,0-21-15,0 1 0,0 20 16,0-20-16,0-1 0,0-21 0,0 21 15,0 1-15,0-22 16,0 0-16,0 0 0,0 0 0,0 1 31,0-44 1,0 1-17,0 0-15</inkml:trace>
  <inkml:trace contextRef="#ctx0" brushRef="#br0" timeOffset="102218.5">1143 8890 0,'0'-21'62,"0"0"-62,0 0 16,0-1-1,0 1 1,-21 21 0,21 21-1,-21 1 1,21-1-16,0 0 16,0 0-16,0 0 15,0 0 1,21-21-1,21 0 17,-42-21-32,21 21 0,-21-21 0,21 21 15,-21-21-15,0 0 16,0 0-16,0-1 0,0 1 16,-21 21-1,21-21-15,-21 21 0,0 0 16,0 0-1,21 21-15,0 0 16,0 1-16,0-1 16,0 0-1,0 0 1,21-21 0,0 0-1</inkml:trace>
  <inkml:trace contextRef="#ctx0" brushRef="#br0" timeOffset="103911.45">2519 8594 0,'21'-21'31,"0"-1"-31,-21 1 0,0 0 16,0 0-16,0 0 15,0-64 16,0 64-31,0 0 0,-21 21 16,21-21-16,-21 21 0,0 0 16,-1 0-16,1 0 15,0 0-15,0 0 16,0 0-16,0 0 16,-1 0 46,1 0 157,0 0-172,0 0-16,0 0-15,0 0-1,-1 0-15,1 0 16,0 0-1,0 21 1,0-21-16,21 21 16,-21 0-1,21 0-15,-22-21 0,22 21 16,0 1-16,-21-22 0,21 21 0,-21 42 16,21-42-16,-21 1 15,21-1-15,0 0 16,0 0-16,0 0 0,0 0 0,0 1 0,0-1 15,0 0-15,0 0 16,21-21-16,0 0 16,0 0-16,1 0 15,-1 0-15,0 0 0,0 0 16,0 0-16,22-21 16,-22 21-16,0-21 0,0 0 0,0-1 15,22 1-15,-22 0 0,0 0 0,0 0 16,0 0-16,0-1 0,1 1 15,-1 0-15,-21 0 0,0 0 16,21 0-16,-21-1 0,0 1 0,21 0 16,-21 0-16,0 42 62,0 0-62,0 0 0,0 22 0,0-1 16,0 0-16,0 1 15,0-1-15,0 0 0,0 1 16,0-1-16,0 22 0,0-22 0,0 21 16,21 1-16,-21-1 0,21-20 15,-21 20-15,0 1 0,0-1 0,22-20 16,-22 20-16,21 1 0,-21-1 0,21 1 16,-21-1-16,0-21 0,21 22 15,-21-1-15,21 43 0,-21-63 16,0-1-16,21 0 0,-21 1 0,0-1 15,0 0-15,0 1 0,0-22 16,0 21-16,0-21 0,0 0 16,-21 22-16,0-22 0,21 0 0,-21 0 15,0 0-15,0-21 16,-1 0-16,1 0 0,0 0 0,0 0 16,0 0-16,-22-21 0,22 0 0,-21 0 15,0 0-15,-1 0 0,1-22 16,0 22-16,-1-21 0,1-1 0,0 1 15,-1-21-15,1-1 0,21 22 16,-22-43-16,22 22 0,0-1 0,21-21 16,0 22-16,-21-1 0,21 1 0,0-1 15,0 1-15,0-1 16,0 22-16,0-21 0,21 20 0,0-20 16,-21 20-16,21 1 0,1 0 15,-1-1-15,0 22 0,0-21 0,0 0 16,0 20-16,1 1 0,20 0 15,-21 0-15,0 0 0,22-22 16,-22 43-16,-21-21 0,21 21 16,0 0-16</inkml:trace>
  <inkml:trace contextRef="#ctx0" brushRef="#br0" timeOffset="104583.07">2540 8657 0,'21'0'0,"0"0"16,0 0-16,1 0 15,-1-21-15,-21 0 0,21 21 16,0-21-16,0 0 0,0 21 0,1-22 16,-1 1-16,-21 0 0,21 0 15,-21 0-15,0 0 0,0-1 16,0 1-16,0 0 15,-21 21 1,0 0-16,-1 0 0,1 21 16,0 0-16,0 1 0,0-1 15,0 0-15,21 0 0,0 21 16,-22-20-16,22 20 0,0-21 0,0 64 16,0-64-16,0 0 15,0 21-15,22-20 0,-1-1 0,0 0 16,-21 0-16,21-21 0,0 0 15,0 21-15,22-21 0,-22 0 0,0 0 16,0 0-16,22-21 0,-22 0 16,0 21-16,21-21 0,-21 0 15,1-22-15,-1 22 0,0 0 0,0 0 16,0-22-16,0 1 0,-21 21 0,22-21 16,-22-1-16,21-63 15,0 64-15,-21 0 0,0-22 0,0 22 16,0 0-16,0-1 0,0 1 15,0 0-15,0 20 0,0 1 0,0 0 16,0 0-16,0 42 31,0 21-31,0-20 0,0 20 0,0 0 16,0 1-16,0-1 0,-21 21 16,21-20-16,0-1 0,0 22 15,-21-22-15,21 0 0,0 1 0,0-1 16,0 0-16,0-21 0,0 22 15,0-22-15,0 21 0,0-21 0,0 1 16,0-1-16,21 0 16,0-21-16,0 0 15,0 0-15,0 0 16,-21-21-16,22 0 0,-22-1 16,21 1-16</inkml:trace>
  <inkml:trace contextRef="#ctx0" brushRef="#br0" timeOffset="104805.94">3090 8403 0,'21'0'31,"1"0"-15,-1 0-16,0 0 0,0 0 0,0 0 15,0 0-15,1 0 0,-1-21 16,0 21-16,0 0 0,0 0 16,0-21-16,1 21 0,-1 0 0,-21-21 15,21 21-15</inkml:trace>
  <inkml:trace contextRef="#ctx0" brushRef="#br0" timeOffset="109024.38">4106 8276 0,'0'21'0,"21"-21"31,1 0-15,-1 0-16,-21-21 0,63 0 15,-42 0-15,1 0 0,20 0 16,-21-1-16,0 1 0,22 0 16,-22-21-16,21 21 0,-21-1 0,0-20 15,-21 21-15,0 0 0,0-22 16,0 22-16,0 0 0,0 0 0,0 0 15,-21 0-15,0 21 0,0-22 0,-64 1 16,64 21-16,-21 0 16,-1 0-16,1 0 0,0 21 0,21 1 15,-22-1-15,22 0 0,-21 0 16,21 0-16,-1 22 0,1-1 0,0-21 16,0 21-16,21 1 0,0-1 15,0-21-15,0 22 0,0-22 0,0 21 16,0-21-16,21 0 0,0 22 15,0-22-15,1 0 0,-1 0 0,21 0 16,-21 1-16,0-1 0,22 0 0,-22 0 16,0 0-16,21-21 0,-20 21 15,-1 1-15,0-1 0,0 21 0,0-21 16,-21 0-16,0 1 0,0 20 16,-21 0-16,0-21 15,0 1-15,-22-1 0,22 0 0,-21 0 0,0 0 16,20 0-16,-20 1 0,-43-22 15,43 0-15,21 0 16,-21 0-16,-1 0 0,22-22 0,-21 1 16,21 0-16,-1 0 0,-20 0 0,21 0 15,0-1-15,0-20 0,21 21 16,-22 0-16,22-22 0,-21 22 0,21 0 16,0 0-16,0 0 15,21 21 16,1 0-31,-1 0 0,0 21 16,0 0-16,-21 0 0,21 0 0,0 1 16,1-1-16,-1 0 0,0 0 15,0 0-15,0 0 0,0 1 16,1-1-16,-1 0 0,0-21 0,21 21 16,-21 0-16,1-21 0,-1 0 0,0 0 15,0 0-15,0 0 0,22 0 16,-22 0-16,0 0 0,0 0 0,0-21 15,0 21-15,1-21 0,-1 0 16,0 21-16,0-21 0,0-1 0,0 1 16,1-21-16,-1 21 0,-21 0 0,21-1 15,0-20-15,-21 21 0,21 0 16,-21-22-16,21 22 0,1 0 16,-22 0-16,21 0 0,0 21 15,0 0-15,0 21 31,-21 0-31,21-21 0,-21 21 16,0 0-16,22-21 16,-1 0 15,-21-21-15,0 0-1,0 0-15,0 0 16,-21 0-16,21-1 0,-22 1 15,1 0 1,0 21-16,0 0 16,0 0-1,21 21-15,0 0 16,0 1-16,-21-1 0,21 0 16,0 21-16,-22-21 0,22 1 15,-21-1-15,21 21 0,0-21 0,0 0 16,0 1-16,0 41 0,0-42 15,0 0-15,0 1 0,21-22 16,1 21-16,-1 0 0,0-21 16,0 0-16,0 0 0,22 0 15,-22 0-15,0 0 0,0 0 0,0 0 16,22-21-16,-22 0 0,0-1 16,21 1-16,-21 0 0,22 0 0,-22 0 15,0-22-15,0 22 0,0 0 16,1-21-16,-1 21 0,0-1 0,-21 1 15,0 0-15,0 0 0,0 0 16,-21 21 0,0 0-16,-1 0 0,1 0 15,21 21-15,0 0 16,0 0 0,0 0-16,0 1 0,21-1 0,1 0 15,-22 0 1,21 0-16,0 0 0,-21 1 15,0-1-15,21 0 0,-21 0 16,21-21-16,-21 21 0,21-21 16,-21 21-16,22-21 0,-1 0 15,0 0-15,0 0 0,0 0 16,0 0-16,1 0 0,-1 0 16,0-21-16,0 21 0,21-21 0,-20 0 15,-1 21-15,0-21 0,0 0 16,0-1-16,0 22 0,1-21 0,-1 0 15,-21 0-15,0-21 0,0 20 16,0 1-16,0 0 0,0 0 0,0 0 16,0-22-16,0 22 15,-21 0-15,-1 21 0,1 0 16,0 0-16,0 0 0,0 0 16,0 0-16,-1 0 0,1 21 15,21 0-15,-21 1 0,21-1 16,-21 0-16,21 0 0,0 0 15,0 0-15,0 1 0,0-1 0,0 0 16,0 0-16,0 0 0,0 0 0,21 1 16,0-1-16,-21 0 0,21 0 15,1-21-15,-1 21 0,0-21 0,21 0 16,-21 0-16,22 21 0,-1-21 0,0 0 16,1 0-16,-1 0 0,0-21 15,1 21-15,-1-21 0,0 0 16,-20 21-16,20-21 0,21-22 15,-20 22-15,-22 0 0,0 0 16,0 0-16,0 0 0,1-1 0,-22 1 0,0 0 16,0-21-16,0 21 15,0-1-15,0 1 0,0 0 0,0 0 16,-22 21-16,1 0 16,0 0-16,0 0 15,0 21-15,0 0 16,21 0-16,-22 1 0,22-1 15,-21 0-15,21 0 0,0 0 0,0 22 16,0-22-16,0 21 0,0-21 16,0 0-16,0 1 0,0-1 15,21 0-15,1-21 0,20 42 16,0-42-16,-21 0 0,22 0 16,-22 0-16,21 0 0,-21 0 15,22 0-15,-1-21 0,-21 0 0,22 21 16,-22-21-16,0 0 0,21-1 15,1-20-15,-22 21 0,0-43 16,-21 43-16,21-21 16,-21 0-16,0 20 0,0 1 15,0 0-15,0 0 0,0 42 47,0 0-47,-21 0 0,21 1 16,0-1-16,-21 0 0,21 0 0,0 0 15,0 0-15,0 1 0,0-1 16,-21 0-16,21 0 0,0 0 16,-22 0-16,22 1 0,0-1 15,-21-21 1,21-21 0,0-1-1,0 1-15,21 0 0,-21 0 16,22 0-16,-1 0 0,0-22 15,-21 22-15,21-21 0,43-22 16,-43 43-16,0-21 0,21 21 0,-21-1 16,22 1-16,-1 0 0,-21 21 15,0 0-15,1 0 16,-1 0-16,-21 21 0,0 0 0,0 1 16,21-1-16,-21 0 0,0 0 0,0 21 15,0-20-15,0 20 0,0-21 16,-21 0-16,21 0 0,0 1 0,0-1 15,0 0-15,0 0 0,0 0 16,0 0-16,21-21 0,0 22 0,0-22 16,0 0-16,1 0 0,20 0 15,-21 0-15,0 0 0,43-43 16,-43 22-16,21 21 0,-21-21 16,22 0-16,-22-22 0,0 22 0,21 0 15,-20-21-15,-1 21 0,0-64 16,-21 64-16,21-43 15,-21 43-15,0 0 0,0 0 16,-21 21-16,0 0 16,0 0-16,-1 0 0,22 21 15,-21 0-15,21 0 0,0 0 0,0 1 16,0 20-16,0-21 16,0 0-16,21 22 0,1-22 0,-22 0 15,21 0-15,0-21 0,0 21 16,0 22-16,0-22 0,1 0 15,-1-21 1,-42 0 15,-1 0-31,1 0 0,0 0 0,0-21 16,0 21-16,0-21 0,-1 21 16,1 0-16,0 0 0,0 0 15,21 21 1,0 0-1,21 0 1,0-21-16,0 21 0,1-21 0,-1 0 16,21 21-16,-21-21 0,0 0 15,1 0-15,41 0 0,-42 0 16,22 0-16,-22 0 0,21-21 16,-21 21-16,22-21 0,-22 21 0,42-42 15,-42 21-15,1-1 0,-1 1 16,0-21-16,0 21 0,-21-22 15,0 1-15,21-21 0,-21 20 0,21-20 16,-21 20-16,0-20 0,0-1 0,22 1 16,-22 21-16,0-1 0,21 1 15,-21 0-15,0 20 0,0 1 0,0 0 16,-21 21-16,-1 0 0,1 0 16,0 21-16,0 0 0,21 1 15,-21 20-15,21-21 16,-21 21-16,21 1 0,0 20 0,0-20 15,0-1-15,0 0 0,0 22 0,0-22 16,0 0-16,0 1 0,0-1 16,-22 22-16,22-43 0,0 21 15,0-21-15,0 0 0,-21 1 0,21-1 16,0 0-16,0-42 31,21 0-15,1 21-16,-1-22 0,0-20 15,0 21-15,0 0 0,0 0 16,1-1-16,-1-20 0,0 42 16,0-21-16,0 0 0,22 0 15,-22 21-15,0 0 16,-21 21-16,0 0 16,0 0-16,0 0 0,0 0 15,0 1-15,0-1 0,0 0 0,21-21 16,-21 21-16,0 0 0,0 0 15,21-21-15,-21 22 0,21-1 0,1-21 16,-1 0-16,0 0 16,0 0-16,0 0 0,0 0 15,1-21-15,-1 21 16,0-22-16,0 1 0,0 0 16,0 0-16,-21 0 0,22-22 0,-1 22 15,0 0-15,21-42 0,-21 41 16,-21 1-16,22 0 0,-1 0 15,-21 0 1,0 42 0,0 0-1,0 0-15,0 0 0,0 1 0,0-1 16,0 0-16,0 0 0,0 0 16,0 0-16,0 1 0,0-1 15,0 0-15,21-21 0,0 21 16,0-21-16,0 0 15,1 0-15,-1 0 16,0 0-16,0 0 16,0 0-16,-21-21 0,21 0 0,-21 0 15,22-1-15,-22 1 0,0 0 0,0 0 16,21-21-16,-21 20 0,0-20 0,0 0 16,0 21-16,0-22 0,-21 22 15,21-21-15,-22 21 0,1-1 0,0 1 16,0 21-16,0 0 0,0 0 15,-1 0-15,1 0 0,0 0 16,0 21-16,0 1 0,21-1 0,-21 0 16,21 0-16,0 0 0,0 0 15,0 1-15,0-1 0,0 0 16,21 0-16,0 0 0,0 0 0,0 1 16,22-22-16,-22 21 0,0-21 15,21 0-15,-21 0 0,22 0 0,-22 0 0,21 0 16,-21 0-16,1-21 0,20 21 15,-21-22-15,0 1 0,43-21 16,-64 0-16,42-22 0,-21 22 16,0-43-16,-21 43 15,0-1-15,22 1 0,-22 0 16,0-1-16,0 1 0,21 21 0,-21 0 16,0-22-16,0 22 0,-21 42 31,21 1-31,-22-1 15,1 21-15,21-21 0,0 22 0,0-1 16,-21 0-16,21 1 16,0-1-16,0 21 0,0-20 0,0-1 15,0 0-15,0 1 0,0 20 0,0-42 16,0 22-16,0-22 0,21 0 16,-21 0-16,21-21 0,1 21 15,-1-21-15,0 0 0,0 0 16,0 0-16,0 0 0,1 0 15,-22-21-15,0 0 16,21 0-16,0 0 0</inkml:trace>
  <inkml:trace contextRef="#ctx0" brushRef="#br0" timeOffset="109225.19">9207 7938 0,'0'0'0,"22"0"31,-1 0-15,0 0-16,0 0 15,21 0-15,-20 0 0,-1 0 0,21 0 16,-21 0-16,0 0 0,22 0 0,-22-22 16,0 22-16,0 0 0,0-21 0,1 0 15</inkml:trace>
  <inkml:trace contextRef="#ctx0" brushRef="#br0" timeOffset="109985.44">9991 7726 0,'21'-21'0,"-42"42"0,42-63 16,-21 20-16,0 44 31,-64 168-15,43-148-1,0 1-15,0-1 16,0 22-16,-22-22 0,22 0 0,0 1 0,21-1 16,-21 0-16,0 1 0,21-22 15,-22 0-15,22 0 0,0 0 0,0 0 16,0-42 15,43-21-15,-22 21-16,-21-22 0,0 22 0,21-21 15,0 0-15,0-1 0,1 1 0,-1-22 16,0 22-16,0-21 0,21-43 16,-20 63-16,-1 22 0,0-21 15,0 21-15,-21 0 0,21-1 16,-21 1-16,43 21 0,-43 21 16,0 1-16,0 20 15,0-21-15,0 21 0,0 1 0,0-1 16,0 0-16,0 1 0,0 20 0,0-20 15,0 20-15,0-21 0,0 1 16,0-1-16,0 0 0,0 1 0,0-1 16,0-21-16,0 0 0,0 1 0,0-1 15,0 0-15,0 0 0,0 0 16,0-42 15,-22 0-31,22 0 16</inkml:trace>
  <inkml:trace contextRef="#ctx0" brushRef="#br0" timeOffset="110190.32">9715 8297 0,'-21'0'16,"42"0"-16,-21 0 31,22 0-31,-1 0 0,0 0 16,0 0-16,0 0 0,22 0 15,-22-21-15,21 21 0,0 0 0,1-21 16,-1 21-16,0-21 0,1 21 16,-1-21-16,0 0 0,1 21 0,-1-22 15,0 1-15,1 21 0,-1-21 16,0 0-16</inkml:trace>
  <inkml:trace contextRef="#ctx0" brushRef="#br0" timeOffset="110538.63">10710 8043 0,'-21'0'15,"0"0"-15,0 0 0,0 0 16,-1 0-16,-20 0 0,21 22 0,0-1 16,0-21-16,-1 21 15,1 0-15,21 0 0,-21 0 0,21 1 16,-21-22-16,21 63 16,0-42-16,21-21 15,0 21-15,0 1 16,1-22-16,20 0 0,-21 21 0,0-21 15,22 0-15,-22 21 0,0-21 0,21 21 16,-21-21-16,1 21 0,-22 0 16,21-21-16,-21 22 15,0-1-15,-21-21 0,-1 0 16,1 0-16,-21 21 0,21-21 0,-22 0 16,22 0-16,0 0 0,-21 0 15,21 0-15,-1 0 0,1 0 16,0 0-16,0 0 15,21-21-15,0 0 16,0-1-16,0 1 16,21 0-16</inkml:trace>
  <inkml:trace contextRef="#ctx0" brushRef="#br0" timeOffset="112411.23">11366 7980 0,'0'0'0,"0"-21"0,22 21 15,-22-21-15,0-1 16,0 1 0,-22 21 15,1 21-16,0 1-15,0-1 0,0 0 0,0 21 16,-22 1-16,22-1 0,0 0 16,0 1-16,-22 20 0,22-21 0,0 1 15,21-1-15,0 0 0,-21 1 16,21-22-16,0 42 0,0-41 16,0-1-16,21 0 0,0 0 15,0 0-15,1-21 0,-1 21 0,0-21 16,0 0-16,-21 22 0,21-22 15,0 0-15,1 0 0,-1 0 0,0 0 0,0 0 16,0 0-16,0 0 0,1 0 16,-1-22-16</inkml:trace>
  <inkml:trace contextRef="#ctx0" brushRef="#br0" timeOffset="112874.96">12107 7811 0,'-21'0'31,"21"21"-15,21-21-16,0 21 0,1-21 16,-1 21-16,0-21 0,0 21 15,0-21-15,-21 21 0,21 1 16,1-1-16,-1 0 0,0 0 0,-21 0 16,0 0-16,21 22 0,-21-22 0,0 42 15,0-20-15,0-1 16,0-21-16,0 22 0,-21-1 0,0-21 15,0 21-15,-1-20 0,1 20 16,0-21-16,0 0 0,0 0 0,0 1 16,-22-1-16,22 0 0,0 0 0,0 0 15,0 0-15,-22-21 0,43 22 0,-21-22 16,-21 21-16,21-21 16,-1 0-1,1 0 1,21-21-16,-21-1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7:52:54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847 0,'0'-21'16,"0"-1"-16,0 1 16,-21 21-16,21-21 0,0 0 31,-22 21-31,22 21 16,0 0-1,0 0-15,0 22 0,0-22 16,0 21-16,22 22 0,-22-22 15,21 0-15,0 1 0,-21 20 0,0-20 16,0-1-16,0 0 0,21 1 16,-21-1-16,0 0 0,0-21 0,0 22 15,0 20 1,0-42-16,0 1 0,0-1 0,0 0 16,0 0-16,0-42 31,0 0-16,0 0-15</inkml:trace>
  <inkml:trace contextRef="#ctx0" brushRef="#br0" timeOffset="365.78">2413 1291 0,'0'0'0,"0"21"16,0 1-16,0-1 0,0 0 15,21-21 1,0 0 0,0 0-1,22-21 1,-22 0-16,-21-1 15,0 1-15,0 0 16,-21 21 0,0 0-16,-1 0 0,1 0 15,-21 0 17,21 0-32,21 21 0,0 0 15,21-21 1,0 0-16,0 0 15</inkml:trace>
  <inkml:trace contextRef="#ctx0" brushRef="#br0" timeOffset="950.45">4318 572 0,'-21'0'0,"42"0"0,-63 0 0,-1 0 0,22 0 16,0 0-16,0 0 16,42 0 15,21 0-31,-21 0 0,43 0 0,-22 0 16,22 0-16,-1 0 15,22-22-15,-22 1 0,22 21 0,0-21 16,-22 21-16,22-21 0,-22 21 15,1 0-15,-1-21 0,1 21 16,-1 0-16,-20 0 0,-1 0 0,-21 0 16,0 0-16,1 0 0,-44 0 31,1 0-31,0 0 0,-21 0 16</inkml:trace>
  <inkml:trace contextRef="#ctx0" brushRef="#br0" timeOffset="1250.78">4847 550 0,'0'0'16,"0"22"-16,-21-1 0,21 0 15,0 0-15,0 0 0,0 22 16,0-22-16,0 275 31,0-232-31,0-22 0,0 0 16,0 1-16,0 41 15,0-63-15,-21 1 0,21 20 16,0-21-16,0 0 0,0 0 16,21-42 15,0 0-31,0 0 15</inkml:trace>
  <inkml:trace contextRef="#ctx0" brushRef="#br0" timeOffset="1889.41">5249 953 0,'0'63'31,"0"-42"-31,0 0 0,0 1 0,0 20 16,0-21-16,0 21 0,0-20 0,-21-1 16,21 21-16,0-21 0,0 0 15,0 1-15,0-1 0,0 0 0,0 0 16,0 0-16,42-21 16,-20 0-16,41 0 15,-42-21-15,85-21 16,-64 21-16,-20-1 0,20 1 15,21-21-15,-41 0 16,-1 20-16,0 1 0,0 0 0,0-21 16,-21 21-16,0-1 0,0 1 15,21 0-15,-21 0 0,0 42 47,0 127-31,0-105-16,0-1 15,0 0-15,0 1 0,0 20 16,0-21-16,0 22 0,0-1 0,0 1 16,0-1-16,0 1 0,0-1 15,0 64-15,0-84 16,0 20-16,0 1 0,0 42 16,0-64-16,0 21 0,0-20 0,0-1 15,0 0-15,0 1 0,-21-1 16,21-21-16,-21 0 0,0 1 0,0-1 15,0-21-15,-1 0 0,1 0 16,0-21-16,0-1 0,0 1 16,0-21-16,-1 21 0,1-22 0,0 1 15,0 0-15,0-1 16,0 1-16,-1 0 0,22-1 0,0 1 16,0 0-16,0-1 0,0 1 0,0 0 15,22-22-15,-1 22 16,0 0-16,21 20 0,1-20 0,-22 0 15,21-1-15,0 1 0,22 0 16,-22-1-16</inkml:trace>
  <inkml:trace contextRef="#ctx0" brushRef="#br0" timeOffset="2200.73">6244 931 0,'0'0'16,"0"-21"-16,0 0 0,-21 21 31,21 21-31,0 0 0,0 1 16,0 20-16,0 0 0,0 1 15,0 20-15,0-21 0,0 22 0,0-1 16,0 1-16,0-1 0,0 22 16,0-21-16,0 168 15,0-147-15,0-21 0,0-1 0,0 1 16,0-1-16,-21 1 15,21-22-15,0 0 0,0 22 0,-21-43 16,21 21-16,0-21 0,-22 1 0,22-1 16,0 0-16,0-42 15,0 0-15,0-1 16,0 1-16,22-21 0,-1 21 16,-21-22-16</inkml:trace>
  <inkml:trace contextRef="#ctx0" brushRef="#br0" timeOffset="2524.56">6265 1249 0,'-42'-64'0,"84"128"0,-84-149 15,42 43-15,-21 21 16,21-22-16,0 22 0,0 0 16,0 0-16,0 0 0,21 0 15,0-1-15,0 1 0,22 0 0,-22 21 16,21 0-16,0 0 0,1 0 15,-22 0-15,21 21 0,1 0 0,-22 1 16,0-1-16,0 21 0,-21 0 16,0-20-16,0 20 0,-21 0 15,0 1-15,0-1 0,-22-21 0,1 21 16,0-20-16,-1 20 0,22-21 0,-21 0 16,21 0-16,-1-21 0,1 22 0,0-22 15,21 21-15,0-42 31,21-1-15,0 22-16,1-21 0,-1 0 0,0 0 16</inkml:trace>
  <inkml:trace contextRef="#ctx0" brushRef="#br0" timeOffset="2901.34">7175 1016 0,'0'-21'0,"0"42"15,22-42-15,-22 0 0,21 0 16,-21-1-16,21 1 0,-21 0 16,21 21-16,-21-21 0,0 0 15,0 0-15,0-1 0,0 1 0,0 0 16,-21 21-1,0 0-15,0 0 0,-1 0 0,1 21 16,0 0-16,0 1 0,0 20 0,0-21 16,-1 21-16,1 1 0,0-1 15,21 0-15,0 1 0,0-1 0,0-21 16,0 22-16,0-22 0,0 21 16,0-21-16,21 0 0,0 1 15,1-1-15,-1-21 0,0 21 16,0-21-16,21 0 0,-20 0 0,20 0 15,-21 0-15,64-21 0,-43 21 16,0-21-16,22-1 0,-22 1 16</inkml:trace>
  <inkml:trace contextRef="#ctx0" brushRef="#br0" timeOffset="3363.07">8086 783 0,'0'-21'0,"0"42"0,0-63 0,0 21 15,-22 21-15,-20 0 0,21-21 0,0 21 16,0 0-16,-22 0 0,-20 21 16,20 0-16,22 0 0,-21 0 15,0 22-15,20-22 0,1 21 16,-21 0-16,21 1 0,0 20 0,-1-20 16,22-1-16,0 0 0,0-21 15,0 22-15,0-22 0,0 21 0,0-21 16,0 1-16,22-1 15,-1 0-15,0-21 0,0 0 0,0 0 16,22 0-16,-22 0 0,0-21 16,21 0-16,-21 21 0,1-22 0,20-20 15,-21 21-15,0 0 0,0-22 16,1 1-16,-1 0 0,21-43 16,-42 43-16,0-1 0,21 1 15,-21 21-15,0-21 0,0 20 16,0 44-1,0-1-15,0 21 0,0-21 16,0 22-16,-21-1 0,21 0 16,0-21-16,-21 22 0,21-1 0,0-21 15,0 22-15,0-22 0,0 0 0,0 0 16,0 0-16,0 0 0,0 1 16,21-22-16,0 21 0,0-21 15,1 0-15,-1 0 0,0 0 16,0-21-16,21 21 0</inkml:trace>
  <inkml:trace contextRef="#ctx0" brushRef="#br0" timeOffset="4823.22">8953 804 0,'0'0'16,"22"-21"-16,-1 0 0,-21 0 15,-21 21 1,-191 21 15,170 0-31,20 0 0,-20 1 0,21-1 16,0 0-16,0 0 0,-1 21 15,22-20-15,0-1 0,0 0 16,0 0-16,22-21 0,-1 21 16,0-21-16,0 21 0,0-21 0,22 22 15,-1-22-15,-21 21 0,21-21 16,1 21-16,-22-21 0,21 21 0,-21-21 15,1 21-15,-1-21 0,0 21 16,0 1-16,0-1 16,-21 0-16,-21-21 0,0 21 15,0-21-15,0 0 0,-1 0 16,-20 0-16,21 0 0,-21 0 16,20 0-16,-20 0 0,21 0 0,-21 0 15,20 0-15,1 0 0,0-21 16,0 21-16,0 0 0,0 0 0,21-21 15,0 42 1,0 0 0,0 0-16,21 0 15,0 1-15,0-1 16,0-21-16,22 0 0,-22 21 16,0-21-16,21 0 0,1 0 15,-22 0-15,21 0 0,0 0 0,1 0 16,-1 0-16,0 0 0,1-21 0,-1 0 15,0 21-15,-20-22 0,20 1 16,-21 0-16,21-21 0,-20 21 0,-1-22 16,21 1-16,-21 0 0,0-1 15,1 1-15,-22-22 0,21 22 0,-21-21 16,21 20-16,-21 1 0,0-22 16,0 22-16,0 0 0,0-1 15,0 22-15,0-21 0,0 21 0,0 0 16,-21 21-16,21-22 15,-21 22-15,-1 43 16,22-22-16,0 21 16,-21-21-16,21 22 0,-21-1 0,21 0 15,0 1-15,0-1 0,0 22 16,0-22-16,-21 21 0,21-20 0,0 41 16,0-41-16,0-1 0,0-21 15,0 22-15,0-22 0,0 0 16,0 0-16,21 0 0,0 0 0,0-21 15,1 0-15,-1 0 0,0 0 16,21 0-16,1 0 0,-22 0 16,21 0-16,0-21 0,1 0 0,-22 0 15,21 0-15,-21 0 0,1-1 16,20 1-16,-21-21 0,0 21 0,-21 0 16,21-1-16,-21 1 0,22 0 15,-22 0-15,0 0 0,0 0 0,-22 42 31,22 0-15,-21 0-16,21 0 0,0 0 0,0 1 16,0 20-16,0-21 0,0 0 15,0 0-15,0 1 0,0-1 0,0 0 16,21 0-16,1-21 0,-1 21 16,0-21-16,0 21 0,0-21 15,0 0-15,22 0 0,-22 0 0,21 0 16,-21 0-16,22 0 0,-22-21 0,0 0 15,0 0-15,0 0 0,1 0 16,-1-1-16,-21 1 0,0-21 0,21 21 16,-21-22-16,0 22 0,0-21 15,0 21-15,0 0 0,0-1 0,0 1 16,0 0-16,-21 21 16,0 21-1,21 0-15,0 1 0,-22-1 0,22 0 16,-21 0-16,21 0 15,0 22-15,-21-22 0,21 0 0,0 0 16,0 0-16,0 0 0,0 1 16,0-1-16,0 0 0,0 0 15,0 0-15,0-42 47,0-21-31,21 21-16,0-22 0,1 22 15,-1-42-15,0 20 0,0 1 16,21 0-16,-20-1 16,20 1-16,0 21 0,1-22 0,-1 22 15,0 21-15,-21-21 0,22 21 0,-22 0 16,0 21-16,0 0 0,0 1 16,-21-1-16,0 21 0,0 0 0,0-20 15,0 20-15,0 0 0,-21 1 16,0-22-16,21 21 0,-21-21 0,21 0 15,-21 22-15,0-22 0,21 0 16,0 0-16,0 0 16,21-42 15,0 21-31,0-21 0,21 0 16</inkml:trace>
  <inkml:trace contextRef="#ctx0" brushRef="#br0" timeOffset="5571.8">11599 889 0,'0'0'0,"0"-21"0,0 0 16,0 0-16,0-1 16,0 1-16,0 0 0,-21 21 0,0 0 15,0 0-15,-22 0 0,22 0 16,0 21-16,-42 0 0,20 22 15,22-22-15,-21 21 16,21-21-16,-1 22 0,-20-22 0,21 21 16,21-21-16,0 1 0,0-1 0,0 0 15,0 0-15,0 0 0,0 0 16,0 1-16,42-22 0,-21 0 16,22 0-16,-22 0 0,0 0 15,21 0-15,-20 0 0,41-22 16,-42 1-16,0 0 0,1 0 15,-1 0-15,0-22 0,-21 22 0,21 0 16,-21-21-16,21 21 0,-21-1 16,0 1-16,0 0 0,21 21 0,-21-21 15,0 42 1,0 0 0,0 0-16,-21 1 0,21-1 15,-21 0-15,21 21 0,0-21 0,-21 22 16,21-1-16,0-21 0,0 22 0,0-1 15,0 0-15,0 22 0,0-22 16,0 0-16,0 22 0,0-22 16,0 22-16,0-1 0,0-20 0,0 20 0,0 1 15,21-22-15,-21 21 16,0-20-16,0 20 0,21-20 0,-21 20 16,0-21-16,21 1 0,-21-1 0,0 22 15,0-22-15,0 0 0,0 1 16,0-1-16,0 0 0,0 1 0,0-22 15,0 0-15,0 21 0,0-21 0,-21-21 16,0 22-16,0-22 16,0 0-16,0 0 0,-1 0 15,1-22-15,21 1 0,-21 0 0,21 0 16,0-21-16,-21 20 0,21-20 16,0 0-16,0-1 0,0 1 15,0-21-15,0 20 0,0-20 0,0 20 0,0-20 16,0-1-16,21 1 0,-21-1 15,21 22-15,0-21 0,1 20 0,-1-20 16,0 20-16,-21 1 0,21 0 0,0-1 16,0 22-16,1-21 15,-22 21-15,21 0 0,0-22 0,-21 22 16,0 0-16,21-21 0,-21 20 0,0 1 16</inkml:trace>
  <inkml:trace contextRef="#ctx0" brushRef="#br0" timeOffset="5818.66">10520 339 0,'0'0'15,"-21"0"1,21 21 31</inkml:trace>
  <inkml:trace contextRef="#ctx0" brushRef="#br0" timeOffset="6084.51">9165 762 0,'-21'21'0,"42"-42"0,-84 42 0,41 0 16,44-21-1,-1 0 1,21 0-16,-21 0 0,0-21 15,22 21-15,-1 0 0,-21-21 16,22 21-16,-1 0 0,0-21 0,1 21 16,-1-21-16,0 21 0,-21 0 15,22-21-15,-1 21 0,0 0 0,-20-22 16,-1 22-16,0 0 0,0 0 16</inkml:trace>
  <inkml:trace contextRef="#ctx0" brushRef="#br0" timeOffset="7131.91">2286 3281 0,'-21'0'15,"42"0"-15,-63 0 0,20 0 0,1-21 16,0 21 0,21-21-16,-21-22 31,21 22-31,0 0 0,0 0 16,0 0-16,0-1 15,21 1-15,0 21 0,0-21 0,1 21 16,-1-21-16,0 21 0,0 0 15,0 0-15,0 0 0,22 0 16,-22 0-16,0 0 0,21 0 0,-20 21 16,-1 21-16,21-20 0,-21 20 0,-21 0 15,0 22-15,0-22 0,0 22 16,0-1-16,-21-21 0,0 22 16,-21-1-16,-1-20 0,-20 20 0,20-20 15,-20 20-15,-1-21 0,22 1 16,0-22-16,-22 21 0,22-21 15,0 1-15,20-1 0,-20 0 0,21-21 16,-43 0-16,43 0 16,0-21-16,21 0 0,0-1 0,0 1 15,-21 0-15,21 0 0,0 0 16,0-22-16,0 22 0,0-21 0,0 21 16,21-22-16,0 22 0,-21 0 15,21 0-15,1 0 0,-1 0 16,0 21-16,0 0 0,0 0 15,0 21-15,1 0 0,-1-21 16,0 42-16,0-21 0,0 1 16,-21-1-16,21 0 0,1 21 0,-1-21 15,-21 1-15,0-1 0,21 21 16,0 0-16,-21-20 16,21-1-16,0-21 15,-21 21-15,22-21 0,-1 0 16,0 0-16,0-21 15,0 0-15,-21-1 0,21 1 0</inkml:trace>
  <inkml:trace contextRef="#ctx0" brushRef="#br0" timeOffset="7310.8">2730 3725 0,'22'-21'16,"-22"0"-1,21 21 17</inkml:trace>
  <inkml:trace contextRef="#ctx0" brushRef="#br0" timeOffset="9918.64">4339 3620 0,'21'21'31,"0"-42"-31,1-1 16,-22 1 0,21 0-16,0 0 0,-21 0 0,0 0 15,0-1-15,0 1 0,0-21 0,0 21 16,0 0-16,0-22 0,-21 22 15,0-21-15,-1 21 0,-20-22 0,21 22 16,0 0-16,-22 21 0,22 0 16,-21 0-16,21 0 0,-22 0 0,22 0 15,-21 21-15,0 0 0,20 0 16,-20 22-16,21-1 0,0 0 16,0 1-16,-1 20 0,22-20 0,0-1 15,0 0-15,0 1 0,0-1 16,0 0-16,0 1 0,22-22 0,-1 0 15,0 21-15,21-21 0,1 1 16,-22-22-16,0 0 0,0 0 16,21 0-16,22-22 0,-22 1 15,-21 21-15,22-21 0,-1-21 16,-21 21-16,22-1 0,-22-20 16,0 21-16,0-21 0,0-22 0,-21 22 15,0 21-15,0-22 0,0 1 16,0 0-16,0 20 0,-21 1 15,21 0-15,0 0 0,-21 21 16,0 0-16,21 21 16,0 0-16,0 0 0,0 22 0,0-22 15,0 21-15,0-21 0,0 22 16,21-1-16,0 0 0,-21-20 0,21 20 16,22-21-16,-22 21 0,0-20 15,21-1-15,-21 0 0,1-21 0,20 21 16,0-21-16,-21 0 0,1 0 0,20 0 15,-21 0-15,0 0 0,0 0 16,1 0-16,-1-21 0,0 0 16,0 21-16,-21-21 0,21-1 0,0 1 15,-21-21-15,0 21 0,22-22 16,-1 22-16,-21-21 0,0 21 0,21-22 16,-21 1-16,21 0 0,-21 21 15,0-1-15,21-20 0,0 21 0,1 21 16,-1 0-16,0 21 31,-21 0-31,21 0 0,-21 1 16,0-1-16,0 0 0,0 0 15,0-42 32,0-21-31,0 20-16,0 1 15,0 0-15,0 0 0,-21 0 16,21 0-16,-21 21 0,21-22 0,-21 22 16,-22 0-1,43 22-15,-21-1 16,0 0-16,21 0 0,-21 21 0,21-20 16,0 20-16,0 0 0,0 1 15,0-1-15,0 0 0,0 1 0,0-22 16,0 21-16,0-21 15,21 22-15,0-22 0,21 21 16,1-21-16,-22 0 0,0-21 16,21 0-16,-20 0 15,-1 0-15,21 0 0,0-21 16,-20 0-16,41 0 0,1-43 16,-43 43-16,21-21 15,0 0-15,-20 20 0,20-20 0,-21 0 16,0-1-16,22 1 0,-1-43 15,-21 64-15,0 0 0,-21 0 16,21 0-16,1 21 16,-1 21-1,-21 0 1,21 0-16,-21 0 16,0 1-16,0-1 15,21-21 16,-21-21-15,0-1-16,0 1 16,0 0-16,0 0 15,0 0-15,0 0 16,-21 21-16,0 0 16,0 0-16,-1 0 15,1 21-15,0 0 0,21 0 16,-21 0-16,0 0 0,21 1 0,0 20 15,-21-21-15,21 21 0,-22-20 16,22 20-16,0 0 0,0-21 0,0 22 16,0-22-16,0 0 0,0 21 15,22-20-15,-1-1 0,0 0 0,21 0 16,1 0-16,-1 0 0,-21-21 16,21 0-16,1 0 0,-1 0 15,0 0-15,1 0 0,-1 0 0,22 0 16,-22-21-16,0 0 0,22 0 15,-22 0-15,43-22 0,-43 22 16,0-21-16,-20 21 0,41-43 16,-42 22-16,-21 0 15,0 20-15,21-20 0,-21 21 0,0-21 16,0-1-16,0 22 0,0 0 16,-21 21-16,0 0 15,0 0-15,0 21 16,21 0-16,-21 0 0,21 1 15,0 20-15,-22-21 0,22 21 0,-21 1 16,21 20-16,-21-20 0,21-22 16,0 0-16,0 21 0,0-21 15,0 1-15,21-1 0,0-21 0,1 21 16,-1 0-16,0-21 0,0 0 16,21 0-16,-20 0 0,20 0 0,-21 0 15,21 0-15,-20-21 0,62 0 16,-63 0-16,85-43 15,-63 43-15,-1-21 0,43-64 16,-43 21 0,0 22-1,-21 41-15,-21 1 0,0 0 0,0 0 16,0 42 0,0 0-16,0 22 15,0-22-15,0 0 0,0 21 0,0-21 16,0 22-16,0-22 0,0 0 15,0 21-15,0-20 0,0-1 0,0 0 16,0 0-16,0 0 0,0 0 16,-21-42 31,0 0-32,21 0-15,-21 21 0,21-21 0,0 0 16,0-1-16,-21 22 0,21-21 15,-21 21-15,21-21 16,-22 21 0,22 21-1,0 0-15,0 1 16,0-1-16,0 0 16,0 0-16,0 0 15,22 0-15,-1-21 0,-21 22 0,21-22 16,0 0-16,0 0 0,0 21 0,22-21 15,-22 0-15,21 0 0,-21 0 16,22 0-16,-1 0 0,0-21 16,1 21-16,-1-22 0,0 1 0,1 0 15,-1 0-15,0 0 0,1 0 0,-1-22 16,-21 22-16,43-42 16,-43 20-16,0-20 0,-21 42 15,0-43-15,0 43 16,0 0-16,0 42 15,0 0 1,0 0-16,0 0 0,0 1 16,0 20-16,0-21 0,0 0 0,0 0 15,0 22-15,0-22 0,0 0 0,0 0 16,0 0-16,0 1 0,0-1 16,0 0-16,0 0 0,0 0 15,-21-21 1,0 0-16,0 21 15,-1-21-15,1 0 0,0 0 16,0 0-16,21-21 0,-21 0 16,21 0-16,0 0 15,0 0-15</inkml:trace>
  <inkml:trace contextRef="#ctx0" brushRef="#br0" timeOffset="10833.12">9292 3133 0,'0'-21'15,"0"-1"-15,0 65 0,0-107 0,21 43 16,-21 42 15,0 0-31,0 1 0,0-1 16,0 21-16,0-21 0,0 22 0,0-1 15,0 0-15,0 1 0,0-22 0,0 21 16,0 0-16,0-20 0,0 20 0,0 0 16,0-21-16,-21 1 15,21-1-15,0 0 0,0-42 47,0 0-47,0-1 0,0 1 16,0 0-16,0-21 0,21-1 0,-21 1 15,21 0-15,1-1 0,-22 1 0,21 0 16,0-22 0,0 22-16,0 21 0,-21 0 0,21-1 0,1 22 15,-1 0-15,0 0 0,0 0 16,0 0-16,0 0 0,1 22 15,-1-1-15,0 0 0,-21 0 0,21 0 16,-21 22-16,21-1 0,-21-21 16,0 21-16,0-20 0,0 20 0,0-21 15,0 21-15,0-20 0,0-1 0,0 0 16,0 0-16,-21 0 0,21 0 16,0-42 15,0 0-31,0 0 15,21-21-15,0 20 0,1 1 16,-1-21-16,0 0 0,0-1 0,0 1 0,22 21 16,-22-22-16,0 1 15,0 21-15,21-21 0,-20 20 0,-1 1 16,21 21-16,-21 0 0,22 0 16,-22 0-16,0 0 0,0 21 15,-21 1-15,21 20 0,-21 21 16,0-20-16,0-22 0,0 21 0,0 1 15,-21-22-15,21 21 0,-21-21 16,0 0-16,21 22 0,0-22 16,0 0-16,0 0 15,0-42 17,21 0-32,0 21 0</inkml:trace>
  <inkml:trace contextRef="#ctx0" brushRef="#br0" timeOffset="11235.67">10414 3344 0,'21'0'32,"0"0"-17,0 0-15,1 0 0,-1-21 16,0 21-16,0-21 0,0 0 15,0 21-15,1-21 0,-1 0 16,0-1-16,0 1 0,0 0 0,-21 0 16,0 0-16,0 0 0,0-1 0,0 1 15,0 0-15,-21 0 16,0 21-16,0 0 0,0 0 16,-22 0-16,22 0 15,0 21-15,0 0 0,0 22 0,21-22 16,0 21-16,-22-21 0,22 22 0,0-1 15,-21 0-15,21 1 0,0-22 16,0 21-16,0-21 0,0 22 16,21-22-16,-21 0 0,22 0 0,-1-21 15,0 21-15,21 0 16,-21-21-16,1 0 0,-1 0 0,0 0 16,0 0-16,21 0 0,-20 0 0,20-21 15,-21 0-15,21 0 0,1 0 0,-22 0 16,21-1-16</inkml:trace>
  <inkml:trace contextRef="#ctx0" brushRef="#br0" timeOffset="11504.52">11324 2688 0,'0'-42'0,"0"21"16,0 84-16,0-147 0,0 62 0,-21 22 15,0 0-15,0 22 16,21-1-16,0 0 0,-22 21 0,1 1 15,21-1-15,0 0 0,0 1 16,-21-1-16,0 64 0,21-64 16,0 0-16,-21 1 0,21 20 0,0-20 15,0-1-15,0-21 0,0 21 16,0 1-16,0-22 0,0 0 0,0 0 16,0 0-16,0 1 0,21-22 31,0 0-31,0 0 0,0-22 15,-21 1-15,22 0 0,-1 0 0</inkml:trace>
  <inkml:trace contextRef="#ctx0" brushRef="#br0" timeOffset="11982.75">11663 2667 0,'0'42'0,"0"-84"0,0 21 0,21-21 15,-21 20-15,-21 44 16,21-1-1,0 21-15,-21-21 0,21 22 16,0-1-16,0 0 0,0 1 0,0-1 16,0 0-16,0 1 0,0-1 15,0 21-15,-22-20 0,22-1 0,0 0 16,-21 1-16,21-1 0,0-21 0,0 22 16,0-22-16,0 0 0,0 0 15,0 0-15,0 0 0,-21-21 16,21-21 15,0 0-31,0 0 0,0 0 16,0-22-16,0 22 0,21-21 0,0 0 15,1-1-15,-1 1 0,0 21 16,0-22-16,21 1 0,-20 21 0,62-21 16,-63 20-16,22 22 15,-1 0-15,0 0 0,-20 0 0,20 0 16,-21 22-16,0-1 0,0 0 15,1 0-15,-22 21 0,0-20 0,0 20 16,0-21-16,0 21 0,0-20 0,0 20 16,-22-21-16,1 0 0,0 0 15,0 1-15,-21 20 16,20-21-16,1 0 0,0-21 16,0 0-1,21-21-15,0 0 16</inkml:trace>
  <inkml:trace contextRef="#ctx0" brushRef="#br0" timeOffset="12205.63">10943 2985 0,'-21'0'0,"42"0"0,-63 0 16,21 0-16,42 0 15,0 0-15,0 0 0,21 0 16,-20 0-16,20 0 0,0 0 16,1 0-16,20 0 0,-21 0 0,1 0 15,-1 0-15,0 0 0,1-22 16,-1 22-16,0 0 0,-20 0 0,-1 0 16,21 0-16,-21-21 0</inkml:trace>
  <inkml:trace contextRef="#ctx0" brushRef="#br0" timeOffset="12674.88">12636 3006 0,'0'-21'0,"-21"21"31,0 0-31,0 0 0,0 0 16,0 21-16,-1 0 0,1 0 0,0 0 15,0 0-15,0 1 0,21 20 0,-21-21 16,21 21-16,-22-20 0,22 20 16,0-21-16,0 21 0,0-20 15,0-1-15,22 0 0,-1 0 0,0 0 16,0 0-16,0-21 0,0 0 15,22 0-15,-22 0 0,0 0 0,21 0 0,-20 0 16,-1 0-16,21-21 0,-21 21 16,0-21-16,22 0 0,-22 0 15,0 0-15,0-1 0,-21-20 0,0 21 16,21-21-16,-21 20 0,0-20 0,0 21 16,0-21-16,0 20 0,-21 1 15,0-21-15,0 21 0,0 0 16,0 21-16,-1 0 0,1 0 0,-21 0 15,21 0-15,0 0 0,-1 0 16,1 21-16,21 0 16,-21-21-16,21 21 0,0 0 15</inkml:trace>
  <inkml:trace contextRef="#ctx0" brushRef="#br0" timeOffset="13361.71">13652 3006 0,'-21'0'0,"42"0"0,-63-21 15,21 21-15,0-22 0,0 22 16,-1 0-16,1 0 15,0 0-15,-42 0 0,41 0 16,-20 22-16,21-22 0,-21 21 16,20 0-16,-20 0 0,21 0 0,0 22 15,0-22-15,-1 0 0,-20 64 16,42-64-16,0 21 0,0-21 0,0 22 16,0-22-16,0 0 0,0 0 15,0 0-15,21 0 0,0 1 16,1-1-16,20 0 0,-21-21 0,0 0 15,0 21-15,22-21 0,-22 0 0,0 0 16,21 0-16,-20 0 0,20 0 16,0-42-16,-21 21 15,22-1-15,-22 1 0,0 0 0,0-21 0,0 21 16,1-22-16,-1 1 0,0 0 16,21-64-16,-21 0 15,1 42-15,-1 1 0,0-1 16,0 1-16,0-1 0,0-63 15,-21 85-15,22 0 0,-22-22 16,0 22-16,0 21 0,0 0 16,-22 21-1,1 21-15,0 0 16,0 0-16,0 0 0,0 22 16,21-1-16,-22 0 0,1 22 0,21-22 15,-21 22-15,21-22 0,0 21 0,0-20 16,0-1-16,0 22 0,0-22 15,0 0-15,0 1 0,0-1 0,21 0 16,0-21-16,1 22 0,-22-22 0,21 21 16,0-21-16,0 1 15,0-22-15,-21 21 0,21-21 0,1 21 16,-1-21-16,0 0 0,0 0 16,0 0-16,0-21 0,1 0 15,-1-1-15,0 1 0,0 0 16,0 0-16,0 21 0</inkml:trace>
  <inkml:trace contextRef="#ctx0" brushRef="#br0" timeOffset="16101.69">15642 2879 0,'-21'0'15,"42"0"-15,-63 0 0,-1 0 0,22 0 0,0 0 16,-21 0-16,21 0 0,-1 0 15,1 0-15,0 0 0,0 0 0,42 0 47,0 21-47,0-21 0,22 0 16,-1 0-16,22 0 0,-22 0 16,21 0-16,1 0 0,-1 0 0,22 0 15,-21 0-15,20 0 0,-20 0 0,20 0 16,1 0-16,-21 0 15,-1 0-15,22 0 0,-22-21 0,1 21 16,-22 0-16,22 0 0,-22-21 0,0 21 16,1 0-16,-22 0 0,0-22 15,0 22-15,0 0 0,0-21 16,-21 0-16,0 0 16,0 0-1,-21 21-15,21-21 0,-21 21 0</inkml:trace>
  <inkml:trace contextRef="#ctx0" brushRef="#br0" timeOffset="16491.47">16595 2498 0,'0'0'0,"0"21"31,0 0-31,21-21 15,0 21-15,0-21 16,0 0-16,0 21 0,22-21 0,-22 0 16,0 0-16,21 0 0,-20 0 15,20 0-15,-21 0 0,21 0 0,-20 0 16,20 0-16,-21 0 0,0 0 0,0 0 16,1 0-1,-22 22 1,0-1-16,0 0 0,-22 0 15,22 0-15,-21 0 0,0 22 16,0-22-16,0 21 0,-22-21 0,22 22 16,0-22-16,0 21 0,-21-21 15,20 22-15,1-22 0,0 0 0,0 0 16,0 0-16,-22 22 0,43-22 16,0 0-1</inkml:trace>
  <inkml:trace contextRef="#ctx0" brushRef="#br0" timeOffset="18046.8">19092 1947 0,'0'-21'0,"-21"21"31,0 43-15,0-22-16,21 0 15,-21 21-15,21 1 0,-22-22 0,1 21 16,21 22-16,-21-22 0,21 21 16,0 1-16,-21-1 0,21 1 0,0-1 15,0 86-15,0-86 16,21 1-16,-21-22 0,21 21 0,0 1 15,22-22-15,-22 1 0,21-1 16,-21 0-16,22-21 0,-1 22 16,0-22-16,22 0 0,-22 0 0,1-21 15,20 21-15,-21-21 0,22 0 16,-22 0-16,22 0 0,-22 0 0,22 0 16,-1-21-16,1 0 0,-22 0 0,21 0 15,1 0-15,-1-1 0,-20 1 16,20-21-16,-20 21 0,-1-22 0,21 22 15,-20-21-15,-22 0 0,21-1 16,1 1-16,-1-22 0,-21 1 0,0 21 16,22-22-16,-22 1 0,0-1 15,0 1-15,0-1 0,-21 1 0,0-1 16,0 22-16,0-1 0,0-20 16,0 21-16,-21-1 0,0 1 15,0 0-15,-22 20 0,1-20 0,0 21 16,-1-21-16,-20 20 0,21 1 15,-22 0-15,22 0 0,-22 0 0,22 21 16,0-21-16,-1 21 0,-20 0 16,20-22-16,1 22 0,0 0 0,-1 0 15,-20 0-15,21 0 0,-22 22 16,22-22-16,-22 21 0,1 0 0,20 21 16,1-21-16,-21 1 0,20 20 15,1-21-15,0 21 0,20-20 16,-20 20-16,21 0 0,-21-21 0,20 22 15,1-22-15,21 21 0,0-21 16,-21 22-16,21-22 0,0 0 0,0 21 16,0-20-16,0-1 0,0 0 15,0 0-15</inkml:trace>
  <inkml:trace contextRef="#ctx0" brushRef="#br0" timeOffset="18462.87">19537 2328 0,'0'22'0,"0"-1"15,0 0 1,0 0-16,0 0 15,0 0-15,21-21 32,0 0-32,0 0 15,0-21-15,-21 0 0,22 21 16,-22-21-16,21 0 0,-21 0 16,0-1-16,0 1 0,0 0 15,0 0 1,-21 21 15,21 21-15,0 0-1,0 0-15,21-21 32,0 0-32,0 0 15</inkml:trace>
  <inkml:trace contextRef="#ctx0" brushRef="#br0" timeOffset="18801.9">20108 2265 0,'0'42'15,"0"-21"16,21-21 1,1 0-32,-1 0 15,-21-21-15,0 0 0,21 21 0,-21-21 16,0 0-16,0 0 16,0-1-1,-21 22-15,0 0 16,-1 0-1,1 0-15,21 22 16,0-1 0,0 0-16,0 0 0,0 0 15</inkml:trace>
  <inkml:trace contextRef="#ctx0" brushRef="#br0" timeOffset="19164.68">19664 2921 0,'0'0'0,"0"21"0,0 0 16,0 1-16,0-1 15,0 0-15,0 0 0,21 0 16,0-21-16,0 0 16,0 0-16,22 0 0,-22 0 0,0 0 15,21 0-15,1 0 0,-1-21 0,-21 21 16,22-21-16,-1 0 0,0 0 16,1 21-16,-1-22 0,-21 1 0,21 0 15,-20 0-15,-1 0 0,0 0 16,0-22-16,-21 22 15,0 0-15,0 0 0,-21 21 32,0 0-17</inkml:trace>
  <inkml:trace contextRef="#ctx0" brushRef="#br0" timeOffset="20382.82">21124 2625 0,'0'0'0,"-21"0"0,0 0 31,42 0-15,0 0-1,22 0-15,-1 0 0,0 0 0,1 0 16,20 0-16,-21 0 0,22 0 16,-1 0-16,1 0 0,-1 0 0,64 0 15,-63 0-15,-1 0 16,-20 0-16,-1 0 0,0 0 16,1 0-16,-22 0 0,0 0 0,0 0 15,-21-21 1,0-1-1,0 1 1</inkml:trace>
  <inkml:trace contextRef="#ctx0" brushRef="#br0" timeOffset="20804.53">21865 2328 0,'0'0'0,"-21"0"0,0 0 31,21 22-31,0-1 16,21-21-16,-21 21 0,21 0 15,0-21-15,0 21 0,22 0 16,-22-21-16,21 22 0,-21-22 0,22 0 16,-1 0-16,0 0 0,1 0 15,-1 0-15,0 0 0,1 0 0,-22 0 16,21 0-16,-21 0 0,1 0 15,-1 0-15,-21-22 0,0 1 16,-21 21 0,-1 0-16,1 0 0,-21 0 15,21 0-15,0 21 0,-22 1 16,22-22-16,-21 42 0,21-21 0,-1 0 16,-20 22-16,21-1 0,-21-21 0,20 21 15,1-20-15,-21 20 0,21-21 16,0 21-16,-1-20 0,22-1 15,0 0-15,0 0 0,0 0 16,22-21 0,-1 0-16,0 0 15,0-21-15,0 21 0</inkml:trace>
  <inkml:trace contextRef="#ctx0" brushRef="#br0" timeOffset="21091.41">22945 2244 0,'0'0'15,"0"-21"-15,0 42 32,0 0-32,0 21 15,-22-21-15,22 22 16,0-22-16,-21 21 0,0 1 0,21-1 0,-21 0 15,21 1-15,0-1 16,-21 0-16,0 1 0,21-1 0,-22-21 16,22 0-16,0 22 0,0-1 15,-21-42-15,21 21 0,0 0 16,0 0-16</inkml:trace>
  <inkml:trace contextRef="#ctx0" brushRef="#br0" timeOffset="21580.23">22881 2350 0,'0'-22'16,"0"44"-16,-21-65 0,21 22 0,0 0 15,0 0-15,42 0 16,-21-1-16,1 22 0,20 0 0,-21-21 15,21 21-15,-20 0 0,20 0 16,-21 0-16,0 0 0,22 0 0,-22 0 16,0 21-16,0-21 15,0 22-15,0-1 0,1 0 0,-22 21 16,0 1-16,0-22 0,0 0 16,-22 0-16,1 0 0,0 0 15,-21 1-15,21-1 0,-22 0 16,22-21-16,-21 21 0,-1 0 0,1-21 15,-21 0-15,20 0 0,22 0 16,0 0-16,42 0 31,0 0-15,0 21-16,1-21 0,-1 22 16,-21-1-16,21 0 0,0 0 15,0 21-15,-21-20 0,21-1 16,1 0-16,-1 21 0,0-21 0,0 1 15,0-1-15,0 0 0,1 0 16,-1-21-16,0 21 0,0 0 0,0-21 16,0 0-16,1 0 15,-1 22-15,0-22 0,0 0 0,0 0 16,0 0-16,-21-22 0,22 22 16,-1-21-16</inkml:trace>
  <inkml:trace contextRef="#ctx0" brushRef="#br0" timeOffset="21832.09">23961 2413 0,'21'-21'0,"-21"0"0,0 0 0,-21 21 32,-1 21-32,22 0 15,-21 0-15,0 0 0,0 22 0,0-1 16,0-21-16,-1 21 0,22 1 15,-21-1-15,0-21 0,0 22 0,21-22 16,0 0-16,0 21 0,-21-21 16,21 1-16,0-1 0,0 0 15,0 0 1,21-21 0,0 0-16</inkml:trace>
  <inkml:trace contextRef="#ctx0" brushRef="#br0" timeOffset="22151.11">23918 2519 0,'21'-21'0,"-42"42"0,42-85 15,-21 43-15,0-21 0,22 21 16,-1 0-16,-21-1 0,21 1 16,0 0-16,0 21 0,0-21 0,-21 0 15,22 21-15,-1 0 0,0 0 16,0 0-16,0 0 0,0 0 0,1 21 15,-1 0-15,-21 0 0,21 0 0,-21 22 16,21-1-16,-21 0 0,0 1 16,0-1-16,21 0 0,-21 1 15,0-1-15,0 0 0,0 1 0,0-22 16,0 21-16,0-21 0,0 1 16,0-1-16,0 0 0,0 0 0,0 0 15,-21-21-15,21 21 16,-21-21-16,0 0 0,0 0 15,-1 0 1,1-21-16,21 0 16</inkml:trace>
  <inkml:trace contextRef="#ctx0" brushRef="#br0" timeOffset="22347">23685 2731 0,'0'0'16,"22"0"15,-1 0-31,0 0 16,0 0-16,21 0 0,-20 0 0,20 0 15,0 0-15,-21 0 0,22 0 16,-1-22-16,0 22 0,-20 0 0,20 0 16,0-21-16,-21 0 0,22 21 15,-22-21-15,21 21 0</inkml:trace>
  <inkml:trace contextRef="#ctx0" brushRef="#br0" timeOffset="22603.51">24786 2350 0,'21'0'16,"-42"0"-16,42-22 0,-42 44 31,0-1-31,21 0 0,-21 21 16,21-21-16,-21 22 0,-1-1 15,22 0-15,-21 1 0,21-22 16,-21 21-16,0 1 0,21-1 0,0-21 16,0 21-16,-21-20 0,21-1 15,0 0-15,-21 64 16,21-107 15,21 22-15</inkml:trace>
  <inkml:trace contextRef="#ctx0" brushRef="#br0" timeOffset="22832.39">24723 2455 0,'0'-21'0,"0"42"0,0-63 0,21 42 16,0 0-1,-21 21-15,21 0 16,-21 1-16,21-1 0,-21 0 15,0 0-15,21 0 0,-21 0 16,22 1-16,-1-1 0,-21 0 0,21-21 16,0 21-16,-21 0 0,21-21 15,0 0-15,1 21 0,20-21 16,-21 0-16,0 0 16,0 0-16</inkml:trace>
  <inkml:trace contextRef="#ctx0" brushRef="#br0" timeOffset="23310.11">25442 2392 0,'-21'0'0,"42"0"0,-63 0 0,21 0 0,0 0 16,-1 0-16,1 0 15,0 0-15,0 0 0,-21 21 16,20-21-16,1 21 0,0 0 0,0 1 15,-21-1-15,20 0 0,1 0 16,0 0-16,0 0 16,0-21-16,21 22 0,0-1 15,63-21 17,-42 0-32,22 0 0,-22-21 0,0-1 15,0 1-15,22 21 0,-22-21 16,0 0-16,0 0 0,21 0 0,-20-1 15,-1 1-15,0 0 0,0 0 16,-21 0-16,21 21 0,0 0 16,-21 21-1,0 0 1,0 0-16,-21 0 0,21 22 0,-21-22 16,0 21-16,21 1 0,0-22 15,-21 21-15,0 0 0,-1 22 16,22-43-16,0 0 0,0 22 15,0-22-15,0 0 0,0 0 0,0 0 16,0 0-16,0 1 16,-21-22 15</inkml:trace>
  <inkml:trace contextRef="#ctx0" brushRef="#br0" timeOffset="55894.61">1968 5800 0,'0'-21'93,"-42"21"-77</inkml:trace>
  <inkml:trace contextRef="#ctx0" brushRef="#br0" timeOffset="56265.4">1947 5821 0,'0'-21'31,"0"0"-15,0-1 15,0 1-15,21-21-1,1 42 1,-1-21-16,0 21 0,0-21 0,0 21 15,0 0-15,1-22 0,-1 22 16,0-21-16</inkml:trace>
  <inkml:trace contextRef="#ctx0" brushRef="#br0" timeOffset="56439.3">2328 5630 0,'0'0'15,"0"22"-15,21-1 16,-21 0-16,22 0 0,-22 0 16,0 0-16,0 1 0,0-1 15,0 0-15,0 0 0,0 0 16,0 0-16,0 1 0,-22-1 0,1 0 15,21 0-15,-21 0 0,21 0 16,-21-21-16,21 22 0,-21-22 0,21 21 16,-21-21-1,-1 0 1</inkml:trace>
  <inkml:trace contextRef="#ctx0" brushRef="#br0" timeOffset="58206.74">1947 5779 0,'-21'0'16,"21"-22"0,0 1 15,0 0-16,0 0 1,21 0 0,0 0-1,1 21-15,83-43 32,-62 43-32,-22 0 15,0 0-15,0 0 0,22 0 16,-22 0-16,0 0 0,0 0 15,-21 21-15,21 1 0,0-1 16,-21 0-16,0 0 0,0 0 16,0 0-16,0 1 0,0-1 0,0 0 15,0 21-15,-21-21 0,0 1 16,0 20-16,0-21 0,0 21 16,-22-20-16,22 20 0,0-21 0,0 0 15,0 22-15,-1-22 16,1 0-16,0 0 0,0 0 15,0 0 1,21-42 31,0 0-31,21 0-1,0 21-15,0-21 0,0 21 16,1-21-16,-1-1 0,21 22 15,-21 0-15,0 0 0,22-21 16,-22 21-16,0 0 0,0 0 0,0 0 16,22 0-16,-22 0 0,0 21 15,0 1-15,0-22 0,1 21 16,-1-21-16,-21 21 0,0 0 16,21-21-16,-21 21 0,0 0 0,0 1 15,0-1-15,0 21 16,0-21-16,0 0 0,-21 1 0,0-1 15,-1 21-15,1-21 0,-21 0 16,21 1-16,-22 20 0,1-21 16,21 0-16,-21 0 0,-1 1 0,22-1 15,-21 0-15,21-21 0,-22 21 16,22-21-16,0 0 0,0 0 0,-22 0 16,22 0-16,0 0 0,0 0 15,-21-21-15,20 0 0,1 0 16,0-1-16,0 1 0,0 0 15,0 0-15,21 0 0,0 0 0,-22-22 16,1 43-16,21-21 0,0 0 16,0 0-16,0 0 15,21 21 17</inkml:trace>
  <inkml:trace contextRef="#ctx0" brushRef="#br0" timeOffset="58890.07">3260 6054 0,'0'21'31,"0"-42"16,0 0-16,-22 21 0,1 0 1,21 21-32,0 0 31</inkml:trace>
  <inkml:trace contextRef="#ctx0" brushRef="#br0" timeOffset="61647.01">5101 5990 0,'0'0'0,"21"0"16,0 0 0,-21-21 30,-21 21-30,21-21 0</inkml:trace>
  <inkml:trace contextRef="#ctx0" brushRef="#br0" timeOffset="62586.47">5186 5906 0,'0'0'0,"0"-22"16,21 1-16,0 21 0,-21-21 15,21 0-15,0 0 0,1 0 0,-1-1 16,0 1-16,0 0 0,0-21 15,0 21-15,1-1 0,-1-20 16,0 21-16,0 0 0,-21 0 16,0-1-16,0 1 0,0 0 0,-21 21 15,0 0-15,-22 0 0,1 0 16,-43 0-16,22 0 16,21 21-16,-22 22 0,1-22 0,20 0 15,-20 21-15,-1-21 0,-20 43 16,41-22-16,22-21 0,0 1 15,21 20-15,0-21 0,0 0 16,0 0-16,21 1 0,0-1 0,22 0 16,-22 0-16,21 0 0,0 0 15,1 1-15,-1-1 0,0 0 0,1 0 16,63 21-16,-85-20 16,21-1-16,0 0 0,22 21 15,-64-21-15,0 1 0,0 20 16,0-21-16,-21 0 0,-22 0 15,22 1-15,-21-1 0,0-21 0,-1 0 16,1 0-16,-22 0 0,22 0 0,0-21 16,-1 21-16,1-22 15,0 1-15,21 0 0,-22-21 0,22 21 16,-21-1-16,21 1 0,-1-21 0,22 0 16,-21 20-16,21 1 15,0 0-15,21 21 16,1 0-16,-1 21 15,21 22-15,-21-43 0,0 42 16,22-21-16,-22 0 0,21 0 16,-21 22-16,1-22 0,41 42 15,1 1-15,-22-22 16,0-21-16,-21 1 0,22-1 16,-1-21-16,0 21 0,22-21 0,42 0 15,-43 0-15,1-21 0,-1 0 16,1-1-16,-22 1 0,22 0 15,-22 0-15,0-21 0,1 20 0,-22-20 16,21 21-16,-21-21 0,0 20 16,-21-20-16,22-21 0,-1 41 15,-21 1-15,0-42 0,0 42 16,0-1-16,0 1 16,0 42 15,0 1-31,0-1 0,0 21 15,0-21-15,0 22 0,0-1 16,0 21-16,0-20 0,0 20 0,0 1 16,0-1-16,0 1 0,0 20 15,0-20-15,0 21 0,0-22 0,0 22 16,0-1-16,0 1 0,0 0 0,0-1 16,0 1-16,0-21 0</inkml:trace>
  <inkml:trace contextRef="#ctx0" brushRef="#br0" timeOffset="62702.4">6075 8065 0,'0'21'0,"0"-42"0,0 63 15,0-21-15,0 0 0,0 0 16,0 1-16,0-44 16,0 1-1,0 0-15,0 0 16,0-21-16,0-1 0,-43 1 0,43-22 16,0 1-16</inkml:trace>
  <inkml:trace contextRef="#ctx0" brushRef="#br0" timeOffset="63043.21">6032 6244 0,'0'-42'16,"0"84"-16,0-105 0,0 42 0,0-22 0,0 22 16,0-21-16,0 21 0,0-1 0,0-20 15,0 21-15,22 0 0,41-43 16,-42 43-16,22 21 0,-22 0 15,21 0-15,0 0 0,1 0 16,-1 21-16,-21 22 0,22-22 0,-22 21 16,-21 0-16,0 1 0,0-22 15,0 21-15,-21 1 0,-1-1 0,1 0 16,-21-21-16,0 22 0,20-1 0,-62 0 16,63-20-1,-22-1-15,22 0 0,0 0 0,0-21 16,0 0-16,-1 0 0,1 0 0,21-21 31,0 0-15,21 0-16,1-1 0,-1 1 0,0 0 15</inkml:trace>
  <inkml:trace contextRef="#ctx0" brushRef="#br0" timeOffset="63433.98">6667 6138 0,'0'0'0,"22"0"0,41 0 31,-42 0-31,22-21 16,-22 21-16,0-21 0,0 0 0,0 21 15,0-21-15,22 0 0,-22-1 16,0 1-16,-21 0 0,0 0 15,21 0-15,-21 0 0,0-1 0,0 1 16,0 0-16,-21 21 0,0 0 16,0 0-16,-22 0 0,22 21 0,-21-21 15,0 21-15,-128 128 32,149-107-32,0-21 0,0 21 0,21-20 15,-21 20-15,21-21 0,0 0 16,0 0-16,0 1 0,21-1 0,0 0 15,0 0-15,0 0 0,22-21 16,-1 21-16,-21-21 0,21 0 16,1 0-16,-1 0 0,-21-21 0,22 21 15,-22-21-15,21 0 0,-21 21 16</inkml:trace>
  <inkml:trace contextRef="#ctx0" brushRef="#br0" timeOffset="63924.7">7535 5800 0,'0'0'0,"-21"0"15,-21 0-15,21 0 16,-1 21-16,-20 21 16,21-21-16,0 1 0,21 20 0,-21 0 15,-1-21-15,22 22 0,-21-1 0,21-21 16,-21 22-16,21-22 0,0 21 15,0-21-15,0 0 0,0 22 16,0-22-16,0 0 0,21 0 0,0-21 16,22 0-16,-22 0 0,0 0 15,21 0-15,-20 0 0,20 0 16,0-21-16,-21 0 0,22 0 16,-1 0-16,0-1 0,-20 1 0,20-21 15,0 21-15,-21-22 0,1 22 0,-1-21 16,0 21-16,0-22 0,-21 22 15,0 0-15,21-21 0,-21 63 32,0 0-32,0 0 15,0 0-15,-21 1 0,21-1 0,-21 21 16,21-21-16,0 0 0,-21 1 16,21-1-16,-21 0 0,21 0 15,0 0-15,0 0 0,0 1 16,0-1-16,21-21 31,-21-21-15,21-1-16,-21 1 0,0 0 15,0-21-15</inkml:trace>
  <inkml:trace contextRef="#ctx0" brushRef="#br0" timeOffset="64096.6">7916 5694 0,'0'0'0,"-21"-21"16,0 21 0,42 0 31,0 21-47,0-21 0,-21 21 0,0 0 15,0 0-15,22-21 0</inkml:trace>
  <inkml:trace contextRef="#ctx0" brushRef="#br0" timeOffset="65449.8">8255 6223 0,'0'0'0,"0"21"0,21-21 31,0 0-16,0 0-15,1-21 0,-1 0 16,21 21-16,-21-42 0,22 20 0,-22 1 16,21 0-16,-21-21 0,22-1 0,-22 1 15,0 0-15,0-1 16,0 1-16,0-21 0,-21 20 0,0 1 16,0 0-16,0 20 0,0-20 0,0 21 15,0 0-15,0 0 16,-21 21-16,0 0 0,0 0 15,0 21-15,0 0 0,21 0 16,0 21-16,-22 1 0,22-1 16,-21 0-16,21 22 0,0-22 0,-21 22 15,21-1-15,0 1 0,0-22 0,0 43 16,0-22-16,0 1 0,0 20 16,-21-20-16,21 21 0,0-22 0,-21 22 15,21-22-15,0 1 0,0-1 16,-21 1-16,21-1 0,-22 1 15,22-1-15,-21 1 0,21-22 0,0 0 16,0 1-16,0-1 0,0-21 0,0 22 16,0-22-16,21 0 0,1-21 15,-1 0-15,0 0 16,21 0-16,1-21 0,-22 0 0,42-1 16,-20-20-16,-1 21 0,-21-21 0,0-1 15,0 1-15,1 0 0,-1-22 16,-21 22-16,0-22 0,0 22 0,0-22 15,0 1-15,0 21 0,0-22 0,-21 1 16,-1 20-16,1-20 0,-21 20 16,21 1-16,-22 0 0,1-1 0,21 22 15,-21 0-15,20 0 0,-20 0 16,21 0-16,0-1 0,0 22 0,-1 0 16,22-21-16,43 21 31,-22-21-31,0 21 0,21 0 15,22-21-15,-22 0 16,1 0-16,20 21 0,-21-22 0,1 1 16,-1 0-16,0 0 0,1 0 15,-1 0-15,0-1 0,-20 1 16,20 0-16,-21 0 0,0 0 0,0 0 16,-21-1-16,0 1 0,0 0 15,-21 21 16,21 21-31,0 0 16,-21-21-16,21 22 0,-21-1 0,21 0 16,0 0-16,0 0 0,0 0 0,0 1 15,0-1-15,0 0 0,21 0 16,0 0-16,0-21 0,1 0 16,-1 21-16,85-21 15,-85 0-15,21 0 16,22-42-16,-43 42 0,0-21 15,0 0-15,0 0 0,0 21 16,1-22-16,-22 1 0,21 0 16,-21 0-16,0 0 0,0 0 0,0-1 15,0 1 1,0 42 15,0 1-31,0-1 0,0 0 16,-21 21-16,21-21 0,0 22 15,-22-1-15,22-21 0,0 170 16,0-85 0,0-43-16,0 1 15,0-1-15,22-21 0,126 64 0,-127-42 16,0-1-16,-21 1 0,0-1 16,0 1-16,42 42 0,-20-43 15,-22 1-15,21-22 0,-21 21 16,0-20-16,21 20 0,-21-20 0,0-1 15,0 0-15,0-21 0,0 22 0,-21-22 16,0 0-16,-1 0 0,1-21 16,-21 21-16,21-21 0,0 0 15,-1 0-15,-20-21 0,21 21 16,-21-42-16,20 21 0,-20 0 0,-21-85 16,41 63-16,22-20 0,-21-1 15,21 1-15,0-1 0,0 1 16,0-22-16,0 22 0,0-1 0,0-20 15,0 20-15,21 1 0,1-22 0,-22 21 16,21 1-16,0-1 0,0 22 16,0-21-16,0 20 0,22 1 15,-22 0-15,42-43 0,-41 64 16,41-43-16,-21 22 16,-20 21-16</inkml:trace>
  <inkml:trace contextRef="#ctx0" brushRef="#br0" timeOffset="65942.91">11324 5271 0,'0'0'0,"0"-22"16,0 44-1,0-1-15,0 0 0,0 0 16,0 0-16,0 22 0,0-1 16,0 0-16,0 22 0,0-22 15,0 0-15,0 22 0,0-22 0,0 22 16,0-22-16,0 0 0,-21 1 15,21-1-15,0 0 0,0-20 0,-21-1 16,21 0-16,0 0 0,0 0 0,0 0 16,-21-42 15,-1 21-31</inkml:trace>
  <inkml:trace contextRef="#ctx0" brushRef="#br0" timeOffset="66575.38">10837 5863 0,'0'0'0,"21"0"15,1 0-15,-1 0 16,21 0-16,0 0 0,1-21 16,20 21-16,1-21 0,-1 21 0,1-21 15,-1 0-15,1-1 0,-1 1 16,22 0-16,-22 0 0,-20 0 0,20 0 15,-20-22-15,-1 22 0,0 0 16,-21-21-16,1 20 0,-22 1 16,0-21-16,0 21 0,0-22 0,0 22 15,0 0-15,0 0 0,-22 0 16,1 0-16,21-1 0,-21 22 0,21 22 31,0-1-31,-21 0 0,21 21 16,0 1-16,0-22 0,0 21 0,0 0 15,0 22-15,0-22 0,0 1 16,0-1-16,0 21 0,-21-20 0,21-1 16,0-21-16,0 22 0,0-1 0,-21-21 15,21 0-15,0 0 0,-22 1 16,22-1-16,-21-21 16,21-21-1,0-1 1,0 1-16,0 0 15,0 0-15,21-21 0,-21 20 16,22-20-16,20 0 0,-21 21 16,0-22-16,22 22 0,-1 0 0,-21 0 15,21 0-15,1-1 0,-22 22 0,21 0 16,1 0-16,-1 22 0,-21-1 16,-21 0-16,21 0 0,-21 21 15,0-20-15,0-1 0,0 21 0,0-21 16,0 0-16,0 1 0,0-1 15,-21 0-15,21 0 0,0 0 16,-21 0-16,21-42 47,21 21-47,-21-21 16,21 0-16</inkml:trace>
  <inkml:trace contextRef="#ctx0" brushRef="#br0" timeOffset="66931.49">12425 5736 0,'21'0'31,"0"0"-31,0 0 0,0 0 16,1 0-16,-1 0 15,0 0-15,0-21 0,21 21 0,-20-21 16,20 0-16,-21 0 0,0 21 0,0-22 15,1 1-15,-1 0 0,-21 0 16,0 0-16,0 0 0,-21 21 16,-1 0-1,1 0-15,0 0 0,-21 0 16,21 21-16,-1 0 0,1 0 0,0 0 16,0 22-16,0-22 0,0 21 0,-1 0 15,22-20-15,0 20 0,0-21 16,0 0-16,0 22 0,0-22 0,22 0 15,-1 0-15,0-21 16,0 0-16,0 21 0,0-21 0,1 0 16,20 0-16,-21 0 0,21 0 0,-20-21 15,-1 21-15,0-21 0,0 0 16</inkml:trace>
  <inkml:trace contextRef="#ctx0" brushRef="#br0" timeOffset="68072.42">14563 5376 0,'0'-21'0,"21"0"0,-42 63 0,42-105 15,-21 42-15,0 0 0,0-43 16,21 43-16,-21-21 15,21-1-15,-21 1 0,21 21 0,-21-22 16,0 1-16,0 21 0,21 0 16,-21 0-16,0-1 0,0 1 0,0 42 31,0 1-31,0 20 0,0 64 16,0-64-16,0 22 0,0-1 15,0 1-15,0-1 0,0 1 16,0-1-16,0 1 0,0-1 0,-21 1 15,0-1-15,0-21 0,21 1 16,-21-1-16,0 0 0,-1-20 0,1 20 16,0-21-16,0 0 0,0 0 0,0-21 15,-1 22-15,1-22 16,0 0-16,0-22 16,0 1-16,21 0 0,0 0 15,0-21-15,0 20 0,0-20 16,0 0-16,0-1 0,0 1 15,0 0-15,0-1 0,0 1 0,21 21 16,-21-21-16,0 20 0,21 1 16,0 0-16,-21 0 0,21 21 0,1 0 15,-1 0 1,0 21-16,-21 0 0,0 0 0,21 22 16,-21-1-16,21-21 0,0 22 0,-21-1 15,0 0-15,22-21 0,-22 22 16,21-22-16,-21 21 0,21-21 0,0 1 15,-21-1-15,21-21 0,0 21 16,1-21-16,-1 0 16,0 0-16,0 0 0,0 0 0,0 0 15,22 0-15,-22 0 0,21-21 0,-21 0 16,22-1-16,-22 1 0,21 0 16,-21 0-16,22 0 0,-22-22 0,0 22 15,21-21-15,-20 0 0,-1 20 16,0-20-16,-21 21 0,21-21 0,-21 20 15,21 1-15,-42 42 32,0 1-32,21-1 0,-21 0 15,21 21-15,-21-21 0,-1 22 0,22-22 16,0 21-16,0-21 0,0 22 16,0-22-16,0 0 0,0 0 15,0 0-15,0 1 0,0-1 0,22 0 16,-1-21-16,0 0 0,21 0 15,-21 0-15,1 0 0,20 0 16,-21-21-16,0 0 0,0 21 16,22-22-16,-22-20 0,-21 21 0,21 0 15,0-22-15,-21 22 0,21-21 0,-21 0 16,0-1-16,0 1 0,0 21 16,0-22-16,0 1 0,0 21 15,-21 0-15,0 0 0,0 21 0,0 0 16,-22 0-16,22 0 0,0 0 15,-21 21-15,21-21 0,-1 21 0,-41 42 16,63-41-16,-21-1 0,21 0 16,0 0-16,0 0 0,0 0 15,0 1-15,21-1 0,0 0 0,0 0 16,22-21-16,-22 21 0,0-21 16</inkml:trace>
  <inkml:trace contextRef="#ctx0" brushRef="#br0" timeOffset="68365.44">16319 5461 0,'0'-21'0,"0"42"0,-21-42 32,0 21-32,0 0 0,0 0 15,0 0-15,-1 21 0,1 0 0,-21 0 16,21 1-16,0-1 0,-1 21 0,1-21 15,-21 43-15,42-22 16,0-21-16,0 22 0,-21-22 0,21 0 16,0 21-16,0-21 0,0 1 15,21-1-15,0 0 0,0 0 16,0-21-16,22 21 0,-22-21 16,0 0-16,21 0 0,1 0 15,-22 0-15,21 0 0,1 0 0,-1 0 16,0-21-16,1 0 0,-1 21 0</inkml:trace>
  <inkml:trace contextRef="#ctx0" brushRef="#br0" timeOffset="70234.69">16891 5503 0,'0'-21'0,"0"42"0,0-63 0,0 21 16,0 0-16,-21 21 15,0 0-15,-1 0 0,1 0 16,0 0-16,-21 21 0,21 0 15,-1 0-15,1 0 0,0 22 0,0-22 16,0 0-16,0 21 0,-1 1 16,22-22-16,0 42 15,0-41-15,0 20 0,0-21 0,0 0 16,0 0-16,22 1 0,-1-1 0,-21 0 16,21-21-16,0 21 0,0-21 0,0 0 15,1 0-15,-1 0 0,0 0 16,0-21-16,0 21 0,0-21 15,1 0-15,-1-1 0,-21-20 16,21 21-16,0-21 0,-21-1 0,21 1 16,0 0-16,-21-1 0,0 22 15,0-21-15,22 21 0,-22-1 16,0-20-16,-22 63 31,22 0-31,0 1 0,0-1 16,-21 42-16,21-42 0,0 22 15,0-1-15,0-21 0,0 0 16,0 22-16,21-22 0,1 0 0,-22 21 16,21-20-16,0-1 0,21-21 15,-21 21-15,1-21 0,-1 0 0,0 0 16,21 0-16,-21 0 0,1 0 0,-1 0 16,21 0-16,-21-21 0,22-22 15,-22 22-15,0-21 16,-21 21-16,21-22 0,0 1 0,0-21 15,-21 20-15,22-20 0,-1-1 0,-21 1 16,21-1-16,0 1 0,0-1 16,0 1-16,-21 20 0,0-20 0,22 21 15,-1-1-15,-21 1 0,0 21 16,0 0-16,0 42 16,0 21-1,-21-21-15,21 22 0,-22 20 16,1-21-16,21 22 0,0-22 0,-21 22 15,0-1-15,21 1 0,-21-22 16,21 22-16,0-1 0,0-21 0,-21 22 16,21-22-16,0 1 0,0-1 0,0-21 15,0 21-15,0-20 0,0-1 16,0 0-16,21 0 0,0-21 16,21 0-16,-21 0 0,1 0 15,-1 0-15,0 0 0,0-21 16,0 0-16,0 0 0,1-22 15,20 22-15,-21-21 0,0-1 0,0 1 16,1 0-16,-1-1 0,0 1 16,21-21-16,-21 20 0,-21 22 15,0 0-15,0 0 16,0 42 0,0 0-16,0 0 0,0 0 0,0 1 15,-21-1-15,21 21 0,-21 0 16,21-20-16,0 20 0,0-21 0,0 21 15,0-20-15,0-1 0,0 0 0,21 0 16,-21 0-16,21 0 0,1 1 16,20-22-16,-21 21 0,0-21 15,0 0-15,1 0 0,20 0 16,21-43 0,-41 22-16,-1 0 0,0 0 0,21-43 15,1 22-15,-43 21 16,21-21-16,21-22 0,-21 43 15,-21 0-15,0 0 0,0 42 32,0 0-32,-21 0 15,21 0-15,0 0 0,-21 1 16,0 20-16,21-21 0,-21 0 0,21 22 16,0-22-16,0 0 0,0 0 0,0 0 15,0 0-15,0 1 0,21-1 16,0-21-16,0 0 15,0 0-15,0 0 0,1 0 0,-1 0 16,21 0-16,-21 0 0,0 0 0,1-21 16,-1-1-16,0-20 15,-21 21-15,21 0 0,-21-22 0,0 22 16,0 0-16,0-21 0,0 21 16,0-22-16,-21 22 0,0 0 0,0 0 15,-1 21-15,1-21 0,0 21 16,0 0-16,0 0 0,0 0 0,-1 0 15,22-22-15,22 22 32,-1 0-32,21 0 0,-21-21 15,0 21-15,22-21 0,-1 21 16,-21 0-16,22 0 0,-22 0 0,21-21 16,0 21-16,-20 0 0,20 0 15,0 0-15,-21 0 0,22 21 0,-22-21 16,0 21-16,0-21 0,-21 21 15,0 1-15,0-1 0,21 42 16,-21-42-16,0 22 0,0-22 16,0 21-16,0 1 0,-21-1 15,21-21-15,0 0 0,0 0 16,-21 1-16,21-1 0,-21 0 16,21 0-16,0 0 15,0-42 32,0 0-47,0 0 0,0 0 16,0-1-16,42-20 0,-21 0 0,1 21 15,-1-22-15,21 1 0,-21 0 16,22-22-16,-1 43 0,0-21 16,1-1-16,41 1 0,-63 21 15,22 0-15,-22 21 0,0 0 16,0 0-16,0 0 0,-21 21 15,0 0-15,0 0 0,0 0 0,0 22 16,0-22-16,0 21 0,-21-21 16,0 22-16,21-1 0,-21 0 0,21-21 15,0 22-15,0-22 0,0 21 16,0-21-16,0 1 0,0-1 0,21 0 16,0 0-16,0 0 0,22-21 15,-22 0-15,0 0 0,43 0 16,-22 0-16,0 0 0,1 0 0,-22 0 15,21-21-15,-21 0 0,0 0 0,22 0 16,-22-1-16,21 1 0,-21-21 16,1 0-16,20-1 0,-21 22 15,0-21-15,0-1 0,1 1 0,-22 21 16,0 0-16,21-22 0,-21 22 16,0 0-16,0 0 0,0 0 0,0-22 15,-21 22 1,-1 0-16,1 21 0</inkml:trace>
  <inkml:trace contextRef="#ctx0" brushRef="#br0" timeOffset="70607.47">18775 4826 0,'0'0'0,"-21"0"16,21 21-16,21-21 31,0 0-31,0 0 16,0 0-16,0 0 0,-21-21 15,22 21-15,-22-21 16,0 0-16,0 0 16,-22 21-1,1 0 1,0 0-16,0 21 31,0 0-31,0 0 0,-1-21 16</inkml:trace>
  <inkml:trace contextRef="#ctx0" brushRef="#br0" timeOffset="70903.14">17441 5292 0,'21'0'16,"-42"0"-16,64 0 0,-1 0 0,-21 0 15,21 0-15,1-21 0,-1 21 16,0 0-16,1 0 0,41-22 0,-41 22 16,-1 0-16,0 0 0,1 0 15,-1-21-15,0 21 0,1 0 16,-22 0-16,0 0 0,0 0 0,-63 0 31,21 0-15,0 0-16</inkml:trace>
  <inkml:trace contextRef="#ctx0" brushRef="#br0" timeOffset="72147.42">6032 7345 0,'0'0'0,"0"-21"16,22 21 15,-22 21-31,0 0 16,0 21-16,21-20 15,-21 20-15,21 0 0,-21 1 0,0 20 16,0-21-16,21 1 0,-21 41 15,0-41-15,0-1 0,0 0 16,0 1-16,0-1 0,0 0 0</inkml:trace>
  <inkml:trace contextRef="#ctx0" brushRef="#br0" timeOffset="76166.22">2286 9165 0,'0'0'15,"0"-21"-15,21 21 0,-21-21 16,0 0-16,0 42 31,0 0-31,0 21 16,-21 1-16,21-1 0,-21 0 15,0 1-15,-1 20 0,1 1 0,-21 63 16,0-85 0,20 22-16,1-1 0,0-21 0,-21 1 15,21-1-15,-1 0 0,1 1 0,21-22 16,0 0-16,-21 0 0,21 0 15,0-42 17,0 0-32,0 0 0,0 0 15,21 0-15,0-1 0,1 1 16,-1 0-16,0 0 0,0 0 16,0 0-16,22-1 0,-1 22 0,-21-21 15,21 21-15,1 0 0,-22 0 16,21 0-16,-21 0 0,22 0 0,-22-21 15,21 21-15,-21 0 0,1 0 16,-1 0-16,0-21 0,0 0 0,0 21 16,0-21-16,1-1 0,-22 1 15,21 0-15,-21 0 0,0-21 16,0-1-16,0 22 0,0 0 16,0-21-16,0 20 0,0 1 15,0 0-15,0 0 0,0 0 16,-21 21-16,-1 0 0,1 0 15,0 0-15,0 0 0,21 21 16,-21 0-16,0 21 0,-1 1 16,22-1-16,0 0 0,-21 22 0,0-22 15,0 22-15,21-22 0,-21 22 0,21-22 16,0 0-16,-21 1 0,21-1 16,-22 0-16,22-21 0,0 22 0,0-22 15,0 21-15,0-21 0,0 1 16,0-1-16,0 0 0,0 0 15,22-21 1,-1-21 0,0 0-16,0 0 0,21-1 15</inkml:trace>
  <inkml:trace contextRef="#ctx0" brushRef="#br0" timeOffset="76467.5">3238 9779 0,'0'-21'0,"0"0"16,0 0-16,0-1 0,-21 1 15,0 0-15,63 0 16,-63 21-16,0 0 0,0 0 16,0 21-16,0-21 0,-1 21 15,1 0-15,21 1 0,0-1 0,0 0 16,0 0 0,0 0-16</inkml:trace>
  <inkml:trace contextRef="#ctx0" brushRef="#br0" timeOffset="80090.19">5059 9038 0,'0'-21'0,"0"0"15,0 0-15,-21 21 16,21-21-16,-22-1 0,1 22 16,0 0-16,0-21 0,0 0 15,0 21-15,-43 0 16,43 0-16,-21 0 15,20 0-15,1 0 0,-21 21 0,-22 22 16,22-22-16,0 21 0,-22 22 16,1 20-1,42-41-15,-22 62 0,22-62 16,0 63-16,0-43 16,21-21-16,0 22 0,0-22 15,0 22-15,42 20 0,-21-62 16,22 20-16,-22-21 0,21 21 15,0-20-15,1-1 0,-22-21 0,21 21 16,43-21-16,-43 0 0,1 0 16,-1 0-16,-21 0 0,21 0 15,1 0-15,-22 0 0,21-21 0,-21 0 16,22-1-16,-22 1 0,0 0 0,21 0 16,-20-21-16,-1 20 0,21-20 15</inkml:trace>
  <inkml:trace contextRef="#ctx0" brushRef="#br0" timeOffset="80774.78">5419 9398 0,'0'-21'0,"0"42"0,-22-42 31,1 21-31,0 0 16,21 21-16,-21-21 0,0 21 0,21 22 16,-21-22-16,-1 21 0,22-21 0,0 22 15,-21-1-15,21-21 0,-21 21 16,21-20-16,0 20 0,0-21 0,0 21 15,0-20-15,0-1 0,21 0 16,0 0-16,1-21 0,20 0 16,-21 0-16,21 21 0,-20-21 0,20 0 15,0 0-15,1 0 0,-1-21 16,0 0-16,-21 21 0,22-21 0,-22 0 16,21-1-16,-21-20 0,1 21 15,-22 0-15,0-22 0,0 1 16,0 21-16,0-21 0,0 20 0,-22-20 15,22 21-15,-21 0 0,-21 0 0,21-1 16,0 1-16,-22 21 0,1 0 0,21 0 16,-22 0-16,22 0 0,-21 0 15,21 0-15,0 0 0,-1 0 0,1 0 16,21 21-16,-21-21 0,21 22 16,21-22-16,0 21 15,22-21-15,-1 0 0,0 0 0,1 0 16,-1 0-16,22 0 0,-22-21 15,0 21-15,22-22 0,-1 1 16,-20 21-16,-1-21 0,0 0 0,1 21 16,-1-21-16,0 0 0,-21-1 0,1 22 15,-1-21-15,0 21 0,0-21 16,-21 0-16,0 42 31,0 0-31,0 0 16,-21 1-16,21-1 0,0 0 0,0 21 15,0 1-15,0-1 0,0 0 0,-21 1 16,21 20-16,0-21 0,0 22 16,-21-1-16,21 1 0,0-22 15,0 22-15,0-1 0,0-20 0,0 20 16,0 1-16,0-22 0,0 0 16,0 22-16,0-22 0,0 0 0,0 1 15,0-22-15,0 0 0,0 21 0,0-20 16,21-1-16,0-21 15,0-21 1,0-1-16,-21 1 0,21 0 0,1 0 16</inkml:trace>
  <inkml:trace contextRef="#ctx0" brushRef="#br0" timeOffset="81126.59">6244 9610 0,'0'0'0,"-21"-43"0,0 1 15,0 0-15,-1 21 0,1-1 16,0-20-16,21 21 0,0 0 0,0 0 16,0-1-16,0 1 0,0 0 0,21-21 15,22 21-15,-22 21 16,21 0-16,-21 0 0,22 0 0,-1 0 16,0 0-16,1 21 0,-1-21 0,0 21 15,1 21-15,-22-21 0,0 1 16,-21 20-16,0-21 0,0 21 15,0-20-15,-21 20 0,0 0 0,-1-21 16,-20 1-16,21 20 0,-21-21 16,20 0-16,-20 0 0,21 1 0,0-22 15,0 21-15,-1-21 0,1 0 16,21-21 15,21 21-31,1-22 0,-1 1 0,0 0 16,0 0-16,21 0 0,-20 0 15,20-1-15</inkml:trace>
  <inkml:trace contextRef="#ctx0" brushRef="#br0" timeOffset="81751.23">6964 9250 0,'21'0'0,"-42"0"0,42-21 0,-21 42 31,0 0-31,0 0 16,-21 0-16,21 1 0,-21-1 15,21 0-15,0 0 0,-22 0 16,22 0-16,0 1 0,0-1 0,0 0 16,0 0-16,0 0 0,0 0 15,22-21-15,-1 0 0,0 0 16,0 0-16,21 0 0,-20 0 0,-1 0 16,0-21-16,0 0 0,0 21 15,0-21-15,1 0 0,-1 0 16,0-1-16,0-20 0,0 21 0,0 0 15,-21 0-15,0-1 0,0 1 0,22 0 16,-22 0-16,0 42 47,-22 106-16,22-85-31,0 1 0,-21-1 0,21 22 16,0-22-16,0 21 0,0-20 0,0 20 15,0 64-15,0-63 16,21-1-16,1 1 0,-22-22 0,21 22 16,-21-1-16,21 1 0,-21-1 0,0 1 15,0-1-15,0 1 0,0-1 16,0-21-16,0 22 0,0-22 0,0 22 16,0-22-16,-42 43 15,20-64-15,1 21 0,0-21 0,0 1 16,0-1-16,0-21 0,-1 0 15,1 0-15,0-21 0,0-1 0,21 1 16,-21-21-16,0 21 0,-1-22 0,1 1 16,0-21-16,21 20 0,-21-20 15,21-1-15,0 1 0,0-22 16,0-42-16,0 64 0,0-1 16,21 1-16,0 20 0,0-20 15,22-1-15,-22 22 0,0-22 0,21 1 16,-20-1-16,20 1 0,-21 21 0,21-22 15,43-42-15</inkml:trace>
  <inkml:trace contextRef="#ctx0" brushRef="#br0" timeOffset="82301.91">8763 9208 0,'0'0'0,"0"-22"0,0 1 0,0-21 16,-21 21-16,21-22 16,0 22-16,0-21 0,-21 21 0,21 0 15,-22-1-15,1 22 16,21 22-1,-21-1-15,21 21 0,0 0 16,0 1-16,0 20 0,0-20 16,0 20-16,0 22 0,0-22 0,0 22 15,0-22-15,0 22 0,-21 0 0,21-1 16,0 1-16,0-21 0,0 20 16,0-20-16,0 20 0,0-20 0,0-1 15,0 1-15,0-1 0,0 1 0,0-22 16,0 22-16,0-22 0,0 0 15,0-20-15,0-1 0,0 0 0,0 0 16,0-42 0,0 0-16,0 0 15,21-22-15,0 1 0</inkml:trace>
  <inkml:trace contextRef="#ctx0" brushRef="#br0" timeOffset="82642.71">8572 9335 0,'0'0'0,"0"-43"0,0 1 16,-21 21-16,0-22 0,0 22 0,21 0 15,-21 0-15,21-21 0,0 20 0,0 1 16,21 0-16,0 0 0,21 0 16,1 0-16,-1-1 0,0 22 0,22-21 15,-22 0-15,22 21 0,-1 0 16,1 0-16,-1 0 0,-20 21 15,-1 22-15,0-22 0,-21 21 0,1-21 16,-22 22-16,0-1 0,0 0 0,0 1 16,-43 20-16,1-42 15,0 22-15,-1-22 0,1 0 0,-22 0 16,22 0-16,0-21 0,-1 21 16,22-21-16,-21 0 0,21 22 0,0-22 15,-1 0-15,1 0 0,42 0 31,1-22-31,-1 22 0,0-21 0,21 0 16,1 21-16,-22-21 0</inkml:trace>
  <inkml:trace contextRef="#ctx0" brushRef="#br0" timeOffset="83127.44">9948 8848 0,'0'-21'0,"0"42"0,-21-42 16,0 21-16,-21 0 16,-1 0-16,22 0 0,-21 0 0,-1 21 15,1 0-15,-64 85 16,43-22 0,42-41-16,-22 84 15,43-85-15,0 0 0,0-20 0,0 41 16,0-42-16,0 0 15,21 1-15,1-22 0,-1 0 16,0 0-16,0 0 0,0 0 0,22 0 16,-22-22-16,21 1 0,-21 21 15,22-21-15,-22 0 0,21-21 0,-21 20 16,22-20-16,-22 21 0,0-21 0,0-1 16,0 1-16,0 0 15,-21-1-15,0 1 0,0 0 0,0 20 16,0-20-16,0 21 0,-21 21 31,21 21-31,-21 0 0,21 22 0,0-22 16,0 21-16,-21 0 0,21 1 0,0-1 15,0 0-15,0-20 0,0 20 16,0 0-16,0-21 0,0 22 0,21-22 16,-21 0-16,21 0 0,0 0 0,1 1 15,20-22-15,-21 0 0,0 0 16,0 0-16,22 0 0,-22 0 0,0 0 15,21 0-15,1-22 0</inkml:trace>
  <inkml:trace contextRef="#ctx0" brushRef="#br0" timeOffset="83508.22">10901 8932 0,'0'0'0,"0"-42"0,0 21 15,-21 0-15,-1 21 0,-20 0 0,0 0 16,-1 0-16,1 0 0,0 0 15,21 21-15,-22 0 0,1 0 0,21 0 16,0 1-16,-1-1 0,1 0 0,21 0 16,0 0-16,0 0 15,0 1-15,0-1 0,21 0 16,1 0-16,-1 0 0,63 0 16,-62 1-16,20-1 0,0 0 0,1 0 15,-22 0-15,21-21 0,-21 21 16,0 1-16,1-1 0,-1-21 0,-21 21 15,0 0-15,-21-21 16,-1 0-16,1 21 0,-21-21 16,21 0-16,-22 0 0,1 0 0,0 0 15,-1 0-15,1 0 0,0 0 16,-1 0-16,22 0 0,-21 0 0,21 0 16,0 0-16,-1-21 0,22 0 15,0 0 1,0 0-16,22 21 0,-1-22 15,21-20-15,0 21 0</inkml:trace>
  <inkml:trace contextRef="#ctx0" brushRef="#br0" timeOffset="83800.05">11472 8361 0,'0'21'0,"0"-42"0,0 63 15,-21 1-15,21-1 0,0 0 0,-21 1 16,21 62-16,0-41 0,0-1 16,0 1-16,-21-1 0,21-20 15,-21 20-15,21-20 0,-22 20 16,22 1-16,0-22 0,0-21 0,0 0 15,0 0-15,0 1 0,0-1 0,22-21 32,-1 0-32,0 0 0,0 0 15,-21-21-15,21 21 0</inkml:trace>
  <inkml:trace contextRef="#ctx0" brushRef="#br0" timeOffset="84201.82">11684 9059 0,'21'0'47,"0"0"-47,0 0 0,1 0 16,-1 0-16,0 0 0,0 0 16,0-21-16,22 21 0,-1-21 0,-21 0 0,21 21 15,1-21-15,-22 0 0,21-1 16,-21 22-16,1-21 0,-22 0 15,0 0-15,0 0 0,0 0 16,-22 21-16,-168 42 31,169-21-31,-22 0 0,-20 43 16,21-22-16,20 0 0,1-20 16,0 20-16,0 0 0,21-21 0,0 1 15,0 20-15,0-21 0,0 0 16,0 0-16,0 1 0,21-22 15,0 21-15,0-21 0,22 0 0,20 0 16,-42 0-16,22 0 0,-22 0 16,21 0-16,-21 0 0,22-21 15,-22 21-15,21-22 0,-21 1 0,22 0 16,-22 0-16,0 0 0,-21 0 16,21-1-16,-21-20 0</inkml:trace>
  <inkml:trace contextRef="#ctx0" brushRef="#br0" timeOffset="84516.64">11324 8551 0,'0'0'0,"21"0"15,0 0 1,1 0-16,20 0 0,0 0 15,1 0-15,-1 0 0,21 0 16,-20 0-16,20 0 0,1 0 0,-1 0 16,1 0-16,-22-21 0,22 21 0,20 0 15,-41 0-15,-22 0 16,0 0-16,0 0 0,0-21 0,-21 0 78</inkml:trace>
  <inkml:trace contextRef="#ctx0" brushRef="#br0" timeOffset="85087.31">14901 8403 0,'0'-21'0,"0"42"0,-21-42 16,21 42 0,-21 0-16,21 1 0,0 20 15,0 0-15,0 1 0,-21 20 16,21-21-16,-21 22 0,-1-1 0,22 1 15,-21 42-15,21-64 16,-21 22-16,0-22 0,21 0 0,-21-21 16,21 22-16,0-22 0,0 0 0,0 0 15,0 0-15,0-42 32,0 0-17</inkml:trace>
  <inkml:trace contextRef="#ctx0" brushRef="#br0" timeOffset="85537.05">14711 8742 0,'0'0'0,"-21"-42"0,21-1 0,0 1 15,0 0-15,0-1 0,0 22 0,0-21 16,0 21-16,21-1 0,-21-20 16,21 21-16,0 0 0,0 0 0,22 21 15,-1-22-15,0 22 0,1 0 16,-1 0-16,21 0 0,-20 22 0,-1-1 15,0 21-15,1-21 0,-22 22 16,-21-1-16,0 0 0,0 1 0,0-1 16,-42 21-16,-1-20 0,1-1 15,0 0-15,-22 1 0,22-1 0,-22-21 16,22 0-16,21 1 0,-22-1 16,22 0-16,0-21 0,0 0 0,0 0 15,0 0-15,21-21 16,0 0-1,0-1-15,0 1 0,0 0 16,21 21-16,0 0 16,0 0-16,0 0 0,0 0 15,1 0-15,20 21 0,-21 0 0,21 1 16,-20 20-16,-1-21 0,21 0 0,-21 0 16,0 1-16,1-1 0,-1 0 15,0 0-15,0 0 0,0 0 16,0-21-16,1 22 0,-1-22 0,0 0 15,0 0-15,0 0 0,0 0 0,1 0 16,20 0-16,-21-22 16,21 22-16,-20-21 0,-1 0 0</inkml:trace>
  <inkml:trace contextRef="#ctx0" brushRef="#br0" timeOffset="85994.79">15854 8551 0,'0'-21'0,"0"42"0,0-84 0,21 63 15,-21-21-15,0 42 16,0 0 0,0 21-16,0-20 0,-21 20 0,0 0 15,21 1-15,-22-1 0,1 0 0,21 22 16,-21-22-16,21 0 0,-21 1 16,0-1-16,21-21 0,0 22 0,0-22 15,-21 21-15,21-21 0,0 0 16,-22 1-16,22-44 31,0 1-15,0 0-16,0 0 0,0-21 0,0-1 15,22 22-15,-1-21 0,0-22 0,-21 22 16,21-22-16,0 22 0,0 0 16,22-1-16,-22-20 0,21 42 15,-21-22-15,22 22 0,-1 0 0,-21 0 16,22 21-16,-1 0 0,0 0 15,1 0-15,-22 21 0,21 0 0,0 0 16,-20 22-16,-1-22 0,0 21 0,0 1 16,-21-1-16,0 0 0,0 1 15,0 20-15,0-21 0,-21 1 0,21-1 16,-21-21-16,0 22 0,-1-22 0,1 0 16,0 21-16,0-42 0,0 21 15,21 1-15,-21-22 0,-1 0 16,1 0-16,0 0 0,0 0 0,0 0 15</inkml:trace>
  <inkml:trace contextRef="#ctx0" brushRef="#br0" timeOffset="86172.68">15536 8996 0,'-42'-21'0,"84"42"0,-105-42 0,84 21 15,0 0 1,21 0-16,-20 0 0,20 0 0,-21 0 15,21 0-15,22-21 0,-22 21 16,22 0-16,-1-22 0,22 22 0,-22-21 16,22 0-16,-21 0 0,20 0 15,-20 0-15,-1-1 0</inkml:trace>
  <inkml:trace contextRef="#ctx0" brushRef="#br0" timeOffset="86810.32">16785 8573 0,'0'-22'16,"0"44"-16,21-44 0,-21 44 31,0-1-31,0 0 0,0 0 16,-21 0-16,21 22 0,-21-1 15,21 21-15,0-20 0,-21-1 16,21-21-16,-21 22 0,21-22 16,-22 21-16,22-21 0,0 22 15,0-22-15,-21-21 0,21 21 16,-21-21-1,21-21 1,0 0-16,0-1 0,0 1 16,0 0-16,0 0 0,0-21 15,0-1-15,0 1 0,0 0 0,42-43 16,-20 43-16,-1-1 0,0 1 16,0 21-16,0-22 15,0 22-15,1 0 0,-1 21 0,21 0 16,-21 0-16,0 0 0,1 0 0,20 0 15,-21 21-15,0 0 0,0 22 16,1-22-16,-1 21 0,0 1 0,-21-22 16,21 21-16,-21 0 0,0 1 0,0-22 15,0 42-15,-21-41 16,21-1-16,-21 0 0,0 0 16,21-42 15,0 0-31,0 0 0,0-22 15,21 22-15,0-21 0,0 21 16,0-22-16,0 1 0,22 0 0,-22-1 16,21 1-16,1 0 0,-1-1 15,0 22-15,-21 0 0,22 0 16,-1 0-16,0 21 0,-20 0 0,20 0 16,0 21-16,-21 21 0,-21-21 15,0 22-15,0-1 0,0 0 16,0 1-16,0-22 0,0 21 0,-21 0 15,0 1-15,21-22 0,-21 21 16,21-21-16,-21 22 0,0-22 0,21 0 16,0 0-16,-22 0 0,1-21 0,21 22 15</inkml:trace>
  <inkml:trace contextRef="#ctx0" brushRef="#br0" timeOffset="87227.19">19177 8022 0,'0'-21'0,"0"0"16,0 0-16,0 0 0,0-1 0,-21 22 31,21 22-31,0-1 0,-21 21 0,21 149 31,0-128-31,0 1 0,0-22 0,0 21 16,0-20-16,0 20 0,0-20 16,0-1-16,0 21 0,0-20 0,0-22 15,-22 21-15,22 1 0,0-22 16,0 0-16,0 0 0,0 0 0,22-21 16,-1 0-16,0 0 0,0 0 15,0-21-15,0 0 16</inkml:trace>
  <inkml:trace contextRef="#ctx0" brushRef="#br0" timeOffset="87614.96">19600 8361 0,'0'-21'16,"0"42"-16,0-21 16,-21 21-16,21 0 0,-21 0 15,21 1-15,-21 20 0,0-21 16,21 21-16,-22 1 0,22-22 15,0 21-15,0 1 0,0-22 0,0 21 16,0-21-16,0 0 0,0 22 0,0-22 16,22 0-16,-1-21 15,0 0-15,0 0 0,21 0 16,-20 0-16,20 0 0,-21 0 0,21-21 16,1 0-16,-22 0 0,0-1 15,21 1-15,-20-21 0,-22 21 0,0-22 0,21 22 16,-21-21-16,0 0 0,0-1 15,0 22-15,-21-21 0,-1 21 16,1-1-16,0 1 0,0 0 0,-21 0 16,-22 21-16,43 0 15,0 0-15,-22 0 0,22 0 0,0 21 16,0 0-16,21 0 16,0 1-16,0-1 15</inkml:trace>
  <inkml:trace contextRef="#ctx0" brushRef="#br0" timeOffset="87858.82">18923 8319 0,'-42'-22'0,"84"44"0,-106-44 0,43 22 16,0 0-16,0 0 0,42 0 15,0-21-15,22 21 16,-22 0-16,21 0 0,0 0 16,22 0-16,-1 0 0,1 0 0,-1 0 15,1-21-15,-1 21 0,-20 0 16,20 0-16,-20 0 0,-22 0 0,21 0 16,-21 0-16,0 0 0,1 0 15</inkml:trace>
  <inkml:trace contextRef="#ctx0" brushRef="#br0" timeOffset="88277.99">21632 8149 0,'0'-21'0,"0"42"0,0-84 0,0 42 15,0-1-15,0 1 0,0 0 0,0 0 16,-21 21 0,0 21-16,0 0 15,21 22-15,-21-22 0,-1 42 16,22-20-16,0-1 0,-21 21 0,21 1 16,-21-22-16,21 22 0,0-22 15,0 22-15,0-22 0,0 0 0,0 1 16,0-1-16,0 0 0,0 1 0,0-22 15,0 0-15,0 0 0,0 0 16,0 0-16</inkml:trace>
  <inkml:trace contextRef="#ctx0" brushRef="#br0" timeOffset="88766.71">21336 8530 0,'-21'-42'0,"42"84"0,-42-148 0,21 64 15,0-21-15,0-1 0,0 1 16,0 20-16,21-20 0,-21-1 16,42 22-16,-21-22 0,1 22 0,20 0 15,43-22-15,-43 43 0,21 0 16,-20 0-16,20 21 0,43 0 16,-64 21-16,1 0 0,20 0 15,-20 0-15,-22 22 0,21 20 16,-21-20-16,0 20 0,1 1 0,-22-22 15,-85 127-15,43-105 16,-1-22-16,-20 0 0,20-20 16,-20 20-16,-1-21 0,-20 21 15,41-42-15,1 0 0,21 22 16,-21-22-16,20 0 16,1 0-16,21-22 0,0 1 0,0 0 15,0 0 1,0 0-16,21 21 0,1 0 0,-1 0 15,0 0-15,0 0 0,0 0 16,0 21-16,1 0 0,-1 0 16,0 0-16,0 1 0,0-1 15,0 0-15,1 21 0,-1-21 0,0 1 16,0-1-16,0 0 0,0 0 16,1 0-16,-1 0 0,0 1 0,0-22 15,0 0-15,0 0 0,22 0 16,-22 0-16,0 0 15,0 0-15,0-22 0,-21 1 16,0 0-16</inkml:trace>
  <inkml:trace contextRef="#ctx0" brushRef="#br0" timeOffset="89085.53">22204 8700 0,'21'0'0,"-42"0"0,63 0 16,-21 0-16,0 0 15,1-22-15,-1 22 0,0 0 0,21 0 16,-21-21-16,1 0 0,20 21 0,-21-21 15,21 21-15,-20-21 0,20 0 16,-21 21-16,-21-22 0,0 1 0,21 0 16,-21 0-16,0 0 15,-21 0-15,-21 21 0,21 0 0,-22 0 16,1 0-16,0 0 0,-1 0 0,22 21 16,-21 0-16,21 0 0,-22 0 15,22 0-15,0 1 0,21-1 16,0 21-16,0-21 0,0 0 0,0 1 15,0-1-15,0 0 0,21 0 16,0 0-16,0 0 0,1 1 0,20-22 16,-21 21-16,21-21 0,1 0 0,-1 0 15,0 0-15,1 0 0,20 0 16,-20 0-16,20 0 0,1 0 0,-22 0 16,21 0-16,1-21 0,-22 21 0</inkml:trace>
  <inkml:trace contextRef="#ctx0" brushRef="#br0" timeOffset="90277.84">23410 8551 0,'0'-21'0,"0"42"0,0-84 16,0 42-16,0 0 0,-21-1 0,0 1 15,-21 0-15,20 21 0,1 0 16,0 0-16,-21 0 0,21 0 0,-1 21 16,-20 0-16,21 1 0,-21-1 15,20 21-15,-20-21 0,21 0 0,-21 43 16,20-22-16,22-21 15,0 22-15,0-22 0,0 21 0,0-21 16,0 1-16,22-1 0,-1 0 0,21-21 16,-21 21-16,0-21 0,1 0 15,20 0-15,-21 0 0,0 0 0,22 0 16,-22-21-16,0 0 0,0 21 16,0-21-16,22-22 0,-22 22 15,0-21-15,-21 21 0,21-1 16,0-20-16,-21 21 0,0-21 0,21 20 15,-21 1-15,0 0 0,22 0 0,-22 0 16,0 42 0,-22 0-1,1 0-15,21 22 0,0-22 0,-42 63 16,42-20-16,-21-1 16,21-20-16,0 20 0,0 1 0,0-1 15,-21 1-15,21-1 0,0 1 0,0 20 16,0-20-16,-22-1 0,22 22 15,-21-21-15,21 20 0,-21-20 16,-42 126-16,41-126 16,1-1-16,-21-20 0,21-1 0,0 0 15,-1-21-15,1 22 0,21-22 16,0 0-16,-21-21 0,21-21 16,0 0-1,21 0-15,-21-1 0,21 1 16,1-21-16,-1 0 0,-21-1 0,21-20 15,0-1-15,0 1 0,22-1 16,-22-20-16,0-1 0,0 0 0,21 1 16,1-22-16,-22 21 0,21-21 0,1 0 15,20-84-15,-21 105 16,-20 1-16,20-1 0,-21 21 0,0 1 16,0-1-16,1 1 0,-22 21 15,0 20-15,0-20 0,0 21 0,0 42 31,0 0-15,-22 0-16,1 1 0,0 20 0,21-21 16,-21 21-16,0-20 0,21 20 15,-21 0-15,21-21 0,0 22 16,-22-22-16,22 21 0,0-21 0,0 1 0,0 20 16,22-21-1,-1 0-15,0 0 0,0-21 0,0 0 16,0 0-16,1 0 0,-1 0 0,0 0 15,21-21-15,-21 21 0,1-21 16,-1 0-16,21-21 0,0-1 16,-20 1-16,20 0 15,-21-1-15,0 22 0,-21 0 16,0 0-16,21 0 0,1-1 16,-22 44-1,0-1 1,0 0-16,0 0 0,-22 0 0,22 22 15,-21-22-15,21 0 0,0 21 16,0-21-16,0 1 0,0 20 0,0-21 16,0 0-16,0 0 0,21-21 0,1 22 15,-1-1-15,0-21 16,21 0-16,-21 0 0,1 0 16,-1-21-16,0-1 0,0 1 0,43-21 15,-43 21-15,0-22 16,-21 22-16,21-21 0,0 21 0,0-22 15,-21 1-15,22 0 16,-22 21-16,0-1 0,0 44 31,-22-1-31,1 0 16,21 0-16,0 21 16,0-20-16,-21-1 0,21 0 0,0 0 15,0 0-15,-21 0 0,21 1 16,0-1-16,0 0 0</inkml:trace>
  <inkml:trace contextRef="#ctx0" brushRef="#br0" timeOffset="90448.74">24426 8255 0,'-21'-21'15,"42"42"-15,-63-63 0,42 21 0,-21 21 0,0-22 16,42 44 15,0-22-31,-21 21 16,21-21-16,0 21 0,0-21 0,1 21 16</inkml:trace>
  <inkml:trace contextRef="#ctx0" brushRef="#br0" timeOffset="90851.51">24828 8424 0,'-42'0'32,"42"-21"-32,21 21 15,0 0-15,1 0 16,-1 0-16,0 0 0,0 0 15,0 0-15,0 21 0,1 1 16,-22-1-16,21 0 0,-21 0 0,0 0 16,0 0-16,0 22 0,0-22 15,0 0-15,0 0 0,0 0 0,0 1 16,0-1-16,0 0 0,0 0 16,-21 0-16,-1-21 0,1 0 15,0 0-15,0 0 16,21-21-16,0 0 0,0 0 15,0 0-15,0-1 0,21 1 16,0 0-16,0 0 0,1 0 16,-1 0-16,0-43 0,0 43 15,0 0-15,0 0 0,1-1 16,-1 22-16,0-21 0,0 21 16,0 0-16,0 0 0,1 0 15,-1 0-15,0 0 0,-21 21 0,21-21 16</inkml:trace>
  <inkml:trace contextRef="#ctx0" brushRef="#br0" timeOffset="91171.33">25358 8615 0,'0'21'0,"0"-42"0,21 42 32,0-21-32,0 0 15,0 0-15,0 0 0,1 0 0,20-21 16,-21 0-16,0 21 0,0-21 0,1 21 15,-1-22-15,0 1 16,0 21-16,0-42 0,-21 21 16,0 0-16,-21 21 15,-85 0 1,85 21-16,0 0 16,0 0-16,-43 21 15,43-20-15,21-1 0,-21 0 0,21 0 16,0 0-16,0 0 0,0 1 0,0-1 15,0 0-15,21 0 16,127 0 0,-105-21-16,-1 0 0,0 0 15,1 0-15</inkml:trace>
  <inkml:trace contextRef="#ctx0" brushRef="#br0" timeOffset="91678.03">26331 8488 0,'0'-21'16,"0"42"-16,0-63 0,0 20 0,0 1 0,-21 21 16,0 0-16,0 0 0,0 0 0,-22 0 15,22 0-15,-21 0 0,21 0 16,-22 21-16,1 1 0,21-1 16,-22 0-16,22 0 0,0 0 0,0 0 15,21 1-15,0 20 0,0-21 0,0 0 16,0 0-16,42 22 15,-21-22-15,1 0 0,41 0 16,-42-21-16,0 21 0,22-21 0,-22 0 16,0 0-16,21 0 0,-20-21 15,-1 0-15,0 21 0,0-21 16,0-21-16,0 20 0,1 1 0,-1-21 16,-21 0-16,21-1 0,0 1 15,0-64-15,0 64 0,1-22 16,-1 1-16,0-1 0,0 1 0,0-1 15,-21 1-15,21 20 0,1 1 0,-22 0 16,0 21-16,0-1 0,0 1 16,-22 42-1,22 1-15,-21 20 0,0 0 16,0 22-16,0-22 0,21 22 16,0-1-16,-21 1 0,21-1 0,0 1 15,0-22-15,0 21 0,0-20 0,0-1 16,21 0-16,0 1 0,-21-22 15,21 0-15,0 0 0,0 0 0,1 1 16,-1-1-16,0-21 0,0 0 0,21 0 16,-20 0-16,-1 0 15,0 0-15,0-21 0,21 21 0</inkml:trace>
  <inkml:trace contextRef="#ctx0" brushRef="#br0" timeOffset="92800.39">19558 10245 0,'0'-21'16,"0"42"-16,0-64 0,21 1 0,-21 21 0,0 0 16,21-22-16,-21-20 0,0 42 15,0 0-15,0-1 0,0 1 16,0 42 0,0 1-1,0-1-15,0 0 0,0 21 16,0 1-16,0 20 0,0-21 0,0 22 0,0-1 15,0 1-15,0-1 0,-21 1 16,0-1-16,0 1 0,0-22 0,-1 22 16,1-22-16,0 0 0,0 1 15,0-1-15,-22-21 0,22 0 16,0 1-16,0-1 0,-21 0 0,20-21 16,1 0-16,0 0 0,0 0 0,-21 0 15,20-21-15,1 0 0,0-1 16,-21-20-16,42 21 0,0-21 15,0-1-15,0 1 0,0 0 0,0-1 16,0 1-16,0 0 0,0-1 16,0 1-16,0 21 0,21 0 15,-21-1-15,21 22 0,0 0 0,0 0 16,-21 22-16,22 20 0,-1-21 16,-21 21-16,42 22 15,-42-22-15,21 1 0,0-1 0,1-21 16,-1 21-16,0-20 0,0-1 15,0 21-15,0-42 0,1 21 0,20 0 16,-21 1-16,0-22 0,85 0 16,-85 0-16,22 0 15,-22 0-15,21-22 0,0 1 0,-20 0 16,20 0-16,-21 0 0,0 0 0,22-1 16,-22-20-16,0 21 0,0-21 15,0-1-15,-21 22 0,0-21 0,0-22 16,0 43-16,0 0 15,0 0-15,-21 21 16,21 21-16,0 0 16,-21 0-16,0 0 0,21 22 0,0-22 15,0 21-15,0-21 0,0 1 0,0 20 16,0 0-16,0-21 16,0 1-16,0-1 0,0 0 0,21-21 15,0 21-15,0-21 0,0 0 0,1 0 16,-1 0-16,21 0 0,-21 0 15,22 0-15,-1-21 0,0 0 16,-21 0-16,22 21 0,-1-43 0,0 1 16,-20 21-16,-1-22 15,-21 22-15,21-21 0,-21 0 0,0 20 16,0-20-16,-21 21 0,0 0 0,-1 0 16,-20-1-16,21 1 0,0 21 15,-22 0-15,22 0 0,0 0 0,-21 0 16,21 21-16,-1 1 0,22-1 15,-21 0-15,21 0 16,0 0-16,0 0 0,0 1 0,21-1 16,1 0-16,-22 0 0,21 0 0,0 0 15,21-21-15,-21 22 0</inkml:trace>
  <inkml:trace contextRef="#ctx0" brushRef="#br0" timeOffset="93079.23">21103 10478 0,'0'-22'0,"0"44"0,0-65 16,0 22-16,0 0 0,-21 21 15,0 0 1,0 0-16,-1 0 0,1 21 0,0 0 16,0 0-16,0 1 0,0 20 15,-1-21-15,1 21 0,0 1 0,0-22 16,0 21-16,0-21 0,21 22 15,-22-22-15,22 21 0,0-21 16,0 1-16,0-1 0,0 0 0,22 0 16,-1-21-16,0 21 0,0 0 0,0-21 15,22 0-15,-22 0 0,21 0 16,0 0-16,1 0 0,-1 0 0,22 0 16,-22-21-16,21 21 0</inkml:trace>
  <inkml:trace contextRef="#ctx0" brushRef="#br0" timeOffset="93527.97">21738 10583 0,'0'0'16,"0"-42"-16,0 21 0,-21-64 15,0 85-15,0 0 16,-1 0-16,1 0 0,0 0 0,-21 21 16,21 1-16,-1-1 0,1 21 15,0-21-15,0 22 0,0-22 0,0 21 16,21-21-16,-22 22 0,22-22 15,0 21-15,0-21 0,0 0 16,0 1-16,0-1 0,22 0 16,-1-21-16,0 0 0,21 0 0,-21 0 15,1 0-15,-1 0 0,21 0 16,-21 0-16,0-21 0,1 0 16,-1 21-16,0-22 0,0 1 0,0-21 15,-21 21-15,21 0 0,-21-22 16,0 22-16,0-21 0,0-22 15,0 43-15,0 0 0,0 0 0,-21 21 32,0 21-32,21 0 15,0 0-15,-21 22 0,0-22 16,21 0-16,0 21 0,-21 1 16,21-22-16,0 0 0,0 42 15,21-63-15,0 22 0,0-1 0,0 0 16,0-21-16,1 21 15,-1-21-15,0 0 0,0 0 0,0 0 16,0 0-16,1 0 0,-1 0 0,0 0 16</inkml:trace>
  <inkml:trace contextRef="#ctx0" brushRef="#br0" timeOffset="94764.26">22394 10012 0,'0'-21'0,"0"42"0,0-63 0,-21 42 16,0 0-16,0 0 0,0 0 15,-1 21-15,22 0 0,-21 0 16,0 0-16,0 22 0,21-22 0,0 21 16,-21 43-16,0-43 0,21 0 15,0 22-15,-22-22 0,22 1 16,0-1-16,0 0 0,0 1 0,0-1 15,0 0-15,0-21 0,0 22 16,0-22-16,0 0 0,0 0 0,22 0 16,-1-21-16,0 22 0,0-22 15,0 0-15,0 0 0,22 0 0,-22 0 16,21 0-16,22-22 16,-43 1-16,21 0 0,-21 0 0,22-21 15,-22 20-15,0 1 0,0 0 16,0-21-16,1 21 0,-1-22 15,-21 22-15,0 0 0,0 0 0,0 0 16,0 42 0,0 0-16,0 0 15,-21 0-15,-1 0 0,22 1 0,-21 20 16,21-21-16,-21 0 0,21 0 16,0 1-16,0-1 0,0 0 0,0 0 15,21 0-15,0-21 16,1 0-16,-1 21 0,0-21 0,0 0 15,21 0-15,-20 0 0,20 0 0,-21 0 16,21 0-16,-20-21 0,20 0 16,21 0-16,-20 0 0,-22 0 15,0-1-15,21 1 0,-20 0 16,41-42-16,-42 41 0,0 1 16,1 0-16,20 0 15,-42 42 1,-21 0-16,0 0 15,-1 1-15,22-1 0,-21 0 16,21 21-16,-21-21 0,21 1 0,-21-1 16,21 0-16,0 0 15,0 0-15,21-21 0,0 0 16,0 0-16,1 0 0,-1 0 16,0 0-16,0 0 0,0 0 15,0 0-15,1 0 0,-1-21 0,-21 0 16,21 0-16,-21 0 0,0-22 15,0 22-15,0 0 16,-21 0-16,0-22 0,-1 22 0,1 0 16,0-21-16,-21 21 0,21-1 15,-1 1-15,1-21 0,0 21 16,21 0-16,21-1 31,0 22-31,1 0 0,20 0 0,0 0 16,1 0-16,-1 0 0,0 0 0,-21 0 15,22 0-15,-1 22 0,-21-22 16,22 21-16,-22 0 0,0 0 0,21 21 16,-21-20-16,-21-1 0,22 21 0,-22-21 15,21 22-15,-21-22 0,0 0 16,0 0-16,0 21 0,0-20 0,0-1 16,0 0-16,0 0 0,0 0 15,0 0 1,-21-21-16,-1 0 15,22-21 17,0 0-32,0 0 0,0 0 15,0 0-15,0-1 0,22 1 0,-1-21 16,21 21-16,-21-22 0,22 1 16,-22 0-16,21-1 0,0 1 0,-20 21 15,20-21-15,-21 20 0,21 22 16,-20 0-16,-1 0 0,0 0 0,0 0 15,0 0-15,-21 22 0,0 20 0,0-21 16,0 21-16,0-20 0,0 20 16,0-21-16,0 21 0,0-20 0,0 20 15,0-21-15,-21 0 0,21 22 16,0-22-16,-21 0 0,21 0 16,0-42 30,0-21-30</inkml:trace>
  <inkml:trace contextRef="#ctx0" brushRef="#br0" timeOffset="95005.12">23072 10139 0,'-22'0'31,"44"0"-31,-65 0 62,22 0-62,0 0 0</inkml:trace>
  <inkml:trace contextRef="#ctx0" brushRef="#br0" timeOffset="95243.98">21950 10308 0,'0'0'15,"42"0"1,-21 0 0,0 0-16,1 0 0,20 0 15,-21 0-15,21 0 0,1-21 0,-1 21 16,0 0-16,1 0 0,-1 0 16,0 0-16,1 0 0,-22 0 0,21 0 15,22-21-15,-43 21 0,0 0 16,0 0-16,22 0 0,-22 0 15</inkml:trace>
  <inkml:trace contextRef="#ctx0" brushRef="#br0" timeOffset="95539.65">25188 11113 0,'0'21'0,"0"0"0,0 0 31,-21-21 0,-42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6:07:36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487 0,'0'0'0,"21"0"0,-21-21 16,0 0-16,21 21 0,-21-22 15,0 1-15,21 0 16,-21 0 0,0 42 30,0 0-46,0 0 0,-21 22 16,0-22-16,21 21 0,-21 1 0,0-1 16,21 21-16,-22-20 0,1 20 15,21 1-15,0-1 0,-21 1 0,0-22 16,0 22-16,21-22 0,0 21 16,-21-20-16,-1-1 0,22 0 15,0 1-15,0-22 0,0 0 0,0 21 16,0-20-16,0-1 15,22-42 17,-22-1-32,21 1 0,-21 0 15,0-21-15</inkml:trace>
  <inkml:trace contextRef="#ctx0" brushRef="#br0" timeOffset="388.77">1968 529 0,'0'0'0,"0"-21"0,0 0 0,0 0 15,22 21 1,-1 0-16,0 0 15,0 0 1,0 21-16,0 0 0,1 21 16,-1-20-16,0 20 0,0 0 15,0 22-15,0-22 0,1 22 0,-1-22 16,-21 21-16,0-20 0,21 20 16,-21-20-16,0 20 0,0-21 0,0 1 15,0-1-15,0-21 0,0 22 16,0-1-16,0-21 0,0 0 15,0 43 1,0-43-16,-21-21 31,21-21-31,-21 21 16,-1-21-16</inkml:trace>
  <inkml:trace contextRef="#ctx0" brushRef="#br0" timeOffset="620.66">1736 1291 0,'-22'0'0,"44"0"0,-65 0 0,64 0 32,1 0-17,-1-21-15,21 21 0,-21 0 0,22-21 16,-1 21-16,-21 0 0,21-21 15,1 21-15,-1 0 0,0-21 0,1 21 16,-1-22-16,-21 22 0,22 0 16,-22-21-16,0 21 0,0 0 0,0 0 15</inkml:trace>
  <inkml:trace contextRef="#ctx0" brushRef="#br0" timeOffset="1112.39">2730 953 0,'22'0'31,"-22"21"-31,0 0 0,0 0 16,-22 0-16,22 0 0,0 22 0,0-22 16,-21 21-16,21-21 0,-21 22 15,21-22-15,0 0 0,0 21 0,0-20 16,0-1-16,0 0 15,0 0-15,0 0 0,0 0 0,21-21 16,0 22-16,1-22 16,-1 0-16,21 0 0,-21 0 0,0 0 15,1-22-15,20 22 0,-21-21 16,0 0-16,0 0 0,1 0 0,-1 0 16,0-22-16,0 22 0,0-21 15,0-1-15,-21 22 0,0-21 16,0 0-16,22 20 0,-22-20 0,0 21 15,0 0-15,0 0 0,0-1 0,0 44 32,0-1-17,-22 0-15,22 0 0,0 21 16,0-20-16,0 20 0,-21-21 0,21 21 16,0 1-16,0-22 0,0 21 15,0-21-15,0 1 0,0 20 0,0-21 16,0 0-16,0 0 0,21 1 15,1-22-15,-1 0 16,0 0-16,0 0 0,0 0 16,0 0-16,1-22 0,-1 1 0</inkml:trace>
  <inkml:trace contextRef="#ctx0" brushRef="#br0" timeOffset="1432.2">3768 318 0,'0'0'15,"-22"-22"-15,1 22 16,0 0-16,21 22 0,-21-1 16,21 21-16,-21 0 0,21-20 15,-21 20-15,-1 21 0,22-20 0,-21-1 16,21 22-16,-21-1 0,0-21 15,21 22-15,-21-1 0,0 1 16,-1-22-16,22 22 0,0-22 16,-21 0-16,21 1 0,-21-1 0,21-21 15,0 22-15,0-22 0,0 0 16,0 0-16,0 0 0,0 0 0,21-21 16,0 0-16,1 0 15,-1 0-15,0-21 16,0 0-16</inkml:trace>
  <inkml:trace contextRef="#ctx0" brushRef="#br0" timeOffset="1835.97">3937 953 0,'0'0'0,"0"21"15,0 0 1,0 0-16,0 0 0,-21 0 15,21 22-15,0-22 0,-21 0 16,21 21-16,-22-20 0,22 20 0,0-21 16,0 0-16,0 0 0,0 1 15,0-1-15,0 0 0,22 0 16,-1-21-16,0 0 0,0 21 0,0-21 0,0 0 16,1 0-16,-1 0 0,21 0 15,-21 0-15,0-21 16,1 0-16,-1 21 0,-21-21 15,0 0-15,0-1 0,0-20 0,0 21 16,0-21-16,0-1 0,0 22 16,0-21-16,0-1 0,0 22 0,-21-21 15,21 21-15,0 0 0,-22 21 16,1-22-16,0 22 0,0 0 16,0 0-16,0 0 15,-1 0 1,22 22-16,0-1 15</inkml:trace>
  <inkml:trace contextRef="#ctx0" brushRef="#br0" timeOffset="2139.81">3577 720 0,'-21'-21'0,"42"42"0,-63-42 16,42-1-1,21 22-15,0 0 16,0-21-16,0 21 0,22 0 16,-1-21-16,0 21 0,1 0 0,-1 0 15,0-21-15,1 21 0,-1-21 0,0 21 16,1 0-16,-22 0 0,0 0 15,0 0-15,0 0 0</inkml:trace>
  <inkml:trace contextRef="#ctx0" brushRef="#br0" timeOffset="3559.82">5461 741 0,'0'0'15,"-21"0"-15,21-21 16,0 0 0,0-1-1,21 22-15,0-21 0,21 21 16,-20-21-16,-1 0 0,21 21 0,0-21 15,-20 0-15,20-1 0,0 1 16,-21 21-16,1-21 0,-1 0 0,-21 0 16,-21 0-1,-22 21-15,1 0 0,0 0 16,-22 0-16,22 0 0,-22 0 0,1 21 16,-1 0-16,22-21 15,-22 21-15,22 0 0,0 0 0,21-21 16,-22 22-16,43-1 0,0 0 15,0 0-15,0 0 0,0 0 16,21-21-16,22 22 0,-22-1 16,21 0-16,1 0 0,-1 0 0,0 0 15,1 1-15,-1-1 0,0 0 16,1 0-16,-1 0 0,-21 22 0,21-22 16,-20 0-16,20 0 0,-42 21 15,0-20-15,0 20 0,0-21 0,0 0 16,-21 22-16,0-22 0,-22 21 15,1-21-15,-22 0 0,22 1 16,-21-1-16,20 0 0,-20 0 0,20-21 16,1 0-16,21 0 0,-21 0 15,-1 0-15,22 0 0,-21 0 0,21-21 16,-22 0-16,22 0 0,0-1 16,-21 1-16,20 0 0,1 0 0,0-21 15,21 20-15,-21-20 0,21 0 16,-21 21-16,21-22 0,0 22 0,0 0 15,0 0-15,0 0 0,0-1 0,21 22 16,0 0 0,0 0-16,0 0 0,1 22 0,-1-1 15,0 21-15,0-21 16,-21 0-16,21 22 0,-21-22 0,0 21 16,21-21-16,1 22 0,-22-22 15,21 21-15,0-21 0,-21 1 0,21-1 16,0 0-16,0 0 0,1 0 15,-1-21-15,0 21 0,0-21 0,0 0 16,0 0-16,22 0 0,-22 0 0,0 0 16,21 0-16,-20 0 0,20 0 15,0 0-15,-21-21 0,22 0 0,-22 0 16,21 21-16,1-21 16,-22 0-16,0-22 0,21 22 0,-21 0 15,1 0-15,-1-22 0,0 22 16,-21 0-16,21 0 0,-21 0 0,21 0 15,-21-1-15,0 1 0,0 42 47,0 1-47,0-1 0,0 0 16,0 0-16,0 21 0,0-20 0,-21-1 16,21 0-16,0 21 0,0-21 15,0 1-15,0-1 0,0 0 16,0 0-16,21 0 0,0-21 15,1 0-15,-1 0 0,0 0 16,0 0-16,0 0 0,0 0 16,1 0-16,-1-21 0,0 0 15,0 21-15,0-21 0,0 0 0,1-1 16,-1 1-16,-21-21 0,0 21 16,21 0-16,0-22 0,-21 22 15,0-21-15,0 21 0,0-1 0,21 1 0,-21 0 16,0 0-16,0 0 0,0 42 31,0 0-15,0 0-16,0 22 0,0-22 15,0 0-15,0 0 0,0 0 16,0 0-16,-21 22 0,21-22 0,0 0 16,0 0-16,0 0 15,0 1-15,0-1 16</inkml:trace>
  <inkml:trace contextRef="#ctx0" brushRef="#br0" timeOffset="4348.37">7112 1037 0,'0'0'0,"0"-21"0,0 0 16,0 0-16,0 0 0,-21 21 16,0-22-16,-1 1 0,1 21 0,0 0 15,0-21-15,0 21 0,0 0 16,-1 0-16,1 0 0,0 0 0,-21 21 16,21 0-16,-1-21 0,1 43 15,0-22-15,0 0 0,0 0 0,0 22 16,-1-22-16,22 21 0,-21-21 15,21 22-15,0-22 0,0 0 16,0 0-16,0 0 0,21-21 0,1 21 16,-1-21-16,21 0 0,-21 0 15,22 0-15,-22 0 0,21 0 0,-21 0 16,0 0-16,22 0 0,-22-21 0,0 21 16,0-21-16,0 0 0,1 0 15,-1 0-15,-21-1 0,0 1 16,21 0-16,-21 0 0,0 0 15,21 0-15,-21-1 0,0 1 0,0 0 16,0 42 15,0 0-15,0 1-16,0-1 0,0 0 16,0 0-16,0 21 0,-21-20 0,21 20 15,-21 0-15,21 1 0,0-1 16,0 0-16,0 1 0,-21 20 0,21 1 15,0-22-15,0 21 0,-22 1 0,22-1 16,0 1-16,0-1 0,0-20 16,-21 20-16,21 1 0,-21-22 15,21 22-15,0-1 0,0-21 0,0 22 0,-21-22 16,21 1-16,-21 20 0,21-21 16,0 1-16,0-22 0,-21 21 15,21-21-15,0 1 0,-22-22 16,1-22-1,0 1-15,0-21 16,0 21-16,0-22 0,-1 1 0,1 0 16,0-1-16,21-20 0,-21 21 15,0-22-15,21 1 0,-21-1 0,21 1 16,0-1-16,0 1 0,0 20 16,0-20-16,21 20 0,0-20 0,-21 21 15,21-1-15,0 22 0,0-21 0,22 21 16,-22-22-16,0 22 0,21 0 15,-20 0-15,-1 0 0,21-1 16,-21-20-16,22 21 0,-1 0 16</inkml:trace>
  <inkml:trace contextRef="#ctx0" brushRef="#br0" timeOffset="5075.95">7895 1122 0,'21'-21'0,"-42"42"0,42-63 0,-21 20 16,0 1-16,21 0 0,-21 0 16,0 0-16,0 0 0,0-1 15,0 1-15,-21 21 0,21-21 0,-21 21 16,0 0-16,0 0 0,0 0 16,-22 0-16,22 0 0,-21 21 0,21 0 15,-22 1-15,22-1 0,-21 21 16,-1-21-16,22 22 0,0-22 0,0 21 15,0-21-15,0 22 0,21-22 16,0 0-16,0 0 0,0 0 0,0 0 16,0 1-16,21-22 0,0 0 15,21 21-15,-21-21 0,22 0 0,-22 0 16,21 0-16,1 0 0,-1-21 0,0-1 16,-21 22-16,22-21 0,-22 0 15,0 21-15,21-21 0,-42 0 16,22 0-16,-1-1 0,-21 1 15,0 0-15,21 0 0,-21 0 0,0 0 16,0-1 0,0 44-1,-21-1 1,21 0-16,-21 21 16,21-21-16,-22 22 0,22-22 0,0 21 15,0 1-15,-21-1 0,21 0 16,0 22-16,-21-22 0,21 22 15,0-1-15,0 1 0,0-1 0,0 1 16,0-22-16,0 21 0,0 1 16,0-1-16,0-20 0,0 20 0,0-20 15,0 20-15,0-21 0,0 1 0,0 20 16,0-20-16,0-1 0,0 0 16,0 1-16,0-22 0,0 21 0,-21-21 15,0 0-15,0-21 0,21 22 0,-22-22 16,1 0-16,0 0 0,0-22 15,0 1-15,21 0 0,-21-21 16,-1 21-16,1-22 0,0 1 0,21 0 16,-21-22-16,21 22 15,0-22-15,0 1 0,0-1 0,0 22 16,0-22-16,0 1 0,21-1 0,0 1 16,0-1-16,1 22 0,-1-21 15,0 20-15,21 1 0,-21 0 0,22-1 16,-22 1-16,0 0 0,21 20 15,-20-20-15,20 0 0</inkml:trace>
  <inkml:trace contextRef="#ctx0" brushRef="#br0" timeOffset="5488.71">8340 1016 0,'0'21'16,"0"-42"15,21 21-15,0-21-16,-21 0 0,21 21 16,0-21-16,0-1 0,1 22 0,-22-21 15,21 0-15,-21 0 0,21 0 16,-21 0-1,-21 21 1,0 0-16,-1 0 0,1 0 16,0 21-16,0 0 0,0 0 15,21 0-15,0 0 0,-21 22 16,21-22-16,-22 21 0,22-21 0,-21 1 16,21 20-16,0-21 0,0 0 15,0 0-15,0 1 0,0-1 0,0 0 16,0 0-16,21-21 0,1 0 15,-1 0-15,0 0 0,0 0 16,0 0-16,0 0 0,1 0 16,20-21-16,-21 0 0,0 0 15</inkml:trace>
  <inkml:trace contextRef="#ctx0" brushRef="#br0" timeOffset="5864.5">9059 741 0,'0'0'15,"0"-21"-15,-21 21 0,0 0 16,0 0-16,0 0 0,-22 0 16,22 21-16,-21-21 0,21 21 15,-1-21-15,1 21 0,-21 0 0,42 1 16,-21-1-16,21 0 0,0 0 16,0 0-16,0 0 0,21 1 15,-21-1-15,21 0 0,0 0 16,0 0-16,22 0 0,-22-21 0,0 22 15,0-1-15,0 0 0,1-21 16,-1 21-16,0 0 0,0-21 0,-21 21 16,21-21-16,-21 22 0,0-1 15,-42-21 1,21 21-16,0-21 0,-22 0 0,1 0 16,21 0-16,-22 0 0,22 0 15,-21 0-15,21 0 0,0 0 0,-1 0 16,1 0-16,21-21 31,0 0-31,0-1 16,21 22-16,1-21 0,20 21 15</inkml:trace>
  <inkml:trace contextRef="#ctx0" brushRef="#br0" timeOffset="6388.19">9377 466 0,'0'0'0,"21"-21"0,-21-1 15,0 44 1,0-1 0,0 21-16,0-21 15,-21 0-15,21 22 0,0-1 0,-21 0 16,21 1-16,0-1 0,0 0 15,-22 1-15,22 20 0,0-20 0,-21-1 16,21 0-16,0-21 0,0 22 16,0-22-16,0 0 0,0 0 0,21 0 15,1 1-15,-1-22 16,0 0-16,0 0 16,0 0-16,0-22 15,1 22-15,-1-21 0,0 0 16,0-21-16,0 21 0,0-1 0,1-20 15,-1 21-15,0-21 0,0-1 16,-21 22-16,21 0 0,-21 0 0,21 0 16,-21-1-16,0 44 31,0-1-31,0 0 16,0 0-16,0 0 0,-21 22 15,21-22-15,0 21 0,-21-21 0,21 0 16,0 1-16,0 20 0,0-21 15,0 0-15,0 0 0,0 1 16,21-22-16,0 21 16,1-21-16,-1 0 15,0 0-15,21 0 0,-21-21 0,22 21 16,-22-22-16,21 1 0</inkml:trace>
  <inkml:trace contextRef="#ctx0" brushRef="#br0" timeOffset="7159.75">10329 741 0,'0'0'0,"0"-21"16,0 42 15,-21 0-31,21 0 0,-21 0 0,21 1 16,0-1-16,0 21 0,-21-21 15,21 0-15,-21 22 0,21-22 0,-22 0 16,22 0-16,0 22 0,0-22 15,0 0-15,0 0 0,0 0 16,0 0 0,22-21-16,-1 0 0,0 0 0,0 0 15,0 0-15,0-21 16,-21 0-16,22 0 0,-22 0 16,0 0-16,0-22 0,0 22 0,0 0 15,0-21-15,0 20 16,0-20-16,-22 21 0,1 0 0,21 0 15,0-1-15,0 1 0,-21 21 16,21-21-16,0 0 16,21 0-16,0 21 15,1 0-15,-1 0 0,0 0 16,0 0-16,0 0 0,22 0 0,-22 0 16,0 0-16,21 0 0,-21 21 0,1 0 15,-1-21-15,0 21 16,0 22-16,-21-22 0,21 0 0,0 0 15,-21 21-15,0-20 0,0-1 16,0 0-16,0 21 0,0-21 0,0 1 16,0-1-16,0 0 0,0 0 0,0 0 15,0 0 1,-21-21 0,0 0-1,0 0-15,21-21 16,0 0-16,0 0 15,0 0-15,0-22 0,0 22 16,0 0-16,0-21 0,0 21 16,21-22-16,-21 1 0,21 21 15,22 0-15,-22-22 0,0 22 0,21 0 16,-21 0-16,22 0 0,-1 21 0,0-22 16,-20 22-16,20 0 0,-21 0 15,21 0-15,-20 0 0,-1 22 0,-21-1 16,0 0-16,21 0 0,-21 21 15,0 1-15,0-1 0,0 0 0,0 1 16,0-1-16,0-21 0,-21 22 0,21-22 16,-21 21-16,-1-21 0,22 0 15,-21-21-15,21 22 0</inkml:trace>
  <inkml:trace contextRef="#ctx0" brushRef="#br0" timeOffset="7604.49">11790 720 0,'0'-21'0,"-21"-1"31,-1 22-31,1 0 0,0 0 0,0 0 15,0 0-15,-22 0 0,22 0 16,-21 22-16,21-1 0,0 21 0,-1-21 16,1 0-16,0 1 0,21-1 0,0 0 15,0 0-15,0 0 0,0 0 16,0 1-16,0-1 0,21-21 0,0 21 16,1-21-16,-1 0 0,0 0 15,0 0-15,21 0 0,-20 0 0,-1 0 16,0 0-16,0 0 0,0 0 0,-21 21 15,21-21-15,1 0 0,-22 21 16,0 0 0,0 1-1,0-1-15,0 0 0,-22-21 16,1 21-16,0-21 0,0 0 0,0 21 16,0-21-16,-1 0 0,-20 21 15,21-21-15,0 0 0,0 0 0,-1 0 16,1 0-16,0 0 15,0 0-15,0 0 16,0 0-16,-1-21 16</inkml:trace>
  <inkml:trace contextRef="#ctx0" brushRef="#br0" timeOffset="7876.34">10562 402 0,'0'0'0,"-42"-21"31,21 21 16,-1 0-32,22 21-15,-21-21 0</inkml:trace>
  <inkml:trace contextRef="#ctx0" brushRef="#br0" timeOffset="8164.17">9334 593 0,'0'0'0,"0"21"31,22-21-31,-1 0 0,0 0 16,0 0-16,0 0 0,22 0 15,-22 0-15,21 0 0,0 0 0,1 0 16,-22 0-16,21 0 0,1-21 0,-22 21 16,21 0-16,-21 0 0,0 0 15,1 0-15,-1 0 32</inkml:trace>
  <inkml:trace contextRef="#ctx0" brushRef="#br0" timeOffset="8991.7">12742 953 0,'0'0'16,"-21"0"-16,0 0 0,63 0 47,-21 0-47,22 0 0,-1 0 15,0 0-15,22 0 0,-1 0 16,22 0-16,-21 0 0,20 0 15,1 0-15,-22 0 0,22 0 0,0 0 16,-22 0-16,22 0 0,-22 0 16,22 0-16,-21 0 0,-1 0 0,1 0 15,20 0-15,-41 0 0,20 0 16,-21 0-16,1 0 0,-22 0 0,21 0 16,-21 0-16,1 0 15,-44 0 32,22-22-47,-21 22 0,0 0 16,0-21-16,0 21 15,0 0-15</inkml:trace>
  <inkml:trace contextRef="#ctx0" brushRef="#br0" timeOffset="9479.42">13991 656 0,'0'0'0,"-21"0"16,0 0-16,21 21 62,0 1-62,21-1 16,0-21-16,0 21 0,0 0 0,1-21 15,20 21-15,-21 0 0,21-21 16,-20 22-16,20-1 0,0-21 0,-21 21 16,22-21-16,-22 0 0,21 0 15,-21 21-15,22-21 0,-22 0 0,0 0 16,0 0-16,0 0 0,1 0 16,-1 0-16,-42 0 46,-1 0-30,1 0-16,0 21 16,0 0-16,0 1 0,-22-1 0,22 0 15,0 21-15,0-21 0,-21 22 16,20-22-16,-20 21 0,21-21 0,-21 22 16,20-22-16,-41 21 0,42-21 15,-22 1-15,22-1 0,21 0 16,-21-21-16,21 21 0,-21-21 0</inkml:trace>
  <inkml:trace contextRef="#ctx0" brushRef="#br0" timeOffset="19796.83">15811 931 0,'0'0'0,"0"22"15,-21-22-15,42 0 63,1 0-47,-1 0-16,0 0 0,0 0 15,0-22-15,0 1 0,1 21 16,-1-21-16,0 0 0,0 0 0,0 21 15,0-21-15,1-1 0,-1 1 16,0 0-16,0 0 0,0 0 0,0 0 16,-21-1-16,22 1 0,-22 0 15,21 0-15,-21 0 0,0 0 0,0-22 16,0 22-16,0 0 0,0 0 16,0 0-16,0-1 0,0 1 15,0 0-15,0 0 16,0 0 15,0 0 110,-21 21-79,21 21-46,-22-21-16,22 21 15,0 0-15,0 0 0,-21 0 16,21 1-16,-21-1 0,21 21 16,-21-21-16,21 22 0,0-1 0,-21 0 15,21 1-15,0 20 0,-43 1 16,43-1-16,-21 22 0,0-22 16,21 1-16,0-1 0,-21 1 0,21-1 15,0 1-15,0-1 0,0 1 16,0-1-16,0 1 0,-21-1 0,21 1 15,-21-1-15,-1 1 0,22-1 16,-21 1-16,21-1 0,-21-20 0,0 20 16,0 1-16,0-22 0,-1 21 15,22-20-15,0-1 0,-21 0 0,21 1 16,0-1-16,0-21 0,0 0 0,0 1 16,0-1-16,0 0 0,21-21 15,1 0-15,-1 0 16,0 0-16,0-21 0,0 0 0,22-1 15,-22 1-15,21 0 0,-21-21 16,22 21-16,-1-22 0,-21 1 16,21 0-16,-20-1 0,20 1 0,-21 0 15,0-1-15,0-20 0,1-1 0,-22 22 16,21-22-16,-21 1 0,0-1 16,0 1-16,0 21 0,-43-22 0,22 22 15,0-1-15,-21 1 0,21 0 16,-22-1-16,22 1 0,-21 21 0,21 0 15,-22 0-15,22-1 0,0 1 16,0 0-16,0 21 0,-1-21 16,1 21-16,21-21 0,0 0 31,21 21-31,1-22 0,-1 22 16,0 0-16,0-21 0,0 21 15,0-21-15,1 0 0,20 21 0,-21-21 16,21 0-16,1-1 0,-22 1 0,21 0 15,1 0-15,-22 0 0,0 0 16,0-1-16,0 1 0,0 0 16,1 0-16,-22 0 0,21 0 0,-21-1 15,0 1-15,0 0 0,0 0 16,0 42 15,0 0-15,-21 0-16,21 1 0,0-1 15,-22 21-15,22-21 0,0 0 0,0 1 16,0-1-16,0 0 0,0 0 16,0 0-16,0 0 0,0 1 15,0-44 32</inkml:trace>
  <inkml:trace contextRef="#ctx0" brushRef="#br0" timeOffset="19991.71">16531 635 0,'0'-21'16,"0"42"-16,0-63 0,-21 21 31,21 42 16,0 0-47,0 0 16,21 0-1,0-21-15</inkml:trace>
  <inkml:trace contextRef="#ctx0" brushRef="#br0" timeOffset="20485.43">16870 762 0,'0'21'0,"-43"64"15,43-64 1,0 21-16,-21-20 0,21-1 16,0 0-16,-21 0 0,21 0 0,0 0 15,-21 1-15,21-1 0,0 0 16,0 0-16,0 0 0,0 0 31,0-42 0,0 0-31,-21 0 0,21 0 16,0 0-16,0-1 0,0 1 16,0 0-16,0 0 0,0-21 0,21 20 15,-21-20-15,21 21 0,0 0 16,0-22-16,1 22 0,-1 0 15,0 0-15,0 0 0,0 21 0,22 0 16,-22 0-16,0 0 0,21 0 16,-21 0-16,1 0 0,-1 0 0,21 21 15,-21 0-15,0 21 0,1-20 16,-22 20-16,0-21 0,0 21 0,0-20 16,0 20-16,0-21 0,-22 21 15,1-20-15,21-1 0,-21 0 0,21 0 16,-21 0-16,21 0 0,-21-21 15,21 22-15,0-44 32,0 1-32</inkml:trace>
  <inkml:trace contextRef="#ctx0" brushRef="#br0" timeOffset="21085.08">17822 741 0,'0'0'0,"0"-21"0,0 0 0,0-1 16,0 1-16,0 0 16,-21 21-16,0-21 15,0 21-15,0-21 0,-1 21 0,1 0 16,-21 0-16,21 0 0,0 21 15,-1 0-15,-20 0 0,21 0 0,0 1 16,0-1-16,-1 21 0,1-21 16,0 22-16,0-22 0,21 21 0,0-21 15,0 22-15,0-22 0,0 0 16,0 0-16,0 0 0,0 0 0,21 1 16,0-1-16,0-21 0,1 0 0,-1 0 15,0 0-15,0 0 0,0 0 16,0 0-16,22 0 0,-22-21 0,0-1 15,0 1-15,0 0 16,1 0-16,-1-21 0,0 20 0,0-20 16,0 0-16,0-1 0,1 1 15,-1 0-15,0-22 0,-21 22 0,21 0 16,0-1-16,-21 1 0,0-22 0,0 22 16,0 21-16,21-21 0,-21-1 15,0 22-15,0 0 0,0 0 0,0 0 16,0 42-1,0 0-15,-21 21 16,21-21-16,0 43 0,-21-22 16,21 1-16,-21-1 0,0 21 15,21-20-15,0-1 0,0 22 16,-21-22-16,21 0 0,0 1 0,-22-1 16,22 0-16,0-21 0,0 22 0,0-22 15,0 0-15,0 0 0,0 0 16,22-21-16,-1 0 0,0 0 15,0 0-15,0 0 16</inkml:trace>
  <inkml:trace contextRef="#ctx0" brushRef="#br0" timeOffset="21757.7">18542 466 0,'0'0'0,"-21"0"0,21 21 0,0 0 32,21-21-17,0 0 1,0 0-16,0 0 0,1-21 0,-1 21 15,21 0-15,-21-21 0,0 21 16,1-21-16,20-1 0,-21 1 0,0 0 16,0 0-16,-21 0 0,0 0 15,0-1-15,0 1 0,0 0 0,0 0 16,0 0-16,-21 21 0,0 0 16,0 0-16,0 0 0,0 0 0,-1 0 15,-20 0-15,21 21 0,-21 0 16,20 0-16,-20 22 0,21-22 15,-21 0-15,20 21 0,1-21 0,0 22 16,21-22-16,0 0 0,0 0 16,0 0-16,0 1 0,0-1 0,0 0 15,21-21-15,0 21 0,1-21 16,-1 0-16,21 0 0,-21 0 0,0 0 16,1 0-16,20 0 0,-21 0 15,0 0-15,0 0 0,1 0 0,-22-21 16,0 0-1,-22 21 1,-20 0-16,21 0 16,-21 0-16,20 0 0,-20 0 0,0 21 15,-1 0-15,1 0 0,0 0 0,21 1 16,-22-1-16,22 21 16,-21-21-16,21 22 0,-1-22 0,22 21 15,0-21-15,0 22 0,0-22 16,0 0-16,0 0 0,22 0 0,-1 0 15,0 1-15,0-22 0,0 0 16,22 21-16,-22-21 0,21 0 0,0 0 16,1 0-16,-1-21 0,0-1 0,1 1 15,-1 0-15,0 0 0,1 0 16</inkml:trace>
  <inkml:trace contextRef="#ctx0" brushRef="#br0" timeOffset="22044.74">19177 0 0,'0'0'0,"0"42"0,-64 149 31,64-128-31,-21-20 0,21 20 16,-21-20-16,21-1 0,-21 21 15,21-20-15,0-1 0,-21 0 0,21 1 16,0-1-16,-21 0 0,21 1 16,0-22-16,0 21 0,0-21 15,0 1-15,0-1 0,0 0 16,21-21 0,-21-21-1,21 0-15</inkml:trace>
  <inkml:trace contextRef="#ctx0" brushRef="#br0" timeOffset="22440.51">19219 804 0,'0'0'0,"0"22"16,21-22-1,1 0 1,-1 0-16,0-22 0,0 22 0,0-21 16,0 0-16,1 21 0,-1-21 15,-21 0-15,21 0 0,-21-1 16,0 1-16,0 0 16,-21 21-16,0 0 0,-1 0 15,1 0-15,0 0 0,0 0 0,0 21 16,0-21-16,-1 21 15,1 1-15,21-1 0,-21 21 0,0-21 16,21 0-16,-21 1 0,21 20 16,0-21-16,0 0 0,0 0 0,0 1 15,0-1-15,0 0 16,21-21-16,0 0 0,0 0 16,0 0-16,22 0 0,-22 0 0,21 0 15,-21-21-15,22 21 0,-1-21 16,0-1-16,1 1 0,-1 0 0</inkml:trace>
  <inkml:trace contextRef="#ctx0" brushRef="#br0" timeOffset="23130.11">19812 614 0,'-21'21'31,"21"0"-31,-21 0 0,21 1 16,-22 20-16,22-21 0,0 0 15,0 0-15,0 1 0,-21-1 0,21 0 16,0 0-16,0 0 0,-21 0 16,21 1-16,0-1 0,0-42 62,0-1-62,0 1 0,0 0 16,0 0-16,21-21 0,0 20 0,1 1 15,-22-21-15,21 21 0,0 0 16,0-1-16,0 1 0,0 0 0,1 0 16,-1 0-16,0 0 0,0 21 15,0 0-15,0 0 0,1 0 0,-1 0 16,0 0-16,0 21 0,-21 0 16,0 21-16,0-21 0,21 1 15,-21-1-15,0 0 0,0 21 0,0-21 16,0 22-16,0-22 0,0 0 15,-21 0-15,21 0 0,0 1 16,0-1-16,-21 0 0,0 0 16,0-21 15,21-21-31,0 0 0,0 0 16,0-22-16,0 22 15,0 0-15,21-21 0,-21-1 0,21 22 16,0-21-16,0 21 0,22-22 0,-22 22 15,0-21-15,21 21 0,-21-1 16,22 1-16,-22 21 0,21 0 16,1 0-16,-22 0 0,21 0 0,-21 21 15,0 1-15,1-1 0,-22 0 16,0 0-16,0 21 0,0-20 16,0 20-16,0-21 0,0 21 0,0-20 15,0-1-15,-22 21 0,1-21 0,0 0 16,21 1-16,-21-1 15,21 0-15,-21-21 0,21-21 32,21 0-17,0-1-15</inkml:trace>
  <inkml:trace contextRef="#ctx0" brushRef="#br0" timeOffset="23547.87">20764 699 0,'0'0'0,"22"0"32,-1 0-17,0 0-15,0 0 16,0-22-16,0 22 0,1 0 0,-1-21 0,21 21 15,-42-21-15,21 21 0,0-21 16,1 0-16,-22 0 16,0-1-16,-22 1 15,1 21 1,0 0-16,0 0 0,0 0 0,0 0 16,-1 21-16,1 1 0,0-22 15,0 21-15,0 0 0,0 21 0,21-21 16,0 1-16,-22-1 0,22 21 15,-21-21-15,21 0 0,0 1 16,0 20-16,0-21 0,21 0 16,1 0-16,-1-21 0,0 0 15,0 22-15,0-22 0,22 0 0,-22 0 16,21 0-16,-21 0 0,22 0 16,-1-22-16,-21 22 0,21-21 0,1 0 15,-22-21-15,21 21 0</inkml:trace>
  <inkml:trace contextRef="#ctx0" brushRef="#br0" timeOffset="24020.13">21421 529 0,'0'0'0,"0"21"31,0 1-31,-22-1 0,1 0 16,21 0-16,0 0 15,0 0-15,-21 22 0,21-22 0,-21 0 16,21 0-16,0 0 0,0 1 15,0 20-15,0-21 0,-21 0 16,21 0-16,0 1 16,0-44 15,0 1-15,0 0-16,0 0 0,0 0 0,0 0 15,21-22-15,0 22 0,0-21 16,-21 21-16,21-1 0,1-20 15,20 21-15,-21-21 0,0 20 0,22 1 16,-1 0-16,-21 0 0,21 0 16,-20 21-16,20 0 0,-21 0 0,0 0 15,0 0-15,1 21 0,-1 0 16,-21 0-16,21 0 0,-21 1 0,0 20 16,0-21-16,0 21 0,0-20 15,0 20-15,0 0 0,0-21 0,0 22 16,0-22-16,0 0 0,-21 21 15,21-20-15,-21-1 0,21 0 16,-22-21-16,22 21 0,-21-21 16,21-21 15,0 0-31,21 0 16</inkml:trace>
  <inkml:trace contextRef="#ctx0" brushRef="#br0" timeOffset="24315.96">22437 42 0,'0'0'0,"0"22"15,0-1 1,0 0-16,0 0 0,0 21 0,-22 1 15,22-1-15,-21 0 0,0 1 16,0 20-16,0-20 0,0-1 0,-1 0 16,22 1-16,-21-1 0,0 0 15,21 1-15,-21-1 0,21-21 0,0 21 16,0-20-16,0-1 0,0 0 16,0 0-16,0 0 0,21-21 46</inkml:trace>
  <inkml:trace contextRef="#ctx0" brushRef="#br0" timeOffset="24760.7">22945 593 0,'0'-21'0,"0"-1"16,-22 22-1,1 0-15,-21 0 0,21 0 16,0 0-16,-22 22 0,22-1 16,-21 0-16,21-21 0,-1 21 15,1 0-15,0 0 0,0 1 0,21-1 16,0 0-16,0 0 0,0 0 16,0 0-16,21-21 0,0 22 15,0-22-15,1 0 0,20 0 0,0 0 16,1 0-16,-1 0 0,0 0 15,1 0-15,-1 21 0,0-21 0,1 0 16,-22 0-16,21 0 0,-42 21 16,21-21-16,-21 21 0,0 0 0,0 0 15,0 1-15,0-1 16,-21-21-16,0 21 0,0 0 16,0 0-16,-22-21 0,22 21 15,-21-21-15,21 22 0,-22-22 0,1 0 16,0 21-16,-1-21 0,1 0 0,21 0 15,-22 0-15,22 0 0,-21 21 16,21-21-16,0 0 0,-1 0 16,22-21-1,0 0-15,0-1 0,22 1 16</inkml:trace>
  <inkml:trace contextRef="#ctx0" brushRef="#br0" timeOffset="25118.01">22119 402 0,'0'-21'31,"21"21"-15,0-21-16,1 21 0,-1 0 16,21-21-16,0 21 0,1 0 0,-1 0 15,22 0-15,-22 0 0,21 0 16,1 0-16,-22 0 0,22 0 0,-22 0 16,0 0-16,1 0 0,-1 0 15,0 0-15,-20 0 0,-1 0 0,0 0 16,0 0-16,0 0 0,-42 0 62</inkml:trace>
  <inkml:trace contextRef="#ctx0" brushRef="#br0" timeOffset="26300.14">3302 2773 0,'0'-21'15,"0"42"-15,-21-63 0,21 20 0,0 1 0,-21 0 16,21 0-16,-22 21 0,22-21 16,-21 21-16,21 42 31,0-21-31,0 22 16,0-1-16,0 0 15,0 1-15,0 20 0,0-21 0,0 22 16,0-1-16,0-20 0,0 20 15,0 1-15,0-1 0,0 1 0,0-22 16,0 22-16,0-22 0,0 0 16,0-21-16,-21 22 0,21-22 0,0 0 15,0 0-15,0 0 0,0-42 32,0 0-17,0 0-15,0 0 0,0 0 16</inkml:trace>
  <inkml:trace contextRef="#ctx0" brushRef="#br0" timeOffset="26823.84">2752 2773 0,'-22'0'16,"44"0"-16,-65-21 0,1 0 0,21 21 15,-22-22-15,22 1 0,0 0 16,0 21-16,0-21 0,0 0 0,21 0 16,0-1-16,0 1 0,0 0 15,0 0-15,21 0 0,0 0 16,21-1-16,-21 1 0,22 0 0,63-21 16,-43 21-16,1 21 15,-22-22-15,21 22 0,1-21 0,-1 21 16,1 0-16,21 0 0,-22 21 0,1 1 15,20 20-15,-20-21 0,-1 43 16,-20-22-16,20 21 0,-21 1 0,1-1 16,-22 1-16,0-1 0,0 1 15,-21-1-15,0 1 0,0-1 0,0 22 16,-21-21-16,0-1 0,-21 1 16,20-22-16,-20 21 0,0-20 15,-1-1-15,1 0 0,-21 22 0,-1-43 16,1 21-16,-1-20 0,22-1 15,-1 0-15,-20 0 0,-85 21 16,84-20-16,-20-22 0,20 0 0,1 0 16,-1 0-16,1 0 0,-1 0 15,22 0-15,-1-22 0,1 1 0,21 21 16,0-21-16,0 21 0,21-21 16,0 0-16,0 0 0,0-1 15,21 22-15,0-21 16,0 0-16,21 0 0,-20 0 0,20 0 15,0-1-15,1 1 0</inkml:trace>
  <inkml:trace contextRef="#ctx0" brushRef="#br0" timeOffset="27328.55">3958 3302 0,'0'-21'0,"0"-21"31,0 20-31,0 1 0,0 0 16,0 0-16,0 0 16,0 0-16,21 21 0,0-22 0,1 22 15,-1 0-15,0 0 0,0 0 0,0 0 16,0 0-16,22 0 0,-22 0 15,21 22-15,1-1 0,-22 0 0,21 0 16,-21 0-16,0 22 0,1-22 16,-1 21-16,0-21 0,-21 22 0,0-1 15,0 0-15,0 1 0,-21-22 0,0 21 16,21-21-16,-22 0 16,1 1-16,0-1 0,21 0 0,-21-21 15,0 0-15,21-21 31,0 0-31,0-1 0,0-20 16,0 21-16,0 0 0,0-22 16,0 22-16,0-21 0,0 0 0,0-1 15,0 22-15,21-21 0,-21-1 16,21 22-16,21-21 0,-20 21 0,-1 0 16,0-1-16,0 22 0,0 0 0,22-21 15,-22 21-15,0 0 16,0 0-16,0 21 15</inkml:trace>
  <inkml:trace contextRef="#ctx0" brushRef="#br0" timeOffset="27803.79">5038 3090 0,'0'-21'0,"0"42"31,0 1-15,0-1-16,-22 0 0,1 0 16,0 0-16,21 22 0,-21-22 0,0 21 15,0-21-15,21 0 0,0 22 0,-22-22 16,22 0-16,0 0 0,0 0 15,0 1-15,0-1 0,22-21 16,-1 0-16,0 0 16,0 0-16,0 0 0,0 0 15,1 0-15,-1-21 0,0-1 16,0 1-16,0 0 0,0 0 0,1 0 16,-1 0-16,0-22 0,0 22 15,-21-21-15,0 21 0,0-22 0,0 22 16,0-21-16,0 21 0,0-1 15,-21 1-15,0 0 0,0 21 0,-22 0 16,22 0-16,-21 0 0,21 0 0,-22 0 16,22 0-16,-21 21 0,21-21 15,-1 21-15,1-21 0,0 22 0,0-1 16,21 0-16,0 0 16,0 0-16,0 0 0,21-21 15,0 0-15,0 0 0,22 0 16</inkml:trace>
  <inkml:trace contextRef="#ctx0" brushRef="#br0" timeOffset="28192.46">5503 3027 0,'0'0'0,"0"21"46,-21-21-46,21 21 0,0 0 0,0 1 16,-21 20-16,21-21 0,-21 21 0,21 1 16,0-1-16,-21 0 15,-1 1-15,22-1 0,-21 22 0,21-22 16,-21 21-16,21-20 0,0 20 0,-21 64 16,21-63-16,0 20 15,0-20-15,0 21 0,0-22 0,-21 22 16,0-22-16,21 22 0,-22-22 0,22 1 15,0-1-15,-21 1 0,21-1 16,-21 1-16,21-1 0,-21-20 0,21 20 16,0-20-16,0-22 0,0 21 0,0-21 15,0 0-15,0-42 32,0-21-32,0 21 15,0-22-15,0 22 0,0-21 0,0-22 16,0 22-16,21 0 0,0-22 15</inkml:trace>
  <inkml:trace contextRef="#ctx0" brushRef="#br0" timeOffset="28524.24">5376 3514 0,'0'0'0,"0"-21"0,0-22 0,0 1 15,0 21-15,0 0 0,0-22 0,0 22 16,-21 0-16,21 0 0,0 0 0,21-64 31,0 64-31,1 0 0,20 21 16,0-22-16,-21 22 0,22 0 0,-1 0 15,-21 0-15,22 0 0,-1 0 16,-21 22-16,21-22 0,-20 21 0,-1 0 16,0 0-16,-21 21 0,0-20 0,0-1 15,0 21-15,-21-21 0,0 22 16,-22-22-16,22 0 0,-21 0 0,-1 0 15,22 0-15,-21 1 0,0-1 16,20-21-16,1 21 0,-21-21 16,21 0-16,0 0 0,42-21 47,0 21-47</inkml:trace>
  <inkml:trace contextRef="#ctx0" brushRef="#br0" timeOffset="31236.55">6625 2836 0,'0'-21'0,"0"42"0,0-63 16,0 21-16,0 0 15,21 21-15,-21-21 16,0 42 31,-21 0-47,0 21 0,0-21 0,0 22 16,-1-1-16,22 0 0,-21 1 0,0-1 15,-21 0-15,21 22 0,-1-22 16,1 1-16,0-1 0,-21 21 0,21-20 15,-1-1-15,1-21 0,0 22 16,21-22-16,-21 0 0,21 0 0,-21 0 16,21 0-16,-21-21 0,21-21 31,0 0-15,0 0-16,0-21 0,21 20 0,0 1 15,0-21-15,-21 0 0,21-1 16,0 1-16,1 21 0,-1-22 0,-21 1 15,21 21-15,0 0 0,0 0 16,-21-1-16,21 22 16,-21 22-1,0-1-15,0 0 0,0 0 16,0 21-16,0-20 0,0-1 0,0 21 16,0-21-16,0 22 0,0-22 15,22 21-15,-22-21 0,21 22 0,0-22 16,-21 0-16,21 0 0,0-21 15,0 21-15,22 0 0,-22-21 16,21 0-16,-21 0 0,22 0 0,-1 0 16,0 0-16,1-21 0,-1 0 0,22 0 15,-43 21-15,21-42 0,0 20 16,1 1-16,-22-21 0,0 21 0,0-22 16,0 1-16,1 0 0,-22-1 0,0 1 15,0-21-15,0 20 0,0 1 16,0 0-16,0-1 0,-22 1 0,1-22 15,0 22-15,0 21 0,0-21 16,0-1-16,-1 22 0,-20 0 0,0 0 16,21 21-16,-22 0 0,1 0 15,0 0-15,-1 0 0,1 0 16,21 21-16,-22 0 0,1 0 0,21 22 16,0-22-16,0 21 0,-1 0 15,1 1-15,21-1 0,0 0 0,0 43 16,0-43-16,0 1 0,0-1 15,0 0-15,21 1 0,1-1 16,-1-21-16,0 22 0,0-22 0,0 0 16,22 0-16,-1 0 0,-21 0 15,21-21-15,1 0 0,-1 0 0,0 0 16,1 0-16,-1 0 0,0-21 16,1 21-16,-1-21 0,0 0 15,-20 0-15,20 0 0,0-1 0,-21 1 16,1-21-16,20 21 0,-21-22 0,0 22 15,-21 0-15,21-21 16,1-1-16,-22 22 0,0 0 0,0 0 16,0 0-16,0 42 31,0 0-31,0 0 16,0 0-16,-22 1 0,22-1 15,-21 0-15,21 21 0,0-21 0,0 1 16,0 20-16,0-21 0,0 0 15,0 22-15,0-22 0,0 0 16,0 0-16,0 0 0,0 0 0,0 1 16,21-1-16,1-21 0,-1 0 15,0 0-15,0 0 0,0 0 16,0 0-16,1 0 0,-1 0 0,0-21 16,0-1-16,0 22 0,0-21 0,1 0 15,-1 0-15,0 0 0,0 0 16,0-22-16,-21 22 0,0-21 0,21 21 15,-21-22-15,0 1 0,0 21 16,0 0-16,0-22 0,0 22 16,-21 0-16,0 0 0,0 0 0,0 21 15,0-22-15,-22 22 16,22 0-16,0 0 0,0 0 0,0 22 16,-1-22-16,1 21 0,0 0 0,0 0 15,0 0-15,0 22 16,21-22-16,0 0 0,0 21 0,0-21 0,0 22 15,0-22-15,0 21 0,0-21 16,21 1-16,-21-1 0,21 0 0,0 0 16,0-21-16,0 21 0,22-21 15,-22 0-15,21 0 0,-21 0 0,22 0 16,-1 0-16,-21-21 0,22 0 0,-1 21 16,0-21-16,1 0 0,-22-1 15,21 1-15,-21-21 0,0 21 16,1 0-16,-1-22 0,0 22 0,0 0 15,0 0-15,-21 0 0,0-1 0,0 1 16,0 0-16,0 0 16,0 42 15,0 0-31,0 0 16,-21 1-16,21-1 0,-21 0 0,21 21 15,-21-21-15,21 22 0,0-22 16,0 0-16,0 21 0,0-20 15,0-1-15,0 0 0,0 0 0,0 0 0,21-21 16,0 21-16,0-21 0,0 0 16,1 0-16,-1 0 0,0 0 15,0 0-15,0 0 0,0-21 0,1 0 16,-1 21-16,0-21 0,0 0 16,0 0-16,0-1 0,-21-20 0,22 21 15,-1 0-15,-21-22 0,0 22 16,21 0-16,0 0 0,-21 0 0,0 0 15,0-1-15,21 1 0,-21 0 16,21 21-16,-21 21 31,0 0-15,0 1-16,0 20 0,0-21 16,-21 0-16,21 0 0,0 22 15,0-22-15,0 0 0,0 21 0,0-20 16,0-1-16,0 0 0,0 0 15,21-21-15,1 0 0,-1 0 16,0 0-16,0 0 0,0 0 0,0 0 16,1 0-16,-1-21 0,0 21 15,0-21-15,0 0 0,-21-1 0,21 1 16,-21 0-16,22 0 0,-22-21 16,0 20-16,0 1 0,0-21 0,0 21 15,0 0-15,0-22 0,0 22 16,-22 0-16,1 21 0,0-21 0,0 0 15,0 21-15,0 0 0,-1 0 16,1 0-16,0 0 0,0 0 16,42 0 15,0 0-31,22 0 0,-1-22 16,0 22-16,1 0 0,-1-21 0,-21 21 15,21 0-15,1 0 0,-1 0 16,0 0-16,1 0 0,-22 0 15,21 0-15,-21 0 0,1 0 0,-1 21 16,0-21-16,0 22 0,-21-1 16,0 0-16,0 0 0,0 0 15,0 0-15,0 1 0,0-1 16,0 0-16,0 0 16,-21 0-16,21 0 0,0 1 0,-21-1 15,21 0-15,0 0 0,0 0 16,0 0-16,0 1 15,-21-22-15,21-22 47,0 1-47,0 0 0,0 0 16,0-21-16,0 20 0,0 1 16,21-21-16,0 21 0,-21 0 15,21-22-15,0 22 0,0 0 0,1-21 16,20 20-16,-21 1 0,21 0 0,1 21 15,-22-21-15,21 21 0,1 0 16,-22 0-16,21 0 0,-21 0 0,0 21 16,1 0-16,-1-21 0,0 21 0,-21 22 15,0-22-15,0 0 0,0 0 16,0 22-16,0-22 0,0 0 16,0 21-16,-21-21 0,0 1 0,-1-1 15,22 0-15,-21 0 0,21 0 16,-21 0-16,0 1 0,42-44 47,0 1-47</inkml:trace>
  <inkml:trace contextRef="#ctx0" brushRef="#br0" timeOffset="31728.26">10329 2879 0,'-21'0'0,"42"0"0,-63 0 0,21 0 16,0 0-16,-1 0 16,1 0-16,0 0 0,0 0 15,21 21-15,-21-21 0,0 21 0,-1 0 16,22 0-1,0 1 1,22-22-16,-1 0 16,0 0-16,0 21 0,0-21 15,0 0-15,22 0 0,-22 0 16,0 0-16,0 0 0,0 0 0,1 0 16,-1 21-16,0-21 0,0 21 15,0 0-15,-21 0 16,0 1-16,0-1 15,-21 0-15,0-21 0,0 21 16,0 0-16,-1-21 0,-20 21 16,21-21-16,0 22 0,-22-22 0,22 0 15,-21 0-15,21 0 0,-22 21 16,22-21-16,0 0 0,0 0 0,0 0 16,0 0-16,-1 0 15,1 0-15,21-21 16,0-1-1,0 1 1,21 21 0</inkml:trace>
  <inkml:trace contextRef="#ctx0" brushRef="#br0" timeOffset="32507.82">12319 3048 0,'0'0'0,"-21"0"0,0 0 0,-1 0 0,1 0 15,0 21-15,0-21 16,0 0-16,0 0 0,-1 0 15,1 0 1,42 0 0,22 0-1,-22 0-15,0 0 0,21 0 16,1 0-16,-1 0 0,0 0 0,22 0 16,-1 0-16,1 0 0,21 0 0,-1 0 15,1 0-15,0 0 16,20 0-16,1 0 0,21 0 0,-21 0 15,0 0-15,0 0 0,0-21 0,-1 21 16,1 0-16,0 0 0,-21 0 16,-1 0-16,1 0 0,0-21 0,-1 21 15,1 0-15,-21 0 0,-1 0 0,22-21 16,-22 21-16,1-21 0,-1 21 16,-20 0-16,-1 0 0,0-22 0,1 22 15,-22 0-15,0 0 0,0 0 0,0 0 16,-21-21-16,0 0 15,-21 21 1,21-21 0,-21 21-16,0 0 0,21-21 15,-21 21-15,-1-21 16,22-1-16</inkml:trace>
  <inkml:trace contextRef="#ctx0" brushRef="#br0" timeOffset="33040.05">14774 2646 0,'0'0'16,"0"21"-16,0 0 16,0 0-1,0 1-15,0-1 16,0 0-16,21 0 15,1 0-15,-1-21 0,0 21 16,0-21-16,0 0 0,22 22 16,-22-22-16,0 0 0,21 0 0,-21 0 0,22 21 15,-22-21-15,21 0 0,-21 0 16,1 0-16,-1 0 0,0 0 0,0 0 16,-42 0 30,0 0-46,0 21 0,-1-21 16,1 21-16,0 0 0,-21 0 16,21 1-16,-1-1 0,-20 0 0,21 0 15,-21 0-15,20 22 0,-20-22 0,21 0 16,0 0-16,-22 0 0,43 22 16,-21-22-16,0 0 0,0 0 0,0 0 15,21 0-15,0 1 0,0-1 16,-21-21-16,21 21 15,-22-21 1,22-21 47,22 0-63,-1 21 15</inkml:trace>
  <inkml:trace contextRef="#ctx0" brushRef="#br0" timeOffset="38000.89">17653 2582 0,'0'22'16,"21"-22"15,0 0-31,0 0 16,-21-22-16,22 22 0,-1-21 0,0 21 15,0-21-15,0 0 16,22 0-16,-22 0 0,0-1 0,21 1 16,1 0-16,-22 0 0,21-21 0,-21 20 15,0 1-15,1 0 0,-1-21 16,-21 21-16,0-1 0,0 1 0,0 0 15,0 0-15,-43 0 0,22 21 16,-21-21-16,0 21 0,-1 0 0,1 0 16,0 0-16,-22 0 0,22 0 15,-22 21-15,22 0 0,-22-21 0,22 21 16,0 0-16,-1 0 0,1 1 16,21-1-16,-21 0 0,20 0 0,22 0 15,0 0-15,0 1 0,0-1 16,0 21-16,22-21 0,-22 0 15,42 1-15,-21-1 0,0 0 0,22 21 16,-22-21-16,21 1 0,0-1 0,1 21 16,-22-21-16,21 0 0,-21 1 15,22 20-15,-22-21 0,21 0 0,-21 0 16,1 1-16,-1-1 0,0 21 16,-21-21-16,0 0 0,0 1 0,0 20 15,0-21-15,-21 0 0,21 22 0,-43-22 16,22 0-16,-21 0 0,0 0 15,-22 0-15,22 1 0,-1-1 16,-20-21-16,-1 0 0,22 0 0,0 0 16,-22 0-16,22 0 0,0 0 15,-1-21-15,1-1 0,21 1 0,0 0 16,-22-21-16,22 21 0,0-1 16,21-20-16,0 0 0,-21 21 0,21-22 15,0 22-15,0-21 0,0-1 0,0 22 16,0 0-16,0 0 0,0 0 15,0 0-15,21-1 0,0 22 16,0 0-16,0 0 16,1 0-16,-1 0 0,0 0 15,0 0-15,0 22 0</inkml:trace>
  <inkml:trace contextRef="#ctx0" brushRef="#br0" timeOffset="38443.62">18182 3048 0,'0'0'0,"21"21"0,0-21 16,1 0-1,-1 0 1,0 0-16,0-21 0,0 21 15,0-21-15,1 0 0,-1 21 16,21-21-16,-21-1 0,0 1 0,1 0 16,-1 0-16,0 0 0,-21 0 0,21-22 15,-21 22-15,0 0 0,0 0 16,0 0-16,0-1 0,-21 22 16,0 0-16,0 0 0,-1 0 15,1 0-15,0 22 0,-21-1 0,21 0 16,-1 0-16,-20 0 0,21 0 15,0 22-15,0-22 0,-1 21 16,-20 1-16,21-22 0,0 21 0,0 0 16,21-20-16,0 20 0,0-21 15,0 21-15,0-20 0,0-1 0,0 0 16,21 0-16,0 0 0,0 0 0,0-21 16,0 0-16,22 0 0,-1 0 15,0 0-15,1 0 0,-22-21 0,21 0 16,1 0-16,-1 0 0,0 0 15</inkml:trace>
  <inkml:trace contextRef="#ctx0" brushRef="#br0" timeOffset="38936.35">19135 1926 0,'0'0'0,"0"-42"31,-22 63 1,22 21-32,-21-20 0,0 20 15,21 0-15,-21 1 0,21-1 16,-21 21-16,0 1 0,21-1 0,-22 22 16,1-21-16,0 20 0,0 1 0,0-22 15,0 1-15,21-1 0,-22 1 16,1-1-16,21-20 0,-21 20 0,21-20 15,0-1-15,0-21 0,0 21 16,0-20-16,0-1 0,0 0 16,0 0-16,0 0 0,21-21 31,0 0-31,-21-21 16,0 0-1,22 21-15,-22-21 0,0 0 16</inkml:trace>
  <inkml:trace contextRef="#ctx0" brushRef="#br0" timeOffset="41304.44">19240 2858 0,'0'0'16,"-21"21"-16,21 0 0,0 0 16,0 0-1,0 0 1,21-21 0,1 0-16,-1 0 15,0 0-15,0 0 0,0 0 0,0 0 16,1 0-16,-1-21 0,0 0 15,0 21-15,-21-21 0,0 0 16,21 21-16,-21-21 0,0-1 0,0 1 16,0 0-16,0 0 15,0 0-15,-21 21 0,0 0 16,21-21-16,-21 21 0,0 0 0,-1 0 16,1 0-16,0 21 0,0-21 15,0 21-15,0 0 0,-1 21 16,-20-20-16,21-1 0,0 21 0,0-21 15,-1 22-15,1-1 0,0-21 0,21 0 16,0 22-16,0-22 0,0 0 16,0 0-16,0 0 0,0 0 0,21 1 15,-21-1-15,21-21 0,1 21 16,-1-21-16,0 0 0,42 0 16,-41 0-16,20 0 0,-21 0 15,21 0-15,-20-21 0,20 0 0,-21 21 16</inkml:trace>
  <inkml:trace contextRef="#ctx0" brushRef="#br0" timeOffset="41950.08">20002 2773 0,'0'-21'0,"0"42"0,0-63 0,0 20 15,0 1 1,-21 21-16,0 0 15,0 21-15,0 1 16,21-1-16,-21 0 0,-1 0 0,1 21 16,21-20-16,-21 20 0,0-21 15,21 21-15,-21-20 0,21 20 16,0-21-16,0 0 0,0 22 0,0-22 16,0 0-16,0 0 0,0 0 15,0 0-15,21-21 0,-21 22 0,21-22 16,0 0-16,0 0 0,1 0 0,-1 0 15,21 0-15,-21 0 0,0 0 16,1 0-16,-1-22 0,0 1 0,21 0 16,-21 0-16,1 0 0,20-22 15,-21 22-15,0-21 0,0 0 0,22-1 16,-22-20-16,0 20 0,21-20 16,-20-1-16,-1-20 0,0 20 15,21 1-15,-42-1 0,21 22 0,1-22 16,-22 22-16,21 0 0,-21-1 15,0 1-15,0 21 0,0 0 0,0 0 16,0-1-16,0 1 0,-21 21 16,-1 0-1,1 21-15,21 1 16,0-1-16,-21 21 0,21-21 0,-21 22 16,21-1-16,0 0 0,0 22 0,0-22 15,-21 22-15,21-1 0,-21-21 16,21 22-16,0-1 0,0-20 15,0-1-15,-22 0 0,22 1 16,0-1-16,0 0 0,0 1 0,0-22 16,0 0-16,0 21 0,0-20 0,0-1 15,22 0-15,-1-21 0,-21 21 16,21 0-16,0-21 0,0 0 0,0 0 16,1 0-16,-1 0 0,21 0 15,-21 0-15,0 0 0,22-21 0,-22 21 16,0-21-16,21 0 0,-20 0 0,-1-1 15,-21 1-15</inkml:trace>
  <inkml:trace contextRef="#ctx0" brushRef="#br0" timeOffset="42211.93">20447 2477 0,'0'0'0,"-21"0"0,42 0 47,0 0-47,0 0 0,0 0 0,1 0 0,20 0 16,-21 0-16,21 0 0,-20 0 15,-1 0-15,21-22 0,-21 22 16,0 0-16,1-21 0,-1 21 15,-21-21-15,21 0 0,0 0 16</inkml:trace>
  <inkml:trace contextRef="#ctx0" brushRef="#br0" timeOffset="42622.69">21865 1736 0,'0'0'0,"0"-21"15,0-1 1,0 1-1,-21 21-15,0 0 0,0 0 16,-1 21-16,1 1 16,0-1-16,0 0 0,0 0 15,0 0-15,-1 0 0,1 22 0,0-22 16,0 21-16,21-21 0,0 1 16,0-1-16,0 0 0,0 0 0,0 0 15,0 0-15,0 1 0,0-1 0,21 0 16,0-21-16,0 0 15,1 0-15,-1 21 0,0-21 0,0 0 16,0 0-16,0 0 0,1 0 16,-1 0-16,21 0 0,-21-21 0,0 21 15,1-21-15</inkml:trace>
  <inkml:trace contextRef="#ctx0" brushRef="#br0" timeOffset="43224.35">22034 1397 0,'-21'0'0,"42"0"0,-63 0 15,21-21-15,0 21 0,-22-21 16,22 21-16,-21 0 0,21 0 0,-22 0 15,22 0-15,-21 0 0,21 0 16,-22 21-16,1 0 0,0 0 0,-1 0 16,22 1-16,-21-1 0,0 21 15,20-21-15,-20 22 0,21-1 0,0 0 16,0 1-16,-1-1 0,22 0 16,0 1-16,-21-1 0,21 0 0,0 1 15,0-1-15,0 0 0,0 1 16,0-22-16,0 21 0,0-21 0,21 22 15,1-22-15,-1 0 0,0 21 0,21-21 16,-21 1-16,22-1 0,-22-21 16,21 21-16,1-21 0,-1 21 15,21-21-15,-20 0 0,-1 0 16,0 0-16,22-21 0,-22 0 0,1 21 16,-1-21-16,0-1 0,1 1 0,-1 0 15,-21 0-15,0 0 0,22 0 16,-22-1-16,0-20 0,0 21 0,-21-21 15,21-1-15,-21 22 0,21-21 16,-21-1-16,0-20 0,0 21 0,0-1 16,0 1-16,0-22 0,0 22 15,-21 0-15,0-1 0,21 22 0,-21 0 16,0-21-16,0 21 0,-22 21 0,22-22 16,0 22-16,0 0 15,-22 0-15,22 0 0,-21 0 0,21 0 16,-22 0-16,22 0 0,-21 0 15,21 0-15,-22 0 0,22 22 16,0-22-16,-21 21 0,21-21 0,-1 21 16</inkml:trace>
  <inkml:trace contextRef="#ctx0" brushRef="#br0" timeOffset="46439.91">3048 5292 0,'-21'0'0,"42"0"0,-63 0 16,20 0-1,1 21 1,21 0-16,-21 21 0,21 1 0,0-1 15,0 22-15,0-1 0,0 1 0,0-1 16,-21 1-16,21-1 0,0 1 16,-21-1-16,21-21 0,0 22 15,0-22-15,0 1 0,0-22 0,0 21 16,0-21-16,0 0 0,0 1 16,0-1-16,0 0 0</inkml:trace>
  <inkml:trace contextRef="#ctx0" brushRef="#br0" timeOffset="47091.54">2371 5800 0,'0'0'16,"-22"-21"-16,1-1 0,0-20 0,0 21 15,0 0-15,21-22 0,0 22 16,0-21-16,0 21 0,0-22 0,21 1 16,0 21-16,0-21 0,22 20 15,-1 1-15,0-21 0,1 21 0,20 0 16,-21-1-16,22 1 0,-1 21 16,1 0-16,-22 0 0,22 0 15,-1 0-15,-20 21 0,-1 22 0,0-1 16,1 0-16,-22 1 0,21 20 15,-21-20-15,0 20 0,-21 1 0,0-1 16,22 1-16,-22-1 0,0-21 16,0 22-16,0-22 0,0 1 0,0-1 15,0-21-15,0 0 0,0 22 16,0-22-16,0 0 0,-22-21 16,22-21 15,0 0-31,0-1 0,0-20 15,0 21-15,0-21 0,0-1 16,0-20-16,0 20 0,0-20 0,0-1 16,22 1-16,-1-1 0,0 1 15,0-22-15,0 43 0,22-22 0,-22 1 16,21 21-16,0-1 0,1 22 16,-1 0-16,0 0 0,1 0 0,-1 21 15,0 0-15,1 21 0,-1 0 16,-21 21-16,22-21 0,-22 22 15,0 20-15,-21-20 0,21 20 0,-21 1 16,0-22-16,0 21 0,0 1 0,0-1 16,0-20-16,0 20 0,0-20 15,0-1-15,-21 0 0,21 1 16,0-22-16,-21 21 0,21-21 0,-21 0 16,21 1-16,-22-1 0,22 0 15,0 0-15,0-42 31,0 0-15,0 0-16,0-1 0</inkml:trace>
  <inkml:trace contextRef="#ctx0" brushRef="#br0" timeOffset="48767.79">4403 5630 0,'0'0'0,"-22"22"32,1-1-32,0 0 15,0 0-15,21 0 0,-21 0 16,21 1-16,-21-1 0,21 21 16,0-21-16,-22 22 0,22-22 0,-21 0 15,21 21-15,0-21 0,0 1 0,0-1 16,0 21-16,21-21 15,1 0-15,-1 1 0,0-22 16,0 0-16,0 0 0,0 0 0,1 0 16,20 0-16,-21 0 0,0 0 15,22 0-15,-22-22 0,0 1 0,21 0 16,-21 21-16,1-21 0,-1-21 0,0 20 16,0 1-16,-21-21 0,0 21 15,0-22-15,0 1 0,0 21 0,0-21 16,0-1-16,-21 22 0,0-21 15,0 21-15,-1-22 0,-20 22 0,21 0 16,0 21-16,-22 0 0,22 0 16,-21 0-16,21 0 0,0 0 0,-22 0 15,22 21-15,0 0 0,0 22 16,0-22-16,-1 21 0,1 0 16,21 1-16,0-1 0,0-21 0,-21 22 15,21-1-15,0 0 0,0 1 16,0-22-16,0 21 0,21-21 0,0 0 15,1 1-15,-1-1 0,0 0 0,21-21 16,-21 0-16,22 21 0,-22-21 16,21 0-16,1 0 0,-1 0 0,0-21 15,1 21-15,-1-21 0,0 0 0,1-1 16,-1 1-16,0 0 16,-21 0-16,22-21 0,-1 20 0,-21-20 15,0 0-15,1 21 0,-1-22 16,0 1-16,0 21 0,-21 0 0,0-1 15,0 1-15,0 0 0,0 0 0,0 0 16,-21 42 15,21 0-31,-21 0 16,21 0-16,0 22 0,-21-22 16,21 21-16,0-21 0,0 22 0,0-22 15,0 0-15,0 21 0,0-20 16,0-1-16,0 0 0,0 0 0,21 0 15,0 0-15,0-21 16,0 22-16,0-22 16,1 0-16,-1 0 0,0 0 0,0-22 15,0 1-15,22 21 0,-22-21 0,0 0 16,0 0-16,0 0 0,0-22 16,1 22-16,-1-21 0,-21 21 0,21-22 15,0 1-15,0 0 0,0 20 16,-21-20-16,0 21 0,22-21 0,-22 20 15,0 1-15,21 0 0,-21 0 16,0 42 0,0 0-1,-21 0-15,21 22 16,-22-22-16,22 0 0,0 21 16,0-20-16,0 20 0,0-21 0,0 21 15,0-20-15,0-1 0,0 21 16,0-21-16,0 0 0,22 1 15,-1-1-15,0-21 0,0 0 16,21 0-16,-20 0 0,-1 0 16,0 0-16,21 0 0,-21 0 0,22-21 15,-22-1-15,21 1 0,-21 0 0,1 0 16,20 0-16,-21 0 0,0-22 16,0 22-16,1-21 0,-1 21 15,0-22-15,-21 22 0,0 0 16,0 0-16,0 42 31,0 0-31,0 0 16,0 0-16,0 1 0,0-1 0,0 0 15,0 0-15,0 0 0,0 0 0,0 1 16,0-1-16,21 0 0,0 0 16,-21 0-16,0 0 0,21 1 15,-21-1-15,0 0 16,-21-21 15,0 0-31,0-21 16,0 0-16,0-1 15,-1 1-15,1 21 0,21-21 16,-21 21-16,0 0 16,0 0-1,21 21 1,0 0-16,0 1 0,0-1 15,21 0-15,0 0 16,0-21-16,0 0 0,1 21 16,-1-21-16,0 0 0,0 0 15,0 0-15,22 0 0,-22 0 0,0 0 16,21 0-16,-21 0 0,22-21 16,-1 0-16,-21 21 0,22-21 15,-22 0-15,21-1 0,-21 1 0,0-21 16,1 21-16,-22 0 0,0-22 0,21 22 15,-21-21-15,0-1 0,0 22 16,0-21-16,0 0 0,0 20 0,-21 1 16,21 0-16,-22 0 0,1 21 15,0 0-15,0 0 0,0 0 16,0 21-16,21 0 0,-22 0 0,22 22 16,-21-22-16,21 21 15,0 1-15,0-22 0,0 21 0,0-21 16,0 0-16,0 22 0,0-22 15,21 0-15,1 0 0,-1 0 0,0-21 16,0 22-16,0-22 0,0 0 0,1 0 16,-1 0-16,0 0 0,0 0 15,0 0-15,0 0 0,1-22 16,-1 1-16,0 0 0,0 0 0,0-21 0</inkml:trace>
  <inkml:trace contextRef="#ctx0" brushRef="#br0" timeOffset="49317.47">7345 4911 0,'0'-21'16,"0"42"-16,0-85 0,0 43 0,0 0 0,0 0 16,0 0-16,0 42 31,0 0-31,-21 21 15,21 1-15,0-1 0,-22 0 16,22 22-16,0-1 0,0 1 0,0-22 16,0 22-16,-21-1 0,21 1 0,-21-1 15,0-21-15,21 22 0,0-1 16,0-20-16,0 20 0,-21-20 0,21-1 16,0-21-16,0 21 0,0-20 15,0-1-15,21-21 16,0 0-16,0 0 15</inkml:trace>
  <inkml:trace contextRef="#ctx0" brushRef="#br0" timeOffset="49636.14">7937 4551 0,'0'0'16,"0"-21"-16,-21 42 16,21 0-16,0 21 0,-21 1 15,21 20-15,0 1 0,-21 20 16,21-20-16,0 21 0,0-1 0,0 1 16,-21-22-16,21 22 0,0-21 15,0-1-15,0 1 0,-21-1 0,21-21 16,0 1-16,0-1 0,0 0 0,0 1 15,0-22-15,0 0 16,0 0-16,0 0 0,0 1 0,-22-44 47,1 1-47</inkml:trace>
  <inkml:trace contextRef="#ctx0" brushRef="#br0" timeOffset="49836.02">7218 5609 0,'0'0'16,"-21"0"-16,21 21 15,21-21 1,0 0-16,0 0 16,0 0-16,0 0 0,1 0 0,20 0 15,0 0-15,1-21 0,-1 21 0,21-21 16,-20 0-16,20 21 0,1-21 15,-22 0-15,22-1 0,-22 1 0,21 21 16</inkml:trace>
  <inkml:trace contextRef="#ctx0" brushRef="#br0" timeOffset="51505.06">8382 5271 0,'0'0'0,"21"0"0,-21 21 46,-21-21-46,0 21 0,0 0 16,-1 0-16,1 0 16,21 1-16,-21-1 0,0 21 0,0-21 15,21 0-15,0 22 0,-21-22 0,21 21 16,0-21-16,0 22 0,0-22 16,0 21-16,0-21 0,0 1 0,21-1 15,-21 0-15,21-21 0,0 21 0,0-21 16,22 0-16,-22 0 0,0 0 15,0 0-15,21 0 0,1 0 0,-22 0 16,21-21-16,-21 0 0,22 0 0,-1 21 16,-21-43-16,22 22 0,-22 0 15,0 0-15,21-22 0,-42 1 0,0 21 16,21-21-16,-21-1 0,0 22 16,0-21-16,0-1 0,-21 1 0,0 21 15,0 0-15,-21 0 0,20-1 16,-20 1-16,0 21 0,21 0 15,-22 0-15,1 0 0,21 21 0,-22-21 16,1 22-16,21 20 0,-21-21 0,20 0 16,1 22-16,0-1 0,0 0 15,21 1-15,0-1 0,0 0 0,0 1 16,0-22-16,21 63 16,0-62-16,0-1 0,1 0 0,-1 0 15,21 0-15,-21-21 0,22 0 0,-22 21 16,21-21-16,-21 0 0,22 0 15,-1 0-15,0 0 0,-21-21 16,22 21-16,-1-21 0,-21 0 0,22 0 16,-22 0-16,21-1 0,-21 1 0,0 0 15,1-21-15,20 21 0,-21-22 16,0 22-16,-21-21 0,21 21 0,1-22 16,20-20-16,-21 42 0,-21-1 15,21 22-15,-21-21 0,21 0 16,-21 42 15,0 0-31,0 1 0,0-1 16,0 0-16,0 21 0,0-21 15,0 1-15,0 20 0,0-21 0,0 0 16,0 22-16,0-22 0,0 0 16,0 0-16,0 0 0,0 0 0,22 1 15,-1-22-15,0 0 16,0 0-16,0 0 0,0 0 15,1 0-15,-1 0 16,0-22-16,0 1 0,0 0 0,0 0 0,1 0 16,-1 0-16,-21-22 0,21 22 15,0 0-15,0-21 0,-21 20 0,21 1 16,-21 0-16,0-21 0,22 42 16,-22-21-16,21-1 0,-21 1 15,0 0-15,0 42 31,0 0-31,0 1 16,0-1-16,0 0 0,0 0 16,0 21-16,0-20 0,0-1 0,0 0 15,0 0-15,0 21 0,0-20 16,0-1-16,21 0 0,0-21 0,0 21 16,0 0-16,1-21 0,-1 0 15,0 21-15,0-21 0,0 0 0,22 0 16,-1 0-16,-21 0 0,21 0 15,1-21-15,-22 0 0,21 21 0,1-21 16,-22 0-16,21 0 0,-21-1 16,0-20-16,1 21 0,-1 0 0,0-22 15,0 22-15,-21 0 0,0-21 16,21 21-16,-21-1 0,0-20 0,0 21 16,0 0-16,0 0 0,-21 21 15,0 0-15,0 0 16,0 0-16,-1 0 0,1 21 15,0 0-15,0 0 0,21 0 16,0 0-16,-21 22 0,21-22 16,0 0-16,0 0 0,0 22 15,0-22-15,0 0 0,0 21 0,0-21 16,0 1-16,0-1 0,0 0 0,21 0 16,0 0-16,0 0 15,0-21-15,1 0 0,-1 0 0,0 0 16,21 0-16,-21 0 0,22 0 0,-22 0 15,0 0-15,21-21 0,-20 21 16,-1-21-16,0 0 0,0 0 0,0 0 16,0-1-16,1-20 0,-1 21 15,-21-21-15,0 20 0,0-20 0,0 21 16,0-21-16,0 20 0,0 1 0,0 0 16,0 0-16,0 0 15,-21 21-15,-1 0 0,1 0 16,21 21-16,-21-21 15,21 21-15,0 0 0,0 0 16,0 1-16,0-1 16,21-21-16,0 0 15,1 0-15,-1 0 0,0 0 16,0 0-16,0 0 0,0 0 16,1 0-16,-1-21 0,0 21 0,0-22 15,0 1-15,0 21 0,1-21 16,-22 0-16,21 0 0,0 21 0,-21-21 0,0-1 15,0 44 17,0-1-32,-21 0 0,21 0 15,-21 0-15,-1 0 0,22 1 0,-21-1 16,21 21-16,0-21 0,-21 0 16,21 22-16,0-22 0,0 0 0,0 21 15,0-20-15,0-1 0,0 0 0,0 0 16,21-21-16,-21 21 0,21-21 15,1 0-15,-1 0 0,0 0 0,21 0 16,-21 0-16,1 0 0,20 0 0,-21 0 16,21-21-16,1 21 0,-22-21 15,21 0-15,1 0 0,20-1 16</inkml:trace>
  <inkml:trace contextRef="#ctx0" brushRef="#br0" timeOffset="52139.7">12150 5271 0,'0'0'15,"-22"0"-15,1 0 0,0 0 0,0 0 16,0 0-16,0 0 0,42 0 31,0 0-31,21 0 0,1 0 16,-1 0-16,0 0 0,22 0 0,-1 21 15,-20-21-15,20 0 0,1 0 16,-1 0-16,1 21 0,20-21 0,-20 0 16,20 0-16,-20 0 0,21 0 0,-22 0 15,22 0-15,-22 0 16,-20 0-16,-1 0 0,0 0 0,1 0 0,-22 0 15,0 0-15,-21-21 0,0 0 16,-21 21 0,0-22-16,-1 22 0,1-21 0,0 0 15,-21 21-15,21-21 0,-22 0 0,22 21 16,0-21-16,0-1 0,0 22 16,-1 0-16,22-21 0,-21 21 0,0 0 15,42 0 16,0 0-15,1 0-16,20 0 16,-21 0-16,0 0 0,22 0 0,-22 0 15,21 0-15,-21 21 0,0-21 0,1 22 16,-1-22-16,0 21 0,-21 0 16,0 0-16,0 0 0,0 0 15,0 1-15,-21 20 0,-22-21 0,22 0 16,-21 22-16,21-22 0,-22 0 15,1 21-15,0-21 0,-1 1 16,22-1-16,-21 0 0,21 0 0,0 0 16,-1 0-16,22 1 0,-21-22 15</inkml:trace>
  <inkml:trace contextRef="#ctx0" brushRef="#br0" timeOffset="52932.24">14711 4741 0,'0'-21'0,"0"42"0,0-63 16,0 21-16,-21 21 31,-1 0-31,1 0 0,0 21 0,0 0 16,0 22-16,-22-1 0,22 0 15,0 22-15,0-22 0,0 22 0,0-1 16,-22 1-16,22-22 0,0 21 0,0-20 15,0 20-15,-1-20 0,-20 20 16,42-21-16,0 1 0,-21-22 16,21 0-16,0 0 0,-21 0 0,21 1 15,0-44 17,0 1-32,21 0 15,-21 0-15,21 0 0,-21-22 0,21 1 16,0 0-16,-21-1 0,22 1 0,-1-21 15,0-1-15,0 1 0,0-1 16,0 1-16,1-22 0,-1 21 0,21 1 16,-21 21-16,0-22 0,22 22 0,-22-1 15,0 22-15,0-21 0,0 21 16,1 21-16,-1 0 0,0 0 16,-21 21-16,21 0 0,-21 21 0,0 1 15,0-1-15,0 22 0,0-1 16,0 1-16,0-1 0,0 1 0,0-1 0,0-21 15,0 22-15,0-22 16,0 22-16,0-22 0,0 0 0,0 1 16,0-22-16,0 21 0,0-21 0,0 1 15,0-1-15,0 0 0,0 0 16,0 0-16,-21-21 31,0-21-15,0 0-16</inkml:trace>
  <inkml:trace contextRef="#ctx0" brushRef="#br0" timeOffset="53116.13">14203 5355 0,'-21'0'16,"42"0"-16,-64 0 0,65 0 31,20 0-31,-21 0 0,0 0 16,22 0-16,-1 0 0,0 0 0,1 0 15,-1-21-15,0 21 0,1 0 0,-1-21 16,0 21-16,22-21 0,20 0 16,-41-1-16,20 22 0,-20-21 15</inkml:trace>
  <inkml:trace contextRef="#ctx0" brushRef="#br0" timeOffset="53379.98">15388 4995 0,'21'-21'16,"-42"42"-16,42-63 0,-42 42 31,0 0-31,0 0 16,0 0-16,-1 21 0,1 22 0,0-22 15,-21 0-15,21 21 0,-1 1 0,1-22 16,0 21-16,0 0 16,0-20-16,0 20 0,21-21 0,0 21 0,0-20 15,0-1-15,0 0 0,0 21 16,0-21-16,21 1 0,0-22 0,0 21 15,0 0-15,22-21 0,-22 0 0,21 0 16,-21 0-16,22 0 16,-1 0-16,0 0 0,-21-21 0,22 0 15,-1-1-15,-21 1 0,22 0 0,-22 0 16</inkml:trace>
  <inkml:trace contextRef="#ctx0" brushRef="#br0" timeOffset="54612.3">15811 4657 0,'0'-43'0,"0"86"0,0-128 0,0 64 16,0-21-16,0 20 16,0 1-16,0 0 0,-21 21 15,21 21-15,0 0 0,-21 1 16,0 20-16,21-21 16,-21 43-16,21-22 0,0 21 0,0-20 15,0 20-15,0 1 0,-21-1 16,21 1-16,0-22 0,0 22 0,0-22 15,0 0-15,0 1 0,0-1 0,0-21 16,0 21-16,0-20 0,0-1 16,0 0-16,0 0 0,21 0 0,-21 0 15,21-21-15,0 0 0,0 0 16,0 0-16,1 0 16,-1 0-16,0 0 0,0-21 0,0 0 15,0 21-15,1-21 0,20-21 0,-21 20 16,0 1-16,0 0 0,1-21 15,-1 21-15,0-1 0,-21-20 0,21 21 16,0 0-16,-21 0 0,0 42 31,0 0-31,0 0 16,-21 0-16,21 0 0,-21 1 16,21-1-16,0 0 0,-21 0 0,21 0 15,0 0-15,0 1 0,0-1 0,0 0 16,0 0-16,0 0 15,21-21-15,-21 21 16,21-21-16,0 0 0,22 0 0,-22 0 16,0 0-16,21 0 0,-21-21 15,22 21-15,-1-21 0,-21 0 0,22 0 16,-22 0-16,21-1 0,-21 1 0,22 0 16,-22 0-16,21 0 0,-21-22 15,0 22-15,1 0 0,-1 21 0,-21-21 16,0 0-16,0 42 31,-21 0-31,-1 0 16,1-21-16,0 21 15,21 1-15,0-1 0,-21 0 0,21 0 16,-21 0-16,21 0 0,0 1 0,0-1 16,0 0-16,0 0 15,21-21-15,0 0 16,0 0-16,0 0 0,1 0 15,-1-21-15,-21 0 16,0 0-16,21 21 0,-21-22 16,0 1-16,0 0 0,0 0 0,0-21 15,0 20-15,0 1 0,0 0 16,-21 0-16,21 0 0,0 0 0,-21-1 16,21 1-16,0 0 15,0 0-15,0 0 16,0 0-16,21 21 0,0-22 15,0 22-15,0 0 0,0 0 16,1 0-16,-1 0 0,21 0 0,-21 0 16,0 0-16,1 0 0,-1 22 0,0-1 15,-21 0-15,21 0 0,-21 21 16,21-20-16,-21-1 0,21 0 0,-21 21 16,0-21-16,0 1 0,0-1 15,0 21-15,0-21 0,0 0 0,0 1 16,0-1-16,0 0 15,0 0-15,0-42 63,0 0-63,0 0 16,0-1-16,22 1 0,-22 0 0,42-21 15,-21-1-15,0 22 0,0-21 16,22 0-16,-22 20 0,21-20 15,22 0-15,-22 42 0,-21 0 16,0 0-16,22 0 0,-22 0 0,0 21 16,0 0-16,0 0 0,-21 22 15,0-22-15,0 0 0,0 21 16,0-21-16,0 1 0,0-1 0,0 21 16,0-21-16,0 0 0,-21-21 0,21 22 15,-21-1-15,0 0 0,0-21 16,21 21-16,21-42 47,-21 0-47,21 21 0,21-21 0</inkml:trace>
  <inkml:trace contextRef="#ctx0" brushRef="#br0" timeOffset="54996.08">18097 5017 0,'0'0'0,"22"0"15,-22-22-15,0 1 0,0 0 16,-22 21-16,1 0 16,0 0-16,0 0 0,0 0 0,0 21 15,-1-21-15,1 21 0,0 1 0,0-1 16,0 0-16,0 0 0,-1 0 16,22 0-16,0 1 0,0-1 0,0 0 15,0 0-15,0 0 0,22 0 16,-1-21-16,0 0 0,0 0 15,0 22-15,0-22 0,1 0 16,-1 0-16,0 21 0,0-21 0,0 0 16,-21 21-16,21 0 15,-21 0-15,0 0 16,0 1-16,0-1 16,-21-21-16,0 21 0,0-21 15,0 0-15,0 21 0,-1-21 0,1 0 16,0 0-16,0 0 15,0 0-15,0 0 0,-1 0 16,1 0-16,21-21 0,-21 21 16,21-21-16,-21 0 0,0 21 15,0-22-15</inkml:trace>
  <inkml:trace contextRef="#ctx0" brushRef="#br0" timeOffset="55219.95">16849 4614 0,'0'-21'16,"-22"21"-16,1 0 16,0 0 30,0 0-30,0 0-16,-22 0 0</inkml:trace>
  <inkml:trace contextRef="#ctx0" brushRef="#br0" timeOffset="55411.84">15642 4784 0,'0'0'0,"64"0"32,-43 0-32,21 0 0,-21 0 15,22 0-15,-1 0 0,0-21 0,1-1 16,-1 22-16,21 0 0,-20-21 16,-1 21-16,22-21 0,-22 21 0,0-21 15</inkml:trace>
  <inkml:trace contextRef="#ctx0" brushRef="#br0" timeOffset="55980.58">18732 4064 0,'0'0'16,"-21"-63"-1,0 63-15,0 0 0,0 0 16,-22 0-16,22 0 0,-21 0 15,0 21-15,-1 0 0,1 0 0,21 21 16,-22-20-16,1 20 0,21-21 16,0 21-16,0 1 0,-1-22 0,1 21 15,21 1-15,-21-22 0,21 21 0,0-21 16,0 0-16,0 1 0,0-1 16,21 0-16,0 0 0,-21 0 0,22-21 15,-1 21-15,0-21 0,21 0 16,-21 0-16,22 0 0,-22 0 0,21 0 15,1 0-15,-1-21 0,-21 0 0,21 21 16,-20-21-16,20 0 0,-21 0 16,0-1-16</inkml:trace>
  <inkml:trace contextRef="#ctx0" brushRef="#br0" timeOffset="56464.19">18796 3874 0,'0'0'0,"-21"-22"0,0 1 0,-1 0 15,1 0-15,0 21 0,-21 0 16,21 0-16,-22 0 0,1 0 0,0 21 16,-1 0-16,1 0 0,0 1 15,-1 20-15,1 0 0,0 1 0,-1-1 16,1 0-16,0 22 0,-1-22 16,22 22-16,0-22 0,0 0 15,21 1-15,0-1 0,0 0 0,0-21 16,0 22-16,0-22 0,21 21 15,0-21-15,0 1 0,0-1 0,22 0 16,-1 0-16,-21 0 0,43-21 0,-22 21 16,0-21-16,1 0 0,20 0 15,-20 0-15,-1 0 0,21 0 0,-20 0 16,-1 0-16,22-21 0,-22 0 16,0 21-16,1-21 0,-1 0 0,0 0 15,-21-1-15,22 1 0,-22-21 16,0 21-16,0-22 0,-21 1 0,0-21 15,21 20-15,-21-20 0,0-1 16,0 1-16,0-1 0,-21 22 16,0-22-16,0 22 0,0 0 0,0-1 15,-22 1-15,22 21 0,-21 0 16,-1 21-16,1 0 0,0 0 0,-1 0 16,1 0-16,0 0 0,-1 0 0,1 0 15,0 21-15,-1 0 0,1 0 16,0-21-16,-1 21 0,22 1 0,-21-1 15,21 0-15,0 21 0,21-21 16,0 1-16</inkml:trace>
  <inkml:trace contextRef="#ctx0" brushRef="#br0" timeOffset="57447.76">16108 6392 0,'0'0'15,"0"-21"-15,0 0 0,0 0 0,0 0 16,0 0 0,0 42 15,0 0-31,0 0 0,0 0 0,0 0 16,0 22-16,0-1 0,0-21 15,0 22-15,0-1 0,0 0 0,0-21 16,0 22-16,-21-22 0,21 0 0,0 21 15,-22-20-15,22-1 16,0 0-16,-21-21 16,0 0-1,21-21 1,-21 0-16,21-1 0,0 1 16,0 0-16,0 0 0,0 0 0,0-22 15,0 1-15,0 0 0,21-1 16,0 1-16,0 0 0,1 21 0,-1-22 15,21 22-15,-21 0 0,22 0 16,-22 0-16,21-1 0,0 22 0,-20 0 16,20 0-16,-21 0 0,0 22 0,0-22 15,1 21-15,-1 21 0,0-21 16,-21 22-16,21-22 0,-21 21 16,0 0-16,0-20 0,0 20 0,0 0 0,0-21 15,0 1-15,0 20 16,0-21-16,0 0 0,-21 0 0,0 1 15,0-22-15,21-22 32,0 1-32,0 0 15,0 0-15,0 0 0,21 0 0,0-1 16,-21-20-16,21 0 0,0-1 16,0 22-16,22-21 0,-22 0 15,0-1-15,21 22 0,-20 0 0,-1 0 16,21 0-16,0-1 0,-20 22 15,20 0-15,-21 0 0,0 0 0,0 22 16,1-1-16,-22 21 0,0-21 16,0 22-16,0-22 0,0 21 0,0-21 15,0 22-15,0-22 0,0 0 0,0 21 16,0-21-16,0 1 16,-22-1-16,22 0 0,0 0 15,0-42 16</inkml:trace>
  <inkml:trace contextRef="#ctx0" brushRef="#br0" timeOffset="58612.09">17484 6223 0,'-22'0'31,"22"21"-31,-21 0 16,0 1-16,21-1 0,-21 21 0,0-21 16,0 0-16,21 22 0,-22-1 0,22-21 15,-21 22-15,21-22 0,0 0 16,0 21-16,0-21 0,0 1 16,0-1-16,21 0 0,1-21 0,-1 21 15,21-21-15,-21 0 0,0 0 16,22 0-16,-1 0 0,-21 0 0,22-21 15,-22 0-15,21 21 0,-21-21 0,22-1 16,-22 1-16,0 0 0,-21-21 16,0 21-16,21-1 0,-21-20 0,0 0 15,0-1-15,0 22 0,0-21 16,0 0-16,-21 20 0,0-20 0,21 21 16,-21 0-16,-1 0 0,1 21 15,-21 0-15,21 0 0,0 0 0,-1 0 16,-20 0-16,21 0 0,0 21 15,-22 21-15,22-21 0,0 0 0,0 22 16,0-1-16,0-21 0,21 22 16,0-1-16,0 0 0,0-21 0,0 22 15,0-22-15,0 0 0,21 0 0,0 0 16,0 1-16,0-1 0,22-21 16,-22 0-16,21 0 0,-21 0 0,22 0 15,-22 0-15,21 0 0,0-21 0,-20-1 16,20 22-16,-21-21 0,21 0 15,-20 0-15,-1-21 0,21 20 0,-21-20 16,0 21-16,1-21 0,-1 20 16,0 1-16,0-21 0,0 21 15,-21 0-15,0 42 47,0 0-47,0 0 0,0 0 0,0 0 16,0 1-16,0 20 0,0-21 15,0 0-15,0 0 0,0 1 0,0-1 16,0 0-16,0 0 0,0 0 0,21-21 16,1 21-16,-1-21 0,0 0 15,21 0-15,-21 0 0,1 0 16,-1 0-16,0 0 0,21-21 16,-21 21-16,1-21 0,-1 0 15,0 0-15,21 0 0,-21-1 0,1-20 16,-1 21-16,-21-21 0,21 20 15,0 1-15,0-21 0,-21 21 0,21 21 16,-21-21-16,0-1 0,22 1 16,-22 42 15,0 1-31,0-1 16,0 0-16,-22 21 0,22-21 15,-21 1-15,21-1 0,0 21 0,0-21 16,0 0-16,0 1 0,0-1 0,0 0 15,0 0 1,0 0-16,21-21 0,1 0 16,-1 0-16,0 0 0,0 0 0,0 0 15,0 0-15,22-21 0,-22 21 16,21-21-16,-21 0 0,22 0 0,-22-1 16,0 1-16,0-21 0,0 21 15,1 0-15,-1-22 0,0 22 16,-21 0-16,21-21 0,-21 20 0,0 1 0,0 0 15,0 0-15,-21 0 16,0 21-16,0 0 0,-1 0 0,1 0 16,0 21-16,0 0 0,0 0 15,0 0-15,21 1 16,0-1-16,-22 0 0,22 21 0,0-21 16,0 22-16,0-22 0,0 0 0,0 21 15,0-20-15,22-1 0,-1 0 16,0 0-16,0-21 0,0 21 0,0-21 15,22 0-15,-22 0 0,21 0 0,1 0 16,-1 0-16,0 0 0,-21-21 16,22 0-16,-22 0 0,0 0 0</inkml:trace>
  <inkml:trace contextRef="#ctx0" brushRef="#br0" timeOffset="59043.84">19833 5757 0,'-21'-21'16,"42"42"-16,-21-63 15,21 42 1,0 0-16,22 0 0,-1 0 0,0-21 15,1 21-15,-1 0 0,0 0 16,22 0-16,-22-21 0,22 21 0,-22 0 16,22 0-16,-22 0 0,-21 0 15,21 0-15,-20 0 0,-1 0 16,-42 0 0,-22 0-16,22 0 15,-21 0-15,-1 0 0</inkml:trace>
  <inkml:trace contextRef="#ctx0" brushRef="#br0" timeOffset="59291.69">20108 5673 0,'-21'21'15,"21"0"-15,0 0 16,0 22-16,0-22 0,0 21 16,0-21-16,0 22 0,0-1 15,0 0-15,0 1 0,0-1 0,-21 0 16,0 1-16,21-1 0,0 0 15,-21 1-15,-1-1 0,1 0 0,0 1 16,21-1-16,0-21 0,0 21 0,-21-20 16,21-1-16,0 21 0,0-21 15,0 0-15,21-21 16,0-21 0,0 0-16,1 0 15,-1 0-15</inkml:trace>
  <inkml:trace contextRef="#ctx0" brushRef="#br0" timeOffset="59672.48">20468 6160 0,'0'0'0,"-21"0"32,0 0-32,21 21 0,-21 0 0,-1 0 15,1 0-15,21 0 0,-21 1 16,21-1-16,-21 0 0,21 21 0,0-21 15,0 1-15,0-1 0,0 0 0,0 0 16,0 0-16,21-21 0,0 21 16,0-21-16,1 0 0,20 0 15,0 0-15,-21 0 0,22 0 0,-1 0 16,0-21-16,1 0 0,-1 0 16,0 0-16,1 0 0,-22-1 0,0 1 15,-21-21-15,0 21 0,0 0 0,0-1 16,0-20-16,0 21 0,-21 0 15,0 0-15,0 21 0,-22-22 0,22 22 16,-21 0-16,21 0 0,-22 0 16,22 0-16,-21 0 0,21 0 0,-1 0 15,1 0-15,0 0 0,0 0 0,21 22 16,-21-22-16,42 0 16,0 0-1,0 0-15,22 0 0,-1 0 0</inkml:trace>
  <inkml:trace contextRef="#ctx0" brushRef="#br0" timeOffset="60304.11">21315 5779 0,'0'0'0,"-43"0"31,22 0-31,21 21 0,21-21 32,1 0-32,-1 0 0,0 0 0,0 0 15,21 0-15,-20 0 0,20 0 16,0-21-16,1 21 0,-1-22 0,0 1 16,-21 0-16,22 21 0,-1-21 15,-21 0-15,0 0 0,1-1 0,-22 1 16,0 0-16,-22 0 0,-20 0 15,21 21-15,-21 0 0,-1 0 16,-20 0-16,20 0 0,-20 0 0,21 0 16,-22 21-16,22 0 0,-1 0 15,1 0-15,0 22 0,-1-1 16,22-21-16,0 22 0,0-1 16,0-21-16,21 21 0,0 1 0,0-22 15,0 21-15,0-21 0,21 1 0,0-1 16,21 0-16,-20 0 0,-1 0 15,21-21-15,0 21 0,-20-21 0,20 0 16,0 0-16,1 0 0,-22 0 0,0 0 16,0 0-16,0 0 0,0 0 15,-21-21 1,-21 21-16,0 0 16,0 0-16,-21 0 0,20 0 15,1 21-15,-21-21 0,21 22 16,-22-1-16,22 0 0,-21 0 0,21 0 15,0 0-15,-1 1 0,1-1 16,0 0-16,21 0 0,0 21 0,0-20 16,0-1-16,0 0 0,0 0 15,21 0-15,0-21 0,1 0 16,-1 21-16,0-21 0,21 0 0,1 0 16,-1 0-16,0 0 0,1-21 15,-1 0-15,0 0 0,22 21 0,-22-42 16</inkml:trace>
  <inkml:trace contextRef="#ctx0" brushRef="#br0" timeOffset="60624.35">22204 5292 0,'0'-21'15,"0"42"-15,0-64 0,-21 43 16,21 22-1,-22-1-15,1 21 0,0 0 0,21 1 16,-21-1-16,0 22 0,0-22 16,21 21-16,-22 1 0,1-1 15,0 1-15,0-1 0,21 1 16,-21-1-16,0-20 0,21-1 0,0 22 16,-22-22-16,1-21 0,21 21 0,-21 1 15,21-22-15,0 0 0,0 0 16,-21 0-16,21 1 0,0-1 0,21-21 47,-21-21-47,21-1 15,0 1-15,1 0 0</inkml:trace>
  <inkml:trace contextRef="#ctx0" brushRef="#br0" timeOffset="61008.13">22034 6223 0,'0'21'16,"22"0"15,-1-21-31,0 0 0,0 0 16,0 0-16,0 0 0,1 0 16,-1 0-16,0-21 0,0 21 0,0-21 15,0 21-15,-21-21 0,0 0 0,22 21 16,-22-21-16,0-1 0,0 1 15,-22 0 1,1 21-16,0 0 16,0 0-16,0 0 0,0 21 15,-1-21-15,1 21 0,0 1 0,0-1 16,0 0-16,21 0 0,-21 0 0,21 0 16,0 22-16,0-22 0,0 0 15,0 0-15,0 0 0,0 1 0,0-1 16,21-21-16,0 21 0,0-21 15,0 21-15,0-21 16,1 0-16,-1 0 0,21 0 0,-21 0 0,22 0 16,-1-21-16,-21 21 0,21-21 15,-20 0-15,20-1 0,-21 1 16,0 0-16</inkml:trace>
  <inkml:trace contextRef="#ctx0" brushRef="#br0" timeOffset="62599.73">22606 6160 0,'0'-22'0,"0"44"47,-21-1-47,21 0 16,-21 0-16,21 0 0,0 0 0,0 1 15,0-1-15,0 0 0,0 0 16,-22 0-16,22 0 0,0 1 16,-21-1-16,21 0 0,0-42 62,0 0-62,0-1 16,0 1-16,0 0 0,0 0 0,21 0 15,1-22-15,-22 22 0,21 0 16,0 0-16,0 0 0,-21 0 0,21-1 16,0 1-16,1 21 0,-1-21 15,0 21-15,0 0 16,-21 21-16,21 0 15,-21 1-15,21-1 0,-21 0 16,0 0-16,0 0 0,0 0 16,0 1-16,22-1 0,-1 0 0,-21 0 15,21 0-15,-21 0 0,0 1 16,21-22-16,-21 21 16,0-42 15,0-1-31,21 1 15,-21 0-15,0 0 0,21 0 0,1 0 16,-22-1-16,21-20 0,0 21 16,0 0-16,0 0 0,0-1 0,-21 1 15,22 0-15,-1 21 0,0-21 16,0 21-16,0 0 0,0 0 16,1 0-16,-1 0 15,-21 21-15,0 0 0,0 0 16,0 1-16,0-1 0,0 0 15,0 0-15,0 0 0,0 0 0,0 1 16,0-1-16,-21 0 0,21 0 16,0 0-16,0 0 0,0 1 15,21-1-15,0-21 0,21 0 16,-21 0 0,1 0-16,-1 0 0,21 0 0,0 0 15,-20 0-15,20-21 0,0-1 0,-21 22 16,22-21-16,-1 0 0,-21-21 15,0 21-15,1-1 0,-1 1 0,0-21 16,-21 21-16,0 0 0,0-1 0,0 1 16,0 0-16,0 0 0,-21 21 15,0 0-15,-1 0 16,1 0-16,0 0 0,0 0 0,0 21 16,0 0-16,21 0 0,0 1 15,-22-1-15,22 0 0,-21 0 16,21 0-16,0 0 0,0 1 0,0-1 15,0 0-15,0 0 0,21 0 16,1-21-16,-1 21 0,0 1 0,21-22 16,-21 0-16,22 0 0,-1 0 0,0 0 15,-20 0-15,20 0 0,0-22 16,-21 22-16,22-21 0,-22 0 0,0 0 16,0 0-16,0 0 0,1-1 15,-1-20-15,-21 21 0,0 0 0,0 0 16,21-1-16,-21 1 0,0 0 0,0 0 15,-21 21 1,21 21-16,-21 0 16,-1 0-16,22 1 15,-21-1-15,21 0 0,0 0 16,-21 0-16,0 0 0,21 1 0,-21-1 16,21 0-16,0 0 0,0 0 15,0-42 16,0 0-15,21 21-16,0-21 0,0 0 16,0-1-16,-21 1 0,22 0 0,20-21 15,-21 21-15,0-1 16,-21 1-16,21 21 16,-21-21-16,0 42 15,0 0-15,0 1 16,0-1-16,0 0 0,0 0 15,0 0-15,0 0 0,0 1 16,0-1-16,0 0 0,0 0 16,0 0-16,22-21 0,-1 21 0,0 1 15,0-22-15,0 0 0,22 0 0,-22 0 16,0 0-16,21 0 0,-21 0 16,1 0-16,20 0 0,-21-22 0,0 1 15,0 0-15,1 0 0,-22 0 16,21-22-16,0 22 0,0-21 0,-21 0 15,21-1-15,-21-20 0,43-43 16,-22 42-16,0 1 0,-21-1 16,21 22-16,0-21 0,0 20 15,1-20-15,-22 42 0,0-22 0,21 22 16,-21 0-16,0 0 0,-21 42 31,-1-21-31,1 42 0,0-21 0,0 22 16,0-22-16,0 21 0,-1 1 15,1 20-15,21-21 0,-21 1 0,0-1 16,21 0-16,-21 1 0,0-1 16,21 0-16,0 1 0,0-1 15,0-21-15,0 22 0,0-22 0,0 0 0,0 0 16,0 0-16,0 0 0,0 1 16,21-22-16,-21 21 15,21-21-15,0 0 0,0 0 0,0 0 16,1 0-16,-1-21 0,0-1 15,0 22-15,-21-21 16,0 0-16,21 21 0,-21-21 0,21 0 16</inkml:trace>
  <inkml:trace contextRef="#ctx0" brushRef="#br0" timeOffset="62812.61">24490 5948 0,'-21'0'0,"42"0"32,0 0-17,0 0-15,0 21 0,0-21 16,1 0-16,-1 0 0,0 0 16,0 0-16,0 0 0,0 0 0,1 0 15,-1 0-15,0 0 0,0 0 16,-21-21-16,21 21 0</inkml:trace>
  <inkml:trace contextRef="#ctx0" brushRef="#br0" timeOffset="63132.42">25336 5757 0,'0'0'0,"0"-21"0,0 0 16,-21 21 0,0 0-1,21 21-15,0 0 0,-21 1 0,0-1 16,0 21-16,21-21 0,-22 0 16,22 22-16,0-22 0,-21 21 0,21-21 15,-21 22-15,21-22 0,0 0 16,0 21-16,0-20 0,0-1 0,0 0 15,0 0-15,21 0 0,0 0 16,1-21-16,-1 22 16,0-22-16,0 0 0,0 0 0,0 0 15,1 0-15,-1 0 0,0 0 0,0-22 16</inkml:trace>
  <inkml:trace contextRef="#ctx0" brushRef="#br0" timeOffset="63411.37">25739 5673 0,'0'0'0,"0"-21"0,21 21 0,0 0 15,0 0 1,0 0-16,0 0 0,1 21 0,-1 0 16,0 0-16,0 0 0,0 0 15,0 1-15,1 20 0,-1-21 0,0 21 16,-21 1-16,0-1 0,0-21 0,0 22 15,0-1-15,0-21 0,0 21 16,-21-20-16,0 20 0,-1-21 16,-20 0-16,21 0 0,0 1 0,0-1 15,-1-21-15,1 21 0,0 0 16,0-21-16,0 0 0,0 21 0,-1-21 16,1 0-16,0 0 0,0 0 0,0 21 15</inkml:trace>
  <inkml:trace contextRef="#ctx0" brushRef="#br0" timeOffset="65332.48">3006 8022 0,'0'-42'0,"0"21"0,0 0 16,0-1-16,0 1 0,0 0 0,0 0 15,21 0-15,-21 0 0,0-22 16,0 22 0,-21 42 15,21 0-31,0 1 0,0 20 0,-22 0 15,22 22-15,0-1 0,0 1 16,0-1-16,0 1 0,0 20 0,-21-20 16,21-1-16,0 1 0,-21-22 15,21 22-15,0-22 0,0 0 0,0 1 16,0-1-16,0 0 0,0-20 0,0-1 16,0 0-16,0 0 15,0-42 16,0 0-31,0 0 16</inkml:trace>
  <inkml:trace contextRef="#ctx0" brushRef="#br0" timeOffset="66095.56">2794 8107 0,'0'0'15,"-21"-21"-15,0-22 0,-1 22 0,1 0 16,0 0-16,21 0 0,0 0 16,0-22-16,0 22 0,0 0 0,0 0 15,0 0-15,21-22 0,0 22 16,1 0-16,20 0 0,-21 0 0,21-1 16,1 1-16,-1 0 0,22 0 15,-22 21-15,21 0 0,-20 0 0,20 0 16,1 0-16,-22 0 0,0 21 15,1 0-15,-1 22 0,-21-22 0,0 21 16,-21 0-16,0 1 0,0 20 0,-21-20 16,0 20-16,0 1 0,-21-22 15,-1 21-15,1 1 0,0-22 0,-43 43 16,43-43 0,20 1-16,-20-22 0,0 0 0,21 0 15,-1 0-15,1 0 0,0-21 0,0 0 16,21-21-1,0 0 1,0 0-16,0 0 0,0 0 16,0-1-16,0 1 0,0 0 0,0 0 15,21 21-15,0 0 16,0 0-16,1 0 16,-1 21-16,-21 0 0,21 0 15,-21 1-15,0-1 0,21 21 0,0-21 16,-21 22-16,21-22 0,-21 21 15,22-21-15,-22 0 0,21 22 0,0-22 16,0 0-16,-21 0 0,21 0 16,0 1-16,22-1 0,-22-21 0,0 0 15,0 0-15,22 0 0,-22 0 16,21 0-16,-21-21 0,22 21 0,-22-22 16,0 1-16,21 0 0,-21 0 0,1 0 15,-1 0-15,0-22 0,0 22 16,0 0-16,0-21 0,1 20 0,-22-20 15,0 0-15,0 21 0,21-1 16,-21 1 0,0 42-1,0 1 1,0-1-16,0 0 0,0 0 0,0 0 16,-21 0-16,21 1 0,0-1 0,0 0 15,-22 0-15,22 0 16,0 0-16,0 1 0</inkml:trace>
  <inkml:trace contextRef="#ctx0" brushRef="#br0" timeOffset="66312.44">3873 8107 0,'0'-21'0,"0"42"0,-21-42 32,0 21-32,0 21 15,0 0 1,21 0-16,0 0 16,0 1-1,21-1-15,0-21 16,0 21-16</inkml:trace>
  <inkml:trace contextRef="#ctx0" brushRef="#br0" timeOffset="67149.5">4466 8594 0,'21'0'0,"-42"0"0,63 0 0,-20 0 15,-1 0-15,-21-21 16,21-1-16,0 1 0,0 21 16,-21-21-16,21 0 0,-21 0 0,22 0 15,-22-1-15,0-20 0,0 21 0,0 0 16,0 0-16,0-1 16,-22 1-16,1 0 0,0 0 0,0 21 15,-21 0-15,20 0 0,1 0 0,-21 0 16,21 0-16,0 0 0,-1 21 15,-20 0-15,21 0 0,0 22 0,0-22 16,-1 0-16,1 21 0,0-20 16,21 20-16,0-21 0,0 0 0,0 0 15,0 1-15,0-1 0,21-21 16,0 0-16,1 21 0,-1-21 16,0 0-16,21 0 0,-21 0 0,22 0 15,-1-21-15,-21 21 0,22-21 0,-22-1 16,21 22-16,-21-21 0,0 0 15,1 21-15,-22-21 0,0 0 0,21 21 16,-21-21-16,0-1 0,21 22 0,-21-21 16,0 0-16,0 42 31,0 0-15,0 1-16,0-1 15,0 0-15,0 21 0,0-21 0,0 22 16,0-22-16,0 21 0,0 1 15,0-1-15,0 21 0,0-20 16,0 20-16,0 1 0,0-22 0,0 22 16,0-1-16,0-21 0,0 22 0,0-1 15,0 1-15,0-22 0,0 22 16,0-1-16,0 1 0,0-22 0,0 22 16,0-1-16,0-21 0,0 1 0,0-1 15,0 22-15,0-43 0,-21 21 16,0 0-16,-1-20 0,-20 20 0,21-21 15,-21 0-15,20 0 0,-20 1 16,0-22-16,-1 0 0,1 0 0,0 0 0,-1 0 16,1 0-16,0 0 15,-1-22-15,1 1 0,0 0 0,-1 0 16,1 0-16,0-22 0,-1 1 0,22 0 16,0-22-16,-21 22 0,42-22 15,0 1-15,0-1 0,0-41 16,0 41-16,21 1 0,0 20 0,0-20 15,0 20-15,1 1 0,20-21 16,-21 20-16,0 1 0,22 0 0,-22-22 16,21 22-16,-21-1 0,22 1 0,-22 0 15,21-1-15,0 1 16,-20 21-16,20-21 0,0 20 0,1-20 16,-1 21-16</inkml:trace>
  <inkml:trace contextRef="#ctx0" brushRef="#br0" timeOffset="67920.7">5038 7980 0,'0'0'0,"21"-21"0,-21 0 16,0-1-16,0 1 0,0 0 0,0 42 31,-21 0-15,21 1-16,-22 20 0,1 0 15,21 1-15,0-1 0,0 0 0,-21 22 16,21-22-16,-21 22 0,21-22 16,0 0-16,0 1 0,-21-1 0,21 0 15,0 1-15,0-22 0,0 0 0,0 0 16,0 0-16,21-21 16,0-21-1,0 0-15,-21 0 16,21 0-16,1-1 0,-22-20 15,21 21-15,-21 0 0,0 0 16,21-1-16,-21 1 0,21 0 0,0 0 16,0 21-1,-21 21 1,0 0-16,22 0 16,-22 1-16,0-1 0,21 0 0,-21 0 15,21 0-15,-21 0 0,0 1 16,21-1-16,0 0 0,-21 0 0,21-21 15,1 21-15,-1 0 0,0-21 16,0 22-16,0-22 16,22 0-16,-22 0 0,0 0 0,21 0 0,-21-22 15,1 1-15,20 21 0,-21-21 0,0 0 16,0 0-16,1 0 0,20-43 16,-21 43-16,0-21 15,0-1-15,-21 1 0,0-22 0,0 22 16,22-21-16,-22-1 0,0 22 15,21-22-15,-21 22 0,0 0 0,0-1 16,0 1-16,0 21 0,0 0 0,0-1 16,0 1-16,0 42 31,0 1-31,0-1 0,0 21 0,-21-21 16,21 43-16,0-22 0,-22 0 15,22 22-15,0-22 0,0 22 0,0-22 16,0 22-16,0-22 0,0 0 15,0 1-15,0-22 0,0 21 16,0-21-16,0 0 0,0 1 0,22-1 16,-1 0-16,0-21 0,0 0 15,0 0-15,0 0 16,1-21-16,-1 0 16,-21-1-16,0 1 0,0 0 15,21 0-15,-21 0 0</inkml:trace>
  <inkml:trace contextRef="#ctx0" brushRef="#br0" timeOffset="68132.58">5567 8234 0,'63'0'15,"-42"0"1,1 0-16,-1 0 0,0 0 15,21 0-15,-21 0 0,22 0 0,-22 0 16,21 0-16,-21 0 0,22-21 0,-1 21 16,-21-21-16,0 21 0,22-22 0,-22 22 15,-21-21-15,21 21 16</inkml:trace>
  <inkml:trace contextRef="#ctx0" brushRef="#br0" timeOffset="69188.49">7091 7895 0,'0'0'0,"21"-84"31,-42 62-15,0 22-16,-1 0 0,1 0 0,0 0 15,0 0-15,0 0 0,0 22 16,-1-22-16,1 21 0,-21 21 16,21-21-16,0 22 0,-1-1 0,1 0 15,0 1-15,0 20 0,0-21 0,0 22 16,-1-22-16,1 1 0,21 20 15,0-21-15,0 1 0,0-1 0,0-21 16,0 22-16,43-22 0,-22 0 0,0 0 16,0 0-16,21 0 0,1-21 15,-22 0-15,21 0 0,1 0 0,-1 0 16,0 0-16,1 0 0,-1 0 16,0-21-16,1 21 0,-1-21 0,-21 0 15,21 0-15,1-22 0,-22 22 16,21 0-16,1-21 0,-22-1 0,0 1 15,0 0-15,0-1 0,0 1 0,1-21 16,-1-1-16,0 22 0,-21-22 16,0 22-16,21-22 0,-21 22 0,21 0 15,-21-1-15,0 1 0,0 0 0,0-1 16,0 22-16,0 0 0,0 0 16,0 0-16,0 42 31,0 21-31,0-21 15,0 1-15,0 20 0,0 0 0,0 1 16,-21-1-16,21 0 0,0 22 16,0-22-16,-21 22 0,21-1 0,-21-21 15,21 1-15,0 20 0,0-20 0,0-22 16,0 21-16,0 0 0,0-20 0,0-1 16,0 0-16,0 0 0,21 0 15,0-21-15,0 21 0,0-21 16,1 0-16,-1 0 0,0 0 0,0 0 15,0-21-15,22 21 0,-22-21 16,0 0-16,21 0 0,-21 0 16,22-1-16,-22 1 0,0 0 0,0 0 15,0-21-15,1 20 0,-1-20 16,0 21-16,0-21 16,-21 20-16,0 1 0,0 0 0,0 42 31,0 0-31,0 1 0,0-1 0,0 0 15,0 0-15,0 0 0,-21 22 0,21-22 16,0 0-16,0 0 0,0 0 16,0 0-16,0 1 0,0-1 0,0 0 15,21 0-15,0-21 16,0 0-16,1 0 0,-1 0 0,0 0 16,0 0-16,0 0 15,-21-21-15,21 0 0,1 21 0,-1-21 16,-21-1-16,0 1 0,21 0 0</inkml:trace>
  <inkml:trace contextRef="#ctx0" brushRef="#br0" timeOffset="69525.28">8255 7789 0,'0'22'16,"0"-44"-16,0 65 0,21-43 31,0 0-31,22 0 16,-43-21-16,21 21 0,0-22 16,-21 1-16,0 0 15,0 0-15,0 0 0,0 0 16,-21 21-1,0 0-15,-1 0 16,1 21-16,0-21 0,21 21 16,0 0-16,0 0 0,-21 0 15,21 1-15,0-1 0,-21 21 16,21-21-16,0 0 0,0 1 0,0-1 16,0 0-16</inkml:trace>
  <inkml:trace contextRef="#ctx0" brushRef="#br0" timeOffset="70411.89">8996 7895 0,'0'0'0,"-43"-21"31,22 21-31,0 0 0,0 0 15,0 0-15,0 0 0,-1 0 0,1 21 16,21 0-16,-21 1 0,0 20 16,0-21-16,21 21 0,0-20 0,-21 20 15,21 0-15,0-21 0,0 22 0,0-1 16,0-21-16,0 22 0,0-22 16,0 0-16,21 0 0,0 0 0,0 0 15,21-21-15,-20 0 0,20 22 0,-21-22 16,21 0-16,-20 0 0,20 0 15,0 0-15,-21-22 0,22 1 16,-22 21-16,0-21 0,21 0 0,-20 0 16,-1-22-16,0 22 0,-21-21 0,21 0 15,-21-1-15,21 1 0,-21-22 16,21 22-16,-21-21 0,0-1 0,0 22 16,0-22-16,0 22 0,0 0 0,0-22 15,0 43-15,0-21 0,0 20 16,0 1-16,0 0 0,0 42 15,0 0 1,0 1-16,0 20 0,0-21 16,0 21-16,0 1 0,0-1 0,0-21 15,0 43-15,0-22 0,0 0 16,0 1-16,-21-1 0,21 22 0,0-43 16,0 21-16,-21 0 0,21-20 15,0-1-15,0 0 0,0 0 0,0 0 16,0-42 15,0 0-31,0 0 16,0-22-16,21 22 0,0 0 0,-21 0 15,22-21-15,-1 20 16,-21-20-16,21 21 0,0 0 0,0 0 16,0-1-16,1 1 0,-1 0 0,0 21 15,0 0-15,0 0 0,0 0 16,1 0-16,-22 21 15,0 0-15,0 1 16,-22-1-16,1 0 16,0-21-16,0 21 0,-21 0 0,20-21 15,1 21-15,0-21 0,0 0 0,0 22 16,0-22-16,21 21 16,0 0-16,0 0 15,0 0-15,0 0 16,21 1-16,-21-1 0,21 0 15,0 0-15,0-21 0,0 21 16,1 0-16,-1 1 0,21-1 0,-21-21 16,0 21-16,1-21 0,20 21 0,-21-21 15,0 0-15,0 0 0,-21 21 16,22-21-16,-1 0 0,0 0 16,0 0-1</inkml:trace>
  <inkml:trace contextRef="#ctx0" brushRef="#br0" timeOffset="71059.8">11049 8149 0,'-21'0'15,"42"0"-15,-63 0 0,20 0 0,44 0 31,-1 0-15,21 0-16,0 0 0,1 0 16,20 0-16,1 0 0,-1 0 0,1 0 15,-1 0-15,1 0 0,-1 0 0,1 0 16,-1 0-16,1 0 0,-1 0 16,1 0-16,-1 0 0,1 0 0,-22-21 15,0 21-15,1 0 0,-22 0 0,0 0 16,0-21-16,0 21 0,-21-21 15,0 0 1,-21-1-16,0 22 0,0-21 16,0 21-16,0-21 0,-22 21 15,22 0-15,0-21 0,0 0 0,0 21 16,-1 0-16,1 0 0,21-21 0,21 21 47,1 0-47,-1 0 15,0 21-15,0 0 0,0 0 16,-21 0-16,0 0 0,0 1 0,0-1 16,0 0-16,0 21 0,0-21 15,-21 1-15,0 20 0,0-21 16,0 0-16,-1 0 0,1 1 0,-21-1 16,21 0-16,0 0 0,-1-21 0,1 21 15,0-21-15</inkml:trace>
  <inkml:trace contextRef="#ctx0" brushRef="#br0" timeOffset="73628.32">13758 7789 0,'21'-21'0,"-42"42"0,42-63 0,-21 21 16,22 0-16,-22 0 0,0-22 0,21 22 15,-21 0-15,0-21 0,0 20 16,0 1-16,0 0 0,-21 0 0,-1 0 16,1 21-16,0 0 0,-21 0 0,21 0 15,-1 0-15,1 0 0,-21 21 16,21 0-16,0 21 0,-22-20 0,22 20 15,0 0-15,0 22 0,0-22 16,-1 22-16,-20-22 0,21 21 0,0 1 16,0-1-16,21-20 0,-22 20 15,22-20-15,-21 20 0,21-21 16,0 1-16,0-22 0,21 21 0,1-21 16,-1 1-16,0-1 0,21 0 15,-21-21-15,22 0 0,-1 0 0,0 0 0,1 0 16,-1 0-16,0 0 0,1 0 15,-1-21-15,0 0 0,1-1 0,-1 1 16,0 0-16,1-21 0,-1 21 0,0-22 16,-20 22-16,20-21 0,-21 21 15,0-22-15,0 1 0,1 21 0,-22-22 16,0 22-16,0 0 0,0 0 16,0 0-16,-22 21 31,1 21-31,21 0 0,-21 21 15,0-20-15,21-1 0,-21 21 16,21 0-16,0-20 0,-21 20 0,21-21 16,0 21-16,0-20 0,0-1 0,0 0 15,0 0-15,21 0 0,0 0 16,0 1-16,0-22 0,0 0 0,22 21 16,-22-21-16,21 0 0,-21 0 0,22 0 15,-22 0-15,21 0 0,-21-21 16,22 21-16,-22-22 0,0 1 0,0 0 15,0 0-15,1 0 0,-1 0 16,-21-1-16,0-20 0,0 21 16,0-21-16,0-1 0,0 1 0,0 0 15,-21 20-15,-1-20 0,-20 0 0,21 21 16,-21-1-16,20 1 0,-20 0 16,0 21-16,-1 0 0,1 0 0,0 0 15,-1 21-15,22 0 0,-21 1 0,21-1 16,0 21-16,-1 0 0,22-20 15,0 20-15,0 0 0,0 1 0,0-22 16,22 42-16,-1-20 16,21-22-16,-21 0 0,22 0 0,-1 0 15,-21-21-15,21 21 0,1-21 16,-1 0-16,0 0 0,1 0 0,-1 0 16,0 0-16,1-21 0,-22 21 15,21-21-15,-21 0 0,22 0 0,-22 0 16,0-1-16,0 1 0,-21 0 0,0-21 15,21 21-15,-21-1 0,0-20 16,0 21-16,0 0 0,0 0 16,0 42-1,0 0-15,0 21 16,0-21-16,-21 1 16,21-1-16,0 0 0,0 0 0,0 21 0,0-20 15,-21-1-15,21 0 16,0 0-16,0 0 15,21-21 17,-21-21-32,21 0 15,1 0-15,-22 0 0,21-1 0,0 1 16,0 0-16,-21 0 0,21 0 0,0 0 16,-21-1-16,0 1 0,22 0 15,-22 0-15,21 21 0,-21 21 16,0 0-1,0 0-15,0 1 0,0-1 16,0 0-16,0 0 16,21 0-16,-21 0 0,0 1 0,21-1 15,-21 0-15,0 0 0,21-21 16,0 21-16,1 0 0,-1-21 0,0 0 16,0 22-16,0-22 0,0 0 0,1 0 15,-1 0-15,21 0 0,-21 0 16,0-22-16,22 1 0,-22 21 0,21-21 15,-21 0-15,1 0 0,-1-22 0,0 22 16,21-63-16,-21 41 16,-21 1-16,22 0 0,-1-1 0,-21-20 15,0 20-15,21 1 0,-21 0 16,21-1-16,-21 1 0,0 0 0,0 21 16,0-1-16,0 1 0,0 0 15,0 0-15,-21 21 16,0 0-16,0 21 15,21 0-15,-22 0 0,1 1 0,21-1 16,0 21-16,0 0 0,-21 1 0,21-1 16,0 0-16,-21 1 0,21-1 15,0 0-15,0 1 0,0-1 0,0-21 16,0 22-16,0-22 0,21 21 16,0-21-16,0 0 0,1 1 0,-1-22 15,0 21-15,0-21 0,21 0 16,-20 0-16,-1 0 0,21 0 0,-21 0 15,0 0-15,1-21 0,-1-1 16,21 1-16,-42 0 0,21 0 0,0 0 16,-21 0-16,0-1 0,0-20 0,0 21 15,0 0-15,0 0 0,0-1 16,0 1-16,0 0 0,-21 21 0,0 0 16,0 0-16,0 0 0,0 21 15,-1 0-15,22 1 0,0-1 16,0 0-16,-21 21 0,21-21 0,0 1 15,0-1-15,0 21 0,0-21 0,0 0 16,0 1-16,0-1 16,21-21-16,-21 21 0,22 0 0,-1-21 15,0 0-15,0 0 0,0 0 0,0 0 16,1 0-16,-1 0 16,0 0-16,0-21 0,0 21 0,-21-21 15,21 0-15,1-1 0,-1 1 0,0 0 16,0-21-16,0 21 0,0-1 15,1-20-15,20 21 0,-21 0 0,0 0 16,22-1-16,-22 1 0,21 21 0,-21 0 16,22 0-16,-22 0 15,21 0-15,-21 0 0,-21 21 0,21 1 16,-21-1-16,0 0 0,0 0 16,0 21-16,0-20 0,0-1 0,-21 0 15,21 0-15,-21 0 0,21 0 0,-21 1 16,21-1-16,0 0 0,-21-21 0,21 21 15,-21-21-15,21-21 47,0 0-47,21 21 0,-21-21 0,21-1 16,0 1-16,0 0 16,-21-21-16,21 21 0,1-1 0,-1-20 15,0 21-15,-21-21 0,21 20 0,-21 1 16,21 0-16,-21 0 15,0 42 1,-21 0-16,0 0 16,21 1-16,-21-1 0,21 0 15,0 0-15,0 43 0,0-43 16,0 0-16,0 0 0,0 0 0,0 0 16,0 1-16,0-1 0,0 0 15,21-21-15,0 21 0,0-21 0,0 0 16,1 0-16,-1 0 0,0 0 15,0 0-15,0 0 0,0 0 16,1 0-16,-1-21 0,21 0 0,-21 21 16,0-21-16,1-1 0,-22-20 0,21 21 15,0-21-15,0-1 0,-21 1 16,0 0-16,0-1 0,21 1 0,-21 0 16,21-22-16,1 22 0,-22-1 0,0 1 15,0 0-15,21 21 0,-21-22 16,0 22-16,0 0 0,0 0 15,0 42 1,-21-21-16,21 21 0,-22 21 16,1-20-16,21 20 0,0-21 15,-21 21-15,21 1 0,-21-1 0,21 0 16,0 1-16,0-1 0,0 0 16,0 1-16,0-1 0,0 0 0,0-20 15,0 20-15,0-21 0,0 0 0,0 0 16,21 1-16,0-1 0,0-21 15,-21 21-15,22-21 0,-1 0 16,0 0-16,0 0 0,0-21 16,0 0-16,1 21 0,-1-22 15,-21 1-15,0 0 0,21-21 0</inkml:trace>
  <inkml:trace contextRef="#ctx0" brushRef="#br0" timeOffset="73839.32">16933 7895 0,'21'0'15,"1"0"-15,-1 0 0,0 0 16,0 0-16,0 0 0,0 0 0,22 0 16,-22 0-16,21 0 0,-21 0 15,22 0-15,-22-21 0,21 21 0,-21 0 16,1 0-16,-1-21 0,0 21 0,-21-21 15,-21 0 1</inkml:trace>
  <inkml:trace contextRef="#ctx0" brushRef="#br0" timeOffset="74064.19">15071 7895 0,'0'0'0,"21"0"15,0 0-15,21 0 16,1 0-16,-1 0 0,0 0 0,22 0 16,-22-21-16,22 21 0,-1 0 15,-21 0-15,1-21 0,-1 21 0,0 0 16,1 0-16,-22-21 0,0 21 0</inkml:trace>
  <inkml:trace contextRef="#ctx0" brushRef="#br0" timeOffset="75136.57">17843 7874 0,'0'0'16,"0"-21"-16,22 0 16,-22 0-16,0-1 0,0 1 15,-22 21 1,1 0 0,0 0-16,21 21 0,-21 1 15,0-1-15,0 0 0,21 0 0,-22 21 16,1 1-16,21-1 0,-21 0 15,0 1-15,21-1 0,-21 0 0,21 1 16,0-22-16,0 21 0,0-21 0,0 1 16,0 20-16,21-21 0,0-21 15,21 21-15,-20-21 0,-1 0 0,0 0 16,21 0-16,-21 0 0,22 0 0,-1 0 16,0 0-16,-20-21 15,20 21-15,0-21 0,1 0 0,-22-22 16,21 22-16,0-21 0,-20 21 0,20-22 15,-21-20-15,0 21 0,0-1 16,22-20-16,-22 20 0,0-20 16,0 21-16,0-64 0,-21 42 0,22 22 15,-22 0-15,0 20 0,0-20 16,0 21-16,0 0 0,-22 42 16,1 0-1,0 0-15,0 0 0,21 22 0,-21-22 16,0 21-16,-1 1 0,1 20 15,21-21-15,-21 1 0,0-1 16,0 22-16,21-22 0,0 0 0,-21 1 16,21-1-16,0 0 0,0 1 0,0-22 15,0 21-15,0-21 0,0 0 16,21 1-16,0-22 0,0 21 0,0-21 16,22 0-16,-22 0 0,0 0 0,21 0 15,-21 0-15,22 0 0,-22-21 16,21-1-16,-21 1 0,1 0 0,20 0 15,-21 0-15,0 0 0,0-22 0,1 22 16,-1 0-16,-21-21 0,21 20 16,-21 1-16,0 0 0,-21 21 31,0 21-15,21 0-16,-22 1 0,22-1 15,0 0-15,0 0 0,0 21 0,0-20 0,0-1 16,0 0-16,0 0 15,0 0-15,22-21 0,-1 0 0,0 21 16,0-21-16,0 0 0,0 0 0,1 0 16,-1 0-16,0 0 0,0 0 15,0-21-15,0 0 0,-21 0 16,22 0-16,-22 0 0</inkml:trace>
  <inkml:trace contextRef="#ctx0" brushRef="#br0" timeOffset="75315.47">18965 7705 0,'0'0'0,"-21"0"16,0 0-16,0 0 15,0 0-15,21 21 32,0 0-17,21-21 1,0 0-16,0 21 15</inkml:trace>
  <inkml:trace contextRef="#ctx0" brushRef="#br0" timeOffset="76220.14">19516 7768 0,'0'0'0,"-22"0"16,1 0-16,0 0 15,0 0-15,0 0 0,0 0 16,-1 21-16,1 1 0,0-1 0,0 21 0,0-21 16,0 0-16,-1 22 15,1-22-15,21 21 0,-21 1 0,21-22 16,0 21-16,0-21 0,0 0 0,21 1 16,0 20-16,1-42 0,-1 21 15,0 0-15,21-21 0,-21 0 0,22 0 16,-1 0-16,0 0 0,1 0 0,-1 0 15,0 0-15,-20 0 0,20-21 16,0 0-16,-21 0 0,22 0 0,-22-1 16,0-20-16,0 0 0,0-1 0,1 1 15,-1 0-15,-21-1 0,21-20 16,-21 21-16,21-1 0,-21-20 0,0 20 16,21 1-16,-21 0 0,21-1 15,-21 1-15,0 21 0,0 0 16,0 0-16,0 42 15,0 0 1,0 21-16,0-21 0,-21 22 0,21-1 16,-21 0-16,21 1 0,0 20 0,-21-20 15,0-1-15,21 0 0,-21 22 16,21-22-16,0 0 0,0 1 0,0-22 16,0 21-16,0-21 0,0 1 0,0-1 15,0 0-15,0-42 31,0 0-15,0-1-16,21 1 16,0 0-16,0-21 0,-21 21 0,21-22 15,0 22-15,1-21 0,-1 21 0,0-1 16,0-20-16,0 21 0,0 0 16,22 21-16,-22-21 0,0 21 0,0-22 15,0 22-15,1 0 0,-1 0 0,0 0 16,-21 22-16,0-1 0,0 0 15,0 0-15,-21 0 16,0 0-16,-1-21 0,1 22 0,0-22 16,0 21-16,0-21 0,0 0 15,-1 21-15,1-21 0,0 0 16,0 0-16,0 0 0,0 0 0,-1 0 16,22-21-1,-21 21-15,21-21 0,-21 21 16,21 21-1,0 0 1,0 0-16,21 0 0,-21 0 0,21 1 16,1-1-16,-22 0 0,0 0 15,21 0-15,0 0 0,-21 1 0,21-1 16,0 0-16,0 0 0,1 0 16,20-21-16,-21 21 0,21-21 0,-20 0 15,20 0-15,-21 22 0,0-22 16,22 0-16,-22 0 0,0 0 15,0-22-15,0 22 0,-21-21 16,21 0-16,1 0 0,-22 0 0</inkml:trace>
  <inkml:trace contextRef="#ctx0" brushRef="#br0" timeOffset="76548.1">21611 7112 0,'0'0'16,"0"-21"-16,-21 21 16,0 0-16,0 0 0,-1 0 15,1 0-15,0 0 0,0 21 16,0 0-16,0 0 0,-1 1 0,1-1 15,0 0-15,0 0 0,21 21 0,0-20 16,0-1-16,0 0 0,0 21 16,0-21-16,0 1 0,0-1 0,21 0 15,-21 0-15,21-21 16,0 0-16,1 21 0,-1-21 16,0 0-16,0 0 0,0 0 0,0 0 15,1-21-15,20 0 0,-21 21 0</inkml:trace>
  <inkml:trace contextRef="#ctx0" brushRef="#br0" timeOffset="76980.22">21653 6858 0,'0'0'0,"-21"0"0,-21 0 0,21 0 15,-22 0-15,22 0 0,0 0 16,-21 0-16,21 0 0,-22 0 0,22 21 16,-21 0-16,21 1 0,-22-1 15,22 0-15,0 0 0,-21 21 0,42-20 16,-22-1-16,1 0 0,21 0 0,0 21 16,-21-20-16,21-1 15,0 0-15,0 0 0,21-21 31,-21-21 94</inkml:trace>
  <inkml:trace contextRef="#ctx0" brushRef="#br0" timeOffset="77192.83">21272 7154 0,'0'-21'31,"22"21"-16</inkml:trace>
  <inkml:trace contextRef="#ctx0" brushRef="#br0" timeOffset="78572.39">21505 7239 0,'0'-21'16,"0"0"-1,0 42 17,0 0-17,0 0-15,-21 0 0,21 1 0,0-1 16,0 0-16,-21 0 0,21 0 16,-21 0-16,21 1 0,-21-1 0,21 0 15,0 0-15,0 0 0,0 0 16,0 1-16,-22-22 0,22 21 15,0-42 32,0-1-31,0 1-16,22 0 16,-1 0-16,-21 0 0,0 0 15,21-22-15,0 22 0,0 0 0,-21-21 16,21 20-16,1 1 0,-1-21 15,-21 21-15,21 21 0,0-21 0,-21-1 16,21 22-16,0 0 0,-21 22 31,0-1-31,0 0 0,0 0 16,0 21-16,0-20 0,0-1 16,0 21-16,0-21 0,0 0 0,0 1 15,0-1-15,0 0 0,0 0 16,0 0-16,22-21 47,-1 0-47,0-21 15,-21 0-15,21 21 0,0-21 0,-21 0 16,21-1-16,1 1 0,-1-21 16,0 21-16,0 0 0,0-22 0,0 22 15,1 0-15,-1 0 0,0 21 16,-21-21-16,21 21 0,-21 21 15,0 0-15,0 21 16,0-21-16,0 1 0,0-1 16,0 21-16,-21-21 0,21 0 15,0 22-15,0-22 0,0 0 0,0 0 16,-21 0-16,21 1 16,-21-22-16,21 21 0,0-42 31,0-1-16</inkml:trace>
  <inkml:trace contextRef="#ctx0" brushRef="#br0" timeOffset="79077.19">21717 6879 0,'-64'0'16,"128"0"-16,-149 0 0,43 0 0,21 0 15,-22 0-15,22 21 0,-21 1 16,0-22-16,20 21 0,-20 0 0,21 21 16,-21-21-16,20 1 0,1 20 15,0 0-15,0 1 0,0-1 0,0 0 16,21 1-16,0-1 0,0 0 0,0 1 15,0-1-15,0-21 0,0 21 16,0-20-16,21 20 0,0-21 16,0 0-16,0 0 0,22 1 0,-22-22 15,21 21-15,0-21 0,1 0 0,-1 0 16,-21 0-16,22 0 0,-1 0 16,0 0-16,1 0 0,20-21 0,22-22 15,-43 22-15,-21 0 16,22 0-16,-1-22 0,-21 1 0,21 0 15,-20-1-15,-1 1 0,0-21 16,-21 20-16,21-20 0,-21 20 0,0 1 16,0 0-16,0-1 0,0 1 0,0 21 15,0-21-15,-21 20 0,0 1 16,0 0-16,-1 0 0,-20 21 16,21 0-16,0-21 0,0 21 0,-22 0 15,22 0-15,0 0 0,0 0 16,0 0-16,-1 0 0,1 0 0,-21 0 15,21 0-15,-22 21 0</inkml:trace>
  <inkml:trace contextRef="#ctx0" brushRef="#br0" timeOffset="83980.9">3217 10583 0,'0'0'0,"21"-21"0,-21-21 15,0 21-15,22 0 0,-22-22 16,21 22-16,-21 0 0,0 0 0,0 0 16,0 42-1,0 21-15,-21 0 16,-1 1-16,22 20 0,-21-20 16,0 20-16,21 1 0,-21-1 0,0 1 15,0-1-15,-1 1 0,1 20 0,0-20 16,0-1-16,0-20 0,0 20 15,-1-21-15,1 1 0,21-1 16,0-21-16,-21 0 0,0-21 16,21-21-1,0 0-15,0 0 16,0-21-16,0 20 0,0-20 16,0 21-16,0-21 0,0-1 0,21 1 15,-21 0-15,0 20 0,0-20 16,0 21-16,0 0 0,21 0 0,0 21 15,-21 21 1,0 0 0,0 0-16,0 21 0,22-20 0,-22 20 15,0 0-15,21-21 0,0 22 16,-21-1-16,21-21 0,-21 22 16,21-22-16,0 0 0,1 0 0,20 0 15,-21 0-15,0-21 0,22 0 16,-1 0-16,-21 0 0,21 0 0,1 0 15,-1 0-15,0-21 0,1 0 16,-1 0-16,-21 0 0,22 0 0,-1-22 16,0 22-16,-21-21 0,1-1 15,-1 22-15,0-21 0,-21 0 0,21-1 16,-21 1-16,0 0 0,0-1 0,0 1 16,0 0-16,-21-1 0,0 1 15,-22-22-15,22 22 0,-21 0 16,21-1-16,-22 1 0,1 0 15,21 21-15,-21-22 0,-1 22 0,1 21 16,0 0-16,-1 0 0,1 21 0,0 0 16,-1 1-16,1 20 0,21 0 15,-22 22-15,22-22 0,0 22 0,0-22 16,21 21-16,0 1 0,0-22 16,0 22-16,0-22 0,0 22 0,21-22 15,0 21-15,22-20 0,-22-1 16,21 0-16,-21-20 0,22 20 0,-1-21 15,21 0-15,-20-21 0,-1 21 16,22-21-16,-1 0 0,-21 0 16,22 0-16,-22 0 0,1-21 0,20 21 0,-21-21 15,1 0-15,-1-21 16,-21 20-16,22 1 0,-22 0 0,21-21 16,-21 21-16,0-1 0,-21-20 0,0 21 15,22 0-15,-22 0 0,0-1 16,0 1-16,0 0 15,0 42 1,0 0 0,0 1-16,0-1 0,-22 21 15,22 0-15,0-20 0,0 20 16,0-21-16,0 21 0,0-20 16,0-1-16,0 0 0,0 0 0,0 0 15,22 0-15,-1 1 0,0-1 16,0-21-16,0 0 0,0 0 0,1 0 15,-1 0-15,21 0 0,-21 0 16,0 0-16,22-21 0,-22-1 0,0 1 16,0 0-16,0 0 0,1 0 0,-22 0 15,0-1-15,21-20 0,-21 21 16,0-21-16,0 20 0,0-20 0,0 0 16,0-1-16,-21 22 0,-1-21 0,1 21 15,0-22-15,0 22 0,0 0 16,-22 0-16,22 0 0,0 21 15,0 0-15,0 0 0,-22 0 0,22 0 16,0 0-16,0 21 0,0-21 16,21 21-16,-21 0 0,21 0 0,-22 22 15,22-22-15,0 21 0,0-21 16,0 22-16,0-1 0,0 0 0,0-20 16,0 20-16,0-21 0,22 21 0,-1-20 15,0-1-15,0 0 0,0 0 16,0 0-16,1-21 0,20 0 0,-21 0 15,21 0-15,-20 0 0,20 0 16,-21 0-16,21-21 0,-20 0 0,20 0 16,0 0-16,-21-1 0,1-20 15,20 21-15,-21-21 0,0 20 16,0-20-16,1 21 0,-22-21 0,0 20 16,0-20-16,21 21 0,-21 0 0,0 0 15,21-1-15,-21 1 16,0 42-1,0 1 1,0-1-16,0 0 16,0 0-16,0 0 0,0 22 0,0-22 15,0 21-15,0-21 0,0 22 16,0-22-16,21 21 0,-21-21 16,0 0-16,21 1 0,0-1 0,1-21 15,-1 21-15,0-21 0,0 0 16,0 0-16,0 0 0,1 0 0,-1-21 15,0 21-15,0-21 0,0-1 0,0 1 16,1 0-16,-1-21 0,0 21 16,-21-1-16,21-20 0,-21 21 0,21-21 15,-21 20-15,0-20 0,0 21 0,0 0 16,0-22-16,0 22 0,0 0 16,0 0-16,0 42 15,0 0 1,0 0-16,0 1 15,0 20-15,0 0 0,0-21 16,0 22-16,0-1 0,0-21 0,0 22 16,0-22-16,0 21 0,0-21 15,0 0-15,21 1 0,1-1 0,-1-21 16,0 21-16,0-21 0,0 0 16,22 0-16,-22 0 0,21 0 0,-21-21 15,22 0-15,-22 21 0,21-22 0,0 1 16,-20-21-16,-1 21 0,21 0 15,-21-22-15,0 22 0,-21-21 0,22-1 16,-22 1-16,21 21 0,-21-21 16,0-1-16,21 1 0,-21-22 0,0 22 15,0 0-15,0-1 0,0 1 16,0 21-16,0 0 0,0 0 0,0-1 16,0 44-1,0-1 1,0 21-16,0-21 0,0 0 0,0 22 15,-21-1-15,21-21 0,0 22 16,0-1-16,0-21 0,0 21 0,-21 1 16,21-1-16,0-21 0,-22 22 15,22-1-15,0-21 0,0 0 16,0 0-16,-21 1 0,21-1 0,0 0 0,0-42 47,0 0-47,0-1 0,21 1 15,-21-21-15,22 21 16,-1 0-16,0-1 0,-21 1 0,21 0 16,21 0-16,-20 0 0,-1 21 0,0-21 15,0 21-15,0 0 0,0 0 16,1 0-16,-1 0 0,0 0 0,0 0 16,0 21-16,0-21 0,1 21 0,-22 0 15,21 0-15,0 0 0,0 1 16,-21-1-16,0 0 15,0 0-15,0 0 0,0 0 0,0 1 0,-21-1 16,0 0-16,0 0 0,-1 21 16,1-20-16,-21-1 0,0-21 15,20 21-15,-20 0 0,21-21 0,0 0 16,-22 21-16,22-21 0,0 0 16,0 0-16,0 0 0,0 0 0,-22 0 15,22-21-15,0 0 16,21 0-16,0 0 15,0-1 1,0 1-16,21 21 0,-21-21 0,21 0 16,0 21-16</inkml:trace>
  <inkml:trace contextRef="#ctx0" brushRef="#br0" timeOffset="84299.72">6540 10478 0,'0'-22'0,"0"44"0,0-65 0,-21 22 0,21 0 15,0 0-15,-21 21 16,0 21 0,21 0-16,0 21 0,0 1 15,0-1-15,0 0 0,0 22 0,-21-22 16,21 1-16,-21 20 0,21-21 15,-22 22-15,22-22 0,0 1 0,-21-1 16,21 0-16,-21 1 0,21-22 16,0 21-16,0-21 0,0 0 0,0 1 15,0-1-15,0 0 0,21-21 32,0-21-32,1 0 15,-22-1-15,21 22 0</inkml:trace>
  <inkml:trace contextRef="#ctx0" brushRef="#br0" timeOffset="84695.49">6604 11049 0,'21'0'16,"0"0"-1,0 0-15,1 0 0,-1 0 16,0 0-16,0 0 15,0-21-15,0 21 0,1-21 0,20 0 16,-21-1-16,0 22 0,-21-21 16,0-21-16,0 21 15,0 0-15,0-1 16,-21 1-16,0 21 0,0 0 16,0 0-16,-1 0 0,1 0 0,0 21 15,0-21-15,-21 22 0,20-1 16,22 0-16,-21 21 0,0-21 15,0 1-15,21 20 0,0-21 0,0 21 16,-21-20-16,21 20 0,0-21 0,0 21 16,0-20-16,0-1 0,0 0 0,0 0 15,21 0-15,0-21 0,0 0 16,0 0-16,1 0 0,-1 0 0,0 0 16,0 0-16,0-21 0,0 21 15,1-21-15,20 0 0,-21 0 0,-21-1 16,21 22-16,0-42 0,1 21 15</inkml:trace>
  <inkml:trace contextRef="#ctx0" brushRef="#br0" timeOffset="85695.45">7916 10647 0,'0'-21'16,"0"42"-16,0-63 0,0 20 0,0 1 16,-21 21-1,0 0-15,0 0 0,0 0 0,-22 0 16,43 21-16,-21 1 15,0-1-15,0 21 0,0-21 0,-1 22 16,22-1-16,0 0 0,-21 1 16,21-22-16,-21 21 0,21 0 0,0 1 15,0-1-15,0 0 0,0 22 16,0-43-16,21 21 0,0-20 16,1-1-16,-1 0 0,21 0 15,-21-21-15,22 0 0,-1 0 0,0 0 16,1 0-16,-1-21 0,0 0 0,1 0 15,-1-1-15,-21 1 0,21 0 16,1-21-16,-1 21 0,-21-22 0,22 22 16,-22-21-16,0-1 0,0 1 0,21 0 15,-20-1-15,-1-20 0,0 21 16,0-22-16,0 1 0,-21-1 0,21 1 16,1-1-16,-1 22 0,-21-1 0,0 1 15,0-21-15,0 41 16,-21 22-1,-1 22 1,1-1-16,21 0 0,0 21 0,-21 22 16,0-22-16,21 0 0,-21 22 0,21-1 15,0-20-15,-21 20 0,-1-20 16,22 20-16,0-21 0,0 1 0,0-1 16,0 0-16,0 1 0,0-1 0,0-21 15,0 0-15,22 1 0,-1-1 16,0 0-16,0 0 0,0-21 0,0 0 15,22 0-15,-22 0 0,21 0 0,-21-21 16,22 0-16,-22 21 0,21-21 16,-21-1-16,1 1 0,20 0 15,-21 0-15,0 0 0,0 0 0,1-22 16,-22 22-16,21 0 0,-21 0 16,21-22-16,-21 22 0,0 0 15,0 42 1,0 0-16,0 1 15,0-1-15,0 0 0,0 0 16,0 0-16,0 0 0,0 1 0,0-1 0,0 0 16,0 0-16,21 0 15,0 0-15,0 1 0,1-22 0,-1 0 16,0 0-16,0 0 0,0 0 16,0 0-16,1 0 15,-1 0-15,-21-22 0,21 1 0,0 0 16,-21 0-16,0 0 0,0 0 15,0-1-15</inkml:trace>
  <inkml:trace contextRef="#ctx0" brushRef="#br0" timeOffset="85876.38">9186 10499 0,'0'0'0,"-21"0"15,0 0 1,21 21-16,-21-21 15,21 21-15,0 0 16,0 0 0,21 1-16,0-22 15,0 0-15</inkml:trace>
  <inkml:trace contextRef="#ctx0" brushRef="#br0" timeOffset="86196.2">9652 10626 0,'0'0'0,"0"-21"16,0-1-16,0 1 15,0 0-15,-21 21 32,0 0-32,-1 0 0,1 0 0,21 21 15,-21 0-15,0 1 0,21-1 0,-21 21 16,0-21-16,21 22 0,-22-22 15,22 21-15,0 0 0,0-20 0,0 20 16,0-21-16,0 0 0,0 0 0,0 1 16,0-1-16,22 0 0,-22 0 15,21-21-15,0 0 0,21 21 0,-21-21 16,1 0-16,20 0 0,-21 0 16,21 0-16,-20 0 0,20-21 15,-21 0-15,21 21 0,-20-21 0,-1 0 16,0-1-16,0-20 0,0 21 0,0-21 15,1 20-15</inkml:trace>
  <inkml:trace contextRef="#ctx0" brushRef="#br0" timeOffset="86767.58">10096 10012 0,'0'-21'0,"0"42"0,0-63 16,0 63-1,0 21-15,0-21 16,-21 22-16,21-1 0,0 0 0,0 1 15,0 20-15,0-21 0,0 22 16,-21-1-16,21-20 0,0 20 16,-21-20-16,21 20 0,0-21 0,0-20 15,0 20-15,0 0 0,-21-21 0,21 1 16,0-1-16,0 0 16,0-42-1,0 0 1,0-1-16,0 1 15,0 0-15,0 0 0,0-21 0,0 20 16,21-20-16,0 0 0,0 21 16,0-22-16,1 22 0,-1-21 15,0 21-15,0-1 0,0 22 0,0-21 16,1 21-16,20 0 0,-21 0 16,-21 21-16,21 1 15,-21-1-15,0 0 0,0 0 16,0 0-16,0 0 0,-21 1 15,0-1-15,0 0 0,0-21 0,-1 21 16,1-21-16,-21 0 0,21 21 0,0-21 16,-1 0-16,1 0 0,0 0 0,0 0 15,0 0-15,21 21 32,0 1-32,0-1 15,0 0-15,21 0 16,0-21-16,0 21 0,-21 0 0,21 1 15,1-1-15,-1 0 0,0 0 16,0 0-16,0-21 0,0 21 16,1-21-16,-1 22 0,0-22 15,0 0-15,0 0 16,0 0-16</inkml:trace>
  <inkml:trace contextRef="#ctx0" brushRef="#br0" timeOffset="87424">11472 10499 0,'-21'0'0,"42"0"0,-21 0 31,21 0-31,1 21 0,20-21 15,-21 0-15,43 0 0,-22 21 0,21-21 16,-20 0-16,20 0 0,1 0 0,20 0 16,-20 0-16,-1 0 0,1 0 15,-1 0-15,1 0 0,-1 0 16,-20 0-16,-1 0 0,0 0 0,-20 0 0,-1 0 16,0 0-16,0 0 0,-21-21 15,0 0 1,-21 0-16,0 21 0,0-22 15,-1 1-15,-20 21 0,21-21 16,0 0-16,0 21 0,-1-21 0,1 0 16,0 21-16,0 0 0,21-22 0,21 22 47,0 22-32,0-1-15,1-21 0,-1 21 16,-21 0-16,21 0 0,0 0 0,-21 1 15,0 20-15,0-21 0,0 21 16,0 1-16,0-22 0,-21 21 16,0 1-16,-22-22 0,22 0 0,-21 21 15,21-21-15,0 1 0,-22-1 16,22 0-16,0 0 0,0 0 0,0-21 16,-1 21-16</inkml:trace>
  <inkml:trace contextRef="#ctx0" brushRef="#br0" timeOffset="88265.52">14330 10859 0,'0'0'0,"21"0"0,0 0 0,0-22 16,0 22-16,-21-21 0,0 0 16,22 0-16,-22 0 0,0 0 15,0-1-15,0 1 0,0 0 0,0 0 16,0-21-16,-22 20 15,22 1-15,-42 0 0,21 0 0,0 0 0,0 0 16,-22 21-16,1 0 0,21 0 16,-22 0-16,1 21 0,0 0 15,21 0-15,-22 21 0,1-20 0,0 20 16,20 0-16,1-21 0,0 22 16,0-1-16,0 0 0,21-20 0,-21 20 15,21-21-15,0 0 0,0 22 0,0-22 16,21 0-16,0 0 0,21-21 15,-21 0-15,1 0 0,20 0 16,-21 0-16,21 0 0,1 0 0,-22 0 16,21-21-16,1 0 0,-1 0 15,0-1-15,-21 1 0,22-21 16,-22 21-16,21-22 0,-21 1 0,22 0 16,-22-22-16,0 1 0,21 20 0,-20-20 15,-1-1-15,-21 1 0,21-1 16,0 1-16,-21-1 0,0 22 0,0 0 15,0-1-15,0 1 0,0 21 16,0 0-16,-21 21 16,0 0-16,21 21 0,-21 21 15,-1-21-15,22 22 16,-21 20-16,21-20 0,-21 20 0,21 1 16,0-22-16,-21 21 0,21 1 0,0-1 15,0-20-15,0-1 0,0 22 16,0-22-16,0-21 0,0 21 0,21-20 15,-21 20-15,21-21 0,0 0 0,1 0 16,-1-21-16,0 0 16,0 0-16,0 0 0,0 0 0,1 0 15,-1 0-15,0-21 0,0 21 0,0-21 16,22 0-16</inkml:trace>
  <inkml:trace contextRef="#ctx0" brushRef="#br0" timeOffset="89668.75">15007 10541 0,'0'0'16,"0"-21"0,-21 21-16,0 21 15,21 0-15,-21 0 0,21 1 0,-22-1 16,22 0-16,-21 0 0,0 21 16,21 1-16,0-22 0,0 0 15,0 0-15,0 0 0,0 1 16,0-1-16,21-21 0,0 21 0,1 0 15,-1-21-15,0 0 0,0 0 0,0 0 16,22 0-16,-22 0 0,0 0 16,21 0-16,-21 0 0,22-21 0,-22 21 15,21-21-15,-21 0 0,1-1 16,-1 1-16,0 0 0,0 0 16,-21-21-16,0 20 0,21-20 0,-21 0 15,0-1-15,0 1 0,0 21 0,0-21 16,0 20-16,-21-20 0,0 21 15,0 21-15,0-21 0,-1 21 0,1 0 16,-21 0-16,21 0 0,0 21 16,-22 0-16,22 21 0,-21-20 0,21 20 15,-1 0-15,1-21 0,0 22 0,21-1 16,0 0-16,0-20 0,0 20 16,0-21-16,0 0 0,21 0 15,0 1-15,22-1 0,-22 0 0,0-21 16,21 0-16,-20 21 0,20-21 15,0 0-15,-21 0 0,22 0 0,-1 0 16,-21-21-16,22 21 0,-1-21 0,-21 0 16,21-1-16,-20 1 0,-1 0 15,0 0-15,0 0 0,0-22 0,0 22 16,-21 0-16,0-21 0,22 21 16,-22-1-16,0 1 0,-22 42 46,22 1-46,-21-1 0,21 0 0,0 0 16,0 0-16,0 0 0,0 22 0,0-22 16,0 0-16,0 0 0,0 0 15,0 1-15,0-1 0,0 0 0,43 0 16,-22 0-16,0-21 0,0 0 16,0 0-16,22 0 0,-22 0 15,0 0-15,21 0 0,-21 0 0,1-21 16,20 21-16,-21-21 0,0 0 15,0 0-15,1-1 0,-1 1 0,0 0 16,-21 0-16,21-21 0,0 20 16,-21-20-16,21 21 0,-21-21 0,0 20 0,0 1 15,0 0-15,0 0 16,0 0-16,0 42 16,0 0-1,-21 0-15,21 0 0,-21 22 0,21-22 16,-21 0-16,21 21 0,0-20 0,0-1 15,0 21-15,0-21 0,0 0 16,0 1-16,0-1 0,0 0 0,21 0 16,0-21-16,22 21 0,-22-21 0,0 0 15,21 0-15,-21 0 0,1 0 16,20 0-16,-21 0 0,0-21 16,0 0-16,22 21 0,-22-21 0,0 0 0,-21-22 15,21 22-15,0-21 16,1-1-16,-1 1 0,-21 0 0,21-22 15,0 1-15,0 20 0,-21-20 0,0-1 16,21 22-16,-21 0 0,22-1 16,-22 1-16,0 0 0,0 21 0,0-1 15,0 1-15,0 0 0,0 42 16,0 22 0,0-22-16,0 21 0,-22-21 0,22 22 15,0 20-15,0-21 0,-21 1 16,21 20-16,-21-20 0,21-1 0,0 0 15,0 22-15,0-43 0,0 21 16,0 1-16,0-22 0,0 21 16,0-21-16,0 0 0,-21 1 15,21-44 17,0 1-32,0 0 15,0 0-15,0 0 0,21 0 16,-21-1-16,21-20 0,0 21 15,1 0-15,-1 0 0,0-1 0,0 1 16,0 0-16,0 0 0,1 21 16,20 0-16,-21 0 0,21 0 0,1 0 15,20 21-15,-20 0 16,-22 0-16,0 22 0,0-22 16,-21 21-16,0-21 0,0 1 0,0 20 15,0-21-15,-21 0 0,-21 0 0,-1 1 16,22-1-16,-21 0 0,-1 0 15,1-21-15,0 21 0,-1-21 0,1 0 16,0 0-16,-1 0 0,1 0 0,21 0 16,0 0-16,-22 0 0,22 0 15,21-21-15,0 0 0,0 0 16,0 0-16,0-1 16,21 1-16,1 0 0,-1 0 15,21 21-15,-21-21 0</inkml:trace>
  <inkml:trace contextRef="#ctx0" brushRef="#br0" timeOffset="89955.58">17568 10012 0,'0'-21'0,"0"42"46,0 0-46,0 0 0,0 22 0,0-1 16,0-21-16,0 43 0,0-22 16,-21 0-16,21 22 0,-21-22 0,21 22 15,-21-22-15,21 0 0,0 22 16,0-22-16,0-21 0,0 22 0,0-22 16,0 21-16,0-21 0,0 0 0,0 1 15,0-1-15,21-21 31,0-21-31,-21-1 0</inkml:trace>
  <inkml:trace contextRef="#ctx0" brushRef="#br0" timeOffset="90325.37">17695 10562 0,'21'0'31,"1"21"-31,-1-21 0,0 0 16,0 0-16,0 0 0,0 0 16,1 0-16,-1-21 0,0 0 15,0 21-15,0-21 0,0 0 0,1 21 16,-22-21-16,0-1 0,21 1 0,-21 0 16,0 0-16,0 0 15,0 0-15,0-1 0,0 1 0,-21 21 16,-1 0-16,1 0 0,0 0 0,0 0 15,0 0-15,0 21 0,-1 1 16,1 20-16,0-21 0,0 21 0,0 1 16,0-22-16,21 21 0,-22-21 0,22 22 15,0-22-15,0 0 0,0 21 16,0-20-16,22-22 0,-1 21 0,0 0 16,0-21-16,0 0 0,0 0 0,1 0 15,20 0-15,-21 0 0,0 0 16,0 0-16,1 0 0,-1-21 0,0 0 15,0 21-15</inkml:trace>
  <inkml:trace contextRef="#ctx0" brushRef="#br0" timeOffset="91295.62">18648 10393 0,'21'-21'0,"-42"42"0,42-63 0,-21 20 16,0 1-16,0 0 0,0 0 15,0 0-15,0 0 16,-21 21-16,0 0 16,-1 0-16,1 0 0,0 21 0,-21 0 15,21 21-15,-1-21 16,1 22-16,0-1 0,-21 0 0,21 1 15,-22-1-15,22 0 0,0 1 0,0-1 16,0 0-16,-1 1 0,22-1 16,0-21-16,0 22 0,22-22 0,-1 0 15,0 0-15,21 0 0,1-21 0,-1 0 16,0 21-16,1-21 0,20 0 16,-21 0-16,22 0 0,-22 0 0,22-21 15,-22 0-15,0 0 0,1 0 0,-1 0 16,0-1-16,1-20 0,-1 0 15,0-1-15,-20 1 0,20 0 0,0-22 16,-21 1-16,1-1 16,20 1-16,-21 20 0,0-20 0,0-1 15,1 1-15,-1 21 0,-21-1 0,21 1 16,-21 0-16,0-1 0,0 22 16,0 0-16,-21 21 0,0 0 15,-1 0-15,1 21 0,0 0 16,0 0-16,0 22 0,-22-1 0,22 0 15,0 1-15,21 20 0,-21-20 0,0 20 16,21-21-16,-21 22 0,21-22 16,0 22-16,0-22 0,0 0 0,0 1 15,0-1-15,0 0 0,0-20 16,21 20-16,0-21 0,0 0 16,0 0-16,0 1 0,1-22 0,-1 21 15,0-21-15,64 0 0,-64 0 16,21 0-16,-21 0 0,22 0 15,-1 0-15,0-21 0,-21-1 0,22 1 16,-1 0-16,-21 0 0,0 0 0,22 0 16,-22-1-16,0 1 0,-21-21 15,0 21-15,21 0 0,-21-1 16,-21 22 0,21 22-16,0-1 15,-21 0-15,21 0 0,-21 0 16,21 0-16,-21 1 0,21-1 15,0 0-15,0 0 0,0 0 16,21 0-16,0-21 0,0 22 16,0-22-16,0 0 15,22 0-15,-22 0 0,0 0 0,0 0 16,0-22-16,1 1 0,-1 21 0,0-21 16,0 0-16,-21-21 0,21 20 15,-21 1-15,21-21 0</inkml:trace>
  <inkml:trace contextRef="#ctx0" brushRef="#br0" timeOffset="91451.53">20066 10224 0,'0'0'0,"-21"0"0,0-22 15,-1 22-15,1 0 16,21 22 31,21-22-47,1 21 15,-1-21-15</inkml:trace>
  <inkml:trace contextRef="#ctx0" brushRef="#br0" timeOffset="92369.06">20595 10245 0,'0'0'0,"0"-21"0,0-1 16,-21 22-16,0 0 15,0 0-15,-1 0 0,1 0 16,0 0-16,0 22 0,0-1 0,0 0 16,-22 0-16,22 21 0,0-20 0,0 20 15,21 0-15,-21-21 0,21 22 16,0-1-16,0 0 0,0-20 0,0 20 16,0-21-16,21 0 0,0 0 15,0 1-15,21-1 0,-20 0 16,20 0-16,0-21 0,1 0 0,-1 0 15,0 0-15,1 0 0,-1 0 16,-21 0-16,21-21 0,1 0 0,-22 0 16,21-1-16,-21-20 0,1 0 0,-1-1 15,0 1-15,0 0 0,0-22 16,0 1-16,1 20 0,-22-20 0,21-1 16,0 1-16,-21 21 0,0-22 0,0 22 15,21-1-15,-21 1 16,0 21-16,0 0 0,0 0 0,0 42 31,-21 0-31,21 0 0,0 21 16,0 1-16,0-22 0,0 21 0,-21 1 15,21-1-15,0 21 0,-21-20 16,21-1-16,-22 0 0,22 1 0,0-1 16,0 0-16,-21-20 0,21 20 0,0-21 15,0 0-15,0 0 0,0 1 16,0-1-16,0-42 31,0-1-15,0 1-16,0 0 0,21 0 15,1-21-15,-1 20 0,0 1 16,0-21-16,0 21 0,0-22 0,1 22 16,-1 0-16,0 0 0,21 0 0,-21 0 15,1 21-15,-1 0 0,0 0 16,0 0-16,0 0 0,0 0 15,-21 21 1,0 0-16,-21-21 16,0 0-16,0 21 0,0-21 0,-22 0 15,22 21-15,0-21 0,0 0 0,0 0 16,0 0-16,-1 0 16,1 0-16,0 0 15,0 21 1,21 1-16,0-1 15,0 0-15,0 0 0,0 0 16,0 22-16,0-22 0,0 0 16,0 0-16,21 21 0,0-20 0,0-1 15,1 0-15,-1 0 0,0 0 0,21 0 16,1-21-16,-22 22 0,21-22 16,0 21-16,1-21 0,-22 0 0,21 0 15,1 0-15,-22 0 0,0 0 0,21-21 16,-21 21-16,-21-22 0,22 1 15,-1 0-15,-21 0 0,21 0 16,-21 0-16,0-1 0,21-20 0,-21 21 16,21-21-16,0 20 0,-21 1 15,22-21-15</inkml:trace>
  <inkml:trace contextRef="#ctx0" brushRef="#br0" timeOffset="93847.72">3111 12594 0,'-21'-21'0,"42"42"0,-42-84 0,21 42 16,0-1-16,0 1 0,-21 21 15,21-21-15,-21 21 0,0 0 16,21 21-16,0 0 0,0 1 16,0 20-16,0 21 0,0-20 0,-21 20 15,21 22-15,0-22 0,0 1 16,0-1-16,0 1 0,0-1 0,0 1 16,0-22-16,0 1 0,0-1 15,0-21-15,0 21 0,0-20 16,0-1-16,0 0 0,0 0 15,0-42 1</inkml:trace>
  <inkml:trace contextRef="#ctx0" brushRef="#br0" timeOffset="94308.45">2561 12679 0,'0'0'0,"-63"-127"31,63 106-31,0 0 16,0-1-16,0 1 0,21 0 0,-21 0 16,42 0-16,-21 0 0,0 21 15,22-22-15,-1 1 0,0 21 0,1 0 16,-1-21-16,22 21 0,-1 0 15,-21 0-15,43 21 0,-21 0 16,-1 1-16,22 20 0,-22-21 0,1 21 16,-1 1-16,1 20 0,-22 1 0,-21-1 15,22 1-15,-43-1 0,0 1 0,0-1 16,-22 1-16,1-1 0,-21-20 16,0 20-16,-1-21 0,1 1 15,-22-1-15,22-21 0,0 22 16,-1-22-16,-20 0 0,42 0 0,-22 0 15,1-21-15,21 0 0,-21 0 16,20 0-16,1 0 0,0 0 0,0 0 16,0 0-16,0-21 0,-1 21 15,1-21-15,21 0 0,-21 21 16,21-21-16,0-1 0,0 1 16,0 0-16,21 21 15,0-21-15,1 21 0,-1-21 0,21 21 16</inkml:trace>
  <inkml:trace contextRef="#ctx0" brushRef="#br0" timeOffset="94745.2">3746 13060 0,'0'0'0,"0"-64"31,0 43-31,22 0 0,-22 0 0,21 0 16,-21 0-16,21 21 0,0-22 15,0 1-15,0 21 0,1 0 16,-1 0-16,0 0 0,0 0 0,0 21 16,0 1-16,22-1 0,-22 0 15,0 21-15,-21-21 0,21 22 0,-21-22 16,0 21-16,0 1 0,0-22 0,0 21 15,0-21-15,0 0 0,0 1 16,-21-1-16,21 0 0,-21 0 0,0-21 31,21-21-31,0 0 16,0 0-16,0-1 16,0 1-16,0 0 0,0-21 15,0 21-15,0-22 0,21 22 0,-21-21 16,21-1-16,0 1 0,0 0 15,1-1-15,-1 22 0,0 21 16,0-21-16,0 21 0,0 0 16,1 0-16,-1 0 0,0 0 0,0 0 15,-21 21-15</inkml:trace>
  <inkml:trace contextRef="#ctx0" brushRef="#br0" timeOffset="96015.47">4805 13166 0,'21'0'16,"-42"0"-16,63 0 0,-21 0 0,-21-21 15,21-1-15,1 22 0,-22-21 0,0 0 16,21 0-16,0 0 0,-21 0 16,0-1-16,0 1 0,0-21 15,0 21-15,0 0 0,0-1 0,-21 1 16,0 21-16,-1-21 0,1 0 15,-21 21-15,21 0 0,-22 0 0,22 0 16,-21 21-16,0 0 0,-1 0 16,22 1-16,-21 20 0,21-21 15,-22 21-15,22 1 0,0-1 0,0-21 16,0 22-16,21-1 0,-22 0 16,22-21-16,0 43 0,0-43 15,22-21-15,-1 21 0,0-21 16,0 0-16,21 0 0,-20 0 0,20 0 15,-21 0-15,21 0 0,1-21 0,-22 0 16,21 0-16,-21 0 0,22-1 16,-22-20-16,21 21 0,-21 0 0,1-22 15,-1 22-15,-21-21 0,0 0 16,21 20-16,-21 1 0,0-21 16,0 21-16,0 0 0,0-1 0,-21 22 31,21 22-16,0-1-15,-21 0 0,21 21 16,0-21-16,0 1 0,0-1 0,0 21 16,0-21-16,0 0 0,0 22 0,0-22 15,0 0-15,21 0 0,0 0 16,-21 1-16,21-22 0,0 21 0,0 0 16,1-21-16,20 0 0,-21 0 0,0 0 15,22 0-15,-1 0 0,-21 0 16,21 0-16,1-21 0,-1 0 0,0-1 15,1 1-15,-1 0 16,0 0-16,1 0 0,-22 0 0,21-1 16,-21-20-16,1 21 0,-1-21 0,0 20 15,-21-20-15,0-21 16,0 41-16,0-20 0,0 21 16,0 0-16,-21 0 0,0-1 0,-1 1 15,1 21-15,0 0 0,0 0 0,0 0 16,-22 21-16,22 1 0,0-22 0,-21 21 15,21 21-15,-1-21 0,1 0 16,0 22-16,0-22 0,0 0 16,21 0-16,0 22 0,0-22 15,0 0-15,0 0 0,21 0 0,0-21 16,0 0-16,0 0 0,1 0 16,-1 0-16,21 0 0,-21 0 15,22 0-15,-22 0 0,21-21 0,-21 0 16,0 0-16,22 21 0,-22-21 15,-21-1-15,21-20 0,-21 21 16,21 0-16,-21 0 0,0-1 0,0 1 16,0 0-16,0 0 15,0 42 17,0 0-32,0 0 15,0 170 1,0-149-16,0 1 15,-21 20-15,21-21 0,0 22 16,0-22-16,0 22 0,0 20 0,0-20 16,0-1-16,21 22 0,0-21 15,1 20-15,-1-20 0,-21 20 0,21 1 16,0-21-16,0 20 0,0 1 0,-21 0 16,22-22-16,-22 22 0,0-22 15,0 1-15,0-1 0,0-20 0,0 20 16,-22-21-16,1 1 0,0-22 15,0 0-15,0 0 0,-22 0 16,22-21-16,-21 0 0,0 0 0,-1 0 16,1-21-16,0 0 0,-1 0 0,-20 0 15,20-22-15,-20 1 0,21 0 16,-22-22-16,22 1 0,-1-1 0,1 1 16,0-22-16,21 0 0,-22 22 15,22-22-15,21 1 0,0-1 0,0 0 16,0 1-16,0-1 0,0 21 0,42-84 15,-20 85-15,20 20 16,-21-20-16,21 21 0,1-1 0,-1 22 16,0-21-16,1 21 0,-1-1 15,22 1-15,-22 0 0,0 0 16,1 0-16,-1 0 0</inkml:trace>
  <inkml:trace contextRef="#ctx0" brushRef="#br0" timeOffset="97714.92">6964 12912 0,'0'-21'16,"0"-1"-16,0 1 16,21 21-16,-21-21 0,0 0 0,0 0 15,0 0-15,0-1 16,0 1-16,0 0 0,0 0 0,-42 0 15,20 0-15,1-1 0,0 22 16,-21 0-16,21 0 0,-22 0 16,22 0-16,-21 0 0,-1 22 0,1-1 15,0 0-15,-1 21 0,22 1 16,-21-1-16,0 0 0,20 22 0,1-22 16,0 22-16,0-22 0,21 0 15,0 1-15,0-1 0,0-21 0,0 21 16,21-20-16,0-22 0,0 21 0,22 0 15,-1-21-15,0 0 0,1 0 16,-1 0-16,0-21 0,22 0 0,-22 21 16,1-22-16,-1 1 0,0-21 15,1 21-15,-1 0 0,-21-1 16,21-20-16,-20 0 0,-1 21 0,0-22 16,0 1-16,-21 0 0,0 20 0,0-20 15,0 21-15,0 0 0,0 0 16,0-1-16,0 44 15,0-1-15,0 0 16,0 0-16,0 21 0,0 1 16,0-22-16,0 21 0,0 1 0,21-22 15,0 0-15,-21 21 0,22-21 16,-1 1-16,0-1 0,0 0 0,21-21 16,-20 21-16,20-21 0,-21 0 15,21 0-15,1 0 0,-22 0 16,21 0-16,1 0 0,-1 0 0,0-21 15,-21 0-15,22 0 0,-22-1 0,0 1 16,0 0-16,0 0 0,1 0 16,-1 0-16,-21-22 0,21 22 0,-21-21 15,0 21-15,0-1 0,0 1 16,0-21-16,0 21 0,0 0 16,-21 21-16,0 0 15,21 21 1,0 0-16,-22 0 0,22 0 0,0 22 15,0-22-15,-21 0 0,21 0 16,0 21-16,-21-20 0,21-1 16,0 0-16,0 0 0,-21 0 0,21 0 15,0 1-15,-21-22 16,21 21-16,-21-21 16,21-21 15,21-1-31,0 22 15,0-42-15,0 21 0,0 0 0,1 0 16,-1-22-16,21 22 0,-21 0 16,0 0-16,1 21 0,-1 0 0,0 0 15,0 0-15,0 21 0,0-21 16,1 21-16,-22 0 0,0 22 16,42-1-16,-42 0 0,21-21 15,-21 1-15,21-1 0,0 0 0,-21 0 16,22 0-16,-1 0 0,0 1 15,0-22-15,0 21 0,0-21 0,1 0 16,-1 0-16,0 0 0,21 0 0,-21 0 16,22 0-16,-22 0 0,21 0 15,1 0-15,-22 0 0,21-21 0,0 21 16,1-22-16,-1 1 0,0 21 16,1-21-16,-1 0 0,-21 0 0,22 0 15,-22-1-15,21 1 0,-21 0 16,0 0-16,-21 0 0,0 0 15,0-1-15,0 1 0,0 0 0,0 0 16,0 0-16,-21 0 0,0 21 16,0-22-16,0 22 0,0 0 15,-1 0-15,1 0 0,0 0 0,0 0 16,0 0-16,0 0 0,-1 0 0,-20 22 16,21-22-16,0 21 0,0 0 15,-1 0-15,1-21 0,0 21 0,0 0 16,0 1-16,0-1 0,21 0 15,0 0-15,0 0 0,0 0 16,0 1-16,0-1 0,0 0 0,0 0 16,21 0-16,0-21 15,0 0-15,0 21 0,0-21 0,1 0 16,-1 0-16,0 0 0,0 0 0,0 0 16,0 0-16,1 0 0,-1-21 15,21 21-15,-21-21 0,0 0 0,1 0 16,-1 21-16,0-43 0,21 22 15,-42 0-15,21-21 0,1-1 0,-1 1 16,0 0-16,-21-1 0,21-20 0,0 21 16,-21-22-16,0 22 0,21-1 15,1-20-15,-22 21 0,0-1 16,0 22-16,0-21 0,21 21 0,-21-1 16,0 1-16,0 42 15,-21 1 1,-1-1-16,1 63 0,0-41 15,21-1-15,0 0 0,-21 22 16,21-1-16,-21-20 0,21 20 0,0 1 16,0-22-16,0 22 0,0-22 15,21 0-15,0 1 0,0-22 0,-21 0 16,21 21-16,1-21 0,-1-21 16,0 22-16,0-22 0,0 0 15,22 0-15,-22 0 0,21 0 0,-21 0 16,22-22-16,-22 1 0,21 0 0,-21 0 15,22 0-15,-22 0 0,21-1 16,-21 1-16</inkml:trace>
  <inkml:trace contextRef="#ctx0" brushRef="#br0" timeOffset="99813.65">10626 12446 0,'21'-21'16,"-42"42"-16,63-63 0,-21 42 0,-21-21 16,0-1-16,21 22 0,-21-21 0,0 42 31,-21-21-31,0 43 16,21-22-16,-21 21 0,0 1 0,-1-1 15,22 0-15,-21 22 0,0-22 16,0 22-16,21-22 15,-21 21-15,0-20 0,-1 20 0,1-20 0,0-1 16,0-21-16,0 21 0,21-20 16,-21-1-16,21 0 0,-22 0 0,22-42 47,0 0-47,0 0 0,22-1 0,-22 1 15,21 0-15,-21-21 0,21 21 16,-21-22-16,21 22 0,-21-21 0,0-1 15,0 22-15,21 0 0,-21 0 0,21 21 16,-21 21 0,0 0-16,22 0 15,-22 22-15,0-22 0,0 0 0,0 21 16,0 1-16,0-22 0,0 21 16,21-21-16,-21 1 0,21-1 0,0 0 15,0 0-15,0 0 0,1 0 16,-1-21-16,21 0 0,0 0 0,1 0 15,-22 0-15,21 0 0,1 0 16,-1 0-16,0-21 0,1 0 0,-1 21 16,-21-21-16,21 0 0,1-22 0,-22 22 15,0 0-15,0-21 0,0-1 16,1 1-16,-1 0 0,-21-22 0,0 22 16,0-22-16,0 22 0,0-21 15,0 20-15,0-20 0,0 20 0,-21-20 16,-1 21-16,1-1 0,0 1 15,0 0-15,-21-1 0,20 22 0,-20 0 16,0 21-16,-1 0 0,-20 0 16,21 0-16,-1 0 0,1 21 0,0 0 15,-1 22-15,1-1 0,0 0 0,20 1 16,1 20-16,21-21 0,0 1 16,0 20-16,0-20 0,0 20 0,0-21 15,0 22-15,0-22 0,21 1 16,1-1-16,-1 0 0,21 1 0,-21-1 15,22-21-15,41 21 16,-41-20-16,-1-1 0,21-21 16,-20 0-16,-1 0 0,22 0 0,-22 0 15,21 0-15,-20 0 0,-1 0 0,22-21 16,-22-1-16,0 1 0,22 0 16,-22 0-16,0-21 0,1 20 0,-22 1 15,21-21-15,-21 21 0,-21-22 16,0 22-16,0-21 0,0 21 0,0-22 15,-21 22-15,0 0 0,0 21 0,0-21 16,0 21-16,-1 0 0,1 0 0,0 0 16,21 21-16,-21-21 15,21 21-15,0 0 0,0 1 16,0-1-16,0 0 0,0 0 16,0 0-16,21 0 0,-21 1 0,21-1 15,0 21-15,1-21 0,-22 0 0,21 1 16,0-1-16,0 0 0,0 0 15,0 0-15,1-21 0,-1 0 16,-21 21-16,21-21 0,0 0 0,0 0 16,0 0-16,1 0 15,-1 0-15,0 0 0,21-21 0,-21 21 0,1-21 16,-1 21-16,21-21 0,-21 0 16,22 0-16,-22-22 0,0 22 0,0 0 15,21-21-15,-20 20 0,-1-20 16,0 21-16,0-21 0,-21 20 15,21 1-15,-21 0 0,21 21 0,-42 21 32,0 0-32,0 1 15,21 20-15,-21-21 0,0 0 16,21 22-16,-22-22 0,22 0 0,0 21 16,0-21-16,0 1 0,0-1 15,0 0-15,22 0 0,-1-21 16,0 0-16,0 0 0,0 0 15,0 0-15,1 0 0,-1 0 0,21 0 16,-21 0-16,0 0 0,1-21 16,-1 0-16,-21 0 0,21-1 15,-21-20-15,0 21 0,0 0 16,0 0-16,0-1 0,-21-20 0,0 21 16,-1 0-16,1 0 0,0-1 0,0 1 15,-21 21-15,20 0 0,1 0 16,0 0-16,0 0 0,0 0 15,63 0 1,-21 0-16,0 0 16,22 0-16,-22 0 0,21 0 0,-21 0 15,22 0-15,-1 0 0,0 0 16,1 0-16,-1-21 0,0 0 16,1 21-16,-1-21 0,0 21 0,-20-21 15,-1 21-15,0-22 0,0 22 0,0 0 16,0-21-16,-21 42 31,0 1-15,-21-1-16,0 0 0,0 0 0,21 21 15,0-20-15,-21 20 0,0 43 16,-1-22-16,22-21 16,0 1-16,-21 20 0,21-20 0,0 20 15,-21 1-15,21-1 0,0 1 0,0-1 16,-21 1-16,0-1 0,0 1 15,21-1-15,-22 1 0,1-1 0,0-21 16,0 22-16,21-22 0,0-21 0,-21 22 16,21-22-16,0 0 0,-21 0 15,21-42 1,21 0 0,0 0-16,-21 0 0,21-1 15,0-20-15,0 21 0,-21-21 0,22-1 16,-1-20-16,0 20 0</inkml:trace>
  <inkml:trace contextRef="#ctx0" brushRef="#br0" timeOffset="100099.49">12912 12848 0,'-22'-21'0,"44"42"0,-44-84 0,22 42 0,-21-22 16,21 22-16,0 0 0,0 0 15,0 0-15,0-1 0,21 1 16,1 0-16,-1 21 0,21 0 15,0 0-15,1 0 0,-1 0 0,0 0 16,22 21-16,-22 0 0,-21 1 0,22-1 16,-22 21-16,0 0 15,-21 1-15,0-1 0,0-21 0,0 22 16,-21-1-16,0-21 0,0 21 0,-1-20 16,-20-1-16,0 0 0,-1 0 15,22-21-15,-21 21 0,0-21 0,20 0 16,-20 0-16,21 0 0,0 0 0,21-21 31,0 0-31,21 21 16</inkml:trace>
  <inkml:trace contextRef="#ctx0" brushRef="#br0" timeOffset="100776.34">14118 12912 0,'0'0'0,"-21"0"16,0 0-16,0 0 15,42 0 1,0 0-16,0 0 16,21 0-16,-20 0 0,20 0 0,-21 0 15,21 0-15,1 0 0,-1 0 0,0 0 16,22 0-16,-22-21 0,1 21 15,20 0-15,-21 0 0,22 0 0,-1-22 16,-20 22-16,-1 0 0,0 0 0,-20 0 16,20 0-16,-21 0 15,-21-21-15,0 0 16,0 0-16,-21 0 16,0 21-16,-22-21 0,22 21 15,0-22-15,0 22 0,0 0 0,0-21 16,-1 21-16,1 0 0,0-21 15,0 21-15,42 0 32,21 0-17,-20 0-15,-1 0 0,21 0 0,-21 0 16,22 0-16,-1 0 0,-21 0 0,0 21 16,22-21-16,-22 21 15,-21 1-15,0-1 0,0 0 0,0 21 16,0-21-16,0 1 0,0-1 0,-21 21 15,-22-21-15,22 22 0,0-22 16,0 0-16,-22 0 0,22 0 0,0 0 16,0 1-16,0-1 0,0-21 0,-1 21 15,1-21-15</inkml:trace>
  <inkml:trace contextRef="#ctx0" brushRef="#br0" timeOffset="102856.7">16658 12319 0,'0'-21'0,"0"42"0,21-63 15,-21 21-15,0-1 0,0 1 0,0 0 16,0 0-16,0 42 16,-21 0-16,21 0 15,-21 22-15,0-1 0,0 0 0,-1 1 16,1-1-16,0 22 16,0-22-16,-21 21 0,20-20 0,-20 20 15,0-20-15,-1 20 0,22-21 0,-21 1 16,0-1-16,-1 0 0,22-20 15,0-1-15,0 0 0,0 0 0,21-42 32,0 0-32,21 0 15,0-22-15,0 22 0,0 0 0,0-21 16,1-1-16,-22 1 0,21 0 16,0-1-16,21 1 0,-42 0 0,21 20 15,1-20-15,-1 21 0,-21 0 16,21 0-16,-21-1 0,0 44 15,0-1-15,0 0 16,21 21-16,-21-21 16,0 22-16,0-22 0,0 21 0,21 1 15,-21-1-15,0 0 0,0-21 0,21 22 16,1-1-16,-1-21 0,0 0 16,0 1-16,0-1 0,0 0 0,1 0 15,20-21-15,-21 0 0,21 0 16,1 0-16,-1 0 0,0 0 0,-20-21 15,20 21-15,0-21 0,1 0 0,-1-1 16,-21-20-16,0 21 0,22-21 16,-22-1-16,0 1 0,-21 0 15,21-22-15,-21 22 0,21-22 0,-21 22 16,0-22-16,0 1 0,0 21 16,0-22-16,-21 1 0,0 20 0,0 1 15,0 0-15,-1-1 0,1 1 16,-21 21-16,0 21 0,20-21 0,-20 21 15,0 0-15,21 0 0,-22 0 0,1 21 16,21 0-16,-22 21 0,22 1 16,0-1-16,0 0 0,0 22 15,0-22-15,-1 22 0,22-22 0,0 0 16,0 22-16,0-22 0,0 0 16,0 22-16,0-22 0,22 1 0,-1-1 15,0-21-15,21 21 0,-21-20 16,1-1-16,20 0 0,0 0 0,-21 0 15,22-21-15,-1 0 0,0 0 0,22 0 16,-22 0-16,1 0 0,20-21 16,-21 21-16,22-21 0,-22 0 0,1 0 15,20-22-15,-42 22 0,22-21 16,-22 21-16,21-1 0,-42-20 0,0 21 16,0-21-16,0 20 0,0 1 15,-21 21-15,-21 0 16,20 0-16,1 0 0,0 0 0,0 0 15,0 21-15,0 1 0,21-1 0,0 0 16,0 0-16,0 0 16,0 0-16,0 1 0,21-1 0,0 0 15,-21 0-15,21 0 0,0 0 0,0 1 16,-21-1-16,22 0 0,-1 0 16,0 0-16,0 0 0,0-21 0,0 22 15,1-1-15,-1-21 0,0 21 16,0-21-16,0 0 0,22 21 15,-22-21-15,21 0 0,-21 0 0,0 0 16,1 0-16,-1 0 0,0-21 16,0 0-16,0 21 0,0-21 0,1-1 15,-1 1-15,0-21 0,0 21 16,-21-22-16,0 22 0,21-21 16,-21 0-16,0 20 0,0-20 0,0 21 15,0 0-15,0-22 0,0 22 16,0 0-16,-21 21 0,0 0 15,0 0-15,0 0 0,-1 0 16,-20 0-16,21 0 0,0 21 16,0 0-16,-1 22 0,1-22 0,21 0 15,-21 21-15,21-20 0,-21 41 16,21-21-16,0-20 0,0-1 16,0 0-16,0 0 0,0 0 0,0 0 15,0 1-15,21-22 0,0 0 16,0 0-16,1 0 0,-1 0 15,0 0-15,0 0 0,0 0 16,0-22-16,1 1 0,-1 0 16,0 0-16,-21-21 0,0 20 15,21 1-15,-21 0 0,21-21 0,-21 21 16,0-1-16,0 1 0,0 0 16,0 0-16,0 42 15,0 0 1,0 0-16,0 1 15,-21-1-15,21 21 0,0-21 0,0 0 0,0 22 16,0-22-16,0 0 16,0 0-16,0 22 0,21-22 0,0-21 15,22 21-15,-22 0 0,21 0 0,1-21 16,-1 0-16,0 21 0,22-21 16,-22 0-16,22 0 0,-22 0 0,21 0 15,1 0-15,-22 0 0,22-21 0,-22 21 16,0-21-16,1 0 15,-22 0-15,0 0 0,21-22 0,-42 22 16,0-21-16,22-1 0,-22 22 0,0-21 16,0 21-16,0 0 0,-22-1 15,1 1-15,0 0 0,-21 0 0,21 21 16,-1 0-16,-20 0 0,0 0 16,21 0-16,-22 21 0,1 0 0,21-21 15,-22 21-15,22 1 0,0-1 0,0 0 16,0 0-16,0 0 15,21 0-15,0 1 0,0-1 0,21 0 16,0-21-16,0 21 16,0 0-16,0-21 0,1 21 15,-1-21-15,0 22 0,0-1 0,0-21 0,0 21 16,22 0-16,-43 0 16,21 0-16,0 22 0,0-22 0,0 0 15,-21 21-15,0-20 0,22 20 0,-22 21 16,21-20-16,-21-1 15,0 0-15,0 1 0,0 20 0,0-20 16,0-1-16,0 21 0,0-20 0,0-1 16,0 0-16,-21 1 0,-1-1 15,1 0-15,0 1 0,0-22 0,0 0 16,0 0-16,-22 0 0,22 1 0,-21-22 16,-1 0-16,1 0 0,0 0 15,-1 0-15,1 0 0,0-22 0,-1 1 16,1 0-16,21 0 0,-21 0 15,20 0-15,1-22 0,0 22 16,21-21-16,0-1 0,0-20 0,0 21 16,0-22-16,0 22 0</inkml:trace>
  <inkml:trace contextRef="#ctx0" brushRef="#br0" timeOffset="103608.56">19537 12721 0,'42'0'16,"-84"0"-16,105-21 0,-42 21 0,-21-21 0,22 21 16,-22-21-16,0 0 0,0-1 0,0 1 15,0 0-15,0 0 16,-22 0-16,1 21 0,-21-21 0,0 21 16,20 0-16,-20 0 0,0 0 15,-1 0-15,1 21 0,0 0 0,-1 0 16,22 0-16,-21 22 0,21-22 15,0 21-15,-1-21 0,1 22 16,21-22-16,-21 21 0,21-21 0,0 0 16,0 1-16,0-1 0,0 0 15,21 0-15,0 0 0,22-21 0,-22 0 16,0 0-16,21 0 0,-20 0 0,20 0 16,0-21-16,1 21 15,-1-21-15,0 0 0,-21 0 0,22-1 0,-22-20 16,21 21-16,-21 0 0,1-22 0,-1 22 15,-21 0-15,0-21 0,0 21 16,0-1-16,0 1 0,0 42 31,0 1-15,0 20-16,0-21 0,0 0 0,0 22 16,0-22-16,0 0 0,0 21 15,0-21-15,0 1 0,0-1 0,0 0 16,21 0-16,0 0 0,0 0 0,0 1 15,1-22-15,-1 0 0,21 0 16,-21 0-16,0 0 0,22 0 0,-22 0 16,0-22-16,21 22 0</inkml:trace>
  <inkml:trace contextRef="#ctx0" brushRef="#br0" timeOffset="104488.07">20172 12594 0,'-21'-21'31,"-1"42"-31,22 0 0,-21 1 0,0-1 16,0 0-16,21 0 0,-21 21 0,0-20 15,21-1-15,0 21 0,0-21 16,-22 0-16,22 1 0,0-1 0,0 0 16,0 0-16,0-42 46,22 0-46,-22 0 16,21-1-16,0 1 0,-21 0 0,21 0 16,0 0-16,0 0 0,1-22 0,-1 22 15,0 0-15,0 0 0,0 21 16,-21-21-16,21 21 0,1 0 16,-22 21-16,0 0 0,0 21 15,21-21-15,-21 1 16,0-1-16,21 0 0,-21 0 0,21 21 15,-21-20-15,21-1 0,0 0 0,1 0 16,-1-21-16,21 21 0,-21 0 16,22-21-16,-1 0 0,0 0 15,1 22-15,-1-22 0,21 0 0,-20 0 16,-1 0-16,22 0 0,-22-22 16,0 1-16,-21 21 0,22-21 0,-22 0 15,0 0-15,0 0 0,0-22 16,-21 22-16,0 0 0,0-21 0,0 20 15,0-20-15,-21 21 0,0 0 0,0-22 16,0 43-16,0-21 0,-22 0 16,22 21-16,0 0 0,-21 0 0,20 0 15,-20 21-15,21 0 0,0 1 0,-22-1 16,22 21-16,0-21 0,21 22 16,0-22-16,0 21 0,0-21 15,0 22-15,0-22 0,0 0 16,0 0-16,0 0 0,21 0 0,0 1 15,22-22-15,-22 0 0,0 21 0,0-21 16,22 0-16,-22 0 0,21 0 16,-21-21-16,0 21 0,22-22 0,-22 1 15,0 0-15,0 0 0,0 0 0,1-22 16,-1 1-16,0 0 0,0-1 16,-21 1-16,21 0 0,0-22 0,1 22 15,-1-22-15,0 22 0,0-21 16,0 20-16,-21-20 0,21 20 0,-21 1 15,0 21-15,0 0 0,0 0 16,-21 42 0,0 21-16,0-21 0,0 22 0,0-1 15,-1 0-15,1 22 0,0-22 0,21 0 16,-21 1-16,21 20 0,0-20 16,0-1-16,0 0 0,0 1 0,21-1 15,0 0-15,0 1 0,1-22 16,-1 21-16,0-21 0,0 0 15,0 1-15,0-22 0,1 0 0,-1 21 16,0-21-16,21 0 0,-21-21 16,1 21-16,-1-22 0,0 1 0</inkml:trace>
  <inkml:trace contextRef="#ctx0" brushRef="#br0" timeOffset="106083.96">22246 12171 0,'0'0'0,"0"-21"0,0 0 0,0 42 16,-21 0-1,21 21-15,-21-21 0,0 22 0,-1-1 16,22 0-16,-21 1 16,0-1-16,0 0 0,0 1 0,0 20 15,21-20-15,-22-1 0,1-21 0,0 21 16,0 1-16,0-22 0,21 21 15,-21-21-15,21 1 0,-22-22 0,22 21 16,0 0-16,0-42 31,0 0-31,0-1 0,0 1 16,0 0-16,22-21 0,-1 21 16,0-22-16,-21 22 0,21-21 0,0 21 15,-21-1-15,0 1 0,21 0 16,-21 42-1,0 0 1,0 1-16,0-1 0,0 0 16,0 21-16,0-21 0,0 1 15,0-1-15,0 0 0,22 0 0,-22 0 16,0 0-16,0 1 0,21-1 16,0 0-16,0-21 0,0 21 0,0-21 15,1 0-15,-1 0 0,21 0 0,-21 0 16,0 0-16,22 0 0,-22 0 15,0 0-15,21-21 0,-20-21 0,-1 20 16,0 1-16,21-21 0,-21 0 16,1-1-16,-1 1 0,0 0 0,0-22 15,0 22-15,-21-22 0,21 1 16,-21 20-16,0-20 0,0 21 0,0-22 16,0 22-16,-21-1 0,0 22 15,0-21-15,-21 21 0,-1 0 0,1 21 16,0 0-16,-1 0 0,1 0 15,0 0-15,20 0 0,-20 21 0,21 0 16,0 21-16,0-21 0,-1 22 16,1-1-16,21 0 0,-21 1 0,21-1 15,0 0-15,0 1 0,0-1 16,0 0-16,0 1 0,0-22 16,0 21-16,21 1 0,0-22 0,1 21 0,-1-21 15,21 0-15,-21 1 0,22-1 16,-1 0-16,0-21 0,1 0 15,-1 21-15,0-21 0,1 0 0,20 0 16,-21 0-16,1 0 0,-1-21 0,0 0 16,-20 21-16,20-21 0,-21-1 15,-21-20-15,21 21 0,-21 0 0,0 0 16,21-22-16,-21 22 0,0 0 16,0 0-16,0 0 0,-21 42 31,21 0-31,-21-21 15,21 42-15,0-21 0,-21 1 0,21-1 16,0 0-16,0 21 0,0-21 0,0 1 16,0-1-16,0 0 0,0 0 15,0 0-15,21-21 0,0 21 0,0-21 16,1 0-16,-1 0 0,0 0 0,0 0 16,0 0-16,0 0 0,1 0 15,-1 0-15,0-21 0,0 21 0,0-21 16,0 0-16,1 0 0,-22 0 15,21-22-15,0 22 0,-21 0 0,0 0 16,21 0-16,0-1 0,-21 1 0,0 0 31,0 42-15,0 0-16,0 1 16,-21-1-16,21 0 0,-21 21 15,21-21-15,0 1 0,0-1 0,0 0 16,0 0-16,0 0 0,0 0 0,21 1 15,0-1-15,0-21 16,1 0-16,-1 0 0,0 0 0,0 0 16,21 0-16,-20 0 0,-1 0 15,0-21-15,0-1 0,0 1 0,-21 0 16,0 0-16,0-21 0,0 20 16,0-20-16,0 21 0,0-21 15,0 20-15,0 1 0,-21-21 0,21 21 16,-21 0-16,0 21 0,0-22 0,-22 22 15,22 0-15,0 0 0,0 0 16,0 0-16,21 22 16,0-1-16,0 0 15,21-21-15,0 0 16,0 0-16,0 21 0,22-21 0,-22 0 16,21 0-16,0 0 0,-20 0 0,20 0 15,0 0-15,1 0 16,-22 0-16,21-21 0,-21 21 0,22-21 0,-22 21 15,0-21-15,0 21 0,-21-22 16,21 22-16,-21 22 31,0-1-15,-21 0-16,0 0 0,21 21 0,-21-20 16,0 20-16,21 0 0,-22 1 0,22-1 15,-21 0-15,21 1 0,0-1 16,0 21-16,0-20 0,0-1 0,0 0 15,0 1-15,0-1 0,0 0 0,0 43 16,0-43-16,0 1 16,0-22-16,0 21 0,0-21 0,0 1 15,0 20-15,0-21 0,-21 0 16,21 0-16,0 1 16,-21-1-16,21-42 31,0-1-16,21 22-15,-21-21 0,21 0 0,-21 0 16</inkml:trace>
  <inkml:trace contextRef="#ctx0" brushRef="#br0" timeOffset="106423.14">23876 12658 0,'0'0'0,"0"-43"0,0 22 0,0 0 0,0 0 15,0 0-15,21 0 0,0-1 16,0 1-16,22 0 0,-22 21 0,0-21 16,21 0-16,-20 21 0,20 0 0,-21 0 15,21 0-15,-20 0 0,-1 0 16,0 0-16,0 21 0,-21 0 0,0 0 16,0 0-16,0 1 0,0-1 0,0 0 15,0 0-15,-21 0 0,0 0 16,0 1-16,21-1 0,-22 0 0,1-21 15,0 21-15,0-21 16,0 21-16,0-21 16,-1 0-16,22 21 15,-21-21-15,0 0 32</inkml:trace>
  <inkml:trace contextRef="#ctx0" brushRef="#br0" timeOffset="106668.37">24850 12933 0,'-22'0'78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6:09:27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804 0,'0'0'0,"0"43"0,-21-22 16,21 21-16,-21 1 0,21 20 15,0-21-15,0 22 16,-21-22-16,21 22 0,-21-22 0,21 22 16,-22-1-16,22-21 0,0 22 15,-21-1-15,21-20 0,-21 20 0,21-20 16,0-1-16,0 0 0,0 1 16,0-22-16,0 0 0,0 0 0,0 0 15,0 0-15,0-42 31,0 0-31,0 0 0</inkml:trace>
  <inkml:trace contextRef="#ctx0" brushRef="#br0" timeOffset="351.79">2159 1037 0,'0'-42'15,"0"84"-15,0-105 0,0 42 0,0-22 16,0 22-16,0-21 0,0 21 0,0-1 16,21 1-16,0 0 0,0 0 15,22 0-15,-22 21 0,21 0 0,-21 0 16,22 21-16,-1 0 0,-21 21 16,22 1-16,-1-1 0,0 0 15,-21 22-15,1-1 0,-1-20 16,0 20-16,0 1 0,-21-1 0,0-20 15,0 20-15,0 1 0,0-22 16,0 21-16,0-20 0,-21-1 0,0 22 16,21-22-16,0-21 0,-21 21 15,21-20-15,-22-1 0,22 0 0,0 0 16,-21-42 15,21 0-31,-21 0 16,21-1-16</inkml:trace>
  <inkml:trace contextRef="#ctx0" brushRef="#br0" timeOffset="559.66">2074 1545 0,'0'0'0,"21"0"31,1 0-31,-1-21 0,21 21 15,-21 0-15,22-21 0,-1 21 0,0-21 16,1 21-16,-1 0 0,0-21 16,1 21-16,-1 0 0,0 0 0,1-22 15,-22 22-15,21-21 16,-21 21-16,0 0 0,1 0 0</inkml:trace>
  <inkml:trace contextRef="#ctx0" brushRef="#br0" timeOffset="1398.53">3492 1524 0,'22'0'16,"-1"0"-1,-21-21-15,21 0 16,-21 0-16,21-1 0,-21 1 15,0 0-15,0 0 16,0 0-16,0 0 0,0-1 16,-21 1-16,0 21 0,0-21 15,-22 21-15,22 0 0,0 0 0,-21 0 16,20 0-16,-20 0 0,21 21 16,-21 0-16,20 1 0,1-1 0,-21 0 15,21 0-15,-22 21 0,22-20 16,0 20-16,0 0 0,0-21 0,0 22 15,21-22-15,-22 21 16,22-21-16,0 1 0,0-1 0,0 0 16,22-21-16,-1 0 0,21 0 15,-21 0-15,0 0 0,22 0 0,-22 0 16,21-21-16,-21 0 0,22-1 16,-1 1-16,0 0 0,-20 0 0,20 0 15,-21 0-15,0-1 0,0 1 16,1 0-16,-1 0 0,0 0 0,-21 0 15,0-1-15,0 1 0,0 0 16,21 21-16,-21 21 47,0 0-47,0 1 0,-21-1 0,21 0 16,0 21-16,0 1 0,0-1 15,0 0-15,-21 1 0,21 20 0,0-21 16,-21 22-16,21-1 0,0-20 15,0 20-15,0 1 0,0-1 0,0 1 16,0-1-16,21 1 0,0-1 16,-21 22-16,21-22 0,-21 1 0,0-1 15,21 1-15,0-1 0,-21 1 0,0-22 16,0 22-16,0-22 16,0 22-16,0-22 0,0 0 0,0 1 0,0-1 15,-21-21-15,0 0 0,21 0 16,-21-21-16,0 0 0,0 0 15,-1 0-15,1 0 0,-21-21 0,21 0 16,-22 0-16,1-21 0,0-1 16,-1 22-16,22-42 0,-21 20 0,21 1 15,-22-22-15,22 22 0,0-21 16,0-1-16,21 1 0,0-1 0,0 1 16,0-22-16,0 21 0,0 22 0,0-21 15,0-1-15,21 1 0,0 20 16,0-20-16,1 20 0,-1 1 0,21-21 15,-21 20-15,22 1 0,-22 0 16,21 20-16,-21-20 0,0 21 16,22 0-16</inkml:trace>
  <inkml:trace contextRef="#ctx0" brushRef="#br0" timeOffset="1799.38">3662 1672 0,'21'0'16,"-21"-21"-16,21 21 0,0-21 15,-21 0-15,21 0 0,1 21 16,-1-22-16,-21 1 0,21 0 16,0 0-16,-21 0 0,21 0 15,-21-1-15,0 1 0,0 0 16,-21 21-1,0 0 1,0 21-16,0 0 0,-1 1 16,1 20-16,21-21 15,-21 0-15,21 22 0,-21-1 0,21-21 0,0 21 16,0-20-16,0-1 16,0 0-16,0 0 0,21 0 0,0 0 15,0-21-15,22 0 0,-22 0 0,21 0 16,-21 0-16,22 0 0,-1-21 15,0 21-15,1-21 0,-1 0 0,0 0 16,-20 0-16,20-1 0,0 1 16,1-21-16,-22 21 0,21 0 0,-21-22 15,0 22-15,1-21 0,-1 21 16</inkml:trace>
  <inkml:trace contextRef="#ctx0" brushRef="#br0" timeOffset="3136.13">4466 1376 0,'0'0'0,"0"-21"16,0 0-16,0 42 31,-21 0-31,21 0 15,0 0-15,0 22 0,-21-22 16,21 0-16,0 21 0,-21-21 16,21 1-16,0 20 0,0-21 0,0 0 15,0 0-15,0 1 0,-22-1 16,22 0-16,0-42 31,0 0-15,0-1-16,43-83 31,-22 83-31,0 1 0,0-21 0,0 21 0,1 0 16,-1 21-16,0-22 15,0 22-15,0 0 0,0 0 0,1 0 16,-1 0-16,0 0 16,-21 22-16,21-1 0,-21 0 0,0 0 15,0 21-15,0-20 0,0-1 0,0 0 16,21 21-16,0-21 0,1 1 15,-1-1-15,0 0 0,0 0 0,21-21 16,1 21-16,-1-21 0,0 0 16,1 0-16,-1 0 0,0 0 0,1 0 15,-1-21-15,0 0 0,1 21 16,-1-21-16,-21 0 0,22-22 0,-22 22 16,21 0-16,-21-21 0,-21 20 15,0-20-15,0 21 0,0-21 16,0 20-16,0-20 0,0 21 0,0 0 15,-21-22-15,0 22 0,-21 21 16,20-21-16,1 0 0,0 21 0,-21 0 16,21 0-16,-1 0 0,1 0 15,0 21-15,-21-21 0,21 21 0,-1 0 16,1 1-16,21-1 0,-21 21 0,21-21 16,-21 0-16,21 1 0,0 20 15,0-21-15,0 0 0,0 0 16,0 1-16,21-1 0,0 0 0,0 0 15,1 0-15,-1-21 0,0 0 16,21 0-16,-21 0 0,1 0 0,20 0 16,-21 0-16,21-21 0,-20 0 15,-1 0-15,21 0 0,-21-1 0,0 1 16,1-21-16,-1 21 0,0-22 16,-21 1-16,21 0 0,-21-1 0,21-20 15,-21 21-15,21-22 0,-21 1 16,0-1-16,0 22 0,0-22 15,0 22-15,0 0 0,0-1 0,0 1 16,0 21-16,0 0 0,0-1 0,-21 22 16,0 0-16,0 0 15,0 22-15,21-1 0,0 0 16,-21 21-16,-1 1 0,22-1 0,-21 0 16,21 22-16,0-22 0,0 22 15,0-22-15,0 21 0,0-20 0,0-1 16,0 22-16,0-22 0,0 0 15,21 1-15,1-22 0,-1 21 0,0 0 16,0-20-16,21 20 0,-20-21 16,-1 0-16,21 0 0,0-21 0,-20 22 15,20-22-15,-21 0 0,21 0 16,-20 0-16,20 0 0,-21-22 0,21 1 16,-20 0-16,20 0 0,-21 0 15,0-22-15,22 22 0,-22-21 16,0 21-16,0-22 0,0 1 0,22-21 15,-43 20-15,0 22 0,0-21 16,0 21-16,0-1 0,0 1 16,-22 0-16,1 0 0,0 21 0,0 0 15,0 0-15,0 0 0,-1 0 16,1 0-16,-21 21 0,21 0 0,0 0 16,-1 22-16,1-22 0,0 21 15,0-21-15,0 22 0,0-22 16,-1 21-16,22-21 0,-21 22 0,21-22 15,0 21-15,0-21 0,0 1 16,0-1-16,21 0 0,1-21 0,-1 0 16,0 21-16,0-21 0,0 0 15,0 0-15,1 0 0,-1-21 0,0 0 16,0 21-16,0-21 0,0-1 16,1 1-16,-1 0 0,-21-21 0,0 21 15,21-1-15,-21-20 0,0 21 0,0 0 16,21 0-16,-21-22 0,0 22 15,0 0-15,0 42 16,0 0 0,0 0-16,0 1 0,0-1 15,0 0-15,0 0 0,0 21 0,0-20 16,0-1-16,0 21 0,0-21 16,21 0-16,0 22 0,1-22 0,-1 0 15,0 0-15,0-21 0,0 21 16,0 1-16,22-22 0,-22 0 0,21 0 15,1 0-15,-22 0 0,0 0 0,21 0 16,-21-22-16</inkml:trace>
  <inkml:trace contextRef="#ctx0" brushRef="#br0" timeOffset="3891.69">2032 2223 0,'0'0'0,"-21"0"0,42 0 62,0 0-62,0 0 0,22 0 16,-1 0-16,0 0 0,22 0 15,-1 0-15,22 0 0,0 0 0,-1 0 16,22 0-16,-21 0 0,21 0 16,-1 0-16,1 0 0,21 0 0,0 0 15,0 0-15,21 0 0,1 0 0,-22 0 16,42 0-16,-21-22 16,0 22-16,22 0 0,-1 0 0,-21-21 0,21 21 15,1-21-15,-22 21 0,0 0 16,0 0-16,0-21 0,1 21 15,-22 0-15,0 0 0,-22-21 0,22 21 16,-21 0-16,0 0 0,0 0 16,-21 0-16,-22 0 0,22 0 0,-22 0 15,-20 0-15,-1 0 0,0-21 0,-21 21 16,1 0-16,-1 0 0,0 0 16,0 0-1,-42 0 16,0 0-31,0 0 16,-1 0-16,1 0 16</inkml:trace>
  <inkml:trace contextRef="#ctx0" brushRef="#br0" timeOffset="4603.3">1693 3874 0,'-21'0'0,"0"21"16,21 0-16,0 21 0,0 22 15,-21-1-15,21 1 0,0-1 16,-21 1-16,21-1 0,0 22 16,0-22-16,0 1 0,0-1 15,-22 1-15,22-1 0,0-20 0,-21 20 0,21-20 16,0-22-16,0 21 16,0-21-16,0 0 0,0 1 0,0-44 31,21 1-31</inkml:trace>
  <inkml:trace contextRef="#ctx0" brushRef="#br0" timeOffset="5016.07">2222 3895 0,'-63'42'15,"21"0"1,20 1-16,-20-1 0,0 0 16,-1 1-16,1 20 0,0-20 0,-1-1 15,1 0-15,0 1 0,-1-1 16,1-21-16,21 21 0,-21-20 0,20-1 16,1 0-16,0-21 0,42 0 46,0 0-30,1 0-16,-22 21 16,21 0-16,0 0 0,-21 1 0,21-1 15,0 0-15,-21 0 0,21 21 16,1-20-16,-22 20 0,21-21 0,0 21 16,0-20-16,-21 20 0,21-21 15,0 0-15,-21 0 0,22 1 0,-1-1 16,0-21-16,0 0 15,0 0-15,0 0 0,1 0 16,-1-21-16,0-1 0</inkml:trace>
  <inkml:trace contextRef="#ctx0" brushRef="#br0" timeOffset="5427.83">2138 4699 0,'-21'0'0,"-1"0"16,22 21-16,22-21 47,-1 0-47,0-21 16,0 21-16,0-21 15,0 21-15,1-21 0,-1 21 16,-21-21-16,0-1 0,21 22 0,-21-21 15,0 0 1,-21 21-16,0 0 0,-1 0 16,1 0-16,0 0 0,0 0 15,0 21-15,0 0 0,21 1 16,0-1-16,-22 0 0,22 0 0,-21 0 16,21 0-16,0 22 0,0-22 15,0 0-15,0 21 0,0-20 0,0-1 16,0 0-16,0 0 0,0 0 15,21 0-15,1-21 0,-1 22 16,0-22-16,0 0 0,0 0 16,0 0-16,1 0 0,41-22 15,-42 22-15,22-21 0,-22 0 16,0 0-16</inkml:trace>
  <inkml:trace contextRef="#ctx0" brushRef="#br0" timeOffset="6075.46">2773 4530 0,'0'0'0,"0"21"16,0 0-1,-21 0-15,21 0 16,-22 1-16,22-1 0,0 0 16,0 0-16,0 0 0,0 22 0,0-22 15,0 0-15,0 0 0,22 0 16,-1-21-16,0 0 0,0 0 15,0 0-15,0 0 0,1 0 0,-1 0 16,0-21-16,21 0 0,-21 21 16,1-21-16,-1 0 0,0-1 0,0 1 15,0 0-15,-21 0 0,0 0 16,21 0-16,-21-1 0,0 1 16,0 0-16,0 0 0,0 0 15,-21 21 16,21 21-15,0 0-16,0 0 0,0 0 16,0 22-16,0-1 0,0 0 0,0 1 15,0-1-15,0 22 0,0-1 16,0 1-16,0-1 0,0 22 0,0-22 16,0 1-16,21 20 0,1-20 15,-1 21-15,-21-22 0,0 22 0,0-22 16,0 22-16,0-22 0,0 1 15,0-1-15,0 1 0,0-1 0,-21-20 16,-1 20-16,1-20 0,0-1 16,-21 0-16,21 1 0,-22-22 0,1 0 15,0 0-15,20 0 0,-20-21 16,-21 0-16,20 0 0,1-21 0,-22 0 16,22 0-16,-21 0 0,20-22 15,-20 1-15,20 0 0,-41-43 16,41 21-16,22 1 0,0 21 0,0-22 15,21 1-15,0-1 0,0 1 16,0 20-16,0-20 0,0 20 0,21 1 16,0 0-16,22-1 0,-22 1 15,21 0-15,0-1 0,1 22 16,-1-21-16,0 0 0,22-1 16,-22 1-16,22 0 0,-22-22 0</inkml:trace>
  <inkml:trace contextRef="#ctx0" brushRef="#br0" timeOffset="6663.47">3619 3874 0,'0'-22'0,"0"44"0,-21-65 15,0 22-15,0 0 0,0 0 0,-22 21 16,22 0-16,0 0 15,0 0-15,0 21 0,0 21 16,-1-21-16,1 22 0,21-1 0,0 22 16,-21-1-16,21 1 0,0-1 15,0 1-15,0-1 0,-21 1 0,21-1 16,0-21-16,0 1 0,0 20 0,0-20 16,0-1-16,0-21 0,0 21 15,0-20-15,0-1 0,0 0 0,0 0 16,0-42 15,0 0-31,0 0 16,0-1-16,0 1 0,0-21 15,0 21-15,21 0 0,0-22 0,-21 22 16,21 0-16,1-21 0,-1 20 16,0 1-16,0 0 0,21 0 0,-20 0 15,20 0-15,-21-1 0,21 22 16,1 0-16,-22 0 0,21 0 0,-21 22 15,1-1-15,20 0 0,-21 0 16,0 0-16,-21 22 0,0-22 16,0 21-16,0-21 0,0 0 0,-21 22 0,-42 20 15,41-42-15,-20 1 16,21-1-16,-21 0 0,20 0 16,-20-21-16,21 0 0,-21 21 0,20-21 15,1 0-15,-21 0 0,21 0 16,0-21-16,-1 0 15,22 0-15,0 0 16,22 21-16,-1-22 0,0 22 16,0-21-16,0 21 0,22-21 0,-22 21 15</inkml:trace>
  <inkml:trace contextRef="#ctx0" brushRef="#br0" timeOffset="7127.24">4254 4403 0,'0'0'0,"22"-21"0,-22-1 16,-22 22-1,1 0-15,0 0 16,0 22-16,0-1 0,0 0 16,-1 0-16,1 21 0,0-20 15,21-1-15,-21 21 0,0-21 0,21 0 16,-21 22-16,21-22 0,0 0 0,0 0 15,0 0-15,0 1 0,21-1 16,0-21-16,0 0 0,0 0 16,22 0-16,-22 0 0,0 0 15,21 0-15,-21 0 0,22 0 0,-22-21 16,21-1-16,-21 1 0,1 21 0,-1-21 16,0 0-16,0 0 0,-21 0 15,0-22-15,0 22 0,0-21 0,0 21 16,0-22-16,-21 1 0,0 21 0,0-22 15,-1 22-15,1-21 0,0 21 16,0 0-16,0 21 0,-22 0 0,22 0 16,0 0-16,0 0 15,0 21-15,0 0 0,-1 0 0,1 0 0,0 0 16,21 22-16,0-22 0,-21 21 16,21-21-16,0 22 0,0-22 15,0 0-15,0 21 0,21-20 0,-21-1 16,21-21-16,22 21 0,-22 0 15,21-21-15,-21 0 0,22 0 0,-1 0 16</inkml:trace>
  <inkml:trace contextRef="#ctx0" brushRef="#br0" timeOffset="7831.83">4995 4360 0,'0'-63'16,"0"126"-16,-21-147 15,0 63-15,0 21 0,0 0 16,-1 0-16,1 0 0,0 0 0,0 0 16,-21 21-16,20-21 0,1 21 0,-21 0 15,21 0-15,0 22 0,-1-22 16,1 0-16,21 0 0,0 21 0,0-20 16,0-1-16,0 0 0,0 0 15,0 0-15,0 0 0,0 1 0,21-1 16,1-21-16,-1 21 0,0-21 15,21 0-15,-21 0 0,1 0 16,20 0-16,-21 0 0,0 0 0,0 0 16,1 0-16,-1-21 0,0 21 0,0-21 15,-21-1-15,0 1 0,0 0 16,21 0-16,-21 0 0,21 0 0,-21-1 16,0-20-16,0 21 0,0 0 0,0 0 15,0-1-15,0 1 0,0 0 16,0 42-1,0 0 1,0 1-16,0-1 0,0 0 16,0 0-16,0 21 0,0-20 15,0-1-15,0 0 0,0 0 0,0 0 16,0 0-16,0 1 0,22-1 16,-1-21-16,0 0 0,-21 21 0,21-21 15,0 0-15,22 0 0,-22 0 0,0 0 16,0 0-16,21-21 0,-20 21 15,-1-21-15,0-1 0,0 1 0,0 21 16,0-21-16,1 0 0,-1 0 0,-21 0 16,21-1-16,-21 1 0,21-21 15,-21 21-15,0 0 0,0-1 16,0 44 15,0-1-31,0 0 0,0 0 16,0 0-16,0 0 0,0 1 15,0-1-15,0 0 0,0 0 0,0 0 16,0 0-16,0 1 16,21-22-1,0 0-15,1 0 0,-1 0 16,0 0-16,0 0 0,0-22 16,0 22-16,1-21 0,-1 21 15</inkml:trace>
  <inkml:trace contextRef="#ctx0" brushRef="#br0" timeOffset="8355.53">6075 4276 0,'0'0'0,"0"-21"0,-21 21 16,-1 0 0,1 0-16,0 0 0,0 0 0,-21 0 15,20 0-15,-20 0 0,21 21 16,-21 0-16,20 0 0,1 0 0,-21 22 15,21-22-15,0 0 0,21 0 16,0 0-16,0 0 0,-22 1 0,22-1 16,0 0-16,0 0 0,0 0 0,22-21 15,-1 21-15,0-21 0,0 0 16,0 0-16,22 0 0,-22 0 0,0 0 16,21 0-16,-21 0 0,1 0 15,20 0-15,-21-21 0,0 0 0,22 0 16,-22 0-16,0 0 0,-21-22 0,21 22 15,0-21-15,0-1 0,-21-20 16,0 21-16,22-22 0,-22 1 0,21 20 16,-21-20-16,0-1 0,0 1 15,21 20-15,0-20 0,-21 21 0,0-1 16,0 1-16,0 0 0,0 20 0,0 1 16,0 0-16,0 42 31,-21 0-31,0 22 0,21-1 0,0 0 15,-21 1-15,21 20 0,-22-20 16,22 20-16,0 1 0,0-1 0,0 1 16,0-1-16,0 1 0,0-22 15,0 21-15,0-20 0,0-1 0,0-21 16,0 22-16,22-22 0,-1 0 0,0-21 16,-21 21-16,21-21 0,0 0 15,0 0-15,1 0 0,-1 0 16,0-21-16,0 21 0,0-21 0</inkml:trace>
  <inkml:trace contextRef="#ctx0" brushRef="#br0" timeOffset="9068.12">7324 3683 0,'21'-21'0,"-42"42"0,42-63 0,-21 21 16,0-1-16,0 1 0,0 42 31,0 1-31,-21-1 16,-1 0-16,1 21 0,0 1 0,0-1 15,0 21-15,0 1 0,-22-1 0,22-20 0,-21 20 16,21 1-16,-22-1 15,1-20-15,21 20 0,0-21 0,-1 1 16,1-22-16,0 21 0,21-21 0,0 1 16,0-1-16,0-42 31,0-1-31,0 1 16,21 0-16,-21 0 0,21-21 15,1-1-15,-22 1 0,21 0 0,0-1 16,0-20-16,21-1 0,-20 22 15,-1-22-15,21 22 0,-21-21 16,0 20-16,1 1 0,-1 0 0,0 20 16,0 1-16,0 0 0,0 21 15,-21 21-15,0 22 16,0-22-16,0 21 0,0-21 0,22 43 16,-22-22-16,0 0 0,0 22 15,0-1-15,0-20 0,0-1 0,0 22 16,0-22-16,0 0 0,0 1 0,0-1 15,0-21-15,0 21 0,21-20 16,-21-1-16,0 0 0,0 0 16,0-42 15,0 0-15</inkml:trace>
  <inkml:trace contextRef="#ctx0" brushRef="#br0" timeOffset="9255.01">6964 4360 0,'0'-21'31,"21"21"-15,0 0-16,0 0 0,22 0 16,-22-21-16,21 21 15,0 0-15,1-21 0,-1 21 0,0 0 16,22-21-16,-22 0 0,22 21 0,-1-22 15,-20 1-15,20 0 0,1 0 16,-1 0-16</inkml:trace>
  <inkml:trace contextRef="#ctx0" brushRef="#br0" timeOffset="9491.87">8107 3895 0,'-21'0'16,"-1"0"-1,1 0-15,0 21 0,0 0 16,-21 0-16,20 0 0,1 22 0,-21-22 15,21 21-15,0 1 0,-22-1 16,22 0-16,0 1 0,0-22 16,21 21-16,0 0 0,0-20 0,0 20 15,0-21-15,0 0 0,21 0 0,0 1 16,0-1-16,0-21 0,22 0 16,-22 21-16,21-21 0,1 0 0,-1 0 15,-21 0-15,21 0 0,1-21 0,-1 0 16,0-1-16,-20 1 0,20 0 15,-21 0-15</inkml:trace>
  <inkml:trace contextRef="#ctx0" brushRef="#br0" timeOffset="10768.14">8615 3577 0,'21'-63'0,"-42"126"0,42-169 0,-21 43 15,0 21-15,0 20 0,0-20 0,0 21 16,0 0-16,0 0 0,-21 21 15,0 0-15,21 21 0,-22 0 16,1 0-16,0 21 0,21 22 0,-21-22 16,21 22-16,0-1 0,-21 1 15,21-22-15,-21 43 0,21-22 0,-22 1 16,22-1-16,0-20 0,0 20 16,-21 1-16,21-22 0,0 0 0,0 1 15,0-1-15,0 0 0,0-21 16,0 1-16,0-1 0,0 0 0,0 0 15,21-21-15,1 0 0,-1 0 16,0 0-16,0 0 0,0 0 16,0 0-16,1-21 0,-1 21 0,0-21 15,0 0-15,21-22 0,-20 22 16,-1 0-16,0-21 0,0 20 0,0-20 16,0 21-16,1-21 0,-1 20 0,-21 1 15,0 0-15,21 0 0,-21 0 16,0 0-16,0 42 31,0 0-31,-21 0 0,21 0 16,-21 0-16,21 22 0,0-22 0,0 0 15,0 21-15,0-20 0,0-1 0,0 0 16,0 0-16,0 0 0,0 0 16,0 1-16,0-1 0,42-21 15,-21 0-15,0 0 0,0 0 16,1 0-16,20 0 0,-21 0 15,0 0-15,0-21 0,22-1 0,-22 1 16,0 0-16,0 0 0,0 0 16,-21 0-16,22-1 0,-1-20 0,0 21 15,-21-21-15,0 20 0,0 1 0,21 0 16,-21 0-16,0 0 0,0 42 31,0 0-15,0 0-16,-21 0 0,21 22 0,-21-22 15,21 0-15,0 21 0,0-20 16,0-1-16,0 0 0,0 21 0,0-21 16,0 1-16,0-1 0,21 0 15,0-21-15,0 0 16,0 0-16,1 0 0,-1 0 0,0 0 16,0 0-16,-21-21 0,0 0 15,0-1 1,0 1-16,0 0 0,0 0 0,0 0 15,0-22-15,0 22 0,0-21 0,0 21 16,-21 0-16,21-22 0,-21 22 16,0 0-16,-1 0 0,22 0 0,0-1 15,-21 22-15,21-21 16,21 0 0,1 21-1,-1 0-15,0-21 0,21 0 0,-21 21 16,22 0-16,-1 0 15,0 0-15,1 0 0,-22 0 0,21 0 16,-21 0-16,22 0 0,-22 21 0,0 0 16,-21 21-16,21-20 0,-21-1 15,21 21-15,-21-21 0,0 22 0,0-22 16,0 21-16,0-21 0,0 0 0,0 22 16,0-22-16,-21 0 0,0 0 15,21 0-15,-21 1 0,21-1 0,0 0 16,-21 0-16,0 0 15,21-42 17,0 0-17,0 0-15,0 0 0,0-1 16,0-20-16,21 21 0,0-21 0,0 20 16,0-20-16,22 0 0,-22-1 0,21 1 15,-21 0-15,22 21 0,-1-22 16,0 22-16,1 0 0,-1 0 0,0 21 15,-21 0-15,22 0 0,-22 0 0,0 21 16,0 0-16,0 0 0,-21 0 16,0 1-16,0 20 0,0 0 0,0-21 15,0 22-15,0-22 0,0 21 0,-21-21 16,0 22-16,21-22 0,-21 0 16,0 0-16,21 0 0,0 1 15,-21-22-15,21 21 0,-22-21 16,22 21-16,22-42 31,-1 0-31,0 21 16</inkml:trace>
  <inkml:trace contextRef="#ctx0" brushRef="#br0" timeOffset="11219.88">10964 3958 0,'0'-21'0,"0"42"0,0-63 16,-21 21-16,21 0 0,-21 21 16,0-22-16,0 22 0,-1 0 15,1 0-15,0 0 0,0 0 0,0 22 16,0-22-16,-1 21 0,1 21 0,-21-21 16,21 22-16,0-22 0,-1 21 15,1-21-15,21 22 0,0-22 0,0 0 16,0 0-16,0 0 0,43 0 15,-22 1-15,0-22 0,0 0 16,21 0-16,-20 0 0,20 0 0,-21 0 16,0 0-16,22 0 0,-22 0 15,0 0-15,0 0 0,0 0 16,0 21-16,1 0 16,-22 0-16,0 0 15,0 0-15,0 1 16,-22-1-16,1-21 0,0 21 15,0-21-15,-21 0 0,20 21 0,1-21 16,-21 0-16,0 0 0,20 0 0,-20 21 16,21-21-16,-21 0 0,20 0 15,-20 0-15,21 0 0,0 0 0,0 0 16,-1-21-16,1 21 16,21-21-16,0 0 15,0 0-15,0-1 0,0 1 16</inkml:trace>
  <inkml:trace contextRef="#ctx0" brushRef="#br0" timeOffset="11563.72">9758 3429 0,'0'0'0,"0"21"16,21-21-1,0 0-15,0 0 16,0 0-16,1 0 0,-1 0 16,0 0-16,0 0 0,-21-21 0,0 0 15,0 0-15,-21 0 31,0 21-31,0 0 0,-1 0 0,1 0 16,0 0-16,0 21 0,0-21 16,0 21-16,-1-21 0,1 21 0,-21 0 15,21-21-15,0 0 16,-1 21-16,1 1 0</inkml:trace>
  <inkml:trace contextRef="#ctx0" brushRef="#br0" timeOffset="11876.69">8340 3620 0,'63'0'15,"-21"0"-15,-20 0 16,20 0-16,0 0 0,-21 0 0,22 0 16,-1 0-16,0 0 0,1 0 15,-1 0-15,0 0 0,-20-22 0,20 22 16,-21 0-16,0 0 0,0 0 16,1 0 30</inkml:trace>
  <inkml:trace contextRef="#ctx0" brushRef="#br0" timeOffset="12655.45">12806 3048 0,'0'0'0,"21"-21"0,0 0 0,0 0 15,22-1-15,-22 1 0,-21 0 0,21 0 16,-21 0-16,0 0 0,0-1 15,0 1-15,0 0 16,-21 21-16,0 0 16,-22 0-16,22 21 15,0 0-15,0 1 0,-22 20 0,22 0 16,-21 22-16,0-1 0,-22 1 0,22 20 16,-22 1-16,22 0 0,-22-1 15,1 1-15,-1 0 0,1-1 0,-1 1 16,1-21-16,-1 20 0,1 1 15,-1 0-15,1-22 0,21 1 0,-22-1 16,22 1-16,-1-1 0,1-21 16,0 22-16,-1-22 0,1 22 0,21-22 0,-21 0 15,20 1-15,-20-22 0,21 21 16,0 1-16,-22-22 0,22 0 16,0 0-16,21 0 0,-21-21 0,0 0 15,42-21 32,0 21-47,-21-21 0,21 0 16,0 21-16</inkml:trace>
  <inkml:trace contextRef="#ctx0" brushRef="#br0" timeOffset="15201.1">13102 3662 0,'0'0'0,"0"-21"16,0 0-16,0-1 15,0 1-15,0 0 0,0 0 16,0 0-16,0 0 0,-21-1 15,0 22-15,0-21 16,-1 21-16,1 0 0,0 0 0,-21 21 16,21 1-16,-22-1 0,22 0 15,-21 21-15,21 1 0,-1-1 16,-20 0-16,21 1 0,0 20 0,0-21 16,-1 22-16,1-1 0,0 1 0,21-1 15,0-20-15,0 20 0,0-20 0,0 20 16,0-21-16,0-20 0,21 20 15,0-21-15,1 0 0,20 0 0,0 1 16,1-22-16,-1 0 0,0 0 16,22 0-16,-22 0 0,22 0 15,-22-22-15,0 22 0,22-21 0,-22 0 16,0-21-16,1 21 0,-1-1 0,0-20 16,1 21-16,-1-21 0,-21-1 15,0 22-15,22-21 0,-22-1 0,-21 1 16,21 21-16,-21-21 0,21 20 15,-21 1-15,0 0 0,-21 21 16,0 0 0,0 21-16,21 22 0,-21-22 15,-1 21-15,1-21 0,21 22 16,0-1-16,-21 0 0,21-21 0,0 22 16,0-22-16,0 21 0,0-21 15,0 1-15,0-1 0,0 0 0,0 0 16,21-21-16,0 0 0,-21 21 0,22-21 15,20 0-15,-21 0 0,0 0 16,0 0-16,22-21 0,-22 21 0,21-21 16,-21 0-16,1 0 0,-1-1 0,0 1 15,0 0-15,-21-21 0,0 21 16,0-22-16,0 22 0,0-21 0,-21 21 16,0-1-16,0-20 0,-1 21 15,1 0-15,0 0 0,-21 21 0,21-22 16,-1 22-16,1 0 0,0 0 15,21-21 1,21 0 0,0 21-16,1 0 15,20 0-15,-21-21 0,21 21 16,1 0-16,-1 0 0,0 0 0,1 0 16,-1 0-16,0 0 0,1 0 0,-22 21 15,21 0-15,-21 0 0,1 1 16,-1-1-16,0 0 0,-21 21 15,0-21-15,0 43 0,0-43 16,0 21-16,0-20 0,0-1 0,0 0 16,0 0-16,0 0 0,0 0 15,-21 1-15,21-1 0,-21-21 16,21-21 31,0-1-47,0 1 0,0 0 15,0-21-15,21 21 0,0-22 0,0 1 16,0 0-16,0-1 0,1 1 16,-1 21-16,0-22 0,0 22 15,21-21-15,-20 21 0,20 21 0,-21 0 16,0 0-16,22 0 0,-22 0 16,0 21-16,0 0 0,-21 0 0,0 0 15,21 22-15,-21-1 0,0 0 0,0 1 16,0-22-16,0 21 0,0 1 15,0-22-15,0 21 0,0-21 0,0 0 16,0 1-16,-21-1 0,21 0 16,0-42 15,0 0-31,0-1 16,0 1-16</inkml:trace>
  <inkml:trace contextRef="#ctx0" brushRef="#br0" timeOffset="15486.93">15198 3408 0,'0'0'0,"0"21"16,-22 0-1,22 0-15,0 22 0,0-1 16,-21 0-16,21 1 0,-21-1 0,0 0 15,21 22-15,-21-22 0,0 22 16,-1-22-16,1 22 0,0-22 16,0 0-16,21 22 0,-21-22 0,21 0 15,-21-20-15,21 20 0,0-21 0,0 0 16,0 0-16,0 1 0,0-1 16,21-21-16,0 0 15,0 0-15,0-21 0,0-1 16,1 1-16,-1 0 15</inkml:trace>
  <inkml:trace contextRef="#ctx0" brushRef="#br0" timeOffset="15695.82">14880 3895 0,'0'21'0,"21"-21"31,0 0-15,1 0-16,-1 0 0,0 0 16,21 0-16,-21 0 0,1 0 15,-1 0-15,0 0 0,21 0 0,-21 0 16,1-21-16,20 0 0,-21 21 16,0 0-16,0 0 0</inkml:trace>
  <inkml:trace contextRef="#ctx0" brushRef="#br0" timeOffset="16079.59">15494 4106 0,'0'0'0,"0"22"31,21-22-31,0 0 0,0 0 0,1 0 16,-1 0-16,0-22 0,0 22 0,0-21 15,0 0-15,1 0 0,-1 21 16,0-21-16,0 0 0,-21-1 16,0 1-16,0 0 0,0 0 15,0 0-15,-21 21 16,0 0-16,0 0 0,-1 0 16,1 0-16,0 21 0,-21 0 0,21 0 15,-1 0-15,1 22 0,0-22 16,0 21-16,0-21 0,0 22 0,21-22 15,-22 0-15,22 21 0,0-20 0,0-1 16,0 0-16,22-21 0,-1 21 16,0-21-16,0 0 0,0 0 15,0 0-15,22 0 0,-22 0 16,0 0-16,0 0 0,0-21 16,1 21-16,-1-21 0,0 0 0,0-1 15</inkml:trace>
  <inkml:trace contextRef="#ctx0" brushRef="#br0" timeOffset="16852.15">15917 3874 0,'0'0'15,"21"0"-15,1-22 0,-1 22 0,0 0 16,0 0-16,0 0 0,0 0 16,1 0-16,-1 22 0,0-1 0,0 0 15,0 0-15,0 0 0,-21 22 16,0-22-16,0 21 0,0 0 15,0-20-15,-21 20 0,0-21 0,0 0 16,0 22-16,0-22 0,-1 0 0,1 0 16,0-21-16,21 21 0,-21-21 15,21 21-15,21-42 32,0 21-32,0-21 0,1 0 15,-22 0-15,21 0 0,0-1 0,0 1 16,0-21-16,22 21 0,-22-22 15,0 1-15,0 21 0,0-21 0,0-1 16,22 1-16,-22 0 16,-21 20-16,0 1 15,-21 42 1,0 1-16,-1-1 16,1 21-16,21-21 0,-21 22 15,21-22-15,-21 21 0,21 0 0,-21-20 16,21 20-16,0-21 0,0 21 0,0-20 15,0 20-15,21-21 0,0 0 16,0 0-16,0-21 0,1 22 0,-1-1 16,21-21-16,-21 0 0,22 0 0,-1 0 15,-21 0-15,21 0 0,1 0 16,-22-21-16,21-1 0,-21 1 16,1 0-16,-1 0 0,0 0 0,0-22 15,-21 1-15,21 0 0,0-1 16,-21 1-16,22-21 0,-1 20 0,-21-20 15,21-1-15,0 1 0,0 20 16,-21-20-16,21-1 0,1 22 0,-1-21 16,-21 20-16,0 1 0,0 21 15,0 0-15,0-1 0,0 1 0,-21 42 32,-1 1-32,22 20 15,-21 0-15,0 1 0,0-1 0,0 0 16,21 22-16,-21-22 0,-1 22 0,22-22 15,-21 21-15,0-20 0,21 20 16,0-20-16,0 20 0,0-21 0,0 1 16,0-22-16,0 21 0,0-21 15,21 1-15,0-1 0,1 0 0,-1 0 16,0-21-16,0 0 0,0 0 0,22 0 16,-22 0-16,0 0 0,21 0 15,-21-21-15,1 0 0,-1 0 0,0-1 16,0 1-16</inkml:trace>
  <inkml:trace contextRef="#ctx0" brushRef="#br0" timeOffset="17045.04">16722 3831 0,'21'0'15,"0"0"-15,0 0 0,0 0 16,0 0-16,1 0 0,-1 0 16,21 0-16,0 0 0,-20 0 15,20-21-15,0 21 0,-21-21 0</inkml:trace>
  <inkml:trace contextRef="#ctx0" brushRef="#br0" timeOffset="17539.13">17865 3598 0,'0'-21'0,"0"42"0,21-63 0,-21 21 16,0 0-16,0 0 0,21-1 16,-21 44-1,0-1-15,0 0 16,0 21-16,0 1 0,0-1 16,-21 0-16,21 22 0,-21-22 0,-1 0 15,1 22-15,0-22 0,21 1 16,-21-1-16,0 0 0,0 1 0,-1-1 15,22-21-15,0 21 0,-21-20 0,21-1 16,-21-21-16,21 21 0,-21-21 16</inkml:trace>
  <inkml:trace contextRef="#ctx0" brushRef="#br0" timeOffset="18123.32">17462 3598 0,'0'-21'0,"0"42"0,0-84 0,0 42 0,0 0 15,0-1-15,22-20 0,-1 21 16,21 0-16,-21-22 0,0 22 0,22 0 16,-22 0-16,21 0 15,1 21-15,-22 0 0,21 0 0,-21 0 16,22 0-16,-22 0 0,0 42 0,0-21 15,21 22-15,-20 20 0,-1-21 16,0 1-16,0 20 0,0 1 0,-21-22 16,0 0-16,21 22 0,-21-22 15,0 1-15,0-1 0,0 0 0,0 1 16,0-1-16,0-21 0,0 0 0,0 0 16,0 1-16,-21-44 31,21 1-31,0 0 15,0 0-15,0 0 0,0-22 0,0 22 16,0-21-16,21 21 0,1-22 16,-1 1-16,0-21 0,21 20 15,-21-20-15,22 20 0,-22-20 0,21-1 16,1 22-16,-1-21 0,0 20 16,1 1-16,-1 0 0,0 20 0,22 1 15,-22 0-15,0 21 0,1 0 0,-22 21 16,21 22-16,-21-1 0,1 0 15,-1 22-15,-21-22 0,0 22 0,0-1 16,0 1-16,0-1 0,-21 1 16,-1-22-16,1 21 0,0 1 15,0-22-15,21 1 0,-21-1 0,0 0 16,-1 1-16,22-22 0,0 0 16,0 0-16,0 0 0,0 0 0,0-42 46,0 0-46,22 21 0,-1-21 0</inkml:trace>
  <inkml:trace contextRef="#ctx0" brushRef="#br0" timeOffset="18507.09">18944 3916 0,'0'21'16,"21"-21"-1,0 0 1,1 0-16,-1 0 0,0 0 0,0 0 16,0 0-16,22 0 0,-1 0 15,-21 0-15,0-21 0,22 21 0,-22-21 16,0 0-16,0 21 0,0-22 0,-21 1 16,0 0-16,0 0 15,0 0-15,-21 21 0,0-21 16,-21 21-16,20 0 0,1 0 15,-21 0-15,21 0 0,0 21 16,-22 0-16,22 0 0,0 0 0,0 22 16,21-22-16,-21 21 0,21-21 15,-22 22-15,22-22 0,0 0 0,0 21 16,0-21-16,0 1 0,22-1 0,-1 0 16,0-21-16,0 21 0,21-21 15,-20 0-15,20 0 0,0 0 0,1 0 16,-1 0-16,0 0 0,22 0 15,-22-21-15,0 0 0,-20 0 0,20-1 16,0 1-16</inkml:trace>
  <inkml:trace contextRef="#ctx0" brushRef="#br0" timeOffset="19363.58">19791 3747 0,'0'-22'0,"0"44"0,0-22 31,-21 21-16,21 0-15,0 0 0,-22 0 0,1 0 16,0 22-16,21-22 0,0 0 0,0 21 16,-21-20-16,21 20 0,-21-21 15,21 0-15,0 0 0,-21 1 0,21-1 16,0 0-16,0-42 47,0 0-47,21-1 15,-21 1-15,21 0 0,0 0 0,0-21 16,-21 20-16,21 1 0,1-21 0,-1 21 16,0-22-16,0 22 0,0 0 15,0 0-15,-21 0 0,22 21 0,-1 0 16,0 0-16,0 0 16,-21 21-16,21 0 0,-21 0 15,0 0-15,0 1 0,0-1 0,0 21 16,0-21-16,0 22 0,0-22 15,21 21-15,1-21 0,-22 0 16,21 1-16,0 20 0,0-42 0,0 21 16,-21 0-16,43 0 0,-22-21 15,0 0-15,21 0 0,-21 0 16,1 0-16,-1-21 16,-21 0-16,21 0 0,-21 0 0,21 0 15,0-22-15,-21 22 0,21-21 0,1-1 16,-22 22-16,21-21 0,-21 0 15,21 20-15,-21 1 0,21 0 0,-21 0 16,0 0-16,0 42 31,0 0-31,-21 0 0,21 0 16,-21 1-16,21 20 0,-21-21 16,21 0-16,0 22 0,0-22 0,0 21 15,0-21-15,0 0 0,0 1 0,0 20 16,0-21-16,21-21 0,0 21 15,0 0-15,0 1 0,0-22 0,1 0 16,-1 0-16,0 0 0,0 0 0,0 0 16,0-22-16,1 22 0,-1-21 15,0-21-15,0 21 0,0 0 0,0-22 16,1 1-16,-1 21 0,0-22 16,-21 1-16,21 21 0,0-21 15,-21 20-15,21-20 0,-21 21 0,0 0 16,-21 21-1,0 21 1,21 0-16,-21 0 0,21 0 0,-21 1 16,0 20-16,21 0 0,0-21 15,0 22-15,0-22 0,0 0 0,0 21 16,0-20-16,21-1 0,0 0 16,0-21-16,21 21 0,-20-21 0,-1 0 15,21 0-15,0 0 0,-20 0 0,20 0 16,-21-21-16,0 0 0,22 21 15</inkml:trace>
  <inkml:trace contextRef="#ctx0" brushRef="#br0" timeOffset="20744.25">5186 5821 0,'0'21'15,"21"-21"1,0 0-16,0 0 16,0-21-16,1 0 0,-1 21 0,21-21 15,-21-1-15,22 1 0,-22 0 16,0 0-16,0 0 0,0 0 0,0-1 16,-21 1-16,0 0 0,0 0 15,0 0-15,-21 21 0,0-21 16,0 21-16,-21 0 0,-1 0 0,1 0 15,0 0-15,-1 21 0,1-21 0,0 21 16,-1 0-16,1 0 0,0 0 16,20 22-16,-20-22 0,0 0 15,21 0-15,-1 22 0,1-22 0,0 0 16,21 0-16,0 0 0,0 0 0,0 1 16,0-1-16,0 0 0,21 0 15,0 0-15,22 0 0,-22 1 0,21-22 16,1 21-16,-22 0 0,21 0 15,0 0-15,1 0 0,-1-21 0,22 22 16,-22-1-16,0-21 0,-21 21 0,22 0 16,-22 0-16,0 0 15,0 1-15,-21-1 0,0 0 0,0 21 0,-21-21 16,-21 22-16,21-22 0,-22 21 16,1-21-16,-22 1 0,22 20 15,-21-21-15,20 0 0,-20-21 0,20 21 16,-20-21-16,-1 0 0,1 0 0,-1 0 15,22 0-15,-21 0 0,-1-21 16,22 0-16,-22 0 0,22 0 0,21 0 16,-22-1-16,22 1 0,0-21 15,0 0-15,21 20 0,0-20 0,0 21 16,0-21-16,0 20 0,0 1 16,0 0-16,21 0 0,0 0 15,0 0-15,1 21 0,41-22 16,-42 22-16,22 0 0,-22 0 15,21 0-15,0 0 0</inkml:trace>
  <inkml:trace contextRef="#ctx0" brushRef="#br0" timeOffset="21807.88">5948 6075 0,'0'0'0,"0"-21"15,0 0-15,0-1 0,0 1 16,0 0-16,0 0 16,0 0-16,0 0 0,-21 21 15,-1-22-15,1 22 16,0 0-16,0 22 15,21-1-15,-21 0 0,21 0 16,0 0-16,0 22 0,-21-22 16,21 21-16,-22 0 0,1 1 15,21-1-15,0 0 0,0 1 0,-21-22 16,21 21-16,0 1 0,0-1 16,0-21-16,0 21 0,0-20 0,0-1 15,21 0-15,0-21 0,1 0 0,20 21 16,-21-21-16,0 0 0,22 0 15,-22 0-15,21-21 0,-21 0 0,22 0 16,-22 21-16,21-22 0,-21-20 0,22 21 16,-22 0-16,0-22 0,21 22 15,-21-21-15,1 0 0,-1 20 0,0-20 16,-21 21-16,21-21 0,-21 20 0,0 1 16,0 0-16,0 0 15,0 0-15,-21 21 0,0 0 0,0 0 16,-1 0-16,1 0 15,0 21-15,21 0 0,0 0 16,0 0-16,0 1 16,0-1-16,21 0 15,-21 0-15,21 0 0,1 0 16,-1 1-16,-21-1 0,21 0 16,-21 0-16,21 0 0,-21 0 15,21 1-15,0-22 0,-21 21 16,0 0-16,22-21 0,-1 0 15,0 21-15,0-21 16,0 0-16,0 0 16,1 0-16,-1-21 0,0 0 15,0 0-15,0-1 16,0 1-16,1 0 0,-1 0 0,0 0 16,0 0-16,0-1 0,-21 1 15,21-21-15,1 21 0,-1 0 0,0-1 16,-21 1-16,0 0 0,21 21 15,-21-21-15,0 42 32,0 0-32,0 0 0,-21 1 0,21-1 15,-21 0-15,21 0 0,0 0 16,0 0-16,0 1 0,0 20 16,0-21-16,0 0 0,0 0 0,0 1 15,0-1-15,21 0 0,0-21 16,0 0-16,22 0 0,-22 0 15,0 0-15,0 0 0,0 0 0,0 0 16,22-21-16,-22 21 0,-21-21 0,21-1 16,0 22-16,0-21 0,-21 0 15,0 0-15,0 0 0,0 0 0,0-1 16,0 1-16,-21-42 16,21 42-16,-21-1 0,0 1 0,0 0 15,0 0-15,-22 0 0,22 21 16,0 0-16,0 0 0,-22 0 0,22 0 15,0 0-15,0 0 0,-21 21 16,20 0-16,1 0 0,0-21 0,0 21 16,21 1-16,0-1 0,0 0 0,0 0 15,21-21 1,0 0-16</inkml:trace>
  <inkml:trace contextRef="#ctx0" brushRef="#br0" timeOffset="22139.98">7472 5800 0,'0'0'16,"0"-43"-16,0 22 0,0 0 0,0 0 0,0 0 16,-21 21-16,21-21 0,0-1 15,-22 22-15,1 0 0,0 22 16,21-1-16,0 0 0,0 0 15,-21 21-15,21 1 0,0-1 16,0-21-16,-21 22 0,21-1 0,0 0 16,0 1-16,0-1 0,0 0 15,-21-21-15,21 22 0,0-1 0,-22-21 16,22 22-16,0-22 0,0 0 16,0 21-16,0-21 0,0 1 0,0-1 15,0 0-15,22-21 16,-1 0-1,0 0-15,0-21 0,0 0 16,-21-1-16,21 1 0</inkml:trace>
  <inkml:trace contextRef="#ctx0" brushRef="#br0" timeOffset="22408.86">7705 5757 0,'0'-21'0,"0"42"0,0-84 16,0 42-16,0 0 0,0-1 15,-22 22 1,1 22 0,0 20-16,21-21 0,0 21 15,-21 1-15,21 20 0,-21-20 0,0-1 16,21 0-16,0 1 0,-22 20 0,22-21 16,-21-20-16,21 20 0,-21 0 15,21 1-15,0-22 0,0 0 0,0 21 16,0-21-16,0 1 0,0-1 15,0 0-15,21-21 16,0 0-16,1 0 0,-1 0 0,0 0 16,0-21-16,21 0 0,-20 21 15</inkml:trace>
  <inkml:trace contextRef="#ctx0" brushRef="#br0" timeOffset="22975.25">8445 5503 0,'0'-21'0,"0"42"0,0-63 0,0 63 31,0 0-31,0 1 0,0-1 16,0 21-16,-21 0 0,21 1 0,-21 20 15,21-20-15,-21-1 0,21 21 16,0-20-16,0-1 0,-21 0 0,21 1 15,-21-1-15,21 0 0,0-20 0,0 20 16,0-21-16,0 0 0,0 0 16,0 1-16,0-1 0,-22-21 31,22-21-15,0-1-1,0 1-15,0 0 0,0 0 16,0 0-16,0 0 0,0-1 0,22 1 15,-22-21-15,21 21 0,0 0 16,0-1-16,0 1 0,0 21 0,1-21 16,-1 0-16,21 21 0,-21 0 0,0 0 15,1 0-15,-1 0 0,0 0 16,21 21-16,-21-21 0,1 21 0,-22 0 16,21 1-16,0-1 0,0 0 0,-21 0 15,0 0-15,0 0 0,0 1 16,0-1-16,0 0 0,-21 0 15,0-21-15,-43 42 0,43-20 16,0-22-16,0 21 0,-22-21 16,22 0-16,0 21 0,0-21 0,0 0 15,0 0-15,-1 0 0,1 0 0,0 0 16,21-21 15,21 21-15</inkml:trace>
  <inkml:trace contextRef="#ctx0" brushRef="#br0" timeOffset="23523.7">9377 6033 0,'0'0'0,"0"-22"0,0-62 15,0 63 1,0-22-16,0 22 0,-21 0 0,-1 21 16,1-21-16,21 0 0,-21 21 15,0 0-15,0 0 0,0 0 0,-1 21 16,1 0-16,0 0 0,-21 0 0,21 22 16,-1-22-16,1 21 15,0-21-15,0 22 0,0-22 0,0 21 16,-1-21-16,22 22 0,-21-22 0,21 0 15,0 0-15,0 0 0,0 0 16,0 1-16,21-1 0,1-21 0,-1 0 16,0 21-16,0-21 0,0 0 0,0 0 15,22 0-15,-22 0 0,0-21 0,0 21 16,0-21-16,1-1 0,-1 1 16,0 0-16,0 0 0,0 0 15,0 0-15,-21-1 0,22-20 0,-22 21 0,0 0 16,0-22-16,0 22 0,0 0 15,21 0-15,-21 0 0,0 42 47,0 0-47,0 0 0,0 22 0,0-22 16,0 0-16,0 0 0,0 0 0,0 0 16,0 1-16,0 20 0,0-21 15,0 0-15,0 0 0,21 1 16,0-22-16,0 21 0,0-21 15,1 0-15,-1 0 0,0 0 0,0 0 16,0 0-16,0 0 16,1-21-16</inkml:trace>
  <inkml:trace contextRef="#ctx0" brushRef="#br0" timeOffset="23947.45">9737 5990 0,'0'-21'0,"0"42"0,0-63 0,0 21 15,0 0-15,0-1 16,0 1-16,21 0 16,0 21-16,0 0 0,0 0 0,22 0 15,-1 0-15,-21 0 0,21 0 16,1 0-16,-1 0 0,-21 21 0,22 0 16,-22 1-16,0-1 0,0 0 0,0 0 15,-21 21-15,0-20 16,0-1-16,0 21 0,0-21 0,0 0 15,-21 22-15,0-22 0,0 0 0,0 0 16,-1 0-16,1-21 0,0 22 16,0-1-16,21-42 31,0-1-15,0 1-16,0 0 15,21 0-15,0 0 0,0 0 0,1-22 16,-1 22-16,0-21 0,0 21 15,0-22-15,0 1 0,1 21 0,-1 0 16,21-22-16,-21 22 16,0 0-16,1 21 0,-1 0 0,-21-21 15,21 21-15,0 0 16,-21 21 0</inkml:trace>
  <inkml:trace contextRef="#ctx0" brushRef="#br0" timeOffset="25123.32">4635 7895 0,'22'0'16,"-1"0"-1,0 0-15,0 0 0,0-21 0,0 21 16,22-21-16,-22 0 0,0 21 0,0-21 16,0-1-16,1 1 0,-1 0 15,0 0-15,-21 0 16,0 0-16,0-1 0,-21 1 0,0 21 15,-1-21-15,1 21 0,-21-21 16,0 21-16,-1 0 0,1 0 0,0 0 16,-1 21-16,1 0 0,0 0 15,-1 1-15,1-1 0,0 0 0,20 21 16,-20-21-16,21 22 0,-21-22 0,42 21 16,-22-21-16,22 22 0,0-22 15,0 21-15,0-21 0,22 1 0,-1 20 16,0-21-16,21 0 0,1 0 15,-1 1-15,0 20 0,22-21 0,-22 0 16,0 22-16,22-22 0,-22 0 16,-21 0-16,22 21 0,-22-20 15,0-1-15,0 0 0,-21 21 0,0-21 16,0 1-16,-21-1 0,0 21 0,-21-21 16,20 0-16,-41 1 0,21-1 15,-22 0-15,1 0 0,-1 0 0,22-21 16,-22 0-16,1 0 0,20 0 0,1 0 15,0 0-15,-1 0 0,22-21 16,-21 0-16,0 0 0,20 0 16,1-1-16,0 1 0,0-21 0,0 21 0,0-22 15,21 1-15,0 21 16,0-21-16,0 20 0,0-20 0,0 21 16,0 0-16,21-22 0,0 43 15,0-21-15,21 0 0,-20 21 0,20 0 16,-21 0-16,21 0 0,1 0 0,-1 0 15,0 0-15,1 0 0</inkml:trace>
  <inkml:trace contextRef="#ctx0" brushRef="#br0" timeOffset="28195.46">5270 8128 0,'0'0'0,"0"-21"0,0 0 15,0 0-15,0-1 16,-21 22 0,0 0-1,0 0-15,0 22 16,21 20-16,0-21 0,0 0 0,0 22 16,0-1-16,0 0 0,0 1 15,0-22-15,0 21 0,0 0 0,0 1 16,0-22-16,0 21 0,0-21 15,0 22-15,0-22 0,0 0 16,0 0-16,0 0 0,0 1 0,21-22 16,0 0-16,0 0 0,0 0 0,1 0 15,-1 0-15,0 0 0,21 0 16,-21-22-16,22 22 0,-22-21 0,21 0 16,-21 0-16,22-21 0,-1 20 0,0-20 15,-20 21-15,20-21 0,0-1 16,1 1-16,-22 0 0,0-1 0,0 1 15,-21 21-15,21-22 0,-21 22 0,0 0 16,-21 21 0,0 0-16,0 0 0,0 0 15,-1 0-15,1 21 0,0 0 0,21 1 16,-21-1-16,21 0 0,0 0 16,0 0-16,0 0 0,0 1 0,21-1 15,0 0-15,-21 0 0,21 0 0,1 0 16,-22 1-16,21-1 0,-21 0 15,21 0-15,0 0 0,-21 0 0,0 1 16,21-22-16,0 21 0,-21 0 0,22-21 16,-1 21-16,0 0 15,0-21-15,0 0 0,0 0 0,22 0 16,-22 0-16,0 0 0,0 0 0,22 0 16,-22 0-16,21-21 0,-21 0 15,0 21-15,22-21 0,-22 0 16,0 21-16,21-22 0,-20 1 0,-1 0 15,21 0-15,-21-21 0,0 20 0,1 1 16,-22-21-16,21 21 0,-21-22 16,0 22-16,21 0 0,-21 0 0,0 0 15,0 0-15,0-1 0,-21 22 16,0 0-16,-1 0 16,1 0-16,0 0 0,0 0 0,0 22 15,0-1-15,-1 21 0,1-21 0,21 0 16,0 22-16,-21-22 0,21 0 15,0 21-15,0-20 0,0-1 16,0 0-16,0 0 0,0 0 0,0 0 16,21 1-16,0-1 0,1-21 0,-1 0 15,21 21-15,0-21 0,-20 0 16,20 0-16,21 0 0,-20 0 0,-1 0 16,0-21-16,22 21 0,-22-21 0,1-1 15,20 1-15,-21 0 0,1 0 16,-22 0-16,21 0 0,1-22 15,-22 1-15,-21 21 0,0 0 16,0-22-16,0 22 0,0 0 0,0 0 16,0 0-16,-21 21 0,-1 0 15,1 0-15,0 0 16,0 21-16,0 0 0,21 0 0,0 0 16,0 0-16,0 1 0,0 20 15,0-21-15,0 0 0,0 22 0,0-22 16,0 0-16,0 0 0,21 0 0,0-21 15,0 21-15,0 1 0,1-22 16,-1 0-16,21 0 0,-21 0 0,22 0 16,-22 0-16,21 0 0,-21 0 0,0-22 15,22 22-15,-22-21 0,0 21 16,0-21-16,0 0 0,1 0 0,-22 0 16,0-1-16,21 1 0,-21 0 0,0-21 15,0 21-15,0-22 16,0 22-16,0 0 15,0 42 1,0 0 0,0 0-16,0 1 0,0-1 15,0 21-15,0-21 0,-21 0 0,21 1 16,0-1-16,0 0 0,0 0 0,-22 0 16,22 0-16,0 1 15,0-44 16,0 1-31,0 0 16,0 0-16,0 0 16,22 0-16,-22-1 0,21-20 0,0 21 15,-21 0-15,21-22 0,0 22 0,0-21 16,1 21-16,-1 0 0,0-1 16,0 22-16,0-21 0,22 21 0,-22 0 15,0 0-15,0 0 0,0 0 16,0 21-16,1 1 0,-1-1 15,-21 0-15,0 21 0,0-21 0,0 1 16,0-1-16,0 0 0,0 0 16,0 0-16,0 0 0,0 1 0,0-1 0,0 0 15,21-21 1,0 0-16,0 0 16,0 0-16,22 0 0,-22 0 0,21 0 15,-21 0-15,22-21 0,-22 0 16,21-1-16,-21 1 0,22 0 0,-1 0 15,-21 0-15,22-22 0,-22 22 16,21-21-16,-21 0 0,0-1 0,1 1 16,-22 21-16,21-22 0,-21 1 15,0 21-15,0 0 0,0 0 0,0-1 0,-21 22 16,-1 0-16,1 0 16,0 22-16,0-1 15,21 0-15,-21 0 0,21 21 16,0-20-16,0 20 0,0-21 0,0 21 15,0-20-15,0 20 0,0-21 16,21 0-16,0 22 0,-21-22 0,21 0 16,-21 0-16,21-21 0,-21 21 0,0 0 15,22-21-15,-44 0 32,1 0-32,0-21 0,0 21 15,0-21-15,-22 21 0,22-21 16,0 21-16,0 0 0,0 0 0,0 0 15,-1 0-15,22 21 32,0 0-32,22 0 15,-1-21-15,0 22 0,0-1 16,0-21-16,0 21 0,1-21 0,20 0 0,-21 21 16,21-21-16,-20 0 0,20 0 15,0 0-15,1 0 0,-1 0 0,0 0 16,1-21-16,-1 0 0,0 0 0,1-1 15,-1 1-15,0-21 0,1 21 16,-1-22-16,-21-20 0,21 21 16,-20-22-16,-1 1 0,21 20 0,-21-20 15,-21-1-15,0 1 0,0 20 0,0 1 16,0 0-16,0-1 0,0 22 16,0 0-16,0 0 0,-21 0 0,0 21 15,0 0-15,0 0 0,21 21 16,-22 0-16,22 0 15,-21 0-15,21 1 0,0 20 0,0-21 16,0 21-16,0 1 0,0-1 0,0 0 16,0 1-16,0-1 0,0 0 15,0 22-15,0-43 0,0 21 0,0 1 16,0-1-16,0-21 0,0 22 0,0-22 16,0 0-16,0 0 15,0-42 16,21 0-15,1 0-16,-22-1 0,21 1 16,-21 0-16,21 0 0,0 0 15,-21 0-15,21 21 0,-21-22 0,21 22 0,1 0 16,-1 0 0,-21 22-1,0-1-15,0 0 0,21 0 0,-21 0 16,21 0-16,-21 1 15,21-1-15,-21 0 0,21-21 16,1 21-16,-1-21 0,0 0 16,0 21-16,21-21 0,-20 0 0,-1 0 15,21 0-15,-21 0 0,22-21 16,-1 0-16,-21 21 0,21-21 0,1 0 16,-22-1-16,21 1 0,-21-21 15,22 21-15,-22-22 0,0-20 16,0 21-16,0-1 0,-21 1 15,22 21-15,-22 0 16,0-1-16,0 44 16,-22-1-16,22 0 15,-21 0-15,21 0 0,0 22 16,-21-22-16,21 0 0,0 0 0,0 21 16,0-20-16,0-1 0,0 0 15,0 0-15,21 0 0,0 0 0,1-21 16,-1 22-16,0-22 0,0 0 0,0 0 15,0 0-15,1 0 0,-1 0 0,0 0 16,0 0-16,0-22 0,0 22 16,1-21-16,-1 0 0,0 0 0,-21-21 15,21 20-15,-21-20 16,0 0-16,0 21 0,0-22 0,0 1 16,0 21-16,0-22 0,-21 22 15,0 0-15,21-21 0,-21 42 0,-1-21 16,-20-1-16,21 22 0,0 0 0,0 0 15,-1 0-15,-20 22 0,21-22 16,0 21-16,0 0 0,-1 0 0,1 21 16,21 1-16,0-1 0,0-21 15,0 22-15,0-22 0,21 0 16,1 21-16,-1-21 0,0 1 0,0-1 16,21 0-16,-20-21 0,20 21 0,-21 0 15,21-21-15,1 0 0,-22 0 16,21 0-16,1 0 0,-22 0 0,21-21 15,0 0-15,-20 0 0,20 0 16,0-22-16,-21 22 0,22-21 16,-1-1-16,0 1 0,-20-21 0,20 20 15,43-84-15,-43 64 16,0-64-16,-21 84 0,1-20 16,-22-22-16,0 43 0,0 0 15,0 20-15,0 1 0,0 0 16,-22 21-16,1 0 0,0 0 0,0 0 15,0 21-15,21 0 0,-21 1 16,21-1-16,0 21 0,0 0 16,0 1-16,-22-1 0,22 0 0,0 1 15,-21-1-15,21 0 0,0 1 0,0-1 0,0 22 16,0-22-16,0 0 16,0 1-16,0-1 0,0 0 0,21 1 15,1-22-15,-1 21 0,0-21 0,-21 0 16,21 1-16,0-1 0,22-21 15,-22 0-15,0 0 0,21 0 0,-21 0 16,1 0-16,20 0 0,-21 0 0,0-21 16,0 21-16,1-22 0,-1 1 15,0 0-15,0 0 0,0 0 16,0-22-16,1 22 0,-22-21 16,0 21-16,0 0 0</inkml:trace>
  <inkml:trace contextRef="#ctx0" brushRef="#br0" timeOffset="28510.27">10774 7620 0,'0'0'0,"-21"0"0,-1 0 0,1 0 16,42 0-1,1 0-15,20 0 16,0 0-16,1 0 0,20 0 0,-21 0 15,22 0-15,-22 0 0,22-21 16,-1 21-16,-20 0 0,20 0 16,-21 0-16,1-21 0,-1 21 0,0 0 15,-20 0-15,20 0 0,-21 0 0,0-21 16,0 21-16,-42 0 62,0 0-62,0 21 0,0-21 16,-22 21-16</inkml:trace>
  <inkml:trace contextRef="#ctx0" brushRef="#br0" timeOffset="31178.13">4932 10414 0,'0'0'0,"0"21"0,0 0 0,0 1 16,0-1-16,0 0 0,0 0 15,0 0-15,21-21 0,0 0 16,0 0-16,0 0 15,22 0-15,-22 0 0,21 0 0,-21 0 16,22-21-16,20-21 0,-20 21 0,20-1 16,-21-20-16,22 21 15,-1-21-15,1-1 0,-22 22 0,1-21 16,-1-1-16,0 22 0,-21-21 0,1 0 16,-1-1-16,-21 22 0,0-21 15,0-1-15,0 22 0,0-21 0,0 0 16,-21 20-16,21-20 0,0 21 0,-22 0 15,22 0-15,-21-1 0,21 1 16,0 0-16,-21 21 0,21 21 16,0 22-1,0-22-15,-21 21 0,21 0 16,-21 22-16,21-22 0,-21 22 0,-1-22 16,22 22-16,-21-1 0,0 1 15,21 20-15,-21-20 0,0 20 16,21 1-16,-21-21 0,21 20 0,0 1 15,-22 0-15,22 20 0,0-20 0,-21 21 16,21-21-16,0 20 0,0 1 16,-21 0-16,21-21 0,-21 21 0,21-22 15,0 1-15,0 0 0,0-1 0,0 1 16,0 0-16,0-22 0,0 1 16,0-1-16,0 1 0,0-22 0,0 21 15,0-20-15,0-1 0,0-21 0,0 0 16,21 1-16,0-1 0,0-21 0,1 0 15,-1 0-15,0-21 0,0-1 16,21-20-16,-20 21 0,20-21 16,0-1-16,1 1 0,-1 0 0,0-22 15,1 22-15,-1-22 0,0-20 0,1 20 16,-22-21-16,21 1 0,-21-1 0,0 0 16,1 1-16,-1-22 0,-21 21 15,0-21-15,0-84 16,-21 105-16,-22 22 0,22-22 0,-21 22 0,-1-1 15,1 1-15,0 20 0,-22 1 16,22 21-16,-22-22 0,1 43 0,-1-21 16,22 0-16,-21 21 0,-1 0 15,22 0-15,-1 0 0,1 0 16,21 0-16,0 0 0,0 0 0,-1 0 16,44-21-1,-1 21-15,21-21 16,-21 0-16,22 21 0,20-22 0,-21 1 15,22 0-15,-1-21 0,1 21 16,21-22-16,-22 1 0,1 0 0,-1 20 16,1-20-16,-22 0 0,0 21 0,-21-22 15,22 22-15,-22-21 0,-21 21 16,0-1-16,0 1 0,0 0 0,0 0 16,-21 21-16,0 0 0,-1 0 15,1 0-15,0 0 0,0 21 16,0 0-16,21 0 15,-21 1-15,21 20 0,0-21 0,0 0 16,0 22-16,0-22 0,0 21 0,21-21 16,0 22-16,0-22 0,0 0 15,0 0-15,1 0 0,-1-21 0,0 21 16,0-21-16,0 0 0,0 0 0,22 0 16,-22 0-16,0 0 0,0 0 15,0-21-15,1 0 0,20 21 0,-21-21 16,0 0-16,0-22 0,1 22 0,20 0 15,-21-21-15,21 21 0,-20-22 16,20 22-16,0-21 0,1-1 16,-22 22-16,21 0 0,0 0 0,1 0 15,-22 0-15,42 21 0,-41 0 16,-1 0-16,0 0 0,0 21 16,-21 0-16,0 0 0,0 0 15,0 0-15,0 1 0,0-1 0,0 0 16,0 0-16,0 0 0,0 0 15,0 1-15,0-1 0,0 0 16,21-21 15,-21-21-15,0 0-16,0-1 16,0 1-16,0 0 0,0 0 15,0 0-15,0-22 16,-21 22-16,21 0 0,-21 0 0,0 21 15,0-21-15,-1 21 0,1 0 0,0 0 16,0 0-16,-21 0 0,20 0 16,-20 21-16,21-21 0,0 21 0,0 0 15,-1 0-15,1 22 0,0-22 16,0 0-16,0 21 0,0-20 0,21 20 16,-22 0-16,22 22 15,0-43-15,0 21 0,0-21 0,0 1 16,22-1-16,20-21 0,-21 21 0,0-21 15,22 0-15,-22 0 0,21 0 16,0 0-16,-20-21 0,62 0 16,-63-1-16,22 1 0,-22 0 0,21-21 15,-21 21-15,1-1 0,-1 1 16,-21-21-16,0 21 0,21-22 0,-21 22 16,0-21-16,0 21 0,21 0 0,-21-22 15,0 22-15,0 42 31,0 0-15,-21 1-16,21-1 0,0 0 0,0 21 16,0-21-16,0 22 0,0-22 15,0 21-15,0-21 0,0 1 0,0-1 16,21 0-16,0 0 0,-21 0 0,21 0 16,1-21-16,-1 0 0,0 0 15,21 0-15,-21 0 0,1 0 0,20-21 16,0 0-16,-21 0 0,22 0 0,-1 0 15,-21-22-15,22 22 0,-22 0 16,0-21-16,0-1 0,0 22 16,0-21-16,-21-1 0,0 22 0,0-21 15,0 21-15,0-22 0,0 22 0,0 0 16,-21 21 0,21 21-1,-21 0-15,21 1 0,0-1 0,-21 0 16,21 0-16,0 21 0,0-20 15,0-1-15,0 21 0,0-21 0,0 0 16,0 1-16,0-1 0,0 0 0,0 21 16,0-21-16,0 1 0,0-1 15,0-42 17,0-1-32,0 1 15,21 0 1,-21 0-16,21-21 0,0 20 0,-21 1 15,22 0-15,-1-21 0,-21 21 0,21-22 16,0 22-16,0 0 0,0 0 16,-21 0-16,22 21 0,-1-22 0,0 22 15,0 0-15,0 0 0,0 0 0,1 0 16,-1 22-16,0-1 0,-21 0 0,0 0 16,21 0-16,-21 0 0,0 1 15,21-1-15,-21 0 0,0 0 0,0 0 16,0 0-16,0 1 0,0-1 0,0 0 15,0 0-15,0 0 0,0 0 16,0-42 15,21 0-31,-21 0 16,22 0-16,-22 0 16,0-1-16,21-20 0,0 21 0,0-21 15,-21 20-15,21-20 0,0 0 16,1 21-16,41-43 0,-42 43 15,0 0-15,1 0 0,-1 21 16,0 0-16,0 0 0,0 0 0,-21 21 0,0 0 16,21 0-16,-21 0 0,0 0 15,0 22-15,0-22 0,0 0 16,0 0-16,0 22 0,0-22 0,0 0 16,0 0-16,0 0 0,0 0 0,0 1 15,0-1-15,0 0 0,0 0 16,0 0-1,22-21 1,-1-21 0,0 0-1,0 0-15,0 0 16,0-1-16</inkml:trace>
  <inkml:trace contextRef="#ctx0" brushRef="#br0" timeOffset="31958.77">8848 10054 0,'0'21'32,"21"-21"-17,0 0-15,0 0 16,0 0-16,0-21 0,1 0 16,-1 21-16,0-21 15,0 0-15,-21 0 0,21-1 0,0 1 16,-21 0-16,0 0 0,0 0 15,0 0-15,0-1 0,0 1 16,-21 0 0,0 21-16,0 0 0,0 0 15,0 21-15,-1 0 0,1 1 0,0-1 16,0 0-16,0 0 0,21 0 16,0 22-16,-21-22 0,21 0 0,-22 21 15,22-21-15,0 1 0,0 20 16,0-21-16,0 0 0,0 0 0,0 1 15,0-1-15,0 0 0,22-21 0,-22 21 16,21 0-16,0-21 0,0 0 0,0 0 16,0 0-16,1 0 0,20 0 0,0 0 15,-21 0-15,22-21 0,-1 0 16,0 0-16,22 21 0,-22-21 16,1-1-16,-1 1 0,0 0 0,1 0 15,-1-21-15,0 20 0,1 1 0,-1-21 16,0 21-16,-21 0 0,1-22 15,-1 22-15,0 0 0,-21 0 0,0 0 16,0-1-16,0 1 0,-21 21 16,0 0-16,-1 0 15,-20 0-15,21 0 0,0 21 16,0 1-16,-1-22 0,22 21 0,0 0 16,-21 0-16,21 0 0,0 0 0,0 1 15,0-1 1,21 0-16,-21 0 0,22-21 15,-1 0-15,0 21 0,0-21 0,0 0 16,0 21-16,1-21 0,-1 22 0,0-22 16,0 21-16,0 0 15,0 0-15,-21 0 16,0 0-16,-21-21 16,0 0-16,0 22 0,0-22 15,0 0-15,-1 0 0,-20 0 16,21 0-16,0 0 0,0 0 0,-1 0 15,1 0-15,0 0 0,0 0 16,0-22 0,21 1 15,0 0-15,21 21-1,0 0-15</inkml:trace>
  <inkml:trace contextRef="#ctx0" brushRef="#br0" timeOffset="32131.37">10350 10224 0,'-42'21'16,"21"-21"-1,0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6:10:08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42 0,'0'0'0,"0"-21"0,0 0 0,-21 21 16,0 0 15,21 42-15,0 22-16,0-1 0,0 1 16,0-1-16,0 1 0,0 21 15,0-22-15,0 1 0,0 20 16,0-20-16,0 20 0,-21-20 0,21 21 15,0-22-15,-22-21 0,1 64 16,0-63-16,21-22 16,0 21-16,0-21 0,21-21 31,0-21-31,-21 0 16,0 0-16,0-22 0,22 22 0</inkml:trace>
  <inkml:trace contextRef="#ctx0" brushRef="#br0" timeOffset="472.72">2688 275 0,'0'0'0,"42"-21"0,-20-21 0,-1 21 0,0-1 16,0 1-16,-21 0 0,-21 63 31,0-20-15,0 20-16,-22-21 0,1 21 0,0 1 15,-1-1-15,1 22 0,-22-22 16,22 0-16,0-21 0,-22 22 16,22-1-16,0-21 0,-1 0 0,1 1 15,21-1-15,0 0 0,-1-21 16,1 0-16,0 0 0,21-21 31,0 0-15,21 21-16,0 0 15,1 0-15,-1 0 16,0 21-16,0 0 0,0 0 0,0 21 16,1-20-16,-1 20 0,0 0 15,0 1-15,0-1 0,0 0 0,1 1 16,-1-1-16,0 0 0,0-21 16,0 22-16,0-22 0,1 0 0,-1 0 15,0 0-15,0 1 0,0-22 16,0 0-16,1 0 0,-1 0 15,0 0-15,0 0 16,0-22-16,0 22 0,-21-21 16,22 0-16,-1 0 0,-21 0 15,21 0-15,-21-22 0,21 22 0,0 0 16</inkml:trace>
  <inkml:trace contextRef="#ctx0" brushRef="#br0" timeOffset="1509.14">2879 974 0,'0'42'31,"21"-42"-15,0 0-16,0 0 16,0-21-16,0 21 0,1-21 15,-1 0-15,-21-1 0,21 1 0,0 0 16,-21 0-16,0 0 15,0 0-15,0-1 0,0 1 0,0 0 16,-21 21 0,0 0-16,0 0 0,-1 0 15,1 21-15,21 0 0,0 1 16,-21-1-16,0 0 0,21 0 16,-21 21-16,21-20 0,0 20 15,0 0-15,0-21 0,-21 22 0,21-22 16,0 21-16,0-21 0,0 1 15,0-1-15,21 0 0,0 0 0,0-21 16,0 21-16,0-21 16,1 0-16,-1 0 0,21 0 0,-21 0 15,0-21-15,22 0 0,-22 0 16,21 0-16,-21-1 0,1 1 16,20 0-16,-21-21 0,0 21 0,0-22 15,1 22-15,-1-21 0,0 21 16,0-22-16,0 22 0,0 0 0,-21 0 15,0 0-15,0-1 16,0 44 15,0-1-31,0 0 0,0 0 0,-21 0 16,21 22-16,-21-22 0,21 21 16,0-21-16,0 22 0,0-22 0,0 0 15,0 21-15,0-21 0,0 1 16,21-1-16,0-21 0,1 21 0,20-21 15,-21 21-15,21-21 0,-20 0 16,20 0-16,0 0 0,1-21 16,-1 0-16,0 21 0,-21-21 0,22-1 15,-1 1-15,-21 0 0,0-21 16,1 21-16,-1-1 0,-21-20 0,0 21 16,21 0-16,-21-22 0,0 22 15,0 0-15,0 0 0,0 0 16,0 0-16,-21 21 15,0 21 1,21 0-16,-22 0 0,1 0 16,21 22-16,0-1 0,0 0 15,-21 1-15,21-1 0,0 0 0,0 22 16,-21-1-16,21 1 0,0-1 0,0 1 16,0-1-16,0 22 0,0-22 15,0 22-15,0 0 0,0-1 16,0-20-16,0 21 0,0-1 15,0-20-15,0 20 0,-21 1 0,21-21 16,0 20-16,-21-20 0,21-1 0,-22 1 16,22-1-16,-21-20 0,0 20 15,0-21-15,0-20 0,0 20 0,-1-21 16,-20-21-16,21 0 0,-21 0 16,20 0-16,-20 0 0,0-21 0,-1 0 15,1-22-15,0 22 0,-1-21 0,-20-22 16,21 22-16,-1-21 0,1 20 15,21-20-15,-22-1 0,22 1 16,0-1-16,21 1 0,0 20 16,0-20-16,0 21 0,0-22 0,0 22 15,42-22-15,-20 22 0,-1-22 16,21 22-16,0-21 0,1-1 0,-1 1 16,0 20-16,22-20 0,-1 20 15,1-20-15</inkml:trace>
  <inkml:trace contextRef="#ctx0" brushRef="#br0" timeOffset="2067.66">4381 381 0,'0'-42'0,"0"84"0,0-127 16,0 43-16,-21 21 0,0 0 15,0 0-15,0-1 0,0 1 0,-1 0 16,1 21-16,0 0 15,21 21-15,0 0 0,0 22 0,-21-22 16,21 21-16,0 22 0,0-22 16,0 22-16,0-1 0,0 1 15,0-1-15,0 1 0,0-1 0,21 1 16,-21-1-16,0-21 0,0 22 16,0-22-16,0 1 0,21-22 0,-21 21 15,0-21-15,0 0 16,0 1-16,0-44 31,0 1-31,0 0 0,0 0 16,0 0-16,0 0 0,0-22 15,0 1-15,0 21 0,21-22 0,-21 1 16,22 21-16,-1-21 0,0 20 16,21 1-16,-21 0 0,22 0 0,-1 0 15,-21 21-15,22 0 0,20 0 16,-21 0-16,1 21 0,-1 0 15,0 0-15,-20 0 0,-1 22 0,0-22 16,-21 21-16,0 1 0,0-1 16,0-21-16,-21 21 0,0 1 0,-22-22 15,22 21-15,-21-21 0,-1 1 16,22-1-16,-21-21 0,0 21 0,-1-21 16,22 0-16,-21 0 0,21 0 15,-22 0-15,22 0 0,0 0 0,21-21 31,21 0-15,0 21-16,0-22 0,1 1 16</inkml:trace>
  <inkml:trace contextRef="#ctx0" brushRef="#br0" timeOffset="2496.41">5186 762 0,'0'0'15,"0"-21"-15,0 0 0,-21 21 32,-1 0-32,22 21 15,-21 0-15,0 21 0,0-20 0,21 20 16,-21-21-16,0 21 0,-1 1 16,22-1-16,-21 0 0,21 1 15,-21-1-15,21-21 0,0 22 0,0-22 16,0 0-16,0 0 0,0 0 15,21 0-15,0-21 0,22 0 0,-22 0 16,0 0-16,21 0 0,1 0 16,-22-21-16,21 0 0,1 0 0,-1 0 15,0 0-15,-21-22 0,22 22 16,-22-21-16,0 21 0,-21-64 16,0 43-16,0-1 0,-21 1 15,0 0-15,0-1 0,-22 22 0,22-21 16,-21 21-16,21 21 0,-22-22 15,22 22-15,-21 0 0,21 0 16,-1 22-16,-20-22 0,21 21 0,21 0 16,-21 0-16,21 21 0,0-20 15,0 20-15,0-21 0,0 0 0,0 22 16,21-22-16,0 0 0,0-21 16,0 21-16,22 0 0</inkml:trace>
  <inkml:trace contextRef="#ctx0" brushRef="#br0" timeOffset="3247.98">5990 741 0,'-21'-21'0,"42"42"0,-63-42 16,21 0-16,-1-1 0,1 22 0,0 0 15,0 0-15,0 0 0,0 0 16,-1 0-16,1 22 0,-21-22 0,21 21 15,0 21-15,-1-21 0,22 22 16,-21-22-16,0 21 0,21 0 0,-21-20 16,21 20-16,0 0 0,0-21 15,0 22-15,0-22 0,0 21 0,0-21 16,21 1-16,0-1 0,0-21 16,1 21-16,-1-21 0,0 0 15,21 0-15,-21 0 0,1 0 0,20 0 16,-21-21-16,0 0 0,0-1 15,1 1-15,-1 0 0,0 0 0,0-21 16,0 20-16,-21-20 0,0 21 16,21-21-16,-21-1 0,0 1 0,0 0 15,0 20-15,0 1 0,0-21 16,0 21-16,0 42 31,0 0-31,0 0 16,-21 22-16,21-22 0,0 21 15,0-21-15,0 22 0,0-22 0,0 21 16,0-21-16,0 0 0,0 22 16,0-22-16,21 0 0,1-21 15,-22 21-15,21 0 0,0-21 0,0 0 16,0 0-16,0 0 0,1 0 16,-1 0-16,0 0 0,0-21 0,0 0 15,0 21-15,22-21 0,-22 0 16,0-22-16,0 22 0,0 0 0,1-21 15,-22-1-15,21 22 0,-21-21 16,21 21-16,-21-22 0,0 22 16,0 0-16,0 0 0,-21 42 31,21 0-15,0 0-16,0 1 0,0-1 15,0 21-15,0-21 0,0 0 0,0 1 16,0 20-16,0-21 0,0 0 15,0 0-15,0 1 0,21-1 0,-21 0 16,21 0-16,0-21 0,0 21 16,1 0-16,-1-21 0,0 0 0,21 0 15,-21 0-15,22 0 0,-1 0 0,0 0 16,1 0-16,-1 0 0,0-21 16,1 0-16,-1 0 0</inkml:trace>
  <inkml:trace contextRef="#ctx0" brushRef="#br0" timeOffset="3723.74">7260 804 0,'0'0'0,"0"-21"0,0 0 0,0 0 16,0 0-16,-21 21 0,0-21 15,0 21-15,-22 0 0,22 0 16,0 0-16,0 0 0,-22 0 0,22 0 16,-21 21-16,21 0 0,-22 0 15,22 0-15,0 22 0,0-22 0,0 0 16,0 21-16,21-21 15,0 1-15,0 20 0,0-21 0,0 0 0,0 0 16,0 1-16,21-1 0,0 0 16,0-21-16,0 0 0,0 21 15,1-21-15,-1 0 0,21 0 16,-21 0-16,0-21 0,1 21 0,20-21 16,-21 0-16,0-1 0,0-20 0,-21 21 15,22-21-15,-1-1 0,-21 1 16,21-22-16,-21 22 0,0 0 15,21-22-15,-21 1 0,0 20 0,0-20 16,0-1-16,0 1 0,0 21 0,0-1 16,0 1-16,0 0 0,0-1 15,0 22-15,0 0 0,0 42 32,0 0-32,0 22 0,0-1 0,0 0 15,0 22-15,0-22 0,0 22 16,0-1-16,0-21 0,0 22 0,0-22 15,0 22-15,0-22 0,0 22 16,0-22-16,0 0 0,0-21 0,0 22 16,0-22-16,0 0 0,0 0 0,21 0 15,0-21 1</inkml:trace>
  <inkml:trace contextRef="#ctx0" brushRef="#br0" timeOffset="4430.22">8128 169 0,'0'0'0,"0"-21"15,-21 42 1,21 1-16,-21 20 16,-1-21-16,1 43 0,21-22 0,-21 21 15,0-20-15,0 20 0,0-20 16,-1 20-16,1-21 0,0 22 16,0-22-16,0 1 0,0-1 0,-1 0 15,22 1-15,0-22 0,0 42 16,-21-63-16,21 21 0,0-42 31,0 0-31,21 0 16,-21 0-16,22-22 0,-1 22 15,0-21-15,0 0 0,0-22 16,-21 22-16,21-1 0,1-20 0,-1 21 16,0-22-16,0 1 0,0 20 0,0 1 15,-21 0-15,22-1 0,-1 22 16,-21 0-16,21 21 15,-21 21-15,21 0 0,-21 22 16,0-1-16,0 0 0,0 1 16,21-1-16,-21 0 0,0 22 0,0-22 15,0 0-15,0 1 0,0 20 16,0-20-16,21-1 0,-21 0 0,22-21 16,-22 22-16,0-22 0,0 0 15,21 0-15,-21 0 0,21 1 0,-21-44 47</inkml:trace>
  <inkml:trace contextRef="#ctx0" brushRef="#br0" timeOffset="4616.12">7937 826 0,'0'0'0,"-21"0"15,21-22 16,21 22-31,1 0 0,20 0 16,0-21-16,-21 21 0,22 0 16,20-21-16,-20 21 0,-1-21 15,0 21-15,22-21 0,-22 21 0,22-21 16,-22-1-16,21 1 0,-20 21 16,-1-21-16</inkml:trace>
  <inkml:trace contextRef="#ctx0" brushRef="#br0" timeOffset="4860.97">8848 487 0,'-64'42'32,"43"-21"-32,-21 1 0,20-1 15,1 21-15,0-21 0,-21 0 0,21 22 16,-1-1-16,1 0 16,0-20-16,21 20 0,-21 0 0,21-21 0,0 22 15,0-22-15,0 0 0,21 0 16,21 0-16,-20 1 0,-1-22 15,21 21-15,-21-21 0,22 0 0,-1 0 16,0 0-16,1 0 0,-1 0 16,0-21-16,1-1 0,-1 1 0,0 0 15,1 0-15,-1 0 0,-21-22 16,21 1-16,-20 0 0,-1-1 0</inkml:trace>
  <inkml:trace contextRef="#ctx0" brushRef="#br0" timeOffset="6096.27">9313 191 0,'21'-43'0,"-42"86"0,42-149 0,-21 63 0,0 1 16,-21 42 15,0 0-31,21 42 16,-21 22-16,21-22 0,-21 22 16,21-1-16,0 1 0,-21-1 0,21 1 15,-22-22-15,22 22 0,0-22 0,0 0 16,0 22-16,0-22 0,0 0 15,0 1-15,0-1 0,0-21 0,0 22 16,22-22-16,-22 0 0,21 0 16,0 0-16,0-21 15,0 0-15,0 0 0,1 0 16,-1 0-16,21-21 0,-21 0 0,22 0 16,-1 0-16,-21-1 0,21-20 15,1 21-15,-22-21 0,0 20 0,21-20 16,-20 0-16,-1 21 0,-21-22 0,0 22 15,21 0-15,-21 0 0,0 0 16,0-1-16,0 1 0,-21 42 31,21 1-31,0-1 16,-21 0-16,-1 0 0,22 21 16,-21-20-16,21 20 0,0-21 15,0 21-15,0-20 0,0-1 0,0 21 0,0-21 16,0 0-16,21 1 15,1-1-15,-1 0 0,0-21 0,0 21 16,0-21-16,22 0 0,-1 0 16,-21 0-16,21 0 0,1 0 0,-1-21 15,-21 0-15,22 0 0,-1-1 16,-21 1-16,21 0 0,-20 0 0,-1 0 16,0-22-16,0 22 0,0 0 0,-21 0 15,0 0-15,0 0 0,0-1 16,0 44 15,0-1-15,0 21-16,-21-21 0,21 0 0,-21 1 15,21 20-15,0-21 0,0 0 16,0 0-16,0 22 0,0-22 16,0 0-16,21 0 0,0-21 15,0 0-15,1 0 0,-1 0 0,0 0 16,0 0-16,0 0 0,0 0 15,1 0-15,-1-21 0,-21 0 16,21 0-16,-21 0 0,0-1 0,0 1 16,0 0-16,0 0 0,0-21 15,0 20-15,-21 1 0,-22-21 16,22 21-16,0 0 0,0-1 16,0 22-16,0 0 0,-1-21 0,1 21 15,21-21 16,21 21-31,1 0 0,-1-21 16,21 21-16,-21 0 0,0-21 16,22 21-16,-1 0 0,-21 0 0,22 0 15,-1 0-15,-21 0 0,21 0 16,-20 0-16,20 21 0,-21 0 16,0 0-16,-21 0 0,0 1 15,0-1-15,0 0 0,0 0 16,0 0-16,0 22 0,0-22 0,0 0 15,0 0-15,0 0 0,0 0 16,-21 1-16,21-1 0,0 0 0,0 0 16,-21-21-1,21-21 17,0 0-32,0 0 15,0-1-15,0 1 0,21-21 0,0 21 16,0-22-16,1 22 0,-1-21 15,0 21-15,0-22 0,21 22 16,-20 0-16,20 0 0,-21 0 16,0 21-16,0 0 0,1 0 0,-1 0 15,0 0-15,-21 21 0,0 0 0,0 0 16,0 0-16,0 1 0,0 20 16,0-21-16,0 0 0,0 22 0,0-22 15,0 0-15,0 21 0,0-21 16,-21 1-16,21-1 0,-21 0 0,21 0 15,0 0 1,21-42 0,0 21-1,0-21-15,0 21 16</inkml:trace>
  <inkml:trace contextRef="#ctx0" brushRef="#br0" timeOffset="6488.07">11705 635 0,'0'0'0,"21"-21"0,0 21 0,-21-21 16,0 0-16,0-1 0,-21 1 16,0 21-1,0 0-15,0 0 0,0 0 16,-1 0-16,1 0 0,0 21 0,0 1 16,0-22-16,0 21 0,21 0 15,0 0-15,0 0 0,0 0 16,0 1-16,0-1 15,21-21-15,-21 21 0,21-21 16,21 0-16,-21 0 0,1 0 0,-1 21 16,0-21-16,0 21 0,0-21 15,0 21-15,1-21 0,-22 22 0,0-1 16,0 0-16,0 0 16,0 0-16,0 0 0,-22 1 15,1-22-15,0 21 0,0 0 0,0-21 16,0 0-16,-1 0 0,-20 21 15,21-21-15,0 0 0,0 0 0,-1 0 16,1 0-16,0 0 16,0 0-16,0 0 0,0 0 0,-1 0 15,1 0-15,0 0 0,0-21 16,0 0-16,0 21 16</inkml:trace>
  <inkml:trace contextRef="#ctx0" brushRef="#br0" timeOffset="6743.92">10414 233 0,'0'-21'15,"-21"21"48,0 0-63,-1 21 16</inkml:trace>
  <inkml:trace contextRef="#ctx0" brushRef="#br0" timeOffset="7012.18">9080 508 0,'0'0'0,"22"0"16,-1 0-16,0 0 15,0 0-15,21-21 0,-20 21 16,20 0-16,0 0 0,1-21 16,-1 21-16,0 0 0,1 0 0,-22 0 15,21 0-15,0 0 0,-20 0 16,-1 0-16,0-21 0,0 21 31</inkml:trace>
  <inkml:trace contextRef="#ctx0" brushRef="#br0" timeOffset="7716.33">13525 0 0,'0'0'0,"22"0"0,-1 0 0,0 0 31,-42 0 0,0 0-15,-1 0-16,1 64 0,0 20 16,-21-20-16,21 20 0,-22 1 0,1 0 15,0-1-15,-1 1 0,-20 0 16,-1-1-16,1 1 0,-1 0 0,1-1 16,-1-20-16,1 21 0,20-22 15,-20 1-15,21-1 0,-1 1 0,1-22 16,0 21-16,20-20 0,-20-22 15,21 21-15,0-21 0,21 1 16,0-44 0,21 22-16,-21-21 0,21-21 15,0 21-15,0 0 0</inkml:trace>
  <inkml:trace contextRef="#ctx0" brushRef="#br0" timeOffset="8421.08">14457 148 0,'21'-21'15,"-42"42"-15,63-42 0,-42 0 16,0 0-16,0 0 0,0-1 15,0 1-15,0 0 0,-21 21 16,0 0-16,0 0 16,-1 0-16,1 0 0,0 0 0,-21 0 15,21 0-15,-22 0 0,1 0 16,0 0-16,-1 0 0,1 21 0,0 43 16,-1-1-16,1 1 0,0-1 0,20 22 15,1-22-15,-21 22 16,21-21-16,21-1 0,0 22 0,-21-22 15,21 1-15,0-22 0,0 22 16,0-22-16,21 0 0,0 1 0,0-22 16,0 0-16,22 0 0,-22 0 15,21 0-15,0-21 0,1 0 0,-1 0 16,0 0-16,1 0 0,-1-21 0,0 0 16,22 0-16,-22 0 0,-21-22 15,22 22-15,-1-21 0,0 0 0,-20-1 16,20 1-16,-21 0 0,0-1 15,0 1-15,1 0 0</inkml:trace>
  <inkml:trace contextRef="#ctx0" brushRef="#br0" timeOffset="9160.66">14732 635 0,'0'-42'0,"-21"105"0,42-84 0,-21-42 16,0 41-16,0 1 0,21 0 0,-21 42 31,0 0-31,0 1 16,-21-1-16,21 0 0,0 21 0,-21-21 15,0 22-15,21-1 0,0 0 16,-22 1-16,1-22 0,21 21 0,0 1 15,0-22-15,0 0 0,0 21 16,0-21-16,0 1 0,21-22 16,1 0-16,-1 0 0,0 0 0,0 0 15,0 0-15,0-22 0,1 22 16,20-21-16,-21 0 0,0 0 16,0 0-16,-21 0 0,0-1 15,0 1-15,0 0 0,0-21 0,0 21 16,0-1-16,0 1 0,-21 0 15,0 0-15,0 0 0,0 0 0,0-1 16,-1 22-16,1 0 0,21-21 16,-21 21-16,21-21 15,21 21 1,0 0-16,22-21 16,-22 21-16,21 0 0,1-21 0,-1 21 15,0 0-15,1 0 0,-1 0 16,0 0-16,1 0 0,-22 21 15,21-21-15,-21 21 0,0 0 0,1 22 16,-22-22-16,0 21 0,0-21 16,0 22-16,0-22 0,0 21 0,0-21 15,0 22-15,0-22 0,0 0 16,0 0-16,-22 0 0,22 0 0,0 1 16,-21-22-16,21 21 15,0-42 16,0-1-31,0 1 16,0 0-16,0 0 0,0-21 16,0 20-16,0-20 0,21 21 15,1-21-15,-1-1 0,0 22 0,0-21 16,0 21-16,0-22 0,1 22 16,20 0-16,-21 0 0,0 21 0,22 0 15,-22 0-15,0 0 0,0 0 0,0 0 16,0 21-16,1 0 0,-22 0 15,0 22-15,21-22 0,-21 21 0,21 0 16,-21 1-16,0-22 0,0 21 16,0 1-16,0-1 0,0-21 15,0 0-15,0 22 0,0-22 0,0 0 16,-21-21-16,21 21 0,0 0 16,0-42 15,0 0-31,0-21 15</inkml:trace>
  <inkml:trace contextRef="#ctx0" brushRef="#br0" timeOffset="9437.96">16171 254 0,'0'21'31,"0"0"-31,-21 1 16,21 20-16,-21 0 0,0 1 0,0 20 16,21-21-16,-22 22 0,1-22 15,0 22-15,0-22 0,21 22 0,-21-22 16,0 0-16,-1 1 0,22-1 0,0 0 16,0 1-16,0-1 0,0-21 15,0 0-15,0 0 0,0 1 0,0-1 16,22-21-16,20 0 15,-21 0-15,0 0 0,0-21 0,1-1 0,20 22 16,-21-21-16,0 0 0</inkml:trace>
  <inkml:trace contextRef="#ctx0" brushRef="#br0" timeOffset="9635.86">15917 741 0,'0'0'0,"-21"0"0,42 0 32,0 0-17,22 0-15,-22 0 16,0 0-16,21 0 0,-20 0 0,20 0 16,0-21-16,-21 21 0,22 0 0,-22-21 15,0 21-15</inkml:trace>
  <inkml:trace contextRef="#ctx0" brushRef="#br0" timeOffset="10019.64">16383 910 0,'0'0'0,"0"21"0,21-21 31,0 0-31,0 0 0,1 0 0,-1-21 15,0 0-15,21 21 0,-21-21 16,1 0-16,-1 0 0,21 21 0,-21-22 16,-21 1-16,0 0 0,21 21 15,-21-21-15,0 0 0,-21 21 16,0 0-16,0 0 16,0 0-16,-22 21 0,22 0 15,0 0-15,0 0 0,0 1 16,21 20-16,-21-21 0,-1 21 15,22-20-15,-21 20 0,21-21 0,0 21 16,0-20-16,0-1 0,0 0 16,0 0-16,21 0 0,1 0 0,-1-21 15,0 22-15,0-22 0,0 0 0,22 0 16,-22 0-16,21 0 0,-21 0 16,22 0-16,-22 0 0,0-22 0,0 1 15,21 0-15,-42 0 0,22 0 16</inkml:trace>
  <inkml:trace contextRef="#ctx0" brushRef="#br0" timeOffset="10772.2">16997 762 0,'0'0'0,"0"-21"15,21 0-15,0 21 0,0-21 0,0 21 16,1 0-16,20 0 0,-21 0 16,0 0-16,0 0 0,1 0 15,20 0-15,-42 21 0,21 0 0,-21 0 16,0 0-16,0 22 0,0-22 15,0 21-15,0 0 0,0-20 0,-21 20 16,0-21-16,0 0 0,-1 0 16,1 1-16,0-1 0,21 0 0,0 0 15,-21-21-15,21 21 16,0-42 15,21 21-31,0-21 0,-21 0 16,21 0-16,1-1 0,-1 1 0,21-21 15,-21 21-15,0-22 0,1 1 16,20 0-16,-21 21 0,0-22 0,0 1 16,1 21-16,-1 0 0,-21-1 15,-21 22 17,-1 22-32,22 20 0,-21-21 0,0 21 15,21-20-15,-21 20 0,21 0 0,-21-21 16,21 22-16,0-22 0,0 21 15,0-21-15,0 22 0,0-22 16,0 0-16,21 0 0,0 0 16,0-21-16,0 0 0,22 22 0,-22-22 15,21 0-15,1 0 0,-22 0 16,21 0-16,-21-22 0,22 1 0,-22 0 16,0 0-16,0 0 0,21 0 0,-20-22 15,-1 22-15,0-21 0,0-22 16,-21 22-16,21 0 0,0-22 0,1 22 15,-1-22-15,0 22 0,-21-22 16,21 22-16,0-21 0,0 20 0,-21 1 16,0 0-16,22 20 0,-22 1 15,0 0-15,0 42 16,-22 0 0,22 22-16,-21-22 0,0 42 0,0-20 15,21-1-15,-21 0 0,21 22 16,-21-22-16,21 22 0,-22-22 0,22 22 15,0-22-15,0 0 0,0 1 0,0-1 16,0-21-16,0 21 0,0-20 16,22-1-16,-1 0 0,0 0 0,0 0 15,0-21-15,0 0 0,1 0 16,-1 0-16,21 0 0,-21 0 0,0 0 16,1-21-16,-1 21 15,0-21-15,0 0 0,-21 0 0,21-1 16,-21 1-16</inkml:trace>
  <inkml:trace contextRef="#ctx0" brushRef="#br0" timeOffset="10960.1">17865 677 0,'21'0'31,"0"0"-31,0 0 0,0 0 15,0 0-15,1 0 0,-1 0 0,21 0 16,-21 0-16,22-21 0,-22 21 16,21 0-16,-21 0 0,0-21 0,1 0 15,-1 21-15</inkml:trace>
  <inkml:trace contextRef="#ctx0" brushRef="#br0" timeOffset="11475.8">19177 212 0,'0'0'0,"0"-21"16,0-1-16,0 44 15,0-1 1,0 21-16,-21-21 0,0 43 0,21-22 16,-22 0-16,1 22 0,21-1 15,-21-20-15,0 20 0,21 1 0,-21-22 16,21 22-16,0-22 15,-21 0-15,21 1 0,0-1 0,-22 0 0,22-21 16,0 1-16,0-1 0,0 0 16,0-42 15</inkml:trace>
  <inkml:trace contextRef="#ctx0" brushRef="#br0" timeOffset="12067.46">18817 593 0,'0'0'0,"0"-43"0,-21 22 16,21 0-16,0 0 0,0 0 15,0 0-15,0-1 0,0 1 16,0 0-16,21 0 0,0-21 0,0 20 16,1 1-16,-1 0 0,21 0 15,0 21-15,1-21 0,-1 21 0,0 0 16,22 0-16,-22 0 0,22 21 15,-22 0-15,22 0 0,-22 22 0,0-1 16,-21 0-16,22 22 0,-22-22 0,-21 22 16,0-22-16,0 21 0,0 1 15,0-22-15,0 1 0,-21 20 0,21-42 16,-21 22-16,21-1 0,0-21 16,-22 0-16,22 0 0,-21 1 15,0-22 1,0 0-16,21-22 15,0 1 1,0 0-16,0 0 0,0 0 0,0-22 16,0 1-16,0 0 0,42-1 0,-21-20 15,1 21-15,20-22 0,-21 22 16,21-22-16,1 1 0,-1 20 0,-21-20 16,22 21-16,-1-1 0,-21 1 15,21 0-15,-20 20 0,-1 22 0,21 0 16,-21 0-16,0 0 0,1 22 15,-22 20-15,21 0 0,-21 1 16,21 20-16,-21 1 0,0-22 16,0 21-16,0 1 0,0-1 0,0 1 15,-21-1-15,0-20 0,-1 20 16,22-20-16,0-1 0,-21 0 0,0 1 16,21-22-16,0 0 0,0 0 15,0 0-15,0 0 0,0 1 0,0-44 47,21 22-47,0-21 0,-21 0 0,22-21 16</inkml:trace>
  <inkml:trace contextRef="#ctx0" brushRef="#br0" timeOffset="12448.24">20129 931 0,'0'22'0,"0"-1"15,22-21 1,-1 0-16,0 0 16,0 0-16,0 0 0,0-21 0,22 21 15,-22-22-15,21 22 0,-21-21 16,1 21-16,20-21 0,-21 0 0,-21 0 16,21 21-16,0-21 0,-21-1 15,0 1-15,0 0 0,0 0 16,0 0-16,0 0 0,-21 21 15,0 0-15,0 0 0,0 0 16,0 0-16,-1 21 0,1 0 0,0 21 16,0-21-16,-21 22 0,20-22 15,1 21-15,0-21 0,21 22 0,0-22 16,-21 21-16,21-21 0,0 1 16,0-1-16,0 0 0,21 0 0,0-21 15,0 21-15,1-21 0,-1 21 16,21-21-16,0 0 0,1 0 0,-1 0 15,0 0-15,1 0 0,-1-21 0,0 0 16,1 0-16,-1 0 16,0 0-16,1-1 0</inkml:trace>
  <inkml:trace contextRef="#ctx0" brushRef="#br0" timeOffset="13303.75">20997 741 0,'0'0'15,"0"-21"-15,-21 21 16,0 21-1,21 0-15,-21 0 0,21 0 0,0 1 16,-21-1-16,-1 21 0,22-21 0,0 0 16,0 22-16,-21-22 0,21 0 15,0 21-15,-21-20 0,21-1 16,0 0-16,0 0 0,0 0 16,0 0-16,0-42 31,0 0-16,21-21-15,-21 21 0,21-1 16,-21-20-16,22 21 0,-1-21 16,-21 20-16,21-20 0,0 0 0,0 21 15,0-22-15,-21 22 0,22 0 16,-1 0-16,-21 42 31,21 0-31,-21 0 0,0 0 0,0 1 16,0 20-16,0-21 15,0 21-15,0-20 0,0-1 0,21 0 16,-21 0-16,0 0 0,21 0 16,-21 1-16,21-1 0,1 0 0,-1-21 15,0 0-15,0 21 0,0-21 0,0 0 16,1 0-16,-1 0 0,21 0 16,-21 0-16,0-21 0,1 0 0,20 0 15,-21-1-15,0 1 0,0 0 16,1-21-16,-22 21 0,21-22 0,-21 22 15,21-21-15,-21 21 16,0-1-16,0 1 0,0 0 16,-21 21-1,0 21-15,21 0 0,-22 1 16,22-1-16,-21 0 0,21 21 0,-21-21 16,21 1-16,0 20 0,0-21 15,0 0-15,0 0 0,0 1 0,0-1 16,0 0-16,21-21 15,0 21-15,1-21 0,-1 0 0,0 0 0,0 0 16,0 0-16,0 0 0,1 0 16,-1 0-16,21-21 0,-21 0 0,0 0 15,1-1-15,-22 1 0,21-21 16,0 21-16,0-22 0,0 1 16,0 21-16,1-21 0,-1 20 0,0-20 15,-21 21-15,0 0 0,21 0 16,-42 21-1,0 42 1,0-21-16,-1 0 0,1 22 0,0-22 16,0 21-16,21 0 0,0-20 0,-21 20 15,21-21-15,0 21 0,0-20 16,0-1-16,0 0 0,21 0 0,0 0 16,0-21-16,22 0 15,-22 21-15,21-21 0,-21 0 0,22 0 16,-1 0-16,0-21 0,-21 0 15,22 21-15,-1-21 0,0 0 0,-20 0 16,20-1-16</inkml:trace>
  <inkml:trace contextRef="#ctx0" brushRef="#br0" timeOffset="14396.67">14732 1884 0,'-42'0'0,"84"0"0,-106 0 0,43 0 16,0 0-16,-21 0 0,21 0 15,-1 0-15,1 0 0,-21 0 0,21 0 16,0 0-16,-1 0 0,1 0 16,0 0-16,42 0 47,22 0-47,-22 0 15,21 0-15,-21 0 0,22 0 0,-1 0 16,0 0-16,22 0 0,-22 0 15,22 0-15,-1 0 0,1 0 0,-1 0 16,22 0-16,-1 0 0,1 0 0,21 0 16,-21-21-16,20 21 15,-20 0-15,21 0 0,0 0 0,21 0 16,-21 0-16,21-21 0,0 21 0,0 0 16,0 0-16,0 0 0,0 0 15,0 0-15,21 0 0,-21 0 0,0 0 16,21 0-16,-21 0 0,21 0 15,-21-22-15,21 22 0,0 0 0,1 0 16,-1 0-16,0 0 0,0 0 0,-21 0 16,21 0-16,0 0 0,-21 0 15,22 0-15,-1 0 0,-21 0 0,0 0 16,0 0-16,0 0 0,0 0 16,0 0-16,0 0 0,-21 0 15,-1 0-15,1 0 0,0 0 0,-21 0 16,-1-21-16,1 21 0,0 0 15,-22 0-15,1 0 0,-1 0 0,-20 0 16,-1-21-16,0 21 0,1 0 16,-22 0-16,0 0 0,0 0 0,0-21 15,0 21-15,1 0 0,-22-21 16,0 0 0,-22 21-1,1-22-15,0 22 16</inkml:trace>
  <inkml:trace contextRef="#ctx0" brushRef="#br0" timeOffset="14554.58">21738 1715 0,'0'21'63,"-21"-21"-48,0 0-15,-22 0 0,1 0 16,0 21-16</inkml:trace>
  <inkml:trace contextRef="#ctx0" brushRef="#br0" timeOffset="15887.89">2117 1969 0,'-64'21'31,"64"0"0,21-21-15,0 0-16,22 0 0,-22 0 0,21 0 15,1 0-15,20 21 0,1-21 16,-1 0-16,22 0 0,-1 0 0,22 0 16,-21 0-16,21 0 0,0 0 15,-1-21-15,22 21 0,0 0 0,22 0 16,-22-21-16,0 21 0,21 0 15,0 0-15,0-21 0,21 21 0,-20 0 16,20 0-16,0-22 0,1 22 16,-1 0-16,0-21 0,22 0 0,-22 21 15,22 0-15,-22-21 0,43 21 0,-22-21 16,1 21-16,-22-21 16,21 21-16,1-22 0,-22 22 0,22-21 15,-22 21-15,0 0 0,-20-21 16,20 0-16,-21 21 0,21 0 0,-20 0 15,-1-21-15,0 21 0,0 0 16,0-21-16,-21 21 0,0 0 0,21 0 16,-21-22-16,-21 1 0,21 21 0,-21 0 15,0 0-15,-21-21 0,20 21 16,-41 0-16,21-21 0,-1 21 0,-20 0 16,-1 0-16,1-21 0,-22 21 15,22-21-15,-22 21 0,21 0 16,-20 0-16,-22 0 0,21 0 0,-21 0 15,22 0-15,-22 0 0,0 0 16,-42 0 31,0 0-47,0 0 16,-1 0-16,22-22 15,-21 22-15</inkml:trace>
  <inkml:trace contextRef="#ctx0" brushRef="#br0" timeOffset="16035.81">11218 1566 0,'0'22'94,"-21"-22"-94,21 21 0,-21-21 15</inkml:trace>
  <inkml:trace contextRef="#ctx0" brushRef="#br0" timeOffset="22351.64">5059 3154 0,'0'21'31,"-21"0"-31,21 0 0,0 1 15,-22-1-15,22 21 0,0 0 16,0 1-16,0 20 0,0-20 0,0 20 16,0-21-16,0 22 0,0-22 15,0 22-15,-21-22 0,21 22 0,-21-1 16,21-21-16,0 22 0,-21-1 16,0 1-16,0-22 0,-1 22 15,1-22-15,0 0 0,0 22 0,21-43 16,-21 21-16,0 1 0,21-22 15,-22 0-15,22 0 0,0 0 0,0 1 16,0-44 15,0 1-15</inkml:trace>
  <inkml:trace contextRef="#ctx0" brushRef="#br0" timeOffset="23069.23">4614 3556 0,'-21'0'0,"42"0"0,-42-21 0,0 0 0,0 0 15,0-1-15,21 1 16,0 0-16,0 0 0,0 0 0,0 0 16,0-22-16,0 22 0,21 0 15,0 0-15,0-22 0,21 22 16,1 0-16,-1 0 0,0 0 0,1 0 16,20-1-16,-20 1 0,-1 0 15,21 21-15,-20-21 0,-1 21 0,0 0 16,1 0-16,-1 0 0,-21 21 15,0 0-15,22 0 0,-22 1 0,0 20 16,-21 0-16,0 1 0,21-1 16,-21 0-16,0 22 0,0-22 0,0 22 15,-21-22-15,0 21 0,0-20 16,-22-1-16,22 22 0,-21-22 0,0 0 16,20 1-16,-20-1 0,-21 0 15,20 1-15,1-1 0,0 0 16,-1-21-16,1 1 0,0-1 0,20 0 15,-20 0-15,21-21 0,0 0 16,0 0-16,-1 0 0,22-21 16,0 0-16,0 0 15,0-1-15,0-20 0,0 21 0,22 0 16,-1 0-16,0-1 0,0 22 16,-21-21-16,21 21 0,-21-21 0,21 21 15,1 0-15,-1 0 0,-21 21 16,21 0-16,-21 1 0,21-1 15,-21 21-15,21-21 0,-21 22 16,0-1-16,21 0 0,-21 1 16,22-22-16,-22 21 0,0 0 0,21 1 15,0-22-15,0 21 0,-21-21 0,21 1 16,0-1-16,1 0 0,-1 0 16,0-21-16,0 21 0,0-21 15,0 0-15,1 0 0,-1 0 16,0 0-16,21-21 0,-21 0 0,1 21 15,-1-21-15,0 0 0,0-1 0,0 1 16,-21-21-16,21 21 0,1-22 16</inkml:trace>
  <inkml:trace contextRef="#ctx0" brushRef="#br0" timeOffset="23556.95">5673 3874 0,'0'0'0,"0"21"32,0 0-32,0 0 0,0 0 0,-22 0 15,1 1-15,21 20 0,0 0 16,-21-21-16,21 22 0,-21-1 0,21-21 16,-21 22-16,21-22 0,0 21 15,0-21-15,0 0 0,0 1 16,0-1-16,0 0 0,0 0 0,0 0 15,21-21-15,0 0 16,0 0-16,0 0 0,1 0 0,-1 0 16,0 0-16,0-21 0,0 21 15,0-21-15,22 0 0,-22 0 0,0-1 16,0 1-16,0-21 0,-21 21 16,22-22-16,-22 22 0,21-21 0,-21 0 15,0-1-15,0 1 0,0 21 0,0-22 16,0 1-16,0 21 0,0 0 15,0 0-15,-21-1 0,-1 1 0,1 0 16,0 21-16,0 0 16,0 0-16,0 0 0,-1 0 15,1 0-15,0 21 0,0 0 0,0-21 16,0 22-16,-1-1 0,1 0 16,0 0-16,0 21 0,0-20 0,21-1 15,0 0-15,0 0 0,0 0 0,0 0 16,0 1-16,21-22 15,0 0-15,0 0 0,22 0 0,-22 0 16,21-22-16</inkml:trace>
  <inkml:trace contextRef="#ctx0" brushRef="#br0" timeOffset="24227.59">6519 3175 0,'0'-21'16,"0"42"-16,-21-42 0,21 0 0,-21 0 0,0 21 15,0 0-15,-1 0 16,1 0-16,0 0 0,21 21 16,-21 21-16,21-21 0,0 22 15,0-1-15,0 21 0,0-20 16,-21 20-16,21-20 0,0 20 0,0-21 15,-21 22-15,21-1 0,0-20 16,0 20-16,-22-20 0,22-1 0,0 21 16,0-20-16,0-1 0,-21 0 15,21 1-15,0-1 0,-21 0 0,21-20 16,0-1-16,0 21 0,0-21 0,0 0 16,-21 1-16,21-1 15,-21-21-15,21-21 31,0-1-15,0 1-16,0 0 0,0-21 16,0 21-16,0-1 0,0 1 15,0-21-15,0 21 0,21-22 0,0 22 16,0 0-16,-21-21 0,21 21 0,1-1 16,20 1-16,-21 0 0,21 21 15,-20-21-15,20 21 0,0 0 0,1 0 16,-22 0-16,21 0 0,-21 0 15,22 0-15,-22 21 0,0 0 0,0 0 16,0 1-16,-21-1 0,0 0 0,0 21 16,0-21-16,0 22 15,-21-22-15,0 21 0,-21 1 0,20-22 16,-20 21-16,0-21 0,21 0 16,-22 1-16,22-1 0,-21 0 0,21 0 15,-1-21-15,1 0 0,0 21 0,0-21 16,0 0-16,0 0 0,-1 0 15,1 0 1,21-21-16,-21 21 0,21-21 16,0 0-16,0 0 15,0-1-15,21 1 16,0 21-16</inkml:trace>
  <inkml:trace contextRef="#ctx0" brushRef="#br0" timeOffset="24788.35">7112 3831 0,'0'-21'0,"-21"21"31,0 0-31,21 21 15,-22 0-15,1-21 0,0 22 16,21 20-16,-21-21 0,0 21 16,0-20-16,21 20 0,0 0 0,-22-21 15,22 22-15,-21-22 0,21 21 16,0-21-16,0 1 0,0-1 0,0 0 16,0 0-16,21 0 0,1-21 0,-22 21 15,21-21-15,0 0 0,0 0 16,0 0-16,0 0 0,1 0 0,-1 0 15,0 0-15,0-21 0,0 0 0,0 21 16,1-21-16,-1 0 0,21-22 16,-21 22-16,0 0 0,1-21 0,-1 21 15,-21-22-15,0 1 16,21 21-16,-21-22 0,0 22 0,0-21 16,0 21-16,0-22 0,-21 22 0,21 0 15,-21 0-15,-1 0 0,1 0 16,0 21-16,0 0 0,0 0 0,0 0 15,-1 0-15,1 0 0,0 0 16,-21 21-16,21 0 0,-1 0 0,1 0 16,0 0-16,0 1 0,0-1 15,21 21-15,-21-21 0,21 22 0,0-22 16,0 21-16,0-21 0,0 0 0,0 1 16,0-1-16,21 0 0,0-21 15,0 0-15,0 0 0,22 0 16,-22 0-16,0 0 0,0 0 0,21 0 15,-20-21-15</inkml:trace>
  <inkml:trace contextRef="#ctx0" brushRef="#br0" timeOffset="25200.11">7980 3112 0,'0'0'15,"0"-22"-15,0 1 0,0 0 0,0 0 16,0 0 0,-21 21-1,21 21-15,0 0 0,-22 0 16,22 22-16,0-22 0,0 21 0,0 22 16,-21-22-16,21 21 0,-21-20 15,21 20-15,0 1 0,-21-22 0,0 22 16,0-22-16,21 21 0,0-20 15,0-1-15,-22 0 0,22 1 0,0-22 16,0 21-16,0 1 0,0-22 0,0 21 16,0-21-16,0 0 0,0 1 15,0-1-15,22 0 0,-22 0 16,21-21-16,-21 21 16,21-21-16,0 0 15,0 0-15,0 0 0,1 0 16,-1-21-16,0 0 15,0 21-15,-21-21 0,21 0 0,0-1 16,1 1-16,-22 0 0,0 0 0,21 0 16,-21 0-16</inkml:trace>
  <inkml:trace contextRef="#ctx0" brushRef="#br0" timeOffset="25528.09">7556 3641 0,'-21'0'0,"42"0"0,-21 0 15,22 0 1,20-21-16,-21 21 0,21 0 16,1 0-16,20-22 0,-20 22 0,-1 0 15,21 0-15,-20-21 0,-1 21 16,0 0-16,1 0 0,-1-21 0,0 21 15,-20 0-15,-1 0 0,0 0 0,0 0 16,0 0-16,0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6:13:3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9652 3662 0</inkml:trace>
  <inkml:trace contextRef="#ctx0" brushRef="#br0" timeOffset="629.63">9610 3662 0,'-22'0'0,"22"-21"16,-21 21-1,21-21 1,0-1-16,0 1 16,0 0-1,21 21 1,-21-21-16,22 21 0,-1 0 16,0 0-16,0-21 0,0 21 15,0 0-15,1 0 0,-1 0 0,0 0 16,0 0-16,0 0 0,22 0 15,-22 0-15,0 21 0,21-21 0,-21 21 16,1 0-16,20 0 0,-42 1 16,21 20-16,0-21 0,-21 0 0,21 22 15,-21-22-15,0 21 0,0-21 16,0 22-16,0-22 0,0 0 0,0 21 16,0-21-16,0 1 0,0-1 0,-21 0 15,21 0-15,-21 0 0,21 0 16,-21-21-16,21 22 0,-21-22 15,0 0 1,-1 0 0,22-22-16,-21 22 15,21-21-15,0 0 0,0 0 0,0 0 16,0 0-16,0-1 0,0 1 16,0-21-16,21 21 0,1 0 0,-1-1 15,-21-20-15,21 21 0,0 0 16,0 0-16,0-1 0,1 1 0,-1 0 15,0 0-15,0 0 0,0 0 16,-21-1-16,21 22 16,1 0-16,-22-21 0,0 42 62,-22-21-62</inkml:trace>
  <inkml:trace contextRef="#ctx0" brushRef="#br0" timeOffset="1115.88">11324 3768 0,'21'0'47,"0"0"-32,1 0-15,-1 0 0,0 0 16,0 0-16,0 0 0,0 0 16,22 0-16,-1 0 0,-21 0 15,0 0-15,1 0 0,-1 0 16,0 0-16,0 0 0,0 0 15,0 0 1,-42 0 31,0 0-31,0 0-16</inkml:trace>
  <inkml:trace contextRef="#ctx0" brushRef="#br0" timeOffset="1459.85">11345 3958 0,'21'0'31,"1"0"-31,-1 0 0,0 0 0,0 0 16,0 0-16,0 0 0,1 0 16,-1 0-16,0 0 0,21 0 15,-21 0-15,1 0 0,-1 0 16</inkml:trace>
  <inkml:trace contextRef="#ctx0" brushRef="#br0" timeOffset="2348.01">12700 3725 0,'0'0'0,"0"-21"0,0 0 16,21 0-16,0 0 16,0 0-16,1 21 15,-1-22-15,0 1 0,0 21 0,0-21 16,0 21-16,1 0 0,-1-21 15,0 21-15,0 0 0,0-21 0,22 21 16,-22 0-16,0 0 0,0 0 16,0 0-16,0 0 0,1 21 15,-1 0-15,0 0 0,-21 0 16,0 1-16,21 20 16,-21-21-16,0 0 0,0 0 0,0 1 15,0 20-15,0-21 0,0 0 0,0 22 16,0-22-16,0 0 15,0 0-15,0 21 0,0-20 0,0-1 16,0 0-16,0 0 0,0 0 0,-21 0 16,21 1-16,0-1 15,0-42 32,0-1-47,0 1 16,0 0-16,0 0 0,0 0 15,0 0-15,21-1 0,-21-20 0,21 21 16,0 0-16,1-22 0,-22 22 16,21 0-16,0-21 0,0 21 15,0-1-15,0 1 0,1 0 0,-1 0 16,21 0-16,-21 21 0,0-21 16,1-1-16,-1 22 0,0 0 0,0-21 15,21 21-15,-20 0 0,-1 0 0,0 0 16,0 0-16,0 21 15,0 1-15,-21-1 0,0 0 16,0 21-16,0-21 0,0 1 16,0-1-16,0 21 0,0-21 0,0 0 15,-21 22-15,21-22 0,0 0 0,-21 0 16,21 22-16,0-22 0,0 0 16,0 0-16,0 0 0,0 0 15,-21-21-15,21 22 16,0-44 31,0 1-32,0 0-15,0 0 16,21 0-16</inkml:trace>
  <inkml:trace contextRef="#ctx0" brushRef="#br0" timeOffset="2847.72">14076 3831 0,'0'21'15,"-21"-21"1,42 0-1,0 0-15,0 0 16,0 0-16,0 0 0,1 0 0,-1 0 16,0-21-16,0 21 0,0 0 15,0-21-15,1 21 0,-1-21 16,0 21-16,-21-21 0,21 21 0,-21-21 16,21-1-16,-21 1 15,0 0-15,0 0 0,0 0 16,0 0-1,-21 21-15,0 0 0,0 0 16,0 0-16,-1 0 0,1 0 16,21 21-16,-21 0 0,0 0 15,0 0-15,0 0 0,21 1 0,-22-1 16,1 0-16,21 21 0,0-21 16,0 1-16,-21-1 0,21 0 0,-21 0 15,21 43-15,0-43 16,0 0-16,0 0 15,0 0-15,0 0 0,21 1 16,0-22 0,0 0-16,1 0 15,-1 0-15,0 0 0,0 0 16,0 0-16,22 0 0</inkml:trace>
  <inkml:trace contextRef="#ctx0" brushRef="#br0" timeOffset="3716.22">14817 3683 0,'0'0'0,"0"-21"0,0 0 0,0 0 16,0-1-1,0 44 16,0-1-31,0 21 16,0-21-16,0 0 0,-22 22 16,1-22-16,21 0 0,-21 21 15,21 1-15,0-22 0,-21 21 0,21-21 16,-21 1-16,21 20 0,0-21 0,0 0 16,0 0-16,0 1 0,0-1 15,0 0-15,0 0 16,21-21-1,0 0-15,0-21 0,0 21 16,1-21-16,-1 0 0,0-1 0,0 1 16,0 0-16,22 0 0,-22 0 15,0-22-15,0 22 0,0 0 0,0 0 16,1 0-16,-1 0 0,0-1 16,0 1-16,0 0 15,-21 42 16,0 0-31,0 1 16,0-1-16,-21 0 0,0 0 0,21 21 16,0-20-16,0-1 0,-21 21 15,21-21-15,0 0 0,0 1 0,0-1 16,0 0-16,0 0 0,0 0 0,0 0 16,21 1-16,0-22 15,0 0-15,0 0 0,1 0 16,20 0-16,-21 0 0,21 0 15,-20-22-15,20 1 0,-21 0 16,21 21-16,1-21 0,-22-21 0,21 20 16,-21 1-16,1-21 0,-1 21 0,21-22 15,-42 22-15,21-21 0,0 0 16,-21 20-16,22 1 0,-22-21 0,0 21 16,0 0-16,0-22 0,0 22 15,0 0-15,0 0 0,-22 21 0,1-21 16,0-1-16,0 22 0,0 0 15,0 0-15,-1 0 16,1 0-16,21 22 16,0-1-1,21-21 1,1 0-16,-1 0 0,0 0 0,0 0 16,0 0-16,0 0 0,22 0 15,-22 0-15,0-21 0,0 21 0,0 0 16,1-22-16,-1 22 0,0 0 15,-21-21-15,21 21 16,-21-21-16,-21 0 31</inkml:trace>
  <inkml:trace contextRef="#ctx0" brushRef="#br0" timeOffset="4367.68">17865 3112 0,'21'-22'16,"-42"44"-16,42-65 0,-21 22 0,21 0 15,0 0-15,-21 0 0,0-1 0,21 1 16,-21 0-16,0 0 15,0 42 17,0 0-32,0 0 0,0 1 15,-21 20-15,21 0 0,-21 22 0,0-22 16,21 43-16,-21-22 0,-1 1 16,1-1-16,0 22 0,0-22 0,0-20 15,0 20-15,-1-20 16,1 20-16,21-21 0,0 1 0,0-1 15,0-21-15,0 22 0,0-22 0,0 21 16,0-21-16,-21 0 0,21 1 16,0-1-16,0-42 31,0-1-15,0 1-16,0 0 0,0-21 0</inkml:trace>
  <inkml:trace contextRef="#ctx0" brushRef="#br0" timeOffset="5411.6">17695 3281 0,'0'-21'15,"0"42"-15,-21-63 0,21-1 0,0 22 16,0 0-16,0 0 0,0-22 0,0 22 15,0-21-15,0 21 0,21 0 16,0-22-16,22 22 0,-22-21 16,0 21-16,0-1 0,22-20 0,-1 21 15,-21 0-15,43 0 0,-22-1 16,0 1-16,22 21 0,-22 0 0,22-21 16,-22 21-16,21 0 0,-20 0 15,-1 21-15,0 0 0,1 1 0,-22 20 16,0-21-16,0 21 0,-21 1 15,0 20-15,0-20 0,-21 20 0,0-21 16,-21 22-16,20-22 0,-20 22 16,-21-22-16,20 0 0,-20 22 0,-1-22 15,1-21-15,20 22 0,-20-1 0,-1-21 16,22 0-16,0 1 16,-1-1-16,1-21 0,0 21 0,21-21 15,-1 0-15,1 0 0,0 0 16,0 0-16,21-21 0,0 0 15,0-1-15,0 1 0,0 0 16,0 0-16,21 0 0,-21 0 16,21-1-16,-21 1 0,21 21 15,1 0 1,-22 21-16,0 1 0,0-1 16,0 0-16,21 0 0,-21 21 0,0-20 15,0 20-15,21 0 0,-21-21 16,0 22-16,0-22 0,21 0 15,-21 21-15,21-20 0,0-1 0,-21 0 16,22 0-16,-1 0 0,0 0 16,0 1-16,21-22 0,-20 0 0,20 0 15,0 0-15,-21 0 0,22 0 16,-1 0-16,0 0 0,-20-22 0,20 1 16,0 21-16,1-21 0,-1 0 0,-21 0 15,21 0-15,-20-22 0,20 22 16,-21-21-16,43-22 15,-43 43-15,0 0 0,0-21 0,0 20 16,0 1-16,-21 0 0,22 21 16,-22 21 15,-22 0-31,22 1 16,0-1-16,-21 0 0,0 0 15,0 0-15,0 0 0,21 22 0,-21-22 16,21 0-16,-22 0 0,22 0 0,0 1 15,0-1-15,0 0 16,0 0-16,22-21 0,-1 0 16,0 0-16,0 0 0,0 0 15,22 0-15,-22 0 0,0 0 0,0 0 16,21-21-16,-20 0 0,-1 21 16,0-21-16,0-1 0,0 1 15,0 0-15,-21 0 0,0 0 0,22-22 16,-22 22-16,0-21 0,0 21 15,0 0-15,0-22 0,0 22 0,-22 0 16,1 0-16,0 0 0,21-1 0,-21 22 16,0 0-16,0 0 0,-1 0 15,1 0-15,0 0 0,0 22 16,0-1-16,21 0 0,0 0 16,-21 0-16,21 0 0,0 1 0,0-1 15,0 0-15,0 0 0,0 0 16,0 0-16,21-21 15,0 0-15,0 0 0</inkml:trace>
  <inkml:trace contextRef="#ctx0" brushRef="#br0" timeOffset="6056.74">19748 2815 0,'22'-21'0,"-44"42"0,44-63 16,-22 0-16,0 20 15,0 1-15,-22 21 0,1 0 16,0 21-16,0 1 0,0-1 16,21 21-16,-43 0 0,22 1 0,0 20 15,0 1-15,-21-1 0,20 1 0,1-1 16,-21 22-16,21-22 0,0 1 15,-1-1-15,22 1 0,-21-1 0,21-20 16,-21-1-16,21 0 0,-21 1 16,21-1-16,0-21 0,0 0 0,0 1 15,0 20-15,0-21 16,0 0-16,-21-21 0,21-21 47,0 0-47,0 0 0,0 0 15,0-22-15,0 22 0,0 0 16,21 0-16,0-22 0,-21 22 0,21 0 16,0 0-16,-21 0 0,22 0 0,-1-1 15,0 1-15,0 0 0,0 0 16,0 0-16,22 21 0,-22 0 0,21 0 16,1 0-16,-1 0 15,-21 0-15,21 21 0,1 0 0,-22 0 0,0 0 16,0 1-16,0-1 0,1 21 15,-22-21-15,0 0 0,0 1 16,0-1-16,-22 0 0,1 0 0,0 0 16,-21 0-16,21 1 0,-22-1 0,1-21 15,21 21-15,-22-21 0,1 0 16,0 21-16,-1-21 0,22 0 0,-21 0 16,21 0-16,0 0 0,-22 21 15,22-21-15,0 0 0,0 0 16,42-21 15,0 21-31,0 0 16</inkml:trace>
  <inkml:trace contextRef="#ctx0" brushRef="#br0" timeOffset="6965.22">20256 3471 0,'0'0'0,"0"-21"0,0 0 0,0 0 16,-21 42 15,0 0-31,0 22 16,0-22-16,0 21 0,-1-21 15,1 22-15,0-1 0,0-21 16,0 21-16,0-20 0,-1 20 0,1-21 15,21 21-15,0-20 0,0-1 0,0 0 16,0 0-16,0 0 0,0 0 16,21 1-16,1-22 0,-1 0 15,0 0-15,0 0 0,21 0 16,-20 0-16,20 0 0,-21 0 0,21-22 16,-20 22-16,20-21 0,-21 0 0,0-21 15,0 21-15,22-1 16,-22-20-16,0 0 0,-21 21 0,21-22 15,-21 1-15,0 0 0,0-1 0,0 1 16,0 0-16,0-1 0,-21 22 16,0 0-16,0-21 0,0 42 0,-1-22 15,1 22-15,-21 0 0,21 0 16,0 0-16,-1 0 0,-20 22 0,21-1 16,0 0-16,0 0 0,-1 21 15,1-20-15,0 20 0,21-21 0,-21 21 16,21-20-16,0 20 0,0-21 15,0 21-15,0-20 0,21-1 0,0 0 16,0 0-16,22 0 0,-22 0 16,21-21-16,-21 0 0,22 22 15,-22-22-15,21 0 0,1 0 0,-1 0 16,0 0-16,1-22 0,-1 1 0,0 0 16,-21 0-16,22 0 0,-1 0 15,-21-22-15,22 22 0,-22-21 0,21-1 16,-21-20-16,0 21 0,22-64 15,-22 42-15,0 1 0,0 20 16,-21-20-16,21 21 0,1-1 0,-22-20 16,21 20-16,-21 1 0,21 0 15,-21 21-15,0-22 0,0 22 0,0 0 16,0 0-16,0 0 16,0 42-1,0 0-15,0 21 16,-21-21-16,0 22 0,-1-1 0,1 22 15,0-22-15,0 21 0,0 1 16,0-1-16,-1 1 0,22-1 0,-21-20 16,0 20-16,0-20 0,21 20 0,-21-21 15,21 1-15,0 20 16,0-20-16,0-22 0,0 21 0,0-21 16,0 0-16,0 1 0,21-1 15,0-21-15,0 21 0,0 0 0,1-21 16,-1 0-16,0 0 15,0 0-15,0 0 0,0 0 16,1-21-16,-1 0 0,0 21 0,0-21 16,0-1-16,0 1 0,1 0 0,-22-21 15,0 21-15,21-1 0,-21 1 16</inkml:trace>
  <inkml:trace contextRef="#ctx0" brushRef="#br0" timeOffset="7227.59">20637 3344 0,'0'0'0,"22"0"16,-1 0-1,0 0-15,0 0 0,0 0 16,22 0-16,-22 0 0,21 0 0,0 0 15,-20 0-15,20 0 0,-21-21 0,21 21 16,-20 0-16,-1 0 0,0 0 16,0 0-16,0 0 15,0-21-15,1 21 16,-1 0 0</inkml:trace>
  <inkml:trace contextRef="#ctx0" brushRef="#br0" timeOffset="7587.38">22267 3027 0,'0'-21'0,"-21"21"31,0 0-31,0 0 16,0 0-16,-1 21 0,22 0 16,-21 0-16,0 22 0,0-22 0,0 21 15,0 0-15,-1 22 0,1-22 16,0 22-16,0-22 0,0 22 0,21-22 16,-21 0-16,21 1 0,0-1 0,0 0 15,0-21-15,0 22 0,0-22 16,0 0-16,21 0 0,0 0 0,0 1 15,0-1-15,0-21 16,1 0-16,-1 0 0,0 0 16,0 0-16,0 0 0,0 0 0,22-21 15,-22-1-15,21 1 0,-21 0 16</inkml:trace>
  <inkml:trace contextRef="#ctx0" brushRef="#br0" timeOffset="7967.67">22881 3006 0,'0'-21'16,"21"21"0,0 0-16,1 0 15,-1 0-15,0 0 0,21 0 16,-21 0-16,22 0 0,-22 21 0,21 0 15,1 0-15,-22 0 0,21 0 16,-21 22-16,0-1 0,22 0 0,-43 1 16,21-1-16,-21 0 0,0 22 15,0-22-15,0 1 0,0-1 0,-21 0 16,0-21-16,-1 22 0,1-1 0,0-21 16,-21 0-16,21 22 0,-1-22 15,1 0-15,0-21 0,0 21 16,0 0-16,0-21 0,-1 0 0,1 22 15,0-22-15,21-22 32,0 1-17,0 0-15,21 0 0,22 0 16,-22 0-16</inkml:trace>
  <inkml:trace contextRef="#ctx0" brushRef="#br0" timeOffset="8276.5">24215 3387 0,'0'0'0,"0"-21"0,21 21 0,-21-22 15,21 1 1,-21 0-16,21 21 16,-21 21 62,0 0-78</inkml:trace>
  <inkml:trace contextRef="#ctx0" brushRef="#br0" timeOffset="8656.28">24257 3810 0,'0'0'15,"-21"0"-15,0 0 0,21 21 16,0-42 31,21 21-47,0 0 47,0 0-32,-21 21 1,0 0-16,0 1 16,0-1-16,0 0 15,0 21-15,0-21 0,-21 22 0,0-1 16,0-21-16,-22 22 0,1-1 0,0 0 16,-22 1-16,22-22 0,-22 21 15,1-21-15,-1 0 0,1 1 0,20-1 16,-20-21-16,42 0 0,-22 0 0,22 0 15,0 0-15</inkml:trace>
  <inkml:trace contextRef="#ctx0" brushRef="#br0" timeOffset="9511.79">24109 3408 0,'-21'0'16,"-1"21"0,22 0-1,22-21 16,-1 0-31,0 0 16,0 0-16,0 0 16,0 0-1,-21-21-15,0 0 16,0 0-16,-21 21 31,0 0-31,0 0 0,0 0 16,0 21-16,-1-21 0,1 21 15,21 0-15,-21 0 0,21 1 16,0-1-16,0 0 16,21 0-1,0-21-15,1 0 16,-1 0-16,0 0 0,0 0 0,0 0 16,0-21-16,-21 0 15,22 0-15,-1-1 16,-21 1-16,0 0 0,0 0 15,0 0-15,0 0 0,0-1 16,0 1-16,-21 21 16,-1 0-16,1 0 15,0 0-15,21 21 0,0 1 16,-21-22-16,21 21 0,-21 0 0,21 0 16,0 0-1,21-21 1,0 0 15,0 0-31,-21-21 0,0 0 16,0 0-1,21 21-15,-21-21 0,0-1 16,0 44 15,0-1-31,0 0 0,0 0 16</inkml:trace>
  <inkml:trace contextRef="#ctx0" brushRef="#br0" timeOffset="10303.2">24151 3895 0,'21'0'63,"0"0"-48,1 0-15,-1 0 32,-21-21-32,0-1 15,-21 22 16,-1 0-31,1 0 16,0 0 0,21 22-16,0-1 15,0 0 1,0 0-16,21-21 16,0 0-1,1 0-15,-1 0 0,0 0 16,-21-21-16,21 0 15,-21 0-15,0-1 16,0 1-16,0 0 0,0 0 16,0 42 15,-21 0-15,0 0-16,0 1 15,21-1 1,21-21 15</inkml:trace>
  <inkml:trace contextRef="#ctx0" brushRef="#br0" timeOffset="11059.34">24172 3281 0,'-21'0'15,"0"0"1,0 0-16,0 0 16,21 21-16,-22-21 0,1 21 0,0 0 15,21 1-15,-21-1 16,21 0-16,0 0 15,0 0-15,21 0 16,0 1 0,0-22-16,1 0 0,-1 0 15,0 0-15,0 0 16,0 0 0,0 0-16,1-22 0,-22 1 15,0 0 1,0 0-16,0 0 0,-22 21 31,1 0-15,0 0-16,0 0 0,21 21 15,-21-21-15,21 21 0,0 0 16,0 0 0,21 1-1,0-22 1,0 0-1,0 0-15,1 0 16,-22-22 0,0 1-16,0 0 15,0 0-15,0 0 0,0 0 16,-22 21 0,1 0-1,0 0-15,21 21 0,-21-21 16,21 21-16,-21 0 0,21 0 15,0 0-15,0 1 16</inkml:trace>
  <inkml:trace contextRef="#ctx0" brushRef="#br0" timeOffset="19847.89">6308 5355 0,'0'0'0,"0"-21"0,0 0 15,-22 21-15,22-21 16,0 0 0,-21 21-1,0 0 16,21 21-31,0 0 16,0 0-16,0 21 0,0 1 0,0-1 16,0 0-16,0 22 0,0 21 15,0-22-15,0 1 0,0-1 16,0 22-16,0-22 0,0 1 0,0-22 0,0 22 16,0-1-16,0-21 15,0 22-15,0-22 0,0 1 0,0-1 16,0-21-16,0 21 0,0-20 15,0-1-15,0 0 0,0 0 16,0-42 15,0 0-31,0 0 0,21-22 16,-21 22-16,0-21 0</inkml:trace>
  <inkml:trace contextRef="#ctx0" brushRef="#br0" timeOffset="20380.09">7006 5525 0,'0'0'0,"21"-22"0,0 1 16,1 0-16,-1 0 0,-21 0 16,21 21-16,-21-21 0,-21 21 31,0 0-31,-1 21 0,1 0 0,0 0 15,0 0-15,0 0 0,-22 22 16,22-22-16,-21 21 0,-22 22 16,22-22-16,-21 0 0,20 1 0,-20 20 15,-1-20-15,22-1 0,0 0 16,-1-21-16,1 1 0,0 20 0,20-21 16,1-21-16,0 21 0,0-21 15,21-21 32,0 0-47,21 0 0,0 21 16,-21-21-16,21-1 0,1 22 15,-1-21-15,0 21 0,0 0 16,0 0-16,0 21 16,-21 1-16,22-1 0,-1 0 15,0 0-15,21 43 0,-21-43 16,1 21-16,-1 0 0,0-20 15,0 20-15,0 0 0,-21-21 0,21 22 16,1-1-16,-1-21 0,0 0 16,-21 1-16,21-1 0,0 0 0,-21 0 15,21 0-15,1-21 0,-1 21 16,0-21-16,0 0 16,0 0-16,0-21 0,1 0 15,-22 0-15,21 0 0</inkml:trace>
  <inkml:trace contextRef="#ctx0" brushRef="#br0" timeOffset="20807.84">7154 6308 0,'0'42'16,"21"-42"-16,1 0 15,-1 0-15,0 0 16,0-21-16,0 0 0,0 21 16,-21-21-16,22 21 0,-1-22 15,-21 1-15,0 0 0,21 21 16,-21-21-16,0 0 0,0 0 0,0-1 16,0 1-16,-21 0 15,0 21 1,-1 0-16,1 0 0,21 21 15,-21 0-15,21 1 0,0-1 16,-21 0-16,21 21 0,-21-21 0,21 22 16,-21-1-16,21-21 0,0 22 15,0-1-15,0-21 0,0 21 0,0-20 16,0-1-16,0 0 0,21 21 16,0-42-16,0 21 0,0 1 15,0-22-15,22 21 0,-22-21 16,0 0-16,0 0 0,0 0 0,22 0 15,-22 0-15,21-21 0,-21-1 16,1 1-16,20 0 0,-21 0 0,21 0 16</inkml:trace>
  <inkml:trace contextRef="#ctx0" brushRef="#br0" timeOffset="21515.53">7916 6160 0,'0'0'0,"0"-22"0,0 44 47,0-1-47,0 0 0,0 0 16,0 0-16,0 0 0,0 22 15,0-22-15,0 0 0,0 0 0,0 0 16,0 1-16,0-1 0,21 0 16,1 0-16,-1-21 0,0 0 15,0 0-15,0 0 0,0 0 16,1 0-16,20 0 0,-21 0 15,0-21-15,0 0 0,1 0 0,-1-1 16,0 1-16,0 0 0,-21 0 0,21 0 16,-21 0-16,21-1 0,-21 1 15,22 0-15,-22 0 0,0 0 16,0 0 0,0 42 15,0 0-16,0 0-15,0 0 0,0 0 16,0 22-16,-22-22 0,22 42 0,-21-20 16,21-1-16,0 22 0,0-1 0,0 1 15,-21-22-15,21 21 0,0 1 16,0-1-16,0 1 0,0-1 0,0 22 16,0-21-16,-21-1 0,21 1 0,0-1 15,0 1-15,0-1 16,-21 1-16,21-1 0,0 1 0,0-22 15,0 21-15,-21-20 0,21 20 0,-22-20 16,1-1-16,21 21 0,-21-20 16,0-22-16,0 21 0,21-21 0,-21 1 15,-1-1-15,1 0 0,0-21 0,0 0 16,0 0-16,0-21 0,-22 0 16,22-1-16,0 1 0,0-21 15,-22 0-15,22-1 0,-21-20 16,21 20-16,-22-20 0,22-1 0,0 1 0,21-22 15,0 22-15,-21-107 16,21 107-16,0-22 0,0 22 16,0-1-16,0 1 0,0 20 0,0-20 15,0 21-15,21-1 0,0 1 16,0 0-16,1 20 0,-1-20 0,0 0 16,0-1-16,21 22 0,-20-21 15,20 0-15,-21-1 0,21 22 16,1-21-16</inkml:trace>
  <inkml:trace contextRef="#ctx0" brushRef="#br0" timeOffset="21844.34">8721 5482 0,'0'0'0,"0"-21"0,-22 21 16,1 0 0,21 21-1,0 0-15,0 1 0,0 20 0,0 0 16,0 22-16,0-22 0,0 22 16,0-1-16,0 1 0,0-1 15,0 1-15,0-22 0,0 21 0,0-20 16,0 20-16,0-20 0,0-1 0,0-21 15,0 21-15,0-20 0,0-1 16,0 0-16,0 0 0,21-42 31,-21 0-31,0 0 0,0-1 16,0 1-16</inkml:trace>
  <inkml:trace contextRef="#ctx0" brushRef="#br0" timeOffset="22192.69">8509 5694 0,'0'0'0,"0"-42"0,-21 20 0,21 1 0,0-21 15,0 21-15,0 0 0,0-1 16,0 1-16,21-21 0,0 21 0,0 0 16,22-1-16,-1 1 0,0 21 0,1-21 15,20 0-15,1 21 0,-1 0 16,1 0-16,-1 21 0,-21 0 15,22 0-15,-22 1 0,-21 20 0,22 0 16,-43 1-16,0 20 0,0-21 0,0 1 16,0 20-16,-43-20 0,1-1 0,0 0 15,-1 1-15,-20-1 16,21-21-16,-22 0 0,1 22 0,20-22 16,1-21-16,0 21 0,20-21 0,-20 0 15,21 21-15,0-21 0,42 0 31,0 0-15,0 0-16,0-21 0,1 21 16,-1 0-16,21-21 0</inkml:trace>
  <inkml:trace contextRef="#ctx0" brushRef="#br0" timeOffset="22639.49">9229 6117 0,'0'-21'31,"0"0"-31,21 21 16,0 0-16,0-21 0,0 21 15,0 0-15,1 0 0,-1 0 16,0 0-16,0 0 0,0 0 0,0 21 15,22 0-15,-22 0 0,0 0 16,0 1-16,-21 20 0,0-21 16,0 0-16,0 22 0,0-1 0,0-21 15,0 21-15,0-20 0,-21 20 16,21-21-16,-21 0 0,0 0 0,21 1 16,-21-1-16,-1-21 15,22-21 1,0-1-16,0 1 15,0 0-15,0-21 0,0 21 0,0-22 16,0 22-16,22-21 0,-22 21 16,0-22-16,21 22 0,0 0 15,-21-21-15,21 20 0,0 1 0,0 21 16,-21-21-16,22 0 0,-1 21 16,0 0-16,0 0 0,0 0 15,0 0-15,1 0 16</inkml:trace>
  <inkml:trace contextRef="#ctx0" brushRef="#br0" timeOffset="23011.39">10096 6308 0,'0'0'16,"22"-21"-1,-1-1 1,0 22-16,0-21 0,-21 0 0,21 21 16,0-21-16,1 0 0,-1 0 15,0-1-15,0 22 0,0-21 16,-21 0-16,0 0 0,0 0 0,0 0 16,0-1-16,-21 22 15,0 0-15,0 0 16,0 22-16,-1-1 0,1-21 0,-21 42 15,21-21-15,0 0 0,-1 1 16,22 20-16,-21-21 0,21 0 0,-21 22 16,21-22-16,0 21 0,0-21 0,0 0 15,0 1-15,0-1 0,0 0 16,0 0-16,21 0 0,0-21 0,1 0 16,-1 0-16,0 0 0,0 0 15,0 0-15,0 0 0,22 0 0,-22-21 16</inkml:trace>
  <inkml:trace contextRef="#ctx0" brushRef="#br0" timeOffset="23419.53">11049 6054 0,'0'0'16,"-21"-64"-1,0 64 1,-1 0-16,1 0 0,0 0 15,-21 0-15,-1 21 0,22 1 0,-21-1 16,21 0-16,-22 0 0,22 0 0,0 0 16,0 1-16,21 20 0,0-21 15,0 0-15,21 0 0,0-21 16,0 22-16,1-22 0,-1 0 0,21 0 16,-21 21-16,22-21 0,-22 0 15,21 0-15,-21 0 0,0 0 16,1 0-16,-1 21 0,0-21 0,-21 21 15,0 0 1,0 0-16,-21 1 16,0-22-16,-1 21 0,-20-21 15,21 0-15,0 21 0,0-21 16,-22 0-16,22 0 0,0 0 16,0 0-16,0 0 0,-1 21 0,1-21 0,0 0 15,0 0-15,21-21 31,0 0-15,21 21-16</inkml:trace>
  <inkml:trace contextRef="#ctx0" brushRef="#br0" timeOffset="23884.27">11790 6160 0,'0'-22'0,"0"44"0,21-44 0,-21 1 16,0 0-16,0 0 0,0 0 16,0 0-16,-21-1 15,0 22-15,-1 0 16,1 0-16,0 0 0,0 0 0,0 0 16,0 0-16,-1 22 0,-20-1 15,21 0-15,0 0 0,0-21 0,-1 21 16,22 0-16,0 1 0,0-1 15,0 0-15,0 0 0,0 0 16,43-21-16,-22 21 0,21-21 16,1 0-16,-22 0 0,21 22 15,0-22-15,1 0 0,-1 0 0,0 21 16,1-21-16,-22 21 0,0-21 16,0 0-16,-21 21 0,0 0 15,0 0-15,-21 1 16,-21-22-16,21 21 0,-22 0 0,1-21 15,0 21-15,-1-21 0,1 21 0,0-21 16,-1 0-16,1 0 0,21 0 16,-22 21-16,1-21 0,21 0 0,0 0 15,0 0-15,-1 0 0,1 0 0,0 0 16,0 0-16,21-21 16,-21 21-1,0 0-15</inkml:trace>
  <inkml:trace contextRef="#ctx0" brushRef="#br0" timeOffset="24487.94">5927 7768 0,'0'-21'0,"42"-42"31,-42 84-15,0 0 0,0 0-16,0 21 0,0 22 15,0-1-15,0 1 0,0-1 0,0 22 16,0 0-16,0-22 0,0 22 0,0-22 15,0 22-15,0-21 16,0-1-16,-21 1 0,21-1 0,0-21 16,0 1-16,0-1 0,0 0 0,0 1 15,0-22-15,0 0 0,21-21 16,0 0 0,0-21-16,0 0 0</inkml:trace>
  <inkml:trace contextRef="#ctx0" brushRef="#br0" timeOffset="24925.2">6710 7853 0,'0'0'0,"42"-21"16,-21 0-16,0-1 0,1 1 16,-44 64-1,1-22 1,0 21-16,-21 22 0,-1-22 15,1 21-15,-21 1 0,20-1 0,-20 1 16,-1-1-16,22-20 0,-22 20 0,1-20 16,21-1-16,-1 0 0,1 1 15,0-22-15,-1 0 0,22 0 0,0-21 16,0 0-16,0 21 0,-1-21 16,22-21-1,0 0 1,22 0-16,-1 21 0,0 0 15,0 0-15,0 21 16,0 0-16,1-21 0,-1 42 16,0-20-16,0-1 0,0 21 15,0-21-15,1 22 0,-1-22 0,0 0 0,0 21 16,0-21-16,0 1 16,1-1-16,-1-21 0,0 21 0,0-21 0,21 0 15,-20 0-15,-1 0 0,0 0 16,21 0-16,-21 0 0,1 0 15,20-21-15,-21 0 0,0-1 0,0 1 16,1 0-16,-1 0 0</inkml:trace>
  <inkml:trace contextRef="#ctx0" brushRef="#br0" timeOffset="25921.21">6943 8657 0,'21'0'31,"0"0"-31,0 0 16,0-21-16,0 0 16,1 21-16,-1-21 0,0 0 15,0-1-15,-21 1 16,0 0-16,0 0 16,0 0-16,0 0 15,-21 21 1,0 0-16,21 21 0,-21 0 15,-1 0-15,1 0 0,0 0 0,21 1 16,-21 20-16,21-21 0,-21 21 0,21-20 16,0 20-16,-21-21 0,21 21 0,0-20 15,0-1-15,0 0 0,0 0 16,0 0-16,21 0 0,0-21 0,0 0 16,0 0-16,0 0 0,1 0 0,-1 0 15,21 0-15,-21-21 16,22 21-16,-1-21 0,-21 0 0,21 0 15,1 0-15,-1-1 0,-21-20 0,22 21 16,-22 0-16,0 0 0,0-22 16,0 22-16,0 0 0,1 0 0,-1 0 15,-21-1-15,0 44 32,0-1-17,0 0-15,0 0 16,0 0-16,0 0 0,0 1 0,0-1 15,0 0-15,0 0 0,0 0 16,0 0-16,21-21 0,0 0 16,0 0-16,0 0 0,22 0 0,-22 0 15,21 0-15,1 0 0,-22 0 16,21-21-16,0 0 0,-20 21 0,20-21 16,-21 0-16,0 0 0,0-1 0,1 1 15,-1 0-15,-21 0 0,0 0 16,0 0-16,21-1 0,-21 1 0,0 0 15,0 0-15,0 42 47,0 0-47,0 0 0,0 1 16,0 20-16,0-21 0,0 21 0,-21 1 16,21-1-16,0 0 0,0 1 15,0 20-15,0-20 0,0 20 0,0 1 16,0-22-16,0 21 0,0 1 0,0-1 15,0 1-15,0-1 0,0 1 16,0-1-16,0 1 0,0-1 0,0 1 16,-21 21-16,21-22 0,-22 1 0,1-22 15,0 21-15,0 1 0,0-1 16,-22 1-16,22-22 0,-21 22 16,21-22-16,0 0 0,-22 1 0,22-22 15,0 0-15,0 0 0,0 0 0,-1-21 16,1 0-16,0-42 0,21 21 15,0-21-15,0 20 0,0-20 16,0-21-16,0 20 0,0-20 0,0-1 16,0 1-16,21-1 0,0-20 0,-21 20 15,22 1-15,-1-22 0,0 21 16,0 1-16,-21-1 0,21 1 0,0 21 16,1-1-16,-1-20 0,0 20 0,0 22 15,0-21-15,0 0 0,1-1 0,-1 1 16,0 21-16,0-22 15,21 1-15,-20 0 0,-1 21 0,0-22 16</inkml:trace>
  <inkml:trace contextRef="#ctx0" brushRef="#br0" timeOffset="26383.94">9080 7747 0,'22'-21'15,"-44"42"-15,44-63 0,-22 21 0,21-1 0,-21 1 0,0 42 47,0 1-47,0 20 0,0 0 0,0 1 16,0 20-16,0 1 0,0-1 0,-21 1 15,-1 20-15,1-20 0,21-1 16,-21 22-16,0-22 0,0-20 0,0 20 16,-1-20-16,1-1 0,21 0 15,0 1-15,-21-22 0,21 0 0,0 0 16,0 0-16,0-42 16,21 0-1,-21 0-15,0 0 0</inkml:trace>
  <inkml:trace contextRef="#ctx0" brushRef="#br0" timeOffset="28727.44">8932 8086 0,'-21'-43'16,"42"86"-16,-63-107 0,42 43 0,-21-21 0,0 21 16,21-1-16,0 1 0,0-21 15,0 21-15,0-22 0,0 22 0,21-21 16,21 21-16,-21-22 0,22 22 0,-1-21 15,0 21-15,22 0 0,-22-1 16,22 1-16,-1 21 0,-21 0 0,22 0 16,-1 0-16,1 21 0,-1 1 15,-20 20-15,20-21 0,-42 21 16,22 22-16,-22-22 0,-21 1 0,0 20 16,0 1-16,-21-22 0,-22 21 0,22-20 15,-21 20-15,-22-20 0,22-1 16,0 0-16,-1-21 0,-20 1 0,21-1 15,-1 0-15,1 0 0,0-21 0,20 0 16,-20 0-16,21 0 0,-43 0 16,43-21-16,21 0 15,-21 0-15,21-1 0,0 1 0,0 0 16,0 0-16,21 21 16,0 0-1,-21 21-15,22 0 0,-1 0 16,-21 22-16,21-22 0,0 21 15,-21-21-15,21 22 0,0-22 0,1 21 16,-22-21-16,42 43 0,-21-43 16,-21 0-16,21 0 0,0-21 15,22 22-15,-22-1 0,0-21 0,21 0 16,1 0-16,-22 0 0,21 0 0,22 0 16,-22 0-16,0-21 0,1-1 15,-1 22-15,0-21 0,1 0 16,-1 0-16,0 0 0,-20 0 0,-1-22 15,21 22-15,-21 0 0,-21-21 0,21 20 16,-21-20-16,22 21 0,-22-21 16,0 20-16,0 1 0,0 0 0,0 0 15,-22 21-15,1 0 16,0 0-16,0 21 16,0 0-16,0 0 0,21 1 0,-22-1 15,22 21-15,-21-21 0,21 0 0,0 22 16,-21-22-16,21 0 0,0 0 15,0 22-15,0-22 0,0 0 0,21-21 16,0 21-16,1 0 0,-22 0 16,21-21-16,0 0 0,0 22 0,0-22 15,0 0-15,43 0 16,-43 0-16,21-22 0,1 1 0,-22 21 16,21-21-16,1 0 0,-22 0 0,21-22 15,-21 22-15,0-21 0,1 0 16,-1-1-16,0 1 0,-21 0 0,0-22 15,21 1-15,-21-1 0,0-63 16,0 64-16,0-1 0,0 22 16,0-1-16,0 1 0,0 0 0,0 21 15,0-1-15,0 1 0,0 0 0,-21 21 16,21 21 0,0 0-16,0 1 15,0-1-15,-21 21 0,21 0 0,0 1 16,-21-1-16,21 22 0,0-1 0,0-21 15,0 22-15,-22-1 0,22 1 16,0-22-16,0 22 0,0-22 0,0 0 16,0 1-16,22-1 0,-22 0 0,21-20 15,0 20-15,21-21 0,-21 0 16,22 0-16,-1-21 0,-21 0 16,22 22-16,-1-22 0,0 0 0,43 0 15,-43-22-15,1 1 0,-22 21 16,21-21-16,0 0 0,-20 0 15,-1 0-15,0-22 0,0 22 0,0 0 16,-21-21-16,21-1 0,-21 22 0,0-21 16,0 21-16,0-22 0,0 22 15,0 0-15,0 0 0,-21 21 0,0-21 16,0 21-16,0 0 0,0 21 16,-1 0-16,22 0 15,0 0-15,-21 0 0,21 1 0,-21 20 16,21-21-16,0 21 0,0-20 0,0-1 15,0 21-15,0-21 0,0 0 16,21 1-16,0-1 0,1 0 0,-1 0 16,0 0-16,0-21 0,21 21 15,1-21-15,-1 0 0,43 0 16,-43 0-16,0 0 0,1 0 16,20 0-16,-20 0 0,-1 0 0,0-21 15,22 0-15,-22 21 0,0-21 0,1 0 16,-1 0-16,0-1 0,-20-20 0,-1 21 15,0 0-15,0-22 0,0 22 16,-21-21-16,0 21 0,0-22 0,0 22 16,0 0-16,0 0 0,0 0 0,-21 0 15,0-1-15,0 22 0,0 0 16,-1 0-16,-20 0 0,21 0 0,-43 22 16,43-1-16,-21 0 15,21 0-15,0 21 0,-1-20 16,-20 20-16,21-21 0,21 0 0,-21 22 15,21-22-15,0 21 0,0 0 16,0-20-16,0-1 16,21 0-16,0-21 0,0 0 0,0 0 15,1 0-15,-1 0 0,0 0 0,21 0 16,-21 0-16,1 0 0,-1-21 16,0 0-16,0-1 0,0 1 0,0 0 15,-21 0-15,22 0 0,-22-22 0,21 1 16,0 21-16,-21-21 0,0 20 15,0 1-15,0-21 0,0 21 16,0 0-16,0 42 31,0 0-31,0 21 0,0-21 16,-21 1-16,21 20 0,0-21 16,-21 21-16,21-20 0,0-1 0,0 21 15,0-21-15,0 0 0,0 1 0,0-1 16,0 0-16,21 0 0,0 0 15,0-21-15,0 0 0,-21 21 0,43-21 16,-22 0-16,0 0 0,0 0 0,21 0 16,1 0-16,-22-21 0,21 0 15,1 0-15,-22 0 0,21 0 16,0-1-16,-20-20 0,20 21 0,-21-21 16,0 20-16,0-20 0,-21 21 0,0-21 15,0 20-15,0 1 0,0 0 16,0 0-16,0 42 15,0 0 1,-21 0-16,21 1 0,0-1 16,0 0-16,0 0 0,0 0 0,0 0 15,0 1-15,0-1 0,0 0 0,0 0 16,0 0-16,0 0 16,0 1-16,0-1 0,0 0 0,0 0 15,0 0 1,0-42 15,-21 0-15,0 21-16,21-21 0,-21 21 0,21-21 15,-21-1-15,-1 22 0,1 0 16,0 0 0,0 0-1,21 22-15,0-1 16,0 0-16,0 0 15,21-21-15,-21 21 0,21 0 0,0-21 16,1 0-16,-1 22 0,21-22 0,-21 0 16,0 0-16,22 0 0,-1 0 15,0 0-15,1 0 0,-1-22 0,0 22 16,1-21-16,20 0 0,-20 0 0,-1 0 16,-21 0-16,21-1 0,-20-20 15,-1 21-15,0-21 0,0 20 0,-21-20 16,21 0-16,-21 21 0,0-22 0,0 22 15,0-21-15,0 21 16,-21 21-16,0 0 0,0 0 16,0 0-16,-1 0 0,1 21 0,0 0 15,0 0-15,21 21 0,-21-20 0,21 20 16,-21-21-16,21 0 0,0 22 16,0-22-16,0 0 0,0 0 0,0 0 15,21 0-15,0-21 0,0 22 0,0-22 16,0 0-16,22 0 0,-22 0 0,0 0 15,0 0-15,22 0 0,-1 0 16,-21 0-16,-21-22 16,21 22-16,-21-21 0,0 0 15,0 0-15,0 0 16,0 0 0</inkml:trace>
  <inkml:trace contextRef="#ctx0" brushRef="#br0" timeOffset="28940.32">13525 8594 0,'0'0'0,"0"21"15,22-21 48</inkml:trace>
  <inkml:trace contextRef="#ctx0" brushRef="#br0" timeOffset="35815.31">3598 6096 0,'0'0'0,"0"-21"0,0 0 16,0 0-16,0-1 0,0 1 15,0 0-15,0 0 0,0 0 0,0 0 16,0-1-16,0 1 16,0 0-1,0 42 1,0 0-1,0 1-15,0 20 0,0 0 0,0 1 16,0-1-16,0 0 0,0 22 16,0-22-16,-21 22 0,21-22 0,-21 21 15,21-20-15,0-1 0,0 0 0,0 1 16,0-1-16,0 0 16,0-20-16,0-1 0,0 0 0,0 0 15,0 0-15,0 0 16,0-42 31,0 0-47,0 0 0</inkml:trace>
  <inkml:trace contextRef="#ctx0" brushRef="#br0" timeOffset="36228.07">4149 6329 0,'0'21'16,"0"21"0,0-20-16,0-1 0,0 0 0,-22 0 15,22 0-15,0 0 0,0 1 16,22-22 15,-1 0-31,0 0 0,-21-22 16,21 22-16,0-21 0,-21 0 15,0 0-15,21 0 16,-21 0-16,0-1 16,0 1-16,0 0 15,-21 21-15,0 0 16,0 0-1,0 21-15,21 0 16,0 1-16,-21-22 16,21 21-16,0 0 15,0 0 1</inkml:trace>
  <inkml:trace contextRef="#ctx0" brushRef="#br0" timeOffset="37315.58">4000 8170 0,'0'-21'15,"-21"21"1,21-21-16,0 0 16,0 0-16,0 0 15,0-1-15,0 1 16,0 0-16,21 0 16,1 21-16,-1 0 15,0 0-15,0 0 0,0 0 16,0 0-16,1 21 15,-22 0-15,21 22 0,0-22 16,-21 0-16,21 21 0,-21 1 0,0-22 16,0 21-16,0 0 0,0 1 15,0-1-15,0 0 0,0 1 0,0-1 16,0 0-16,0 1 0,-21-1 0,0 0 16,0-20-16,-1 20 0,1 0 0,0-21 15,-21 1-15,21-1 0,-1 0 16,-20 0-16,21 0 0,0 0 15,0-21-15,-22 0 0,22 0 0,0 0 16,0 0-16,0 0 0,-1-21 0,1 0 16,0 0-16,0 0 0,0 0 0,0-22 15,21 22-15,0 0 0,-22-21 16,22 20-16,0-20 0,0 21 16,0-21-16,0 20 0,0 1 0,22 0 15,-1 0-15,0 0 0,-21 0 0,21 21 16,21 0-16,-20 0 0,-1 0 15,0 0-15,0 0 0,0 0 0,0 0 16,22 21-16,-22 0 0,0 21 16,0-21-16,0 1 0,1-1 0,-22 0 15,21 21-15,0-21 0,0 1 0,0 20 16,0-21-16,-21 0 16,22 0-16,-1-21 0,-21 22 15,21-22 1,0 0-16,0 0 15,0 0 1,1 0-16,-22-22 0,21 1 16,0 21-16,-21-21 0</inkml:trace>
  <inkml:trace contextRef="#ctx0" brushRef="#br0" timeOffset="37667.37">4805 8551 0,'21'0'47,"-21"-21"-47,21 21 16,-21-21-16,0 0 15,-21 42 32,21 0-31,-21 0-16,21 1 16,-21-22-16,21 21 0,0 0 15,0-42 16,0 0-15</inkml:trace>
  <inkml:trace contextRef="#ctx0" brushRef="#br0" timeOffset="87155.81">3471 11790 0,'-21'0'16,"0"0"-1,0 0 1,0 0-16,-1 0 0,1 0 15,0 0-15,0 0 16,0 0-16,0 0 0,-1 0 16,1 0-16,-21 0 0,21 0 15,0 0-15,-1 0 0,1 21 16,-21-21-16,21 0 0,0 0 0,-1 0 0,1 0 16,0 0-16,0 0 15,0 0-15,0 0 0,-1 0 16,1 0-16,0 0 0,0 0 15,0 0 1,21-21-16,21 21 63,0 0-48,0 0-15,22 0 0,-22 0 0,21-21 16,0 21-16,1 0 0,-1 0 15,0 0-15,1 0 0,20 0 16,-20 0-16,20 0 0,1 0 0,-1 0 16,1 0-16,-1 0 0,22 0 15,-22-21-15,1 21 0,-1 0 0,1 0 16,-22 0-16,22 0 0,-1 0 0,-21 0 16,22 0-16,-1 0 0,1 0 15,-1 0-15,-20 0 0,20 0 0,-20 0 16,-1 0-16,21-22 0,-41 22 15,20 0-15,0 0 0,-21 0 0,22 0 16,-22 0-16,0 0 0,0 0 16,0 0-16,-21-21 31,0 0 16,-21 21-32</inkml:trace>
  <inkml:trace contextRef="#ctx0" brushRef="#br0" timeOffset="88255.64">4657 11345 0,'0'0'0,"-22"0"0,22-21 15,-21 21-15,21 21 63,0 1-63,21-22 15,1 21-15,-22 0 0,21 0 16,0-21-16,0 21 0,0 0 16,0 1-16,22-22 0,-22 21 0,0 0 15,21 0-15,-20-21 0,-1 21 16,0-21-16,21 21 0,-21-21 0,1 0 16,-1 22-16,0-22 0,0 0 0,0 0 15,0 21-15,1-21 16,-1 0-16,0 0 15,-42 0 64,21 21-79,-21-21 15,-1 0-15,1 21 0,21 0 0,-21-21 16,0 21-16,-21 1 0,20-22 15,1 21-15,0 0 0,-21 0 0,21 0 16,-22-21-16,1 43 16,0-22-16,20 0 0,-20 21 15,21-42-15,0 21 0,0 1 16,-1-22-16,1 21 0,0-21 16,21 21-1,-21-21 235,21 21-250,0 0 31,-21-21 1,21 21-32,-21-21 15,21 22 110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6:45:21.4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7641 2731 0,'21'0'15,"0"0"1,1-22-16,-1 22 0</inkml:trace>
  <inkml:trace contextRef="#ctx0" brushRef="#br0" timeOffset="1639.62">8022 1312 0,'0'0'16,"21"0"-16,-21-21 0,0 0 16,0 0-16,0 0 15,0 0-15,0-1 16,0 1 0,-21 21 30,21 21-30,0 1-16,-21-22 0,21 21 0,0 0 16,0 0-16,0 0 0,0 0 15,0 1-15,0-1 0,0 0 16,0 21-16,0-21 0,0 1 0,0-1 16,0 21-16,0 0 0,0-20 15,0 20-15,0 0 0,0-21 0,0 22 16,0-1-16,0-21 0,0 22 15,0-1-15,0 0 0,0-21 0,0 22 16,0-22-16,0 21 0,0 1 16,0-22-16,0 21 0,0-21 0,0 22 15,0-22-15,0 21 16,0-21-16,0 22 0,0-1 0,-21-21 16,21 21-16,0 1 0,0-1 15,0 0-15,0-20 0,0 20 0,0 0 16,0 1-16,0-22 0,0 21 0,0 0 15,0-20-15,0 20 0,0 0 16,0 1-16,0-22 0,0 21 0,0 0 16,0 1-16,0-1 0,0 0 15,0 1-15,0-1 0,0 22 0,0-22 16,0 0-16,0 1 0,0 20 16,0-21-16,0 1 0,0-1 0,0 0 15,0 1-15,0 20 0,0-20 16,21-1-16,-21 0 0,0 22 15,0-22-15,0 22 0,0-22 0,0 21 16,0-20-16,21 20 0,-21-20 0,0 20 16,0-21-16,21 1 0,-21 20 15,0-20-15,0 20 0,0-21 0,0 22 16,0-1-16,0 1 0,0-22 16,0 22-16,0-1 0,0 1 0,0-22 15,0 22-15,0-1 0,0-21 0,0 22 16,0-22-16,0 22 0,0-1 15,0 1-15,0-1 0,0-20 0,0 20 16,0 1-16,0-1 16,0-21-16,0 22 0,0-22 0,0 22 15,0-1-15,0 1 0,0-1 0,0-20 16,0 20-16,0 1 0,0 20 16,0-41-16,0 20 0,0 1 0,0-1 15,0 1-15,0-1 0,0-21 0,0 22 16,0-1-16,0 1 0,0-1 15,0 1-15,0-1 0,0-20 0,21 20 16,-21 1-16,0-22 0,0 22 16,22-1-16,-22-21 0,0 22 0,0-1 15,0 1-15,0-22 0,0 22 0,0-1 16,0 1-16,0-1 0,0 1 16,0-1-16,0-20 0,0 20 15,0 1-15,0-22 0,0 21 0,0 1 16,0-1-16,0-20 0,0 20 0,0 1 15,0-1-15,0-20 0,0 20 16,0-21-16,0 22 0,0-22 0,0 22 16,0-22-16,0 22 0,0-22 0,0 21 15,0-20-15,0 20 0,0-20 16,0 20-16,0-21 0,0 1 0,0 20 16,21-20-16,-21-1 0,0 0 15,0 1-15,0-1 0,0 0 0,0 1 16,0-1-16,21 0 0,-21 1 15,0-1-15,0 0 0,0 1 0,0-1 16,0 0-16,0-21 0,0 22 16,0-22-16,21 21 0,-21-21 0,0 1 15,0-1-15,0 0 0,0 0 0,0 0 16,0 0 0,0-42-1,0 0-15,0 0 16,0-21-16,-21 20 0,21-20 15,-21-21-15,21 20 0</inkml:trace>
  <inkml:trace contextRef="#ctx0" brushRef="#br0" timeOffset="5239.81">7853 1376 0,'0'0'0,"21"0"16,-21-21-16,21 21 16,0 0-1,-21-21 1,21 21 0,1 0-16,-1-22 15,0 22 1,0 0-1,0 0-15,0 0 16,1 0 0,-1 0-16,0 0 15,0 0-15,0 0 0,0 0 16,1 0-16,-1 0 16,0 22-16,0-22 0,0 0 15,0 0-15,1 0 0,-1 21 16,21-21-16,-21 0 0,0 0 0,22 0 15,-1 0-15,-21 0 0,22 0 16,-1 0-16,0 0 0,22 0 0,42 0 16,-43 0-16,64 0 15,-42 0-15,105 0 16,-126 0-16,-1 0 16,22 0-16,0-21 0,-22 21 15,22 0-15,-1 0 0,1 0 0,84 0 16,-84 0-16,-21 0 15,20 0-15,1 0 0,0 0 0,20 0 16,-20 0-16,21 0 0,0 0 16,21 0-16,-21 0 0,21-22 0,-22 22 15,22-21-15,0 21 0,22 0 16,-22-21-16,21 21 0,-21 0 0,0 0 16,0-21-16,0 21 0,0 0 0,0 0 15,0-21-15,0 21 0,-21 0 16,21 0-16,84-21 15,-84 21-15,-21 0 0,21-22 16,0 22-16,0 0 0,-21-21 0,21 21 16,-21 0-16,21 0 0,0-21 15,0 21-15,0 0 0,0 0 0,0 0 16,0-21-16,0 21 0,-21 0 16,21 0-16,-22-21 0,1 21 0,21 0 15,-21 0-15,21-21 0,-21 21 0,21 0 16,-21-22-16,0 22 15,-1 0-15,22 0 0,-21-21 0,0 0 0,21 21 16,-21 0-16,0-21 16,-22 21-16,22 0 0,-21-21 0,0 21 15,-1 0-15,22-21 0,-21 21 16,-1 0-16,22-22 0,-21 22 0,0-21 16,-22 21-16,22 0 0,-22-21 15,22 21-15,-22 0 0,1-21 0,-1 21 16,1 0-16,-22-21 0,22 0 15,-1 21-15,1 0 0,-1-22 0,-20 22 16,20 0-16,1-21 0,-1 21 16,1 0-16,-22 0 0,21-21 0,1 0 15,-22 21-15,1 0 16,20 0-16,-21-21 0,1 21 0,-1 0 16,-21 0-16,22-21 0,-1 21 15,-21 0-15,21 0 0,-20 0 0,-1-22 16,0 22-16,0 0 0,0 0 15,0 0 1,1 0 0,-22 22-1,0-1-15,0 0 16,0 0-16,0 0 0,0 0 16,0 1-16,0-1 0,0 21 0,0-21 15,0 22-15,0-22 0,0 21 16,0 0-16,0-20 0,0 20 15,0 0-15,0 1 0,0-22 16,0 21-16,0 0 0,0 1 0,0-22 16,0 21-16,0 1 0,0-1 15,0 0-15,0 1 0,0 20 0,0-21 16,0 1-16,0 20 0,0-20 0,0 20 16,0-21-16,0 22 0,0-22 15,0 22-15,0-1 0,0-20 0,0 20 16,0 1-16,0-1 0,0 1 15,0 20-15,0-20 0,0-1 0,21 1 16,-21-1-16,0 1 0,21-1 0,-21 22 16,0-22-16,0 1 15,0-1-15,0 1 0,0 21 0,0-22 16,0 1-16,0-1 0,0 1 16,0-1-16,0 22 0,0-22 0,0 1 15,0 20-15,0 1 0,0-21 0,0 20 16,0 1-16,-21-22 0,21 1 15,-21 21-15,21-22 0,-22 22 0,22-1 16,0-20-16,0 21 0,-21-1 0,21 1 16,-21-22-16,21 22 15,0 0-15,0-22 0,0 22 0,0 0 0,0-1 16,-21-20-16,21 20 16,0 1-16,0-21 0,0 20 0,0-20 15,0 20-15,0-20 0,0 21 0,0-22 16,21 22-16,-21-1 0,0 1 15,0-21-15,0-1 0,0 22 0,0-22 16,21 22-16,-21-22 0,0 1 0,0 21 16,21-22-16,-21 22 0,0-22 15,0 22-15,0-22 0,0 1 0,0-1 16,22 1-16,-22-1 0,0 1 0,21-1 16,-21 22-16,0-21 0,0-1 15,0 1-15,0-1 0,21 1 16,-21-1-16,0-21 0,0 22 0,21-22 15,-21 22-15,0-22 0,0 22 16,0-22-16,0 21 0,0-20 0,0 20 16,21-20-16,-21 20 0,0-21 0,0 1 15,21-1-15,-21 0 0,0 1 16,0-1-16,0 0 0,0-20 0,22 20 16,-22 0-16,0-21 0,0 22 0,21-22 15,-21 21-15,0 1 0,0-22 16,0 21-16,0-21 0,0 0 0,0 22 15,0-22-15,0 21 0,0-21 16,0 1-16,0-1 0,0 21 16,0-21-16,0 0 0,0 1 0,0-1 15,0 0-15,0 0 0,0 0 0,0 0 16,0 1-16,0-1 0,0 0 16,0 0-16,0 0 15,0 0-15,0 1 0,0-1 16,0 0-16,0 0 0,0 0 15,-21 0-15,21 1 0,0-1 16,0 0-16,-22 0 0,22 0 16,0 0-16,0 1 15,0-1-15,0 0 0,-21 0 0,21 0 16,0 0-16,-21-21 16,21 22-16,0-1 0,0 0 15,-21 0-15,21 0 0,-21 0 16,0-21-1,21 22-15,-22-22 0,1 0 0,0 21 16,0-21-16,0 0 0,0 0 16,-1 21-16,1-21 0,-21 0 0,21 0 15,0 21-15,-22-21 0,22 0 16,-21 21-16,-1-21 0,1 0 0,0 21 16,-1-21-16,1 0 0,-21 22 0,-1-22 15,1 0-15,-1 21 0,1 0 16,-22-21-16,21 0 0,-20 21 15,20-21-15,-20 0 0,20 0 0,-21 21 16,1-21-16,-1 0 0,0 21 0,1-21 16,-1 0-16,-21 0 0,22 22 15,-1-22-15,-21 0 0,21 0 0,1 21 16,-1-21-16,0 0 0,-20 0 0,-1 0 16,21 0-16,-21 21 0,0-21 0,1 0 15,20 0-15,-21 0 0,0 0 16,0 0-16,1 0 0,-22 0 0,21 0 15,0 21-15,-21-21 0,21 0 0,-21 0 16,21 0-16,0 0 0,-21 0 0,22 0 16,-1 0-16,-21 0 15,0 21-15,21-21 0,-21 0 0,21 0 16,0 0-16,-21 0 0,21 0 0,-21 0 16,22 21-16,-1-21 0,-21 0 0,21 0 15,0 0-15,-21 0 0,21 0 16,-21 0-16,21 22 0,-21-22 0,0 0 15,22 0-15,-22 0 0,21 0 0,0 0 16,0 0-16,-21 0 0,21 21 0,0-21 16,1 0-16,-1 0 15,0 0-15,0 0 0,0 0 0,0 0 0,1 21 16,-1-21-16,0 0 0,0 0 0,0 0 16,-21 0-16,21 21 0,1-21 15,-1 0-15,21 0 0,-21 0 16,0 0-16,22 0 0,-22 0 0,0 21 15,21-21-15,1 0 0,-22 0 0,21 0 16,22 0-16,-22 0 0,0 0 16,22 0-16,-22 0 0,22 0 0,-22 0 15,22 0-15,-22 0 0,21 0 0,1 0 16,-1 0-16,1 0 0,-1 0 0,1 0 16,21-21-16,-22 21 0,22-21 15,-1 21-15,1 0 0,0 0 0,21 0 16,-22-21-16,22 21 0,-21 0 15,21 0-15,-22 0 0,22-21 0,0 21 16,0 0-16,0 0 0,-22 0 16,22-22-16,0 22 0,0 0 0,0 0 15,-1-21-15,-20 21 0,21 0 0,0 0 16,0-21-16,-1 21 0,1 0 16,0 0-16,0-21 15,0 21 1,21-21 46,0 0-46,0-1 0,0 1-1,0 0-15,0 0 0,0 0 16</inkml:trace>
  <inkml:trace contextRef="#ctx0" brushRef="#br0" timeOffset="7019.88">9017 2032 0,'21'0'0,"21"-21"32,-20 21-17,-22-21-15,0 0 16,21-1-16,-21 1 0,0 0 15,0 0-15,0 0 16,0 0-16,0-1 0,0 1 16,-21 21-16,-1-21 0,1 21 15,0 0-15,-21 0 0,21 0 16,-1 0-16,-20 0 0,21 0 16,-21 21-16,-1 0 0,22 1 0,-21-1 15,21 0-15,-1 21 0,-20-21 16,21 1-16,0 20 0,21-21 15,0 21-15,-21-20 0,21-1 0,0 0 16,0 0-16,0 0 0,0 0 16,21-21-16,0 22 0,0-22 0,0 0 15,0 0-15,1 0 0,-1 0 0,0 0 16,21 0-16,-21-22 0,1 22 16,20-21-16,-21 0 0,21 0 0,-20 0 15,-1 21-15,0-21 0,0-1 16,0 1-16,-21 0 0,0 0 15,21 0-15,-21 0 0,0-1 16,0 1-16,0 42 47,0 1-47,0-1 0,0 0 16,0 0-16,0 0 0,0 0 15,22 22-15,-22-22 0,21 21 0,-21 1 16,0-22-16,21 21 0,0 0 15,-21 1-15,0-1 0,21 0 0,-21 1 16,21-1-16,-21 0 0,0 43 16,0-64-16,0 22 0,0-22 15,0 21-15,0-21 0,0 0 16,0 1-16,0-1 0,-21 0 0,21 0 16,-21-21-16,0 0 0,0 21 15,0-21-15,-1 0 0,1-21 16,0 21-16,21-21 0,-21 0 15,0 0-15,0-1 0,-1-20 16,22 21-16,-21-21 0,0-1 0,21 1 16,-21 0-16,21-1 0,0 1 15,0 0-15,0-1 0,0 1 0,0 0 16,0-1-16,21 22 0,0-21 0,0 21 16,1-22-16,-22 22 0,21 0 15,0 0-15,0 0 0,0-1 16,-21 1-16,21 21 0,1-21 15,-22 0-15,21 0 0,0 21 0,0 0 16</inkml:trace>
  <inkml:trace contextRef="#ctx0" brushRef="#br0" timeOffset="8592.98">9483 1778 0,'0'0'0,"-22"0"62,22 21-62,-21-21 0,21 21 16,0 22-16,0-22 0,0 0 16,0 21-16,0-20 0,0 20 0,0-21 15,0 21-15,0-20 0,0 20 16,0-21-16,0 0 0,0 0 0,0 1 15,0-1-15,21-21 0,1 21 0,-1-21 16,0 0-16,0 0 16,0 0-16,0 0 0,1 0 15,-1-21-15,0 0 0,-21-1 16,21 1-16,-21 0 16,0 0-16,0 0 0,0-22 0,0 22 15,0 0-15,0-21 0,-21 21 16,21-1-16,-21 1 0,0 0 0,-1 0 15,1 21-15,0 0 0,0 0 16,0 0-16,0 0 0,-1 0 16,1 0-16,21 21 15,0 0-15,0 0 16,21-21-16,1 0 16,-1 0-16,0 0 0,0 0 15,21 0-15,-20 0 0,20 0 0,-21 0 16,21 0-16,-20-21 15,20 0-15,0 21 0,1-21 0,-1 21 16,0-21-16,1 21 0,-22-21 16,21 21-16,0 0 0,-20-22 0,-1 22 15,0-21-15,0 21 0,-21 21 32,0 1-32,0-1 0,-21 0 15,21 0-15,-21 0 0,21 0 16,-21 1-16,-1-1 0,22 0 0,0 0 15,-21 0-15,21 0 0,-21 1 0,21-1 16,0 0-16,0 0 16,0 0-1,21-21-15,0 0 16,1 0-16,-1 0 0,0 0 16,0 0-16,0-21 0,-21 0 15,21 21-15,1-21 0,-22 0 16,21 21-16,-21-22 0,0 1 0,0 0 15,21 0-15,-21 0 0,0-22 16,0 22-16,-21 0 0,21 0 16,-21 21-16,-1 0 0,1 0 15,0 0-15,0 0 0,0 0 16,0 0-16,42 0 31,0 0-31,0 0 16,0 0-16,0 0 0,22 0 0,-22 0 15,21 0-15,-21 0 0,22 0 16,-1 0-16,0 0 0,-20 0 0,20 0 16,0-21-16,1 0 0,-1 21 15,0 0-15,-21-22 0,22 22 0,-22 0 16,0 0-16,0 0 0,-21-21 16,-21 21-1,0 0 1,0 21-16,0-21 0,-1 22 0,1-22 15,0 21-15,0 0 0,0 0 16,0-21-16,-1 21 0,22 0 16,-21 1-16,21-1 0,-21 0 0,21 0 15,-21 0-15,21 0 0,0 1 16,0-1-16,0 0 0,0 0 16,21-21-1,0 0-15,0 0 16,1 0-16,-1 0 0,0 0 0,0-21 15,0 21-15,0-21 0,1 21 16,-1-21-16,0-1 0,0 1 16,0 21-16,-21-21 0,21 0 0,-21 0 15,22 0-15,-22-1 0,21 1 16,-21 0-16,21 0 16,-21 0-1,0 42 16,0 0-15,0 0-16,0 0 0,0 1 16,0 20-16,0-21 0,0 21 0,0-20 15,0-1-15,0 21 16,0-21-16,0 22 0,0-22 0,0 21 16,0 0-16,0 1 0,0-1 15,0 0-15,0 1 0,0-1 0,0 0 16,0 1-16,0-1 0,0 0 0,0 1 15,0-1-15,0-21 0,0 22 16,0-22-16,0 21 0,0-21 0,0 0 16,0 1-16,0-1 0,-21 0 0,0 0 15,-1-21-15,1 21 0,0-21 16,0 0-16,0 21 0,0-21 0,-22 0 16,22 0-16,-21 0 0,21 0 0,-22-21 15,1 21-15,0-21 0,20 0 16,-20 0-16,0 21 0,21-21 15,-1-1-15,1 1 0,0 0 0,21 0 16,0 0-16,0 0 16,0-1-16,0 1 0,0 0 15,0 0-15,21 21 0,0-21 0,1 0 16,-1-22-16,0 22 0,0 0 16,0-21-16,22-1 0</inkml:trace>
  <inkml:trace contextRef="#ctx0" brushRef="#br0" timeOffset="8931.79">11303 1461 0,'0'0'0,"-21"0"16,0 0-1,21 21 1,-22 0-16,22 0 0,0 21 16,0 1-16,0-1 0,0 0 0,0 22 15,0-22-15,0 1 0,0 20 0,0-21 16,0 1-16,0-1 16,0 0-16,0-20 0,0 20 0,0-21 15,0 0-15,0 0 0,0 1 0,0-1 16,0 0-1,22-21-15,-1 0 16,-21-21 0,21 21-16,-21-21 0,21-1 0,0 1 15</inkml:trace>
  <inkml:trace contextRef="#ctx0" brushRef="#br0" timeOffset="9339.2">11451 2074 0,'21'0'0,"0"0"0,1 0 16,-1 0-16,0 0 16,0-21-16,0 21 15,0-21-15,1 0 0,-1 0 16,0 0-16,0 21 0,-21-22 15,0 1-15,21 0 0,-21 0 16,0 0-16,0 0 0,0-1 16,-21 22-1,0 0-15,0 0 0,0 0 16,-1 22-16,1-1 0,0 0 16,0 0-16,0 21 0,21-20 15,0-1-15,0 0 0,0 21 0,-21-21 16,21 1-16,0-1 0,0 0 15,0 0-15,0 0 0,0 0 0,21-21 16,-21 22-16,21-22 16,0 0-16,0 21 0,0-21 15,1 0-15,-1 0 0,0 0 16,0 0-16,-21-21 0,21-1 16,0 22-16,22-21 0</inkml:trace>
  <inkml:trace contextRef="#ctx0" brushRef="#br0" timeOffset="9735.96">12277 1926 0,'0'0'15,"-22"21"-15,22 1 16,0-1 15,22-21-15,-1 0-16,0 0 15,-21-21-15,21 21 16,0-22-16,-21 1 16,0 0-1,0 0-15,-21 21 16,0 0-1,0 0-15,0 21 0,21 0 16,-22 0-16,22 1 16,-21-1-16,21 0 15,0 0 1,21-21 0,1 0-16,-1-21 15,0 21-15</inkml:trace>
  <inkml:trace contextRef="#ctx0" brushRef="#br0" timeOffset="10159.73">13144 1672 0,'0'0'16,"0"-21"-16,-21 21 0,-21-21 31,21 21-31,0 0 0,-1 0 16,1 0-16,0 21 0,21 0 15,-21 0-15,0 1 0,21-1 16,0 0-16,-21 21 0,21-21 0,0 22 16,-22-22-16,22 21 0,0 22 15,0-43-15,0 0 0,0 0 16,22 0-16,-1 1 0,-21-1 0,21 0 16,0-21-16,0 21 0,0-21 0,1 0 15,-1 21-15,0-21 0,0 0 16,21 0-16,-20 0 0,-1 0 0,21 0 15,-21-21-15,22 0 0,-22 21 16,21-21-16,-21 0 0,22-1 16</inkml:trace>
  <inkml:trace contextRef="#ctx0" brushRef="#br0" timeOffset="10664.44">13674 1693 0,'0'0'16,"-22"0"15,1 22-31,21-1 16,-21 0-16,21 0 0,0 0 0,-21 0 15,21 1-15,-21 20 0,21-21 16,0 0-16,-21 0 0,21 1 16,0 20-16,0-21 0,0 0 15,0 0-15,0 1 0,0-1 16,21-21-16,0 21 0,0-21 0,0 0 15,0 0-15,1 0 0,-1 0 16,0 0-16,0 0 0,21 0 0,-20 0 16,-1-21-16,0 21 0,0-21 0,0-1 15,0 1-15,1 21 0,-22-21 16,0-21-16,21 21 0,-21-22 0,0 22 16,0-21-16,0-1 0,0 22 0,0-21 15,-21 0-15,21 20 0,-22 1 16,1 0-16,0 21 0,0 0 15,0 0-15,0 0 0,-1 0 16,1 0-16,0 0 0,0 21 0,0 0 16,0 1-16,-1-1 0,1 0 0,21 21 15,0-21-15,-21 1 0,21 20 16,0-21-16,0 21 0,0-20 0,0-1 16,0 0-16,0 0 0,0 0 15,0 0-15,21 1 0,-21-1 0,21-21 16,1 0-16,-1 21 0,0-21 15,21 0-15,-21 0 0,1 0 16,-1 0-16,21-21 0,-21 0 0,22 21 16</inkml:trace>
  <inkml:trace contextRef="#ctx0" brushRef="#br0" timeOffset="11458.98">14224 1715 0,'0'-22'0,"0"44"47,0-1-32,0 0-15,0 0 0,0 0 0,0 0 16,0 1-16,-21-1 0,21 0 0,0 0 16,0 0-16,0 22 0,0-22 15,0 0-15,0 0 0,0 0 0,0 0 16,0 1-16,0-1 0,0 0 15,-21-21 1,21 21-16,-22-21 31,22-21-31,-21 0 16,21 0-16,0-1 16,0 1-16,0-21 15,0 21-15,0 0 0,0-1 0,0 1 16,21 0-16,1 0 0,-1 0 0,-21 0 0,21-1 15,0 1-15,0 0 16,0 0-16,1 21 0,-1-21 0,0 21 16,0-21-16,0 21 0,22 0 15,-22 0-15,0 0 0,0 0 0,0 21 16,0 0-16,1 0 0,-22 0 16,21 0-16,-21 22 0,0-22 15,0 0-15,0 0 0,0 0 0,0 1 16,0-1-16,0 0 0,0 0 15,0 0-15,0 0 0,0 1 16,0-1 0,-21-21-1,21-21 17,0-1-32,0 1 15,0 0-15,0 0 0,0 0 0,0-22 16,0 22-16,21-21 0,0 0 0,0-1 15,-21 22-15,21-21 0,0 21 16,1-22-16,-1 22 0,21 0 0,-21 0 16,0 21-16,1 0 0,20 0 15,-21 0-15,0 0 0,22 0 16,-22 0-16,0 21 0,-21 0 0,0 21 16,21-20-16,-21-1 0,0 21 15,0-21-15,0 0 0,0 22 0,-21-22 16,21 0-16,-21 21 0,21-20 15,-21-1-15,-1 0 0,22 0 0,-21-21 16,21 21-16,-21 0 16</inkml:trace>
  <inkml:trace contextRef="#ctx0" brushRef="#br0" timeOffset="13239.17">8234 2794 0,'0'0'0,"-21"0"16,42 0 46,0 0-62,0 0 0,0 0 16,0 0-16,1 0 0,-1 0 16,0 0-16,21 0 0,1 0 0,-1 0 15,0 0-15,1 0 0,-1 0 0,21 0 16,-20 0-16,20 0 0,1 0 15,-1 0-15,1 0 0,-1 0 0,1 0 16,-22 0-16,22 0 0,-1 0 16,-21 0-16,22 0 0,-22 0 0,22 0 15,-1 0-15,1 0 0,-1 0 16,1 0-16,20 0 0,-20 0 0,21 0 16,-22 0-16,22 0 0,-22 0 15,1-21-15,20 21 0,-20 0 16,-1 0-16,1 0 0,-1-21 0,1 21 15,21 0-15,-22 0 0,1 0 0,-1 0 16,1-21-16,-1 21 0,1 0 16,-1 0-16,1 0 0,-1 0 0,-21 0 15,22 0-15,-1-22 0,1 22 0,21 0 16,-22 0-16,1 0 0,20 0 16,-20 0-16,20 0 0,1 0 0,-21 0 15,20-21-15,1 21 16,-22 0-16,1 0 0,21 0 0,-22 0 15,22-21-15,-1 21 0,1 0 0,0 0 16,-1 0-16,1-21 0,21 21 16,-21 0-16,-1 0 0,22 0 0,-21-21 15,21 21-15,-22 0 0,22 0 16,0-21-16,0 21 0,-22-22 0,22 22 16,0 0-16,-21 0 0,21-21 0,-22 21 15,22 0-15,-21 0 0,21-21 16,-1 21-16,1 0 0,0 0 0,0-21 15,-21 21-15,20 0 0,-20 0 16,0 0-16,21-21 0,-22 21 16,1 0-16,21 0 0,-22 0 0,1-21 15,21 21-15,-21 0 0,-1 0 16,1-22-16,0 22 0,-22 0 0,22 0 16,-22 0-16,1 0 0,-1-21 15,22 21-15,-22 0 0,1 0 0,-1-21 16,1 21-16,-1 0 0,22 0 0,-43 0 15,22 0-15,-1 0 0,1 0 16,-22 0-16,22-21 0,-22 21 0,22 0 16,-22 0-16,21 0 0,-20 0 15,-1-21-15,22 21 0,-22 0 16,0 0-16,22 0 0,-22-21 0,22 21 16,-22 0-16,21 0 0,-20 0 15,-1 0-15,0-22 0,1 22 0,-1 0 16,0 0-16,1 0 0,-22 0 15,21-21-15,-21 21 0,22 0 0,-1 0 16,-21 0-16,22 0 0,-1 0 0,0-21 16,1 21-16,-1 0 0,0 0 15,1 0-15,-1 0 0,0 0 0,1 0 16,-1-21-16,0 21 0,1 0 16,-1 0-16,-21 0 0,21 0 0,1 0 15,-1 0-15,0-21 0,-20 21 16,20 0-16,0 0 0,-21 0 15,22 0-15,-22 0 0,21 0 0,-21 0 16,1 0-16,20 0 0,-21 0 16,21 0-16,-20-21 0,20 21 0,21 0 15,-41 0-15,20 0 16,-21 0-16,21 0 0,43 0 16,-43 0-16,-20 0 15,-1 0-15,21 0 0,-21 0 0,0 0 16,1 0-16,-1 0 0,0 0 15,0 0-15,0 0 0,-21-22 16,21 22 0,-21-21 15,-21 21 0,0 0-31</inkml:trace>
  <inkml:trace contextRef="#ctx0" brushRef="#br0" timeOffset="15107.23">13822 3874 0,'0'0'16,"21"0"-16,-21-22 31,-21 22 16,0 0-47,-1 0 16,1 0-16,-21 0 0,21 0 15,-22 0-15,1 22 0,21-22 0,-21 0 16,20 0-16,-20 21 0,21-21 16,0 21-16,-22-21 0,22 0 15,0 0-15,0 0 0,0 0 0,0 0 16,-1 0-16,1 21 15,0-21-15,0 0 16,21 21-16,-21-21 0,21 21 16,-21-21-1,21 22-15,-22-1 16,22 0-16,0 0 16,0 0-1,-21-21-15,21 21 0,0 1 0,0-1 16,0 0-16,-21 0 0,21 21 15,0-20-15,0-1 16,0 0-16,0 0 0,0 21 0,0-20 16,-21 20-16,21-21 0,-21 21 15,21 1-15,0-22 0,0 21 0,-21 1 16,21-1-16,0 0 0,-22 1 16,22-1-16,0 0 0,0 1 0,0-1 15,0 21-15,0-20 0,0-1 16,-21 0-16,21-20 0,0 20 0,0 0 15,0 1-15,0-1 0,0 0 0,0 1 16,0-1-16,0 0 0,0 1 16,21-1-16,-21 0 0,0 1 15,0-1-15,22 0 0,-22 1 16,21-1-16,-21 0 0,0 1 0,0-1 16,0 0-16,21 1 0,-21-1 0,0 0 15,0-21-15,0 22 0,0-1 16,0 0-16,0 1 0,0-1 0,0 0 15,0 1-15,21 20 0,-21-20 0,0-1 16,0 0-16,0 1 0,0-1 16,0 0-16,21 1 0,-21 41 15,21-41-15,-21-1 0,0 0 16,0 1-16,0-1 0,0 0 16,0 1-16,0 20 0,0-21 0,0 1 15,22-1-15,-22 0 0,0 1 0,0-1 16,0 0-16,0 1 0,0-1 15,0 0-15,0 1 0,0-1 0,0 0 16,0 1-16,21-1 0,-21 0 0,0 1 16,21-1-16,-21 22 0,0-22 15,0 0-15,0 1 0,21 20 0,-21-21 16,21 1-16,0-1 0,-21 0 0,0 1 16,0-1-16,22 0 0,-22 1 0,21-1 15,-21 0-15,0 1 0,0-1 16,21 0-16,-21 1 0,21-1 15,-21-21-15,0 22 0,0-1 0,0-21 16,21 21-16,-21-20 0,21-1 0,-21 21 16,0-21-16,0 0 0,0 1 0,0-1 15,0 0-15,0 0 16,0-42 0,0 0-16,0 0 15,0-22-15,0 1 0</inkml:trace>
  <inkml:trace contextRef="#ctx0" brushRef="#br0" timeOffset="18626.2">13271 3895 0,'0'21'0,"22"-21"47,-1 0-47,0 0 15,0 0-15,0 0 16,0 0-16,1 0 0,-1 0 16,0 0-16,0 0 0,0 0 0,0 0 15,22 0-15,-22 0 0,0 0 16,21 0-16,-20 0 0,-1 0 0,21 0 16,0 0-16,1 0 0,-1 0 15,0 0-15,1-21 0,-1 21 0,22 0 16,-22 0-16,21 0 0,-20 0 15,20 0-15,-20-21 0,20 21 16,-21 0-16,22 0 0,-22-22 0,1 22 16,-1 0-16,21 0 0,-20-21 15,-1 21-15,22 0 0,-22 0 0,21-21 16,1 21-16,-1 0 0,1 0 16,-1-21-16,1 21 0,21 0 0,-22 0 15,1 0-15,-1-21 0,1 21 16,-22 0-16,21 0 0,1 0 0,-22 0 15,22-21-15,-22 21 0,22 0 16,-22 0-16,21 0 0,1 0 0,-1 0 16,-20-22-16,20 22 0,1 0 15,-1 0-15,-20 0 0,20 0 16,1 0-16,-22 0 0,0-21 16,22 21-16,-22 0 0,0 0 0,1 0 15,20 0-15,-20 0 0,-1 0 16,0-21-16,22 21 0,-22 0 0,22 0 15,-22 0-15,21 0 0,-20 0 16,20 0-16,1-21 0,-22 21 0,22 0 16,-22 0-16,0 0 0,22 0 15,-22 0-15,0 0 0,1 0 0,-1 0 16,0 0-16,1 0 0,20 0 16,-20 0-16,-1-21 0,21 21 0,-20 0 15,20 0-15,1 0 16,-1 0-16,-20 0 0,20 0 0,-21 0 15,1 0-15,-1 0 0,0 0 16,1 0-16,-1 0 0,0 0 0,-20 0 16,-1-21-16,21 21 0,-21 0 15,0 0-15,22 0 0,-22 0 0,42 0 16,-20 0-16,-22 0 16,21 0-16,-21 0 0,1 0 0,20 0 15,-21 0-15,0 0 0,0 0 16,1 0-16,-1 0 0,0 0 0,0 0 15,0 0 1,0 0 0,-21 21 15,22-21-31,-22 21 16,0 0-1,0 0-15,0 0 16,0 1-16,0-1 15,0 0-15,0 0 16,21 0-16,-21 0 16,0 1-16,0-1 0,21-21 15,-21 21-15,0 21 0,0-21 0,0 1 16,21 20-16,-21-21 16,0 0-16,21 22 0,-21-22 0,0 21 15,0 0-15,21-20 0,-21-1 16,22 42-16,-1-20 0,-21-22 15,0 21-15,0-21 0,0 22 16,0-22-16,0 0 0,21 21 0,-21-21 16,0 1-16,21-1 0,-21 21 15,0-21-15,0 22 0,0-22 0,21 21 16,-21-21-16,21 22 0,-21-22 16,22 21-16,-22 0 0,0-20 0,0-1 15,21 21-15,-21-21 0,21 22 0,-21-22 16,0 0-16,0 0 15,0 21-15,0-20 0,21-1 0,-21 0 16,0 0-16,0 21 0,21-20 16,-21-1-16,0 0 0,0 21 0,0-21 15,0 1-15,0 20 0,0-21 0,0 21 16,0-20-16,0 20 0,0 0 16,0-21-16,0 22 0,0-1 0,0-21 15,0 22-15,0-22 0,0 21 16,0 0-16,0-20 0,0 20 15,0-21-15,0 21 0,0 1 0,0-22 0,0 21 16,0 1-16,0-22 16,0 21-16,0 0 0,0 1 0,0-1 15,0 0-15,0 1 0,0-1 16,0 0-16,0 1 0,0-22 0,0 21 16,0 1-16,0-1 0,0-21 0,0 21 15,0 1-15,0-22 0,0 21 16,0 1-16,0-1 0,0-21 0,0 21 15,0 1-15,0-1 0,0 0 16,0 1-16,0-1 0,0 0 0,0 1 16,0-1-16,0 0 0,0-20 0,21 20 15,-21 0-15,0-21 16,0 22-16,0-22 0,0 21 0,22-21 16,-22 22-16,0-22 0,0 21 0,0 1 15,0-22-15,0 21 0,0 0 16,0-20-16,0 20 0,0 0 0,0-21 15,21 22-15,-21-22 0,0 0 0,0 21 16,0-20-16,0-1 0,0 0 16,0 21-16,0-21 0,0 1 0,0-1 15,0 0-15,0 0 0,21 0 16,-21 0-16,0 1 0,0-1 0,0 0 16,21 0-16,-21 0 0,0 0 15,0 22-15,0-22 0,0 0 16,21 0-16,-21 0 0,0 1 0,0-1 15,21 0-15,-21 0 0,0 0 16,0 0-16,0 1 0,0-1 16,0 0-16,0 0 0,0 0 0,0 0 15,0 1-15,0-1 16,0 0-16,0 0 16,0 0-1,0 0-15,0 1 16,-21-1-1,0-21 1,21 21-16,-21-21 16,0 21-16,0-21 15,-1 21-15,1-21 0,0 21 16,0-21-16,0 22 0,-22-22 0,22 0 16,0 0-16,0 21 0,0-21 15,-22 0-15,22 0 0,-21 21 0,21-21 16,-22 0-16,1 0 0,0 21 0,-1-21 15,1 0-15,-21 21 0,20-21 16,1 0-16,0 0 0,-1 21 0,1-21 16,0 0-16,-1 0 0,1 0 0,0 22 15,-1-22-15,1 0 16,-22 0-16,22 0 0,-21 0 0,20 0 16,-20 0-16,20 0 0,-20 21 0,-1-21 15,22 0-15,-21 0 0,20 0 16,1 0-16,0 0 0,-1 0 0,1 0 15,0 21-15,-1-21 0,22 0 0,-21 0 16,-1 0-16,1 0 0,0 0 16,-1 0-16,-20 0 0,-1 0 0,22 0 15,-21 0-15,-1 0 0,1 0 0,-1 0 16,22 0-16,-22 0 0,22 0 16,0 0-16,-1 0 0,1 0 0,0 0 15,-1 0-15,1 0 0,21 0 16,-22 0-16,1 0 0,0 0 15,-1 0-15,1 0 0,0 0 0,-1 0 16,1 0-16,-21 0 0,20 0 0,1 0 16,0 0-16,-1 0 0,1 0 15,0 0-15,-1 0 0,1 0 0,0 0 16,-1 0-16,22 0 0,-21 0 0,-1 0 16,22 0-16,-21 0 0,0 0 15,-1 0-15,22 0 0,-21 0 16,-1 0-16,1 0 0,21 0 0,-21 0 0,-1 0 15,22 0-15,-21 0 0,21 0 16,-22 0-16,1 0 0,21 0 16,-22 0-16,1 0 0,21 0 0,-21 0 15,-1 0-15,22 0 0,-21 0 16,-1 0-16,22 0 0,-21 0 0,0 0 16,20 0-16,-20 0 0,21 0 0,0 0 15,-22 0-15,22 0 0,0 0 16,0 0-16,0 0 0,-22 0 0,22 0 15,0 0-15,0 0 0,0 0 0,-22 0 16,22 0-16,0 0 0,-21 0 16,21 0-16,-1 0 0,1 0 15,0 0-15,0 0 0,0 0 0,0 0 0,-1 0 16,1 0-16,0 0 0,-21 0 16,21 0-16,-1 0 0,1 0 15,-21 0-15,21 0 0,0 0 0,-22 0 16,22 0-16,0 0 0,0 0 15,0 0-15,-22 0 0,22 0 0,0 0 16,0 0-16,0 0 0,-1 0 16,1 0-16,0 0 15,0 0-15,0 0 16,21-21 0,-21 21-1,-1 0 1,1 0-16,0 0 15,0 0 1,21-21-16,-21 21 0,0-22 31,21 1 16,0 0-31,21 0-16</inkml:trace>
  <inkml:trace contextRef="#ctx0" brushRef="#br0" timeOffset="20107.96">14563 3471 0,'0'0'0,"21"-21"0,0 0 15,-21 0-15,21 0 0,-21 0 16,0-1-16,0 1 0,0 0 15,0 0-15,0 0 0,0 0 0,0-1 16,-21 1-16,0 0 16,0 21-16,-1 0 0,-20 0 0,21 0 15,0 0-15,-22 0 0,22 0 0,0 0 16,-21 0-16,21 21 0,-1 0 16,1 1-16,-21-1 0,21 21 0,21-21 15,-21 0-15,21 1 0,0-1 16,0 0-16,0 0 0,0 0 0,0 0 15,21-21-15,0 22 16,0-22-16,0 0 0,0 0 16,1 0-16,-1 0 0,0 0 0,0-22 15,0 1-15,22 21 0,-22-21 16,0 21-16,0-21 0,0 0 0,0 21 16,-21-21-16,22 21 0,-22-22 15,21 22-15,-21-21 0,0 0 0,21 21 16,0-21-16,-21 42 31,0 0-15,0 0-16,0 1 0,0-1 15,0 0-15,0 21 16,0-21-16,0 1 0,0-1 0,0 0 16,21 21-16,-21-21 0,0 22 15,21-22-15,-21 0 0,0 21 0,0-20 16,22 20-16,-22-21 0,21 21 15,-21-20-15,0 20 0,0 0 0,0-21 16,0 22-16,0-1 0,0-21 0,0 22 16,0-22-16,0 0 0,0 0 15,0 0-15,0 0 0,-21-21 32,-1 0-32,1 0 0,0-21 15,0 21-15,0-21 0,0 0 16,-1 0-16,1 0 0,0-1 0,0-20 15,0 21-15,21 0 0,-21-22 16,21 22-16,-22-21 0,22 21 0,0 0 16,0-1-16,0 1 0,0 0 15,0 0-15,0 0 0,0 0 0,22-1 16,-1 1-16,0 0 0,0 0 16,0 0-16,0 0 0,1-1 15,-1-20-15,0 21 0</inkml:trace>
  <inkml:trace contextRef="#ctx0" brushRef="#br0" timeOffset="21007.44">14922 3175 0,'0'0'16,"0"-21"-16,-21 21 47,21 21-47,0 0 15,-21 0-15,21 22 0,0-22 16,0 0-16,0 0 0,0 0 16,0 22-16,0-22 0,0 0 0,0 0 15,0 0-15,21-21 16,0 22-16,1-22 16,-1 0-16,0 0 0,0 0 15,0 0-15,0-22 0,1 22 16,-1-21-16,0 21 0,-21-21 0,0 0 15,21 21-15,-21-21 0,0 0 16,0-1-16,0 1 0,-21 0 16,0-21-16,0 42 0,-1 0 15,1-21-15,-21 21 0,21 0 16,-22 0 0,22 0-16,42 0 31,1 0-16,-1 0-15,21 0 0,-21-22 0,22 22 16,-22 0-16,21-21 0,0 0 16,-20 21-16,20 0 0,0-21 0,-21 21 15,22 0-15,-1-21 0,-21 21 0,22-21 16,-22 21-16,0 0 0,0 0 16,0 0-16,0 0 0,1 0 15,-22 21 1,-22-21-16,1 21 15,0 0-15,0-21 16,0 21 0,21 0-1,-21 1 1,-1-1-16,1 0 0,21 0 16,0 0-16,-21 0 15,21 1-15,-21-1 0,21 0 16,0 0-16,0 0 0,0 0 15,0 1-15,0-1 16,21-21-16,0 0 16,0 0-16,1 0 15,-1 0-15,0 0 0,0 0 0,-21-21 16,21-1-16,0 22 0,1-21 16,-1 0-16,0 0 15,0 0-15,-21 0 0,0-1 0,0 1 16,0 0-16,0 0 0,0 0 15,0 0-15,0-1 0,0 1 16,-21 21-16,0 0 16,0-21-16,-1 21 15,1 0 1,21 21 0,0 0-1,0 1-15,0-1 16</inkml:trace>
  <inkml:trace contextRef="#ctx0" brushRef="#br0" timeOffset="21732.03">16044 3112 0,'0'0'15,"21"0"-15,-21-22 16,-21 22 0,0 0-16,0 0 15,0 0-15,0 0 0,-1 22 16,1-22-16,0 21 0,21 0 0,-21 0 16,0 0-16,21 0 0,0 1 15,-21-1-15,-1 0 0,22 0 16,0 0-16,0 0 0,0 1 15,22-22 1,-1 0 0,0 0-16,0 0 0,0-22 0,0 22 15,1-21-15,-22 0 0,21 0 16,0 21-16,0-21 0,0 0 0,0-1 16,1 1-16,-22 0 0,21 0 15,-21 42 32,0 0-31,0 0-16,0 1 0,0-1 0,0 0 15,0 0-15,0 21 0,-21-20 16,21 20-16,0-21 0,0 21 0,0-20 16,0 20-16,0 0 0,0-21 15,0 22-15,0-1 0,0 0 16,0-20-16,0 20 0,0 0 0,21 1 15,-21-1-15,0 0 0,0 1 16,0-1-16,0 0 0,0 1 0,0-1 16,0 0-16,0-21 0,0 22 0,-21-22 15,21 0-15,-22 0 0,1 0 16,21 1-16,-21-1 0,0-21 0,0 21 16,0-21-16,-1 0 0,1 0 15,0 0-15,0-21 16,0 0-16,0-1 0,-22 1 15,22 0-15,0 0 0,0 0 0,0 0 16,-1-22-16,1 22 0,0 0 16,21-21-16,-21 20 0,21 1 0,0 0 15,0 0-15,0 0 0,0 0 16,0-1-16,21 1 0,0 0 0,0 0 16,-21 0-16,22-22 0,-1 22 0,0 0 15,0 0-15</inkml:trace>
  <inkml:trace contextRef="#ctx0" brushRef="#br0" timeOffset="22051.84">16383 2985 0,'0'0'16,"0"-22"-16,-21 1 15,21 42 17,0 1-32,0 20 0,0-21 15,0 21-15,0-20 0,0 20 0,0 0 16,0 1-16,0-1 0,0 0 16,0-21-16,0 22 0,0-22 0,0 0 15,0 21-15,0-20 16,0-1-16,0 0 15,21-21 1,0 0-16,-21-21 16,21 21-16,0-21 0,-21-1 15</inkml:trace>
  <inkml:trace contextRef="#ctx0" brushRef="#br0" timeOffset="22431.63">16573 3323 0,'22'0'31,"-1"0"-31,0 0 0,0-21 16,0 21-16,-21-21 0,21 21 15,1-21-15,-22 0 16,21-1-16,0 22 0,-21-21 0,0 0 15,0 0-15,-21 21 32,0 0-32,-1 21 15,1 0 1,0 0-16,0 1 0,0 20 0,21-21 16,0 0-16,-21 22 0,21-22 15,0 0-15,0 0 0,0 0 0,0 0 16,0 1-16,21-1 15,0-21 1,0 0-16,0 0 0,0-21 16,1 21-16,-1-22 15,-21 1-15</inkml:trace>
  <inkml:trace contextRef="#ctx0" brushRef="#br0" timeOffset="23100.24">17653 2836 0,'0'0'0,"-21"0"16,0 0 0,-1 0-16,1 22 15,0-1 1,21 21-16,0-21 0,0 0 16,-21 1-16,21 20 0,-21-21 0,21 21 15,-21 1-15,21-22 0,0 21 16,-22-21-16,1 22 0,21-22 0,-21 0 15,21 0-15,0 0 0,0 1 16,0-1-16,0-42 47,0-1-47,21 1 0,-21 0 16,21 0-16,-21-21 15,0 20-15,0-20 0,0 21 0,0-21 16,22 20-16,-22-20 0,21 0 15,-21 21-15,0-22 0,0 1 0,21 21 16,-21 0-16,21-22 0,0 22 16,-21 0-16,21 21 15,1 0-15,-1 21 16,-21 0-16,21 0 0,-21 1 16,21-1-16,-21 0 0,0 21 0,21-21 15,0 22-15,-21-22 0,0 21 16,0-21-16,0 22 0,22-22 15,-22 21-15,0-21 0,21 1 0,-21-1 16,0 0-16,0 0 0,0 0 16,0 0-16,-21-42 62</inkml:trace>
  <inkml:trace contextRef="#ctx0" brushRef="#br0" timeOffset="23279.91">17420 3217 0,'0'0'0,"-21"0"0,42 0 47,0 0-47,0 0 15,22 0-15,-22 0 0,21 0 16,-21 0-16,22 0 0,-1 0 0,-21-21 15,22 21-15,-22 0 0,21-21 16,-21 0-16,22 21 0</inkml:trace>
  <inkml:trace contextRef="#ctx0" brushRef="#br0" timeOffset="23604.18">18119 3006 0,'0'0'0,"-22"0"31,22 21-15,0 0-16,-21 0 0,21 0 0,0 1 16,0-1-16,0 0 0,0 21 15,0-21-15,0 1 0,0 20 0,0-21 16,0 21-16,0 1 0,0-22 16,0 21-16,-21-21 0,21 22 15,0-1-15,0-21 0,-21 22 0,21-22 16,0 21-16,0-21 0,0 0 0,0 1 15,0-1-15,0 0 0,0 0 16,0 0-16,0-42 63,0 0-63,0 0 0,0 0 15,0-1-15</inkml:trace>
  <inkml:trace contextRef="#ctx0" brushRef="#br0" timeOffset="23912">17970 3281 0,'0'0'0,"0"-21"0,0 0 15,-21-22-15,21 22 16,0 0-16,0 0 16,0 0-16,21-1 0,1 22 15,-1-21-15,0 21 16,0 0-16,0 0 0,0-21 0,1 21 15,-1 0-15,0 0 16,-21 21-16,21-21 0,-21 21 16,0 1-16,0-1 0,0 0 0,0 0 15,0 0-15,0 0 16,-21 1-16,0-1 0,21 0 0,-21 0 16,-1-21-16,22 21 0,-21 0 15,42-21 32,1-21-47,-22 0 16</inkml:trace>
  <inkml:trace contextRef="#ctx0" brushRef="#br0" timeOffset="24267.8">18457 3006 0,'-21'0'32,"21"21"-17,-21-21-15,21 21 0,0 0 16,0 0-16,0 1 0,0-1 16,0 21-16,0-21 0,-21 22 0,21-22 15,0 21-15,0 0 0,-21 1 16,21-22-16,0 21 0,0 1 0,0-22 15,0 21-15,0-21 0,0 22 0,0-22 16,0 0-16,0 0 16,0 0-16,0 0 0,0 1 0,0-1 15,0 0-15,0 0 16,0-42 31,0 0-47,0 0 15,0-1-15,0 1 0,0 0 0</inkml:trace>
  <inkml:trace contextRef="#ctx0" brushRef="#br0" timeOffset="24591.71">18351 3154 0,'0'-21'0,"0"42"0,0-63 16,0 20-16,22 22 0,-1-21 15,0 21-15,0-21 16,0 21-16,0 0 0,1 0 0,-1 0 16,0 0-16,0 0 15,0 0-15,0 21 16,-21 0-16,0 1 0,0-1 16,0 0-16,0 0 0,0 0 0,0 0 15,-21 1-15,0-1 0,0 0 16,0 0-16,-22-21 15,22 21-15,0-21 0,0 21 0,0-21 16,0 22 0,42-22 15,0 0-15,-21-22-16,21 22 0</inkml:trace>
  <inkml:trace contextRef="#ctx0" brushRef="#br0" timeOffset="25099.9">19008 3112 0,'0'0'16,"21"0"-16,-21-22 15,-21 22 16,-1 0-31,1 0 0,0 0 16,0 22-16,0-22 0,21 21 16,-21-21-16,-1 21 0,22 0 15,-21 0-15,21 0 16,0 1-16,0-1 16,0 0-1,21-21 1,1 0-16,-1 0 0,0 21 15,0-21-15,0 0 0,0 0 16,1 0-16,-1 0 0,-21 21 16,21-21-16,-21 21 0,0 1 15,0-1 1,-21 0 0,0-21-16,-1 21 15,1-21-15,0 0 0,0 21 16,0-21-16,0 0 15,-1 0-15,1 0 16,0 0-16,0 0 16,0 0-1,0 0-15,-1 0 0,22 21 16,-21-21 0</inkml:trace>
  <inkml:trace contextRef="#ctx0" brushRef="#br0" timeOffset="25267.8">18838 3556 0,'0'0'0</inkml:trace>
  <inkml:trace contextRef="#ctx0" brushRef="#br1" timeOffset="34791.19">8742 3662 0,'0'-42'31,"0"20"-31,0 1 31,0 42 0,0 1-15,0-1-16,0 21 0,0-21 0,0 22 16,0-22-16,0 21 0,0-21 15,0 22-15,0-1 0,0-21 0,0 21 16,0-20-16,0 20 0,0-21 16,0 0-16,0 0 0,0 1 0,0-1 15,0 0-15,0-42 47,0 0-47,0-1 16,0 1-16</inkml:trace>
  <inkml:trace contextRef="#ctx0" brushRef="#br1" timeOffset="35587.39">9059 3323 0,'0'-21'0,"0"42"0,-21-63 0,0 21 0,0 0 16,0-1-1,-1 22-15,1-21 0,0 21 0,0 0 16,0-21-16,0 21 0,-22 0 0,22 0 16,0 0-16,0 0 0,-22 0 15,22 0-15,-21 0 0,0 0 0,20 21 16,-20-21-16,21 21 0,-21 1 16,20-1-16,-20 21 0,21-21 0,0 0 15,-22 22-15,43-1 0,-21-21 16,0 22-16,0-1 0,21 0 15,-21 1-15,21-1 0,0 0 0,0 1 16,0-1-16,0 0 0,0 1 0,0-1 16,0 0-16,0 1 15,0-1-15,0 0 0,21-21 0,0 22 16,-21-1-16,21 0 0,0-20 0,1 20 16,-22-21-16,21 21 0,0-20 15,0-1-15,0 0 0,0 0 0,1 0 16,20 0-16,-21-21 0,21 22 15,-20-22-15,20 0 0,-21 0 0,21 0 16,1 0-16,-1 0 0,0 0 0,1 0 16,-1 0-16,0-22 0,1 22 15,-1-21-15,0 0 0,1 21 0,-1-21 16,-21 0-16,22 0 0,-22-1 16,21 1-16,-21 0 0,0-21 15,1 21-15,-1-22 0,0 22 0,0-21 16,0-1-16,-21 22 0,0-21 15,21 0-15,-21-1 0,22 1 0,-22 0 16,21 20-16,-21-20 0,0 0 16,0-1-16,0 1 0,0 0 0,0 21 15,0-22-15,0 1 0,-21 0 16,-1 20-16,1-20 0,0 21 0,-21-21 16,21 20-16,-1 1 0,-20 0 15,21 0-15,-21 0 0,20 0 0,-20-1 16,21 1-16,-21 21 0,20-21 15,-20 21-15,21 0 0,-21 0 16,20 0-16,-20 0 0,0 0 0,-1 0 16,22 0-16,-21 0 0,0 0 15,-1 0-15,22 21 0,-21 0 0,21-21 16,-1 22-16,1-1 0,0 0 16,0 0-16</inkml:trace>
  <inkml:trace contextRef="#ctx0" brushRef="#br1" timeOffset="37023.78">8594 3789 0,'21'0'62,"-21"-21"-62,21 21 0,-21-21 16,21 21-16,0-22 15,-21 1-15,21 21 0,-21-21 16,22 0-16,-1 21 16,-21-21-16,0 0 0,21 21 15,-21-22-15,0 1 31,0 42 1,0 1-17,0-1-15,0 0 0,0 0 16,0 0-16,0 0 16,0 1-16,0-1 0,0 0 15,0 0-15,0 0 0,0 0 0,0 1 16,0-1-16,0 0 0,0 0 15,0 0-15,0 0 0,0 22 0,0-22 16,0 0-16,0 0 0,0 0 16,0 1-16,0-1 0,0 0 15,0 0-15,0 0 16,0 0-16,0 1 31,-21-22 32,0 0-48,-1 0 1,1 0-16,0 0 16,0 0-1,0 0-15,0 0 0,-1 0 16,1 0-1,0 0 1,42 0 31,0 0-47,1 0 0,-1 0 16,0 0-16,0 0 0,0-22 15,22 22-15,-22 0 0,0 0 16,0 0-16,0 0 0,22-21 0,-22 21 15,0 0-15,0 0 0,0 0 16,-42 0 15,0 0-15,0 0-16,0 0 0,-1 0 16,-20 21-16,21-21 0,0 0 15,0 0-15,-1 0 0,1 22 0,0-22 16,0 0-16,0 0 15,0 0-15,42 0 63,0 0-47,-21-22-16,21 22 15,0 0-15</inkml:trace>
  <inkml:trace contextRef="#ctx0" brushRef="#br1" timeOffset="44997.32">13716 4530 0</inkml:trace>
  <inkml:trace contextRef="#ctx0" brushRef="#br1" timeOffset="45859.81">13758 4530 0,'-21'0'31,"0"0"0,21-21 32,0-1-48,0 1 17,21 21-32,0-21 15,0 21 1,1-21-1,-1 21-15,0 0 16,0 0 0,0 0-1,-21 21 1,0 0-16,0 0 16,0 1-1,0-1-15,0 0 0,0 0 16,0 0-16,0 0 0,-21 1 0,21-1 15,-21 0-15,0 0 16,21 0-16,-21 0 0,-1 1 0,1-1 16,21 0-16,-21 0 0,0 0 15,0 0-15,0 1 0,21-1 16,-22 0-16,22 0 0,-21-21 16,0 0-16,21-21 46,0 0-46,0 0 16,0-1 0,21 1-16,0 21 15,-21-21-15,22 21 16,-1-21-16,0 21 16,0 0-16,0 0 0,0 0 15,1 21-15,-1 0 16,0-21-16,-21 21 0,21-21 15,0 0-15,-21 22 0,0-1 16,21-21-16,1 0 16,-1 0-16,0 0 15,0 0-15,-21-21 32,0-1-32,0 1 15,0 0-15</inkml:trace>
  <inkml:trace contextRef="#ctx0" brushRef="#br1" timeOffset="46795.63">14118 4128 0,'-42'-43'16,"21"43"0,-1 0-16,1 0 0,0 0 15,-21 0-15,21 0 0,-1 0 16,-20 0-16,21 0 0,0 0 0,-22 21 15,22 1-15,0-22 16,0 21-16,0 0 0,0 0 0,-22 0 16,22 22-16,0-22 0,0 0 15,0 0-15,-1 21 0,1-20 0,0-1 16,0 21-16,0-21 0,21 0 0,-21 1 16,-1 20-16,22-21 0,-21 0 15,21 22-15,0-22 0,0 0 0,-21 21 16,21-21-16,0 22 0,-21-22 15,21 0-15,0 21 0,0-20 0,0 20 16,0-21-16,0 0 0,0 22 16,0-22-16,0 0 0,0 0 0,0 0 15,21 0-15,0 1 0,0-1 0,-21 0 16,22-21-16,-1 21 0,-21 0 16,21-21-16,0 21 0,0-21 15,0 0-15,1 22 0,-1-22 0,0 0 16,21 0-16,-21 0 0,1 0 15,-1 0-15,21 0 0,-21 0 0,0 0 16,22 0-16,-22 0 0,0 0 16,21 0-16,-20 0 0,-1 0 0,0 0 15,21-22-15,-21 22 0,1-21 16,-1 21-16,21-21 0,-21 21 0,0-21 16,1 0-16,-1 21 0,21-21 0,-21-1 15,0 22-15,1-21 0,-1 0 16,0 0-16,-21 0 0,21 0 0,0-22 15,-21 22-15,21 0 0,-21 0 16,22-22-16,-1 22 0,-21-21 16,0 21-16,21 0 0,-21-22 0,21 22 15,-21 0-15,0 0 0,0 0 16,0-1-16,0 1 0,0 0 0,0 0 16,0 0-16,0 0 0,0-1 15,-21 1-15,0 0 0,21 0 0,-21 0 16,-1 0-16,1-1 0,0 1 0,0 0 15,0 0-15,0 0 0,-1 0 16,1-1-16,0 1 0,0 0 0,0 21 16,0-21-16,-1 21 15,1-21-15,-21 0 0,21 21 0,-22 0 16,22 0-16,-21 0 0,21 0 16,-22 0-16,22 0 0,0 0 0,-21 0 15,21 0-15,-1 0 0,1 0 16,0 21-16,0 0 15,0-21-15,21 21 16,-21-21-16,21 21 0,0 0 16,-22-21-16,22 22 0</inkml:trace>
  <inkml:trace contextRef="#ctx0" brushRef="#br1" timeOffset="49447.11">1101 1185 0,'0'-21'16,"0"42"-16,0-63 16,0 21-16,0 0 0,0 0 0,0-1 15,0 1-15,0 0 0,0 0 16,0 0-16,0 0 0,0-1 16,21 22-16,-21-21 15,0 42 16,0 1-31,0-1 0,0 21 16,0-21-16,0 22 0,0-1 0,0 21 16,0-20-16,-21 20 0,21 1 15,0-1-15,0 1 0,0-1 16,0 22-16,-22-22 0,22 1 0,0-1 16,0 1-16,0-22 0,0 1 15,0 20-15,-21-42 16,21 22-16,0-22 0,0 0 0,0 0 15,0 0-15,0-42 47,0 0-47,0 0 0,0 0 16,21-22-16</inkml:trace>
  <inkml:trace contextRef="#ctx0" brushRef="#br1" timeOffset="49864.07">1016 1016 0,'0'0'0,"-21"0"0,42-21 62,21 21-46,-21 0-16,22 0 0,-1-21 0,0 21 16,1-21-16,20 21 0,-20 0 15,20-22-15,1 22 0,-22 0 16,0 0-16,22 0 0,-43 0 0,21 0 15,-21 0-15,1 0 0,-1 0 16,0 0-16,0 0 16,-21 22-16,0-1 31,0 0-15,-21 0-1,0 0-15,0 0 16</inkml:trace>
  <inkml:trace contextRef="#ctx0" brushRef="#br1" timeOffset="50154.9">1101 1588 0,'0'0'0,"21"0"32,0 0-17,0 0-15,21 0 0,-20 0 16,-1 0-16,0 0 0,0 0 0,21 0 16,-20 0-16,-1 0 0,0 0 15,0 0-15,0 0 0,0 0 16,1 0-16,-1 0 0,0 0 15,0 0-15,0 0 16</inkml:trace>
  <inkml:trace contextRef="#ctx0" brushRef="#br1" timeOffset="50739.56">1736 1693 0,'0'0'0,"0"-21"16,0 0-16,0 0 15,21 21-15,0-21 16,0 21-16,-21-21 15,21 21-15,0 0 0,1 0 16,-1 0-16,0 0 16,0 0-16,0 21 0,0 0 15,1 0-15,-1 0 0,0 0 16,-21 1-16,21 20 0,0-21 16,-21 21-16,21-20 0,1 20 0,-22 0 15,0 1-15,0-22 0,0 21 16,0-21-16,0 22 15,0-22-15,0 0 0,0 0 0,0 0 16,0 0-16,0 1 0,0-1 16,-22-21-16,1 0 15,0 0 1,21-21-16,0-1 16,0 1-16,0 0 15,0-21-15,0 21 0,0-1 0,0-20 16,0 21-16,0-21 15,0-1-15,0 22 0,0 0 0,21-21 0,-21 20 16,21 1-16,-21 0 0,22 0 16,-1 0-16,-21 0 0,21 21 15,0-22-15,0 22 16,0 0-16,1 0 16,-1 0-1</inkml:trace>
  <inkml:trace contextRef="#ctx0" brushRef="#br1" timeOffset="51435.16">2921 2032 0,'0'0'0,"85"-21"16,-64 0 0,0 0-16,-21-1 15,0 1-15,0 0 16,0 0-16,0 0 0,0 0 16,0-1-16,0 1 0,-21 0 0,21 0 15,-21 0-15,-1 0 0,1-1 16,0 1-16,-21 21 0,21 0 0,-22 0 15,22 0-15,-21 0 16,21 0-16,-22 0 0,1 21 0,21 1 16,-22-1-16,1 0 0,21 0 15,-21 21-15,20 1 0,1-22 16,21 21-16,-21 1 0,21-1 0,0 0 16,0-21-16,0 22 0,0-22 15,0 21-15,0-21 0,21 1 0,0-1 16,1-21-16,-1 21 0,0 0 15,0-21-15,21 0 0,-20 0 16,20 0-16,-21 0 0,21 0 0,-20 0 16,20-21-16,-21 21 0,21-21 0,-20 0 15,20-1-15,-21 1 0,0 0 16,0 0-16,1 0 0,-1-22 16,0 22-16,-21-21 0,0 0 0,0 20 15,0-20-15,0 0 0,0 21 16,0-22-16,0 22 0,0 0 0,0 0 15,0 0-15,0-1 0,0 44 32,0-1-17,0 0-15,0 21 0,0-21 16,0 22-16,0-22 0,0 21 16,0 1-16,0-22 0,0 21 0,0-21 0,21 0 15,0 1-15,-21-1 16,0 0-16,21 0 0,1 0 0,-1-21 15,0 0-15,0 0 16,0 0-16,0 0 0,1 0 0,-1 0 16,0 0-16,0-21 15,0 0-15,-21 0 0</inkml:trace>
  <inkml:trace contextRef="#ctx0" brushRef="#br1" timeOffset="52323.93">3429 1609 0,'0'21'15,"0"0"1,0 0-16,0 0 16,0 22-16,0-22 0,0 21 0,0 1 15,0-22-15,0 21 0,0 0 16,0-20-16,0 20 0,0-21 0,0 21 15,0-20-15,0-1 0,0 0 0,0 0 16,0 0-16,0 0 16,0 1-16,0-44 47,0 1-32,0 0-15,0 0 0,-21-21 16,21 20-16,0-20 0,0 0 15,0 21-15,0-22 0,21 1 16,-21 0-16,42-22 0,-21 22 16,-21 21-16,43-43 15,-22 43-15,42 0 16,-41 0-16,-1 21 0,0 0 0,0 0 0,0 0 16,43 42-16,-43-21 15,0 21-15,0-20 0,-21 20 16,21 0-16,1-21 0,-22 22 0,0-22 15,0 21-15,0-21 0,0 22 16,0-22-16,0 21 0,0-21 0,0 1 16,0-1-16,0 0 0,0 0 15,0 0-15,-22 0 16,1-21 15,21-21-15,0 0-1,0 0-15,0 0 0,0 0 0,0-1 16,0-20-16,0 0 0,0 21 16,21-22-16,43-63 15,-43 64-15,0 21 0,0-21 16,1 20-16,20-20 16,0 21-16,-21 0 0,1 0 0,-1-1 15,21 22-15,-21 0 0,43-21 16,-22 21-16,-21 0 0,0 0 15,1 21-15,-1-21 0,-21 64 16,21-43-16,-21 21 16,0 1-16,0-22 0,0 21 0,0 1 15,0-1-15,0-21 0,0 21 16,0-20-16,0 20 0,-21-21 0,21 0 16,-21 0-16,21 1 0,-22-1 0,22 0 15,0 0 1,0-42 46,0 0-62,0 0 16</inkml:trace>
  <inkml:trace contextRef="#ctx0" brushRef="#br1" timeOffset="52856.11">4762 1884 0,'22'0'31,"-1"0"-31,0 0 16,0 0-16,0 0 0,-21-21 0,21 21 15,1-21-15,-1 21 0,0-22 16,-21 1-16,21 21 0,-21-21 0,21 0 16,-21 0-16,0 0 0,0-1 15,0 1-15,0 0 0,0 0 16,-21 21-1,0 0-15,0 0 16,0 0-16,-1 0 16,1 0-16,21 21 0,-21 0 15,0 0-15,0 1 0,0 20 16,-1-21-16,22 21 0,-21-20 0,21 20 16,-21-21-16,0 21 0,21-20 0,0-1 15,0 21-15,0-21 0,0 0 16,0 1-16,0-1 0,0 0 0,0 0 15,0 0-15,0 0 0,0 1 16,21-22-16,0 0 0,0 0 16,1 0-16,-1 0 15,0 0-15,0 0 16,0 0-16,-21-22 0,43 22 0,-22-21 0,0 0 16,0 0-16,0 0 15,22 0-15,-22-1 0</inkml:trace>
  <inkml:trace contextRef="#ctx0" brushRef="#br1" timeOffset="53423.41">5630 1588 0,'0'-22'31,"-21"22"-31,0 0 15,0 0-15,0 0 0,-1 0 16,1 0-16,0 0 16,0 22-16,0-22 0,0 21 0,21 0 15,-22 0-15,1 0 0,0 0 16,21 1-16,0 20 0,-21-21 0,21 0 16,0 0-16,0 1 15,0-1-15,21-21 16,0 21-16,0-21 0,1 0 15,-1 0-15,0 0 16,0 0-16,0 0 0,0 0 16,1 0-16,-1 0 0,0 0 15,0 0-15,0 0 0,0 0 0,-21 21 16,22-21-16,-22 21 0,21-21 0,-21 21 16,0 1-16,21-22 15,-21 21-15,0 0 0,0 0 16,0 0-16,0 0 15,0 1-15,0-1 0,-21-21 16,0 21-16,-1-21 0,1 21 0,0-21 16,0 21-16,0-21 0,-22 0 15,22 21-15,0-21 0,0 0 0,-21 0 16,20 0-16,1 0 16,0 0-16,0 0 0,0 0 15,21 22-15,-21-22 16,-1 0-16,22-22 47</inkml:trace>
  <inkml:trace contextRef="#ctx0" brushRef="#br1" timeOffset="54331.92">1587 2815 0,'0'0'0,"-21"0"0,0 0 0,0 0 15,-21 0-15,20 0 0,1 0 0,0 21 16,0-21-16,0 0 0,0 0 16,42 0 31,0 0-32,0 0-15,0 0 16,22 0-16,-1 0 0,0 0 0,-21 0 15,43 0-15,-22 0 0,1 0 16,-1 0-16,21 0 0,-20 0 0,20-21 16,1 21-16,-1 0 0,1 0 15,20 0-15,1-21 0,0 21 0,21 0 16,-22 0-16,22-21 0,-21 21 16,21 0-16,-1 0 0,-20-21 0,21 21 15,0 0-15,0 0 0,-1 0 0,1-21 16,-21 21-16,21 0 0,-22-22 15,1 22-15,0 0 0,-1 0 0,-20 0 16,21-21-16,-22 21 0,22 0 16,-22 0-16,1 0 0,-1 0 15,1 0-15,-22-21 0,22 21 0,-22 0 16,0 0-16,1 0 0,-22 0 16,0 0-16,21 0 0,-21 0 0,1 0 15,-1 0 1,-21-21-1,-21 0 17,-1 21-32,1 0 0,0 0 15,-21 0-15,-1 0 0,1-21 16,-21 21-16,20 0 0,-20 0 16</inkml:trace>
  <inkml:trace contextRef="#ctx0" brushRef="#br1" timeOffset="55207.97">1693 2900 0,'-21'21'0,"42"-42"0,-63 42 15,21-21-15,0 0 16,-1 0-16,1 0 0,21 21 0,-21-21 16,0 0-16,0 0 15,0 0-15,-1 0 16,1 0-16,0 0 0,0 21 16,0-21-1,0 0-15,42 0 63,0 0-63,0 0 0,0 0 0,22 0 15,-22 0-15,21 0 16,0 0-16,1 0 0,-1 0 0,0 0 16,1 0-16,-1 0 0,22 0 0,-22 0 15,0 0-15,22 0 0,-22 0 16,22 0-16,-1-21 0,-21 21 15,22 0-15,21 0 0,-22 0 0,1 0 16,20-21-16,-20 21 0,20 0 16,-20 0-16,-1 0 0,1-21 0,21 21 15,-22 0-15,1 0 0,-1-21 16,22 21-16,-22 0 0,1 0 0,20-21 16,-20 21-16,21-22 0,-22 22 0,1 0 15,20-21-15,-20 21 16,-1 0-16,1-21 0,-1 21 0,1 0 15,-22-21-15,22 21 0,-22 0 16,21 0-16,-20 0 0,-1-21 0,0 21 16,1 0-16,-1 0 0,0 0 0,-20 0 15,20 0-15,-21 0 0,21 0 16,-20 0-16,-1-21 0,0 21 0,0 0 16,0 0-16,0 0 15,1 0-15,-44 0 94,1 0-94,0 0 16</inkml:trace>
  <inkml:trace contextRef="#ctx0" brushRef="#br1" timeOffset="55398.85">4889 2731 0,'0'21'0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6:47:54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910 12573 0,'0'-21'16,"-21"21"15,0 0 32,0 0-48,21 21 16,0 0-15,0 0-16,0 1 16,21-22-16,0 21 0,0-21 15,0 21-15,0-21 16,1 0-16,-1 0 0,0 0 0,0 0 16,21 0-16,-20 0 0,-1 0 15,0 0-15,0 0 0,0-21 16,0 21-16,1-21 0,-22-1 15,21 22-15,-21-21 0,0 0 16,0 0-16,0 0 16,-21 21 31,21 21-32,0 0-15,0 0 0,0 0 16,-22 1-16,22 20 0,0-21 15,-21 21-15,21-20 0,0 20 16,0 0-16,0 1 0,0-1 0,0 0 16,0 1-16,0-1 0,0-21 15,0 21-15,-21 1 0,21-22 16,0 0-16,0 21 0,0-20 16,-21 20-16,21-21 0,-21 85 31,21-85-31,-21-21 0,-1 21 15,22 0-15,-21-21 0,0 0 16,0 0-16,0 0 0,0 0 16,-1 0-16,1 0 0,0 0 15,-21 0-15,21-21 0,-1 21 0,1-21 16,0 21-16,0 0 0,0-21 16,0 21-16,-1-21 0,1 21 15,21-21 1,0-1 15,21 1-15,1 21-16,-1-21 15</inkml:trace>
  <inkml:trace contextRef="#ctx0" brushRef="#br0" timeOffset="667.94">1418 12594 0,'0'21'47,"0"1"-47,0-1 0,0 0 0,0 0 16,0 21-16,0 1 0,0-1 15,21 0-15,-21 1 0,0 20 16,0-20-16,0-1 0,0 0 16,0 1-16,0-1 0,0 0 15,0-21-15,0 22 0,-21-22 0,21 0 16,0 0-16,0 0 0,0 1 15,0-1-15,0 0 16,0-42 31,0 0-47,0-1 16,0 1-16,0 0 0,0 0 0,0 0 15,0 0-15,0-1 0,21 1 16,0-21-16,1 21 0,-1-22 0,0 22 15,21 0-15,-21-21 16,1 21-16,62-22 16,-63 43-16,43 0 15,-64 21-15,21 1 0,0-1 16,-21 0-16,-21-21 16,21 42-16,0-21 0,0 22 0,0-22 15,0 21-15,0-21 0,0 22 16,-21-22-16,21 0 0,-21 0 0,21 0 15,-21-21-15,21 22 0,0-1 16,0 0-16,-22-21 16,86 0 31,-43-21-47,-21 0 0</inkml:trace>
  <inkml:trace contextRef="#ctx0" brushRef="#br0" timeOffset="1168.65">2222 13187 0,'43'-64'32,"-22"64"-32,0-21 0,-21 0 15,21 0-15,-21 0 16,0 0-16,-21-1 15,0 22 1,0 0-16,0 0 16,-1 0-16,1 22 0,0-22 15,0 21-15,0 0 0,0 0 0,21 0 16,-22 22-16,22-22 0,-21 0 16,21 0-16,0 21 0,0-20 0,0-1 15,0 0-15,0 0 0,0 0 16,0 0-16,0 1 0,21-22 15,1 0-15,-1 21 16,0-21-16,0 0 0,0 0 16,0 0-16,1 0 15,-1 0-15,0-21 0,0 21 0,0-22 16,0 1 0,1 0-16,-1 0 0</inkml:trace>
  <inkml:trace contextRef="#ctx0" brushRef="#br0" timeOffset="2237.07">4149 12615 0,'0'0'0,"0"-21"0,0 0 32,0 0-17,0 0 1,-22 21 31,22 21-32,0 0-15,0 0 0,0 22 16,0-1-16,0 0 0,0 1 0,0-1 16,0 21-16,-21-20 0,21 20 0,0-20 15,-21 20-15,21-21 16,0 1-16,0-1 0,-21 0 0,21-20 0,0-1 16,-21 0-16,21 0 15,0 0-15,21-42 31,-21 0-15,21 0-16,0 0 0,-21-1 0,21 1 16,-21-21-16,22 21 0,-1-22 15,-21 1-15,21 21 0,0-21 0,-21 20 16,21-20-16,0 21 0,1 21 16,-22-21-16,21 21 0,0 0 15,-21 21-15,21 0 16,-21 0-16,0 0 0,0 1 0,0 20 15,0-21-15,0 21 16,0-20-16,21 20 0,-21-21 0,21 0 16,1 0-16,-22 1 0,21-1 0,0 0 15,0-21-15,0 21 0,0-21 16,1 0-16,-1 0 0,0 0 0,21 0 16,-21 0-16,1 0 0,20-21 15,-21 0-15,21 0 0,-20-1 0,-1 1 16,0 0-16,0-21 0,0-1 15,0 1-15,-21 0 0,0-1 0,22-20 16,-22-1-16,0 22 0,0-21 0,0 20 16,0 1-16,0 0 0,0 20 15,0-20-15,0 21 0,-22 21 16,22-21-16,-21 21 16,0 0-16,0 0 0,0 21 15,21 0-15,0 0 16,0 0-16,0 1 15,0-1-15,0 0 0,21 0 0,0 0 16,-21 0-16,21 1 0,0-1 16</inkml:trace>
  <inkml:trace contextRef="#ctx0" brushRef="#br0" timeOffset="2628.85">5143 13102 0,'0'0'16,"22"0"0,-1 0-16,0 0 15,0-21-15,0 0 0,0 0 16,1 0-16,-1-1 0,0 1 16,0 0-16,-21 0 0,21 0 0,-21 0 15,0-1-15,0 1 16,0 0-16,-21 0 15,0 21-15,0 0 0,0 0 16,-1 21-16,1 0 16,0-21-16,-21 43 0,42-22 0,-21 0 15,-1 21-15,1-21 0,21 22 0,-21-22 16,21 21-16,0-21 0,0 22 16,0-22-16,0 0 0,0 0 0,21 0 15,0 1-15,-21-1 0,22-21 16,-1 21-16,0-21 0,0 0 0,21 0 15,-20 0-15,20 0 0,-21 0 0,21 0 16,-20-21-16,20 21 0,-21-21 16,21-1-16,1 1 0,-22 0 0,21-21 15</inkml:trace>
  <inkml:trace contextRef="#ctx0" brushRef="#br0" timeOffset="3159.54">5990 12361 0,'0'0'16,"0"-21"-16,-21 21 0,0 0 16,0 0-16,21 21 15,0 1-15,-22 20 0,22-21 16,0 21-16,0-20 16,-21 20-16,21 21 0,0-20 0,0-1 0,0 22 15,0-22-15,0 0 16,0 1-16,0 20 0,-21-21 0,21-20 15,0 20-15,-21 0 0,21-21 0,0 1 16,0 20-16,0-21 16,0 0-16,0-42 47,0 0-47,0 0 0,0 0 0,0-1 15,0 1-15,0 0 0,0-21 16,0 21-16,21-1 0,0 1 15,0-21-15,1 21 0,-1 0 0,0-1 16,21 1-16,-21 0 0,1 21 16,20 0-16,-21 0 0,0 0 0,22 0 15,-22 0-15,0 21 0,0 0 16,-21 1-16,21-1 0,-21 0 0,0 0 16,0 21-16,0-20 0,0-1 0,0 0 15,-21-21-15,0 21 0,0 21 16,-22-20-16,22-1 0,-21 0 0,21 0 15,0 0-15,-22-21 0,22 21 0,0-21 16,0 0-16,0 0 0,-1 0 16,22-21 15,-21 42-31,42-42 16,1 0-16</inkml:trace>
  <inkml:trace contextRef="#ctx0" brushRef="#br0" timeOffset="3473.36">6773 12425 0,'0'0'0,"0"-21"16,-21 21-16,0 0 15,21 21 1,-21 0-16,21 0 15,-21 0-15,21 22 0,0-1 0,0 0 16,-22 1-16,22-1 0,-21 22 0,21-22 16,-21 21-16,21-20 0,0-1 15,-21 0-15,21 1 0,-21-1 0,21 0 16,-21-20-16,21-1 0,0 0 0,0 0 16,0 0-16,0 0 15,21-21 1,-21-21-1,21 21-15,-21-21 0,0 0 16,0 0-16</inkml:trace>
  <inkml:trace contextRef="#ctx0" brushRef="#br0" timeOffset="3672.25">6477 12573 0,'0'0'0,"0"-21"0,-21 0 0,0 21 16,21-21-16,-22-1 0,22 1 0,0 0 15,0 0-15,22 0 0,-1 0 16,0-1-16,21 1 0,1 0 16,-1 0-16,0 21 0,1-21 15,20 21-15,-21 0 0,1 0 16,20 0-16,-20 21 0,-22 0 0,21 0 16,-21 0-16,-21 1 0,85-1 0</inkml:trace>
  <inkml:trace contextRef="#ctx0" brushRef="#br0" timeOffset="3792.18">6879 1270 0,'-21'0'0,"-148"0"16,126 0 0,22 0-16,0 0 0,0 0 15,0 0-15,42 0 16,0 0 0,0 0-16,0 0 0</inkml:trace>
  <inkml:trace contextRef="#ctx0" brushRef="#br0" timeOffset="4376.85">7493 1249 0,'0'0'0,"21"0"0,0 0 15,-42-360 32,0-84-31,0 20-16,0 403 0,-64 42 15,64 254 1,0-63-16,-1-43 0,1-20 0,0-44 16,0-20-16,0-21 0,0-22 15,21 0-15,-22-21 0,1 1 0,21-1 16,21-21 15,1 0-15,-1 0-16,0 0 0,0 0 0,0 0 0,22 0 15,-22 0-15,0 0 16,21 0-16,-21 0 0,22 0 0,-22 21 16,0-21-16,0 0 0,0 0 15,1 0-15,-44 0 78,1 0-78</inkml:trace>
  <inkml:trace contextRef="#ctx0" brushRef="#br0" timeOffset="5829.01">6477 12510 0,'0'-22'16,"0"1"-16,21 21 16,0-21-16,-21 0 0,21 21 15,-21-21-15,22 21 0,-1 0 0,-21-21 16,21 21-16,0-22 15,0 22-15,0 0 16,-21-21-16,22 21 0,-1 0 16,0 21 15,-21 1-31,0-1 16,0 0-16,0 21 0,0 1 15,0-1-15,0 0 0,0 22 0,0-22 16,0 22-16,0 41 0,0-41 15,0-22-15,0 22 0,0-22 16,0 0-16,0 1 0,0-1 0,0-21 16,0 0-16,0 1 0,0-1 0,0 0 15,0 0-15,0 0 16,0-42 15,0 0-15,0 0-16,0-22 0,0 22 0,0 0 15</inkml:trace>
  <inkml:trace contextRef="#ctx0" brushRef="#br0" timeOffset="6211.79">6689 12467 0,'-22'0'0,"44"0"0,-44-21 16,22 0-16,0 0 16,0 0-16,22 21 15,-1 0-15,0-22 0,0 22 0,21 0 16,-20-21-16,20 21 0,-21-21 0,21 21 16,1 0-16,-1 0 0,0 0 15,1 0-15,-22 0 0,21 0 0,-21 21 16,1 0-16,-22 1 0,0 20 0,0-21 15,0 21-15,-22 1 0,1-22 16,0 21-16,-21 1 0,-1-1 0,1 0 16,0-21-16,-1 22 0,22-22 15,-21 21-15,0-21 0,20 1 16,1-1-16,0-21 0,0 21 0,0-21 16,42 0 15,0 0-31,0 0 15,0 0-15,1-21 0</inkml:trace>
  <inkml:trace contextRef="#ctx0" brushRef="#br0" timeOffset="6852.42">7556 13039 0,'0'0'0,"22"0"16,-1 0-16,0-21 16,0-1-1,0 1-15,-21 0 0,0 0 16,21 0-16,-21 0 0,0-1 0,0 1 16,0 0-16,0 0 0,0 0 15,-21 0-15,21-1 0,-21 1 0,0 21 16,-21 0-16,20-21 0,1 21 15,0 0-15,-21 0 0,21 21 16,-1 0-16,-20 1 0,21-1 0,0 21 16,0 0-16,-1-20 0,1 20 0,0 0 15,0 1-15,21-22 0,0 21 16,0-21-16,0 22 0,0-22 0,0 0 16,0 0-16,0 0 0,0 0 0,0 1 15,21-22-15,0 21 16,0-21-16,1 0 0,-1 0 0,0 0 15,0 0-15,0-21 0,0-1 0,1 22 16,-1-21-16,21 0 0,-21 0 16,0 0-16,22-22 0,-22 22 15,0-21-15,0 21 0,0-22 0,1 22 16,-22-21-16,0 21 0,0 0 16,0-1-16,0 1 0,0 42 31,0 1-16,0-1-15,-22 21 0,22-21 0,0 0 16,-21 22-16,21-22 0,0 0 0,0 0 16,0 22-16,0-22 0,0 0 15,21 0-15,1 0 0,-1-21 16,0 21-16,0-21 16,0 0-16,0 0 0,1 0 0,20 0 15,-21 0-15,0 0 0,0 0 16,1 0-16,20-21 0,-21 21 0,0-21 15,0 0-15,1 0 0,20 21 0,-21-21 16,0-1-16</inkml:trace>
  <inkml:trace contextRef="#ctx0" brushRef="#br0" timeOffset="7509.04">8340 12933 0,'21'-42'0,"-42"84"0,63-106 0,-21 43 16,0 0-16,-21 0 0,0 0 16,0 0-16,0-1 0,0 1 15,-21 21-15,0 0 0,0 0 16,0 0-16,-1 0 15,1 0-15,0 21 0,0 1 0,0-1 16,0 0-16,-1 0 0,1 21 0,0-20 16,0 20-16,-21 21 15,42-20-15,-22-22 0,22 21 0,0-21 16,0 1-16,0-1 0,0 0 0,0 0 16,22 0-16,-1-21 15,0 0-15,0 0 0,0 0 0,0 0 16,22 0-16,-22-21 0,0 0 0,0 21 15,0-21-15,22 0 0,-22-1 16,0 1-16,0 0 0,-21 0 0,21 0 16,-21 0-16,22-1 0,-22 1 15,0 0-15,0 0 0,0 0 16,0 0-16,0 42 47,0 0-47,-22 21 0,22-21 15,0 1-15,0 20 0,-21-21 16,21 21-16,0 1 0,0-1 0,0 0 16,0 22-16,-21-22 0,21 22 0,0-1 15,0 1-15,0-1 0,0 22 0,0-22 16,0 1-16,0-1 16,0-20-16,0 20 0,0 1 0,0-22 15,0 22-15,0-22 0,21 21 0,-21-20 16,0-1-16,0 85 15,0-85-15,0-20 16,0-1-16,-21-21 0,0 21 0,0-21 16,0 0-16,-1 0 0,1-21 15,0 0-15,0 21 0,0-43 16,0 22-16,-1-21 0,1-1 0,0 1 16,0 0-16,21-1 0,-21-20 0,21-1 15,0 1-15,0-1 16,0 1-16,0-1 0,0-20 0,0 20 0,21 1 15,0-1-15,0 1 0,22 20 16,-22-20-16,0 21 0,0-1 16,21 1-16,-20 0 0,20-1 0,-21 1 15,21 0-15,1 20 0</inkml:trace>
  <inkml:trace contextRef="#ctx0" brushRef="#br0" timeOffset="7892.82">8848 12975 0,'0'43'15,"21"-65"17,0 22-32,0-21 0,0 0 15,0 21-15,1-21 0,-1 0 0,0 0 16,0-1-16,-21 1 0,21 0 15,0 0-15,-21 0 0,22 0 0,-22-1 16,0 1-16,0 0 0,-22 21 16,1 0-16,0 0 15,-21 0-15,21 0 0,-1 0 0,-20 21 16,21 0-16,-43 43 16,43-22-16,0-21 0,0 22 0,21-1 15,0 0-15,0-20 0,0 20 16,0-21-16,0 21 0,0-20 0,21-1 15,0-21-15,0 21 0,1 0 16,20-21-16,-21 0 0,0 0 0,22 0 16,-1 0-16,-21 0 0,21 0 0,-20-21 15,20 0-15,-21 0 0</inkml:trace>
  <inkml:trace contextRef="#ctx0" brushRef="#br0" timeOffset="8364.54">10626 12658 0,'0'-21'0,"0"42"0,0-64 0,21 43 15,-21-21-15,21 21 0,-21 21 32,0 1-32,0-1 15,0 21-15,-21-21 0,21 22 0,-21-22 16,-1 21-16,22 0 0,-21-20 16,21 20-16,0-21 0,-21 21 15,21-20-15,-21-1 0,21 0 0,0 0 16,0 0-16,0-42 31,0 0-15,0 0-16</inkml:trace>
  <inkml:trace contextRef="#ctx0" brushRef="#br0" timeOffset="8743.33">10710 12213 0,'-21'0'0,"42"0"0,-63 0 0,21 0 0,0 0 16,-1 0-16,1 21 0,0 1 0,21-1 15,-21 0-15,21 0 0,0 0 16,-21 0-16,21 1 0,0-1 0,0 0 16,0 0-16,0 0 0,21-21 0,0 0 15,0 21-15,0-21 0,22 0 16,-22 0-16,21 0 0,-21 0 0,22-21 15,-22 0-15,21 21 0,-21-21 0,1 0 16,-1 0-16,0-1 0,-21 1 16,0-21-16,0 21 0,0 0 15,0-1-15,-21 1 0,0 0 0,-1 0 16,-20 21-16,21 0 0,-21-21 16,20 21-16,-20 0 0,21 0 0,-21 21 15,20 0-15,1 0 0,0 0 0,0 1 16,21-1-16,0 21 0,0-21 15,0 22-15,0-22 0,0 21 0,0-21 16,0 22-16,21-22 0,-21 0 0,21 0 16,22 0-16,-22 0 0</inkml:trace>
  <inkml:trace contextRef="#ctx0" brushRef="#br0" timeOffset="9232.07">11155 12615 0,'0'0'16,"-21"0"0,-1 0-16,22 22 0,-21-1 15,21 0-15,0 0 0,-21 0 16,21 0-16,0 1 0,-21-1 0,21 0 16,0 0-16,0 21 0,0-20 0,0-1 15,0 0-15,0 0 0,0 0 16,0 0-16,0 1 0,0-1 15,-21-21 17,21-21-32,0-1 15,0 1-15,0 0 0,0 0 16,0 0-16,0-22 0,0 22 16,0-21-16,21 21 0,0-22 0,0 22 15,0-21-15,1 21 0,20-22 0,-21 22 16,21 0-16,-20 0 0,20 21 0,0 0 15,-21 0-15,22 0 16,-22 0-16,0 0 0,21 0 0,-20 42 0,-1-21 16,-21 1-16,0 20 0,0-21 15,0 21-15,0-20 0,0 20 16,0 0-16,-21-21 0,21 22 0,-22-22 16,1 0-16,21 21 0,-21-20 0,0-22 15,21 21-15,0 0 0,-21-21 0,21 21 16,-21-21-16,21-21 31,21 21-31,0-21 0</inkml:trace>
  <inkml:trace contextRef="#ctx0" brushRef="#br0" timeOffset="9679.85">12213 12573 0,'0'-63'16,"-21"63"-1,0 0-15,0 0 0,-22 0 16,22 0-16,-21 0 0,21 21 0,-22-21 16,1 21-16,21 0 0,-22 0 0,22 0 15,0-21-15,0 22 0,0-1 16,21 0-16,-21-21 0,21 21 0,0 0 15,21-21 1,0 0-16,21 0 0,-21 21 0,22-21 16,-1 22-16,-21-22 0,22 21 15,-1-21-15,-21 21 0,21-21 0,-20 21 16,20 0-16,-21 0 0,-21 1 0,21-1 16,-21 0-16,0 0 15,0 0-15,-21 0 0,0 1 0,0-1 16,0-21-16,-22 21 0,1-21 0,21 0 15,-22 21-15,1-21 0,0 0 0,-1 0 16,22 0-16,-21 0 0,21 0 16,-22 0-16,22 0 0,0 0 0,0-21 15,21 0-15,-21 21 16,21-21-16,0-1 16,0 1-16,0 0 0,21 21 15,0-21-15,0 21 0</inkml:trace>
  <inkml:trace contextRef="#ctx0" brushRef="#br0" timeOffset="9944.08">12552 12615 0,'0'0'0,"0"22"31,0-1-31,0 0 15,0 0-15,0 0 0,-21 22 16,21-22-16,-22 0 0,22 21 16,0-21-16,0 1 0,-21-1 0,21 0 15,-21 0-15,21 0 0,-21 0 0,21 1 16,0-1 0,0-42-1,0-1 1,21 22-16</inkml:trace>
  <inkml:trace contextRef="#ctx0" brushRef="#br0" timeOffset="10259.93">12552 12340 0,'0'0'16,"-21"0"-16,-1 0 15,22 21 1,0 1-1,22-22 1,-1 0-16,0 0 0,0 0 16,0 0-16,0 0 15,-21-22-15,0 1 16,0 0-16,0 0 16,0 0-16,-21 21 15,0 0-15,0 0 0,0 0 16,0 0-16,-1 0 15,1 0-15,0 21 0,21 0 16,-21 0-16,21 0 0,0 1 16,0-1-16,0 0 0,0 0 15,0 0-15,21 0 0</inkml:trace>
  <inkml:trace contextRef="#ctx0" brushRef="#br0" timeOffset="10839.6">13144 12658 0,'0'0'0,"0"-21"15,0-1-15,0 1 16,0 0-16,-21 21 0,0-21 16,0 21-16,0 0 0,0 0 0,-1 0 15,1 0-15,0 0 0,0 0 16,0 0-16,0 0 0,-1 21 0,1 0 15,21 0-15,-21 1 0,0 20 0,0-21 16,21 21-16,0-20 0,0 20 16,0-21-16,0 21 0,0-20 15,0 20-15,0-21 0,0 0 0,21 0 16,0 1-16,0-1 0,0-21 16,1 0-16,20 0 0,-21 0 15,0 0-15,0 0 0,22-21 0,-22-1 16,21 1-16,-21-21 0,1 21 0,-1-22 15,0 1-15,21 0 0,-21-1 16,1 1-16,-1-21 0,0 20 0,0-20 16,0-1-16,0 1 0,-21-1 15,22 1-15,-22-1 0,21 22 16,-21-22-16,0 22 0,0 0 0,0 21 16,0-1-16,0 1 0,-21 21 15,-1 0-15,1 21 16,0 22-16,21-22 0,-21 21 0,0 1 15,21 20-15,-21-21 0,21 22 0,0-1 16,0-20-16,0 20 0,0-20 16,0 20-16,0-21 0,0 22 0,0-22 15,0 1-15,0-1 0,0-21 0,0 21 16,0-20-16,21-1 0,0 0 16,0 0-16,0-21 15,0 0-15,1 0 0,-1 0 16,0 0-16,0-21 0,0 21 0,0-21 15,1 0-15,-1-1 0</inkml:trace>
  <inkml:trace contextRef="#ctx0" brushRef="#br0" timeOffset="11196.06">13716 12742 0,'0'22'31,"21"-22"-15,0 0-16,0 0 15,1 0-15,-1 0 16,0 0-16,0-22 0,0 22 16,0-21-16,1 21 0,-1-21 0,0 0 15,0 0-15,-21 0 0,21-1 16,-21 1-16,0 0 16,0 0-16,-21 21 0,-21 0 15,21 0-15,-22 0 16,22 21-16,-21-21 15,21 21-15,-1 0 0,1 22 0,-21-1 16,42 0-16,0-20 0,0 20 0,0-21 16,0 0-16,0 0 0,0 1 15,0-1-15,21 0 0,0 0 16,0-21-16,1 0 0,-1 0 0,0 0 16,21 0-16,-21 0 0,1 0 15,-1 0-15,21-21 0,-21 0 0,0 0 16,1-1-16,-1-20 0</inkml:trace>
  <inkml:trace contextRef="#ctx0" brushRef="#br0" timeOffset="12060.56">15579 12827 0,'21'0'31,"0"0"-31,0 0 15,-21-21-15,21 21 0,0-21 0,1 0 16,-1-1-16,0 22 16,-21-21-16,21 0 0,0 0 15,-21 0-15,21 0 0,-21-1 16,0 1-16,0 0 0,0 0 0,0 0 16,-21 0-16,0-1 15,0 22-15,0 0 0,0 0 0,-1 0 16,1 0-16,0 0 0,-21 0 0,21 22 15,-1-1-15,-20 0 0,21 0 16,0 0-16,0 22 0,-1-1 16,1-21-16,0 21 0,21 1 0,0-22 15,0 21-15,0-21 0,0 22 0,0-22 16,0 0-16,0 0 0,21 0 16,0-21-16,1 22 0,-1-22 0,0 0 15,0 0-15,0 0 0,22 0 0,-22 0 16,0 0-16,21-22 0,-21 22 15,22-21-15,-22 0 0,0 0 0,21 0 16,-20 0-16,-1-1 0,0 1 0,0-21 16,0 21-16,-21 0 0,0-22 15,0 22-15,0 0 0,0 0 0,0 0 16,0-1-16,-21 22 31,21 22-31,-21-1 0,21 0 16,0 0-16,0 21 0,0-20 15,0 20-15,0-21 0,0 21 16,0-20-16,0 20 0,0-21 0,21 0 16,0 0-16,0 1 0,1-1 0,-1-21 15,21 21-15,-21-21 0,0 0 16,22 0-16,-1 0 0,-21 0 0,22 0 16,-1 0-16,0-21 0,-21 0 0,22-1 15,-22 1-15,21 0 0,-21 0 0</inkml:trace>
  <inkml:trace contextRef="#ctx0" brushRef="#br0" timeOffset="12512.3">16510 12721 0,'0'-21'16,"0"42"-16,0-63 0,0 21 0,0 0 0,0-1 16,-21 44 15,21-1-15,0 0-16,0 21 0,-21-21 15,21 1-15,0-1 0,0 21 0,0-21 16,0 0-16,0 1 0,0-1 0,-22 0 15,22 0-15,0 0 0,0 0 16,-21-42 31,21 0-47,0 0 16,0 0-16,0 0 0,0-1 15,0 1-15,0-21 0,0 21 0,21-22 16,1 22-16,-1 0 0,-21-21 15,42 21-15,-21-1 0,0 1 0,1 21 16,-1-21-16,0 21 0,21 0 0,-21 0 16,1 0-16,-1 0 0,0 21 15,0 0-15,0 1 0,0-1 0,-21 0 16,0 21-16,0-21 0,0 1 0,0 20 16,0-21-16,0 21 0,0-20 0,0-1 15,0 0-15,0 0 0,-21 0 16,21 0-16,0 1 15,-21-22-15,21-22 47,0 1-47,21 0 0,-21 0 0</inkml:trace>
  <inkml:trace contextRef="#ctx0" brushRef="#br0" timeOffset="12944.07">17441 12510 0,'0'-22'31,"-21"22"-31,0 22 0,0-22 0,0 21 16,-1 0-16,1 0 0,0 0 0,0 0 16,0 1-16,0-1 0,-1 21 15,1-21-15,21 0 0,0 22 0,-21-22 16,21 0-16,0 0 0,0 0 0,0 1 15,0-1-15,0 0 0,21-21 16,-21 21-16,21-21 0,1 0 0,-1 0 16,0 0-16,21 0 0,-21 0 0,1 0 15,20 0-15,-21-21 0,21 0 16,-20 21-16,-1-21 0,0-1 0,0 1 16,0 0-16,-21 0 0,0-21 15,0 20-15,0 1 0,0-21 16,0 21-16,0-22 0,-21 22 0,21 0 15,-21 0-15,0 0 0,0 0 0,-1 21 16,1 0-16,0-22 0,0 22 0,0 0 16,0 0-16,-1 0 0,1 0 15,21 22-15,-21-22 0,21 21 0,-21-21 16,21 21-16,0 0 0,0 0 16,21-21-1,0 0-15,0 0 0,1 0 0,-1 0 16,0 0-16</inkml:trace>
  <inkml:trace contextRef="#ctx0" brushRef="#br0" timeOffset="13215.91">17992 12107 0,'0'0'0,"0"-21"0,21 0 15,-21 0-15,0 42 31,0 0-31,0 0 0,-21 22 16,21-1-16,-22 0 0,22 1 0,-21-1 0,0 0 16,21 22-16,0-22 0,-21 1 15,0-1-15,21 0 0,0 1 16,0-1-16,-21-21 0,21 21 0,-22-20 16,22 20-16,0-21 0,0 0 0,0 0 15,0 1-15,22-44 31,-1 1-31</inkml:trace>
  <inkml:trace contextRef="#ctx0" brushRef="#br0" timeOffset="13708.63">18373 12065 0,'0'0'0,"0"21"31,0 0-31,-22 22 16,1-22-16,21 21 0,0 1 0,-21-1 16,0 0-16,0 1 0,21-1 0,0 0 15,-21 1-15,-1-1 0,1 0 16,21 1-16,0-1 0,-21 0 0,0-21 16,0 22-16,21-22 0,-21 0 0,21 0 15,0 0-15,-22 1 0,1-1 16,21-42 15,0-1-31,0 1 16,0 0-16,21 0 15,1-21-15,-1 20 0,-21 1 0,21-21 16,0 21-16,0 0 0,0-1 0,22 1 16,-22 0-16,0 0 0,21 0 15,-20 0-15,-1 21 0,21 0 0,-21 0 16,0 0-16,1 0 0,-1 0 0,0 21 15,0 0-15,-21 0 0,0 0 16,0 0-16,0 1 0,0-1 16,0 21-16,0-21 0,0 0 0,0 1 0,-21-1 15,0 0-15,0 0 16,21 0-16,-22 0 0,1-21 0,0 22 16,21-1-16,-21-21 0,0 0 15,0 0-15,-1-21 31,1-1-31</inkml:trace>
  <inkml:trace contextRef="#ctx0" brushRef="#br0" timeOffset="13910.53">18182 12552 0,'148'-21'32</inkml:trace>
  <inkml:trace contextRef="#ctx0" brushRef="#br0" timeOffset="14316.29">18838 12637 0,'0'0'0,"0"21"0,-21-21 16,21 21-16,21-21 47,0 0-47,1 0 0,-1-21 15,0 21-15,0-21 0,0 21 16,-21-22-16,21 1 0,1 0 16,-22 0-16,0 0 0,0 0 15,0-1-15,0 1 16,-22 21 0,1 0-16,0 0 0,0 0 0,0 21 15,0 1-15,-1-1 0,1 0 16,0 0-16,21 0 0,0 0 15,0 1-15,0-1 0,0 0 0,0 0 16,0 0-16,0 0 0,0 1 0,0-1 16,0 0-1,21-21-15,0 0 0,1 0 16,-1 0-16,0 0 0,0 0 16,0 0-16,0-21 15,-21 0-15,22 21 16,-1-22-16</inkml:trace>
  <inkml:trace contextRef="#ctx0" brushRef="#br0" timeOffset="14620.18">17780 12404 0,'106'0'16,"-85"0"-1,21 0-15,1 0 0,-22 0 0,21 0 16,-21-21-16,22 21 0,-22 0 15,21 0-15,-21 0 0,22 0 0,-22 0 16,0 0-16,21 0 0,22-22 16,-43 22-16</inkml:trace>
  <inkml:trace contextRef="#ctx0" brushRef="#br0" timeOffset="14808.07">19092 12488 0,'0'0'0,"-21"-21"0,0 21 0,-21 0 15</inkml:trace>
  <inkml:trace contextRef="#ctx0" brushRef="#br0" timeOffset="15100.1">19092 12467 0,'21'0'16,"-42"0"-16,64 0 0,-22 0 0,0 0 0,0 0 16,0 21-16,0-21 0,1 22 15,-1-22-15,0 21 0,0 0 0,0-21 16,-21 21-16,0 0 0,0 0 0,0 22 16,0-22-16,0 0 0,0 0 0,0 0 15,0 1-15,-21-1 0,0 0 16,21 0-16,-21 0 0,0 0 0,-1-21 15,1 0 1,0 0-16,21-21 31,0 0-31,21 0 0,0 0 16,1 0-16,-22-1 0,21 1 16,0 0-16,0 0 0,0 0 0,0-22 15,1 22-15,-1 0 0,0 0 0,0 0 16,0 0-16,22-1 0,-22 1 0,0 0 15,0 0-15,0 0 16,0 0-16</inkml:trace>
  <inkml:trace contextRef="#ctx0" brushRef="#br0" timeOffset="15947.59">20426 12298 0,'0'0'0,"0"-21"0,0 0 16,21-1-16,0 1 16,-21 42 15,0 1-31,0-1 0,0 0 0,0 21 0,0-21 15,0 22-15,-21-1 0,21 0 16,-21 1-16,21-1 0,0 0 16,0 22-16,-21-22 0,-1 1 0,22-1 15,-21-21-15,21 21 0,0-20 16,0-1-16,0 0 0,0 0 0,0 0 16,21-42 15,-21 0-31,22 0 15,-1 0-15,-21-22 0,21 22 0,0 0 16,0-21-16,0-1 0,1 22 0,-1-21 16,0 21-16,0-22 0,0 22 15,0 0-15,1 21 0,-1-21 16,0 21-16,-21 21 16,0 0-16,0 0 15,0 0-15,0 1 0,0-1 0,21 21 16,-21-21-16,0 22 0,0-22 0,0 0 15,0 0-15,21 0 0,0 0 0,-21 1 16,22-22-16,-1 0 0,0 21 16,0-21-16,21 0 0,-20 0 15,-1 0-15,0-21 0,0-1 0,21 1 16,-20 0-16,-1 0 16,0-21-16,0 20 0,0-20 0,0 0 15,1-1-15,-1 1 0,-21-21 0,0 20 16,21-20-16,-21 20 0,0-20 15,0 21-15,0-22 0,0 22 0,0 21 16,-21-22-16,0 22 0,21 0 0,-22 21 16,1 0-16,0 0 0,0 21 15,0 0-15,0 22 0,21-22 16,0 0-16,0 21 0,0-21 0,0 22 16,0-22-16,0 0 0,0 21 15,0-20-15,0-1 0,21 0 0,0 0 16,21-21-16,-21 21 0</inkml:trace>
  <inkml:trace contextRef="#ctx0" brushRef="#br0" timeOffset="16031.54">21399 12594 0,'0'0'0,"0"21"0,-42-21 0</inkml:trace>
  <inkml:trace contextRef="#ctx0" brushRef="#br0" timeOffset="16323.37">21399 12658 0,'0'0'0,"85"0"31,-64 0-31,0-21 0,1 21 0,-1-22 16,0 22-16,0-21 0,0 21 16,0-21-16,-21 0 0,22 0 15,-22 0-15,21-1 0,-21 1 16,0 0-16,0 0 0,-21 0 16,-1 21-16,1 0 15,0 0-15,0 0 0,-21 21 0,20 0 16,1-21-16,0 42 0,0-20 0,0-1 15,0 0-15,-1 21 0,1-21 16,21 22-16,0-22 0,0 0 0,0 0 16,0 22-16,0-22 0,0 0 0,21 0 15,1 0-15,-1-21 0,0 0 16,21 0-16,-21 0 16,22 0-16,-22 0 0,21 0 15,-21 0-15,1-21 0,20 21 0,-21-21 16,21 0-16,-20 0 0</inkml:trace>
  <inkml:trace contextRef="#ctx0" brushRef="#br0" timeOffset="16835.98">22119 12107 0,'0'0'0,"0"-21"0,0-63 31,0 105-31,0 0 16,0 0-16,0 21 0,-21 1 0,21-1 15,-21 0-15,21 1 0,0-1 16,0 0-16,0 22 0,0-22 16,-21 1-16,21-1 0,-22 0 0,22-21 15,0 22-15,0-1 0,0-21 0,-21 22 16,21-22-16,0 0 0,-21 0 0,21 0 16,0 0-16,-21-21 46,21-21-46,0 0 16,0 0-16,0 0 0,0 0 16,0-1-16,0 1 0,0 0 0,0 0 0,21-21 15,0 20-15,0 1 16,1 0-16,-1-21 0,0 21 0,0 21 16,0-22-16,0 1 0,22 21 0,-22 0 15,21 0-15,-21 0 0,22 0 16,-22 0-16,21 21 0,1 1 0,-1-22 15,-21 21-15,21 21 0,-20-21 0,-1 0 16,0 1-16,-21 20 0,0-21 0,0 21 16,0-20-16,0-1 0,-21 0 15,0 0-15,-1 21 0,-20-42 0,0 22 16,-1-1-16,1 0 0,0-21 0,-1 21 16,1-21-16,21 0 15,-21 0-15,-1 0 0,22 0 0,0 0 16,0 0-16,0 0 0,-1 0 15</inkml:trace>
  <inkml:trace contextRef="#ctx0" brushRef="#br0" timeOffset="16868.97">22267 12721 0,'85'-42'16</inkml:trace>
  <inkml:trace contextRef="#ctx0" brushRef="#br0" timeOffset="17127.7">23093 12002 0,'0'0'0,"0"-22"0,0 1 0,0 0 16,0 42 15,0 22-31,0-1 0,-21 0 0,-1 1 16,22-1-16,0 21 0,0 1 0,-21-22 16,0 22-16,21-1 0,-21-20 15,21-1-15,-21 21 0,21-20 0,0-1 16,0-21-16,0 22 0,0-22 15,0 21-15,0-21 0,0 0 16</inkml:trace>
  <inkml:trace contextRef="#ctx0" brushRef="#br0" timeOffset="17232.68">22923 12129 0,'-21'-43'0,"42"86"0</inkml:trace>
  <inkml:trace contextRef="#ctx0" brushRef="#br0" timeOffset="17415.58">23431 12150 0,'-84'106'16,"63"-85"-16,-22 0 15,1 21-15,0-21 0,-1 1 0,1-1 16,21 0-16,-22 0 0,22-21 16,-21 0-16</inkml:trace>
  <inkml:trace contextRef="#ctx0" brushRef="#br0" timeOffset="17474.55">23050 12467 0,'43'0'16</inkml:trace>
  <inkml:trace contextRef="#ctx0" brushRef="#br0" timeOffset="18593.54">23749 12573 0,'0'0'0,"21"0"0,-21-21 15,0 0-15,0 0 0,0-1 16,0 1-16,0-21 16,-21 21-16,0 0 0,0-1 15,21 1-15,-22 21 0,1-21 0,0 21 16,0 0-16,0 0 0,0 0 16,-22 21-16,22-21 0,0 21 15,-21 1-15,20 20 0,1-21 0,0 21 16,0-20-16,0-1 0,0 21 0,21-21 15,0 0-15,0 1 0,0 20 16,0-21-16,0 0 0,0 0 16,0 1-16,21-22 15,0 0-15,0 0 0,0 0 16,0 0-16,22 0 0,-22-22 16,0 22-16,21-21 0,-20 0 0,-1 0 15,0 0-15,21 0 0,-21-1 16,1 1-16,-22 0 0,21-21 0,-21 21 15,21-1-15,-21 1 0,0 0 0,0 0 16,-21 21 15,0 21-31,-1 0 0,22 0 16,-21 1-16,21-1 0,-21 0 0,21 21 16,0-21-16,0 1 0,0-1 15,0 0-15,0 0 0,0 0 0,0 0 16,21-21-16,0 0 15,1 0-15,20 0 0,-21 0 16,0 0-16,22 0 0,-22 0 0,21 0 16,-21 0-16,22-21 0,-22 21 0,0-21 15,0 0-15,0 0 0,0 0 16,1-1-16,-1 1 0,-21 0 0,0 0 16,0-21-16,21 20 0,-21 1 0,0 0 15,0 0-15,0 0 0,-21 21 31,0 0-31,-1 21 0,1 0 16,0 0-16,0-21 0,-21 43 16,20-22-16,22 0 15,0 0-15,0 0 0,0 0 16,0 1-16,0-1 16,22-21-1,-1 0-15,0 0 0,0 0 0,0 0 16,0 0-16,-21-21 0,22 21 0,-1-22 15,0 22-15,-21-21 0,0 0 0,0 0 16,21 21-16,-21-21 0,0 0 16,0-1-16,0 44 47,0-1-32,0 0-15,0 0 0,0 21 16,-42 43-16,42-43 15,0 1-15,0-1 0,0 0 16,0 22-16,0-22 0,-21 1 0,21 20 16,-22-21-16,22 22 0,0-22 0,-21 64 15,21-64 1,-21 22-16,21-22 0,-21 1 0,21-1 16,-21 0-16,0 1 0,-1-22 0,22 21 15,-21-21-15,0 0 0,0-21 0,21 22 0,-21-22 16,0 21-16,-1-21 15,1 0-15,0 0 0,21-21 16,-21-1-16,0 1 0,0 21 0,21-42 16,-22 21-16,22 0 0,-21-22 15,21 22-15,0-21 0,0-1 0,0 1 16,21 0-16,1-1 0,-1 1 0,0 0 16,21-1-16,-21-20 0,22 21 15,-22-1-15,21 1 0,-21 0 0,22-1 16,-22 22-16,21-21 0,-21-1 15,22 1-15,-22 21 0,21-21 0,-21 20 16</inkml:trace>
  <inkml:trace contextRef="#ctx0" brushRef="#br0" timeOffset="18977.96">24426 12615 0,'-21'0'0,"21"-21"31,21 0-15,0 21 0,1-21-16,-1 21 0,0-21 0,-21 0 15,21 21-15,0-22 0,-21 1 16,0 0-16,0 0 16,0 0-16,0 0 0,-42 21 31,21 0-31,0 0 0,-1 21 15,1 0-15,-21 0 0,21 0 0,0 22 16,-1-22-16,1 21 0,21-21 0,0 22 16,0-22-16,0 0 0,0 21 15,0-21-15,0 1 0,0-1 0,21-21 16,1 21-16,-1-21 0,21 21 0,-21-21 16,22 0-16,-1 0 0,0 0 15,1-21-15,-1 0 0,0 21 0,-21-21 16,22-1-16,-22 1 0,0 0 0,0 21 15,0-21-15,-21 0 0,0 0 16,0-1-16</inkml:trace>
  <inkml:trace contextRef="#ctx0" brushRef="#br0" timeOffset="20132.75">23050 12086 0,'-21'0'62,"0"0"-46,21-21-16,0 0 31,-21 21-31,21-21 0,-21 0 16,21-1-1,0 1-15,0 0 16,21 0-16,0 21 0,-21-21 16,21 0-16,0-1 0,1 22 0,-1-21 15,-21 0-15,21 21 0,0 0 16,0-21-16,0 21 0,1 0 16,-1 0-16,0 0 0,0 0 15,0 0-15,0 0 0,1 0 16,-1 0-16,0 0 0,0 0 15,21 0-15,-20 21 0,-1-21 0,0 21 16,0-21-16,0 21 0,-21 1 16,21-22-16,-21 21 0,22 0 0,-22 0 15,0 0-15,0 0 0,0 1 0,0-1 16,-22 0-16,1 0 0,21 0 16,-21 0-16,0 1 0,21-1 0,-21 0 15,0 0-15,-1 0 0,22 0 16,-21-21-16,21 22 0,0-1 15,-21 0-15,0-21 0,21 21 16,-21 0-16,0-21 0,21 21 0,-22 1 16,1-1-16,0-21 0,0 21 15,0 0-15</inkml:trace>
  <inkml:trace contextRef="#ctx0" brushRef="#br1" timeOffset="69651.6">8678 3810 0,'21'0'47,"1"-21"-31,-1 0-16,0 0 15,0-1-15,0 22 0,-21-21 16,21 0-16,1 0 0,-1 0 16,-21 0-16,21 21 15,-21-22-15,21 1 0,0 0 16,-21 0 0,21 21-1,-21 21 1,0 0-16,0 0 15,0 1-15,0-1 0,0 0 16,0 21-16,0-21 0,-21 22 0,21-1 16,0-21-16,0 22 0,0-1 15,-21 0-15,21 1 0,0-1 0,-21 0 16,21 1-16,0-22 0,0 0 0,0 21 16,0-21-16,0 1 0,0-1 15,0 0-15,0 0 16,0 0-1,-21-21 17,0 0-32,-1 0 15,1 0-15,0 0 0,0 0 16,0 0-16,0 0 0,-1 0 16,-20 0-16,21 0 0,0 0 0,0 0 15,-1 0-15,-20 0 0,21 0 0,21 21 16,-21-21-16,0 0 15,42 0 17,0 0-32,21 0 0,-21 0 15,22 0-15,-1 0 0,0 0 16,22 0-16,-22 0 0,1 0 0,-1 0 16,21 0-16,-20-21 0,-1 21 0,0 0 15,1 0-15,-22 0 0,0 0 16,0 0-16,-21-21 0,0 0 47,-21 21-47,0 0 0,21-21 15,0 0-15,-21-1 16</inkml:trace>
  <inkml:trace contextRef="#ctx0" brushRef="#br1" timeOffset="70735.92">9229 3408 0,'0'0'0,"0"-21"0,0 0 16,-22-22-16,1 22 0,0 0 16,0 0-16,0 0 0,-22-1 0,22 1 15,-21 21-15,0-21 0,20 0 16,-20 21-16,0 0 0,-1 0 0,1 0 16,0 0-16,-1 0 0,1 21 15,0 0-15,-1 0 0,1 22 0,0-22 16,21 21-16,-22 1 0,22 20 15,0-21-15,0 22 0,0-22 16,21 22-16,-22-22 0,22 22 0,0-1 16,0 1-16,0-22 0,0 21 15,0 1-15,0-1 0,0 1 0,0-1 16,0-20-16,22 20 0,-1-20 16,0-1-16,0-21 0,0 21 0,0-20 15,1 20-15,20-21 0,-21-21 0,21 21 16,1 0-16,-1-21 0,0 0 15,1 0-15,-1 0 0,22 0 0,-22-21 16,21 0-16,1 21 0,-22-21 16,22 0-16,-1 0 0,-20-22 15,20 22-15,-21-21 0,1 21 0,20-22 16,-20 1-16,-22 0 0,21-1 16,0-20-16,-20 20 0,-1 1 0,0-21 15,0 20-15,-21 1 0,0 0 16,0-1-16,0 1 0,0 0 0,0-1 15,0-20-15,0 20 0,-21 1 0,0 0 16,0-1-16,-1 1 0,1 0 16,0-1-16,-21 1 0,21 21 0,-1 0 15,-20-22-15,21 22 0,-21 0 16,-1 21-16,1-21 0,0 21 0,-1 0 16,1 0-16,0 0 15,-22 0-15,22 0 0,-22 0 0,22 21 16,-22 0-16,1-21 0,21 43 15,-1-22-15,-20 21 0,20-21 0,1 22 16,0 20-16,-1-21 0,22 1 16,-21 20-16,21-20 0,0-1 0,-1 21 15,1-20-15,21 20 0,0-20 0,0 20 16,0 1-16,0-22 0,0 21 16,0-20-16,0 20 0,21-20 0,1-1 15,-1 0-15,0 1 16,0-22-16,0 21 0,0-21 0,22 0 0,-22 1 15,21-1-15,-21 0 0,22-21 16,-1 0-16,0 21 0,1-21 16,-1 0-16,0 0 0,1 0 0,20 0 15,-20-21-15,-1 0 0,21 0 16,-20-1-16,-1 1 0,22-21 0,-22 0 16,0-1-16,1 1 0,-1 0 0,0-22 15,1 1-15,-1 20 0,0-20 16,-21-1-16,1 1 0,-1-1 0,-21 1 15,0-1-15,0 1 16,0-1-16,-21 1 0,-1 20 0,1-20 0,-21 21 16,21-1-16,-22 22 15,1-21-15,0 21 0,-1-1 0,-20 1 16,21 21-16,-22 0 0,22 0 0,-22 0 16,1 0-16,20 0 0,-20 21 15,21 22-15,-22-22 0,22 21 0,-1 1 16,22-1-16,-21 21 0,21-20 15,-22-1-15,43 22 0,-21-22 0,21 0 16,0 1-16,0-1 0,0 0 16</inkml:trace>
  <inkml:trace contextRef="#ctx0" brushRef="#br1" timeOffset="74344.02">9673 5207 0,'0'0'0,"21"-42"31,-42 42 0,0 0-31,21 21 0,-21 0 16,0 0-16,-1 0 0,22 1 16,0-1-16,0 0 15,0 0-15,0 0 0,0 0 0,0 1 16,0-1 0,22-21-16,-1 0 15,0 0-15,0 0 0,0 0 16,0 0-16,1 0 0,-1 0 0,0-21 15,0-1-15,0 22 0,-21-21 16,21 0-16,-21 0 0,22 0 0,-22 0 16,0-1-16,0 1 0,0 0 0,0 0 15,0 0-15,-22 21 0,1-21 16,21-1-16,-21 22 0,0 0 0,0 0 16,0 0-16,-1 0 15,1 22-15,0-1 0,0 0 16,0 0-16,21 0 0,0 0 0,0 1 15,0-1-15,0 0 16,0 0-16,0 0 16,21 0-1,0-21-15,0 0 16,0 0-16,1 0 0,-1 0 16,0 0-16,-21-21 0,0 0 0,21 0 15,-21 0 1,0 0-16,0-1 0,0 1 15,0 0 1,-21 42 0,21 0-16,0 1 15,0-1-15,0 0 16,0 0-16,0 0 16,0 0-16,0 1 0,0-1 31,21-21-31,0 0 0,0 0 15,1 0-15,-1 0 16,0 0-16,-21-21 16,21 21-16,-21-22 0,0 1 15,0 0-15,0 0 157,0 0-157,21 21 15,-21-21-15,21-1 0,1 1 16,-22 0-16,21 0 0,0 0 0,0 0 15,0-1-15,0 1 16,1 0-16,-1-21 0,0 21 0,21-1 16,-21 1-16,1-21 0,-1 21 0,0 0 15,0-1-15,21 1 0,-20 0 16,-1 0-16,0 0 0,21 0 0,-21-1 16,1 1-16,20 0 0,-21 0 15,21 0-15,1 0 0,-1-1 0,0 22 16,1-21-16,-1 0 0,0 0 0,1 21 15,-1-21-15,0 0 0,1 21 16,20-22-16,22 22 16,-43-21-16,-21 21 0,22-21 0,-1 21 15,0 0-15,1 0 0,-22 0 16,21 0-16,1 0 0,-22 0 0,21 0 16,0 0-16,1 0 0,-1 0 15,22 0-15,-22 0 0,0 0 0,1 0 16,20 0-16,-21 0 0,1 0 0,-1 0 15,0 0-15,1 21 0,-1-21 16,22 0-16,-22 0 0,0 21 0,1-21 16,-1 0-16,0 22 0,1-22 15,-1 0-15,-21 21 0,21-21 0,1 21 16,-1-21-16,0 21 0,1-21 0,-1 21 16,0 0-16,-20-21 15,20 22-15,0-1 0,-21-21 0,22 21 16,-1 0-16,-21-21 0,22 21 0,-1 0 15,-21 1-15,21-1 0,1 0 16,-1-21-16,0 21 0,1 0 0,-22 22 16,21-22-16,1 0 0,-22 0 0,21 0 15,-21 0-15,22 1 0,-22 20 16,0-21-16,21 0 0,-21 0 16,22 22-16,-1-22 0,-21 0 0,22 21 15,-22-20-15,21-1 0,0 0 0,-20 0 16,20 21-16,-21-20 0,21-1 0,-20 0 15,20 21-15,-21-21 0,0 1 16,0-1-16,1 0 0,-1 21 16,0-21-16,0 1 0,0-1 0,0 0 15,22 21-15,-22-21 16,0 1-16,0-1 0,0 0 0,-21 0 16,22-21-16,-1 21 0,-21 0 0,0 1 15,21-22-15,-21 21 0,21-21 16,-21 21-16,21-21 15,0-21 32,-21 0-31,0-1-16,0 1 16,0 0-16,0 0 15,0 0-15,0 0 0,-21-1 16,0 22-1,0 0-15,0 0 16,0 0-16,-1 0 0,1 22 16,21-1-16,0 0 0,-21 0 15,21 0-15,0 0 16,0 1-16,0-1 16,0 0-16,21-21 15,0 21-15,1-21 16,-1 0-16,0 0 15,0 0-15,0 0 0,0-21 16,-21 0 0,22 21-16,-22-21 0,0-1 0,0 1 15,0 0-15,0 0 0,0 0 16,0 0-16,0-1 16,-22 22-16,1 0 0,0 0 15,0 0-15,0 0 0,0 0 16,-1 22-1,1-1-15,0 0 0,21 0 16,0 0-16,0 0 0,0 1 16,0-1-16,0 0 15,21-21-15,0 0 16,-21 21-16,22-21 0,-1 0 0,0 0 16,0 0-16,0 0 15,0-21-15,-21 0 0,22 0 16,-22-1-16,21 22 0,-21-21 15,0 0-15,0 0 0,0 0 16,0 0-16,0-1 0,-21 1 16,-1 21-16,1 0 15,0 0-15,0 0 0,0 0 16,0 21-16,-1-21 0,1 22 16,0-1-16,21 0 0,0 0 0,-21-21 15,21 21-15,-21 0 0,21 1 0,0-1 16,0 0-16,0 0 15,21-21-15,0 0 0,-21 21 16,21-21-16,0 0 0,1 0 0,-1 0 16,0 0-16,0 0 15,0 0-15,0-21 0,1 0 16,-22 0-16,0 0 16,0-1-16,0 1 15,0 0-15,0 0 0,0 0 16,-22 0-16,1 21 0,0 0 0,21-22 15,-21 22-15,0 0 0,0 0 16,-1 0-16,1 22 0,0-1 16,0 0-16,0 0 0,0 0 0,21 0 15,0 1-15,0-1 16,0 0-16,0 0 0,0 0 16,21-21-16,0 21 0,0-21 15,0 0-15,0 0 0,1 0 16,-1 0-16,0 0 0,0 0 0,0 0 15,0-21-15,1 21 0,-22-21 16,0 0-16,0 0 0,0 0 16,0-1-16,0 1 15,0 0-15,0 0 0,0 0 0,-22 0 16,1 21-16,0-22 0,0 22 16,0 0-16,0 0 0,-1 0 15,1 22-15,0-22 0,0 21 0,0 0 16,0 0-16,-1 0 0,22 0 15,-21-21-15,21 22 0,-21-1 0,21 0 16,0 0-16,0 0 0,0 0 16,21-21-16,0 22 15,1-22-15,-1 0 0,0 0 16,0 0-16,0 0 0,0 0 16,1 0-16,-1-22 0,-21 1 15,0 0-15,21 0 0,-21-21 16,0 20-16,0 1 0,0 0 15,0 0-15,0 0 0,0 0 0,0-1 16,-21 22-16,0 0 16,-1 0-16,1 22 15,0-1-15,0 0 0,21 0 16,-21 0-16,0 0 16,21 1-1,0-1 1,-22-21-1</inkml:trace>
  <inkml:trace contextRef="#ctx0" brushRef="#br1" timeOffset="76308.31">1947 14944 0,'21'21'31,"1"-21"-15,-1-21 0,-21 0-1,0-1 1,0 1-16,-21 0 16,21 0-16,-22 21 0,1-21 15,0 21-15,0-21 0,0 21 16,0 0-16,-1 0 0,1 0 15,0 0-15,0 0 0,0 0 16,0 21-16,-1 0 0,1 0 16,0 0-16,0 0 0,21 1 0,0 20 15,-21-21-15,21 0 0,-21 22 16,21-22-16,0 21 0,0-21 0,0 0 16,0 22-16,0-22 0,0 0 15,0 0-15,21 0 0,0-21 16,-21 22-16,21-22 0,0 0 15,0 0-15,1 0 0,-1 0 0,0 0 16,21-22-16,-21 1 0,1 0 0,-1 0 16,0 0-16,21 0 0,-21-22 15,1 22-15,-1-21 0,-21-1 16,21 1-16,0 0 0,0-1 16,-21-20-16,0 21 0,0-22 0,21 1 15,-21-1-15,0 1 0,0-1 16,0 1-16,0 20 0,0-20 0,0 20 15,0 22-15,0-21 0,0 21 16,-21 0-16,21-1 0,-21 22 16,0 0-1,0 0-15,21 22 0,0 20 0,0-21 16,-21 21-16,21 22 0,0-22 16,0 22-16,0-1 0,0-20 0,0 20 15,0 1-15,0-1 0,0-21 16,0 22-16,0-22 0,0 1 0,0-1 15,0-21-15,21 21 0,-21 1 16,0-22-16,0 0 0,21 0 16,-21 0-16,21-21 0,-21 22 0,21-22 15,0 0 1,1 0-16,-1 0 0,0-22 16,0 1-1,-21 0-15,21 21 0,0-21 0</inkml:trace>
  <inkml:trace contextRef="#ctx0" brushRef="#br1" timeOffset="76772.33">2349 14986 0,'0'-21'16,"0"0"-1,0 0 1,0-1-16,22 1 0,-1 0 16,0 21-16,0 0 0,-21-21 15,21 21-15,0 0 0,1 0 0,-1 0 16,0 0-16,21 0 0,-21 21 16,1 0-16,-1 0 0,0 1 0,0-1 15,-21 0-15,0 21 0,21 1 16,-21-22-16,0 21 0,0 0 0,0-20 15,0 20-15,0-21 0,0 21 16,0-20-16,0 20 0,0-21 31,0-42-15,0 0-16,0-22 16,0 22-16,21 0 0,-21-21 0,0 21 15,0-22-15,0 22 0,22-21 16,-22 21-16,21-22 0,-21 22 0,0 0 15,0 0-15,21 0 0,0-1 16,-21 1-16,21 0 0,0 0 16,1 21-16,-1 0 15,0 0 1</inkml:trace>
  <inkml:trace contextRef="#ctx0" brushRef="#br1" timeOffset="77043.66">3154 14817 0,'0'21'16,"0"0"-16,0 0 16,0 0-16,0 1 0,0-1 15,0 0-15,0 0 0,-21 0 0,21 22 16,0-22-16,0 0 0,0 21 15,0-21-15,0 1 0,0 20 0,0-21 16,0 0-16,0 0 16,0 1-1,21-44 1,-21 1 0,21 0-16,-21 0 0,0-21 0</inkml:trace>
  <inkml:trace contextRef="#ctx0" brushRef="#br1" timeOffset="77407.45">3133 14520 0,'-22'0'0,"44"0"0,-65 0 16,22 0-16,0 22 16,0-1-16,21 0 15,0 0-15,0 0 0,0 0 0,0 1 16,0-1-16,21 0 15,0-21-15,0 0 0,0 0 16,22 0-16,-22 0 0,0 0 16,0-21-16,0 0 0,1 21 0,-1-22 15,-21 1-15,0 0 0,0 0 16,0 0-16,0 0 0,-21-1 16,-1 1-16,-20 0 15,21 21-15,0 0 0,0 0 0,-1 0 16,1 0-16,0 0 0,21 21 15,-21 0-15,21 1 0,0-1 0,0 0 16,0 0-16,0 0 0,0 22 16,0-22-16,0 0 0,0 0 0,0 0 15,21 0-15,0 1 0,-21-1 16,21 0-16,1-21 0,-1 21 0,0-21 16</inkml:trace>
  <inkml:trace contextRef="#ctx0" brushRef="#br1" timeOffset="77863.72">3514 14817 0,'0'0'15,"0"21"16,0 0-31,21 0 0,0-21 16,-21 21-16,21 1 0,-21-1 16,0 0-16,21 0 0,-21 21 15,0-20-15,21-1 0,-21 0 0,0 21 16,0-21-16,0 1 0,0-1 16,0 0-16,0 0 0,0 0 15,0-42 16,0 0-31,0 0 0,0 0 16,0-1-16,22 1 0,-22 0 0,21-21 16,-21 21-16,0-22 0,21 22 15,0-21-15,-21 21 0,21-1 0,-21 1 16,21 0-16,-21 0 16,22 0-16,-22 0 15,21 21 1,0 21-1,-21 0 1,0 0 0</inkml:trace>
  <inkml:trace contextRef="#ctx0" brushRef="#br1" timeOffset="78263.49">3958 15071 0,'21'0'16,"0"0"0,1 0-16,-1 0 15,-21-21-15,21-1 0,0 22 16,-21-21-16,21 21 0,0-21 0,1 0 16,-22 0-16,21 0 0,0 21 15,-21-22-15,0 1 0,0 0 0,0 0 16,0 0-16,0 0 15,-21 21-15,0 0 16,-1 0-16,1 0 16,21 21-16,-21 0 0,0 0 15,0 0-15,0 0 0,-1 1 0,22-1 16,0 21-16,0-21 0,0 0 16,0 22-16,0-22 0,0 0 0,0 0 15,0 0-15,0 1 0,0-1 16,22-21-16,-1 21 0,0-21 15,0 21-15,0-21 16,0 0-16,1 0 0,-1 0 16,0 0-16,0 0 0,0-21 15,0 21-15,1-21 0,-1 0 0</inkml:trace>
  <inkml:trace contextRef="#ctx0" brushRef="#br1" timeOffset="78708.23">4487 14817 0,'0'0'0,"0"-21"31,0-1-31,21 1 16,1 21-16,-1 0 0,0 0 15,0 0-15,0 0 0,0 0 16,1 21-16,-1 1 15,0-1-15,-21 0 0,21 0 16,0 0-16,0 0 0,-21 1 0,0 20 16,0-21-16,0 0 0,22 22 0,-22-22 15,0 0-15,0 0 0,0 0 16,0 0-16,0 1 0,0-1 0,-22 0 16,22 0-1,0-42 1,0 0-1,0 0-15,0-1 0,0 1 0,0-21 16,0 21-16,0-22 0,0 22 0,0 0 16,22-21-16,-1 21 15,-21-22-15,0 22 0,21 0 0,0 0 16,0 0-16,-21-1 0,21 1 16,1 21-16,-1-21 0,0 0 15,0 21-15,0 0 0,0 0 16</inkml:trace>
  <inkml:trace contextRef="#ctx0" brushRef="#br1" timeOffset="79067.47">5440 15007 0,'0'0'0,"0"21"0,0 1 16,21-22 0,0 0-1,0 0-15,0 0 0,1 0 16,-1 0-16,0-22 0,0 1 16,0 0-16,-21 0 15,0 0-15,0 0 0,0-1 16,0 1-16,-21 21 15,0 0 1,0 0-16,0 0 0,-1 21 16,22 1-16,-21-22 15,21 21-15,-21 0 0,21 0 0,-21-21 16,21 21-16,0 0 0</inkml:trace>
  <inkml:trace contextRef="#ctx0" brushRef="#br1" timeOffset="80863.23">6858 15155 0,'-42'22'31,"42"-44"1,0 1-32,0 0 15,21 0-15,0 0 0,0 0 0,0-1 16,0-20-16,22 0 0,-22-1 0,21 1 16,-21 0-16,22-1 0,-22-20 15,21 21-15,-21-22 0,1 22 0,-1-1 16,0 1-16,-21 0 0,0 21 15,0-1-15,0 1 0,-21 0 0,0 21 16,-1 0-16,-20 0 0,21 21 16,-21 0-16,20 1 0,-20-1 0,21 0 15,0 0-15,0 0 0,21 22 16,0-22-16,0 0 0,0 21 16,0-21-16,21 1 0,0-1 0,0 21 15,21-21-15,-20 0 0,20 22 16,-21-22-16,0 0 0,22 21 0,-22-20 15,0-1-15,0 0 0,0 0 0,-21 0 16,0 0-16,0 1 0,0-1 16,0 0-16,0 0 0,0 0 15,-21-21-15,0 0 0,0 0 0,0 0 16,-1 0-16,1 0 0,0 0 16,0 0-16,0 0 0,0-21 0,-1 0 15,1 0-15,21 0 16,-21-1-16,0 1 0,21 0 15,0 42 17,0 0-17,0 1-15,21-1 0,0 0 16,-21 0-16,21 0 0,1 0 0,-1-21 16,0 22-16,0-1 0,0-21 0,0 0 15,1 21-15,-1-21 16,0 0-16,0 0 0,0 0 0,22 0 15,-22-21-15,0 0 0,0-1 0,21 1 16,-20 0-16,20 0 0,-21 0 16,0 0-16,0-1 0,1-20 0,-1 21 15,0-21-15,0-1 0,0 22 16,-21-21-16,0-1 0,0 22 0,21 0 16,-21-21-16,0 21 0,0-1 15,0 44 1,-21-1-1,21 0-15,0 0 0,0 21 16,0-20-16,0-1 0,-21 21 16,21-21-16,0 22 0,0-22 0,0 21 15,0-21-15,0 0 0,0 1 16,21-1-16,0 0 0,-21 0 0,22-21 16,20 0-16,-21 0 0,0 0 15,0 0-15,1 0 0,20 0 0,-21-21 16,0 0-16,0 0 0,1-1 15,-1 1-15,0 0 0,0 0 0,0 0 16,-21 0-16,0-22 0,0 22 0,0 0 16,21-21-16,-21 20 0,0 1 15,0 0-15,0 0 0,0 0 0,0 42 47,0 0-47,0 0 0,0 22 0,0-22 16,0 0-16,0 0 15,0 21-15,0-20 0,0-1 0,0 0 16,0 0-16,0 0 0,0 0 16,22 1-16,-1-1 0,0-21 15,0 0-15,0 0 0,0 0 16,1 0-16,-1-21 16,0-1-16,0 22 0,0-21 0,0 0 15,-21 0-15,22 0 0,-22 0 16,0-22-16,21 22 0,0 0 15,-21-21-15,21 20 0,-21-20 0,0 21 16,0 0-16,21 0 0,-21-1 16,0 1-16,0 42 31,0 1-31,0-1 0,0 0 16,0 0-16,0 21 0,0-20 0,0 20 15,0-21-15,0 0 0,0 0 16,0 22-16,0-22 0,0 0 15,21 0-15,1-21 0,-1 0 16,0 21-16,0-21 0,21 0 0,-20 0 16,20 0-16,0 0 0,1-21 15,-22 0-15,21 21 0,0-21 16,-20 0-16,20 0 0,-21-1 0,0-20 16,0 21-16,1 0 0,-1-22 15,0 22-15,-21 0 0,0-21 0,0 21 16,0-1-16,0 1 0,0 0 0,0 0 15,0 42 17,0 0-32,0 0 0,0 1 15,0-1-15,-21 21 0,21-21 0,-21 0 16,21 22-16,0-22 0,0 0 0,0 0 16,0 0-16,0 1 15,0-1-15,0 0 0,21-21 16,0 0-16,0 0 0,0 0 15,0 0 1,-21-21-16,22 0 16,-22-1-16</inkml:trace>
  <inkml:trace contextRef="#ctx0" brushRef="#br1" timeOffset="81228.02">9017 14245 0,'-21'0'0,"42"0"0,-63 21 16,42 1-16,0-1 15,0 0-15,0 0 0,0 0 16,0 0-16,21-21 0,0 0 16,-21 22-16,21-22 0,0 0 0,0 0 15,1 0-15,-1 0 0,0-22 16,0 22-16,0-21 0,-21 0 0,0 0 15,0 0-15,0 0 0,0-1 16,0 1-16,-21 0 16,0 21-16,0-21 0,0 21 15,-1 0-15,1 0 16,0 0-16,0 0 0,21 21 0,-21 0 16,0 0-16,21 1 0,0-1 15,0 0-15,0 0 0,0 0 16,0 0-16,0 1 0,21-1 15,0-21-15,0 0 0,0 0 16,0 0-16,1 0 0</inkml:trace>
  <inkml:trace contextRef="#ctx0" brushRef="#br1" timeOffset="81559.96">9588 14076 0,'0'0'0,"0"-21"0,-21 21 32,21 21-32,-21 0 15,21 0-15,0 0 0,0 1 16,0 20-16,-21 0 0,21 1 0,-21-1 16,21 0-16,-21 22 0,21-22 15,0 22-15,0-22 0,-22 21 0,22 22 16,0-43-16,0 1 0,0-22 15,0 21-15,0-21 0,0 1 16,0 20-16,0-21 16,0-42 31,0 0-47,0 0 15,0-1-15,0 1 0</inkml:trace>
  <inkml:trace contextRef="#ctx0" brushRef="#br1" timeOffset="81763.94">9229 14711 0,'-22'0'16,"44"0"-16,-22 0 16,21 0-1,0 0-15,0 0 0,0-21 0,0 21 16,1 0-16,-1 0 0,0 0 15,0 0-15,0 0 0,0 0 0,22-21 16,-22 21-16,0 0 0,0 0 16,0 0-16,1-22 0,-1 22 0,0 0 15,0 0-15,0-21 0,0 21 0</inkml:trace>
  <inkml:trace contextRef="#ctx0" brushRef="#br1" timeOffset="82559.45">10075 14393 0,'0'0'0,"0"-63"31,-21 63-31,0 0 16,0 0-16,0 21 0,-1 0 15,1 0-15,0 1 0,0-1 16,0 21-16,0 0 0,-1-20 0,22 20 15,0 0-15,-21-21 0,21 22 0,0-1 16,0-21-16,0 0 0,0 1 16,0-1-16,21 0 0,1 0 15,-1 0-15,0-21 0,21 0 0,-21 21 16,22-21-16,-1 0 0,-21 0 16,22 0-16,-1-21 0,-21 21 0,21-21 15,-20 0-15,20 0 0,-21 0 0,0-1 16,0-20-16,1 0 0,-22-1 15,0 1-15,21 0 0,-21-22 0,21 1 16,-21-1-16,0 22 0,0-22 0,0 22 16,0-21-16,0 20 0,0 22 15,0-21-15,0 21 0,0-1 0,0 1 16,-21 42 15,21 1-31,-21 20 0,21-21 0,0 21 16,0 1-16,0-1 0,-22 22 15,22-22-15,0 21 0,0-20 0,0 20 16,0-20-16,0-1 0,0 0 0,0 1 16,0-22-16,0 21 0,0-21 15,0 0-15,0 1 0,0-1 0,0 0 16,-21-21-16,21 21 16,0-42 15,0 0-31,0 0 15,0-1-15,0 1 0,21 0 0,1-21 16,-22-1-16,21 22 0,0-21 0,0 21 16,0-22-16,0 22 0,1-21 15,-1 21-15,0 0 0,21 21 0,-21-22 16,1 22-16,20 0 0,-21 0 16,0 22-16,22-1 0,-22 0 0,-21 0 15,21 0-15,-21 22 0,0-22 0,0 21 16,0-21-16,0 22 15,0-22-15,0 21 0,-21-21 0,21 0 16,-21 1-16,-1-1 0,1 0 0,0 0 0,21 0 16,-21-21-1,0 0-15,21-21 32,0 0-17,21 0-15,0 0 0,-21-1 0</inkml:trace>
  <inkml:trace contextRef="#ctx0" brushRef="#br1" timeOffset="82843.28">10922 14161 0,'0'0'0,"0"-22"0,0 1 16,0 0-1,21 21-15,0 0 16,22-21-16,-22 21 0,21 0 0,0 0 16,-20-21-16,20 21 0,0 0 15,1 0-15,-1-21 0,-21 21 0,21 0 16,-20 0-16,-1 0 0,21 0 0,-21 0 16,0 0-1,-42 0 16,0 0-31,0 0 0,0 0 0,0 21 16</inkml:trace>
  <inkml:trace contextRef="#ctx0" brushRef="#br1" timeOffset="83127.36">11261 14097 0,'0'0'0,"0"21"16,0 0-16,0 1 15,-22-1-15,22 0 16,0 21-16,-21-21 0,21 22 16,0-22-16,-21 21 0,21 1 15,0-1-15,0 0 0,0-21 0,-21 22 16,21-1-16,0 0 0,-21-20 0,21 20 16,0-21-16,0 0 0,0 0 15,-21 1-15,21-1 0,0 0 0,0 0 16,0 0-16,21-21 31,0-21-15,0 0-16,0 0 15</inkml:trace>
  <inkml:trace contextRef="#ctx0" brushRef="#br1" timeOffset="83476.39">11493 14415 0,'0'21'16,"0"0"-16,0 0 0,0 0 0,-21 22 15,21-22-15,-21 0 0,21 21 16,0-21-16,0 1 0,0 20 0,0-21 16,0 0-16,0 0 0,0 1 15,0-1-15,21-21 16,0 0-16,1 0 0,-1 0 15,0 0-15,0 0 0,0-21 16,0-1-16,-21 1 0,22 21 16,-22-21-16,21-21 0,-21 21 0,0-1 15,0 1-15,0-21 0,0 21 16,0 0-16,0-1 0,-21 1 0,-1 0 16,1 21-16,0 0 0,0 0 15,0 0-15,0 0 16,-1 21-1,1 0-15,21 1 16</inkml:trace>
  <inkml:trace contextRef="#ctx0" brushRef="#br1" timeOffset="84028.39">12404 14161 0,'0'0'0,"0"-22"0,0 1 15,0 0 1,-22 42 0,1-21-1,21 21-15,-21 1 0,0 20 16,0-21-16,21 21 0,-21 1 0,-1-1 16,1 0-16,0 22 0,0 21 15,-21 20 1,42-62-16,0-22 0,0 21 15,0-21-15,0 1 0,21-1 16,0 0-16,0-21 0,0 0 16,0 0-16,1 0 0,-1 0 0,21 0 15,-21 0-15,0-21 0,22 21 0,-22-21 16,21-1-16,-21 1 0</inkml:trace>
  <inkml:trace contextRef="#ctx0" brushRef="#br1" timeOffset="84348.21">12721 14161 0,'0'-64'31,"0"128"-31,0-149 16,21 85 0,0 0-16,1 0 15,-1 0-15,0 21 0,0-21 0,21 21 16,-20 0-16,-1 1 0,21 20 15,-21-21-15,0 21 0,1 1 0,-22-1 16,0 0-16,0 1 0,0-1 16,0 0-16,0 1 0,-43-1 0,22-21 15,0 22-15,0-22 0,0 21 0,-1-21 16,1 0-16,0 1 0,0-22 16,0 21-16,0-21 0,21 21 15,0-42 16,21 0-31,0-1 16,0 1-16</inkml:trace>
  <inkml:trace contextRef="#ctx0" brushRef="#br1" timeOffset="84700.01">13377 14542 0,'21'42'32,"1"-42"-32,-1 0 0,0 0 15,0 0-15,0 0 16,0 0-16,-21-21 16,22 21-16,-22-21 0,21 21 0,-21-22 15,0 1-15,0 0 0,0 0 16,-21 21-1,-1 0-15,1 0 0,0 0 16,0 0-16,0 21 16,21 0-16,0 0 0,-21 1 15,21-1-15,0 0 16,0 0 0,21-21-1,0 0 1,-21-21-16</inkml:trace>
  <inkml:trace contextRef="#ctx0" brushRef="#br1" timeOffset="88286.25">14690 14626 0,'0'0'0,"21"0"31,0 0-31,0 0 0,0-21 15,0 0-15,1 21 0,-1-21 16,0 0-16,0-1 0,0-20 0,22 21 16,-22 0-16,0-22 0,0 22 0,0-21 15,-21 0-15,21 20 0,1-20 16,-22 0-16,0 21 0,0-22 0,0 1 16,0 0-16,0 20 0,0-20 15,0 0-15,0 21 0,0-1 0,0 1 16,-22 0-16,1 21 0,0 0 15,0 0-15,0 21 16,21 0-16,-21 1 0,21 20 16,0 0-16,0 1 0,0-1 15,0 21-15,0 1 0,0-1 0,0 1 16,0 21-16,-22-22 0,22 22 16,0-1-16,0-20 0,-21 21 0,21-22 15,-21 22-15,21-1 0,0 1 0,-21 0 16,21-1-16,-21 22 0,0-21 15,21 0-15,0-22 0,0 22 0,-22-1 16,22-20-16,-21 21 0,21-22 0,-21 1 16,21-1-16,0 1 0,0-22 15,0 0-15,0 1 0,0-1 16,0-21-16,0 0 0,0 0 0,21-21 16,22 0-16,-22 0 0,0-21 15,21 0-15,1 0 0,-1-21 0,0-1 16,1 1-16,20 0 0,-21-22 15,1 1-15,-1-1 0,0 1 0,1-1 16,-22 1-16,0-22 0,0 0 0,0 22 16,-21-22-16,0 0 0,0 1 15,0-1-15,0 22 0,-21-1 0,0 1 16,0 20-16,-21 1 0,20 0 0,-20-1 16,0 22-16,-1 0 15,1 21-15,0 0 0,-22 0 0,43 0 16,-21 0-16,-1 0 0,22 0 15,0 0-15,0 0 0,0 0 0,42-21 32,0 21-32,21 0 15,-20-21-15,20 21 0,0-22 0,1 22 16,-1-21-16,0 0 0,1 0 16,-1 0-16,21 0 0,-20-1 0,-1 1 15,-21 0-15,22 0 0,-22-21 16,0 20-16,0-20 0,0-21 15,-21 41-15,0 1 0,0-21 16,0 21-16,0 0 16,0-1-16,-21 22 0,0 0 15,0 0-15,0 0 16,21 22-16,0-1 16,0 0-16,0 0 0,0 0 15,21 0-15,0-21 0,0 22 16,0-1-16,0-21 0,1 21 15,-1-21-15,-21 21 0,21 0 0,0-21 16,-21 21-16,21 1 0,-21-1 16,21 0-16,1-21 0,-22 21 0,0 0 15,21-21-15,0 21 16,0 1 0,0-22-16,0 0 15,-21-22-15,22 22 16,-1-21-16,-21 0 0,21 0 0,0 0 15,0 0-15,0-22 0,1 22 16,-1-21-16,21-1 0,-21 1 0,64-21 16,-64 41-16,21-20 15,1 21-15,-22 0 0,21 0 0,-21 21 16,22 0-16,-22 0 0,0 0 0,0 21 31,-21 0-31,0 21 0,0-21 16,0 1-16,0 20 0,0-21 0,0 21 15,0-20-15,0-1 0,0 0 16,0 0-16,0 0 0,0 0 0,0 1 16,0-44 15,0 1-31,0 0 16,0 0-16,0 0 15,0 0-15,0-1 0,-21-20 0,21 21 16,-21 0-16,0 0 0,21-1 15,-21 1-15,-1 0 0,1 0 16,0 21-16,0 0 0,0-21 0,0 21 16,-1 0-16,1 0 0,-21 0 15,21 0-15,0 21 0,-1 0 0,1 0 16,0 0-16,0 22 0,-21-1 0,20-21 16,22 22-16,-21-1 0,21 0 15,-21 1-15,21-22 0,0 21 0,0-21 16,0 22-16,0-22 0,21 0 15,0 0-15,1-21 0,20 21 0,-21-21 16,0 0-16,22 0 0,-22 0 16,21 0-16,-21 0 0,22-21 0,-22 0 15,0 0-15,21 0 0,-21-1 16,1 1-16,-1 0 0,0-21 16,0-1-16,0 22 0,0-21 0,-21 0 15,0 20-15,22-20 0,-22 21 0,21 0 16,-21 0-16,0 42 31,-21 0-31,21 0 16,0 0-16,0 0 0,0 22 0,0-22 15,0 21-15,0-21 0,0 1 16,0 20-16,0-21 0,0 0 0,21 0 16,0-21-16,0 22 0,0-1 0,0-21 15,1 0-15,-1 0 0,0 0 16,0 0-16,0 0 0,22 0 15,-22-21-15,0 21 0,0-22 0,-21 1 16,21 0-16,0 0 0,1-21 16,-22 20-16,21-20 0,-21 0 0,0-1 15,0 22-15,21-21 0,-21 21 0,0-22 16,0 22-16,0 0 0,0 0 16,0 42 15,0 0-31,0 0 0,0 1 15,0-1-15,-21 21 0,21-21 0,0 22 16,-21-22-16,21 21 0,0-21 16,0 0-16,0 22 0,0-22 0,0 0 15,0 0-15,0 0 0,0 1 16,0-44 15,0 1-15,0 0-16,0 0 0,21-21 15,-21 20-15,0-20 0,21 21 0,0-21 16,-21-1-16,21 22 0,0-21 16,1 21-16,-22-1 0,21 1 0,0 0 15,0 21-15,0 0 16,22-21-16,-22 21 0,0 0 0,0 0 16,0 21-16,0 21 0,-21-20 15,0-1-15,0 21 0,0-21 16,22 22-16,-22-1 0,0 0 0,21-21 15,-21 22-15,21-22 0,-21 21 0,0-21 16,21 1-16,-21-1 0,21 0 16,-21 0-16,21-21 15,1 0-15,-1 0 16,0-21-16,0 0 16,-21 0-16,21-1 0,0 1 15,1-21-15,-1 21 0,0-22 16,0 1-16,0 0 0,0 21 0,22-22 15,-22 1-15,0 21 0,0 0 0,0-1 16,1 22-16,-22-21 0,21 21 16,0 0-16,-21 21 15,0 1 1,0-1-16,0 0 0,0 0 0,0 0 16,0 22-16,0-22 0,0 0 0,0 0 15,0 21-15,0-20 0,0-1 16,0 0-16,0 0 0,0 0 0,0 0 15,0 1-15,21-22 16,0 21-16,0-21 0,1 0 16,-1 0-16,21 0 0,-21 0 15,0 0-15,22 0 0,-22 0 16,21-21-16,-21-1 0,22 22 0,-22-21 16,21 0-16,-21-21 0,1 21 0,20-1 15,-21-20-15,0 0 0,0 21 16,1-22-16,-22 1 0,21 0 0,-21 20 15,21 1-15,-21-21 0,0 21 0,0 0 16,0-1-16,-21 22 16,0 0-16,-1 0 0,1 0 15,0 22-15,0-1 16,0 0-16,0 0 0,-1 0 0,1 0 16,21 22-16,0-22 0,0 42 15,0-41-15,0 20 0,0-21 16,0 0-16,0 0 0,0 1 0,21-1 15,1 0-15,-1-21 0,0 21 0,0-21 16,0 0-16,0 0 0,1 0 16,20 0-16,0 0 0,-21 0 0,1 0 15,20-21-15,-21 0 0,0 0 16,0-1-16,1 1 0,-1 0 16,0 0-16</inkml:trace>
  <inkml:trace contextRef="#ctx0" brushRef="#br1" timeOffset="88636.05">19431 13631 0,'0'0'0,"-21"0"0,0 0 0,-1 0 15,1 0-15,0 0 0,0 0 16,0 0-16,-22 22 0,22-1 0,0 0 16,0 21-16,0-21 0,0 22 15,-1-1-15,1 0 0,0 1 0,21-1 16,0 0-16,-21 1 0,21-1 0,-21 0 16,21 22-16,0-22 0,0 1 15,0-1-15,0-21 0,0 21 0,0 1 16,0-22-16,21 21 0,0-21 15,0 1-15,0-1 0,1 0 0,20 0 16,0-21-16,1 0 0,-1 0 0,0 0 16,1 0-16,-1 0 0,0-21 15,1 21-15,-22-21 0</inkml:trace>
  <inkml:trace contextRef="#ctx0" brushRef="#br1" timeOffset="89016.31">20087 13610 0,'0'0'0,"21"0"31,0 0-15,22 21-16,-22-21 0,21 22 15,-21-1-15,22 0 0,-22 0 0,21 0 16,-21 22-16,1-22 0,-1 0 0,-21 21 16,21-21-16,-21 22 0,0-1 15,0-21-15,0 22 0,-21-22 0,0 21 16,-1-21-16,1 22 0,0-22 16,0 0-16,0 21 0,0-21 0,-1 1 15,1-1-15,21 0 0,0 0 16,-21 0-16,21-42 62,0 0-62,0 0 16</inkml:trace>
  <inkml:trace contextRef="#ctx0" brushRef="#br1" timeOffset="89479.06">21484 13885 0,'21'0'47,"-21"-21"-31,0 0-1,-21 21 17,0 0-17,0 0 17,21 21-32,-21-21 15,21 21 1,0 1-1</inkml:trace>
  <inkml:trace contextRef="#ctx0" brushRef="#br1" timeOffset="89899.86">21505 14330 0,'0'0'0,"-21"0"0,21 21 0,0-42 62,21 21-46,-21-21-16,21 21 15,1 0-15,-22-21 16,21 21-16,0 0 0,-21-22 16,0 44 15,0-1-15,-21 0-16,0-21 0,-1 21 15,22 21-15,0-20 0,0-1 16,-21 0-16,21 0 0,0 0 0,-21 0 15,21 1-15,0-1 0,0 0 16,0 0-16,-21-21 0,0 21 16,0-21-16,-1 0 0,1 21 0,0-21 15,-21 22-15,-1-22 0,22 21 16,-21 0-16,0-21 0</inkml:trace>
  <inkml:trace contextRef="#ctx0" brushRef="#br1" timeOffset="90900.45">21484 13928 0,'21'0'78,"0"0"-62,-21-21-1,0-1 1,-21 22 15,0 0-15,0 0-1,21 22-15,-21-22 16,21 21-16,-21-21 16,21 21-16,0 0 15,0 0-15,0 0 16</inkml:trace>
  <inkml:trace contextRef="#ctx0" brushRef="#br1" timeOffset="91559.75">21548 14372 0,'21'0'15,"-21"-21"1,0 0 0,0 0-1,0 0 1,-21 21 31,-1 0-47,22 21 15,0 0 17,0-42 15,0 0-16,-21 21 16,21 21-47,-21 0 15,0 0-15,21 0 16,-21 0 0,0-21-1</inkml:trace>
  <inkml:trace contextRef="#ctx0" brushRef="#br1" timeOffset="94884.88">9927 5249 0,'0'-21'32,"0"0"-17,-21 21 1,0 0-1,0 0-15,-1 0 16,1 0-16,0 0 16,0 0-16,21 21 0,-21-21 15,0 21-15,21 1 0,-22-22 16,1 21-16,21 0 0,-21 0 16,21 0-16,0 0 0,-21-21 0,21 22 15,0-1-15,0 0 16,0 0-16,0 0 15,21-21-15,0 0 0,0 0 16,1 0-16,-1 0 0,0 0 16,0 0-16,0 0 0,-21-21 15,21 21-15,-21-21 0,0 0 0,0 0 16,0-1-16,0 1 16,0 0-16,0 0 0,-21 0 15,21 0-15,-21 21 16,0-22-16,0 1 0,0 21 0,-1-21 15,1 21-15,0 0 0,0 0 16,0 0-16,0 0 0,-1 0 16,1 0-16,0 21 0,0 0 0,0-21 15,21 22-15,0-1 0,0 0 16,0 0-16,0 0 0,0 0 16,0 1-16,0-1 0,0 0 15,21-21-15,0 21 16,0-21-16,0 0 15,1 0-15,-1 0 0,0 0 0,21 0 16,-21 0-16,1 0 0,-22-21 16,21 21-16,0-21 0,0 0 15,-21-1-15,0 1 16,0 0-16,0 0 0,0 0 16,0 0-16,0-1 0,0 1 15,0 0-15,-21 21 16,0 0-16,0 0 15,-1 0-15,1 21 16,21 0-16,-21 1 0,21-1 0,-21 0 16,21 0-16,0 0 0,0 0 15,0 1-15,0-1 0,0 0 16,0 0-16,21-21 0,0 0 16,0 0-16,1 0 0,-1 0 15,0 0-15,0 0 0,0 0 0,0 0 16,1-21-16,-1 21 0,0-21 0,0 21 15,0-21-15,-21-1 0,0 1 16,0 0-16,0 0 16,0 0-16,-21 0 15,0 21-15,0 0 0,0 0 16,-1 0-16,1 0 16,0 0-16,21 21 0,0 0 15,-21 0-15,0 0 16,21 0-16,0 1 0,0-1 15,0 0-15,0 0 16,21-21 0,0 0-1,0 0-15</inkml:trace>
  <inkml:trace contextRef="#ctx0" brushRef="#br1" timeOffset="98455.58">14690 8086 0,'0'0'0,"0"-21"16,0 42 46,0 0-62,0 0 16,0 0-16,0 0 0,-22 1 15,22-1 1,-21-42 31,21-1-47,0 1 16,0 0-16,0 0 15,0 0 1,21 21-16,-21-21 0,22-1 15,-1 22 1,0 0-16,0 0 16,-21 22-16,21-22 15,-21 21-15,0 0 0,0 0 16,0 0-16,0 0 0,0 1 16,0-1-16,0 0 15,-21-21 1,0 0-16,0 0 31,0 0-31,21-21 16,0 0-16,0-1 15,0 1-15,0 0 16,21 0 0,0 21-16,0 0 15,0 0-15,0 0 0,1 0 0,-1 0 16,0 0-16,-21 21 15,21-21-15,-21 21 0,0 0 16,0 1-16,0-1 0,0 0 16,0 0-16,-21-21 15,0 21-15,0-21 16,-1 0-16,1 0 16,0 0-1,21-21 1,0 0-16,0 0 15,0 0-15,0-1 16,0 1-16,0 0 0,21 0 16,0 21-1,1 0 1,-1 0-16,-21 21 0,0 0 16,21-21-16,-21 21 15,0 1-15,0-1 0,0 0 16,0 0-16,0 0 0,-21 0 15,21 1 1,-21-22-16,-1 0 16,22-22-1,0 1 1,-21 21-16,21-21 0,-21 0 16,21 0-16,0 0 15,0-1-15,0 1 16,21 21 15,0 0-31,1 0 16,-1 21-1,0 1-15,-21-1 16,0 0-16,21 0 16,-21 0-16,0 0 0,0 1 15,21-1-15,-21 0 0,0 0 16,0 0-16,0 0 0,0 1 15,0-1-15,0 0 16,0 0-16,0 0 0,-21 0 16,0 1-16,0-1 0,0 0 0,-1 0 15,1 0-15,0 0 16,-21 1-16,21-1 0,-1 0 0,1 0 16,0 0-16,0 0 0,-21 1 0,20-1 15,1 0-15,0 21 0,-21-21 16,21 1-16,-1-1 0,-20 0 0,0 0 15,21 0-15,-22 0 0,1 1 16,0-22-16,-1 21 0,1 0 0,0 0 16,-1 0-16,1 0 0,0-21 0,-1 22 15,-20-1-15,20-21 0,1 21 0,0 0 16,-22-21-16,22 21 16,-22-21-16,22 0 0,-21 21 0,-1-21 15,22 0-15,-22 0 0,1 0 0,-1 0 16,1 22-16,20-22 0,-20 0 0,21 0 15,-22 0-15,22 0 0,-22 0 16,22 0-16,0 0 0,-22 0 0,22 0 16,-1 0-16,-20 0 0,21 0 0,-22 0 15,22 0-15,-22 0 0,22 0 16,0 0-16,-1 0 0,1 0 0,0 0 16,-1 0-16,1 0 0,0 0 0,-1 0 15,22-22-15,-21 22 0,-1 0 16,1 0-16,0 0 0,21-21 15,-22 21-15,1-21 0,0 21 0,20 0 16,-20 0-16,0-21 0,21 21 16,-1 0-16,-20 0 0,21 0 0,-21-21 15,20 21-15,1 0 0,-21 0 0,21 0 16,-22-21-16,22 21 0,-21 0 16,21 0-16,-22-22 0,22 22 0,-21 0 15,21 0-15,0 0 0,-22 0 0,22-21 16,0 21-16,0 0 15,0 0-15,-1 0 0,1 0 0,0 0 16,0 0-16,0 0 0,0 0 16,-1 0-16,1 0 0,0 0 0,0 0 15,0 0-15,0 21 0,-1-21 0,1 0 16,0 0 0,0 0-16,0 0 0,0 0 15,-1 0 1,22-21 31,22 21-32,-22-21-15,21 21 0,-21-21 16,21 21-16,0-21 0,0 21 0,-21-21 16,21-1-16,1 1 0,-1 21 15,-21-21-15,21 0 0,0 0 16,21 0-16,-20-1 0,-1 1 0,0-21 15,0 21-15,0 0 0,0-1 16,1-20-16,-1 21 0,0 0 0,-21 0 16,21-1-16,-21 1 0,21 21 15,-21 21 32,-21-21-47,21 22 16,0-1-16,-21 0 0,0-21 15,0 21-15,-1 0 0,1 0 0,0 1 16,0-1-16,0 21 0,0-21 16,-1 0-16,1 1 0,0-1 0,0 0 15,0 0-15,0 0 0,-1 0 16,1-21-16,21 22 0,-21-22 16,0 21-16,0-21 0,42 0 93,0 0-93,0 0 0,0 21 16,1-21-16,-1 0 16,21 21-16,-21 0 0,0-21 0,22 21 15,-22 1-15,0-22 0,21 21 16,-20 0-16,-1 0 0,0-21 0,0 21 15,0 0-15,0 1 0,1-1 0,-1-21 16,-21 21-16,0 0 0,21-21 16,0 21-16,-21 0 15,21-21-15,0 0 0,1 0 16,-22 22 0,21-22 46,0 0-31,-21-22 16,21 22-47,-21-21 0,0 0 16,21 21-16,0-21 15</inkml:trace>
  <inkml:trace contextRef="#ctx0" brushRef="#br1" timeOffset="100763.65">2476 16616 0,'22'21'16,"-22"-42"0,21 0-1,-21 0-15,0-1 16,0 1-16,0 0 16,0 0-16,0 0 0,-21 0 15,-1 21-15,1-22 0,0 1 16,-21 0-16,21 0 0,-22 21 0,1-21 15,0 21-15,20 0 0,-20 0 16,21 0-16,-21 0 0,-1 21 16,22 0-16,0-21 0,-21 42 0,20-20 15,1-1-15,0 21 0,-21 64 16,42-85 0,0 21-16,0 1 0,0-1 0,0-21 15,0 22-15,0-22 0,21 0 16,0 0-16,0 0 0,0 0 15,1-21-15,-1 0 16,0 0-16,0 0 0,0 0 0,0-21 16,1 21-16,-1-21 0,0 0 15,0 0-15,0 0 0,0-1 0,1-20 16,20 21-16,-21-21 0,0 20 16,0-20-16,1 0 0,-22-1 0,21 1 15,0 0-15,0-1 16,0-20-16,-21 21 0,21-22 0,1 1 0,-22 20 15,0-20-15,0 20 16,21 1-16,-21 0 0,0 21 0,0-1 16,0 1-16,0 0 0,-21 21 31,-1 0-31,22 21 0,-21 0 0,21 1 16,-21 20-16,21 0 0,0 1 15,0-1-15,0 21 0,0-20 0,0-1 16,0 22-16,0-22 0,0 0 15,0 1-15,0-1 0,0 0 0,0 1 16,0-22-16,0 21 0,21-21 16,0 0-16,1 1 0,-1-1 0,0-21 15,0 0-15,0 0 16,0 0-16,1 0 0,-1 0 0,21 0 16,-21-21-16,0-1 0,22 1 15,-22 0-15,0 0 0,21 0 0,-20 0 16,-1-1-16,0 1 0,-21-21 15,0 21-15,0 0 0,0-1 0,0 1 16,0 0-16,0 0 16,-21 21-16,0 0 15,-1 0-15,1 0 16,21 21-16,-21-21 0,21 21 16,21-21 15,0 0-31,1 0 15,-1 0-15,0 0 0,0 0 16,0 0-16,0 0 16,1 0-16,-1 0 15,-21 21-15,21 1 16,-21-1-16,21-21 0,-21 21 0,0 0 16,0 0-16,0 0 0,0 1 15,0-1-15,0 21 0,0-21 0,0 0 16,0 1-16,0-1 0,0 0 15,21 0-15,-21 0 16,21-21-16,-21 21 16,22-21-16,-1 0 0,0 0 0,0 0 15,0-21-15,0 21 16,1-21-16,-1 0 0,0 0 16,0 0-16,0-1 0,-21 1 0,21 0 15,-21 0-15,22 0 0,-22 0 0,0-1 16,0 1-16,0 0 0,0 0 15,0 0-15,0 0 0,0-1 16,0 44 0,0-1-1,0 0-15,0 0 0,0 0 16,0 0-16,0 1 0,0-1 16,0 0-16,0 0 0,0 0 15,0 0-15,0 1 0,0-1 16,0-42 31,0-1-47,0 1 15,0 0-15,0 0 0</inkml:trace>
  <inkml:trace contextRef="#ctx0" brushRef="#br1" timeOffset="100952.54">3387 16256 0,'0'-21'0,"0"42"0,0-63 16,21 42 47,0 0-63,0 0 15,0 0-15,0 0 16,1 0-16,-1 0 15</inkml:trace>
  <inkml:trace contextRef="#ctx0" brushRef="#br1" timeOffset="101403.44">3746 16362 0,'0'-21'15,"0"0"-15,0-1 16,0 1-16,22 21 0,-1 0 16,-21-21-16,21 21 15,0 0-15,0 0 0,0 0 16,1 21-16,-1 0 16,-21 1-16,21 20 0,-21-21 15,21 0-15,-21 22 0,0-22 0,0 21 16,0-21-16,0 22 0,0-22 15,21 21-15,-21-21 0,0 0 0,0 1 16,0-1-16,0 0 0,21-21 16,1-21-1,-22 0 1,0-1-16,21 1 16,-21-21-16,21 21 0,-21 0 0,0-1 15,0-20-15,21 21 0,0 0 0,-21-22 16,21 22-16,-21-21 0,0 21 15,22 0-15,-22-1 0,21 1 16,0 21 0,0 0-16,0 0 15,-21 21 1,0 1-16</inkml:trace>
  <inkml:trace contextRef="#ctx0" brushRef="#br1" timeOffset="101780.02">4445 16531 0,'0'0'0,"21"0"0,0 0 0,0 0 15,1 0 1,-1-21-16,-21 0 16,21 0-16,0 21 0,-21-21 15,21-1-15,-21 1 0,0 0 0,0 0 16,0 0-16,0 0 0,0-1 15,0 1 1,-21 21-16,0 0 0,0 21 16,0-21-16,-1 22 15,1-1-15,0 0 0,21 0 16,-21 0-16,21 22 0,-21-22 16,21 0-16,0 0 0,0 21 0,0-20 15,0-1-15,0 0 0,0 0 16,0 0-16,21-21 0,0 21 0,0 1 15,0-22-15,1 0 0,-1 0 16,0 0-16,0 0 16,0 0-16,0 0 0,1 0 0,-1-22 15,0 1-15,0 21 0,0-21 16,0 0-16,1 0 0,-1 0 0</inkml:trace>
  <inkml:trace contextRef="#ctx0" brushRef="#br1" timeOffset="102163.8">4911 16341 0,'0'0'0,"0"-21"0,0-1 16,0 1-16,0 0 16,21 21-16,0-21 15,0 0-15,0 21 0,0 0 16,1 0-16,-1 0 16,0 0-16,0 21 0,0 0 15,-21 0-15,21 0 0,1 1 0,-22-1 16,0 0-16,21 21 0,-21-21 15,21 1-15,-21 20 0,0-21 0,0 0 16,0 0-16,0 1 16,0-1-16,0 0 0,-21 0 0,0-21 31,21-21-15,0 0-1,0 0-15,0-1 0,0 1 16,0 0-16,21 0 0,-21 0 0,21-22 15,0 22-15,-21-21 0,21 21 16,0-22-16,-21 22 0,22-21 0,-1 21 16,0 0-16,0 21 0,0-22 15,0 22-15,-21-21 0,22 21 0,-1 0 16,0 0 0</inkml:trace>
  <inkml:trace contextRef="#ctx0" brushRef="#br1" timeOffset="102511.6">5905 16362 0,'0'0'0,"22"21"0,-1-21 15,0 0 1,0 0-16,0-21 15,0 21-15,-21-21 0,22 0 16,-1-1-16,-21 1 16,-21 0-1,-1 21-15,1 0 16,0 0-16,0 0 0,0 0 16,0 21-16,21 0 15,0 1-15,0-1 0,0 0 16,0 0-1,0-42 32</inkml:trace>
  <inkml:trace contextRef="#ctx0" brushRef="#br1" timeOffset="104127.67">7408 16574 0,'0'0'16,"-21"0"-16,0 0 0,0 0 0,21-22 31,0 1-31,0 0 16,21 0-16,0 0 0,0 0 15,0-1-15,22-20 0,-22 0 0,0 21 16,21-22-16,-20-20 0,20 20 15,-21 1-15,0 0 0,0-1 0,-21 1 16,0 21-16,0 0 0,0 0 16,-21 21-1,0 0-15,-21 21 0,21 0 0,-1 21 16,1-21-16,0 1 0,0 20 16,21 0-16,0-21 0,0 22 0,0-22 15,0 0-15,21 21 0,0-20 16,0-1-16,1 0 0,20 21 0,-21-21 15,21 1-15,-20-22 0,-1 21 16,0 0-16,0 0 0,0 0 0,-21 0 16,0 1-1,-21-22-15,0 0 16,0 0-16,0 0 0,-1 0 16,1 0-16,0 0 0,0 0 15,0 0-15,0-22 0,-1 22 0,22-21 16,-21 21-16,21 21 31,0 1-15,21-1-16,1-21 15,-1 21-15,0-21 0,0 0 0,0 0 16,0 0-16,22 0 0,-22 0 16,21 0-16,-21 0 0,22 0 15,-22 0-15,21-21 0,-21 0 0,22 21 16,-22-22-16,21 1 0,-21 0 15,1 21-15,-1-21 0,0 0 0,0 0 16,-21-1-16,0 1 0,21 0 16,-21-21-16,0 21 0,21-1 0,-21 1 15,0 0-15,0 0 0,0 0 0,0 42 32,0 0-17,0 0-15,0 0 0,0 1 16,0 20-16,0-21 0,0 0 0,0 22 15,0-22-15,0 0 0,0 21 16,0-21-16,22 1 0,-22-1 16,21-21-16,-21 21 0,21-21 0,0 0 15,0 0-15,0 0 0,1 0 16,-1 0-16,0 0 0,0-21 0,0 0 16,0 21-16,1-22 0,-1 1 0,21 0 15,-21 0-15,-21 0 0,21 0 16,1-22-16,-22 22 0,21 0 0,-21 0 15,0 0-15,0-1 16,0 44 15,0-1-31,0 0 0,0 0 16,0 0-16,0 0 0,0 1 0,0-1 16,0 0-16,21-21 0,0 21 15,-21 0-15,21-21 0,0 21 0,1-21 16,-1 0-16,0 0 0,0 0 15,0 0-15,22 0 0,-22 0 0,0 0 16,0-21-16,0 0 0,22 21 0,-22-21 16,0 0-16,0 0 0,0-1 15,0 1-15,-21 0 0,22 0 0,-22-21 16,21 20-16,-21 1 0,0-21 16,0 21-16,0 0 0,0-1 0,0 44 31,0-1-16,0 21-15,0-21 0,0 0 16,0 22-16,0-22 0,0 0 0,0 21 16,0-20-16,21-1 0,0 0 15,0 0-15,-21 0 0,21-21 0,1 21 16,-1-21-16,0 0 0,0 0 16,0 0-16,0 0 0,1 0 0,-1 0 15,0 0-15,0 0 0,0-21 0,0 0 16,1 0-16,-22 0 15,21-22-15,-21 22 0,21 0 0,-21 0 16,0-21-16,0 20 16,0 1-16,0 0 0,0 0 15,0 42 17,0 0-32,0 0 15,0 1-15,21-22 16,-21 21-16,0 0 15</inkml:trace>
  <inkml:trace contextRef="#ctx0" brushRef="#br1" timeOffset="104461.48">9546 15833 0,'0'0'0,"-42"63"15,42-42 1,0 1 0,21-22-1,0 0-15,0 0 16,0-22-16,1 22 15,-22-21-15,0 0 0,0 0 16,0 0-16,0 0 16,-22-1-16,1 22 0,0 0 15,0-21-15,0 21 16,0 0-16,21 21 16,0 1-16,0-1 15,0 0-15,0 0 0,21 0 0,0 0 16,0 1-16,-21-1 15,21-21-15,0 21 0</inkml:trace>
  <inkml:trace contextRef="#ctx0" brushRef="#br1" timeOffset="104743.97">10202 15748 0,'0'-21'0,"0"42"0,0-63 16,0 21-16,0 42 31,0 0-31,-21 0 0,21 0 16,-21 22-16,21-1 0,0 0 15,-21 1-15,0-1 0,21 21 0,-22-20 16,22-1-16,0 22 0,0-22 16,-21 0-16,21-21 0,0 22 15,0-22-15,0 0 0,0 0 0,0 0 16,0 1-16,21-22 15,1 0-15,-1 0 16,0 0-16,-21-22 0,0 1 16</inkml:trace>
  <inkml:trace contextRef="#ctx0" brushRef="#br1" timeOffset="104919.87">9927 16214 0,'21'0'31,"0"0"-31,1 0 0,-1 0 16,0 0-16,0 0 0,21 0 15,-20 0-15,20 0 0,0 0 0,-21-21 16,22-1-16,-1 22 0,0-21 0,1 21 16,-1-21-16,0 0 0</inkml:trace>
  <inkml:trace contextRef="#ctx0" brushRef="#br1" timeOffset="105587.1">10795 15939 0,'0'0'0,"-21"0"16,0 0-16,-1 0 0,1 0 15,0 0-15,0 21 0,0-21 0,0 21 16,-1 0-16,1 0 0,0 0 16,21 22-16,0-22 0,-21 21 0,21 1 15,0-22-15,0 21 0,0-21 0,0 0 16,0 22-16,0-22 0,21 0 15,0 0-15,0-21 0,1 21 0,20-21 16,-21 0-16,21 0 16,-20 0-16,20 0 0,0 0 0,-21 0 0,22-21 15,-22 0-15,0 0 0,0 0 0,0 0 16,1-22-16,-1 22 16,-21-21-16,21-1 0,-21 1 0,0 0 15,0-1-15,0-20 0,0 21 16,0-22-16,0 22 0,0-1 0,0 1 15,0 21-15,0-21 0,0 20 16,-21 22 0,21 22-16,0-1 0,-21 21 0,21 0 15,0 1-15,0-1 0,0 0 16,0 22-16,0-22 0,0 22 0,0-22 16,0 0-16,0 1 0,0-1 0,0 0 15,0-20-15,0-1 0,0 0 16,0 0-16,0 0 0,0-42 47,0 0-47,0 0 0,0 0 15,0-1-15,21-20 0,0 0 16,-21-1-16,21 22 0,0-21 0,22 0 16,-22-1-16,0 22 0,21 0 15,1 0-15,-22 0 0,21 21 0,0 0 16,1 0-16,-22 0 0,21 21 0,-21 0 15,1 21-15,-1-21 16,-21 22-16,0-22 0,0 21 0,0 1 16,0-22-16,0 21 0,0-21 15,-21 22-15,-1-22 0,22 0 0,-21 0 16,0 0-16,0-21 0,21 21 0,0 1 16,-21-22-16,21-22 31,0 1-31,0 0 15</inkml:trace>
  <inkml:trace contextRef="#ctx0" brushRef="#br1" timeOffset="105820.09">11557 15727 0,'0'-21'15,"21"21"-15,0 0 0,0 0 16,22 0-16,-1 0 0,0 0 0,22-21 16,-1 21-16,1 0 0,-1 0 0,1-22 15,-1 22-15,1-21 0,-22 21 16,1 0-16,-22 0 0,0 0 0,-42 0 31,0 0-15,-22 0-16,22 0 0</inkml:trace>
  <inkml:trace contextRef="#ctx0" brushRef="#br1" timeOffset="106071.94">11980 15727 0,'0'0'0,"0"21"15,0 0-15,0 0 0,0 1 16,0-1-16,0 21 0,0-21 0,0 22 15,0-1-15,0 0 0,0-21 16,0 22-16,0-1 0,0 0 16,0 1-16,-21-22 0,21 21 0,0-21 15,-21 1-15,21 20 0,-21-21 16,21 0-16,0 0 0,0 1 16,0-1-16,21-21 31,0-21-31</inkml:trace>
  <inkml:trace contextRef="#ctx0" brushRef="#br1" timeOffset="106415.75">12425 16044 0,'0'22'16,"0"-1"-1,-21 0-15,-1 0 16,22 0-16,-21 22 0,21-22 0,-21 0 15,21 0-15,-21 0 0,21 22 0,0-22 16,0 0-16,0 0 16,21-21-16,0 21 0,0-21 15,1 0-15,-1 0 0,0 0 0,0 0 16,0 0-16,0-21 16,1 21-16,-1-21 0,-21 0 0,0 0 15,21-1-15,-21 1 16,0-21-16,21 21 0,-21 0 0,0-22 15,0-41 1,-21 62-16,0 1 0,0 21 16,-1 0-16,1 0 0,0 0 15,21 21-15,-21 1 0,0-1 16,21 0-16,0 0 16</inkml:trace>
  <inkml:trace contextRef="#ctx0" brushRef="#br1" timeOffset="106707.58">13102 15769 0,'0'0'0,"0"-42"0,0 21 0,0 0 15,-21 21 1,0 21-16,0 0 15,-1 0-15,1 21 0,21-20 0,-21 20 16,21 0-16,-21 1 0,21-1 0,0 0 16,0 1-16,0-1 0,0-21 15,0 21-15,0 1 0,0-22 0,0 0 16,0 21-16,21-20 16,-21-1-16,21-21 0,-21 21 0,21 0 15,1-21-15,-1 0 0,0 0 0,0 0 16,0 0-16,0 0 15,1-21-15</inkml:trace>
  <inkml:trace contextRef="#ctx0" brushRef="#br1" timeOffset="106999.93">13589 15558 0,'0'0'16,"21"0"-16,0-22 0,0 1 0,1 21 15,-1 0-15,0 0 0,21 21 0,-21 1 16,1-1-16,-1 0 0,0 21 0,0-21 16,0 22-16,0-1 0,-21 0 15,22 22-15,-22-22 0,0 1 0,0 20 16,0-21-16,0 1 0,-22-1 16,1 0-16,0 1 0,0-22 0,0 21 15,-22-21-15,22 1 0,0-1 0,-21 0 16,21 0-16,-1-21 0,22 21 15,-21-21-15,42 0 32,1-21-32,-1 0 15</inkml:trace>
  <inkml:trace contextRef="#ctx0" brushRef="#br1" timeOffset="107259.78">14266 16150 0,'0'21'0,"0"1"16,0-1 0,21-21-1,1 0 1,-1 0-16,0-21 16,-21-1-16,21 22 15,-21-21-15,0 0 0,0 0 16,0 0-16,-21 21 31,0 0-31,0 0 16,-1 0-16</inkml:trace>
  <inkml:trace contextRef="#ctx0" brushRef="#br1" timeOffset="108068.32">16827 16298 0,'22'0'16,"-1"0"-16,0-21 0,-21 0 16,0 0-16,21 21 0,-21-21 15,0 0-15,0-1 0,0 1 0,0 0 16,0 0-16,0-21 0,0 20 16,-21 1-16,0 0 0,0-21 15,-1 42-15,1-21 0,0-1 0,0 22 16,-21 0-16,20 0 0,-20 0 15,0 22-15,21-1 0,-22 21 0,1-21 16,0 22-16,-1-22 0,22 21 16,-21 0-16,21 1 0,-1-1 0,22-21 15,0 22-15,0-22 0,0 21 0,0-21 16,0 0-16,22 1 16,-1-22-16,0 21 0,0-21 0,21 0 0,-20 0 15,20 0-15,0 0 0,1 0 16,-1 0-16,0-21 0,1-1 15,-1 1-15,0 0 0,-21-21 0,22 21 16,-1-22-16,0 1 0,-20 0 16,20-1-16,-21-20 0,0-1 0,-21 22 15,0-22-15,21 1 0,-21-1 16,0 22-16,0 0 0,0-22 0,0 43 16,0-21-16,0 21 0,0-1 15,0 1-15,-21 21 0,21 21 16,-21 1-16,21-1 0,-21 21 15,21-21-15,-21 22 0,21-1 16,0 0-16,0 22 0,0-22 0,0 22 16,-21-22-16,21 21 0,0-20 0,0-1 15,0-21-15,0 22 0,21-22 16,0 21-16,-21-21 0,21 0 0,0-21 16,0 22-16,22-22 0,-22 0 15,0 0-15,0 0 0,0 0 0,1-22 16,20 22-16</inkml:trace>
  <inkml:trace contextRef="#ctx0" brushRef="#br1" timeOffset="108927.33">17420 16087 0,'-21'42'16,"21"-21"-1,0 0-15,21-21 16,0 0-16,0 0 15,1 0-15,20 0 0,-21 0 16,21-21-16,-20 21 0,-1-21 0,21 0 16,-21 0-16,0 21 0,1-21 15,-22-1-15,0 1 0,0 0 0,0 0 16,0 0-16,0 0 0,-22-1 0,-20 1 16,21 21-16,0 0 15,-22 0-15,22 0 0,-21 0 0,21 0 16,-22 0-16,22 21 0,0 1 0,0 20 15,0-21-15,21 0 0,-21 22 16,21-22-16,0 0 0,0 21 0,21-21 16,0 1-16,0-1 0,0 0 15,22 0-15,-22-21 0,21 21 0,0-21 16,1 0-16,-1 0 0,0 0 16,1 0-16,20 0 0,-20 0 0,20-21 15,-21 0-15,1 21 0,-1-21 0,0-22 16,1 22-16,-1 0 0,0-21 15,-20-1-15,-1 1 0,0 0 16,0-22-16,0 22 0,-21 0 0,21-1 16,-21-20-16,0 20 0,0 1 15,0 0-15,0-1 0,0 22 0,0 0 16,0 0-16,0 0 0,-21 21 16,0 0-16,0 21 15,0 21-15,0-21 0,-1 22 0,1-1 16,0 0-16,0 1 0,0 20 15,21 1-15,-21 20 0,21-20 0,-22-1 16,22 22-16,-21 0 0,21-22 16,0 22-16,0 0 0,-21-1 0,0 1 15,21 0-15,-21 20 0,0-20 16,-1 0-16,1-1 0,0 1 16,21 0-16,-21-1 0,0 1 0,0-21 15,21 20-15,-22-41 0,22 20 16,0-21-16,0 1 0,0-22 0,22 0 15,-1 0-15,21-21 0,-21 0 16,0 0-16,22-21 0,-1 21 0,-21-21 16,22-21-16,-1 20 0,0-20 15,22 21-15,-22-21 0,0-1 0,1 1 16,-1 0-16,-21-1 0,22 1 0,-22 0 16,-21-1-16,0-20 0,0 20 15,0-20-15,0-1 0,0 1 16,-43-1-16,22 1 0,0 21 0,-21-22 15,-1 22-15,22-1 0,-21 1 16,0 0-16,-1 21 0,22-1 0,-21 1 16,-1 21-16,22-21 0,-21 21 15,21-21-15,0 21 0,-1 0 0,1 0 16,21-21-16,21 0 16,1 21-16,-1 0 15,21-22-15</inkml:trace>
  <inkml:trace contextRef="#ctx0" brushRef="#br1" timeOffset="110325.74">18817 15790 0,'0'0'0,"0"-21"0,0 0 0,-21 0 15,0 21-15,-22 0 0,22 0 0,0 0 16,0 21-16,-21-21 0,20 21 15,1 22-15,-21-22 0,21 21 0,0 0 16,-1 1-16,1-1 0,21 0 16,0 1-16,0-22 0,0 21 15,0 1-15,0-22 0,0 0 0,0 21 16,21-42-16,1 21 0,-1 1 16,21-1-16,-21-21 0,0 0 0,1 0 15,20 0-15,-21 0 0,0 0 0,0-21 16,22-1-16,-22 22 0,0-21 15,-21 0-15,21-21 0,0 21 0,1-22 16,-22 1-16,0 0 0,21-1 16,-21 1-16,21 21 0,-21-22 0,0 22 15,0 0-15,0 0 0,0 0 0,0 42 32,-21 0-32,21 0 15,-21 22-15,21-22 0,0 0 16,-22 21-16,22-21 0,0 22 0,0-22 15,0 0-15,0 0 0,0 22 0,0-22 16,22-21-16,-1 21 0,-21 0 16,21-21-16,0 0 0,0 21 0,22-21 15,-22 0-15,0 0 0,21 0 16,-21 0-16,22-21 0,-22 0 0,21 21 16,-21-21-16,1 0 0,-1-1 0,0 1 15,0-21-15,0 21 0,0-22 16,-21 22-16,0-21 0,0 21 0,0 0 15,0-1-15,-21 22 32,21 22-32,-21-1 0,0 0 15,0 21-15,21-21 0,0 22 16,0-22-16,0 0 0,0 21 0,0-20 16,0 41-16,0-42 15,21 0-15,0-21 0,0 22 16,0-22-16,1 0 0,20 0 15,21 0-15,-41 0 0,-1 0 16,63-43 0,-62 22-16,-1 0 0,0 0 0,0 0 15,-21-1-15,21-20 0,-21 21 16,21-21-16,-21 20 0,0 1 0,0-21 16,0 21-16,0 0 0,22 21 15,-22-22-15,0 44 16,0-1-16,0 0 15,0 0-15,-22 0 0,22 22 16,0-22-16,0 21 0,0-21 0,0 0 16,0 22-16,0-22 0,0 0 15,22 0-15,-1 0 0,0 1 0,0-1 16,21-21-16,-20 0 0,20 21 0,-21-21 16,21 0-16,-20 0 0,-1 0 15,21 0-15,-21-21 0,0 0 16,1 21-16,-1-22 0,-21-20 0,21 21 15,-21-21-15,21 20 0,-21-41 16,0 21-16,21-1 0,-21-20 0,21 20 16,-21-84-16,0 85 15,22-21-15,-22 20 0,21 1 0,-21 0 16,0 20-16,0-20 16,0 63-1,-21 0-15,-1 1 0,1-1 0,21 21 16,-21-21-16,0 22 0,0-1 15,21 21-15,-21-20 0,21 20 0,0-20 16,0-1-16,0 21 0,0-20 16,0-1-16,0 0 0,0 1 15,42-1-15,-42-21 0,42 0 0,-21 1 16,1-1-16,-1-21 0,0 0 16,0 0-16,0 0 0,0 0 0,1 0 15,-1 0-15,0-21 0,21-1 0,-21 1 16,1 0-16,-1-21 0,0 21 15,21-85-15,-21 63 0,1 1 16,-1-21-16,0-1 0,0 22 16,0-22-16,0 22 0,1-22 0,-22 22 15,0 0-15,21-1 0,-21 1 16,0 21-16,0 0 0,-21 42 31,21 0-31,-22 21 0,1-20 0,0 20 16,21 0-16,0 1 0,-21-1 15,21 0-15,-21 22 0,21-22 0,0 0 16,0 1-16,0-1 0,0 0 16,0 1-16,21-1 0,0-21 0,0 22 15,-21-22-15,21 0 0,1 0 0,-1-21 16,0 0-16,0 0 16,0 0-16,0 0 0,1 0 0,-1-21 15,0 0-15,-21 0 16,0-1-16,21 1 0</inkml:trace>
  <inkml:trace contextRef="#ctx0" brushRef="#br1" timeOffset="110527.62">20701 15854 0,'0'42'31,"21"-42"-31,-21 21 0,21-21 15,0 0-15,1 0 0,-1 0 16,0 0-16,0 0 16,0 0-16,0 0 0,1 0 0,-1 0 15,0-21-15,0 0 0,0 0 16,0 0-16,22 0 0</inkml:trace>
  <inkml:trace contextRef="#ctx0" brushRef="#br1" timeOffset="111811.94">21505 15388 0,'0'-42'31,"0"84"-31,-21-84 0,0 42 16,0 21-16,0 0 16,-1 0-16,1 1 0,0 20 0,0 0 15,0 1-15,-22-1 0,22 0 0,0 1 16,0-1-16,-21 0 15,42 1-15,-22 20 0,1-21 0,21 1 16,0-1-16,0 0 0,0-20 0,0 20 16,21-21-16,1 0 0,-1 0 15,21 1-15,-21-1 0,22 0 0,-1-21 16,0 0-16,1 0 0,20 0 16,-21 0-16,1 0 0,-1-21 0,22 0 15,-22 21-15,-21-22 0,21 1 0,1 0 16,-22 0-16,0-21 0,0 20 15,0-20-15,1 21 0,-1-21 0,-21 20 16,0 1-16,0 0 0,0 0 16,0 0-16,0 42 31,-21 0-31,21 0 16,-22 22-16,22-22 0,-21 0 0,21 21 15,0-21-15,0 22 0,0-22 0,0 0 16,0 0-16,0 0 0,0 1 15,0-1-15,21-21 0,1 21 0,-1-21 16,0 0-16,0 0 0,0 0 16,0 0-16,1 0 0,-1 0 0,0 0 15,0-21-15,-21 0 0,21-1 16,-21 1-16,0 0 0,0 0 16,0-21-16,0 20 0,0-20 15,0 21-15,-21-21 0,0 20 16,0 1-16,21 0 0,-21 0 0,-1 0 15,1 21-15,0 0 0,21-21 0,0-1 32,0 1-17,21 21-15,0 0 0,22 0 0,-22-21 16,0 21-16,21 0 0,-20 0 16,20 0-16,-21 0 0,21 0 0,-20 0 15,20 0-15,-21 0 0,0 0 16,0 21-16,1 0 0,-1 1 0,-21-1 15,21 0-15,-21 0 0,0 0 16,0 0-16,0 1 0,0 20 16,0-21-16,0 0 0,0 0 0,0 1 15,0-1-15,0 0 16,0 0-16,-21-21 16,0 0-16,-1 0 15,22-21 1,0 0-16,0 0 15,0-1-15,0 1 0,0 0 16,0 0-16,22-21 0,-1 20 0,0-20 16,0 21-16,21-21 0,-20 20 0,20 1 15,-21 0-15,21 0 16,-20 0-16,20 21 0,-21 0 0,21 0 16,-20 0-16,-1 0 0,0 21 0,-21 0 15,0 0-15,21 0 0,-21 22 16,0-22-16,0 21 0,0-21 0,0 22 15,0-22-15,-21 21 0,21-21 16,0 1-16,-21 20 0,0-21 0,-1 0 16,22 0-16,0 1 15,0-44 17,0 1-32,0 0 15,22 0-15,-1 0 16</inkml:trace>
  <inkml:trace contextRef="#ctx0" brushRef="#br1" timeOffset="112067.79">23241 15325 0,'0'0'0,"0"21"31,0 0-31,-21 0 0,21 0 0,-21 22 16,-1-22-16,22 21 0,0 1 15,-21-22-15,0 21 0,21 0 0,0 1 16,-21-1-16,0 0 0,21 1 16,-21-1-16,21 0 0,0 1 15,0-1-15,0-21 0,0 22 0,21-22 16,0 0-16,0 0 0,-21 0 16,21-21-16,0 0 0,1 0 0,-1 0 15,0 0-15,0 0 0,0-21 16</inkml:trace>
  <inkml:trace contextRef="#ctx0" brushRef="#br1" timeOffset="112259.69">23093 15812 0,'0'0'0,"21"0"46,0 0-46,0 0 0,0 0 16,1 0-16,-1 0 0,0 0 16,0 0-16,21 0 0,-20-22 0,-1 22 15,21-21-15,-21 21 0</inkml:trace>
  <inkml:trace contextRef="#ctx0" brushRef="#br1" timeOffset="112639.47">23580 15854 0,'0'0'0,"0"21"15,21-21 17,0 0-32,0 0 0,0-21 15,0 21-15,1-21 0,-1 21 16,-21-21-16,21 21 0,-21-22 0,21 1 15,-21 0-15,0 0 0,0 0 16,-21 21 0,0 0-1,0 0-15,-1 0 0,-20 21 0,21-21 16,0 21-16,0 21 0,21-20 16,-22-1-16,22 21 0,-21-21 0,21 22 15,0-22-15,0 0 0,0 21 0,0-21 16,0 1-16,21-1 0,1 0 15,-1 0-15,0 0 0,21-21 0,-21 21 16,22-21-16,-1 0 0,0 0 16,1 0-16,-22 0 0,21 0 0,-21 0 15,22-21-15,-22 21 0,0-21 16</inkml:trace>
  <inkml:trace contextRef="#ctx0" brushRef="#br1" timeOffset="112907.31">24257 15600 0,'0'21'0,"0"0"16,0 0-16,0 1 0,0-1 16,0 0-16,0 0 0,21 0 15,0 0-15,0 22 0,22-22 16,-22 21-16,0-21 0,21 1 0,-20 20 15,20-21-15,-21 0 0,0 0 0,0 1 16,1-1-16,-22 0 16,0-42 15</inkml:trace>
  <inkml:trace contextRef="#ctx0" brushRef="#br1" timeOffset="113153.17">24680 15642 0,'-21'-21'15,"0"21"1,0 21-16,0-21 0,-1 21 0,1 1 16,0-1-16,0 21 0,0-21 15,0 0-15,-1 22 0,-20-1 0,21-21 16,0 22-16,0-22 0,-1 21 15,-20-21-15,42 22 0,-21-22 0,0 0 16,21 0-16,0 0 0,0 0 0,0 1 16,0-1-16,21-21 15,0 0 1,0 0-16,0 0 0,1-21 0</inkml:trace>
  <inkml:trace contextRef="#ctx0" brushRef="#br1" timeOffset="113480.22">25040 15240 0,'0'-21'0,"0"42"15,-21 0 1,0 0-16,21 1 0,-21-1 0,21 21 15,0 0-15,-22 1 0,1-1 16,21 0-16,-21 1 0,21-1 0,0 0 16,0 1-16,0-1 0,0 0 15,0 1-15,0-22 0,0 21 0,0-21 16,0 1-16,0 20 0,0-21 0,0 0 16,21-21-16,0 0 15,1 0-15,-1 0 16,0 0-16,0-21 15,0 21-15,-21-21 0,21 0 16,1 0-16,-22-1 0,0 1 0</inkml:trace>
  <inkml:trace contextRef="#ctx0" brushRef="#br1" timeOffset="113683.61">24934 15579 0,'0'0'0,"-21"0"0,0 0 16,42 0 15,0 0-15,0 0-16,1 0 0,-1 0 0,0 0 15,21 0-15,-21 0 0,1 0 16,-1 0-16,0 0 0,21 0 16,-21 0-16,22 0 0,-22 0 0,21 0 15,-21 0-15,22 0 0</inkml:trace>
  <inkml:trace contextRef="#ctx0" brushRef="#br1" timeOffset="113992.44">25844 15346 0,'0'0'16,"-21"0"-16,0 0 0,0 0 15,0 21 1,0 0-16,-1 0 0,22 1 0,0-1 16,-21 0-16,0 0 0,21 21 15,0-20-15,0 20 0,-21-21 0,21 21 16,0-20-16,-21 20 0,21-21 0,0 21 16,0-20-16,0-1 0,0 21 15,0-21-15,21 0 0,0 1 16,0-1-16,0 0 0,1 0 0,-1-21 15,0 0-15,0 0 0,21 0 16,-20 0-16,20 0 0,-21 0 0,21 0 0,-20-21 16,-1 21-16</inkml:trace>
  <inkml:trace contextRef="#ctx0" brushRef="#br1" timeOffset="114320.18">26247 15282 0,'21'-21'16,"-42"42"-16,63-42 15,-21 21-15,0 0 0,0 0 0,1 0 16,-1 0-16,0 0 0,0 0 0,0 21 16,0 1-16,1-1 0,-1 0 15,-21 0-15,21 21 0,-21 1 0,0-22 16,0 21-16,0 1 0,0-1 15,-21 0-15,0 1 0,-1-1 0,1 0 16,0-21-16,0 22 0,0-22 0,21 21 16,-21-21-16,-1 1 0,22-1 15,-21 0-15,21 0 0,0 0 16,-21-21-16,21-21 31,-21 0-31,21 0 16,21 0-16</inkml:trace>
  <inkml:trace contextRef="#ctx0" brushRef="#br1" timeOffset="114583.07">27072 15642 0,'0'0'0,"0"-21"16,0 42 62,0 0-62,-21-21-16,21 22 15</inkml:trace>
  <inkml:trace contextRef="#ctx0" brushRef="#br1" timeOffset="114856.92">27030 16235 0,'0'0'16,"0"21"-16,-21 0 0,-1-21 0,22 21 16,-21 1-16,21-1 15,-21 0-15,0-21 0,0 21 0,21 0 16,-21 0-16,-1-21 0,1 22 0,0-1 16,0 0-16,0-21 0,0 21 15,-1 0-15,1 0 0,0-21 16,0 22-16,0-1 0,0-21 0,-1 21 15,1 0-15,0-21 0,0 21 16,-21 0-16,20-21 0,-20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6:50:05.9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4593 1905 0,'0'0'0,"-190"0"0,63 0 15,21 21-15,21-21 0,22 0 0,20 21 16,1-21-16,0 22 0,20-1 16,1 0-16,0 42 15,-21 1-15,42-1 0,0-41 0,-21 41 16,-1 1-16,22-1 0,-21 1 0,21-1 15,-21 22-15,21-22 0,0 22 0,0 0 16,0-22-16,-42 106 16,42-84-16,0 21 0,0 84 15,0-84-15,0-21 0,21 21 0,0 0 16,-21 21-16,21-22 0,0 1 16,-21 0-16,0 21 0,0-21 15,0 21-15,0-21 0,22 21 0,-22 0 16,0-21-16,0 21 0,0 0 15,0 0-15,0-22 0,0 22 0,0 0 16,21-21-16,-21 21 0,21-21 0,-21 21 16,21 0-16,-21-21 0,0 21 15,0-21-15,21 21 0,-21-21 0,21 21 16,-21-22-16,0 22 0,0-21 0,0 0 16,0 0-16,0 0 0,0-22 0,0 1 15,0 0-15,0-1 0,0-20 0,0 21 16,0-22-16,0 1 0,0-22 15,0 21-15,0-20 0,0-1 16,-21-21-16,21 22 0,-21-22 0,21 0 16,-21-21-16,21-21 15</inkml:trace>
  <inkml:trace contextRef="#ctx0" brushRef="#br0" timeOffset="2734.9">3958 2053 0,'0'-21'32,"0"0"-17,21 0 1,0 21 0,-21-21-16,22 21 15,-1 0-15,0-22 16,0 22-16,0 0 0,22 0 15,-22-21-15,21 21 0,-21 0 16,22 0-16,-1-21 0,21 21 0,-20-21 16,20 21-16,-20 0 0,20-21 15,1 21-15,-1 0 0,1-21 0,20 21 16,-20 0-16,-1 0 0,1 0 0,20 0 16,-20 0-16,21 0 0,338-22 31,-338 22-31,-1 0 15,1 0-15,0-21 0,-1 21 0,1 0 16,21 0-16,0-21 0,-1 0 16,1 21-16,21 0 0,-21 0 0,0-21 15,0 21-15,0 0 0,-1-21 0,22 21 16,-21 0-16,0 0 0,21-22 16,-21 22-16,0 0 0,0-21 0,-1 21 15,1-21-15,0 21 0,0 0 16,0 0-16,0-21 0,-1 21 0,1 0 15,0 0-15,0 0 0,-21-21 16,20 21-16,1 0 0,0 0 16,-21-21-16,21 21 0,-1 0 15,1 0-15,-21-22 0,0 1 0,-1 21 16,1 0-16,0 0 0,-1-21 0,-20 21 16,20 0-16,1 0 0,0-21 15,-1 21-15,1-21 0,0 21 0,-1 0 16,-20-21-16,21 21 0,-22 0 15,1 0-15,-1-22 0,-21 22 0,1 0 16,20 0-16,-20-21 0,-1 21 0,0 0 16,1 0-16,-22 0 0,21 0 15,0 0-15,-20-21 0,20 21 16,-21 0-16,0 0 0,0 0 0,1 0 16,-1 0-16,0 0 0,-21 21 15,0 0-15,21 1 0,-21-1 16,0 21-16,0-21 15,0 22-15,0-22 0,0 21 0,0 0 16,0 22-16,0-22 0,0 22 16,0-1-16,0 1 0,0-22 0,0 22 15,0-1-15,0 22 0,0-22 0,21 22 16,-21 0-16,21-1 0,1 1 16,-22 0-16,21-1 0,-21 22 15,21-21-15,-21 21 0,0-1 0,21 1 16,-21 0-16,21 0 0,-21 0 15,0 21-15,0-21 0,21 21 0,1-22 16,-22 22-16,21-21 0,0 21 0,0-21 16,0 21-16,0-21 0,1 21 15,-1-21-15,21 21 0,-21-21 0,0-1 16,1 1-16,20 21 0,-21-21 0,0 0 16,22 0-16,-22 0 0,0-1 15,0 1-15,0 0 0,0 21 0,1-21 16,-1 0-16,0 0 0,0-1 15,-21 1-15,0 0 0,21 0 0,-21-21 16,21 20-16,-21-20 0,0 21 0,0-21 16,0-1-16,0 1 0,0 0 15,0-1-15,0 1 0,0-22 0,0 22 16,0-21-16,-21-1 0,21 1 16,0 20-16,-21-20 0,21-1 0,-21 1 15,21-1-15,0 1 0,0-22 0,0 22 16,0-1-16,0-21 0,0 1 0,0-1 15,0 0-15,0 1 0,0-22 16,0 21-16,0-21 0,0 1 0,0 20 16,0-21-16,0 0 15,-21 0-15,0 1 0,-1-22 0,22 21 16,-21-21-16,0 0 0,-21 0 16,21 21-16,-22-21 0,22 0 0,-21 0 15,-1 0-15,1 0 0,0 0 0,-22 0 16,22 0-16,-22 0 0,1 0 0,-1 0 15,1 0-15,-1 0 0,1 0 16,-22 0-16,22 0 0,-1 0 0,1 0 16,-22 0-16,22 0 0,-22 0 0,0 0 15,22 0-15,-22 0 0,-21 0 0,22 0 16,-1 0-16,0 0 0,-21 0 16,22 0-16,-1 0 0,-21 0 15,22 0-15,-22 0 0,21 0 0,-21 0 16,0 0-16,1 0 0,20 0 0,-21 0 15,21 0-15,-20 0 0,20-21 16,0 21-16,1 0 0,-1 0 0,-21-21 16,21 21-16,-20 0 0,20 0 0,-21 0 15,0 0-15,0-22 0,1 22 0,-22 0 16,0 0-16,21 0 0,-42 0 0,21 0 16,21 0-16,-21-21 0,21 21 15,0 0-15,0 0 0,0 0 0,1 0 16,20 0-16,0-21 0,-21 21 0,22 0 15,-1 0-15,0 0 0,1 0 16,20-21-16,-20 21 0,-1-21 16,0 21-16,1 0 0,-1-21 0,-21 21 15,21 0-15,1 0 0,-1-22 0,22 22 16,-22 0-16,0 0 0,22-21 0,-1 21 16,1-21-16,-22 21 0,22 0 15,-1 0-15,1 0 0,-22-21 0,-42 21 16,63 0-16,1 0 0,-1 0 15,1 0-15,21 0 0,-22 0 16,22 0-16,-1 0 0,1 0 0,0 0 16,-1 0-16,1-21 0,0 21 0,21 0 15,-22 0-15,22-21 0,0 21 16,0-22-16,0 22 0,-1 0 16,1-21-16,0 0 0,0 21 0,0-21 15,0 21-15,21-21 0,-22 0 16,22-1-16,0 1 15,0 0-15,0 0 0,0 0 0,22-22 16,-22 22-16,21-21 0,0 0 0,21-1 16</inkml:trace>
  <inkml:trace contextRef="#ctx0" brushRef="#br0" timeOffset="3011.82">5165 4318 0,'0'-21'0,"0"42"0,0-63 15,0 21-15,0-1 0</inkml:trace>
  <inkml:trace contextRef="#ctx0" brushRef="#br0" timeOffset="3514.53">5207 3704 0,'21'-21'0,"21"-64"31,-42 64-31,0 0 15,22 0-15,-22 42 32,0 0-17,0 0-15,-22 1 0,22 20 16,-21 21-16,0 1 0,21-1 0,0 22 16,-21 21-16,0-21 0,21 42 15,0-22-15,-21 22 0,21 22 16,-22-22-16,22 21 0,0 0 0,0 0 15,0 0-15,0-21 0,22 21 0,-1 1 16,0-22-16,0 0 0,0 0 16,0-22-16,1 22 0,-1 0 0,0-21 15,-21 0-15,0 0 0,0 0 0,0-22 16,0 22-16,0-21 0,0 0 16,0-1-16,0-20 0,0-1 0,0 1 15,0-22-15,0 0 0,0-20 0,0-1 16,0 0-16,0 0 0,0-42 31,0 0-31,0 0 0,0-22 16,0 1-16,0 0 0,0-1 0,0-20 15,0-1-15,0 1 0,0-22 16</inkml:trace>
  <inkml:trace contextRef="#ctx0" brushRef="#br0" timeOffset="4450.38">5609 3514 0,'0'0'0,"-21"-21"0,21-1 16,-21 22-16,21-21 16,21 21-1,0 0-15,21-21 0,-20 21 16,41-21-16,-21 0 0,22 21 0,-1-21 16,1-1-16,21 1 0,-1 21 0,1-21 15,21 0-15,21 0 16,0 0-16,21-1 0,-21 1 0,21 0 15,0 21-15,22-21 0,-1 0 16,0 0-16,22 21 0,-22-22 0,22 1 16,-1 0-16,1 21 0,-1-21 0,1 0 15,-1 21-15,1-21 0,-1 21 16,1-22-16,-1 22 0,-21 0 0,1 0 16,-22-21-16,0 21 0,0 0 15,-21 0-15,0 0 0,0-21 0,-42 21 16,0-21-16,-1 21 0,-20 0 0,-1 0 15,1 0-15,-22 0 0,0 0 16,1 0-16,-22 0 0,21 0 16,-21 0-16,-21 21 0,22-21 0,-22 21 15,0 0-15,0 1 0,0 20 16,0-21-16,0 21 0,0 1 0,0-1 16,0 22-16,-22-1 0,22 1 15,0-1-15,0 1 0,0-1 0,0 22 16,0-22-16,0 22 0,0-22 0,0 22 15,0 0-15,0-1 0,0 1 16,0 0-16,0-1 0,0 1 0,0 0 16,0 21-16,0-22 0,0 22 0,0-21 15,0 21-15,0-22 0,0 1 16,0 21-16,0-22 0,0 22 16,0 0-16,0-21 0,-21 21 0,21-22 15,-21 1-15,21 0 0,0 20 16,0-20-16,0 0 0,0-1 0,0 1 15,0 0-15,0-1 0,0-20 0,0 21 16,-21-22-16,0 1 0,0-1 0,21 1 16,-22-1-16,-20 1 0,21-22 15,0 21-15,-22-20 0,22-1 0,0 0 16,-21 1-16,21-1 0,-22 0 16,22-20-16,-21 20 0,-1-21 0,1 0 15,0 0-15,-22 1 0,22-1 0,-22 0 16,1 0-16,-1 0 0,-20-21 15,20 21-15,-20-21 0,20 0 0,-21 22 16,-20-22-16,20 0 0,-21 21 0,-21-21 16,21 0-16,-21 0 0,0 21 15,0-21-15,-21 0 0,21 21 0,-21-21 16,-21 21-16,20-21 0,-20 21 0,0 1 16,-22-22-16,1 21 0,-1 0 0,1 0 15,-22 0-15,22-21 0,-1 21 16,1 1-16,-1-22 0</inkml:trace>
  <inkml:trace contextRef="#ctx0" brushRef="#br0" timeOffset="4490.35">5546 8128 0,'0'0'0</inkml:trace>
  <inkml:trace contextRef="#ctx0" brushRef="#br0" timeOffset="4556.32">5800 7747 0,'105'-63'15</inkml:trace>
  <inkml:trace contextRef="#ctx0" brushRef="#br0" timeOffset="5005.97">7027 4466 0,'-21'21'16,"21"1"-1,0-1-15,0 21 0,0 0 0,0 22 16,0-1-16,0 22 0,0 0 16,0-1-16,0 1 0,0 0 0,0 21 15,0-1-15,0-20 0,0 21 0,0 0 16,0-22-16,0 1 0,0 0 16,0-22-16,0 22 0,0-22 0,0-20 15,0 20-15,0-20 0,0-22 0,0 21 16,21-21-16,-21 0 0,0 1 15,0-1-15,21-21 16,1-21-16,-22-1 0,0 1 16,21 0-16,0-21 0,-21-1 15,21-20-15,-21 21 0</inkml:trace>
  <inkml:trace contextRef="#ctx0" brushRef="#br0" timeOffset="5758.56">7260 4403 0,'0'0'0,"0"-21"16,0-1-16,0 1 0,21 21 16,0 0-16,1 0 0,-1-21 15,21 21-15,0 0 0,1 0 0,20-21 16,1 21-16,-1 0 0,22 0 0,0-21 15,20 21-15,-20-21 0,21 21 16,0 0-16,0-22 0,21 22 0,0-21 16,0 21-16,0-21 0,0 21 15,-22-21-15,1 21 0,21-21 16,-21 21-16,0-21 0,0 21 0,0-22 16,-1 22-16,-20 0 0,0-21 0,-1 21 15,-20 0-15,-1-21 0,1 0 16,-1 21-16,1 0 0,-22 0 15,1-21-15,-1 21 0,0 0 0,1 0 16,-1 0-16,-21 0 0,0 21 16,0 0-16,1 0 0,-1-21 0,0 43 15,-21-22-15,0 0 0,0 21 0,0-21 16,0 22-16,0-1 0,0 0 16,0 1-16,0-1 0,0 22 0,0-1 15,0 1-15,0-1 0,0 22 0,0-1 16,0 1-16,0-21 0,0 20 15,0 1-15,-21 0 0,21-1 0,-21 1 16,21 0-16,0-1 0,0-20 16,0 20-16,0-20 0,0-1 15,0 1-15,0-1 0,0-20 0,0 20 16,0-20-16,0-1 0,0 21 0,0-20 16,-22-1-16,1 0 0,0 1 15,0-1-15,-21 0 0,-1-20 0,1 20 16,-22-21-16,22 0 0,-21 22 0,-1-22 15,-21 0-15,1 0 0,-1-21 16,-21 21-16,0 0 0,1-21 0,-22 0 16,21 22-16,-42-22 0,-1 0 15,1 0-15,0 0 0,-21 0 0,21 0 16,-22 0-16,22 0 0,0 21 16,0-21-16,0 0 0,21 0 0,21 0 15,0 0-15,21 0 0,22 0 16,-1 0-16,1 0 0,20 0 0,22-21 15,0 21-15,0 0 0,21-22 16,0 1-16,21 0 16,0 0-16,0 21 0,1-42 0,20 20 15,0 1-15,1-21 0</inkml:trace>
  <inkml:trace contextRef="#ctx0" brushRef="#br0" timeOffset="6098.47">8043 5292 0,'0'0'0,"-21"-21"0,21-1 0,-21 1 0,21 0 16,-21 0-16,0 0 0,21 0 15,-22 21 1,22 21-16,0 21 15,0-21-15,0 22 0,0-1 16,0 0-16,0 1 0,0 20 16,0 1-16,0-22 0,0 21 0,0 1 15,0-22-15,0 22 0,0-22 16,0 0-16,0 1 0,0-22 0,0 21 16,0-21-16,0 1 0,0-1 15,0-42 16,22-1-31,-22 1 0,21 0 0,0-21 16</inkml:trace>
  <inkml:trace contextRef="#ctx0" brushRef="#br0" timeOffset="6685.98">8064 5144 0,'0'0'0,"-21"-22"16,0 22-16,0 0 0,21-21 15,-21 21-15,21-21 32,21 21-32,21 0 15,-21 0-15,22-21 0,-1 21 0,0 0 16,22 0-16,-1-21 0,1 21 16,21 0-16,-22-21 0,22 21 0,-1 0 15,22-22-15,-21 22 0,-22 0 16,22-21-16,-21 21 0,-1 0 15,1 0-15,-22 0 0,0 0 0,-21 0 16,22 0-16,-22 0 0,0 0 16,0 0-16,0 0 15,-21 21-15,22 1 0,-22-1 0,21-21 16,-21 21-16,0 0 0,0 21 16,0-20-16,0-1 0,21 0 0,-21 21 15,0-21-15,21 22 0,-21-1 16,0 0-16,0-20 0,0 20 0,0 0 15,21 1-15,0 20 0,-21-21 16,22 1-16,-22-1 0,21 0 16,0 1-16,-21-1 0,0 0 0,21-20 15,-21 20-15,0-21 0,0 21 0,0-20 16,-21-1-16,0 21 0,0-21 16,-22 0-16,1-21 0,0 22 0,-1-1 15,1 0-15,-22-21 0,1 21 0,-1-21 16,1 0-16,-22 0 0,1 21 15,-1-21-15,0 0 0,22 0 0,-22 0 16,22 0-16,-1 0 0,22 0 0,-22 0 16,22 0-16,0-21 0,20 21 15,-20 0-15,21-21 0,0 0 16,0 21-16,-1-21 0,22-1 16,0 1-16,0 0 0,-21 21 15,21-42-15,0 21 0,0-1 0,0 1 16</inkml:trace>
  <inkml:trace contextRef="#ctx0" brushRef="#br0" timeOffset="6998.8">8403 5101 0,'0'21'16,"0"1"-16,-21-1 15,0 0-15,0 21 0,-1 1 0,1-22 16,-21 21-16,21 0 0,-22 1 0,1-1 16,21 0-16,-21-20 0,-1 20 15,22 0-15,-21-21 0,21 1 0,-1-1 16,1 0-16,0 0 0,21 0 15,21-21 17,0-21-32,1 0 0,20 0 15</inkml:trace>
  <inkml:trace contextRef="#ctx0" brushRef="#br0" timeOffset="7238.66">8784 5122 0,'0'0'0,"21"0"0,-42 0 16,0 0 0,0 43-16,-22-22 0,1 0 15,0 21-15,-1-20 0,1 20 16,0 0-16,-1 1 0,1-22 0,0 21 16,21 0-16,-22 1 0,1-1 15,21-21-15,0 22 0,-22-22 0,22 21 16,0-21-16,21 0 0,0 1 15,-21-22-15,21 21 0,21-21 16,-21-21 0,42-1-16</inkml:trace>
  <inkml:trace contextRef="#ctx0" brushRef="#br0" timeOffset="7479.52">8975 5292 0,'0'0'0,"21"0"0,0 0 0,-21 21 32,-21 0-32,-22 0 0,22 0 15,-21 22-15,21-22 0,-22 21 16,1-21-16,0 22 0,-1-1 0,1 0 16,0-20-16,-1 20 0,1-21 0,0 21 15,21-20-15,-1-1 0,1 0 16,0 0-16,21 0 0,21-21 31</inkml:trace>
  <inkml:trace contextRef="#ctx0" brushRef="#br0" timeOffset="7671.41">9080 5546 0,'0'0'0,"22"0"31,-22 21-31,0 0 0,-22 0 0,1 0 16,0 1-16,0-1 15,0 0-15,-22 21 0,22-21 0,-21 1 0,21 20 16,-22-21-16,1 0 0,0 0 16,-1 1-16,-20-1 0,21 0 15</inkml:trace>
  <inkml:trace contextRef="#ctx0" brushRef="#br0" timeOffset="9522.12">6011 3493 0,'21'0'16,"-21"-22"-16,22 22 15,-22-21 1</inkml:trace>
  <inkml:trace contextRef="#ctx0" brushRef="#br0" timeOffset="11474.33">6159 3471 0,'0'-21'31,"-21"21"16,0 0-31,0 0-16,0 0 15,21 21-15,-21-21 16,21 22-16,-22-1 0,1 0 15,0 0 1,21 0-16,0 0 16,-21 1-16,21-1 0,-21 0 15,21 0-15,0 0 0,0 0 16,0 1-16,0-1 16,0 0-16,0 0 0,0 0 15,0 0-15,0 1 16,0-1-16,0 0 15,21-21-15,0 21 16,0-21-16,0 0 16,1 0-16,-1 0 0,0 0 15,0 0-15,0 0 16,0 0-16,1 0 0,-1 0 16,0 0-16,0 0 0,0 0 15,0-21-15,1 0 16,-1 21-16,0-21 0,0 21 15,-21-22-15,21 22 0,-21-21 16,0 0-16,21 21 0,-21-21 16,0 0-16,22 21 0,-22-21 0,0-1 15,0 1-15,0 0 0,0 0 16,0 0-16,0 0 0,0-1 16,0 1-1,-22 0-15,1 0 16,21 0-16,-21 21 15,21-21-15,-21 21 0,21-22 0,-21 22 16,21-21-16,-21 21 0,-1 0 16,22-21-16,-21 21 15,0 0-15,0 0 0,0 0 16,0 0-16,-1 0 16,1 21-16,0-21 15,21 21-15,-21-21 0,0 22 16,21-1-16,-21 0 0,-1 0 15,22 0-15,-21 0 0,21 1 16,0-1 0,0 0-16,-21 0 0,21 0 0,0 0 15,0 1-15,0-1 0,0 0 16,0 0-16,0 0 16,0 0-16,0 1 15,21-22-15,-21 21 0,21-21 16,1 21-16,-1-21 15,0 0-15,0 0 16,0 0-16,0 0 0,1 0 16,-1 0-16,0 0 0,0 0 15,0-21-15,0 0 16,1 21-16,-1-22 0,0 22 16,0-21-16,-21 0 15,21 21-15,-21-21 0,21 0 16,-21 0-16,0-1 15,22 22-15,-22-21 0,0 0 16,0 0-16,0 0 16,0 0-16,0-1 15,0 1-15,0 0 16,-22 0-16,22 0 16,-21 0-16,0 21 15,0-22-15,0 22 16,0-21-16,-1 21 15,1 0-15,0 0 0,0 0 16,0 0-16,0 0 0,-1 0 16,1 21-16,0-21 15,0 22-15,0-1 0,21 0 16,-21-21-16,-1 21 16,1 0-16,0 0 15,21 1-15,0-1 16,0 0-1,0 0-15</inkml:trace>
  <inkml:trace contextRef="#ctx0" brushRef="#br0" timeOffset="13660.18">10245 4360 0,'0'-21'16,"0"42"46,0 1-62,0-1 0,0 0 16,0 0-16,-22 0 0,22 0 16,0 1-16,0-1 0,0 0 15,0 0-15,0 0 0,0 0 16,0 1-16,0-1 0,0 0 16,0 0-16,0 0 15,0 0 1,0 1-16,0-44 62,0 1-46,0 0-16,0 0 0,0 0 16,0 0-16,0-1 0,22 1 15,-22 0-15,0 0 16,0 0-16,0 0 0,0-1 0,0 1 15,0 0-15,0 0 0,0 0 16,0 0-16,0 42 47,0 0-31,0 0-16,0 0 0,0 0 15,0 1-15,0-1 0,0 0 0,0 0 16,-22 0-16,22 0 0,0 1 15,0-1-15,0 0 0,0 0 16,0 0-16,0 0 0,0 1 16,0-1-1,0-42 32,0-1-31,22 1-16,-22 0 0,0 0 15,0 0-15,0 0 0,21-1 16,-21 1-16,0 0 0,0 0 0,0 0 16,0 0-16,0-1 0,0 1 15,0 0-15,0 0 0,0 0 16,0 0-16,0 42 62,0 0-62,0 0 0,0 0 16,0 0-16,0 1 16,0-1-16,0 0 0,0 0 0,0 0 15,0 0-15,0 1 0,0-1 16,0 0-16,0 0 0,0 0 0,0 0 16,0 1-16,0-1 0,0 0 15,0 0 1,0-42 31,0 0-47,0 0 15,0-1-15,0 1 0,0 0 0,0 0 16,0 0-16,0 0 16,0-1-16,0 1 0,0 0 0,0 0 15,0-21-15,0 20 0,21 1 0,-21 0 16,0-21-16,21 21 0,-21-1 15,0 1-15,0 0 16,0 42 15,0 0-31,0 1 0,0-1 0,0 0 16,0 0-16,0 21 0,0-20 16,-21-1-16,21 0 0,0 21 0,0-21 15,-21 1-15,21 20 0,-21-21 0,21 0 16,0 0-16,-22 1 0,22-1 15,0 0-15,0 0 16,0-42 31,0 0-47,0 0 0,0-1 16,0 1-16,22 0 0,-22 0 15,0 0-15,21 0 0,-21-1 0,0-20 16,0 21-16,0 0 0,0 0 15,0-1-15,0 1 0,0 0 16,0 0-16,0 42 47,0 0-47,0 0 0,0 1 0,0-1 16,0 0-16,0 0 0,0 0 15,0 0-15,0 1 0,0-1 16,0 0-16,0 0 15,-21-21 48,-1 0-47</inkml:trace>
  <inkml:trace contextRef="#ctx0" brushRef="#br0" timeOffset="15382.27">9102 5948 0,'0'21'15,"-22"-21"48,22-21-16,0 0-32,0 0 1,0-1 15,22 22-15,-1 0-1,0 0 1,0 0 0,0 0-1,0 0-15,-21 22 0,0-1 16,0 0 0,0 0-16,0 0 15,0 0-15,-21 1 16,0-22-16,21 21 15,-21-21-15,0 21 0,0-21 16,-1 21-16,1-21 0,0 21 16,0 0-1,0-21-15,21 22 16,-21-22-16,42 0 109,0 0-93,0 0-16,0 0 16,0 0-16,1 0 0,-1 0 0,0 0 15,0-22-15,0 22 0,0 0 16,1 0-16,-1-21 0,0 21 0,0 0 15,0 0-15,0-21 0,1 21 0,-1 0 16,-21-21 0,-21 21 109,-1 0-110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4T06:55:04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2434 0,'-22'0'16,"1"-21"-16,0 21 15,0 0 17,21 21-17,0 0-15,0 1 0,0 20 16,0 0 0,0 1-16,0-22 0,0 21 0,0-21 0,0 22 15,21-22-15,-21 0 0,21 0 16,0-21-16,-21 21 0,22-21 0,-1 0 15,0 0-15,0 0 0,0 0 16,0 0-16,1 0 0,-1 0 0,0-21 16,0 21-16,0-21 0,22 0 15,-22 0-15,0-22 0,0 22 16,0 0-16,0-21 0,-21 20 0,0-20 16,22 21-16,-22-21 0,21 20 15,-21-20-15,0 21 0,0 0 16,0 0-16,0-1 0,0 44 47,0-1-47,-21 21 0,21 0 15,-22 1-15,22-1 0,0 0 16,0 1-16,0 20 0,0-20 0,0 20 16,0-21-16,0 22 0,0-22 15,0 22-15,0-22 0,0 22 16,0-1-16,0-21 0,0 22 0,0-22 15,0 1-15,0 20 0,0-21 0,0 1 16,0-1-16,0-21 16,0 85-1,0-85-15,0 0 0,0 1 16,-21-22-16,0 0 0,0 0 16,0 0-16,0 0 15,21-22-15,-22 1 0,1 0 0,0 0 16,0 0-16,0 0 0,0-1 15,-1 1-15,1-21 0,0 21 0,0 0 16,0 21-16,0-22 0,-1 1 16,1 21-16,0 0 15,21 21 1,0 1-16,0-1 16,0 0-16,0 0 0,21 0 15,0-21-15,1 21 0,-1 1 0,0-1 16,0-21-16,0 21 0,0-21 15,22 0-15,-22 0 0,21 0 0,1 0 16,-22 0-16,21 0 0,0 0 16,1 0-16,-1 0 0,0-21 0,1 0 15,-1 21-15,0-22 0,1 1 16,-22 0-16,21 0 0,-21-21 0,1 20 16,-1-20-16,0 21 0,0-21 15,0-1-15,-21 22 0,21-21 0,-21 21 16,0-1-16,0 1 15,0 0-15,0 42 32,0 0-32,0 22 15,0-22-15,-21 0 0,21 0 16,-21 22-16,21-22 0,0 21 0,0-21 16,-21 22-16,21-22 0,0 0 15,-21 0-15,21 0 0,0 0 0,0 1 16,0-1-16,0-42 47,0-1-32,0 1-15,21 0 0,-21-21 16,21 21-16,-21-22 0,21 22 16,0-21-16,-21-1 0,22 22 0,-1-21 15,0 21-15,0 0 0,0-1 16,-21 1-16,21 0 0,1 21 0,-1 0 15,0 0-15,0 0 16,-21 21-16,0 0 0,21 1 16,-21-1-16,0 0 0,21 0 15,-21 0-15,0 0 0,0 1 16,0 20-16,22-21 0,-22 0 0,21 0 16,-21 1-16,21-1 0,0 0 15,0 0-15,0 0 0,1-21 16,-1 21-16,0-21 0,21 0 15,-21 0-15,22 0 0,-1 0 0,-21 0 16,22 0-16,-1 0 0,0 0 16,-21 0-16,22-21 0,-1 21 0,-21-21 15,22 0-15,-22 0 0,21 0 0,-21-1 16,0-20-16,22 21 0,-22-21 16,0-1-16,0 1 0,0 21 15,-21-22-15,22 1 0,-22 0 16,21-1-16,-21 22 0,0-21 0,0 21 15,0 0-15,0-1 0,0 1 0,-21 0 16,-1 21-16,1 0 0,0 0 16,0 0-16,0 0 0,0 0 0,-22 0 15,22 21-15,-21-21 0,21 21 16,-1 1-16,1-1 0,-21 0 0,21 0 16,0 21-16,-1-20 0,22 20 15,-21 0-15,21 1 0,-21-22 0,21 21 16,0 0-16,0-20 0,0-1 15,0 21-15,0-21 0,0 0 16,21-21-16,0 22 0,1-22 0,-1 0 16,0 0-16,0 0 0,21 0 15,-20 0-15,20 0 0,-21-22 0,21 1 16,-20 0-16,-1 0 0,21-21 16,-21 20-16,0-20 0,1 0 0,-1-1 15,0 1-15,0 0 0,0-1 0,-21-20 16,0 21-16,21-22 0,-21 22 15,22-22-15,-22 1 0,0 20 16,0-20-16,0 21 0,0-1 0,21 1 16,-21 0-16,0 20 0,0-20 0,0 21 15,0 0-15,0 0 16,0-1-16,0 1 16,0 42-1,-21-21-15,21 22 0,-22 20 16,22 0-16,0 1 0,0-1 0,-21 0 15,21 22-15,-21-22 0,21 22 16,0-1-16,0-21 0,0 1 0,0 20 16,0-20-16,0-1 0,0 0 15,0 1-15,0-1 0,0 0 0,0-21 16,0 22-16,0-22 0,0 0 0,21 21 16,-21-20-16,21-1 0,1-21 15,-22 21-15,21 0 0,0-21 16,0 0-16,0 0 15,0 0-15,1 0 0,-1 0 0,0 0 16,0-21-16,0 21 0,0-21 0,1 0 16,-1-1-16,0-20 0,0 21 15,0-21-15,0 20 0,1-20 0,-1 21 16,-21-21-16,0 20 0,21 1 16,-21 0-16,0 0 0,0 0 0,0 0 15,-21 21 1,0 21-1,-1 0-15,22 0 0,-21 0 0,21 0 16,0 1-16,-21-1 16,21 21-16,-21-21 0,21 22 0,0-22 15,0 0-15,0 0 0,0 21 0,0-20 16,0-1-16,0 0 16,0 0-16,21 0 0,0 0 15,0-21-15,1 0 0,-1 0 16,0 22-16,0-22 0,0 0 15,0 0-15,1 0 0,-1 0 16,0-22 0,-21 1-16,21 0 0,0 21 0,-21-21 15,21-21-15,1 20 0,-1 1 16,0-21-16,0 0 0,0-1 16,0 22-16,22-21 0,20-22 15,-42 43-15,22-21 0,-1 21 16,-21-1-16,22 22 0,-1-21 0,-21 21 15,0 0-15,22 0 0,-22 0 16,0 0-16,0 0 0,0 21 0,0 1 16,-21 20-16,0-21 0,0 0 15,0 0-15,0 22 0,0-1 16,0-21-16,-21 22 0,0-22 0,0 21 16,21-21-16,-21 22 0,0-22 15,-1 0-15,22 0 0,-21 0 0,21 0 16,21-42 31,1 0-47,-1 0 15,0 0-15,0-22 0,0 1 16,0 0-16,1-1 0,20 1 16,-21 0-16,0-1 0,22 1 0,-22 21 15,0-21-15,0 20 0,0-20 16,0 21-16,1 0 0,-22 0 0,0 42 31,0 0-15,-22 0-16,1 0 0,0 22 0,0-22 15,0 21-15,0 0 0,21 1 16,-22-1-16,22 0 0,-21 1 0,21-22 16,0 21-16,0 1 0,0-22 15,0 21-15,0-21 0,0 0 0,21 1 16,1-1-16,-1-21 0,0 21 0,0-21 15,21 0-15,1 0 0,-22 0 16,21 0-16,1 0 0,-1 0 0,0-21 16,1 0-16,-1 21 0,0-22 0,106-105 31,-126 106-31,-1 0 16,0 0-16,-21 0 0,0 0 15,0-1-15,0 1 0,0 0 16</inkml:trace>
  <inkml:trace contextRef="#ctx0" brushRef="#br0" timeOffset="771.57">571 3408 0,'-21'0'0,"42"0"0,-63 0 0,21 0 16,0 0-16,0 0 0,-1 0 16,22 21-1,22-21 17,-1 0-32,0 0 0,21 0 15,-21 0-15,22 0 0,-1 0 16,0 0-16,1 0 0,-1 0 0,0 0 15,1 0-15,-1 0 0,22 0 16,-22 0-16,21-21 0,-20 21 0,-1 0 16,22-21-16,-43 21 0,21-21 15,-21 21-15,22 0 0,-22 0 16,-21-22 15,-21 22-31,-1-21 16,1 21-16,0 0 0,21-21 0,-21 21 15</inkml:trace>
  <inkml:trace contextRef="#ctx0" brushRef="#br0" timeOffset="1155.34">1143 3090 0,'0'0'0,"-21"0"31,21 22-15,21-1 0,21 0-1,-21-21-15,1 0 16,-1 21-16,21-21 0,-21 0 0,0 0 16,1 0-16,20 0 15,-21 21-15,0-21 0,-21 21 31,0 1-31,0-1 0,-21-21 16,0 21-16,-21 0 0,20 0 16,1 0-16,-21 1 0,21 20 15,-22-21-15,22 0 0,0 0 0,-21 1 16,21-1-16,-1 0 0,1 0 16,0 0-16,0 0 0,0 1 0,21-1 15,0 0-15,-21-21 16,21 21-16,0 0 0,-22-21 0,22 21 15</inkml:trace>
  <inkml:trace contextRef="#ctx0" brushRef="#br0" timeOffset="1951.47">508 5292 0,'0'0'0,"-21"0"0,0 0 16,-1 0 0,44 0-1,-1 0 1,0 0-16,0 21 0,21-21 0,1 0 16,-1 0-16,0 0 15,22 21-15,-22-21 0,22 0 0,-22 0 16,22 0-16,-22 0 0,21 0 15,-20 0-15,20 0 0,-20-21 0,-1 21 16,0 0-16,1 0 0,-22-21 16,21 21-16,-21 0 0,-21-21 0,0-1 31,-21 1-15,0 21-16,0-21 15,0 21-15,-1 0 0,1-21 16,0 21-16,0-21 0,0 21 0,21-21 31,21 21-15,21 0-1,-21 0-15,22 0 0,-22 0 0,21 0 16,1 21-16,-22 0 0,0-21 16,0 42-16,0-21 0,-21 1 0,0-1 15,0 21-15,0 0 0,-21-20 16,0 20-16,0-21 0,-22 21 0,1-20 15,0 20-15,21-21 0,-22 21 16,1-20-16,21-1 0,0 0 0,-1-21 16,22 21-16,0 0 15</inkml:trace>
  <inkml:trace contextRef="#ctx0" brushRef="#br0" timeOffset="2675.05">2709 5419 0,'0'-21'15,"21"-1"1,1 1-16,-22 0 16,0 0-16,21 0 0,-21 0 0,21-1 15,-21-20-15,0 21 16,0 0-16,0-22 0,0 22 0,0-21 0,0 21 15,0 0-15,-21-22 0,0 22 16,-1 21-16,1-21 0,0 21 16,0 0-16,-21 0 0,20 0 15,-20 21-15,0 0 0,21 22 0,-22-22 16,1 21-16,0 0 0,20 1 0,1-1 16,-21 22-16,21-22 0,21 0 15,-21 1-15,21-1 0,0-21 0,0 21 16,0-20-16,0 20 0,0-21 15,0 0-15,21 0 0,0-21 0,0 0 16,0 0-16,22 0 0,-22 0 16,21 0-16,-21 0 0,22-21 0,-1 21 15,0-21-15,-21 0 0,22-21 16,-1 20-16,-21 1 0,22 0 16,-22-21-16,0 21 0,0-22 15,0 1-15,0 21 0,-21-22 0,0 1 16,0 21-16,0 0 0,0 0 0,0-1 15,0 1-15,0 42 16,0 1 0,0-1-16,0 21 0,0-21 15,0 22-15,0-22 0,0 21 0,0-21 16,0 22-16,0-22 16,0 0-16,0 21 0,0-21 0,22 1 15,-22-1-15,21 0 0,0 0 0,-21 0 0,21 0 16,0-21-16,0 0 15,1 22-15,-1-22 0,0 0 0,0 0 16,0 0-16,22 0 0,-22-22 16,21 1-16</inkml:trace>
  <inkml:trace contextRef="#ctx0" brushRef="#br0" timeOffset="4162.8">3916 5313 0,'0'0'0,"0"-21"15,0 0-15,0-1 0,0 1 16,0 0-16,0-21 0,0 21 0,-21-1 16,-1 1-16,1 0 0,0 0 15,0 0-15,0 21 0,-22 0 0,1 0 16,0 0-16,21 0 0,-22 0 16,1 21-16,0 21 0,-1-21 0,1 22 15,0-22-15,20 21 0,-20 1 0,21-22 16,0 21-16,0 0 0,21-20 15,-22 20-15,22-21 0,0 0 0,0 0 16,0 1-16,43-1 0,-22 0 16,0 0-16,0-21 0,22 0 0,-22 0 15,21 0-15,0 0 16,1 0-16,-1-21 0,0 21 0,1-21 16,-1 0-16,-21-1 0,22 1 0,-1 0 15,0-21-15,-21-1 0,22 22 16,-22-21-16,0-22 0,0 22 0,0-21 15,1-1-15,-22 1 0,21-1 16,-21 1-16,21-1 0,-21 1 0,0-1 16,0 22-16,0-1 0,0 1 0,0 21 15,0 0-15,0 0 0,0-1 16,-21 44 0,0-1-16,21 0 0,-22 21 15,1 1-15,21-1 0,0 0 16,0 22-16,-21-22 0,21 22 0,0-1 15,0 1-15,0-22 0,0 21 16,0-20-16,0 20 0,0-20 0,0-22 16,21 21-16,0 0 0,1-20 0,-1-1 15,0 0-15,0 0 0,21 0 16,-20-21-16,20 0 0,0 21 0,1-21 16,-1 0-16,0 0 0,22 0 0,-22 0 15,0-21-15,1 21 0,-1-21 16,0 21-16,1-21 0,-22 0 0,21 0 15,-21-1-15,22 1 0,-22-21 16,0 21-16,0-22 0,0 22 16,1-21-16,-22 0 0,0-1 0,0 1 15,0 0-15,0-1 0,0 22 16,0-21-16,-22 21 0,1-1 0,0 1 16,0 0-16,0 21 0,0 0 0,-1 0 15,-20 21-15,21 0 0,0 1 16,-22-1-16,22 21 0,0-21 0,-21 22 15,21-1-15,-1 0 0,1 1 16,0-1-16,21 0 0,0 1 0,0-22 16,0 21-16,0-21 0,0 0 0,0 1 15,0-1-15,0 0 0,21 0 16,0 0-16,1-21 0,-1 0 16,0 0-16,0 0 0,0 0 0,0 0 15,1 0-15,-1 0 0,0-21 16,0 21-16,0-21 0,0 0 0,22-22 15,-22 22-15,0-21 0,0 0 0,0-1 16,1-20-16,-22 20 0,21-41 16,0 20-16,0 1 0,0-22 0,-21 22 15,21-22-15,1 21 0,-1 1 16,-21-1-16,0 1 0,21 21 0,-21-1 16,21 1-16,-21 21 0,0 0 0,0-1 15,0 1-15,0 42 16,0 1-1,0-1-15,-21 21 0,21 0 0,-21 1 16,0 20-16,21-20 0,-22 20 16,22 1-16,0-1 0,0 1 0,0-1 15,0 1-15,0-1 0,0 1 16,0-22-16,0 0 0,0 1 0,0-1 16,22 0-16,-1-21 0,-21 1 0,21 20 15,0-21-15,0-21 0,-21 21 16,21 0-16,1-21 0,-1 0 15,0 0-15,0 0 0,0 0 16,0 0-16,1 0 0,-22-21 16,21 0-16,0 0 0,-21-21 15,0 20-15,21 1 0,0-21 16,0 0-16,-21 20 0,22-20 0,-1 0 16,0 21-16,0-22 0,0 22 0,0 0 15,1 0-15,20 0 0,-21-1 16,21 1-16,-20 21 0,20 0 0,-21 0 15,0 0-15,22 0 0,-22 21 0,0 1 16,0-1-16,0 21 0,0-21 16,1 22-16,-22-1 0,21-21 15,-21 21-15,0-20 0,0 20 0,0-21 16,0 0-16,0 22 0,0-22 16,0 0-16,-21 0 0,-1-21 15,1 0-15,21 21 0,-21-21 0,0 0 16,0 0-16,21-21 15,0 0-15,0 0 16,0 0-16,0-1 0,0-20 0,21 21 16,-21-21-16,21-1 0,0 1 15,0 0-15,-21-1 0,22 1 0,-1 0 16,0-1-16,0 22 0,-21-21 16,21 21-16,0-22 0,1 22 15,-1 0-15,0 0 0,0 0 16,0 21-16,0 0 0,1 0 0,-1 0 15,0 0 1,-21 21-16,21 0 0</inkml:trace>
  <inkml:trace contextRef="#ctx0" brushRef="#br0" timeOffset="5123.24">6308 5059 0,'0'21'0,"0"-42"0,21 63 0,-21-21 15,21-21 1,0 0-16,0 0 15,0 0-15,1-21 0,-1 21 16,0-21-16,0 0 0,0 0 16,0 0-16,1-1 0,-22 1 0,21 0 15,-21-21-15,21 21 0,-21-1 16,0 1-16,0 0 0,0 0 0,0 0 16,0 0-16,-21 21 15,0 0-15,-1 0 0,1 21 16,0 0-16,0 0 0,21 0 15,-21 22-15,0-22 0,21 0 0,0 21 16,0-21-16,0 22 16,-22-22-16,22 0 0,0 21 0,0-20 0,0-1 15,0 0-15,22-21 0,-22 21 16,21 0-16,0-21 0,0 0 16,0 0-16,22 0 0,20 0 15,-42 0-15,22 0 0,20-21 16,-21 21-16,1-21 0,-1 0 15,0 0-15,-20-1 0,20-20 16,0 21-16,-21-21 0,22 20 0,-22-20 16,0 0-16,0 21 0,-21-22 0,0 22 15,0 0-15,21 21 0,-21-21 16,-21 42 0,21 0-16,-21 0 0,21 0 15,0 1-15,0 20 0,0-21 16,0 0-16,0 0 0,0 22 0,0-22 15,0 0-15,0 0 0,0 0 16,0 1-16,0-1 0,21 0 16,-21 0-16,21-21 0,-21 21 0,0-42 62,-21 21-62,0-21 0,0 21 16,0 0-16,21-21 0,-21 21 0,-1-21 15,1 21-15,21 21 32,0 0-17,0 0-15,21-21 0,1 0 16,-1 21-16,0-21 0,0 0 16,0 0-16,0 0 0,22 0 0,-22 0 15,21 0-15,-21 0 0,22-21 0,-1 21 16,-21-21-16,22 0 0,-1 0 15,0 21-15,1-22 0,-1-20 0,-21 21 16,21 0-16,-20-22 0,-1 1 16,0 21-16,0-21 0,-21-1 0,21 22 15,-21-21-15,0 21 0,0-1 0,0 1 16,-21 21 0,21 21-16,0 1 15,0-1-15,0 0 0,0 0 16,0 21-16,0 1 0,0-22 0,0 21 15,21 1-15,-21-22 0,21 21 0,-21-21 16,0 0-16,0 22 0,0-22 16,0 0-16,0 0 0,0 0 0,0 1 15,0-1-15,-21 0 0,0-21 16,0 0-16,0 0 0,0 0 16,-1 0-16,1 0 15,21-21-15,0 0 16</inkml:trace>
  <inkml:trace contextRef="#ctx0" brushRef="#br0" timeOffset="6038.71">9102 4636 0,'0'-22'0,"0"44"0,-22-44 16,1 22-1,0 0-15,0 0 16,0 0-16,0 22 16,-1-1-16,1 0 0,-21 21 0,42 1 15,-21-22-15,0 21 0,-1 0 16,1 1-16,21-1 0,-21 0 16,21 1-16,0-22 0,0 21 0,0-21 15,21 1-15,0-1 0,1 0 0,-1-21 16,0 0-16,0 21 0,21-21 15,-20 0-15,20 0 0,0 0 0,-21-21 16,22 21-16,-1-21 0,-21 0 0,0-1 16,22 1-16,-22-21 0,-21 21 15,21-22-15,-21 1 0,0 0 0,0-1 16,0 1-16,0 0 0,0 21 0,0-22 16,-21 1-16,0 21 15,21 0-15,-21-1 0,21 1 0,-22 21 16,22-21-16,0 0 15,22 21 1,-1-21-16,21 21 16,-21 0-16,0-21 0,22-1 0,-1 22 15,0-21-15,-20 21 0,20-21 16,0 21-16,1-21 0,-1 0 0,-21 21 16,21-21-16,-20 21 0,-1 0 15,-21-22-15,21 22 0,-21-21 31,0 42-15,0 1-16,0-1 16,-21 0-16,21 0 0,-21 21 0,-1-20 15,1 20-15,21 21 0,-21-20 16,0 20-16,0 1 0,0-1 0,21 1 16,0-1-16,0 22 0,0-22 0,0 22 15,0-21-15,0 20 0,0 1 16,21 0-16,0-1 0,0-20 0,0 20 15,0 1-15,-21 0 0,22-22 0,-22 22 16,21-22-16,0 1 0,-21-1 0,0 22 16,0-21-16,0-1 15,0-21-15,0 22 0,0-22 0,0 22 16,-21-22-16,21 0 0,-21-20 16,-1 20-16,1-21 0,0 0 0,0 0 0,0-21 15,0 0-15,-1 0 0,1 0 16,0 0-16,0 0 0,0-21 0,-22 0 15,1-21-15</inkml:trace>
  <inkml:trace contextRef="#ctx0" brushRef="#br0" timeOffset="6135.66">9546 5630 0,'106'-148'16,"-85"127"-1,0-21-15,0 21 0,1-1 0,-1 1 16,0-21-16</inkml:trace>
  <inkml:trace contextRef="#ctx0" brushRef="#br0" timeOffset="6163.64">10012 5059 0,'0'0'16,"21"-21"-16,21 0 0</inkml:trace>
  <inkml:trace contextRef="#ctx0" brushRef="#br0" timeOffset="6547.42">10816 4085 0,'0'0'0,"0"-21"0,0 0 16,0 0-16,21 21 15,-21 21 1,0 21-16,0-21 0,0 22 15,0-1-15,0 22 0,0-22 16,-21 21-16,21 1 0,0-1 0,-21 1 16,0 21-16,0-22 0,21 1 0,-22-1 15,1 1-15,21-1 16,0-21-16,0 1 0,-21-1 0,21 0 16,0-20-16,0-1 0,0 0 0,0 0 15,21-21 16,-21-21-31,0 0 0,21 0 16,1-1-16,-22-20 0,21 0 16</inkml:trace>
  <inkml:trace contextRef="#ctx0" brushRef="#br0" timeOffset="7286.99">11239 4106 0,'22'-21'0,"-44"42"0,44-63 15,-22 21-15,0 42 16,0 0 0,0 0-16,0 1 0,0 20 15,0-21-15,0 21 0,-22 1 0,22 20 16,-21-20-16,21-1 0,0 0 16,0 1-16,-21 20 0,0-21 0,21 1 15,-21-1-15,21 0 0,0 1 0,-21-1 16,21 0-16,-22-20 0,22 20 15,0-21-15,0 0 0,0 0 16,0 1-16,0-44 31,0 1-31,0 0 16,22-21-16,-22 21 0,21-1 0,0-20 16,0 0-16,0-1 0,0 22 15,1-21-15,-1 0 0,21-1 0,-21 22 16,0-21-16,22 21 0,-22-1 0,0 1 15,0 21-15,0 0 0,1 0 16,-1 0-16,0 0 0,0 21 0,-21 1 16,0-1-16,0 21 0,0-21 0,0 22 15,0-1-15,0 0 16,0 1-16,0-1 0,0-21 0,0 21 16,21 1-16,-21-22 0,21 21 0,1-21 15,-22 1-15,21-1 0,0-21 16,0 21-16,21-21 0,-20 0 0,-1 0 15,21 0-15,0 0 0,-20 0 0,20-21 16,0 0-16,1 21 0,-22-22 16,21-20-16,-21 21 0,22 0 0,-22-22 15,21 1-15,-21 0 0,0 21 0,1-22 16,-22 1-16,0 0 0,0 20 16,0-20-16,0 21 0,0 0 0,-22 21 15,1 0 1,0 0-16,0 0 0,0 21 15,0 0-15,-1 0 0,1 22 0,0-22 16,21 21-16,0 0 0,0-20 0,0 20 16,0 0-16,0-21 0,0 22 15,0-22-15,21 0 0,0 0 0,1 0 16,-1-21-16,0 22 0,21-22 16,-21 0-16,22 0 0,-1 0 0,-21 0 15,22 0-15,-22-22 0,21 1 0,-21 0 16,0 0-16,1 0 0,-1 0 15,0-22-15,-21 22 0,0-21 0,0 21 16,0-22-16</inkml:trace>
  <inkml:trace contextRef="#ctx0" brushRef="#br0" timeOffset="7559.84">10499 4551 0,'21'21'16,"0"-21"-16,21-21 15,1 21-15,-22-21 0,21 21 16,22-21-16,-22 21 0,0 0 0,1-22 15,20 22-15,-21-21 0,1 21 0,-1 0 16,-21-21-16,22 21 0,-22-21 16,0 21-16,0 0 0,0 0 0</inkml:trace>
  <inkml:trace contextRef="#ctx0" brushRef="#br0" timeOffset="8383.36">13293 4191 0,'0'21'31,"0"0"-31,0 1 0,21-22 15,-21 21-15,42-21 0,-21 0 16,0 0-16,1 0 0,20 0 0,0 0 16,-21 0-16,22 0 0,-1-21 15,0 21-15,-20-22 0,20 1 16,0 21-16,1-21 0,-22 0 0,0 0 16,0 0-16,0-1 0,-21-20 15,21 21-15,-21 0 0,0-22 0,0 22 16,-21 0-16,0 0 0,-42-21 15,20 42-15,22 0 16,-21 0-16,-43 0 0,-84 63 16,126-21-1,1 1-15,0-1 0,-1 22 16,1-22-16,21 0 0,0 22 0,21-22 0,0 0 16,0-20-16,0 20 0,21-21 15,0 21-15,21-20 0,1-1 16,-22 0-16,21-21 0,1 21 0,-22 0 15,21-21-15,0 0 0,-20 0 16,20 0-16,-21 0 0,0 0 0,0 0 16,1 0-16,-1-21 0,-21 0 0,0 0 15,0 0 1,-21 21-16,-1 0 0,-20 0 16,21 0-16,0 0 0,-22 0 0,22 21 15,-21-21-15,0 21 16,-1 21-16,22-21 0,-21 1 0,-1 20 0,22-21 15,-21 21-15,21 1 0,0-22 0,21 21 16,0 1-16,0-22 16,0 0-16,0 21 0,0-21 0,21 1 15,0-1-15,0 0 0,21 0 0,-20-21 16,20 21-16,-21-21 0,21 0 16,1 0-16,-22 0 0,21 0 0,1 0 15,-1-21-15,0 0 0,1 0 0,-1 0 16,0-1-16</inkml:trace>
  <inkml:trace contextRef="#ctx0" brushRef="#br0" timeOffset="8711.18">14605 3662 0,'0'-42'0,"0"84"0,0-106 0,0 43 16,-21 21-1,0 0-15,-1 21 0,1 22 16,0-22-16,0 21 0,0 22 0,0-1 16,-1 1-16,1-1 0,0 22 0,0 0 15,0-22-15,0 22 0,-1-22 16,22 1-16,-21-1 0,21 1 16,-21-1-16,21-20 0,-21-1 0,21 21 15,0-20-15,0-22 0,0 21 0,0-21 16,0 22-16,0-22 0,0 0 15,0 0-15,21-21 16,0 0 0,0 0-16,-21-21 0,22 0 0,20-21 15,-21 20-15,0 1 16,-21 0-16,0 0 0</inkml:trace>
  <inkml:trace contextRef="#ctx0" brushRef="#br0" timeOffset="10683.04">14436 4784 0,'0'21'16,"0"0"-16,0 0 15,0 0 1,21-21 0,0 0-16,0 0 0,0 0 15,0 0-15,22-21 0,-22 0 0,0 21 16,0-21-16,0 0 0,1 0 16,-1 21-16,0-22 0,0 1 0,0 0 15,-21-21-15,21 21 0,-21-1 16,0 1-16,0 0 0,0 0 0,-21 0 15,0 21-15,0 0 0,0 0 16,0 0-16,-1 21 0,-20 0 16,21 0-16,0 0 0,-22 1 0,22 20 15,0 0-15,0-21 0,21 22 0,0-1 16,0 0-16,0 1 16,0-22-16,0 21 0,0-21 0,0 1 15,0 20-15,21-21 0,0 0 0,0-21 16,22 21-16,-22-21 0,0 0 15,21 0-15,1 0 0,-22 0 0,21 0 16,1 0-16,-1 0 0,0-21 0,1 0 16,-1 0-16,-21 0 0,21 0 15,-20-22-15,20 1 0,-21 0 0,21-1 16,-20 1-16,-1 0 0,0-1 0,21 1 16,-42 21-16,21-22 15,-21 22-15,22 0 0,-22 0 0,0 42 31,-22 0-15,22 0-16,-21 1 0,21-1 0,-21 21 16,21-21-16,0 22 0,0-22 0,-21 21 15,21-21-15,-21 22 0,21-22 16,0 0-16,0 21 0,0-21 0,0 1 16,0-1-16,0 0 15,0-42 32,0 0-47,0-1 0,21 1 0,-21 0 16,21-21-16,0 21 0,0-22 0,1 1 15,20 0-15,-21 20 0,0-20 16,22 0-16,-1 21 0,-21-22 0,21 22 16,-20 0-16,-1 0 0,21 21 15,-21 0-15,0 0 0,1 0 16,-1 21-16,0 0 0,-21 0 15,0 22-15,0-22 0,0 0 0,0 21 16,0 1-16,0-22 0,0 21 16,0 0-16,0 1 0,0-22 15,0 0-15,0 21 0,0-20 0,0-1 16,0 0-16,0 0 16,0-42 15,0 0-31,21 0 15,-21-1-15,21-20 0,0 21 0,-21-21 16,22-1-16,-1 22 0,21-21 0,-21-1 16,0 1-16,1 0 0,20 21 15,-21-22-15,0 22 0,0 0 0,1 0 16,-1 21-16,0 0 0,0 0 16,0 0-1,-21 21-15,0 0 0,0 21 16,0-20-16,0 20 0,0-21 15,0 21-15,0-20 0,0 20 0,0 0 16,0-21-16,0 1 0,0 20 0,0-21 16,0 0-16,0 0 0,21 1 15,1-22-15,-1 0 0,0 0 16,0 0-16,0 0 0,0 0 0,22 0 16,-22 0-16,21 0 0,-21-22 15,22 1-15,-22 0 0,21 0 0,-21 0 16,22 0-16,-22-22 0,21 1 15,-21 21-15,1-22 0,-1 1 16,-21 21-16,0-21 0,0 20 0,0 1 16,0 0-16,0 0 0,0 0 0,-21 21 15,-1 0-15,1 0 16,0 0-16,0 0 0,-21 21 0,20 0 16,1 0-16,0 0 0,0 1 0,0-1 15,21 0-15,0 21 0,0-21 16,0 1-16,0-1 0,0 0 0,0 0 15,0 21-15,0-20 0,21-1 0,0-21 16,21 21-16,-20 0 0,-1-21 16,21 21-16,-21-21 0,22 0 0,-22 0 15,21 0-15,-21 0 0,0 0 16,22 0-16,-22 0 0,0-21 16,0 21-16,0-21 0,-21 0 0,22-22 15,-22 22-15,21 0 0,-21-21 0,0 21 16,0-1-16,0-20 0,0 21 15,0 0-15,0 0 0,0-1 16,0 44 15,0-1-31,0 0 0,0 0 16,-21 0-16,21 22 0,0-22 16,0 0-16,0 0 0,0 0 15,0 0-15,0 1 16,0-44 31,0 1-47,0 0 15,0 0-15,21 0 0,-21 0 0,21-1 16,0-20-16,-21 21 0,21 0 0,0 0 16,-21-1-16,22 1 0,-1 21 15,-21 21 1,0 1-16,0-1 15,0 0-15,0 21 16,0-21-16,0 1 0,21 20 0,0-21 16,0 0-16,0 0 0,1 1 0,-22-1 15,21 0-15,0 0 0,0 0 16,0-21-16,0 0 0,1 21 0,-1-21 16,0 0-16,0 0 0,0 0 0,0 0 15,1-21-15,-1 0 0,0 0 16,0 0-16,0 0 0,0-1 15,-21-20-15,22 0 0,-1-1 0,0 1 16,0 0-16,0-22 0,0 22 0,1-22 16,-1 1-16,0-1 0,0 1 0,0-1 15,0 1-15,1 21 0,-22-22 16,0 22-16,21-1 0,-21 22 16,0 0-16,0 0 0,-21 21 31,-1 42-31,1-21 0,0 22 0,0-1 15,0 22-15,0-22 0,21 21 16,0 1-16,-22-22 0,22 22 0,-21-22 16,21 22-16,0-22 0,0 0 0,0 1 15,0-1-15,0 0 0,0 1 16,21-22-16,1 0 0,-22 21 0,0-21 16,21 1-16,0-1 15,0-21 1,0 0-16,0 0 0,1 0 15,-1-21-15,0-1 16,0 1-16,-21 0 0,21-21 16,0 21-16,-21-1 0,22-20 0</inkml:trace>
  <inkml:trace contextRef="#ctx0" brushRef="#br0" timeOffset="10798.97">17399 4424 0,'0'0'0</inkml:trace>
  <inkml:trace contextRef="#ctx0" brushRef="#br0" timeOffset="10939.89">17526 4466 0,'21'0'0,"21"0"16,-20 0-16,232 0 31,-212 0-31,0 0 0,-21 0 0,22 0 16,-22 0-16,0 0 0,0 0 0,-42 0 47,0 0-32,0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5D11-6BF3-4635-BBE9-9C9CCB420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A6A08-DACB-4822-B0BC-A70FE032F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F16F-C8A2-493B-AE9C-2D358CC3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E0252-C650-42D5-B2F4-08165598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AD02-78C5-4F9A-A708-1D5194F9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5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3578-0334-4C81-BE0C-22FA3784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C4F4B-AEEF-43AB-A324-65485FC7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B047-3D8E-44B5-9F72-9B5201B7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BDCB-4924-4F3F-BE4E-13623DF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39C9-648E-4F4F-BA16-1B395D7E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9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C16B-FAB1-4DFC-A802-2B851A43A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6447-B6A6-4B5B-9CCF-EEF2265B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A9B1-05AE-47C9-98DF-AB574B51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DFA3-4073-474A-9935-62E99339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CAEB-1DC0-4DC8-A27D-8D140416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48B6-B66B-4E87-A4D4-868EA092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0F58-535A-4EF4-A5ED-DF7B6130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2CA7-5A69-49C2-8BAD-3727BE3E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31E5F-3C44-4C74-AFF7-933AB250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2833-1D7C-41CA-8AC7-099B9A5B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4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D355-C4EE-4BEA-B28D-017BC084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C6B60-C1F9-4CFE-9174-A40713A2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DCFE-A4A2-41E7-A47A-92984531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0B70-8C0A-403D-9537-B911FB72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EEE7-EECF-4940-9F36-59524E5B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3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7942-4FC5-49C1-902C-3086A924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8742-494B-47B2-948F-1F4AA843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DCB6B-523B-4F0A-A8C4-DCFF43021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AFA2-C992-42AE-A7B6-AF73DABB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F4E3-6EC5-49C1-A205-8CDA1404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6B27A-647A-44CE-8A86-D92347E8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6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4733-B5AB-447C-8DA4-54184DBA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AC63-A7BA-47BA-926C-5B42226EF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1727-8FF1-4CDF-9A65-6A997F03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300F4-264B-49CC-A8CC-1EEF0D42F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F1CEB-CFAD-4901-8B0F-6F8DE738D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6B077-BF6D-4E41-AE83-22F43E7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F9B4F-3A18-4BEC-85BF-93CDF117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40FD0-1ED9-4CFE-9AD9-F707A2A7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8048-B396-413E-BA2A-36314E66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FD76-F928-49CE-A8CB-EA8C0E14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8CDC6-5004-44BB-9EF7-CAD47168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E4501-1F85-49FB-B669-4E2AB257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5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72381-B0AF-4CF0-8A8B-D0718700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42BD4-4FC3-4457-B2D2-7A8B02B9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EDBD6-49B8-41C7-883B-82E9E88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623B-5E19-4382-8136-4093D574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260B-F1E8-4829-9CE6-05B95722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3D000-FA70-4EDF-B66A-1CA86607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A5C98-67AA-4E7F-875C-96BCDF6D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CA548-4B6B-4BF2-9A60-41283CB7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8066-0776-44D7-B1A9-A2B5150E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3FE8-B9A2-47B0-A33A-98576E28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CB4DB-A042-4DA7-9BCA-602254217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B57E1-188A-4865-9106-BE87D6D0C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B455-7BB5-49C2-9B83-A213D102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8379-9419-482D-B01F-32C334AB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E4EEB-29F1-426A-978C-F7F2EC32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0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5A3FB-A1F1-4197-AA74-45B171A7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F7E7C-F828-4003-879F-2A2CFEF9D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109F-64D8-444F-A5FA-F35AE0FB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0EBC-D764-45FE-8530-D3CBA365AC6D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ED90-39B3-4EC2-9EDF-CB78CF9F5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71EE-F813-4DFD-A471-3353137AC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B1A9-D017-47BB-9818-4A3C1AD27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4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1AC3-CB75-4B05-832A-4F54996D3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B2C5-F950-4D6F-9DFD-B628392B1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608D34-5F8B-4737-8A4B-059DE71B8744}"/>
                  </a:ext>
                </a:extLst>
              </p14:cNvPr>
              <p14:cNvContentPartPr/>
              <p14:nvPr/>
            </p14:nvContentPartPr>
            <p14:xfrm>
              <a:off x="1165680" y="327600"/>
              <a:ext cx="8435880" cy="283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608D34-5F8B-4737-8A4B-059DE71B8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318240"/>
                <a:ext cx="845460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29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CDBE7E-912C-4856-B5D4-18ECD17CDDE7}"/>
                  </a:ext>
                </a:extLst>
              </p14:cNvPr>
              <p14:cNvContentPartPr/>
              <p14:nvPr/>
            </p14:nvContentPartPr>
            <p14:xfrm>
              <a:off x="1493640" y="99000"/>
              <a:ext cx="2895840" cy="290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CDBE7E-912C-4856-B5D4-18ECD17CDD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89640"/>
                <a:ext cx="2914560" cy="29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44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05C8D8-F414-41EA-ABD8-75955320CD63}"/>
                  </a:ext>
                </a:extLst>
              </p14:cNvPr>
              <p14:cNvContentPartPr/>
              <p14:nvPr/>
            </p14:nvContentPartPr>
            <p14:xfrm>
              <a:off x="838080" y="137160"/>
              <a:ext cx="682812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05C8D8-F414-41EA-ABD8-75955320CD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127800"/>
                <a:ext cx="684684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47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041C7B-4506-4858-984C-B235A133B124}"/>
                  </a:ext>
                </a:extLst>
              </p14:cNvPr>
              <p14:cNvContentPartPr/>
              <p14:nvPr/>
            </p14:nvContentPartPr>
            <p14:xfrm>
              <a:off x="83880" y="0"/>
              <a:ext cx="9144360" cy="37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041C7B-4506-4858-984C-B235A133B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9163080" cy="37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42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4E1B58-0D36-4D9D-8AE1-08173E9C9480}"/>
                  </a:ext>
                </a:extLst>
              </p14:cNvPr>
              <p14:cNvContentPartPr/>
              <p14:nvPr/>
            </p14:nvContentPartPr>
            <p14:xfrm>
              <a:off x="609480" y="122040"/>
              <a:ext cx="9060480" cy="390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4E1B58-0D36-4D9D-8AE1-08173E9C94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12680"/>
                <a:ext cx="9079200" cy="39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95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D88C7C-444E-423F-9043-271F6A96F121}"/>
                  </a:ext>
                </a:extLst>
              </p14:cNvPr>
              <p14:cNvContentPartPr/>
              <p14:nvPr/>
            </p14:nvContentPartPr>
            <p14:xfrm>
              <a:off x="609480" y="0"/>
              <a:ext cx="876348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D88C7C-444E-423F-9043-271F6A96F1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878220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60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ACD561-F821-4368-8732-99A02FE682AB}"/>
                  </a:ext>
                </a:extLst>
              </p14:cNvPr>
              <p14:cNvContentPartPr/>
              <p14:nvPr/>
            </p14:nvContentPartPr>
            <p14:xfrm>
              <a:off x="556200" y="243720"/>
              <a:ext cx="7064280" cy="435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ACD561-F821-4368-8732-99A02FE68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234360"/>
                <a:ext cx="7083000" cy="43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5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72E316-4078-49FE-9957-9102EC28AE04}"/>
                  </a:ext>
                </a:extLst>
              </p14:cNvPr>
              <p14:cNvContentPartPr/>
              <p14:nvPr/>
            </p14:nvContentPartPr>
            <p14:xfrm>
              <a:off x="739080" y="0"/>
              <a:ext cx="7308000" cy="166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72E316-4078-49FE-9957-9102EC28AE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-9360"/>
                <a:ext cx="7326720" cy="16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B7B2FD-B8A0-4F94-B777-E763F3C2ABFA}"/>
                  </a:ext>
                </a:extLst>
              </p14:cNvPr>
              <p14:cNvContentPartPr/>
              <p14:nvPr/>
            </p14:nvContentPartPr>
            <p14:xfrm>
              <a:off x="998280" y="960120"/>
              <a:ext cx="7742160" cy="340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B7B2FD-B8A0-4F94-B777-E763F3C2AB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920" y="950760"/>
                <a:ext cx="7760880" cy="34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70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FDC81-0A01-42BB-9AE9-69B2024EBF64}"/>
                  </a:ext>
                </a:extLst>
              </p14:cNvPr>
              <p14:cNvContentPartPr/>
              <p14:nvPr/>
            </p14:nvContentPartPr>
            <p14:xfrm>
              <a:off x="358200" y="243720"/>
              <a:ext cx="7162920" cy="378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FDC81-0A01-42BB-9AE9-69B2024EBF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34360"/>
                <a:ext cx="7181640" cy="38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9F0371-AC97-46F2-9ECA-52DA6BBB227A}"/>
                  </a:ext>
                </a:extLst>
              </p14:cNvPr>
              <p14:cNvContentPartPr/>
              <p14:nvPr/>
            </p14:nvContentPartPr>
            <p14:xfrm>
              <a:off x="243720" y="0"/>
              <a:ext cx="9502560" cy="640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9F0371-AC97-46F2-9ECA-52DA6BBB22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" y="-9360"/>
                <a:ext cx="952128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14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545A2E-D80B-48B7-99F7-20BA1382C191}"/>
                  </a:ext>
                </a:extLst>
              </p14:cNvPr>
              <p14:cNvContentPartPr/>
              <p14:nvPr/>
            </p14:nvContentPartPr>
            <p14:xfrm>
              <a:off x="1302840" y="502920"/>
              <a:ext cx="333792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545A2E-D80B-48B7-99F7-20BA1382C1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493560"/>
                <a:ext cx="335664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70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A9806F-70CC-4D7C-AC91-ABE3FC64C95B}"/>
                  </a:ext>
                </a:extLst>
              </p14:cNvPr>
              <p14:cNvContentPartPr/>
              <p14:nvPr/>
            </p14:nvContentPartPr>
            <p14:xfrm>
              <a:off x="159840" y="830520"/>
              <a:ext cx="6347880" cy="165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A9806F-70CC-4D7C-AC91-ABE3FC64C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821160"/>
                <a:ext cx="6366600" cy="16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7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3E5595-D3CF-4783-95DC-657E6E17A6FC}"/>
                  </a:ext>
                </a:extLst>
              </p14:cNvPr>
              <p14:cNvContentPartPr/>
              <p14:nvPr/>
            </p14:nvContentPartPr>
            <p14:xfrm>
              <a:off x="159840" y="7560"/>
              <a:ext cx="7285320" cy="332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3E5595-D3CF-4783-95DC-657E6E17A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1800"/>
                <a:ext cx="730404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67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E877-67A4-4DCD-B47C-6E701062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5653-74B7-472D-B444-C30CB578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60C3DD-7D94-4402-8934-4081377CC859}"/>
                  </a:ext>
                </a:extLst>
              </p14:cNvPr>
              <p14:cNvContentPartPr/>
              <p14:nvPr/>
            </p14:nvContentPartPr>
            <p14:xfrm>
              <a:off x="1203840" y="243720"/>
              <a:ext cx="4183920" cy="26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60C3DD-7D94-4402-8934-4081377CC8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234360"/>
                <a:ext cx="420264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25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2021-08-14T08:16:40Z</dcterms:created>
  <dcterms:modified xsi:type="dcterms:W3CDTF">2021-08-14T08:17:18Z</dcterms:modified>
</cp:coreProperties>
</file>