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6:10:52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1016 0,'0'-21'15,"0"0"1,0 0-16,0-1 0,0 1 16,0 0-16,0 0 31,0 42 0,0 0-31,0 22 16,-21-1-16,21 0 0,0 1 0,0-1 15,-21 0-15,21 22 0,0-22 16,0 22-16,0-22 0,-21 21 0,21-20 16,0 20-16,-21-20 15,21 20-15,0-21 0,0 1 0,0-1 16,0 0-16,0-20 0,0-1 16,0 21-16,0-21 0,0 0 15,0-42 32,0 0-47,0 0 0,0-21 16,0 20-16,0-20 0</inkml:trace>
  <inkml:trace contextRef="#ctx0" brushRef="#br0" timeOffset="2540.06">2011 783 0,'0'0'0,"0"-21"16,21 21-16,0 0 15,-21 42 32,21-20-47,-21 20 0,21-21 16,1 43-16,-1-22 0,0 0 0,0 1 15,0 20-15,22-21 0,-22 1 16,0-1-16,0 0 0,0 1 16,-21-1-16,21 0 0,1 1 0,-1-22 15,-21 21-15,0-21 0,21 1 16,0-1-16,-21 0 0,0 0 0,0 0 15,21-21-15,-21 21 0,21-21 16,-21-21 31,0 0-47,0 0 0,0 0 16,0 0-16</inkml:trace>
  <inkml:trace contextRef="#ctx0" brushRef="#br0" timeOffset="2859.87">2625 720 0,'0'0'0,"0"42"0,0-21 15,0 43-15,0-22 0,0 22 0,-22-22 16,1 21-16,21 1 0,0-22 16,-21 22-16,0-1 0,21-20 15,0 20-15,-21-21 0,21 1 0,-21-1 16,21 0-16,0 1 0,-22-1 16,22-21-16,0 0 0,0 22 0,0-22 15,0 0-15,22-21 31,-1-21-31,-21 0 16,21 0-16,0-22 0</inkml:trace>
  <inkml:trace contextRef="#ctx0" brushRef="#br0" timeOffset="3308.63">3027 1249 0,'0'21'0,"-21"-21"0,-1 21 15,22 0-15,-21 1 0,0-1 16,21 0-16,0 0 0,-21 21 0,21-20 16,-21-1-16,21 21 0,-21-21 15,21 22-15,0-22 0,0 0 0,0 0 16,0 0-16,0 0 0,21 1 15,0-1-15,0-21 0,0 0 0,0 0 16,1 0-16,-1 0 0,21 0 16,-21-21-16,0-1 0,22 1 15,-22 0-15,21 0 0,-21-21 0,1 20 16,-1-20-16,0 21 0,-21-21 16,0-1-16,0 22 0,0-21 15,0-1-15,0 22 0,0-21 16,-21 21-16,0 0 0,-1-1 0,1 22 15,0 0-15,0-21 0,0 21 16,0 0-16,-1 0 0,1 0 0,0 0 16,0 21-16,0-21 0,0 22 15,21-1-15,0 0 0,0 0 16,0 0-16,21 0 16,0-21-1,0 0-15</inkml:trace>
  <inkml:trace contextRef="#ctx0" brushRef="#br0" timeOffset="4483.93">4741 1101 0,'0'0'0,"0"-21"0,0-1 15,0 1-15,0 0 16,0 0-16,0 0 0,-42 0 0,42-1 16,-42 1-16,20 21 0,1-21 15,0 21-15,-21 0 0,21 0 16,-22 0-16,1 0 0,0 21 16,-1-21-16,1 21 0,0 22 15,-1-22-15,1 21 0,0-21 0,-1 22 16,22-1-16,-21-21 0,21 22 15,-1-22-15,22 0 0,0 21 0,0-21 16,0 1-16,0-1 0,22 0 16,-1 0-16,21 0 0,-21-21 15,0 21-15,22-21 0,-22 22 16,21-1-16,1-21 0,-1 21 0,0 0 16,1 0-16,-1 0 0,0 1 15,-21-1-15,22 0 0,-22 0 16,0 0-16,-21 0 0,0 1 15,0 20-15,-21-21 0,0 0 0,-22 0 16,22 1-16,-21-1 0,0 0 16,-1-21-16,-20 21 0,20 0 0,-20-21 15,21 0-15,-22 0 0,22 0 16,-1 0-16,1 0 0,0 0 0,-1-21 16,22 0-16,0 0 0,-21 0 15,21-22-15,-1 22 0,1-21 0,21-1 16,0 1-16,0 21 0,-21-21 15,21 20-15,0 1 0,0-21 0,0 21 16,0 0 0,21 21-16,0 0 15,-21 21 1,22 0-16,-22 0 0,21 21 0,0-20 16,-21 20-16,21-21 0,0 21 15,0-20-15,1 20 0,-1-21 0,-21 21 16,42-20-16,-21-1 0,0 0 15,1 0-15,-1 0 0,21-21 0,-21 0 16,22 21-16,-22-21 0,21 0 16,0 0-16,1 0 0,-1-21 0,0 21 15,1-21-15,-1 0 0,0 0 16,1 0-16,-1-22 0,0 22 16,-20-21-16,20-1 0,-21 22 15,0-21-15,0 21 0,1 0 0,-22-22 16,0 22-16,0 0 0,0 0 15,0 0-15,-22 21 16,1 21 0,0 0-16,21 0 0,-21 0 15,21 0-15,0 22 0,0-22 16,0 0-16,0 21 0,0-20 0,0-1 16,0 21-16,0-21 0,0 0 15,21 1-15,0-1 0,-21 0 0,21 0 16,1-21-16,-1 0 0,0 21 15,21-21-15,-21 0 0,1 0 16,20 0-16,-21 0 0,21-21 0,-20 0 16,-1 0-16,21 0 0,-21-1 15,0-20-15,1 21 0,-1-21 0,-21-1 16,21 22-16,-21-21 0,21 21 16,-21-1-16,0 1 0,0-21 0,0 21 15,0 0-15,0 42 47,0 0-47,0 0 0,-21 0 0,21 0 16,0 1-16,0-1 15,0 21-15,0-21 0,0 0 0,0 1 16,0 20-16,0-21 0,0 0 16,0 0-16,0 1 0,0-1 0,21-21 15,-21 21-15,21-21 0,0 0 16,-21 21-16,22-21 0,-1 0 0,0 0 15,0-21-15,0 21 16,0-21-16,1 0 0</inkml:trace>
  <inkml:trace contextRef="#ctx0" brushRef="#br0" timeOffset="4779.43">5842 1376 0,'0'0'0,"0"-21"0,0 0 15,-21 21-15,0 0 16,-1 0-16,1 0 0,0 0 0,0 0 16,0 21-16,0 0 0,-1 0 15,1 0-15,0 0 0,21 22 0,-21-22 16,0 0-16,0 21 0,21 1 16,0-22-16,0 21 0,0-21 15,0 22-15,0-22 0,0 0 16,0 0-16,0 0 0,0 1 0,21-1 15,0-21-15,0 21 0,21-21 0,-20 0 16,20 0-16,-21 0 0,21 0 16,1 0-16,-22 0 0,21 0 0,1 0 15,-1-21-15,-21 0 0,21-1 16,-20-20-16,-1 21 0</inkml:trace>
  <inkml:trace contextRef="#ctx0" brushRef="#br0" timeOffset="5300.35">6286 699 0,'-84'42'32,"84"0"-32,0 1 0,0-1 15,0 0-15,0 22 0,0-22 0,0 22 16,0-1-16,0-21 0,0 22 15,0-22-15,0 22 0,0-22 0,0 0 16,0 1-16,0 20 0,0-42 16,0 22-16,0-1 0,0-21 0,0 22 15,0-22-15,0 0 0,0 0 16,0-42 15,0 0-15,0-22-16,0 22 0,0 0 0,0-21 15,0 21-15,0-22 0,0 1 16,0 21-16,21-22 0,0 22 0,0-21 16,0 21-16,1 0 0,20-1 15,0 1-15,1 0 0,-1 0 16,0 0-16,1 21 0,20 0 0,-21 0 16,1 21-16,-1 0 0,0 0 0,-20 0 15,-1 1-15,0-1 16,0 21-16,-21-21 0,0 0 0,0 22 15,0-22-15,0 21 0,0-21 16,-21 22-16,0-22 0,0 0 0,-1 21 16,1-20-16,0-1 0,0-21 0,21 21 15,-21-21-15,21 21 16,-21-21-16,21-21 16</inkml:trace>
  <inkml:trace contextRef="#ctx0" brushRef="#br0" timeOffset="8033.03">7662 1122 0,'-21'21'31,"21"0"-31,0 0 16,-21-21-16,21 22 0,0-1 15,0 0 1,0 0 0,21-21-16,0 0 15,0 0 16,1 0 94</inkml:trace>
  <inkml:trace contextRef="#ctx0" brushRef="#br0" timeOffset="8743.62">7662 1207 0,'-21'0'31,"0"0"-31,21 21 0,0 0 16,0 0-1,0 0 1,0 0-16,21-21 16,0 0-1,0 0-15,1 0 0,-1 0 0,21 0 16,-21 0-16,22-21 0,-1 0 16,0 21-16,-21-21 0,22 0 0,-1 0 15,0-22-15,-20 22 0,-1 0 16,0-21-16,0 20 0,-21-20 0,0 21 15,0-21-15,0 20 0,-21-20 16,0 21-16,0 0 0,-22 0 16,1-1-16,0 22 0,-1 0 15,-20 0-15,20 0 0,-20 22 16,-1-22-16,22 42 0,-21-21 0,20 21 16,1 1-16,0-1 0,-1 0 15,1 1-15,21-1 0,0 0 0,-1 1 16,22-22-16,0 21 0,0 1 15,0-22-15,0 0 0,43 0 0,-22 21 16,0-20-16,21-22 0,1 21 16,20 0-16,-20-21 0,-1 0 0,21 0 15,-20 0-15,-1 0 0,0 0 16,1 0-16,-22 0 0,21 0 0,-21 0 16,-21-21-1,-21 21-15,0 0 16,0 0-16,-21 0 0,-1 0 15,-20 0-15,20 0 0,-20 21 0,21 0 16,-22 0-16,22 22 0,-1-22 16,1 21-16,21 0 0,0 1 0,-22-1 15,43 0-15,0 1 0,-21-1 16,21 0-16,0-20 0,0 20 0,21-21 16,1 0-16,-1 0 0,0 1 0,21-1 15,1 0-15,-1-21 16,0 0-16,22 0 0,-22 0 0,22 0 15,-1 0-15,-21-21 0,22 0 16,-1-1-16,-20 1 0,20-21 0,-20 0 16,-1-1-16</inkml:trace>
  <inkml:trace contextRef="#ctx0" brushRef="#br0" timeOffset="9039.45">8594 699 0,'0'0'0,"-22"21"0,1 21 15,0 0-15,0 22 0,0-1 16,0 1-16,-1-1 0,22 1 0,-21-1 16,0 22-16,21-21 0,-21-1 15,0 22-15,0-1 0,21-20 0,-22-1 16,1 1-16,21-1 0,-21 1 15,21-22-15,0 1 0,0-1 0,0 0 16,0-21-16,0 1 0,0-1 16,0 0-16,21-21 0,0 0 0,1 0 15,-1 0-15,0 0 16,-21-21-16,21 0 0,0-22 16,0 22-16</inkml:trace>
  <inkml:trace contextRef="#ctx0" brushRef="#br0" timeOffset="9444.31">8551 1863 0,'0'21'32,"21"-21"-17,1 0-15,-1 0 16,0 0-16,21 0 0,-21 0 0,22-21 15,-22 21-15,21-21 0,1-1 0,-22 1 16,21 0-16,-21 0 0,0 0 16,1 0-16,-22-22 0,0 22 0,0 0 15,0 0-15,0 0 0,-22 21 16,1 0-16,0 0 0,0 0 16,-21 0-16,-1 21 0,22 0 15,-21 0-15,21 21 0,-22-20 0,22 20 16,0 0-16,0 1 0,0-1 15,21-21-15,-22 21 0,22-20 0,0 20 16,0-21-16,0 0 16,0 0-16,0 1 0,22-1 0,-1-21 15,0 21-15,21-21 0,-21 0 0,22 0 16,-1 0-16,0 0 0,1 0 16,20-21-16,-20 21 0,-1-21 0,0-1 15,1-20-15,-1 21 0,0-21 16</inkml:trace>
  <inkml:trace contextRef="#ctx0" brushRef="#br0" timeOffset="10031.48">9313 1926 0,'0'21'16,"0"1"-1,0-1-15,0 0 0,0 0 0,0 0 16,0 0-16,0 1 16,0-1-16,0-42 31,0-1-15,0 1-16,0 0 15,0-21-15,0 21 0,0-22 16,0 1-16,0 0 0,0-1 0,0 22 15,21-21-15,1-1 0,-1 1 16,0 21-16,0-21 0,0 20 0,0 1 16,22 0-16,-22 21 0,21 0 0,1 0 15,-22 0-15,21 0 0,-21 0 16,22 21-16,-22 0 0,21 1 0,-21 20 16,22-21-16,-22 21 0,0 1 15,-21-1-15,0 0 0,0 1 0,0-1 16,0-21-16,0 22 0,0-22 15,0 0-15,0 0 0,0 0 16,0 0-16,-21-21 0,0 22 0,-1-22 31,22-22-15,0 1-16,0 0 0,0 0 16,0 0-16,0 0 0,22-22 0,-22 1 15,21 21-15,21-22 0,-21 1 16,0 0-16,22-1 0,-1 1 0,-21 21 15,22-21-15,-1 20 0,0 22 0,1 0 16,-1 0-16,0 0 0,1 0 16,-22 22-16,21-1 0,-42 0 0,0 0 15,0 0-15</inkml:trace>
  <inkml:trace contextRef="#ctx0" brushRef="#br0" timeOffset="10131.42">10329 2074 0,'21'0'31,"1"-21"-15,-1 21-16,-21-21 0,21 0 0,0 0 15</inkml:trace>
  <inkml:trace contextRef="#ctx0" brushRef="#br0" timeOffset="10528.29">10647 1863 0,'0'21'16,"21"-21"-16,0 0 15,0 0-15,0 0 16,1 0-16,-1-21 0,0 21 0,-21-21 16,42-1-16,-21 1 15,1 0-15,-1 0 0,-21 0 0,21-22 16,-21 22-16,0 0 0,0 0 0,0 0 15,-21 0-15,0 21 16,-1 0-16,1 0 0,-21 0 16,21 0-16,-22 21 0,22 0 15,0 0-15,-21 0 0,21 0 0,-1 22 16,1-1-16,21-21 0,0 22 16,-21-22-16,21 21 0,0-21 0,0 0 15,0 1-15,0-1 0,0 0 0,21 0 16,0 0-16,1-21 0,-1 21 15,0-21-15,0 0 0,21 0 0,-20 0 16,20 0-16,-21 0 0,21 0 16,1 0-16,-1-21 0,0 0 0,1 0 15,-1 0-15,-21 0 0,22-1 16,-1 1-16</inkml:trace>
  <inkml:trace contextRef="#ctx0" brushRef="#br0" timeOffset="11040.17">11218 1863 0,'0'42'16,"0"-21"-16,0 0 15,0 1-15,0-1 0,0 0 16,0 0-16,0 0 15,0 0-15,0-42 47,0 0-47,0 0 16,0 0-16,0 0 0,0-1 16,0 1-16,0-21 0,0 21 0,0-22 15,21 22-15,1-21 0,-1 21 16,0 0-16,0-22 0,0 22 0,0 0 15,22 0-15,-1 0 0,-21-1 16,22 1-16,-1 21 0,-21 0 16,21 0-16,1 0 0,-22 21 0,21 1 15,-21-1-15,1 0 0,-22 21 16,-22-21-16,22 22 0,22-1 0,-22-21 16,0 22-16,0-22 0,0 21 0,0-21 15,-22 0-15,1 1 0,0-1 16,21 0-16,0 0 0,-21-21 0,0 21 15,21-42 32,21 0-47,0 0 16,0 0-16,0-22 0,1 22 16,-1-21-16</inkml:trace>
  <inkml:trace contextRef="#ctx0" brushRef="#br0" timeOffset="11351.99">12298 1185 0,'0'0'0,"-21"0"32,21 22-32,-22-1 0,1 0 15,0 0-15,21 0 0,-21 22 16,0-1-16,0 0 0,-1 1 15,1-1-15,21 0 0,-21 22 16,0-22-16,0 0 0,21 1 0,0-1 16,0 0-16,-21 1 0,21-1 0,0-21 15,0 22-15,0-22 0,0 0 16,0 0-16,21 0 0,0-21 16,0 0-16,0 0 0,22 0 15,-22 0-15,0 0 0,0 0 16,0 0-16,0-21 0,1 0 15,-1 0-15,0 0 0,0-1 0,0-20 16</inkml:trace>
  <inkml:trace contextRef="#ctx0" brushRef="#br0" timeOffset="11543.88">11980 1524 0,'0'0'0,"-21"0"0,-21 0 31,63 0-15,21 0-16,-21 0 0,1 0 16,20 0-16,-21 0 15,21 0-15,-20 0 0,20 0 0,0 0 0,-21 0 16,22 0-16,-43-21 0,21 0 0,21 0 16,1 21-16</inkml:trace>
  <inkml:trace contextRef="#ctx0" brushRef="#br0" timeOffset="12163.67">13039 1207 0,'0'0'0,"0"21"0,21-21 31,0 0-31,0 0 0,0 0 16,0 0-16,1 0 0,20 0 16,0-21-16,1 21 0,-22-22 0,21 22 15,0-21-15,1 0 0,-22 0 16,21 21-16,-21-21 0,-21 0 0,0-1 16,0 1-16,0 0 0,0 0 15,-21 21-15,0 0 0,-21 0 16,-1 0-16,22 0 0,-21 0 15,0 0-15,-22 21 0,22 0 16,-1 0-16,22 1 0,-21-1 16,21 0-16,0 0 0,-1 0 0,22 0 15,0 1-15,0-1 0,0 0 16,0 0-16,0 0 0,22 0 0,20 1 16,-21-22-16,21 21 0,-20 0 0,20-21 15,0 0-15,1 0 0,-22 0 16,21 0-16,-21 0 0,0 0 0,1 0 15,-1 0-15,-42 0 32,-1 0-32,1 0 0,-21 0 15,21 21-15,-22 0 0,1-21 16,0 21-16,-1 1 0,22-22 0,-21 21 16,0 0-16,20 21 0,1-21 15,0 1-15,0-1 0,21 21 0,-21-21 16,21 0-16,0 22 0,0-22 15,21 0-15,0 0 0,21 0 0,-20 1 16,20-1-16,0 0 0,1-21 0,-1 0 16,0 21-16,22-21 0,-22 0 15,0 0-15,1 0 0,20-21 0,-20 0 16,-1 0-16,0-1 0,1 1 16</inkml:trace>
  <inkml:trace contextRef="#ctx0" brushRef="#br0" timeOffset="12391.61">13928 1270 0,'0'0'0,"0"85"31,0-43-31,21-21 0,-21 0 16,21 22-16,-21-22 0,21 21 0,0-21 15,0 22-15,1-22 0,-1 0 16,0 0-16,-21 22 0,21-43 0,0 21 15,0 0-15,1 0 16,-1-21-16,0 0 16,0 0-16,-21-21 0,21 0 15,-21 0-15,21-1 0</inkml:trace>
  <inkml:trace contextRef="#ctx0" brushRef="#br0" timeOffset="12599.5">14351 1376 0,'0'0'16,"0"-21"-16,-21 21 15,0 0-15,-1 0 0,1 0 16,0 21-16,0-21 0,-21 21 0,20 0 16,1 22-16,-21-22 0,0 0 15,20 21-15,-20-21 0,21 22 16,-21-1-16,20-21 0,1 0 16,-21 22-16,21-22 0,0 0 0,-1 0 15,22 0-15,0 1 0,-21-1 0,21 0 16,21-42-1,1 21-15,-1 0 0,0 0 16</inkml:trace>
  <inkml:trace contextRef="#ctx0" brushRef="#br0" timeOffset="12960.29">14795 1312 0,'0'0'16,"-21"0"-16,0 0 0,0 0 16,0 22-16,21-1 0,-21 0 0,-1 0 15,1 21-15,0 1 0,-21-1 16,21 22-16,-1-1 0,1 1 0,21-1 16,-21-21-16,21 22 0,-21-1 0,21 1 15,0-1-15,0-20 0,0 20 16,0-20-16,0 20 0,0-21 0,0 22 15,0-22-15,0 1 0,0 20 16,21-21-16,-21-20 0,21 20 16,-21 0-16,0-21 0,0 1 0,0-1 15,0 0-15,0 0 0,21-21 32,-21-21-32,22 0 0,-22 0 15,0-22-15,21 1 0,0 0 16,-21-1-16,21 1 0,-21-22 0,0 1 15</inkml:trace>
  <inkml:trace contextRef="#ctx0" brushRef="#br0" timeOffset="13232.13">14626 1609 0,'0'0'0,"-21"-64"0,21 22 0,-21 0 16,21-1-16,0 1 0,-21 21 16,21 0-16,0-1 0,0 1 15,21 21-15,0 0 0,21 0 16,-21 0-16,22 0 0,-1 0 0,0 0 15,1 0-15,-1 0 0,0 0 16,1 21-16,-1 1 0,-21-1 0,22 0 16,-22 0-16,0 0 0,0 0 15,-21 1-15,0 20 0,0-21 0,0 21 16,0-20-16,-21 20 0,-21-21 16,20 21-16,1-20 0,0-1 15,-21 21-15,21-21 0,-22 0 0,22-21 0,0 22 16,-21-1-16,20-21 15,-20 21-15,21-21 0,-21 0 0,-1 0 16,22 0-16,-21 21 0</inkml:trace>
  <inkml:trace contextRef="#ctx0" brushRef="#br0" timeOffset="14815.95">1841 3027 0,'0'-21'0,"-21"21"15,0 0 1,0 0 0,0 0-16,0 21 15,21 0-15,0 0 0,-22 0 16,22 1-16,0-1 0,-21 0 0,21 0 16,0 0-16,0 0 0,0 1 15,21-22-15,1 21 0,-1-21 16,0 0-16,21 21 0,-21-21 0,1 0 15,20 0-15,0 0 0,-21 0 16,22-21-16,-1 0 0,0 21 16,1-22-16,-1 1 0,-21 0 15,22 0-15,-1 0 0,-21 0 0,0-1 16,-21 1-16,0 0 0,0 0 16,0 0-16,-21 0 0,0-1 0,0 1 15,-22 21-15,1-21 0,21 0 16,-21 21-16,-1 0 0,1 0 15,0 0-15,-1 0 0,22 0 0,-21 0 16,-1 21-16,1 0 0,0 0 16,-1 22-16,22-22 0,0 21 0,0 1 15,21-1-15,0 0 0,0 1 16,0-1-16,0-21 0,21 21 16,0-20-16,0 20 0,22-21 15,-1 0-15,-21-21 0,22 21 16,-1-21-16,0 0 0,1 0 0,-1 0 15,0 0-15,1 0 0,-1-21 16,0 21-16,-21 0 0,1-21 0,-22 0 16,-43 0-1,-20 21-15,42 0 0,-22 0 16,1 0-16,0 21 0,-1-21 0,1 21 16,0 0-16,-22 22 0,22-22 15,-1 0-15,1 21 0,0-21 16,-1 22-16,22-22 0,0 21 15,0 1-15,21-22 0,0 21 16,0-21-16,42 0 0,-21 22 0,22-22 16,-22 0-16,21 0 0,1 0 15,20-21-15,-21 0 0,1 0 0,-1 0 16,22 0-16,-22 0 0,21-21 16,1 21-16,-22-21 0,22 0 0,-1-21 15,1 20-15,-22 1 0</inkml:trace>
  <inkml:trace contextRef="#ctx0" brushRef="#br0" timeOffset="15083.79">2942 2794 0,'0'0'16,"0"-42"-16,-21 42 0,21-21 0,-21 21 15,0 21 1,21 21-16,0-21 0,0 22 0,0-1 15,0 0-15,0 22 0,0-1 16,0-20-16,0 41 0,0-20 0,0-1 16,0 1-16,0-22 0,0 22 15,0-1-15,0-21 0,0 1 0,0-1 16,0 0-16,0 1 0,0-22 16,0 0-16,0 0 0,0 0 15,0 1-15,21-22 0,0 0 0,0 0 16,0 0-16,0-22 15</inkml:trace>
  <inkml:trace contextRef="#ctx0" brushRef="#br0" timeOffset="15495.55">3408 3514 0,'21'0'16,"0"-21"-16,0-1 0,0 22 0,22-21 16,-22 0-16,0 0 0,0-21 15,0 20-15,-21 1 0,0 0 0,0 0 16,0 0-16,-21-22 0,0 43 15,0 0 1,-21 22-16,20-1 0,-20 0 0,0 0 16,21 21-16,-22-20 0,1 20 15,21-21-15,0 21 0,-1 1 0,1-1 16,21-21-16,0 22 0,0-22 16,0 21-16,0-21 0,0 0 0,0 1 15,0-1-15,21-21 0,1 21 16,20-21-16,-21 0 0,21 0 0,1 0 15,-1 0-15,0 0 0,1 0 16,-1-21-16,0 0 0,1-1 0,-1 1 16,0 0-16</inkml:trace>
  <inkml:trace contextRef="#ctx0" brushRef="#br0" timeOffset="16192.15">4868 3768 0,'0'-21'16,"21"-1"0,1 22-16,-1-21 0,-21-21 15,21 21-15,0 0 0</inkml:trace>
  <inkml:trace contextRef="#ctx0" brushRef="#br0" timeOffset="16583.93">5228 3514 0,'21'0'16,"0"0"-1,1 0-15,-1 0 0,0 0 16,0-21-16,21 21 0,-20-22 15,-1 22-15,0-21 0,0 0 0,21 21 16,-20-21-16,-22 0 0,21 0 0,-21-1 16,0 1-16,0 0 15,0 0-15,0 0 0,-21 21 16,-1 0-16,1 0 0,0 0 16,-21 0-16,21 0 0,-22 0 0,22 21 15,0 0-15,0 0 0,-22 0 16,22 22-16,0-22 0,21 21 0,0-21 15,-21 22-15,21-22 0,0 21 0,0-21 16,0 1-16,0-1 0,0 0 16,0 0-16,0 0 0,21 0 15,0-21-15,0 0 0,-21 22 0,43-22 16,-22 0-16,0 0 0,0 0 0,22 0 16,-1 0-16,-21-22 0,21 22 15,1-21-15,-22 0 0,21 0 16,1 0-16,-22 0 0,21-1 0,-21-20 15</inkml:trace>
  <inkml:trace contextRef="#ctx0" brushRef="#br0" timeOffset="16755.84">5863 3302 0,'0'0'16,"-21"0"0,0 0-1,21 21 1,0 0-1,-21-21 1,42 0 0</inkml:trace>
  <inkml:trace contextRef="#ctx0" brushRef="#br0" timeOffset="17891.77">3937 3408 0,'0'0'0,"0"-21"16,21 0-16,-21 42 31,0 0-15,0 0-16,0 0 0,0 0 15,0 22-15,0-22 0,0 0 16,0 0-16,0 22 0,0-22 0,0 0 16,0 0-16,0 0 15,0 0-15,0 1 0,0-1 16,0-42 15,0-1-15,0 1-16,0 0 15,0 0-15,0 0 0,0 0 0,0-1 16,0-20-16,0 21 0,21-21 16,-21 20-16,21-20 0,1 21 0,-1-21 15,0 20-15,0 1 0,0 21 16,0-21-16,1 21 0,-1 0 0,0 0 16,21 21-16,-21-21 0,1 21 15,-1-21-15,-21 22 0,0 20 0,0-21 16,0 21-16,21-20 0,-21 20 0,21-21 15,-21 21-15,0-20 16,0 20-16,0-21 0,0 0 0,0 0 16,0 1-16,0-1 15,0-42 17,0-1-32,0 1 15,0 0-15,0 0 0,0 0 0,0-22 16,21 22-16,0-21 0,1 0 15,-1-1-15,21 1 0,-21 21 0,22-22 16,-1 1-16,21 21 0,-20 0 16,-1 0-16,22 21 0,-22 0 0,0 0 15,-21 0-15</inkml:trace>
  <inkml:trace contextRef="#ctx0" brushRef="#br0" timeOffset="18004.9">4974 3831 0,'-21'0'31,"42"-21"0</inkml:trace>
  <inkml:trace contextRef="#ctx0" brushRef="#br0" timeOffset="18799.18">4847 3281 0,'0'0'0,"21"0"0,0 0 16,1 0-16,20 0 0,-21 21 16,21 0-16,1-21 0,-22 21 0,21 1 15,1 20-15,-22-21 0,21 0 0,-21 22 16,0-22-16,-21 0 0,0 0 16,22 0-16,-44 0 0</inkml:trace>
  <inkml:trace contextRef="#ctx0" brushRef="#br0" timeOffset="18832.16">5016 3789 0,'-21'0'0,"42"0"0,-63 0 0,21 21 0</inkml:trace>
  <inkml:trace contextRef="#ctx0" brushRef="#br0" timeOffset="21712.31">5884 3302 0,'0'-21'15,"0"0"1,0 0-1,0-1 1,0 1-16,0 42 47,0 1-47,0-1 0,0 0 16,0 0-16,0 0 0,0 22 15,0-22-15,0 0 0,0 21 16,-21-21-16,21 22 0,0-22 15,-42 0-15</inkml:trace>
  <inkml:trace contextRef="#ctx0" brushRef="#br0" timeOffset="21748.28">5778 3747 0</inkml:trace>
  <inkml:trace contextRef="#ctx0" brushRef="#br0" timeOffset="22024.13">5757 3789 0,'0'-21'32,"0"0"-32,0-1 15,0 1-15,0 0 0,0 0 16,0 0-16,0 0 0,0-1 15,21-20-15,-21 21 0,0-21 0,22 20 16,-1-20-16,0 0 0,0 21 16,0-22-16,0 1 0,1 21 15,-1 0-15,21-22 0,-21 22 0,22 21 16,-22-21-16,21 21 0,-21 0 0,22 0 16,-22 0-16,21 0 0,-21 21 15,22-21-15,-22 21 0,21 22 0,-21-22 16,-21 21-16,21-21 0,-21 22 15,0-22-15,0 21 0,0 0 0,0 1 16,0-22-16,0 21 0,-21-21 0,21 1 16,-21 20-16,0-21 0,0 0 15,0 0-15,21 1 0,-22-22 0</inkml:trace>
  <inkml:trace contextRef="#ctx0" brushRef="#br0" timeOffset="22088.09">6244 3810 0,'0'0'0,"0"-42"31,0 21-31,21-1 15</inkml:trace>
  <inkml:trace contextRef="#ctx0" brushRef="#br0" timeOffset="22451.88">7070 2794 0,'0'-21'15,"-22"21"-15,22 21 0,-21 0 16,0 0-16,21 1 0,-21-1 16,21 21-16,-21-21 0,0 22 0,21-1 15,0 0-15,-22 1 0,1-1 16,21 21-16,-21-20 0,21-1 0,-21 22 15,0-22-15,21 0 0,0 1 0,0-1 16,-21-21-16,21 21 0,0-20 16,0-1-16,0 0 0,0 0 15,0 0-15,21-21 0,0 21 16,0-21-16,0 0 0,0 0 16,1 0-16,-1 0 0,0-21 15,0 0-15,0 21 0,0-21 0,-21 0 16,22 0-16</inkml:trace>
  <inkml:trace contextRef="#ctx0" brushRef="#br0" timeOffset="22724.72">6816 3239 0,'0'0'0,"21"0"16,0 0-16,0 0 16,0 0-16,22 0 0,-22 0 15,0 0-15,21-22 0,1 22 0,-22-21 16,21 21-16,-21 0 0,22 0 0,-22-21 16,0 21-16,0 0 15,0 0-15,0 0 0,1 0 0,-1 0 16</inkml:trace>
  <inkml:trace contextRef="#ctx0" brushRef="#br0" timeOffset="23616.12">7832 3260 0,'0'0'0,"0"-21"0,0-1 15,-22 22-15,22-21 16,-21 21 0,21 21 15,0 1-31,-21-1 0,21 0 0,0 0 15,-21 0-15,21 22 0,0-22 0,-21 21 16,21 0-16,0-20 0,0 20 16,-21-21-16,21 21 0,-22-20 0,22-1 15,-21 21-15,21-21 0,0 0 16,-21 1-16,0-22 16,21 21-16,-21-21 31,21-21-31,0-1 15,0 1-15,0 0 0,0 0 16,0 0-16,0-22 16,0 22-16,21-21 0,-21 21 0,21-22 15,0 1-15,0 0 0,1-1 0,20 1 16,-21 21-16,21-21 0,-20 20 16,20 1-16,0 0 0,1 0 0,-1 0 15,-21 21-15,21 0 0,1 0 0,-1 0 16,-21 0-16,22 21 0,-22 0 15,0 0-15,0 22 0,0-22 0,0 21 16,-21 0-16,0 1 0,0-22 16,0 21-16,0 1 0,0-22 0,0 21 15,0-21-15,-21 22 0,0-22 0,21 0 16,-21 0-16,0 0 16,21 0-16,-21-21 0,21 22 0,-22-22 15,1 0-15,21-22 31,0 1-15,0 0-16,0 0 16</inkml:trace>
  <inkml:trace contextRef="#ctx0" brushRef="#br0" timeOffset="24099.85">8742 3175 0,'-21'21'31,"-1"-21"-31,22 21 0,-21 1 0,0 20 16,0-21-16,0 0 0,0 22 16,21-1-16,-22-21 0,1 21 0,21-20 15,-21 20-15,21-21 0,0 0 0,0 22 16,0-22-16,0 0 0,0 0 15,0 0-15,21 0 0,0-21 16,22 0-16,-22 22 16,0-22-16,21 0 0,-20 0 15,20 0-15,-21 0 0,21-22 0,1 1 16,-22 21-16,21-21 0,-21 0 0,1 0 16,-1 0-16,0-1 0,0 1 15,0-21-15,-21 21 0,0-22 0,0 22 16,0-21-16,0 0 0,0 20 15,0-20-15,-21 0 0,0 21 0,0-22 16,-22 22-16,22 0 0,0 0 0,-21 21 16,21 0-16,-22 0 0,22 0 15,-21 0-15,21 0 0,-22 0 0,22 21 16,0 0-16,0 0 0,0 0 0,-1 1 16,1-1-16,21 21 15,0-21-15,0 0 0,0 22 0,0-22 16,0 0-16,0 0 0,21 0 0,1-21 15,-1 22-15,0-22 0,0 0 16</inkml:trace>
  <inkml:trace contextRef="#ctx0" brushRef="#br0" timeOffset="24451.97">9567 2773 0,'0'0'0,"0"21"31,-21 0-31,21 22 0,-21-22 16,0 0-16,21 21 0,0-21 15,-21 22-15,21-1 0,-22 0 0,22 1 16,-21-1-16,21 0 0,0 22 15,0-22-15,-21 1 0,21-1 16,0 0-16,-21 1 0,21-1 0,0-21 16,0 21-16,0-20 0,0-1 15,0 0-15,0 0 0,0 0 0,21-21 16,0 0-16,0 0 0,1 0 16,-1 0-16,0 0 15,0-21-15,0 0 0,0 21 16,-21-21-16,22 0 0</inkml:trace>
  <inkml:trace contextRef="#ctx0" brushRef="#br0" timeOffset="24717.26">9356 3175 0,'21'0'32,"0"0"-32,0 0 15,0 0-15,0 0 0,1 0 0,-1 0 16,0 0-16,0 0 0,21 0 0,-20 0 16,-1 0-16,21-21 0,-21 21 15,0 0-15,1 0 0,-1 0 0,0 0 16,0 0-1</inkml:trace>
  <inkml:trace contextRef="#ctx0" brushRef="#br0" timeOffset="25752.88">10520 2985 0,'0'21'15,"0"0"1,0 0-16,0 0 0,0 0 16,0 1-16,0-1 0,0 0 0,0 0 15,0 0-15,0 0 16,0 1-16,21-22 0,0 0 0,-21 21 15,21-21-15,0 0 0,1 0 16,-1 0-16,0 0 0,0-21 0,21-1 16,-20 1-16,-1 21 0,21-21 15,-21 0-15,22 0 0,-22 0 16,0-22-16,0 22 0,0 0 0,0 0 16,1 0-16,-22-1 0,0 1 0,0 0 15,0 0-15,0 0 0,0 0 16,0-1-16,0 1 0,-22 21 31,22 21-31,-21 1 0,21-1 16,0 0-16,-21 21 0,21-21 0,-21 22 15,21-1-15,0 0 0,0 22 16,0-22-16,0 22 0,0-22 0,-21 22 16,21-22-16,0 0 0,0 1 15,0-1-15,0 0 0,-21 1 16,21-22-16,0 21 0,-22-21 0,22 22 15,0-22-15,-21-21 0,0 21 0,0 0 16,0-21-16,0 0 16,-22 0-16,22 0 0,0 0 0,-21 0 15,-1 0-15,22 0 0,-21-21 0,-1 0 16,22 21-16,-21-21 0,0-1 16,20 1-16,-20 0 0,21 0 15,0 0-15,0 0 0,-1-1 0,22 1 16,0 0-16,0 0 0,22 0 15,-1 21 1,21 0-16,-21 0 0,22-21 0,-22 21 16,21-22-16,0 22 0</inkml:trace>
  <inkml:trace contextRef="#ctx0" brushRef="#br0" timeOffset="26239.6">11366 3281 0,'0'21'32,"0"0"-17,0 0-15,0 1 0,0 20 16,0-21-16,0 0 0,0 0 0,-21 22 16,21-22-16,0 0 0,0 0 0,0 0 15,-21 1-15,21-1 0,0 0 16,0 0-16,-21-21 15,0 0 17,21-21-32,0 0 15,0 0-15,0-1 0,0 1 16,0 0-16,0-21 0,0-1 16,21 1-16,0 0 0,-21-1 0,42 1 15,-20 0-15,-1-1 0,0 22 0,21-21 16,-21 21-16,22 0 0,-22-1 15,21 22-15,1 0 0,-22 0 0,21 0 16,0 0-16,-20 22 0,20-1 16,-21 21-16,0-21 0,-21 22 0,0-1 15,0-21-15,0 21 0,0 1 0,0-1 16,0 0-16,-21-20 0,0 20 16,21-21-16,-21 0 0,0 0 0,21 1 15,0-1-15,0 0 0,21-42 47,0 0-47,0-1 16</inkml:trace>
  <inkml:trace contextRef="#ctx0" brushRef="#br0" timeOffset="26511.44">12382 2794 0,'0'0'0,"0"21"16,0 0-16,0 22 0,0-22 15,0 21-15,0-21 0,0 22 16,-21-1-16,21 0 0,-21 1 0,0-1 16,21 22-16,-21-22 0,0 0 0,21 1 15,-22-1-15,1 0 0,0-21 16,21 22-16,0-22 0,0 0 0,0 0 15,0 0-15,0 1 0,21-22 32,0 0-32,1 0 0,-1-22 0,0 1 15,0 0-15</inkml:trace>
  <inkml:trace contextRef="#ctx0" brushRef="#br0" timeOffset="26727.89">12192 3344 0,'0'0'0,"-21"0"0,21 22 15,-21-22-15,42 0 32,0 0-32,0 0 0,0 0 15,0-22-15,22 22 0,-22 0 0,21-21 16,-21 0-16,22 21 0,-22-21 15,21 21-15,-21-21 0,1 21 16,-1 0-16</inkml:trace>
  <inkml:trace contextRef="#ctx0" brushRef="#br0" timeOffset="27108.25">12594 3366 0,'0'21'31,"21"-21"-31,0 0 0,1 0 0,-1 0 16,0-21-16,0 21 0,0-22 15,0 22-15,1-21 0,20 0 0,-21 21 16,0-21-16,0 0 0,1 21 16,-22-21-16,0-1 0,0 1 0,0 0 15,0 0-15,-22 21 16,1 0-16,-21 0 15,21 0-15,0 21 0,-1 0 0,1-21 16,0 43-16,0-22 0,21 0 16,0 0-16,0 21 0,0-20 0,0 20 15,0-21-15,0 0 0,0 0 0,0 1 16,0-1-16,21 0 16,0-21-16,0 21 0,1 0 0,-1-21 15,21 0-15,-21 0 0,22 0 0,-22 0 16,21 0-16,-21 0 0,22 0 15,-22 0-15,0 0 0,21-21 0,-21 0 16,-21 0-16</inkml:trace>
  <inkml:trace contextRef="#ctx0" brushRef="#br0" timeOffset="27464.05">13166 3429 0,'0'-21'0,"0"42"0,0-63 0,0-1 0,0 22 16,0 0-16,0 0 0,0 0 16,0 0-16,0-1 0,0 1 0,21 0 15,0 21-15,0-21 0,0 21 0,0 0 16,1 0-16,-1 0 15,0 0-15,0 0 0,21 0 0,-20 21 16,-1 0-16,21 0 0,-21 22 0,22-22 16,-22 21-16,0-21 0,0 22 15,0-22-15,0 21 0,-21-21 0,0 1 16,0-1-16,0 0 0,0 0 0,0 0 16,0 0-16,-21-21 15,0 22-15,0-22 0,0 0 16,0-22-1,21 1-15,0 0 16,0 0-16,0 0 0,0 0 16,21-22-16,-21 22 0,21 0 15,0-21-15,0 20 0,0-20 16,1 21-16,-1-21 0,0 20 0,0 1 16,0 0-16,0 0 0,1 21 15,20 0-15,-21-21 0,0 21 0,0 0 16,1 0-16,-1 0 0,0 0 0,0 0 15,0 21-15</inkml:trace>
  <inkml:trace contextRef="#ctx0" brushRef="#br0" timeOffset="28020.65">14478 3471 0,'0'0'16,"21"0"-16,0 0 0,0 0 15,-21-21-15,22 21 0,-22-21 16,21 21-16,-21-21 0,0 0 0,0 0 16,0-1-16,21 1 0,-21 0 15,0 0-15,0 0 0,0-22 0,-21 22 16,21 0-16,-21 0 0,-1 0 0,-20 21 16,21-21-16,0 21 0,-22 0 15,1 0-15,0 0 0,-1 0 0,1 21 16,0 0-16,-1 0 0,-20 0 15,21 22-15,-1-22 0,22 21 16,-21 0-16,21-20 0,-1 20 0,22 0 16,0-21-16,0 22 0,0-22 15,0 0-15,0 0 0,0 0 0,22 1 16,-1-1-16,0 0 0,21-21 0,-21 0 16,22 0-16,-22 0 0,21 0 15,1 0-15,-22 0 0,21-21 0,0 21 16,1-21-16,-22-1 0,21 1 0,-21 0 15,22-21-15,-22 21 0,21-22 16,-21 22-16,1-21 0,-1-1 16,-21 1-16,0 21 0,0-21 0,0 20 15,0 1-15,0 0 0,0 0 16,-21 42 0,21 0-16,-22 0 15,22 22-15,-21-22 0,21 0 16,0 21-16,0-20 0,0-1 0,0 21 15,0-21-15,0 0 0,0 1 0,0-1 16,21 0-16,-21 0 16,22-21-16,-1 0 0,0 0 0,0 0 15,0 0-15,0 0 0,22 0 16</inkml:trace>
  <inkml:trace contextRef="#ctx0" brushRef="#br0" timeOffset="28548.35">15198 3112 0,'0'-22'0,"0"44"0,0-65 0,-22 22 0,1 21 16,0 0-16,0 0 0,0 0 15,0 0-15,-1 21 0,-20 0 0,21 1 16,0-1-16,0 21 0,-1 0 16,22 1-16,0-22 0,-21 21 0,21 1 15,0-1-15,0 0 0,0-21 16,0 22-16,0-22 0,21 0 15,1 0-15,-22 0 0,21 1 0,21-1 16,-21-21-16,0 0 0,22 0 0,-22 0 16,21 0-16,-21 0 0,22 0 15,-1 0-15,-21 0 0,22-21 0,-22-1 16,21 1-16,-21 0 0,22 0 0,-22-21 16,21 20-16,-21-20 0,0 0 15,1-1-15,-1-20 0,0 21 0,0-1 16,0-20-16,0 20 0,-21-20 0,0 21 15,22-22-15,-22 22 0,21-22 16,-21 22-16,0 0 0,0-1 16,0 22-16,21 0 0,-21 0 15,0 0-15,0 42 16,0 0-16,-21 0 0,0 0 0,-1 22 16,22-1-16,-21 0 0,0 22 15,0-22-15,21 22 0,0-22 0,-21 21 16,0 1-16,21-22 0,0 22 0,0-1 15,0-20-15,0-1 0,0 0 16,0 1-16,0-1 0,21-21 0,-21 0 16,21 22-16,0-22 0,0 0 15,0-21-15,1 0 0,-1 0 16,0 0-16,0 0 0,0 0 16,0 0-16,22-21 0,-22 0 0</inkml:trace>
  <inkml:trace contextRef="#ctx0" brushRef="#br0" timeOffset="28756.23">15494 3196 0,'0'0'16,"-21"0"-16,21 21 15,21-21 1,0 0-16,0 0 15,0 0-15,1 0 0,-1 0 0,0 0 16,0 0-16,21 0 0,-20 0 0,-1-21 16,0 21-16,21 0 0,-21 0 15</inkml:trace>
  <inkml:trace contextRef="#ctx0" brushRef="#br0" timeOffset="29327.9">16489 3429 0,'0'0'0,"21"0"16,0 0-16,0 0 0,0 0 16,1-21-16,-1 21 0,0-21 15,0 0-15,0-1 0,0 1 0,1 0 16,-22 0-16,21-21 0,-21 20 15,0-20-15,0 21 0,0-21 0,0 20 16,0 1-16,-21 0 0,-1 0 0,1 21 16,0 0-16,-21 0 15,21 0-15,-22 0 0,1 0 0,21 21 0,-22 0 16,1 22-16,0-22 0,-1 21 16,1 0-16,21 1 0,-21-1 15,20-21-15,22 22 0,0-1 0,0 0 16,0-21-16,0 1 0,22 20 0,-1-21 15,0 0-15,0-21 0,0 21 16,22 1-16,-22-22 0,0 0 0,21 0 16,-21 0-16,1 0 0,20 0 15,-21-22-15,0 1 0,22 0 0,-22 0 16,0 0-16,0 0 0,21-22 0,-20 22 16,-1-21-16,0-1 0,0 1 15,0 0-15,0-1 0,1 22 0,-22-21 16,0 21-16,0 0 0,0-1 15,0 44 1,-22-1-16,1 21 16,21-21-16,0 22 0,0-1 0,-21-21 15,21 21-15,0 1 0,0-22 16,0 21-16,0-21 0,0 1 0,0 20 16,21-21-16,0-21 0,-21 21 0,22 0 15,-1-21-15,0 0 16,0 0-16,0 0 0</inkml:trace>
  <inkml:trace contextRef="#ctx0" brushRef="#br0" timeOffset="29863.6">17208 2688 0,'0'0'0,"0"-21"0,0-21 0,0 21 16,-21 42-1,21 21-15,-21-21 16,21 22-16,-21-1 0,21 0 0,0 1 16,0-1-16,0 21 0,0-20 0,0 20 15,0-20-15,0 20 16,0 1-16,0-22 0,0 0 0,0 1 16,0-1-16,21 0 0,-21-21 0,0 1 15,0-1-15,0 0 0,0 0 16,0 0-16,0-42 31,0 0-15,0 0-16,0 0 0,0-22 0,0 22 15,21-21-15,-21 21 0,0-1 0,21-20 16,22 0-16,-22-1 0,21 1 16,1 21-16,20-21 0,-21 20 0,22 1 15,-22 21-15,22 0 0,-1 0 16,-20 0-16,20 0 0,-21 21 15,1 22-15,-22-22 0,0 21 0,0 1 16,0-1-16,-21 0 0,0-21 0,0 22 16,0-1-16,0-21 0,-21 0 15,0 22-15,-21-22 0,21 0 0,-22 0 16,1-21-16,21 0 0,-22 21 0,-20-21 16,21 0-16,-1 22 0,-20-22 15,20 0-15,1 0 0,0 0 0,21 0 16,-1 0-16,1 0 0,21-22 0,21 22 15,-21-21-15,22 0 16,-22 0-16,42 0 0,-21 0 16</inkml:trace>
  <inkml:trace contextRef="#ctx0" brushRef="#br0" timeOffset="30140.43">18309 2392 0,'0'21'0,"-21"0"0,21 0 16,-21 22-16,21 20 0,-21-20 0,-1 20 15,22 1-15,0-1 16,0 1-16,0 20 0,-21-20 0,21-1 16,-21 1-16,21-1 0,0 1 0,0-1 15,0-20-15,-21-1 0,21 0 16,0 1-16,0-1 0,0-21 0,0 0 15,0 0-15,0 1 0,21-22 32,0-22-32,0 22 15,1-21-15,-1 0 0</inkml:trace>
  <inkml:trace contextRef="#ctx0" brushRef="#br0" timeOffset="30483.24">18478 3323 0,'22'21'32,"-1"-21"-32,0 0 15,0 0-15,0 0 0,0 0 0,22 0 16,-22 0-16,21 0 0,-21-21 0,22 21 16,-22-21-16,0 0 0,21 21 15,-20-21-15,-1 0 0,0-1 0,-21 1 16,0-21-16,0 21 0,0 0 15,0-1-15,0 1 0,0 0 0,-21 21 16,-22 0 0,22 0-16,0 0 0,0 21 15,0 0-15,0 1 0,-22-1 0,22 21 16,21-21-16,-21 22 0,21-1 0,0-21 16,0 0-16,0 22 0,0-22 15,0 0-15,0 0 0,21 0 0,0 0 16,0 1-16,1-22 0,-1 21 0,0-21 15,0 0-15,0 0 0,0 0 16,22 0-16</inkml:trace>
  <inkml:trace contextRef="#ctx0" brushRef="#br0" timeOffset="30512.22">19156 3429 0,'42'-21'15,"-84"42"-15,105-63 0</inkml:trace>
  <inkml:trace contextRef="#ctx0" brushRef="#br0" timeOffset="32167.9">1799 4974 0,'0'0'0,"-21"0"15,0 0-15,0 0 0,-1 0 16,1 0-16,21 21 15,-21-21-15,0 22 16,21-1-16,-21 0 0,21 0 0,0 21 16,0-20-16,0-1 15,0 0-15,21 0 0,0-21 0,0 0 16,22 0-16,-22 0 0,21 0 16,-21 0-16,22 0 0,-1-21 0,0 21 15,-21-21-15,43 0 0,-22-1 16,1 1-16,-1 0 0,0-21 15,1 21-15,-1-22 0,0 22 16,-21-21-16,1 21 0,-1-22 0,-21 22 16,0 0-16,0-21 0,0 20 15,-21 1-15,-1 21 0,-20-21 0,21 21 16,-21 0-16,-1 0 0,1 0 16,0 0-16,-22 21 0,22 0 0,-22 1 15,22 20-15,0 0 0,-22 1 16,22-1-16,-1 0 0,22 1 0,-21-1 15,21 0-15,0 1 0,21-1 16,0 0-16,0 1 0,0-22 0,0 21 16,21-21-16,0 0 15,21 1-15,-21-1 0,22-21 0,-1 0 16,0 21-16,1-21 0,-1 0 16,0 0-16,1 0 0,-1 0 0,22-21 15,-22 21-15,0-21 0,1-1 16,-1 22-16,-21-21 0,0 21 0,0-21 15,-21 0-15,-42 21 16,21-21-16,-21 21 0,-1 0 16,1 0-16,0 0 0,-1 21 15,1-21-15,-22 21 0,22 0 0,0 22 16,-22-22-16,22 0 16,0 21-16,-1 1 0,22-1 0,0-21 15,0 21-15,21 1 0,0-1 16,0-21-16,0 22 0,0-22 0,21 21 15,0-21-15,21 0 0,-20-21 16,20 22-16,0-22 0,1 21 0,-1-21 16,-21 0-16,43 0 0,-22 0 15,0 0-15,1-21 0,20-1 0,-21 1 16,1 0-16,20-21 0,-20 21 16,20-22-16</inkml:trace>
  <inkml:trace contextRef="#ctx0" brushRef="#br0" timeOffset="32455.73">3154 4551 0,'0'0'0,"-21"0"0,-64 42 31,64-21-31,0 22 0,-1-1 0,1 22 16,0-1-16,21-21 0,-21 22 15,21-1-15,-21 1 0,21-1 0,-21-20 16,21 20-16,0-20 16,0-1-16,0 0 0,0 1 0,0-1 15,0 0-15,0 1 0,0-22 16,0 21-16,0-21 0,0 0 0,0 1 16,0-1-16,21-21 15,0 0-15,0 0 0,0 0 16,0-21-16,1-1 0</inkml:trace>
  <inkml:trace contextRef="#ctx0" brushRef="#br0" timeOffset="32855.51">3217 5355 0,'0'21'15,"21"-21"16,1 0-31,-1 0 16,21 0-16,-21-21 0,0 21 16,22-21-16,-22 21 0,21-21 15,-21 0-15,22 0 0,-22 21 0,21-22 16,-21 1-16,1 0 0,-1 0 16,-21 0-16,0 0 0,0-1 0,0 1 15,0 0 1,-21 21-16,-1 0 0,-20 0 0,21 0 15,-21 0-15,20 21 0,-20-21 0,21 21 16,-21 22-16,20-22 0,1 0 16,0 21-16,21-20 0,0 20 0,-21 0 15,21-21-15,0 22 0,0-22 16,0 0-16,0 21 0,0-20 0,21-1 16,0 0-16,0 0 0,1-21 15,-1 21-15,21-21 0,-21 0 0,22 0 16,-22 0-16,21 0 0,0 0 15,1 0-15,-22 0 0,21-21 0,1 0 16,-1 0-16</inkml:trace>
  <inkml:trace contextRef="#ctx0" brushRef="#br0" timeOffset="33576.11">4191 5017 0,'0'21'16,"0"0"-1,0 0-15,0 0 0,-21 0 0,21 1 16,-21 20-16,21-21 0,-22 0 0,22 22 16,0-22-16,0 0 0,0 0 15,0 0-15,0 22 0,0-22 0,0 0 16,0 0-16,0 0 16,0 0-16,0 1 15,-21-22 16,21-22-15,0 1-16,0 0 0,0 0 16,0 0-16,0 0 0,0-22 0,0 1 15,0 21-15,21-22 0,1 1 0,-1 0 16,0-1-16,0 1 0,21 21 16,1-21-16,-22 20 0,21 1 0,1 21 15,-1 0-15,0 0 16,-21 0-16,22 0 0,-1 21 0,-21-21 15,22 43-15,-22-22 0,0 0 0,21 21 16,-21-20-16,1 20 0,-1-21 16,-21 0-16,0 22 0,21-22 0,-21 0 15,0 21-15,0-21 0,0 1 0,0-1 16,0 0-16,0 0 0,-21 0 16,0-21-16,-1 21 15,1-21-15,0 0 16,0 0-16,21-21 15,0 0-15,0 0 0,0 0 16,0 0-16,0-1 16,0 1-16,21-21 0,0 0 0,0 20 15,1-20-15,20 0 0,-21-1 0,21 1 16,1 0-16,-1-1 0,0 22 16,-20 0-16,20 0 0,0 0 0,-21 21 15,22 0-15,-22 21 0,21 0 16,-21 0-16,1 22 0,-1-22 0,-21 21 15,21 0-15,-21-20 0,21 20 16,-21 0-16,0 1 0,0-22 0,0 21 16,0-21-16,0 22 0,0-22 0,-21 0 15,0 0-15,21 0 0,-21-21 16,21 21-16,21-21 47,0-21-47,0 0 0</inkml:trace>
  <inkml:trace contextRef="#ctx0" brushRef="#br0" timeOffset="33968.39">5546 5313 0,'0'21'15,"21"-21"1,0 0-1,0 0-15,0 0 0,0 0 0,1-21 16,20 21-16,-21-21 0,0 0 0,22 21 16,-22-22-16,0 1 0,0 0 15,0 21-15,0-21 0,1 0 0,-22 0 16,0-22-16,0 22 0,0 0 16,0 0-16,-22 0 0,1 21 0,0-22 15,0 22-15,0 0 0,0 0 0,-1 0 16,1 22-16,-21-1 0,21 0 15,0 0-15,-1 21 0,1 1 0,0-22 16,0 21-16,0 1 0,21-22 16,0 21-16,0-21 0,0 0 15,0 1-15,0-1 0,21 0 0,0 0 16,0 0-16,22 0 0,-1-21 16,-21 0-16,43 0 0,-22 0 0,0 0 15,1 0-15,-1 0 0,21 0 0,-20-21 16,-1 21-16,0-21 0,1 0 15,-1 0-15,0 0 0</inkml:trace>
  <inkml:trace contextRef="#ctx0" brushRef="#br0" timeOffset="34264.22">6413 5017 0,'0'0'0,"-63"21"16,42-21-1,21 21-15,0 0 0,0 0 0,0 22 16,0-22-16,0 0 0,0 21 15,0-21-15,0 1 0,0 20 0,0-21 16,0 0-16,0 0 0,0 1 0,0-1 16,0 0-16,0 0 15,0 0-15,0-42 47,0 0-47,0 0 16,0 0-16,0-1 0,0 1 0,0-21 15,0 21-15,0-22 0,21 1 16,0 0-16,21-1 0,-20-20 0,20 21 16,21-22-16,-20 22 0,20-1 15,-20 1-15,20 21 0</inkml:trace>
  <inkml:trace contextRef="#ctx0" brushRef="#br0" timeOffset="34408.14">7027 5292 0,'0'0'0,"0"42"0,0-21 0,-21 22 0,21-22 16,0 0-16,0 0 0,0-42 47,21 0-47,-21 0 0</inkml:trace>
  <inkml:trace contextRef="#ctx0" brushRef="#br0" timeOffset="34691.98">7556 4487 0,'-21'0'0,"0"0"16,21 22-16,-21-1 0,0 0 16,21 0-16,0 0 0,-21 0 15,-1 22-15,22-1 0,-21 0 0,21 22 16,0-22-16,-21 22 0,21-1 0,-21-20 15,21-1-15,0 0 0,-21 1 16,21-1-16,0 0 0,0-21 0,0 22 16,0-22-16,0 0 0,21-21 15,0 21-15,0 0 0,0-21 16,1 0-16,-1 0 0,0 0 16,0 0-16,0-21 0,0 21 15,1-21-15,-1 0 0,0 0 0</inkml:trace>
  <inkml:trace contextRef="#ctx0" brushRef="#br0" timeOffset="34888.79">7260 4763 0,'0'0'0,"21"0"31,0 0-15,1 0-16,-1 0 0,21 0 15,0 0-15,1 0 0,-22 0 16,21 0-16,1 0 0,-1 0 0,0 0 16,1-22-16,-22 22 0,0 0 0,0 0 15,0 0-15</inkml:trace>
  <inkml:trace contextRef="#ctx0" brushRef="#br0" timeOffset="35175.62">6858 4911 0,'0'0'0,"42"0"0,-21 0 15,22 21-15,-22-21 0,21 0 0,-21 21 16,1 0-16,20 0 0,-21 1 15,0-1-15,0 0 0,-21 21 0,22-21 16,-22 22-16,0-22 0,0 21 0,0-21 16,0 22-16,0-22 0,0 21 15,-22-21-15,22 22 0,-21-22 0,0 0 16,0 0-16,0 0 0,21 1 0,-21-1 16,-1-21-16,1 21 0</inkml:trace>
  <inkml:trace contextRef="#ctx0" brushRef="#br0" timeOffset="35960.17">8551 5186 0,'0'-21'0,"0"42"0,0-63 15,-21 20-15,0 1 16,21 0-16,0 0 0,0 0 16,0 0-16,0-1 0,21 1 0,0 0 15,0 0-15,1 0 0,-1 0 16,21 21-16,-21-22 0,22 22 0,-1 0 15,0 0-15,-21 0 0,22 0 0,-22 22 16,21-1-16,-21 0 0,1 21 16,-1 1-16,0-22 0,0 21 0,-21 0 15,0 1-15,0-1 0,0 0 16,0 1-16,0-1 0,0-21 0,-21 22 16,0-22-16,0 0 0,21 0 0,-22 0 15,1 0-15,0-21 0,0 0 31,0 0-31,21-21 16,0 0-16,0-21 0,0 21 16,0-1-16,21 1 0,0-21 15,0 0-15,0 20 0,1-20 0,-1 0 16,21-1-16,-21 1 0,22 0 16,-1 21-16,0-22 0,-21 22 0,22 0 15,-1 21-15,0 0 0,-20 0 0,-1 0 16,21 0-16,-21 21 0,0 0 15,1 22-15,-1-22 0,-21 21 0,0-21 16,0 22-16,0-1 0,0 0 16,0-21-16,-21 22 0,-1-22 15,22 0-15,0 21 0,-21-20 0,21-1 16,-21-21-16,21 21 0,0 0 16,0-42 15,21 21-31,0-21 0,1 0 0,-1-1 15</inkml:trace>
  <inkml:trace contextRef="#ctx0" brushRef="#br0" timeOffset="36371.94">10054 4805 0,'0'0'0,"-21"0"15,0 0-15,0 21 16,-22 0-16,22 22 0,0-22 0,0 0 15,0 21-15,-1 1 0,1-1 0,0-21 16,0 21-16,0 1 0,0-22 16,-1 21-16,22-21 0,0 22 0,0-22 15,0 0-15,0 0 0,0 0 0,22-21 16,20 22-16,-21-22 0,0 0 16,22 0-16,-1 0 0,0 0 0,1 0 15,-1 0-15,-21 0 0,21 0 16,1-22-16,-1 1 0,-21 0 15,22 0-15,-22 0 0,0 0 0,0-1 16,-21 1-16,0-21 0,0 21 0,0-22 16,0 1-16,0 0 0,-21-1 15,0 1-15,0 0 0,-1 21 0,-20-1 16,21-20-16,-21 42 0,-1-21 16,1 21-16,21 0 0,-22 0 0,22 0 15,-21 0-15,21 0 0,0 0 0,21 21 16,0 0-16,0 0 15,21-21-15,0 22 16,21-22-16,-21 0 0,22 0 16,-1 0-16</inkml:trace>
  <inkml:trace contextRef="#ctx0" brushRef="#br0" timeOffset="36683.8">10985 4487 0,'0'0'0,"0"-21"0,22-21 32,-44 42-32,1 0 15,21 21-15,-21 0 16,21 0-16,-21 22 0,0-22 0,21 21 0,-21 1 16,21-1-16,0 0 0,-22 1 15,1-1-15,21 21 0,0-20 16,-21 20-16,0-20 0,21-1 0,-21 0 15,21 1-15,0-1 0,0 0 16,0-21-16,0 1 0,0-1 0,0 21 16,0-21-16,0 0 0,21-21 15,0 0-15,0 0 16,0 0-16,1 0 0,-1 0 0,0 0 16,0-21-16,0 0 0,0 0 0,1 0 15,-1 0-15</inkml:trace>
  <inkml:trace contextRef="#ctx0" brushRef="#br0" timeOffset="36923.66">10626 4720 0,'0'0'0,"-43"0"0,22 0 0,42 0 31,0 0-15,1 0-16,-1 0 0,21 0 16,-21 0-16,22 0 0,-1 0 0,0 0 15,1 0-15,-1 0 0,0 0 16,1 0-16,-1 0 0,0 0 0,-21 0 16,1 0-16,-1 0 0</inkml:trace>
  <inkml:trace contextRef="#ctx0" brushRef="#br0" timeOffset="37600.19">12213 5017 0,'0'0'0,"21"0"0,43-64 32,-43 43-32,0 0 0,0-22 0,-21 22 15,0 0-15,21 0 0,-21 0 0,0-22 16,0 22-16,0 0 0,0 0 16,0 0-16,-21 21 0,0-21 0,0 21 15,0 0-15,0 0 0,-22 0 0,22 0 16,-21 21-16,-1 0 0,1 0 15,0 0-15,-1 22 0,1-1 0,21 21 16,-21-20-16,-1 20 0,22 1 16,0-22-16,-21 22 0,20-22 15,22 21-15,0-20 0,0-1 0,0 0 0,0 1 16,0-22-16,22 21 16,20-21-16,-21 1 0,21-1 0,1 0 15,-1-21-15,0 0 0,1 0 0,20 0 16,-20 0-16,-1-21 0,21 0 15,-20-1-15,-1 1 0,0 0 0,22-21 16</inkml:trace>
  <inkml:trace contextRef="#ctx0" brushRef="#br0" timeOffset="38067.93">12996 4339 0,'0'0'16,"0"-21"-16,-84 63 15,62 1 1,1-22-16,0 21 0,0 1 0,0 20 16,21-21-16,0 22 0,-21-1 15,21-20-15,-22 20 0,22 1 0,0-22 16,0 22-16,0-22 0,0 0 16,0 22-16,0-43 0,0 21 0,0 1 15,0-22-15,22 0 0,-1 0 0,0 0 16,-21 0-16,21-21 0,0 0 15,22 0-15,-22 0 0,0 0 0,0 0 16,0 0-16,0 0 0,1-21 0,-1 0 16,0 21-16,0-42 15,0 21-15,0-1 0,1 1 0,-22-21 16,0 21-16,0-22 0,0 22 0,21 0 16,-42 42-1,21 0 1,0 1-16,-22-1 0,1 0 15,21 21-15,-21-21 0,21 1 0,0-1 16,0 0-16,0 0 0,0 0 0,0 0 16,0 1-16,0-1 0,0 0 15,0 0-15,0-42 32,0 0-17,21 0-15,-21-1 0,21 1 16</inkml:trace>
  <inkml:trace contextRef="#ctx0" brushRef="#br0" timeOffset="38236.44">13314 4826 0,'0'0'0,"0"-21"16,-21 21 0,-1 0-16,22 21 15,0 0-15,0 0 16,22 1-1,-1-22-15,0 21 0,0-21 0,0 0 16,0 21-16,1 0 0</inkml:trace>
  <inkml:trace contextRef="#ctx0" brushRef="#br0" timeOffset="38512.29">13970 4890 0,'0'0'0,"0"-22"0,-21 22 16,0 0-16,-1 0 0,1 0 16,0 0-16,0 22 0,-21-1 15,20 21-15,1-21 0,0 0 0,-21 22 16,21-1-16,-1-21 0,22 22 16,0-1-16,-21-21 0,21 21 0,0-20 15,0 20-15,0-21 0,0 0 0,0 0 16,0 22-16,21-22 0,1 0 15,-1-21-15,0 21 0,21-21 0,-21 0 16,22 0-16,20 0 0,-20 0 0,20 0 16,1 0-16,-1-21 0,1 0 15,-1 0-15</inkml:trace>
  <inkml:trace contextRef="#ctx0" brushRef="#br0" timeOffset="38944.04">14711 4995 0,'0'-42'15,"0"84"-15,0-105 0,0 42 0,-21 21 16,-1 0-16,1 0 0,-21 0 0,21 0 16,0 0-16,-1 21 0,-20-21 15,21 21-15,-21 0 0,20 22 0,-20-22 16,21 0-16,0 21 0,0-21 0,-1 22 16,22-22-16,0 21 0,-21-21 15,21 1-15,0-1 0,0 0 0,0 0 16,0 0-16,21 0 0,1-21 15,-1 0-15,0 0 16,0 0-16,21 0 0,-20 0 0,-1 0 16,0 0-16,21-21 0,-21 21 0,1-21 15,-1 0-15,0 0 0,0 0 16,0-1-16,-21-20 0,21 21 0,-21-21 16,22-1-16,-22 22 0,0-21 0,0 21 15,0-1-15,0 1 0,0 42 31,0 1-31,0-1 0,-22 0 16,22 21-16,0-21 0,0 1 0,0 20 16,0-21-16,0 0 0,0 0 15,0 1-15,0-1 0,0 0 16,0 0-16,22-21 0,-1 0 0,0 21 16,0-21-16,0 0 0,0 0 0,22 0 15,-22-21-15,21 0 0,1 21 16</inkml:trace>
  <inkml:trace contextRef="#ctx0" brushRef="#br0" timeOffset="39443.35">15367 4403 0,'0'0'16,"0"-21"-16,-21 21 0,0 0 15,-1 21-15,1 0 0,0 0 16,0 21-16,0 1 0,0-1 15,21 0-15,0 1 0,-22 20 0,22-20 16,0 20-16,-21-21 0,21 22 0,0-22 16,0 1-16,0-1 0,0-21 15,0 21-15,0-20 0,0-1 0,0 0 16,0 0-16,0 0 0,0-42 47,0 0-47,0 0 15,0-22-15,0 22 0,21 0 0,1 0 16,-22-21-16,42 20 0,-21-20 0,21 0 16,-20 21-16,20-1 0,0 1 15,1 0-15,-1 0 0,0 21 0,1 0 16,-22 0-16,21 0 0,-21 21 16,22-21-16,-22 42 0,0-20 0,0-1 15,-21 21-15,0-21 0,0 22 0,0-1 16,0-21-16,0 21 0,-21-20 15,0-1-15,-22 21 0,22-21 0,-21 0 16,0 1-16,-1-22 0,1 21 16,0 0-16,-1-21 0,1 0 15,21 21-15,-22-21 0,22 0 0,0 0 16,21-21 15,21 0-31,0 21 0,1-21 0,20-1 16</inkml:trace>
  <inkml:trace contextRef="#ctx0" brushRef="#br0" timeOffset="39736.19">16277 4318 0,'0'0'0,"0"-21"0,0 42 31,-21-21-31,0 42 15,21-20-15,-21 20 0,-1 0 0,22 1 16,-21-1-16,0 0 0,21 22 16,-21-1-16,21 1 0,-21-22 0,21 22 15,-21-1-15,21-21 0,0 1 0,0-1 16,0 0-16,0 1 0,0-22 16,0 0-16,0 0 0,0 0 0,0 1 15,0-1-15,21-21 0,0 0 16,0 0-1,0 0-15,0 0 0,1-21 0,-1-1 16,0 1-16,0 0 0,0 0 0</inkml:trace>
  <inkml:trace contextRef="#ctx0" brushRef="#br0" timeOffset="40139.94">16489 5017 0,'0'0'0,"0"21"16,0 0-16,21-21 15,0 21-15,0-21 16,0 0-16,1 0 0,-1 0 16,21 0-16,-21 0 15,22 0-15,-22 0 0,21 0 0,-21-21 16,0 0-16,22 21 0,-22-21 0,0 21 16,0-22-16,0 1 0,1 0 15,-22 0-15,0 0 0,0-22 0,0 22 16,0 0-16,0-21 0,0 21 15,0-1-15,-22 22 0,1 0 0,0 0 16,-21 0-16,21 0 0,-1 0 0,-20 22 16,21-1-16,-21 0 0,20 21 15,1 1-15,0-22 0,0 21 0,0 0 16,21 1-16,0-1 16,0-21-16,0 22 0,0-22 0,0 0 15,0 21-15,21-21 0,0-21 0,0 22 16,0-1-16,22 0 0,-22-21 15,0 0-15,21 0 0,1 0 0,-22 0 16,21 0-16,1 0 0,-22 0 0,21-21 16,-21 0-16,0-1 0,22 1 15,-22 0-15,0 0 0</inkml:trace>
  <inkml:trace contextRef="#ctx0" brushRef="#br0" timeOffset="44407.96">14711 4551 0,'0'21'31,"0"0"-15,0 0-16,0 22 0,0-1 16,0 0-16,0 1 0,0-1 0,0 22 15,0-22-15,0 0 0,0 22 16,0-22-16,0 0 0,0 1 0,0-22 15,0 21-15,21-21 0,-21 22 0,0-22 16,0 0-16,21 0 16,-21-42 15,21 0-15,-21 0-16,0 0 0,0-1 0,21-20 15,-21 21-15,0-21 0,0-1 16,22 22-16,-1-21 0,-21-1 15,21 1-15,-21 21 0,21 0 0,0-22 16,0 22-16,1 21 0,-22-21 16,21 21-16,0 0 0,0 0 0,0 0 15,-21 21 1,-21 0 0,0 1-16,0-22 0,0 21 0,-1-21 15,1 21-15,0 0 0,0 0 16,0-21-16,21 21 0,0 22 0,0-22 15,0 0-15,0 0 0,0 0 16,0 22-16,42-22 0,-21 0 0,22 0 16,-1 0-16,0 1 0,1-1 15,-1 0-15,0-21 0,1 0 16,20 0-16,-21 21 0,22-21 0</inkml:trace>
  <inkml:trace contextRef="#ctx0" brushRef="#br0" timeOffset="45524.07">17907 4741 0,'0'0'0,"21"0"15,0 0-15,0 0 0,1-21 16,-1 21-16,0 0 0,21-21 0,-21 21 15,22-21-15,-1 21 0,0-21 0,1 21 16,-1-21-16,0-1 0,1 22 16,-1-21-16,-21 0 0,22 0 0,-22 0 15,0 0-15,-21-1 0,0 1 16,0 0-16,0 0 0,-21 0 0,0 0 16,-22-1-16,1 22 0,-22 0 0,22 0 15,-21 0-15,-1 0 0,1 0 16,20 22-16,-20-1 0,-1 0 15,22 21-15,0-21 0,-1 22 16,22-22-16,0 21 0,0 1 0,21-1 16,0 0-16,0-21 0,0 22 0,0-1 15,0-21-15,21 22 0,0-22 16,21 0-16,-20 0 0,20 0 0,-21 0 16,21 1-16,1-22 0,-1 0 15,0 0-15,1 0 0,-1 0 0,0 0 16,-20 0-16,-1 0 0,0 0 15,-21-22-15,0 1 0,0 0 16,-21 21-16,0-21 0,-1 21 0,-20 0 16,0 0-16,-1 0 15,1 0-15,-21 0 0,20 0 0,1 21 16,0 0-16,-1 0 0,1 1 0,21 20 16,-22-21-16,22 21 0,0-20 15,21 20-15,0-21 0,0 0 0,0 22 16,0-22-16,0 0 0,21 0 15,0 0-15,1 0 0,20-21 0,-21 22 16,21-22-16,-20 0 0,20 0 0,0 0 16,1 0-16,-1 0 0,0 0 15,22 0-15,-22 0 0,22-22 0,-22 1 16</inkml:trace>
  <inkml:trace contextRef="#ctx0" brushRef="#br0" timeOffset="45743.64">18796 4953 0,'0'21'15,"0"0"-15,0 1 16,0-1-16,0 0 0,0 0 0,0 21 16,21-20-16,0-1 0,0 0 15,1 0-15,-1 0 0,-21 0 0,21-21 16,0 22-16,0-1 0,0-21 15,1 0-15,-22 21 0,21-21 16,0 0 0,-21-21-16</inkml:trace>
  <inkml:trace contextRef="#ctx0" brushRef="#br0" timeOffset="45975.5">19156 4911 0,'0'0'0,"-21"0"0,-1 0 15,1 0-15,0 0 0,0 0 16,0 21-16,0 0 0,-1 0 16,-20 22-16,21-22 0,-21 0 0,20 21 15,-20-21-15,0 22 0,21-22 16,-1 0-16,-20 21 0,21-20 0,0-1 16,0 0-16,-1 0 0,22 0 0,0 0 15,0 1-15,22-22 16,-1 21-16,0-21 15,0 0-15,0 0 0,22 0 0,-22-21 16</inkml:trace>
  <inkml:trace contextRef="#ctx0" brushRef="#br0" timeOffset="46316.21">19537 4805 0,'0'0'0,"0"0"31,0 21-31,-21 0 0,-1 0 16,22 22-16,-21-1 0,21 0 0,0 1 15,0 20-15,0-20 0,0-1 16,0 21-16,0-20 0,0-1 0,0 22 16,0-22-16,0 21 0,0 1 0,0-1 15,0-20-15,0 20 0,0 1 16,0-1-16,0 1 0,-21-22 15,0 22-15,21-22 0,-21 0 0,0 1 16,-1-1-16,22 0 0,-21 1 16,21-22-16,-21 21 0,21-21 0,0 0 15,0 1-15,0-44 32,0 1-32,0 0 0,0 0 0,0 0 15,0-22-15,0 22 0,0-21 0</inkml:trace>
  <inkml:trace contextRef="#ctx0" brushRef="#br0" timeOffset="46620.04">19600 5165 0,'0'0'16,"0"-43"-16,0 1 0,0 0 0,0-1 16,0 22-16,0-21 0,0 21 0,0 0 15,0-22-15,21 22 0,1 0 16,-1 0-16,0 0 0,21-1 0,-21 22 15,22-21-15,-1 21 0,0 0 0,-20 0 16,20 0-16,0 0 0,-21 0 16,1 21-16,-1 1 0,0 20 0,0-21 15,-21 21-15,0 1 0,0-1 16,0 0-16,0 1 0,-21-1 16,0 0-16,0-20 0,-1 20 0,-20-21 15,21 0-15,-21 0 0,-1 1 16,1-1-16,0 0 0,20-21 0,-20 21 15,21-21-15,-21 0 0,20 21 16,-20-21-16,21 0 0,-21 21 0,20-21 16,1 0-16</inkml:trace>
  <inkml:trace contextRef="#ctx0" brushRef="#br0" timeOffset="188318.85">20722 1080 0,'-21'0'15,"0"0"-15,0-22 16,-1 1-16,1 21 16,21-21-16,-21 21 15,0-21-15,0 21 0,21-21 16,-21 0-16,21-1 16,-22 1-16,22 0 0,0 0 15,0 0-15,0 0 0,0-1 16,0 1-16,0 0 0,0-21 0,22 21 15,-1-1-15,0 1 0,0 0 16,21 0-16,-20 0 0,20 0 0,-21-1 16,21 1-16,1 0 0,20 21 15,-20-21-15,-1 21 0,0 0 0,1 0 16,-1 0-16,21 0 16,-20 0-16,-1 0 0,22 0 0,-22 0 15,0 21-15,22 0 0,-22-21 16,0 21-16,22 1 0,-22-1 0,-21 0 15,22 21-15,-1-21 0,-21 1 16,0 20-16,1 0 0,-1 1 0,0 20 16,-21-21-16,0 22 0,0-1 15,0-20-15,0 20 0,-21 1 0,0-1 16,-1 1-16,-20-1 0,0 1 16,-1 20-16,-20-20 0,-1 21 0,1-22 15,-1 22-15,1-22 0,-1 1 16,1-1-16,-1 22 0,1-22 15,21 22-15,-22 0 0,1-1 16,20-20-16,-20 21 0,20-1 0,1 1 16,21-22-16,0 1 0,0 21 0,-1-22 15,22 1-15,0-1 0,0 1 16,0-1-16,22 1 0,-1-1 0,21 1 16,0-22-16,1 0 0,-1 1 15,0-1-15,22 0 0,-22-21 0,22 22 16,-1-22-16,1 0 0,-1 0 15,1 0-15,-1-21 0,1 22 0,-1-22 16,-20 0-16,20 0 0,-21 0 0,1 0 16,-22 0-16,0 0 15,0 0-15,0-22 0,-21 1 16,-21 21 0,0 0-1,-21 0-15,21 0 16,-1 21-16,1-21 0,-21 22 0,21-1 15,-22 0-15,22 0 0,-21 21 0,21-20 16,-22 20-16,22 0 0,0 1 16,0-1-16,0 0 0,0 22 0,21-1 15,0-20-15,0 20 0,0 1 16,0-1-16,0 22 0,0-22 0,0 22 16,0 0-16,0-1 0,0-20 15,0 20-15,0 1 0,21 0 16,-21-1-16,21-20 0,0 21 0,-21-1 15,0 1-15,0 0 0,21-1 0,-21-20 16,0 20-16,21-20 0,-21 21 16,0-22-16,0 22 0,0-22 0,0 22 15,0-22-15,0 1 0,-21-1 0,0 1 16,0-1-16,0 1 0,0-22 16,-1 22-16,-20-22 0,21 0 0,0 1 15,-22-1-15,22-21 0,0 22 0,-21-22 16,21 0-16,-1 0 0,1 0 15,0-21-15,0 0 0,0 0 16,0 0-16,-1 0 0,22-21 16,-21 21-16,0-21 0,21 0 15,-21 21-15,21-21 0,-21-1 0,21 1 16,-21 0-16,-1 0 0,22 0 16,-21 21-16,21-21 15,0-1-15</inkml:trace>
  <inkml:trace contextRef="#ctx0" brushRef="#br0" timeOffset="188590.9">21188 6985 0,'0'0'15,"21"0"1,0 0 31,-21-21-31,21 21-16,-21-21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7:04:09.8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3704 7684 0,'-21'-22'0,"0"22"15,0 0-15,-1-21 0,1 21 16,0-21-16,0 21 15,21-21-15,-21 21 0,0 0 0,-1 0 16,1-21 15,42 21-15,1 0-16,-1 0 16,0 0-16,21 0 0,1 0 0,-1 0 15,0 0-15,22 0 16,-22 0-16,0 0 0,22 0 0,-22 0 15,1-21-15,20 21 0,-21 0 0,1 0 16,20 0-16,-20 0 0,-1 0 16,21 0-16,-20 0 0,-1 0 0,0 0 15,-20 0-15,20 0 0,-21 0 16,0 0-16,-42 0 31,0 0-15,0 0-16,0 0 0,-1 0 15,1 0-15,0 0 16,0 0-16</inkml:trace>
  <inkml:trace contextRef="#ctx0" brushRef="#br0" timeOffset="404.24">4064 7620 0,'0'0'0,"-21"0"0,0 0 15,21-21 1,-22 21-16,1 0 31,21 21-15,0 0-16,0 0 15,0 22-15,0-22 0,0 21 16,0-21-16,0 43 0,0-22 0,0 1 16,0-1-16,0 21 0,0-20 15,0 20-15,0-20 0,-21-1 0,21 0 16,0 1-16,-21-1 0,21-21 0,0 21 16,0-20-16,0-1 15,0 0-15,0 0 0,0 0 0,0 0 16,0-42 31,0 0-47,0 0 0,0 0 15</inkml:trace>
  <inkml:trace contextRef="#ctx0" brushRef="#br0" timeOffset="1167.33">4276 7959 0,'0'-21'0,"0"42"0,21-42 0,-21-1 16,0 44 15,0-1-15,0 0-16,0 0 0,0 0 15,0 0-15,0 1 0,0 20 0,0-21 16,0 21-16,0-20 0,0-1 15,0 21-15,0-21 0,0 0 0,0 1 16,0-1-16,0 0 0,0 0 16,21 0-16,0-21 0,-21 21 15,21-21-15,0 0 0,1 0 0,-1 0 16,21 0-16,-21 0 0,0 0 16,22 0-16,-22 0 0,0-21 0,21 0 15,-20 0-15,-1 0 0,0 0 0,0-1 16,0 1-16,0 0 0,1-21 15,-1 21-15,-21-22 0,21 22 0,-21-21 16,21 21-16,-21-22 0,0 22 0,0 0 16,0-21-16,0 20 15,0 1-15,0 0 0,0 0 16,0 42 15,0 0-15,0 0-16,0 22 0,0-22 15,0 21-15,-21 1 0,21-22 16,0 21-16,-21 0 0,21 22 0,0-22 16,0 1-16,0-1 0,0 0 15,0 22-15,0-22 0,0 0 0,0 1 16,0 20-16,0-20 0,0 20 0,0-21 16,0 1-16,0 20 0,0-20 15,0-1-15,0 0 0,0 22 0,0-22 16,0 0-16,0-20 0,0 20 0,-21 0 15,-1-21-15,1 22 0,0-22 16,21 0-16,-21 0 0,0 0 16,0 1-16,-22-1 0,22-21 0,0 0 15,0 0-15,-22 0 0,22 0 0,0 0 16,-21-21-16,21 21 0,-22-22 16,1 1-16,0 0 0,20 0 0,-20 0 15,21 0-15,0-1 0,-22 1 0,22 0 16,21 0-16,-21 0 0,21 0 15,-21-1-15,21 1 0,0 0 0,0 0 16,0 0-16,0 0 0,0-1 0,0 1 16,21 0-16,0 0 15,0 0-15,1 0 0,-1-1 0,0 1 16</inkml:trace>
  <inkml:trace contextRef="#ctx0" brushRef="#br0" timeOffset="1606.3">5101 8001 0,'0'0'0,"0"-21"0,-21-43 31,0 64-15,21 22 0,0-1-16,0 0 15,0 21-15,0 1 0,0-1 16,0 21-16,0-20 0,0 20 0,0-20 16,0 20-16,0 1 0,0-22 0,0 21 15,0-20-15,0 20 16,0 1-16,0-22 0,0 22 0,0-22 15,0 0-15,0 22 0,0-22 0,0 0 16,0 1-16,0-22 0,0 21 16,0 1-16,0-22 0,-21 0 0,21 0 15,0 0-15,-22 0 0,22 1 0,0-1 16,0-42 15,0-1-31,0 1 16,0 0-16,0 0 0,0-21 0</inkml:trace>
  <inkml:trace contextRef="#ctx0" brushRef="#br0" timeOffset="2001.07">5059 8255 0,'0'0'0,"-21"-21"0,21 0 0,-22 0 15,22-1-15,0 1 0,0 0 0,0 0 16,0 0-16,0 0 0,0-1 0,0 1 16,0 0-16,0 0 15,22 0-15,-1 21 0,-21-21 0,21-1 16,0 22-16,0 0 0,22-21 0,-22 21 16,0 0-16,0 0 15,21 0-15,-20 0 0,20 0 0,-21 0 16,21 21-16,-20 1 0,-1-1 0,0 0 15,0 0-15,0 0 0,-21 0 16,0 22-16,0-22 0,0 0 0,-21 21 16,0-20-16,0 20 0,0-21 0,-22 0 15,22 22-15,-21-22 0,21 0 16,-22 0-16,22-21 0,0 21 0,0 0 16,0-21-16,-1 0 0,1 0 0,21-21 62</inkml:trace>
  <inkml:trace contextRef="#ctx0" brushRef="#br0" timeOffset="2315.94">5800 7959 0,'0'21'32,"0"0"-32,0 0 15,0 22-15,0-22 0,0 0 0,0 0 16,0 21-16,0-20 0,0-1 15,0 0-15,0 0 0,0 0 0,-22 0 16,22 1-16,0-1 0,0 0 16,0-42 31</inkml:trace>
  <inkml:trace contextRef="#ctx0" brushRef="#br0" timeOffset="2727.9">5821 7620 0,'0'0'0,"-106"0"31,85 21-15,0 0-1,21 1-15,0-1 16,21 0 0,0-21-16,0 0 15,0 0-15,0 0 0,1 0 16,-1 0-16,0 0 0,0 0 0,0-21 16,0 21-16,-21-21 15,22 21-15,-22-22 0,0 1 16,0 0-16,0 0 0,-22 0 15,1 0-15,0 21 16,0-22-16,0 22 0,0 0 16,-1 0-16,1 0 0,0 22 15,21-1-15,-21-21 16,21 21-16,0 0 0,0 0 16,0 0-16,0 1 0,0-1 0,0 0 15,0 0-15,0 0 16,21 0-16,0-21 0</inkml:trace>
  <inkml:trace contextRef="#ctx0" brushRef="#br0" timeOffset="3296.74">6075 7874 0,'0'21'32,"0"0"-17,0 1-15,0-1 0,0 0 0,-21 0 16,21 21-16,0-20 0,0-1 0,0 21 16,-22-21-16,22 0 0,0 1 15,0-1-15,0 0 0,0 0 0,0 0 16,0 0-16,0 1 0,-21-22 47,21-22-32,0 1-15,0 0 0,0 0 16,0 0-16,0 0 0,0-1 16,0 1-16,0-21 0,0 21 0,21-22 15,-21 22-15,22-21 0,-1 21 0,0-22 16,0 22-16,0-21 0,22 21 15,-22 0-15,21-1 0,-21 1 0,22 21 16,-1 0-16,0 0 0,-21 0 0,22 0 16,-22 0-16,21 21 0,-21-21 15,1 22-15,-1-1 0,0 21 16,-21-21-16,0 0 0,0 22 0,0-1 16,0-21-16,0 22 0,0-22 15,0 0-15,-21 21 0,0-21 0,21 1 16,-22-1-16,22 0 0,-21-21 0,0 21 15,21 0-15,-21-21 16,21-21 31,0 0-47</inkml:trace>
  <inkml:trace contextRef="#ctx0" brushRef="#br0" timeOffset="4323.58">7345 7853 0,'0'0'0,"0"-21"15,0 0 1,0-1-16,0 1 0,-21 21 0,-1-21 0,1 21 15,0-21-15,0 21 16,0 0 0,0 0-16,-1 0 0,1 0 15,21 21-15,-21-21 0,0 21 0,0 0 16,0 1-16,21-1 0,-22 0 16,1 21-16,21-21 0,0 1 0,-21 20 15,21-21-15,-21 21 0,21-20 0,0-1 16,0 0-16,0 0 0,0 0 15,0 0-15,0 1 0,0-1 0,21-21 16,0 0-16,0 0 16,1 0-16,-1 0 0,0 0 15,0-21-15,0 21 16,0-22-16,-21 1 0,0 0 0,22 21 16,-1-21-16,-21 0 0,0 0 0,0-22 15,0 22-15,21 0 0,-21 0 16,0 0-16,21 21 0,-21-22 0,0 1 15,0 0-15,0 0 16,0 42 15,0 0-15,0 0-16,0 1 16,0-1-16,0 21 0,0-21 0,0 22 15,0-22-15,0 21 0,0 0 0,0 1 16,0-1-16,0 0 0,0 1 0,0 20 15,0-20-15,0 20 0,0-21 16,0 22-16,0-22 0,21 22 0,-21-1 16,21-20-16,-21 20 0,22 1 0,-22-1 15,0 1-15,21-22 0,-21 21 16,21-20-16,-21 20 0,0-20 0,21 20 16,-21-21-16,21 22 0,-21-22 0,21 1 15,-21 20-15,0-21 16,0 1-16,0-1 0,0 0 0,0 1 15,0-22-15,0 21 0,0-21 0,0 1 16,0-1-16,0 0 0,-21 0 0,0-21 16,0 21-16,0-21 15,0 0-15,-1 0 0,22-21 16,-21 21-16,0-21 0,0 0 0,0 0 16,0-22-16,-1 22 0,1-21 15,0-1-15,0 22 0,-21-42 0,20 20 16,1 1-16,-21 0 0,21-22 0,-22 22 15,22 0-15,0-22 0,0 22 16,0-1-16,21-20 0,0 21 16,0-22-16,0 22 0,0-1 0,0-20 15,0 21-15,0-1 0,21-20 0,0 20 16,0 1-16,0 21 0,1-21 16,-1-1-16,0 22 0,0-21 0,0 21 15,22-1-15,-22 1 0,0 0 0,0 0 16,0 0-16,0 0 15,1-1-15,-1 22 0,-21-21 16</inkml:trace>
  <inkml:trace contextRef="#ctx0" brushRef="#br0" timeOffset="5035.59">8805 7811 0,'0'0'0,"-21"0"0,0 0 0,0 0 16,0 0-16,-1 0 0,1 0 16,0 0-16,-21 0 0,21 0 15,-22 0-15,22 0 0,0 0 0,-21 0 16,20 0-16,1 0 0,0 0 16,0 0-1,42 0 1,0 0-16,22 0 15,-22 0-15,21 0 0,22 0 16,-22 0-16,21 0 0,1 0 0,-1 0 16,1 0-16,-1 0 0,1 0 0,-1 0 15,1 0-15,-1 0 0,1 0 16,-1 0-16,-20 0 0,-1 0 0,0 0 16,1 0-16,-22 0 0,21 0 0,-21 0 15,1 0-15,-44 0 47,1 0-47,0 0 0,0 0 16,0 0-16,0 0 0,-1 0 0,1 0 15,0 0-15,0 0 0</inkml:trace>
  <inkml:trace contextRef="#ctx0" brushRef="#br0" timeOffset="5423.72">8445 7853 0,'0'0'0,"-21"0"0,0 0 31,63 0-15,-20 0-16,-1 0 15,21 0-15,0 0 0,22-21 16,-1 21-16,1 0 0,-1 0 0,1 0 16,-1-21-16,22 21 0,-21 0 0,-1 0 15,1 0-15,-1-22 0,1 22 16,-22 0-16,0 0 0,22 0 16,-22 0-16,-21 0 0,22 0 0,-22-21 15,0 21-15,0 0 0,-21-21 31,-21 21-15,0 0 0,21-21-16,-21 21 15,-1 0-15,1-21 16</inkml:trace>
  <inkml:trace contextRef="#ctx0" brushRef="#br0" timeOffset="5915.58">9567 7451 0,'0'0'0,"-21"0"16,0 0 0,21 21 15,21 0-16,0-21-15,-21 21 0,21 0 0,1 1 16,-1-22-16,0 21 0,0 0 16,0-21-16,22 21 0,-22 0 15,0-21-15,21 0 0,-21 21 0,22-21 16,-22 0-16,0 0 0,21 0 0,-20 0 16,-1 0-16,0 0 0,0 0 15,0 0-15,-42 0 31,0 0-15,0 0-16,0 0 0,-1 22 16,1-22-16,-21 21 0,21 0 0,0 0 15,-22 0-15,22 0 0,-21 1 16,21-1-16,-22 21 0,22-21 16,-21 22-16,-1-22 0,22 21 0,0-21 15,-21 0-15,21 22 0,-1-22 0,1 0 16,0 0-16,21 0 0,-21 1 15,0-1-15,21 0 0,0 0 16</inkml:trace>
  <inkml:trace contextRef="#ctx0" brushRef="#br0" timeOffset="6959.52">10985 7408 0,'0'-21'0,"0"0"16,0 0-16,0 0 15,0 0-15,0-1 16,22 22 15,-1 22-31,0-1 16,0 21-16,0-21 0,-21 22 16,21-1-16,1 21 0,-1-20 0,0-1 15,0 22-15,0-22 0,0 21 0,-21-20 16,22 20-16,-1-20 0,-21 20 15,21-21-15,-21 1 0,0-1 0,0 0 16,0-20-16,0 20 0,0-21 0,0 0 16,0 0-16,0-42 31,0 0-15,0 0-16,0 0 0,0 0 15,0-1-15,0-20 0</inkml:trace>
  <inkml:trace contextRef="#ctx0" brushRef="#br0" timeOffset="7279.78">11663 7281 0,'0'0'0,"0"-21"0,0 0 15,0 0-15,0 0 16,-21 21-16,-1 21 15,22 0-15,-21 0 16,0 22-16,0-22 0,21 21 0,-21 22 16,0-22-16,21 21 0,-22-20 0,1 20 15,21-20-15,-21-1 0,0 21 16,0-20-16,21-1 0,-21 0 16,21 1-16,-22-1 0,22-21 0,0 22 15,-21-22-15,21 0 0,0 0 0,0 0 16,0 0-16,0-42 47,0 0-47,21 21 0,1-21 15</inkml:trace>
  <inkml:trace contextRef="#ctx0" brushRef="#br0" timeOffset="7539.63">11811 7726 0,'0'0'0,"21"0"0,0 0 16,-21 21 0,0 0-16,0 0 15,0 1-15,0-1 0,0 0 0,-21 0 16,21 21-16,-21-20 0,21-1 0,0 0 16,-21 21-16,0-21 0,21 1 15,-22-1-15,22 0 0,0 0 0,0 0 16,-21 0-16,21-42 47,0 0-47,0 0 15,0 0-15,0-22 0</inkml:trace>
  <inkml:trace contextRef="#ctx0" brushRef="#br0" timeOffset="7719.83">11874 7578 0,'0'0'0,"0"-21"16,0 42 62,22-21-78,-1 21 16,0-21-16</inkml:trace>
  <inkml:trace contextRef="#ctx0" brushRef="#br0" timeOffset="8228.53">12531 7747 0,'0'-21'31,"0"0"-31,-22 21 0,1 0 16,0 0-16,0 0 0,0 0 15,0 0-15,-1 0 0,-20 0 16,21 0-16,0 21 0,-22-21 0,22 21 16,0 0-16,0-21 0,0 21 0,0-21 15,21 22-15,0-1 16,0 0-16,21 0 31,0-21-31,0 0 0,21 0 0,-20 21 16,-1-21-16,21 0 0,-21 21 15,22-21-15,-22 22 0,0-1 0,21-21 16,-21 21-16,1-21 0,-1 21 0,0 0 16,-21 0-16,0 1 15,0-1-15,0 0 0,0 0 16,-21-21-16,-22 21 0,22 0 0,-21-21 15,21 22-15,-22-22 0,1 0 16,0 0-16,-1 0 0,1 0 16,21 0-16,-21 0 0,20 0 0,1 0 15,-21 0-15,21 0 0,0 0 16,21-22-16,0 1 16,0 0-16,21 0 15,0 21-15,0-21 16,0 21-16,0-21 0,1-1 0</inkml:trace>
  <inkml:trace contextRef="#ctx0" brushRef="#br0" timeOffset="8499.37">12806 7747 0,'21'0'31,"-21"21"-31,0 0 16,0 1-16,0-1 0,0 0 16,0 0-16,0 0 0,0 0 15,0 1-15,0-1 0,0 0 0,0 0 16,0 0-16,0 0 0,0 1 0,0-1 16,0 0-16,0-42 46,0 0-30</inkml:trace>
  <inkml:trace contextRef="#ctx0" brushRef="#br0" timeOffset="8843.18">12912 7472 0,'0'0'0,"-22"0"0,-20 0 31,21 0-31,0 0 0,21 21 16,0 0 0,21-21-1,0 0-15,0 0 0,0 0 0,1 0 16,-1 0-16,0 0 0,0 0 16,21 0-16,-20 0 0,-1 0 0,0 0 15,0-21-15,-21 0 0,0 0 16,0 0-16,-21-1 15,0 22-15,0 0 0,-22-21 16,22 21-16,-21 0 0,-1 0 16,22 0-16,-21 0 0,21 0 0,0 0 15,-1 21-15,1-21 0,21 22 0,0-1 16,0 0-16,0 0 0,0 0 16,21 0-16,1 1 0,-1-1 15,0 0-15,0-21 0,21 21 0,-20-21 16,20 0-16</inkml:trace>
  <inkml:trace contextRef="#ctx0" brushRef="#br0" timeOffset="11195.86">13483 7239 0,'0'0'0,"0"-21"16,0 0-16,-21 0 0,0 21 15,21 21 1,0 0 0,0 21-16,0-21 0,0 22 15,0-1-15,0 0 0,0 1 0,0-1 16,0 0-16,0 1 0,0-1 16,0 0-16,0 1 0,0-1 0,0 0 15,0 1-15,0-1 0,0 0 0,0-20 16,0 20-16,0-21 0,0 0 15,0 22-15,0-22 0,0 0 16,0-42 15,0 0-15,0-1-16,0 1 0,0 0 0,21 0 16,0 0-16,-21-22 0,0 22 0,21 0 15,0 0-15,1-21 0,-1 20 16,0 1-16,0 0 0,0 21 0,0-21 15,1 0-15,-1 21 0,21 0 0,-21 0 16,0 0-16,1 0 0,20 0 16,-21 0-16,0 21 0,0 0 0,1 0 15,-22 0-15,21 1 0,0-1 0,-21 0 16,0 0-16,0 21 0,0-20 16,0-1-16,0 21 0,0-21 15,0 0-15,-21 1 0,0-1 0,-1 0 16,1-21-16,0 21 0,0-21 15,0 0-15,0 0 0,-1 0 0,-20 0 16,21 0-16,0 0 0,0 0 0,-1 0 16,1 0-16,0-21 0,0 21 15,0-21-15,21 0 0,-21 21 0,-1-22 16,22 1-16,-21 21 0,21-21 0,0 42 47,21 0-32,-21 1-15,22-22 16,-1 21-16,0-21 0,0 21 0,0-21 16,0 0-16,1 0 0,-1 21 0,21-21 15,-21 0-15,22 0 0,-22 0 16,21 0-16,-21 0 0,22-21 0,-1 21 16,-21-21-16,21 0 0,-20-1 0,20 1 15,-21 0-15,21 0 0,-20 0 16,-1 0-16,0-22 0,-21 22 0,21 0 15,-21-21-15,21 20 0,-21 1 0,21 0 16,-21 0-16,0 0 0,0 0 16,0-1-16,0 44 31,0-1-31,0 0 16,0 0-16,0 0 0,0 22 15,0-22-15,0 0 0,0 21 0,0-21 16,0 1-16,0 20 0,0-21 0,0 0 15,0 0-15,0 1 0,0-1 16,22-21-16,-1 21 0,0-21 0,0 0 16,0 0-16,0 0 0,1 0 15,-1 0-15,21-21 0,-21 0 16,0-1-16,1 1 0,-1 0 16,0-21-16,0 21 0,0-22 0,0 1 15,1 0-15,-22-1 0,21-20 16,0 20-16,0-20 0,-21-1 0,0 1 15,21 21-15,-21-22 0,21 1 0,-21-1 16,0 22-16,0-1 0,0 22 16,0 0-16,0 0 0,0 0 0,-21 21 15,0 21 1,21 0-16,0 0 0,0 22 16,-21-1-16,21 21 0,0-20 0,-21 20 15,21-20-15,0 20 0,-21-21 16,21 22-16,0-22 0,0 22 15,0-22-15,0 0 0,0 1 0,0-1 16,0 0-16,0 1 0,0-22 0,0 0 16,21 0-16,0 0 0,-21 1 15,21-1-15,0-21 0,0 0 0,1 0 16,-1 0-16,0 0 16,0-21-16,0-1 0,0 22 0,1-21 15,-1 0-15,0 0 0,0 0 0,0 0 16,0-1-16,1 1 0,-1-21 0,0 21 15,0 0-15,0-1 0,-21 1 16,0-21-16,21 42 0,-21-21 16,0 0-16,0-1 0,-21 22 47,21 22-47,0-1 15,0 0-15,0 0 16,0 0-16,0 0 15,0 1-15,0-1 0,0 0 16,0 0 0,0 0-16,0 0 0,0 1 15,21-1 1,1-21 0,-1 0-16,0 0 15,0 0-15,0 0 0,0 0 0,1-21 16,-22-1-16,21 22 0,0-21 15,0 0-15,0 0 0,0 0 0,-21 0 16,22-1-16,-1-20 0,-21 0 0,21-1 16,0 1-16,-21 0 0,21-22 15,0 1-15,-21-1 0,22 1 0,-22-1 16,21 22-16,-21-22 0,0 22 0,0 0 16,0 21-16,0-1 0,0 1 15,0 0-15,0 0 0,0 42 16,0 0-1,0 0-15,0 22 0,-21-22 16,-1 42-16,1-20 0,21 20 0,-21 1 16,0-22-16,0 22 0,21-1 15,-21 1-15,-1-1 0,22-21 0,0 1 16,0 20-16,0-20 0,-21-1 0,21 0 16,0 1-16,0-22 0,21 21 15,-21-21-15,22 0 0,20 1 0,-21-1 16,0-21-16,22 0 0,-22 0 0,21 0 15,-21 0-15,22 0 0,-22 0 16,21-21-16,-21-1 0,22 1 0,-22 0 16,21 0-16,-21 0 0,0-22 15,1 22-15,-1 0 0,0 0 16,0-21-16,-21 20 0,0 1 0,0 0 16,0 42 15,-21-21-31,21 21 0,0 1 15,0-1-15,-21 0 0,21 0 0,-21 0 16,21 0-16,0 1 0,0-1 16,0 0-16,0 0 0,0 0 0,0 0 15,21-21-15,0 22 0,0-22 0,0 0 16,22 0-16,-22 0 0,21 0 16,0 0-16,-20 0 0,20 0 15,0 0-15,-21-22 0,22 1 0,-22 0 16,0 0-16,0 0 0,0-22 15,1 22-15,-22 0 0,0 0 0,0 0 16,21 0-16,-21-1 0,0 1 0,0 0 16,0 0-16,0 42 47,-21 0-47,21 0 0,0 22 15,-22-22-15,1 21 0,21 1 0,-21-1 16,21 0-16,-21 1 0,21 20 0,-21-21 15,21 22-15,0-22 16,0 22-16,0-22 0,0 22 0,0-22 16,21 21-16,-21-20 0,21 20 0,-21 1 15,21-22-15,-21 22 0,21-22 16,-21 21-16,0-20 0,22-1 0,-22 0 16,0 1-16,0-1 0,0-21 0,0 0 15,0 1-15,-22-1 0,1-21 16,0 0-16,0 0 0,0 0 15,0 0-15,-22 0 0,22 0 16,0 0-16,0 0 0,-22-21 0,22-1 0,0 22 16,21-21-16,-21 0 0,0 0 15,21 0-15,-21 0 0,21-1 16,0 1-16,0 0 0,0 0 0,-22-21 16,22 20-16,-21-20 0,21 0 0</inkml:trace>
  <inkml:trace contextRef="#ctx0" brushRef="#br0" timeOffset="11483.69">15430 7408 0,'0'0'0,"43"-21"16,-22 21-16,0-21 16,0 21-16,0 0 0,1 0 0,-1 0 15,0 0-15,21 0 0,-21 0 16,1 0-16,-1 0 0,0 0 0,0 0 16,0 0-16,0-21 0,1 21 15,-1 0-15,-42 0 31</inkml:trace>
  <inkml:trace contextRef="#ctx0" brushRef="#br0" timeOffset="11679.58">15198 7366 0,'-43'21'31,"22"-21"32,0 0-63,0 0 0,0 0 0</inkml:trace>
  <inkml:trace contextRef="#ctx0" brushRef="#br0" timeOffset="11868.47">13928 7366 0,'-22'21'0,"44"-42"0,-65 42 16,22-21-16,0 0 16,42 0 15,0 0-31,0 0 15,1 0-15,20 0 0</inkml:trace>
  <inkml:trace contextRef="#ctx0" brushRef="#br0" timeOffset="12672.03">17081 7451 0,'0'0'0,"22"0"0,-22-21 16,0-1-1,0 1-15,0 0 16,0 42 15,-22 0-31,1 1 16,0-1-16,0 21 0,21-21 15,-21 22-15,21-22 0,-21 21 0,21-21 16,-22 22-16,22-22 0,0 21 0,0-21 16,0 0-16,0 1 0,0 20 15,0-21-15,0 0 0,0 0 0,22 1 16,-22-1-16,21-21 0,0 0 16,0 0-16,0 21 0,0-21 15,1 0-15,-1 0 0,21 0 0,-21-21 16,0 21-16,22-21 0,-22-1 15,0 1-15,0 21 0,0-21 16,1 0-16,-22-21 0,0 20 0,0 1 16,0-21-16,-22 21 0,1-22 15,0 1-15,0 21 0,-21-21 0,20-1 16,-20 1-16,21 21 0,-21 0 0,20-1 16,1 1-16,-21 0 0,21 21 15,0 0-15,-1 0 0,1 0 16,21 21-1,0 0-15,0 1 16,0-1-16,21-21 0,1 21 16,-1-21-16,0 21 0,0-21 15,0 0-15,0 0 0,22 0 16,-22 0-16</inkml:trace>
  <inkml:trace contextRef="#ctx0" brushRef="#br0" timeOffset="13412.08">17886 7112 0,'0'0'15,"0"-42"-15,0 21 0,0-1 0,0 1 16,0 0-16,0 0 0,0 0 0,-21 0 16,-1 21-1,1 0 1,0 21-16,21 0 15,-21 21-15,0-21 0,21 22 16,-21-1-16,-1 0 0,22 22 0,0-22 16,0 22-16,-21-1 0,21 1 0,-21-1 15,21 1-15,0-1 0,0 1 16,-21 20-16,21-20 0,0-1 0,-21 22 16,21-21-16,0 20 0,0-20 0,0 20 15,0-20-15,0-1 0,0 1 16,0-1-16,0 1 0,0-1 15,0 1-15,0-1 0,0 1 0,0-1 16,0-20-16,0-1 0,0 22 16,0-43-16,0 21 0,0 0 0,0-20 15,0-1-15,0 0 0,0 0 0,0 0 16,0 0-16,-21-21 31,-1 0-31,1-21 16,0 0-16,0 21 0,0-21 15,0 0-15,-1 0 0,-20-1 0,21 1 16,-21-21-16,-1 21 0,22-22 0,-21 1 16,21 0-16,-22-22 0,22 22 15,-21-22-15,21 22 0,-1-21 16,1 20-16,21-20 0,0 20 0,0 1 16,0-21-16,0 20 0,0 1 0,0 0 15,21-1-15,1 22 0,20-21 16,-21 21-16,21-22 0,-20 22 0,20 0 15,0 0-15,1 0 0,-1-1 0,0 1 16,1 0-16,-22 21 0,21-21 16,-21 0-16,22 21 0,-22-21 0,0 21 15,0 0-15,0-22 0,0 22 16,-21-21-16,22 21 16,-22-21-1,-22 21 32,1 0-47,0 0 16,21 21-16,-21-21 15,0 21-15</inkml:trace>
  <inkml:trace contextRef="#ctx0" brushRef="#br0" timeOffset="27204.44">3725 10605 0,'0'0'0,"0"-22"0,0 1 16,0 0-16,0 0 15,0 0-15,0 0 0,0-1 16,0 1-16,-21 0 16,21 0-16,-21 21 0,0-21 0,0 0 15,-1 21-15,1 0 0,0-22 16,0 22-16,0 0 0,-22 0 0,22 0 15,-21 0-15,21 22 0,-22-1 16,1 0-16,21 0 0,-21 0 16,20 22-16,-20-22 0,21 21 0,0 0 15,0 1-15,-1 20 0,1-20 16,0-1-16,21 0 0,-21 22 0,21-22 16,0 22-16,0-22 0,0 21 15,0-20-15,0 20 0,0-20 0,21 20 16,21-21-16,-20-20 0,-1 20 0,21 0 15,0-21-15,-20 1 0,41-1 16,-21-21-16,1 0 0,20 0 16,-20 0-16,-1 0 0,21 0 0,-20-21 15,-1-1-15,0 1 0,1 0 16,-1-21-16,0 21 0,1-22 0,-22 1 16,0 0-16,21-1 0,-20 1 15,-1 0-15,-21-1 0,21 1 0,0 0 16,-21-22-16,21 22 0,-21-22 0,0 22 15,0 0-15,21-22 0,-21 22 16,0-22-16,0 22 0,22 0 0,-22-1 16,0 22-16,0-21 0,0 21 15,0-1-15,0 1 0,-22 42 32,22 1-32,-21 20 15,21 0-15,-21 1 0,21-1 16,0 0-16,0 22 0,0-22 15,0 22-15,-21-22 0,21 0 0,0 22 16,0-22-16,0 0 0,0 1 0,0-1 16,0 0-16,0-20 0,0 20 15,0 0-15,0-21 0,21 1 0,-21-1 16,21-21-16,-21 21 0,21-21 0,1 0 16,-1 0-16,0 0 15,0-21-15,0 21 0,0-21 0,1-1 16,-1 1-16,0-21 15,0 21-15,-21 0 0,21-1 0,-21-20 16,21 21-16,-21-21 0,0 20 0,0 1 16,0 0-16,0 0 0,22 0 15,-22 0-15,0 42 32,0 0-17,0 0-15,0 0 0,0 0 0,0 1 16,0-1-16,0 0 0,0 0 15,0 0-15,0 0 0,0 1 0,21-1 16,-21 0-16,0 0 16,21-21-16,-21 21 15,21-21-15,0 0 32,-21-21-32,0 0 0,0 0 15</inkml:trace>
  <inkml:trace contextRef="#ctx0" brushRef="#br0" timeOffset="27568.33">4741 10456 0,'0'0'0,"-63"0"31,42 0-15,-1 22-16,22-1 15,0 0 1,22-21 0,-22 21-16,21-21 0,0 0 15,0 0-15,0 0 0,0-21 16,-21 0 0,0 0-1,-21 21 1,0 0-16,0 0 15,0 0-15,0 0 0,-1 0 16,1 0-16,0 0 0,21 21 0,-21 0 16,21 0-16,0 0 15,0 0-15,0 1 0,0-1 16,21 0-16,0 0 16,0 0-16,1-21 0</inkml:trace>
  <inkml:trace contextRef="#ctx0" brushRef="#br0" timeOffset="27948.11">5292 10668 0,'0'0'0,"0"-21"0,0 0 0,0 0 16,0-1-16,-22 22 15,1 0-15,0 0 0,0 0 16,0 0-16,0 0 16,-1 22-16,1-1 0,0 0 15,0 0-15,0 0 0,21 0 0,-21 22 16,-1-22-16,1 21 0,21 1 16,0-22-16,0 21 0,0 0 15,0-20-15,0 20 0,0 0 0,0-21 16,0 22-16,0-22 0,0 0 15,0 21-15,21-20 0,1-1 0,-1 0 16,0-21-16,0 21 0,0-21 0,0 0 16,22 0-16,-22 0 0,21 0 15,-21 0-15,22-21 0,-1 21 0,0-21 16,1-22-16,-1 22 0,0 0 16,1-21-16,-22 21 0,21-22 0</inkml:trace>
  <inkml:trace contextRef="#ctx0" brushRef="#br0" timeOffset="28659.7">5842 10266 0,'0'0'0,"0"-21"0,0 0 0,0-1 0,0 1 16,0 42 15,0 1-31,0-1 0,0 21 16,0 0-16,0 1 0,0-1 0,0 22 15,0-22-15,0 0 0,0 22 16,0-22-16,0 0 0,0 1 16,0-1-16,0 0 0,0 1 0,0-1 0,0 0 15,0-20-15,0-1 16,-21 21-16,21-21 0,0 0 0,-21 1 16,21-1-16,0 0 0,0-42 31,0 0-16,0-1-15,0 1 0,0 0 0,0 0 16,0 0-16,0-22 0,0 22 16,21 0-16,0-21 0,-21 21 0,21-22 15,0 22-15,0-21 0,1 21 16,-1-1-16,0 1 0,0 0 0,0 0 16,0 21-16,1 0 0,-1 0 0,0 0 15,0 0-15,0 21 31,-21 0-31,0 0 16,-21 1-16,21-1 0,-21-21 16,0 21-16,-22-21 0,22 21 15,0-21-15,-21 0 0,21 21 0,-1-21 16,1 0-16,0 0 0,0 0 16,0 0-16,0 0 0,-1 0 0,1 0 15,21-21-15,0 0 31,21 21-15,1 21 0,-1 0-16,-21 0 15,21-21-15,0 22 0,0-1 0,-21 0 16,21 0-16,1 0 0,-1 0 0,0 1 16,0-1-16,-21 0 0,64 64 15,-43-85 1,0 21-16,-21 0 0,21 0 0,-21 0 15,21-21-15,0 0 16,-21 21-16,22-21 16,-1 0-1,-21-21-15</inkml:trace>
  <inkml:trace contextRef="#ctx0" brushRef="#br0" timeOffset="29181.51">7387 10816 0,'0'0'0,"-42"0"0,21 0 0,-1 0 16,44 0 15,-1 0-31,21 0 0,-21-21 15,22 21-15,-1 0 0,0 0 16,22 0-16,-1 0 0,1 0 16,-1 0-16,22 0 0,-22 0 0,22-21 15,-21 21-15,20 0 0,-20 0 0,-1 0 16,22 0-16,-22 0 0,1 0 16,-1 0-16,1 0 0,-1-21 0,1 21 15,-1 0-15,-20 0 0,-1 0 0,0 0 16,1-21-16,-1 21 0,-21 0 15,0 0-15,1 0 0,-22-22 32,-22 22-32,1 0 15,0 0-15,0-21 0,0 21 0,0 0 16,-1 0-16,1 0 0,0-21 0</inkml:trace>
  <inkml:trace contextRef="#ctx0" brushRef="#br0" timeOffset="29611.29">8678 10393 0,'0'0'0,"0"42"15,0-21-15,21-21 16,1 22-16,-1-1 0,0-21 0,21 0 16,-21 0-16,22 21 0,-1-21 15,-21 0-15,22 0 0,-1 0 0,-21 0 16,0 0-16,22 0 0,-22 0 0,0 0 16,0 0-16,0 0 0,0 0 15,-21 21-15,0 0 16,0 0-1,-21 1-15,0-1 0,0 0 16,0 21-16,-22-21 0,22 1 0,-21 20 16,21-21-16,-22 21 0,1-20 0,21 20 15,-21-21-15,20 0 0,-20 22 0,21-22 16,0 0-16,0 0 0,-1 0 16,1-21-16,21 21 0,0 1 0,0-44 46</inkml:trace>
  <inkml:trace contextRef="#ctx0" brushRef="#br0" timeOffset="30495.5">10181 10160 0,'0'21'16,"-21"-21"-16,0 0 31,21 21-31,21-21 15,0 0-15,0 0 16,0 0-16,1 0 16,-1 0-16,0-21 0,0 21 0,21-21 15,-20 21-15,-1-21 0,21 21 0,-21-21 16,0 0-16,22 21 0,-22-22 16,0 1-16,0 0 0,0 21 0,-21-21 15,0 0-15,0 0 16,-21-1-16,0 1 0,0 21 0,0-21 15,-22 21-15,22 0 0,-21 0 0,21 0 16,0 0-16,-22 0 16,22 0-16,-21 21 0,21 0 0,-22 1 15,22-1-15,0 0 0,-21 0 0,20 21 16,1-20-16,0-1 0,21 0 16,0 21-16,0-21 0,0 1 0,0-1 15,0 0-15,21 0 0,0 0 16,1 0-16,-1-21 0,21 22 15,-21-22-15,0 0 0,22 0 0,-22 0 16,21 21-16,-21-21 0,22 0 16,-22 0-16,21 0 0,-21 0 0,1 0 15,-44 21 17,1 0-32,-21-21 15,21 21-15,-22 0 0,1 1 0,0-1 16,-1 21-16,1-21 0,0 22 15,-1-1-15,1 0 0,0 1 0,-1-22 16,22 21-16,-21 0 0,42 1 0,0-22 16,0 21-16,0-21 0,0 1 15,0-1-15,0 0 0,21 0 0,21-21 16,-20 0-16,20 21 0,0-21 0,-21 0 16,22 0-16,-1 0 0,22 0 0,-22-21 15,0 21-15,1-21 0,-1 0 16,0 0-16,22-1 0,-22 1 15,0 0-15,1-21 0,20 21 0,-20-22 16</inkml:trace>
  <inkml:trace contextRef="#ctx0" brushRef="#br0" timeOffset="30782.34">11070 9885 0,'0'0'0,"0"-21"0,0 0 16,0-1-16,0 44 15,0-1 1,0 21-16,0-21 0,0 22 16,0-1-16,0 0 0,0 1 15,-21-1-15,21 0 0,0 22 0,0-22 16,0 22-16,-21-1 0,21-21 16,0 22-16,0-22 0,-21 22 0,21-22 15,-22 0-15,22 1 0,0-1 0,0 0 16,0-20-16,0-1 0,0 21 0,0-21 15,0 0-15,0 1 16,22-22 0,-1 0-16,0 0 0,-21-22 15</inkml:trace>
  <inkml:trace contextRef="#ctx0" brushRef="#br0" timeOffset="31207.76">11261 10689 0,'21'0'15,"0"0"1,0 0 0,0 0-16,0 0 0,1 0 0,-1 0 15,0-21-15,0 0 0,0 21 16,0-21-16,1 21 0,-1-21 15,0-1-15,-21 1 0,0 0 16,0 0-16,0 0 0,0 0 16,0-1-16,-21 22 15,0 0 1,-1 0-16,1 0 0,0 0 0,0 22 16,0-1-16,0 0 0,-1 0 0,1 0 15,21 0-15,0 1 0,-21 20 16,21-21-16,0 0 0,0 0 0,0 1 15,0-1-15,0 0 0,0 0 0,0 0 16,21 0-16,0 1 0,1-1 16,-1-21-16,0 0 0,0 21 15,0-21-15,0 0 0,1 0 16,-1 0-16,0 0 0,21 0 16,-21 0-16,22-21 0,-22 21 0,0-21 15,21-1-15,-20 1 0</inkml:trace>
  <inkml:trace contextRef="#ctx0" brushRef="#br0" timeOffset="31953.26">11938 10478 0,'0'0'16,"0"-22"-16,0 1 0,-21 21 47,21 21-47,0 1 0,-21-1 0,21 0 15,0 0-15,0 21 0,0-20 16,0-1-16,0 21 0,0-21 0,0 0 15,0 1-15,0-1 0,0 21 0,0-21 16,0 0-16,0 1 16,0-1-16,0 0 0,0 0 15,0-42 32,0 0-47,0 0 16,-22-1-16,22-20 0,0 21 15,0 0-15,0-22 0,0 1 0,0 21 16,0-21-16,22-1 0,-1 22 0,0-21 16,0 21-16,0-22 0,22 22 15,-22 0-15,21 0 0,-21 0 0,22-1 16,-22 22-16,21 0 0,-21 0 0,0 0 16,1 0-16,20 22 0,-21-1 15,0 0-15,0 0 0,1 0 0,-1 0 16,0 22-16,0-22 0,0 21 0,-21-21 15,0 22-15,0-22 0,0 0 0,0 21 16,0-20-16,0-1 16,0 0-16,0 0 0,0 0 0,0 0 15,0 1-15,-21-22 16,0 0-16,0 0 16,21-22-1,0 1-15,0 0 16,0 0-16,0 0 0,0 0 0,0-1 15,0-20-15,21 0 0,0 21 16,-21-22-16,21 1 0,0 0 0,1 20 16,20-20-16,-21 21 0,0-21 0,22 42 15,-22-22-15,21 1 0,0 21 16,-20 0-16,20 0 0,-21 0 16,21 21-16,-20 1 0,20-1 0,-21 0 15,0 21-15,0-21 0,-21 1 0,0 20 16,22-21-16,-22 0 0,0 22 15,0-22-15,0 0 0,0 0 0,0 21 16,-22-20-16,1-1 0,0 0 16,0 0-16,0-21 0,0 0 15,21 21-15,-22-21 0,22-21 32,0 0-32,22 21 15</inkml:trace>
  <inkml:trace contextRef="#ctx0" brushRef="#br0" timeOffset="32873.79">13250 10605 0,'85'0'32,"-64"0"-32,0 0 15,0 0-15,1 0 0,-1 0 16,0 0-16,0 0 0,0 0 0,-21-22 15,21 22-15,1-21 0,-1 0 16,-21 0-16,0 0 0,0 0 16,0-1-16,0 1 15,0 0-15,0 0 0,0 0 16,-21 0-16,-1-1 0,1 22 16,0 0-16,0 0 0,0 0 0,0 0 15,-1 0-15,-20 22 0,42-1 0,-21 0 16,0 0-16,21 0 0,-21 0 15,21 1-15,0-1 0,0 0 0,0 21 16,0-21-16,0 1 0,0-1 0,0 0 16,0 0-16,0 0 0,21 0 15,0 1-15,0-1 0,-21 0 0,21-21 16,0 21-16,1-21 0,-1 0 0,0 0 16,0 0-16,0 0 0,22 0 15,-22 0-15,21 0 0,-21 0 16,22 0-16,-22-21 0,0 21 0,21-21 15,-21 0-15,1-1 0,-1 1 0,0 0 16,0 0-16,-21-21 0,0 20 16,21-20-16,-21 21 0,21-21 0,-21 20 15,0-20-15,0 21 0,0 0 0,0 0 16,0-1-16,0 1 0,0 42 31,0 1-15,0-1-16,0 21 15,0-21-15,0 0 0,0 22 16,0-22-16,0 0 0,0 21 0,0-20 16,0-1-16,0 0 0,0 0 0,0 0 15,0 0-15,0 1 0,0-1 16,-21-21-16,21 21 0,-21-21 0,21 21 16,-21-21-1,0 0 1,21-21-16,0 0 0,0 0 15,0-1-15,0 1 0,0 0 16,0-21-16,0 21 0,0-22 16,21 1-16,0 0 0,0 20 0,22-20 15,-22 0-15,21-1 0,-21 22 16,22 0-16,-1-21 0,0 42 0,1-21 16,20-1-16,-21 22 0,-20 0 15,20 0-15,-21 0 0,21 22 0,-20-1 16,-1 0-16,0 0 0,0 0 0,-21 22 15,0-1-15,0-21 0,0 21 16,0 1-16,0-1 0,0 0 0,0-20 16,-21 20-16,0-21 0,21 21 0,-21-20 15,-1-1-15,1 0 0,0 0 16,21 0-16,0 0 0,0 1 16,21-44 15,0 1-31,1 0 15,-1-21-15,0 21 0,0-1 16</inkml:trace>
  <inkml:trace contextRef="#ctx0" brushRef="#br0" timeOffset="33148.62">14859 9927 0,'0'0'15,"0"-21"-15,0 42 31,-21 0-31,21 22 0,0-22 16,0 21-16,-21 1 0,-1-1 16,22 0-16,-21 1 0,21-1 0,0 0 15,0 22-15,-21-22 0,21 0 0,-21 1 16,21-1-16,0 0 0,0 1 16,0-22-16,0 21 0,0-21 0,0 1 15,0-1-15,0 0 0,21-21 16,0 0-16,0 0 15,1 0-15,-1 0 0,0 0 0,0-21 16,0 0-16,0 21 0,1-22 16,-22-20-16,0 21 0,21 0 0</inkml:trace>
  <inkml:trace contextRef="#ctx0" brushRef="#br0" timeOffset="33347.51">14605 10351 0,'85'0'31,"-64"0"-31,0 0 16,0 0-16,21 0 0,1 0 16,-1 0-16,-21 0 0,22-22 0,-1 22 15,0 0-15,-21-21 0,22 21 16,-22-21-16,0 21 0</inkml:trace>
  <inkml:trace contextRef="#ctx0" brushRef="#br0" timeOffset="33895.19">15579 10012 0,'0'0'0,"21"-21"0,-21 0 16,0 42 15,0 0-31,0 0 0,0 0 0,-21 22 16,21-1-16,-22-21 0,22 21 0,-21 1 15,21 20-15,-21-20 0,21-1 16,-21 0-16,21 1 0,0-1 0,0 0 16,0-21-16,0 22 0,0-22 15,0 21-15,0-21 0,0 1 16,0-1-16,0 0 0,21-21 15,0 0-15,0 0 0,1 0 16,-1 0-16,0 0 0,0 0 16,-21-21-16,21 0 0</inkml:trace>
  <inkml:trace contextRef="#ctx0" brushRef="#br0" timeOffset="34275.04">15960 10351 0,'0'-22'15,"-22"22"1,1 22-16,21-1 0,0 0 16,-21 0-16,0 0 0,21 22 15,-21-22-15,21 0 0,0 21 0,0-21 16,0 1-16,0-1 0,0 0 0,0 21 16,0-21-16,0 1 15,0-1-15,21-21 0,0 0 16,0 0-16,0 0 0,1 0 0,20 0 15,-21 0-15,21-21 0,-20 21 16,20-22-16,0 1 0,-21 0 16,1 0-16,-1 0 0,0 0 0,-21-22 15,0 22-15,0 0 0,0-21 16,0 20-16,-21 1 0,0 0 0,-1 0 16,1 0-16,-21 0 0,21 21 0,0 0 15,-1 0-15,1 0 0,0 0 16,0 0-16,0 0 0</inkml:trace>
  <inkml:trace contextRef="#ctx0" brushRef="#br0" timeOffset="34503.91">15367 10287 0,'0'0'15,"21"0"1,0-21-16,0 21 0,22 0 16,-22 0-16,21 0 0,-21-21 0,22 21 15,-1-21-15,0 21 0,-20 0 0,20-22 16,0 22-16,1 0 0,-1-21 15,0 21-15,-21-21 0,22 21 16,-1-21-16,-21 21 0</inkml:trace>
  <inkml:trace contextRef="#ctx0" brushRef="#br0" timeOffset="35047.58">16933 9906 0,'0'-21'16,"-21"21"0,0 21-1,21 0-15,0 0 0,0 1 16,0 20-16,0-21 0,0 21 0,0 1 16,0-1-16,0 0 0,0 1 15,0-1-15,0 0 0,0 1 0,0-1 16,0 0-16,0-20 0,0 20 0,0 0 15,0-21-15,0 1 0,0-1 16,0 0-16,21 0 0,-21 0 0,0 0 16,0-42 15,-21 21-31,21-21 16,0 0-16,0 0 0,0 0 0,0-1 15,0 1-15,0-21 16,0 21-16,21 0 0,0-22 0,0 22 15,22 0-15,-22 0 0,21 0 0,-21-1 16,22 1-16,-1 21 0,0 0 16,1 0-16,-1 0 0,-21 0 0,22 0 15,-22 21-15,0 1 0,0-1 0,0 0 16,-21 0-16,0 0 0,0 0 16,0 1-16,0 20 0,-21-21 0,0 0 15,-21 0-15,-1-21 0,22 22 16,-21-1-16,-1 0 0,1-21 15,0 21-15,-1-21 0,1 0 0,21 0 16,0 0-16,0 0 0,-1 0 0,22-21 31,22 21-31,-1-21 0,0 0 16,0-1-16</inkml:trace>
  <inkml:trace contextRef="#ctx0" brushRef="#br0" timeOffset="35407.53">17632 10478 0,'0'0'0,"21"0"0,0 0 15,0 0-15,0 0 0,-21-22 16,22 22-16,-1 0 0,0-21 0,0 21 16,0-21-16,0 21 0,1-21 15,-1 21-15,0-21 0,0 0 0,0 21 16,22-22-16,-43 1 0,21 0 0,0 0 15,-21 0-15,0 0 16,-21-1-16,0 22 16,-1 0-16,1 0 0,0 0 0,-21 0 15,21 22-15,-22-1 0,22 0 16,0 0-16,-21 0 0,20 22 0,1-22 16,0 21-16,0-21 0,0 22 15,21-22-15,0 21 0,0-21 16,0 0-16,0 1 0,0-1 0,21 0 15,0 0-15,0-21 0,0 21 0,22-21 16,-22 0-16,0 0 0,21 0 16,-20 0-16,20 0 0,-21-21 0,0 21 15,22-21-15</inkml:trace>
  <inkml:trace contextRef="#ctx0" brushRef="#br0" timeOffset="36407.32">18838 10139 0,'0'-85'31,"0"64"-31,0 0 0,0 0 16,0 0-16,-21 21 0,0 0 0,0-22 15,0 22 1,-1 0-16,1 0 0,0 22 0,0-1 16,0 0-16,0 0 0,-1 21 15,1-20-15,0 20 0,0 0 16,0 1-16,0-1 0,21 0 0,-22 22 15,1-22-15,0 0 0,21 1 0,0-1 16,0 0-16,0 1 0,0-22 16,0 21-16,21-21 0,22 1 0,-22-1 15,21 0-15,-21-21 0,22 0 0,-1 0 16,0 0-16,1 0 0,-1 0 16,21-21-16,-20 21 0,-1-21 0,0-1 15,1 1-15,20-21 0,-20 21 0,-1-22 16,0 1-16,-21 0 15,22-22-15,-22 22 0,0 0 0,0-22 16,0 1-16,1 20 0,-1-20 0,-21 20 16,21-20-16,-21 21 0,0-1 15,0 1-15,0 0 0,0 20 0,0 1 16,0 0-16,0 0 0,-21 42 16,21 0-1,-21 22-15,-1-22 0,1 21 0,21 0 16,-21 1-16,0-1 0,0 0 0,21 22 15,0-22-15,-21 1 0,21-1 16,-22 21-16,22-20 0,0-1 16,0 0-16,0 1 0,0-1 0,0-21 15,0 22-15,0-22 0,22 0 16,-1 0-16,0 0 0,0 0 0,0-21 16,0 0-16,22 0 0,-22 0 0,21 0 15,-21 0-15,1 0 0,20-21 16,-21 0-16,0 21 0,22-21 0,-22 0 15,0 0-15,0-1 0,0 1 0,-21 0 16,0 0-16,21 0 0,-21 42 47,0 0-47,-21 0 16,21 0-16,0 1 0,-21-1 0,21 0 15,0 0-15,0 0 0,0 0 16,0 1-16,0-1 15,21-21 1,0 0-16,1 0 0,-1 0 16,-21-21-16,0-1 15</inkml:trace>
  <inkml:trace contextRef="#ctx0" brushRef="#br0" timeOffset="36586.22">19875 10202 0,'0'0'0,"-21"0"0,0 0 31,21 22-15,21-1 15,0-21-31</inkml:trace>
  <inkml:trace contextRef="#ctx0" brushRef="#br0" timeOffset="36876.07">20320 10181 0,'0'0'0,"-21"0"31,0 0-31,-1 0 0,1 0 16,0 0-16,0 21 0,0 1 15,0-1-15,-1 0 0,1 0 16,21 21-16,-21-20 0,21 20 0,-21-21 16,21 21-16,-21 1 0,21-22 0,0 21 15,0-21-15,0 1 0,0-1 16,0 21-16,0-21 0,21-21 0,0 21 16,0 1-16,22-22 0,-22 0 15,0 21-15,21-21 0,1 0 16,-22 0-16,21 0 0,0 0 0,1-21 15,-1 21-15,0-22 0,-20 1 0,20 21 16,0-21-16</inkml:trace>
  <inkml:trace contextRef="#ctx0" brushRef="#br0" timeOffset="37796.11">21103 10351 0,'0'0'0,"0"-85"31,0 64-31,-21 21 0,0-21 0,21-1 16,-21 22-16,-1-21 0,1 21 0,0 0 15,0 0-15,0 0 0,0 0 16,-1 21-16,1-21 16,0 22-16,0-1 0,0 21 0,21-21 15,-21 0-15,21 22 0,-22-22 0,22 21 16,-21-21-16,21 22 0,0-22 16,0 0-16,0 0 0,0 22 0,0-22 15,0 0-15,21 0 16,1-21-16,-1 21 0,0-21 15,0 0-15,0 0 16,0 0-16,1 0 0,-1 0 16,-21-21-16,21 21 0,0-21 15,0 0-15,-21 0 0,21 21 0,1-22 16,-22-20-16,0 21 0,21 0 0,-21-22 16,21 22-16,-21-21 0,0 21 15,0 0-15,21-22 0,-21 22 0,0 0 16,0 0-16,0 0 0,0-1 15,0 44 17,0-1-32,0 0 15,0 0-15,0 0 16,0 0-16,-21 22 0,21-22 0,0 0 16,0 21-16,0-20 0,0-1 0,0 0 15,0 0-15,0 21 0,0-20 16,0-1-16,21 0 0,0-21 15,0 21-15,1-21 0,-1 0 0,0 0 16,0 0-16,0 0 0,0 0 16,22 0-16,-22 0 0,0 0 0,0 0 15,0-21-15,1 0 0,-1 21 0,0-21 16</inkml:trace>
  <inkml:trace contextRef="#ctx0" brushRef="#br0" timeOffset="39435.8">20574 9800 0,'0'21'47,"-21"-21"-47,21 22 0,-21 20 15,21-21-15,0 21 0,-22-20 16,1 20-16,21 0 0,-21-21 0,0 22 16,21-1-16,0 0 0,0 1 0,0-1 15,-21-21-15,21 22 0,0-1 16,0-21-16,0 0 0,0 22 0,0-22 16,0 0-16,0 0 0,0 0 15,0 0 1,0-42 15,0 0-15,0 0-16,0 0 15,0 0-15,0-1 16,21 1-16,-21-21 0,0 21 16,21 0-16,0 21 0,0-22 0,1 1 15,-1 0-15,0 0 0,0 21 0,-21-21 16,21 21-16,0 0 0,1 0 15,-1 0-15,0 0 0,0 0 16,-21 21 0,0 0-1,-21-21-15,0 21 0,0-21 0,-1 0 16,1 21-16,-21 1 0,21-22 16,0 0-16,-22 21 0,22-21 0,0 21 15,21 0 1,0 0-1,21 0-15,0-21 0,0 22 16,1-1-16,-1-21 0,0 21 0,0-21 16,0 21-16,0-21 0,22 0 15,-22 0-15,0 21 0,0-21 0,0 0 16,1 0-16,-1 0 0,0 0 16</inkml:trace>
  <inkml:trace contextRef="#ctx0" brushRef="#br0" timeOffset="40031.85">21548 9800 0,'0'0'0,"-22"-42"16,1 63-1,21 0-15,-21 0 16,21 1-16,0-1 0,0 21 16,0-21-16,-21 22 0,21-1 15,0 0-15,0 1 0,0-1 0,0-21 16,0 21-16,0 1 0,0-1 16,0 0-16,0 1 0,0-22 0,0 21 15,0-21-15,0 1 0,0-1 0,0 0 16,0 0-16,0 0 0,-21-21 15,21 21-15,-21-21 32,21-21-32,0 0 15,0 0-15,0 0 16,0 0-16,0-1 0,21 1 16,0 0-16,-21 0 0,21 0 0,0 0 15,0-1-15,22 22 0,-22-21 0,21 0 16,-21 21-16,22 0 0,-22 0 15,21 0-15,-21 0 0,22 0 16,-22 0-16,0 0 0,-21 21 0,21-21 16,-21 21-16,0 22 0,0-22 0,0 0 15,0 0-15,0 22 0,0-22 16,-21 0-16,0 0 0,-21 0 0,20 0 16,-20 1-16,21-1 0,-21-21 0,-1 21 15,22-21-15,-21 0 0,21 0 16,-22 21-16,22-21 0,0 0 15,21-21 17,21 0-32,0 0 0,0-1 15,22-20-15</inkml:trace>
  <inkml:trace contextRef="#ctx0" brushRef="#br0" timeOffset="40323.5">22225 9737 0,'0'0'16,"0"-21"-16,0-1 0,21 1 0,-21 0 16,0 0-16,0 42 31,0 0-31,0 0 0,0 22 16,-21-1-16,21 0 0,0 1 0,0-1 15,0 0-15,0 22 0,-21-22 16,21 22-16,-21-22 0,21 22 0,-22-22 15,22 0-15,0 1 0,0 20 0,-21-42 16,21 22-16,0-1 0,0-21 16,0 0-16,0 0 0,0 1 0,0-1 15,0 0-15,21-21 32,-21-21-32,22 21 0,-1-21 15</inkml:trace>
  <inkml:trace contextRef="#ctx0" brushRef="#br0" timeOffset="40767.6">22479 10351 0,'0'21'16,"21"-21"-1,0 0-15,0 0 0,1 0 16,-1 0-16,0 0 15,0 0-15,21 0 0,-20 0 0,-1-21 0,21 21 16,-21 0-16,0-22 16,1 22-16,-1-21 0,0 0 0,0 21 15,-21-21-15,0 0 0,0 0 16,0-1-16,0 1 16,0 0-16,-21 21 0,0 0 0,0 0 15,-1 0-15,1 0 0,0 0 0,0 0 16,-21 21-16,20 0 0,-20 1 15,21-1-15,0 21 0,-22-21 0,22 22 16,0-1-16,21 0 0,0-21 0,0 22 16,0-22-16,0 21 0,0-21 15,21 1-15,-21-1 0,43 0 0,-22 0 16,21 0-16,-21 0 0,22-21 16,-1 22-16,0-22 0,1 0 15,-1 21-15,0-21 0,1 0 0,-1 0 16,-21 0-16,21 0 0,1 0 0,-22-21 15,21 21-15,-21-22 0,1 1 16,20 0-16,-21 0 0,0 21 0,-21-21 16,21 0-16</inkml:trace>
  <inkml:trace contextRef="#ctx0" brushRef="#br0" timeOffset="54268.06">1968 12933 0,'0'0'0,"-21"-21"0,21 0 16,0-1-16,-21 22 0,0-21 16,0 21-1,21 21 17,0 1-32,0-1 15,-21 0-15,21 21 0,0 1 0,0-1 16,0 0-16,0 1 0,0-1 15,-22 21-15,22-20 0,0 20 0,0-20 16,0 20-16,0 22 0,0-22 16,0 22-16,0-22 0,-21 22 15,21-21-15,0 20 0,-21-20 16,21-1-16,0 22 0,0-22 0,0 1 16,0-1-16,0 1 0,0-22 15,0 1-15,0-1 0,0 0 0,0-21 16,0 1-16,0-1 0,21-21 15,0 0-15,1-21 16,-22-1-16,0 1 0,21-21 16,-21 0-16</inkml:trace>
  <inkml:trace contextRef="#ctx0" brushRef="#br0" timeOffset="55131.85">1884 12954 0,'-21'0'16,"42"0"15,21 0-15,-21 0-16,0 0 15,22 0-15,20 0 0,1-21 0,-1 21 16,22-21-16,21 21 0,0-21 16,-1 21-16,1-22 0,0 22 0,0-21 15,21 21-15,-21-21 0,21 21 16,-21-21-16,21 21 0,-22 0 0,1-21 15,0 21-15,-21 0 0,-1-21 16,1-1-16,-21 22 0,-1 0 0,1 0 16,-1 0-16,-21 0 15,1 0-15,-1 0 0,-21 0 0,0 0 16,1 0-16,-1 0 0,0 0 16,0 22-16,-21-1 0,21 0 15,-21 0-15,0 0 0,21 0 0,-21 1 16,0 20-16,0-21 0,0 21 15,0 1-15,0-1 0,0 0 0,0 1 16,0 20-16,0-20 0,0 20 16,0 1-16,0-22 0,0 43 0,0-22 15,0 1-15,0-1 0,0 1 0,0-1 16,0-21-16,0 22 0,0-1 16,0-20-16,0-1 0,0 0 15,0 22-15,0-22 0,0 1 0,0-1 16,0 0-16,0-21 0,0 22 15,0-1-15,0 0 0,0-20 0,0 20 16,0-21-16,0 0 0,0 0 16,0 1-16,-21-1 0,0 0 0,0 0 15,21 0-15,-21-21 0,0 21 0,-1 1 16,1-22-16,0 21 0,-21-21 16,21 0-16,-22 0 0,1 21 0,0 0 15,-1-21-15,-20 0 0,-1 21 0,1-21 16,-22 0-16,0 21 0,-20-21 15,-1 0-15,0 22 0,-21-22 16,21 0-16,-21 0 0,0 21 16,0-21-16,0 0 0,0 0 0,0 0 15,0 0-15,21 0 0,0 0 16,1 0-16,20 0 0,0 0 0,22 0 16,-22 0-16,43 0 0,-22 0 15,22 0-15,0 0 0,-1 0 0,22 0 16,21-21-16,0-1 15,0 1-15,21 0 16,0 0-16,1 0 0</inkml:trace>
  <inkml:trace contextRef="#ctx0" brushRef="#br0" timeOffset="55891.18">2434 13293 0,'0'0'0,"0"-21"16,-21 21-1,0 0 1,21 21-1,-21 0-15,21 0 16,0 0-16,0 22 0,0-22 16,0 21-16,0-21 0,0 22 15,0-22-15,0 21 0,0-21 0,0 0 16,0 1-16,0-1 0,0 0 16,21 0-16,-21 0 0,21-21 0,0 0 15,0 0-15,0 0 16,1 0-16,-1-21 0,0 21 15,0-21-15,0 0 0,0 0 16,1-1-16,-1 1 0,-21-21 0,21 21 16,0 0-16,-21-1 0,0-20 15,0 21-15,21 0 0,-21 0 0,0-1 16,0 1-16,0 0 16,0 0-1,21 21 16</inkml:trace>
  <inkml:trace contextRef="#ctx0" brushRef="#br0" timeOffset="56319.77">2963 13272 0,'0'0'0,"-21"0"31,0 0-15,21 21-16,-21 0 0,0-21 16,-1 21-16,22 0 0,-21 0 15,21 1-15,0-1 16,0 0-16,21 0 15,1-21 1,-1 0-16,0 21 16,0-21-16,0 0 0,0 0 0,1 21 15,-22 1-15,21-22 16,0 21-16,-21 0 16,0 0-16,-21 0 15,0-21-15,-1 21 0,1-21 16,0 0-16,0 22 0,0-22 15,0 0-15,-1 0 0,1 21 0,0-21 16,0 0 0,21-21 15,0-1-31,0 1 16,21 0-16</inkml:trace>
  <inkml:trace contextRef="#ctx0" brushRef="#br0" timeOffset="56532.65">3133 13335 0,'0'0'0,"0"21"62,0 0-62,0 1 16,0-1 0,-22-21-16,22 21 15,0 0-15</inkml:trace>
  <inkml:trace contextRef="#ctx0" brushRef="#br0" timeOffset="56700.56">3111 13589 0,'0'-21'63,"0"0"-63,0 0 16,0-1-16,22 1 15</inkml:trace>
  <inkml:trace contextRef="#ctx0" brushRef="#br0" timeOffset="56919.2">3281 13314 0,'0'21'16,"0"0"-16,0 0 16,0 1-16,0-1 15,0 0-15,0 0 0,21 0 0,-21 0 16,0 1-16,0-1 15,0 0-15,21-21 16,0 0 0,-21-21-1</inkml:trace>
  <inkml:trace contextRef="#ctx0" brushRef="#br0" timeOffset="57287.05">3387 13293 0,'0'0'0,"21"0"0,0 0 0,0 0 16,21 0-16,-20-21 0,20 21 0,-21 0 16,21-22-16,1 22 0,-22 0 15,21 0-15,1 0 0,-22 0 0,21 0 16,-21 0-16,22 0 0,-22 0 15,-21 22-15,21-1 0,-21 0 16,0 0-16,0 0 16,0 0-16,0 1 15,-21-1-15,21 0 16,0 0-16,0 0 0,0 0 16,0 1-1,0-1-15,0 0 0,0 0 16,0 0-1,-21 0-15,-1-21 0,1 22 0,0-22 16,-21 21-16,21 0 0,-22-21 0,1 21 16,-22-21-16,22 0 0,-21 21 15,-1-21-15,1 0 0</inkml:trace>
  <inkml:trace contextRef="#ctx0" brushRef="#br0" timeOffset="57612.86">2476 13928 0,'0'21'15,"0"0"-15,0 0 16,0 0-16,0 1 0,0-1 16,0 0-16,0 0 15,22 0-15,-22 0 0,0 1 16,21-1-16,-21 0 16,21-21-1,-21-21 16</inkml:trace>
  <inkml:trace contextRef="#ctx0" brushRef="#br0" timeOffset="57839.73">2603 13907 0,'0'0'0,"22"0"0,20 0 31,-42 21-31,0 0 0,0 0 16,0 0-16,-21 0 15,0-21-15,-1 22 0,22-1 16,-21-21-16</inkml:trace>
  <inkml:trace contextRef="#ctx0" brushRef="#br0" timeOffset="58311.46">2836 14034 0,'0'0'0,"0"42"16,0-21-1,0 0-15,0 0 0,21-42 63,1 0-63,-1 0 16,-21 0-16,21 21 15,-21-21-15,21-1 16,0 22-1,0 22 1,-21-1-16,0 0 16,22-21-16,-22 21 15,21-21-15,0 0 16,0 0 0,-21-21 15,0 0-16,0 0 1,21 21 47</inkml:trace>
  <inkml:trace contextRef="#ctx0" brushRef="#br0" timeOffset="58579.7">3408 13864 0,'0'0'0,"-21"0"15,21 21 1,0 1-16,0-1 0,0 0 15,0 0-15,0 0 0,-22 0 16,22 1-16,0-1 16,-21 0-16,21 0 15,0 0-15,0-42 47</inkml:trace>
  <inkml:trace contextRef="#ctx0" brushRef="#br0" timeOffset="58991.46">3365 13864 0,'0'0'0,"0"-21"32,22 21-32,-1 0 15,0 0-15,0 0 0,0-21 16,0 21-16,1 0 0,20 0 0,-21-21 15,21 21-15,-20 0 0,20 0 0,0 0 16,1 0-16,-22 0 0,21-21 16,0 21-16,1 0 0,-22 0 0,21 0 15,-21 0-15,1 0 0,-1 0 16,0 0-16,0 0 0,0 0 0,0 0 16,-21 21-16,0 0 15,0 0 1,0 0-16,0 0 0,0 1 15,0-1-15,0 0 0,0 0 16,0 0-16,0 0 16,0 1-16,-21-22 0,21 21 0,-21 0 15,0-21-15,21 21 0,-21-21 16,0 0-16,21 21 0,-22-21 0,1 0 16,-21 21-16,21-21 0,0 0 0,-22 0 15,1 0-15,0 22 0,20-22 16,-20 0-16,0 0 0,-1 0 15,1 0-15,21 0 0,0 0 0</inkml:trace>
  <inkml:trace contextRef="#ctx0" brushRef="#br0" timeOffset="59744.09">3048 14584 0,'0'0'0,"0"21"0,21 64 15,-21-64-15,0 0 16,0 0-16,21 0 16,0 1-1,-21-44 17,0 1-32,0 0 0,0 0 15,0 0-15,0 0 16,0-1-16,0-20 0,0 21 15,0 0-15,0-22 0,0 22 0,0 0 16,0-21-16,22 21 0,-1-1 16,-21 1-16,21 21 0,0-21 0,0 0 15,0 21-15,1 0 0,-1 0 16,21 0-16,-21 0 0,0 0 0,22 0 16,-1 0-16,-21 0 0,22 0 15,-1 0-15,0 0 0,-21 0 0,22 0 16,-1 0-16,-21 21 0,22-21 0,-22 0 15,0 21-15,21-21 0,-21 21 16,1-21-16,-1 22 0,-21-1 0,21-21 16,-21 21-16,21-21 0,-21 21 15,0 0-15,0 0 0,0 1 16,-21-1-16,0 0 0,0 0 16,-22 0-16,1 0 0,0 22 15,-1-22-15,-20 0 0,-1 0 0,22 0 16,-22-21-16,1 22 0,-1-22 0,22 0 15,-21 0-15,20 0 0</inkml:trace>
  <inkml:trace contextRef="#ctx0" brushRef="#br0" timeOffset="61320.12">3831 12848 0,'0'21'0,"0"-42"94,0 0-78,0 0-1,0 0-15,0 0 16,0-1 0,0 1-16,21 0 0,0 0 15,-21 0-15,0 0 16,22-1-1,-1 1-15,-21 0 0,21 21 16,-21-21-16,21 21 0,-21-21 16,21 21-16,-21-21 15,21-1-15,1 1 0,-1 21 16,-21-21-16,21 21 0,0-21 16,-21 0-16,21 21 0,0-21 0,1-1 15,-1 22-15,0-21 0,0 0 0,0 21 16,0-21-16,1 0 0,-1 21 15,0-21-15,0 21 0,0-22 0,0 22 16,22-21-16,-22 21 0,0-21 16,0 21-16,0-21 0,22 21 15,-22-21-15,0 21 0,0-21 0,22 21 16,-22-22-16,0 22 0,21 0 16,-21-21-16,1 21 0,-1 0 0,21-21 15,-21 0-15,0 21 0,22 0 0,-22-21 16,0 21-16,0 0 0,0 0 15,1-21-15,-1 21 0,0 0 0,0 0 16,0-22-16,0 22 0,22 0 16,-22 0-16,0-21 0,0 21 0,0 0 15,1 0-15,20-21 0,-21 21 0,0 0 16,0 0-16,1 0 0,20 0 16,-21 0-16,0 0 0,0 0 15,1 0-15,20 0 0,-21 0 16,0 0-16,0 0 0,1 0 0,-1 0 15,0 0-15,0 0 0,0 0 0,0 0 16,1 0-16,-1 0 0,0 0 16,0 0-16,0 0 0,0 0 0,1 0 15,-1 0-15,0 0 0,0 0 16,0 0-16,0 0 16,1 0-16,-1 21 0,0-21 15,-21 21-15,21-21 16,0 22-16,0-1 15,1-21-15,-22 21 0,21-21 16,0 21-16,0-21 0,-21 21 16,21 0-16,0-21 15,1 22-15,-22-1 0,21-21 0,0 21 16,-21 0-16,21-21 0,0 21 16,-21 0-16,21-21 0,-21 22 15,22-1-15,-1 0 0,0-21 16,-21 21-16,21 0 0,0-21 0,-21 21 15,21-21-15,1 22 0,-22-1 16,21 0-16,-21 0 0,21-21 16,-21 21-16,21 0 0,-21 1 15,21-1 1,-21 0-16,21 0 0,-21 0 16,0 0-1,0 1 16,-21-22 16,0 0-47,0-22 0,0 22 16,0-21-16,-1 21 0,1 0 0,0-21 16</inkml:trace>
  <inkml:trace contextRef="#ctx0" brushRef="#br0" timeOffset="61744.92">6329 12531 0,'0'21'47,"0"0"-32,0 0-15,21-21 0,0 21 16,0 1-16,-21-1 0,21-21 16,-21 21-16,22-21 0,-22 21 0,21-21 15,-21 21-15,21-21 0,0 0 16,-21 21-16,21 1 0,0-22 0,1 0 16,-1 0-16,0 0 0,0 0 15,0 0-15,0 0 16,1-22-16,-1 1 0,0 0 15,-21 0-15,21 0 16,-21 0-16,0-1 0,21 1 16,-21 0-16,0 0 0,0 0 15,0 0 1,21 21-16,-21 21 62</inkml:trace>
  <inkml:trace contextRef="#ctx0" brushRef="#br0" timeOffset="62307.6">6562 13631 0,'-22'-42'0,"44"84"0,-44-105 0,22 42 0,0-22 15,0 22-15,-21 0 0,0 0 16,21 0-16,-21 21 15,21 21 17,0 21-32,0-21 0,0 22 0,0 20 15,21-20-15,-21 20 16,21-21-16,-21 22 0,0-1 0,21 1 16,-21-1-16,22-20 0,-22 20 0,21 1 15,-21-1-15,0-20 0,0 20 16,21-21-16,-21 1 0,21-1 0,-21 0 15,0 1-15,0-1 0,0-21 0,0 0 16,21 1-16,-21-1 0,21-21 16,1-21-1,-22-1 1,0 1-16,0 0 0,0-21 16</inkml:trace>
  <inkml:trace contextRef="#ctx0" brushRef="#br0" timeOffset="63024.18">6562 13377 0,'0'0'0,"-22"0"16,22-21-16,-21 21 0,21-21 15,21 21 16,1 0-31,20-21 0,0 21 0,-21 0 16,43 0-16,-22 0 0,1-21 0,20 21 16,1 0-16,-1 0 0,1 0 15,-1 0-15,22-21 0,-22 21 0,22-22 16,0 22-16,-1 0 0,1-21 0,21 21 16,-22 0-16,1-21 0,0 21 15,-22 0-15,22-21 0,-22 21 0,1 0 16,-22 0-16,22-21 0,-22 21 0,0 0 15,1 0-15,-1 0 0,-21 0 16,22 0-16,-22 0 0,0 0 0,0 0 16,0 21-1,-21 0-15,0 0 16,0 0-16,0 1 0,0-1 16,0 0-16,0 0 0,0 0 0,0 0 15,0 1-15,0 20 0,0-21 16,0 21-16,21-20 0,-21 20 0,22 0 15,-22 1-15,0-1 0,0 0 0,21 1 16,0-22-16,-21 21 0,0 0 16,21 1-16,-21-1 0,21-21 0,0 22 15,-21-22-15,0 21 0,22-21 0,-22 22 16,21-22-16,-21 0 0,0 21 16,0-21-16,0 1 0,0-1 15,0 0-15,0 21 0,0-21 0,0 1 16,-21-1-16,-22 0 0,22 0 15,-21 0-15,-1 0 0,-20 1 0,21-1 16,-22 0-16,1 0 0,-22 0 0,0 0 16,1-21-16,-22 22 0,0-1 0,-21-21 15,21 21-15,-21 0 0,21-21 16,0 0-16,1 0 0,-1 0 0,21 0 16,0 0-16,1 0 0,20 0 0,-20 0 15,41 0-15,-20 0 0,20-21 16,1 0-16,0 21 0,21 0 15,-1-21-15,22-1 0,0 1 16,0 0-16,22 0 16,-1 0-16,0 0 0</inkml:trace>
  <inkml:trace contextRef="#ctx0" brushRef="#br0" timeOffset="63324.01">6816 13568 0,'0'0'0,"0"42"31,0-21-31,21 1 0,0 20 16,0 0-16,-21 1 0,21-1 0,-21-21 15,21 21-15,-21 1 0,0-1 16,0-21-16,0 22 0,0-22 0,0 0 16,0 21-16,0-21 0,0 1 0,0-1 15</inkml:trace>
  <inkml:trace contextRef="#ctx0" brushRef="#br0" timeOffset="63586.86">7112 13547 0,'0'42'16,"0"-21"-1,0 0-15,0 22 0,0-22 0,21 21 16,-21-21-16,0 22 0,0-1 15,0 0-15,21-20 0,-21 20 16,0-21-16,0 21 0,0-20 0,0-1 16,0 0-16,0 0 0,0 0 0,0 0 15,0 1-15,0-1 16,-21-21 15,0-21-31</inkml:trace>
  <inkml:trace contextRef="#ctx0" brushRef="#br0" timeOffset="64075.58">6752 14076 0,'0'0'0,"-21"0"15,42 0 17,0 0-32,22 0 15,-22 0-15,21 0 0,0-21 0,1 21 16,-1-21-16,0 21 0,1-22 15,-1 1-15,0 21 0,1-21 0,-1 0 16,0 0-16,1 21 0,-22-21 0,21 21 16,-21 0-16,1 0 15,-22 21 1,-22 0-16,1 0 16,0 0-16,21 0 15,-21 1-15,21-1 0,0 0 16,-21-21-16,21 21 0,0 0 0,0 0 15,0 1-15,21-22 32,0 0-32,0 0 0,0 0 15,1 0-15,-1-22 0,0 22 16,-21-21-16,21 21 0,0-21 0,-21 0 16,0 0-16,0 0 0,0-1 15,0 1-15,0 0 0,-21 21 16,0-21-16,0 0 0,0 21 0,-1 0 15,1 0-15,0 0 0,0 0 0,0 0 16,0 0-16,-1 0 16,22 21-1,22-21 1,-1 0-16,0 0 16,0 0-16,0 0 0,0 0 0,1 0 15</inkml:trace>
  <inkml:trace contextRef="#ctx0" brushRef="#br0" timeOffset="64699.63">7683 13885 0,'0'22'0,"0"-1"0,0 0 16,0 0-16,0 0 0,0 0 16,0 1-16,0-1 15,0 0-15,0 0 0,0 0 16,0 0-16,-21-21 47,21-21-32,0 0-15,0 0 0,0 0 16,0 0-16,0-1 0,0 1 16,0 0-16,0 0 0,0 0 0,0 0 15,0-1-15,21 1 16,1 21-16,-1 0 15,0 0-15,0 0 0,0 0 16,0 21-16,-21 1 0,22-22 16,-22 21-16,0 0 0,0 0 15,0 0-15,0 0 0,0 1 16,0-1-16,0 0 0,0-42 62,0 0-46,21-1-16,0 1 16,0 0-16,-21 0 0,21 0 0,0 0 15,22-1-15,-22 1 0,0 0 16,0 21-16,0 0 0,1 0 0,-1 0 16,0 0-16,-21 21 15,0 0-15,0 1 16,0-1-16,0 0 0,0 0 0,0 0 15,0 0-15,-21 1 0,21-1 0,-21 0 16,21 0 0,-22-21-16,22 21 0,22-42 47,-22 0-47,21 21 0,-21-21 15</inkml:trace>
  <inkml:trace contextRef="#ctx0" brushRef="#br0" timeOffset="65095.73">8255 13885 0,'21'22'15,"0"-22"1,0 0-1,1 0-15,-1-22 0,-21 1 16,21 21-16,0-21 16,-21 0-16,0 0 0,0 0 15,0-1-15,0 1 16,-21 0 0,0 21-16,0 0 15,-1 0-15,1 21 0,21 0 16,-21-21-16,0 22 0,21-1 0,0 0 15,-21 0-15,21 21 0,0-20 16,-21-1-16,21 0 0,0 0 0,0 0 16,0 0-16,21-21 15,0 22-15,0-22 0,0 0 16,0 0-16,1 0 16,-1 0-16,-21-22 0,21 1 15,0 21-15,-21-21 0,21 0 0,0 0 16,1 21-16</inkml:trace>
  <inkml:trace contextRef="#ctx0" brushRef="#br0" timeOffset="69467.66">3852 12827 0,'0'21'0,"0"0"31,0-42 32,0 0-48,0 0 1,21 21-16,-21-21 0,22 21 0,-22-21 15,0-1 1,21 1-16,-21 0 16,0 0-1,21 21-15,-21-21 0,21 21 16,0 0-16,-21-21 0,21 21 16,-21-22-1,22 22-15,-1-21 16,0 21-16,-21-21 15,21 21 1,-21-21-16,21 21 0,-21-21 16,21 21-16,1 0 15,-22-21-15,21 21 16,-21-22-16,21 22 16,-21-21-1,21 21-15,0-21 0,0 21 16,-21-21-16,22 21 15,-1 0-15,-21-21 0,21 21 0,0 0 16,-21-21-16,21 21 16,0 0-1,1 0 17,-22-22-17,21 22-15,0 0 16,-21-21-1,21 21-15,0 0 16,-21-21 0,21 21-16,1-21 15,-1 0-15,0 0 16,0 21-16,0-22 16,0 22-16,1-21 0,-1 0 15,0 0-15,0 21 16,0-21-16,0 21 15,1-21-15,-1 21 0,0-22 16,0 22-16,0-21 16,0 21-16,1 0 15,-1 0-15,0-21 0,0 21 16,0 0-16,0 0 16,1 0-16,-1-21 0,0 21 15,0 0-15,0 0 0,0 0 16,1-21-1,-1 21-15,0 0 0,0-21 16,0 21 0,0 0-16,1-22 15,-1 22-15,0 0 0,0-21 0,0 21 16,0-21-16,1 21 16,-1-21-16,0 21 0,0 0 0,0 0 15,0-21-15,1 21 0,-1 0 0,0 0 16,0 0-16,0-21 15,0 21-15,1 0 0,-1 0 0,0 0 16,0 0-16,0 0 0,0 0 0,1 0 16,-1 0-16,0 0 0,0 0 15,0 0-15,0 0 16,1 0 0,-22 21-16,0 0 15,21-21 1,0 0-16,-21 21 15,21-21-15,0 0 16,0 0-16,-21 21 0,22-21 0,-1 0 16,0 0-1,0 0 1,0 21-16,0-21 16,1 0-1,-22 22 1,21-22-16,-21 21 15,0 0 1,21-21-16,-21 21 0,21-21 16,-21 21-16,0 0 0,21 1 15,0-1 1,1 0-16,-1 0 0,0 0 16,0-21-16,-21 21 0,21 1 15,0-22-15,-21 21 0,22-21 16,-1 21-16,0-21 0,-21 21 0,21-21 15,0 21-15,0 0 0,1 1 16,-22-1 0,0 0-1,21-21-15,-21 21 0,21 0 16,-21 0 0,0 1 15,21-22-16,-21 21 1,21 0 0,-21 0-1,21-21-15,1 21 16,-22 0 0,21-21-16,0 0 15,-21 22-15,21-1 16,0 0-16,-21 0 15,21-21-15,1 21 0,-22 0 0,21-21 16,-21 22-16,21-22 0,-21 21 16,0 0-16,21 0 0,0 0 15,-21 0-15,0 1 16,21-22-16,-21 21 0,22-21 16,-22 21-16,0 0 15,21-21-15,-21 21 16,21-21-16,-21 21 31,0 1-15,21-22-1,-21 21 1,21-21 15,-21 21-15,-21-21 31,0-21-47,0 0 0,0 21 15,-1 0-15,1-22 0,0 22 0,0-21 16,0 21-16,0-21 16,-1 21-16,1-21 0,0 21 0,0-21 15,0 0-15,0-1 0,-1 1 0,1 21 16,0-21-16,0 0 0,0 0 15,0 0-15,21-1 0,-22 1 0,1 21 16,21-21-16,-21 0 0,0 0 16,0 21-16,21-21 0,-21 21 15,-1 0-15,1 0 16,21-22-16,-21 22 16,21 22 30,0-1-46,21-21 0,-21 21 16,21 0-16,1-21 0,-1 21 16,-21 0-16,21-21 0,0 22 0,0-22 15,-21 21-15,21 0 0,1-21 16,-1 21-16,0-21 0,-21 21 0,21-21 16,0 21-16,0 1 0,1-22 0,-1 21 15,0-21-15,-21 21 0,21-21 16,0 21-16,0 0 15,1-21-15,-1 21 0,0 1 16,0-1 0,0 0-1,0-21 17,-21-21 30,0 0-62,0-1 0,22 1 16,-22 0-16,21 0 15,-21 0-15,21 0 0,0-22 0,-21 22 16,21-21-16,0-1 0,-21 1 0,22 21 16,-1-21-16,0-1 0,-21 22 15,21-21-15,-21 21 0,21-1 0,-21 1 16,0 0-16,0 0 0,21 21 0,-21-21 15,0 42 32,0 0-47,0 0 0,0 0 16,0 1-16,0-1 0,-21 0 16,21 0-16,0 21 0,0-20 15,0-1-15,-21 0 0,21 21 0,-21-21 16,21 22-16,-21-22 0,21 21 15,0-21-15,0 22 0,-21-22 0,21 0 16,0 21-16,-22-20 0,22-1 0,0 0 16,0 0-16,0 0 0,0 0 15,0 1-15,0-1 0,-21-21 47,0 0-47,21-21 16,-21-1-16,0 1 15,21 0-15,-21 0 16,21 0-16,0-22 0,-22 22 0,1 0 16,0 0-16,0 0 0,0 0 0,0-1 15,-1 1-15,1 0 0,0 0 16,-21 21-16,21-21 0,-22 0 0,22 21 16,0-22-16,0 22 0,-22 0 0,22-21 15,0 21-15,0 0 16,21-21-16,0 42 31,0 0-15,21 1-16,0-22 15,-21 21-15,21 0 0,1 0 0,-1 0 16,0 0-16,0 1 0,21-1 16,-20 0-16,-1 0 0,0-21 0,21 21 15,-21 0-15,1 1 0,-1-22 0,0 21 16,0 0-16,0-21 0,0 21 15,1-21-15,-1 0 16,-21 21-16,21-21 16,0 0-1,0 0 17,-21-21-17,0 0 1,0 0-16,0 0 15,0-1-15,0 1 0,0 0 16,0 0-16,0 0 0,0 0 16,21-22-16,1 22 0,-22-21 0,21-1 15,0 1-15,0 21 0,-21-21 0,21-1 16,0 22-16,-21 0 0,22 0 16,-1 0-16,-21-1 0,0 1 0,21 21 15,-21-21-15,0 42 47,0 0-31,-21 1-16,21-1 0,0 0 15,-21 0-15,-1 0 0,22 22 0,0-22 16,-21 21-16,0-21 0,21 22 0,-21-22 16,21 0-16,0 21 0,-21-21 15,21 1-15,-21-1 0,21 0 0,0 0 16,0 0-16,0 0 0,0 1 0,0-1 15,0 0-15,0 0 16,-22-21-16,22-21 63,0 0-63,0 0 0,0-1 15,0 1-15,0 0 0,0-21 16,0 21-16,0-22 0,0 1 0,0 0 15,22-1-15,-22 1 0,0 0 0,21-1 16,0 22-16,-21 0 0,0 0 0,0 0 16,0-1-16,0 44 31,0-1-31,0 0 0,0 0 16,0 0-16,-21 0 0,21 1 15,0 20-15,0-21 0,-21 0 16,21 22-16,-22-22 0,22 0 0,0 0 15,0 0-15,0 0 0,-21 1 16,21-1-16,0 0 0,-21-21 0,21 21 16,-21-21-16,21 21 0,-21-21 31,0 0-31,-1 0 16,1 0-1,0 0-15</inkml:trace>
  <inkml:trace contextRef="#ctx0" brushRef="#br0" timeOffset="75031.66">9821 13272 0,'0'21'16,"-21"-21"-16,0 0 0,0 0 15,0 0-15,-1 0 0,1 0 16,0 0-16,-21 0 0,21 0 15,-1 0-15,-20 0 0,21 0 0,-21 0 16,20 0-16,1 0 0,-21 0 16,21 0-16,0 0 0,-1 0 0,1 0 15,42 0 32,1 0-47,-1 0 0,0 0 16,0 0-16,21 0 0,1 0 15,-1 0-15,22-21 0,-1 21 0,22 0 16,-1 0-16,1 0 0,0 0 16,-1-22-16,1 22 0,0 0 0,-1 0 15,1 0-15,0 0 0,-1 0 0,1 0 16,-21 0-16,-1 0 0,1 0 16,-1 0-16,-21 0 0,-20 0 0,20 0 15,-21 0-15,0 0 0,-42 0 31,0 0-15,0 0-16,0 0 0,-22 0 16,22 0-16,0-21 0,0 21 0,-22-21 15,22 0-15</inkml:trace>
  <inkml:trace contextRef="#ctx0" brushRef="#br0" timeOffset="75512.12">10520 12869 0,'0'0'0,"-21"0"0,-1 0 15,1 0 1,21 22 0,0-1-1,0 0-15,0 0 0,0 0 16,21 0-16,1 1 0,-1-1 15,0 0-15,0 0 0,21-21 16,-20 21-16,20 0 0,0-21 0,1 22 16,-1-22-16,0 0 0,1 0 15,-1 21-15,0-21 0,1 0 0,-1 0 16,-21 0-16,0 0 0,0 0 16,1 0-16,-1 0 0,0 0 15,-42 0 1,0 0-1,-1 21-15,1-21 0,-21 21 16,21 0-16,-22 0 0,1 1 0,0-1 16,-1 21-16,1-21 0,0 0 0,-1 22 15,1-1-15,0-21 0,-1 22 16,1-22-16,21 21 0,0-21 0,-22 22 16,22-22-16,21 0 0,-21 0 15,21 0-15,-21 0 0,21 1 0,-21-22 16,21 21-16,21-21 31,0 0-31,0 0 0,0-21 16</inkml:trace>
  <inkml:trace contextRef="#ctx0" brushRef="#br0" timeOffset="76667.67">12382 13441 0,'0'21'31,"22"-21"1,-22-21-32,0 0 0,21 21 15,0-21-15,0-1 0,-21 1 0,21-21 16,0 21-16,-21-22 0,22 22 16,-1-21-16,-21 0 0,0-1 0,21-20 15,-21 20-15,21-20 0,-21 21 16,0-22-16,0 22 0,0-1 15,0 1-15,0 0 0,0 21 0,0-22 16,0 22-16,0 0 16,-21 21-1,0 21-15,21 0 0,0 0 0,-21 1 16,21 20-16,-22 0 0,1 1 16,21-1-16,0 0 0,0 22 0,-21-1 15,21-20-15,0 20 0,0-21 0,0 1 16,0-1-16,0 0 15,0 1-15,0-1 0,21-21 0,-21 22 0,21-22 16,1 0-16,-1 0 0,0 0 16,0-21-16,0 0 0,0 21 15,1-21-15,-1 0 0,0 0 0,0-21 16,21 0-16,-20 21 0,-1-21 0,21 0 16,-21 0-16,0-22 0,1 22 15,20-21-15,-21 21 0,0-22 0,-21 1 16,21 21-16,1-22 0,-22 22 0,0-21 15,0 21-15,0 0 0,0-1 16,0 1-16,0 42 31,0 1-31,0-1 16,-22 0-16,22 0 0,0 0 16,0 22-16,0-22 0,0 0 15,0 21-15,0-21 0,0 1 0,0-1 16,22 0-16,-22 0 0,21 0 0,0 0 15,0 1-15,0-22 0,0 21 16,1-21-16,-1 0 0,0 0 0,21 0 16,-21 0-16,1 0 0,20 0 0,-21 0 15,0 0-15,22-21 0,-22-1 16,0 1-16,0-21 0,0 21 16,0-22-16,1 1 0,-1 0 0,-21-1 15,21-20-15,-21-1 0,21 22 0,-21-21 16,0-1-16,21 1 0,-21 20 15,21 1-15,-21 0 0,0 20 0,0-20 16,0 21-16,0 0 0,0 0 16,-21 42-1,0-21 1,21 21-16,-21 21 0,21-21 0,0 22 16,0-1-16,0 0 0,-21 1 0,21-1 15,0 0-15,0 22 0,0-22 16,0 1-16,0-1 0,0 0 15,0 1-15,0-1 0,0-21 0,0 21 0,21-20 16,-21-1-16,21 0 16,0 0-16,0 0 0,-21 0 0,22 1 15,-1-22-15,0 21 0,0-21 0,0 0 16,0 0-16,1 0 16,-1 0-16,0 0 15,0-21 1,-21-1-16,0 1 15,0 0 1,0 0 0,0 0-16,0 0 15,0-1-15</inkml:trace>
  <inkml:trace contextRef="#ctx0" brushRef="#br0" timeOffset="77424.28">13039 12637 0,'0'0'16,"-22"0"-16,1 0 16,0 0-1,0 0 1,21 21-16,0 0 16,0 0-1,21-21 1,-21 21-16,21-21 15,0 0-15,1 0 16,-1 0-16,0 0 0,-21-21 31,-21 0-15,0 21-16,-1 0 16,1 0-16,21-21 15,-21 21-15,0 0 0,21 21 63,21-21-48,0 0-15,0 0 0,1 21 16,-1-21-16</inkml:trace>
  <inkml:trace contextRef="#ctx0" brushRef="#br0" timeOffset="78003.56">13335 12827 0,'0'0'0,"0"21"46</inkml:trace>
  <inkml:trace contextRef="#ctx0" brushRef="#br0" timeOffset="79087.81">12171 12996 0,'21'0'62,"21"0"-62,-21 0 16,22 0-16,-1 0 0,0-21 15,1 21-15,-1 0 0,0-21 0,1 21 16,-1 0-16,0 0 0,1-21 16,-1 21-16,-21 0 0,22 0 0,-22 0 15,0 0-15,-21-21 47</inkml:trace>
  <inkml:trace contextRef="#ctx0" brushRef="#br0" timeOffset="79712.45">13674 12531 0,'-22'-21'31,"1"21"-15,21 21-16,-21 0 16,21 0-16,0 21 0,0 1 15,0-1-15,0 0 0,0 1 0,0-1 16,0 0-16,0 22 0,0-22 0,0 1 16,0-1-16,0 0 0,0 1 15,0-22-15,0 21 0,0-21 0,0 0 16,0 1-16,0-1 0,0 0 0,0 0 15,21-21-15,0 21 16,1-21-16,-1 0 16,0 0-16,0 0 0,0 0 0,0 0 15,-21-21-15,22 21 0,-1-21 0,0 0 16,0 21-16,0-21 0,-21-1 16,21 1-16,1-21 0,-22 21 0,21-22 15,-21 1-15,21 21 0</inkml:trace>
  <inkml:trace contextRef="#ctx0" brushRef="#br0" timeOffset="79983.3">14033 12404 0,'0'0'16,"-21"0"0,0 21-16,21 0 0,-21 0 15,21 0-15,0 22 0,0-22 16,0 21-16,-21 1 0,21 20 0,0-21 15,0 1-15,0 20 0,-21-20 16,21 20-16,0-21 0,0 1 0,0-1 16,0 0-16,0 1 0,0-22 0,0 21 15,0-21-15,0 1 0,0-1 16,0 0-16,0 0 0,0 0 16,0 0-16,21-21 0,0 0 15,0 0 1,0 0-16,-21-21 0,21 0 15,1 0-15</inkml:trace>
  <inkml:trace contextRef="#ctx0" brushRef="#br0" timeOffset="80307.2">14330 12404 0,'0'0'15,"-21"0"-15,-1 0 0,1 0 16,0 0-16,0 21 16,21 0-16,-21 21 15,21-20-15,0 20 0,0 0 16,-21 1-16,21 20 0,-22-21 0,22 22 16,-21-1-16,21-20 0,-21 20 0,21 1 15,-21-22-15,21 0 0,-21 1 16,21-1-16,0 0 0,0 1 0,0-22 15,0 0-15,0 0 0,0 0 0,0 1 16,21-1 0,0-21-16,0 0 0,0 0 15,1 0-15,-1-21 0,0 21 0,0-22 16,0 1-16,0 0 0</inkml:trace>
  <inkml:trace contextRef="#ctx0" brushRef="#br0" timeOffset="80711.28">14436 13102 0,'0'21'0,"0"1"16,21-22 0,0 0-1,0 0-15,0 0 0,0-22 16,1 22-16,-1-21 0,0 0 15,0 21 1,-21-21-16,21 0 0,-21 0 16,0-1-16,0 1 0,0 0 0,0 0 15,0 0-15,-21 21 16,0 0-16,0 0 0,0 0 16,-1 0-16,-20 21 0,21 0 0,0 0 15,0 0-15,21 1 0,-22-1 16,22 21-16,-21-21 0,21 22 0,0-22 15,0 0-15,0 0 0,0 21 0,0-20 16,0-1-16,21 0 16,-21 0-16,22-21 0,-1 0 15,0 21-15,0-21 0,21 0 0,-20 0 16,-1 0-16,21 0 0,-21 0 16,0-21-16,1 0 0,-1 21 0,0-21 15,0 0-15,0-1 0,0 1 0</inkml:trace>
  <inkml:trace contextRef="#ctx0" brushRef="#br0" timeOffset="80974.83">13906 12764 0,'-42'0'0,"84"0"0,-105 0 0,84 0 31,21 0-15,-20 0-16,20 0 0,0 0 0,1 0 15,-1 0-15,0-22 0,22 22 16,-22 0-16,0 0 0,1-21 0,20 21 16,-42 0-16,22 0 0,-1 0 15,-21 0-15,0-21 0,1 21 0,-1-21 16</inkml:trace>
  <inkml:trace contextRef="#ctx0" brushRef="#br0" timeOffset="81536.72">15494 12764 0,'0'0'0,"0"-22"15,0 1-15,21-85 16,-21 64-16,0 21 0,0 0 16,0 0-16,0-1 0,0 1 0,0 0 15,0 0 1,-21 21-16,0 0 0,0 0 0,-22 0 15,22 0-15,-21 21 0,-1-21 0,1 21 16,0 0-16,21 22 0,-22-22 16,1 21-16,21 1 0,-22 20 0,22 1 15,0-22-15,0 21 0,0 1 0,0-1 16,-1 1-16,22-1 0,-21-20 16,21 20-16,0-20 0,0-1 0,0 0 15,0 1-15,21-22 0,1 21 16,20-21-16,-21 0 0,21 1 0,-20-1 15,20-21-15,0 0 0,1 0 16,20 0-16,-21 0 0,1 0 16,-1 0-16,0-21 0,22-1 0,-22 1 15,1-21-15,-1 21 0</inkml:trace>
  <inkml:trace contextRef="#ctx0" brushRef="#br0" timeOffset="82239.62">15917 13187 0,'0'-21'0,"0"42"0,0-63 0,-21 42 31,0 0-31,21 21 16,-21 0-16,0 0 0,-1 0 16,1 0-16,21 1 0,-21-1 15,21 0-15,0 0 0,0 0 16,0 0-16,0 1 0,0-1 16,0 0-16,21-21 15,0 21-15,1-21 0,-1 0 0,0 0 16,0 0-16,0 0 0,22 0 15,-22 0-15,0-21 0,0 21 0,0-21 16,-21 0-16,0-1 16,0 1-16,0 0 0,-21 0 15,21 0-15,-21 0 0,0-1 16,0 1-16,21 0 16,0 0-16,0 0 0,0 0 0,0-1 0,0 1 15,21 0-15,0 21 16,21 0-16,-21 0 0,1 0 15,20 0-15,-21 0 0,0 0 0,22 21 16,-22-21-16,0 21 0,21 1 0,-21-1 16,1 0-16,-1 0 0,-21 21 15,0-20-15,21-1 0,-21 0 0,0 0 16,21 0-16,-21 0 0,0 1 0,0-1 16,0 0-16,0 0 15,-21-21 16,0-21-15,21 0-16,0 0 16,0-1-16,0 1 0,0 0 15,0 0-15,21-21 0,0 20 0,0 1 16,0-21-16,22 21 0,-22-22 0,21 22 16,-21 0-16,22 0 0,-1 0 15,0 21-15,1 0 0,-22 0 0,21 0 16,-21 0-16,22 0 0,-22 21 0,0 0 15,0 0-15,0 22 0,-21-22 16,22 0-16,-22 21 0,0-21 0,0 1 16,0-1-16,0 0 0,0 21 15,0-21-15,0 1 0,0-1 16,0 0 0,0-42 15,0 0-31,21-1 15,0 1-15,-21 0 0</inkml:trace>
  <inkml:trace contextRef="#ctx0" brushRef="#br0" timeOffset="82519.28">17526 12700 0,'0'0'0,"21"-21"0,0 0 0,-21-22 15,21 43-15,-21-21 0,0 0 0,0 42 31,-21 0-31,21 1 16,-21 20-16,21 0 0,-21 1 16,0 20-16,0-21 0,21 22 0,-22-22 15,1 22-15,0-22 0,0 22 0,0-22 16,0 0-16,21 1 0,0-22 16,0 21-16,0-21 0,0 0 0,0 1 15,0-1-15,21-21 0,0 21 0,0-21 16,0 0-16,0 0 15,1 0-15,-1 0 0,21 0 0,-21 0 16,0 0-16,1-21 0,-1 0 0,0-1 16,0 1-16,-21 0 0</inkml:trace>
  <inkml:trace contextRef="#ctx0" brushRef="#br0" timeOffset="82728.81">17293 13123 0,'-42'0'0,"84"0"0,-105 0 0,41 0 16,22-21-16,22 21 31,-1-21-31,0 21 0,21 0 16,-21 0-16,22 0 0,-22 0 16,21 0-16,1-21 0,-1 21 0,-21 0 15,21 0-15,1-21 0,-1 0 0,-21 21 16,22 0-16,-1-22 0</inkml:trace>
  <inkml:trace contextRef="#ctx0" brushRef="#br0" timeOffset="84303.49">18436 13314 0,'21'0'0,"-42"0"0,63 0 16,-42-21-16,22 0 16,-22-1-16,0 1 15,0 0-15,0 0 0,0 0 0,0-22 16,0 22-16,0 0 0,-22-21 16,1 21-16,0-22 0,0 22 0,0 0 15,0 0-15,-22 0 0,22-1 16,0 22-16,-21 0 0,20 0 0,-20 0 15,21 22-15,0-1 0,-22 0 0,22 0 16,0 21-16,0-20 0,0 20 16,0 0-16,-1-21 0,22 22 15,0-22-15,0 21 0,0-21 0,0 1 16,0-1-16,0 0 0,0 0 16,22 0-16,-1-21 0,0 0 0,0 21 15,21-21-15,-20 0 0,20 0 0,-21 0 16,21 0-16,-20 0 0,20-21 15,-21 21-15,21-21 0,-20 0 0,-1 0 16,0 0-16,0-1 0,0 1 0,0 0 16,-21 0-16,0-21 15,0 20-15,0 1 0,0 0 0,0 0 16,0 0-16,-21 21 31,21 21-31,0 0 0,-21 0 0,21 0 16,0 1-16,0-1 0,0 0 0,0 0 15,0 21-15,0-20 0,0-1 16,0 0-16,21 0 0,0 0 0,1-21 16,-1 21-16,0 1 0,0-22 0,0 0 15,0 0-15,1 0 0,-1 0 16,21 0-16,-21 0 0,22-22 16,-22 22-16,21-21 0,-21 21 0,0-21 15,22 0-15,-22 0 0,0 0 16,0-1-16,0 1 0,1 0 0,-1 0 15,0-21-15,-21 20 0,0 1 0,0 0 16,-21 21 15,0 0-31,21 21 16,-22 0-16,22 1 0,0-1 0,0 0 16,0 0-16,0 0 0,0 0 0,0 1 15,0-1-15,22 0 16,-1 0-16,0 0 15,0-21-15,0 0 0,0 0 0,1 0 16,-1 0-16,0 0 0,21 0 16,-21 0-16,1 0 0,-1 0 0,0-21 15,0 0-15,0 0 0,0 0 16,1-1-16,-22 1 0,0-21 16,21 21-16,-21 0 0,21-1 0,-21 1 15,0 0-15,0 0 0,0 0 0,0 42 31,-21 0-15,0 0-16,-1 0 0,22 1 0,0-1 16,-21 21-16,0-21 0,21 0 15,0 1-15,0-1 16,0 0-16,0 0 0,0 0 16,0-42 30,0 0-46,0 0 0,21 0 16,0-1-16,-21 1 0,22 0 0,-1 0 16,0-21-16,0 20 0,0-20 0,22 21 15,-22 0-15,0-22 0,21 22 16,-21 21-16,22-21 0,-1 21 0,-21-21 16,22 21-16,-22 0 0,21 0 15,-21 21-15,0 0 0,1 0 16,-22 1-16,0 20 0,0-21 15,0 0-15,0 0 0,0 1 0,0-1 16,0 0-16,0 0 0,0 0 16,0 0-16,0 1 0,0-1 15,0 0 1,21-21 0,0 0-16,0 0 0,0 0 0,0 0 15,1 0-15,-1-21 0,0 21 16,21-21-16,-21-1 0,1 1 0,20 0 15,-21 0-15,21 0 0,-20-22 16,20 22-16,-21-21 0,0 0 0,0 20 16,1-20-16,-22 21 0,21-21 15,-21 20-15,21 1 0,-21 0 0,0 0 16,-21 21 0,0 0-16,-1 21 15,1 0-15,21 0 0,0 1 16,-21-1-16,21 0 0,0 0 15,0 0-15,0 0 0,0 1 0,0-1 16,21 0-16,-21 0 0,21 0 16,1 0-16,-22 1 0,21-1 0,-21 0 15,21 0-15,-21 0 16,0 0-16,0 1 0,0-1 16,0 0-16,0 0 0,-21-21 15,0 0-15,-1 21 0,1-21 16,0 0-16,0 0 0,0 0 0,0 0 15,-1 0-15,1 0 0,0 0 16,0 0 0,0 0-16,21-21 15,-21 21-15,21-21 0,-22 21 0,1-21 16,21 0-16</inkml:trace>
  <inkml:trace contextRef="#ctx0" brushRef="#br0" timeOffset="84846.64">19071 12510 0,'21'0'16,"-42"0"-16,42 21 31,-21 0-31,0 0 16,0 0-16,0 0 0,21-21 15,-21 22-15,22-22 0,-1 0 0,0 21 16,0-21-16,0 0 16,0 0-16,1 0 15,-22-21-15,0-1 16,0 1-16,0 0 16,0 0-16,0 0 0,-22 21 15,1-21-15,0 21 0,0 0 16,0 0-1,0 0-15,-1 21 0,22 0 16,-21 0-16,0 0 16,21 0-16,-21-21 0,21 22 15,0-1-15,0 0 16,-21 0 31</inkml:trace>
  <inkml:trace contextRef="#ctx0" brushRef="#br1" timeOffset="177907.42">2794 6752 0,'0'0'15,"0"21"-15,-21-21 0,21 22 16,0-1 15,21-21-15,0 0-16,0 0 15,0 0 1,1 0-16,-1 0 0,0 0 0,0 0 16,21 0-16,-20 0 0,-1 0 15,21 0-15,-21 0 0,22 0 0,-1 0 16,0 0-16,-21 0 0,43 0 15,-22 0-15,1 0 0,-1 0 0,21 0 16,-20 0-16,20 0 0,-20 0 0,20 0 16,1 0-16,-1 0 0,1 0 15,-1-21-15,1 21 0,-22 0 0,21 0 16,22-22-16,-21 22 0,20 0 16,-20 0-16,20-21 0,1 21 0,0-21 15,-22 21-15,22 0 0,0 0 16,-22-21-16,1 21 0,20 0 15,-20 0-15,20-21 0,-20 21 0,21 0 16,-1 0-16,-20 0 0,20-21 16,1 21-16,0 0 0,-22 0 0,22 0 15,-22 0-15,1 0 0,-1 0 16,22-22-16,-21 22 0,-1 0 0,22 0 16,-22 0-16,22 0 0,-22 0 0,1 0 15,21 0-15,-22 0 0,22 0 16,-22 0-16,1 0 0,-1 0 0,1 0 15,-22 0-15,22 0 0,-1 0 16,1 0-16,-1 0 0,1 0 16,-1 0-16,22 0 0,-22-21 0,1 21 15,-1 0-15,1 0 0,-1 0 16,1 0-16,-1 0 0,1 0 0,-1 0 16,-20 0-16,20 0 0,1 0 15,-1-21-15,1 21 0,-1 0 0,1 0 16,-1 0-16,1 0 0,-1 0 0,1 0 15,-1-21-15,1 21 0,-1 0 16,-21 0-16,22 0 0,-22 0 0,22 0 16,-22 0-16,22-21 0,-22 21 15,21 0-15,1 0 0,-1 0 16,1 0-16,-1-21 0,1 21 0,-1 0 16,1 0-16,-1 0 0,1 0 15,-1-22-15,1 22 0,-1 0 0,1 0 16,-1 0-16,1-21 0,-1 21 15,1 0-15,-1 0 0,1 0 0,-1-21 16,22 21-16,-21 0 0,20-21 0,-20 21 16,-1 0-16,1 0 0,-1 0 15,1-21-15,-1 21 0,1 0 0,-1 0 16,1 0-16,-22 0 0,22-21 16,-1 21-16,1 0 0,-1 0 0,1 0 15,-22 0-15,21 0 0,1 0 16,-1-22-16,-20 22 0,20 0 15,-20 0-15,20 0 0,-21 0 0,1 0 16,20 0-16,-20-21 0,20 21 16,-21 0-16,22 0 0,-1 0 0,1 0 15,-1 0-15,1 0 0,-22-21 16,22 21-16,-1 0 0,1 0 0,-1 0 16,1 0-16,-22 0 0,22 0 15,-22 0-15,21-21 0,-20 21 0,-1 0 16,22 0-16,-1 0 0,1 0 0,-1 0 15,1-21-15,-1 21 0,22 0 16,-22 0-16,22 0 0,-22 0 16,22-21-16,-21 21 0,-1 0 0,22 0 15,-22 0-15,22 0 0,-22 0 16,22-22-16,0 22 0,-1 0 0,1 0 16,0 0-16,-1 0 0,1 0 15,0 0-15,-1 0 0,1 0 0,0 0 16,-1-21-16,1 21 0,21 0 15,-21 0-15,20 0 0,1 0 0,-21 0 16,21 0-16,-22 0 0,1 0 0,0 0 16,21 0-16,-22 0 0,22-21 15,0 21-15,-21 0 0,20 0 0,-20 0 16,0 0-16,21 0 0,-43 0 16,22-21-16,-1 21 0,-20 0 15,21 0-15,-22 0 0,1 0 0,-1 0 16,1 0-16,-1 0 0,1 0 15,-22 0-15,0 0 0,1 0 0,-1 0 16,-21 0-16,0 0 0,0 0 16,1 0-16,-1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6:59:04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6562 3133 0,'0'0'0,"-22"21"0,1 0 16,-21-21-16,0 21 0,-1 0 15,1 1-15,-22-1 0,22 21 0,-43-21 16,22 22-16,-22-22 0,1 21 0,-1-21 16,0 22-16,1-22 15,-1 21-15,21-21 0,1 0 0,-1-21 16,43 22-16,0-22 0,85-22 15,-1 1-15,43 0 16,42 0-16,21-21 0,43-1 0,42 1 16,0 0-16,42-1 0,1 1 15,-1 21-15,-42-22 0,-21 22 0,0 0 16,0 21-16,-43 21 0,-42 0 0</inkml:trace>
  <inkml:trace contextRef="#ctx0" brushRef="#br0" timeOffset="345.8">8911 3620 0,'0'0'0,"-63"42"0,-22-21 0,-42 21 16,-21 22-16,-22-1 0,-41 22 15,-1-21-15,-21 20 0,22 1 0,-1 0 16,0-1-16,22 1 0,42-22 16,21 22-16,21-21 0,42-1 0,43-21 15,21 22-15,21-43 0,64 21 0,21-20 16,21-1-16,42-21 0,22 0 0,41 21 16,-20 0-16,-21-21 0,20 21 15,-20-21-15,-22 21 0,-21 1 0,-42 20 16,-21 0-16,-22-21 0,-42 22 0,-21 20 15,-63-20-15,-22 20 0,-21 1 0,-21-1 16,-21 1-16,-21 20 0,-22 1 16,22 0-16,-21-1 0,-1 1 15,22 0-15,21-1 0,21 1 0,42 0 16,0-1-16,64-20 0,21 20 0,21-20 16,64-22-16,21 1 0,21-1 0,42-21 15,43-21-15,21 0 0,21 0 16,0-21-16,21 0 0,0 0 0,-21-1 15,0 1-15,0 0 0,-42-21 0,-43 21 16,-21-1-16,-42 1 0,-43 0 0,-41 0 16,-44 21-16,-20 0 0,-43 0 15,-20 0-15</inkml:trace>
  <inkml:trace contextRef="#ctx0" brushRef="#br0" timeOffset="1247.68">11388 3408 0,'0'0'0,"42"21"0,0 0 0,22 0 15,-22 1-15</inkml:trace>
  <inkml:trace contextRef="#ctx0" brushRef="#br0" timeOffset="1365.61">14139 6371 0,'0'212'31,"-63"-170"-31,20 1 0,-41-170 0,-1-212 16,-21-42-16,-42 42 0,21 85 0,-42 43 15,-1 84-15,1 21 0,-21 21 16,20 43-16</inkml:trace>
  <inkml:trace contextRef="#ctx0" brushRef="#br0" timeOffset="1533.52">14266 7620 0,'0'0'0,"0"-381"0,0 0 15,-21 42-15,-21 64 0,-1 64 0,-41 41 16,-1 64-16,-21 22 0,-21 41 0,-21 22 16,-21 21-16,-22 0 0,1 21 15,-1 22-15,1-22 0,-22 21 0,0 1 16</inkml:trace>
  <inkml:trace contextRef="#ctx0" brushRef="#br0" timeOffset="1661.45">11155 6138 0,'0'0'16,"42"22"-16,0-1 0,43 0 0,0 0 16,42 0-16,21-21 0,21 21 15,22 1-15,20-22 0,1 0 0,0 0 16,-1 0-16,1 0 0,-21 0 0,-22 0 16,-21 0-16,-42 0 0,-43 0 0,-20 0 15,-43-22-15,-43 22 0,-62 0 16,-22 0-16,-22 0 0</inkml:trace>
  <inkml:trace contextRef="#ctx0" brushRef="#br0" timeOffset="3289.32">7514 8107 0,'0'21'15,"0"0"-15,0 0 16,0 1-16,21-1 0,0 0 0,1 0 16,-1 0-16,21-21 0,0 0 15,22 21-15,-1-21 0,22 0 0,0 0 16,21 0-16,-22 0 0,43 0 15,-21 0-15,42 0 0,0 0 16,1 0-16,-1 0 0,21 0 0,0 0 16,-20 0-16,20 0 0,-21 0 0,0 22 15,-21-22-15,-21 21 0,-21 0 16,-1 0-16,-41 21 0,-22-20 0,-21 20 16,-42 0-16,-22 1 0,-42-22 0,0 42 15,-42-20-15,-21-1 0,0 0 0,-43 22 16,0-22-16,1 22 0,-22-1 15,21 1-15,-21-22 0,22 21 0,20 1 16,22-1-16,42-20 0,0 20 0,42-20 16,0-1-16,64 21 15,21-41-15,21 20 0,22 0 0,41-21 16,22 1-16,21-1 0,43 0 0,20 0 16,1-21-16,41 21 0,22-21 0,0 0 15,0 0-15,22 21 0,-1-21 16,-21 22-16,0-22 0,0 21 0,-43 0 15,-20 0-15,-43-21 0,-21 21 0,-42 0 16,-22 1-16,-42 20 0,-21-21 16,-42 0-16,-21 22 0,-22-1 0,-42-21 15,0 21-15,-21 1 0,-22 20 0,-20-20 16,21-1-16,-22 21 0,1 1 0,20-22 16,1 22-16,0-1 0,20-20 15,44 20-15,-1-21 0,21 22 16,22-22-16,41 1 0,22-1 0,43-21 15,20 21-15,22-20 0,21-1 0,21 0 16,42 0-16,0-21 0,22 0 16,-1 21-16,22-21 0,21 0 0,-21 21 15,-1-21-15,1 22 0,-22-22 0,1 21 16,-1 0-16,-20 0 0,-22 0 0,-21 0 16,-21 1-16,-22-1 0,1 0 15,-43 21-15,-20-21 0,-22 22 0,-22-22 16,-20 21-16,-43 1 0,1-22 15,-43 21-15,0 0 0,-21 1 0,-22-1 16,1 22-16,0-22 0,-22 21 16,22 1-16,-1-22 0,1 22 0,21-22 15,21 22-15,21-22 0,0 0 0,43 1 16,20-1-16,43 0 0,0 1 0,43-22 16,20 0-16,22 0 0,21 0 15,42 0-15,0-21 0,21 22 0,22-22 16,21 0-16,-1 0 0,22 21 0,0-21 15,21 0-15,-21 0 0,0 0 0,-1 21 16,-20-21-16,0 0 16,-22 0-16,-20 0 0,-22 0 0,-21 21 15,-21-21-15,-1 0 0,-41 0 0,-1 0 16,-20 0-16,-22-21 0,0 21 0,-21-21 16,0 0-16,0-1 0,0 1 15,0-21-15,0 0 0,0-1 0,0 1 16,21-22-16,22-20 0,-1 20 0</inkml:trace>
  <inkml:trace contextRef="#ctx0" brushRef="#br0" timeOffset="4192.97">18055 8784 0,'-21'-106'0,"42"212"0,-84-339 0,20 106 15,-20 0-15,-22 0 0,0 0 0,-20 0 16,-1 0-16,-21-21 0,0 21 0,0 21 16,-21-21-16,-1 22 0,1-22 15,-21 21-15,21-21 0,-22 21 0,1-21 16,21 21-16,-21 21 0,-1-20 0,22 20 16,21 0-16,0 1 0,42-22 0,22 21 15,-1 22-15,64-22 16,0 0-16,64 1 0,-1-1 0,43 21 15,21 1-15,21-22 0,22 22 0,-22 20 16,42-20-16,-20 21 0,-1-1 16,-21 1-16,-21 0 0,-21 20 0,-21-20 15,-43 21-15,-21 0 0,-42 0 0,-21-1 16,-43 1-16,-42 0 0,-42 0 16,-1 21-16,-41-21 0,-43 0 0,21 21 15,-42 0-15,21 0 0,-21 0 0,21 0 16,21 0-16,21 0 0,43 0 0,21 21 15,42-21-15,21 0 0,64 21 16,84 0-16,22-21 16,42 0-16,42 0 0,1 0 0,41 0 15,22 0-15,0 21 0,0-21 16,0 21-16,0 1 0,-22-1 0,-41 0 16,-1 0-16,-42 21 0,-42-20 0,-22 20 15,-21-21-15,-42 21 0,-42 1 16,-21-1-16,-22 22 0,-21-22 0,-21 21 15,-21 1-15,0-1 0,-22 22 0,1 0 16,0-1-16,-1 1 0,22 0 0,0-1 16,21 1-16,21 21 0,22-21 15,41 20-15,22-20 0,21 21 0,21 0 16,43-22-16,42 22 0,-1-21 16,44 0-16,20 20 0,21-20 0,22 0 15,0-1-15,21 1 0,-1 0 16,1-1-16,-21 1 0,0 0 0,-43-1 15,0 1-15,-21 0 0,-42-1 0,-21 1 16,-43 0-16,-42-1 0,-42-20 0,0 21 16,-64-1-16,-42-20 0,-1 20 15,-62 1-15,-1-21 0,-21 20 0,-21 1 16,21-22-16,1 22 0,20-21 0,0-1 16,43 22-16,21-22 0,63 1 0,22 20 15,41-20-15,44-1 0,62 1 0,22-1 16,42 1-16,64-1 15,0-20-15,42 20 0,0 1 0,0-1 16,21 1-16,-21-1 0,-21 1 0,-22-1 16,-41 1-16,-43-22 0,-22 22 0,-62-22 15,-43 21-15,-21-20 0,-64-1 16,-42 0-16,-21 1 0,-64-22 0,0 21 16,-42 22-16,-21-22 0,0 22 0,0-22 15,0 43-15,0-22 0,21 22 0,42-22 16,0 22-16,22 0 0,20-22 0,1 1 15,21-1-15,0-21 0,-22 1 16,22-22-16,-21-21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7:06:25.6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10075 1355 0,'0'0'0,"0"-21"16,0-1-16,0 1 15,0 0 1,0 0 0,0 42 30,0 0-46,0 0 16,0 1-16,0-1 0,0 21 0,0-21 16,0 22-16,0-1 0,0 0 15,0 1-15,0-1 0,0 21 0,0 1 16,0-1-16,0 1 0,0-1 16,0 1-16,0-22 0,0 22 0,0-1 15,0 1-15,0-1 0,0 1 16,0-1-16,0 1 0,0-1 0,0 1 15,0-1-15,0 1 0,0-1 0,0 1 16,-21-22-16,21 22 0,0-22 16,-21 21-16,21-20 0,0-1 15,0 0-15,-21 1 0,21-1 0,-21 0 16,21-20-16,0-1 0,0 0 16,0 0-16,0 0 0,0-42 31,0 0-31,0 0 15,0-22-15,0 22 0</inkml:trace>
  <inkml:trace contextRef="#ctx0" brushRef="#br0" timeOffset="1038.49">10075 1312 0,'-42'0'31,"21"0"-15,21 22 31,21-22-32,0 0-15,0 0 0,0 0 16,1 0-16,-1 0 0,21 0 16,-21 0-16,22 0 0,-1 0 0,0 0 15,1 0-15,-1 0 0,0 0 16,22 0-16,-22 0 0,22 0 0,-1 0 16,1 0-16,20 0 0,-20 0 15,20 0-15,1 0 0,-21 0 16,20 0-16,1 0 0,0 0 0,-1 0 15,1 0-15,21 0 0,0 0 16,-22 0-16,22 0 0,0 0 0,-21 0 16,20 0-16,-20 0 0,21 0 15,0 0-15,-22 0 0,22 0 0,0 0 16,0 0-16,0 0 0,-22 0 16,22 0-16,-21 0 0,0 0 0,20 0 15,-20 0-15,0 0 0,21 0 16,-22 0-16,22 0 0,0 0 0,0 0 15,-22 0-15,22 0 0,-21-22 16,0 22-16,20 0 0,-20 0 16,21 0-16,-21 0 0,20-21 0,1 21 15,0 0-15,0 0 0,0 0 16,-22 0-16,1 0 0,0-21 0,-1 21 16,22 0-16,-21 0 0,0 0 15,-1 0-15,1 0 0,0 0 0,-22 0 16,22 0-16,-22 0 0,22 0 15,-22 0-15,-20 0 0,20 0 0,1-21 16,-22 21-16,22 0 0,-22 0 16,0 0-16,1 0 0,-1 0 0,0 0 15,1 0-15,-1-21 16,-21 21-16,21 0 0,-20 0 0,-1 0 16,0 0-16,0 0 15,0 0-15,-42 0 63,0 0-63</inkml:trace>
  <inkml:trace contextRef="#ctx0" brushRef="#br0" timeOffset="1811.28">17505 1270 0,'0'0'0,"21"0"15,0 0 17,-21 21-17,0 0 1,0 1-16,0-1 16,0 0-16,0 0 0,0 0 0,0 0 15,0 22-15,0-1 16,0 0-16,0 1 0,0 20 0,-21-20 15,21 20-15,0 1 0,0-1 0,0 1 16,0-22-16,-21 21 0,21 1 16,-21-1-16,21 1 0,0-1 0,0 1 15,-22 21-15,1-22 0,0 1 16,21-1-16,-21 1 0,21-1 0,0 1 16,-21-22-16,21 21 0,0-20 15,-21-1-15,21 0 0,0 1 0,0-1 16,0 0-16,0-20 0,0-1 0,0 21 15,0-21-15,0 0 0,0 1 16,0-44 31,0 1-47,-22 21 0</inkml:trace>
  <inkml:trace contextRef="#ctx0" brushRef="#br0" timeOffset="3242.79">9969 3598 0,'0'0'0,"0"22"16,-21-22-16,42 0 47,1 0-32,-1 21-15,0-21 0,0 0 0,21 0 16,-20 0-16,20 0 0,0 0 16,1 21-16,20-21 0,-21 0 15,22 0-15,-1 0 0,22 0 0,-21 0 16,20 0-16,1 0 0,21 0 15,-22 0-15,1 0 0,21 0 0,-21 0 16,-1 0-16,22 0 0,-21 0 0,21 0 16,-1 0-16,22 0 0,-21 0 15,0 0-15,21 0 0,-21 0 0,0 0 16,0 0-16,21 0 0,-22 0 16,22 0-16,0 0 0,-21 0 0,21 0 15,-21 0-15,0-21 0,0 21 16,0 0-16,21 0 0,-22 0 0,1 0 15,0 0-15,0 0 0,0 0 0,-22-21 16,22 21-16,-21 0 0,21 0 16,0 0-16,-22 0 0,22 0 15,0 0-15,-21 0 0,20 0 0,-20 0 16,0 0-16,-1 0 0,1 0 16,0 0-16,-1 0 0,-20 0 0,21 0 15,-1 0-15,1 0 0,0 0 16,-1 0-16,1 0 0,0 0 0,-22 0 15,22 0-15,-22-22 0,1 22 0,20 0 16,-41 0-16,20 0 0,1 0 16,-22 0-16,0 0 0,1 0 15,-1 0-15,0 0 0,-20-21 16,-1 21-16,0 0 0,0 0 0,0 0 16,0 0-16,1 0 15,-22-21-15,-22 21 94,1-21-47,21 0-32,-21 21 1,21-21-16,0-1 16,0 1-16,-21 0 15,21 0-15,0 0 16,0 0-16,0-1 16,-21 1-16,21 0 0,-21 0 15,21 0-15,-22 0 16,1 21-16,0 0 0,-21 0 15</inkml:trace>
  <inkml:trace contextRef="#ctx0" brushRef="#br0" timeOffset="4175.25">3979 6710 0,'0'0'0,"0"-21"0,0 0 15,0-1-15,0 1 16,0 0-16,0 42 31,0 0-15,0 1-16,0-1 0,0 21 15,0 0-15,0-20 0,0 41 0,0-21 16,0 22-16,0-1 0,0 22 16,0 0-16,0-1 0,0 1 0,0 0 15,0-1-15,0 1 0,0 0 0,0 21 16,0-22-16,0 1 0,0 0 16,0-1-16,0 1 0,0 0 0,0-22 15,0 1-15,0-1 0,0 1 16,0-1-16,0 1 0,0-22 15,0 0-15,0 1 0,0-1 0,0-21 16,0 0-16,0 0 0,0-42 31,0 0-31,0 0 0</inkml:trace>
  <inkml:trace contextRef="#ctx0" brushRef="#br0" timeOffset="5435.01">3873 6773 0,'22'0'31,"-1"0"-15,0 0 0,0 0-16,21 0 0,-20-21 0,20 21 15,0 0-15,1 0 0,20 0 16,22-21-16,-22 21 0,22-21 0,21 21 15,-22 0-15,22-21 0,-21 21 16,21 0-16,0 0 0,-1-21 0,44 21 16,-22 0-16,21-22 0,0 22 0,0-21 15,0 21-15,22 0 0,-1 0 16,0-21-16,1 21 0,-1 0 16,0 0-16,1-21 0,20 21 0,-21 0 15,22 0-15,-22-21 0,1 21 16,-1 0-16,-21 0 0,21-21 0,-20 21 15,-1 0-15,0 0 0,-21-22 16,0 22-16,0 0 0,-21 0 0,21 0 16,-21-21-16,-1 21 0,1 0 15,0 0-15,-21-21 0,-1 21 0,-20 0 16,21 0-16,-22 0 0,-21 0 0,1 0 16,-1 0-16,0 0 0,1 0 15,-22 0-15,0 0 0,0 0 16,-21 21 15,0 0-31,-21 1 16,21-1-16,-21 0 15,21 0-15,-21 0 0,21 22 0,-21-22 16,21 0-16,0 21 0,-22 1 0,22-22 16,-21 21-16,21 0 0,-21 1 15,21-1-15,0 22 0,0-1 0,0-21 16,0 22-16,0-1 0,0 1 0,0 21 15,0-22-15,0 1 0,0-1 16,0 1-16,0-1 0,0 1 0,0-1 16,21 1-16,0 20 0,-21-41 0,0 20 15,22 1-15,-1-1 0,-21-21 16,21 1-16,-21-1 0,0 0 16,0 1-16,0-1 0,0 0 0,0-20 15,0 20-15,0-21 0,0 21 0,0-20 16,-21 20-16,0-21 0,-1 0 15,1 22-15,0-22 0,0 0 0,0 0 16,0 0-16,-22 0 0,22 1 0,-21-22 16,-1 21-16,1-21 0,0 21 15,-22-21-15,22 0 0,-22 21 0,-20-21 16,20 0-16,-20 0 0,-1 0 16,0 0-16,1 0 0,-1 21 0,0-21 15,-21 0-15,22 0 0,-22 0 0,0 0 16,-21 0-16,21 21 0,0-21 15,-21 0-15,22 0 0,-1 0 0,-21 22 16,0-22-16,21 0 0,-21 0 16,0 0-16,21 0 0,-21 21 0,21-21 15,0 0-15,-21 0 0,22 0 0,-22 0 16,21 0-16,-21 0 0,21 0 16,0 0-16,21 0 0,-20 0 0,20 21 15,-21-21-15,21 0 0,-20 0 0,-1 0 16,21 0-16,-21 0 0,22 0 15,-22 0-15,21 0 0,0 21 0,-20-21 16,20 0-16,0 0 0,1 0 16,20 0-16,-21 21 0,22-21 15,-1 0-15,1 0 0,21 0 0,-22 0 16,22 21-16,-1-21 0,1 0 16,0 0-16,-1 22 0,22-22 0,-21 0 15,21 0-15,0 0 0,-1 0 16,44 0 15,-1 0-15,0 0-1,0 0-15</inkml:trace>
  <inkml:trace contextRef="#ctx0" brushRef="#br0" timeOffset="6280.02">17357 6392 0,'0'0'0,"0"-21"0,-22 21 16,22-21-16,-21 0 0,0 0 31,21 42-15,0 0-1,0 0-15,0 0 0,0 22 16,0 20-16,0-20 0,0 20 0,0 1 15,0-1-15,0 22 0,0-22 16,0 22-16,0 0 0,0-1 0,0 1 16,0 21-16,0-22 0,0 1 0,0 0 15,0-1-15,0 1 0,0-21 16,0 20-16,21-20 0,-21-1 0,0 1 16,0-1-16,0-20 0,21 20 0,-21-21 15,0-20-15,22 20 0,-22-21 16,0 0-16,0 0 0,21-21 0,0 0 15,0 0-15,-21-21 16,0 0-16,0 0 0,0 0 16,0 0-16</inkml:trace>
  <inkml:trace contextRef="#ctx0" brushRef="#br0" timeOffset="7458.54">17420 6456 0,'0'-21'31,"21"21"-15,0 0-16,22 0 0,-1 0 0,0 0 15,1 0-15,20-21 0,1 21 16,-1 0-16,22 0 0,0 0 0,20-22 16,22 22-16,0 0 0,0 0 15,0 0-15,22 0 0,-1-21 0,0 21 16,21 0-16,-21 0 15,22 0-15,-22 0 0,21 0 0,-21 0 16,22 0-16,-1 0 0,-21 0 16,0 0-16,1 0 0,-22 0 0,21 0 15,-21 0-15,0 0 0,0 0 16,0 0-16,0 0 0,-43 0 0,22 0 16,-21 0-16,0 0 0,-1 0 15,-20 0-15,-1 0 0,1 0 0,-22 0 16,0 0-16,1 0 0,-1 0 15,0 0-15,-20 0 0,20 0 16,-21 0-16,0 0 0,0 0 0,1 0 16,-1 0-16,0 0 0,0 0 15,-21 21-15,21 1 16,-21-1-16,21 0 0,-21 0 16,0 0-16,0 0 0,0 22 0,0-22 15,0 21-15,0-21 0,0 22 16,0-1-16,0 0 0,0 1 0,0-1 15,0 0-15,0 1 0,0-1 16,0 0-16,0 22 0,0-1 0,0-20 16,0 20-16,0 1 0,0-1 0,0 1 15,0-22-15,0 22 16,0-1-16,0 1 0,0-1 0,0-21 16,0 22-16,0-1 0,0 1 0,0-1 15,0 1-15,0-22 0,0 22 16,0-22-16,0 22 0,0-22 0,0 0 15,0 1-15,0-22 0,-21 21 0,21-21 16,-21 22-16,21-22 0,0 0 16,-21 0-16,0 0 0,0 0 0,-1 1 15,1-22-15,0 21 0,0-21 16,0 21-16,-22-21 0,22 0 0,-21 0 16,0 21-16,-1-21 0,1 0 0,-22 0 15,1 0-15,21 21 0,-43-21 16,21 0-16,1 0 0,-22 0 15,1 0-15,-1 0 0,-21 0 0,21 0 16,-20 0-16,-1 0 0,-21 0 16,21 0-16,-21 0 0,-21 0 0,21 0 15,0 0-15,-21 0 0,21 0 0,0 0 16,0 0-16,0 0 0,-22 0 16,22 0-16,22 0 0,-22 0 0,0 0 15,21 0-15,0 0 0,-21 0 0,21 0 16,0 0-16,0 0 0,1 0 15,-1 0-15,21 0 0,0 0 16,1 0-16,-1 0 0,22 0 0,-1 0 16,1 0-16,-1 0 0,1 0 15,-1 0-15,22 0 0,-22-21 0,22 21 16,0 0-16,20-21 0,-20 21 0,21 0 16,0 0-16,0-21 0,-1 21 15,1 0-15,21-21 94,0-1-78,-21 22-16,21-21 0,0 0 15</inkml:trace>
  <inkml:trace contextRef="#ctx0" brushRef="#br0" timeOffset="8310.76">20553 3048 0,'0'21'32,"0"0"-32,0 1 0,0-1 15,0 21-15,0 0 0,0 1 16,0-1-16,0 22 0,0-22 0,0 21 16,0-20-16,0-1 0,0 0 0,0 1 15,0-1-15,0 0 0,0 1 16,0-22-16,-21 21 0,21-21 0,0 1 15,0-1-15,0 21 16,0-21-16,0 0 0,0 1 16,0-44 15,0 1-31</inkml:trace>
  <inkml:trace contextRef="#ctx0" brushRef="#br0" timeOffset="9487.52">20616 3112 0,'0'0'0,"21"0"63,1 0-63,20 0 0,-21 0 15,21 0-15,1 0 0,-1 0 16,22 0-16,-22 0 0,21 0 0,22 0 16,-21 0-16,20-22 0,22 22 15,-21 0-15,21 0 0,-1 0 16,1 0-16,0-21 0,0 21 0,0 0 15,0 0-15,-1-21 0,22 21 16,-21 0-16,0 0 0,0 0 0,0 0 16,0 0-16,-22 0 0,1 0 0,0 0 15,-22 0-15,22 0 0,-22 0 16,1 0-16,-1 0 0,1 0 0,-22 0 16,22 0-16,-22 0 0,0 0 15,1 0-15,-22 0 0,21 0 0,-21 0 16,0 0-16,1 0 15,-22 21 17,0 0-32,0 1 15,0-1-15,0 0 16,0 0-16,0 0 0,0 0 16,0 1-16,-22 20 0,22-21 0,0 21 15,0 1-15,0-22 0,0 21 16,0 1-16,0-1 0,0 0 0,0-21 15,0 22-15,0-22 0,0 21 16,0-21-16,0 22 0,0-22 0,0 0 16,0 0-16,0 0 0,0 1 15,0-1-15,0 0 0,0 0 16,-21 0-16,0 0 0,21 1 16,-21-22-16,0 21 0,0-21 15,-1 0-15,1 0 0,0 0 16,0 21-16,-21-21 0,20 0 0,-20 0 15,0 0-15,-1 0 0,1 0 16,-21 0-16,20 0 0,-20 0 0,-1 0 16,-20 0-16,-1-21 0,-21 21 15,0 0-15,0 0 0,1 0 0,-1 0 16,0 0-16,0 0 0,0 0 0,22 0 16,-22 0-16,21 0 15,-21 0-15,22 0 0,-22 0 0,21 0 16,0 21-16,1-21 0,-1 0 15,0 0-15,22 21 0,-1-21 0,1 0 16,-1 0-16,1 0 0,21 0 0,-1 0 16,1 0-16,0 21 0,20-21 15,1 0-15,0 0 0,0 0 0,0 0 16,0 0-16,21-21 16,-22 21-1,22-21 1,0 0 15,0 0 47,22 21-47,-22-22-31,0 1 0,21 0 16,-21 0 0,0 0-16,0 0 15,0-1 1,0 1-16,0 0 16</inkml:trace>
  <inkml:trace contextRef="#ctx0" brushRef="#br0" timeOffset="10382.5">14541 12192 0,'0'0'0,"0"-21"0,-42-64 31,21 85-31,0 0 16,21 21-16,-21 22 15,21-22-15,-22 21 0,22 22 16,0-22-16,0 22 0,-21-1 0,21 1 15,0 20-15,0-20 0,0 20 16,0 1-16,0 0 0,0-1 16,0 1-16,0 0 0,0-22 0,0 1 15,21 20-15,-21-20 0,0-1 16,22 1-16,-22-22 0,21 22 0,-21-22 16,0 0-16,0-20 0,0 20 0,0-21 15,0 0-15,0 0 0,21-21 16,0 0-16,-21-21 15,0 0-15,0 0 16</inkml:trace>
  <inkml:trace contextRef="#ctx0" brushRef="#br0" timeOffset="11696.45">14584 12171 0,'-21'-21'0,"42"42"63,0-21-48,0 0-15,0 0 0,0 0 0,22 0 16,-1 0-16,0 0 0,22 0 16,-1 0-16,1 0 0,21 0 0,20 0 15,1 0-15,0 0 0,0 0 16,21 0-16,0-21 0,21 21 0,0-21 16,0 21-16,1 0 0,20 0 0,-21-22 15,21 22-15,1-21 0,-1 21 16,0-21-16,1 21 0,-22-21 0,21 21 15,22-21-15,-22 21 0,0-21 0,1 21 16,-1 0-16,0 0 16,1-22-16,-1 22 0,0 0 0,-20 0 15,-1 0-15,-21 0 0,0 0 16,0 0-16,-21 0 0,-1 0 0,1 0 16,0 0-16,-21 0 0,21 0 0,-43 0 15,22 0-15,-22 0 0,1 0 16,-1 0-16,-20 0 0,20-21 0,-21 21 15,-20 0-15,20 0 0,0 0 16,-21 0-16,1 0 0,-1 0 16,0 0-16,0 0 15,-21 21 1,0 1 0,0-1-16,-21 0 0,21 0 15,0 0-15,-21 22 0,21-22 16,-21 21-16,-1-21 0,22 22 0,-21-1 15,21 0-15,0 1 0,0-1 0,-21 0 16,21 1-16,0-1 0,-21 0 16,21 22-16,0-1 0,0-20 0,0 20 15,0 1-15,0-1 0,0-21 0,0 22 16,0-1-16,0-20 0,0 20 16,0-20-16,-21-1 0,21 21 0,0-20 15,0-1-15,-21 0 0,21 1 16,0-1-16,-22 0 0,22 1 15,0-22-15,0 21 0,-21 1 0,21-22 16,-21 21-16,21-21 0,0 22 0,-21-22 16,0 0-16,0 0 0,21 21 15,-22-42-15,1 22 0,0-1 0,0 0 16,0 0-16,-22 0 0,22-21 16,0 0-16,-21 0 0,21 21 15,-1-21-15,-20 0 0,0 0 0,-1 0 16,22 0-16,-21 0 0,-22 0 0,22 0 15,0 0-15,-22 0 16,22 0-16,-22 0 0,1 0 0,-22 0 16,22 0-16,-22 0 0,0 0 0,-20 0 15,-1 0-15,0 0 0,0 0 16,0 0-16,0 0 0,1-21 0,-22 21 16,21 0-16,-21 0 0,0 0 0,21-21 15,-21 21-15,0 0 0,21 0 0,-21 0 16,0-21-16,0 21 0,0 0 15,0 0-15,21 0 0,-21 0 0,0 0 16,21 0-16,-21 0 0,22 0 0,-1 0 16,0 0-16,0 0 0,0 0 15,22 0-15,-1 0 0,0 0 16,1 0-16,20 0 0,-21 0 0,22 0 16,-1 0-16,-20 0 0,20 0 15,1 0-15,-1 0 0,1 0 0,-1 0 16,1 0-16,-1 0 0,1 0 0,-1 0 15,1 0-15,20 0 0,-20 0 16,21 0-16,-1 0 0,1 0 0,0 0 16,20 0-16,-20 0 0,21 0 0,-21 0 15,20 0-15,-20 0 0,21 0 16,0 0-16,0 0 0,-1 0 0,1 0 16,0 0 93,0 0-109,0-21 16</inkml:trace>
  <inkml:trace contextRef="#ctx0" brushRef="#br1" timeOffset="26196.02">10880 1693 0,'0'-21'46,"0"0"-30,21 21 0,0-21-1,-21 0-15,0 0 16,0-1 0,-21 22-16,0-21 15,-1 21-15,1 0 0,0 0 16,0 0-16,0 0 0,0 0 15,-1 0-15,-20 0 0,21 21 16,0 1-16,0-1 0,-1 0 0,1 0 16,0 0-16,21 22 0,-21-22 15,21 0-15,-21 21 0,21-21 0,-21 22 16,21-22-16,0 21 0,0-21 16,0 1-16,0-1 0,0 0 0,0 0 15,0 0-15,0 0 0,21 1 16,0-1-16,0 0 15,0 0-15,0-21 16,1 0-16,-1 0 0,-21 21 0,21-21 16,0 0-16,0 0 0,0 0 0,1 0 15,-1 0-15,0 0 0,0 0 16,0 0-16,0-21 0,1 0 16</inkml:trace>
  <inkml:trace contextRef="#ctx0" brushRef="#br1" timeOffset="26658.78">11176 1842 0,'0'0'0,"0"-22"0,0 44 47,-21-1-31,21 0-16,0 0 0,-21 0 15,-1 0-15,22 1 0,-21 20 16,21-21-16,0 0 0,0 0 16,0 1-16,0-1 0,0 0 15,0 0-15,21 0 16,1-21-16,-1 0 16,0 0-16,0 0 15,0 0-15,0 0 0,1 0 0,-1 0 16,0-21-16,0 21 0,0-21 15,-21 0-15,21 0 0,1-1 0,-1 1 16,-21 0-16,0 0 0,0 0 0,0 0 16,0-22-16,0 22 0,0 0 15,0 0-15,-21 0 0,21-1 0,-22 1 16,1 0-16,0 21 0,0 0 16,0 0-16,0 0 0,-1 0 15,1 0-15,0 0 0,0 0 16,21 21-16,-21 0 0,0 1 15,21-1-15,0 0 16,0 0-16,21 0 16,0-21-16,0 0 0</inkml:trace>
  <inkml:trace contextRef="#ctx0" brushRef="#br1" timeOffset="27218.46">11599 1799 0,'0'0'0,"0"-21"0,0 42 31,0 0-31,0 1 16,0-1-16,0 0 0,-21 21 15,21-21-15,0 1 0,0-1 16,0 0-16,0 0 0,0 0 15,0 0-15,0 1 0,0-1 16,0 0-16,0 0 16,0-42 31,0 0-47,0 0 15,0-1-15,0 1 16,0 0-16,0 0 0,0 0 0,0-22 15,0 22-15,0 0 0,0 0 16,21 0-16,-21-22 0,21 22 0,1 21 16,-1-21-16,0 0 0,0 21 15,0 0-15,0 0 0,22 0 0,-22 0 16,21 0-16,1 0 0,-22 0 0,21 21 16,-21 0-16,22 0 0,-22 1 15,0-1-15,0 0 0,0 0 16,-21 0-16,0 0 0,0 1 15,0-1-15,0 0 0,0 0 0,0 0 16,-21 0-16,0-21 0,21 22 16,-21-22-16,21 21 0,-21-21 15,-1 0-15,22-21 32,22-1-17</inkml:trace>
  <inkml:trace contextRef="#ctx0" brushRef="#br1" timeOffset="28070.97">12679 1842 0,'0'0'0,"0"-22"0,0 1 31,0 0-31,0 0 0,-21 0 0,-1 21 16,1-21-16,0 21 15,0 0-15,0 0 0,0 0 16,-1 0-16,1 21 0,0 0 16,0-21-16,0 21 0,0 21 15,-1-20-15,1-1 0,21 0 0,0 21 16,-21-21-16,21 1 0,-21 20 15,21-21-15,0 0 0,0 0 0,0 1 16,0-1-16,0 0 0,0 0 16,21-21-16,0 21 0,0-21 0,1 0 15,-1 0-15,0 0 0,0 0 16,0 0-16,0 0 0,1 0 16,-1-21-16,0 0 0,0 21 0,-21-21 15,21 0-15,0-1 16,-21 1-16,0-21 0,0 21 0,22 0 15,-22-22-15,0 1 0,0 21 16,21-22-16,-21 1 0,0 0 0,0-1 16,0 22-16,0-21 0,0 21 15,0 0-15,0-1 0,0 1 0,0 0 16,0 42 15,0 0-31,0 1 0,0-1 0,0 21 16,0 0-16,0 1 0,0-22 15,0 21-15,0 1 0,0-1 0,0 0 16,0-21-16,0 22 16,0-22-16,0 21 0,0-21 0,0 1 15,0-1-15,0 0 0,21 0 16,0-21-16,0 0 16,0 0-16,1 0 0,-1 0 0,0 0 15,0 0-15,21-21 0,-20 21 16,-1-21-16,0 0 0,0-1 0,0 1 15,0 0-15,1 0 0,-22-21 16,0 20-16,21 1 0,-21 0 0,0 0 16,0 0-16,0 0 0,-21 21 31,21 21-15,0 0-16,0 0 0,0 0 15,-22 0-15,22 1 0,0-1 0,0 0 16,0 0-16,0 0 0,0 0 15,0 1-15,0-1 0,0 0 16,0 0-16,22-21 0,-1 0 16,0 0-16,0 0 15,0 0-15,0 0 0,1-21 16,-1 0-16,-21 0 0,0-1 16</inkml:trace>
  <inkml:trace contextRef="#ctx0" brushRef="#br1" timeOffset="28411.41">13144 1672 0,'0'0'0,"0"-21"0,22 21 0,-22-21 15,0 0-15,-22 21 16,1 0-16,0-21 16,0 21-16,0 0 0,0 0 0,-1 0 15,1 21-15,0 0 16,21 0-16,0 0 15,0 0-15,0 1 16,21-22-16,0 0 0,1 0 16,-1 0-16</inkml:trace>
  <inkml:trace contextRef="#ctx0" brushRef="#br1" timeOffset="29023.45">13525 1503 0,'-21'0'16,"0"21"0,21 0-16,0 0 0,-21 1 15,21-1-15,-21 0 0,21 21 16,0-21-16,0 22 0,0-1 0,0-21 16,-21 22-16,21-1 0,0 0 15,0-21-15,0 1 0,0 20 0,0-21 16,0 0-16,0 0 0,0 1 15,0-1-15,21-21 16,0 0-16,0 0 0,0 0 16,0 0-16,1 0 0,-1 0 15,0-21-15,0 21 0,0-22 16,0 1-16,1 0 16,-22 0-16,21 0 0,-21 0 0,0-1 15,0 1-15,0 0 0,0 0 16,0 0-16,0 0 0,0-1 15,0 44 1,0-1 0,0 0-16,0 0 0,0 0 15,0 0-15,0 1 16,0-1-16,0 0 0,0 0 0,0 0 16,0 0-16,0 1 15,21-22 1,0 0-16,0 0 0,0 0 15,-21-22-15,22 1 16,-1 21-16,-21-21 0,21 0 0,-21 0 16</inkml:trace>
  <inkml:trace contextRef="#ctx0" brushRef="#br1" timeOffset="29211.34">13779 1566 0</inkml:trace>
  <inkml:trace contextRef="#ctx0" brushRef="#br1" timeOffset="29450.56">13356 1799 0,'0'0'0,"42"0"15,-20 0 1,-1 0 0,0 0-16,0 0 0,0 0 15,0 0-15,1 0 16,-1 0-16,0 0 16,0 0-16</inkml:trace>
  <inkml:trace contextRef="#ctx0" brushRef="#br1" timeOffset="30271.09">14118 1799 0,'-21'0'16,"0"0"-1,0 0-15,-1 21 0,1 1 0,0-1 16,0 0-16,0 0 16,21 0-16,0 0 0,0 1 0,-21-1 15,21 0-15,0 0 16,0 0-16,0 0 0,0 1 16,21-22-16,0 21 15,0-21-15,0 0 0,0 0 16,1 0-16,-1 0 15,0-21 1,-21-1-16,0 1 16,0 0-16,0 0 15,0 0-15,0 0 0,0-1 0,0 1 16,0 0-16,0 0 0,0 0 0,0 0 16,0-1-16,0 1 0,0 0 15,21 21-15,0-21 0,-21 0 0,21 21 16,1 0-16,-1-21 0,0 21 15,0 0-15,0 0 0,0 0 0,1 0 16,-1 21-16,0 0 16,-21 0-16,0 0 0,21 0 15,-21 1-15,21-1 0,-21 0 0,21 0 16,-21 0-16,0 0 0,0 1 16,0-1-16,0 0 0,0 0 15,0 0 1,-21-21 15,0 0-31,21-21 16,0 0-1,0 0-15,0 0 0,0-1 16,0 1-16,0 0 0,0 0 0,21 0 16,0 0-16,1-1 0,-1 1 15,-21-21-15,42 21 0,-21 0 0,0-1 16,1 22-16,-1-21 15,21 0-15,-21 21 0,0 0 0,22 0 16,-22 0-16,0 21 0,0 0 0,0 1 16,1-1-16,-1 0 0,0 21 15,-21-21-15,0 1 0,0 20 0,0-21 16,0 0-16,0 22 0,0-22 16,-21 0-16,21 0 0,-21 0 0,-1 0 15,22 1-15</inkml:trace>
  <inkml:trace contextRef="#ctx0" brushRef="#br1" timeOffset="30623.36">15896 1588 0,'0'0'0,"-21"0"0,21 21 31,0 0-31,-21-21 0,21 21 16,0 0-16,-21 22 0,21-22 0,0 0 16,0 0-16,0 0 0,0 0 15,-22 1-15,22-1 0,0 0 0,-21 0 16,21 0-16,0 0 16,-21-21-16,42 0 46,0 0-46</inkml:trace>
  <inkml:trace contextRef="#ctx0" brushRef="#br1" timeOffset="31083.15">16214 1588 0,'0'0'0,"0"-22"0,-22 22 31,1 0-31,0 0 16,0 0-16,0 0 0,0 0 0,-1 22 15,1-1-15,0-21 0,0 21 16,0 0-16,0-21 0,-1 21 0,22 0 16,0 1-16,0-1 15,22-21 1,-1 0-16,0 0 15,0 0-15,0 0 0,0 0 0,1 0 16,20 0-16,-21 21 16,0-21-16,0 0 0,1 0 0,-1 21 0,0-21 15,0 0-15,0 21 0,0 0 16,-21 1-16,22-22 16,-22 21-16,0 0 0,-22 0 15,1-21 1,21 21-16,-21-21 0,0 0 0,-21 21 15,20-21-15,1 0 0,0 0 16,0 0-16,0 22 0,0-22 0,-1 0 16,1 0-16,0 0 0,0 0 15,0 0 1,21-22-16,0 1 0,0 0 16,0 0-1</inkml:trace>
  <inkml:trace contextRef="#ctx0" brushRef="#br1" timeOffset="31310.4">15790 1418 0</inkml:trace>
  <inkml:trace contextRef="#ctx0" brushRef="#br1" timeOffset="32254.86">12340 2942 0,'21'0'16,"0"0"-1,1-21-15,-1 21 0,-21-21 16,21 0-16,0 0 15,-21-1-15,0 1 16,0 0-16,-21 21 16,-21 0-16,20 0 0,-20 0 15,0 0-15,21 0 0,-22 0 16,1 0-16,0 0 0,-1 0 16,22 0-16,-21 21 0,21-21 0,-22 0 15,22 21-15,0 1 0,21-1 16,0 0-16,0 0 15,21-21-15,0 21 0,0-21 16,22 21-16,-22 1 0,21-22 16,1 21-16,-22-21 0,21 21 0,0 0 15,1-21-15,-22 21 0,21 0 16,-21 1-16,1-22 0,-22 21 0,0 0 16,0 0-16,0 0 0,0 0 15,0 1-15,-22-22 0,1 21 0,-21 0 16,0 0-16,-1-21 0,1 21 15,0-21-15,-22 0 0,22 0 16,-1 0-16,1 0 0,0 0 0,21 0 16,-22 0-16,22-21 0,0 0 0,0 21 15,21-21-15,0 0 0,-21-1 16,21 1-16,0 0 0,-22 0 0,22 0 16,0 0-16,0-1 15,22 22-15,-1 0 0,0 0 16,0-21-16,0 21 0,0-21 15,1 21-15,20 0 0,-21 0 16</inkml:trace>
  <inkml:trace contextRef="#ctx0" brushRef="#br1" timeOffset="32806.37">12890 3090 0,'0'0'15,"22"0"-15,-1 0 0,0 0 0,-21-21 0,0 0 16,0 0 0,0 0-16,0 0 15,-21 21-15,0-22 0,-1 22 16,1 0-16,0-21 0,0 21 0,0 0 16,-22 0-16,22 0 0,0 0 0,0 0 15,0 21-15,0-21 0,-1 22 16,1-1-16,0 0 0,21 0 0,-21 0 15,21 22-15,0-22 0,0 0 16,0 0-16,0 21 0,0-20 0,0-1 16,0 0-16,0 0 0,0 0 15,21-21-15,0 0 16,0 0-16,1 0 0,-1 0 0,0 0 16,0-21-16,0 21 0,0-21 15,22 0-15,-22 0 0,0-1 16,0 1-16,0 0 0,1 0 15,-1 0-15,0-22 0,0 22 0,-21 0 16,0 0-16,0 0 0,0 0 0,0-1 16,0 1-16,0 0 0,0 42 31,0 0-15,0 1-16,0-1 0,0 0 15,0 0-15,0 21 0,0-20 0,0-1 16,0 0-16,0 0 0,0 0 15,0 0-15,0 1 0,0-1 16,21-21-16,0 0 16,1 0-16,-1 0 0,0 0 15,0 0-15,0 0 0,0-21 16,1 21-16</inkml:trace>
  <inkml:trace contextRef="#ctx0" brushRef="#br1" timeOffset="33111.19">13377 2561 0,'0'0'16,"0"21"0,0 1-16,0-1 0,0 0 0,0 0 15,0 21-15,0-20 0,0 20 16,0-21-16,0 21 0,0 1 0,-21-22 15,21 21-15,0-21 0,0 22 0,0-22 16,-21 21-16,21-21 0,0 1 16,0 20-16,0-21 0,0 0 0,0 0 15,0 1-15,0-1 16,21-21-16,0 0 16,0 0-16,1-21 15,-1-1-15,0 1 0,0 0 16,-21 0-16,21 0 0</inkml:trace>
  <inkml:trace contextRef="#ctx0" brushRef="#br1" timeOffset="33328.07">13610 2900 0,'0'0'16,"0"21"-16,0 0 16,0 0-16,0 1 15,0-1-15,0 0 0,0 0 0,0 0 16,0 0-16,0 1 0,0-1 0,0 0 15,0 0-15,0 0 0,0 0 16,0 1-16,0-44 47,0 1-47,0 0 16</inkml:trace>
  <inkml:trace contextRef="#ctx0" brushRef="#br1" timeOffset="33518.96">13652 2667 0,'0'0'16,"-21"0"62,0 0-78</inkml:trace>
  <inkml:trace contextRef="#ctx0" brushRef="#br1" timeOffset="33730.83">13144 2879 0,'0'0'0,"0"21"16,22-21-1,-1 0-15,0 0 0,0 0 16,0 0-16,0 0 0,22 0 16,-22 0-16,0-21 0,21 21 0,-20 0 15,-1 0-15,0 0 0,0-21 0,21 21 16</inkml:trace>
  <inkml:trace contextRef="#ctx0" brushRef="#br1" timeOffset="34246.26">14055 2963 0,'0'0'15,"21"0"-15,0 0 0,0-21 16,-21 0-16,0 0 16,0 0-1,0 0-15,-21 21 16,0 0-16,0 0 0,-1 0 16,1 0-16,-21 0 0,21 0 0,0 0 15,-22 0-15,22 0 0,0 21 16,0-21-16,0 21 0,-1-21 0,22 21 15,0 0 1,22-21 0,-1 21-16,0-21 0,0 0 15,21 0-15,-20 22 0,20-22 0,-21 0 16,21 21-16,-20-21 0,20 0 0,-21 21 16,0 0-16,0-21 0,1 21 15,-1-21-15,0 21 0,-21 1 16,0-1-16,0 0 15,-21 0 1,0-21-16,-1 21 0,1-21 0,-21 0 16,21 0-16,0 21 0,-1-21 15,-20 0-15,21 0 0,0 0 0,0 0 16,-1 0-16,1 0 0,0 0 16,0 0-16,21-21 15,0 0 1,0 0-16,21 0 15</inkml:trace>
  <inkml:trace contextRef="#ctx0" brushRef="#br1" timeOffset="35154.75">14478 2963 0,'0'0'16,"21"0"-16,0-21 0,0 0 16,1 21-16,-1-21 15,-21 0-15,21 21 0,0-21 0,0-1 16,-21 1-16,0 0 0,0 0 0,21 0 16,-21-22-16,0 22 0,0 0 15,0 0-15,0-21 0,0 20 0,-21 1 16,21 0-16,-21 21 0,21-21 15,-21 21-15,0 0 0,0 21 16,-1 0 0,22 22-16,0-22 0,0 21 15,0-21-15,0 22 0,0-1 0,0-21 16,0 21-16,0 1 0,0-1 16,0 0-16,0 1 0,0-1 0,0 0 15,0 1-15,0-1 0,0 22 16,0-22-16,0 0 0,0 22 15,0-22-15,-21 0 0,21 1 0,0-1 16,-21 0-16,21 1 0,0-1 16,0-21-16,0 0 0,0 1 0,0-1 15,0 0-15,0 0 0,21-21 16,0 0-16,1 0 16,-1 0-16,0 0 0,0-21 15,0 0-15,0 21 0,1-21 16,-1-1-16,-21 1 0,21 0 0,0 0 15,0-21-15,-21 20 0,0-20 16,0 21-16,0-21 0,0-1 0,0 22 16,0-21-16,0 21 0,-21-22 15,0 22-15,0-21 0,0 21 0,-1-1 16,-20 1-16,21 0 0,0 21 16,0-21-16,-1 21 0,1-21 0,0 21 15,21-21 1,21 21-1,0 0-15,1 0 16,-1-22-16,0 22 0,0 0 16,0 0-16,0 0 0,1-21 15,-1 21-15,0 0 0,0-21 0,21 0 16,-20 21-16,-1-21 0,21 21 16,-21-21-16,0-1 0,1 1 0,20 21 15,-42-21-15,21 0 0,0 21 16,-21-21-16,21 0 0,-21 42 47,0 0-47,0 0 15,0 0-15,0 0 16,0 1-16,0-1 0,0 0 0,-21 0 16,21 0-16,0 0 15,0 1-15,0-1 16,0-42 31,0-1-47</inkml:trace>
  <inkml:trace contextRef="#ctx0" brushRef="#br1" timeOffset="35346.64">15071 2688 0,'-22'0'31,"22"21"0,0 1-15,22-22 0,-1 0-1,0 0-15</inkml:trace>
  <inkml:trace contextRef="#ctx0" brushRef="#br1" timeOffset="35719.42">15409 2900 0,'21'0'31,"1"0"-31,-22-21 0,21 21 0,0 0 16,0-21-16,0 21 0,0-22 15,1 1-15,-1 21 0,-21-21 16,21 21-16,-42 0 31,0 0-31,-1 0 16,1 21-16,0 0 0,0 1 15,0-1-15,21 0 0,0 0 0,-21-21 16,21 21-16,0 0 0,0 1 16,0-1-16,0 0 0,21-21 15,-21 21-15,21-21 0,0 0 16,0 0-16,0 0 16,1 0-16,-1 0 0,0 0 0,0 0 15,0-21-15,0 21 0</inkml:trace>
  <inkml:trace contextRef="#ctx0" brushRef="#br1" timeOffset="36271.11">16129 2667 0,'-106'21'15,"85"0"1,0-21-16,0 22 0,-1-1 16,1 0-16,0 0 0,0 0 0,0 0 15,21 1-15,0-1 0,-21 0 16,21 0-16,-22 0 0,22 0 16,0 1-16,0-1 0,0 0 15,22-21 1,-1 0-16,0 0 0,0 0 15,0 0-15,0 0 0,1 0 16,-1 0-16,0-21 0,0 21 0,0-21 16,0-1-16,1 1 0,-1 0 0,0 0 15,0-21-15,-21 20 0,21-20 16,-21 0-16,21 21 0,1-22 0,-22-20 16,0 20-16,0 1 0,0 0 15,21-1-15,-21 1 0,0 21 0,0 0 16,0-22-16,0 22 15,-21 21 1,21 21-16,-22 1 16,22-1-16,0 21 0,0 0 15,-21 22-15,21-22 0,0 1 0,0 20 16,0-21-16,0 1 0,0-1 16,21 0-16,1 1 0,-1-22 0,0 0 15,21 21-15,-21-20 0,22-22 16,-22 21-16,21-21 0,1 21 0,-1-21 15,-21 0-15,21 0 0,1 0 0,-22-21 16,21 0-16,-21 21 16</inkml:trace>
  <inkml:trace contextRef="#ctx0" brushRef="#br1" timeOffset="49259.87">11345 3852 0,'0'0'0,"21"0"16,-21-21-16,22 21 15,-22-21-15,21 21 0,0 0 16,-21-21-16,21 21 16,-21-21-16,-21 42 78,0-21-78,0 21 15,-1 0-15,1 0 0,0 1 16,0-1-16,-21 0 0,20 0 0,1 21 16,-21-20-16,21 20 0,-22 0 15,1-21-15,21 22 0,-21-1 0,-1 0 16,1 1-16,0-1 0,-1 0 15,1 1-15,0-1 0,-1 0 0,-20 1 16,20-1-16,1 0 0,-21 1 0,20-1 16,-20 22-16,20-22 15,1 21-15,0-20 0,-1 20 0,1-20 16,0 20-16,-1-21 0,1 1 16,0-1-16,-1 0 0,1 1 0,21-1 15,-21-21-15,-1 22 0,1-1 0,0-21 16,-1 21-16,22-20 0,-21 20 15,-1 0-15,22-21 0,0 22 0,0-22 16,-21 21-16,20 1 0,1-22 16,0 0-16,21 21 0,-21-21 0,0 1 15,0 20-15,-1-21 0,1 0 0,0 0 16,21 1-16,-21-1 0,0 0 16,0 0-16,-1 0 0,1 0 15,0 1-15,0-22 0,0 21 0,0 0 0,-1 0 16,1 0-16,0-21 15,0 21-15,0-21 0,0 22 0,-1-1 16,1-21-16,0 21 0,0 0 16,0-21-16,0 21 0,-1-21 15,1 0-15,21 21 0,-21-21 16,0 0-16,0 0 16,21-21 15,0 0-16,0 0-15,0 0 16</inkml:trace>
  <inkml:trace contextRef="#ctx0" brushRef="#br1" timeOffset="49743.6">8826 6011 0,'0'22'47,"0"-1"-31,0 0-16,0 0 15,0 0-15,0 0 16,0 1-16,0-1 0,0 0 0,0 0 15,0 0-15,0 0 0,0 1 16,0-1-16,0 0 0,0 0 16,0 0-1,-21-21 1,42 0 15,1 0-15,-1 0-16,0 0 0,0 0 15,0 0-15,22 0 0,-22 0 0,21 0 16,-21 0-16,22 0 0,-22 0 16,21 0-16,-21 21 0,0-21 0,22 0 15,-22 0-15,0 0 0,0 22 16,0-22 0,-42 0 15,0 0-16</inkml:trace>
  <inkml:trace contextRef="#ctx0" brushRef="#br1" timeOffset="50671.02">7959 4847 0,'0'-21'31,"21"21"-31,0-21 16,0 21-16,0 0 0,0 0 16,1 0-16,-1 0 0,0 0 0,0 21 15,0 0-15,-21 0 16,0 1-16,0 20 0,0-21 0,0 21 16,0 1-16,0-22 0,0 21 0,0 1 15,0-22-15,0 21 0,0-21 16,0 0-16,0 1 0,0-1 0,0 0 15,21-21 1,1 0-16,-1 0 16,0 0-16,0 0 0,-21-21 0,21 0 15,0-1-15,1 1 0,-1 0 16,0 0-16,0 0 0,21-22 0,-20 22 16,-22-21-16,21 21 0,0-22 15,0 1-15,-21 21 0,0 0 0,0 0 16,0-1-16,0 1 0,0 0 0,0 42 31,0 0-15,0 1-16,0-1 0,0 21 15,0-21-15,0 22 0,0-22 16,0 21-16,0-21 0,0 22 16,0-22-16,0 0 0,0 21 0,0-21 15,0 1-15,0 20 0,0-21 0,0 0 16,0 0-16,0 1 0,0-1 15,0 0-15,0 0 0,0 0 16,0 0-16,0 1 0,-21-1 31,0-21-31,0 0 0,-1 0 16,1 0-16,0 0 16,0 0-16,0 0 0,0 0 15,21-21-15,-22 21 0,1 0 16,21-22-16,-21 1 15,21 0 1,0 0 0,21 0-16,0 0 15,1-1-15,-1 22 0</inkml:trace>
  <inkml:trace contextRef="#ctx0" brushRef="#br1" timeOffset="51074.96">8869 5059 0,'0'0'16,"21"-21"-16,0 0 0,-21-1 15,21 22-15,0-21 0,-21 0 0,22 21 16,-1-21-16,-21 0 0,0 0 15,21-1-15,0 1 0,-21 0 16,0 0 0,-21 21-1,0 21-15,0 0 16,-1 0-16,1 1 16,0-1-16,0 0 0,21 21 0,0-21 15,-21 1-15,21-1 0,-21 0 16,21 0-16,0 0 0,0 0 0,0 1 15,0-1-15,0 0 16,21-21 0,0 0-16,0 0 15,0 0-15,0 0 0,1-21 16,-1 21-16,-21-21 0,21-1 0,0 22 16,0-21-16</inkml:trace>
  <inkml:trace contextRef="#ctx0" brushRef="#br1" timeOffset="51494.89">9334 4826 0,'0'0'0,"-21"0"31,0 0-15,0 21-16,21 0 0,-21 1 15,0-1-15,21 0 16,-22-21-16,22 21 0,0 0 0,0 0 16,0 1-1,0-1 1,22-21-16,-1 0 16,0 0-16,0 21 15,0-21-15,0 21 16,1-21-16,-22 21 0,0 0 15,0 1 1,-22-1-16,1 0 16,0-21-16,0 0 15,0 21-15,0-21 0,-1 0 16,1 21-16,0-21 0,0 0 0,0 0 16,0 0-16,21 21 0,-22-21 15,1 0-15,0 0 0,0 22 16,0-22-16,0 0 15,-1 0-15</inkml:trace>
  <inkml:trace contextRef="#ctx0" brushRef="#br1" timeOffset="52508.31">4614 7620 0,'0'-21'16,"-21"21"0,0 0-16,21 21 31,0 0-31,0 0 0,0 1 15,0-1-15,0 0 0,0 21 0,0-21 16,0 1-16,0 20 0,0-21 16,0 21-16,0-20 0,0 20 0,0-21 15,0 21-15,0-20 0,0-1 16,0 0-16,0 0 0,0 0 0,0 0 16,0-42 15,0 0-31,0 0 15,-21 0-15,21 0 16,0-1-16,0-20 0,0 21 16,0 0-16,0-22 0,0 22 0,0-21 15,0 21-15,0-22 0,21 22 16,0-21-16,0 21 0,0 0 0,1-1 16,20 1-16,0 0 0,-21 0 0,22 21 15,-1 0-15,0 0 0,-20 0 16,20 0-16,-21 0 0,21 0 0,-20 21 15,-1 0-15,0 0 0,-21 1 16,0-1-16,21 0 0,-21 21 0,0-21 16,0 1-16,0-1 0,0 21 0,0-21 15,0 0-15,0 1 16,-21-1-16,21 0 0,0 0 0,0 0 16,-21-21-16,21-21 46,0 0-46,0 0 16</inkml:trace>
  <inkml:trace contextRef="#ctx0" brushRef="#br1" timeOffset="52915.33">5249 7832 0,'0'21'0,"21"-21"0,1 0 16,-1 0-16,0 0 15,0 0-15,0 0 16,0 0-16,1-21 0,-1 21 0,0-21 16,0-1-16,0 22 0,0-21 0,1 21 15,-22-21-15,0 0 16,0 0-16,0 0 15,-22 21-15,1 0 16,0 0-16,0 0 0,0 0 16,0 0-16,-22 21 0,22 0 0,0-21 15,0 21-15,0 0 0,-1 0 16,22 1-16,0-1 0,-21 0 0,21 0 16,0 21-16,0-20 0,0-1 0,0 0 15,0 0-15,0 0 0,0 0 16,0 1-16,21-1 0,1-21 15,-1 0-15,0 0 0,0 0 16,0 0-16,0 0 0,1 0 16,-1 0-16,0-21 0,0 21 0,21-22 15</inkml:trace>
  <inkml:trace contextRef="#ctx0" brushRef="#br1" timeOffset="53190.9">5863 7641 0,'0'21'31,"21"-21"-31,-21 22 0,0-1 16,21-21-16,-21 21 0,0 0 0,0 0 16,22 0-16,-1 1 15,-21-1-15,21 0 0,-21 0 0,21 0 0,0 0 16,0 1-16,-21-1 0,22 0 15,-1 0-15,-21 0 0,0 0 16,21 1-16,0-22 16,-21-22 15,0 1-31,0 0 0</inkml:trace>
  <inkml:trace contextRef="#ctx0" brushRef="#br1" timeOffset="53454.74">6202 7599 0,'0'0'0,"-21"21"15,-1-21 1,1 21-16,21 0 0,-21 1 16,0-1-16,0 0 0,0 0 0,-1 0 15,-20 0-15,21 22 0,0-22 0,0 0 16,-22 21-16,22-20 0,0 20 15,0-21-15,0 0 0,-1 0 0,1 1 16,21-1-16,0 0 0,21-21 47,1-21-47,-1 21 0,0-21 16,0-22-16,0 22 0,0 0 0</inkml:trace>
  <inkml:trace contextRef="#ctx0" brushRef="#br1" timeOffset="53782.56">6498 7281 0,'0'43'31,"0"-22"-31,0 0 0,0 0 0,0 0 15,0 22-15,-21-1 0,21-21 16,-21 22-16,21-1 0,0-21 0,0 21 16,-21 1-16,-1-22 0,22 21 0,-21 1 15,21-22-15,0 21 0,0-21 16,0 22-16,0-22 0,0 0 0,0 0 16,0 0-16,0 0 0,0 1 15,0-1-15,0 0 0,21-21 0,1 0 16,-1 0-16,0 0 15,0 0 1,0-21-16,0 0 0,-21-1 16,0 1-16,22 0 0,-1 0 0</inkml:trace>
  <inkml:trace contextRef="#ctx0" brushRef="#br1" timeOffset="53991.47">6350 7705 0,'0'0'0,"21"0"31,0 0-15,0 0-16,1 0 16,20 0-16,-21 0 0,0 0 0,0 0 15,1 0-15,20 0 0,-21 0 0,0-21 16,0 21-16,1 0 15</inkml:trace>
  <inkml:trace contextRef="#ctx0" brushRef="#br1" timeOffset="54740.29">7345 7938 0,'0'0'0,"42"0"16,-21 0-16,-21-22 15,21 1-15,1 21 0,-1-21 0,-21 0 16,21 0-16,0 0 0,0-1 0,22 1 16,-22 0-16,0 0 0,-21-21 15,21 20-15,0-20 0,0 21 0,-21-21 16,0 20-16,0-20 0,0 0 15,0 21-15,0-22 0,0 22 0,0-21 16,0 21-16,0-1 0,0 1 16,0 0-16,-21 21 15,0 0-15,0 0 0,0 21 16,0 0-16,21 1 16,-22-1-16,22 0 0,0 21 15,0 1-15,-21-22 0,21 21 0,-21 0 16,21-20-16,0 20 0,0 0 15,0 1-15,0-22 0,0 21 0,0-21 16,0 22-16,0-22 0,0 21 0,0-21 16,0 0-16,21 1 0,0-1 15,1-21-15,-1 21 0,0-21 16,0 0-16,21 0 0,-20 0 16,-1-21-16,0 0 0,21 21 15,-21-22-15,22 1 0,-22 0 0,0 0 16,21 0-16,-20 0 0,-1-1 0,0-20 15,0 21-15,0 0 0,-21 0 16,0-1-16,21 1 0,-21 0 0,0 0 16,0 0-16,0 0 15,-21 42 1,0 0-16,21 0 16,0 0-16,-21 0 0,21 1 15,0-1-15,0 0 16,-21 0-16,21 0 0,0 0 0,0 1 15,0-1-15,0 0 0,0 0 0,0 0 16,21-21-16,0 21 0,0-21 16,0 0-16,1 0 0,-1 0 0,0 0 15,0 0-15,21 0 0,-20 0 0,-1 0 16,21-21-16,-21 21 0,22-21 16,-22 0-16,0 21 0,0-21 0,0 0 15,22-1-15,-43 1 0,21-21 0,0 21 16,0 0-16,-21-1 15</inkml:trace>
  <inkml:trace contextRef="#ctx0" brushRef="#br1" timeOffset="55203.02">8530 7535 0,'0'0'0,"0"22"31,0-1-31,0 0 16,-21 0-16,21 0 0,0 0 0,0 1 15,-21-1-15,21 0 0,0 0 0,0 0 16,0 0-16,0 1 0,0-1 15,-21 0-15,21 0 0,0 0 16,-22-21 15,22-21-15,0 0 0,0 0-16,0 0 15,0-1-15,0 1 0,0 0 0,22 0 16,-1 0-16,-21-22 0,21 22 0,21 0 15,-21-21-15,1 21 0,20-1 16,-21 1-16,21 0 0,-20 21 0,20-21 16,-21 21-16,21 0 0,-20 0 0,20 0 15,-21 21-15,21-21 0,-20 21 16,-1 0-16,-21 1 0,21-1 0,-21 0 16,0 0-16,0 0 0,0 0 0,0 1 15,0-1-15,0 0 0,-21 0 16,0 0-16,-1 0 0,22 1 15,-21-1-15,0 0 0,0-21 0,21 21 16,-21-21-16,21 21 16,-21-21-16,42 0 31,0-21-31,-21 0 0,21 21 16,0-21-16</inkml:trace>
  <inkml:trace contextRef="#ctx0" brushRef="#br1" timeOffset="55706.53">9165 7684 0,'0'0'0,"0"21"16,21-21 15,0 0-31,1 0 0,-1 0 16,0 0-16,0-21 0,0-1 15,0 22-15,1-21 0,-1 0 16,-21 0-16,0 0 16,21 0-16,-21-1 15,0 1-15,0 0 0,0 0 16,-21 21-16,0 0 15,-1 0 1,1 0-16,0 0 16,0 0-16,21 21 0,-21 0 0,0-21 15,21 21-15,-22 1 0,1-1 16,0 0-16,21 0 0,0 0 0,-21 22 16,21-22-16,0 0 0,0 0 0,0 0 15,0 0 1,0 1-16,21-1 0,0-21 0,0 0 15,1 21-15,-1-21 0,0 0 0,0 0 16,21 0-16,-20 0 0,-1 0 0,0 0 16,0 0-16,0-21 0,0 0 15,1 21-15,-1-22 0,0 1 0,0 21 16,0-21-16,-21 0 0,21 0 0,-21-22 16,22 22-16,-22 0 0</inkml:trace>
  <inkml:trace contextRef="#ctx0" brushRef="#br1" timeOffset="56191.25">8022 7239 0,'0'0'0,"0"21"0,0 0 16,21-21-1,0 0-15,1 0 16,-1 0-16,0 0 0,0 0 16,-21-21-16,0 0 15,0 0-15,0 0 16,0 0-16,0-1 15,-21 22 1,0 0-16,0 0 16,21 22-1,0-1-15,0 0 16,-22-21-16,22 21 0</inkml:trace>
  <inkml:trace contextRef="#ctx0" brushRef="#br1" timeOffset="62375.04">15790 3831 0,'0'0'0,"0"-21"16,0 0 0,-21 21-1,21-21 1,0 0-1,-21 21-15,0-22 16,0 22 31,-1 0 0,22 22-16,0-1-31,0 0 16,0 0-16,22 0 15,-22 0-15,21 1 0,-21-1 16,21 0-16,0 0 0,0 0 0,-21 0 16,21 1-16,1 20 0,-1-21 15,0 21-15,0-20 0,0 20 0,22-21 16,-22 21-16,21-20 0,-21 20 15,22-21-15,-1 21 0,0-20 0,1 20 16,-1-21-16,0 0 0,1 22 16,-1-22-16,0 0 0,1 21 0,-1-21 15,21 1-15,-20 20 0,-1-21 16,0 21-16,1-20 0,-1 20 16,0 0-16,1 1 0,-1-22 15,0 21-15,1 0 0,-1 1 0,0-1 16,1 0-16,-1-20 0,0 20 15,1 0-15,-1-21 0,0 22 0,22-22 16,-22 21-16,1-21 0,-1 22 0,0-22 16,22 21-16,-22 1 0,0-22 15,1 21-15,-1-21 0,0 22 0,1-22 16,-1 21-16,0-21 0,1 22 16,-1-22-16,0 0 0,1 21 0,-1-21 15,-21 1-15,22-1 0,-1 0 16,-21 21-16,21-21 0,1 1 15,-22-1-15,21 0 0,1-21 0,-22 21 16,21 0-16,-21 0 0,0 1 16,1-22-16,-1 21 0,0 0 0,0-21 15,0 21-15,0-21 0,-21 21 0,22-21 16,-22 21 0,21-21-16,-21 22 15,21-22 16,0 0 1,0 0-17,-21-22 17,0 1-1,-21 21-16,0-21-15,0 21 0</inkml:trace>
  <inkml:trace contextRef="#ctx0" brushRef="#br1" timeOffset="62866.87">18288 6202 0,'21'0'78,"0"0"-62,0 0-16,1 0 0,20 0 15,-21 0-15,0 21 0,0-21 0,22 0 16,-22 0-16,0 21 0,21-21 0,-20 0 16,-1 0-16,0 21 0,0-21 15,21 22-15,-20-22 0,-1 0 0,0 21 16,0-21-16,0 0 0,0 0 15,1 21-15,-1-21 0,0 0 16,0 0 0,-21-21 46,0 0-46,0-1-1</inkml:trace>
  <inkml:trace contextRef="#ctx0" brushRef="#br1" timeOffset="63218.67">18965 5800 0,'0'0'0,"-21"0"0,0-21 31,0 21 0,21 21-31,0 0 0,-21 0 16,21 0-16,0 22 16,0-22-16,0 0 0,0 0 15,0 0-15,0 0 0,0 1 0,0-1 16,0 0-16,0 0 0,0 0 15,0 0-15,0 1 0,0-1 0,0 0 16,0 0-16,0 0 16,0 0-1,0-42 32,0 0-47</inkml:trace>
  <inkml:trace contextRef="#ctx0" brushRef="#br1" timeOffset="63786.35">17822 4741 0,'0'-21'32,"0"42"14,0 1-46,0 20 0,0-21 16,0 0-16,0 22 0,0-1 16,0-21-16,0 21 0,0-20 0,0 20 15,0 0-15,0-21 0,0 1 16,0 20-16,0-21 0,0 0 0,0 0 16,0 1-16,0-1 0,0 0 15,0 0-15,0 0 16,0-42 31,0 0-47</inkml:trace>
  <inkml:trace contextRef="#ctx0" brushRef="#br1" timeOffset="64179.1">17738 4699 0,'42'0'32,"-21"0"-17,0 0-15,0 21 16,1 0-16,-1 1 0,0-1 15,0 21-15,0-21 0,-21 0 16,21 22-16,1-22 0,-1 21 0,0-21 16,0 22-16,0-22 0,-21 21 0,21-21 15,-21 1-15,22-1 0,-22 0 16,0 0-16,0 0 0,0 0 0,0 1 16,0-44 46,0 1-46,0 0-16,0 0 15,0 0-15,0 0 0,0-1 0,0 1 16</inkml:trace>
  <inkml:trace contextRef="#ctx0" brushRef="#br1" timeOffset="64526.91">18203 4487 0,'0'22'16,"0"-1"-1,0 0-15,0 0 0,0 0 16,0 22-16,0-22 0,0 21 15,0-21-15,0 22 0,0-1 0,-21 0 16,21-21-16,0 22 0,0-1 16,0-21-16,0 22 0,0-22 0,0 0 15,0 0-15,0 0 0,0 0 0,0 1 16,0-1-16,0 0 0,-21-21 16,21 21-16,0 0 15,0-42 32,0 0-47,0 0 16</inkml:trace>
  <inkml:trace contextRef="#ctx0" brushRef="#br1" timeOffset="65108.57">18457 4890 0,'0'21'16,"0"0"-16,0 0 16,-21-21-16,21 21 0,0 0 15,-21 1-15,21-1 16,0 0-16,0 0 0,0 0 15,0 0-15,0 1 16,0-1 0,0 0-16,21-21 15,0 0-15,-21 21 16,21-21-16,1 0 0,-1 0 16,0 0-16,0 0 15,0 0-15,0 0 0,1-21 16,-1 21-16,0-21 0,0 21 0,0-21 15,0 21-15,-21-22 0,22 1 16,-1 0-16,-21 0 0,0 0 0,0 0 16,0-1-16,0 1 0,0 0 15,0-21-15,0 21 0,0-1 16,0 1-16,0 0 0,-21 0 16,-1 0-16,1 21 15,21-21-15,-21 21 16,0 0-16,0 0 0,0 0 15,-1 0-15,1 21 0,0-21 16,0 21-16,21 0 0,-21-21 0,0 21 16,21 0-16,-22 1 0,22-1 15,0 0-15,-21 0 0,21 0 0,0 0 16,0 1-16,0-1 16,0 0-16,0 0 0,0 0 15</inkml:trace>
  <inkml:trace contextRef="#ctx0" brushRef="#br1" timeOffset="66635.17">17716 7303 0,'-21'0'15,"0"0"-15,0 0 16,0 0 0,42-22 15,0 22-16,0 0-15,22-21 0,-22 21 16,0 0-16,21 0 0,-21-21 0,22 21 16,-1-21-16,-21 21 0,22 0 15,-1 0-15,-21 0 0,21-21 0,-20 21 16,-1 0-16,0 0 0,0 0 16,0 0-16,0 0 0,-21 21 31,-21-21-31,0 0 15,0 21-15,0-21 16,0 0-16</inkml:trace>
  <inkml:trace contextRef="#ctx0" brushRef="#br1" timeOffset="67008.39">17886 7281 0,'-21'0'31,"-1"22"-15,22-1-16,0 0 16,0 0-16,0 21 15,0-20-15,0-1 0,0 0 0,0 21 16,0-21-16,0 1 0,0 20 0,0-21 15,0 21-15,0-20 0,0-1 16,0 21-16,0-21 0,0 22 0,0-22 16,0 0-16,0 21 0,0-21 15,-21 22-15,21-22 0,0 0 16,-21 0-16,21 0 0,0 1 0,0-1 16,0 0-16,0 0 15,0-42 16,0 0-15</inkml:trace>
  <inkml:trace contextRef="#ctx0" brushRef="#br1" timeOffset="67311.24">18119 7789 0,'0'0'0,"0"22"16,0-1-16,0 0 15,0 0-15,0 0 16,0 0-16,0 1 0,-22-1 16,22 0-16,0 0 0,0 0 0,0 0 15,0 1-15,0-1 16,0 0-1,0-42 17,0 0-17,0-1-15,0 1 16,0 0-16</inkml:trace>
  <inkml:trace contextRef="#ctx0" brushRef="#br1" timeOffset="67527.19">18140 7705 0,'0'-21'31,"0"42"63</inkml:trace>
  <inkml:trace contextRef="#ctx0" brushRef="#br1" timeOffset="68366.71">18330 7789 0,'0'0'0,"0"22"16,0-1-16,-21 0 15,21 0-15,0 0 16,0 0-16,0 1 15,0-1-15,0 0 0,0 0 0,0 0 16,0 0-16,0 1 0,0-1 16,0 0-1,-21-21 17,21-21-17,0 0-15,0-1 16,0 1-16,0 0 15,0 0-15,0 0 0,0 0 0,0-1 16,0 1-16,21 0 0,0 0 0,0 21 16,-21-21-16,22 0 0,-1-1 15,0 22-15,0-21 0,0 21 0,0 0 16,1 0-16,-1 0 0,0 0 0,0 0 16,0 0-16,0 0 15,-21 21-15,22-21 0,-1 22 0,-21-1 16,0 0-16,21-21 0,-21 21 0,21 0 15,-21 0-15,0 1 0,0-1 16,0 0-16,0 0 0,0 0 0,0 0 16,0 1-16,0-1 15,0 0-15,0-42 47,0 0-47,0-1 16,0 1-16,0 0 0,0 0 15,0 0-15,0 0 0,21-1 16,-21 1-16,21 0 0,1 0 0,-1 0 16,0 21-16,-21-21 0,21-1 15,0 1-15,0 21 0,22-21 0,-22 21 16,0 0-16,0-21 0,0 21 0,1 0 16,-1 0-16,0 0 0,0 0 15,0 0-15,0 21 0,1-21 0,-22 21 16,21 0-16,-21 1 0,21-22 0,-21 21 15,0 0-15,0 0 16,0 0-16,0 0 0,0 1 0,0-1 16,0 0-16,0 0 0,0 0 15,-21-21-15,0 21 0,-1-21 16,22-21 31,0 0-47</inkml:trace>
  <inkml:trace contextRef="#ctx0" brushRef="#br1" timeOffset="68790.46">19325 7874 0,'0'0'0,"21"0"0,0 0 0,1 0 16,-1 0-16,0 0 15,0-21-15,0 21 0,0-21 0,1 21 16,-22-21-16,21 21 0,-21-22 16,21 22-16,-21-21 0,0 0 0,0 0 15,0 0 1,-21 21-1,0 0-15,-1 0 0,1 0 0,-21 0 16,21 0-16,0 0 0,-1 21 16,1 0-16,0 0 0,0-21 15,21 21-15,-21 1 0,21 20 0,-21-21 16,21 0-16,-22 0 0,22 1 0,0-1 16,0 0-16,0 0 0,0 0 15,0 0-15,22 1 0,-1-1 16,0-21-16,0 0 0,0 21 15,0-21-15,1 0 0,-1 0 16,0 0-16,21 0 0,-21 0 0,22 0 16,-1-21-16,-21 0 0,0-1 15,22 22-15</inkml:trace>
  <inkml:trace contextRef="#ctx0" brushRef="#br1" timeOffset="69355.14">20256 7303 0,'0'0'0,"-21"0"0,0 0 15,0 0-15,0 0 16,0 21-16,21 0 15,-22 0-15,1 0 0,21 0 0,0 22 16,-21-22-16,21 21 0,-21 1 0,0-22 16,21 21-16,0 0 0,0-20 15,-21 20-15,21-21 0,0 21 0,0-20 16,0 20-16,0-21 0,0 0 16,0 22-16,0-22 0,21 0 0,0 0 15,0-21-15,0 21 0,0-21 16,1 0-16,-1 0 0,21 0 15,-21 0-15,22 0 0,-1 0 0,-21 0 16,0 0-16,22-21 0,-22 0 0,21 21 16,-21-21-16,0 0 0,1-1 15,-1-20-15,0 21 0,0 0 0,0-22 16,-21 22-16,21-21 0,-21 0 16,0-1-16,0 1 0,0 0 0,0-1 15,0 1-15,0 0 0,0-1 0,-21 1 16,0 0-16,21 20 15,-42 1-15,21 0 0,-1 0 0,-20 0 16,21 21-16,-21 0 0,20 0 16,-20 0-16,21 0 0,-21 21 0,20 0 15,1 0-15,0 0 0,0 1 0,0-1 16,21 21-16,0-21 0,-21 22 16,21-22-16,0 21 0,0-21 0,0 0 15,0 1-15,0-1 0,21 0 16,0 0-16</inkml:trace>
  <inkml:trace contextRef="#ctx0" brushRef="#br1" timeOffset="69714.99">20807 7578 0,'0'21'16,"0"0"-16,0 0 16,0 0-16,0 1 0,21-1 15,-21 0-15,0 0 0,0 0 16,21 0-16,-21 1 0,0-1 15,21 0-15,-21 0 0,0 0 16,0 0-16,21 1 0,-21-1 16,0 0-16,22-42 47,-22 0-47,0-1 15</inkml:trace>
  <inkml:trace contextRef="#ctx0" brushRef="#br1" timeOffset="69966.88">21145 7620 0,'-21'0'31,"0"0"-31,0 0 0,21 21 0,-21 0 16,0 1-16,-1-1 15,22 0-15,0 0 0,-21 0 0,0 0 16,21 1-16,-21-1 0,21 0 16,0 0-16,0 0 0,0 0 15,0 1-15,0-1 16,21-42 15</inkml:trace>
  <inkml:trace contextRef="#ctx0" brushRef="#br1" timeOffset="70422.78">21230 7768 0,'21'0'31,"0"0"-15,1-21-16,-1 21 0,-21-21 16,21 21-16,-21-21 0,0 0 15,-21 21 32,0 0-31,-1 21-16,22 0 15,-21 0-15,0 0 16,21 0-16,0 1 0,-21-1 16,21 0-16,0 0 0,0 0 15,0 0-15,0 1 16,21-1-16,0-21 0,0 0 15,-21 21-15,22-21 0,-1 0 0,0 0 16,0 0-16,0 0 16,0 0-16,1 0 0,-1-21 15,0 21-15,0-21 0</inkml:trace>
  <inkml:trace contextRef="#ctx0" brushRef="#br1" timeOffset="70878.3">21548 7705 0,'21'-21'31,"0"21"-15,0 0-16,0 0 15,0 0-15,1 0 16,-22 21-1,0 0-15,21 0 0,-21 0 16,0 0-16,0 1 0,0-1 16,0 0-16,0 0 15,0 0-15,0 0 0,0 1 16,-21-22 31,21-22-32,0 1-15,0 0 16,0 0-16,0 0 16,0 0-16,0-1 15,21 1-15,0 0 0,-21 0 16,21 21 0,0-21-1,0 21 1,1 0-1</inkml:trace>
  <inkml:trace contextRef="#ctx0" brushRef="#br1" timeOffset="71187.46">21950 7811 0</inkml:trace>
  <inkml:trace contextRef="#ctx0" brushRef="#br1" timeOffset="71391.34">21971 7811 0,'21'0'78</inkml:trace>
  <inkml:trace contextRef="#ctx0" brushRef="#br1" timeOffset="71599.22">22119 7811 0,'21'0'79,"-21"-22"-48</inkml:trace>
  <inkml:trace contextRef="#ctx0" brushRef="#br1" timeOffset="72230.22">22352 7684 0,'0'0'0,"-42"-43"31,20 43-31,22-21 0,0 0 16,0 0-16,-21 0 15,21-1-15,0 1 16,0 0-16,0 0 0,21 0 16,1 0-16,-1-1 15,0 22-15,21-21 0,-21 21 0,22 0 16,-22 0-16,21 0 0,1 0 0,-1 0 16,-21 0-16,21 0 0,-20 0 15,-22 21-15,0 1 16,0-1-16,0 0 0,0 0 15,0 0-15,0 0 0,-22 1 0,1-1 16,0 0-16,0 0 0,0 0 0,21 0 16,-21-21-16,-1 22 0,1-1 15,21 0-15,-21 0 16,0-21-16,21 21 16</inkml:trace>
  <inkml:trace contextRef="#ctx0" brushRef="#br1" timeOffset="73116.14">22542 8149 0,'0'-21'110,"0"0"-79,-21 21-16,0 0-15,0 0 16,0 0 0,0 21-16,21 0 0,0 0 15,-22-21-15,22 22 0,0-1 16,0 0 0,22-21 15,-1 0-16,0 0-15,0 0 0,0 0 0,0-21 16,-21 0-16,22-1 16,-22 1-16,0 0 15,0 0-15,0 0 0,0 0 16,-22 21 0,1 0-16,0 0 15,0 0-15,0 21 16,0 0-1,21 0-15,0 0 0,0 0 16,0 1 15,21-22-31,0 0 0,0 0 16,0 0 0,-21-22-1,0 1-15,0 0 16,0 0-1,-21 21 32,0 0-47,21 21 16,-21-21 0,0 0-1,-1 0 1</inkml:trace>
  <inkml:trace contextRef="#ctx0" brushRef="#br1" timeOffset="74163.11">18627 9970 0,'0'0'0,"0"21"0</inkml:trace>
  <inkml:trace contextRef="#ctx0" brushRef="#br1" timeOffset="75242.95">18415 9017 0,'0'0'16,"21"-63"-1,-21 41-15,0 1 16,21 21-16,-21-21 0,0 0 31,0 42 1,0 0-32,0 0 0,0 1 0,0-1 15,0 21-15,0-21 0,0 22 0,0-1 16,0 0-16,0 1 15,0-1-15,0 0 0,0 1 0,0-1 0,0 21 16,0-20-16,0 20 16,21 1-16,1-1 0,-22-20 0,21 20 15,0 1-15,-21-1 0,21 1 0,0-1 16,-21 1-16,0 20 0,0-20 16,21 20-16,-21-20 0,22 21 0,-22-22 15,0 22-15,0-22 0,0 1 0,21-1 16,-21-20-16,0 20 0,0 1 15,0-1-15,0 1 0,0-1 0,0-21 16,0 22-16,0-1 0,0-20 0,0 20 16,0-20-16,0-1 0,0 0 15,-21 1-15,21-1 0,0 0 0,0-21 16,0 1-16,0-1 0,0 0 16,0 0-16,0 0 0,0 0 140,0 1-109,21-22 32,-21-22-16,-21 22-32,21-21-15</inkml:trace>
  <inkml:trace contextRef="#ctx0" brushRef="#br1" timeOffset="75583.06">18246 11663 0,'0'0'0,"-43"-85"31,22 64-31,21 0 16,0 0 0,21 21-16,0 0 15,1 0-15,-1 0 16,0 21-16,0 0 0,0 0 16,0 0-16,1 1 0,-1-22 0,0 21 15,0 21-15,0-42 0,0 21 16,1 0-16,-22 1 0,21-1 0,0 0 15,-21 0-15,0 0 0,0 0 16,21-21-16,-21 22 16,21-22 15,-21-22-15,0 1-16,21 0 15</inkml:trace>
  <inkml:trace contextRef="#ctx0" brushRef="#br1" timeOffset="75866.89">19008 11409 0,'-22'0'0,"1"21"15,0-21-15,0 21 16,0 0-16,0 1 0,-1-1 15,22 0-15,-21 21 0,0-21 0,0 1 16,0-1-16,0 21 0,-1-21 0,1 0 16,0 1-16,21-1 0,-21 0 15,21 0-15,-21 0 0,21 0 0,0-42 47,21 0-31,-21 0-16,21 0 0,0 0 0,-21-1 15</inkml:trace>
  <inkml:trace contextRef="#ctx0" brushRef="#br1" timeOffset="76704.35">19452 10774 0,'0'0'0,"-21"-42"31,21 20-31,-21 1 0,21 0 15,0 0-15,0 0 0,0 0 16,0-1-16,21 1 0,0 21 16,0-21-16,0 21 0,1 0 0,-1-21 15,0 21-15,21 0 0,-21 0 16,22 0-16,-22 0 0,0 0 0,21 21 16,-20 0-16,-1 0 0,0 1 0,-21-1 15,0 21-15,0 0 0,0-20 16,0 20-16,0-21 0,0 21 0,-21-20 15,21-1-15,-21 21 0,-1-21 16,22 0-16,-21 1 0,21-1 16,0 0-1,21-21-15,1 0 16,-1 0-16,0-21 0,0 21 16,0-21-16,0-1 0,1 1 0,-1 0 15,0 0-15,0 0 0,0 0 0,0-22 16,1 22-16,-1-21 0,0-1 15,0 22-15,-21-21 0,21 21 0,-21 0 16,21-22-16,-21 22 0,0 0 16,0 42 15,0 0-31,0 0 16,0 22-16,0-22 0,-21 21 15,21-21-15,0 22 0,-21-1 0,21-21 16,0 22-16,0-22 0,0 21 0,0 0 15,-21-20-15,21-1 0,0 21 16,0-21-16,-21 22 0,21-22 0,0 21 16,0-21-16,0 0 0,0 1 15,0-1-15,0 0 0,-21 0 16,21 0-16,-22-21 0,1 0 16,0 0-1,0 0-15,0 0 0,0 0 16,-1 0-16,1 0 15,21-21-15,-21 21 16,21-21-16,-21 21 16,21-21-16,0 0 15,21-1 1,0 22 0,0-21-16,1 0 0</inkml:trace>
  <inkml:trace contextRef="#ctx0" brushRef="#br1" timeOffset="77134.47">20278 10837 0,'0'-21'31,"21"21"-31,0 0 16,-21-21-16,21 0 0,0 21 0,0-21 16,1 21-16,-1 0 15,-21-21-15,21 21 0,0 0 0,-21-22 16,0 1-16,0 0 16,-21 21 15,0 0-31,0 0 0,-1 21 15,1 0-15,0 1 0,0-22 16,21 21-16,-21 0 0,21 0 0,-21 0 16,21 0-16,0 1 0,0-1 0,0 0 15,0 0-15,0 0 16,0 0-16,21 1 16,0-22-16,0 0 15,0 0 1,0 0-16,1 0 0,-1-22 15,0 22-15,0-21 0,0 21 0,0-21 16,1 0-16</inkml:trace>
  <inkml:trace contextRef="#ctx0" brushRef="#br1" timeOffset="77714.13">20955 10668 0,'0'0'16,"21"-21"-16,-21 0 0,-21 21 47,0 0-47,0 0 0,-1 0 0,1 0 15,0 21-15,0-21 0,0 21 16,0 0-16,-1-21 0,1 21 0,0-21 16,21 22-16,0-1 0,-21-21 15,21 21 1,0 0-1,21-21 1,0 0-16,0 0 0,1 0 16,-1 0-16,0 0 0,0 0 15,0 21-15,0-21 16,1 0-16,-22 21 0,21-21 16,0 22-16,-21-1 15,0 0 1,0 0-16,-21 0 15,0-21-15,-1 21 16,1-21-16,0 0 16,0 0-16,0 22 0,0-22 0,-1 0 15,1 0-15,0 0 0,0 0 16,0 0 0,0 0-16,21-22 15,-22 22 1,22-21 15,-21 21 32</inkml:trace>
  <inkml:trace contextRef="#ctx0" brushRef="#br1" timeOffset="78947.91">14838 12679 0,'-21'0'0,"-1"0"0,1 0 15,0-21 1,42 21 31,0-21-47,1 21 0,-1 0 0,21 0 16,-21 0-16,22 0 0,-22-22 0,21 22 15,0 0-15,1 0 0,-22-21 16,21 21-16,-21 0 0,1 0 0,-1 0 15,0 0-15,0 0 0,0 0 16,-42 21 15,0-21-15,0 0-16</inkml:trace>
  <inkml:trace contextRef="#ctx0" brushRef="#br1" timeOffset="79267.21">15071 12658 0,'0'0'0,"-43"0"31,22 0-15,21 21-16,0 0 0,0 0 15,0 0-15,-21 1 16,21-1-16,0 21 0,0-21 0,0 22 15,0-22-15,0 21 0,0-21 16,0 22-16,0-22 0,0 21 0,0-21 16,0 0-16,0 1 0,0 20 0,0-21 15,0 0-15,-21 0 0,21 1 16,0-1-16,0 0 16,0-42 30,0 0-30,21 21-16</inkml:trace>
  <inkml:trace contextRef="#ctx0" brushRef="#br1" timeOffset="79543.05">15282 13018 0,'0'21'16,"0"0"0,0 0-16,0 0 0,0 0 15,0 1-15,0-1 16,0 0-16,0 0 0,0 0 16,0 0-16,0 1 0,0-1 15,0-42 48,0-1-63,0 1 0,0 0 15</inkml:trace>
  <inkml:trace contextRef="#ctx0" brushRef="#br1" timeOffset="79746.92">15303 12954 0,'-21'-21'16</inkml:trace>
  <inkml:trace contextRef="#ctx0" brushRef="#br1" timeOffset="80574.98">15557 12996 0,'0'22'16,"0"-1"0,0 0-16,0 0 15,0 0-15,0 0 0,0 1 0,0-1 16,0 0-16,0 0 15,0 0-15,0 0 0,0 1 16,0-1-16,0 0 16,0 0-16,-21-21 0,21-21 62,0 0-62,0 0 0,0-1 16,0 1-16,0 0 0,0 0 15,0 0-15,0 0 0,21-1 0,-21 1 16,22 0-16,-1 0 0,0 0 16,0 0-16,0-1 0,0 22 15,1 0-15,-1 0 0,0 0 16,0 0 0,0 22-16,-21-1 0,0 0 15,21 0-15,-21 0 0,0 0 0,0 1 16,0-1-16,0 0 0,0 0 15,0 0-15,0 0 16,0 1-16,0-1 0,-21-21 31,21-21 1,0-1-17,0 1-15,0 0 0,0 0 16,0 0-16,0 0 0,21-1 15,-21 1-15,22 0 0,-1 0 0,0 0 16,0 0-16,0 21 0,0-22 16,1 1-16,-1 21 0,21 0 0,-21 0 15,0 0-15,1 0 0,-1 0 0,0 21 16,0 1-16,0-22 16,-21 21-16,0 0 0,0 0 0,21 0 15,-21 0-15,0 1 0,0-1 0,0 0 16,0 0-16,-21 0 15,0 0-15,21 1 0,-21-22 0,21 21 16,-21-21-16,0 21 0,21-42 47,21 0-47,0 21 16</inkml:trace>
  <inkml:trace contextRef="#ctx0" brushRef="#br1" timeOffset="80978.75">16341 13145 0,'21'0'15,"0"21"-15,0-21 0,0 0 16,0 0-16,1 0 15,-1 0-15,0-21 0,0 21 0,0-22 0,0 22 16,1-21-16,-1 21 0,0-21 16,0 0-16,0 21 0,-21-21 15,0 0-15,0-1 0,0 1 16,-21 21 0,0 0-16,0 0 0,0 0 15,-1 0-15,1 0 0,0 21 0,0-21 16,0 22-16,0-1 0,-1 0 15,1 0-15,21 0 0,0 22 0,-21-22 16,21 0-16,0 0 0,0 0 16,0 0-16,0 1 15,21-1-15,0-21 0,1 0 16,-1 21-16,0-21 16,0 0-16,21 0 0,-20 0 0,20 0 15,-21 0-15,21-21 0,1 21 0,-22-21 16,21 21-16</inkml:trace>
  <inkml:trace contextRef="#ctx0" brushRef="#br1" timeOffset="81506.72">17314 12552 0,'0'0'15,"-21"0"-15,0 0 0,0 0 0,0 0 16,-1 0-16,1 21 0,0 0 16,-64 106-1,85-84-15,-21-1 16,21 0-16,-21 1 0,0-22 16,21 21-16,0 0 0,0 1 0,0-22 15,0 0-15,0 21 0,0-20 0,0-1 16,21 0-16,0 0 15,0 0-15,1 0 0,-1-21 0,21 22 16,-21-22-16,0 0 0,22 0 0,-22 0 16,21 0-16,-21 0 0,22 0 15,-22 0-15,21 0 0,-21-22 0,22 1 16,-22 0-16,0 0 0,0 0 16,0 0-16,1-1 0,-1-20 0,-21 21 15,0-21-15,0-1 0,0 1 0,0 0 16,0-22-16,0 22 0,0 21 15,-21-22-15,-1 1 0,1 21 0,0 0 16,-21-1-16,21 22 0,-1 0 16,1 0-16,-21 0 0,21 0 0,-22 0 15,22 0-15,0 22 0,0-22 0,0 42 16,0-21-16,-1 0 16,1 0-16,0 22 0,21-22 0,-21 21 15,21-21-15,0 22 0,0-22 0,0 21 16,0-21-16,0 1 0,0-1 15,0 0-15,21 0 0,0 0 0,0 0 16</inkml:trace>
  <inkml:trace contextRef="#ctx0" brushRef="#br1" timeOffset="82010.77">17759 12996 0,'0'0'0,"0"22"31,0-1-15,0 0-16,0 0 0,0 0 16,0 0-16,0 1 0,0-1 15,0 0-15,0 0 0,0 0 0,0 0 16,0 1-16,21-1 15,0-21-15,0 0 16,0 0-16,1 0 16,-1 0-16,0 0 15,0-21-15,-21-1 0,21 22 16,0-21-16,-21 0 0,22 0 0,-22 0 16,21 0-16,-21-1 0,0 1 15,21-21-15,-21 21 0,0 0 0,0-1 16,-21 44 15,0-1-31,21 0 16,0 0-16,0 0 15,0 0-15,-22 22 0,22-22 0,0 0 16,0 0-16,0 0 0,0 1 16,0-1-16,22-21 15,-22 21-15,21-21 0,0 0 16,0 0-16,0 0 0,0 0 15,1-21-15,-1 21 0,0-21 16,0-1-16</inkml:trace>
  <inkml:trace contextRef="#ctx0" brushRef="#br1" timeOffset="82311.21">18415 12552 0,'-42'21'16,"42"0"0,0 0-16,0 1 0,0 20 15,-22-21-15,22 21 0,0 1 16,0-22-16,-21 21 0,21 1 0,0-1 16,0 0-16,0 1 0,0-22 15,0 21-15,0-21 0,0 22 0,0-22 16,0 0-16,0 0 0,0 0 0,0 0 15,21 1 1,1-22-16,-1 0 16,0 0-16,0 0 0,0 0 15,0-22-15,1 22 16,-1-21-16,-21 0 0</inkml:trace>
  <inkml:trace contextRef="#ctx0" brushRef="#br1" timeOffset="82553.08">18224 12827 0,'0'0'0,"-21"21"0,21 0 31,21-21-31,1 0 0,-1 0 16,21 0-16,-21 0 0,0 0 0,22 0 15,-22 0-15,21 0 0,-21-21 16,22 21-16,-22-21 0,0 21 0,0 0 16,0 0-16,1-21 0,-1 21 15,-21-21-15</inkml:trace>
  <inkml:trace contextRef="#ctx0" brushRef="#br1" timeOffset="83467.1">18986 12806 0,'22'0'47,"-1"0"-47,0 0 0,0 0 16,0 0-16,22 0 0,-22-21 0,21 21 15,0 0-15,-20-21 0,20-1 16,-21 22-16,0-21 0,0 21 0,1-21 16,-22 0-16,0 0 15,0 0-15,0-1 0,-22 1 16,1 21-16,0-21 0,0 21 16,-21 0-16,20 0 15,1 0-15,0 0 0,0 0 0,0 0 16,0 0-16,-1 0 0,1 0 0,-21 0 15,21 21-15,0 0 0,-1 1 16,22-1-16,0 0 0,-21 0 0,21 21 16,0-20-16,0-1 0,0 21 15,0-21-15,0 0 0,0 22 0,21-22 16,-21 0-16,22-21 0,-1 21 0,0 0 16,0 1-16,0-22 0,0 0 15,1 0-15,-1 0 0,0 0 0,0 0 16,-42 0 15,0 0-15,0 0-16,-22 0 0,22 0 15,0 0-15,0 0 0,-22 21 0,22-21 16,0 21-16,0 0 0,0-21 16,21 21-16,-21 0 0,21 1 0,-22-1 15,22 0-15,0 0 0,0 0 16,0 0-16,0 1 0,0-1 15,22-21-15,-22 21 0,21-21 0,0 21 16,0-21-16,21 21 0,-20-21 0,-1 0 16,21 0-16,0 0 0,-20 0 15,20 0-15,0 0 0,1 0 0,-1 0 16,0 0-16,1-21 0,-22 0 16,21 21-16,-21-21 0,22 0 15,-22 21-15,-21-22 0</inkml:trace>
  <inkml:trace contextRef="#ctx0" brushRef="#br1" timeOffset="83706.96">19621 12996 0,'64'22'32,"-43"-22"-32,-21 21 15,21 0-15,0 0 0,1-21 0,-1 21 16,0 0-16,0 1 0,21-22 15,-20 21-15,-1-21 0,0 21 16,0-21-16,21 0 0,-20 21 0,-1 0 16,0-21-16,0 0 15,-21-21 1,0 0 0,0 0-16</inkml:trace>
  <inkml:trace contextRef="#ctx0" brushRef="#br1" timeOffset="83950.81">20045 12933 0,'0'0'16,"-21"-21"-1,-1 21 1,1 0-16,0 21 0,0-21 16,0 21-16,21 0 0,-21 0 15,-1 1-15,1 20 0,21-21 0,-21 0 16,0 0-16,0 22 0,0-22 0,-1 0 15,1 0-15,21 0 0,0 1 16,-21-1-16,21 0 0,0 0 0,0 0 16,0 0-1,21-21-15,0 0 16,1 0-16,-1 0 0,0 0 0,0 0 16,0-21-16</inkml:trace>
  <inkml:trace contextRef="#ctx0" brushRef="#br1" timeOffset="84326.62">20299 12996 0,'0'0'0,"0"22"47,0-1-32,0 0-15,21 0 0,-21 0 0,0 0 16,0 22-16,0-22 0,0 21 0,0-21 16,21 22-16,-21-22 0,21 21 15,-21 1-15,0-1 0,0 0 0,21 22 16,-21-22-16,0 0 0,0 22 0,0-22 16,0 1-16,0-1 0,0 0 15,0 1-15,0-22 0,-21 21 0,21-21 16,0 22-16,0-22 0,0 0 0,0 0 15,-21-21 1,21-21 15,0 0-15,0 0-16,0-1 0,0 1 0,0 0 16,21-21-16,0 21 0</inkml:trace>
  <inkml:trace contextRef="#ctx0" brushRef="#br1" timeOffset="84692.36">20426 13018 0,'-21'-22'0,"42"44"0,-64-65 0,22 22 16,21 0-16,-21 0 0,21 0 0,-21 21 15,21-22-15,0 1 0,0 0 0,0 0 16,21 0-16,0 0 15,0 21-15,22-22 0,-22 1 0,21 21 16,1 0-16,-22 0 0,42 0 16,-20 0-16,-1 0 0,0 0 0,1 0 15,-22 21-15,21-21 0,0 22 0,-20-1 16,-1 21-16,-21-21 0,0 0 16,0 22-16,0-22 0,0 0 0,-21 21 15,-1-20-15,1-1 16,-21 0-16,0 0 0,-1 0 0,1 0 15,0 1-15,-1-22 0,1 21 0,21 0 16,-22-21-16,22 0 0,0 21 16,0-21-16,0 0 0,0 0 0,-1 0 15</inkml:trace>
  <inkml:trace contextRef="#ctx0" brushRef="#br1" timeOffset="87202.65">17589 2011 0,'0'0'0,"-21"0"16,0 0-16,0 0 15,0 0 1,42 0 47,0 0-63,0 0 0,0 0 15,1 0-15,20 0 0,-21 0 0,0 0 16,22 0-16,-22 0 0,21 0 15,0 0-15,1 0 0,-1 0 0,22 0 16,-1 0-16,1 0 0,-1 0 16,22 0-16,-1 0 0,22 0 0,-21 0 15,0 0-15,20 0 0,1 0 16,-21 0-16,42 0 0,-21 0 0,21 0 16,0-21-16,-21 21 0,21 0 15,0 0-15,0 0 0,-22 0 0,22-21 16,0 21-16,0 0 15,-21 0-15,21 0 0,-21-22 0,-21 22 16,-1 0-16,1 0 0,0-21 0,-22 21 16,1-21-16,-22 21 0,0 0 15,1 0-15,-1 0 0,0-21 0,1 21 16,-22 0-16,0 0 0,0 0 16,0 0-16,1 0 0,-22 21 78,0-42 0,0 0-63,0 0 1,21 21 62,-21 21-62,0 0-16,0 0 15,0 0-15,0 0 0,0 1 0,0-1 16,0 0-16,0 21 0,0 1 16,0-22-16,0 21 0,0 0 0,0 22 15,0-1-15,0-20 0,0 20 0,0 1 16,0-1-16,-21 1 0,21-1 16,0-20-16,-22-1 0,22 0 15,0 1-15,0-1 0,0-21 16,0 21-16,0-20 0,0-1 0,0 0 15,0 0-15,0-42 79</inkml:trace>
  <inkml:trace contextRef="#ctx0" brushRef="#br1" timeOffset="88107.2">21632 4318 0,'0'0'0,"0"-21"0,21 0 32,-21 0-32,0-1 0,22 22 31,-22 22 0,0-1-31,21-21 0,-21 42 16,0-21-16,0 0 0,0 22 0,0-1 15,0 0-15,0 1 0,0 20 16,0 1-16,0-1 0,0 1 0,0-1 16,-21 1-16,21 20 0,-22-20 15,22-1-15,-21 1 0,21-1 0,0 1 16,0-1-16,-21 1 0,21-22 0,0 22 15,-21-1-15,21 1 0,0-22 16,-21 22-16,21-22 0,0 21 0,0-20 16,0-1-16,0 0 0,0-20 0,0 20 15,0-21-15,0 21 0,0-20 16,0-1-16,0 0 0,0 0 16,0 0-16,0 0 0,21-21 109,0 0-93,-21-21-16,0 0 15,0 0-15,0 0 16,0 0-16</inkml:trace>
  <inkml:trace contextRef="#ctx0" brushRef="#br1" timeOffset="89314.13">17632 2117 0,'0'0'0,"-21"0"16,-1 0 0,22-21-1,0-1-15,0 1 16,0 0-16,0 0 15,22 0-15,-1 0 0,0-1 16,0 1-16,0 0 0,22 0 16,-22 0-16,0 0 0,0-1 0,0 22 15,22-21-15,-22 21 0,0 0 16,0 0-16,-21-21 0,21 21 16,0 0-16,-21 21 31,0 0-31,-21-21 15,0 0-15,0 22 0,0-22 16,-22 21-16,22-21 0,0 21 16,-21-21-16,21 21 0,-1-21 15,-20 21-15,21-21 0,0 0 0,-22 21 16,22-21-16,0 0 16,21 22-16,-21-22 0,21 21 31,21-21-16,0 0-15,0 21 0,1-21 16,-1 0-16,0 21 0,0-21 16,0 21-16,0-21 0,1 21 15,-1 1-15,0-1 0,0 0 16,0 0-16,0 0 0,1 0 16,-22 1-16,21-1 15,-21 0-15,21-21 0,-21 21 0,0 0 16,0 0-1</inkml:trace>
  <inkml:trace contextRef="#ctx0" brushRef="#br1" timeOffset="90554.28">20934 3387 0,'0'-21'16,"0"-1"-1,0 1-15,0 42 32,0 1-17,0 20-15,0-21 16,0 0-16,0 22 0,-21-22 16,21 0-16,0 21 0,0-21 15,0 22-15,0-22 0,-22 0 0,22 0 16,0 0-16,0 1 0,-21-1 0,21 0 15,0 0-15,0 0 16,0-42 15,0 0-31</inkml:trace>
  <inkml:trace contextRef="#ctx0" brushRef="#br1" timeOffset="90902.33">20870 3344 0,'21'-42'32,"1"42"-32,-1 0 15,0 0-15,0-21 0,0 21 0,0 0 16,1 0-16,-1 0 0,21 0 15,-21 0-15,0 0 0,1 0 16,-22 21-16,0 0 16,0 0-16,0 1 0,0-1 0,0 0 15,-22 0-15,22 0 0,-21-21 16,0 21-16,0 1 0,0-1 0,0-21 16,-1 21-16,1-21 0,0 0 15,21 21-15,-21-21 0,0 0 16</inkml:trace>
  <inkml:trace contextRef="#ctx0" brushRef="#br1" timeOffset="91351.1">21294 3493 0,'0'0'0,"-22"0"0,1 0 16,0 21-16,0-21 0,21 21 15,-21 0-15,0 0 0,21 0 0,0 1 16,-22-22-16,22 21 0,0 0 15,-21 0-15,21 0 0,0 0 16,0 1-16,21-1 16,1-21-16,-1 0 15,0 0-15,0 0 0,0 0 0,0 0 16,1 0-16,-1 0 0,0 0 0,0 0 16,0 0-16,0-21 0,1-1 15,-22 1-15,0 0 0,0 0 16,0 0-16,0 0 15,-22-1-15,1 1 0,21 0 0,-21 21 16,0-21-16,0 0 0,0 21 16,-1 0-16,1 0 0,0 0 15,42 0 32,0 0-47,1 0 16</inkml:trace>
  <inkml:trace contextRef="#ctx0" brushRef="#br1" timeOffset="91662.92">21653 3175 0,'0'-21'15,"0"42"-15,0-21 16,0 21 0,0 0-16,0 1 0,0 20 0,-21-21 15,0 21-15,21-20 0,-21 20 16,21-21-16,-21 21 0,21-20 0,-21 20 16,21-21-16,-22 21 0,22-20 15,0-1-15,0 0 0,0 0 0,0 0 16,0 0-16,0 1 0,0-1 15,22-21 1,-1 0-16,0 0 16,0-21-16,0-1 15</inkml:trace>
  <inkml:trace contextRef="#ctx0" brushRef="#br1" timeOffset="91938.24">21907 3175 0,'0'21'15,"0"0"-15,0 1 16,-21 20-16,21-21 0,-21 21 0,21-20 16,0 20-16,-21 0 0,0-21 15,21 22-15,-21-22 0,21 21 0,0-21 16,-22 22-16,22-22 0,-21 0 15,21 0-15,0 0 0,0 1 0,0-1 16,0 0-16,0 0 16,21-21-1,1 0-15,-1-21 16,0 21-16</inkml:trace>
  <inkml:trace contextRef="#ctx0" brushRef="#br1" timeOffset="92159.02">22077 3493 0,'0'21'31,"0"0"-31,0 0 0,0 0 0,-21 0 16,21 1-16,-22-1 0,1 0 15,21 0-15,0 0 0,0 0 16,0 1-16,0-1 15,-21-21-15,21 21 16</inkml:trace>
  <inkml:trace contextRef="#ctx0" brushRef="#br1" timeOffset="92347.91">22098 3302 0,'0'0'0,"0"21"63,0 0-63,0 1 15</inkml:trace>
  <inkml:trace contextRef="#ctx0" brushRef="#br1" timeOffset="92858.61">22352 3535 0,'0'0'0,"0"21"0,-21 0 15,0 0-15,21 1 16,0-1-16,-22 0 16,22 0-16,0 0 15,-21 0-15,21 1 16,0-1 0,-21 0-1,0-21 16,21-21-15,0 0-16,0-1 16,0 1-16,21 0 15,0 0-15,0 0 0,1 0 0,-22-1 16,42 1-16,-21 0 0,0 0 16,0 0-16,22 0 0,-22-1 0,0 22 15,0 0-15,22 0 0,-22 0 16,0 0-16,0 0 0,0 0 0,0 22 15,-21-1-15,0 0 0,0 0 16,0 0-16,0 0 0,0 1 16,0-1-16,-21 0 0,21 0 0,-21 0 15,0 0-15,0-21 0,21 22 16,0-1-16,-21-21 0,-1 0 0,22 21 16</inkml:trace>
  <inkml:trace contextRef="#ctx0" brushRef="#br1" timeOffset="93503.26">23156 3514 0,'0'0'0,"0"-21"0,0-1 0,-21 22 16,0 0 0,0 0-16,0 0 0,-1 22 15,1-1-15,0 0 16,0 0-16,0 0 0,21 0 16,-21 1-16,21-1 0,0 0 15,0 0-15,0 0 16,21-21-1,0 0-15,0 0 16,0 0-16,0 0 0,1-21 16,-1 21-16,0-21 0,-21 0 15,21 21-15,0-21 0,-21-1 16,21 22-16,-21-21 0,0 0 16,0 42 15,0 0-16,0 1-15,0 20 0,0-21 16,-21 0-16,21 0 0,-21 22 16,21-22-16,0 21 0,0-21 15,0 22-15,-21-1 0,21 0 0,0 1 16,0-1-16,0 0 0,0 1 16,0-1-16,0 0 0,0 1 0,0-22 15,0 21-15,21-21 0,-21 22 0,0-22 16,0 0-16,0 0 0,0 0 15,0 1-15,-21-22 0,0 21 0,0-21 16,-1 0-16,-20 0 0,21 0 16,0 0-16,-22 0 0,22 0 0,-21 0 15,21-21-15,-22 21 0,22-22 0,0 22 16,0-21-16,-21 0 16,42 0-16,-22 21 0,22-21 0,-21 0 15,21-1-15,0 1 0,0 0 0,0 0 16,0 0-16,21 0 0,1-1 15,-1-20-15,0 21 0</inkml:trace>
  <inkml:trace contextRef="#ctx0" brushRef="#br1" timeOffset="93823.08">23495 3217 0,'0'0'0,"0"-21"0,0 0 16,0 0-16,0 42 31,-21 0-31,21 0 0,-21 22 16,21-22-16,0 21 0,0 1 15,-22-1-15,22-21 0,-21 21 0,21 1 16,0-1-16,0-21 0,0 22 15,-21-22-15,21 0 0,0 0 0,0 0 16,0 0-16,0 1 0,0-1 16,21-21 15</inkml:trace>
  <inkml:trace contextRef="#ctx0" brushRef="#br1" timeOffset="94134.9">23389 3154 0,'0'0'0,"0"-21"0,0 0 0,0-1 16,21 22-16,22-21 15,-22 21-15,0 0 0,21 0 16,-21 0-16,22 0 0,-1 0 0,-21 0 15,22 0-15,-22 21 0,0 1 16,0-1-16,0 0 0,-21 21 0,0-21 16,0 22-16,0-1 0,0-21 0,-21 22 15,0-22-15,0 21 0,-22-21 16,22 0-16,0 1 0,-21-1 0,21-21 16,-1 21-16,1 0 0,0-21 15,0 0-15,42 0 47,0 0-47</inkml:trace>
  <inkml:trace contextRef="#ctx0" brushRef="#br1" timeOffset="94482.72">23643 3620 0,'0'21'31,"21"-21"-31,0 0 16,1 0-16,-1 0 15,0 0-15,-21-21 0,21-1 16,-21 1-16,0 0 16,-21 21 15,0 0-31,0 0 0,-1 0 15,1 0-15,21 21 0,-21 0 16,0 1-16,21-1 0,-21 0 16,21 0-16,0 0 15,0 0-15,0 1 16,21-22 0,0 21-16,0-21 0,0 0 15,1 0-15,-1 0 0,0 0 0,0 0 16,0 0-16</inkml:trace>
  <inkml:trace contextRef="#ctx0" brushRef="#br1" timeOffset="94874.5">23855 3577 0,'0'0'0,"21"0"16,-21-21-16,21 21 0,0 0 15,0 0-15,1 0 0,-1 0 16,0 0-16,0 0 16,0 0-16,-21 21 0,21-21 15,-21 21-15,22 1 0,-22-1 16,0 0-16,0 0 0,0 0 16,0 0-16,-22-21 15,1 22-15,21-1 16,-21-21-16,0 0 15,21-21 17,0-1-32,0 1 15,0 0-15,21 0 16,0 0-16,-21 0 0,21-1 16,1 22-16,-1-21 15,0 21-15,-21-21 16,21 21-16,-21-21 0,21 21 0,0-21 15</inkml:trace>
  <inkml:trace contextRef="#ctx0" brushRef="#br1" timeOffset="95088.37">24257 3493 0,'0'21'15,"0"0"-15,0 0 0,0 0 16,0 0-16,0 1 0,0-1 15,0 0-15,0 0 16,0 0-16,0 0 16,0-42 31,0 0-47</inkml:trace>
  <inkml:trace contextRef="#ctx0" brushRef="#br1" timeOffset="95278.26">24278 3408 0,'0'0'16,"-21"0"0,21 21 30,0 0-30,21-21 0</inkml:trace>
  <inkml:trace contextRef="#ctx0" brushRef="#br1" timeOffset="95635.06">24405 3493 0,'0'21'0,"-21"0"16,21 0-16,-21 0 15,21 0-15,-21 1 16,21-1-16,0 0 16,0 0-16,0 0 15,21-21 16,0 0-31,0 0 16,0 0-16,-21-21 0,21 0 16,1 0-16,-22 0 15,0-1-15,0 1 16,0 0-16,0 0 16,-22 21-1,1 0 1</inkml:trace>
  <inkml:trace contextRef="#ctx0" brushRef="#br1" timeOffset="96214.73">24617 3535 0,'-21'0'0,"-1"0"15,1 0 1,0 21-16,0 0 16,21 0-16,-21-21 15,21 22-15,-21-1 0,21 0 16,0 0-16,0 0 15,21-21 17,0 0-32,0 0 15,0 0-15,0-21 16,1 0 0,-22 0-1,21 0-15,0-1 0,-21 1 0,21-21 16,-21 21-16,0 0 0,0-22 15,21 22-15,-21-21 0,21 21 0,-21-22 16,0 22-16,0-21 0,0 21 16,0-1-16,0 1 0,0 0 15,0 42 17,-21 0-17,21 1-15,-21-1 0,21 0 16,0 21-16,-21-21 0,21 1 0,0-1 15,0 21-15,0-21 0,0 0 16,0 1-16,0-1 0,0 0 0,0 0 16,0 0-16,0 0 0,0 1 15,0-1-15,0 0 0,0 0 16,21-21-16,0 0 16,0 0-16,1 0 15</inkml:trace>
  <inkml:trace contextRef="#ctx0" brushRef="#br1" timeOffset="102390.25">26501 1969 0,'0'-22'16,"0"1"15,-22 21-16,1 0 1,0 0-16,21 21 16,0 1-16,-21-1 15,21 0-15,-21 0 0,21 0 0,0 22 16,-21-22-16,21 0 0,-22 21 16,1-21-16,21 1 0,0 20 0,0-21 15,-21 21-15,21-20 16,0-1-16,0 21 0,0-21 0,0 0 15,0 1-15,21-22 0,-21 21 16,21 0-16,1-21 0,-1 0 0,0 0 16,0 0-16,0 0 0,0 0 0,1 0 15,-1 0-15,21-21 0,-21 21 16,0-21-16,1-1 0,-1 1 0,0-21 16,0 21-16,0 0 0,0-22 15,1 1-15,-22 21 0,0-22 0,0 1 16,0 0-16,0 21 0,0-22 15,0 22-15,-22-21 0,1 21 0,0-1 16,0 1-16,0 21 16,0 0-16,-1 0 0,1 0 0,0 0 15,0 21-15,0 1 0,0-1 16,-1 0-16,1 0 0,21 21 0,-21-20 16,0-1-16,21 21 0,-21-21 0,21 0 15,-21 1-15,21-1 0,0 0 16,0 0-16,0 0 0,0 0 15,21-21-15,0 0 16,0 0-16,0 0 0</inkml:trace>
  <inkml:trace contextRef="#ctx0" brushRef="#br1" timeOffset="102648.1">26945 2180 0</inkml:trace>
  <inkml:trace contextRef="#ctx0" brushRef="#br1" timeOffset="102963.92">27390 2011 0,'0'0'0,"0"-21"32,21 21-17,0 0-15,0 0 0,0 0 0,0 0 16,1 0-16,-1 0 0,0 0 15,0 0-15,21 0 0,-20 0 0,-1 0 16,0 0-16,0 0 16,-42 0 15,0 0-31,0 0 0,-1 0 16,1-21-16,0 21 15</inkml:trace>
  <inkml:trace contextRef="#ctx0" brushRef="#br1" timeOffset="103420.66">27390 2032 0,'0'0'0,"-22"0"0,22 21 0,-21 0 15,0-21-15,21 22 0,-21-22 16,21 21-16,-21 0 0,21 0 16,-21-21-16,21 21 0,-22-21 15,22 21 1,22-21 15,-1 0-31,0 0 16,0 0-16,0 0 15,0 0-15,1 0 0,-1 0 16,0 0-16,0 0 0,0 0 16,0 0-16,1 0 0,-1 0 15,0 0-15,-21 22 0,21-22 16,-21 21-16,21 0 0,-21 0 15,0 0 1,0 0-16,-21 1 16,0-1-16,0-21 0,0 21 0,-1 0 15,1-21-15,0 21 0,0-21 16,0 0-16,-22 0 0,22 0 0,0 0 16,0 21-16,0-21 0,0 0 15,-1 0-15,1 0 16,0 0-1,21-21 1,21 21 15</inkml:trace>
  <inkml:trace contextRef="#ctx0" brushRef="#br1" timeOffset="104274.21">27982 2096 0,'0'0'0,"-21"0"0,0 0 15,21-22-15,-21 22 16,21 22-1,-21-1 1,21 0-16,0 0 0,0 0 16,0 0-16,0 1 0,0-1 15,0 0-15,0 0 0,0 0 16,0 0-16,0 1 0,0-1 16,0 0-16,0-42 62,0 0-46,0-1-16,0 1 0,0 0 15,0 0-15,21 0 16,0 0-16,-21-1 0,21 1 0,0 0 16,0 0-16,-21 0 0,22 0 15,-1 21-15,0-22 0,0 22 0,0 0 16,0 0-16,1 0 0,-1 0 15,0 0-15,0 0 0,0 0 0,0 0 16,1 22-16,-1-1 0,-21 0 16,0 0-16,0 0 0,0 0 0,0 1 15,0-1-15,0 0 0,0 0 16,0 0-16,0 0 16,0 1-16,0-1 0,-21-21 15,-1 0 1,22-21 15,0-1-15,0 1-16,0 0 15,0 0-15,22 0 0,-22 0 0,21-1 16,0 1-16,0 0 0,0 0 16,-21 0-16,43 0 0,-22-1 0,0 22 15,0-21-15,0 21 16,22 0-16,-22 0 0,21 0 0,-21 0 15,0 0-15,1 21 0,-1-21 16,0 22-16,-21-1 0,21 0 0,-21 0 16,0 0-16,0 0 0,0 22 0,0-22 15,-21 0-15,0 0 16,21 0-16,-21 1 0,-1-22 16,22 21-16,-21-21 15,21-21 32</inkml:trace>
  <inkml:trace contextRef="#ctx0" brushRef="#br1" timeOffset="104906.84">29400 2096 0,'22'-64'32,"-44"43"-17,1 21-15,0 0 0,-21 0 16,21 0-16,-1 0 0,1 21 15,0 0-15,-21-21 0,21 21 0,-1 1 16,22-1-16,-21-21 16,21 21-16,0 0 0,0 0 15,21-21 1,1 21 0,-1-21-16,0 0 0,0 0 0,0 0 15,0 0-15,1 0 0,-1 0 0,0 0 16,0 0-16,0 22 0,0-22 15,1 0-15,-1 0 16,-21 21-16,21-21 0,-21 21 16,0 0-16,0 0 15,0 0 1,-21-21-16,0 22 0,-1-22 16,1 0-16,0 0 0,0 0 15,0 0-15,0 0 0,-1 0 16,1 0-16,0 0 0,0 0 15,0 0-15,0 0 0,-1 0 0,1 0 16,0 0-16,0 0 16,21-22-16,-21 22 15,0 0-15,42 0 94</inkml:trace>
  <inkml:trace contextRef="#ctx0" brushRef="#br1" timeOffset="108122.96">27030 3006 0,'-21'0'0,"21"21"0,-22-21 0,1 0 15,21 21-15,21-21 47,1 0-47,-1 0 16,0 0-16,0-21 0,0 21 16,-21-21-16,21 0 0,1 21 15,-22-22-15,21 1 0,-21 0 16,0 0-16,21 0 0,-21 0 15,0 42 32,0 0-31,0 0-16,0 0 0,-21 22 16,21-22-16,0 0 0,0 21 0,0-21 15,0 1-15,0 20 0,0 0 16,0-21-16,0 22 0,0-22 0,0 0 15,0 21-15,0-20 0,0-1 16,0 0-16,0 0 0,0 0 16,0 0-16,0 1 15,-43-22-15,22 0 0,0 0 16,-21 0-16,-1 0 0,1 0 16,0 0-16,21 0 0,-22 0 15,1 0-15,21 0 0,0 0 0,-1 0 16,1 0-16,0 0 0,42 0 31,0 0-31,1 0 0,-1 0 16,0 0-16,21 0 0,1 0 15,-1 0-15,0-22 0,-21 22 0,22 0 16,-1 0-16,0 0 0,1 0 0,-22 0 16,0-21-16,21 21 0,-20 0 15,-1-21-15,0 21 0,0 0 16,-21-21-16,0 0 15,21 0-15</inkml:trace>
  <inkml:trace contextRef="#ctx0" brushRef="#br1" timeOffset="109058.42">27855 3027 0,'-42'0'16,"21"0"0,21 21-1,0 0-15,0 0 0,0 1 16,0-1-16,0 0 0,0 21 0,0-21 16,0 1-16,0-1 0,0 21 15,0-21-15,0 0 0,0 1 0,0-1 16,0 0-16,0 0 15,0 0-15,-21-21 47,21-21-47,0 0 0,0 0 0,0 0 16,0-1-16,0 1 0,0 0 16,0-21-16,0 21 0,0-1 15,21 1-15,0-21 0,-21 21 16,21 0-16,21-1 0,-20 1 0,-1 21 15,21-21-15,-21 21 0,22 0 16,-22 0-16,21 0 0,0 0 0,-20 0 16,-1 0-16,0 0 0,0 21 0,0 0 15,0 1-15,-21-1 0,22 0 16,-22 0-16,0 0 0,0 0 0,0 1 16,0 20-16,0-21 15,0 0-15,0 0 0,-22 1 16,1-1-16,0-21 15,0 0 1,21-21 0,0-1-1,0 1-15,0 0 0,21 0 16,0 0-16,0 0 0,1-22 16,20 22-16,-21 0 0,0 0 0,22 0 15,-22-1-15,21 22 0,-21-21 16,22 21-16,-22 0 0,21 0 0,-21 0 15,0 0-15,1 0 0,-1 21 16,0 1-16,-21-1 16,0 0-16,0 0 0,0 0 0,0 0 15,0 1-15,0-1 0,-21-21 16,0 21-16,21 0 0,-22 0 0,1 0 16,21 1-1,-21-22 1,21 21-16,-21-21 31,0 0 94,21-21-94,0-1-15</inkml:trace>
  <inkml:trace contextRef="#ctx0" brushRef="#br1" timeOffset="109574.69">27728 3090 0,'0'0'0,"0"22"16,21-22 0,1 0-16,-1 0 15,21 21-15,0-21 0,1 0 0,-1 0 16,0 0-16,22 0 0,-22 0 0,22 0 16,-22 0-16,0 21 15,22-21-15,-43 0 0,21 0 0,1 0 16,-22 0-16,0 0 0,0 0 15,0 0-15,1 0 0,-44 0 32,1 0-32,0 0 15,0 0-15,-21 0 0,20 0 0,-20 0 16,0 0-16,-1 0 0,1 0 16,0 0-16</inkml:trace>
  <inkml:trace contextRef="#ctx0" brushRef="#br1" timeOffset="109866.54">27749 3239 0,'-21'0'0,"42"0"0,-42 21 0,64-21 31,-22 0-31,0 0 16,21 0-16,1 0 0,-1 0 15,0 0-15,22 0 0,-22 0 0,22 0 16,-22 0-16,21 0 0,-20 0 0,20 0 15,-20 0-15,-1 0 16,-21 0-16,21 0 0,1 0 0,-22 0 16,0-21-16,0 21 0,0 0 15,-21-22-15,-21 22 32,0 0-17,0 0-15,0 0 0,0 0 16,-1 0-16,-20 0 0,0 0 0,21 0 15</inkml:trace>
  <inkml:trace contextRef="#ctx0" brushRef="#br1" timeOffset="110059.43">27771 3344 0,'0'0'0,"21"0"15,0 0 1,0 0-16,21 0 0,-20 0 0,20 0 15,0 0-15,-21 0 0,22 0 0,-1 0 16,0 0-16,1-21 0,-1 21 16,-21-21-16,22 21 0,-22-21 0,0 0 15,0 21-15,0-21 0,0-1 16,-21 1-16</inkml:trace>
  <inkml:trace contextRef="#ctx0" brushRef="#br1" timeOffset="110531.15">28088 2223 0,'21'0'31,"0"-22"-15,1 22-16,-1 0 0,21 0 16,-21 0-16,22 0 0,-1 0 0,0 0 15,1 0-15,-22-21 0,21 21 16,0 0-16,-20 0 0,20 0 16,-21 0-16,0-21 0,0 21 15,1 0-15,-1 0 0,-42 0 31,-1 0-31,1 0 0,0 0 16,0 0-16,-21 0 0,20 0 0,-20 0 16,0 21-16</inkml:trace>
  <inkml:trace contextRef="#ctx0" brushRef="#br1" timeOffset="110810.99">27834 2350 0,'21'0'16,"0"0"0,22 0-16,-1 0 0,-21 0 0,43 0 15,-22 0-15,0 0 0,1 0 16,20 0-16,-20 0 0,20 0 0,-21 0 16,1 0-16,-1 0 0,0 0 15,1 0-15,-1 0 0,-21 0 0,22 0 16,-22 0-16,0-22 0,0 22 15,0 0-15,-42 0 32,0 0-32,0-21 0,0 21 15,-22 0-15,22 0 0,0 0 0,-21-21 16,-1 21-16</inkml:trace>
  <inkml:trace contextRef="#ctx0" brushRef="#br1" timeOffset="111083.98">27961 2328 0,'21'22'31,"0"-22"-31,22 0 0,-22 0 0,21 0 16,1-22-16,-22 22 15,21 0-15,0 0 0,1-21 0,-1 21 16,0 0-16,1 0 0,-1-21 15,0 21-15,-20 0 0,-1 0 0,0 0 16,0 0-16,0-21 0,-42 21 47,0 0-47,0 0 16,21 21-1</inkml:trace>
  <inkml:trace contextRef="#ctx0" brushRef="#br1" timeOffset="111674.75">29273 3090 0,'22'0'0,"-1"0"15,0 0-15,0 0 16,0-21-16,0 21 0,1 0 16,-22-21-16,21 21 0,0 0 15,-21-21-15,0 0 16,0 0-16,-21-1 15,0 22 1,-1 0-16,1 0 0,-21 0 16,21 0-16,-22 0 0,22 0 0,-21 22 15,21-22-15,0 21 0,-1-21 16,1 21-16,0-21 0,21 21 0,0 0 16,0 0-1,21-21-15,0 22 16,1-22-16,20 21 0,-21-21 0,0 21 15,0 0-15,1-21 0,-1 21 16,0-21-16,0 21 0,0 1 0,0-1 16,-21 0-1,-21 0 1,0-21-16,-21 0 0,21 0 0,-1 0 16,-20 0-16,0 21 15,21-21-15,-22 0 0,1 0 0,21 0 0,0 0 16,-1 0-16,1 0 15,0 0-15,21-21 32,21 21-17,0 0-15,1-21 0</inkml:trace>
  <inkml:trace contextRef="#ctx0" brushRef="#br1" timeOffset="112023.55">29549 3217 0,'0'0'0,"84"-42"32,-63 42-32,1-21 0,-1 21 0,0-21 15,0 0-15,0 21 0,-21-22 0,21 22 16,-21-21-16,0 0 15,0 0-15,-21 21 16,0 0 0,0 0-16,0 0 0,0 0 0,-1 21 15,1 0-15,0-21 16,0 21-16,0 1 0,21-1 0,-21 0 16,21 0-16,0 0 0,0 0 15,0 1-15,0-1 0,0 0 16,0 0-16,21 0 0,0-21 15,0 21-15,0-21 16,0 0-16,1 0 0,20 0 0,-21 0 16</inkml:trace>
  <inkml:trace contextRef="#ctx0" brushRef="#br1" timeOffset="112350.36">30205 3048 0,'0'0'0,"0"-21"0,21 21 0,-21-21 16,0 0 0,0-1-16,-21 22 15,0 0-15,-1 0 16,1 0-16,-21 0 0,21 0 0,0 22 16,-22-1-16,22 0 0,0-21 15,-21 21-15,20 0 0,1 22 0,0-22 16,0 0-16,21 0 0,0 21 0,0-20 15,0-1-15,0 0 0,21 0 16,0 0-16,0-21 0,1 21 16,20 1-16,-21-22 0,21 0 15,1 0-15,-1 0 0,-21 0 0,22 0 16,-22 0-16,21 0 0,-21 0 16,0-22-16,1 22 0,-22-21 0,0 0 15</inkml:trace>
  <inkml:trace contextRef="#ctx0" brushRef="#br1" timeOffset="113482.93">26479 4360 0,'-21'0'94,"21"-21"-79,0 0-15,0 0 16,0 0-16,0 0 16,0-1-16,0 1 0,21 21 15,1-21-15,-1 0 0,0 0 16,0 21-16,0-21 0,0 21 0,1 0 15,20 0-15,-21 0 0,21 0 16,-20 0-16,20 0 0,-21 21 0,0 21 16,22-21-16,-22 22 0,-21-22 15,0 21-15,0 0 0,0-20 0,0 20 16,0 0-16,0-21 0,-21 1 0,-1 20 16,1-21-16,0 0 0,0 0 15,0 1-15,0-22 0,-1 21 0,1-21 16,0 0-16,0 21 15,0-21 1,0 0-16,-1 0 16,1 0-16,0 0 15,0 0-15,0 0 0,0 0 16,-1 0-16,1 0 16,0 0-16,0 0 0,21-21 31,-21 21-31,21-21 234</inkml:trace>
  <inkml:trace contextRef="#ctx0" brushRef="#br1" timeOffset="114631.41">26585 4255 0,'21'-22'47,"1"22"-47,-1-21 15,0 21-15,0-21 0,0 21 0,0-21 16,1 21-16,-1-21 0,0 21 16,0 0-16,-21-21 0,21 21 15,-21 21 16,0 0-31,0 0 0,0 0 16,0 0-16,-21 22 16,21-22-16,0 21 0,0-21 0,0 1 15,0 20-15,0-21 0,0 0 16,0 22-16,0-22 0,0 0 0,0 0 16,0 0-16,0 0 0,0 1 0,0-1 15,0 0-15,0 0 16,0 0-16,0 0 0,-21-21 31,0 22-31,0-22 0,-1 0 0,-20 0 16,21 0-16,-21 0 0,20 0 0,-20 0 15,21 0-15,-21 0 16,20 0-16,1 0 0,-21 0 0,21 0 16,0 0-16,-1 0 15,44 0 1,-1 0-1,0 0-15,0 0 0,0 0 16,22 0-16,-1 0 0,-21 0 0,21 0 16,1 0-16,-1 0 0,0 0 15,1 0-15,-1 0 0,-21 0 0,0 0 16,1 0-16,-1 0 0,0 0 16,-21-22-16,0 1 15,0 0 1,0 0-16,-21 21 15,21-21-15,-21 0 0,21-1 0,0 1 16</inkml:trace>
  <inkml:trace contextRef="#ctx0" brushRef="#br1" timeOffset="115190.09">26606 4318 0,'0'0'15,"0"-21"-15,0 0 16,0 0 0,0-1-16,22 1 0,-22 0 15,0 0-15,0 0 0,21 0 16,-21-1-16,21 1 0,-21 0 0,21 0 16,-21 0-16,0 0 15,21 21 1,-21 21-1,21 0-15,-21 0 0,0 21 0,0-20 16,0 20-16,0 0 0,22 1 0,-22-1 16,0 0-16,0 1 0,21-22 15,-21 21-15,0-21 0,0 22 0,0-22 16,21 0-16,-21 21 16,21-21-16,-21 1 0,0-1 15,0 0-15,0 0 0,-21 0 16,0-21-1,-22 21-15,22-21 0,-21 0 0,21 0 16,-22 22-16,1-22 0,21 0 16,-21 0-16,-1 0 0,22 0 0,0 0 15,0 0-15,0 0 0,-1 0 0,22 21 16,0 0 0,22-21-1,-1 0 1,0 0-16,21 0 0,-21 0 15,22 0-15,-1 0 0,0 0 0,1 0 16,-1 0-16,0-21 0,1 21 16,-22 0-16,21-21 0,-21 21 0,22-22 15,-22 22-15,0-21 0,0 21 16,-21-21-16,0 0 0,21 21 0</inkml:trace>
  <inkml:trace contextRef="#ctx0" brushRef="#br1" timeOffset="115394.98">27220 4551 0,'0'0'0,"0"-21"31,0 0-31,21 21 47,1 0-47,-1 0 15,0 0 1,-21-22-16</inkml:trace>
  <inkml:trace contextRef="#ctx0" brushRef="#br1" timeOffset="115678.81">27686 4297 0,'0'-21'31,"21"21"-31,0 0 16,22 0-16,-22 0 0,21 0 16,-21 0-16,22 0 0,-1 0 0,0 0 15,1 0-15,-1 0 16,-21 0-16,21 0 0,-20 0 0,-1 0 0,0 0 15,0 0-15,-21-21 16,-21 21 0,0 0-16,-22 0 0,22 0 0,-21-22 15,21 22-15,-22 0 0,1 0 16</inkml:trace>
  <inkml:trace contextRef="#ctx0" brushRef="#br1" timeOffset="116070.59">27665 4318 0,'0'0'0,"-21"0"0,21 21 15,0 0-15,0 1 16,0-1-16,0 0 0,0 0 16,0 0 15,21-21-15,0 0-16,0 0 0,0 0 15,0 0-15,1 0 0,-1 0 16,0 0-16,0 0 0,0 0 15,0 0-15,1 0 0,20 0 0,-21 0 16,0 21-16,0-21 0,1 22 16,-1-1-16,0-21 0,-21 21 0,21 0 15,-21 0-15,0 0 16,0 1-16,-21-1 16,0-21-16,0 21 0,-1 0 0,-20-21 15,0 0-15,-1 0 0,1 21 16,0-21-16,21 21 0,-22-21 0,1 0 15,0 0-15,20 0 0,1 0 0,0 0 16,0 0-16,0 0 0,0-21 16,21 0-16,0 0 31,21 21-31,0 0 0,0-21 0,0 21 16</inkml:trace>
  <inkml:trace contextRef="#ctx0" brushRef="#br1" timeOffset="116558.31">29083 4318 0,'0'0'0,"21"-21"0,-21-64 31,0 64-15,-21 21-16,0-21 0,0 21 16,-1 0-16,-20 0 0,21 0 15,-21 0-15,-1 0 0,22 0 0,0 21 16,0 0-16,0-21 0,-1 21 16,22 1-16,-21-1 0,21 0 0,0 0 15,0 0-15,21 0 16,1 1-16,-1-1 0,0 0 0,0 0 15,21 0-15,-20-21 0,20 21 16,-21 1-16,0-1 0,0-21 0,1 21 16,-1 0-16,0-21 0,0 21 0,-21 0 15,0 1 1,-21-22 0,0 21-16,-22-21 0,22 0 15,-21 0-15,0 0 0,-1 0 0,1 0 16,0 0-16,-1 0 0,1 0 0,21 0 15,0 0-15,-1 0 0,1 0 16,0 0-16,21-21 16,21 21-1,0 0-15,1-22 0,20 22 16,-21 0-16</inkml:trace>
  <inkml:trace contextRef="#ctx0" brushRef="#br1" timeOffset="117303.21">29485 4530 0,'0'0'0,"21"0"0,-21-21 16,21 21-16,1 0 16,-1-22-16,0 22 0,0-21 15,0 0-15,22 0 0,-43 0 16,21 0-16,0 21 0,0-22 15,-21 1-15,0 0 0,0 0 16,-21 21 0,0 0-1,0 0-15,-1 0 0,1 21 0,-21 0 16,21 0-16,0 1 0,-1 20 16,1-21-16,21 0 0,0 0 0,0 1 15,0-1-15,0 0 0,0 0 16,0 0-16,21 0 0,-21 1 15,22-22-15,-1 0 0,21 0 16,-21 0-16,0 0 0,22 0 0,-22 0 16,0 0-16,0 0 0,0 0 0,1-22 15,-1 1-15,0 0 0,0 21 16,0-21-16,0 0 0,-21 0 16,22-22-16,-1 22 0,-21 0 15,21 21-15,0-21 0,0 0 0,0 21 16,1-22-16,-1 22 15,0 0-15,0-21 0,0 21 16,0 0 0,1 0-1,-22-21 48,-22 21-63,1 0 15,0 0-15,0 0 0,0 0 16,0 0-16,-1 0 0,1 21 16,0 0-16,0-21 0,0 22 15,0 20-15,-1-21 0,22 0 0,0 0 16,0 1-16,0-1 0,0 0 16,0 0-16,0 0 0,22-21 15,-1 0-15,0 21 0,21-21 0,-21 0 16,1 0-16,20 0 0,-21 0 15,21 0-15,-20 0 0,20 0 0,-21 0 16,0 0-16,0 0 16,1 0-16,-1-21 0,-21 0 15,0 0 1</inkml:trace>
  <inkml:trace contextRef="#ctx0" brushRef="#br1" timeOffset="118022.36">27051 5482 0,'0'0'0,"21"0"0,-21-21 16,21 0-16,0 0 16,1 0-16,-1 21 0,0-22 15,0 22-15,0 0 0,0-21 16,1 21-16,-1 0 0,0 0 0,21 0 16,-21 0-16,1 0 0,-1 21 0,0 1 15,0-1-15,0 0 0,0 0 16,-21 21-16,0-20 0,0 20 0,0 0 15,0 1-15,0-1 0,-21 0 16,0-21-16,0 22 0,-21-22 0,20 21 16,-41-21-16,21 1 0,-1-1 15,1 0-15,-22 0 0,22-21 16,0 0-16,-1 0 0,22 0 0,-21 0 16,21 0-16,0 0 0,-1 0 15,22-21-15,0 0 0,0 0 16,0-1-16,0 1 0,0 0 0,22-21 15,20 21-15,-21-1 0,0 1 16,22 0-16,-22 0 0,0 21 0,21 0 16,-21 0-16,22 0 0,-22 0 15,21 0-15,-21 21 0,1 0 16,-1 0-16,0 22 0,0-22 0,0 0 16,0 0-16,-21 22 0,22-22 15,-22 0-15,21 0 0,-21 0 0,0 0 16,21-21-16,0 22 0,-21-1 0,21-21 15,0 0-15,1 0 16,-1 0-16,0 0 0,0 0 16</inkml:trace>
  <inkml:trace contextRef="#ctx0" brushRef="#br1" timeOffset="118487.09">28660 5525 0,'0'0'0,"0"-22"15,0 1-15,-22 21 0,22-21 16,-21 21-16,0 0 0,0 0 16,0-21-16,0 21 0,-1 0 15,1 0-15,-21 0 0,21 21 16,0 0-16,-1-21 0,1 21 0,0 1 15,0-1-15,21 0 0,0 0 0,0 0 16,0 0-16,0 1 16,0-1-16,0 0 0,21-21 0,0 21 15,22 0-15,-22-21 0,21 21 16,-21 1-16,22-22 0,-1 21 0,-21 0 16,21-21-16,-20 21 0,-1 0 0,0-21 15,0 21-15,-21 1 0,0-1 16,0 0-16,-21-21 15,0 21-15,0-21 0,-22 0 0,1 0 16,21 0-16,-22 0 0,1 21 16,21-21-16,-21 0 0,-1 0 0,22 0 15,0 0-15,0 0 0,0 0 16,-1 0-16,1 0 16,42 0-1,1-21 1,-1 21-16,0-21 0,21 21 0</inkml:trace>
  <inkml:trace contextRef="#ctx0" brushRef="#br1" timeOffset="119274.16">29041 5821 0,'21'0'0,"0"0"15,0-21-15,0 21 0,0-21 16,1-1-16,-1 22 16,21-21-16,-21 21 0,0-21 0,1 0 15,-1 0-15,0 0 0,0-1 16,-21 1-16,0 0 0,0 0 0,0 0 16,-21 0-1,0 21-15,0 0 16,-1 0-16,1 21 0,0 0 0,0 0 15,0 0-15,21 0 0,0 22 16,0-22-16,-21 0 0,21 21 0,0-20 16,0-1-16,0 0 15,0 0-15,0 0 0,21 0 0,0 1 16,0-1-16,0-21 0,0 0 16,1 0-16,-1 0 0,0 0 15,0 0-15,0 0 0,0 0 0,1-21 16,-1-1-16,0 1 15,0 0-15,0-21 0,0 21 0,1-22 16,-1 22-16,0-21 0,0-1 16,0 22-16,0-21 0,1 21 0,-1 0 15,0-1-15,0 22 0,0 0 0,0 0 16,1 22 0,-22-1-1,0 0-15,0 0 16,0 0-16,0 0 15,0-42 32,0 0-47,0 0 16,0 0-16,0 0 0,0-1 16,-22 22-16,1 0 15,0 0 1,0 0-16,0 22 0,0-22 15,-1 42-15,1-21 0,21 0 16,-21 22-16,0-22 0,0 21 0,0-21 16,-1 22-16,22-22 0,0 21 15,0-21-15,0 0 0,0 1 0,22-1 16,-1 0-16,0-21 0,0 21 0,0-21 16,22 0-16,-22 0 0,21 0 15,0 0-15,-20 0 0,20 0 0,0 0 16,-21-21-16,22 21 0,-22-21 15,0 21-15,0-21 0,-21-1 0,21 22 16,-21-21-16,0 0 0,-21 21 16</inkml:trace>
  <inkml:trace contextRef="#ctx0" brushRef="#br1" timeOffset="120074.24">26903 6837 0,'0'0'0,"0"-21"16,0 0-16,0-1 16,0 1-16,0 0 15,0 0-15,0 0 0,21 21 16,0 0-16,0-21 0,0 21 16,1 0-16,-1 0 0,0 0 0,0 0 15,0 21-15,0-21 0,1 21 0,-1 21 16,0-21-16,0 1 0,0 20 15,-21 0-15,0 1 0,0-22 0,0 21 16,0 0-16,-21 1 0,0-1 16,0-21-16,-22 22 0,1-22 15,0 21-15,-1-21 0,1 0 0,0 1 16,-1-22-16,1 21 0,21-21 16,-21 0-16,20 0 0,-20 0 0,21 0 15,0 0-15,0 0 0,21-21 0,-22-1 16,22-20-16,0 21 15,0 0-15,0 0 0,0-22 0,22 22 16,-22 0-16,21 0 0,0 0 0,0-1 16,0 1-16,0 0 0,1 21 15,-1 0-15,0 0 0,0 0 16,0 0-16,0 0 0,1 0 0,-1 0 0,0 21 16,0 0-16,-21 1 15,21-1-15,0 0 0,1 0 0,-22 0 16,21 22-16,-21-22 0,21 0 15,0 21-15,-21-21 0,0 1 0,21-1 16,0 0-16,-21 0 0,0 0 16,22-21-16,-1 21 15,0-21-15,0 0 16,0 0-16,0 0 0,1-21 16</inkml:trace>
  <inkml:trace contextRef="#ctx0" brushRef="#br1" timeOffset="120282.14">27601 7112 0,'0'-21'32,"21"21"14,1 0-46,-1 0 16,0 0 0</inkml:trace>
  <inkml:trace contextRef="#ctx0" brushRef="#br1" timeOffset="120542.01">28130 6900 0,'43'-21'31,"-22"21"-31,0-21 16,21 21-16,-20 0 0,-1 0 0,21 0 15,-21 0-15,0 0 0,22 0 16,-22 0-16,0 0 0,0 0 0,0 0 15,1 0-15,-1 0 0,0-21 16,-42 21 0,0 0-1,-1 0-15</inkml:trace>
  <inkml:trace contextRef="#ctx0" brushRef="#br1" timeOffset="120970.76">28194 6879 0,'0'0'16,"-21"21"-16,0-21 0,21 22 0,-22-1 16,1 0-16,0-21 15,21 21-15,0 0 16,21-21 0,0 0-1,1 0-15,-1 0 16,0 0-16,0 0 0,0 0 0,0 0 15,1 0-15,-1 0 0,0 0 0,0 0 16,0 0-16,0 0 0,1 0 16,-1 21-16,0-21 0,0 22 15,0-1-15,0-21 0,1 21 0,-1 0 16,-21 0-16,21 0 0,-21 1 16,0-1-16,0 0 0,0 0 0,0 0 15,-42 0-15,20 1 0,1-22 16,0 21-16,-21 0 0,21-21 0,-22 21 15,22-21-15,-21 0 0,21 0 0,-1 0 16,1 0-16,0 0 0,0 0 16,0 0-16,0 0 0,-1 0 15,22-21-15,0 0 0,0 0 16,0-1 0,22 1-1,-1 21-15,0 0 0</inkml:trace>
  <inkml:trace contextRef="#ctx0" brushRef="#br1" timeOffset="121506.51">29295 6943 0,'0'0'0,"0"-21"0,21-1 16,-21 1-16,21 0 0,0 0 16,-21 0-16,0 0 15,-21 21 1,0 0-16,0 0 0,-1 0 16,1 0-16,-21 0 0,21 0 15,0 21-15,-1-21 0,1 21 0,0 0 16,0 0-16,0-21 0,21 21 0,0 1 15,0-1-15,0 0 16,0 0-16,0 0 0,21-21 16,0 21-16,0 1 0,0-1 0,1-21 15,20 21-15,-21 0 0,21 0 16,-20 0-16,20-21 0,-21 22 0,21-1 16,-20 0-16,-1-21 0,-21 21 15,0 0-15,0 0 0,0 1 16,-21-22-1,-22 0-15,22 0 0,-21 0 16,21 0-16,-22 0 0,1 0 0,21 0 16,-22 0-16,1 0 0,21 0 15,0 0-15,0-22 0,-1 22 16,1 0-16,0 0 0,21-21 16,21 21 15,0 0-16,1-21-15,-1 21 0,0 0 16</inkml:trace>
  <inkml:trace contextRef="#ctx0" brushRef="#br1" timeOffset="122314.9">29718 7176 0,'21'0'0,"0"-22"16,0 22-16,-21-21 0,22 21 16,-1-21-16,0 21 0,0-21 15,0 0-15,0 21 0,1-21 0,-1-1 16,-21 1-16,21 0 0,0 0 0,-21 0 16,0 0-16,0-1 15,0 1-15,-21 21 16,0 0-16,0 0 15,-1 21-15,-20 1 0,21-22 0,0 21 16,21 0-16,-21 21 0,-1-21 16,1 1-16,21-1 0,0 0 15,0 0-15,0 0 0,0 22 0,0-22 16,21 0-16,1 0 0,-1-21 16,0 0-16,0 21 0,21-21 15,-20 0-15,20 0 0,-21 0 0,0 0 16,22 0-16,-22-21 0,21 21 15,-21-21-15,0 0 0,1 0 0,20-1 16,-21 1-16,0 0 0,0 0 0,1-21 16,-1 20-16,0 1 0,0 0 15,-21 0-15,21 0 0,0 0 0,1 21 16,-22 21 15,0 0-15,0 0-1,21-21 17,-21-21-1,0 0-15,0 0-16,0-1 31,-21 22-31,-1 0 15,1 0-15,0 22 0,0-1 0,0 0 16,0 0-16,-1 0 0,1 0 16,0 1-16,0-1 0,0 21 0,0-21 15,21 0-15,0 22 0,0-22 16,0 0-16,0 0 0,0 0 0,21-21 16,0 22-16,0-1 0,21-21 15,-20 0-15,20 21 0,0-21 0,1 0 16,-1 0-16,-21 0 0,21 0 0,1 0 15,-22-21-15,21 0 0,-21 21 16,1-22-16,-1 1 0,0 21 0,-21-21 16,21 0-16,-21 0 15,-21 21 1,0 0-16,0 0 0</inkml:trace>
  <inkml:trace contextRef="#ctx0" brushRef="#br1" timeOffset="124002.07">27284 8086 0,'21'0'94,"0"0"-94,-21-21 0,21 21 16,0 0-16,1 0 0,-1 0 15,0 0-15,0 0 0,0 0 16,0 0-16,1 0 0,-1 0 16,0 0-16,-21 21 15,0 0-15,0 0 16,0 0-16,-21 0 0,0 1 15,-1-1-15,1 0 0,0 0 0,-21 0 16,21 0-16,-22-21 0,22 22 0,-21-1 16,21-21-16,-1 0 0,1 21 15,0-21-15,0 0 0,42 0 47,0 0-47,0 0 16,1 0-16,-1 0 15,0 0-15,0 0 0,0 0 0,0 0 16,1 0-16,20 21 0,-21-21 16,0 21-16,22 0 0,-22 1 15,0-22-15,21 21 0,-42 0 0,21 0 16,1 0-16,-22 0 0,0 1 0,0-1 16,0 0-16,0 0 0,-22 0 15,1 0-15,-21-21 0,21 22 16,0-22-16,-22 0 0,22 0 0,0 0 15,-21 0-15,20 0 0,1 0 16,-21 0-16,21 0 0,0 0 0,-1 0 16,1 0-16,0 0 0,0-22 0,0 22 15,21-21-15,-21 21 16,21-21-16,-22 21 0,22-21 16,-21 21-1,21-21 16</inkml:trace>
  <inkml:trace contextRef="#ctx0" brushRef="#br1" timeOffset="124670.37">28490 8255 0,'0'0'15,"21"-21"-15,1 0 0,-1-43 32,-21 43-32,0 0 15,-21 21 1,-1 0-16,1 0 15,0 0-15,0 0 0,-21 21 0,20-21 16,1 21-16,-21 0 0,21 1 16,0-1-16,-1 0 0,1 0 15,0 0-15,0 0 0,21 1 0,0-1 16,0 0-16,0 0 16,0 0-16,21-21 15,0 0-15,0 21 0,1 1 0,-1-22 16,21 0-16,-21 21 0,0-21 15,1 0-15,20 0 0,-21 21 0,0-21 16,0 0-16,1 0 0,20 21 0,-21-21 16,0 0-16,-21 21 15,0 0 1,-21-21 0,0 0-16,0 0 0,0 0 15,-1 22-15,1-22 0,-21 0 0,21 0 16,-22 0-16,22 0 0,0 0 0,-21 0 15,21 0-15,-1 0 0,1 0 16,0 0-16,0 0 0,0 0 0,0 0 16,-1 0-16,22-22 31,-21 22-15,42 0 62,1 0-63,-22-21-15,21 21 0</inkml:trace>
  <inkml:trace contextRef="#ctx0" brushRef="#br1" timeOffset="125595.19">28850 8488 0,'0'0'0,"21"0"16,0 0-16,1 0 0,-1 0 15,0 0-15,0-21 16,0 21-16,-21-21 0,21 21 0,1-22 15,-1 1-15,0 0 0,0 21 0,-21-21 16,0 0-16,21 0 0,-21-1 16,0 1-16,0 0 0,0 0 15,0 0-15,-21 21 16,0 0-16,0 0 16,0 0-16,-1 0 0,1 21 0,0 0 15,21 0-15,-21 0 0,0 1 16,21 20-16,-21-21 0,21 0 0,0 0 15,0 1-15,0-1 0,0 0 0,0 0 16,0 0-16,0 0 0,21 1 16,-21-1-16,21-21 0,0 21 0,0-21 15,0 0-15,1 0 0,-1 21 0,21-21 16,-21 0-16,0 0 0,22 0 16,-22 0-16,0 0 0,0-21 0,0 21 15,1-21-15,-1 0 0,21-1 0,-21 1 16,0 0-16,1 0 15,-1 0-15,0-22 0,0 22 0,0 0 16,0-21-16,1 21 0,-1-1 16,-21 1-16,21 21 0,0-21 0,0 0 15,-21 42 17,0 0-17,0 0-15,0 1 16,0-44 78,0 1-94,-21 21 15,0 0 1,0 0-16,0 0 15,-1 0-15,1 21 0,21 1 16,-21-22-16,0 21 0,0 0 16,0 0-16,-1 0 0,1 0 0,21 1 15,-21-1-15,21 0 0,0 0 16,0 0-16,0 0 16,0 1-16,21-22 15,0 21-15,1-21 0,-1 0 16,0 0-16,0 0 0,0 0 15,0 0-15,1 0 0,-1 0 0,0 0 16,0 0-16,0 0 0,0 0 16,1 0-16,-1 0 0,0-21 0,0 21 15,-21-22-15,21 22 0,0 0 16,-21-21 0,0 0-1</inkml:trace>
  <inkml:trace contextRef="#ctx0" brushRef="#br1" timeOffset="140722.26">4276 9800 0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7:33:53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783 0,'-21'0'15,"0"21"-15,21 1 16,-21-1-16,21 0 0,0 21 15,0-21-15,0 22 0,0-22 16,0 21-16,0 1 0,0-22 16,0 21-16,0-21 0,0 0 0,0 1 15,0-1-15,0 0 0,0 0 16,21 0-16,0-21 0,0 0 0,0 21 16,22-21-16,-22 0 0,0 0 15,21 0-15,1 0 0,-22 0 0,21 0 16,1-21-16,-1 0 0,0 0 15,-21 0-15,22 21 0,-22-43 16,21 22-16,-21 0 0,22 0 16,-22-21-16,0 20 0,0-20 15,0 21-15,-21-21 0,0 20 0,22-20 16,-22 21-16,0 0 0,0 0 16,0-1-16,0 1 0,0 42 46,-22 1-46,22-1 0,-21 21 16,21 0-16,0 1 0,0-1 16,0 0-16,0 1 0,-21-1 0,21 22 15,0-22-15,-21 0 16,21 22-16,0-22 0,0 0 0,0 22 16,0-22-16,0 1 0,0 20 15,0-21-15,0 22 0,0-22 0,0 1 16,21-1-16,-21 0 0,0 1 15,0-1-15,0-21 0,0 21 0,0-20 16,0-1-16,0 0 0,0 0 16,0 0-16,-21-21 0,0 21 15,-22-21-15,22 0 0,0 0 16,-21 0-16,21 0 0,-22 0 16,22-21-16,-21 0 0,-1 21 0,22-21 15,-21 0-15,21 0 0,-22 21 16,22-22-16,0 1 0,0 0 0,0 21 15,21-21-15,0 0 0,-21 21 16,21-21-16,21 21 47,0 0-47,0 0 0,0 0 0,0 0 16,1 0-16</inkml:trace>
  <inkml:trace contextRef="#ctx0" brushRef="#br0" timeOffset="854.5">4635 1672 0,'0'-42'15,"0"21"1,0 0-16,-21 21 16,0 0-1,21 21-15,0 0 16,0 21-16,0-21 0,0 1 16,0 20-16,0 0 0,0-21 0,0 22 15,0-1-15,0-21 0,0 22 16,0-22-16,0 21 0,0-21 0,0 0 15,0 1-15,0-1 0,0 0 16,0 0-16,0 0 16,0-42-1,0 0 1,0 0 0,0 0-16,0-22 0,0 22 0,0-21 15,0-1-15,0 22 0,0-21 16,0 0-16,0-1 0,21 1 0,0 0 15,1-1-15,-22 1 0,21 21 16,0 0-16,0-1 0,0 1 0,-21 0 16,21 0-16,1 21 0,-1 0 15,0 0-15,0 0 0,0 0 0,-21 21 16,21 0-16,1 0 0,-1 22 16,-21-22-16,0 21 0,21 1 0,-21-1 15,21 0-15,-21 1 0,0-22 16,0 21-16,0 0 0,0-20 15,0-1-15,0 0 0,0 0 0,0 0 16,0 0-16,21-21 16,0 0-1,-21-21-15,0 0 0,22 0 16,-1 0-16,-21-22 0,21 22 0,0-21 16,0 0-16,-21-1 0,21 1 15,1-22-15,-1 22 0,0 0 0,0 21 16,21-22-16,-20 22 0,-1-21 15,0 21-15,0 21 0,0-22 0,0 22 16,1 0-16,-1 0 16,0 22-16,-21-1 0,0 0 15,0 0-15,0 21 0,0-20 16,0 20-16,0 0 0,0 1 0,0-1 16,0 0-16,0-21 0,0 22 15,0-1-15,0-21 0,0 0 0,0 22 16,0-22-16,0 0 0,0 0 15,0 0 1,21-42 15,-21 0-31,21 21 0,0-21 16,-21 0-16</inkml:trace>
  <inkml:trace contextRef="#ctx0" brushRef="#br0" timeOffset="1298.24">6181 1439 0,'0'0'0,"0"-21"0,0 0 16,21 21-16,-21-21 0,0 0 16,0 42 30,0 0-46,0 0 0,0 0 16,0 22-16,0-22 0,0 21 0,0 1 16,0 20-16,0-21 0,0 22 15,0-1-15,0 1 0,0-1 0,0 1 16,0-1-16,0 1 0,0-1 16,0 1-16,0 21 0,0-22 0,0 22 15,0-22-15,0 22 0,0-22 0,0 1 16,0-1-16,0 1 0,21-22 15,-21 22-15,0-22 0,0 22 0,0-22 16,21 0-16,-21 1 0,0-22 16,0 21-16,0-21 0,0 0 15,0 1-15,0-1 0,0-42 32,0-1-32,0 1 15,0 0-15,0 0 0,0-21 16,0-1-16,0 1 0,0 0 0,0-1 15,0-20-15,0-1 0,0 1 0</inkml:trace>
  <inkml:trace contextRef="#ctx0" brushRef="#br0" timeOffset="1631.09">6138 1672 0,'0'-21'16,"0"-127"-1,21 106 1,-21 20-16,22 1 0,-1 0 0,21 21 16,-21-21-16,22 0 0,-1 21 15,0-21-15,22 21 0,-22-22 0,22 22 16,-22 0-16,21 0 0,-20 0 16,-1 0-16,0 22 0,-20-1 0,20 0 15,-21 0-15,-21 21 0,0-20 16,0-1-16,0 21 0,-21 0 0,0-20 15,0 20-15,-22 0 16,1-21-16,0 22 0,-1-22 0,1 0 16,21 0-16,-22 0 0,22 1 15,0-1-15,0 0 0,0-21 16,21 21-16,21-21 16,0 0-16,0 0 15</inkml:trace>
  <inkml:trace contextRef="#ctx0" brushRef="#br0" timeOffset="2890.7">12594 360 0,'0'0'0,"21"-21"0,0-64 16,-21 64-16,0 0 16,0 0-16,22-1 15,-22 1-15,0 42 32,0 1-32,0 20 15,0-21-15,0 0 16,0 22-16,0-1 0,0 0 0,0-21 15,0 22-15,0-1 0,0 22 16,0-22-16,0 21 0,0 1 0,0-1 16,0 22-16,0-21 0,0 20 15,0-20-15,0 20 0,0-20 16,0-1-16,0 22 0,0 0 16,0-1-16,0-20 0,0 21 0,0-1 15,0 1-15,0 0 0,0-1 0,0 1 16,0 0-16,0-1 0,0 1 15,0 0-15,0 20 0,21-20 0,-21 0 16,0-1-16,21 22 0,-21-21 16,0 0-16,0 20 0,0-20 0,0 21 15,0-21-15,0 20 0,0-20 16,0 0-16,0 21 0,0-1 16,0 1-16,0-21 0,0 21 0,0 0 0,0-1 15,0 1-15,-21 0 16,21 0-16,0 21 0,-21-21 0,21 0 15,-22 21-15,22-22 0,0 22 0,0-21 16,-21 21-16,21-21 0,0 0 16,-21 21-16,21 0 0,0-21 0,0 21 15,0 0-15,0 0 0,0 0 0,0 0 16,0 21-16,0-21 0,0 0 16,0 0-16,0 0 0,0 21 0,-21-21 15,21 21-15,0-21 0,0 0 0,-21 21 16,21-21-16,0 0 0,0 22 15,0-22-15,0 21 0,0-21 0,0 0 16,0 21-16,0-21 0,0 0 16,0 0-16,0 21 0,0 254 15,0-275-15,0 0 16,0 0-16,21 21 0,-21-21 0,0 0 16,21 22-16,-21-22 0,0 0 0,0 21 15,0-21-15,0 0 0,0 0 16,0 21-16,0-21 0,0 0 0,0 0 15,0 21-15,0-21 0,0 0 0,0 0 16,0 0-16,0 0 0,0 0 16,0 0-16,0-21 0,0 21 0,0 0 15,0-21-15,0 21 0,0-21 0,0-1 16,0 1-16,0 0 16,0 0-16,0 0 0,0 0 0,0-1 15,0-20-15,0 21 0,0-21 0,0-1 16,0 22-16,0-21 0,0-22 15,0 22-15,0 0 0,21-22 0,-21 22 16,21-22-16,-21-20 0,0 20 0,0-21 16,22 1-16,-22-22 0,21 0 15,-21 0-15,21-21 16,-21-21-16,21 0 0,-21-21 16,21-1-16,0-20 0,-21-22 15,22 22-15,-1-43 0,0 21 0</inkml:trace>
  <inkml:trace contextRef="#ctx0" brushRef="#br0" timeOffset="3278.57">13737 1291 0,'0'0'0,"-21"0"0,0-21 0,21 0 16,-21 21-16,-1 0 0,22-21 0,-21 21 16,0 0-16,0 0 15,0 0-15</inkml:trace>
  <inkml:trace contextRef="#ctx0" brushRef="#br0" timeOffset="4115.16">13695 1122 0,'0'0'0,"-21"0"16,-1 0-1,1 0-15,0 0 16,21 21-16,-21-21 0,21 21 16,0 0-16,0 1 15,0-1-15,0 0 0,21-21 16,0 0-16,0 0 16,1 0-16,-1 0 0,21 0 0,0 0 15,-20 0-15,20 0 0,0-21 16,22 0-16,-22-1 0,0 22 0,1-21 15,-1 0-15,-21 0 0,22 0 16,-22-22-16,0 22 0,-21 0 0,0-21 16,0 21-16,0-1 0,0 1 15,-21 0-15,-22 0 0,22 21 16,-21 0-16,0 0 0,20 0 0,-20 0 16,0 0-16,-1 21 0,1 0 15,0 0-15,-1 1 0,22 20 0,-21 0 16,21-21-16,0 22 0,-1-1 15,1-21-15,21 22 0,-21-22 0,21 21 16,0-21-16,0 0 0,0 1 16,0-1-16,21 0 0,0 0 0,1 0 15,-1-21-15,0 0 0,0 0 16,21 0-16,-20 0 0,20 0 0,-21 0 16,0 0-16,22 0 0,-22 0 15,0 0-15,0-21 16,-42 21-1,0 0-15,0 0 16,-1 0-16,-20 0 0,0 0 0,-1 21 16,1 0-16,0 1 0,-1-1 0,1 0 15,0 0-15,-1 0 0,22 22 16,-21-1-16,21-21 0,0 21 0,-1 1 16,22-1-16,0-21 0,0 22 15,0-1-15,0-21 0,0 0 0,22 22 16,20-22-16,-21 0 0,21-21 0,-20 21 15,20 0-15,0-21 16,1 0-16,-1 0 0,0 0 0,1 0 16,20 0-16,1-21 0,-22 0 15,21 0-15,1 0 0,-22-1 0,22 1 16,-22 0-16,0-21 0,-20 21 0,20-22 16</inkml:trace>
  <inkml:trace contextRef="#ctx0" brushRef="#br0" timeOffset="4351.02">14414 1376 0,'0'0'0,"0"-21"0,0 0 0,0 42 47,0 0-47,22 0 0,-1 0 0,-21 0 16,21 1-16,0 20 0,0-21 15,0 0-15,-21 22 0,22-22 0,-1 21 16,-21-21-16,21 0 0,0 1 15,0-1-15,-21 0 0,21-21 0,1 21 16,-1 0-16,0-21 16,0 0-16,-21-21 15,0 0-15,21 0 0,0 0 0,-21-1 16</inkml:trace>
  <inkml:trace contextRef="#ctx0" brushRef="#br0" timeOffset="4594.88">14880 1312 0,'0'0'16,"-42"0"0,21 0-16,-1 0 0,1 0 15,0 22-15,0-1 0,0 0 0,-22 21 16,22-21-16,0 1 0,0 20 16,-21-21-16,20 21 0,1 1 0,-21-1 15,21-21-15,0 22 0,-1-22 16,-20 21-16,42-21 0,-21 0 0,21 1 15,0-1-15,0 0 0,0 0 0,21-21 32,0 0-32,22 0 0,-22 0 15,0-21-15,21 0 0,-21 0 0</inkml:trace>
  <inkml:trace contextRef="#ctx0" brushRef="#br0" timeOffset="4946.68">15325 1312 0,'0'0'0,"21"-21"16,0 21-1,-21 21 1,0 1-16,0-1 0,0 0 16,0 21-16,0-21 0,0 22 15,0-1-15,0 22 0,0-22 0,0 21 16,0 1-16,0-1 0,21 1 15,-21-1-15,0 1 0,0 21 0,0-22 16,0 1-16,0 20 0,0-20 0,0 20 16,0-20-16,-21 21 0,21-22 15,0 1-15,0-1 0,-21 1 0,0-22 16,21 0-16,-22 1 0,22-1 0,0 0 16,0-21-16,-21 1 15,21-1-15,0 0 0,0 0 0,0-42 31,0 0-31,0 0 0,21-1 0,1-20 16,-1 21-16,0-43 0,0 22 16,0-21-16</inkml:trace>
  <inkml:trace contextRef="#ctx0" brushRef="#br0" timeOffset="5262.5">15303 1799 0,'0'0'0,"-21"-42"0,-21 0 15,21 20-15,21-20 0,0 0 0,0 21 16,0-1-16,0-20 16,0 21-16,21 0 0,0 0 0,21-1 15,1 1-15,-1 0 0,0 0 16,1 0-16,20 21 0,-20 0 0,-1 0 16,0 0-16,1 0 0,-1 0 0,0 0 15,-21 21-15,22 0 0,-22 0 16,0 0-16,-21 1 0,0 20 0,0-21 15,0 21-15,0-20 0,-21 20 16,0 0-16,-22-21 0,1 22 0,21-22 16,-21 0-16,-1 0 0,1 0 15,0 1-15,-1-1 0,1 0 16,0-21-16,-1 21 0,1-21 0,0 0 16,-1 0-16,1 21 0,0-21 15,-1 0-15,1 0 0</inkml:trace>
  <inkml:trace contextRef="#ctx0" brushRef="#br0" timeOffset="6063.04">3535 3027 0,'0'0'0,"0"-21"16,-21 0-16,-1-1 15,1 22-15,21-21 16,-21 21-16,0-21 0,0 0 15,0 21-15,-1-21 16,1 21-16,0 0 0,21-21 16,-21 21-16,63 0 31,-21 0-31,43 0 0,-1 0 16,1 0-16,21 0 15,-1 0-15,22 0 0,0 0 0,0 0 16,21 0-16,21 0 0,-21 0 15,21 0-15,-21 0 0,21 0 0,-21 0 16,0 0-16,0 0 0,0-22 16,0 22-16,-21 0 0,0 0 0,-21 0 15,-1 0-15,1 0 0,-22 0 0,-20 0 16,-1 0-16,0 0 0,1 0 16,-22 0-16,0 0 0,0 0 0,-21-21 46,21 21-30,-21-21-16</inkml:trace>
  <inkml:trace contextRef="#ctx0" brushRef="#br0" timeOffset="6974.36">13589 2096 0,'0'0'0,"-21"21"0,-22-21 0,1 0 15,0 0-15,21 0 0,-22 21 16,1-21-16,21 0 0,-22 0 0,22 0 16,0 0-16,0 0 0,0 0 15,0 21-15,42-21 16,0 0 0,21 21-16,1-21 0,20 0 15,1 0-15,-1 0 0,22 0 0,21 0 16,21 0-16,0 0 0,0 0 15,21 0-15,0 0 0,0 0 0,21 0 16,1 0-16,-1-21 0,0 21 0,-20 0 16,20 0-16,-42 0 0,21 0 15,-21 0-15,-21 0 0,0 0 0,0-21 16,-22 21-16,1 0 0,-22 0 16,-20 0-16,20 0 0,-20 0 0,-1 0 15,-21 0-15,0 0 0,0 0 16,1 0-16,-44 0 47,1 0-32,0 0-15,0 0 0,0 0 16</inkml:trace>
  <inkml:trace contextRef="#ctx0" brushRef="#br0" timeOffset="7142.26">16595 2244 0,'0'21'0,"-22"-21"47,1 0-32,0 0-15,0 0 0</inkml:trace>
  <inkml:trace contextRef="#ctx0" brushRef="#br0" timeOffset="12366.24">698 3852 0,'0'-21'15,"0"0"-15,0 0 16,0 0-1,0 0-15,0-1 0,0 1 16,-21 21-16,21-21 0,0 0 16,-21 0-16,21 0 0,0-1 15,0 1-15,-21 21 0,21-21 16,-21 21-16,21-21 16,-21 21-1,21 21 1,0 0-16,0 0 15,0 1-15,0-1 0,0 0 16,0 21-16,0-21 0,0 22 16,0-1-16,21 0 0,-21 1 15,0 20-15,0-20 0,0-1 16,0 21-16,0-20 0,0-1 0,0 0 16,0 1-16,0-22 0,0 21 15,0-21-15,0 1 0,0-1 0,0 0 16,0 0-1,0-42 32,0 0-31,0 0-16,0-1 16</inkml:trace>
  <inkml:trace contextRef="#ctx0" brushRef="#br0" timeOffset="12940.04">1206 4001 0,'0'0'0,"-21"21"0,0 0 15,21 0-15,0 0 16,-21 0-16,21 1 15,0-1-15,0 0 16,0 0-16,21-21 16,0 0-1,0 0-15,1 0 16,-1-21-16,0 0 16,0 21-16,-21-21 0,0-1 0,21 1 15,-21 0-15,0 0 16,0 0-16,0 0 0,0-1 15,-21 22 1,0-21-16,0 21 16,0 0-16,-1 21 15,1-21-15,21 22 0,0-1 16,0 0-16,0 0 16,0 0-1,0 0 1</inkml:trace>
  <inkml:trace contextRef="#ctx0" brushRef="#br0" timeOffset="15843">2773 3747 0,'21'0'0,"0"-22"15,0 22 1,0-21 0,-21 0-1,0 0 1,0 0 0,-21 21-16,0 0 15,0-21-15,0 21 16,0 0-16,-1 0 0,1 0 0,0 0 15,0 0-15,0 21 16,-22 0-16,22-21 0,0 21 0,0 21 16,0-20-16,0-1 0,-1 21 15,1 0-15,21-20 0,0 41 16,0-21-16,0 1 0,0-1 16,0 0-16,0 1 0,0-1 0,0 0 15,0-20-15,0 20 0,0-21 16,21 0-16,1 0 0,-1 1 0,0-1 15,0-21-15,21 0 0,-20 0 16,-1 0-16,21 0 0,-21 0 0,22 0 16,-22 0-16,21-21 0,-21 21 0,22-22 15,-22 1-15</inkml:trace>
  <inkml:trace contextRef="#ctx0" brushRef="#br0" timeOffset="16382.68">3408 3916 0,'0'0'16,"0"-21"-16,0 0 0,0-22 16,0 22-16,0 0 0,0 0 15,-21 21-15,21-21 0,-22 21 0,1 0 16,0 0-16,0 0 16,0 0-16,0 0 0,-1 0 0,1 21 15,0 0-15,0 0 0,21 21 16,-21-20-16,0-1 0,21 21 0,-22 0 15,22 1-15,0-1 0,0-21 16,-21 22-16,21-1 0,0-21 16,0 21-16,0-20 0,0-1 15,0 0-15,21 0 0,1 0 0,-1-21 16,0 0-16,0 0 0,0 0 16,0 0-16,1 0 0,-1 0 0,0 0 15,21-21-15,-21 21 0,1-21 0,20 0 16,-21-22-16,0 22 0,0 0 15,1-21-15,-1-1 0,0 22 0,0-21 16,-21 0-16,0 20 0,0-20 16,0 21-16,0 0 0,0 0 0,0-1 15,0 1 1,0 42 15,0 1-31,-21-1 0,21 21 0,0-21 16,0 22-16,0-22 0,0 21 15,0-21-15,0 22 0,0-22 0,0 0 16,0 0-16,0 0 0,0 0 0,0 1 16,0-1-16,21-21 0,0 0 15,0 0-15,1 0 16,-1 0-16,0 0 16,0 0-16,0-21 0,0-1 0,1 1 0,-1 0 15</inkml:trace>
  <inkml:trace contextRef="#ctx0" brushRef="#br0" timeOffset="16875.4">3916 3810 0,'0'21'16,"0"0"0,0 1-16,0-1 0,0 0 15,0 0-15,0 0 0,0 0 16,0 1-16,0-1 0,0 0 15,0 0-15,0 0 0,0 0 16,0 1-16,0-1 0,0 0 16,0 0-16,-21-42 62,21 0-62,-22 0 0,22-1 16,0 1-16,0 0 0,0 0 15,0 0-15,0-22 0,0 22 0,0 0 16,0 0-16,0 0 0,22-22 0,-1 22 16,0 0-16,0 0 15,21 0-15,1 21 0,-22-21 0,21-1 16,1 22-16,20 0 0,-21 0 16,1 0-16,-1 0 0,0 22 0,-20-1 15,20 0-15,-21 0 0,0 0 16,0 22-16,-21-22 0,0 21 0,0 0 15,0-20-15,0 20 0,0-21 0,0 21 16,-21-20-16,0-1 0,0 21 16,21-21-16,-21-21 0,0 21 0,21 1 15,-22-22 1,22-22 0</inkml:trace>
  <inkml:trace contextRef="#ctx0" brushRef="#br0" timeOffset="17870.38">6138 3577 0,'0'-21'47,"21"0"-47,1 0 0,-1 21 16,-21-21-16,21-1 0,0 1 15,0 0-15,0 0 0,-21 0 0,0 0 16,0-1-16,0 1 16,0 0-16,0 0 0,-21 21 15,-21 0-15,21 0 16,0 0-16,-22 0 0,22 0 0,-21 0 16,21 0-16,-22 21 0,22 0 0,0-21 15,0 21-15,0 1 0,21 20 16,0-21-16,0 0 0,0 0 15,0 1-15,0-1 0,0 0 16,0 0-16,0 0 0,0 0 0,21-21 16,0 22-16,0-1 0,0-21 15,0 21-15,1-21 0,20 21 0,-21-21 16,21 21-16,-20-21 0,-1 21 0,21-21 16,-21 22-16,22-1 0,-22-21 15,0 21-15,0 0 0,-21 0 0,0 0 16,0 1-16,0-1 0,0 0 15,-21 0-15,0 0 0,0 0 0,-22 22 16,1-22-16,-22 0 0,22 0 0,-21 22 16,-1-22-16,1 0 15,-1-21-15,1 21 0,20-21 0,-20 0 16,-1 0-16,22 0 0,0-21 16,-1 21-16,22-21 0,0-22 0,-21 22 15,20 0-15,1-21 0,21-1 0,-21 22 16,21-21-16,-21 0 0,21 20 15,0-20-15,0 21 0,0 0 0,21 0 16,0-22-16,22 22 0,-22 21 16,0-21-16,21 21 0,-21 0 0,22 0 15,-22 0-15,21 0 0,-21 0 16,22 0-16,-22 0 0,21 0 0,-21 0 16,22 21-16</inkml:trace>
  <inkml:trace contextRef="#ctx0" brushRef="#br0" timeOffset="18634.18">6562 3704 0,'0'0'0,"21"-21"15,-21 0-15,0 42 47,0 0-31,0 0-16,0 1 0,0-1 15,0 0-15,0 0 0,0 0 0,0 0 16,0 1-16,0-1 0,0 0 16,0 0-16,0 0 0,0 0 0,0 1 15,0-1-15,21-21 0,0 21 16,0-21-16,0 0 0,1 0 15,-1 0-15,0-21 0,0 0 0,0 21 16,22-22-16,-22 1 0,0 0 16,0 0-16,0 0 0,0 0 0,1-1 15,-1 1-15,0 0 0,0 0 16,-21 0-16,21 0 0,-21-1 16,21 1-16,-21 0 0,22 0 0,-22 0 15,0 42 32,0 0-47,0 0 0,0 0 16,0 1-16,-22 20 0,22-21 0,0 21 15,0-20-15,0 20 0,0 21 0,0-20 16,0-1-16,0 0 0,0 22 16,0-22-16,0 22 0,0-22 15,0 22-15,0-22 0,0 21 0,0-20 16,0-1-16,0 22 0,0-22 15,0 0-15,0 22 0,0-22 0,0 0 16,-21 22-16,0-22 0,0 1 0,21-1 16,-21-21-16,0 21 0,-22-20 15,22-1-15,0 0 0,-21 0 0,-1 0 16,22-21-16,-21 0 0,-1 0 0,1 0 16,-21 0-16,20 0 0,-20-21 15,20 0-15,-20 0 0,21 0 0,-1-22 16,1 22-16,0-21 0,-1-1 15,22 1-15,-21 0 0,21-1 16,21 1-16,0 0 0,-22-1 0,22 22 16,0-21-16,0 21 0,0-22 15,22 22-15,-1 0 0,0 0 0,0-21 16,21 20-16,-20 1 0,20 0 0,-21 0 16,21 0-16,1-22 0,-1 22 15,0 0-15</inkml:trace>
  <inkml:trace contextRef="#ctx0" brushRef="#br0" timeOffset="19198.7">7260 3683 0,'0'-21'16,"0"42"15,0 0-15,0 0-16,0 1 0,0-1 15,0 0-15,0 0 0,0 0 16,0 0-16,0 1 0,0-1 0,0 0 16,0 0-16,0 0 15,21-21-15,-21 21 0,0 1 16,0-44 15,0 1-15,-21 0-16,21 0 15,0 0-15,0 0 0,0-1 0,0 1 16,0 0-16,0 0 0,0 0 0,0 0 16,0-22-16,21 22 0,0 0 15,1 0-15,-1 0 0,21-1 0,-21 1 16,22 0-16,-1 21 0,-21 0 15,21 0-15,1 0 0,-22 0 0,21 0 16,-21 0-16,22 21 0,-22 0 16,0 1-16,-21-1 0,0 0 15,0 21-15,0-21 0,0 1 0,0 20 16,0-21-16,-21 0 0,21 0 0,-21 1 16,0-1-16,-1 0 0,1 0 15,21 0-15,-21-21 0,21 21 16,0-42 15,0 0-31,21 0 16,0 21-16</inkml:trace>
  <inkml:trace contextRef="#ctx0" brushRef="#br0" timeOffset="19498.53">8234 3471 0,'0'0'16,"0"-21"-16,0 0 0,-21 21 16,-1 0-1,1 0-15,0 21 0,0-21 16,0 21-16,0 22 16,-1-22-16,1 0 0,0 21 0,21-20 15,-21 20-15,0 0 0,0-21 0,21 22 16,0-22-16,0 21 0,0-21 15,0 1-15,0-1 0,0 0 0,0 0 16,21-21-16,0 0 16,0 0-16,0 0 0,0 0 0,1 0 15,-1 0-15,21-21 0,-21 21 0,0-21 16,1 0-16,-1-1 0,21-20 16,-21 21-16,0 0 0</inkml:trace>
  <inkml:trace contextRef="#ctx0" brushRef="#br0" timeOffset="19999.24">8424 3090 0,'0'-21'0,"0"42"0,0-63 15,-21 42-15,21 21 32,0 0-32,0 1 0,0-1 0,0 0 15,0 21-15,0 1 0,0-1 16,0 0-16,0 1 0,0-1 0,0 21 15,0-20-15,0-1 0,0 0 0,0-20 16,0 20-16,0 0 0,0-21 16,0 1-16,0-1 0,0 0 15,0 0-15,0 0 0,0 0 16,0-42 15,0 0-15,0 0-16,0 0 0,0 0 0,0-1 15,0 1-15,0 0 0,0 0 0,0 0 16,21-22-16,-21 22 0,21 0 16,22 0-16,-22 0 0,0 0 15,0-1-15,22 22 0,-22 0 0,0 0 16,21 0-16,-21 0 0,1 0 0,-1 0 16,0 22-16,0-1 0,0 0 15,-21 21-15,0-21 0,0 1 16,0-1-16,0 0 0,0 21 0,0-21 15,0 1-15,0-1 0,0 0 16,-21-21-16,0 21 0,0 0 0,21 0 16,-21-21-1,21-21 1,0 0 0,21 0-16</inkml:trace>
  <inkml:trace contextRef="#ctx0" brushRef="#br0" timeOffset="20418.21">8975 3556 0,'-22'-21'0,"22"0"31,0 0-31,0-1 16,22 22-16,-1 0 0,0 0 0,0-21 15,0 21-15,0 0 0,1 0 16,-1 0-16,21 0 0,-21 0 0,0 21 16,1-21-16,-22 22 0,21-1 15,-21 0-15,21 0 0,-21 0 16,0 22-16,0-22 0,0 0 0,0 0 16,0 0-16,0 0 0,0 1 15,0-1-15,-21 0 0,21 0 16,-21-21-16,-1 0 0,1 0 15,21-21 17,0 0-32,0 0 0,0-1 0,0 1 15,0 0-15,0 0 0,21-21 16,-21 20-16,22 1 0,-1 0 0,-21 0 16,21 0-16,0 0 0,-21-1 15,21 1-15,0 21 0,-21-21 16,22 21-16,-1 0 0,-21-21 15,21 21-15</inkml:trace>
  <inkml:trace contextRef="#ctx0" brushRef="#br0" timeOffset="20922.16">9864 3387 0,'0'0'0,"-22"0"0,1 0 0,21-21 15,-21 21-15,0 0 0,0 0 16,0 0-16,-1 0 0,1 0 16,0 21-16,0-21 0,0 21 15,0 0-15,-1 21 0,1-20 0,0-1 16,21 21-16,-21 0 0,0-20 15,0 20-15,21-21 0,0 0 16,0 22-16,0-22 0,0 0 0,0 0 0,0 0 16,0 0-16,21-21 0,21 22 15,-21-22-15,0 0 16,1 0-16,20 0 0,-21 0 0,21-22 16,1 22-16,-22-21 0,21 0 15,-21 0-15,1 0 0,-1 0 0,0-1 16,0 1-16,0-21 0,-21 21 15,0-22-15,0 1 0,0 21 0,0-21 16,-21 20-16,0-20 0,0 21 0,0 0 16,-1 0-16,-20-1 0,21 22 15,0 0-15,-22 0 0,22 0 0,0 0 16,0 0-16,-21 22 0,42-1 16,-22 0-16,1 0 0,21 0 15,-21 0-15,21 22 0,0-22 0,0 0 16,0 0-16,0 0 0,21-21 15,0 22-15,1-22 0,-1 0 0</inkml:trace>
  <inkml:trace contextRef="#ctx0" brushRef="#br0" timeOffset="21478.83">10329 3344 0,'0'-21'32,"-21"21"-32,21 21 15,0 1-15,0 20 0,0-21 16,0 0-16,0 0 0,0 22 0,0-22 16,0 0-16,0 21 0,0-20 15,0-1-15,0 0 0,0 0 0,0 0 16,0 0-16,0 1 0,0-1 0,0 0 15,-21-21 32,21-21-31,-21 0-16,21-1 0,0 1 16,0 0-16,0 0 0,0 0 0,0-22 15,0 22-15,0 0 0,0 0 16,0-21-16,21 20 0,0 1 0,21 0 15,-20-21-15,-1 21 0,21-1 16,-21 1-16,22 21 0,-1-21 0,-21 0 16,21 21-16,1 0 0,-1 0 0,-21 0 15,22 21-15,-22 0 0,0 0 16,0 1-16,0-1 0,-21 21 0,21-21 16,-21 22-16,0-22 0,0 0 0,0 21 15,0-21-15,-21 1 16,0-1-16,0 0 0,21 0 0,0 0 15,-21-21-15,0 21 0,42-42 47,0 0-31,0 21-16</inkml:trace>
  <inkml:trace contextRef="#ctx0" brushRef="#br0" timeOffset="21722.69">11218 3260 0,'0'0'0,"0"21"31,0 0-31,0 0 16,0 0-16,0 1 0,0-1 0,0 21 16,0-21-16,0 0 0,-21 22 15,21-22-15,0 0 0,-21 0 0,21 0 16,0 1-16,0-1 0,0 0 15,-21 0-15,21-42 47,0 0-47,0 0 16</inkml:trace>
  <inkml:trace contextRef="#ctx0" brushRef="#br0" timeOffset="21906.59">11197 3112 0,'0'0'0,"-21"-22"31,0 22-31,21 22 47,21-22-31</inkml:trace>
  <inkml:trace contextRef="#ctx0" brushRef="#br0" timeOffset="22606.31">11578 3302 0,'21'0'31,"0"0"-15,1 0-16,-1 0 16,0 0-16,0 0 0,-21 21 15,0 0-15,21 1 0,-21-1 16,0 0-16,0 21 15,0-21-15,0 1 0,-21-1 0,0 21 16,0-21-16,0 0 0,-1 22 16,1-22-16,0 21 0,-21-21 15,21 1-15,-22-1 0,22 0 0,-21 0 16,21 0-16,-1 0 0,1-21 0,0 22 16,42-22 30,0 0-46,1 0 0,-1-22 16,0 22-16,0 0 0,0 0 0,22 0 16,-22 0-16,0 0 0,0 0 0,21 0 15,-20 0-15,-1 0 0,0 22 16,21-1-16,-21 0 0,22 0 0,-22 0 16,21 0-16,-21 1 0,22 20 15,-22 0-15,0-21 0,0 22 16,0-1-16,1-21 0,-1 22 0,-21-1 15,21 0-15,-21 1 0,0-22 0,0 21 16,0 0-16,0-20 0,-21 20 16,-22-21-16,22 0 0,0 0 0,-21 22 15,-1-43-15,1 21 0,-21 0 0,20-21 16,-20 21-16,-1-21 0,1 0 16,20 0-16,-20 0 0,21 0 0,-22 0 15,22 0-15,-1 0 0,22 0 0,-21 0 16,21-21-16,-22 21 0,22-21 15,21 0-15,-21 0 16,21-1-16,0 1 0,0 0 16,21 0-16,-21 0 0,21 0 0,22-22 15,-22 22-15,0 0 0,21-21 16,-20-1-16,20 1 0</inkml:trace>
  <inkml:trace contextRef="#ctx0" brushRef="#br0" timeOffset="23067.06">11980 3577 0,'0'0'0,"0"-21"16,0 0-16,21 21 15,1-21-15,-1 21 16,0-21-16,0-1 0,0 22 0,0-21 16,22 0-16,-22 21 0,0-21 0,0 0 15,22 0-15,-22-1 0,0 1 16,-21 0-16,21 0 0,-21 0 0,21 0 16,-21-1-16,0 1 0,0 0 15,-21 21 1,0 0-16,0 0 0,0 0 0,-1 0 15,-20 21-15,21-21 0,0 21 16,-22 1-16,22 20 0,0-21 0,0 21 16,0-20-16,0 20 0,21-21 0,0 0 15,0 22-15,0-22 0,0 0 16,0 0-16,0 0 0,21 0 0,0 1 16,0-1-16,0-21 0,0 21 15,22-21-15,-22 0 0,21 0 0,-21 0 16,22 0-16,-22 0 0,21 0 0,-21 0 15,1 0-15,-1-21 16,0 21-16,0-21 0,0-1 0,0 22 16</inkml:trace>
  <inkml:trace contextRef="#ctx0" brushRef="#br0" timeOffset="112814.02">3090 9779 0,'0'0'0,"-21"-21"0,0 21 0,0 0 16,21-21-16,-21 21 15,21-21-15,-22-1 16,22 1-16</inkml:trace>
  <inkml:trace contextRef="#ctx0" brushRef="#br0" timeOffset="114674.7">847 6731 0,'-22'0'15,"1"0"1,21-21 0,0 0-1,0 0 1,0-1-1,0 1 1,0 0-16,0 0 16,0 0-16,21 21 15,1-21-15,-22-1 0,21 22 0,0-21 16,0 21-16,0-21 16,0 21-16,1 0 15,-1 0-15,0 0 16,0 21-1,0-21-15,-21 21 0,0 1 16,0-1-16,21 0 0,-21 0 16,0 0-16,22 0 0,-22 1 15,0 20-15,0-21 0,0 21 16,0-20-16,0-1 0,0 21 16,-22-21-16,1 22 0,0-22 0,0 21 15,0-21-15,0 0 0,-1 22 16,-20-22-16,21 21 0,-21-21 0,20 22 15,-20-22-15,21 21 0,-21-21 16,20 1-16,-20-1 0,21 0 16,-21-21-16,20 21 0,1-21 0,-21 0 15,21 0-15,0 0 0,-1 0 16,1 0-16,0 0 0,0-21 0,0 0 16,21 0-16,-21-1 0,21 1 15,-22 0-15,22 0 16,0 0-16,0-22 0,0 22 0,0 0 15,0 0-15,0 0 0,0 0 16,22-1-16,-1 22 0,0-21 0,0 0 16,0 0-16,0 21 0,1-21 15,-1 21-15,0 0 16,0 0-16,0 0 0,0 0 0,1 0 16,-1 0-16,0 0 0,0 21 15,0 0-15,0-21 0,1 21 0,-22 0 16,21 1-16,-21-1 0,21-21 15,-21 21-15,0 0 0,21 0 16,0 0-16,0 1 16,-21-1-16,0 0 15,22-21-15,-1 21 16,-21-42 46</inkml:trace>
  <inkml:trace contextRef="#ctx0" brushRef="#br0" timeOffset="115394.32">1482 7006 0,'0'21'31,"21"-21"-16,0 0 1,0 0-16,-21-21 16,21 21-16,-21-21 0,0 0 15,0 0 1,0 0 0,-21 21 15,0 0-31,0 0 15,0 21-15,-1 0 16,1 0 0,21 0-16,0 0 15,0 1 1,21-22 0,1 0-1,-1 0-15,0 0 16,0 0-16,-21-22 0,0 1 15,21 21 1,-21-21-16,0 0 16,0 0-1,-21 21 17,21 21-17,0 0 1,-21-21 93,0 0-109,0 0 0,-1 0 16</inkml:trace>
  <inkml:trace contextRef="#ctx0" brushRef="#br0" timeOffset="116938.81">2244 6371 0,'0'0'0,"-22"0"0,1 0 16,0 0-16,0 0 15,0 0-15,42 0 47,21 0-47,1 0 16,-1 0-16,21 0 0,1 0 15,-1 0-15,1-21 0,21 21 0,-22 0 16,1-21-16,-1 21 0,1 0 16,-1-21-16,1 21 0,-22 0 0,0-21 15,1 21-15,-1 0 0,0 0 16,-21 0-16,1 0 0,-1 0 0,-42 0 47,-1 0-32,1 0-15,0 21 0,0-21 0,0 0 16,0 21-16,-1-21 0</inkml:trace>
  <inkml:trace contextRef="#ctx0" brushRef="#br0" timeOffset="117282.61">2794 6435 0,'-21'0'16,"21"21"15,0 0-31,0 0 0,0 0 16,0 1-16,0-1 0,0 21 15,-21-21-15,21 22 0,0-22 0,0 21 16,0 0-16,0-20 0,0 20 15,0 0-15,0 1 0,0-22 0,-22 21 16,22 0-16,0-20 0,0 20 0,-21-21 16,21 21-16,0-20 0,0-1 15,0 0-15,0 0 0,0 0 0,0 0 16,0 1 0,0-44 15,0 1-31,21 0 0</inkml:trace>
  <inkml:trace contextRef="#ctx0" brushRef="#br0" timeOffset="117566.98">3111 6837 0,'0'0'0,"0"21"0,0 0 15,0 0-15,0 1 16,0-1-16,0 0 0,0 0 0,0 0 16,0 0-16,0 1 0,0-1 15,0 0-15,0 0 0,0 0 0,0 0 16,0 1-16,-21-1 16,21 0-16,0 0 15,-21-21-15,21-21 31,0 0-15,0 0-16,0-1 16</inkml:trace>
  <inkml:trace contextRef="#ctx0" brushRef="#br0" timeOffset="117774.95">3111 6710 0,'0'0'0,"0"-21"0,0 0 32,0 42 30,22-21-46,-1 0-16</inkml:trace>
  <inkml:trace contextRef="#ctx0" brushRef="#br0" timeOffset="118599.48">3471 6879 0,'0'21'0,"0"1"16,0-1-16,0 0 16,0 0-16,0 0 15,0 0-15,0 1 0,0-1 0,0 0 16,0 0-16,0 0 0,0 0 16,0 22-16,0-22 0,0 0 0,0 0 15,21 0-15,-21 1 0,0-1 16,0 0-16,0 0 15,-21-21 17,21-21-32,0 0 15,0 0-15,0-1 0,0 1 16,0-21-16,0 21 0,0 0 0,0-22 16,0 22-16,0-21 0,21 21 0,-21-22 15,22 22-15,-1-21 0,0 21 16,0-22-16,0 22 0,22 0 0,-22 0 15,21 0-15,-21 21 0,22 0 16,-22 0-16,21 0 0,-21 0 0,0 0 16,22 0-16,-22 0 0,0 21 15,0 0-15,0 0 0,-21 0 0,22 0 16,-22 1-16,21-1 0,-21 21 16,0-21-16,0 0 0,0 1 15,0-1-15,0 0 0,0 0 0,0 0 16,0 0-16,0 1 0,-21-1 0,-1 0 15,1-21 1,0 0 0,0 0-1,21-21-15,0 0 0,0-1 16,0 1-16,0 0 0,0 0 0,21 0 16,0-22-16,-21 22 0,21 0 15,1-21-15,-1 21 0,0-22 0,0 22 16,0-21-16,22 21 15,-22-1-15,21 1 0,0 21 0,-20 0 16,20 0-16,0 0 0,-21 0 0,22 0 16,-22 0-16,0 21 0,0 1 15,0-1-15,1 0 0,-22 0 0,0 21 16,0-20-16,0-1 0,0 0 16,0 21-16,0-21 0,0 1 0,-22-1 15,1 0-15,0 0 0,0 0 0,21 0 16,-21 1-16,0-22 0,21 21 15,-22-21-15,22-21 32,0-1-17,22 1-15,-22 0 0,21 0 0,0 0 16</inkml:trace>
  <inkml:trace contextRef="#ctx0" brushRef="#br0" timeOffset="119014.39">4720 7006 0,'0'0'0,"21"0"16,22 0-16,-22 0 16,0 0-16,0 0 15,0-21-15,22 21 0,-22-21 0,0 21 16,0-21-16,0 0 0,0 21 15,1-22-15,-1 1 0,-21 0 16,21 0-16,-21 0 0,0 0 0,0-1 16,0 1-16,0 0 15,-21 21-15,0 0 0,-1-21 0,-20 21 16,21 0-16,0 0 16,0 21-16,-22-21 0,22 21 15,0 0-15,0 22 0,0-22 0,-1 0 16,1 21-16,0-20 0,0-1 15,21 21-15,0-21 0,0 0 0,0 22 16,0-22-16,0 0 0,0 0 0,0 0 16,0 1-16,0-1 0,21-21 15,0 21-15,0-21 0,1 21 0,-1-21 16,0 0-16,21 0 0,-21 0 16,22-21-16,-22 0 0,21 0 0,1-1 15,-22 1-15,21 0 0</inkml:trace>
  <inkml:trace contextRef="#ctx0" brushRef="#br0" timeOffset="119646.87">5757 6223 0,'0'0'0,"-21"0"15,0 0-15,21 21 16,0 0-16,-21 1 0,21-1 0,-21 21 16,21-21-16,0 22 0,0-1 15,0 21-15,0-20 0,0-1 16,0 22-16,0-22 0,0 0 0,0 1 16,0-1-16,0 0 0,0 1 15,0-22-15,21 21 0,-21-21 0,21 0 16,0 1-16,-21-1 0,21 0 0,0 0 15,1-21-15,-1 0 0,0 0 16,0 0-16,0 0 0,22 0 0,-22 0 16,0 0-16,0-21 0,21 21 15,-20-21-15,-1 0 0,0-1 0,0 1 16,0-21-16,0 21 0,1 0 0,-1-22 16,-21 1-16,21 0 0,0-1 15,-21 1-15,21-22 0,0 22 16,-21-21-16,22 20 0,-22 1 0,0 0 15,21-1-15,-21 1 0,0 21 16,0 0-16,0-1 0,0 1 0,0 64 31,0-22-15,0 21-16,-21-21 0,-1 43 16,22-22-16,-21 0 0,21 22 0,0-22 15,0 22-15,-21-22 0,21 0 0,-21 1 16,21-1-16,0 0 0,0 1 15,0-22-15,0 0 0,0 21 0,0-20 16,0-1-16,21 0 16,-21 0-16,21-21 0,0 0 15,1 0-15,20 0 0,-21 0 0,0 0 16,22 0-16,-22-21 0,21 0 0,-21 21 16,22-21-16,-1-1 0,-21 1 15,21 0-15,-20 0 0,20 0 0,-21 0 16</inkml:trace>
  <inkml:trace contextRef="#ctx0" brushRef="#br0" timeOffset="120130.38">6921 6604 0,'0'0'0,"-42"42"32,21-20-32,21-1 15,-21 0-15,21 21 0,0-21 0,0 1 16,0-1-16,0 0 0,0 21 0,-21-21 15,21 1-15,0-1 0,0 0 16,0 0-16,0 0 0,0 0 0,0 1 16,-22-1-16,22 0 0,0 0 15,-21-21 17,0 0-32,21-21 15,-21 0-15,21 0 16,0-1-16,-21 1 0,21 0 15,0 0-15,0 0 0,0 0 16,21-22-16,0 22 0,0-21 0,0 21 16,22-1-16,-22-20 0,21 21 0,1 0 15,-22 0-15,21-1 0,0 1 16,-20 21-16,20 0 0,-21 0 0,0 0 16,0 0-16,1 0 0,-1 21 0,0 1 15,0-1-15,-21 0 0,0 0 16,0 21-16,0-20 0,0-1 0,0 0 15,0 0-15,0 0 0,0 0 0,0 1 16,0-1-16,0 0 16,-21 0-16,21 0 0,0 0 0,0 1 15,0-44 17,21 22-17</inkml:trace>
  <inkml:trace contextRef="#ctx0" brushRef="#br0" timeOffset="120398">7705 6519 0,'0'22'31,"0"-1"-31,0 0 0,-22 21 15,22-21-15,-21 22 0,21-22 0,0 21 16,0-21-16,-21 22 0,0-22 16,21 0-16,-21 21 0,0-20 0,21-1 15,0 0-15,0 0 0,0 0 0,-22-21 16,22 21-16,22-21 31,-1-21-31,-21 0 16,21 0-16</inkml:trace>
  <inkml:trace contextRef="#ctx0" brushRef="#br0" timeOffset="120770.78">7662 6244 0,'0'0'0,"-21"0"0,-106 43 31,106-22-31,0 0 0,21 0 0,0 0 0,0 0 16,0 1 0,21-22-16,0 0 15,0 0-15,0 0 0,1 0 0,-1 0 16,21-22-16,-21 22 0,0-21 16,1 0-16,-22 0 0,21 21 0,-21-21 15,0 0-15,0-1 0,0 1 16,0 0-16,0 0 0,0 0 15,-21 21-15,-1 0 0,22-21 0,-21 21 16,0 0-16,0 0 0,0 21 16,0-21-16,-1 21 0,1 0 15,21 0-15,0 0 0,-21 1 16,21-1-16,-21 0 0,21 0 16,0 0-16,0 0 0,21-21 15,21 0 1</inkml:trace>
  <inkml:trace contextRef="#ctx0" brushRef="#br0" timeOffset="121106.5">8276 6096 0,'0'0'15,"0"-21"-15,21 21 16,-21 21-1,0 0-15,0 0 16,0 1-16,0-1 0,0 0 16,0 21-16,-21-21 0,21 22 0,0-1 15,-21 0-15,0 22 0,0-22 0,21 1 16,-22 20-16,1-21 0,0 1 16,21-1-16,-21 0 0,21 1 0,-21-22 15,21 21-15,-21-21 0,21 22 0,0-22 16,0 0-16,0 0 15,0 0-15,21-21 16,0 0-16,0 0 0,0 0 16,0-21-16,1 0 15,-22 0-15,21 21 0,0-21 0,-21-22 16,0 22-16,21 0 0</inkml:trace>
  <inkml:trace contextRef="#ctx0" brushRef="#br0" timeOffset="121294.39">8022 6583 0,'0'0'0,"0"21"0,21-21 31,0 0-31,1 0 0,-1 0 16,0 0-16,0 0 0,21 0 15,-20-21-15,-1 21 0,21-21 0,-21 0 16,22 21-16,-22-22 0,0 1 15,0 0-15,0 21 0</inkml:trace>
  <inkml:trace contextRef="#ctx0" brushRef="#br0" timeOffset="121962.78">9864 6287 0,'0'0'0,"0"-22"0,0 1 16,-22 0-16,1 21 15,0-21-15,0 21 0,0-21 16,0 0-16,-22 21 0,22 0 0,0 0 16,-21 0-16,20 0 0,1 0 15,0 0-15,-21 0 0,21 0 0,-1 21 16,1-21-16,0 21 0,-21 0 0,21 21 15,-1-20-15,-20 20 0,21 0 16,-21 22-16,20-22 0,1 0 0,0 22 16,0-22-16,0 22 0,0-22 15,21 0-15,0 1 0,0-1 0,0-21 16,0 22-16,0-22 0,0 0 0,21 0 16,0 0-16,0 0 0,0 1 15,0-1-15,1-21 0,-1 21 16,0-21-16,21 0 0,-21 0 0,1 0 15,-1 0-15,21 0 0,-21 0 0,22 0 16,-22 0-16,21 0 0,0-21 16,1 0-16,-22 21 0,21-22 0,1 22 15,-1-21-15</inkml:trace>
  <inkml:trace contextRef="#ctx0" brushRef="#br0" timeOffset="122446.61">10181 6668 0,'0'0'0,"0"-22"0,-21 22 0,0 0 16,0 0-16,-1 0 0,-20 0 15,21 0-15,0 0 0,-22 0 0,22 22 16,-21-1-16,21 0 0,0 0 0,-22 21 16,22-20-16,0-1 0,0 21 15,0-21-15,-1 0 0,1 1 0,21-1 16,-21 0-16,21 0 0,0 0 0,0 0 15,0 1-15,0-1 16,21-21-16,0 0 0,1 0 16,-1 0-16,0 0 0,0 0 0,0 0 15,0-21-15,1-1 0,20 1 16,-21 21-16,0-21 0,0 0 16,1 0-16,20 0 0,-42-1 0,21-20 15,0 21-15,0 0 0,1 0 16,-22-1-16,0 1 0,0 0 0,21 21 15,-21-21-15,0 42 32,0 0-32,0 0 0,-21 1 0,21-1 15,0 0-15,0 0 0,-22 0 0,22 0 16,0 1-16,0-1 0,0 0 16,0 0-16,0 0 0,0 0 0,22-21 15,-22 22-15,21-22 0,0 0 0,0 21 16,0-21-16,0 0 0,1 0 15,-1 0-15,21 0 0,-21 0 16,0-21-16,1-1 0,-1 22 0,0-21 16,0 0-16</inkml:trace>
  <inkml:trace contextRef="#ctx0" brushRef="#br0" timeOffset="122915.19">10562 6689 0,'-21'21'31,"21"0"-31,0 0 16,0 0-16,-21 1 0,21-1 0,0 0 16,0 0-16,-21 0 0,21 0 15,0 1-15,0-1 0,0 0 16,0 0-16,0 0 0,0 0 16,0 1-1,-22-22 1,22-22-1,0 1 1,0 0-16,0 0 16,0 0-16,0 0 0,0-1 15,0 1-15,0 0 0,0 0 0,22 0 16,-1-22-16,0 22 0,21-21 0,-21 21 16,22 0-16,-1-22 15,22 22-15,-22 0 0,21 21 0,1-21 16,-22 21-16,22 0 0,-22 0 0,0 0 15,1 21-15,-1 0 0,-21 0 16,0 0-16,1 22 0,-1-22 0,-21 21 16,0-21-16,0 1 0,0 20 0,0-21 15,-21 0-15,-1 22 0,1-22 16,0 0-16,0 0 0,0-21 0,0 21 16,-1 0-16,1-21 15,21 22-15,-21-22 0,0 0 0,0 0 16,0 0-1,-1 0-15</inkml:trace>
  <inkml:trace contextRef="#ctx0" brushRef="#br0" timeOffset="124020.68">3577 7916 0,'0'0'0,"0"-21"32,0 42-17,0 1-15,0-1 16,0 21-16,0 0 0,0 1 0,0-1 16,0 0-16,21 22 0,-21-22 15,21 1-15,-21 20 0,0-21 0,0 1 16,0-1-16,0-21 0,0 22 15,0-22-15,0 0 0,0 0 0,0 0 16,0 0-16,-21 1 16,0-22-16,0 0 15,21-22-15,0 1 16,0 0 0,0 0-16,0 0 0,0 0 15,0-1-15,0 1 0,0 0 0,21 0 16,0 0-16,0-22 0,1 22 15,-1 0-15,0 0 0,0 0 0,21 21 16,-20-21-16,20-1 0,-21 22 16,21 0-16,-20 0 0,20 0 0,-21 22 15,0-1-15,22 0 0,-22 0 0,-21 0 16,21 0-16,-21 22 0,21-22 16,-21 0-16,0 21 0,0-20 0,0-1 15,-21 21-15,0-21 0,0 0 16,-22 1-16,22-1 0,0 0 15,0 0-15,-22-21 0,22 21 0,0-21 16,0 0-16,-21 0 0,20 0 16,1 0-16,0 0 0,0 0 0,0 0 15,21-21-15,-21 21 0,21-21 16,-22 21-16,22-21 0,0 0 16,0-1-16,0 1 15,0 0-15,22 21 0,-1-21 0</inkml:trace>
  <inkml:trace contextRef="#ctx0" brushRef="#br0" timeOffset="124446.35">4339 8573 0,'21'0'0,"-42"0"0,63 0 16,-20 0-16,-1 0 16,0-22-16,0 1 0,0 21 0,0-21 15,1 0-15,-1 0 0,0 0 16,0-1-16,0 22 0,0-42 0,-21 21 16,0 0-16,22 0 0,-22-1 15,0 1-15,0 0 0,0 0 16,0 0-16,-22 0 15,1 21-15,0 0 0,0 0 0,0 21 16,0 0-16,-22 0 0,22 0 16,0 22-16,0-22 0,0 21 0,-1 0 15,1-20-15,21 20 0,0 0 16,0-21-16,0 1 0,0 20 0,0-21 16,0 0-16,0 0 0,0 1 0,21-22 15,-21 21-15,22-21 16,-1 21-16,21-21 0,-21 0 0,0 0 15,1 0-15,-1 0 0,21 0 0,-21-21 16,0 0-16,1 21 0,-1-22 16,0 1-16</inkml:trace>
  <inkml:trace contextRef="#ctx0" brushRef="#br0" timeOffset="126334.6">6477 8065 0,'0'-22'0,"0"1"31,21 21-31,-21-21 0,21 0 16,-21 0-16,21 21 0,-21-21 0,0-1 16,0 1-1,0 0-15,0 0 0,0 0 16,-21 21 0,0 0-16,0 0 0,0 0 15,0 0-15,-1 0 0,1 0 0,-21 0 16,21 21-16,0 0 0,-1-21 15,1 21-15,0 0 0,0 1 0,0 20 16,21-21-16,0 0 0,0 0 0,0 1 16,0 20-16,0-21 15,0 0-15,0 0 0,21 1 0,0-1 16,0 0-16,0 0 0,1 0 0,20 0 16,0 1-16,1-22 0,-1 21 15,-21 0-15,21 0 0,1 0 0,-1-21 16,-21 21-16,0 1 0,1-1 0,-22 0 15,0 0-15,0 0 16,-22 0-16,-20-21 0,21 22 16,-21-22-16,-1 0 0,1 21 15,0-21-15,-1 0 0,22 0 0,-21 0 16,21 0-16,-1 0 0,1 0 0,0 0 16,0 0-16,0-21 0,0-1 15,21 1 1,0 0-16,0 0 0,0 0 15,21 0-15,0-1 16,0 22-16,0-21 0,0 0 16,1 21-16,-1-21 0,0 0 0,0 21 15</inkml:trace>
  <inkml:trace contextRef="#ctx0" brushRef="#br0" timeOffset="126718.38">7048 8319 0,'0'0'15,"22"0"-15,20 0 16,-21-22-16,0 22 0,-21-21 0,21 0 0,1 21 16,-1-21-16,0 0 0,-21 0 15,21-1-15,-21 1 0,0 0 16,0 0-16,0 0 0,-21 0 15,0 21-15,0 0 0,-1 0 16,1 0-16,0 0 0,0 0 16,0 21-16,0 0 15,-1 0-15,1 0 0,21 22 0,0-22 16,0 0-16,0 21 0,0-21 16,0 22-16,0-22 0,0 21 0,0-21 15,0 1-15,0-1 0,21 0 0,1 0 16,-1 0-16,0 0 15,0-21-15,0 0 0,0 0 16,1 0-16,-1 0 0,21 0 0,-21 0 16,0-21-16,1 21 0,20-21 15,-21 0-15,0 0 0</inkml:trace>
  <inkml:trace contextRef="#ctx0" brushRef="#br0" timeOffset="126994.22">7874 8065 0,'0'0'0,"0"-22"0,0 1 16,0 0-16,0 0 16,-21 21-16,0 0 0,-1 0 15,1 0-15,0 0 0,-21 21 16,21 0-16,-1-21 0,1 21 0,-21 1 16,21 20-16,0-21 0,21 21 15,-22-20-15,22-1 0,-21 21 16,21-21-16,0 0 0,0 22 0,0-22 15,0 0-15,0 0 0,21 0 16,1 1-16,-1-22 0,0 21 16,0-21-16,0 0 0,0 0 15,1 0-15,20 0 0,-21 0 0,0 0 16,0 0-16,1-21 0,-1-1 16,0 22-16</inkml:trace>
  <inkml:trace contextRef="#ctx0" brushRef="#br0" timeOffset="127265.07">8318 8382 0,'0'0'0,"0"21"31,0 0-31,0 1 0,0-1 16,0 0-16,0 0 16,0 0-16,0 0 0,0 1 15,0-1-15,0 0 0,-21 0 16,0 0-16,0 0 0,0-21 16,21 22-16,-21-22 0,-1 0 15</inkml:trace>
  <inkml:trace contextRef="#ctx0" brushRef="#br0" timeOffset="128090.62">8932 8107 0,'0'-21'0,"-21"21"31,0 0-31,21 21 0,0 0 16,0 0-16,0 0 0,0 1 0,0-1 16,0 0-16,0 0 0,0 0 15,0 0-15,0 1 0,0-1 0,0 0 16,0 0-16,0 0 0,0 0 15,0 1-15,0-1 16,-21-21 31,0 0-47,21-21 16,0-1-16,-22 22 0,22-21 0,0 0 15,0 0-15,-21 0 0,21 0 16,0-22-16,0 22 0,0 0 0,0 0 15,0-22-15,0 22 0,21 0 0,1 0 16,-1 0-16,0 0 0,-21-1 16,42 1-16,-21 21 0,1 0 0,-1 0 15,0 0-15,0 0 0,0 0 16,0 21-16,1 1 0,-1-1 16,0 0-16,0 21 0,-21-21 0,21 1 15,-21-1-15,21 21 0,-21-21 0,22 0 16,-22 1-16,0-1 0,0 0 15,0 0-15,0 0 0,0 0 16,0-42 31,0 0-47,0 0 16,0 0-16,0 0 0,0-1 15,21-20-15,0 21 0,0 0 16,-21-22-16,21 22 0,0-21 0,1 21 15,20 0-15,-21-1 0,0 1 0,22 0 16,-22 21-16,21 0 0,-21 0 16,0 0-16,22 0 0,-22 0 0,0 21 15,0 0-15,-21 1 0,0-1 16,21 0-16,-21 21 0,0-21 0,0 22 16,0-22-16,0 21 0,0-21 0,-21 1 15,21-1-15,-21 21 0,0-42 16,21 21-16,0 0 0,-21 1 0,0-22 15,21 21-15,0-42 32,0-1-17,21 1-15</inkml:trace>
  <inkml:trace contextRef="#ctx0" brushRef="#br0" timeOffset="128314">9969 8043 0,'0'22'0,"0"-1"0,0 0 16,0 0-16,0 0 0,0 0 15,0 1-15,0-1 0,0 0 16,-21 0-16,21 0 0,-21 0 16,21 1-16,-21-22 46,21-22-30,0 1-16,0 0 0</inkml:trace>
  <inkml:trace contextRef="#ctx0" brushRef="#br0" timeOffset="128482.91">9864 7895 0,'0'0'0,"-22"-21"16,1 21-16,0 0 31,0 0-15,21 21 15</inkml:trace>
  <inkml:trace contextRef="#ctx0" brushRef="#br0" timeOffset="128969.88">10118 8022 0,'0'43'32,"0"-22"-32,0 0 0,0 0 15,0 0-15,0 0 0,0 1 16,0-1-16,0 0 15,0 0-15,0 0 0,0 0 16,0 1-16,0-1 0,0 0 16,0-42 46,0 0-62,0-1 0,0 1 16,0 0-16,0 0 0,0 0 15,21-22-15,-21 22 0,21 0 16,0 0-16,0-21 0,0 20 0,1 1 16,-1 0-16,0 0 0,0 0 0,0 21 15,0 0-15,1-21 0,-1 21 16,0 0-16,0 0 0,0 21 0,-21 0 16,0 0-16,0 0 0,0 0 0,0 22 15,0-22-15,0 21 0,0-21 16,0 1-16,0-1 0,0 0 15,-21 0-15,21 0 0,-21 0 0,0 1 16,21-1-16</inkml:trace>
  <inkml:trace contextRef="#ctx0" brushRef="#br0" timeOffset="129218.74">11028 8170 0,'0'22'16,"0"-1"-16,-21-21 15,21 21-15,0 0 0,0 0 0,-22 0 16,1 1-16,0-1 15,21 0-15,0 0 0,-21 0 16,0 0-16,21 1 16,-21-22-16,-1 0 0,1 0 15,21 21-15</inkml:trace>
  <inkml:trace contextRef="#ctx0" brushRef="#br0" timeOffset="129854.43">3662 9567 0,'0'0'15,"-21"-21"-15,21 0 0,0 0 16,-22 21 0,22 21-1,0 0-15,0 0 0,0 1 0,0 20 16,0-21-16,0 21 0,0 1 0,0-1 15,0 0-15,0 1 0,0-1 16,0-21-16,0 22 0,0-22 0,0 0 16,0 0-16,0 0 0,0 0 0,-21-21 15,0 0-15</inkml:trace>
  <inkml:trace contextRef="#ctx0" brushRef="#br0" timeOffset="130290.71">3048 9546 0,'0'0'0,"0"-21"0,0 0 16,0 0-16,0 0 0,0-1 15,21 1-15,0 0 0,0 21 16,22-21-16,-1 0 0,0 0 0,1 21 15,20-22-15,-20 22 0,20 0 0,1 0 16,-1 0-16,-21 0 16,22 22-16,-22-1 0,1 0 0,20 0 15,-42 21-15,22 1 0,-1-1 0,-21 0 16,0 1-16,-21-1 0,0 0 16,0 1-16,0-1 0,0 0 0,0 1 15,-21-1-15,0 0 0,0-20 16,-22 20-16,1-21 0,0 0 0,-1 0 15,1 1-15,-21-1 0,20-21 0,-20 21 16,20-21-16,-20 0 0,21 0 16,-22 0-16,22 0 0,-1 0 0,1 0 15,0 0-15,-1 0 0,22-21 0,-21 0 16,21 21-16,0-22 16,21 1-16,0 0 0,0 0 0,0 0 15,0 0-15,21-1 16,0 22-16,0-21 0,21 0 15,1 21-15</inkml:trace>
  <inkml:trace contextRef="#ctx0" brushRef="#br0" timeOffset="130838.43">4593 9652 0,'0'0'0,"21"-21"0,0 21 0,-21-21 16,22 0-16,-22-1 0,0 1 15,0 0-15,-22 21 0,1 0 16,0 0-16,0 0 0,0 0 16,-22 0-16,22 21 0,-21 0 0,21 1 15,-22-1-15,22 0 0,0 21 16,0 1-16,0-22 0,0 21 0,21 0 15,-22-20-15,22 20 0,0-21 0,0 21 16,0-20-16,0-1 0,0 0 16,0 0-16,22 0 15,-1-21-15,0 0 0,0 0 16,0 0-16,0 0 0,1 0 16,-1 0-16,21-21 0,-21 0 0,0 0 15,22 0-15,-22-1 0,0-20 0,21 21 16,-20 0-16,-1-22 0,0 22 15,-21 0-15,0-21 0,21 21 0,-21-1 16,0 1-16,21 0 0,-21 0 0,0 42 47,0 0-47,0 0 0,0 1 16,21 20-16,-21-21 0,22 0 15,-22 0-15,0 1 0,0-1 0,21 0 16,-21 0-16,0 0 0,0 0 0,21 1 15,0-22-15,0 21 16,0-21-16,1 0 0,-1 0 16,0 0-16,0-21 0,0-1 0,0 22 15</inkml:trace>
  <inkml:trace contextRef="#ctx0" brushRef="#br0" timeOffset="131689.94">5249 9546 0,'0'0'0,"0"21"32,0 1-32,0-1 0,0 0 15,0 0-15,0 21 0,0-20 0,0-1 16,0 0-16,0 0 0,0 0 16,0 0-16,0 1 0,0-1 0,21 0 15,1 0-15,-1-21 0,0 0 16,0 0-16,0 0 0,0 0 15,1 0-15,20 0 0,-21 0 16,21-21-16,-20 0 0,20 0 0,-21-1 0,21 22 16,-20-42-16,-1 21 15,0 0-15,0 0 0,0-1 0,0 1 16,-21 0-16,22 0 0,-22 0 0,0 0 16,0-1-16,0 1 15,0 42 16,0 1-31,0 20 16,0-21-16,0 0 0,0 22 0,0-1 16,0 0-16,0 1 0,0-1 0,0 0 15,0 22-15,0-22 16,0 0-16,21 1 0,0 20 0,-21-20 16,0 20-16,21-21 0,-21 1 0,21 20 15,-21-20-15,0-1 0,0 0 0,0 1 16,0-1-16,0 0 0,0 1 15,-21-22-15,0 21 0,0-21 0,0 0 16,-22-21-16,22 22 0,0-22 0,0 0 16,0 0-16,-1 0 0,1-22 15,0 1-15,0 0 0,21 0 0,0-21 16,0 20-16,0-41 0,0 21 0,0-1 16,21-20-16,0 20 15,0-20-15,1 21 0,20-22 0,-21 1 16,21 20-16,1-20 0,-1 20 0,-21 1 15,22-21-15,-1 20 0,0 1 0,1 0 16,-1-1-16,0 1 0,-21 0 16,22-1-16,-22 22 0,0-21 0,21 21 15,-20-1-15,-22 1 0,0 0 16,-22 21 0,1 0-16,0 21 15,0 0-15,0-21 0,0 22 0,-1-1 16,22 0-16,0 0 15,0 0-15,0 0 16,22 1-16,-1-22 0,0 21 16,0-21-16,0 21 0,0 0 15,1-21-15,-1 21 0,0 0 0,0-21 16,0 22-16,-21-1 0,0 0 16,0 0-16,-21 0 15,21 0-15,-21-21 0,0 22 0,-22-22 16,22 0-16,0 21 0,0-21 0,0 0 15</inkml:trace>
  <inkml:trace contextRef="#ctx0" brushRef="#br0" timeOffset="131925.81">7048 9737 0,'0'0'16,"0"21"-16,0 0 15,0 0-15,-21 0 16,21 1-16,-21-22 0,21 21 0,-21 0 16,21 0-16,0 0 0,0 0 0,0 1 15,0-1-15,0 0 0,0 0 16</inkml:trace>
  <inkml:trace contextRef="#ctx0" brushRef="#br0" timeOffset="132211">8001 9165 0,'0'0'0,"0"21"31,0 1-31,0-1 0,0 0 16,0 21-16,0-21 0,-21 22 0,21-22 16,0 21-16,0 1 0,0-22 15,0 21-15,0 0 0,0 1 0,0-22 16,-21 21-16,21-21 0,0 1 0,0-1 15,0 0-15,0 0 0,0 0 16,21-21 0,0-21-1</inkml:trace>
  <inkml:trace contextRef="#ctx0" brushRef="#br0" timeOffset="132470.59">8382 9123 0,'0'0'0,"0"-21"0,0 0 16,0-1-16,0 44 16,0-1-16,0 0 0,0 0 15,0 0-15,0 22 0,0-1 16,0 0-16,0 1 0,0-22 0,-21 21 16,21 0-16,0 1 0,0-1 0,0 0 15,0 1-15,0-1 16,0-21-16,0 0 0,0 22 0,0-22 15,0 0-15,0 0 0,0-42 47,0 0-47</inkml:trace>
  <inkml:trace contextRef="#ctx0" brushRef="#br0" timeOffset="133014.28">7916 9631 0,'0'0'0,"21"0"47,1 0-47,-1-21 0,0 0 0,0 21 16,21-22-16,-20 22 0,20-21 0,-21 21 16,21-21-16,1 0 0,-1 21 0,-21-21 15,22 0-15,-22 21 0,21-22 16,0 1-16,-20 21 0,20-21 0,-21 21 15,21 0-15,-20-21 0,-1 21 16,-21 21 0,0 0-1,0 0-15,-21 1 0,-1-1 0,22 21 16,0-21-16,-21 0 16,21 22-16,-21-22 0,21 0 0,0 0 15,0 0-15,0 1 0,0-1 0,0 0 16,0 0-16,21-21 0,0 21 15,1-21-15,-1 0 0,0 0 0,0 0 16,0 0-16,0 0 0,22 0 0,-22-21 16,0 21-16,21-21 0,-20 0 15,-1 0-15,21-1 0,-21 1 0,-21 0 16,21-21-16,-21 21 0,0-1 0,0-20 16,0 21-16,0-21 0,0 20 15,-21-20-15,0 21 0,0 0 16,0 0-16,-22 21 0,22 0 0,0-22 15,-21 22-15,21 0 0,-1 0 0,1 0 16,-21 22-16,21-22 0,0 21 16,21 0-16,0 0 0,-22-21 0,22 21 15,0 0-15,0 1 0,0-1 0,22 0 16,-1-21-16,0 21 16,0-21-16,0 0 0,22 0 15,-22 0-15,0 0 0</inkml:trace>
  <inkml:trace contextRef="#ctx0" brushRef="#br0" timeOffset="133982.57">9186 9313 0,'21'0'0,"-42"0"0,42 22 32,-21-1-17,0 0-15,0 0 0,0 0 0,0 0 16,0 1-16,0 20 0,0-21 15,0 0-15,0 22 0,0-22 0,0 0 16,0 0-16,0 0 0,0 0 16,0 1-16,22-22 15,-1 0-15,0 0 16,0 0-16,0 0 0,0 0 0,22-22 16,-43 1-16,42 21 0,-42-21 15,21 0-15,0-21 0,1 20 16,-1 1-16,0 0 0,-21 0 0,0 0 15,0 0-15,21-1 0,-21 1 0,0 0 16,-21 21 15,21 21-31,0 0 16,0 1-16,-21-1 0,21 0 16,0 0-16,0 0 0,0 0 0,0 1 15,0-1-15,0 0 16,21-21-16,0 21 0,0-21 15,0 0-15,1 0 16,-1 0-16,0 0 0,0 0 0,0-21 16,0 0-16,1 21 0,-1-21 15,0-1-15,0 1 0,0 0 16,0 0-16,1-21 0,-1 20 0,0 1 16,-21 0-16,0 0 0,0 0 0,0 0 15,21-1-15,-21 1 16,0 42-1,0 1 1,0-1-16,0 0 0,0 0 16,21 0-16,-21 0 0,0 1 0,0-1 15,0 0-15,0 0 16,0 0-16,0 0 0,21 1 0,1-1 16,-1 0-1,0-21-15,0 0 16,0 0-16,0 0 0,1 0 0,-1-21 15,0 21-15,0-21 0,0-1 0,22 1 16,-22 0-16,0 0 0,-21 0 0,21 0 16,0-1-16,-21 1 0,21 0 15,-21 0-15,0 0 0,0 0 0,0-1 16,22 1-16,-22 0 16,0 42 30,0 0-30,0 1-16,0-1 16,0 0-16,0 0 0,0 0 15,0 0-15,0 1 0,0-1 16,0 0 0,0 0-1,0 0-15,0 0 16,-22-21-1,22 22-15,-21-22 0,21 21 16,-21-21 0,21-21 15</inkml:trace>
  <inkml:trace contextRef="#ctx0" brushRef="#br0" timeOffset="134222.44">10901 9462 0,'-21'0'31,"-1"21"-15,1 0-16,21 0 15,-21 0 1,21 0-16,-21-21 16</inkml:trace>
  <inkml:trace contextRef="#ctx0" brushRef="#br0" timeOffset="135630.54">14351 6752 0,'21'0'0,"0"0"16,0 0-1,-21-21-15,0 0 16,0 0 0,0 0-16,0-1 0,-21 1 15,0 21-15,0-21 0,0 0 16,0 21-16,-1-21 0,1 21 15,0 0-15,-21 0 0,21 0 0,-22 0 16,22 21-16,-21 0 0,21 0 0,-22 0 16,1 1-16,21-1 0,0 0 15,-22 21-15,22-21 0,0 22 0,21-1 16,-21-21-16,0 22 0,-1-1 16,22-21-16,0 21 0,0 1 15,0-22-15,0 21 0,0-21 0,0 1 16,0 20-16,0-21 0,22 0 0,-22 0 15,21-21-15,21 22 0,-21-22 16,0 0-16,1 0 0,-1 0 0,21 0 16,-21 0-16,22 0 0,-1 0 0,-21-22 15,21 1-15,-20 0 0,20-21 16,-21 21-16,21-1 0,-20-20 0,-1 0 16,21-1-16,-21 1 0,0 0 15,1-1-15,-1 1 0,-21-21 0,21-1 16,-21 22-16,21-22 0,-21 1 15,0-1-15,21 22 0,-21-22 0,21 22 16,-21 0-16,0 21 0,0-22 16,0 22-16,0 0 0,0 42 31,0 0-31,0 0 16,0 22-16,-21-1 0,21 22 0,0-22 15,-21 21-15,21-20 0,0 20 16,0-20-16,0-1 0,0 21 0,0-41 15,0 20-15,0 0 0,0 1 0,0-22 16,0 0-16,0 0 0,0 0 16,0 0-16,0 1 0,0-1 15,21-21 1,0 0-16,1 0 16,-1 0-16,-21-21 0,21 21 15</inkml:trace>
  <inkml:trace contextRef="#ctx0" brushRef="#br0" timeOffset="136030.72">14965 6816 0,'0'21'16,"21"-21"15,0 0-16,0 0-15,0 0 0,1 0 16,-1 0-16,0 0 0,21-21 0,-21 21 16,1-21-16,-1-1 0,0 22 0,-21-21 15,0 0-15,21 21 0,-21-21 16,0 0-16,0 0 0,0-1 0,0 1 16,-21 0-16,0 21 15,0 0-15,-22 0 16,22 0-16,0 0 0,0 21 0,0-21 15,-1 21-15,22 1 0,-21-1 0,0 21 16,21-21-16,-21 0 0,21 22 16,0-22-16,0 0 0,0 0 0,0 0 15,0 1-15,0-1 0,0 0 0,0 0 16,21 0-16,0-21 16,0 0-16,1 21 0,-1-21 0,0 0 15,0 0-15,0 0 0,22 0 0,-22 0 16,21 0-16</inkml:trace>
  <inkml:trace contextRef="#ctx0" brushRef="#br0" timeOffset="136634.57">15896 6350 0,'0'0'16,"0"-21"-16,0 0 0,0 0 0,0-1 15,0 1-15,-21 0 0,21 0 16,-21 21-16,0 0 16,21 21-1,0 0-15,0 22 0,-22-22 0,22 42 16,-21-20-16,21 20 16,-21 1-16,21-1 0,0 22 0,-21-22 15,0 1-15,0-1 0,21 22 0,-22-22 16,1 22-16,21 0 0,-21-22 15,21 22-15,0 0 0,-21-22 0,0 22 16,21-22-16,-21 22 0,21-22 0,0 22 16,0-21-16,-22 20 0,22-20 0,-21-1 15,21 22-15,0-22 0,0-20 16,0 20-16,0-20 0,0 20 16,0-21-16,0-20 0,21 20 0,1-21 0,-1 0 15,0 0-15,0-21 0,21 0 16,-20 0-16,-1 0 0,21 0 15,-21 0-15,22-21 0,-1 0 0,0 0 16,-21-21-16,22 20 0,-1-20 0,0 21 16,-20-21-16,20-22 0,-21 22 0,0-22 15,0 22-15,-21-22 0,0 1 16,0-22-16,0 22 0,-21-1 0,0 1 16,0-1-16,-21-20 0,-1 20 0,1 22 15,0-22-15,-1 22 0,1-22 16,0 43-16,-1-21 0,1 21 0,0-22 15,20 22-15,1 21 0,0-21 0,0 21 16,21-21 0,0 0-1,21 21-15,0-21 16,0-1-16,1 22 16,-1 0-16,0-21 0,0 21 0,21-21 15,-20 21-15</inkml:trace>
  <inkml:trace contextRef="#ctx0" brushRef="#br0" timeOffset="138082.76">16637 6731 0,'0'0'0,"0"-21"16,0-21-16,0 20 0,0 1 0,-21 0 15,21 0-15,-21 0 0,-1 0 0,1-1 16,0 22-16,-21 0 0,21 0 15,-1 0-15,-20 22 0,21-1 0,-21 0 16,20 21-16,-20-21 0,21 22 0,-21-1 16,20 0-16,1 1 0,0-1 15,0-21-15,0 22 0,21-1 0,0-21 16,0 21-16,0-20 0,0-1 0,0 0 16,0 0-16,21 0 15,0-21-15,0 0 0,0 0 0,1 0 16,20 0-16,-21 0 0,0 0 0,22 0 15,-22 0-15,21-21 0,-21 0 16,22 21-16,-22-21 0,0 0 0,21-1 16,-21-20-16,1 21 0,-1 0 0,0-22 15,0 22-15,-21-21 0,0 21 0,21 0 16,-21-22-16,0 22 0,21 0 16,-21 0-16,0 42 31,0 0-31,-21 0 15,21 0-15,-21 22 0,21-22 0,0 21 0,0-21 16,0 22-16,0-22 0,0 0 0,0 21 16,0-20-16,0-1 15,0 0-15,21-21 0,0 21 0,1-21 16,-1 0-16,0 0 0,0 0 0,0 0 16,0 0-16,1 0 0,-1 0 15,0 0-15,21-21 0,-21 0 0,1 21 16,-1-21-16,0-1 0,0 1 0,-21 0 15,21-21-15,0 21 0,-21-22 16,22 22-16,-22-21 0,0 21 0,21-22 16,-21 22-16,0 0 0,21 0 15,-21 42 17,0 0-32,0 0 0,-21 0 0,21 1 15,-21 20-15,21-21 0,0 21 16,0-20-16,0-1 0,0 21 0,0-21 15,0 0-15,0 1 0,21-1 16,0 0-16,0-21 16,0 0-16,0 0 0,1 0 0,-1 0 15,0 0-15,0 0 0,0 0 0,22-21 16,-22 0-16,0-1 0,0 1 0,21 0 16,-20 0-16,-1 0 15,21 0-15,-21-22 0,0 22 0,1-21 16,-1 21-16,0-1 0,-21-20 0,0 21 15,21 0-15,-21 0 16,0 42 0,-21 0-16,0 0 15,21 0-15,0 22 0,0-22 16,-21 0-16,21 21 0,0-21 0,0 1 16,0 20-16,0-21 0,0 0 0,0 0 15,0 1-15,21-1 0,-21 0 16,21-21-16,0 21 0,0-21 0,0 0 15,22 0-15,-22 0 0,0 0 16,0 0-16,0 0 0,1-21 16,-1 0-16,21 0 0,-21-1 0,0 1 15,1 0-15,-1-21 0,21-1 0,-21 1 16,0 0-16,1-1 0,-1-20 16,0 21-16,0-22 0,0 1 0,0 20 15,1-20-15,-22 20 0,0 1 0,0 21 16,0-21-16,0 20 0,-22 22 31,1 0-31,0 22 0,0 20 0,0-21 16,0 21-16,-1 1 0,1-1 15,21 0-15,0 1 0,0-1 16,0 22-16,0-22 0,0 0 0,0 1 16,0-1-16,0 0 0,0 1 15,0-22-15,0 21 0,0 0 0,0-20 16,21-1-16,1 0 0,-1 0 0,0 0 15,0 0-15,0-21 0,0 0 16,1 0-16,-1 0 0,21 0 0,-21-21 16,0 0-16,1 0 0,20 0 15,-21 0-15,0-1 0,0-20 0,1 0 16,20-1-16,-21 1 0,0 0 0,0-22 16,1 1-16,-1 20 0,0-20 15,0-1-15,0 1 0,-21 21 16,0-1-16,0 22 0,21-21 0,-21 21 15,0-1-15,-21 22 16,0 0 0,21 22-16,-21 20 0,0-21 0,0 21 15,21 1-15,-22 20 0,1-20 16,21 20-16,0-21 0,-21 22 0,21-22 16,0 1-16,-21 20 0,21-21 0,0 1 15,0-1-15,0-21 0,0 22 16,0-22-16,0 21 0,0-21 0,0 0 15,21 1-15,0-22 0,0 0 16,1 0 0,-1 0-16,0-22 0,0 1 15</inkml:trace>
  <inkml:trace contextRef="#ctx0" brushRef="#br0" timeOffset="138274.65">18542 6689 0,'0'0'0,"-42"0"0,20 0 0,1 0 16,42 0 15,1 0-31,-1-21 0,21 21 16,-21 0-16,0 0 0,22 0 15,-22-22-15,21 1 0,-21 21 0,22-21 16,-22 21-16</inkml:trace>
  <inkml:trace contextRef="#ctx0" brushRef="#br0" timeOffset="139070.19">20383 6519 0,'0'0'0,"-21"-21"16,42 21 15,-21-21-31,22 21 0,-1 0 16,0-21-16,21 21 0,-21-21 0,22 21 15,-22-21-15,21-1 0,1 22 0,-22-21 16,21 0-16,-21 0 0,0 0 15,1 0-15,-1-1 0,0 1 0,-21 0 16,0 0-16,0 0 0,0 0 0,0-1 16,-21 22-16,-22-21 0,22 21 15,-21 0-15,0 0 0,-1 0 0,1 0 16,0 0-16,-22 0 0,22 21 16,-1 1-16,22-1 0,-21 0 15,21 0-15,0 0 0,-1 0 0,22 1 16,0-1-16,0 0 0,0 0 15,22 0-15,20 22 0,-21-22 0,21 0 16,-20 0-16,20 0 0,0 22 0,1-22 16,-1 0-16,0 21 0,-21-21 15,22 22-15,-1-22 0,-21 0 0,0 21 16,1-20-16,-1-1 0,0 21 0,-21-21 16,0 0-16,0 1 15,0-1-15,-21 0 0,0-21 0,-1 21 16,-20 0-16,0-21 0,-1 0 0,1 21 0,-21-21 15,20 0-15,-20 0 16,20 0-16,-20 0 0,21 0 0,-1-21 16,1 21-16,0-21 0,-1 21 0,1-21 15,21 0-15,0 0 0,-1-1 16,1 1-16,21 0 0,0-21 0,0 21 16,0-1-16,0-20 0,0 21 0,0 0 15,21 0-15,1-1 0,-22 1 16,21 0-16,21 21 0,-21-21 0,0 21 15,1 0-15,-1 0 0,0 0 16,0 0-16,0 0 0,22 0 16,-22 0-16</inkml:trace>
  <inkml:trace contextRef="#ctx0" brushRef="#br0" timeOffset="139437.98">20997 6795 0,'0'0'16,"21"0"-16,1 0 0,-1 0 0,0 0 15,0 0-15,0-22 0,22 22 16,-22-21-16,0 21 0,0-21 16,0 21-16,0-21 0,1 0 0,-22 0 15,0-1-15,0 1 16,0 0-16,0 0 0,0 0 15,-22 21-15,1 0 0,-21 0 0,21 0 16,0 0-16,-1 0 0,-20 21 16,21 0-16,0 0 0,0 0 0,-1 22 15,1-22-15,0 0 0,21 21 0,0-20 16,0-1-16,0 0 0,0 0 16,0 0-16,0 0 0,0 1 0,0-1 15,21-21-15,0 0 16,1 21-16,-1-21 0,0 0 15,0 0-15,0 0 0,0 0 0,22 0 16,-22 0-16,0-21 0,21 21 0</inkml:trace>
  <inkml:trace contextRef="#ctx0" brushRef="#br0" timeOffset="139721.81">21971 6392 0,'0'0'0,"0"-21"0,0 0 0,-21 21 16,0 0 0,-1 0-16,-20 0 0,21 21 0,0 0 15,0 1-15,-1 20 0,1-21 0,0 21 16,0-20-16,0 20 0,0 0 16,-1 1-16,22-22 0,0 21 0,-21 0 15,21-20-15,0 20 0,0-21 0,0 0 16,0 0-16,0 1 0,0-1 15,0 0-15,21-21 0,-21 21 0,22-21 16,-1 0-16,21 0 0,-21 0 0,0 0 16,1 0-16,20 0 0,-21 0 15,0 0-15,22 0 0,-22-21 0</inkml:trace>
  <inkml:trace contextRef="#ctx0" brushRef="#br0" timeOffset="140454.45">22500 6583 0,'0'0'0,"-21"0"16,0 0-16,0 21 0,-1 0 0,1 0 15,0 1-15,0-1 0,0 0 16,21 0-16,-21 0 0,21 0 16,-22 1-16,22-1 0,0 0 0,0 0 15,0 0-15,0 0 0,0 1 16,0-1-16,22 0 15,-1-21-15,0 0 16,0 0-16,0 0 16,0 0-16,1 0 0,-1 0 15,-21-21-15,0 0 0,0-1 16,0 1-16,0 0 16,0-21-16,0 21 0,0-22 0,0 22 15,21-21-15,-21 21 0,0-22 16,21 1-16,0 21 0,0-22 0,1 22 15,-1 0-15,0 0 0,21 0 0,-21 21 16,1 0-16,20 0 16,-21 0-16,0 0 0,0 0 0,1 21 15,-1 0-15,0 0 0,0 0 0,-21 22 16,21-22-16,-21 21 0,21-21 16,-21 1-16,0 20 0,22-21 0,-22 21 15,21-20-15,-21-1 0,0 0 0,21 0 16,-21 0-16,0 0 0,0 1 15,0-1-15,0 0 16,-21-21 15,0-21-31,-1 0 16,22-1-16,0 1 16,0 0-16,0 0 0,0 0 15,22 0-15,-1-22 0,0 22 0,0-21 16,0-1-16,22 22 0,-22-21 0,21 0 15,0 20-15,1-20 0,-1 21 16,0 0-16,22 21 0,-22 0 0,22 0 16,-22 0-16,0 0 0,1 0 15,-22 21-15,21 0 0,-42 0 0,0 22 16,0-22-16,0 21 0,0-21 16,0 22-16,0-22 0,-21 21 0,-21-21 15,21 0-15,-1 1 0,1-1 0,-21 0 16,21-21-16,0 21 0,-1-21 15,22 21-15,-21-21 16</inkml:trace>
  <inkml:trace contextRef="#ctx0" brushRef="#br0" timeOffset="140998.14">24151 6583 0,'0'0'0,"0"-21"0,0 0 15,0-1-15,0 1 0,0 0 0,0 0 16,-21 0-16,0 0 0,0 21 0,-1 0 16,1 0-16,0 0 0,0 0 15,0 0-15,-22 0 0,22 21 0,-21 21 16,21-21-16,0 0 0,-1 22 0,-20-22 15,21 21-15,21-21 0,-21 22 16,21-22-16,0 21 0,0-21 0,0 1 16,0-1-16,0 0 0,0 0 15,21 0-15,0-21 0,0 0 0,0 21 16,1-21-16,-1 0 0,0 0 0,0 0 16,0 0-16,0 0 0,1-21 15,-1 0-15,0 0 0,0 0 16,0 0-16,0-1 0,1-20 0,-1 0 15,0-1-15,0-20 0,0 21 16,0-22-16,1 22 0,-1-22 0,0 22 16,0 0-16,0-1 0,-21 1 0,21 0 15,1 20-15,-22-20 0,0 21 16,0 42 0,0 0-16,-22 0 15,1 22-15,0-1 0,0 0 16,0 22-16,0-22 0,-22 22 0,22-1 15,0-20-15,-21 20 0,20-21 16,22 22-16,-21-22 0,21 1 0,-21-22 16,21 21-16,0-21 0,0 0 0,0 1 15,0-1-15,0 0 16,21-21-16,0 0 0,1 0 0,-1 0 16,0 0-16,0 0 0</inkml:trace>
  <inkml:trace contextRef="#ctx0" brushRef="#br0" timeOffset="141433.88">25146 6583 0,'0'0'0,"-21"-85"31,0 85-31,-1-21 16,1 21-16,0 0 0,0 0 0,-21 0 15,20 21-15,-20-21 0,0 21 0,21 1 16,-22-1-16,22 0 0,0 21 16,0-21-16,0 1 0,21-1 0,0 0 15,0 0-15,0 0 0,0 0 16,21 1-16,0-22 16,0 0-16,0 21 0,22-21 0,-22 0 15,21 0-15,0 0 0,-20 0 0,20 0 16,-21 0-16,21 0 0,-20 0 15,-1 0-15,0 0 0,0 0 0,-42 21 47,0-21-47,-22 21 16,22 0-16,-21-21 0,21 21 0,-22-21 16,1 22-16,21-22 0,-21 0 15,-1 0-15,22 21 0,-21-21 16,21 0-16,-1 0 0,1 0 0,0 0 15,0 0-15,0 0 0,0 0 16,-1 0-16,1 0 0</inkml:trace>
  <inkml:trace contextRef="#ctx0" brushRef="#br0" timeOffset="143502.69">571 11790 0,'-21'0'32,"0"0"-32,21-21 15,-21 21 1,21-21-16,0-1 16,0 1-1,21 0 1,0 21-1,0 0-15,1-21 0,-1 21 16,0 0-16,0 0 0,0 0 16,0 0-16,1 0 0,-1 0 0,0 0 15,0 0-15,0 0 0,0 21 16,-21 0-16,22-21 0,-22 21 16,0 1-16,0-1 0,0 0 15,0 0-15,-22 21 0,1-20 0,0-1 16,0 0-16,-21 0 0,20 0 15,1 22-15,-21-43 0,21 21 0,-22 0 16,22 0-16,0-21 16,0 0-16,0 21 0,0-21 0,-1 0 15,1 0-15,21-21 16,0 0 0,0 0-1,0 0-15,21 21 0,1-22 0,-1 1 16,0 21-16,0-21 0,0 0 15,22 0-15,-22 21 0,0 0 16,21-21-16,-21 21 0,22 0 0,-22 0 16,0 0-16,0 0 0,0 0 15,1 0-15,-1 0 0,0 21 0,0 0 16,-21 0-16,0 0 16,21 0-16,-21 1 0,0-1 0,0 0 15,0 21-15,0-21 0,0 1 16,0-1-16,-21 21 0,0-21 0,0 0 15,0 1-15,-1-1 0,1 0 16,-21 0-16,21-21 0,-22 21 0,22-21 16,-21 0-16,0 0 0,-1 0 15,1 0-15,21 0 0,-22 0 0,1 0 16,0 0-16,21 0 0,-22 0 16,22-21-16,0 0 0,-21 21 0,20-21 15,1 0-15,0-1 16,0 22-16,0-21 0,0 0 0,21 0 15,-22 21-15,22-21 16,-21 0 0,42 21 31,1 0-47</inkml:trace>
  <inkml:trace contextRef="#ctx0" brushRef="#br0" timeOffset="146698.42">1312 11896 0,'0'-21'235,"-21"21"-173,21 21-46,0 0 15,0-42 47,0 0-31,-21 21 0,21 21-31,0 0 15,0-42 63,0 42-16,0 0-63,0 0 1,0-42 93,0 0-93,0 42 62,0 0-62,0-42 62,0 0-31,0 42 46,0-42-14,0 0-48,0 42 31,0 0-46,0 0 15,0-42 16,0 0-16,0 0 63,21 21-78</inkml:trace>
  <inkml:trace contextRef="#ctx0" brushRef="#br0" timeOffset="148242.45">2476 11896 0,'0'0'0,"0"-21"15,0-1-15,0 1 0,0 0 16,0 0-16,0 0 16,0 0-16,0-1 0,0 1 0,0 0 15,0-21-15,0 21 0,0-1 0,0 1 16,-21 0-16,21 0 16,-21 21-16,21 21 31,0 21-31,0-20 15,0-1-15,0 21 0,0 0 16,0 1-16,-21-1 0,21 0 0,0 1 16,0-1-16,0 0 0,-21 1 15,21-22-15,0 21 0,0-21 0,0 1 16,0-1-16,0 0 0,0 0 0,21-21 31,0 0-15,-21-21-16,0 0 0,21 0 15,0-1-15,-21 1 0,22-21 0,-1 21 16,-21 0-16,21-22 16,-21 22-16,21-21 0,-21 21 0,0-1 15,21 1-15,-21 0 0,21 0 0,-21 0 16,22 21 0,-1 0-16,-21 21 15,0 0-15,21 0 0,0 0 16,-21 1-16,21-1 0,-21 0 0,21 21 15,1-21-15,-22 1 0,21 20 16,0-21-16,0 0 0,-21 0 0,21 1 16,0-1-16,1-21 0,-1 21 15,0-21-15,0 0 0,0 0 16,0 0-16,1 0 0,-22-21 16,21 0-16,0-1 0,0 1 15,0 0-15,0 0 0,1 0 0,-22-22 16,21 22-16,0-21 0,0 0 0,0 20 15,-21-20-15,21 0 0,-21 21 16,22-22-16,-22 1 0,0 21 0,0 0 16,21-1-16,-21 1 0,0 0 15,0 42 17,0 0-32,0 1 0,0 20 0,0-21 15,21 21-15,-21-20 0,0 20 16,0-21-16,0 21 0,0 1 15,0-22-15,0 21 0,0-21 0,0 22 16,21-22-16,0 0 0,-21 0 16,21 0-16,1-21 0,-1 22 0,0-22 15,0 0-15,0 0 0,22 0 0,-22 0 16,21 0-16,-21-22 0,22 22 16,-22-21-16,21 0 0,-21 0 0,22 0 15,-22 0-15,21-1 0,-21 1 16,0-21-16,1 21 0,-1-22 15,0 22-15,-21 0 0,0-21 0,0 21 0,0-22 16,0 22-16,0 0 0,0 0 16,0 0-16,0-1 0,-21 22 15,0 0-15,-1 0 0,1 0 0,0 0 16,0 0-16,0 22 0,0 20 16,-1-21-16,1 0 0,21 0 0,0 1 15,0 20-15,0-21 0,0 0 0,0 0 16,0 22-16,0-22 0,21 0 15,1-21-15,-1 21 0,0 0 0,0 1 16,0-22-16,0 0 0,1 21 16,-1-21-16,21 0 0,-21 0 0,22 0 15,-1 0-15,0 0 0,1 0 16,-1 0-16,0-21 0,1 21 0,-1 0 16</inkml:trace>
  <inkml:trace contextRef="#ctx0" brushRef="#br0" timeOffset="148843.04">5630 11663 0,'0'0'0,"21"-21"0,-21 0 15,0-1-15,0 1 0,-21 0 16,21 0-16,-21 0 15,0 21-15,0-21 0,0-1 0,-22 22 16,22 0-16,0-21 0,-21 21 0,20 0 16,-20 0-16,21 0 0,-21 21 15,20-21-15,-20 22 0,0-1 0,21 21 16,-22-21-16,22 0 0,0 22 0,0-1 16,0-21-16,-1 22 0,22-1 15,-21 0-15,21-21 0,0 22 0,0-22 16,0 21-16,0-21 0,0 1 15,21-1-15,1 0 0,-1-21 16,0 0-16,0 0 0,0 0 16,0 0-16,22 0 0,-22 0 15,0-21-15,0 0 0,22-1 0,-22 1 16,21 0-16,-21-21 0,0 21 0,22-22 16,-22 22-16,0-21 0,0-1 15,0 1-15,1 0 0,-1-1 0,0 1 16,-21 0-16,0-22 0,0 22 0,21 0 15,-21 20-15,0-20 0,0 21 16,0 0-16,0 0 0,0-1 0,-21 22 16,0 0-16,21 22 0,-21-1 15,-1 0-15,22 21 16,-21-21-16,21 22 0,-21-1 0,21 0 16,-21 1-16,21-1 0,0 22 0,0-22 15,0 0-15,0-21 0,0 22 16,0-1-16,0 0 0,0-20 0,0-1 15,21 21-15,0-21 0,-21 0 0,21-21 16,1 22-16,-1-22 0,0 0 16,0 0-16,0 0 0,0 0 0,1 0 15,-1 0-15,0-22 0</inkml:trace>
  <inkml:trace contextRef="#ctx0" brushRef="#br0" timeOffset="149546.66">6117 11684 0,'0'0'0,"0"-21"0,0 0 16,-21 21 0,0 21-1,0-21-15,-1 21 16,1 0-16,21 0 0,-21 1 0,21-1 16,-21 0-16,21 0 0,-21 0 0,21 0 15,0 1-15,0-1 0,0 0 16,0 0-16,21-21 15,0 21-15,0-21 0,0 0 16,1 0 0,-22-21-16,21 0 15,-21 0-15,0 0 0,0-1 16,0 1-16,0 0 0,0 0 0,0 0 16,0 0-16,0-1 0,0 1 15,0 0-15,0 0 0,0 0 0,0 0 16,0-1-16,21 1 0,0 0 0,0 21 15,-21-21-15,21 21 0,1 0 16,-1 0-16,0 0 0,0 0 0,0 0 16,0 0-16,1 21 0,-1 0 15,-21 0-15,21 1 0,-21 20 0,21-21 16,-21 0-16,0 0 0,0 1 16,0-1-16,0 21 0,0-21 0,0 0 15,0 1-15,0-1 16,0 0-16,-21-21 15,0-21 1,21 0 0,0-1-16,0 1 0,0 0 15,0 0-15,21 0 0,0-22 0,0 22 16,22-21-16,-22 0 0,0-1 16,21 22-16,1-21 0,-1 21 0,-21-1 15,21 1-15,1 21 0,-1 0 0,-21 0 16,0 0-16,1 0 15,20 21-15,-42 1 0,21-1 0,-21 0 16,21 0-16,-21 0 0,0 22 0,0-22 16,0 0-16,0 21 0,0-21 15,0 1-15,-21-1 0,21 0 0,0 0 16,0 0-16,0 0 16,0-42 15,21 0-31,0 0 15,1 0-15,-1 0 0</inkml:trace>
  <inkml:trace contextRef="#ctx0" brushRef="#br0" timeOffset="149806.51">7239 11155 0,'0'0'0,"0"-21"16,21 0-16,-21-1 0,0 1 15,0 0-15,-21 42 16,0 22-1,21-22-15,-21 21 0,21-21 16,-22 22-16,22 20 0,-21-21 0,21 1 16,0-1-16,-21 0 0,21 22 0,0-22 15,-21 1-15,21-22 0,0 21 16,0-21-16,0 22 0,0-22 16,0 0-16,0 0 0,0 0 0,0 0 15,21-21 1,0 0-16,0 0 15,1 0-15,-22-21 0,21 0 0,0 0 16,-21 0-16</inkml:trace>
  <inkml:trace contextRef="#ctx0" brushRef="#br0" timeOffset="149998.35">7006 11430 0,'0'0'0,"-21"0"0,0 0 16,0 0-1,42 0 1,0 0-16,0-21 0,21 21 16,-20 0-16,-1 0 0,21-21 15,-21 21-15,22 0 0,-22 0 0,21-21 16,-21 21-16,0-22 0,22 22 0,-22-21 16,0 21-16</inkml:trace>
  <inkml:trace contextRef="#ctx0" brushRef="#br0" timeOffset="150770.25">8826 11282 0,'0'0'0,"-21"0"0,21-21 31,0 0-31,0-1 16,0 1-16,21 0 0,1 0 0,-22 0 16,21 0-16,0-1 0,-21-20 15,0 21-15,21 0 0,-21 0 16,0-1-16,0 1 0,0 0 0,0 0 15,-21 0-15,0 0 0,-22 21 16,22 0-16,-21 0 0,0 0 0,-1 0 16,1 0-16,0 0 0,20 21 0,-20 0 15,0-21-15,21 21 0,-1 0 16,1 0-16,0 1 0,0-1 16,21 0-16,0 0 0,0 0 0,0 0 15,21 1-15,21-1 0,-20 0 16,-1 0-16,21 0 0,0 0 0,-20 1 15,20-1-15,0 0 0,1 21 0,-1-21 16,-21 1-16,21-1 16,-20 21-16,-1-21 0,0 0 0,0 1 15,-21 20-15,0-21 0,0 0 0,-21 22 16,0-22-16,0 0 0,-22 0 16,1 0-16,0 0 0,-22 1 0,22-22 15,-22 0-15,22 21 0,-22-21 0,22 0 16,0 0-16,-22 0 0,22 0 15,0-21-15,-1-1 0,1 1 0,0 21 16,20-21-16,-20 0 0,21 0 0,0-22 16,21 22-16,0 0 0,0 0 15,0 0-15,0 0 0,0-1 16,42 22-16,-21-21 0,22 0 0,-22 21 16,21 0-16,0 0 0,22-21 15,-22 21-15,1 0 0,20 0 0,1 0 16</inkml:trace>
  <inkml:trace contextRef="#ctx0" brushRef="#br0" timeOffset="151140.07">9292 11345 0,'0'0'0,"-21"-21"0,-43 21 31,43 0-31,0 0 0,21 21 16,0 1-16,-21-1 0,21 0 0,0 21 16,0 1-16,0-22 0,0 21 15,0 22-15,0-22 0,0 0 0,0 22 16,0-1-16,0 1 0,0-1 0,0 22 16,0-22-16,0 22 0,0 0 0,0-22 15,0 1-15,-21 20 0,0-20 16,-1-1-16,22 22 0,0-43 0,-21 22 15,21-1-15,-21-20 0,21-1 16,-21-21-16,21 22 0,0-22 16,0 0-16,0-42 15,0 0-15,0-1 16,0 1-16,0-21 0,0 0 16,0-22-16,21 22 0,-21-22 0,21 1 15,-21-1-15,0 1 0</inkml:trace>
  <inkml:trace contextRef="#ctx0" brushRef="#br0" timeOffset="151422.07">9123 11663 0,'0'0'0,"0"-42"0,0-1 0,0 1 0,0 21 0,0-22 15,0 22-15,0 0 16,21 0-16,-21 0 0,21 0 0,-21-1 16,21 1-16,0 21 0,1-21 0,-1 0 15,21 21-15,-21 0 0,0-21 16,22 21-16,-22 0 0,0 0 0,0 0 15,0 21-15,1 0 0,-1 0 0,-21 0 16,0 22-16,0-22 0,0 21 16,-21-21-16,-1 1 0,1 20 0,-21-21 15,21 0-15,-22 0 0,22 1 0,-21-1 16,21 0-16,0-21 0,-1 21 16,1-21-16,0 0 0,21-21 31,21 0-16,0 21-15,1-21 0,-1-1 0</inkml:trace>
  <inkml:trace contextRef="#ctx0" brushRef="#br0" timeOffset="151793.87">9694 11430 0,'0'0'0,"21"0"0,-21-21 16,22 21-16,-1 0 0,0 0 15,-21-21-15,21 21 0,0-21 16,0-1-16,1 1 0,-1 0 16,0 21-16,0-21 0,0 0 15,-21 0-15,21 21 0,-21-22 0,0 1 16,0 0-16,0 0 0,0 0 16,-21 21-16,0 0 15,-21 0-15,21 0 0,-1 21 16,1 0-16,-21 0 0,21 22 0,0-22 15,-1 21-15,1-21 0,0 22 16,0-22-16,0 21 0,21 0 0,0-20 16,0 20-16,0-21 0,0 0 0,0 0 15,0 1-15,0-1 16,21-21-16,0 21 0,0-21 0,0 21 16,22-21-16,-22 0 0,21 0 0,-21 0 15,22 0-15,-1 0 0,0 0 16,-20-21-16,20 0 0,0 0 0,1-1 15,-22 1-15,21 0 0</inkml:trace>
  <inkml:trace contextRef="#ctx0" brushRef="#br0" timeOffset="152244.65">10520 11091 0,'-43'22'31,"22"-22"-31,0 21 0,21 21 15,0-21-15,-21 22 0,0-22 16,21 21-16,-21 0 0,21-20 0,0 20 16,0-21-16,0 21 0,0-20 0,0-1 15,0 0-15,0 0 0,0 0 16,0 0-16,21-21 0,0 0 0,0 22 16,0-22-16,0 0 0,1 0 0,-1 0 15,0 0-15,0-22 0,21 1 0,-20 21 16,-1-21-16,21 0 0,-21 0 15,0 0-15,22-22 0,-22 22 16,0 0-16,0-21 0,-21 20 0,21 1 16,-21 0-16,0 0 0,22 21 15,-22-21-15,-22 42 16,1 0 0,0 0-16,21 0 0,-21 1 15,21-1-15,0 0 0,0 0 0,-21 0 16,21 0-16,0 1 0,-21-1 0,21 0 15,0 0 1,0-42 15,21 0-15,-21 0-16,0-1 16</inkml:trace>
  <inkml:trace contextRef="#ctx0" brushRef="#br0" timeOffset="152426.57">10795 11049 0,'0'0'0,"-21"0"31,21 21 32,21-21-48,0 0-15,0 0 0,0 0 16</inkml:trace>
  <inkml:trace contextRef="#ctx0" brushRef="#br0" timeOffset="153758.28">11112 11345 0,'85'0'32,"-64"0"-32,0 0 0,1-21 0,-1 21 15,0-21-15,0 0 0,21 0 16,-20 0-16,-1-1 0,0 1 0,0 0 16,0 0-16,0 0 0,1 0 0,-22-22 15,0 22-15,21 0 0,-21 0 16,0 0-16,0-1 0,0 1 0,0 0 15,0 0-15,0 0 16,-21 21-16,-1 0 31,1 21-31,21 0 0,-21 0 0,21 0 16,0 1-16,0-1 0,-21 21 0,21-21 16,-21 22-16,21-1 15,0 0-15,0 22 0,-21-22 0,21 0 16,-22 22-16,1-22 0,21 22 0,0-22 15,0 22-15,-21-22 0,0 21 16,21 1-16,-21-22 0,0 22 0,-1-1 16,1 1-16,0-1 0,21 1 0,-21-1 15,0-20-15,0 20 0,-1 1 0,1-22 16,0 21-16,21-20 0,0-1 16,0 0-16,0 1 0,0-1 15,0-21-15,0 0 0,0 1 0,21-1 0,0 0 16,1-21-16,20 0 0,-21 0 15,0 0-15,22 0 0,-22 0 16,0-21-16,21 0 0,-21-1 0,1 1 16,-1 0-16,21 0 0,-21-21 0,0-1 15,1 22-15,-22-42 0,21 20 0,-21-20 16,21 20-16,-21-41 0,0 20 16,0 1-16,0-1 0,0-20 0,0 20 15,0 22-15,-21-22 0,0 22 0,21 0 16,-22-1-16,1 1 0,0 21 15,0 0-15,-21-1 0,20 1 0,1 0 16,0 21-16,0 0 0,0-21 16,21 0 15,21 21-31,0-21 16,21 21-16,-20-22 0,-1 1 0,21 21 15,-21-21-15,0 0 0,22 0 16,-22 21-16,0-21 0,21-1 0,-20 1 15,-1 0-15,0 0 0,0 0 0,0 0 16,0-1-16,-21 1 0,0 0 16,22 21-16,-22-21 0,0 0 0,-22 21 47,1 0-47,21 21 0,0 0 15,-21 0-15,21 0 0,-21 22 0,21-22 16,0 0-16,0 21 0,0-20 15,0-1-15,0 0 0,0 0 0,0 0 16,0 0-16,21 1 0,0-22 0,0 0 16,1 0-16,-1 0 15,0 0-15,0 0 0,0 0 0,0 0 16,1-22-16,-1 1 0,0 0 0,0 21 16,0-21-16,0 0 0,1 0 15,-1-22-15,0 22 0,0 0 0,0 0 16,0 0-16,1-1 0,-1 1 15,0 0-15,0 0 0,0 0 16,0 21-16,-21-21 0,22 21 16,-44 0 93,22-22-109,-21 22 16,0 0-1,0 0-15,0 0 0,21 22 16,-21-1-16,-1-21 0,1 21 0,0 21 16,0-21-16,21 1 0,-21-1 15,0 21-15,21-21 0,-22 0 0,22 1 16,0-1-16,0 21 0,0-21 15,0 0-15,22 1 0,-1-22 0,0 0 16,0 0-16,0 21 0,0-21 16,1 0-16,20 0 0,-21 0 15,0 0-15,0-21 0,1-1 0,-1 1 16,0 21-16,0-21 0,0 0 0,0 0 16,1 0-16,-22-1 0,0 1 15,21-21-15</inkml:trace>
  <inkml:trace contextRef="#ctx0" brushRef="#br0" timeOffset="153970.15">12086 10732 0,'0'0'0,"-63"0"16,41 0-16,1 0 15,0 21 32,21 0-47,-21-21 0</inkml:trace>
  <inkml:trace contextRef="#ctx0" brushRef="#br0" timeOffset="154598.22">4635 12975 0,'0'0'16,"0"-21"-16,-21-42 15,0 63-15,0-22 0,0 1 16,0 21-16,-22-21 0,22 21 15,-21 0-15,-1 0 0,22 0 0,-21 0 16,21 0-16,0 21 0,-1 0 16,1 22-16,0-22 0,0 21 0,0 1 15,21-1-15,0 21 0,0-20 16,0 20-16,0-20 0,0-1 0,0 21 16,0-20-16,0-1 0,0 0 0,0 1 15,0-1-15,21-21 0,0 0 16,0 1-16,22-1 0,-22 0 0,21-21 15,0 0-15,1 0 16,-1 0-16,22-21 0,-22 0 0,0-1 0,22 1 16,-22-21-16,0 21 0,1-22 0,-1 22 15,0-21-15,-20 21 16</inkml:trace>
  <inkml:trace contextRef="#ctx0" brushRef="#br0" timeOffset="155278.82">5059 13166 0,'0'0'16,"-21"21"-1,-1 0-15,22 0 16,0 0-16,-21 1 0,0-1 0,21 0 16,-21 0-16,21 21 0,0-20 0,0-1 15,0 0-15,0 0 16,0 0-16,0 0 0,0 1 0,21-22 31,0 0-31,0 0 0,1 0 16,-1-22-16,0 22 0,-21-21 15,21 21-15,-21-21 0,0 0 16,0 0-16,0 0 0,0-1 16,0 1-16,0 0 0,0 0 15,0 0-15,-21 0 0,21-1 16,-21 1-16,21 0 0,0 0 16,0 0-16,21 21 15,0 0-15,0 0 16,0 0-16,1 0 0,-1 0 0,0 0 15,0 0-15,0 0 0,22 21 0,-22 0 16,0 0-16,0 0 0,0 1 16,0-1-16,1 0 0,-1 0 0,-21 21 15,0-20-15,21-1 0,-21 0 16,0 21-16,0-21 0,0 1 0,0-1 16,0 0-16,0 0 0,-21-21 0,0 21 15,-1-21 1,22-21-1,0 0-15,0 0 0,0 0 16,0-1-16,0-20 16,0 21-16,0-21 0,22 20 0,-1-20 15,0 21-15,0-21 0,0-1 0,0 1 16,22 21-16,-22-22 0,21 22 16,1 0-16,-1 0 0,21 0 0,-20 21 15,-1 0-15,0 0 0,1 0 16,-22 21-16,21 0 0,-21 0 0,1 0 15,-1 1-15,0 20 0,-21-21 0,21 0 16,-21 22-16,0-22 0,0 0 16,0 21-16,0-21 0,-21 1 0,0-1 15,0 0-15,-1 0 0,22 0 16,-21 0-16,0-21 16,21 22-16,-21-22 0,21-22 15,0 1 1,0 0-16</inkml:trace>
  <inkml:trace contextRef="#ctx0" brushRef="#br0" timeOffset="155868.49">6858 13081 0,'0'0'0,"-21"-21"0,0 0 16,-1 21-16,1-21 0,0 21 0,-21 0 16,-1 0-16,22 0 0,-21 0 15,0 0-15,-1 0 0,22 21 0,-21 0 16,-1 0-16,22 21 0,-21-20 0,21 20 16,0-21-16,-1 21 0,1 1 15,0-1-15,21-21 0,0 22 0,0-1 16,0-21-16,0 21 0,0-20 0,0 20 15,0-21-15,0 0 0,21-21 16,0 21-16,22-21 0,-22 0 16,0 0-16,21 0 0,1 0 0,-22-21 15,21 0-15,1 0 0,-1 0 16,0 0-16,1-1 0,-22-20 0,21 21 16,-21-21-16,22-1 0,-22 1 0,0 0 15,21-1-15,-21 1 0,1-22 16,-22 1-16,21 21 0,0-22 0,-21 22 15,21-22-15,-21 22 0,0 0 0,0-1 16,0 22-16,0 0 0,0 0 16,0 0-16,-21 21 0,0 0 15,21 21-15,-21 0 0,-1 0 0,1 0 16,21 22-16,0-1 16,-21 0-16,21 1 0,-21-1 0,21 0 15,0 22-15,0-22 0,0 0 0,0 1 16,0-1-16,0 0 0,0-20 15,0 20-15,21-21 0,0 0 0,-21 0 16,21 1-16,1-1 0,-1-21 0,0 0 16,0 0-16,0 0 0,0 0 15,1 0-15,-1 0 0,0 0 0,0 0 16,0-21-16,0-1 0,1 22 0,-1-21 16</inkml:trace>
  <inkml:trace contextRef="#ctx0" brushRef="#br0" timeOffset="156102.35">7451 13039 0,'0'21'15,"0"0"1,0 0-16,-22 0 16,22 1-16,-21-1 0,21 21 0,0-21 15,0 0-15,0 1 0,0-1 0,0 0 16,0 0-16,0 0 0,0 0 15,0 1-15,0-1 0,21-21 16,1 0-16,-1 0 0,0 0 16,0 0-16,0 0 15,0-21-15,1 21 0,-1-22 0,21 1 16,-21 0-16</inkml:trace>
  <inkml:trace contextRef="#ctx0" brushRef="#br0" timeOffset="156409.75">7959 12615 0,'0'0'0,"0"-21"0,0 0 0,0 0 16,0 0-16,-22 21 15,1 0-15,21 21 0,-21-21 16,21 21-16,-21 21 16,21-20-16,-21 20 0,21 0 0,0 1 15,0-1-15,0 0 0,0 1 0,0 20 16,0-21-16,0 1 0,0-1 15,0 0-15,0 1 0,0-22 0,0 21 16,0-21-16,0 1 0,0-1 0,0 0 16,0 0-16,0 0 0,21-21 15,0 0-15,0 0 0,0 0 0,1 0 16,-1 0-16,0-21 0,0 21 0,21-21 16,-20 0-16,-1 0 0,21-1 0,-21-20 15,0 21-15,1-21 16,-1 20-16,0 1 0,0-21 0,0 21 15</inkml:trace>
  <inkml:trace contextRef="#ctx0" brushRef="#br0" timeOffset="157318.29">8297 12996 0,'21'-21'16,"-42"42"0,42-21-1,-21 22-15,0-1 0,0 21 16,0-21-16,0 0 0,-21 1 16,21-1-16,0 0 0,0 21 0,0-21 15,0 1-15,0-1 0,0 0 0,0 0 16,0 0-16,0 0 15,21-21-15,1 0 0,-1 0 16,0 0-16,0 0 0,0 0 16,22 0-16,-22-21 0,0 21 15,0-21-15,0 0 0,0 0 16,1 0-16,-1-1 0,0 1 0,0 0 16,0 0-16,-21 0 0,21 0 0,-21-1 15,0 44 16,0-1-31,0 0 16,0 0-16,0 0 16,0 0-16,0 1 0,0-1 15,22-21 1,-1 0-16,0 0 16,0 0-16,0 0 0,0 0 15,1 0-15,-1 0 0,0-21 16,-21-1-16,21 1 0,-21 0 15,0 0-15,0 0 16,0 0-16,0-1 0,-21 1 0,0 0 16,0 0-16,-1 0 0,1 0 0,0-1 15,0 22-15,21-21 0,-21 21 16,21-21-16,0 0 16,21 21-16,-21-21 15,21 21-15,0 0 16,22 0-16,-22-21 0,0 21 0,0 0 15,21 0-15,-20 0 0,20 0 0,-21 0 16,21 0-16,-20 21 0,-1-21 16,0 21-16,0 0 0,0 0 0,0 0 15,1-21-15,-22 22 0,0-1 0,0 21 16,0-21-16,21 0 0,-21 1 16,0-1-16,0 0 0,0 0 0,0 0 15,0 0-15,0 1 0,0-1 16,-21 0-16,-1-21 47,22-21-47,0 0 15,0-1-15,0 1 0,0 0 16,22 0-16,-22 0 0,21-22 0,0 22 16,0-21-16,21 0 0,-20-1 0,-1 22 15,21-21-15,0-1 0,-20 22 16,20 0-16,0 0 0,-21 0 0,22 0 15,-22 21-15,0 0 0,0 0 0,0 21 16,1 0-16,-1 0 0,-21 0 16,0 0-16,0 1 0,0 20 0,0 0 15,0 1-15,0-22 0,0 21 0,0 0 16,-21-20-16,21 20 0,-22-21 16,1 21-16,21-20 0,0-1 15,0 0-15,0 0 0,0 0 16,21-21-1,1-21 1,-1 0-16,0 0 0,0 0 16</inkml:trace>
  <inkml:trace contextRef="#ctx0" brushRef="#br0" timeOffset="157702.62">10435 12658 0,'21'-21'15,"-42"42"-15,42-64 0,-42 43 16,0 0 0,0 0-16,0 0 0,-1 22 0,-20-1 15,21 0-15,-21 0 0,20 0 0,1 0 16,0 1-16,0-1 0,21 0 16,0 0-16,0 0 0,0 0 15,21 1-15,0-22 16,0 0-16,1 0 15,20 0-15,-21 0 0,0 21 16,0-21-16,1 0 0,-1 0 0,0 21 16,-21 0-16,21-21 0,-21 21 0,21-21 15,-21 21-15,0 1 16,0-1-16,0 0 0,-21 0 16,0-21-16,0 21 0,0-21 15,-1 0-15,1 21 0,-21-21 16,21 0-16,0 22 0,-1-22 0,-20 0 15,21 0-15,0 0 0,-22 0 0,22 0 16,-21 0-16,21 0 0,0 0 0,-22 0 16,1 0-16</inkml:trace>
  <inkml:trace contextRef="#ctx0" brushRef="#br0" timeOffset="157910.5">8657 12594 0,'0'-21'47</inkml:trace>
  <inkml:trace contextRef="#ctx0" brushRef="#br0" timeOffset="158150.37">8086 12848 0,'0'0'0,"21"0"16,0 0-16,0 0 0,0 0 15,0 0-15,1-21 0,-1 0 0,0 21 16,0-21-16,21 21 0,-20-21 16,-1 21-16,0-22 15,-21 1-15,0 0 16</inkml:trace>
  <inkml:trace contextRef="#ctx0" brushRef="#br0" timeOffset="158322.26">7789 12742 0,'0'0'0,"-42"22"0,21-22 0,0 0 16,-1 0-16,1 21 0,42-21 46,1 0-46,-1 0 0,0 0 16,0-21-16,0 21 0,0-22 0,1 22 16,-1-21-16</inkml:trace>
  <inkml:trace contextRef="#ctx0" brushRef="#br0" timeOffset="159630.51">14266 10816 0,'21'-42'31,"-21"63"1,0 0-32,0 0 0,0 22 0,0-22 15,0 21-15,0 1 0,0 20 16,0-21-16,0 1 0,0 20 0,-21-20 16,21-1-16,0 0 0,0 1 0,0-1 15,0-21-15,0 21 16,0-20-16,0-1 0,0 0 15,21-42 17,1 21-32,-22-21 0,21-1 0,0 1 15,-21 0-15,21-21 0,0 21 0,0-22 16,-21 22-16,22-21 0,-1-1 16,0 22-16,-21-21 0,21 21 0,-21 0 15,21-1-15,-21 1 0,0 0 0,21 21 16,-21 21-1,0 0-15,0 1 16,0-1-16,0 0 0,22 0 16,-22 21-16,0-20 0,0 20 0,0-21 15,21 0-15,-21 22 0,21-22 16,-21 0-16,21 0 0,-21 0 0,0 0 16,21-21-16,0 22 0,1-22 0,-1 0 15,0 0-15,0 0 16,0 0-16,0 0 0,1-22 0,20 1 15,-21 21-15,0-21 0,0 0 0,1-21 16,-1 20-16,0 1 0,0-21 16,0 0-16,0 20 0,1-20 0,-1 0 15,0 21-15,-21-22 0,0 22 0,21 0 16,-21 0-16,21 0 16,-21-1-16,0 1 0,0 42 31,0 1-16,-21-1-15,21 0 0,0 0 0,-21 21 16,21-20-16,0 20 0,0-21 0,0 21 16,0-20-16,0-1 0,0 21 0,0-21 15,0 0-15,21-21 0,0 22 16,0-1-16,1-21 0,-1 0 16,0 0-16,21 0 0,-21 0 0,1 0 15,-1 0-15,21-21 0,-21-1 16,22 1-16,-22 0 0,21 0 15,0 0-15,-20-22 0,-1 22 0,21-21 16,-21 21-16,0-22 0,1 1 16,-1 21-16,-21-21 0,0-1 0,21 22 15,-21-21-15,0 21 0,0-22 0,0 22 16,-21 21 0,0 0-16,-1 0 0,1 21 15,0 0-15,0 22 0,0-22 0,0 21 16,-1 1-16,22-22 0,0 21 0,-21 0 15,21 1-15,0-1 0,0-21 16,0 22-16,0-22 0,21 21 0,1-21 16,-1-21-16,0 21 0,0 1 15,0-22-15,0 0 0,1 0 16,20 0-16,0 0 0,1 0 0,-1 0 16,0-22-16,-21 1 0,22 0 0,-1 0 15</inkml:trace>
  <inkml:trace contextRef="#ctx0" brushRef="#br0" timeOffset="160382.07">17907 10837 0,'0'0'0,"-21"0"0,21-21 16,0 0-16,0 0 16,21 0-16,0 0 15,-21-1-15,21 1 0,0 0 0,1 0 16,-1 0-16,0 0 0,0-22 0,0 22 16,0 0-16,1-21 0,-22 20 15,0 1-15,0 0 0,0 0 0,-22 0 16,1 21-16,0-21 0,-21 21 15,21 0-15,-22 0 0,1 0 0,0 0 16,-1 21-16,1 0 0,0 0 16,20 0-16,-20 0 0,0 1 15,21-1-15,-22 21 0,22-21 0,21 0 16,0 22-16,0-22 0,0 0 0,0 0 16,21 0-16,0 1 0,1-1 15,-1 0-15,21 0 0,0-21 0,-20 21 16,20 0-16,0 1 0,1-1 0,20 0 15,-21 0-15,1 21 0,-1-20 0,0-1 16,-20 0-16,-1 0 0,0 21 16,0-20-16,-21-1 0,0 0 0,-21 0 15,0 0-15,0 0 0,-22 1 16,1-1-16,0 0 0,-22 0 16,22-21-16,-1 0 0,-20 21 0,21-21 15,-22 0-15,22 0 0,-1 0 0,1-21 16,0 0-16,-1 0 0,22 0 15,-21-1-15,21 1 0,0 0 0,-1 0 16,1 0-16,21 0 0,0-22 0,0 22 16,0 0-16,0 0 0,0 0 15,21-1-15,22 22 0,-22-21 0,0 21 16,0 0-16,22-21 0,-22 21 0,21 0 16,-21 0-16,22 0 0,-22 0 15</inkml:trace>
  <inkml:trace contextRef="#ctx0" brushRef="#br0" timeOffset="160730.28">18394 10837 0,'0'22'31,"0"-1"-15,0 0-16,0 0 0,0 0 0,0 22 15,0-1-15,0 0 0,0 1 16,0-1-16,0 21 0,0-20 0,0 20 16,0 1-16,0-1 0,0 1 15,0-1-15,0 1 0,0-1 0,0 1 16,0-1-16,-21 1 0,21 20 16,-22-20-16,1-1 0,21 1 0,-21-1 15,0-20-15,21 20 0,0-20 0,-21-1 16,21 0-16,-21-21 0,21 1 0,0-1 15,0 0-15,0-42 16,0 0 0,0-1-16,0 1 0,0-21 0,0 0 15,0-1-15,21 1 16,0-22-16,0 22 0</inkml:trace>
  <inkml:trace contextRef="#ctx0" brushRef="#br0" timeOffset="161062.09">18478 11091 0,'0'-42'0,"0"84"0,-21-105 0,21 42 16,0 0-16,0-1 0,0 1 0,0 0 15,0 0-15,0 0 0,0 0 16,0-1-16,21 22 0,22-21 16,-22 21-16,0 0 0,21 0 15,-20 0-15,20 0 0,0 0 16,-21 0-16,1 21 0,20-21 0,-21 22 15,0-1-15,-21 0 0,0 0 0,0 0 16,0 22-16,0-22 0,0 0 16,-21 0-16,0 0 0,0 0 0,-22 1 15,1-1-15,21 0 0,-21 0 0,-1-21 16,22 21-16,-21-21 0,21 0 16,-22 21-16,22-21 0,0 0 15,42 0 1,0-21-1,0 21-15,1-21 0,-1 0 16,0 21-16,21-21 0</inkml:trace>
  <inkml:trace contextRef="#ctx0" brushRef="#br0" timeOffset="161426.78">19071 11007 0,'21'0'16,"0"0"-16,1-21 16,-1 21-16,0 0 0,-21-22 15,21 1-15,0 21 16,0-21-16,1 21 0,-1-21 0,0 0 16,0 0-16,-21-1 0,21 22 15,-21-21-15,0 0 0,0 0 16,-21 21-16,0 0 15,0 0-15,0 0 0,-1 0 0,1 21 16,0 0-16,0-21 0,0 43 0,0-22 16,-22 0-16,22 0 0,0 21 15,21-20-15,-21-1 0,21 21 0,0-21 16,0 0-16,0 1 0,0 20 0,0-21 16,21-21-16,0 21 0,0 0 15,0-21-15,22 0 0,-22 0 16,21 0-16,1 0 0,-22 0 0,21 0 15,0 0-15,1-21 0,-1 21 16</inkml:trace>
  <inkml:trace contextRef="#ctx0" brushRef="#br0" timeOffset="161898.51">19918 10732 0,'0'0'0,"0"-22"31,-21 22-31,-1 0 0,1 22 16,0-22-16,0 21 16,0 0-16,21 21 0,-21-21 0,-1 1 15,1-1-15,21 21 0,0-21 16,0 22-16,0-22 0,0 0 0,0 0 16,0 0-16,0 0 0,0 1 0,0-1 15,0 0-15,21 0 0,1-21 16,-1 0-16,0 0 0,0 0 0,0 0 15,0 0-15,22 0 0,-22 0 0,0-21 16,0 21-16,0-21 0,1 0 16,20-1-16,-21 1 0,0 21 0,0-21 15,1 0-15,-1 0 0,0 0 0,0-1 16,0 1-16,0 0 16,-21 0-16,22 21 0,-22 21 31,-22 0-31,1 0 0,21 1 15,-21-1-15,21 0 0,-21 0 16,21 0-16,0 0 0,0 1 0,0-1 16,0 0-16,0 0 0,0 0 15,0-42 17,0 0-17,21 0-15,-21 0 16</inkml:trace>
  <inkml:trace contextRef="#ctx0" brushRef="#br0" timeOffset="162070.42">20256 10710 0,'-21'-21'16,"42"42"-16,-42-63 0,0 42 0,0 0 0,0 0 16,0 0-1,42 0 16,0 0-15,0 0-16,0 21 16</inkml:trace>
  <inkml:trace contextRef="#ctx0" brushRef="#br0" timeOffset="164026.87">20405 11070 0,'0'0'0,"0"21"16,21-21-1,0 0-15,0 0 0,0 0 16,0-21-16,1 0 0,-1 21 0,21-21 16,-21 21-16,22-21 0,-1 0 15,-21 21-15,21-22 0,-20 1 0,20 0 16,-21 0-16,0 0 0,0-22 15,1 22-15,-1 0 0,-21 0 0,0 0 16,0 0-16,0-22 0,0 22 0,0 0 16,0 0-16,0 0 15,-21 21-15,21-22 0,-22 22 16,22-21-16,0 0 94,0 42 46,0 0-124,0 1 15,-21-22 391,21 21-422,0 0 0,0 0 0,0 0 16,0 0-16,-21 22 0,21-22 15,0 21-15,0 1 0,0-1 16,0 0-16,0 1 0,-21-1 0,21 21 16,0-20-16,0 20 0,-21-20 0,21 20 15,0 1-15,0-22 0,-21 21 16,21-20-16,-22 20 0,22-20 0,0 20 15,-21-21-15,0 1 0,21-1 0,-21 0 16,21 1-16,0-1 0,0 0 0,0 1 16,0-1-16,0-21 0,0 0 15,0 1-15,0-1 0,0 0 0,21-21 16,0 0-16,0 0 16,1 0-16,-1 0 0,0-21 0,0 0 15,0-1-15,0 1 0,1 0 16,-1 0-16,0-21 0,0-1 0,0 1 15,0 0-15,1-1 0,-1 1 0,-21 0 16,0-22-16,0 22 0,0-22 16,0 22-16,0-22 0,0 22 0,0-21 15,0 20-15,-21 1 0,-1 0 0,1 20 16,0-20-16,-21 21 0,21 0 16,-1 21-16,1-21 0,0 21 0,0 0 15,0-22-15,21 1 31,0 0-31,21 21 16,0 0-16,0-21 0,0 21 0,1 0 16,-1-21-16,21 21 0,-21-21 0,0-1 15,22 22-15,-22-21 0,0 0 16,21 0-16,-20 0 0,20 0 0,-21-1 16,0 1-16,0 0 0,1 0 0,-1 21 15,0-21-15,-21 0 0,0-1 16,0 44 31,0-1-47,0 0 0,0 0 15,-21 0-15,21 0 0,0 1 16,0-1-16,0 0 16,0 0-16,21-21 0,0 21 15,0-21-15,0 0 0,1 0 16,-1 0-16,0 0 0,21 0 0,-21 0 15,1 0-15,-1 0 0,0-21 16,0 0-16,0 21 0,0-21 0,1 21 16,-1-21-16,0-1 0,-21 1 15,21 0-15,0 0 16,-21 0 0,0 42 15,-21 0-16,21 0-15,-21 0 0,21 1 0,0-1 16,0 21-16,0-21 0,0 0 16,0 22-16,0-22 0,0 21 0,0 1 15,0-1-15,0 0 0,21 1 0,0-1 16,0 0-16,-21 1 0,0-22 16,22 21-16,-1 0 0,-21 1 0,21-1 15,-21 0-15,21-20 0,-21 20 16,21 0-16,-21-21 0,0 1 0,0 20 15,0-21-15,0 0 0,0 0 16,-21-21-16,0 22 0,-21-1 0,20-21 16,1 0-16,0 0 0,-21 0 0,21 0 15,-22 0-15,22 0 0,-21 0 16,21 0-16,-1-21 0,1-1 0,0 1 16,0 21-16,0-21 0,21 0 0,-21 0 15,21 0-15,0-1 0,0-20 0,0 21 16,0 0-16</inkml:trace>
  <inkml:trace contextRef="#ctx0" brushRef="#br0" timeOffset="164497.93">23135 10393 0,'0'-64'15,"0"43"-15,0-21 0,0 21 16,0 0-16,0-1 0,0 1 16,-21 21-1,0 0 1,21 21-16,0 1 0,-21 20 0,-1-21 16,22 21-16,-21 22 0,21-22 15,0 22-15,-21-22 0,21 22 16,-21-22-16,21 21 0,-21-20 0,21-1 15,0 0-15,0 1 0,0-22 0,0 21 16,0-21-16,0 1 0,0-1 16,0 0-16,21-21 31,0 0-31,0-21 16,-21 0-16,21-1 0</inkml:trace>
  <inkml:trace contextRef="#ctx0" brushRef="#br0" timeOffset="165202.6">23389 10287 0,'0'0'0,"0"-42"31,0 63-15,0 21-16,-21-21 0,21 22 15,0-1-15,-21 22 0,21-22 0,0 0 16,0 22-16,0-22 0,-21 0 0,21 1 15,-22-1-15,22 0 0,0-20 16,0-1-16,0 21 0,0-21 0,0 0 16,0 1-16,0-44 47,0 1-47,22 21 0,-1-21 15,-21 0-15,21 0 0,0 0 16,-21-22-16,21 22 0,0 0 0,-21 0 15,0 0-15,22 21 0,-1-22 0,0 22 16,-21 22 0,0-1-1,0 0-15,0 0 0,0 0 0,0 0 16,0 1-16,21-1 0,-21 0 16,21-21-16,-21 21 0,21 0 0,1-21 15,-22 21-15,21-21 0,0 0 16,0 22-16,0-22 0,0 0 0,1 0 15,20 0-15,-21 0 0,0 0 16,0 0-16,22-22 0,-22 22 0,0-21 16,21 21-16,-20-21 0,-1 0 0,0 0 15,0 0-15,0-1 0,0 1 16,-21-21-16,0 21 0,22 0 0,-22-22 16,0 22-16,0 0 0,0 0 0,0 0 15,0-1-15,-22 22 16,1 0-16,21 22 15,-21-1-15,0 0 0,21 0 0,0 21 16,-21-20-16,21 20 0,-21-21 16,21 0-16,0 0 0,0 1 15,0 20-15,0-21 0,21 0 16,0 0-16,0-21 0,0 22 16,0-22-16,1 0 0,-1 0 15,0 0-15,0 0 0,0 0 0,0 0 16,1-22-16,-1 22 0,0-21 0,0 0 15,0 21-15,0-21 0,1 0 16,-22 0-16,0-1 0,0 1 0,0 0 16,0-21-16,0 21 0</inkml:trace>
  <inkml:trace contextRef="#ctx0" brushRef="#br0" timeOffset="165478.44">22691 10562 0,'0'0'0,"21"0"16,0 0-16,0 0 15,0 0-15,22-21 0,-1 21 16,-21-21-16,21 21 0,1-21 15,-1 21-15,0 0 0,1-21 0,-1 21 16,0-22-16,1 22 0,-22 0 16,21 0-16,-21 0 0,1 0 0,-1 0 15,-42 22 1</inkml:trace>
  <inkml:trace contextRef="#ctx0" brushRef="#br0" timeOffset="166189.04">14732 12510 0,'0'0'0,"0"-22"0,21 1 0,0 0 16,-21 0-16,0 0 0,21 0 16,1-22-16,-1 22 0,-21 0 0,0-21 15,0 20-15,0 1 0,0 0 0,0-21 16,0 21-16,-21-1 16,21 1-16,-22 21 0,1 0 0,-21 0 15,21 0-15,0 21 0,-22 1 16,22-1-16,-21 21 0,21-21 0,-22 22 15,22-1-15,0 0 0,0 1 16,-22 20-16,43-21 0,-21 22 16,0-22-16,21 22 0,-21-22 0,21 22 15,0-22-15,0 21 0,0-20 0,0-1 16,0 0-16,21-20 0,0 20 16,0-21-16,1 0 0,-1 0 0,0 1 15,21-22-15,-21 0 0,22 0 0,-1 0 16,-21 0-16,22-22 0,-1 1 15,-21 0-15,21 0 0,1 0 0,-1 0 16,0-22-16,1 22 0</inkml:trace>
  <inkml:trace contextRef="#ctx0" brushRef="#br0" timeOffset="169376.75">15240 12615 0,'0'0'0,"21"-21"0,-21 0 0,0 0 16,0 0-16,-21 21 15,0 0 1,0 21-16,-1 0 15,22 0-15,-21 22 0,21-22 16,-21 0-16,21 21 0,0-21 0,0 22 16,0-1-16,0-21 0,0 22 0,0-22 15,0 0-15,0 21 0,0-21 16,21 1-16,0-1 0,1-21 0,-1 21 16,0-21-16,0 0 0,21 0 0,-20 0 15,-1 0-15,21 0 16,-21 0-16,0 0 0,1-21 0,-1 0 15,21 21-15,-42-22 0,21 1 0,0-21 16,-21 21-16,22 0 0,-22-1 16,0-20-16,0 21 0,0-21 0,0-1 15,0 22-15,-22 0 0,1-21 0,0 20 16,-21 1-16,21 0 0,-1 21 16,-20 0-16,21 0 0,-21 0 0,20 0 15,-20 0-15,21 21 0,0 0 0,0 1 16,-1-1-16,22 0 0,-21 21 15,21 1-15,0-22 0,0 21 0,0-21 16,0 22-16,21-22 0,1 0 16,-1 0-16,0 0 0,0 0 15,0 1-15,22-22 0,-22 0 0,21 0 16,-21 0-16,22 0 0,-1 0 0,-21 0 16,21 0-16,1-22 0,-1 1 15,0 0-15,1 0 0,-22 0 0,21 0 16,1-1-16,-22-20 0,0 21 0,0 0 15,0-22-15,0 22 0,-21 0 16,22 0-16,-22 0 0,0 42 31,0 0-31,0 0 16,0 22-16,-22-22 0,22 21 0,-21-21 16,21 22-16,0-22 0,0 0 15,0 0-15,0 0 0,0 0 0,-21 1 16,21-1-16,21-42 47,-21-1-47,0 1 0,0 0 15,21 0-15,-21 0 0,22 0 0,-22-22 16,0 22-16,21-21 0,0 21 16,-21-1-16,21 1 0,0-21 15,-21 21-15,21 0 0,1 21 16,-22 21-1,21 0-15,-21 0 16,0 0-16,21 0 0,-21 1 0,0-1 16,0 21-16,21-21 0,0 0 0,-21 1 15,21-1-15,1 0 0,-1 0 16,0 0-16,21-21 0,-21 21 0,22-21 16,-22 0-16,21 0 0,-21 0 0,22 0 15,-22 0-15,21 0 0,-21 0 16,22 0-16,-22 0 0,0-21 0,21 21 15,-20-21-15,-1 0 0,-21 0 16,21 0-16,-21-1 0,0 1 16,21 0-16,-21-21 0,0 21 0,0-1 15,0-20-15,0 21 0,0 0 0,-21 0 16,0-1-16,0 1 0,-1 21 16,1 0-16,0 0 0,0 0 15,0 0-15,0 21 0,-1-21 0,-20 22 16,21-1-16,0 21 0,21-21 0,-21 0 15,21 22-15,-22-22 0,22 21 16,0-21-16,0 1 0,0 20 0,0-21 16,0 0-16,0 0 0,22 1 15,-1-1-15,0-21 16,0 0-16,0 0 0,0 0 0,1 0 16,-1 0-16,0 0 0,0 0 0,0-21 15,0-1-15,-21 1 0,22 0 16,-1 0-16,-21 0 0,21-22 0,-21 22 15,0-21-15,0 21 0,0-22 0,0 1 16,0 0-16,0-1 0,0 1 16,0 0-16,0-1 0,0 1 0,0 21 15,0-21-15,0 20 0,0 1 0,0 0 16,0 0-16,-21 21 16,0 21-1,21 0-15,0 22 16,0-22-16,0 0 0,0 21 15,0 1-15,0-22 0,0 21 0,0 0 16,0 1-16,0-1 0,0 0 0,0 1 16,0-1-16,21-21 0,-21 22 15,21-22-15,0 0 0,-21 0 0,21 0 16,0 0-16,1 1 0,-1-22 0,0 0 16,0 0-16,21 0 0,-20 0 15,-1 0-15,0-22 0,21 1 0,-21 21 16,1-21-16,20 0 0,-21 0 0,0-22 15,0 22-15,-21 0 0,22-21 16,-1 21-16,-21-1 0,21-20 16,-21 21-16,0 0 0,21 0 0,-21-1 15,0 44 17,0-1-32,0 0 0,0 0 15,-21 0-15,21 0 0,0 1 0,0 20 16,0-21-16,0 0 0,0 22 15,0-22-15,0 0 0,0 0 0,21 0 16,0 0-16,0-21 0,1 22 0,-1-1 16,0-21-16,0 0 15,21 0-15,-20 0 0,-1 0 0,0 0 16,0-21-16,0-1 0,0 1 16,1 0-16,-1 0 0,0 0 15,0-22-15,0 22 0,0-21 0,-21 0 16,22-1-16,-22 1 0,21 0 0,0-1 15,-21 1-15,0 0 0,0-1 16,21 1-16,-21 0 0,0-1 0,0 22 16,0 0-16,0 0 0,0 0 0,0-1 15,-21 44 1,0-1-16,21 0 16,0 0-16,0 21 0,-21 1 0,21-22 15,-22 21-15,22 1 0,0-1 16,0 0-16,0 22 0,0-22 15,0-21-15,0 22 0,0-1 0,0 0 16,0-21-16,0 1 0,22 20 0,-1-21 16,-21 0-16,21-21 0,0 21 15,0-21-15,0 0 0,1 0 0,-1 0 16,0 0-16,0 0 0,0 0 0,0 0 16,1-21-16,-1 0 0,0 0 15,0 0-15,0 0 0,0-1 0,1 1 16,-1-21-16,-21 21 0,21-22 0,0 22 15,-21 0-15,21 0 0,-21 0 16,0 0-16,0-1 0,0 44 47,0-1-47,0 0 0,-21 0 0,21 0 16,0 22-16,0-22 0,0 0 0,0 0 15,0 21-15,0-20 0,0-1 0,0 0 16,0 0-16,21-21 0,0 21 15,1 0-15,-1-21 0,0 0 16,0 0-16,0 0 0,0 0 0,1 0 16,-1 0-16,0 0 0,0-21 15,0 0-15,0 21 0,1-21 0,-1 0 16,0-22-16,0 22 0,0 0 0,0-21 16,1 21-16,-22-1 15,21 1-15,-21 0 0,21 0 0,-21 0 16,21 21-16,-21 21 31,0 0-31,0 0 0,0 0 16,-21 1-16,21-1 0,0 21 0,-21-21 15,21 0-15,0 1 0,0 20 16,0-21-16,0 0 0,0 0 16,21 1-16,0-22 0,-21 21 0,21-21 15,0 0-15,1 0 0,-1 0 16,0 0-16,0 0 15,0 0-15,0 0 0,1-21 0,-22-1 16,21 1-16,-21 0 0,21 0 16,-21-21-16,0 20 0,0 1 15,0-21-15,0 21 0,0 0 0,-21-22 16,0 22-16,-1 0 0,1 21 0,0-21 16,0 21-16,0-21 0,0 21 15,-1 0-15,1 0 0,0 0 0,0 0 16,0 0-16,42 0 31,0 0-31,0 0 16,0 0-16,22 0 0,-22 0 15,0 0-15,0 0 0,22 0 0,-22-22 16,0 22-16,21 0 0,-21-21 16,1 21-16,20-21 0,-21 21 0,0 0 15,0 0-15,1 0 0,-1 0 0,0 0 16,-21 21-16,21 0 15,-21 1-15,0-1 0,0 0 16,0 0-16,0 0 0,0 0 0,0 22 16,0-22-16,0 0 0,0 0 15,0 0-15,0 1 0,0-1 16,0 0-16,0 0 0,0 0 0,0 0 16,0 1-16,0-44 46,0 1-30,0 0-16,0 0 16,0 0-16,0 0 0,0-1 0,0-20 15,21 21-15,0-21 0,-21 20 0,22-20 16,-1 21-16,0-21 0,21 20 16,-21-20-16,1 21 0,20 0 0,-21 0 15,21-1-15,1 22 0,-22-21 16,21 21-16,1 0 0,-22 0 0,0 0 15,21 0-15,-21 21 0,1 1 16,-1-1-16,-21 0 0,0 21 16,0-21-16,0 1 0,0 20 0,0-21 15,0 21-15,0-20 0,0 20 16,0-21-16,0 21 0,0-20 0,0-1 16,0 0-16,0 0 0,0 0 0,0 0 15,0 1-15,21-22 16,0 0-16,0 0 0,0 0 15,1 0-15,-1 0 0,0 0 16,0 0-16,0-22 0,0 1 16,1 21-16,-1-21 0,21 0 15,-21 0-15,0-22 0,1 22 0,20-21 16,-21 21-16,0-22 0,0 1 16,22 0-16,-22 21 0,-21-22 0,21 1 15,-21 21-15,21 0 0,-21-1 0,0 1 16,0 0-16,-21 21 15,0 0-15,0 0 0,0 21 16,-1-21-16,1 21 0,0 1 0,21-1 16,-21 0-16,21 0 0,0 0 0,0 22 15,0-22-15,0 0 0,0 0 16,0 0-16,21 0 0,0 1 16,-21-1-16,0 0 0,21 0 0,1 0 15,-22 0-15,0 1 0,0-1 16,0 0-16,0 0 15,-22 0 1,1-21-16,0 0 0,0 0 16,0 0-16,0 0 0,-1 0 15,1 0-15,0 0 0,0 0 0,0-21 16,0 0-16,-1 21 0,1-21 0,0 0 16,-21-1-16,21 1 0</inkml:trace>
  <inkml:trace contextRef="#ctx0" brushRef="#br0" timeOffset="169642.6">18754 12192 0,'0'0'0,"-22"0"0,-20-21 15,42 0-15,-21 21 32,21 21 30,0 0-62</inkml:trace>
  <inkml:trace contextRef="#ctx0" brushRef="#br0" timeOffset="169910.44">17738 12531 0,'0'0'0,"0"21"31,21-21-31,0 0 0,0 0 0,0 0 16,22 0-16,-22 0 0,0 0 16,21 0-16,-21-21 0,1 21 0,20-21 15,-21 21-15,21 0 0,-20-22 0,-1 22 16,0 0-16,21 0 0,-42-21 0,21 21 16,1 0-16,-22-21 15,-22 21 1,1 0-16,0 0 15</inkml:trace>
  <inkml:trace contextRef="#ctx0" brushRef="#br0" timeOffset="170134.31">17335 12404 0,'0'-21'16,"0"-1"15,-21 22 16</inkml:trace>
  <inkml:trace contextRef="#ctx0" brushRef="#br0" timeOffset="185635.54">762 15007 0,'0'0'0,"-42"-21"31,42 0-31,0 0 0,0 0 15,0-1-15,0 1 16,0 0 0,0 42 15,0 0-31,0 1 0,0-1 0,0 21 16,0 22-16,0-22 0,0 21 15,0 1-15,0-1 0,0 1 0,0-1 16,0 1-16,0-22 0,-22 22 15,1-22-15,21 0 0,-21 1 0,0-22 16,21 0-16,-21 0 0,21 0 16,0 1-16,-21-22 15,-1 0-15,22-22 16,0 1-16,-21 0 16,21 0-16,0 0 0,-21 0 0,21-1 15,0-20-15,0 21 0,0 0 16,21 0-16,0-1 0,1 22 0,-1-21 15,21 0-15,0 0 0,-20 21 16,20-21-16,0 21 0,-21-21 0,22 21 16,-22 0-16,21-22 0,-21 1 15,1 21-15,-1 0 0,0-21 16,0 21-16,0-21 0,0 21 0,-21-21 16,22 0-16,-22-1 15,0 1-15,0 0 0,0 0 0,0 0 16,0 0-16,0-1 15,0 1-15,0 0 0,0 0 16,-22 21-16,1 0 31,21 21-31,0 0 16,0 22-16,0-22 0,0 21 16,0 0-16,0 1 0,0-1 0,0 0 15,0 1-15,0-1 0,0 0 16,0 1-16,0-22 0,0 21 15,0-21-15,0 22 0,0-22 0,0 0 16,0 0-16,0 0 0,0 1 16,0-44 31,0 1-32,0 0-15</inkml:trace>
  <inkml:trace contextRef="#ctx0" brushRef="#br0" timeOffset="186002.33">1693 15367 0,'0'0'0,"21"0"0,-21-21 47,0 0-47,0 0 15,-21 21-15,0 0 31,0 0-31,0 0 0,0 21 16,21 0 0,-22-21-16,22 21 15,0 0-15,22-21 32,-1-21-32</inkml:trace>
  <inkml:trace contextRef="#ctx0" brushRef="#br0" timeOffset="187590.51">2921 14923 0,'21'0'32,"0"0"-17,0-22 1,1 22-16,-1-21 15,-21 0 1,21 0-16,0 0 16,-21 0-16,0-1 15,0 1-15,0 0 0,0 0 16,-21 21 0,0 0-16,0 0 0,-1 0 15,1 0-15,0 0 0,-21 0 16,21 0-16,-22 21 0,1 0 0,21 0 15,-22 1-15,22-1 0,-21 0 0,21 0 16,0 0-16,-1 0 0,22 1 16,0-1-16,0 0 15,43 0 1,-22-21-16,0 21 0,21-21 16,1 0-16,-1 21 0,0 1 15,-20-22-15,20 21 0,0 0 0,1 0 16,-22-21-16,21 21 15,-21 0-15,0 1 0,-21-1 0,0 0 16,0 0-16,0 21 0,0-20 16,0-1-16,-42 0 0,21 0 0,0 0 15,-22 0-15,1-21 0,0 22 0,-1-22 16,1 0-16,0 0 0,21 0 16,-22 0-16,1 0 0,21 0 0,0 0 15,-1-22-15,1 1 0,0 0 16,0 0-16,21 0 0,0 0 0,0-1 15,0 1-15,0 0 0,0 0 16,0 0-16,21 0 0,0-1 0,22 1 16,-22 0-16,21 21 15,0-21-15,1 0 0</inkml:trace>
  <inkml:trace contextRef="#ctx0" brushRef="#br0" timeOffset="187930.31">3577 14880 0,'-63'0'15,"41"0"1,22 21-16,-21-21 0,21 22 0,0-1 16,0 21-16,0-21 0,0 22 15,0-1-15,0 21 0,0 1 16,0-1-16,21 1 0,-21-1 0,0 1 15,0 21-15,0-22 0,0 22 0,0-22 16,0 22-16,0 0 0,0-22 16,0 22-16,0-22 0,-21 22 0,21-22 15,0 1-15,0-1 0,0 1 16,-21-22-16,21 1 0,0-1 0,0-21 16,0 0-16,-21 0 0,21-42 15,21 0 1,-21 0-16,21-21 0,-21-1 0,0 1 15,21 0-15,1-1 16,-22-20-16</inkml:trace>
  <inkml:trace contextRef="#ctx0" brushRef="#br0" timeOffset="188189.68">3492 15346 0,'0'0'0,"-21"-42"0,0-1 0,21 1 15,-21 21-15,21-22 0,-21 22 16,21 0-16,0 0 0,0 0 0,0 0 15,0-1-15,0 1 0,21 21 16,0-21-16,0 0 0,22 0 16,-1 0-16,0-1 0,1 22 15,-1 0-15,0 0 0,-21 0 0,22 0 16,-1 22-16,-21-1 0,0 0 0,1 21 16,-22-21-16,0 22 0,0-1 15,-22 0-15,1 1 0,-21-1 0,0 0 16,-1 1-16,1-22 0,0 21 15,-1-21-15,1 1 0,0-1 0,20 0 16,1-21-16,-21 0 0</inkml:trace>
  <inkml:trace contextRef="#ctx0" brushRef="#br0" timeOffset="188256.64">3619 15282 0,'64'-21'15</inkml:trace>
  <inkml:trace contextRef="#ctx0" brushRef="#br0" timeOffset="188602.44">4106 15177 0,'21'0'0,"1"0"16,-1 0-1,0-22-15,0 1 0,0 0 16,-21 0-16,21 21 0,1-21 15,-22 0-15,0-1 0,21 1 16,-21 0-16,0 0 0,-21 21 31,-1 0-31,1 0 0,0 0 16,0 21-16,0 0 0,0 0 0,-1 1 16,1 20-16,0-21 0,0 21 15,0-20-15,21 20 0,0-21 0,0 21 16,0-20-16,0-1 0,0 0 0,0 21 15,21-42-15,-21 21 0,21 1 16,0-1-16,0-21 0,1 0 0,20 0 16,-21 0-16,0 0 15,22 0-15,-22 0 0,0-21 0,21 21 16,-21-22-16</inkml:trace>
  <inkml:trace contextRef="#ctx0" brushRef="#br0" timeOffset="189038.59">4826 14944 0,'0'0'0,"0"-21"0,0-1 0,-21 22 31,21 22-15,-21-1-16,21 0 0,0 0 16,0 0-16,0 22 0,-22-22 15,22 21-15,0-21 0,0 0 0,0 22 16,0-22-16,0 0 0,0 0 0,0 0 15,0 1-15,22-1 0,-1-21 16,0 21-16,0-21 0,0 0 16,0 0-16,1-21 0,-1 21 15,0-21-15,-21-1 0,21 1 16,0 0-16,0 0 0,-21-21 0,0 20 16,22 1-16,-22-21 0,21 21 0,-21 0 15,0-1-15,0 1 0,0 42 47,0 1-47,0-1 0,0 0 16,0 0-16,0 21 0,0-20 0,0-1 15,0 0-15,0 0 0,0 0 16,0 0-16,0 1 0,0-44 47,0 1-47,21 0 15</inkml:trace>
  <inkml:trace contextRef="#ctx0" brushRef="#br0" timeOffset="189214.43">5101 14796 0,'0'0'0,"0"-22"0,-21 22 16,0 0-16,21-21 0,-21 21 15,-1 0-15,22 21 31,22 1-15,-1-22 0,0 0-16,0 21 15</inkml:trace>
  <inkml:trace contextRef="#ctx0" brushRef="#br0" timeOffset="190506.15">5270 15134 0,'0'0'0,"22"0"0,-1 0 16,0 0-16,21 0 0,-21 0 0,1 0 15,-1 0-15,21 0 0,-21-21 0,22 0 16,-22 0-16,21 0 0,-21-1 16,22 1-16,-22 0 0,0-21 0,0 21 15,0-1-15,0-20 0,-21 21 16,22-21-16,-22 20 0,0-20 15,0 21-15,0 0 0,0 0 0,-22-1 16,1 1-16,0 0 0,0 21 0,0 0 16,0 0-16,-1 21 15,22 0-15,-21 1 0,21-1 16,0 21-16,0-21 0,0 22 0,0-1 16,0 0-16,0-21 0,0 43 15,0-22-15,0 1 0,0 20 0,0-21 16,0 22-16,0-22 0,0 22 0,0-22 15,-21 22-15,21-22 0,0 21 16,0-20-16,0 20 0,0-20 0,-21 20 16,21-21-16,0 22 0,0-1 15,0-20-15,0-1 0,-21 22 16,21-22-16,0 0 0,0 1 0,-21-1 16,21 0-16,0 1 0,0-1 0,0-21 15,0 0-15,0 0 0,0 1 0,0-1 16,21-21-16,0 0 0,0 0 15,0 0-15,0 0 0,1-21 16,-1 21-16,21-22 0,-21 1 0,0-21 16,1 21-16,20 0 0,-21-22 15,0 1-15,0 0 0,1-1 16,-22 1-16,0 0 0,0-1 0,0-20 0,0 20 16,-22-20-16,22 21 15,-42-1-15,21-20 0,0 20 0,-22 1 16,1 0-16,0-1 0,21 1 0,-22 21 15,1 0-15,21 0 0,0-1 16,-1 1-16,1 21 0,21-21 16,21 21-1,1 0-15,20 0 0,-21 0 16,0-21-16,22 21 0,-22-21 0,21 21 16,0-21-16,-20 21 0,20-22 0,0 1 15,-21 0-15,22 0 16,-22 0-16,21 0 0,-21-1 0,1-20 15,-1 21-15,0 0 0,0 21 0,-21-21 16,0-1-16,21 1 0,-21 0 0,0 0 16,0 42 31,0 0-47,0 22 15,0-22-15,0 0 0,0 0 0,21 0 16,-21 22-16,0-22 0,22 0 0,-1 0 15,-21 0-15,21 0 0,0-21 16,-21 22-16,21-1 0,0-21 16,1 0-16,-1 0 0,0 0 15,0 0-15,0 0 0,0-21 16,-21-1-16,22 22 0,-1-21 0,0 0 16,-21-21-16,21 21 0,0-1 0,-21-20 15,21 21-15,1-21 0,-1 20 16,0 1-16,-21 0 0,21 0 0,0 0 15,0 0-15,-21-1 0,22 22 16,-1 0 47,-21-21-1,0 0-46,-21 21-16,-1 0 15,1 0 1,0 0-16,21 21 0,0 0 16,-21 1-16,0-1 0,0 21 15,21-21-15,0 0 0,0 1 16,0-1-16,0 0 0,0 0 15,0 21-15,0-20 0,0-1 0,21 0 16,0 0-16,-21 0 0,21-21 16,0 0-16,-21 21 0,21-21 15,1 0-15,-1 0 0,0 0 16,0 0-16,0-21 0,-21 0 0,21 21 16,1-21-16,-22 0 0,21 0 15</inkml:trace>
  <inkml:trace contextRef="#ctx0" brushRef="#br0" timeOffset="190725.02">6308 14626 0,'21'0'31,"0"0"-31,0 0 16,0 0-16,0 0 15,1 0-15</inkml:trace>
  <inkml:trace contextRef="#ctx0" brushRef="#br0" timeOffset="192094.23">7959 14901 0,'21'0'16,"-42"0"-16,63 0 0,-21-21 16,0 21-16,0-21 0,1 0 0,-1 21 15,0-21-15,-21 0 0,21-1 0,-21 1 16,0 0-16,0 0 15,0-21-15,0 20 0,0 1 0,-21 0 16,0 0-16,-22 0 0,22 0 16,-21-1-16,21 22 0,-22 0 15,1 0-15,21 0 0,-21 0 0,-1 0 16,22 0-16,-21 22 0,21 20 0,-1-21 16,1 21-16,0-20 0,0 20 15,0-21-15,21 21 0,0 1 0,0-22 16,0 21-16,0-21 0,0 22 0,0-22 15,21 0-15,0 0 0,0-21 16,0 21-16,1 1 0,-1-22 0,21 0 16,-21 0-16,22 0 0,-22 0 0,21 0 15,0-22-15,-20 1 0,20 0 16,-21 0-16,21 0 0,-20 0 16,-1-1-16,21-20 0,-21 0 0,0 21 15,-21-22-15,22 1 0,-22-22 16,0 22-16,0 0 0,0-1 0,0-20 15,0 21-15,0-1 0,0 22 0,0-21 16,0 21-16,0-1 0,-22 22 16,22 22-1,0-1-15,0 21 0,0-21 0,0 22 16,0-1-16,0 0 0,0 1 16,0 20-16,0-21 0,0 1 0,0-1 15,0 0-15,0 1 0,0-1 0,0-21 16,22 22-16,-1-22 15,0 0-15,-21 0 0,21 0 0,0-21 16,0 21-16,1-21 0,-1 0 0,0 0 16,0 0-16,0 0 0,0 0 15,1-21-15,-1 21 0,0-21 0,0 0 16,0 0-16,0 0 0,1-1 0,-1-20 16,-21 21-16,0-21 0,0 20 15,0-20-15,0 21 0,0 0 0,0-22 16,0 22-16,0 0 0,0 42 31,0 0-31,0 1 16,0-1-16,0 0 0,0 0 15,0 0-15,0 0 0,0 1 0,0 20 16,0-21-16,0 0 0,0 0 16,0 1-16,21-1 0,0-21 0,-21 21 15,21 0-15,0-21 0,1 0 0,-1 21 16,0-21-16,0 0 0,0 0 15,22 0-15,-22 0 0,0 0 0,0-21 16,0 0-16,22 0 0,-22 0 0,0-1 16,0 1-16,-21 0 0,21 0 15,0 0-15,-21-22 0,0 22 0,0 0 16,0-21-16,0 21 0,0-1 16,0 1-16,0 42 31,0 1-31,0-1 15,0 21-15,0-21 0,0 0 16,0 1-16,0 20 0,0-21 0,0 0 16,0 0-16,22 1 0,-1-1 0,0-21 15,0 21-15,0-21 0,0 0 16,1 21-16,-1-21 0,21 0 16,-21 0-16,22 0 0,-22-21 0,21 21 15,-21-21-15,0 0 0,1-1 0,-1 1 16,0 0-16,0 0 15,0-21-15,-21 20 0,0 1 0,21-21 16,-21 0-16,0 20 0,22 1 0,-22-21 16,0 21-16,0 0 15,0 42 1,0 0-16,0 0 0,0 0 16,0 22-16,0-22 0,0 0 15,0 0-15,0 21 0,0-20 0,0-1 16,0 0-16,0 0 0,0 0 0,0 0 15,21-21-15,-21 22 0,21-1 0,0-21 16,0 0-16,0 0 0,1 0 16,20 0-16,-21 0 0,21 0 15,-20 0-15,20 0 0,0-21 0</inkml:trace>
  <inkml:trace contextRef="#ctx0" brushRef="#br0" timeOffset="192562.13">10414 14478 0,'-42'-63'32,"84"126"-32,-106-126 0,43 63 15,0 0-15,0 0 0,0 0 16,0 0-16,-1 0 0,1 21 16,0 0-16,0 0 0,0 0 0,21 0 15,-21 22-15,21-22 0,-22 21 0,22-21 16,-21 22-16,21-22 0,0 21 15,0-21-15,0 22 0,0-22 0,0 0 16,0 0-16,21 0 0,1-21 0,-1 22 16,0-22-16,0 0 0,0 0 15,0 0-15,1 0 0,-1 0 16,0-22-16,0 1 0,0 21 16,0-21-16,-21 0 0,22-21 0,-1 20 15,-21 1-15,0-21 16,21 0-16,-21 20 0,21-20 0,-21 0 15,21 21-15,-21-22 0,0 22 0,0 0 16,0 0-16,0 42 16,0 0-1,0 0-15,0 22 0,0-22 16,0 0-16,0 21 0,0-21 0,0 1 16,0 20-16,0-21 0,0 0 15,0 0-15,0 1 0,0-1 0,0 0 16,21 0-16,1-21 0,-1 0 0,0 21 15,0-21-15,0 0 0,0 0 16,1 0-16,-1-21 0</inkml:trace>
  <inkml:trace contextRef="#ctx0" brushRef="#br0" timeOffset="192656.08">11070 14203 0,'0'0'0</inkml:trace>
  <inkml:trace contextRef="#ctx0" brushRef="#br0" timeOffset="192865.89">11155 13949 0,'0'0'16,"0"21"0,0 0-16,-21 0 15,21 1-15,-22 20 0,22-21 0,0 21 16,0 1-16,-21-1 0,21 0 16,-21 1-16,21 20 0,0-20 15,0-1-15,-21 0 0,21 1 0,0-1 16,0 0-16,0-21 0,0 22 0,0-22 15,0 0-15,0 0 0,0 0 16,21-21-16,0 0 16,0 0-16,1 0 0,-1 0 0,0-21 15,0 0-15,21 0 0,-20 0 0,-1 0 16,21-1-16,-21 1 0,0-21 16</inkml:trace>
  <inkml:trace contextRef="#ctx0" brushRef="#br0" timeOffset="193025.79">11451 14499 0,'21'-42'15,"22"-43"1,-22 64-16,-106 169 0,191-296 15,-106 127-15,21 21 0,-21 21 16,0 0-16,0 0 0,0 1 16,0-1-16,0 0 0,-21 0 15,21 21-15,-21-20 0,21-1 0,-21 0 16,21 21-16,0-21 0,0 1 0,0-1 16,0 0-16,0 0 15,0 0-15,21-21 0,0 0 0,0 0 16</inkml:trace>
  <inkml:trace contextRef="#ctx0" brushRef="#br0" timeOffset="193506.57">11705 14774 0,'42'-21'16,"-84"42"-16,84-63 0,-20 42 16,-1-21-16,-21 0 0,21 0 0,0-1 15,-21-20-15,0 21 0,21 0 16,-21 0-16,21 21 0,-21-22 0,0 44 31,-21-1-15,0 0-16,21 0 0,-21 0 15,21 0-15,0 1 0,0-1 0,0 0 16,0 0-16,0 0 16,21-21 15,0 0-31,0 0 16,-21-21-16,22 0 15,-22 0-15,0 0 0,0-1 16,0 1-16,0 0 0,0 0 0,0 0 15,0-22-15,0 22 0,-22 0 16,1 0-16,21 0 0,-21 0 16,0 42-16,42-42 31,0 21-15,0 0-16,1 0 0,-1 0 0,0 0 15,0-22-15,21 22 0,-20 0 16,-1 0-16,0 0 0,0 0 15,0 0-15,0 0 0,1 0 0,-1 22 16,-21-1-16,21 0 0,-21 0 0,0 0 16,0 0-16,0 1 0,0-1 15,0 0-15,0 0 0,0 0 0,0 0 16,-42 1-16,-1-22 0,22 0 0,21 21 16,42 0-16</inkml:trace>
  <inkml:trace contextRef="#ctx0" brushRef="#br0" timeOffset="193826.38">12107 14817 0,'0'-64'32,"0"43"-32,0 0 15,0 0-15,0 0 0,0-1 16,0-20-16,21 21 0,-21-21 0,22 20 16,20-20-16,-21 0 0,0 21 0,22-22 15,-1 22-15,-21 0 0,21 0 16,1 0-16,-1 21 0,0 0 0,1 0 15,-1 0-15,0 0 0,-20 0 0,20 21 16,-21 0-16,-21 0 0,0 0 16,0 0-16,0 22 0,0-22 0,0 21 15,0-21-15,0 1 0,-21 20 16,0-21-16,0 0 0,-1 0 0,1 1 16,21-1-16,-21 0 0,0 0 15,0 0-15,0-21 0,-1 21 0,1-21 31,21-21-15,0 0 0,0 0-16</inkml:trace>
  <inkml:trace contextRef="#ctx0" brushRef="#br0" timeOffset="193975.14">12488 13991 0,'0'0'0,"-42"0"0</inkml:trace>
  <inkml:trace contextRef="#ctx0" brushRef="#br0" timeOffset="194090.07">12404 14012 0,'0'0'31,"-22"0"32,1 0-63,0 0 15</inkml:trace>
  <inkml:trace contextRef="#ctx0" brushRef="#br0" timeOffset="194377.92">11324 14203 0,'-21'21'0,"42"-42"0,-63 84 16,42-41-16,21-22 16,0-22-16,0 1 15,0 21-15,22 0 0,-1-21 0,0 21 16,1 0-16,-1-21 0,0 21 15,1 0-15,-1 0 0,0 0 0,-20 0 16,20 0-16,-21 0 0,0-21 0,0 21 16,1 0-16,-44 0 31,1 0-31,0 0 16,0 0-16,-21 0 0,20 0 0</inkml:trace>
  <inkml:trace contextRef="#ctx0" brushRef="#br0" timeOffset="-161361.72">4530 15748 0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7:38:34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9631 614 0,'0'-21'31,"0"0"0,0-1-15,21 22-1,-21-21-15,21 0 0,-21 0 16,0 0 0,0 0-1,21-1-15,-21 1 16,0 0-16,0 0 16,0 42 30,0 0-46,0 22 16,0-1-16,-21 0 0,21 1 16,-21 20-16,21-21 0,0 22 0,0-1 15,0 22-15,-21-21 0,21-1 16,-21 1-16,21-1 0,0-21 0,0 22 16,0-22-16,-22 1 0,22-1 15,0 0-15,-21 1 0,21-1 16,0-21-16,0 21 0,0-20 0,0 20 15,0-21-15,0 0 0,0 0 16,0 1-16,0-1 0,21-21 31,1 0-31,-22-21 0,21-1 16,0 1-16,-21 0 0,21-21 16,-21 21-16,21-1 0,0-20 0,-21 0 15,22 21-15,-1-22 0,0 1 16,-21 0-16,21-1 0,0 22 15,-21-21-15,21-1 0,1 1 0,-22 21 16,21-21-16,-21 20 0,21 1 16,-21 0-16,21 21 0,-21-21 0,21 21 15,0 0 1,1 21-16,-22 0 0,21 0 0,-21 22 16,0-22-16,0 0 0,21 21 15,-21 1-15,0-22 0,0 21 0,0 1 16,21-22-16,-21 21 0,0-21 15,0 22-15,0-22 0,21 0 0,-21 0 16,21 21-16,-21-20 0,0-1 16,22 0-16,-1-21 0,0 21 0,0-21 15,0 0-15,0 0 16,1 0-16,-1 0 0,0-21 0,0 21 16,21-21-16,-20 0 0,-1-22 0,0 22 15,0 0-15,0-21 0,0-1 16,-21 1-16,22 0 0,-22-1 0,21 1 15,-21-22-15,0 22 0,0-21 16,0-1-16,0 1 0,0 20 0,0-20 16,0-1-16,0 22 0,0 0 15,-21-22-15,-1 22 0,22 21 0,-21-22 16,21 1-16,-21 21 0,21 0 16,0-1-16,-21 1 15,0 21 1,21 21-1,0 1-15,0-1 16,0 0-16,0 0 0,0 0 16,0 0-16,0 1 15,0-1-15</inkml:trace>
  <inkml:trace contextRef="#ctx0" brushRef="#br0" timeOffset="485.88">10562 1291 0,'42'0'16,"-20"0"-16,-1-21 15,0 0-15,0 21 16,0-21-16,0 0 0,22-1 0,-22 22 16,0-21-16,0 0 0,-21 0 15,21 0-15,-21 0 0,0-1 0,0 1 16,0 0-16,0 0 15,-21 21-15,0-21 0,0 21 16,0 0-16,0 21 16,-1-21-16,1 21 0,0 21 0,0-20 15,0-1-15,0 21 16,-1 0-16,1 1 0,0-22 0,21 21 0,0-21 16,0 22-16,0-22 0,0 0 15,0 0-15,0 22 0,0-22 16,21 0-16,0 0 0,1 0 15,-1-21-15,0 21 0,21-21 16,-21 0-16,1 0 0,20 0 0,-21 0 16,0 0-16,22 0 0</inkml:trace>
  <inkml:trace contextRef="#ctx0" brushRef="#br0" timeOffset="1214.46">11324 296 0,'-63'43'31,"41"-22"-31,1 0 0,21 0 0,-21 22 16,0-1-16,21 0 0,0 22 16,-21-22-16,0 22 0,21-1 0,-22 1 15,22-1-15,0 1 0,0-1 16,-21 1-16,21-1 0,-21-21 0,21 1 16,0 20-16,0-20 0,0-22 15,0 21-15,0 0 0,-21-20 0,21-1 16,0 0-16,0 0 0,0 0 15,0 0-15,0 1 0,-21-22 32,21-22-17,0 1-15,0 0 0,0 0 16,0 0-16,0 0 16,0-22-16,0 22 0,0 0 0,0-21 15,21 20-15,0 1 0,0-21 16,-21 21-16,21-22 0,1 22 0,-1 0 15,21 0-15,-21 0 0,0 0 16,1 21-16,20-22 0,-21 22 0,0 0 16,22 0-16,-22 0 0,0 0 15,21 0-15,-21 22 0,1-1 0,-1 0 16,0 0-16,0 21 0,-21-20 0,21-1 16,-21 21-16,0-21 0,0 22 15,0-22-15,0 21 0,0-21 0,-21 22 16,0-22-16,0 0 15,0 21-15,-22-21 0,22 1 0,-21-1 16,21 0-16,-22 0 0,22 0 16,-21-21-16,21 21 0,-22-21 0,22 0 15,-21 0-15,21 0 0,-1 0 0,1 0 16,0 0-16,0 0 0,0 0 16,21-21-16,0 0 15,0 0 1,0 0-16,0 0 0,21-1 15,0 1-15,-21 0 0,21 0 16,0 0-16</inkml:trace>
  <inkml:trace contextRef="#ctx0" brushRef="#br0" timeOffset="2002.25">12023 783 0,'21'0'15,"0"-21"1,0 21-16,0 0 0,0 0 0,1-21 15,-1 21-15,21-21 0,-21 21 0,22-21 16,-22-1-16,21 22 0,-21-21 16,0 0-16,22 0 0,-22 21 0,0-21 15,0 0-15,-21-1 0,21 1 16,-21 0-16,0 0 0,0 0 0,0 0 16,0-1-16,0 1 0,0 0 15,-21 21-15,0-21 0,-21 21 16,21 0-16,-1 0 0,-20 0 15,21 0-15,-21 0 0,-1 21 16,22 0-16,-21 0 0,-1 22 16,1-22-16,0 21 0,21-21 0,-22 22 15,22-1-15,-21 0 0,21 1 16,-1-1-16,1 0 0,21 1 0,0-22 16,0 21-16,0 1 0,0-22 15,43 0-15,-22 0 0,0 0 0,0 0 16,21 1-16,-20-22 0,20 0 0,-21 21 15,21-21-15,-20 0 0,20 0 16,-21 0-16,21 0 0,-20 0 0,-1-21 16,0 21-16,0-22 0,0 22 15,-21-21-15,0 0 16,0 0 0,-21 21-16,0 0 15,0 0-15,0 0 0,-22 21 16,1-21-16,21 21 0,-22 0 0,1 1 15,0-1-15,21 21 0,-22-21 16,1 0-16,21 22 0,-22-22 0,22 21 16,0-21-16,0 1 0,21-1 0,0 21 15,-21-21-15,21 0 0,0 1 16,0-1-16,0 0 0,0 0 0,0 0 16,21 0-16,0 1 15,0-1-15,0 0 0,1 0 0,-1-21 16,21 21-16,-21-21 0,22 21 0,-22-21 15,21 0-15,-21 0 0,22 0 16,-22 0-16,21 0 0,-21-21 0,22 0 16,-22 0-16,0 0 0,21 0 15,-21-22-15,1 22 0,-1-21 0</inkml:trace>
  <inkml:trace contextRef="#ctx0" brushRef="#br0" timeOffset="2406.27">12848 148 0,'-21'-21'0,"42"42"0,-42-84 0,0 42 16,21-1-16,-21 22 15,-1 22 1,1 20-16,21-21 0,0 21 0,-21 1 15,21-1-15,-21 22 0,21-1 16,0-21-16,0 22 0,0-1 0,-21 22 16,21-21-16,-21-1 15,21 22-15,-22-22 0,22 1 0,-21-1 16,21 1-16,0-1 0,-21-20 16,0 20-16,21-21 0,-21 1 0,21-1 15,0 0-15,-21 1 0,21-22 0,-22 21 16,22-21-16,0 1 0,0-1 15,0 0-15,0 0 0,0 0 16,0-42 15,0 0-31,0 0 16,22 0-16,-22-1 0,21 1 16,0 0-16,0-21 0</inkml:trace>
  <inkml:trace contextRef="#ctx0" brushRef="#br0" timeOffset="2870">12742 1418 0,'21'0'31,"1"0"-31,-1 0 16,0 0-16,0-21 16,0 21-16,-21-21 0,21 21 0,1-21 15,-22 0-15,21-1 0,0 22 16,-21-21-16,0 0 0,0 0 16,0 0-16,0 0 0,-21 21 31,0 0-31,-1 0 15,1 21-15,0-21 0,0 21 0,21 0 16,-21 0-16,0 0 0,-1 1 16,22 20-16,0-21 0,0 0 0,-21 0 15,21 1-15,0-1 16,0 0-16,0 0 0,0 0 16,0 0-16,0 1 0,21-22 15,-21 21-15,22-21 16,-1 0-16,0 0 0,0 0 15,0 0-15,0 0 0,1 0 16,20 0-16,-21-21 0,0-1 0,0 22 16,1-21-16,-1 0 0,0 21 15,0-21-15</inkml:trace>
  <inkml:trace contextRef="#ctx0" brushRef="#br0" timeOffset="3658.45">13250 1270 0,'0'21'32,"0"0"-32,0 1 15,0-1-15,0 0 0,0 0 16,0 0-16,-21 0 0,21 1 16,0-1-16,0 0 0,0 0 15,0 0-15,0 0 0,0 1 16,0-1-16,0 0 15,0-42 32,0 0-47,0-1 0,-21 22 16,21-21-16,0 0 0,0 0 16,0 0-16,0 0 0,0-1 0,0-20 15,0 21-15,21 0 0,0 0 16,0-1-16,-21 1 0,22 0 0,-1 0 15,0 0-15,0 0 0,0 21 0,0-22 16,1 22-16,-1 0 16,0 0-16,0 0 0,0 0 0,0 0 15,1 22-15,-1-22 0,0 21 16,-21 0-16,0 0 0,21 0 0,-21 0 16,0 1-16,0-1 0,21 0 0,-21 0 15,0 0-15,0 0 0,0 1 16,0-1-16,0 0 0,0 0 0,0 0 15,0 0-15,0 1 16,-21-22 0,0 0-1,21-22 17,0 1-32,0 0 0,0 0 15,0 0-15,0 0 0,0-1 0,0 1 16,21 0-16,0-21 0,0 21 0,-21-1 15,22 1-15,-1 0 0,0 0 16,0 0-16,0 0 0,0-1 0,1 1 16,-1 21-16,21 0 0,-21 0 15,0 0-15,1 0 0,20 0 0,-21 0 16,0 21-16,-21 1 0,21-1 16,-21 0-16,22 0 0,-22 21 0,0-20 15,0-1-15,0 21 0,0-21 0,-22 22 16,1-22-16,0 0 15,21 21-15,-21-21 0,0 1 0,21-1 16,0 0-16,-21-21 0,21 21 0,-22 0 16,22-42 15,22 21-15,-1-21-16,0 0 0</inkml:trace>
  <inkml:trace contextRef="#ctx0" brushRef="#br0" timeOffset="4106.18">14224 1461 0,'21'0'31,"0"0"-15,0 0-16,1 0 0,-1 0 15,0 0-15,21 0 0,-21 0 0,1-22 16,-1 22-16,0-21 0,0 0 16,0 21-16,0-21 0,1 0 0,-1 0 15,-21-1-15,0 1 0,21 0 16,-21 0-16,0 0 0,0 0 16,0-1-16,-21 22 15,0-21-15,-1 21 0,1 0 16,0 0-16,0 0 0,0 0 0,0 21 15,-1 1-15,1-1 0,0 0 16,0 0-16,0 0 0,0 22 0,-1-22 16,1 0-16,21 21 0,0-21 0,-21 1 15,21 20-15,0-21 0,0 0 16,0 0-16,0 1 0,0-1 0,21-21 16,0 21-16,1 0 0,-1-21 15,21 0-15,-21 0 0,22 0 0,-22 0 16,21 0-16,-21 0 0,22 0 0,-22 0 15,21 0-15,-21-21 16,0 0-16,22 0 0,-22-1 0,0 1 16,0 0-16,0 0 0</inkml:trace>
  <inkml:trace contextRef="#ctx0" brushRef="#br0" timeOffset="4675.85">14944 1143 0,'0'0'0,"0"-21"16,-22 21-1,22 21 1,0 0-16,-21-21 0,21 21 16,0 22-16,-21-22 0,21 0 0,0 0 15,0 22-15,0-22 0,0 0 16,0 21-16,-21-21 0,21 22 16,0-22-16,0 0 0,0 0 0,0 22 15,-21-22-15,21 0 0,0 0 16,0 0-16,0 0 0,0 1 15,0-1-15,-21-21 16,21-21 0,0-1-1,0 1 1,0-21-16,0 21 0,21 0 0,0-22 0,-21 22 16,21-21-16,0 21 0,0-22 0,1 1 15,20 0-15,-21-1 16,21 22-16,1-21 0,-22 21 0,21-1 15,1 1-15,-1 0 0,0 0 16,-21 0-16,22 21 0,-1 0 0,-21 0 16,22 0-16,-22 0 0,0 0 0,0 21 15,0 0-15,-21 21 0,0-20 16,0-1-16,0 21 0,0-21 0,0 22 16,0-22-16,0 21 0,0-21 15,0 0-15,0 22 0,0-22 16,0 0-16,0 0 0,0 0 0,0 1 15,0-1-15,0 0 0,0 0 0,-21 0 16,21 0-16,-21-21 16,21 22-1,0-44 17,0 1-32,0 0 0,0-21 15,21 21-15,0-1 0</inkml:trace>
  <inkml:trace contextRef="#ctx0" brushRef="#br0" timeOffset="5069.96">16065 127 0,'-21'0'16,"0"21"0,21 0-16,0 1 0,-21 20 0,21 0 15,0 1-15,0-1 0,0 21 16,-21-20-16,21 20 0,-21 1 16,21 20-16,0-20 0,0 21 0,-22-22 0,22 22 15,-21-22-15,21 1 16,0-1-16,0 1 0,0-1 0,-21-20 15,21 20-15,0-21 0,0 1 16,0-1-16,0-21 0,0 22 0,0-22 16,0 21-16,0-21 0,0 0 0,0 1 15,0-1-15,0 0 16,21-21 15,-21-21-31,21 0 0,-21-1 0,22 1 16,-1 0-16,0 0 0,0-21 15,0 20-15</inkml:trace>
  <inkml:trace contextRef="#ctx0" brushRef="#br0" timeOffset="5605.73">16743 1228 0,'0'0'0,"0"-21"0,0-1 15,0 1-15,0 0 16,-21 21 0,-1 0-1,1 0-15,0 0 0,0 0 0,0 21 16,-22 0-16,22-21 0,0 22 16,0-1-16,0 0 0,-22 0 0,22 0 15,21 0-15,-21 1 0,21-1 0,-21 0 16,21 0-16,0 0 0,0 0 15,21 1 1,0-22-16,0 0 0,1 0 16,20 0-16,-21 0 0,0 0 0,22 0 15,-22 0-15,0 0 0,0 0 0,21 0 16,-20 0-16,-1 0 16,0 0-16,0 21 0,0-21 15,0 0-15,-21 21 16,0 0-16,0 0 15,0 0-15,0 1 16,-21-22-16,0 21 0,0-21 16,0 0-16,0 21 0,-22-21 0,1 0 15,21 0-15,-22 0 0,1 21 16,21-21-16,-21 0 0,-1 0 0,22 0 16,0 0-16,-21 0 0,20 0 0,1 0 15,0 0-15,0 0 16,21-21 15,0 0-31,0 0 16,21-1-16</inkml:trace>
  <inkml:trace contextRef="#ctx0" brushRef="#br0" timeOffset="6010.15">15536 656 0,'0'0'0,"-21"0"0,21-21 31,42 21-31,-20 0 0,-1 0 0,21 0 16,0 0-16,1 0 0,-1 0 16,0 0-16,22 0 0,-1 0 0,1 0 15,-1 0-15,1 0 0,-1 0 16,1 0-16,-1 0 0,1 0 16,-1 0-16,1 0 0,-22 0 0,1 0 15,-1 0-15,0 0 0,-21 0 16,1 0-16,-1 0 0,0 0 15,-21 21 17,-21-21-17,0 0-15,-1 0 0,1 21 16,-21-21-16</inkml:trace>
  <inkml:trace contextRef="#ctx0" brushRef="#br0" timeOffset="7017.97">9313 2074 0,'0'0'0,"-21"0"0,0 0 16,0 0-16,0 0 0,-1 0 0,1 0 15,21-21-15,-21 21 0,0 0 16,42 0 46,0 0-62,0 0 0,1 0 0,-1 0 16,0 0-16,0 0 0,21 0 16,1 0-16,-1 0 0,0 0 0,22 0 15,-22 0-15,22 0 0,20 0 16,1 21-16,0-21 0,-1 0 0,22 0 16,-21 0-16,21 0 0,0 22 0,-1-22 15,1 0-15,21 0 0,-21 0 16,21 21-16,0-21 0,-21 0 0,21 0 15,-21 0-15,21 0 0,0 21 16,21-21-16,-21 0 0,21 0 0,0 0 16,-21 0-16,21 0 0,1 0 0,-1 0 15,0 0-15,-21 0 16,21 0-16,-21 0 0,21 0 0,-21 0 16,21 0-16,-21 0 0,0 21 0,22-21 15,-22 0-15,0 0 0,0 0 16,0 0-16,0 0 0,0 0 0,0 0 15,0 0-15,0 0 0,-22 0 16,22 0-16,-21 0 0,-21 0 0,21 0 16,0 0-16,-22 0 0,22 0 0,-21 0 15,-1 0-15,1 0 0,0 0 16,-22 0-16,1 0 0,-1 0 0,-20 0 16,-1 0-16,21 0 0,-41 0 15,20 0-15,0 0 0,-21 0 16,1 0-16,-1-21 0,0 21 0,0 0 15,0 0-15,-21-21 16,0 0 15,-21-1-15,0 22-16,0 0 0</inkml:trace>
  <inkml:trace contextRef="#ctx0" brushRef="#br0" timeOffset="7161.88">16954 2117 0,'0'0'0,"0"21"16,-21-21-16,0 0 15,21 21-15,-21-21 16,0 0 0,0 0-16,-1 0 15</inkml:trace>
  <inkml:trace contextRef="#ctx0" brushRef="#br0" timeOffset="146248.92">13801 2074 0,'0'-21'16,"0"0"15,0 0-15,0 0 15,0 0-15,21-1-1,-21 1 1,21 0-16,-21 0 16,0 0-1,21 0-15,-21-1 16,21 22-1,-21-21-15,0 0 0,0 0 16,21 21 0,-21-21-1,0 42 17,0 0-32,0 0 15,0 0-15,0 1 16,0-1-16,-21 0 0,21 0 0,0 0 15,0 0-15,0 1 0,0-1 16,-21 0-16,21 0 0,-21 0 0,21 0 16,-21 1-16,21-1 0,-21 0 0,21 21 15,0-21-15,-22 1 0,22-1 16,-21 0-16,21 21 0,-21-21 16,21 1-16,0 20 0,0-21 15,-21 0-15,21 22 0,-21-22 0,21 0 16,0 0-16,0 0 0,0 0 0,0 1 15,-21-1-15,21 0 0,-22 0 16,22 0-16,0 0 0,0 1 0,-21-1 16,21 0-16,-21 0 15,21 0-15,0 0 0,-21-21 16,21 22-16,-21-1 0,0 0 16,21 0-16,-22-21 15,22 21-15,-21-21 0,21 21 0,-21 1 16,0-22-16,21 21 15,-21 0-15,0-21 16,21 21-16,-22-21 0,22 21 16,-21-21-16,0 0 0,21 21 15,-21 1-15,0-22 0,0 21 16,-1-21-16,1 0 16,0 21-16,21 0 0,-21-21 15,0 0-15,0 0 0,21 21 0,-22-21 16,1 0-16,0 0 0,0 21 0,0-21 15,0 0 1,-1 22-16,1-22 0,0 0 0,0 0 16,0 21-16,0-21 0,-1 0 15,1 0-15,0 0 16,0 21-16,0-21 0,0 0 0,-1 0 16,1 0-16,0 0 15,0 0-15,0 21 0,0-21 0,-1 0 16,1 0-16,0 0 0,0 0 15,0 0-15,0 0 16,-1 0-16,1 0 0,0 0 0,-21 0 16,-1 0-1,22 0-15,0 0 0,0 0 0,0 0 16,0 0-16,-1 0 0,1 0 16,0 0-16,0 0 0,0 0 15,0 0-15,-1 0 0,1 0 16,0 0-16,0 0 0,0 0 15,0 0-15,-1 0 16,1 0-16,0 0 16,0 0-16,0 0 0,0-21 15,-1 21-15,1 0 0,0 0 16,0 0-16,0-21 0,0 21 16,-1 0-16,1 0 15,0-21-15,0 21 16,0 0-16,0 0 0,-1-22 15,1 22-15,0-21 16,0 21-16,0-21 16,0 21-16,-1 0 0,22-21 15,-21 21-15,0 0 0,21-21 16,-21 21-16,0-21 16,0 21-16,-1 0 0,22-22 15,0 1-15,-21 21 0,0 0 16,21-21-16,-21 0 15,0 21-15,0-21 16,21 0 0,-22 21-16,1-22 15,0 22-15,21-21 0,-21 21 16,21-21-16,-21 21 0,0-21 16,21 0-16,-22 21 0,1-21 0,0 21 15,21-22-15,-21 1 0,21 0 16,-21 0-16,0 21 0,21-21 0,-22 0 15,1-1-15,21 1 0,0 0 0,-21 0 16,0 0-16,21 0 0,-21-1 16,21 1-16,-21 0 0,21 0 15,-22 0-15,1 0 16,21-1-16,-21 1 0,0 0 16,21 0-16,-21 0 0,21 0 15,-21-1-15,-1 1 16,22 0-16,0 0 0,-21 0 15,21 0 1,-21 21-16,21-22 0,0 1 16,0 0-16,0 0 15,-21 21-15,21-21 16,-21 21-16,21-21 16,0-1-16,0 1 15,-21 0 1,21 0 31,-22 21 0,22 21-32,0 0 1,0 0-1,0 1-15,0-1 0,0 0 16,0 0-16,0 0 0,-21 0 0,21 1 16,0 20-16,0-21 0,-21 0 15,21 22-15,0-22 0,0 21 0,0-21 16,0 22-16,0-22 0,0 21 16,0-21-16,0 0 0,-21 1 0,21-1 15,0 0-15,0 0 0,0 0 16,0 0-16,0 1 0,0-44 62,0 1-46,0 0-16,0 0 16,0 0-16,0 0 0,0-1 0,0 1 15,0-21-15,21 21 0,-21 0 16,0-22-16,0 22 0,0 0 0,0 0 15,21-22-15,-21 22 0,21 0 16,-21 0-16,0 0 0,22 0 16,-22-1-16,21 1 0,-21 0 15,0 0-15,21 0 0,0 21 16,-21-21-16,21-1 0,-21 1 16,21 21-16,-21-21 15,22 21-15,-22-21 0,0 0 31,21 21-15,0 0 0,0 0-1,0 21 1,0-21-16,-21 21 0,22 0 16,-1-21-16,0 21 0,0 1 15,0-22-15,0 21 0,1 0 16,-1-21-16,-21 21 0,21-21 0,0 21 15,0-21-15,0 21 0,1 1 16,-1-22-16,0 21 16,0 0-1,0-21 32,-21 21 31</inkml:trace>
  <inkml:trace contextRef="#ctx0" brushRef="#br0" timeOffset="154422.57">1291 3514 0,'0'0'0,"0"-21"15,-21-1 1,21 1-16,0 0 16,0 0-16,0 0 15,0 0-15,0-1 16,0 1-16,0 42 62,0 1-62,0-1 16,0 21-16,0-21 16,0 22-16,0-22 0,0 21 15,0 0-15,0 1 0,0-1 16,0 0-16,0 1 0,0-1 0,0 22 15,0-22-15,0 21 0,0-20 16,0-1-16,0 22 0,0-22 0,0 0 16,0 1-16,0-1 0,0-21 15,0 21-15,0-20 0,0-1 0,0 0 16,0 0-16</inkml:trace>
  <inkml:trace contextRef="#ctx0" brushRef="#br0" timeOffset="154914.09">1587 4106 0,'0'43'16,"22"-43"0,-1 0-1,0-21 1,0 21-16,-21-22 0,0 1 16,21 0-16,-21 0 15,0 0-15,0 0 0,0-1 16,0 1-16,-21 21 15,0 0-15,0 0 16,0 0-16,-1 0 16,22 21-16,-21 1 15,21-1-15,0 0 16,0 0-16,0 0 16,21-21-1</inkml:trace>
  <inkml:trace contextRef="#ctx0" brushRef="#br0" timeOffset="162661.38">2921 3366 0,'0'0'0,"-21"-22"0,0 22 15,42 0 16,0-21-31,21 21 0,1 0 16,-1 0-16,21-21 0,22 21 0,0 0 16,-1-21-16,1 0 0,0 21 15,21 0-15,-22-21 0,-20 21 0,20 0 16,-41 0-16,20 0 0,-42 0 16,22 0-16</inkml:trace>
  <inkml:trace contextRef="#ctx0" brushRef="#br0" timeOffset="162933.24">3302 3366 0,'0'0'0,"0"-22"32,21 22-17,0 0-15,-21 22 0,21-1 16,1 0-16,-1 21 0,-21 1 15,0-1-15,0 21 0,21-20 0,-21 20 16,0 1-16,0-1 0,0 1 16,0-1-16,-21 1 0,0-1 0,-1 1 15,22-22-15,-21 0 0,0 1 16,0-1-16,21-21 0,0 0 0,0 1 16,0-1-16,21-42 31,21-1-31,-20 1 0</inkml:trace>
  <inkml:trace contextRef="#ctx0" brushRef="#br0" timeOffset="163310.31">3852 3979 0,'0'0'0,"0"64"31,0-43-31,0 0 0,21-21 15,1 0 1,-1 0-16,21 0 0,-21 0 16,0-21-16,1 0 0,20 0 15,-21 0-15,0-1 0,22 1 0,-22 0 16,-21 0-16,0 0 0,0 0 0,0-1 16,0 1-16,0 0 15,-21 21-15,-22 0 0,22 0 0,-21 0 16,21 21-16,-22 0 0,1 1 15,21-1-15,-22 0 0,22 21 0,0 1 16,0-1-16,21 0 0,0-21 16,0 22-16,0-1 0,0-21 15,0 22-15,0-22 0,21 0 0,0 0 16,0 0-16,1 0 0,-1-21 16,21 0-16,-21 0 0,22 0 0,-22 0 15,0 0-15,21 0 0,-21-21 16,22 0-16,-1 0 0</inkml:trace>
  <inkml:trace contextRef="#ctx0" brushRef="#br0" timeOffset="163509.2">4530 3852 0,'0'0'0,"42"22"31,-21-1-31,0 0 0,0 21 0,1-21 16,-22 1-16,21 20 0,0-21 0,21 21 15,-21-20-15,1-1 0,-1 0 16,0 0-16,-21 0 0,21 0 0,0-21 16,0 22-16,1-22 15,-1 0-15,-21-22 16,21 1-16</inkml:trace>
  <inkml:trace contextRef="#ctx0" brushRef="#br0" timeOffset="163709.07">5038 3831 0,'-85'43'16,"43"-22"-1,20 0-15,-20 21 0,0 1 0,-1-1 16,1 0-16,0 1 0,-1-1 16,1 0-16,0-21 0,21 22 0,-1-1 15,1-21-15,21 0 0,0 1 0,0-1 16,0 0-16,21-21 15,1 0-15,20 0 0,-21-21 0,21 0 16</inkml:trace>
  <inkml:trace contextRef="#ctx0" brushRef="#br0" timeOffset="163985.92">5313 3408 0,'0'0'0,"21"-21"0,-21-22 15,0 65 1,0-1-16,0 21 16,0 0-16,0 1 0,0-1 15,0 0-15,0 22 0,0-22 0,0 22 16,0-22-16,0 22 0,0-1 0,0-21 16,0 22-16,0-22 0,0 1 15,0-1-15,0-21 0,0 21 16,0-20-16,0-1 0,21 0 15,0 0-15,0-21 0,1 0 16,-1 0-16,0 0 0,-21-21 16,21 21-16,0-21 0,0-22 0</inkml:trace>
  <inkml:trace contextRef="#ctx0" brushRef="#br0" timeOffset="164149.01">5143 3852 0,'0'0'0,"-21"0"0,42 0 32,1 0-32,-1 0 0,0 0 15,21 0-15,-21 0 0,22 0 0,20-21 16,-20 21-16,-1-21 0,21 0 16,1 0-16</inkml:trace>
  <inkml:trace contextRef="#ctx0" brushRef="#br0" timeOffset="164393.47">6731 3281 0,'-64'106'16,"64"-85"-16,-21 21 15,21 22-15,-21-22 0,21 0 16,0 22-16,0-22 0,0 1 0,0-1 15,0 21-15,0-20 0,0-1 0,0 0 16,0 1-16,-21-1 0,21-21 16,0 22-16,0-22 0,0 0 0,0 0 15,0 0-15,21-21 16,0 0-16,0-21 0</inkml:trace>
  <inkml:trace contextRef="#ctx0" brushRef="#br0" timeOffset="164902.04">6604 3408 0,'0'0'0,"-21"-21"0,21 0 0,0-1 0,0 1 16,0 0-16,21 0 0,0 21 16,21 0-16,1-21 0,-1 21 0,0 0 15,22 0-15,-22 0 0,22 21 0,-22 0 16,0-21-16,1 42 0,-22-20 15,0-1-15,0 0 0,-21 21 0,0-21 16,-21 22-16,0-22 16,0 0-16,-22 21 0,1-20 0,0-1 15,-22 0-15,22-21 0,0 21 0,-1 0 16,1-21-16,21 0 0,-22 0 16,43-21-1,43 21 1,-22 0-16,42-21 0,-20 21 0,-1 0 15,22 0-15,-1 0 0,-21 0 0,1 0 16,20 0-16,-20 21 0,20 0 16,-21 0-16,22 1 0,-22-1 15,1 0-15,-1 21 0,-21-21 16,0 1-16,-21 20 0,0-21 0,0 21 16,0-20-16,-21 20 0,-21-21 0,21 0 15,-22 0-15,-20 1 0,20 20 16,1-42-16,-21 21 0,20 0 0,-20-21 15,-1 0-15,22 21 0,-22-21 0,22 0 16,0 0-16,-1 0 0,22 0 16,-21 0-16,21 0 0,0 0 0,21-21 15,0 0-15,0 0 16,21 21-16,0-21 0,0 0 0,21-1 16,-20 1-16</inkml:trace>
  <inkml:trace contextRef="#ctx0" brushRef="#br0" timeOffset="165597.65">8022 3683 0,'0'0'0,"-21"0"32,-21 0-32,20 21 0,1-21 0,-21 21 15,21 1-15,-22-1 0,22 0 16,-21 0-16,21 21 0,0-20 0,21-1 15,0 0-15,0 0 0,0 0 0,0 0 16,0 1-16,21-1 16,0-21-16,21 0 0,-21 0 15,1 0-15,-1 0 0,21 0 16,-21 0-16,0 0 0,1 0 0,-22-21 16,0-1-16,0 1 0,0 0 15,0-21-15,0 21 0,0-1 16,0 1-16,0-21 0,0 21 0,0-22 15,21 1-15,0 21 0,0-21 16,0 20-16,22 1 0,-22 0 0,21 0 16,0 21-16,1 0 0,-22 0 0,21 0 15,1 0-15,-22 21 0,0 0 16,21 0-16,-21 1 0,1-1 16,-22 21-16,0-21 0,0 0 0,0 22 15,0-22-15,0 21 0,0-21 16,-22 22-16,1-22 0,0 0 0,0 21 15,0-20-15,0-22 0,-1 21 16,22 0-16,-21-21 0,42-21 31,1 21-31,-1-21 0,21-1 16,-21 1-16,0-21 0,1 21 0,20 0 16,-21-22-16,0 1 0,22 0 15,-22 20-15,0-20 0,0 0 0,0-1 16,0 1-16,1 21 0,-22-21 15,0 20-15,-22 65 32,1-22-32,0 21 0,0-21 15,0 22-15,0-1 0,21 0 16,0-20-16,0 20 0,0-21 0,0 21 16,0-20-16,0-1 0,0 0 15,21 0-15,21 0 0,-21-21 0,22 0 16,-22 0-16,21 0 0,0 0 0,1 0 15,-1 0-15,0-21 0,1 21 16,-22-21-16,21 0 0,-21 0 0</inkml:trace>
  <inkml:trace contextRef="#ctx0" brushRef="#br0" timeOffset="166525.2">1503 5990 0,'0'0'0,"-21"-21"0,-22-64 31,22 43-31,21 21 0,-21 0 0,21 0 16,0-1-16,0 1 0,0 0 0,0 0 15,0 0-15,21 21 0,0 0 16,0 0-16,22 0 0,-22 21 0,21 0 16,1 21-16,-1 1 0,0-1 15,-21 0-15,1 22 0,-1-22 16,-21 1-16,0 20 0,0-21 16,-43 22-16,22-22 0,-21 22 15,0-22-15,-1 0 0,1 1 0,0-1 16,-1-21-16,1 0 0,0 1 15,-1-22-15,1 0 0,21 0 0,0 0 16,-1-22-16,1 1 0,21 0 16,0 0-16,0-21 0,0 20 0,0-20 15,21 21-15,1-21 0,-1 20 16,0 1-16,21 0 0,1 0 16,-22 21-16,21 0 0,0 0 15,1 0-15,-1 21 0,0 0 16,1 0-16,-1 1 0,-21 20 0,0-21 15,1 21-15,-1 1 0,0-1 16,-21 0-16,21 1 0,-21-22 0,0 21 16,0-21-16,0 1 0,0-1 15,0 0-15,21-21 0,0 0 16,1 0-16,-1 0 16,0 0-16</inkml:trace>
  <inkml:trace contextRef="#ctx0" brushRef="#br0" timeOffset="166689.14">2519 6223 0,'0'-21'0,"0"42"0,0-63 31,21 42 0,0 0-31,0-21 16,22-1-16,-22 22 0</inkml:trace>
  <inkml:trace contextRef="#ctx0" brushRef="#br0" timeOffset="166941.99">3768 5440 0,'0'0'0,"0"-21"0,0 0 0,-22 21 16,1 0-16,0 0 15,0 42-15,0-21 0,21 21 16,-21 22-16,21-1 0,0 1 0,0-1 16,0 1-16,0-1 0,0 1 15,-22-1-15,22 1 0,0-22 0,-21 1 16,21 20-16,0-21 0,0-20 16,0 20-16,0-21 0,0 21 0,21-20 15,1-22 1,-1 0-16</inkml:trace>
  <inkml:trace contextRef="#ctx0" brushRef="#br0" timeOffset="167281.96">3154 5842 0,'0'0'16,"-43"-42"-16,22-22 0,-21 1 0,21 20 0,0 1 15,-1-21-15,22 20 0,0 22 16,22-21-16,-1-1 0,0 22 0,21 0 15,22 0-15,-1 0 0,1 21 16,20 0-16,1 0 0,21 0 16,-21 21-16,-1 21 0,1 1 15,-22-1-15,22 21 0,-43 1 0,22-1 16,-22 1-16,-21-1 0,1 1 0,-22-1 16,0 1-16,-22-1 0,-20 1 15,21-1-15,-21-20 0,-22-1 0,1 22 16,20-22-16,-20 0 0,-1-21 15,1 22-15,-1-22 0,1 0 0,20 0 16,1-21-16,0 0 0,-1 0 0,22 0 16,0 0-16,0 0 0,21-21 15,0 0-15,0 0 0,21 0 16,0-22-16,0 22 0,22 0 16,-22-21-16,21 20 0,22 1 0</inkml:trace>
  <inkml:trace contextRef="#ctx0" brushRef="#br0" timeOffset="167669.74">4276 6033 0,'0'0'16,"0"-43"-16,0 22 0,-22 0 0,22 0 15,0-22-15,0 22 16,0-21-16,22 21 0,-1-22 0,0 22 15,0 0-15,21 0 0,-20 21 16,20 0-16,0 0 0,22 21 0,-22 0 16,0 0-16,1 22 0,-1-1 0,0 0 15,1-20-15,-22 20 0,0 0 16,0 1-16,0-22 0,-21 21 0,0-21 16,0 0-16,0 1 0,0-1 15,-21 0-15,21 0 0,-21-21 0,0 0 16,0 21-16,0-21 0,-1 0 15,1 0-15,21-21 16,0 0-16,0 0 16,0 0-16,0-1 0,0 1 0,0-21 15,0 21-15,21 0 0,1-22 16,-1 22-16,0 0 0,0 0 0,0 0 16,22-1-16,-22 1 0,0 0 15,0 0-15,0 21 0</inkml:trace>
  <inkml:trace contextRef="#ctx0" brushRef="#br0" timeOffset="168037.55">5313 5715 0,'0'21'16,"-21"-21"-16,-1 21 0,22 1 16,-21-1-16,0 21 0,0-21 15,21 0-15,0 22 0,-21-22 0,21 21 16,-21-21-16,21 1 0,0 20 15,0-21-15,0 0 0,0 0 0,21 1 16,0-22-16,0 0 0,0 0 16,22 0-16,-22 0 0,0 0 15,21 0-15,-21 0 0,22 0 0,-22-22 16,0 1-16,21 21 0,-20-21 0,-22 0 16,0-21-16,0 20 0,0 1 15,0-21-15,0 21 0,-22-22 0,-20 22 16,21-21-16,-21 21 15,20 0-15,-20-1 0,0 1 0,21 21 16,-22 0-16,22 0 0,-21 0 0,21 0 16,-1 0-16,22 21 0,0 1 15,0-1-15,0 0 0,0 0 16,22-21-16,-1 21 0,0-21 16,21 0-16,1 0 0,-1 0 0,0 0 15</inkml:trace>
  <inkml:trace contextRef="#ctx0" brushRef="#br0" timeOffset="168337.37">5990 5673 0,'0'0'15,"0"21"1,0 21-16,0-21 16,0 22-16,-21-1 0,21 0 0,-21 1 15,21-1-15,-21 22 0,21-1 16,0 1-16,0 20 0,0-20 0,0 20 15,0 1-15,0 0 0,0-22 0,0 22 16,0 0-16,-22-1 0,22-20 16,0 20-16,-21-20 0,21-1 0,0 1 15,0-1-15,0 1 0,0-22 16,0 1-16,0-1 0,0-21 0,0 21 0,21-20 16,1-22-1,-22-22 1,0 1-16,21 0 0,-21 0 0,21-21 15,-21-1-15,0-20 0,0 20 16,0-20-16</inkml:trace>
  <inkml:trace contextRef="#ctx0" brushRef="#br0" timeOffset="168575.24">5842 6181 0,'0'0'0,"-21"-64"0,21 1 0,-21-1 15,21 22-15,-22 0 0,22-1 0,0 1 16,0 0-16,0 20 0,22 1 15,20 0-15,-21 0 0,21 21 0,-20 0 16,20 0-16,0 0 0,1 0 16,-1 21-16,-21 0 0,21 0 0,-20 1 15,-1-1-15,0 0 0,-21 0 0,0 0 16,0 0-16,0 1 0,-21 20 16,0-21-16,-1-21 0,-20 21 0,21 0 15,-21 1-15,-1-1 0,1-21 0,21 0 16,-22 21-16,22-21 0,0 0 15,0 0-15</inkml:trace>
  <inkml:trace contextRef="#ctx0" brushRef="#br0" timeOffset="169405.76">6964 5080 0,'0'0'0,"0"106"31,0-64-31,0 1 0,0 20 0,0-21 0,0 22 16,0 21-16,-21-22 0,-1 1 16,1-1-16,0 1 0,0-1 0,-21-21 15,20 1-15,1-1 0,-21 0 16,21 1-16,-22-22 0,22 0 15,0 0-15,0-21 0,21-21 32,0 0-32,0 0 15,0-22-15,21 1 0,0 21 0,-21-21 16,21-1-16,-21 1 0,0 0 16,0-1-16,0 22 0,22-21 0,-1 42 15,-21 42 1,21-21-16,-21 0 15,21 22-15,-21-1 0,21 0 0,-21 1 16,0-1-16,21-21 16,-21 22-16,22-22 0,-1 21 0,0-21 15,-21 0-15,21 1 0,21-22 0,-20 21 16,-1-21-16,21 0 0,0 0 16,1 0-16,-22 0 0,21 0 0,1-21 15,-1-1-15,0 1 0,1 0 0,-1 0 16,0-21-16,1-1 0,-1 1 15,-21 0-15,0-22 0,0 1 0,-21-1 16,22 1-16,-22-1 0,0 1 16,0-1-16,-22-21 0,1 22 0,-21-1 15,21 1-15,-22-1 0,1 22 0,0 0 16,-1-1-16,1 22 16,0 0-16,-1 21 0,-20 0 0,21 0 15,-1 21-15,1 0 0,0 22 16,-1-1-16,1 0 0,21 22 0,0-22 15,21 22-15,0-1 0,0 1 16,0-22-16,0 22 0,21-1 0,0 1 16,0-22-16,0 21 0,22-20 0,-1-22 15,0 21-15,1-21 0,20 1 16,-21-1-16,22-21 0,-1 0 0,-20 0 16,20 0-16,1 0 0</inkml:trace>
  <inkml:trace contextRef="#ctx0" brushRef="#br0" timeOffset="169824.98">8128 5503 0,'0'0'15,"0"-21"-15,-21 21 16,0 21-16,-1 1 16,1-1-16,0 0 0,0 21 0,0-21 15,0 22-15,21-1 0,-22-21 0,1 22 16,21-1-16,0-21 0,0 21 15,0-20-15,0-1 0,0 0 0,0 0 16,21 0-16,1 0 0,-1-21 0,0 0 16,0 22-16,0-22 15,22 0-15,-22 0 0,21 0 0,-21 0 16,0-22-16,22 22 0,-22-21 0,0 0 16,0 0-16,0 0 0,-21-22 15,0 22-15,0-21 0,0 21 0,0-22 16,0 1-16,-21 21 0,0-21 0,0 20 15,0 1-15,0 0 0,-1 0 16,-20 21-16,21 0 0,-21 0 0,20 0 16,-20 0-16,21 0 0,0 21 15,0-21-15,-1 0 0,22 21 0,22-21 32,20 0-32,-21 0 0,21 0 15,1 0-15,-1 0 0,0-21 0,1 0 16,-1 21-16,0-21 0,1 0 0,-22 21 15,21-22-15</inkml:trace>
  <inkml:trace contextRef="#ctx0" brushRef="#br0" timeOffset="170705.51">8594 5461 0,'0'0'0,"21"0"0,21 0 16,-21 0-16,0 0 0,1 0 0,-22 21 15,0 0-15,0 1 0,0-1 16,0 0-16,0 21 0,0-21 0,0 22 16,0-22-16,0 0 0,-22 21 0,22-20 15,-21 20-15,21-21 16,0 0-16,0 0 0,0 1 0,0-1 15,0 0-15,0 0 0,21-21 16,1 0 0,-1 0-16,21 0 0,-21 0 0,0-21 15,1 21-15,20-21 0,-21 0 0,21-1 16,-20-20-16,20 21 0,-21 0 16,0-22-16,0 22 0,1 0 0,-1 0 15,-21 0-15,21 0 0,-21 42 31,0 0-15,-21 0-16,21 0 0,-21 0 16,21 1-16,0-1 0,0 0 15,0 0-15,0 0 0,0 0 16,21 1-16,0-22 16,0 0-16,0 0 0,0 0 0,22 0 15,-22 0-15,0 0 0,0 0 0,0 0 16,1 0-16,-1-22 0,0 1 15,0 21-15,-21-21 0,0 0 0,0-21 16,0 20-16,0 1 0,0-21 0,0 0 16,0 20-16,-21-20 0,0 21 15,0-21-15,21 20 0,-22 1 0,1 0 16,0 0-16,21 0 0,0 0 16,0-1-16,0 1 15,21 21 1,0 0-16,1 0 0,-1 0 15,21 0-15,-21 0 0,22 0 16,-1 0-16,0 21 0,1-21 0,-1 22 16,0-1-16,22 21 0,-43-21 0,21 0 15,1 22-15,-22-22 0,0 0 16,0 21-16,-21-20 0,0 20 0,21-21 16,-21 0-16,0 22 0,0-22 0,0 0 15,0 0-15,0 0 16,-21-21-1,0 0-15,0 0 16,0 0-16,21-21 16,0 0-16,-22-21 0,22 20 15,0 1-15,0-21 0,22 0 0,-1-1 16,0 1-16,0 0 0,21-1 16,1 1-16,-1 0 0,22-1 0,-22 22 15,21 0-15,-20 0 0,20 0 0,-20 21 16,-1 0-16,0 0 15,1 21-15,-22-21 0,0 42 0,0-21 0,0 0 16,-21 22-16,21-1 0,-21 0 16,0-20-16,0 20 0,0 0 15,0 1-15,-21-22 0,0 21 0,21-21 16,-21 22-16,0-22 0,21 0 16,-21-21-16,21 21 0,21-42 46,-21 0-46,21 0 0,21-1 0</inkml:trace>
  <inkml:trace contextRef="#ctx0" brushRef="#br0" timeOffset="171065.3">11261 5292 0,'0'0'15,"0"-21"-15,0-1 0,0 1 16,-22 21-16,1 0 0,0 0 15,0 0-15,0 0 0,-22 21 16,22-21-16,-21 22 0,21-1 0,-22-21 16,22 21-16,0 0 0,0 0 0,21 0 15,0 1-15,0-1 16,21-21-16,0 0 0,0 0 16,22 21-16,-22-21 0,21 0 0,1 0 15,-1 0-15,0 0 16,1 0-16,-22 0 0,21 0 0,0 0 15,-20 21-15,-1-21 0,0 21 0,21-21 16,-21 21-16,-21 1 0,22-22 16,-22 21-16,21 0 0,-21 0 15,0 0-15,0 0 0,-21 1 16,-1-22-16,1 21 0,-21-21 16,21 21-16,-22-21 0,1 0 0,0 21 15,-1-21-15,1 0 0,-21 0 0,-1 21 16,1-21-16,-1 21 0</inkml:trace>
  <inkml:trace contextRef="#ctx0" brushRef="#br0" timeOffset="172297.78">1566 7684 0,'0'0'0,"-21"0"0,0 0 0,0 0 15,21-22-15,-21 22 16,21-21-16,-22 21 0,22-21 16,0 0-16,22 0 15,-1 21-15,0 0 16,0 0-16,0 0 0,22 0 16,-22 21-16,0 0 0,0 0 0,0 0 15,0 1-15,1 20 16,-22 0-16,0 1 0,0-1 0,0 0 15,-22 1-15,1 20 0,0-21 16,0 1-16,0-1 0,-22-21 0,22 22 16,0-22-16,0 0 0,0-21 15,0 21-15,-1-21 0,1 0 16,21-21 0,0 0-16,0 0 0,0-1 0,0 1 15,21 0-15,1 0 0,-1 0 16,0 0-16,0 21 0,0-22 15,22 1-15,-22 0 0,21 21 0,-21 0 16,22 0-16,-1 0 0,-21 0 16,21 21-16,1 22 0,-22-22 15,0 21-15,21 0 0,-42 1 0,0-1 16,0 0-16,0 1 0,0-1 16,0 0-16,-42 1 0,21-1 0,-21-21 15,20 22-15,-20-22 0,-21 0 16,20 0-16,1-21 0,0 0 0,-1 21 15,-20-21-15,20 0 0,1 0 16,0 0-16,-1-21 0,1 0 0,0 0 16,-1 0-16,22-1 0,0 1 15,0 0-15,0 0 0,0-21 16,21 20-16,0 1 0,0-21 16,0 21-16,0-22 0,0 22 15,0 0-15,21 0 0,0 0 0</inkml:trace>
  <inkml:trace contextRef="#ctx0" brushRef="#br0" timeOffset="172495.68">2476 7980 0,'0'0'0,"22"0"0,-22-21 16,21 21 31,0 0-32</inkml:trace>
  <inkml:trace contextRef="#ctx0" brushRef="#br0" timeOffset="172925.42">3217 7303 0,'43'63'15,"-43"-21"1,21 22-16,-21-1 0,21 1 0,0-1 15,-21 22-15,0 0 0,0-1 16,0 1-16,0 0 0,0-1 0,0-20 16,0-1-16,0 1 0,-21-1 0,0-20 15,21-1-15,0 0 0,0-20 16,0-1-16,0 0 0,0-42 16,0 0-1,0-1-15,0 1 16</inkml:trace>
  <inkml:trace contextRef="#ctx0" brushRef="#br0" timeOffset="173765.94">3111 7874 0,'0'0'0,"-21"-63"0,0 20 15,0-20-15,21-1 0,0 1 16,0 20-16,0 1 0,0 0 0,42-1 16,-21 22-16,22 0 0,-1 0 15,0 21-15,22 0 0,-1 21 0,1 0 16,-1 0-16,1 1 0,-22 20 15,1 0-15,-1 1 0,0-22 16,-42 21-16,0 0 0,0 1 0,0-1 16,-42 0-16,0 1 0,-1-22 15,1 21-15,-22 1 0,1-22 0,-1 21 16,1-21-16,21 0 0,-1-21 16,1 0-16,0 0 0,20 0 0,1 0 15,0-21-15,0 21 0,21-21 0,0 0 16,0 0-16,0 0 0,0-1 15,21 22-15,0 0 0,22 0 16,-22 22-16,21 20 0,0-21 16,1 21-16,-1 1 0,22 20 0,-22-20 15,0-1-15,1 21 0,-1-20 16,0-1-16,-21 0 0,22-20 16,-22 20-16,21-21 0,-21 0 0,22 0 15,-22 1-15,21-1 0,-21-21 0,22 0 16,-22 0-16,21 0 0,-21 0 15,22 0-15,-1-21 0,-21-1 0,22 1 16,-1 0-16,0 0 0,-21-21 16,22 20-16,-1-20 0,-21 21 0,0-21 15,1-1-15,-1 1 0,-21 21 0,0-22 16,0 1-16,0 21 0,0-21 16,0 20-16,-21 1 0,-1 0 0,1 0 15,0 21-15,0 0 0,-21 0 16,20 0-16,1 21 0,0 0 15,-21 22-15,21-1 0,-1-21 0,1 21 16,0 1-16,0-1 0,21 0 0,0 1 16,-21-1-16,21 0 0,0-20 15,0-1-15,0 0 0,0 0 0,21 0 16,0 0-16,0-21 16,0 0-16,22 0 0,-22 0 0,0-21 15,21 0-15,-20 0 0,20 0 0,-21-22 16,21 22-16,-20-21 0,-1 0 15,0-1-15,0 1 0,0 21 16,-21-22-16,0 1 0,0 21 0,0 0 16,21 0-16,-21 42 15,0 0 1,0 0-16,0 21 0,0-20 0,0 20 16,0 0-16,0-21 0,0 22 15,0-22-15,0 21 0,0-21 0,0 1 16,22-1-16,-22 0 0,21 0 0,0 0 15,21-21-15,1 0 0,-1 0 16,0 0-16,1 0 0,-1 0 0,21 0 16,1 0-16,-22-21 0,22 0 0,-22 0 15,22 0-15,-22-1 16,0 1-16,22-21 0,-43 21 0</inkml:trace>
  <inkml:trace contextRef="#ctx0" brushRef="#br0" timeOffset="174391.52">5461 8107 0,'0'0'0,"-85"-85"31,43 85-31,21 0 0,-22 0 16,22 0-16,-21 0 0,21 21 16,-22 1-16,22-1 0,0 21 0,0-21 15,0 22-15,0-22 0,21 21 0,0-21 16,-22 22-16,22-22 0,0 21 16,0-21-16,0 0 0,0 1 15,0-1-15,22 0 0,-1-21 0,0 0 16,0 0-16,21 0 0,-20 0 0,20 0 15,-21 0-15,21 0 0,1-21 16,-1 0-16,-21-1 0,22 1 0,-22-21 16,0 0-16,0-1 0,0 1 0,0 0 15,-21-22-15,0 22 0,0-22 16,0 1-16,0-1 0,0 22 0,0-22 16,-21 22-16,21-21 0,-21 41 0,21-20 15,0 21-15,0 0 0,-21 21 16,0 0-16,21 21 0,0 0 15,0 64 1,0-43-16,0 22 0,0-22 16,0 21-16,0 1 0,0-22 0,0 22 15,0-22-15,21 22 0,0-22 0,0 0 16,-21 1-16,21-22 0,1 21 16,20-21-16,-21 0 0,21-21 0,-20 22 15,20-22-15,0 0 0,1 0 0,-22 0 16,21-22-16,0 22 0,1-21 15,-22 0-15,21 0 0,-21 0 0,1-22 16,-1 22-16,0-21 0,0 21 0,-21-22 16,21 22-16,-21-21 0,0 21 15,0 0-15,0 42 32,0 0-32,0 0 0,0 0 15,0 22-15,0-22 0,0 0 0,0 21 16,0-21-16,0 1 0,0-1 0,0 21 15,0-21-15,0 0 16,0 1-16,21-22 16,1 0-16,-22-22 15,21 22-15,-21-21 0,21 0 0,-21 0 16,0 0-16</inkml:trace>
  <inkml:trace contextRef="#ctx0" brushRef="#br0" timeOffset="174537.43">6181 7832 0,'0'0'0,"-22"0"0,-41 0 32,42 0-32,21 21 0,-21-21 0,21 21 15,0 0-15,0 0 16,21 1 0,0-22-16,0 0 0,0 21 15</inkml:trace>
  <inkml:trace contextRef="#ctx0" brushRef="#br0" timeOffset="174825.36">6519 8065 0,'0'0'0,"-84"105"32,84-83-32,-22-1 0,1 0 0,21 21 0,-21-21 15,21 1-15,0-1 0,0 0 16,0 0-16,21 0 0,0-21 15,1 0-15,-1 0 0,21 0 0,-21 0 16,0 0-16,22 0 0,-22-21 0,21 21 16,-21-21-16,22 0 0,-22 0 15,-21-1-15,21 1 0,-21-21 0,0 21 16,0 0-16,0-22 0,0 22 16,-21-21-16,0 21 0,0-1 15,-1 1-15,1 0 0,-21 21 0,21 0 16,0-21-16,-1 21 0,1 0 0,0 0 15,0 0-15</inkml:trace>
  <inkml:trace contextRef="#ctx0" brushRef="#br0" timeOffset="175225.32">7535 7154 0,'0'0'0,"0"-21"0,0 0 16,0 0-16,-21 21 0,21 21 16,0 0-16,0 43 15,0-22-15,0 22 0,0-1 0,0 1 16,0-1-16,0 22 0,0-22 16,0 1-16,0-1 0,-21-20 0,21 20 15,0-21-15,-21 1 0,21-1 0,0 0 16,0-20-16,0-1 0,0 0 15,21-21 1,-21-21-16,0 0 0,0-1 0,0 1 16</inkml:trace>
  <inkml:trace contextRef="#ctx0" brushRef="#br0" timeOffset="175713.25">7197 7408 0,'0'0'0,"-43"-42"0,22-21 16,21 20-16,0 1 0,0 0 0,0-1 15,0 1-15,0 21 0,21-22 0,0 43 16,1-21-16,20 21 0,0 0 16,1 0-16,-1 0 0,0 21 0,22 1 15,-22-1-15,0 0 0,1 21 0,-1-21 16,-21 22-16,0-1 0,-21 0 16,0 1-16,0-1 0,-21 0 15,-21 1-15,0-22 0,-1 21 0,1-21 16,0 22-16,-1-43 0,22 21 15,-21 0-15,-1-21 0,22 0 0,0 0 16,21-21-16,0 0 16,21 21-16,0-21 0,1-1 15,41 1-15,-21 21 0,22 0 0,-1 0 16,22 0-16,0 21 0,-22 1 16,22-1-16,0 0 0,-22 0 0,1 21 15,-1-20-15,-21 20 0,1-21 0,-1 21 16,-21 1-16,0-22 0,-21 21 15,0 1-15,-21-1 0,0-21 0,-21 21 16,-22 1-16,22-22 0,-22 0 16,1 0-16,-1 0 0,-20 1 0,20-1 15,1-21-15,-1 0 0,1 0 16,20 0-16,1 0 0,0-21 0,21-1 16,-1-20-16,22 0 0,0-1 0,0 1 15,22-21-15,-1 20 0,21 1 16,0-22-16,1 22 0,20 0 0,1-1 15,-1 1-15,1 0 0,-1 21 0,1-1 16</inkml:trace>
  <inkml:trace contextRef="#ctx0" brushRef="#br0" timeOffset="176069.17">8445 7620 0,'0'42'0,"0"-84"0,22 106 0,-22-22 0,0-21 16,0 21-16,0-20 0,0 20 15,0-21-15,0 21 0,0-20 16,0-1-16,0 0 0,0 0 15,21-21-15,0 0 16,0 0-16,0-21 0,0 0 16,22 0-16,-22-1 0,0 1 0,21 0 15,-20-21-15,-1 21 0,0-22 0,21 22 16,-21-21-16,1 21 0,-22-1 16,21 1-16,0 0 0,-21 0 15,21 21 1,-21 21-16,0 0 0,0 22 15,0-22-15,0 0 16,0 0-16,0 0 0,0 0 0,0 22 16,0-22-16,21 0 0,-21 0 0,0 0 15,21 1-15,1-1 0,-1 0 16,0-21-16,0 0 0,21 0 0,-20 0 16,-1 0-16,21 0 0,0 0 0,-20-21 15,20 0-15,-21-1 0,21 1 16,-20 0-16,-1-21 0,0-1 0,0 1 15</inkml:trace>
  <inkml:trace contextRef="#ctx0" brushRef="#br0" timeOffset="176301">9483 7197 0,'0'0'0,"0"-64"15,0 22-15,21 0 0,-21 20 0,0 1 16,0 0-16,0 0 0,0 42 16,0 0-16,0 0 15,0 22-15,0-1 0,-21 22 0,21-1 16,-22 1-16,22-1 0,-21 1 15,21-1-15,0 1 0,-21-1 0,21 1 16,0-22-16,0 21 0,0-20 0,0-1 16,0-21-16,0 22 0,0-22 0,0 0 15,21 0-15,0-21 16,1 0-16,-1 0 0,0 0 0,0-21 16,21 0-16,1 0 0,-22-1 0,21-20 15,1 0-15,-22-1 0,21 1 16</inkml:trace>
  <inkml:trace contextRef="#ctx0" brushRef="#br0" timeOffset="176525.02">9969 7027 0,'0'0'16,"0"-63"-16,0-1 0,0 43 0,0-21 0,0 21 15,-21 42 1,0 21-16,0-21 16,0 43-16,0-22 0,21 22 0,-22-1 0,1 22 15,0-22-15,21 22 0,0-21 16,0-1-16,0 1 0,0-1 15,0-21-15,0 22 0,0-22 0,0 1 16,0-1-16,0-21 0,21 21 0,22-20 16,-22-1-16,0-21 0,21 21 15,1-21-15,-1 0 0,0 0 0,1-21 16,-1 0-16,0-1 0,22 1 0,-22 0 16,0 0-16</inkml:trace>
  <inkml:trace contextRef="#ctx0" brushRef="#br0" timeOffset="177137.47">10604 7620 0,'-21'21'16,"0"0"0,21 1-16,-21-1 0,0 0 15,0 0-15,-1 21 0,1-20 0,21 20 16,0-21-16,-21 0 0,21 22 0,0-22 16,0 0-16,0 0 0,0 0 15,0 0-15,21-21 0,0 0 0,1 0 16,-1 0-16,0 0 15,-21-21-15,21 21 0,-21-21 16,21 0-16,-21 0 0,0-22 0,0 22 16,0-21-16,0 21 0,0-22 0,0 22 15,0-21-15,0 0 0,0 20 16,0-20-16,0 21 0,0-21 16,21 20-16,1 1 0,-1 0 0,21 21 15,-21 0-15,0 0 0,1 0 0,-1 0 16,21 0-16,-21 0 0,0 21 15,1 0-15,-1 1 0,0 20 0,-21-21 16,21 0-16,0 22 0,-21-22 0,0 21 16,0-21-16,0 22 0,0-22 15,21 0-15,-21 21 0,0-21 0,0 1 16,0-1-16,0 0 0,-21-21 16,21-21-1,0 0 1,0-1-16,0 1 0,0-21 15,21 21-15,1-22 0,20 1 0,0 21 16,-21-21-16,22-1 0,20 1 16,-20 0-16,-1-1 0,21 22 0,-20 0 15,-1 0-15,0 21 0,1 0 0,-1 0 16,-21 21-16,0-21 0,1 42 16,-22-21-16,0 1 0,0 20 0,0 0 15,0-21-15,0 22 0,-22-1 0,1 0 16,0-20-16,0 20 0,0 0 15,0-21-15,-1 1 0,22-1 0,0 0 16,0 0-16,0 0 0,43-21 16,-22 0-1,0-21-15,21 21 0,1-21 16,-1 0-16,0 0 0</inkml:trace>
  <inkml:trace contextRef="#ctx0" brushRef="#br0" timeOffset="177461.28">12298 7430 0,'0'0'0,"-85"-43"32,64 43-32,-43 0 0,22 21 15,0-21-15,-1 22 0,1-1 0,0 0 16,21-21-16,-22 21 0,43 0 0,0 0 16,0 1-16,21-1 15,1-21-15,20 0 0,0 21 16,1-21-16,-1 0 0,21 21 0,-20-21 15,-1 21-15,0-21 0,-20 21 16,20-21-16,-21 22 0,0-1 0,0-21 16,-21 21-16,0 0 0,0 0 0,-21 0 15,0 1-15,0-22 0,-21 21 16,20-21-16,-20 0 0,0 21 16,-1-21-16,22 0 0,-21 21 15,21-21-15,-22 0 0,22 0 0,0 0 16,0 0-16,0 0 0,0 0 0,-1 0 15,1-21-15,0 21 0,0-21 16,21 0-16</inkml:trace>
  <inkml:trace contextRef="#ctx0" brushRef="#br0" timeOffset="177773.79">9102 7239 0,'0'0'0,"63"0"32,1 0-32,-22-21 0,43 0 0,-1 21 0,22-21 15,0 21-15,21-22 0,0 1 0,0 21 16,0 0-16,0-21 0,-21 21 15,21 0-15,-21-21 0,-1 21 0,1 0 16,-21-21-16,0 21 0,-43 0 0,21 0 16,-41 0-16,-1 0 0,0 0 15,-63 0 1,20 0-16,-20 21 16,0 0-16</inkml:trace>
  <inkml:trace contextRef="#ctx0" brushRef="#br0" timeOffset="178678.11">1460 10118 0,'0'0'0,"0"-21"16,0-43-1,0 85 1,0 0-1,0 1-15,-21-1 0,21 0 0,-21 21 16,0 1-16,0-1 0,0 0 16,-1 1-16,1-1 0,0-21 0,0 21 15,0-20-15,21-1 0,0 0 16,-21 0-16,42-42 31,0 0-31,0 21 0,0-21 16,22-1-16,-22 22 0,21-21 15,0 0-15,1 21 0,-1-21 0,0 21 16,22-21-16,-22 21 0,1-21 16,-1 21-16,-21-22 0,21 1 0,1 0 15,-22 21-15,0-21 0,0 0 16,0 21-16,1-21 0,-22-1 0,0 1 16,0 0-16,0 0 15,-22 21-15,1 0 16,0 21-1,0 21 1,21-20-16,-21 20 0,21-21 0,-21 21 16,21 1-16,0-1 0,0 0 15,-22 1-15,22-1 0,-21 0 0,21-20 16,0 20-16,0-21 0,0 0 0,0 0 16,21-21-1,1 0-15,-1-21 0,0 21 16</inkml:trace>
  <inkml:trace contextRef="#ctx0" brushRef="#br0" timeOffset="178834.02">2498 10224 0,'0'0'0,"0"-22"47,21 22-16</inkml:trace>
  <inkml:trace contextRef="#ctx0" brushRef="#br0" timeOffset="179293.76">4297 9631 0,'0'0'0,"-21"-21"0,-1 0 0,1-1 15,0 1-15,0 0 0,-21 21 16,-1 0-16,22 0 0,-21 21 0,-1 0 16,1 22-16,0-22 0,21 42 15,-22-20-15,22 20 0,-21 1 0,21-22 16,-1 22-16,1-1 0,21 1 0,0-1 15,0 1-15,0-1 0,0 1 16,0-22-16,21 21 0,22-20 0,-22-1 16,0-21-16,21 22 0,1-43 15,-1 21-15,0-21 0,22 0 0,-22 0 16,22 0-16,-1-21 0,1-1 16,-1-20-16,1 0 0,-1 21 15,-20-43-15,20 22 0</inkml:trace>
  <inkml:trace contextRef="#ctx0" brushRef="#br0" timeOffset="179693.53">4784 9462 0,'-22'-43'0,"44"86"0,-65-128 15,22 64-15,21 0 0,-21 21 0,0 0 16,21 42-16,-21-21 16,21 21-16,0 22 0,0-22 0,0 22 15,-22 20-15,22-20 0,-21-1 16,21 22-16,-21-21 0,21-1 15,0-21-15,0 22 0,-21-22 0,21 22 16,0-22-16,0 0 0,0 1 16,0-22-16,0 0 0,0 0 0,0 0 15,21-21 1,-21-21-16,21 0 16,0 0-16,1-21 0,-1-1 0,0 1 15,0 0-15,21-1 0,-20 1 0,20 21 16,-21-22-16,0 1 15,22 21-15,-1 0 0,-21 0 0,21-1 0,-20 22 16,20 0-16,-21 22 0,0-22 0,0 21 16,1 21-16,-1-21 15,0 0-15,-21 22 0,0-22 0,0 0 16,0 21-16,0-20 0,0 20 0,0-21 16,0 0-16,0 0 0,0 1 15,0-1-15,0 0 0,21-21 16,0 0-16,0 0 15</inkml:trace>
  <inkml:trace contextRef="#ctx0" brushRef="#br0" timeOffset="180069.26">5651 10139 0,'0'0'0,"0"21"16,-21-21-16,42 0 31,1 0-31,20 0 16,-21-21-16,0 0 0,22 21 15,-22-21-15,21-1 0,-21 1 0,0 0 16,22 0-16,-43 0 0,0 0 0,21-1 16,-21 1-16,0 0 15,-21 0-15,0 21 0,-1 0 16,1 0-16,-21 0 0,0 0 0,-1 21 15,22-21-15,-21 21 0,21 0 0,-22 22 16,22-22-16,0 0 0,0 21 16,0-20-16,21 20 0,0-21 0,0 0 15,0 0-15,0 1 0,21 20 0,0-42 16,0 21-16,0 0 0,22-21 16,-1 0-16,-21 0 0,21 0 0,1 0 15,20 0-15,-20 0 0,-1 0 0,0-21 16,22 0-16,-22 21 0,0-21 15</inkml:trace>
  <inkml:trace contextRef="#ctx0" brushRef="#br0" timeOffset="180297.65">6604 9821 0,'0'0'0,"-21"0"0,0 0 0,-1 0 15,1 22-15,0-1 0,-21 0 0,21 0 16,-1 0-16,22 0 0,-21 22 15,0-22-15,21 21 0,-21-21 0,21 22 16,0-22-16,0 0 0,0 21 0,0-20 16,21-1-16,0 0 0,0 0 15,22-21-15,-22 21 0,21-21 0,1 0 16,-1 0-16,0 0 0,22-21 16,-1 21-16,-20-21 0,20 0 0,1 0 15,-22-1-15,0-20 0</inkml:trace>
  <inkml:trace contextRef="#ctx0" brushRef="#br0" timeOffset="180841.3">7239 9271 0,'0'0'0,"0"-42"0,-21-1 0,21 1 0,-21 21 16,21 0-16,-22 21 0,1 21 16,21 0-16,-21 0 15,21 22-15,0-22 0,0 42 0,0-20 16,0 20-16,0-21 15,0 22-15,0-1 0,0 22 0,0-43 16,21 22-16,-21-1 0,0-20 0,21-1 16,1 0-16,-22 1 0,0-1 15,0-21-15,0 0 0,21-21 0,-21 22 16,0-44 0,0 1-1,0-21-15,0 21 0,0 0 16,21-22-16,0 1 0,0 21 0,0-22 15,1 1-15,-1 21 0,0 0 0,21-22 16,-21 22-16,22 0 16,-22 21-16,0-21 0,21 21 0,-20 0 15,-1 0-15,0 0 0,0 0 16,-42 0 0,0 0-1,0 0-15,-1 21 0,-20-21 0,21 0 16,-21 21-16,20 0 0,-20-21 15,21 22-15,0-22 0,-22 21 0,43 0 16,-21-21-16,21 21 0,0 0 0,0 0 16,0 1-1,0-1-15,0 0 0,21 0 0,1 0 16,-1-21-16,0 21 0,21 1 0,-21-22 16,1 21-16,-1 0 0,21-21 0,-21 0 15,22 0-15,-22 0 0,21 0 16,0 0-16,22 0 0,-22 0 0,1 0 15,-1 0-15,0-21 0,1 21 0,-1-21 16,0-1-16</inkml:trace>
  <inkml:trace contextRef="#ctx0" brushRef="#br0" timeOffset="181349.6">8340 9144 0,'0'0'0,"-22"-42"16,1-1-16,-42-41 15,42 63-15,-1 21 0,1 0 0,0 0 16,21 21-16,-21 21 16,21-21-16,0 22 0,0-1 0,0 0 15,0 1-15,21-1 0,0 0 0,0 22 16,1-1-16,-1-20 0,0 20 16,0 1-16,0-22 0,0 21 0,1-20 15,-22-1-15,21 0 0,-21 1 0,21-22 16,-21 21-16,0-21 0,0 1 15,0-1-15,-21-21 32,21-21-32,-21-1 0,-1 1 15,22 0-15,0 0 0,0-21 0,0 20 16,0-20-16,0 0 0,0-1 0,0 1 16,22 0-16,-1-1 0,21 1 15,-21 21-15,22-21 0,-1 20 0,0 1 16,22 21-16,-22 0 0,22 0 0,-22 0 15,21 0-15,1 0 0,-22 0 0,1 21 16,-1 22-16,0-22 0,-21 0 16,-21 21-16,0 1 0,0-22 0,0 21 15,-21-21-15,-21 22 0,21-1 0,-22-21 16,-20 0-16,21 22 16,-22-22-16,22 0 0,-1 0 0,-20 0 15,21 1-15,-1-22 0,1 21 0,21-21 16,0 0-16,-1 0 0,44 0 15,20 0 1,-21-21-16,21 21 0,1-22 0,-1 1 16</inkml:trace>
  <inkml:trace contextRef="#ctx0" brushRef="#br0" timeOffset="182041.84">9461 9525 0,'0'0'0,"-21"0"15,0 0 1,0 21-16,0-21 0,0 21 0,-1 1 16,1-1-16,0 0 0,21 0 0,0 0 15,0 0-15,0 22 0,0-22 16,0 0-16,0 0 0,21 0 16,0-21-16,1 0 0,-1 22 0,0-22 15,0 0-15,0-22 31,-21 1-31,0 0 0,0-21 16,0 21-16,0-1 0,0-20 0,21 0 16,-21-1-16,0 22 15,22-21-15,-1 0 0,0 20 0,0 1 16,21-21-16,-20 21 0,20 0 0,0 21 16,1-22-16,-1 22 0,0 0 15,1 0-15,20 0 0,-21 0 0,-20 22 16,20-22-16,0 21 0,-21 21 0,1-21 15,-1 0-15,-21 22 0,0-1 16,0-21-16,0 22 0,-21-1 0,-1-21 16,1 21-16,-21-20 0,21 20 0,0-21 15,-22 0-15,22 0 0,0-21 16,0 22-16,0-22 0,42-22 31,0 22-31,0-21 16,21 0-16,-20-21 0,20 21 15,0-22-15,1 22 0,-22-21 0,21-1 16,0 1-16,-20 0 0,20-22 0,-21 22 16,0 21-16,0-22 0,1 1 15,-1 21-15,-21 0 0,0 0 0,0 42 16,-21 0 0,-1 0-16,1 0 0,0 22 15,-21-22-15,21 21 0,-1 0 16,1 22-16,21-22 0,0 1 0,0-1 15,0 0-15,0-21 0,0 22 16,43-22-16,-22 0 0,0 0 0,21 0 16,-21-21-16,22 0 0,-1 0 0,0 0 15,-20 0-15,20 0 0,0-21 16,1 21-16,-22-21 0,21 0 0,0 0 16,-20 0-16,20-1 0,-21 1 0,0 0 15,0 0-15</inkml:trace>
  <inkml:trace contextRef="#ctx0" brushRef="#br0" timeOffset="182753.17">1651 11832 0,'0'0'0,"-21"0"0,21 21 16,-21-21-16,42 0 31,0 0-31,0 0 0,21 0 16,-20-21-16,20 21 0,0 0 0,-21-21 15,22 21-15,-1 0 0,-21-21 16,22 21-16,-22 0 0,0 0 0,0 0 16,0-21-16,-42 21 31</inkml:trace>
  <inkml:trace contextRef="#ctx0" brushRef="#br0" timeOffset="183141.95">1651 11832 0,'0'0'0,"-21"0"0,-85 85 32,85-64-32,0 0 0,21 0 15,0 1-15,-22-22 16,44 0 15,-1 0-31,0 0 16,0-22-16,21 22 0,1-21 15,-1 21-15,0 0 0,1 0 0,-22 0 16,21 21-16,1 1 0,-22-1 16,0-21-16,21 42 0,-42-21 0,0 0 15,0 1-15,0-1 0,0 21 0,0-21 16,-21 0-16,0 1 0,0-1 16,-22 0-16,22 0 0,0-21 0,-21 0 15,21 0-15,-22 0 0,22 0 16,0 0-16,-21 0 0,20 0 0,1 0 15,0-21-15,0 0 0,0 21 16,21-21-16,0-1 16,0 1-1,21 21-15,0 0 0,0 0 16,0 0-16,22-21 0</inkml:trace>
  <inkml:trace contextRef="#ctx0" brushRef="#br0" timeOffset="183317.85">2857 12171 0,'0'0'15,"43"0"-15,-22 0 0,0 0 0,0 0 32,-21-21-32,0 0 31,0-1-31,21 1 15</inkml:trace>
  <inkml:trace contextRef="#ctx0" brushRef="#br0" timeOffset="183984.77">4254 11240 0,'22'-43'15,"-44"86"-15,65-107 0,-43 43 0,0 0 16,0 42 0,0 21-16,-21-21 0,-1 22 15,1 20-15,0-20 0,0 20 16,21 1-16,-21-1 0,0 1 0,-1-1 16,-20 1-16,21-1 0,0 1 15,0-1-15,-22 1 0,22-1 0,0-21 16,-21 22-16,20-22 0,-20 1 0,21-1 15,0-21-15,-22 0 0,22 0 16,0 1-16,0-22 0,0 0 16,0 0-16,-1 0 0,1-22 0,21 1 15,-21 0-15,0 0 0,21 0 16,-21-22-16,21 1 0,0 0 0,0-1 16,0 1-16,0 0 0,0-1 0,0 1 15,0 0-15,0 21 0,0-22 16,21 22-16,0 21 0,0 0 15,0 21-15,1 0 16,-1 22-16,0-1 0,0-21 0,-21 22 16,21-1-16,0 0 0,1 1 0,-1-1 15,21-21-15,-21 21 0,0-20 16,22-1-16,-22 0 0,21 0 16,1-21-16,-22 0 0,21 0 0,0 0 15,1 0-15,-1-21 0,0 0 16,-20 0-16,20-1 0,0 1 0,1 0 15,-22-21-15,21-1 0,-21 22 0,0-21 16,1 0-16,-1-1 0,0 1 16,-21 21-16,0-22 0,0 22 0,0 0 15,0 42 1,0 0 0,0 1-16,0 20 0,-21-21 15,0 0-15,-1 22 0,22-22 0,0 21 16,-21-21-16,21 0 0,-21 1 0,21-1 15,0 0-15,0-42 32</inkml:trace>
  <inkml:trace contextRef="#ctx0" brushRef="#br0" timeOffset="184145.67">4572 11705 0,'0'0'0,"0"-21"15,-21 21-15,0 0 16,-1 0 0,1 21-16,21 0 0,0 1 15,0-1-15,21 0 16,1-21-16,-1 0 16</inkml:trace>
  <inkml:trace contextRef="#ctx0" brushRef="#br0" timeOffset="184565.71">5038 11790 0,'0'0'15,"0"21"-15,0 0 0,0 0 0,0 1 16,-22-1-16,22 0 0,0 0 16,-21 0-16,21 0 0,0 22 15,0-22-15,0 0 0,0 0 0,-21 0 16,21 1-16,-21-1 0,21 0 0,0 0 15,-21-21 1,21-21 0,0 0-1,0-22-15,0 22 0,0-21 16,21 0-16,0 20 0,0-20 0,0 0 16,1-22-16,-1 22 0,0 0 0,0-1 15,21 1-15,1 21 0,-22-22 16,21 22-16,1 21 0,-22 0 15,21 0-15,0 0 0,-20 21 0,20 1 16,-21-1-16,0 21 0,0-21 0,1 22 16,-22-1-16,0 0 0,0 1 15,0-1-15,0 0 0,0 1 0,0-22 16,-22 21-16,1-21 0,0 22 0,0-22 16,21 0-16,0 0 15,-21-21-15,21-21 16,21 21-16,0-21 0</inkml:trace>
  <inkml:trace contextRef="#ctx0" brushRef="#br0" timeOffset="185313.68">6032 11113 0,'0'0'15,"0"-22"-15,0 1 16,0 42-16,0 1 0,-21-1 15,21 21-15,0 22 0,0-22 0,0 21 16,0 1-16,0-22 0,0 22 0,0-1 16,0 1-16,0-22 0,0 22 0,0-22 15,0 0-15,0 22 0,0-22 16,0-21-16,0 22 0,0-22 16,0 0-16,0 0 0,0 0 0,0-42 31,0 0-16,0 0-15,0 0 0,0-22 0,0 22 16,0-21-16,21-1 0,-21 1 0,22 21 16,-1-21-16,0-1 0,21 22 15,-21-21-15,1 21 0,-1-1 0,0 1 16,0 21-16,0-21 0,0 21 16,-21 21 15,-21 0-31,0 1 0,0-22 15,-21 21-15,20 0 0,1-21 16,-21 21-16,21 0 0,0 0 0,-1 1 16,1-1-16,0 0 0,21 0 15,0 21-15,0-20 0,0-1 0,21 0 16,0 0-16,1 0 0,-1 0 16,21 1-16,-21-1 0,22 0 0,-22-21 15,21 21-15,22-21 0,-22 0 0,0 0 16,22 0-16,-1 0 0,1-21 15,-22 21-15,22-21 0,-22 0 16,0-1-16,1 1 0,-1 0 0,0 0 16,-21 0-16,1 0 0,-22-22 0,0 22 15,0-21-15,0 21 0,0-22 16,0 22-16,0-21 0,-64-1 16,43 43-16,0 0 15,21 22 1,0-1-16,21 0 0,0 0 15,0 0-15,0 0 0,1 1 0,20-1 16,-21 0-16,0 0 0,0 0 16,1 0-16,-1 1 0,-21-1 0,21-21 15,-21 21-15,0 0 0,0 0 0,-21 0 16,-22-21-16,22 22 16,0-22-16,-21 0 0,-1 21 15,1-21-15,0 21 0,-1-21 0,1 21 16,-21-21-16,20 21 0,-20 0 0</inkml:trace>
  <inkml:trace contextRef="#ctx0" brushRef="#br0" timeOffset="186041.49">1418 13801 0,'0'0'0,"21"-21"0,0-1 15,1 1-15,-1 0 16,-21 0-16,0 0 0,21 0 0,-21-1 15,21 1-15,-21 0 0,0 0 16,0 0-16,0 0 0,0-1 16,-21 1-16,0 21 0,0 0 15,-1 0-15,1 0 16,-21 0-16,21 21 0,0 1 0,-1 20 0,1 0 16,0 22-16,21-1 15,-21 1-15,21-1 0,0 1 0,0-1 16,0 1-16,21-1 0,0 1 15,22-22-15,-22 0 0,21 1 0,0-1 16,1 0-16,20-20 0,-20-22 16,20 21-16,-21-21 0,22 0 0,-22 0 15,22-21-15,-22 21 0,0-22 16,1 1-16,-22-21 0,0 21 0,0 0 16,-21-1-16,0 1 15,0 0-15,-42 0 0,21 0 0,-22 0 0,1 21 16,0 0-16,-1 0 15,1 0-15,0 0 0,-22 0 0,22 21 16,21 0-16,-22 0 0,22 21 16,0-20-16,21-1 0,0 21 0,0-21 15,0 0-15,0 22 0,0-22 16,21 0-16,0-21 0,1 21 0,-1-21 16,21 0-16,-21 0 0,22 0 15,-22-21-15</inkml:trace>
  <inkml:trace contextRef="#ctx0" brushRef="#br0" timeOffset="186197.19">2392 14034 0,'0'0'0,"0"-22"16,-21 22-16,-1 0 16,1 0-1,42 0 16,1 0-31</inkml:trace>
  <inkml:trace contextRef="#ctx0" brushRef="#br0" timeOffset="186577.77">4085 13631 0,'-42'-42'0,"84"84"0,-105-126 16,41 63-16,-20-22 0,21 22 16,0 0-16,0 0 0,-1 21 15,1 0-15,0 0 0,21 21 16,0 21-16,0 1 0,0-1 15,0 21-15,0 1 0,21 21 0,0-22 16,-21 22-16,22-1 0,-1-20 16,-21 21-16,0-1 0,21 1 0,-21-22 15,21 1-15,-21 21 0,0-43 0,0 21 16,0-20-16,0-1 0,0 0 16,0 1-16,0-22 0,0 0 0,0-42 31,-21-21-16,0 20-15,0-20 0</inkml:trace>
  <inkml:trace contextRef="#ctx0" brushRef="#br0" timeOffset="186833.44">3556 14182 0,'-42'-85'0,"84"170"0,-106-233 16,22 63-16,42 0 0,0 1 16,0-1-16,0 0 0,0 22 0,21-1 15,0 1-15,22-1 0,-1 22 16,0 21-16,1 0 0,20-1 0,-20 22 15,20 0-15,-21 0 0,1 22 16,-1-1-16,0 0 0,-20 21 0,-1 1 16,0-1-16,-21 21 0,0-20 15,0 20-15,0-20 0,-21-1 0,0 0 16,-22 1-16,22-22 0,0 21 16,0-21-16,0 0 0,-1 1 15,1-22-15,42-22 16,1 1-1,-1 0-15,0-21 0,0 21 16</inkml:trace>
  <inkml:trace contextRef="#ctx0" brushRef="#br0" timeOffset="187417.1">4635 13293 0,'0'0'0,"22"0"15,-1 0-15,-21 21 0,0 0 0,0 0 0,-21 0 16,-1 22-16,1-1 15,0 0-15,0 1 0,-21-1 0,20 22 16,1-22-16,0 0 0,0 1 0,21-22 16,0 21-16,0-21 0,0 0 15,21 1-15,0-22 0,22 0 16,-22 0-16,21 0 0,0-22 16,1 1-16,-1 0 0,-21 0 0,22 0 15,-1 0-15,-21-22 0,0 22 0,22-21 16,-43 21-16,0-22 0,0 1 15,0 21-15,0-22 0,-22 22 16,1-21-16,0 21 0,0 21 0,-21-21 16,20 21-16,-20 0 0,21 0 15,-21 0-15,20 0 0,1 21 0,0-21 16,21 21-16,21-21 16,22 0-16,-22 0 15,21 0-15,0 0 0,22 0 0,-22 0 16,1-21-16,20 21 0,-21-21 15,1-1-15,20 22 0,-20-21 0,-1 21 16,0 0-16,1-21 0,-1 21 16,-21 0-16,0 0 0,0 0 0,-21 21 15,0 0-15,0 1 0,0 20 16,0-21-16,0 21 0,0 1 16,0-1-16,0 22 0,0-1 0,-21-21 15,0 22-15,21-1 0,-21 1 0,21-1 16,0 1-16,0-1 0,-21 1 15,21-1-15,0 22 0,-21-21 0,21-1 16,0 1-16,0-22 0,0 21 0,0-20 16,0-1-16,0 0 0,0 1 15,0-22-15,0 0 0,21-21 16,0 0-16,0-21 0,21 0 16,-20 0-16,-1-22 0,0 1 15,0 0-15</inkml:trace>
  <inkml:trace contextRef="#ctx0" brushRef="#br0" timeOffset="187705.69">5419 13822 0,'0'0'0,"-22"-64"0,1 1 0,0 21 15,0-22-15,21 22 0,-21-1 0,21 1 16,0 21-16,0-21 0,0 20 16,21 1-16,0 0 0,0 0 0,22 0 15,-22 0-15,21 21 0,0 0 16,1 0-16,-1 0 0,0 0 0,-20 0 15,20 21-15,0 0 0,-21 0 0,1 0 16,-22 0-16,0 22 16,0-1-16,0-21 0,-22 22 0,-20-1 15,21 0-15,-21-21 0,20 22 0,-20-1 16,0-21-16,-1 0 0,22 1 16,0-1-16,0 0 0,0-21 0,42-21 31,21 21-31,-21-21 15,1-1-15,20 1 0,0-21 0</inkml:trace>
  <inkml:trace contextRef="#ctx0" brushRef="#br0" timeOffset="188017.51">6117 13272 0,'42'0'15,"-42"21"-15,0 0 0,0 0 16,0 0-16,0 22 0,0-22 0,0 21 15,0 0-15,0 1 0,0-1 16,0-21-16,0 22 0,0-22 0,0 0 16,0 0-16,0 0 0,0 0 0,22-21 15,-1 0-15,0 0 16,0-21-16,0 0 0,0 0 0,1 0 16,-1 0-16,0-1 0,0-20 15,0 21-15,0-21 0,1-1 16,-1 22-16,-21-21 0,0 21 0,0-22 15,0 22-15,0 0 0,0 0 0,0 0 16,0 42 31</inkml:trace>
  <inkml:trace contextRef="#ctx0" brushRef="#br0" timeOffset="188301.35">6985 13208 0,'0'0'0,"0"21"15,0 0 1,-21 1-16,21-1 0,-21 21 16,21 0-16,0 1 0,0 20 0,-22-20 15,22 20-15,-21 22 0,21-22 0,-21 1 16,21-1-16,0 22 0,0-22 15,0 1-15,-21-1 0,21 1 0,-21-1 16,21 1-16,-21-1 0,21 1 0,0-22 16,0 22-16,0-22 0,0 0 15,0-20-15,0 20 0,0-21 0,0 0 16,21-42 0,-21 0-16,21 0 15,0 0-15,-21-22 0,0 1 16</inkml:trace>
  <inkml:trace contextRef="#ctx0" brushRef="#br0" timeOffset="188542.21">6921 13695 0,'0'0'0,"0"-64"15,0 1-15,0-1 0,22 22 0,-22 0 16,21-1-16,0 1 0,-21 21 0,21-21 16,21 20-16,-20 22 0,-1-21 15,0 21-15,0 0 0,0 0 16,0 0-16,1 21 0,-1 1 15,-21 20-15,0-21 0,0 0 16,0 0-16,0 22 0,-21-22 16,-22 21-16,22-21 0,-21 1 0,-1 20 15,1-21-15,0 0 0,-1 0 0,22 1 16,-21-22-16,63 0 31,0 0-31</inkml:trace>
  <inkml:trace contextRef="#ctx0" brushRef="#br0" timeOffset="188885.08">7789 13272 0,'0'0'0,"21"-22"0,-21 1 16,-21 21-16,0 0 0,0 0 15,-21 0-15,-1 0 0,1 21 0,0 1 16,-1-22-16,22 21 0,-21 0 15,21 0-15,-1 0 0,1 0 0,21 1 16,0-1-16,21 0 0,22-21 16,-22 0-16,42 21 0,-20-21 15,-1 21-15,22-21 0,-22 0 16,21 21-16,-20-21 0,-1 0 0,0 22 16,1-1-16,-22-21 0,0 21 15,0-21-15,-21 21 0,0 0 16,0 0-16,-21-21 0,0 22 0,-21-22 15,-1 21-15,1 0 0,-22-21 16,22 21-16,-21-21 0,20 21 0,1-21 16,0 0-16,-1 21 0,1-21 0,0 22 15,-1-1-15,22-21 0,-21 21 16,-1 0-16</inkml:trace>
  <inkml:trace contextRef="#ctx0" brushRef="#br0" timeOffset="189529.06">1672 15854 0,'0'0'0,"0"21"0,21 85 31,0-85-31,1 0 0,-1 0 16,0-21-16,21 22 0,-21-22 15,22 0-15,-1 0 0,0 0 0,1 0 16,20-22-16,-20 22 0,20-21 15,-21 0-15,1 0 0,-1-21 0,0 20 16,-20 1-16,-1 0 0,0 0 16,0 0-16,0 0 0,-21-1 0,0 1 15,0 0-15,-21 21 16,0 21-16,0 0 16,0 1-16,-1 20 0,22 0 0,0 1 15,-21 20-15,0 1 16,21-22-16,-21 21 0,21 1 0,-21-22 15,0 22-15,21-22 0,-22 22 16,22-22-16,-21 0 0,21-21 0,0 22 16,0-22-16,0 21 0,0-21 15,0 1-15,0-1 0,21-21 16,1 0 0,-22-21-16</inkml:trace>
  <inkml:trace contextRef="#ctx0" brushRef="#br0" timeOffset="189717.39">1884 16552 0,'0'22'16,"21"-22"-16,0 0 16,0 0-16,0 0 0,1 0 0,20 0 15,0-22-15,1 22 0,-1-21 16,0 21-16,1-21 0,20 21 0,-21-21 15,22 0-15,-22 21 0,1-21 0,-1-1 16,0 1-16</inkml:trace>
  <inkml:trace contextRef="#ctx0" brushRef="#br0" timeOffset="189877.3">2984 16362 0,'0'0'0,"0"21"31,22-21-31,-22 21 16,21-21-16,0 0 16,0 0-1,0-21-15</inkml:trace>
  <inkml:trace contextRef="#ctx0" brushRef="#br0" timeOffset="190684.9">4741 15812 0,'0'-22'0,"43"-20"31,-22 42-31,0-21 0,0 21 0,0-21 15,0 21 1,-21-21 31,0-1-16,0 1-15,0 0-1,0 0 1,0 0-16,0 0 16,0-1-16,0 1 15,-21 21 1,21-21-16,-21 21 0,0 0 0,-21 0 16,20 0-16,-20 0 0,-21 21 15,20 0-15,-20 1 0,20-1 16,-20 0-16,21 0 0,-1 0 0,1 0 15,0 22-15,20-22 0,1 0 16,21 0-16,0 22 0,0-22 0,0 0 16,21 0-16,1 21 0,20-20 15,0 20-15,22-21 0,-22 21 0,22-20 16,-1 20-16,1 0 0,-22-21 0,21 22 16,-20-22-16,20 21 0,-42-21 15,22 1-15,-22 20 0,-21-21 0,0 0 16,0 0-16,-21 1 0,0-1 15,-22-21-15,1 21 0,0 0 0,-22-21 16,22 0-16,-22 0 0,1 0 16,-1 0-16,1 0 0,-1-21 15,1 0-15,20 21 0,1-21 0,0-1 16,-1 1-16,22 0 0,-21 0 16,42 0-16,0 0 0,0-1 15,0 1-15,0 0 0,21 0 0,0 21 16,22-21-16</inkml:trace>
  <inkml:trace contextRef="#ctx0" brushRef="#br0" timeOffset="192065.56">5165 15939 0,'0'0'0,"21"0"0,0 0 0,-42 0 31,21 21-31,-21 0 15,21 0-15,0 0 0,-22 0 0,22 22 16,-21-22-16,21 21 0,0-21 16,0 22-16,0-1 0,0-21 0,0 22 15,0-22-15,0 0 0,0 21 16,21-21-16,1-21 0,-1 22 0,0-1 16,0-21-16,0 0 0,22 0 0,-22 0 15,21 0-15,0 0 0,1 0 16,-22-21-16,21-1 0,1 1 15,-1 0-15,21 0 0,-20-21 0,-1 20 16,0-20-16,1 0 0,-1 21 16,-21-22-16,0 1 0,1 0 0,-22-1 15,0 1-15,0 21 0,0 0 0,0-1 16,0 1-16,-22 0 0,1 21 16,0 0-16,0 0 0,0 0 15,21 21-15,-21-21 0,21 21 0,0 1 16,0-1-16,0 0 0,21 21 15,0-21-15,0 1 0,0-1 0,0 21 16,1-21-16,-1 0 0,0 1 16,0 20-16,0-21 0,0 0 15,1 0-15,-22 1 0,21-22 0,0 21 16,0 0-16,0-21 0,0 0 16,1 0-16,-1 0 0,21 0 0,-21 0 15,0 0-15,22-21 0,-22 0 0,0 21 16,21-22-16,-20 1 0,20 0 15,-21-21-15,0 21 0,0-22 0,1 22 16,-1-21-16,0-1 0,0 1 0,-21 21 16,0-21-16,0 20 0,0-20 15,0 21-15,0 0 0,-21 42 47,0 0-47,0 0 0,21 22 0,-22-22 16,1 21-16,21 0 0,0-20 0,0 20 15,0 0-15,0 1 0,0-22 16,0 21-16,0-21 0,0 0 0,0 1 16,21-1-16,22 0 0,-22-21 0,0 0 15,21 0-15,1 0 0,-22 0 16,21 0-16,1 0 0,-1-21 0,-21 0 16,21 21-16,1-22 0,-22-20 0,21 21 15,-21 0-15,1-22 16,-1 1-16,-21 21 0,0-21 0,0-1 15,0 1-15,0 0 0,0-1 0,-21 1 16,-22 21-16,22-22 0,-21 22 16,21 0-16,-22 21 0,1 0 0,0 0 15,20 0-15,-20 0 0,0 21 0,21-21 16,-22 43-16,22-22 0,0 0 16,0 21-16,0 1 0,21-1 0,0 0 15,0 1-15,0-1 0,0-21 16,21 21-16,0-20 0,0 20 0,21-21 15,1 0-15,-22 0 0,21-21 0,22 0 16,-22 0-16,0 0 16,22 0-16,-22 0 0,1 0 0,20-21 15,-21 0-15,1 0 0,-1-21 0,-21 20 16,22-20-16,-1 0 0,-21-1 16,0 1-16,0-21 0,1 20 0,-1-20 15,-21 20-15,21-20 0,-21-1 0,21 22 16,0-21-16,-21 20 0,0 1 15,0 0-15,0 20 0,0 1 0,0 64 32,-21-22-32,21 21 0,0-21 15,-21 22-15,21-1 0,-21 0 0,21 22 16,0-22-16,0 0 0,0 1 16,0-1-16,0-21 0,21 22 15,0-22-15,0 0 0,0 0 0,1 0 16,-1 0-16,21-21 0,-21 0 0,0 0 15,22 0-15,-22 0 0,21-21 16,-21 0-16,1 0 0,20 0 0,-21 0 16,0-22-16,0 22 0,1-21 0,-1-1 15,0 1-15,-21 0 0,21-22 16,-21 22-16,0-22 0,0 1 0,0-1 16,0 1-16,0-1 0,-21 1 0,0 21 15,0 20-15,-1 1 0,22 0 16,-21 21-16,0 0 0,0 21 15,0 0-15,0 22 0,21-1 0,-22 0 16,22 1-16,-21-1 0,21 22 16,0-22-16,0 21 0,0-20 0,0-1 15,21 22-15,1-22 0,-1 0 0,0-21 16,0 22-16,0-1 0,22-21 16,-22 0-16,0 1 0,21-1 0,-21-21 15,22 0-15,-1 0 0,0 0 0,-20 0 16,20 0-16,0-21 0</inkml:trace>
  <inkml:trace contextRef="#ctx0" brushRef="#br0" timeOffset="192542.55">8699 15240 0,'0'-42'0,"0"84"0,0-127 16,0 43-16,0 21 0,0 42 31,0 0-31,0 22 0,-21-1 0,21 0 15,0 22-15,-21-22 0,21 22 0,0-22 16,0 21-16,0-20 0,0-1 16,0 0-16,0 1 0,0-1 0,0 0 15,0 1-15,0-22 0,0 21 0,0-21 16,0 1-16,0-1 0,0-42 47,0-1-47,0-20 0,0 21 15,0 0-15,0-22 0,21 22 16,0-21-16,1 21 0,-1-22 0,0 22 16,21-21-16,-21 21 0,22 0 15,-1 21-15,-21-22 0,22 22 0,-1 0 16,0 0-16,-21 0 0,22 0 16,-22 22-16,0-22 0,0 21 0,22 0 15,-43 0-15,21 21 0,-21-20 0,21-1 16,-21 0-16,0 21 0,0-21 15,0 1-15,0-1 0,-21 0 0,-22 0 16,22 0-16,-21 0 0,21-21 16,-22 22-16,22-1 0,-21-21 0,0 0 15,20 0-15,1 0 0,0 0 0,0 0 16,21-21 0,0-1-16,21 22 0,0-21 15,-21 0-15</inkml:trace>
  <inkml:trace contextRef="#ctx0" brushRef="#br0" timeOffset="193021.4">10266 15409 0,'0'0'16,"-148"-84"-1,105 84-15,22 0 16,-21 21-16,-1 0 0,1 0 0,21 22 16,-21-22-16,20 21 15,-20 0-15,21 1 0,-21-1 0,20 0 0,1 1 16,0-22-16,21 21 0,0 1 0,0-1 16,0-21-16,0 0 15,21 0-15,0 1 0,1-1 0,20 0 16,-21-21-16,21 0 0,-20 0 0,20 0 15,0 0-15,1-21 0,-1 0 16,0 21-16,1-43 0,-22 22 0,21 0 16,0 0-16,-20-22 0,-1 22 0,0-21 15,0 21-15,-21-22 0,0 22 16,0-21-16,0 21 0,0 0 0,0-1 16,-21 44-1,21-1 1,-21 0-16,0 21 0,21-21 15,-22 1-15,22-1 0,0 21 0,0-21 16,0 0-16,0 22 0,0-22 0,22 0 16,-1 0-16,0 0 0,0 1 15,0-1-15,0-21 0,1 0 0,20 0 16,-21 0-16,0 0 0,22 0 0,-22 0 16</inkml:trace>
  <inkml:trace contextRef="#ctx0" brushRef="#br0" timeOffset="193385.19">10604 15790 0,'0'0'15,"0"-42"-15,0 21 0,0 0 16,0-22-16,0 1 0,0 21 0,0 0 16,0-22-16,0 22 0,22 0 0,-1 0 15,0 0-15,0 21 0,0-21 16,0 21-16,1 0 0,-1 0 0,0 0 16,0 21-16,21 0 0,-20 0 0,-1 0 15,21 0-15,-21 1 0,0 20 0,1-21 16,-1 21-16,-21-20 0,0 20 15,0-21-15,0 21 0,0-20 0,0 20 16,0-21-16,0 0 0,0 0 0,0 1 16,-21-1-16,-1-21 15,1 0-15,0 0 0,0 0 16,0 0-16,21-21 0,-21-1 16,21 1-16,0 0 0,0 0 15,0-21-15,0-1 0,21 22 0,0-21 16,0-22-16,0 22 0,22 0 0,-22-22 15,21 22-15,0-1 0,1 1 16,-1 21-16,0-21 0,1 20 0,-1 22 16,0-21-16,1 21 0,-22 0 0,0 0 15,0 21-15,-21 1 0,0-1 0,0 0 16</inkml:trace>
  <inkml:trace contextRef="#ctx0" brushRef="#br0" timeOffset="193789.06">8424 16955 0,'21'0'31,"1"0"-31,-1 21 16,0-21-1,-21 21 1,0 0 15</inkml:trace>
  <inkml:trace contextRef="#ctx0" brushRef="#br0" timeOffset="193957.97">8509 17314 0,'0'0'0,"0"22"0,0 41 16,0-42 0,0 0-1,21-21 1,0 0-1,0 22-15</inkml:trace>
  <inkml:trace contextRef="#ctx0" brushRef="#br0" timeOffset="194169.98">8636 17759 0,'0'0'0,"21"21"0,-21 0 15,0 0-15,0 1 32,0-1-17,0 0 1,0 0 15,0 0-31</inkml:trace>
  <inkml:trace contextRef="#ctx0" brushRef="#br0" timeOffset="194332.89">8678 18055 0,'21'43'16,"-21"-22"0,0 0-1,0-42 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7:39:26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2074 0,'-22'0'32,"1"0"-32,0 0 15,0 0 1,0 0-16,0 0 0,-1 0 15,1 0-15,0 0 16,0 0-16,0 0 16,0 0-1,-1 0-15,44 0 94,-1 0-78,0 0-1,0 0-15,0 0 16,0 0 0,-21-21 140,-21 21-141</inkml:trace>
  <inkml:trace contextRef="#ctx0" brushRef="#br0" timeOffset="932.68">1947 2032 0,'-42'0'32,"63"0"46,0 0-63,0 0-15,1 0 0,20 0 0,-21 0 16,21 0-16,1 0 0,-1 0 16,22 0-16,-1 0 0,22 0 0,-1 0 15,1 0-15,0 0 16,-1 0-16,1 0 0,0 0 0,21 0 16,-22 0-16,22 0 0,-21 0 15,21 0-15,21-21 0,-22 21 0,22 0 16,-21 0-16,21 0 0,-21 0 15,21 0-15,0 0 0,0 0 0,0 0 16,-21 0-16,21 0 0,-21 0 16,0 0-16,-22 0 0,1 0 0,21 0 15,-43 0-15,22 0 0,0 0 16,-1 0-16,-20 0 0,20 0 0,-20 0 16,-1 0-16,-20 0 0,20 0 15,-20 0-15,-1 0 0,-21 0 16,21 0-16,-20-21 0,-1 21 15,0 0-15,0 0 0,-42 0 47,-21 0-47,20 0 0,-20 0 16,0 0-16</inkml:trace>
  <inkml:trace contextRef="#ctx0" brushRef="#br0" timeOffset="1576.46">2032 2900 0,'0'0'0,"0"21"16,21-21 15,0 0-31,0 0 0,1 0 16,20 0-16,-21 0 16,21 0-16,22 0 0,-1 0 0,1 0 0,21 0 15,-1 0-15,1 0 16,0 0-16,20 0 0,1 0 0,-21 0 15,42-21-15,-21 21 0,21 0 16,0 0-16,0 0 0,21 0 0,-21 0 16,0 0-16,21 0 0,-21 0 15,21 0-15,-21 0 0,0 0 0,0 0 16,-21 0-16,0 0 0,0 0 16,-22 0-16,22 0 0,-21 0 0,0 0 15,-22 0-15,22 0 0,-22 0 0,1 0 16,-1 0-16,1 0 0,-22 0 15,0 0-15,-20 0 0,-1 0 0,0 0 16,-21 21 0,-21-21-1,0 0-15,-1 0 0,1 0 0,-21 21 16,0-21-16,-1 0 0,1 0 16,0 0-16,-1 0 0</inkml:trace>
  <inkml:trace contextRef="#ctx0" brushRef="#br0" timeOffset="2168.73">2032 3747 0,'0'0'0,"-21"0"0,0 0 31,42 0 0,0 0-15,0 0-16,21 0 0,1 0 0,-1 0 16,22 21-16,20-21 0,1 0 15,21 0-15,0 0 0,-1 21 0,1-21 16,21 0-16,0 0 0,0 0 15,0 21-15,21-21 0,-21 0 16,22 0-16,-22 21 0,0-21 0,0 0 16,0 0-16,0 21 0,0-21 15,0 0-15,0 0 0,-22 0 0,1 22 16,-21-22-16,0 0 0,-1 0 16,-20 0-16,20 21 0,-41-21 0,20 0 15,-20 0-15,-1 0 0,-21 0 0,0 21 16,0-21-16,-21 21 15,-21-21 1,0 0-16,0 0 0,-21 0 16,-1 0-16,1 0 0,0 21 0,-1-21 15,-20 0-15</inkml:trace>
  <inkml:trace contextRef="#ctx0" brushRef="#br0" timeOffset="2681.44">1926 4868 0,'0'0'0,"-42"0"0,21 0 0,-1 0 0,1 0 16,-21 0-16,21 0 0,0 0 15,-1 0-15,1 0 0,0 0 0,0 0 16,0 0-16,21 22 16,21-22-1,0 0 1,0 0-16,22 0 0,-1 21 15,0-21-15,22 0 0,-1 0 0,22 21 16,0-21-16,-1 0 0,43 21 16,-21-21-16,42 21 0,-21-21 15,0 21-15,0-21 0,21 22 0,1-1 16,-22-21-16,21 21 0,-21 0 16,21-21-16,-42 21 0,21 0 0,-21 1 15,-1-1-15,1 0 0,0 0 0,-21 21 16,21-20-16,-22-1 0,-20 0 15,-1 0-15,1 0 0,-1 0 0,-20 1 16,-22-1-16,21-21 0,-21 21 16,-21 0-16,-21-42 31</inkml:trace>
  <inkml:trace contextRef="#ctx0" brushRef="#br0" timeOffset="3984.51">6456 2731 0,'0'-22'47,"0"1"-31,-21 21-16,-1-21 0,1 21 15,0-21-15,0 0 0,0 21 16,0-21-16,-22 21 0,1-22 0,21 1 15,-22 21-15,-20-21 0,21 0 16,-1 21-16,-20-21 0,-1 0 0,1 21 16,20-22-16,-20 22 0,-1-21 15,1 21-15,-1 0 0,1-21 0,-1 21 16,1 0-16,-1-21 0,1 21 16,-22 0-16,1 0 0,-1 0 15,0-21-15,-21 21 0,22 0 0,-22 0 16,21 0-16,1 0 0,-1 0 15,-21 0-15,21 0 0,1 0 0,-1 0 16,0 0-16,-20 0 0,20 21 16,0-21-16,-21 21 0,22-21 0,-1 21 15,0-21-15,1 21 0,-1 1 16,0-22-16,1 21 0,-1 0 16,0 0-16,22-21 0,-22 21 0,22 0 15,-1 1-15,22-1 0,-22 0 16,22 0-16,0 0 0,-1 22 0,1-22 15,0 0-15,21 0 16,-22 0-16,22 0 0,-21 1 0,21-1 16,-1 21-16,1-21 0,0 0 15,0 1-15,21-1 0,0 0 16,0 0-16,0 0 0,0 0 16,0 1-16,0-1 0,0 0 15,21-21-15,0 21 16,0 0-16,22-21 0,-22 21 0,21-21 15,1 22-15,20-22 0,-21 0 16,22 21-16,-1-21 0,22 0 0,-21 21 16,20-21-16,1 0 0,0 0 15,-1 0-15,22 0 0,-21 0 16,21 0-16,-1 0 0,22 0 16,-21 0-16,21 0 0,-21 0 0,21 0 15,-21 0-15,21 0 0,0 0 16,-21 0-16,42 0 0,-21 0 0,0 0 15,0-21-15,0 21 0,-21 0 16,21-21-16,-21 21 0,21-22 0,-22 22 16,1-21-16,0 0 0,0 0 0,0 21 15,-22-21-15,1 0 0,0-1 16,-1 1-16,-20 0 0,21 21 16,-22-21-16,22 0 0,-22 0 0,1 21 15,-1-22-15,-20 1 0,20 0 16,-21 21-16,1-21 0,-1 0 0,0 21 15,-20-21-15,-1-1 0,0 22 16,-21-21-16,0 0 0,0 0 16,0 0-16,-21 21 15,0-21-15,-1 21 16,1 0-16,0 0 0,0 0 16,0 0-16,-22 0 0,22 0 0,-21 0 15,21 0-15,-22 0 0,22 0 16,0 0-16,0 0 0</inkml:trace>
  <inkml:trace contextRef="#ctx0" brushRef="#br0" timeOffset="4464.83">7133 2794 0,'0'0'0,"-63"0"31,41 0-31,1 0 0,0 0 16,0 0-1,42 0 1,0 0 0,22 0-16,-1 0 0,0 0 0,1 0 15,20 0-15,1 0 0,-1 0 0,1 0 16,20 0-16,-20 0 0,20 0 16,1 0-16,0 0 0,-22 0 15,22 0-15,-43 0 0,22 0 16,-22 0-16,0 0 0,-20 0 0,-1 0 15,0 0-15,-21-21 0,21 21 0,-21-21 32,-21 0-32,0 21 0,0-22 15,-1 22-15,1-21 16,0 0-16,0 21 0,0-21 16,0 21-16,-1-21 15,1 21-15</inkml:trace>
  <inkml:trace contextRef="#ctx0" brushRef="#br0" timeOffset="4744.67">7937 2604 0,'0'0'0,"22"0"31,-1 0-31,0 0 0,0 0 0,0 21 16,0-21-16,22 0 0,-22 0 16,0 0-16,0 0 0,22 21 0,-22-21 15,0 0-15,0 0 0,-21 21 0,21-21 16,0 21-16,-21 0 15,0 1-15,0-1 16,-21 0-16,0 0 0,0 0 16,0 0-16,-22 1 0,1-1 15,21-21-15,-21 21 0,-1 0 0,1 0 16,21 0-16,0-21 0,-1 22 16,1-22-16,0 21 0,42-21 31,0 0-31,1 0 15,-1 0-15</inkml:trace>
  <inkml:trace contextRef="#ctx0" brushRef="#br0" timeOffset="5484.58">8996 2455 0,'-21'0'16,"21"22"-1,21-22 17,0 0-32,0 0 0,0 0 15,0 0-15,1 0 0,20 0 16,-21 0-16,0 0 0,0 0 0,1 0 15,-1-22-15,0 22 16,0-21-16,0 21 0,-21-21 0,0 0 16,0 0-16,0 0 15,-21 21-15,21-22 16,-21 22-16,0 0 0,-22 0 0,22 0 16,0 0-16,0 0 0,-21 0 15,20 0-15,1 0 0,-21 0 0,21 22 16,0-22-16,21 21 0,-22 0 15,22 0-15,0 0 16,0 0-16,22-21 0,-1 22 16,-21-1-16,21-21 0,0 21 15,21 0-15,-20-21 0,-1 21 16,0-21-16,0 0 0,0 0 16,0 21-16,1-21 0,-1 0 0,0 0 15,0 0-15,0 0 0,0 0 16,-42 0 15,0 0-15,0 0-16,-21 0 0,20 0 0,-20 0 15,0 0-15,-1 22 0,1-22 16,0 21-16,-1 0 0,1 0 16,21-21-16,0 21 0,0 0 0,-1 1 0,1-1 15,21 0 1,0 0-16,0 0 0,0 0 15,0 1-15,21-22 0,1 21 0,-1-21 16,0 0-16,21 0 0,-21 21 16,1-21-16,20 0 0,-21 0 0,0 0 15,22 0-15,-22 0 0,0 0 16,21 0-16,-21 0 0,1-21 0,-1 21 16,0-21-16,0 21 0,0-22 15,-21 1-15,21 21 16,-21-21-16,22 0 0</inkml:trace>
  <inkml:trace contextRef="#ctx0" brushRef="#br0" timeOffset="5772.06">9567 2561 0,'0'21'62,"21"1"-62,1-1 16,-1-21-16,0 21 0,21 0 15,-21 0-15,1 0 0,20-21 0,-21 22 16,0-1-16,0-21 0,1 21 16,-1-21-16,0 0 0,-21 21 0,21-21 15,-21-21 32,-21 0-47</inkml:trace>
  <inkml:trace contextRef="#ctx0" brushRef="#br0" timeOffset="6048.91">9991 2392 0,'-22'0'31,"1"21"-31,0 0 0,0 0 16,0 1-16,0 20 0,-22-21 0,22 0 15,0 22-15,0-22 0,0 21 16,-22-21-16,22 22 0,0-22 0,0 0 16,0 21-16,-1-21 0,1 1 15,0-1-15,21 0 0,0 0 16,21-21 31,0 0-47,1 0 0,-1-21 15,0 21-15</inkml:trace>
  <inkml:trace contextRef="#ctx0" brushRef="#br0" timeOffset="6420.91">10350 2477 0,'0'21'16,"-21"0"-1,21 0-15,0 0 0,0 22 0,-21-22 16,21 21-16,0 0 0,0-20 15,0 20-15,0 0 0,0 1 0,0-1 16,0 0-16,0-21 0,0 22 0,0-1 16,0-21-16,0 22 0,0-22 15,0 0-15,0 21 0,0-21 0,0 1 16,0-1-16,0 0 0,0 0 16,0 0-16,0 0 0,0 1 15,0-1-15,21-21 16,0 0-1,1 0 1,-1 0-16,-21-21 0,0-1 16,21 22-16,-21-21 0,0 0 15,21 0-15,-21-21 0</inkml:trace>
  <inkml:trace contextRef="#ctx0" brushRef="#br0" timeOffset="6720.74">10287 2519 0,'0'0'0,"0"-21"0,0 0 0,0-1 16,0 1-16,0 0 0,0 0 16,21 0-16,0 21 15,0-21-15,22 21 0,-22 0 16,0 0-16,21 0 0,-20 0 0,-1 0 15,21 0-15,-21 0 0,0 0 0,1 21 16,-1-21-16,-21 21 0,0 0 16,0 0-16,0 0 0,0 1 15,0-1-15,0 0 16,0 0-16,-21 0 0,-1-21 0,-20 21 16,21 1-16,0-22 0,-22 21 0,22 0 15,-21-21-15,21 21 0</inkml:trace>
  <inkml:trace contextRef="#ctx0" brushRef="#br0" timeOffset="10276.79">10901 2201 0,'0'0'0,"-21"0"16,21-21 15,0 0-15,21 21-16,0-21 0,-21 0 15,21 0-15,0-1 0,0 1 0,22-21 16,-22 21-16,21 0 0,1-22 0,-1 22 15,0-21-15,1 21 0,-1-1 16,0 1-16,1 0 0,-1 0 0,-21 0 16,21 21-16,-20 0 0,-1-21 15,0 21-15,0 0 16,0 0-16</inkml:trace>
  <inkml:trace contextRef="#ctx0" brushRef="#br0" timeOffset="10633.65">11451 1566 0,'21'0'15,"0"-21"-15,1 21 16,-1 0 0,0 0-16,0 0 0,0 0 15,0 0-15,-21 21 16,22 1-16,-22-1 15,0 0-15,0 0 16,0 0-16,0 0 0,0 1 16,-22-1-16,22 21 0,-21-21 0,0 0 15,0 1-15,0-1 0,0 0 16,-1 0-16,22 0 0,-21 0 0,0 1 16,0-22-16,21 21 0,-21-21 15,21 21-15,0-42 31,0 0-15</inkml:trace>
  <inkml:trace contextRef="#ctx0" brushRef="#br0" timeOffset="11888.68">12552 826 0,'0'0'0,"-21"0"0,21-22 15,0 1 17,21 21-17,0 0 1,0 0-16,0 0 15,0 0-15,1 0 0,-1 0 16,0 0-16,0 21 16,0-21-16,0 22 0,-21-1 0,0 0 15,0 0-15,0 0 0,0 0 16,0 1-16,0-1 0,0 0 0,0 0 16,0 0-16,-21 0 0,21 1 0,-21-1 15,0-21-15,0 21 0,0 0 16,-1 0-16,-20-21 0,42 21 0,-21-21 15,0 0-15,0 0 16,21 22-16,-22-22 0,44-22 63,-1 1-63,0 21 15,0 0-15,0 0 0,0 0 16,1 0-16,-1 0 0,0 0 15,0 0-15,0 0 16,0 0-16,-21 21 0,22 1 16,-1-22-16,-21 21 0,21-21 15,-21 21-15,0 0 0,0 0 16,0 0-16,0 1 16,0-1-16,-21-21 15,0 21-15,-1-21 0,1 0 16,0 21-16,0-21 0,0 0 15,0 0-15,-1 0 0,1 21 0,0-21 16,0 0-16,0 0 0,0 0 0,-1 0 16,1 0-16,0 0 15,0 0 1,21-21-16,-21 21 16,21-21 15,0 0-16,0 0-15,21 21 16,0-22-16</inkml:trace>
  <inkml:trace contextRef="#ctx0" brushRef="#br0" timeOffset="12724.23">13652 910 0,'0'0'0,"22"0"0,-22-21 16,21 21-16,-21-21 0,0 0 15,0 0 1,-21-1 0,-1 22-1,1 0-15,0 0 0,0 0 0,0 0 16,0 0-16,-1 22 0,1-22 16,0 21-16,0 0 0,0-21 0,0 21 15,-1 0-15,1 0 0,0 1 16,21-1-16,-21-21 0,21 21 15,0 0-15,0 0 16,0 0-16,0 1 16,21-22-1,-21 21-15,21-21 0,0 0 0,1 0 16,-1 21-16,0-21 0,0 0 16,0 0-16,0 0 0,1 0 15,-1 21-15,0-21 16,0 0-16,0 0 0,-21 21 0,21-21 15,1 0-15,-22 21 16,21-21-16,0 22 16,-21-1-16,0 0 15,0 0 1,0 0 0,-21-21-1,0 0-15,-1 21 0,1-21 16,0 0-16,0 0 15,0 0-15,0 0 0,-1 0 16,1 0-16,0 0 0,0 22 16,0-22-16,0 0 0,-1 0 15,1 0-15,0 0 0,0 0 16,0 0 0,0 0-16,21 21 0,-22-21 15,1 0 1,0 0 15,42 0 32,0 0-48,1 0-15,-1-21 0</inkml:trace>
  <inkml:trace contextRef="#ctx0" brushRef="#br0" timeOffset="13832.6">13716 1228 0,'21'0'0,"0"0"0,0 0 15,1 0-15,-1 0 16,0 0-16,0-21 16,0 21-16,-21-22 0,21 1 15,-21 0-15,22 21 16,-22-21-16,0 0 0,0 0 15,0-1 1,0 1 0,-22 21-16,1 0 15,0 21 1,0 1-16,21-1 0,-21-21 16,21 21-16,-21 0 0,21 0 15,-22-21-15,22 21 0,0 1 0,0-1 16,-21 0-16,21 0 15,0 0-15,0 0 0,0 1 16,0-1 0,21-21-1,-21 21-15,22-21 0,-1 0 16,0 0-16,0 0 0,0 0 16,0 0-16,1 0 0,-1 0 15,0 0-15,0 0 0,0 0 16,0 0-16,1-21 0,-1 21 0,0-21 15,0-1-15,0 22 0,0-21 16,1 0-16,-1 0 0,0-21 0,0 20 16,0 1-16,0 0 0,1 0 15,-1 0-15,0 0 0,0-1 0,0 1 16,0 21-16,-21-21 0,22 21 16,-1 0-1,-21 21 1,0 0-1,0 1 17,0-44 30,0 1-46,0 0 15,-21 21-31,-1 0 16,1 0-16,0 0 15,0 0-15,21 21 0,-21-21 16,0 21-16,-1-21 0,22 22 16,-21-1-16,0-21 0,21 21 0,-21 0 15,21 0-15,0 0 0,-21 1 16,21-1-16,-21-21 0,21 21 0,0 0 15,0 0-15,0 0 16,0 1-16,21-1 16,0-21-16,0 0 15,0 0 1,0 0-16,1 0 0,-1 0 16,0 0-16,0 0 0,0-21 15,0 21-15,-21-22 0,22 22 0,-1-21 16,0 21-16,-21-21 0,21 0 15,0 21 1,-21-21 0,-21 21 15,0 0-15,0 0-16</inkml:trace>
  <inkml:trace contextRef="#ctx0" brushRef="#br0" timeOffset="16588.66">16214 635 0,'0'-21'16,"0"0"-1,0 0 1,0 42 47,0 0-63,0 0 15,0 0-15,0 0 0,0 1 16,0 20-16,0-21 0,0 21 0,-22-20 15,22 20-15,-21 0 0,21-21 16,0 22-16,0-22 0,0 21 0,0-21 16,0 1-16,0-1 0,-21-21 15,21 21-15,21-42 47,-21 0-47,0-1 16,21 1-16,1 0 0,-1 0 0,-21 0 15,21-22-15,0 22 0,0-21 16,-21 21-16,21 0 0,1-1 0,-1 1 16,-21 0-16,21 21 0,0 0 15,0 0 1,-21 21 0,21 0-16,-21 1 0,0 20 0,0-21 15,0 0-15,0 0 16,0 1-16,22 20 0,-22-21 0,21 0 15,0 0-15,0 1 16,0-1-16,0-21 0,1 0 0,-1 21 16,0-21-16,0 0 0,0 0 15,0 0-15,1 0 0,-1 0 0,0-21 16,0 0-16,-21-1 0,21 1 16,0 0-16,-21 0 0,0-21 0,0-1 15,0 22-15,0-21 0,0-1 16,0 1-16,0 21 0,0-21 0,0 20 15,0 1-15,0 0 0,0 0 16,-21 0-16,0 21 16,21 21 15,0 0-15,0 0-1</inkml:trace>
  <inkml:trace contextRef="#ctx0" brushRef="#br0" timeOffset="16856.45">17145 656 0,'0'21'15,"0"1"-15,0-1 16,0 0-16,0 0 0,-21 0 15,21 22-15,0-22 0,0 0 16,0 0-16,0 0 0,0 0 0,-21 22 16,21-22-16,0 0 15,0 0-15,0 0 16,0-42 15,0 0-15,21 0-16</inkml:trace>
  <inkml:trace contextRef="#ctx0" brushRef="#br0" timeOffset="17212.66">17166 381 0,'0'0'15,"-21"0"-15,21 21 0,-21-21 16,21 21-16,-21 1 0,21-1 15,0 0-15,21-21 16,0 0 0,0 0-16,0 0 15,0 0-15,1 0 0,-1 0 16,-21-21 0,0 0-16,0-1 15,-21 22-15,21-21 16,-22 21-16,1 0 0,0 0 15,0 21 17,21 1-17,-21-1-15,21 0 0,0 0 16,0 0 0,21-21-1,0 0-15</inkml:trace>
  <inkml:trace contextRef="#ctx0" brushRef="#br0" timeOffset="17504.34">17695 339 0,'0'0'0,"0"21"47,0 0-47,0 0 0,0 22 15,-21-22-15,21 21 0,-21 0 0,21-20 16,0 20-16,0 0 0,-21 22 16,21-22-16,-21 0 0,21 1 0,-22-1 15,22-21-15,0 22 0,0-22 16,0 0-16,0 0 0,0 0 0,0 0 16,0 1-16,0-44 31,0 1-16,0 0-15,0-21 0,22 21 16</inkml:trace>
  <inkml:trace contextRef="#ctx0" brushRef="#br0" timeOffset="18688.68">17843 296 0,'0'0'0,"0"22"31,0-1-31,0 21 0,0-21 16,0 22-16,0-1 0,0-21 0,0 21 16,0 1-16,0-1 15,0 22-15,0-22 0,-21 0 0,21 1 16,-21-1-16,21 0 0,0 1 16,0-22-16,0 21 0,-21-21 0,21 0 15,0 1-15,0-1 0,-21 0 16,21 0-16,0-42 31,0 0-15,0 0-16,0-1 0,0-20 15,21 21-15,0-21 0,0 20 0,-21-20 16,21 0-16,1 21 0,-1-1 16,0 1-16,-21 0 0,21 0 15,0 21-15,0 0 0,1 0 16,-22 21-1,0 0-15,0 0 16,0 1-16,0-1 0,0 0 0,0 0 16,0 21-16,0-20 0,0-1 15,0 0-15,0 0 0,0 0 0,0 0 16,0 1-16,0-1 16,21-21-16,0 0 15,0 0-15,0 0 0,0 0 16,1 0-16,-1 0 0,0-21 0,0-1 15,0 1-15,0 0 16,1 0-16,-1 0 0,0-22 0,0 22 16,0 0-16,0 0 0,-21 0 15,22 0-15,-22-1 0,0 44 32,0-1-17,-22 0-15,22 0 16,0 0-16,-21 0 0,21 1 0,0-1 15,0 0-15,0 0 0,0 0 16,0 0-16,21 1 0,1-22 16,-1 21-16,0-21 0,21 0 15,-21 0-15,22 0 0,-1 0 16,-21 0-16,22 0 0,-22 0 16,21-21-16,-21 21 0,0-22 0,1 1 15,20 0-15,-21 0 0,-21 0 16,21 0-16,-21-22 0,21 1 0,-21 21 15,0-22-15,0 22 0,0 0 16,0 0-16,0 0 0,0 0 16,0 42-1,0 0 1,0 0-16,0 21 16,0-20-16,0-1 0,0 21 15,-21-21-15,21 0 0,-21 22 16,21-22-16,0 0 0,0 0 0,0 0 15,0 1-15,0-1 0,-21-21 16,21 21-16,-21-21 31,21-21-15,0 0-16,0-1 0,0-20 16,0 21-16,0 0 0,0-22 15,21 22-15,0-21 0,0 0 16,0 20-16,-21-20 0,22 21 0,-1 0 15,21-22-15,-21 22 0,0 0 16,1 21-16,20-21 0,-21 21 16,21 0-16,-20 0 0,-1 0 0,0 0 15,21 21-15,-42 0 0,21 0 16,-21 1-16,22-1 0,-22 0 0,0 21 16,0-21-16,0 22 0,0-1 15,0-21-15,0 0 0,-22 22 0,1-22 16,21 0-16,-21 0 0,21 0 15,-21 1-15,0-22 16,21 21-16,-21-21 16,21-21 15,0-1-31,0 1 0,0 0 0</inkml:trace>
  <inkml:trace contextRef="#ctx0" brushRef="#br0" timeOffset="18916.59">19135 402 0,'0'0'0,"-22"0"0,-20-21 32,21 21-32,0 0 0,0 0 78,-1 0-78,1 0 15</inkml:trace>
  <inkml:trace contextRef="#ctx0" brushRef="#br0" timeOffset="19188.57">17822 614 0,'0'0'0</inkml:trace>
  <inkml:trace contextRef="#ctx0" brushRef="#br0" timeOffset="19404.39">17251 635 0,'21'21'32,"0"-21"-32,0 0 0,0 0 15,22 0-15,-22 0 0,21 0 0,1 0 16,-22 0-16,21 0 15,0 0-15,-20 0 0,20 0 0,-21 0 16,0 0-16</inkml:trace>
  <inkml:trace contextRef="#ctx0" brushRef="#br0" timeOffset="21994.89">13462 2582 0,'21'0'15,"-21"-21"17,0 0 46,-21 21-31,21 21-1,0 0-46,0 1 16,0-1-16,0 0 16,0 0-16,0 0 0,0 0 15,0 1-15,0-1 0,0 0 0,0 0 16,21-21-16,-21 21 0,0 0 16,0 1-16,0-1 0,21 0 15,-21 0-15,0 0 0,21-21 16,-21 21-16,0 1 15,0-1 1,22-21-16,-1 0 16,-21 21-1,21-21 48,0 0-1,-21 21 141,21-21-171,-21 21-17,0 0 17,21-21-17,1 0 63,-1 0-46,0 0-17,0 0 1,0 0-1,0 0 1,1 0-16,-1 0 16,0 0-16,0-21 15,0 21-15,22-21 0,-22 21 0,0-21 16,21 21-16,1-21 0,20 0 16,-21 21-16,22-22 0,-1 1 0,1 21 15,-1-21-15,1 0 0,-1 21 16,1-21-16,-1 21 0,1-21 0,-1-1 15,1 22-15,-1-21 0,1 0 0,21 0 16,-22 0-16,22 0 16,-22 21-16,22-22 0,-22 1 0,1 0 0,-1 0 15,1 21-15,-22-21 0,22 0 16,-22-1-16,0 22 0,1-21 16,-1 0-16,0 21 0,1-21 15,-22 21-15,21-21 0,1 0 0,-1 21 16,-21 0-16,21-22 0,-20 22 0,20 0 15,-21 0-15,0-21 0,0 21 16,1 0 0,-44 0 171,1 0-187,0 0 0,0 0 16,0 0-16,0 0 15</inkml:trace>
  <inkml:trace contextRef="#ctx0" brushRef="#br0" timeOffset="23848.92">2371 3958 0,'0'0'0,"-22"21"0,1-21 15,0 0-15,0 0 0,0 0 16,0 0-16,-1 0 15,1 0-15,0 0 0,0 0 0,0 0 16,0 0-16,-1 0 16,22-21-1,-21 21-15,0 0 16,21-21-16,-21 21 31,42 0 32,0 0-48,0-21-15,22 21 0,-1 0 0,0 0 16,1 0-16,20 0 0,1 0 16,20-21-16,-20 21 0,21 0 0,-1 0 15,1 0-15,-22 0 0,22 0 16,0 0-16,-22 0 0,22 0 0,0 0 15,-1 0-15,1 0 16,0 0-16,20 0 0,-20 0 0,0 0 16,-1 0-16,1 0 0,21 0 15,-21 0-15,20 0 0,1 0 0,0 0 16,0 0-16,0-21 0,0 21 16,-1 0-16,1 0 0,-21 0 0,0 0 15,-1-22-15,-20 22 0,20 0 0,1 0 16,-21 0-16,20-21 0,-20 21 15,20 0-15,-20 0 0,-1 0 0,1 0 16,-1-21-16,1 21 0,-1 0 16,-20 0-16,-1 0 0,22 0 15,-22 0-15,0 0 0,1 0 16,-22 0-16,21 0 0,-21 0 0,22 0 16,-22 0-16,0 0 0,0 0 0,0 0 15,0 0-15,1 0 16,-1 0-16,0 0 15,0 0 1,-42 0 62,0 0-78,0 0 0,-22-21 16</inkml:trace>
  <inkml:trace contextRef="#ctx0" brushRef="#br0" timeOffset="24783.93">2540 4509 0,'0'0'0,"-21"0"16,-85 0-1,85 0-15,0 0 0,-1 0 16,-20 0-16,21 0 0,0-22 0,0 22 15,-22 0-15,22 0 0,0 0 16,0 0-16,0-21 0,-1 21 0,1 0 16,0 0-16,0-21 15,0 21-15,0 0 0,-1 0 16,44 0 31,-1 0-32,0 0-15,0 0 0,0 0 16,22 0-16,-1 0 0,21 0 16,-20 0-16,20 0 0,22 0 0,-22 0 15,22 0-15,0 0 0,-1 0 16,1 0-16,21 0 0,-21 0 0,-1 0 16,22 0-16,0 0 0,0 0 0,0 0 15,-1 0-15,22 0 0,-21 0 16,0 0-16,21 0 0,-21 0 15,21 0-15,21 0 0,-21 0 16,0 0-16,-21 0 0,21 0 0,-21-21 16,0 21-16,21 0 0,-22 0 15,-20 0-15,21 0 0,0 0 0,-22 0 16,1 0-16,0 0 0,-22 0 0,1 0 16,-1 0-16,-20 0 0,20 0 15,-21 0-15,1 0 0,-1 0 0,-21 0 16,22 0-16,-1 0 0,-21 0 15,0 0-15,0 0 0,1 0 0,-1 0 16,0 0 0,-21-21 77,0 0-61,-21 21-32,21-22 0</inkml:trace>
  <inkml:trace contextRef="#ctx0" brushRef="#br0" timeOffset="25519.76">7048 3747 0,'0'21'62,"0"0"-15,0 0-31,0 0 0,22-21-16,-22 21 0,21-21 15,0 22-15,0-1 0,0-21 16,-21 21-16,21 0 0,1 0 15,-1-21-15,-21 21 0,21 1 0,0-1 16,0 0-16,0 0 16,-21 0-16,0 0 0,22-21 15,-1 22-15,-21-44 63,0 1-48,0 0-15,0 0 16,0 0-16,0 0 0</inkml:trace>
  <inkml:trace contextRef="#ctx0" brushRef="#br0" timeOffset="25904.55">7366 3768 0,'0'0'0,"-21"21"63,21 0-63,-21-21 0,-1 21 16,1-21-16,0 21 0,0 1 15,0-1-15,0-21 0,-1 21 0,1 0 16,21 0-16,-21 0 0,0 1 0,0-22 15,0 21-15,-1 0 0,22 0 16,-21-21-16,21 21 16,-21-21-1,21-21 79,0 0-78</inkml:trace>
  <inkml:trace contextRef="#ctx0" brushRef="#br0" timeOffset="28432.1">1058 3937 0,'-21'0'0,"0"0"31,0 0-31,0 0 0,-1 0 16,1 0-16,0 0 16,0 0-16,0 0 0,-22 0 15,22 0-15,-21 0 0,21 0 16,-22 0-16,1 0 0,21 0 16,-21 0-16,20 0 0,1 0 0,0-21 15,42 21 32,0 0-47,1 0 0,20 0 16,-21 0-16,21 0 0,1 0 0,-1 0 15,0 0-15,22 0 0,-22 0 16,1 0-16,20 0 0,-21 0 16,22 0-16,-1 0 0,-20 0 15,-1 0-15,0 0 0,1 0 16,-22 0-16,0 0 0,0 0 0,0 0 15,-42 0 17,0 0-32,0 0 15,0 0-15,21-21 0,-21 21 16</inkml:trace>
  <inkml:trace contextRef="#ctx0" brushRef="#br0" timeOffset="28904.36">1249 3620 0,'-21'0'16,"-1"0"-16,1 0 16,0 0-16,21 21 15,-21-21 1,21 21-16,0 0 15,0 0-15,21 0 16,0-21-16,0 0 16,22 22-16,-22-22 0,0 0 0,21 0 15,-20 0-15,20 0 0,-21 21 0,21-21 16,-20 0-16,-1 0 16,0 0-16,0 0 0,-21 21 15,0 0 1,0 0-1,-21 0-15,0-21 0,0 22 0,-1-1 16,-20 0-16,21 0 0,0 0 16,-22 0-16,22 1 0,-21-1 0,21 0 15,0 21-15,-22-21 0,22 1 16,0-1-16,-21 0 0,20 0 16,1 0-16,0 0 0,21 1 15,-21-1-15,0 0 16,42-21 31</inkml:trace>
  <inkml:trace contextRef="#ctx0" brushRef="#br0" timeOffset="29368.31">466 4551 0,'-22'0'0,"44"0"0,-86 0 15,43 0-15,0 0 0,0 0 16,-1 0-16,1 0 0,42 0 47,1 0-31,20 0-16,0 0 0,1 0 15,-1 0-15,0 0 0,1 0 0,20 0 16,-21 0-16,22 0 0,-22 0 15,1 0-15,-1 0 0,0 0 0,1-21 16,-22 21-16,21 0 0,-21 0 16,0 0-16,1 0 15,-22-21 17,0-1-1,0 1-31,0 0 15</inkml:trace>
  <inkml:trace contextRef="#ctx0" brushRef="#br0" timeOffset="29736.09">1058 4339 0,'0'0'0,"-21"0"15,0 0-15,0 21 31,21 1-31,0-1 16,21-21 0,0 21-16,0-21 0,0 0 15,1 0-15,-1 0 0,0 0 16,0 0-16,21 0 0,-20 0 16,-1 0-16,0 0 0,0 0 0,0 0 15,0 0-15,1 0 0,-22 21 31,0 0-15,-22-21-16,1 21 0,0 1 0,-21-22 16,21 21-16,-1-21 15,1 21-15,0 0 0,0-21 16,-21 21-16,20 0 0,1 1 0,0-1 16,0-21-16,0 21 15,21 0-15</inkml:trace>
  <inkml:trace contextRef="#ctx0" brushRef="#br0" timeOffset="30588.69">1651 5038 0,'0'0'0,"0"-21"16,-21 21-16,0 0 15,42 0 48,0 0-48,0 0-15,21 0 16,-20 0-16,-1 0 0,21 0 0,-21 0 16,22 0-16,-1 0 0,0 0 15,1 0-15,-1 0 0,21 0 16,1 0-16,-1 0 0,22 0 16,0 0-16,-1-22 0,1 22 0,0 0 15,-1 0-15,1 0 0,0-21 16,-1 21-16,1 0 0,21 0 0,-21-21 15,-1 21-15,22 0 0,-21 0 16,21 0-16,-22-21 0,1 21 0,-22 0 16,22 0-16,0 0 0,-1 0 0,-20 0 15,21 0-15,-1 0 0,22 0 16,-21 0-16,21 0 0,-22 0 0,22 0 16,-21 0-16,-1 0 0,1 0 15,0 0-15,21 0 0,-22 0 16,1 0-16,21 0 0,-22 0 15,22 0-15,-21 0 0,0 0 0,-1 0 16,-20 0-16,20 0 0,-20-21 0,21 21 16,-22 0-16,1 0 0,-1 0 15,1 0-15,-1-21 0,1 21 0,-22 0 16,21 0-16,-20 0 0,-22 0 16,21 0-16,-21 0 0,1 0 0,-1 0 15,-21-22-15,21 22 0,-42 0 78,0 0-62,-1 0-16,-20 0 0,21 0 16,-21 0-16,-1 0 0,-20 0 0,-1 0 15,1 0-15</inkml:trace>
  <inkml:trace contextRef="#ctx0" brushRef="#br0" timeOffset="31494.75">0 5757 0,'0'-21'32,"21"21"15,0 0-47,0 0 15,1 0-15,-1 0 0,0 0 16,0 0-16,0 0 0,22 0 15,-22 0-15,21 0 0,0 0 16,-20 0-16,20 0 0,21 0 0,-20 0 16,20 0-16,-20 0 0,20 0 0,1 0 15,20 0-15,-20 0 16,20-21-16,22 21 0,-21 0 0,42 0 16,-21-21-16,21 21 0,0-21 15,0 21-15,21 0 0,0-21 0,0 21 16,22-22-16,-1 22 0,0-21 15,1 21-15,20-21 0,-21 21 0,22 0 16,-22-21-16,1 21 0,-1 0 16,0 0-16,-21 0 0,1 0 0,20-21 15,-42 21-15,21 0 0,-21 0 16,0 0-16,0 0 0,0 0 0,-21 0 16,0 0-16,0 0 0,-1 0 15,-20 0-15,0 0 0,-22 0 0,1 0 16,-1 0-16,-20 0 0,-1 0 15,-21 0-15,21 0 0,-20 0 0,-1 0 16,0 0-16,0 0 16,-21-21 15,-21 21-15,0 0-16,0 0 15,-1 0-15,1 0 16,-21 0-16,21 0 0,-22 0 0,-20 0 15</inkml:trace>
  <inkml:trace contextRef="#ctx0" brushRef="#br0" timeOffset="32216.29">148 5736 0,'0'0'0,"0"21"15,21-21 1,22 0-16,-22 0 0,21 0 16,0 0-16,22 0 0,-22 0 0,22 0 15,-22 0-15,22-21 0,-22 21 16,0-21-16,22 21 0,-22 0 0,-21 0 15,22 0-15,-22 0 0,0-21 16,0 21-16,0 0 0,0 0 16,-21-21 15,-21 0-15,0 21-16,0-22 15,0 1-15</inkml:trace>
  <inkml:trace contextRef="#ctx0" brushRef="#br0" timeOffset="32584.08">656 5440 0,'0'0'16,"-21"0"-16,21 21 31,0 0-31,21-21 16,0 21-16,0-21 0,1 22 15,-1-22-15,0 21 0,0-21 16,0 21-16,0-21 0,1 21 0,20-21 16,-21 21-16,0-21 0,0 21 15,1 1-15,-22-1 16,0 0-16,0 0 16,0 0-16,-22 0 0,1 1 15,-21 20-15,0-21 0,-1 0 0,1 22 16,-22-22-16,22 21 15,-21-21-15,-1 0 0,1 22 0,20-22 16,-20 0-16,20 0 0,1 0 16,0 1-16,21-1 0,-1-21 0,1 0 15,21 21-15,21-21 16,1-21 0,-1 0-16,21-1 0,-21-20 15</inkml:trace>
  <inkml:trace contextRef="#ctx0" brushRef="#br0" timeOffset="35904.79">7027 5355 0,'0'21'16,"0"1"-1,21-1-15,1 0 16,-1 0-16,-21 0 0,21 0 16,0-21-16,-21 22 0,21-1 15,-21 0-15,21-21 16,-21 21-16,0-42 47,0 0-47</inkml:trace>
  <inkml:trace contextRef="#ctx0" brushRef="#br0" timeOffset="36079.69">7239 5398 0,'-21'0'31,"21"21"-31,-21 0 0,-1-21 16,1 21-16,0 0 0,0-21 0,0 21 15,0 1-15,-1-22 0,22 21 0,-21 0 16,0-21-16</inkml:trace>
  <inkml:trace contextRef="#ctx0" brushRef="#br0" timeOffset="36513.44">7324 4657 0,'-22'0'15,"22"21"17,0 0-32,0 0 15,22 0-15,-1 1 0,0-1 16,-21 0-16,21 0 0,0 0 16,0 0-1,1-21 1</inkml:trace>
  <inkml:trace contextRef="#ctx0" brushRef="#br0" timeOffset="36693.33">7493 4657 0,'0'21'16,"-21"0"-1,0 0-15,-1 0 0,1 1 16,0-1-16,0 0 0,0 0 16,0 0-16,-1-21 0,1 21 15,0 1-15,21-1 0,-21 0 16,0-21 0</inkml:trace>
  <inkml:trace contextRef="#ctx0" brushRef="#br0" timeOffset="46948.94">12467 1651 0,'-21'0'0,"0"0"16,0 0-1,-1 0-15,1 0 16,42 0 15,1 0-15,-1 0-16,0 0 0,0 0 15,0 0-15,0 0 0,1 0 0,-1 0 16,21 0-16,-21 0 0,0 0 16,1 0-16,-1 0 0,0 0 15,0 0-15,0 0 0,0 0 16,1 0-16,-1 0 15,-21-21 32,-21 21-31,-1 0-16,1 0 16</inkml:trace>
  <inkml:trace contextRef="#ctx0" brushRef="#br0" timeOffset="47269.56">12340 1778 0,'0'0'0,"21"0"31,0 0-31,1 0 0,-1 0 0,0 0 16,85 0-1,-85 0-15,0 0 16,0 0-16,0 0 0,1-21 16,-1 21-16,0 0 0</inkml:trace>
  <inkml:trace contextRef="#ctx0" brushRef="#br0" timeOffset="52960.83">12679 2371 0,'21'0'31,"0"0"-31,21 21 15,-20-21-15,20 0 0,21 0 0,1 0 16,-1 0-16,22 0 0,21 0 16,-21 0-16,-1 0 0,22 0 0,0 0 15,0 0-15,0 0 0,-1 0 16,1 0-16,0 0 0,0 0 0,0 0 16,-22 0-16,1 0 0,0 0 15,-22 0-15,1 0 0,-22 0 16,0 0-16,-20 0 0,20-21 0,-21 21 15,0 0-15,-21-21 16,0-1 15,-21 22-31,0 0 0,0-21 16,0 21-16,-1 0 0,-20 0 16,21-21-16,0 21 0,0 0 15</inkml:trace>
  <inkml:trace contextRef="#ctx0" brushRef="#br0" timeOffset="53208.69">14563 2223 0,'21'0'47,"0"0"-47,0 0 16,0 0-16,0 0 0,-21 21 0,22-21 16,-1 0-16,0 0 0,0 21 15,0-21-15,-21 21 16,0 0-16,0 0 0,0 1 15,-21-1-15,0-21 16,0 21-16,0 0 0,-1 0 0,-20-21 16,21 21-16,-21 1 0,20-22 15,1 21-15,0-21 0,0 21 16</inkml:trace>
  <inkml:trace contextRef="#ctx0" brushRef="#br0" timeOffset="54084.34">15557 1757 0,'0'0'0,"-42"-21"31,42 0-31,-21 21 16,42 0 0,0 0-1,0 0-15,22 0 0,-1 0 16,0 0-16,1 21 0,-1-21 0,0 0 15,1 0-15,20 0 16,-20 21-16,20-21 0,-21 0 0,1 0 16,20 0-16,-20 21 0,-1-21 15,-21 0-15,21 0 0,-20 0 0,-1 0 16,-42 0 0,-1 0-16,-20 0 15</inkml:trace>
  <inkml:trace contextRef="#ctx0" brushRef="#br0" timeOffset="54392.31">15981 1757 0,'0'0'0,"-21"0"0,21-21 15,0 42 32,0 0-47,0 0 0,0 0 16,0 1-16,0 20 0,0-21 0,0 21 15,-22-20-15,22 20 0,0 0 16,0 1-16,-21-22 0,21 21 0,0 0 16,0-20-16,0 20 0,0-21 15,-21 21-15,21-20 0,0 20 0,-21-21 16,21 0-16,0 22 0,0-22 0,0 0 16,0 0-16,0 0 15,21-42 16,0 0-15,0 0-16</inkml:trace>
  <inkml:trace contextRef="#ctx0" brushRef="#br0" timeOffset="54625.17">16214 2223 0,'0'21'31,"0"0"-31,0 0 0,0 0 16,0 0-16,0 22 16,0-22-16,0 0 0,0 0 0,-22 0 15,22 1-15,0-1 16,0 0-16,0 0 16,0-42 15,0 0-31,0 0 15,0-1-15</inkml:trace>
  <inkml:trace contextRef="#ctx0" brushRef="#br0" timeOffset="54792.08">16171 2180 0,'0'0'0,"0"-21"0,-21 0 16,21 0-16,-21 21 0,21-21 15,21 21 48,0 0-63,-21 21 0,21-21 15,1 0-15</inkml:trace>
  <inkml:trace contextRef="#ctx0" brushRef="#br0" timeOffset="55501.27">16489 2138 0,'0'21'16,"0"0"-1,0 0-15,0 1 16,0-1-16,0 0 0,0 0 16,0 0-16,0 0 0,0 1 15,-21-1-15,21 0 0,0 0 0,0 0 16,0 0-16,-22-21 0,22 22 15,0-1-15,0 0 0,-21-21 32,0-21-17,21 0 1,0-1-16,0 1 0,0 0 16,0 0-16,0 0 0,0-22 15,0 22-15,0 0 0,21 0 16,0 21-16,-21-21 0,22 0 0,-1-1 15,0 22-15,0-21 0,21 21 0,-20 0 16,-1 0-16,0 0 0,0 0 16,0 0-16,0 21 0,1 1 15,-22-1-15,0 0 16,0 0-16,0 0 16,0 0-16,0 1 0,0-1 0,0 0 15,0 0-15,0 0 0,0 0 16,0 1-16,0-44 47,0 1-47,0 0 15,0 0-15,0 0 16,0 0-16,21-1 0,0 1 16,0 0-16,0 0 0,0 0 15,1 0-15,-1-1 0,0 1 0,0 21 0,0 0 16,0-21-16,1 21 15,-1 0-15,0 0 0,-21 21 16,21 0-16,-21 1 0,0-1 16,0 0-16,0 0 15,0 0-15,0 0 0,0 1 0,-21-22 16,21 21-16,-21 0 0,21 0 16,0 0-1,0-42 16</inkml:trace>
  <inkml:trace contextRef="#ctx0" brushRef="#br0" timeOffset="55832.01">17208 2286 0,'0'0'0,"22"0"0,-1 0 16,0-21-16,0 21 15,0 0-15,0-21 16,1 21-16,-1 0 0,0-21 0,0 21 16,0-22-16,0 22 15,1-21-15,-1 0 0,0 0 16,-21 0-16,-21 21 31,0 0-31,-1 21 0,1 0 16,0-21-16,0 21 0,0 0 15,0 1-15,-1-1 0,1 0 0,21 0 16,0 0-16,0 0 0,0 1 16,0-1-16,0 0 0,0 0 15,0 0-15,0 0 0,43-21 16,-22 0-16,0 0 16,21 0-16,-21 0 0,22 0 15</inkml:trace>
  <inkml:trace contextRef="#ctx0" brushRef="#br0" timeOffset="56300.13">18288 1926 0,'0'0'0,"0"-21"0,0 0 16,0 0-16,0 0 15,-21 21 1,0 21-16,21 0 15,-22 0-15,1 0 0,0 0 16,0 22-16,0-22 0,0 21 0,-1-21 16,1 22-16,21-1 0,-21-21 15,0 22-15,0-1 0,21-21 0,-21 21 16,21-20-16,0 20 0,0-21 16,0 0-16,0 22 0,0-22 0,42-21 15,-21 21-15,0 0 0,0-21 16,1 0-16,20 0 0,-21 0 0,21 0 15,-20 0-15,20 0 0,0-21 0,-21 0 16,22 0-16,-1-1 0,-21-20 16,22 21-16,-22-21 0,0 20 15,21-20-15,-21 0 0,-21-1 16,0 1-16,22 0 0,-22-1 0,0 1 16,0 0-16,0 21 0,-22-22 15,1 22-15,0 0 0,0 21 0,-21 0 16,20 0-16,1 0 0,-21 0 15,21 0-15,0 21 0,-22 0 0,22 0 16,-21 1-16,21-1 0,-1 0 16,1 0-16,21 0 0,0 0 0,0 1 15,0-1-15,0 0 0,0 0 0</inkml:trace>
  <inkml:trace contextRef="#ctx0" brushRef="#br0" timeOffset="57016.02">18754 2201 0,'-22'0'31,"1"0"-31,21 22 16,-21-1-16,21 0 0,-21 0 15,21 0-15,0 0 0,0 1 0,0-1 16,0 0-16,0 0 0,0 0 15,0 0-15,0 1 0,21-1 16,0-21 0,0 0-16,1 0 0,-1 0 15,0 0-15,0 0 0,0-21 16,0-1-16,1 22 0,-1-21 0,0 0 16,0 0-16,0 0 0,-21-22 15,21 22-15,1 0 0,-1 21 0,-21-21 16,0 0-16,0 42 31,-21 0-15,21 0-16,0 0 0,0 1 15,-22-1-15,22 0 0,0 0 16,0 0-16,0 0 0,0 1 16,0-1-16,22-21 0,-1 0 15,0 0-15,0 0 0,0 0 16,0 0-16,1 0 0,-1 0 15,0-21-15,0-1 0,0 1 0,0 0 16,1-21-16,-1 21 0,0-1 16,0-20-16,0 0 0,0-1 0,1 1 15,-1 0-15,0-1 0,0-20 16,0 21-16,0-1 0,1-20 0,-22 20 16,21 22-16,-21-21 15,0 21-15,-21 21 16,-1 21-1,1 0-15,0 0 0,0 22 0,0-22 16,0 21-16,21 0 0,0 1 0,-22-1 16,22-21-16,-21 22 0,21-1 15,0-21-15,0 21 0,0-20 0,0-1 16,0 21-16,0-21 0,0 0 16,0 1-16,0-1 0,0 0 15,21 0-15,1-21 0,-1 0 16,0 0-16,0 0 0,0 0 15,22-21-15,-22 21 16,0-21-16,0 0 0</inkml:trace>
  <inkml:trace contextRef="#ctx0" brushRef="#br0" timeOffset="57236.36">19240 2032 0,'0'0'16,"-21"0"-16,21 21 0,-21-21 16,21 21-1,21-21 1,0 0-16,1 0 0,20 0 16,-21 0-16,0 0 0,22 0 0,-22 0 15,21 0-15,-21 0 0,22 0 16,-22-21-16,0 21 0,21-21 0</inkml:trace>
  <inkml:trace contextRef="#ctx0" brushRef="#br0" timeOffset="57863.97">20045 1884 0,'21'0'31,"0"0"-31,0 0 16,0 0-16,22 0 0,-22 0 0,21 0 16,-21 0-16,22 0 0,-22 0 15,21-21-15,-21 0 0,1 21 0,20-22 16,-21 1-16,0 21 0,-21-21 15,0 0-15,0 0 0,0 0 16,-21 21 0,0 0-16,0 0 0,-22 0 0,22 0 15,-21 0-15,0 0 0,-1 21 16,22-21-16,-21 21 0,21 0 0,-1 0 16,1 0-16,0 1 0,21-1 15,0 0-15,0 0 0,0 0 0,0 0 16,0 1-16,21-22 0,0 21 15,1 0-15,20 0 0,0 0 0,-21-21 16,22 21-16,-1-21 0,0 0 16,-20 0-16,20 0 0,-21 22 0,0-22 15,0 0-15,1 0 0,-44 0 32,1 0-32,0 0 15,-21 0-15,21 0 0,-22 0 16,1 0-16,0 21 0,-1-21 0,1 21 15,21-21-15,-22 21 0,1 0 16,21-21-16,0 21 0,0 1 0,21-1 16,0 0-16,0 0 15,21 0-15,0-21 0,21 21 16,-21-21-16,22 22 0,-1-22 0,-21 21 16,22-21-16,20 0 15,-21 0-15,1 0 0,-22 0 0,21 0 16,1 0-16,-1-21 0,-21-1 15</inkml:trace>
  <inkml:trace contextRef="#ctx0" brushRef="#br0" timeOffset="58087.84">20870 2053 0,'0'0'16,"0"21"-1,0 1-15,0-1 16,0 0-16,21 0 15,1-21-15,-1 21 0,-21 0 16,42 1-16,-21-22 0,0 21 0,22 0 16,-22-21-16,0 21 0,0-21 15,0 0-15,1 0 0,-1 0 0,0 0 16,0 0-16,0 0 16,0 0-16,-21-21 15,0 0-15</inkml:trace>
  <inkml:trace contextRef="#ctx0" brushRef="#br0" timeOffset="58324.7">21272 2011 0,'-21'0'0,"0"0"0,0 0 16,21 21-16,-21 0 0,0-21 15,-1 21-15,1 1 0,0-1 0,0 0 16,0 0-16,0 0 0,-22 0 15,22 1-15,0-22 0,0 21 0,-22 0 16,22 0-16,0 0 0,21 0 16,-21 1-16,21-1 0,-21 0 0,21 0 15,0 0-15,21-21 16,0 0 0,21 0-16</inkml:trace>
  <inkml:trace contextRef="#ctx0" brushRef="#br0" timeOffset="58700.5">21484 2053 0,'0'21'31,"0"1"-31,0-1 16,0 0-16,0 0 0,0 0 16,0 22-16,0-22 0,-21 21 15,21 0-15,-21 1 0,21-1 0,-21 22 16,21-22-16,0 0 0,-22 22 0,1-22 16,0 22-16,21-22 0,0 0 15,0 1-15,-21-1 0,21 21 0,0-20 16,-21-22-16,21 21 0,0 1 15,0-1-15,0-21 0,0 21 0,0-20 16,0 20-16,0-21 0,0 0 16,0 0-16,0 1 0,21-44 47,-21 1-47,21 0 0</inkml:trace>
  <inkml:trace contextRef="#ctx0" brushRef="#br0" timeOffset="59052.37">21463 2117 0,'0'0'0,"-21"-64"31,21 43-15,21 21-16,0 0 0,0 0 16,0 0-16,1 0 0,20 0 15,0 0-15,-21 0 0,22 0 0,-22 21 16,0-21-16,0 0 0,0 21 16,-21 1-16,0-1 0,0 0 15,0 0-15,-21 0 16,0 0-16,0-21 0,0 22 0,-22-22 15,22 0-15,0 21 0,-21-21 0,21 0 16,-1 0-16,1 0 0,-21 21 16,21-21-16,0 0 0,-1 0 15,1 0-15,0 0 0,0 0 16</inkml:trace>
  <inkml:trace contextRef="#ctx0" brushRef="#br0" timeOffset="59796">16637 2646 0,'0'0'0,"-21"0"0,-22 0 16,22 0-16,0 0 0,0 0 0,0 0 15,0 0-15,-1 0 0,1 21 16,0-21-16,0 0 0,0 0 16,21 21-16,-21-21 0,21 21 15,0 1 1,21-22-1,0 0-15,21 0 16,-21 0-16,22 0 0,-1 0 0,0 0 16,1 0-16,20 0 0,1 0 15,-1 0-15,1 0 0,20 0 0,22 0 16,0 0-16,0 0 0,21 0 16,0 0-16,0 0 0,21 0 0,-21 21 15,21-21-15,0 0 0,1 0 0,-1 21 16,0-21-16,-21 0 0,0 0 15,0 0-15,0 0 0,0 0 0,-21 0 16,21 0-16,-21 0 0,-1-21 16,-20 21-16,21 0 0,-21 0 15,-22 0-15,22-21 0,-22 21 16,1 0-16,-1 0 0,1 0 0,-1 0 16,-20 0-16,-1 0 0,0 0 15,1 0-15,-22 0 0,0 0 0,0 0 16,0 0-16,-21-22 31,-21 22-31,0 0 16,0 0-16,0 0 15,-22 0-15,22 0 0</inkml:trace>
  <inkml:trace contextRef="#ctx0" brushRef="#br0" timeOffset="61215.88">7239 2731 0,'0'0'16,"-21"21"-1,21 0-15,-21-21 16,21 21 15,-22-21-15,1 0 31,0 0 31,21-21-78,0 0 31,0 0-15,0-1-16,0 1 15,0 0 1,0 0-16,21 0 0,-21 0 0,0-1 16,21 1-16,1 0 0,-22-21 0,21 21 15,0-1-15,0 1 0,0 0 16,0 0-16,22 0 0,-1 21 0,-21-21 16,22 21-16,-1 0 0,0 0 15,1 0-15,-22-22 0,21 22 0,0 0 16,1 0-16,-22 0 0,21 0 0,-21 0 15,22 0-15,-22 0 0,0 0 16,-21 22 0,-21-22-1,0 0 1,0 0-16,-1 0 0,1 0 31</inkml:trace>
  <inkml:trace contextRef="#ctx0" brushRef="#br0" timeOffset="61548.73">7662 2159 0,'21'0'31,"1"0"-15,-1 0-16,0 0 0,0 0 15,0 0-15,0 0 16,1 0-16,-1 21 0,0-21 16,-21 21-16,0 1 15,0-1-15,0 0 16,-21 0-16,0 0 0,-1 0 15,1 1-15,-21-1 16,21 0-16,-22 0 0,22 0 0,0 0 16,-21 1-16,21-1 0,-1-21 15,-20 21-15,21 0 0,0 0 0</inkml:trace>
  <inkml:trace contextRef="#ctx0" brushRef="#br0" timeOffset="65531.98">7472 3683 0,'-21'0'46,"-1"0"-46,1 0 32,0 0-32,0 0 15,0 0 1,0 0-16,-1 0 0,1-21 31,0 21-31,0 0 16,0 0-16,0 0 15,-1-21-15,1 21 0,0 0 16,0 0-16,0 0 0,0 0 16,-1 0-16,1 0 0,-21 0 0,21 0 15,-22 0-15,22 0 0,-21 0 16,0 0-16,20 0 0,-20 0 0,0 0 16,-1 0-16,1 0 0,0 0 15,-1 0-15,22 0 0,-21 0 0,0 0 16,-1 0-16,1 0 0,0 0 0,-1 0 15,1 0-15,-22 0 16,22 0-16,0 0 0,-22 0 0,22 0 16,0 0-16,-22 0 0,22 0 15,-1 0-15,1 0 0,0 0 0,-1 0 16,1 0-16,0 0 0,-1 0 0,1 0 16,0 0-16,-1 0 0,1 0 15,0 0-15,-1 0 0,1 0 0,0 0 16,-1 0-16,1 0 0,-21 0 15,20 0-15,1 0 0,-22 0 0,22 0 16,-21 0-16,20 0 0,1 0 16,0 0-16,-22 0 0,22 0 0,-1 0 15,1 0-15,0 0 0,-1 21 16,1-21-16,0 0 0,-1 0 16,1 0-16,0 0 0,-1 0 0,1 0 15,-21 0-15,20 21 0,1-21 16,0 0-16,-22 0 0,22 0 0,-22 0 15,1 0-15,20 0 0,-20 0 16,21 0-16,-22 0 0,22 0 0,-1 0 16,-20 0-16,21 0 0,-1 0 15,1 0-15,0 0 0,-1 0 0,1 0 16,-22 0-16,22 21 0,0-21 16,-22 0-16,22 0 0,-22 0 0,22 0 15,0 0-15,-1 0 0,1 0 16,0 0-16,21 21 0,-22-21 15,1 0-15,0 0 0,-1 0 16,22 0-16,-21 22 0,-1-22 0,1 0 16,21 0-16,-21 21 0,-1-21 15,22 0-15,-21 0 0,-1 21 0,22-21 16,-21 0-16,21 21 0,-22-21 16,1 0-16,21 21 0,-21-21 0,20 21 15,-20-21-15,21 0 0,-21 0 16,20 0-16,1 0 0,-21 22 0,21-22 15,-22 0-15,1 0 0,21 0 16,-21 21-16,20-21 0,-20 0 16,21 0-16,0 0 0,-22 21 15,22-21-15,-21 21 0,21-21 16,-22 0-16,22 21 0,-21-21 0,21 21 16,-22-21-16,22 22 0,-21-22 15,21 21-15,-22-21 0,22 21 0,-21 0 16,0-21-16,-1 21 0,22 0 15,-21 1-15,-1-1 0,1 0 16,0 0-16,-1 0 0,1 0 0,0 22 16,21-22-16,-22 21 0,22-21 15,-21 22-15,21-22 0,-1 21 16,1 1-16,0-1 0,0 0 16,21 1-16,0 20 0,-21-21 0,21 22 15,0-1-15,0-20 0,0 20 16,0 1-16,0-1 0,0 1 15,0-1-15,0 1 0,0-1 0,21 1 16,-21-1-16,21 22 0,0-22 16,0 1-16,1-22 0,-1 22 0,21-1 15,-21-20-15,22 20 0,-1-21 16,21 1-16,1-22 0,-22 21 0,22 1 16,-1-22-16,22 0 0,-22 21 15,22-21-15,-21 1 0,20-1 16,1 0-16,0 0 0,-1 0 15,1 0-15,0 1 0,-1-1 0,22 0 16,-21 0-16,-1-21 0,22 21 16,-21-21-16,21 0 0,0 0 0,21 0 15,0 0-15,-22 0 0,22-21 0,0 21 16,22 0-16,-22 0 0,0 0 16,0 0-16,21 0 0,-21 0 0,0 0 15,0 0-15,-21 0 0,21 0 0,0 0 16,0 0-16,-22 0 0,22 0 15,0 0-15,-21-21 0,21 21 16,0 0-16,-21-21 0,21 0 0,0 21 0,0-22 16,0 1-16,0 21 0,-21-21 15,21 0-15,-21 0 0,0 0 16,-1-1-16,1 1 0,0 21 0,-21-21 16,21 0-16,-22 0 0,1-22 0,0 22 15,-22 0-15,22 0 0,-22-21 0,1 20 16,-1-20-16,1 21 0,-1-21 15,1 20-15,-1-20 0,1 0 0,-1 21 16,1-22-16,-1 1 0,1 21 0,-1-22 16,1 1-16,-1 21 15,-20-21-15,20 20 0,1 1 0,-22-21 16,21 21-16,-20 0 0,-1-22 0,0 22 16,1 0-16,-1 0 0,0 0 15,1-22-15,-1 22 0,0 0 0,-20 0 16,20-22-16,0 22 0,-21-21 0,22 21 15,-22-22-15,0 1 0,0 21 16,22-21-16,-22-1 0,-21 1 0,21 21 16,0-22-16,-21 1 0,0 21 0,0-21 15,0-1-15,0 22 0,0 0 16,0-21-16,0 20 0,0-20 0,0 21 16,0-21-16,0 20 15,0 1-15,-21-21 0,0 21 0,0-22 16,-1 1-16,1 21 0,-21-21 0,0-1 15,-1 22-15,1-21 0,0-1 16,-1 22-16,-20-21 0,20 21 0,-20-22 16,21 22-16,-1 0 0,-20 0 15,20 0-15,1 0 0,-21-1 0,20 1 16,1 0-16,0 0 0,-22 21 0,22-21 16,-1 21-16,-20 0 0,-1 0 15,22 0-15,-21 0 0,-22 0 0,21 0 16,1 0-16,-22 0 0,1 0 15,-1 0-15,0 0 0,1 0 16,-22 21-16,42-21 0,-20 21 0,-1 0 16,43 0-16,-22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7:42:07.9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4276 1355 0,'0'-21'15,"0"-1"1,0 1-16,0 0 16,0 0-16,0 0 15,0 0-15,0-1 0,0 1 0,0 0 16,0 0-16,0 0 15,0 0-15,0-1 0,0 1 16,0 0-16,0 42 47,0 0-31,0 1-16,0 20 0,0 0 0,0 1 15,0-1-15,0 0 0,0 1 16,0 20-16,0 1 0,0-1 15,0 1-15,-22-1 0,22 1 0,0 20 16,-21-20-16,21-22 0,0 22 16,0-1-16,0-21 0,0 1 0,-21-1 15,21 0-15,0 1 0,0-22 16,0 0-16,0 0 0,0 0 0,0-42 47,0 0-47,0 0 15,0 0-15,0 0 0,0-1 16,21 1-16,-21 0 0,0-21 0,0 21 16,21-22-16,1 22 0,-22-21 15,21-1-15,0 1 0,0 0 0,-21-1 16,21-20-16,0 21 0,1-1 16,-1 1-16,0 0 0,0 20 0,0-20 15,0 21-15,1 0 0,-1 0 16,-21-1-16,21 1 0,0 21 0,0 0 15,0 0 1,1 0-16,-22 21 16,0 1-16,21-1 0,0 0 15,-21 0-15,21 21 0,-21-20 0,0 20 16,0 0-16,21 1 0,0-1 16,-21 0-16,22 1 0,-22-1 0,21 0 15,0-21-15,-21 22 0,21-22 16,0 21-16,0-21 0,1 1 0,-1-1 15,0-21-15,0 21 0,0-21 16,0 0-16,1 0 0,-1 0 0,0 0 16,0 0-16,0-21 0,0 21 0,1-21 15,-1-1-15,0-20 16,0 21-16,0-21 0,-21-1 0,0-20 16,21-1-16,-21 22 0,22-22 15,-22 1-15,0-1 0,0-20 0,0 20 16,0 1-16,0 20 0,0-20 15,0-1-15,-22 22 0,22-21 0,-21 20 16,0 22-16,21 0 0,0-21 16,-21 20-16,21 1 0,-21 21 15,0 0 1,21 21 0,0 1-16,0-1 0,0 0 0,0 0 15,0 0-15,0 0 0,0 1 16,0-1-16,0 0 15,0 0-15,0 0 0</inkml:trace>
  <inkml:trace contextRef="#ctx0" brushRef="#br0" timeOffset="432.28">5651 1905 0,'0'0'0,"22"-21"31,-1 0-31,-21 0 0,21-1 16,0 1-16,0 0 0,0-21 15,1 21-15,-1-22 0,0 22 0,0-21 16,-21 21-16,21-1 0,-21-20 15,0 21-15,21 0 0,-21 0 16,0-1-16,-21 22 16,0 0-16,0 0 0,0 22 15,0-1-15,-1 0 0,1 0 16,0 21-16,0-20 0,0 20 16,0 0-16,-1 1 0,1-22 0,21 21 15,-21 0-15,21 1 0,0-22 16,0 21-16,0-21 0,0 1 0,0-1 15,21 0-15,0 0 0,1 0 16,-1-21-16,0 0 0,21 0 0,-21 0 16,1 0-16,20 0 0,-21 0 15,0-21-15,22 0 0,-22 0 0,21 0 16</inkml:trace>
  <inkml:trace contextRef="#ctx0" brushRef="#br0" timeOffset="976.18">6477 847 0,'0'0'0,"-42"-106"15,20 106 1,1 0-16,0 21 16,21 0-16,-21 22 0,21-1 15,0 0-15,0 22 0,0-1 16,0 1-16,0-22 0,0 22 0,0-1 15,0 1-15,0-22 0,0 21 16,0 1-16,0-22 0,0 22 16,0-22-16,0 0 0,0 1 0,0-1 15,0-21-15,0 0 0,0 22 16,0-22-16,-21-21 16,21-21-1,0 0 1,-21-22-16,21 22 0,0 0 15,0-21-15,0-1 0,0 1 0,0 21 16,21-22-16,0 1 0,-21 0 16,21 21-16,0-22 0,22 22 0,-22-21 15,21 21-15,0-1 0,1 22 16,-1 0-16,0 0 0,1 0 16,-1 0-16,-21 0 0,22 22 0,-22-1 15,21 21-15,-42-21 0,21 22 16,-21-1-16,0-21 0,0 21 0,0 1 15,-21-1-15,0 0 0,0 1 16,-22-22-16,1 21 0,0-21 0,21 22 16,-22-22-16,1 0 0,21-21 15,-22 21-15,22-21 0,0 0 0,0 0 16,0 0-16,21-21 16,0 0-1,0 0-15,0 0 0,0-22 16</inkml:trace>
  <inkml:trace contextRef="#ctx0" brushRef="#br0" timeOffset="1860.64">7535 1101 0,'-21'0'0,"0"0"16,21 21-16,0 0 16,21-21 15,0 0-15,0 0-16,1 0 15,-1 0-15,21 0 0,-21-21 0,0 21 16,22-21-16,-1 0 0,0-1 15,-20 1-15,20 0 0,0 0 0,-21 0 16,22 0-16,-22-1 0,0-20 16,0 21-16,0 0 0,-21-22 0,0 22 15,0 0-15,0 0 0,0-21 16,0 20-16,-21 1 0,-21 21 0,21-21 16,-22 21-16,1 0 0,-21 0 15,20 0-15,-20 0 0,20 21 0,1 0 16,-21 1-16,20-1 0,22 0 15,-21 21-15,21 1 0,-22-1 16,43 0-16,-21 1 0,21 20 0,0-21 16,0 1-16,0-1 0,0 0 15,0-20-15,21 20 0,0-21 0,1 0 16,-1 0-16,0 1 0,21-1 16,1-21-16,-1 0 0,-21 21 0,21-21 15,1 0-15,-1 0 0,0 0 16,1 0-16,-1-21 0,-21 21 0,22-21 15,-22 21-15,-21-22 16,0 1-16,-21 21 16,-1 0-16,1 0 15,-21 0-15,0 0 0,-1 0 0,1 21 16,0 1-16,-1-1 0,-20 0 0,20 0 16,1 0-16,0 0 0,21 22 15,-22-1-15,22 0 0,-21 1 0,21-1 16,-1 0-16,22 1 0,0-1 15,-21 0-15,21 1 0,0-1 0,0 0 16,0-20-16,0-1 0,21 21 16,1-21-16,-1-21 0,0 21 15,21-21-15,-21 0 0,22 0 0,-1 0 16,0 0-16,1 0 0,-1 0 16,0-21-16,22 0 0,-22 0 0,1 0 15,-1-22-15,0 22 0,1-21 16,-1 0-16,-21-1 0</inkml:trace>
  <inkml:trace contextRef="#ctx0" brushRef="#br0" timeOffset="2196.65">8551 508 0,'0'0'0,"0"-21"0,0 0 0,0 0 16,-21-1-16,0 22 15,0 0-15,0 0 0,-1 22 16,22-1-16,0 0 16,-21 21-16,21 1 0,-21-1 0,21 21 15,0 1-15,0-1 0,-21 22 16,21-21-16,-21 20 0,21-20 0,0 20 16,-21-20-16,21-1 0,0 1 15,0-1-15,-22 1 0,22-1 0,0 1 16,-21-22-16,21 1 0,0-1 15,0 0-15,0 1 0,0-22 0,0 0 16,0 0-16,0 0 0,21-21 31,1-21-31,-22-21 16,21 21-16,0-1 16</inkml:trace>
  <inkml:trace contextRef="#ctx0" brushRef="#br0" timeOffset="2609.01">8509 1545 0,'0'0'0,"0"21"0,-21 1 0,21-1 0,0 0 16,0 0-16,0 0 0,0 0 16,21-21-1,0 0-15,0 0 16,0-21-16,1 21 0,20-21 15,-21 0-15,0 0 0,22 0 0,-22-1 16,21 1-16,-21 0 0,0 0 16,1 0-16,-1 0 0,-21-1 0,0 1 15,0 0-15,0 0 0,0 0 16,-21 21-16,-1 0 16,1 0-16,0 0 0,0 0 15,-21 0-15,20 21 0,1 0 16,-21 0-16,21 0 0,0 1 0,-1-1 0,1 21 15,21-21-15,0 22 16,-21-22-16,21 21 0,0-21 0,0 0 16,0 22-16,0-22 0,0 0 0,0 0 15,21 0-15,0 1 16,1-22-16,-1 0 0,0 0 0,21 0 16,-21 0-16,22 0 0,-22 0 15,21-22-15,-21 1 0,22 21 0,-1-21 16,-21-21-16</inkml:trace>
  <inkml:trace contextRef="#ctx0" brushRef="#br0" timeOffset="3341.25">9250 1376 0,'0'0'0,"0"-21"0,0 42 47,0 0-47,0 0 16,0 22-16,0-22 0,0 0 15,0 0-15,-21 21 0,21-20 0,-22-1 16,22 21-16,0-21 16,0 22-16,0-22 0,0 0 0,-21 0 0,21 0 15,0 0-15,0 1 16,0-44 15,0 1-31,0 0 16,21 0-16,-21 0 0,0 0 0,0-22 15,0 22-15,0-21 0,22-22 16,-1 22-16,-21 21 0,21-22 16,0 22-16,-21-21 0,21 21 0,0 0 15,1-1-15,-1 1 0,0 21 16,0 0-16,0 0 0,0 0 16,1 0-16,-1 21 15,0 1-15,0-1 0,-21 21 0,21-21 16,0 0-16,-21 22 0,0-22 15,22 21-15,-22-21 0,0 1 16,0 20-16,0-21 0,0 0 0,0 0 16,0 1-16,0-1 0,0 0 15,0-42 17,0 0-32,0-1 15,0 1-15,0-21 0,0 21 16,0 0-16,0-22 0,21 22 15,-21-21-15,21-1 0,0 22 16,0-21-16,0 0 0,1 20 16,20-20-16,0 21 0,-21 0 0,22-22 15,-1 22-15,0 21 0,-20 0 0,20 0 16,-21 0-16,0 0 0,22 0 16,-43 21-16,21 1 0,0-1 0,-21 0 15,21 21-15,-21-21 0,0 22 16,0-22-16,0 21 0,0 1 0,0-22 15,0 21-15,-21-21 0,0 22 0,21-22 16,0 21-16,-21-21 0,21 0 16,-22 1-16,22-1 0,22-21 31,-1 0-31,0-21 16,0-1-16,0 1 0,0 0 0,1-21 15</inkml:trace>
  <inkml:trace contextRef="#ctx0" brushRef="#br0" timeOffset="3737.02">10456 1439 0,'0'0'0,"-21"22"15,0-1-15,21 0 16,21-21 0,0 0-1,0 0-15,1 0 16,-1 0-16,0 0 0,0-21 0,0 21 15,0-21-15,22-1 0,-22 22 0,0-21 16,21 0-16,-20 0 0,-1 0 16,0 0-16,-21-1 0,0 1 0,0 0 15,0 0-15,0 0 0,0 0 16,-21 21-16,0-22 0,-1 22 16,1 0-16,-21 0 0,21 22 15,0-1-15,-22-21 0,22 21 0,0 21 16,0-21-16,0 1 0,-1 20 0,1-21 15,21 21-15,0-20 0,0 20 16,0-21-16,0 0 0,0 22 16,0-22-16,0 0 0,21 0 15,1 0-15,-1 0 0,0 1 0,0-1 16,0-21-16,22 0 0,-22 0 0,21 0 16,0 0-16,-20 0 0,20 0 15,0 0-15,1-21 0,-22-1 0,21 1 16,-21 0-16,22 0 0</inkml:trace>
  <inkml:trace contextRef="#ctx0" brushRef="#br0" timeOffset="4232.39">11218 1291 0,'0'0'0,"0"-42"16,-21 63 15,21 0-31,0 0 0,-21 1 0,21-1 16,-21 0-16,21 21 0,-21-21 15,21 22-15,0-22 0,0 0 0,0 21 16,0-20-16,-22-1 0,22 21 16,0-21-16,-21 0 0,21 1 0,0-1 15,0 0-15,0-42 47,0 0-47,0-1 0,0 1 16,0 0-16,0-21 0,0 21 15,21-22-15,1 22 0,-1-21 16,0-1-16,0 1 0,21 0 16,-20-1-16,20 22 0,0-21 0,-21 21 15,22 0-15,-1-1 0,0 1 0,-20 21 16,20 0-16,-21 0 0,21 0 16,-20 21-16,-1 1 0,0-1 0,-21 0 15,0 0-15,21 21 0,-21-20 16,0 20-16,0-21 0,0 0 0,0 22 15,0-1-15,-21-21 0,0 21 0,21-20 16,0 20-16,0-21 16,-21 0-16,21 0 0,-22 1 0,22-1 0,0 0 15,0-42 32,0 0-47,22-1 0,-1 1 16,-21 0-16</inkml:trace>
  <inkml:trace contextRef="#ctx0" brushRef="#br0" timeOffset="4525.42">12171 677 0,'0'0'0,"0"-42"16,0 0-16,0-1 0,0 22 0,0 0 15,0 0-15,-21 21 16,-1 21-1,1 21-15,21-20 0,0 20 16,-21 0-16,21 22 0,-21-1 0,21 1 16,0-1-16,0 1 0,0-1 0,-21 1 15,21-1-15,0 1 0,0-22 16,0 0-16,0 1 0,0-1 0,0 0 16,0 1-16,-21-22 0,21 0 15,0 0-15,0 0 0,0 1 16,0-1-16,21-42 31,0 21-31,0-22 0,0 1 16</inkml:trace>
  <inkml:trace contextRef="#ctx0" brushRef="#br0" timeOffset="4948.75">12785 1037 0,'-43'0'16,"22"0"0,0 0-16,-21 0 0,20 0 0,1 21 15,0 1-15,-21-1 0,21 0 16,-1 0-16,1 21 0,0-20 0,0-1 16,21 0-16,0 0 0,0 0 0,0 0 15,0 1-15,21-22 16,0 21-16,0-21 0,1 0 15,-1 0-15,0 21 0,21-21 0,-21 0 16,1 0-16,-1 0 0,0 21 16,0-21-16,0 0 0,0 0 0,1 21 15,-22 0 1,0 1 0,0-1-16,-22-21 15,1 21-15,0-21 0,0 0 16,0 21-16,-22-21 0,22 0 0,0 0 15,0 21-15,0-21 0,0 0 0,-1 0 16,1 0-16,0 0 16,21-21 15,0 0-31,0 0 0</inkml:trace>
  <inkml:trace contextRef="#ctx0" brushRef="#br0" timeOffset="5248.58">11832 783 0,'0'0'0,"-21"0"0,0 0 15,21-21-15,21 21 16,21 0-16,-21 0 15,22 0-15,20 0 0,-20-21 16,20 21-16,1 0 0,-22 0 0,21 0 16,-20 0-16,20 0 0,-20-21 15,-1 21-15,0 0 0,-21 0 16,1 0-16,20 0 0,-21 0 0,0 0 16,-21-21-16,21 21 15</inkml:trace>
  <inkml:trace contextRef="#ctx0" brushRef="#br0" timeOffset="5884.23">14203 402 0,'0'0'0,"0"-21"0,21 0 31,-21 0-31,21 0 0,-21-1 16,0 1-16,21 0 0,-21 42 46,0 0-46,0 1 0,-21-1 16,21 21-16,-21-21 0,21 22 0,0-1 16,0-21-16,-21 21 0,21-20 15,-21 20-15,21-21 0,-22 21 16,22-20-16,0-1 0,0 0 0,0 0 16,0 0-16,0 0 0,-21 1 15,21-1-15,0 0 16,0-42-1,21 21 1</inkml:trace>
  <inkml:trace contextRef="#ctx0" brushRef="#br0" timeOffset="6229.03">13801 826 0,'0'0'0,"-22"21"0,22 0 0,0 0 15,0 0-15,0 0 0,0 1 16,22-22-16,-1 21 16,21-21-16,-21 0 0,22 0 15,-22 0-15,21 0 0,-21 0 0,22 0 16,-1 0-16,-21 0 0,21 0 15,-20-21-15,-1 21 0,0 0 0,0-22 16,0 1-16,0 21 0,-21-21 16,0 0-1,22 21-15,-22-21 16,0 0-16,0-1 16,0 1-1,0 0-15</inkml:trace>
  <inkml:trace contextRef="#ctx0" brushRef="#br0" timeOffset="6544.85">13970 339 0,'0'0'0,"-21"0"16,21-21 0,21 21-1,0 0-15,0 0 0,22 0 0,-22 0 16,21 0-16,0 0 0,1 0 0,-1-22 16,0 22-16,-20 0 0,20 0 15,-21 0-15,0 0 0,0 0 0,1 0 16,-22-21-1,-22 21 1,1 0 0,0 0-16,0 0 0,0 0 15</inkml:trace>
  <inkml:trace contextRef="#ctx0" brushRef="#br0" timeOffset="7206.51">14541 85 0,'-42'-43'0,"42"22"16,-21 0-16,0 21 0,0 0 16,-1 0-16,1 0 0,0 0 0,0 0 15,0 0-15,0 0 0,-1 0 0,1 0 16,-21 0-16,21 0 0,0 0 15,-1 0-15,-20 0 0,21 0 0,0 0 16,-22 0-16,22 0 0,-21 0 0,21 0 16,-22 0-16,22 0 0,-21 21 15,21 22-15,-22-1 0,22 21 16,-21-20-16,21 20 0,-22 1 16,22-22-16,0 22 0,-21-1 0,21-21 15,-1 22-15,1-22 0,0 22 0,0-22 16,0 0-16,21 22 0,-21-22 15,21 1-15,0-1 0,0 0 0,0 1 16,21-22-16,0 21 0,21-21 16,-21 22-16,22-22 0,-22 0 0,21 0 15,1 0-15,20 0 0,-21-21 0,22 22 16,-1-22-16,1 0 0,-1 0 16,1 0-16,21 0 0,-22 0 0,1 0 15,20-22-15,-20 1 0,-22 21 16,22-21-16,-22 0 0,21 0 15,-20 0-15,-22-1 0,21 1 0,1-21 16,-22 0-16,0 20 0,0-41 16,0 21-16,0-22 0,1 22 0,-1-22 15,-21 1-15,0-1 0,0 1 16,0-1-16,0 1 0,0-1 0,0 1 16,0-1-16,0 1 0,-21-1 15,-1-20-15,1 20 0,0 64 0,-21 0 16,21 0-16,-1 0 0,-20 0 0,0 0 15,21 0-15,-22 0 0,1 0 0,21 0 16,-22 0-16,1 0 0,21 0 16,-21 0-16,-1 0 0,22 0 15,-21 0-15,-1 0 0,22 0 0,-21 0 16,0 0-16,20 0 0,-20 0 16,0 0-16,-1 0 0</inkml:trace>
  <inkml:trace contextRef="#ctx0" brushRef="#br0" timeOffset="9809.7">7620 2328 0,'0'0'0,"21"0"0,0 0 16,0-21-16,1 0 16,-44 21 15,1 0-31,-21 0 16,0 21-16,-1 0 0,1 22 0,-22-1 15,-20 0-15,-1 1 0,0 20 16,-20 1-16,-22-1 0,0 1 0,0-1 15,-22 1-15,22-1 0,-21 22 0,0-22 16,0 22-16,-21-21 0,20 20 16,1-20-16,0-1 0,-21 22 15,-1-22-15,22 22 0,-21-21 16,0-1-16,20 22 0,22-22 0,0 1 16,0 20-16,0-41 0,22 20 0,20 1 15,0-22-15,1 0 0,20-20 16,22 20-16,-1-21 0,1 0 0,21 0 15,0-21-15,42-21 32,0 0-32,0 0 15,22 0-15,-22 0 0,21-22 0,0 22 0,1-21 16</inkml:trace>
  <inkml:trace contextRef="#ctx0" brushRef="#br0" timeOffset="10712.26">11176 2074 0,'0'0'16,"21"0"-16,-21-21 0,21 21 15,-21-21-15,0 0 16,0 42 15,0 0-15,0 0-16,0 22 0,0-1 15,0 0-15,0 1 0,0 20 16,0 22-16,0 0 0,0-22 0,-21 22 16,0-1-16,21 1 0,0 21 15,-21-21-15,0-1 0,21 1 0,-22 21 16,22-22-16,0 1 0,0 0 0,0-1 16,0 1-16,0 0 0,0-1 15,0-20-15,0 21 0,0-1 0,22-20 16,-22-1-16,21 1 0,-21-1 0,0 1 15,21-1-15,-21-20 0,21 20 16,-21-21-16,0 1 0,0-1 0,21-21 16,0 64-1,1-85 1,-1 0-16,0-21 0,-21 0 16,0-1-16,21 1 0,0 0 0,-21 0 15</inkml:trace>
  <inkml:trace contextRef="#ctx0" brushRef="#br0" timeOffset="11489.19">12552 1778 0,'0'0'0,"21"0"31,0 0-31,0 0 15,0 0-15,1 0 16,-1 0-16,21 0 0,-21 21 16,0-21-16,22 21 0,-1 1 15,0-22-15,1 21 0,-1 0 0,0 0 16,22 0-16,-1 0 0,1 1 16,-1-1-16,1 0 0,-1 0 0,22 0 15,-21 0-15,20 1 0,1-1 16,21 0-16,0 0 0,21 0 0,21 22 15,0-22-15,0 21 0,43-21 0,-1 22 16,1-1-16,-1 0 0,22 1 16,-1-1-16,1 0 0,0 1 0,-22-1 15,22 0-15,0 1 16,-1-1-16,1 0 0,0 1 0,-1-1 16,1-21-16,0 21 0,-1 1 15,1-1-15,21 0 0,-22 1 0,1-1 16,0 0-16,-1 1 0,-20-1 15,-1 0-15,22-20 0,-21 20 0,-22 0 16,21-21-16,-41 22 0,-1-22 16,0 21-16,0-21 0,-21 1 0,0-1 15,-21 0-15,0 0 0,-22 0 16,1-21-16,-21 21 0,-22-21 0,0 0 16,1 22-16,-22-22 0,0 0 0,0 0 15</inkml:trace>
  <inkml:trace contextRef="#ctx0" brushRef="#br0" timeOffset="11644.11">22013 3768 0,'0'21'16,"21"-21"-16,-21 21 31</inkml:trace>
  <inkml:trace contextRef="#ctx0" brushRef="#br0" timeOffset="12763.69">3556 3979 0,'0'0'0,"21"-21"0,0 21 0,-21-21 0,0 0 31,-21 42 1,0 0-32,0 0 0,0 22 0,-1-22 15,1 21-15,0 1 0,-21-1 16,21 0-16,-22 1 0,1-1 0,21 0 16,-22-21-16,22 22 0,-21-22 15,21 21-15,0-21 0,21 1 16,0-1-16,21-21 31,0-21-31,0 21 0,21-22 16,1 1-16,-22 21 0,21-21 15,1 21-15,-1-21 0,0 0 16,22 21-16,-22-21 0,0 21 0,22 0 16,-22-22-16,22 22 0,-22 0 15,0 0-15,1 0 0,-22 0 0,21 0 16,-21 0-16,1 0 0,-1 0 15,0 0-15,0 0 0,0 0 16</inkml:trace>
  <inkml:trace contextRef="#ctx0" brushRef="#br0" timeOffset="13652.2">10774 4657 0,'0'0'0,"0"-43"32,0 22-32,0 0 15,21 21 16,0 0-31,0 0 0,0 0 0,1 0 16,-1 0-16,0 0 0,0 21 16,21 0-16,-20 1 0,20-1 0,-21 0 15,21 0-15,-20 0 0,-1 0 16,21 1-16,-21 20 0,0-21 0,1 0 16,-22 0-16,0 1 0,21-1 0,-21 0 15,21 0-15,-21-42 63,0 0-63</inkml:trace>
  <inkml:trace contextRef="#ctx0" brushRef="#br0" timeOffset="13900.93">11578 4403 0,'0'0'0,"0"-21"0,-21 42 32,0 0-17,21 0-15,-21 0 0,-1 22 16,1-22-16,21 21 0,-21-21 16,0 22-16,-21-22 0,20 21 0,1 0 15,0-20-15,0-1 0,0 21 16,21-21-16,-21 0 0,21 1 0,-22-1 15,22 0-15,0 0 0</inkml:trace>
  <inkml:trace contextRef="#ctx0" brushRef="#br0" timeOffset="14944.7">21886 3450 0,'0'0'0,"0"-21"31,0 42 1,0 0-32,21 1 15,-21-1-15,22 0 0,-1 0 0,-21 0 16,21 0-16,0 1 0,0-1 15,0 0-15,22-21 0,-22 21 0,21 0 16,-21 0-16,22 1 0,-22-22 16,21 21-16,-21-21 0,22 0 15,-22 21-15,0-21 0,0 21 0,0-21 0,-42 0 32,0 21-17,0-21-15,-21 0 0,20 0 16,-20 0-16,0 0 0,-1 21 0,1-21 15,21 0-15,-21 22 0,-1-22 16,22 0-16,-21 21 0,21-21 0,-1 21 16,1-21-16,0 21 0,21 0 15,-21-21-15,0 21 0,0-21 16,-1 22-16,1-1 0</inkml:trace>
  <inkml:trace contextRef="#ctx0" brushRef="#br0" timeOffset="16160.92">1355 4953 0,'0'0'15,"0"-21"-15,0 0 0,0 0 0,0-1 16,0 1-16,0 0 0,0 42 31,0 0-31,0 22 16,0-1-16,0 22 0,0-1 15,-22 1-15,1-1 0,0 1 0,0-1 16,0 1-16,0 20 0,-1-20 16,1-1-16,0-20 0,0 20 0,21-21 15,0 1-15,0-1 0,0 0 16,0-20-16,0-1 0,0 0 15,21-42 17,0 0-32,-21-1 0</inkml:trace>
  <inkml:trace contextRef="#ctx0" brushRef="#br0" timeOffset="16440.75">1376 4911 0,'0'0'0,"0"21"0,0 0 15,0 0-15,21 22 0,0-1 16,0 0-16,0 22 0,1-22 16,-1 22-16,0-1 0,0 1 0,0-22 15,-21 21-15,0 1 0,0-22 16,0 22-16,0-22 0,0 0 0,0-20 15,0 20-15,0-21 0,0 21 16,0-20-16,0-1 0,-21-21 31,21-21-15,-21-1-16</inkml:trace>
  <inkml:trace contextRef="#ctx0" brushRef="#br0" timeOffset="16636.64">1228 5630 0,'0'-21'0,"0"0"31,21 21-31,0-21 16,21 21-16,-21 0 0,1-21 0,20 0 15,0 21-15,1 0 0,-1-22 16,0 22-16,1-21 0,-22 21 15,21-21-15,-21 21 0,22 0 0,-22-21 16</inkml:trace>
  <inkml:trace contextRef="#ctx0" brushRef="#br0" timeOffset="16912.53">2095 5249 0,'0'0'0,"-21"0"16,0 0-1,0 0-15,0 22 0,0-1 16,-1 0-16,1 0 0,0 21 0,0-20 16,0 20-16,0-21 15,-1 21-15,22 1 0,0-1 0,0 0 0,0 1 16,0-22-16,0 21 16,0-21-16,0 1 0,0 20 0,22-21 15,-1-21-15,0 21 0,0-21 16,21 0-16,-20 0 0,20 0 0,-21 0 15,21-21-15,1 0 0,-1 0 16,0 0-16,1-1 0,-1-20 0,0 21 16,1-21-16,-1-1 0</inkml:trace>
  <inkml:trace contextRef="#ctx0" brushRef="#br0" timeOffset="17364.27">2582 5249 0,'0'0'0,"0"-42"0,0 0 0,0-1 0,0 1 15,0 21-15,0-21 16,0 20-16,-21 22 0,0 0 15,0 22 1,0 20-16,21-21 0,0 21 0,-22 1 16,22-1-16,-21 0 0,21 1 15,0-1-15,0 0 0,0 1 0,0 20 16,0-20-16,0-1 0,0 0 16,21-21-16,1 22 0,-22-22 0,21 21 15,0-21-15,0 1 0,0-1 16,22-21-16,-22 21 0,0-21 15,21 0-15,-21 0 0,1 0 0,20 0 16,-21 0-16,21-21 0,-20 0 16,-1 21-16,0-22 0,0 1 15,0-21-15,0 21 0,1 0 0,-1-22 16,-21 22-16,21 0 0,-21-21 0,0 20 16,0 1-16,0 42 46,0 1-46,0-1 0,0 0 16,0 0-16,0 21 0,0-20 16,0-1-16,0 0 0,0 0 0,0 0 15,0 0-15,0 1 16,0-1-16,0 0 0,21-21 31,0 0-31,0 0 0,1 0 0,-1-21 16,0 0-16,0-1 0,0 22 0</inkml:trace>
  <inkml:trace contextRef="#ctx0" brushRef="#br0" timeOffset="18128.84">3514 5419 0,'0'0'0,"-22"0"31,1 0-31,0 21 0,0 0 16,0 0-16,0 22 15,21-22-15,-22 0 0,22 21 0,-21-21 16,21 1-16,0 20 0,0-21 16,0 0-16,0 0 0,0 1 0,0-1 15,21 0-15,1-21 0,-1 21 16,0-21-16,0 0 0,21 0 0,-20 0 16,20 0-16,-21 0 0,0 0 0,22 0 15,-22-21-15,0 0 0,0 21 16,-21-21-16,0-1 0,0 1 0,0 0 15,0 0-15,0 0 0,-21 0 16,0-1-16,-22 1 0,22 0 16,0 0-16,0 0 0,0 0 15,0-1-15,21 1 0,0 0 16,0 0-16,0 0 0,0 0 16,21-1-16,0 22 0,21-21 0,-21 0 15,22 0-15,-1 21 0,-21 0 0,22 0 16,-1 0-16,0 0 0,-21 0 15,22 21-15,-22-21 0,0 21 0,21 0 16,-20 1-16,-1-1 0,-21 21 16,0-21-16,21 0 0,-21 1 0,0 20 15,0-21-15,0 0 0,0 0 16,0 22-16,0-22 0,0 0 16,0 0-16,0 0 0,0 1 15,0-44 32,0 1-47,0 0 0,0 0 16,0-21-16,0 20 0,21 1 0,-21-21 15,0 0-15,21 20 0,0-20 16,1 21-16,-22-21 0,21 20 0,0 1 16,0 0-16,21 0 0,-20 21 15,-1 0-15,21 0 0,-21 0 0,22 0 16,-22 0-16,21 0 0,-21 21 15,0 0-15,1 0 0,-1 22 16,-21-22-16,0 0 0,0 21 0,0-20 16,0 20-16,0-21 0,0 21 15,0-20-15,0-1 0,-21 0 0,-1 0 16,1 0-16,21 0 0,0 1 0,-21-22 16,21 21-16,21-42 31,0-1-31,1 22 15,-1-21-15,0-21 0</inkml:trace>
  <inkml:trace contextRef="#ctx0" brushRef="#br0" timeOffset="18548.59">5143 5249 0,'-21'-84'31,"0"84"-31,0 0 0,0 0 0,0 0 16,-1 0-16,-20 21 0,21-21 0,-21 21 16,20 0-16,1 0 0,-21 1 15,21 20-15,0-21 0,21 0 0,0 0 16,0 1-16,0-1 16,0 0-16,21-21 0,0 0 15,0 0-15,0 0 0,22 0 0,-22 0 16,21 0-16,-21 0 0,22 0 15,-22 0-15,21 0 0,-21 0 0,0 0 16,1 0-16,-1 0 0,0 21 0,0 0 16,-21 0-1,0 1-15,0-1 0,0 0 16,-21 0 0,0 0-16,0-21 0,-1 21 0,1 1 15,-21-22-15,21 21 0,0-21 0,-22 0 16,22 21-16,-21-21 15,21 0-15,-1 0 0,1 0 0,0 0 16,0 0-16,0 0 0,0 0 16,21-21-16,-22 21 15,1-21-15,21-1 0</inkml:trace>
  <inkml:trace contextRef="#ctx0" brushRef="#br0" timeOffset="18805.43">3852 5017 0,'0'0'0,"-21"0"15,0-22 1,0 22 31,0 0-47,-1 0 15,1 0-15,0 0 16</inkml:trace>
  <inkml:trace contextRef="#ctx0" brushRef="#br0" timeOffset="19044.32">2688 5271 0,'-21'21'16,"42"-21"0,0 0-16,0 0 15,1-21-15,20 21 0,0-22 0,1 22 16,-1-21-16,0 21 0,1-21 15,-1 21-15,21-21 0,-20 21 0,-1 0 16,0-21-16,1 21 0,-22-21 16,0 21-16,-21-22 15</inkml:trace>
  <inkml:trace contextRef="#ctx0" brushRef="#br0" timeOffset="20216.56">10710 5630 0,'43'0'31,"-22"0"-31,0 0 16,0-21-16,0 0 15,22 0-15,-22 21 0,0-21 0,0 0 16,0-1-16,0 1 0,1 0 16,-22 0-16,0 0 0,0 0 0,0-1 15,0 1-15,-43 0 0,22 21 0,0-21 16,-21 0-16,-1 21 0,22 0 15,-21 0-15,-1 0 0,1 0 0,0 0 16,-1 0-16,1 21 0,0 0 0,-1 21 16,1-20-16,21 20 0,0 0 15,-22-21-15,43 22 0,0-1 16,0 0-16,0-20 0,0 20 16,0-21-16,0 0 0,22 0 0,-1-21 15,0 22-15,0-22 0,0 0 0,22 0 16,-22 0-16,21 0 0,0-22 15,-20 1-15,20 21 0,0-21 0,1 0 16,-1 0-16,-21 0 0,21-1 16,-20-20-16,-1 21 0,0 0 0,0 0 15,0-1-15,-21 1 0,0 0 16,0 42 15,0 0-31,0 1 16,0 20-16,0 0 15,0 1-15,0-1 0,0 0 0,0 1 16,0-1-16,0 21 0,0-20 0,0-1 16,21 0-16,-21 1 0,22 20 15,-22-20-15,21-1 0,-21 0 0,0 1 16,0-1-16,0 0 0,0 1 0,0-1 16,-21 0-16,-1-21 0,-20 1 15,21-1-15,0 0 0,-22 0 0,1-21 16,21 0-16,-21 0 0,-1 0 0,1 0 15,0 0-15,-1-21 0,22 0 16,-21 0-16,21-22 0,-1 22 0,1 0 16,0-21-16,0-1 0,21 22 15,0-21-15,0 21 0,0-22 16,0 22-16,21 0 0,0 0 0,0-22 16,1 22-16,20 0 0,-21 0 0,21-21 15</inkml:trace>
  <inkml:trace contextRef="#ctx0" brushRef="#br0" timeOffset="20572.5">11345 5525 0,'43'-43'15,"-22"22"1,0 0-16,0 21 15,0-21-15,0 0 0,1-1 0,-1 1 16,0 0-16,-21 0 0,0 0 16,0 0-16,0-1 15,-21 22 1,0 0-16,-1 0 0,1 22 16,-21-1-16,21 0 0,0 0 0,-1 21 15,1 1-15,21-22 0,0 21 0,-21 1 16,21-1-16,0 0 0,0 1 15,0-22-15,0 21 0,0-21 16,21 0-16,0 1 0,1-1 0,-1-21 16,21 0-16,-21 0 0,22 0 15,-1 0-15,-21 0 0,21 0 0,1-21 16,-1-1-16,0 1 0,1 0 16</inkml:trace>
  <inkml:trace contextRef="#ctx0" brushRef="#br0" timeOffset="20821.37">12044 4890 0,'0'0'0,"0"-106"15,0 127 1,0 0-16,-21 21 0,21 1 16,-22-1-16,22 22 0,0-22 0,-21 21 15,21 1-15,0-1 0,0-20 0,0 20 16,-21-20-16,21 20 0,0-21 15,-21 1-15,21-1 0,0 0 0,0-20 16,0-1-16,0 21 0,0-21 16,0 0-16,21-21 0,0 0 15,0 0-15,1-21 16,-1 0-16,0 0 0,0-21 16</inkml:trace>
  <inkml:trace contextRef="#ctx0" brushRef="#br0" timeOffset="21052.23">12404 4784 0,'0'0'16,"0"-21"-16,0-1 0,0 44 15,0-1-15,0 0 16,0 21-16,0 1 0,-22-1 0,22 0 16,-21 22-16,21-1 0,0-20 15,-21 20-15,21 1 0,0-22 16,0 0-16,0 22 0,0-22 0,0 0 15,0-20-15,0 20 0,0-21 16,0 0-16,0 0 0,0 1 0,21-22 16,0 0-16,1 0 15,-1 0-15,0-22 0</inkml:trace>
  <inkml:trace contextRef="#ctx0" brushRef="#br0" timeOffset="21428.04">12594 5292 0,'0'0'0,"-21"21"0,21 0 15,21-21 17,0 0-32,0 0 15,1 0-15,-1 0 0,0 0 0,0 0 16,0-21-16,0 21 0,1-21 0,-1 21 15,0-21-15,-21-1 0,0 1 16,0 0-16,0 0 16,-21 21-1,0 0-15,-1 0 0,-20 21 0,21-21 16,0 21-16,0 0 0,-1 22 16,1-22-16,0 0 0,21 21 15,0-20-15,0 20 0,-21-21 0,21 0 16,0 0-16,0 22 0,0-22 15,21 0-15,0 0 0,0-21 16,1 0-16,-1 0 0,21 0 0,-21 0 16,22 0-16,-1 0 0,0 0 0,1-21 15,-22 21-15,21-21 0</inkml:trace>
  <inkml:trace contextRef="#ctx0" brushRef="#br0" timeOffset="21791.13">13123 5334 0,'0'0'0,"0"-21"0,-21 21 0,21-21 0,0 0 16,0-1-16,0 1 16,0 0-16,0 0 0,21 21 0,0-21 15,1 21-15,-1 0 0,0 0 16,0 0-16,0 0 0,0 0 0,1 0 16,-1 21-16,0 0 0,0 21 0,0-20 15,0 20-15,1 0 0,-22 1 16,0-1-16,0 0 0,0 1 0,0-1 15,0-21-15,0 21 0,-22-20 0,1 20 16,21-21-16,-21 0 16,21 0-16,0-42 31,0 0-31,0 0 16,0 0-16,0 0 0,0-22 0,21 22 15,0-21-15,1 21 0,-22-22 16,21 1-16,0 0 0,0-1 0,-21 1 15,21 0-15,0-1 0,1 22 0,-1-21 16,0 21-16,0-1 0,0 22 16,0 0-16</inkml:trace>
  <inkml:trace contextRef="#ctx0" brushRef="#br0" timeOffset="22212.89">14055 5271 0,'0'0'15,"0"-22"-15,0 1 0,0 0 0,0 0 16,0 0-16,0 0 0,0-1 0,-22 22 16,22-21-16,-21 21 0,0 0 15,0 0-15,0 0 0,0 0 16,-1 21-16,1 1 0,0-1 0,0 0 15,0 0-15,0 0 0,21 0 16,-22 1-16,22-1 0,0 0 0,0 0 16,0 0-16,0 0 0,43-21 0,-22 22 15,0-1-15,0-21 0,0 21 16,22-21-16,-22 0 0,0 21 0,21-21 16,-20 21-16,20-21 0,-21 21 15,21-21-15,-20 22 0,-22-1 16,0 0-16,0 0 15,-22 0-15,1-21 16,0 21-16,0-21 0,-21 0 16,20 22-16,-20-22 0,21 0 0,0 0 15,0 0-15,-22 0 0,22 0 16,0 0-16,0 0 0,0 0 16,-1 0-16,1 0 0,0-22 0,0 1 15</inkml:trace>
  <inkml:trace contextRef="#ctx0" brushRef="#br0" timeOffset="22512.74">12065 4911 0,'0'0'0,"-21"0"0,0-21 0,21-1 15,0 1-15,21 21 0,21-21 16,-21 21-16,43 0 0,-22-21 0,22 21 16,-1 0-16,1-21 0,-1 21 15,1-21-15,20 21 0,-20 0 0,20 0 16,-20-22-16,-1 22 0,22 0 0,-21 0 16,-22-21-16,21 21 0,-20 0 15,-22 0-15,21-21 0,-21 21 0,1 0 16,-22-21-1</inkml:trace>
  <inkml:trace contextRef="#ctx0" brushRef="#br0" timeOffset="23169.54">20426 4678 0,'0'0'0,"0"-42"31,21 42-15,0 0-1,0 0-15,-21 21 0,21 0 16,1 21-16,-1 1 0,0-1 0,0 21 16,0 1-16,0-1 0,-21 1 15,0-1-15,22 1 0,-22-22 0,0 22 16,0-22-16,0 0 0,0-20 0,0 20 15,-22-21-15,22 0 0,0 0 16,0 1-16,-21-22 0</inkml:trace>
  <inkml:trace contextRef="#ctx0" brushRef="#br0" timeOffset="23428.39">21167 4614 0,'0'0'0,"0"-63"16,-22 84-1,1 0 1,0 0-16,0 22 0,0 20 0,0-20 16,-1 20-16,1 1 0,0-1 0,0 1 15,-21-1-15,20-21 0,1 1 16,0 20-16,0-42 0,21 22 0,-21-1 15,21-21-15,-21 0 0,21 1 16,0-1-16,0 0 16,21-21-16,0 0 15,0-21-15,0 0 0</inkml:trace>
  <inkml:trace contextRef="#ctx0" brushRef="#br0" timeOffset="23772.24">21124 5228 0,'0'21'32,"21"-21"-17,1 0 1,-1 0-16,0 0 0,0-21 16,0 21-16,0-21 0,1 21 0,-1-21 15,0 0-15,-21 0 16,0-1-16,0 1 0,0 0 15,-21 21 1,0 0-16,-1 0 0,1 0 16,0 21-16,0-21 0,0 21 0,0 22 15,21-22-15,-22 0 0,22 21 16,-21-20-16,21 20 0,0-21 0,0 0 16,0 0-16,0 1 0,0-1 15,21 0-15,1 0 0,20-21 16,-21 21-16,0-21 0,22 0 0,-22 0 15,21 0-15,-21 0 0,22 0 16,-1-21-16,-21 0 0,21 21 0</inkml:trace>
  <inkml:trace contextRef="#ctx0" brushRef="#br0" timeOffset="24124.04">21675 5144 0,'0'0'0,"0"-22"0,0 1 0,0 0 16,21 0-16,0 21 15,0 0-15,0 0 0,0 0 0,1 0 16,-1 0-16,0 0 0,21 0 0,-21 0 16,1 21-16,-1 0 0,0 22 15,-21-22-15,0 0 0,0 21 0,0-21 16,0 22-16,0-22 0,0 21 16,0-21-16,0 1 0,-21-1 0,21 0 15,-21 0-15,-1 0 0,1 0 16,0-21-1,0 0-15,21-21 16,0 0-16,0 0 16,0 0-16,0 0 0,21-1 15,0 1-15,0-21 0,1 21 0,-1-22 16,-21 1-16,21 21 0,0-21 0,0 20 16,0 1-16,1-21 0,-1 42 15,0-21-15,-21 0 0,21 21 0,0 0 16,0 0-16,1 0 15</inkml:trace>
  <inkml:trace contextRef="#ctx0" brushRef="#br0" timeOffset="24333.89">22352 5038 0,'0'0'0,"0"21"15,0 0-15,0 0 16,0 0-16,0 1 0,0-1 15,0 0-15,-21 0 0,21 0 0,0 0 16,0 1-16,-21-1 0,21 0 0,0 0 16,0 0-16,0 0 15,-22-21 17</inkml:trace>
  <inkml:trace contextRef="#ctx0" brushRef="#br0" timeOffset="24508.79">22373 4890 0,'0'0'15,"0"-22"-15,0 1 0,0 0 0,0 0 16,0 0-16,-21 21 0,21-21 16,0 42 15,0 0-16,21-21-15,-21 21 0,21-21 16</inkml:trace>
  <inkml:trace contextRef="#ctx0" brushRef="#br0" timeOffset="25375.85">22606 5165 0,'148'0'31,"-106"-21"-31,-20 21 0,-1-22 16,21 1-16,-21 0 15,0 21-15,22-21 0,-43 0 0,21 0 16,0-22-16,0 22 0,-21 0 16,0-21-16,0 20 0,0-20 0,0 21 15,0-21-15,0 20 0,0 1 0,0 0 16,0 0-16,-21 21 15,0 21 1,0 0-16,0 22 0,-1-1 16,1 21-16,0-20 0,0 20 0,0 1 15,0-1-15,-1 1 0,1-1 16,0 1-16,21 20 0,0-20 16,-21-1-16,21 1 0,0-1 0,0 22 15,-21-21-15,21-1 0,0 1 16,-21-1-16,-1-21 0,1 22 0,21-1 15,-21 1-15,0-1 0,-21-20 0,20 20 16,1 1-16,0-1 0,0-20 16,0-1-16,0 0 0,21 1 0,0-22 15,0 0-15,0 0 0,0 0 0,0 0 16,42-21-16,-21 0 0,0 0 16,22 0-16,-22 0 0,21-21 0,0 0 15,1 0-15,-1 0 0,0 0 16,1-1-16,20-20 0,-20 0 15,-1-1-15,0 1 0,1 0 0,-1-1 16,0-20-16,-21 21 0,1-22 0,-1 1 16,-21-1-16,0 22 0,0-22 15,0 1-15,-21-1 0,-1 1 0,1-1 16,-21 22-16,21 0 0,-22-1 0,1 1 16,21 21-16,-21 0 0,-1-22 15,22 43-15,-21-21 0,21 0 0,21 0 16,-22 21-16,22-21 15,0-1-15,22 1 16,-1 21-16,0-21 0,0 21 16,21-21-16,-20 0 0,20 0 15,-21-1-15,21 22 0,-20-21 0,-1-21 16,21 21-16,-21 0 0,0-1 16,1 22-16,-1-21 0,0 0 0,-21 0 15,0 0-15,0 0 0,0-1 16,0 44 15,-21-1-15,21 0-16,0 0 0,-21 0 0,21 0 15,0 22-15,0-22 0,0 0 16,0 0-16,0 0 0,0 1 16,0-1-16,21-21 46,-21-21-46,21-1 0</inkml:trace>
  <inkml:trace contextRef="#ctx0" brushRef="#br0" timeOffset="25544.85">23347 4805 0,'0'0'0,"-21"-21"31,-1 21-31,22 21 31,0 0-15,22-21-1,-22 21-15</inkml:trace>
  <inkml:trace contextRef="#ctx0" brushRef="#br0" timeOffset="25792.77">23749 4890 0,'-21'-22'31,"0"22"-31,-1 0 0,1 0 0,0 22 16,0-1-16,0-21 0,0 42 0,21-21 16,-22 0-16,1 22 0,21-22 15,-21 0-15,21 21 0,0-20 0,0 20 16,0-21-16,0 0 0,0 0 15,0 1-15,21-1 0,-21 0 0,43 0 16,-22-21-16,0 0 0,0 21 0,21-21 16,1 0-16,-22 0 0,21 0 15</inkml:trace>
  <inkml:trace contextRef="#ctx0" brushRef="#br0" timeOffset="26208.86">24342 4953 0,'0'0'0,"0"-21"0,0 0 16,-22 21-16,1 0 0,0 0 16,0 0-16,0 0 0,0 0 0,-1 21 15,-20 0-15,21 0 0,0 22 0,0-22 16,-22 0-16,22 21 0,0-21 16,0 1-16,21 20 0,0-21 0,-21 0 15,21 0-15,0 1 0,0-1 16,0 0-16,0 0 15,21-21-15,0 0 0,0 0 16,0 0-16,0 0 0,1 0 16,-1-21-16,0 21 0,0-21 0,0 0 15,0-1-15,1-20 0,-1 21 16,-21 0-16,0 0 0,21-22 16,-21 22-16,21 0 0,-21 0 0,0 0 15,0 42 1,0 0-1,-21 0-15,21 0 0,0 0 0,0 22 16,0-22-16,0 0 16,0 0-16,0 0 0,0 1 0,0-1 15,0 0-15,21-21 16,0 0 0,0 0-16,1-21 0</inkml:trace>
  <inkml:trace contextRef="#ctx0" brushRef="#br0" timeOffset="26480.71">24765 4509 0,'0'0'16,"0"-22"-16,0 1 0,-21 21 31,0 21-31,21 1 0,-22-1 16,22 21-16,0-21 0,-21 22 15,0-1-15,21 0 0,0 22 0,-21-22 16,21 22-16,-21-22 0,21 0 0,-21 22 16,21-22-16,0 0 0,0-20 15,0 20-15,-22-21 0,22 0 0,0 0 16,0 1-16,0-1 0,22-21 31,-1 0-31,0 0 0,0-21 16</inkml:trace>
  <inkml:trace contextRef="#ctx0" brushRef="#br0" timeOffset="26712.37">25125 4911 0,'0'63'15,"0"-42"-15,0 22 0,-21-22 16,21 0-16,-22 0 0,1 0 15,21 22-15,0-22 0,0 0 0,0 0 16,0 0-16,0 1 16,0-1-16,0 0 15,21-21-15,1 0 16,-1 0-16,21 0 16,-21-21-16,0 21 0,1-21 0,-1-1 15</inkml:trace>
  <inkml:trace contextRef="#ctx0" brushRef="#br0" timeOffset="27388.84">25506 4995 0,'0'0'0,"0"-21"0,-21 21 16,21 21-1,-22 1-15,22-1 0,-21 0 16,0 0-16,0 0 0,21 0 16,0 1-16,-21-1 0,21 0 0,-21 0 15,21 0-15,0 0 0,0 1 16,0-1-16,0 0 0,21-21 31,0 0-15,-21-21-16,0 0 15,0-1-15,21 1 0,-21 0 0,0-21 16,21 21-16,-21-22 0,0 22 16,0-21-16,0 21 0,0-1 0,21 1 15,1 0-15,-22 0 16,21 0-16,0 21 0,0-21 15,0 21-15,0 0 0,1 0 0,-1 0 16,0 0-16,0 0 0,-21 21 16,21 0-16,0 0 0,-21 21 15,0-20-15,22-1 0,-22 0 16,0 0-16,0 21 0,0-20 0,0-1 16,0 0-16,0 0 0,0 0 0,0 0 15,0 1-15,0-1 16,-22-21-16,22-21 47,0-1-47,0 1 15,22 0-15,-1 0 0,0-21 16,0 20-16,0-20 0,0 21 0,22-21 16,-1-1-16,-21 1 0,22 21 0,-22-22 15,21 22-15,-21 0 0,0 0 16,1 0-16,-1 21 0,21 0 0,-21 21 15,-21 0-15,0 0 16,0 0-16,0 1 0,0-1 0,0 21 16,0-21-16,-21 22 0,21-22 15,0 0-15,-21 0 0,0 21 0,0-20 16,-1-1-16,22 0 16,0 0-16,-21-21 0,21 21 15,-21-21-15,21 21 16,42-42 15</inkml:trace>
  <inkml:trace contextRef="#ctx0" brushRef="#br0" timeOffset="27748.62">26606 4932 0,'0'0'0,"0"-21"15,-21 21-15,0 0 16,0 0-16,0 0 0,0 0 16,-1 0-16,1 21 0,0 0 0,0-21 15,0 21-15,21 0 0,-21 1 16,21-1-16,0 0 0,0 0 16,0 0-16,21-21 15,0 21-15,0-21 0,0 22 0,0-22 16,1 21-16,-1-21 0,0 21 15,-21 0-15,21-21 0,-21 21 16,0 0-16,0 1 16,-21-22-1,21 21-15,-21-21 16,0 0-16,-1 0 0,1 0 16,0 0-16,0 0 15,0 0-15,0 0 0,-1 0 16,22-21-16,-21 21 15,0-22-15</inkml:trace>
  <inkml:trace contextRef="#ctx0" brushRef="#br0" timeOffset="27981.49">25866 4487 0,'0'0'0,"-22"0"16,22-21-1,-21 21-15,0 21 47,0-21-47,0 0 0</inkml:trace>
  <inkml:trace contextRef="#ctx0" brushRef="#br0" timeOffset="28212.41">24744 4614 0,'63'22'31,"-42"-22"-31,22 0 0,-22 0 16,21 0-16,-21 0 0,22 0 15,-1 0-15,0 0 0,-20 0 0,-1 0 16,21 0-16,-21 0 0,0 0 16,-21-22-16</inkml:trace>
  <inkml:trace contextRef="#ctx0" brushRef="#br0" timeOffset="28847.78">21294 5842 0,'0'0'16,"0"21"-16,21-21 47,0 0-47,0 0 0,21 0 0,1 0 15,-1 0-15,43 0 0,-22 0 16,22 0-16,21 0 0,0 0 16,-1 0-16,22 0 0,22 0 15,-1 0-15,0 0 0,21 0 0,-21 0 16,22 0-16,-1 0 0,0 0 0,1 0 16,-1 0-16,-21 0 0,22 0 15,-22 0-15,0 0 0,21 0 0,-21 0 16,1 0-16,-22 0 0,0-21 15,-22 21-15,22 0 0,-42 0 0,21 0 16,-21 0-16,-22 0 0,22 0 0,-43 0 16,22 0-16,-22-21 0,-21 21 15,21 0-15,-20 0 16,-44 0 0,-20 0-1,21 0-15,0 0 0,-22 0 0</inkml:trace>
  <inkml:trace contextRef="#ctx0" brushRef="#br0" timeOffset="29744.37">10583 6519 0,'0'-21'0,"0"0"16,0 0-1,0 0 1,-21 0 0,21-1 15,-21 22-31,42 0 31,0 0-15,0 0-16,22 0 0,20 0 0,1 0 15,20 0-15,1 0 0,21 0 16,0-21-16,21 21 0,-21 0 0,42 0 16,-21 0-16,21-21 0,0 21 15,0 0-15,0 0 0,22-21 0,-22 21 16,21-21-16,-21 21 0,1 0 0,-1-21 15,0 21-15,-21 0 16,0-22-16,-21 22 0,0 0 0,-22-21 0,1 21 16,0-21-16,-22 21 0,1 0 0,-22 0 15,0-21-15,-21 21 16,1 0-16,-1 0 0,-21-21 16,-21 21-1,-1 0-15,1 0 0,-21 0 16,0 0-16,-1 0 0,1 0 0,-22 0 15</inkml:trace>
  <inkml:trace contextRef="#ctx0" brushRef="#br0" timeOffset="30728.5">1037 6541 0,'0'0'16,"-21"0"-16,0-22 0,0 22 0,-1-21 16,1 21-16,0-21 0,21 0 15,-21 21-15,0-21 0,0 21 16,21-21 0,21 21 15,0-22-16,21 22-15,22 0 0,-22 0 16,43-21-16,-1 21 0,22-21 0,0 21 16,21 0-16,-21-21 0,42 0 15,-21 21-15,42 0 0,1-21 0,-1 21 16,0-22-16,22 1 0,-22 21 16,22-21-16,20 21 0,-41-21 0,20 0 15,1 21-15,-1-21 0,-20-1 16,-1 22-16,-21-21 0,0 21 0,-21-21 15,0 0-15,-21 21 0,-21 0 0,-1 0 16,-20-21-16,-22 21 0,22 0 16,-43 0-16,21 0 0,-21 0 15,1 0 1,-44 0 15,1 0-31,-21 0 0,21 0 16</inkml:trace>
  <inkml:trace contextRef="#ctx0" brushRef="#br1" timeOffset="36068.92">952 7281 0,'0'-21'16,"0"42"15,0 1-31,0-1 16,0 21-16,0 0 0,0 1 0,0-1 15,0 22-15,0-22 0,-21 0 16,21 22-16,-21-22 0,21 0 16,0 22-16,-21-22 0,21 1 0,0 20 15,0-42-15,0 22 16,0-1-16,0-21 0,0 0 0,0 0 15,0 1-15,-21-22 32,21-22-17,0 1-15,0 0 0,0 0 0,0 0 16,0 0-16,0-1 0</inkml:trace>
  <inkml:trace contextRef="#ctx0" brushRef="#br1" timeOffset="36424.83">1312 7853 0,'0'0'0,"0"21"16,21-21-1,1 0 1,-1 0-16,-21-21 0,0 0 16,21 21-16,-21-21 0,0-1 15,0 1-15,-21 21 16,0 0 0,-1 0-16,1 0 0,0 0 15,0 0-15,0 0 0,0 0 0,-1 21 16,22 1-1,0-1-15,22-21 32,-1 0-17,0 0-15,0 0 0</inkml:trace>
  <inkml:trace contextRef="#ctx0" brushRef="#br1" timeOffset="37512.58">2625 7557 0,'21'0'16,"0"0"-16,0-22 15,-21 1-15,21 21 0,0-21 16,1 21-16,-1-21 0,0 0 0,-21 0 15,21 21-15,0-22 0,-21 1 0,21 0 16,-21 0-16,-21 0 16,0 21-1,-21 0-15,21 0 0,-22 0 16,1 0-16,0 21 0,-1-21 0,-20 21 16,20 0-16,1-21 0,0 21 15,21 1-15,-22-1 0,22 0 0,0 0 16,0 21-16,0-20 0,21-1 15,0 0-15,0 0 0,0 0 0,21 0 16,0-21-16,0 22 0,21-1 16,-20-21-16,20 21 0,21 0 0,-20-21 15,-1 0-15,0 21 0,1-21 16,-1 21-16,0-21 0,1 22 16,-22-1-16,0-21 0,-21 21 15,0 0-15,0 0 0,0 0 0,-21 1 16,0-1-16,-22 0 0,1 0 0,-21 0 15,20 0-15,-20 1 0,-1-22 16,1 21-16,20-21 0,-20 0 0,21 0 16,-1 0-16,-20 0 0,42-21 15,-22-1-15,1 1 0,21 0 0,0 0 16,-1 0-16,1 0 0,21-1 16,-21 1-16,21-21 0,0 21 15,0 0-15,0-1 0,21 22 16,0 0-16,1-21 0,-1 21 0,21-21 15,-21 21-15,22 0 16,-1 0-16</inkml:trace>
  <inkml:trace contextRef="#ctx0" brushRef="#br1" timeOffset="37876.43">3006 7768 0,'0'0'0,"21"0"0,42-42 32,-42 42-32,1-21 0,-1 0 0,-21-1 15,0 1-15,21 21 0,-21-21 16,0 0-16,0 0 0,0 0 16,-21 21-16,0 0 15,-1 0-15,1 0 0,-85 63 16,85-42-1,0 0-15,0 1 0,21-1 0,-21 0 16,21 21-16,-21-21 0,21 1 16,0 20-16,0-21 0,0 0 0,0 0 15,0 1-15,21-1 0,0 0 0,-21 0 16,21-21-16,0 0 0,0 0 16,1 0-16,-1 0 0,0 0 15,0 0-15,21-21 0,-20 0 16,-1 0-16,21 21 0,-21-22 0,22-20 15,-22 21-15,21 0 0</inkml:trace>
  <inkml:trace contextRef="#ctx0" brushRef="#br1" timeOffset="38341.17">3514 7514 0,'-22'0'31,"1"0"-31,21 21 16,0 1-16,0-1 0,-21 0 0,21 0 15,0 0-15,0 0 0,0 1 16,0-1-16,0 0 0,0 0 0,0 0 16,0 0-16,0 1 0,0-1 0,0 0 15,0 0-15,21-21 16,-21 21-16,0-42 47,-21 0-47,0 0 0,21 0 15,-21-1-15,21 1 16,0 0-16,0 0 0,0-21 0,0 20 16,0 1-16,21-21 0,0 21 15,21 0-15,-20-1 0,20 1 0,0 0 16,1 21-16,-1 0 0,0 0 0,1 0 16,-1 0-16,-21 0 0,21 21 15,1 0-15,-22 1 0,0-1 0,0 0 16,0 0-16,-21 0 0,22 0 15,-22 22-15,0-22 0,0 0 0,0 0 16,0 0-16,-22 1 0,1-22 0,21 21 16,0 0-16,-21-21 0,0 21 15,21-42 17,0 0-32,21 0 15,0-1-15</inkml:trace>
  <inkml:trace contextRef="#ctx0" brushRef="#br1" timeOffset="38900.83">4593 7578 0,'0'0'0,"0"-21"31,0-1-31,0 1 0,0 0 15,0 0-15,-21 21 0,0-21 0,0 0 16,-1-1-16,1 22 0,0-21 16,0 21-16,0 0 0,0 0 0,-22 0 15,22 0-15,0 0 0,-21 0 16,20 21-16,1 22 0,0-22 0,-21 0 16,42 21-16,-21-20 0,-1 20 0,22 0 15,-21-21-15,21 22 0,0-22 16,0 0-16,0 21 0,0-20 0,0-1 15,21-21-15,-21 21 0,22-21 16,-1 0-16,0 0 0,0 0 16,21 0-16,-20 0 0,-1 0 0,21 0 15,0-21-15,-20 0 0,20-1 16,0 1-16,1 0 0,-22-21 0,21 21 16,-21-22-16,0 1 0,1 0 0,-22-1 15,0 1-15,0 0 0,0-1 16,0-20-16,0 20 0,0 1 0,0 0 15,0 21-15,-22-1 0,22 1 16,-21 0-16,0 21 0,0 0 16,21 21-16,-21 0 0,21 1 0,0 20 15,0 0-15,0 1 0,0-1 16,0 0-16,0 1 0,0-1 16,0 0-16,0 1 0,0-1 0,0 0 15,0-21-15,0 1 0,21-1 16,0 0-16,0 0 0,-21 0 0,21-21 15,1 0-15,-1 0 0,0 0 0,0 0 16,0-21-16,0 21 16</inkml:trace>
  <inkml:trace contextRef="#ctx0" brushRef="#br1" timeOffset="39140.71">5038 7070 0,'-22'127'32,"22"-85"-32,0 0 15,0 1-15,0-1 0,0 0 0,0 1 16,0-1-16,0-21 0,0 22 0,0-22 16,0 21-16,0-21 0,0 0 15,0 1-15,0-1 0,0 0 0,0 0 16,22-21-16,-1-21 31</inkml:trace>
  <inkml:trace contextRef="#ctx0" brushRef="#br1" timeOffset="39571.16">5249 7197 0,'0'0'16,"21"-21"-16,-21-1 16,22 22-1,-1 0 1,-42 0 31,-1 22-47,1-1 15,0 0-15,0 0 0,0 0 0,-22 0 16,22 22-16,0-22 0,0 0 16,-21 0-16,20 22 0,1-22 0,0 0 15,0 0-15,21 0 0,-21-21 16,21 21-16,21-21 16,0 0-1,0 0-15,0 0 16,1 0-16,-1 22 0,0-22 0,0 0 15,0 0-15,0 21 0,1-21 0,-1 21 16,0-21-16,0 21 0,0 0 16,0-21-1,1 0 1,-1 0-16</inkml:trace>
  <inkml:trace contextRef="#ctx0" brushRef="#br1" timeOffset="39899.96">5503 7514 0,'21'-21'16,"1"0"0,-22 0-16,0 0 15,21 21-15,-21-22 0,21 1 0,-21 0 16,0 0-16,0 0 0,0 0 15,0-1-15,-21 22 16,0 0-16,-1 0 16,1 0-16,0 22 0,0-1 15,0 21-15,0-21 0,-1 0 0,22 1 16,0 20-16,0-21 0,0 0 16,0 0-16,0 1 0,0-1 15,0 0-15,22 0 0,-1-21 16,0 0-16,0 0 0,21 0 15,-20 0-15,-1 0 0,0 0 16,0-21-16,21 0 0,-20 0 0,20 21 16</inkml:trace>
  <inkml:trace contextRef="#ctx0" brushRef="#br1" timeOffset="40428.66">5948 7260 0,'0'0'0,"0"21"16,0 1-1,-21-1-15,21 0 16,-22 0-16,22 0 0,-21 0 0,21 22 16,0-22-16,0 0 0,0 0 0,0 0 15,0 1-15,0-1 16,21 0-16,1-21 0,-1 0 0,0 0 16,0 0-16,0 0 0,0 0 0,22 0 15,-22 0-15,21 0 0,-21-21 16,1 0-16,-1-1 0,21 1 0,-21 0 15,0 0-15,-21 0 0,0 0 0,22-1 16,-22 1-16,0 0 0,0 0 16,0 0-16,0 0 0,0-1 15,0 44 17,0-1-32,0 0 0,0 0 0,-22 0 15,22 0-15,0 22 0,0-22 16,0 21-16,0 1 0,0-1 0,0 0 15,0 1-15,0-1 0,0 0 0,22 1 16,-1 20-16,0-21 0,-21 22 0,0-22 16,21 22-16,-21-1 0,21-20 15,-21-1-15,0 0 0,0 1 0,0-1 16,0-21-16,0 21 0,0-20 16,-21-1-16,0 0 0,0-21 15,21 21-15,-21-21 0,-1 0 0,1 0 16,0 0-16,0 0 0,0 0 0,0 0 15,-1-21-15,1 21 0,21-21 0,0 0 16,0-1-16,0 1 0,0 0 16,0 0-16,0 0 0,0-22 0,0 22 15,21-21-15,1 0 0,-1-1 0</inkml:trace>
  <inkml:trace contextRef="#ctx0" brushRef="#br1" timeOffset="40816.44">6900 7112 0,'0'0'0,"0"-21"0,-21 21 15,0 0-15,0 0 0,0 0 16,-1 0-16,-20 0 0,21 0 0,-21 0 16,20 0-16,1 0 0,0 21 15,0-21-15,21 21 0,0 0 0,0 1 16,0-1-16,0 0 0,0 0 0,0 0 15,21 0-15,0 1 0,0-1 16,1-21-16,-1 21 0,21 0 0,-21 0 16,22-21-16,-22 21 0,21 1 15,-21-22-15,0 21 0,1-21 16,-1 21-16,-21 0 0,0 0 16,0 0-16,-43-21 15,22 0-15,0 22 0,-21-22 16,21 0-16,-22 21 0,1-21 0,0 0 15,20 0-15,1 0 0,0 21 0,0-21 16,0 0-16,42 0 31,0 0-31,0-21 0,22 0 0,-22 21 16,0-22-16,21 1 0</inkml:trace>
  <inkml:trace contextRef="#ctx0" brushRef="#br1" timeOffset="41066.33">7345 6985 0,'0'0'0,"0"-21"0,0 0 31,-21 21-31,-1 0 0,1 21 16,0-21-16,0 21 0,0 0 0,21 22 15,-21-22-15,-1 21 0,1 0 0,21 1 16,0-1-16,0-21 0,0 22 15,0-1-15,0 0 0,0-21 16,0 22-16,0-22 0,0 0 0,21 0 16,22 0-16,-22-21 15,0 0-15,0 0 0,0 0 0,22 0 16,-22-21-16,21 21 0</inkml:trace>
  <inkml:trace contextRef="#ctx0" brushRef="#br1" timeOffset="41352.17">7705 6900 0,'0'0'0,"0"-21"0,21 0 15,0 0-15,0 0 16,0 21-16,0 0 0,1 0 16,-1 0-16,21 0 0,-21 0 15,0 21-15,1 0 0,-1 0 0,0 0 16,0 22-16,0-22 0,-21 0 0,0 21 15,0 1-15,21-22 0,-21 21 16,0-21-16,0 22 0,0-22 0,-21 21 16,0-21-16,0 1 0,0-1 15,0 0-15,21 0 0,-22 0 16,1-21-16,0 21 0,0-21 16,0 0-1</inkml:trace>
  <inkml:trace contextRef="#ctx0" brushRef="#br1" timeOffset="42496.59">847 9292 0,'-22'-21'0,"44"42"0,-65-42 16,22 0-16,21 0 15,0 0-15,0-1 16,0 1-16,0 0 16,21 21-16,0-21 0,1 21 0,-1-21 15,0 21-15,0 0 0,0 0 16,0 0-16,1 21 0,-1 0 16,-21 0-16,21 22 0,0-22 0,-21 21 15,21 0-15,-21 1 0,0-1 16,0 0-16,-21 1 0,0-1 0,0 0 15,-22 1-15,22-1 0,-21 0 16,21-20-16,-22 20 0,1-21 16,21 0-16,-21 0 0,20-21 0,1 0 15,-21 0-15,21 0 0,0 0 0,-1 0 16,1-21 0,21 0-16,-21 0 0,21-21 0,0 20 15,0 1-15,0-21 0,0 21 16,0 0-16,0-1 0,21 1 0,0 0 15,-21 0-15,22 21 0,-1 0 16,0 0-16,0 0 0,0 21 0,22 0 16,-22 0-16,0 1 0,0-1 15,0 0-15,0 21 0,1-21 0,-1 1 16,0-1-16,-21 0 0,21 0 16,-21 0-16,21 0 0,0 1 15,1-22 1,-1 0-1</inkml:trace>
  <inkml:trace contextRef="#ctx0" brushRef="#br1" timeOffset="42672.49">1270 9610 0,'21'0'93,"0"-21"-93</inkml:trace>
  <inkml:trace contextRef="#ctx0" brushRef="#br1" timeOffset="43153.25">2582 9144 0,'0'0'0,"-21"-63"31,0 63-31,21-22 0,-21 22 0,0 0 16,-1 0-16,1 0 0,-21 0 15,21 0-15,0 22 0,-22-1 0,22 0 16,-21 0-16,21 0 0,-22 22 16,22-1-16,0-21 0,0 21 0,21 1 15,0-1-15,0 0 0,0 1 0,0-1 16,0-21-16,0 22 0,0-22 16,21 0-16,-21 0 0,42 0 0,-21 0 15,1-21-15,-1 0 0,21 0 16,0 0-16,-20 0 0,20 0 0,0 0 15,1-21-15,-1 21 16,0-42-16,22 21 0,-22 0 0,0-1 16,-20-20-16</inkml:trace>
  <inkml:trace contextRef="#ctx0" brushRef="#br1" timeOffset="43396.11">3027 8805 0,'0'0'0,"0"-21"0,0 0 0,0 0 0,0 0 15,0 42 1,0 0-16,-21 0 0,21 22 0,0-1 16,0 0-16,0 1 0,0-1 15,0 21-15,0-20 0,0-1 16,-22 0-16,22 22 0,0-22 0,0 1 16,0-22-16,0 21 0,0 0 15,0-20-15,0-1 0,0 0 0,0 0 16,0 0-16,0 0 0,22-21 31,-1 0-31,-21-21 0,21 0 0</inkml:trace>
  <inkml:trace contextRef="#ctx0" brushRef="#br1" timeOffset="43792.58">3281 9335 0,'0'0'0,"0"21"0,-21 0 16,21 0 0,21-21-1,0 0-15,0 0 16,0 0-16,22 0 0,-22-21 16,0 21-16,21-21 0,-21 21 0,22-21 15,-22-1-15,0 1 0,21 21 0,-20-21 16,-22 0-16,0 0 0,0 0 15,0-1-15,0 1 0,-22 21 16,1 0-16,0 0 0,0 0 16,0 0-16,0 0 0,-22 0 15,22 21-15,0 1 0,0-1 0,0 0 16,-1 0-16,1 0 0,0 22 16,21-22-16,0 0 0,0 21 0,0-21 15,0 22-15,0-22 0,0 0 0,0 0 16,0 0-16,21 1 0,0-22 15,1 21-15,-1-21 0,21 0 0,-21 0 16,22 0-16,-1 0 0,0 0 16,1-21-16,-1 21 0,0-22 0,1 1 15</inkml:trace>
  <inkml:trace contextRef="#ctx0" brushRef="#br1" timeOffset="44252.31">4318 9123 0,'0'0'0,"0"-21"0,-85 0 16,64 21-16,0 0 15,0 21-15,0-21 0,-1 21 0,1 0 16,-21 0-16,21 0 0,0 22 0,21-22 16,-22 0-16,1 21 0,0-20 15,21 20-15,0-21 0,0 0 0,0 0 16,0 1-16,0-1 0,0 0 0,0 0 15,21 0 1,0-21-16,1 0 0,-1 0 0,0 0 16,0 0-16,0 0 0,0-21 0,22 21 15,-22-21-15,0 0 0,0 0 16,0-1-16,1 1 0,-1 0 0,0 0 16,0 0-16,-21-22 0,0 22 0,0 0 15,0-21-15,21 21 0,-21-1 16,0 1-16,0 42 31,0 1-31,-21-1 16,21 0-16,-21 0 0,21 21 15,0-20-15,0-1 0,0 0 16,0 0-16,0 0 0,0 22 0,0-22 16,21 0-16,0 0 0,0-21 15,1 0-15,20 0 0,-21 0 16,21 0-16,1 0 0,-22 0 0,21 0 15,-21-21-15,22 21 0</inkml:trace>
  <inkml:trace contextRef="#ctx0" brushRef="#br1" timeOffset="44636.09">4784 9186 0,'0'0'0,"-22"-42"16,22 21-16,0 0 15,22 21-15,-1-21 16,21 21-16,-21 0 0,0 0 16,22 0-16,-1 0 0,0 0 0,1 0 15,-22 21-15,21 0 0,-21 0 0,22 0 16,-22 0-16,0 1 0,-21-1 16,0 0-16,0 0 0,0 0 0,0 0 15,0 1-15,0-1 0,0 0 16,-21 0-16,0-21 0,0 21 15,-1-21-15,1 0 0,0 0 16,0 0-16,21-21 16,0 0-1,0 0-15,0 0 0,0-1 0,0 1 16,0-21-16,21 21 0,0-22 0,0 22 16,1-21-16,-1 0 0,-21 20 15,21 1-15,0 0 0,0 0 0,0 0 16,1 21-16,-1-21 0,0 21 15,0 0-15</inkml:trace>
  <inkml:trace contextRef="#ctx0" brushRef="#br1" timeOffset="44972.9">6202 8805 0,'0'0'15,"0"-21"-15,0 0 0,-21 21 16,-1-21-16,1 21 16,0 0-16,0 21 0,0 0 0,0 0 15,-22 1-15,22-1 0,0 21 16,0-21-16,0 22 0,-1-1 0,1 0 15,0 1-15,21-22 0,-21 21 0,21-21 16,0 22-16,0-22 0,0 21 16,0-21-16,21 0 0,0 1 0,22-22 15,-22 21-15,0 0 0,21-21 0,1 0 16,-22 0-16,21 0 0,0 0 16,-20 0-16,20 0 0,0-21 0,-21 21 15,22-21-15,-22-1 0</inkml:trace>
  <inkml:trace contextRef="#ctx0" brushRef="#br1" timeOffset="45244.74">6625 8678 0,'0'0'16,"21"-21"-16,-21 0 0,21 21 15,1 0-15,-1-21 0,0 21 16,0 0-16,21 0 0,-20 0 0,-1 0 15,0 0-15,21 21 0,-21-21 16,22 21-16,-22 0 0,21 22 0,-21-22 16,1 21-16,-22-21 0,0 22 15,0-1-15,0 0 0,0-20 16,0 20-16,-22 0 0,22-21 0,-21 1 16,0 20-16,0-21 0,-21 0 0,20 0 15,1 1-15,0-22 0,21 21 0,-21-21 16,0 0-16,0 0 0,-1 0 15</inkml:trace>
  <inkml:trace contextRef="#ctx0" brushRef="#br1" timeOffset="46584.46">868 10943 0,'-21'-21'0,"21"0"31,0 0-16,0 0-15,21-1 16,0 22 0,0 0-16,0 0 0,0 0 15,1 0-15,-1 0 0,0 0 0,0 22 16,0-1-16,0-21 0,-21 21 16,0 0-16,0 0 0,0 22 0,0-22 15,0 0-15,-21 21 0,0-21 16,0 22-16,-21-22 0,20 0 0,1 0 15,0 0-15,0-21 0,21 22 16,-21-22-16,0 0 16,21-22-16,0 1 15,0 0-15,21 0 16,-21 0-16,21 0 0,0 21 16,0-22-16,0 1 0,1 21 15,-1 0-15,21 0 0,-21 0 16,0 0-16,22 0 0,-22 0 0,21 0 15,-21 21-15,22 1 0,-22-1 16,0 21-16,-21-21 0,0 22 0,0-1 16,0-21-16,0 21 0,-21-20 15,0 20-15,0-21 0,-22 21 0,1-20 16,21-1-16,-22 0 0,22-21 16,-21 0-16,21 21 0,-22-21 0,22 0 15,-21 0-15,21 0 0,0-21 16,-1 21-16,1-21 0,0 0 0,0-1 15,0 22-15,0-21 16,21 0-16,0 0 0,-22 21 0,22-21 16,0 0-16,22-1 31,-1 22-15,0 0-16</inkml:trace>
  <inkml:trace contextRef="#ctx0" brushRef="#br1" timeOffset="46801.34">1757 11091 0,'0'0'0</inkml:trace>
  <inkml:trace contextRef="#ctx0" brushRef="#br1" timeOffset="47372.82">2646 10901 0,'0'0'15,"21"0"-15,0-21 0,0 0 16,-21-1-16,0 1 16,0 0-1,0 0-15,-21 0 16,0 21-16,0 0 0,0 0 0,-22 0 16,22 0-16,-21 0 0,21 0 15,-22 0-15,1 21 0,21 0 0,-22 0 16,22 22-16,0-22 0,0 21 15,0 0-15,21 1 0,0-1 0,0 0 16,0 22-16,0-22 0,0 1 16,21-1-16,0 0 0,0-21 0,0 1 15,22-1-15,-22 0 0,21 0 16,-21-21-16,22 0 0,-1 0 16,0 0-16,1-21 0,-1 0 0,0 0 15,1-1-15,-1 1 0,0 0 16,1-21-16,-1-1 0,0 1 0,1 21 15,-22-21-15</inkml:trace>
  <inkml:trace contextRef="#ctx0" brushRef="#br1" timeOffset="47788.35">3196 10456 0,'0'0'0,"0"-21"0,0 0 0,-21 0 16,0 21-16,0 21 15,21 0-15,-22 22 0,22-22 0,0 21 16,-21 0-16,21 22 0,0-22 15,0 22-15,0-22 0,0 0 16,0 22-16,0-22 0,0 1 0,0 20 16,0-21-16,0-20 0,0 20 0,0 0 15,0-21-15,21 1 0,1-1 16,-1-21-16,0 0 0,0 0 0,0 0 16,22 0-16,-22 0 0,0-21 15,21 21-15,-21-22 0,22-20 0,-22 21 16,21 0-16,-21-22 0,1 22 0,-1 0 15,0-21-15,-21 21 0,0-22 16,0 22-16,0 0 0,0 0 16,0 0-16,0-1 0,0 44 31,0-1-31,0 0 0,0 0 0,0 0 16,0 0-16,0 1 0,0-1 15,0 0-15,0 0 0,0 0 0,0 0 16,0 1-16,0-1 0,0 0 15,21-21 1,0 0-16,0 0 0,-21-21 16,0 0-16,22-1 0,-22 1 0</inkml:trace>
  <inkml:trace contextRef="#ctx0" brushRef="#br1" timeOffset="47964.25">3619 10647 0,'0'0'0,"-21"0"0,-21 0 32,21 0-32,21 21 15,21 0 1,0-21-16,0 0 16,0 0-16,22 21 0,-22-21 15</inkml:trace>
  <inkml:trace contextRef="#ctx0" brushRef="#br1" timeOffset="48293.85">4381 10689 0,'-63'-63'15,"42"42"1,0 21-16,-1 0 0,1 0 15,0 0-15,0 0 0,0 0 16,0 21-16,-1 0 16,22 0-16,-21 21 0,21-20 0,-21 20 15,21 0-15,0 1 0,-21-22 16,21 21-16,0 0 0,0 1 0,0-22 16,21 21-16,0-21 0,0 22 0,1-22 15,-1 0-15,21 0 0,-21-21 16,0 0-16,22 0 0,-1 0 0,-21 0 15,22 0-15,-1 0 0,-21-21 0,21 0 16,1 0-16,-1 0 0,0-1 16,-20 1-16,20-21 0,0 21 0,-21-22 15</inkml:trace>
  <inkml:trace contextRef="#ctx0" brushRef="#br1" timeOffset="48868.51">4911 10351 0,'0'0'0,"0"-43"0,0 22 16,0 0-16,0 0 0,-22 21 15,1 21-15,21 0 16,0 0-16,-21 0 0,21 22 0,0-1 16,-21 0-16,21 1 0,0 20 15,0-20-15,0-1 0,-21 21 0,21-20 16,0-1-16,0 0 0,0-20 0,0 20 16,0-21-16,0 21 0,0-20 15,0-1-15,0 0 0,0 0 16,0-42 15,0 0-31,21 0 0,-21-1 16,21 1-16,0-21 0,-21 21 0,21-22 15,1 22-15,-1-21 0,0 0 16,0 20-16,21 1 0,-20-21 0,-1 42 16,0-21-16,0 0 0,0 21 0,0 0 15,1 0-15,-1 21 16,-21 0-16,0 0 15,0 0-15,-21 0 0,-1 1 16,1-22-16,0 21 0,0 0 16,-21-21-16,20 0 0,1 21 15,-21-21-15,21 0 0,0 0 0,-1 0 16,1 0-16,0 0 16,21 21 30,21 0-46,0 1 0,1-1 16,-1 21-16,0-21 0,0 0 0,-21 1 16,21-1-16,0-21 0,1 21 15,-22 0-15,21 0 0,0 0 16,0-21-16,-21 22 0,21-22 0,0 0 0,22 0 16,-22 0-16,0 0 0,21 0 15,149-85 1,-149 64-16,1 0 15</inkml:trace>
  <inkml:trace contextRef="#ctx0" brushRef="#br1" timeOffset="49140.38">6265 10224 0,'-84'0'15,"62"21"-15,1 0 16,0 0-16,21 21 0,-21-20 16,0 20-16,0 0 0,21 1 0,0-1 15,-22 0-15,22 1 0,0-1 0,0 0 16,0 1-16,0-22 0,0 21 0,0-21 16,22 0-16,-1 1 0,0-1 15,0-21-15,21 0 0,-20 0 0,20 0 16,-21 0-16,21 0 0,1 0 0,-1 0 15,0-21-15,-20-1 0,20 1 16,-21 0-16</inkml:trace>
  <inkml:trace contextRef="#ctx0" brushRef="#br1" timeOffset="49416.41">6667 10033 0,'43'0'16,"-22"0"-16,0 0 0,21 21 0,-20-21 16,20 21-16,-21 1 0,21-1 0,1 0 15,-1 0-15,-21 0 0,22 0 16,-1 1-16,-21 20 0,0-21 0,-21 21 16,0 1-16,0-22 0,0 21 15,0 1-15,0-1 0,-21-21 0,0 21 16,0-20-16,0-1 0,-1 0 15,1 0-15,0 0 0,0 0 0,0 1 16,0-22-16,-1 21 0,1-21 0,0 0 16,0 21-16,0 0 0,0-21 15</inkml:trace>
  <inkml:trace contextRef="#ctx0" brushRef="#br1" timeOffset="50376.18">1143 12954 0,'0'0'0,"0"-21"15,0 0-15,0 0 16,-21 21-16,0 0 15,21 21 1,0 0-16,0 21 0,0 1 16,0-22-16,0 21 0,-22 0 15,22 1-15,0-22 0,0 21 0,-21 1 16,0-22-16,21 0 0,-21 0 16,0 0-16,42-21 31,0-21-16,0 21-15,0-21 0,1 0 16,20 21-16,-21-21 0,0-1 16,22 1-16,-22 0 0,21 21 15,-21-21-15,22 0 0,-22 0 0,0-1 16,0 1-16,0 0 0,-21 0 16,0 0-16,0 0 0,0-1 15,-21 22 1,0 0-16,0 0 15,21 22-15,0-1 0,-21 0 0,21 0 16,-22 0-16,22 0 0,0 1 16,0-1-16,0 21 0,0-21 0,0 0 15,0 1-15,0-1 16,0 0-16,0 0 0,0 0 0,0 0 16,0 1-16,0-1 0,22 0 15,-1-21-15,0 0 16,0 0-16,0 0 15,0 0-15,1-21 0</inkml:trace>
  <inkml:trace contextRef="#ctx0" brushRef="#br1" timeOffset="50540.09">1884 13145 0,'0'-22'78,"0"1"-78,21 0 15</inkml:trace>
  <inkml:trace contextRef="#ctx0" brushRef="#br1" timeOffset="51124.75">2984 12848 0,'0'0'0,"0"-21"0,0 0 15,0 0-15,0 0 0,0-1 16,0 1-16,0 0 0,0 0 16,0 0-16,0 0 0,0-1 15,0 1-15,-21 21 16,0 0-16,0 0 16,-21 0-16,20 0 0,-20 0 0,21 21 15,-21-21-15,-1 22 0,1-1 16,0 0-16,-1 0 0,22 0 0,0 0 15,0 1-15,0-1 0,21 0 16,0 0-16,0 0 0,21 0 0,0 1 16,0-1-16,21 0 0,1 0 0,-1 0 15,0 0-15,1 1 0,20-1 16,-20 0-16,-1 0 0,0 0 0,1 0 16,-22-21-16,21 22 0,-21-1 15,-21 0-15,0 0 0,0 0 16,-21 0-16,0-21 15,0 0-15,-22 22 0,1-22 16,-21 21-16,20-21 0,-20 0 0,20 0 16,-20 0-16,-1 0 0,22 0 15,0-21-15,-1-1 0,22 1 0,-21 21 16,21-21-16,0 0 0,-1 0 16,22 0-16,0-1 0,0 1 0,22 0 15,20 21-15,-21-21 16,0 0-16,22 21 0,-1-21 0,0 21 15,1-22-15</inkml:trace>
  <inkml:trace contextRef="#ctx0" brushRef="#br1" timeOffset="51575.9">3260 12848 0,'0'21'16,"-22"-21"-16,22 22 0,-21-1 15,21 0-15,0 0 0,0 21 16,0-20-16,0-1 0,0 21 0,0-21 16,0 0-16,0 1 0,0-1 15,0 0-15,0 0 0,21 0 16,1-21-16,-1 0 0,0 0 0,0 0 16,0 0-16,0 0 15,1 0-15,-1 0 0,0-21 0,0 0 16,0 0-16,0 0 0,1-1 15,-1 1-15,0 0 0,0 0 0,0-21 16,-21 20-16,0 1 0,0-21 0,0 21 16,0-22-16,0 22 0,0 0 15,0 0-15,0 42 32,0 0-32,-21 0 0,21 1 15,0 20-15,0-21 0,0 21 0,0-20 16,0 20-16,0-21 0,0 21 15,0-20-15,21-1 0,-21 0 16,21 0-16,1 0 0,-1 0 0,0-21 16,0 0-16,0 0 0,22 0 15,-22 0-15,0 0 0,21 0 0,-21 0 16,1-21-16,20 21 0,-21-21 16,0 0-16</inkml:trace>
  <inkml:trace contextRef="#ctx0" brushRef="#br1" timeOffset="52200.24">4022 12721 0,'0'21'0,"-22"1"0,22-1 16,0 21-16,0-21 0,0 0 0,0 22 16,0-22-16,0 21 0,0-21 15,0 1-15,0 20 0,0-21 0,0 0 16,0 0-16,0 1 0,0-1 15,0 0-15,0-42 47,0 0-47,0-1 0,0 1 0,0 0 16,0 0-16,0-21 0,0 20 16,0-20-16,0 21 0,0-21 15,0 20-15,22-20 0,-22 21 0,21 0 16,0 0-16,-21-1 0,21 1 15,0 21-15,0 0 0,1 0 16,-1 21-16,21 1 0,-21-1 0,0 0 16,1 0-16,-1 0 0,-21 0 15,21 1-15,0 20 0,0-21 0,-21 0 16,0 0-16,0 1 0,0-1 16,21 0-16,-21 0 0,0 0 15,-21-21 16,21-21-31,0 0 16,0-21-16,0 20 0,0 1 16,21-21-16,1 21 0,-22-22 15,21 1-15,0 0 0,0 21 0,0-22 16,0 22-16,22 0 0,-22 0 0,21 0 16,-21 21-16,1 0 0,-1 0 15,0 0-15,0 21 0,0 0 0,0 0 16,-21 0-16,0 0 0,0 1 15,0 20-15,0-21 0,0 0 16,0 0-16,0 22 0,0-22 0,0 0 16,0 0-16,0 0 15,-21-21-15,42 0 16,1-21 0</inkml:trace>
  <inkml:trace contextRef="#ctx0" brushRef="#br1" timeOffset="52692.07">5080 12319 0,'0'0'15,"-21"0"1,0 21 0,21 0-16,0 22 0,0-22 15,0 0-15,0 21 0,0 1 0,0-22 16,0 21-16,0 1 0,0-1 15,0 0-15,0 1 0,0-22 0,0 21 16,0-21-16,0 22 0,0-22 0,21 0 16,-21 0-16,21 0 15,-21-42 17,0 0-32,0 0 0,0 0 15,0-1-15,21 1 0,-21 0 0,21 0 16,-21-21-16,21 20 15,1 1-15,-1 0 0,0 0 0,0 0 16,148 21 0,-147 0-1,-1 21-15,0-21 0,0 21 0,-21 0 16,0 0-16,0 22 0,0-22 0,0 0 16,0 0-16,0 0 0,-21 22 15,0-22-15,0 0 0,-1 0 0,-20 0 16,21 1-16,-21-22 0,20 21 15,1 0-15,-21-21 0,21 0 0,0 0 16,-1 0 0,44-21-1,-1 0-15,0-1 16,0 1-16,0 0 0,0 0 0</inkml:trace>
  <inkml:trace contextRef="#ctx0" brushRef="#br1" timeOffset="52901.95">5778 12573 0,'0'0'0,"0"21"0,0 43 15,0-22 1,0-21-16,0 0 0,0 22 0,0-22 16,0 21-16,0-21 0,0 1 0,0-1 15,0 0-15,0 0 0,0 0 16,0 0-16,0-42 31,22 0-15</inkml:trace>
  <inkml:trace contextRef="#ctx0" brushRef="#br1" timeOffset="53228.76">5757 12383 0,'0'0'0,"-21"0"0,0 0 16,21 21-16,-21-21 0,21 21 0,0 0 16,0 0-16,21-21 15,0 21 1,0-21-16,0 0 0,1 0 0,-1 0 16,0 0-16,0-21 0,-21 0 15,21 21-15,-21-21 0,0 0 16,0 0-16,0-1 0,-21 22 15,0-21-15,0 0 0,0 21 0,-1-21 16,1 21-16,0 0 0,0 0 16,0 0-16,0 0 0,-1 0 15,1 0-15,21 21 16,0 0-16,0 0 16,0 1-16,0-1 0,21-21 0,1 21 15,-1-21-15,0 0 0,0 0 0,21 0 16</inkml:trace>
  <inkml:trace contextRef="#ctx0" brushRef="#br1" timeOffset="53516.59">6413 12044 0,'0'0'0,"0"-21"15,-21 42 1,21 0-1,-21 0-15,0 0 0,21 22 0,0-1 16,-21 22-16,21-22 0,-21 21 16,-1-20-16,22-1 0,0 22 0,-21-22 15,21 21-15,-21-20 0,21-1 0,0 0 16,0 1-16,0-22 0,0 21 16,0-21-16,21 1 0,0-1 0,-21 0 15,22-21-15,-1 0 0,0 0 0,0 0 16,0 0-16,0 0 15,1 0-15,-1 0 0,-21-21 0,21 0 16,0-1-16,0 1 0</inkml:trace>
  <inkml:trace contextRef="#ctx0" brushRef="#br1" timeOffset="53684.01">6244 12552 0,'0'0'15,"-21"0"-15,-43 0 16,43 0-16,42 0 31,1 0-31,-1 0 0,0-21 16,0 21-16,0-21 0,22 21 15,-1-22-15,-21 22 0,21-21 0,1 21 16,-1-21-16</inkml:trace>
  <inkml:trace contextRef="#ctx0" brushRef="#br1" timeOffset="53956.85">7197 12192 0,'0'0'0,"-22"-21"0,1 21 0,0 0 0,0 0 16,0 0-16,0 0 16,-1 0-16,22 21 0,0 0 15,-21 0-15,0 22 0,21-22 0,0 21 16,-21-21-16,21 22 0,0-1 0,0-21 15,0 22-15,0-22 0,0 0 16,0 21-16,21-21 0,-21 1 0,21-1 16,0 0-16,-21 0 0,22-21 0,-1 21 15,0 0-15,0-21 0,0 0 16,0 0-16,1 0 0,-1 0 16,0 0-16,0-21 0</inkml:trace>
  <inkml:trace contextRef="#ctx0" brushRef="#br1" timeOffset="54223.7">7662 11875 0,'0'0'0,"21"0"0,1 0 0,20 0 15,-21 21-15,0 0 0,0 0 16,1 0-16,20 22 0,-21-22 0,0 21 15,22 0-15,-22 1 0,0-1 0,-21 0 16,0 1-16,0-1 0,0 0 16,0-20-16,0 20 0,-21-21 15,21 21-15,-43-20 0,22-1 0,0 21 16,0-21-16,-21-21 0,20 21 16,1 1-16,0-22 0,0 0 0,0 0 15,0 0-15,-1 0 0</inkml:trace>
  <inkml:trace contextRef="#ctx0" brushRef="#br1" timeOffset="55408.16">9673 7133 0,'0'0'0,"-21"-21"0,21 0 16,0 0-16,0 0 0,0-1 0,0 1 15,0 42 17,0 1-32,0-1 15,0 0-15,0 0 0,21 21 16,-21 1-16,0-1 0,0 0 0,0 1 16,0-1-16,0 0 0,0-20 15,0 20-15,0 0 0,0-21 0,0 22 16,0-22-16,0 0 0,0 0 0,0 0 15,0 1-15,21-22 16,0 0 0,1 0-16</inkml:trace>
  <inkml:trace contextRef="#ctx0" brushRef="#br1" timeOffset="55624.04">10118 7451 0,'0'0'0,"0"-21"16,0-1 15,21 22 16,0 0-31</inkml:trace>
  <inkml:trace contextRef="#ctx0" brushRef="#br1" timeOffset="56533.52">11388 7239 0,'21'0'15,"0"0"1,-21-21-16,21 0 15,0 21-15,-21-21 0,0-1 16,0 1-16,0 0 0,0 0 16,-21 0-16,0 0 0,0-1 0,0 1 15,-22 21-15,1-21 0,0 21 16,-1 0-16,1 0 0,0 0 0,-1 0 16,1 21-16,0 0 0,20 1 0,-20-1 15,0 21-15,21 0 0,-22-20 16,22 20-16,0 0 0,21 1 15,0-22-15,0 21 0,0-21 0,0 0 0,0 1 16,42-22-16,-21 21 0,1-21 16,20 0-16,0 0 0,1 0 15,-1 0-15,0-21 0,1 21 0,-1-22 16,0 1-16,-21 0 0,22 0 16,-22 0-16,21 0 0,-21-1 0,1 1 15,-1 0-15,-21 0 0,0 0 0,0 0 16,0-1-16,0 44 31,0-1-31,0 0 16,0 0-16,0 21 0,0 1 15,0-22-15,0 21 0,0 1 0,21-1 16,0 0-16,-21 1 0,21-1 0,-21 0 16,21 1-16,1-1 15,-1 0-15,0 1 0,-21-1 0,21 0 16,0 1-16,0-22 0,-21 21 0,0 0 15,0 1-15,0-22 0,0 21 16,0-21-16,-21 1 0,0-1 0,-21 0 16,21 0-16,-1 0 0,-20-21 0,0 0 15,-1 0-15,1 0 0,21 0 0,-43-21 16,22 21-16,0-21 0,-1 0 16,1-22-16,0 22 0,21-21 0,-22 21 15,22-22-15,0 22 0,0-21 0,21 0 16,-21 20-16,21 1 0,0 0 15,0-21-15,21 21 0,0-1 16,0 22-16,21-21 0,-20 0 0,20 0 16,-21 0-16,21 0 0</inkml:trace>
  <inkml:trace contextRef="#ctx0" brushRef="#br1" timeOffset="57133.17">11684 7324 0,'0'0'0,"21"0"16,0 0-16,0-21 16,1 21-16,-1-22 15,-21 1-15,21 0 16,-21 0-16,21 21 0,-21-21 0,0 0 16,0-1-16,0 1 15,0 0 1,-21 21-16,0 0 0,0 0 0,-1 0 15,1 21-15,0 0 16,21 1-16,-21 20 0,21-21 16,-21 21-16,21-20 0,0 20 0,0 0 15,0-21-15,0 22 0,0-22 16,0 0-16,21 0 0,0 0 0,0 1 16,-21-1-16,21-21 0,22 0 0,-22 0 15,0 0-15,0 0 0,22 0 16,-22-21-16,21 21 0,-21-22 0,22 1 15,-22 0-15,0 0 0,21 0 0</inkml:trace>
  <inkml:trace contextRef="#ctx0" brushRef="#br1" timeOffset="57385.03">12298 6837 0,'0'-21'0,"0"42"0,0-63 0,0 63 31,0 0-31,0 0 0,0 0 0,0 0 16,0 22-16,0-1 0,-21 127 31,-1-126-31,22 20 0,0-20 0,0-1 0,0-21 16,0 21-16,0 1 0,0-22 16,0 0-16,0 0 0,0 0 0,0 1 15,22-22 1,-1-22-1,-21 1-15,0 0 0,0 0 16</inkml:trace>
  <inkml:trace contextRef="#ctx0" brushRef="#br1" timeOffset="57564.93">12128 7176 0,'-21'0'16,"42"0"15,1 0-31,-1 0 16,0 0-16,0 0 0,21-22 0,-20 22 15,20-21-15,-21 21 0,21-21 16,-20 21-16,-1-21 0</inkml:trace>
  <inkml:trace contextRef="#ctx0" brushRef="#br1" timeOffset="58052.75">13123 6964 0,'0'0'0,"21"0"0,1-21 16,-1 21-16,0-21 15,-21-1-15,0 1 0,0 0 16,0 0-16,-21 0 15,0 21-15,-1 0 16,1 0-16,-21 0 0,0 21 0,20-21 16,-20 21-16,0 0 0,-1 0 0,22 1 15,-21-22-15,21 21 0,0 0 16,21 0-16,0 0 0,0 0 16,0 1-16,0-1 15,21-21-15,21 21 0,-21-21 16,22 21-16,-22-21 0,21 21 0,0-21 15,1 21-15,-1-21 0,0 22 16,1-1-16,-1 0 0,-21-21 0,0 21 16,1 0-16,-1 0 0,-21 1 0,0-1 15,0 0-15,0 0 16,-21 0-16,-22-21 0,22 21 0,-21 1 16,-1-22-16,-20 21 0,21-21 0,-1 0 15,1 21-15,0-21 0,-1 0 16,1 0-16,0 0 0,20 0 15,1 0-15,0 0 0,0 0 0,0-21 16,21 0-16,0-1 0,0 1 16,0 0-16,0 0 15,21 0-15,0 0 0</inkml:trace>
  <inkml:trace contextRef="#ctx0" brushRef="#br1" timeOffset="58300.61">13420 7006 0,'0'21'16,"0"1"0,0-1-16,21 0 0,-21 0 0,0 0 15,0 0-15,0 22 0,0-22 16,0 0-16,0 21 0,0-20 0,0-1 15,0 0-15,0 0 0,0 0 16,21-21 0,-21-21-1,21 21-15</inkml:trace>
  <inkml:trace contextRef="#ctx0" brushRef="#br1" timeOffset="58484.5">13589 6816 0,'0'0'0,"-42"0"15,63 0 32,0 0-31</inkml:trace>
  <inkml:trace contextRef="#ctx0" brushRef="#br1" timeOffset="59080.18">13758 6858 0,'0'0'0,"0"21"15,21-21 1,1 0-16,-1 0 0,0 0 15,0 0-15,0 0 0,0 0 0,1 0 16,20 0-16,0 0 0,1 0 0,-1 0 16,0 0-16,1-21 0,-1 21 15,-21 0-15,21 0 0,-20-21 16,-1 21-16,0 0 0,-21-21 16,-21 21-1,0 0-15,-1 21 0,1 0 16,-21-21-16,21 21 0,0 0 15,-22 22-15,22-22 0,0 0 0,-21 21 16,20-20-16,1 20 0,0 0 0,0-21 16,0 22-16,0-22 0,-1 21 15,1-21-15,0 1 0,21-1 16,0 0-16,0 0 0,0-42 47,0 0-47,21 0 0,0-1 15,1 1-15,-22 0 0,0 0 16,21 0-16,-21 0 0,21-1 0,-21 1 16,21 0-16,-21 0 0,21 0 15,0 21 1,1 21 0,-22 0-16,0 0 0,21 0 15,-21 1-15,21-1 16,0 0-16,-21 0 0,21 0 0,0 0 15,1-21-15,-1 22 0,0-22 16,0 0-16,21 0 0,-20 0 16,-1 0-16,21 0 0,-21 0 0,22 0 15,-22 0-15,21-22 0,0 1 0,-20 21 16,20-21-16,-21-21 0,0 21 16,22-1-16,-22 1 0</inkml:trace>
  <inkml:trace contextRef="#ctx0" brushRef="#br1" timeOffset="59476.51">14711 6943 0,'0'0'0,"0"21"16,21-21-16,0 0 15,0 0-15,0 0 16,1 0-16,-1 0 0,21 0 0,-21-21 15,0 21-15,1-21 0,-1 21 0,0-22 16,0 1-16,0 21 0,-21-21 16,0 0-16,21 0 0,-21 0 15,0-1-15,0 1 0,-21 21 16,0 0-16,0 0 0,0 0 16,0 0-16,-1 0 0,1 21 15,0-21-15,0 22 0,0-1 0,0 0 16,-1 21-16,22-21 0,0 1 15,-21 20-15,21-21 0,-21 21 0,21-20 16,0-1-16,0 0 0,0 21 0,0-21 16,0 1-16,0-1 15,21 0-15,0-21 0,1 0 0,-1 0 16,21 0-16,-21 0 0,0 0 0,22 0 16,-22 0-16,21 0 0,-21-21 15,22 21-15,-1-21 0,-21-1 0</inkml:trace>
  <inkml:trace contextRef="#ctx0" brushRef="#br1" timeOffset="59732.42">15706 6562 0,'-22'0'0,"44"0"0,-65 0 15,22 0-15,21 21 0,-21 0 0,0 21 16,0-20-16,-1 20 0,1-21 0,0 21 15,21 1-15,0-22 0,-21 21 16,21 1-16,0-22 0,0 21 0,0-21 16,0 0-16,0 1 0,0-1 0,0 0 15,0 0-15,21 0 16,0 0-16,-21 1 0,21-22 0,1 0 16,-1 21-16,0-21 0,0 0 0,0 0 15,0 0-15,1 0 0,-1 0 16,0-21-16</inkml:trace>
  <inkml:trace contextRef="#ctx0" brushRef="#br1" timeOffset="60024.27">16192 6350 0,'0'0'0,"64"-21"31,-43 21-31,0 0 0,0 21 0,1 0 0,-1 0 16,21 1-16,-21-1 0,0 21 0,1 0 15,-1 1-15,0-1 0,0 0 16,0 1-16,-21-1 0,0 0 0,0 1 16,0-1-16,0 0 0,0-20 0,0 20 15,-21-21-15,0 21 16,0-20-16,0-1 0,-1 0 0,1 0 0,0 0 15,0-21-15,0 21 0,0 1 16,-22-22-16,22 0 0,0 21 16</inkml:trace>
  <inkml:trace contextRef="#ctx0" brushRef="#br1" timeOffset="61052.52">9652 8911 0,'0'0'0,"0"-21"0,-21 0 16,21 0-16,-21 21 16,21-21-16,0-1 0,0 1 15,0 0-15,0 0 0,0 0 16,21 0-16,0 21 0,0-22 16,0 22-16,0 0 0,1 0 15,-1 0-15,0 0 0,21 0 16,-21 22-16,1-1 0,20 21 0,-21 0 15,0 1-15,-21 20 0,0-20 0,0-1 16,0 21-16,0-20 0,0 20 16,-21-20-16,0-1 0,-21 0 0,20 1 15,-20-22-15,21 21 0,-21-21 0,-1 22 16,1-22-16,21 0 0,-22 0 16,1 0-16,21-21 0,0 0 15,-22 0-15,22 0 0,0 0 0,0 0 16,0-21-1,21 0-15,0 0 0,0 0 0,0-1 16,0 1-16,0 0 0,0 0 0,0 0 16,21-22-16,0 22 15,0 0-15,0 21 0,1 0 16,-1 0-16,0 0 16,0 21-16,0 0 0,0 1 0,-21-1 15,22 0-15,-1 0 0,0 0 0,-21 0 16,0 1-16,21-1 0,0 0 15,-21 0-15,0 0 0,0 0 16,21-21-16,1 0 0,-1 0 16,0 0-1,0 0-15,-21-21 0</inkml:trace>
  <inkml:trace contextRef="#ctx0" brushRef="#br1" timeOffset="61236.41">10266 9292 0,'0'0'0,"21"0"47,0 0-47,0 0 15,0 0-15,1 0 16,-1 0-16,0 0 0</inkml:trace>
  <inkml:trace contextRef="#ctx0" brushRef="#br1" timeOffset="61928.03">11536 9144 0,'0'-21'15,"0"42"-15,0-63 0,0 21 16,21 21-16,-21-22 0,0 1 0,0 0 16,0 0-16,0 0 0,0 0 0,0-1 15,-21 1-15,21 0 0,-21 0 16,-1 0-16,22 0 0,-21-1 0,0 22 16,0 0-16,-21 0 0,20 0 0,-20 0 15,21 22-15,-21-22 0,-1 42 16,22-21-16,-21 0 0,21 22 0,-1-1 15,1 0-15,0-21 0,21 22 16,-21-1-16,21-21 0,0 0 16,0 1-16,0-1 0,21 0 0,0 0 15,0-21-15,1 0 0,-1 0 0,0 0 16,21 0-16,-21 0 0,22 0 16,-22 0-16,21 0 0,-21-21 0,22 0 15,-22 21-15,0-21 0,21-1 0,-20 1 16,-1 0-16,0 0 15,-21 0-15,21 0 0,-21-1 16,0 1-16,0 42 31,0 1-15,0-1-16,0 0 0,0 21 0,0-21 16,0 22-16,0-1 0,21-21 0,-21 22 15,21-1-15,-21 0 0,22 1 16,-1-1-16,-21 21 0,0-20 0,21-1 15,0 0-15,0 1 0,-21-1 0,0 0 16,0 1-16,0-22 0,0 21 16,0 1-16,0-22 0,0 0 0,0 0 15,-21 0-15,21 0 0,-21 1 16,0-22-16,0 21 0,-22-21 16,22 0-16,-21 0 0,21 0 0,-22 0 15,22 0-15,-21-21 0,-1-1 0,22 1 16,-21 0-16,21 0 0,-22 0 0,22 0 15,0-22-15,0 22 0,21-21 16,0 21-16,0-22 0,0 22 0,0-21 16,21 21-16,0-1 0,0-20 0,1 21 15,20-21-15,-21 20 0</inkml:trace>
  <inkml:trace contextRef="#ctx0" brushRef="#br1" timeOffset="62524.07">11938 9144 0,'0'0'0,"0"-21"0,0 0 16,21 21-16,-21-21 0,0-1 0,0 1 16,0 0-16,21 0 0,-21 0 15,0 0-15,0-1 0,0 1 0,0 0 16,0 0-16,0 0 0,-21 21 15,0-21-15,0 21 16,0 0-16,-1 0 0,1 21 0,0 0 16,21 0-16,-21 21 0,0-20 0,21 20 0,-21 0 15,21 1-15,0-1 16,0 0-16,0-21 0,0 22 0,0-22 16,21 21-16,0-21 0,0 1 0,0-1 15,0 0-15,1-21 0,-1 0 0,0 21 16,21-21-16,-21 0 0,22 0 15,-22 0-15,21 0 0,-21-21 0,22 0 16,-22 21-16,0-21 0,21-1 0,-20 1 16,-1 0-16,0-21 0,-21 21 15,21-22-15,-21 1 0,21 0 16,-21-1-16,0 1 0,0-22 0,0 1 16,0 21-16,21-1 0,-21-20 15,22 20-15,-22 1 0,0 21 0,0 0 16,0 0-16,0-1 0,21 1 0,-21 42 31,0 1-31,0-1 0,0 0 0,0 21 16,0 1-16,0-1 0,0 0 0,0 1 15,0 20-15,0-21 0,-21 1 16,21-1-16,0 0 0,0 1 0,0-22 16,0 21-16,0-21 0,0 1 0,0-1 15,0 0-15,21-21 16,-21 21-16,21-21 0,0 0 0,0 0 15,0 0-15,-21-21 0,22 21 16,-1-21-16,-21 0 0,0-1 16</inkml:trace>
  <inkml:trace contextRef="#ctx0" brushRef="#br1" timeOffset="62724.84">12340 8827 0,'-42'21'32,"63"-21"-17,0 0 1,0 0-16,0 0 0,1 0 16,20 0-16,-21-21 0,21-1 0,-20 22 15,20-21-15,-21 0 0,21 21 0</inkml:trace>
  <inkml:trace contextRef="#ctx0" brushRef="#br1" timeOffset="62971.7">12890 8488 0,'0'0'0,"-21"0"0,42 0 31,1 0-31,-1 0 0,21 0 16,-21-21-16,22 21 0,-1 0 0,0 0 16,1 0-16,-1-21 0,0 21 15,22 0-15,-22 0 0,0-22 0,1 22 16,-1 0-16,0 0 0,-20 0 0,-1 0 16,-21-21-16</inkml:trace>
  <inkml:trace contextRef="#ctx0" brushRef="#br1" timeOffset="63216.56">13250 8446 0,'0'0'0,"-21"0"0,0 21 0,21 0 0,-21 0 16,0 0-16,-1 0 0,22 22 15,0-22-15,0 21 0,-21 1 16,0-1-16,21 0 0,-21 1 0,21 20 15,0-21-15,0 1 0,-21-22 0,21 21 16,0 1-16,0-22 0,0 0 16,0 0-16,0 0 0,0 0 15,42 1 1,-21-22-16,0 0 16,1-22-16,-1 1 0,0 21 15,0-21-15</inkml:trace>
  <inkml:trace contextRef="#ctx0" brushRef="#br1" timeOffset="63588.35">13441 8848 0,'0'21'32,"21"-21"-17,0 0 1,0 0-16,0 0 0,1 0 15,-1 0-15,21-21 0,-21 21 0,0-21 16,1 21-16,-1-22 0,0 1 16,0 21-16,-21-21 0,0 0 0,0 0 15,0 0-15,0-1 16,-21 22 0,0 0-16,0 0 0,-1 0 15,1 0-15,0 22 0,0-1 0,0 0 16,0 21-16,-1-21 0,1 22 0,21-1 15,-21-21-15,21 22 0,0-1 16,0-21-16,0 0 0,0 0 0,0 22 16,21-22-16,0 0 0,1 0 15,-1-21-15,0 0 0,21 0 16,-21 0-16,22 0 0,-22 0 0,21 0 16,1-21-16,-22 21 0,21-21 0,-21 0 15</inkml:trace>
  <inkml:trace contextRef="#ctx0" brushRef="#br1" timeOffset="63816.21">14118 8594 0,'0'0'32,"0"21"-32,0 0 15,21 0-15,-21 0 0,0 22 0,21-22 16,1 21-16,-22-21 0,21 22 0,0-22 15,-21 0-15,21 0 0,0 0 16,-21 1-16,21-1 0,-21 0 0,22-21 16,-1 0-16,0 0 15,0 0 1,-21-21-16</inkml:trace>
  <inkml:trace contextRef="#ctx0" brushRef="#br1" timeOffset="64044.08">14478 8594 0,'0'0'0,"0"-21"0,-21 21 0,0 0 0,-1-22 16,1 22-16,0 0 15,0 0-15,0 22 0,0-1 0,-1 0 16,1 0-16,0 0 0,0 22 0,0-22 16,-22 21-16,22 0 0,0 1 15,0-1-15,0-21 0,0 22 16,-1-1-16,22-21 0,0 0 0,0 0 15,0 1-15,0-1 0,22-21 16,-1 0 0,0 0-16,0 0 0,0-21 0,22 21 15,-22-22-15</inkml:trace>
  <inkml:trace contextRef="#ctx0" brushRef="#br1" timeOffset="64340.91">14732 8128 0,'0'0'0,"-21"0"15,0 21 1,21 0-16,0 22 16,0-22-16,0 21 0,-22 1 0,22-1 15,0 0-15,0 1 0,0 20 0,0-21 16,-21 1-16,21-1 0,0 0 15,0 1-15,0-1 0,0 0 0,0-20 16,0 20-16,0-21 0,0 0 0,21 0 16,-21 1-16,22-1 0,-1-21 15,0 0 1,0 0-16,0-21 16,-21-1-16,21 1 15,1 0-15</inkml:trace>
  <inkml:trace contextRef="#ctx0" brushRef="#br1" timeOffset="64524.81">14520 8488 0,'0'0'0,"-21"0"0,42 0 47,0 0-47,1 0 0,-1 0 16,0 0-16,21 0 0,-21 0 15,22 0-15,-1 0 0,-21-21 16,22 0-16,-1 21 0,0-22 0,-21 22 16</inkml:trace>
  <inkml:trace contextRef="#ctx0" brushRef="#br1" timeOffset="64833.8">15642 8149 0,'0'0'0,"-21"0"15,0 0-15,0 21 16,-1-21-16,22 22 0,-21-1 16,0 0-16,0 0 0,0 21 0,21-20 15,0 20-15,-21-21 0,-1 21 0,22 1 16,0-22-16,0 21 0,0-21 15,0 22-15,0-22 0,0 21 0,0-21 16,0 1-16,22-1 0,-1 21 0,0-42 16,0 21-16,21 0 0,-20 1 15,-1-22-15,0 0 0,0 0 0,0 0 16,0 0-16,22 0 0,-22-22 16,0 22-16,0-21 0</inkml:trace>
  <inkml:trace contextRef="#ctx0" brushRef="#br1" timeOffset="65132.26">16087 8022 0,'42'0'31,"-21"0"-16,0 21-15,22 1 0,-1-22 0,0 21 16,1 0-16,-22 0 0,21 0 0,0 0 16,1 1-16,-1 20 0,-21-21 15,0 21-15,1 1 0,-22-22 0,0 21 16,0-21-16,0 22 0,-22-22 0,1 0 16,0 21-16,0-20 0,-21-1 15,20 0-15,1 0 0,-21-21 0,21 21 16,0 0-16,-1-21 0,-20 22 0,21-22 15,0 0-15,0 21 16</inkml:trace>
  <inkml:trace contextRef="#ctx0" brushRef="#br1" timeOffset="66236.05">9842 10562 0,'-21'21'15,"0"-21"17,0-21-17,21 0 1,21 21 0,0-21-16,0 21 15,1 0-15,20-21 0,-21 21 16,0 0-16,0 0 0,22 0 0,-22 0 15,0 21-15,0 0 0,-21 0 16,21 0-16,-21 1 0,0-1 16,0 0-16,-21 21 0,21-21 0,-21 1 15,-21-22-15,21 21 0,-1 0 16,-20 0-16,21-21 0,0 0 0,0 21 16,-1-21-16,1 0 0,0 0 0,21-21 31,0 0-16,21 21-15,0-21 16,1 21-16,-1 0 0,21 0 0,-21 0 16,0 0-16,22 0 0,-22 0 15,21 0-15,-21 0 0,1 21 0,20 0 16,-21 0-16,0 0 0,0 1 0,1-1 16,-22 0-16,21 0 0,-21 0 15,0 0-15,0 1 0,-43-1 0,22 0 16,0 0-16,-21 0 0,-1 0 0,22 1 15,-21-1-15,0-21 16,-1 21-16,1-21 0,21 0 0,-22 0 16,22 0-16,-21 0 0,21 0 0,0 0 15,-1-21-15,1 0 0,0 21 16,0-22-16,21 1 0,0 0 16,0 0-16,0 0 0,0 0 15,0-1 1,21 1-16,21 21 0</inkml:trace>
  <inkml:trace contextRef="#ctx0" brushRef="#br1" timeOffset="66419.95">10520 10795 0,'0'-21'63,"21"21"-63,0 0 0,0 0 15,0-21-15</inkml:trace>
  <inkml:trace contextRef="#ctx0" brushRef="#br1" timeOffset="66976.64">11472 10753 0,'21'0'0,"-42"0"0,64-21 16,-43-1-16,0 1 16,0 0-16,21 0 15,-21 0-15,0 0 0,0-1 0,0 1 16,0 0-16,-21 0 0,-1 21 15,1 0-15,0 0 0,0 0 16,-21 0-16,20 0 0,-20 21 0,0-21 16,-1 21-16,22 0 0,-21 22 15,21-22-15,-22 0 0,22 0 16,21 22-16,0-22 0,0 0 0,0 0 16,0 0-16,0 0 0,0 1 0,21-1 15,1-21-15,-1 0 16,0 0-16,21 0 0,-21 0 0,22 0 15,-1 0-15,-21-21 0,22 21 0,-22-22 16,21 1-16,0 0 0,-20 21 16,-1-21-16,0 0 0,0 0 0,0 21 15,-21-22-15,21 1 0,-21 0 16,0 42 15,0 0-31,-21-21 0,21 22 16,0 20-16,0-21 0,0 21 0,0-20 15,0 20-15,0 0 0,0 1 16,0-1-16,0 21 0,21-20 0,-21-1 16,22 22-16,-1-22 0,0 21 0,0-20 15,-21-1-15,21 22 0,0-22 16,-21 0-16,0-21 0,22 22 0,-22-1 16,0-21-16,0 22 0,0-22 0,0 0 15,0 0-15,0 0 0,-22 0 0</inkml:trace>
  <inkml:trace contextRef="#ctx0" brushRef="#br1" timeOffset="67108.57">11642 11875 0,'-22'0'0,"107"0"0,-148 0 16,20 0-16,22-22 0,-21 22 0,-1-21 0,22 0 16,-21 0-16,21-21 0,-22 20 0,22-20 15,0 0-15,0 21 0,0-22 16,21 1-16,-21 0 0,21-1 0,0 1 16,0 21-16,0-22 0,21 22 0,0-21 15,0 21-15,0-22 0,0 22 16,22 0-16</inkml:trace>
  <inkml:trace contextRef="#ctx0" brushRef="#br1" timeOffset="67488.49">12001 10732 0,'0'0'0,"0"-22"16,22 22-16,-22-21 15,21 0-15,0 0 0,0 0 16,-21 0-16,21 21 0,-21-22 16,0 1-16,0 0 0,0 0 15,0 0-15,0 0 16,-21 21-16,0 0 16,0 0-16,0 21 0,-1 0 15,1 0-15,0 0 0,0 0 16,0 22-16,21-22 0,0 21 0,-21-21 15,21 22-15,0-22 0,0 0 0,0 21 16,0-20-16,0-1 0,21 0 16,0-21-16,0 21 0,0 0 0,0-21 15,1 0-15,-1 0 0,0 0 0,21 0 16,-21 0-16,22 0 0,-22-21 16,21 21-16,-21-21 0,1 0 0,20 0 15,-21-1-15,0 1 0,0-21 0,1 21 16,-1-22-16,0 1 0</inkml:trace>
  <inkml:trace contextRef="#ctx0" brushRef="#br1" timeOffset="67708.36">12488 10202 0,'0'-21'0,"0"42"0,0-63 15,0 63 17,0 0-32,0 22 0,-21-22 0,21 21 15,0 1-15,0-1 0,0 21 16,0-20-16,0-1 0,0 0 0,0 1 15,0-1-15,0-21 0,0 22 16,0-22-16,0 21 0,0-21 0,0 0 0,0 1 16,0-1-1,21-21-15,0 0 0,1 0 16,-1 0-16,0-21 0,0-1 16,-21 1-16,0 0 0,0 0 0</inkml:trace>
  <inkml:trace contextRef="#ctx0" brushRef="#br1" timeOffset="67868.27">12361 10478 0,'0'0'0,"-21"0"15,42-22 1,0 22 0,1 0-16,-1 0 0,0-21 15,0 21-15,0 0 0,0-21 16,1 0-16,-1 21 0,21-21 0,-21 21 15</inkml:trace>
  <inkml:trace contextRef="#ctx0" brushRef="#br1" timeOffset="68396.53">13420 10033 0,'0'0'0,"-85"21"31,64 0-31,0 1 0,-1-1 15,1 21-15,0 0 0,0 1 0,0-1 16,0 0-16,21 1 0,-22-1 0,1 0 16,21 22-16,0-43 0,-21 21 15,0 1-15,21-22 0,-21 21 0,21-21 16,0 1-16,0-1 0,0-42 47,21-1-47,0 1 0,-21 0 15,21-21-15,0 21 0,1-22 0,-22 1 16,21 0-16,-21-1 0</inkml:trace>
  <inkml:trace contextRef="#ctx0" brushRef="#br1" timeOffset="68596.42">13293 10075 0,'0'0'16,"21"-42"-16,-21 21 0,0 0 0,21 0 16,0 21-16,0 21 15,-21 0-15,0 0 0,21 0 0,1 22 16,-1-1-16,-21 0 0,0 1 15,21-1-15,-21 21 0,21-20 16,-21-1-16,0 0 0,21 1 0,-21-1 16,0-21-16,0 22 0,0-22 15,0 0-15,0 0 0,0 0 0,0-42 47</inkml:trace>
  <inkml:trace contextRef="#ctx0" brushRef="#br1" timeOffset="68768.33">12996 10414 0,'0'0'0,"21"0"32,22 0-32,-22 0 15,0 0-15,21 0 0,-20-21 0,20 21 16,0-21-16,1 21 0,-1-21 0,0-1 15,1 1-15,-1 0 0,0 0 16,1 0-16,-1 0 0</inkml:trace>
  <inkml:trace contextRef="#ctx0" brushRef="#br1" timeOffset="69016.19">13864 9906 0,'0'-21'0,"0"42"0,0-63 0,0 21 15,0 42 1,0 0-1,0 0-15,0 0 0,0 0 0,0 22 16,0-1-16,0 0 0,0 1 16,-21-1-16,21 0 0,0 1 0,-21-1 15,21 0-15,0 1 0,0-22 0,0 21 16,0 1-16,0-22 0,0 0 16,0 0-16,0 0 0,0 0 15,21-21 1,0 0-16,0-21 0,0 21 0,1-21 15,-1 0-15,0 0 0,-21 0 16,21-22-16,0 22 0</inkml:trace>
  <inkml:trace contextRef="#ctx0" brushRef="#br1" timeOffset="69680.64">14245 9864 0,'0'0'0,"0"-21"0,0-1 0,0 1 15,0 42 1,0 1-16,0-1 15,0 21-15,0-21 0,0 22 16,0-22-16,0 21 0,0 0 16,-21 1-16,21-1 0,-21 0 0,21 1 15,0-22-15,0 21 0,0 1 0,0-1 16,0-21-16,0 0 0,0 0 16,0 1-16,0-1 0,21-21 15,0 0-15,0 0 0,0 0 0,1 0 16,-1 0-16,0 0 0,0-21 15,0-1-15,0 1 0,22 0 0,-22 0 16,0 0-16,0-22 0,-21 22 0,21 0 16,-21-21-16,22 21 0,-22-1 15,0 1-15,0 0 0,0 0 16,-22 21 0,1 0-16,0 0 0,21 21 15,0 0-15,-21 0 16,21 1-16,0-1 0,0 0 15,0 0-15,0 0 0,21 0 0,-21 1 16,21-1-16,-21 0 0,21 0 16,1 0-16,-1 0 0,-21 1 15,21-22-15,0 0 16,0 0-16,0 0 16,1 0-16,-1 0 15,0 0-15,-21-22 0,21 1 16,-21 0-16,21 0 15,0 0-15,-21 0 0,22-1 0,-22-20 16,0 21-16,0 0 0,21 0 0,-21-1 16,0 1-16,0 0 0,0 0 15,0 42 1,0 0 0,0 0-16,0 1 0,0-1 0,0 0 15,0 0-15,0 0 0,0 0 16,0 1-16,0-1 0,0 0 15,0 0-15,21-21 16,-21 21-16,21-21 16,0-21-1,-21 0-15,0 0 16</inkml:trace>
  <inkml:trace contextRef="#ctx0" brushRef="#br1" timeOffset="69855.85">14817 9906 0,'-22'0'0,"1"0"16,0 0-16,0 0 15</inkml:trace>
  <inkml:trace contextRef="#ctx0" brushRef="#br1" timeOffset="70060.53">13885 10075 0,'0'0'0,"-21"22"0,21-1 16,21-21-1,0 0 1,1 0-16,20 0 0,-21 0 0,21-21 16,1 21-16,-1-22 0,0 22 0,22-21 15,-22 21-15,1-21 0,20 0 16,-21 21-16</inkml:trace>
  <inkml:trace contextRef="#ctx0" brushRef="#br1" timeOffset="70608.33">15155 9737 0,'0'21'32,"-21"0"-32,21 21 15,-21-20-15,21-1 0,0 21 0,0-21 16,0 22-16,0-22 0,0 21 15,0 0-15,0 1 0,0-22 0,0 21 16,0-21-16,0 22 0,0-22 0,0 21 16,0-21-16,21 1 0,-21-1 15,0 0-15,0 0 0,0 0 0,0 0 16,0-42 15,0 0-15,0 0-16,0 0 0,0-22 15,0 22-15,0 0 0,0 0 16,0-21-16,21 20 0,0 1 0,1 0 16,-1 0-16,0 0 0,0 0 0,0 21 15,22-22-15,-22 22 0,21 0 16,-21 0-16,0 0 0,1 0 0,-1 22 16,21-22-16,-42 21 0,21 0 0,-21 0 15,21 0-15,-21 0 16,0 1-16,0-1 0,0 21 0,0-21 0,0 0 15,-21 1-15,0-1 0,0 0 16,0 0-16,0 0 0,-22 0 16,22-21-16,-21 22 0,21-1 0,-22-21 15,1 0-15,21 0 0,0 0 0,-1 0 16,1 0-16,0 0 0,21-21 16,0-1-1,0 1-15,21 0 0,0 0 0,1 0 16,-1 21-16</inkml:trace>
  <inkml:trace contextRef="#ctx0" brushRef="#br1" timeOffset="71080.05">15684 10033 0,'22'0'0,"-44"0"0,44-21 0,-22 42 31,0 0-31,0 0 15,0 1-15,0-1 0,0 0 0,0 0 16,0 0-16,0 0 0,0 22 0,0-22 16,0 0-16,0 0 0,0 0 15,0 1-15,0-1 0,0 0 16,21-21-16,0 0 0,0 0 16,0 0-16,0 0 15,1 0-15,-1 0 0,0-21 0,0 0 16,0-1-16,0 1 0,1 21 0,-1-42 15,0 21-15,-21 0 0,0-1 16,21-20-16,-21 21 0,21-21 0,-21 20 16,0 1-16,0 0 0,0 0 0,-21 42 47,21 0-47,-21 0 0,21 22 0,0-22 15,0 0-15,0 0 16,0 22-16,0-22 0,0 0 0,0 0 15,0 0-15,0 0 0,21 1 0,-21-1 16,21-21-16,0 21 0,1-21 0,-1 0 16,0 0-16,0 0 0,0 0 15,0 0-15,1 0 0,-1-21 0,0 0 16,0-1-16,0 1 0,-21 0 0,21 0 16,1 0-16</inkml:trace>
  <inkml:trace contextRef="#ctx0" brushRef="#br1" timeOffset="71324.75">16446 9652 0,'0'0'0,"22"-42"0,-22 21 0,0-1 16,0 1-16,0 0 0,0 42 15,0 0 1,-22 22-16,22-22 0,0 21 0,0 1 16,-21-1-16,0 0 0,21 1 15,-21 20-15,21-21 0,0 1 0,0-1 16,0 0-16,0-20 0,0 20 0,0-21 15,0 21-15,0-20 0,0-1 16,0 0-16,0 0 0,0 0 0,0 0 16,21-21-16,0 0 15,0 0-15,1-21 16,-1 21-16,0-21 16,-21 0-16</inkml:trace>
  <inkml:trace contextRef="#ctx0" brushRef="#br1" timeOffset="71708.53">16700 10075 0,'0'22'0,"0"-1"0,0 0 15,0 0 1,22-21 0,-1 0-16,0 0 0,0 0 15,0 0-15,0-21 16,1 21-16,-1-21 0,0 0 15,0 21-15,0-22 0,-21 1 16,0 0-16,0 0 0,0 0 0,0 0 16,0-1-16,0 1 0,0 0 15,0 0-15,-21 21 16,0 0 0,0 21-16,0 0 0,-1 0 0,1 1 15,21-1-15,-21 21 0,0-21 0,0 22 16,21-22-16,0 0 0,0 21 0,0-21 15,0 1-15,0-1 0,0 0 16,0 0-16,0 0 0,21-21 16,0 0-16,0 0 15,22 0-15,-22 0 0,0 0 16,21 0-16,-21 0 0,1-21 0,20 0 16,-21 21-16,21-21 0,-20 0 0</inkml:trace>
  <inkml:trace contextRef="#ctx0" brushRef="#br1" timeOffset="72050.39">17378 9927 0,'0'0'16,"0"-21"-16,0 0 0,-21 21 16,-1 0-16,1 0 15,0 0-15,0 0 0,0 21 0,0 0 16,-1-21-16,1 21 0,21 1 16,0-1-16,-21 0 0,21 0 15,0 0-15,0 0 0,0 1 16,21-22-16,0 0 0,1 0 15,-1 21-15,0-21 0,0 0 16,0 0-16,0 0 0,1 0 0,-1 0 16,0 21-16,0-21 0,0 0 0,0 0 15,-21 21-15,0 0 16,0 0 0,-21 1-16,0-22 0,0 0 15,-21 21-15,20-21 0,1 0 16,0 0-16,0 0 0,0 0 15,0 0-15,-1 0 16,22-21 15,0-1-31</inkml:trace>
  <inkml:trace contextRef="#ctx0" brushRef="#br1" timeOffset="72320.75">16192 9673 0,'0'0'0,"-21"0"15,0 0-15,0 0 0,42-21 16,21 21 0,-20 0-16,20 0 0,21-21 15,-20 0-15,-1 21 0,22 0 0,-22-21 16,21 21-16,-20-22 0,-1 22 0,0 0 15,1 0-15,-1 0 0,-21-21 16,0 21-16,1 0 0,-1 0 0,0 0 16,0 0-16,0 0 31,0 0-15</inkml:trace>
  <inkml:trace contextRef="#ctx0" brushRef="#br1" timeOffset="72616.58">17992 9546 0,'0'0'0,"-64"21"16,43-21-16,21 22 15,-21-1-15,21 0 0,-21 21 0,-1-21 16,22 22-16,0-22 0,0 21 0,-21 1 16,21-1-16,-21-21 0,21 21 15,0 1-15,0-22 0,0 21 0,0-21 16,0 1-16,0-1 0,0 0 0,21 0 16,0 0-16,-21 0 0,22-21 0,-1 0 15,0 22-15,0-22 0,0 0 16,0 0-16,1 0 0</inkml:trace>
  <inkml:trace contextRef="#ctx0" brushRef="#br1" timeOffset="72913.41">18246 9462 0,'21'0'0,"-42"0"0,63 0 15,-21 0-15,0 0 0,0 0 16,1 0-16,-1 0 0,0 0 0,0 21 16,21 0-16,-20-21 0,-1 21 15,0 0-15,0 0 0,0 22 0,-21-22 16,0 21-16,21 1 0,-21-22 0,0 21 16,0 0-16,0 1 15,0-22-15,-21 21 0,0-21 0,21 22 16,-21-22-16,0 0 0,0 0 0,-1 0 15,1 1-15,21-1 0,-21-21 16,21 21-16,-21-21 0,21 21 0,-21-21 16,0 0-16,21 21 0,-22-21 0</inkml:trace>
  <inkml:trace contextRef="#ctx0" brushRef="#br1" timeOffset="74016.89">9885 12192 0,'0'-21'0,"0"-21"16,-21 42-1,21-22-15,-22 22 16,22 22-16,0-1 16,0 0-16,0 21 0,0 1 0,0-1 15,0 0-15,22 1 0,-22-1 16,21 0-16,-21 22 0,0-22 0,0 0 15,0 1-15,0-22 0,0 21 0,-21-21 16,21 22-16,-22-22 16,22 0-16,0-42 31,0 0-31,0 0 16,0-1-16,0 1 0,22 0 15,-1 0-15,0 0 0,0 21 0,0-21 16,0 21-16,22 0 0,-22-22 15,0 22-15,21 0 0,-20 0 0,20 0 16,-21-21-16,21 21 0,-20 0 0,-1 0 16,0 0-16,0-21 0,-21 0 15,21 21-15,-21-21 16,0 0-16,0-1 16,0 1-16,0 0 15,-21 21-15,21-21 0,0 0 16,-21 21-16,0 0 15,21 21 1,0 0 0,0 21-16,0-20 0,0-1 0,0 0 15,0 21-15,0-21 0,0 1 16,0 20-16,0-21 0,0 0 0,0 22 16,0-22-16,0 0 0,0 0 0,0 0 15,0 0-15,0 1 16,21-22 15,-21-22-31</inkml:trace>
  <inkml:trace contextRef="#ctx0" brushRef="#br1" timeOffset="74215.77">10774 12467 0,'0'0'15,"21"0"-15,0 0 63,0 0-63,0 0 16,1 0-1</inkml:trace>
  <inkml:trace contextRef="#ctx0" brushRef="#br1" timeOffset="74956.84">11790 12531 0,'21'0'0,"-42"0"0,42-21 15,0 21-15,0-22 16,-21 1-16,21 21 0,-21-21 0,0 0 16,0 0-16,0 0 0,0-1 15,0 1-15,0 0 0,0 0 16,-21 0-16,21 0 0,-21 21 0,0 0 16,0 0-16,-22 0 0,22 0 0,0 0 15,0 21-15,0 0 0,0 0 16,-1 0-16,1 0 0,0 1 15,21-1-15,0 21 0,0-21 0,0 0 16,0 22-16,0-22 0,0 0 16,0 0-16,0 0 0,21-21 15,0 0-15,1 0 0,-1 0 0,0 0 16,21 0-16,-21 0 0,22 0 0,-22-21 16,0 21-16,21-21 0,-20 0 15,-1 21-15,0-21 0,0 0 0,0-1 16,-21 1-16,21 0 0,-21 0 15,0 0-15,0 0 16,0 42 15,0 0-15,0 0-16,0 0 0,0 22 0,0-22 16,0 0-16,0 21 0,0 1 0,0-22 15,22 21-15,-22 0 0,0 22 0,21-22 16,0 1-16,0-1 0,0 21 15,-21-20-15,43-1 0,-22 22 0,0-22 16,0 0-16,0 1 0,-21-22 0,21 21 16,-21 0-16,0-20 0,0 20 15,0-21-15,0 21 0,0-20 0,-21-1 16,0 0-16,0-21 0,0 21 16,0-21-16,-22 0 0,22 0 0,-21 0 15,21-21-15,-22 0 0,22 0 16,-21-1-16,21 1 0,-22-21 0,22 0 15,0-1-15,0 1 0,21 0 0,0-1 16,0-20-16,0-1 0,0 1 16,0 20-16,0-20 0,0 21 0,0-1 15,21 1-15,0 0 0,0-1 0,0 22 16,22 0-16,-22 0 0,21-22 0,-21 22 16,22 21-16</inkml:trace>
  <inkml:trace contextRef="#ctx0" brushRef="#br1" timeOffset="75320.86">12404 12404 0,'0'-21'31,"21"-1"-31,0 1 16,0 21-16,-21-21 0,21 0 15,0 0-15,1 0 0,-1-1 16,-21 1-16,21 0 0,-21 0 16,0 0-16,-21 21 15,0 0 1,-1 0-16,1 21 0,0 0 0,21 0 16,-21 0-16,0 22 0,21-22 15,0 21-15,0-21 0,0 1 0,0 20 16,0-21-16,0 0 0,0 0 0,21 1 15,0-22-15,0 21 0,0-21 16,1 0-16,-1 0 0,21 0 0,-21 0 16,0 0-16,1 0 0,20 0 0,-21 0 15,0-21-15,0-1 0,1 1 16,-1 0-16,0 0 0,0 0 16</inkml:trace>
  <inkml:trace contextRef="#ctx0" brushRef="#br1" timeOffset="75548.77">13017 11896 0,'0'0'0,"0"-43"0,0-41 32,-21 105-32,0 0 15,21 0-15,-21 22 0,21-1 0,0 0 16,-21 1-16,21-1 0,0 21 0,0-20 16,0-1-16,0 0 0,0 1 15,0-1-15,0-21 0,0 22 0,0-22 16,0 0-16,0 0 0,21-21 15,0 21-15,0 0 16,0-21-16,1 0 16,-1 0-16,-21-21 0,0 0 0,0 0 15,0 0-15,0 0 0</inkml:trace>
  <inkml:trace contextRef="#ctx0" brushRef="#br1" timeOffset="75708.67">12806 12044 0,'0'0'0,"0"-21"16,21 21 0,0-21-1,0 21-15,0 0 0,1 0 0,20 0 16,-21-22-16,21 22 0,-20 0 16,-1 0-16,0-21 0,0 21 0</inkml:trace>
  <inkml:trace contextRef="#ctx0" brushRef="#br1" timeOffset="76452.28">13843 11684 0,'0'0'0,"0"-21"0,0 0 0,21 0 16,-21 42 15,0 0-31,0 0 15,0 0-15,0 22 0,-21-1 0,21 0 16,0 1-16,0-1 0,-21 0 16,0 22-16,-1-22 0,1 0 0,21 1 15,-21 20-15,-21-20 0,21-22 16,-1 21-16,1-21 0,0 22 0,-21-22 16,21 0-16,-1-21 0,1 21 15,0-21-15,0 0 16,0 0-16,21-21 15,0 0-15,0 0 0,0-1 0,0 1 16,0-21-16,0 0 0,0 20 16,0-20-16,0 0 0,21 21 0,0-22 15,-21 22-15,0 0 0,21 0 16,0 0-16,1 21 16,-1 21-16,-21 0 0,21 0 15,-21 0-15,21 22 0,0-22 0,-21 21 16,21-21-16,-21 22 0,22-22 15,-22 21-15,21-21 0,-21 0 0,21 1 16,0-1-16,0 0 0,0-21 16,1 0-16,-1 0 0,0 0 15,0 0-15,0 0 0,0 0 0,22-21 16,-22 0-16,0-1 0,21 1 16,-20 0-16</inkml:trace>
  <inkml:trace contextRef="#ctx0" brushRef="#br1" timeOffset="76828.06">14287 11959 0,'0'0'0,"0"-21"16,0 42-1,-21 0-15,0 1 16,0-1-16,21 0 0,0 0 0,-21 21 16,0-20-16,21 20 0,-22-21 15,22 21-15,0-20 0,0-1 0,0 21 16,0-21-16,0 0 0,0 1 0,22-1 15,-1-21-15,0 21 16,0-21-16,0 0 0,0 0 16,1 0-16,-1 0 0,0-21 0,21 0 15,-21 21-15,1-22 0,-1 1 0,0 0 16,0 0-16,0-21 0,-21 20 16,0-20-16,0 21 0,0-21 0,0 20 15,0-20-15,0 21 0,-21-21 16,0 20-16,0 1 0,0 0 0,-1 21 15,1 0-15,0 0 0,0 0 0,-21 0 16,20 0-16,1 0 16,21 21-16,-21-21 0,21 21 0,0 1 15,0-1-15,21 0 16,0-21-16,1 0 16,-1 0-16,21 0 0</inkml:trace>
  <inkml:trace contextRef="#ctx0" brushRef="#br1" timeOffset="77112.35">15113 11811 0,'-42'-21'16,"20"21"-16,-20 0 0,21 0 15,0 0-15,0 21 0,-22 0 0,22 0 16,0 1-16,0-1 0,0 21 15,-1 0-15,22-20 0,0 20 16,-21 0-16,21 1 0,0-1 0,0 0 16,0-21-16,0 1 0,0 20 15,0-21-15,21 0 0,1-21 0,-22 21 16,42-21-16,-21 0 0,0 0 0,22 0 16,-22 0-16,21 0 0,0 0 15,-20-21-15,20 21 0,0-21 0,1 0 16,-1 0-16,0 0 0</inkml:trace>
  <inkml:trace contextRef="#ctx0" brushRef="#br1" timeOffset="77549.1">15600 11917 0,'0'0'0,"0"-21"0,-21 21 0,-1 0 0,1-21 16,0 21-16,0 0 0,0 0 0,0 0 15,-1 0-15,1 0 0,0 0 16,0 0-16,0 21 0,0-21 0,21 42 15,-22-21-15,1 0 0,21 22 0,0-22 16,-21 21-16,21-21 0,0 22 16,-21-22-16,21 21 0,0-21 0,0 1 15,0-1-15,21-21 0,-21 21 0,21-21 16,0 21-16,1-21 16,-1 0-16,0 0 0,0 0 0,0-21 15,22 0-15,-22 21 0,0-21 0,0-1 16,0 1-16,-21 0 0,21 0 15,-21 0-15,22-22 0,-22 22 0,0-21 16,0 21-16,0 0 0,0-1 0,0-20 16,0 21-16,0 0 15,0 42 1,0 0-16,0 0 16,0 22-16,0-22 0,0 21 15,0-21-15,0 0 0,0 22 16,0-22-16,0 0 0,0 0 0,0 0 15,0 1-15,0-1 0,21-21 16,-21 21-16,21-21 0,0 0 16,0 0-16,0-21 0,1 21 15,-1-21-15,0-1 0</inkml:trace>
  <inkml:trace contextRef="#ctx0" brushRef="#br1" timeOffset="77827.92">16002 11451 0,'0'0'0,"0"-21"16,-21-21-1,0 63 1,21 0-16,0 0 0,0 0 0,0 22 16,-22-22-16,22 21 0,0 1 0,0-1 15,0 0-15,0 1 0,0-1 16,0 0-16,-21 1 0,21-1 0,0 0 15,0-21-15,0 22 0,0-1 0,0-21 16,0 0-16,0 22 0,0-22 16,0 0-16,0 0 0,21-21 31,1 0-31,-1-21 16,-21 0-16,21 0 0</inkml:trace>
  <inkml:trace contextRef="#ctx0" brushRef="#br1" timeOffset="78067.78">16489 11705 0,'0'0'0,"0"21"31,0 1-31,0-1 16,-21 0-16,21 21 0,-22-21 0,1 1 15,21-1-15,-21 21 0,21-21 16,0 22-16,0-22 0,-21 0 15,21 0-15,0 0 0,0 0 0,0 1 16,0-1-16,0 0 0,21-21 16,0 0-16,0 0 15,1 0-15,-1 0 0,0 0 0,0-21 16,21 0-16,-20-1 0,20 1 0</inkml:trace>
  <inkml:trace contextRef="#ctx0" brushRef="#br1" timeOffset="78756.39">16849 11769 0,'0'0'0,"0"21"32,0 0-17,-22 0-15,22 0 0,-21 1 16,21-1-16,0 0 0,0 21 0,0-21 16,0 1-16,0-1 0,0 0 0,0 0 15,0 0-15,0 0 16,21-21-16,1 0 15,-1 0-15,0 0 16,-21-21 0,21 0-16,-21 0 0,0 0 15,0-22-15,0 22 0,0 0 0,0-21 16,-21 21-16,21-1 0,-21-20 16,21 21-16,0 0 0,0 0 15,0-1-15,0 1 0,0 0 16,0 0-16,21 21 0,0 0 15,0 0-15,0 0 0,1 0 16,-1 0-16,0 0 0,0 0 0,0 0 16,0 21-16,1 0 0,20 0 0,-42 1 15,21-1-15,0 0 0,0 0 16,-21 21-16,22-20 0,-22-1 0,0 21 16,0-21-16,0 0 0,0 1 0,0-1 15,0 0-15,0 0 0,-22-21 16,22 21-16,-21-21 0,0 0 15,21-21 17,0 0-32,0 0 15,0 0-15,0-1 0,0 1 0,0 0 16,21-21-16,-21 21 0,21-22 0,1 22 16,-1 0-16,0-21 0,0 20 15,0 1-15,0 0 0,1 0 0,-1 21 16,21 0-16,-21-21 0,0 21 0,1 0 15,-1 0-15,0 21 0,-21 0 16,21 0-16,-21 0 16,0 1-16,0-1 0,0 0 0,0 21 0,0-21 15,0 1-15,0-1 16,0 0-16,0 0 0,0 0 0,-21 0 16,21 1-16,-21-1 0,21 0 15,21-21 16,0-21-31,0 0 0</inkml:trace>
  <inkml:trace contextRef="#ctx0" brushRef="#br1" timeOffset="79132.17">18013 11642 0,'0'0'0,"21"-43"0,-21 22 0,0 0 15,21 21-15,-21-21 0,-21 21 16,0 0-1,0 0-15,-1 21 0,1-21 16,0 21-16,0 0 0,0 1 0,0-1 16,-1 0-16,1 0 0,21 0 15,0 0-15,0 1 0,0-1 16,21-21-16,1 21 16,-1-21-16,0 0 0,0 21 0,0-21 15,0 0-15,1 21 0,-1-21 0,0 0 16,-21 21-16,21 1 15,-21-1-15,0 0 16,0 0-16,0 0 16,-21-21-16,0 21 0,0-21 15,-1 0-15,1 22 0,0-22 0,0 0 16,0 0-16,0 0 0,-1 21 0,1-21 16,0 0-16,0 0 0,0 0 15,21-21 1,0-1-16,0 1 15,0 0-15</inkml:trace>
  <inkml:trace contextRef="#ctx0" brushRef="#br1" timeOffset="79352.06">17272 11218 0,'0'0'16,"-21"0"-16,0 0 0,-22-42 16,22 42-16,0 0 78</inkml:trace>
  <inkml:trace contextRef="#ctx0" brushRef="#br1" timeOffset="79572.92">15833 11515 0,'0'0'0,"0"21"0,21-21 31,0 0-31,21 0 16,-21 0-16,22 0 0,-1 0 16,0 0-16,1 0 0,20 0 0,-20-21 15,20 21-15,-21 0 0,22-21 0,-22-1 16,22 22-16,-22-21 0,0 21 16</inkml:trace>
  <inkml:trace contextRef="#ctx0" brushRef="#br1" timeOffset="79955.67">18690 11176 0,'0'0'0,"0"-21"31,-21 21-15,0 0 0,0 21-16,-1 0 0,1 0 0,0 22 15,0-22-15,0 21 0,-22 1 0,22 20 16,0-21-16,21 1 0,0-1 15,-21 0-15,21 1 0,0-1 0,0 0 16,0 1-16,0-22 0,0 0 0,21 21 16,0-20-16,0-1 0,1-21 15,-1 21-15,0-21 0,0 0 0,0 0 16,0 0-16,22-21 0,-22 21 0,0-21 16,21 21-16</inkml:trace>
  <inkml:trace contextRef="#ctx0" brushRef="#br1" timeOffset="80252.5">19135 11091 0,'0'0'0,"21"0"0,0 0 15,0 0-15,0 0 0,0 22 16,1-1-16,-1-21 0,0 21 15,0 21-15,0-21 0,0 1 16,1 20-16,-1-21 0,0 21 0,-21 1 16,0-1-16,0 0 0,0 1 15,0-22-15,0 21 0,-21 1 16,0-22-16,-1 21 0,1-21 0,0 0 16,0 1-16,-21-1 0,20 0 0,1-21 15,21 21-15,-21-21 0,0 0 16</inkml:trace>
  <inkml:trace contextRef="#ctx0" brushRef="#br1" timeOffset="81236.2">20680 6668 0,'0'0'0,"21"0"15,-21 21 1,0 0-16,0 0 15,0 0-15,0 22 0,0-1 16,0-21-16,0 21 0,0 1 0,0-1 0,0 0 16,0 1-16,0-1 15,0 0-15,0 1 0,0-1 0,0-21 16,0 22-16,0-22 0,0 0 0,0 0 16,21-21-1,0 0-15,0 0 0,1 0 16,-1-21-16</inkml:trace>
  <inkml:trace contextRef="#ctx0" brushRef="#br1" timeOffset="81508.34">21082 7133 0,'0'0'0,"21"21"31,0-21-31,0 0 15,1 0 1,-22-21-16,21 21 0,-21-21 16,0 0-1,0 0-15,-21 21 32,21 21-1,21-21-16,0 0-15,0 0 16</inkml:trace>
  <inkml:trace contextRef="#ctx0" brushRef="#br1" timeOffset="81804.53">21907 6879 0,'0'-42'15,"0"63"1,0 0 0,0 0-16,0 1 0,0-1 15,0 0-15,0 21 0,0-21 0,0 22 16,0-22-16,0 21 0,0-21 0,0 1 15,0 20-15,-21-21 0,21 0 16,0 0-16,0 1 0,21-22 31,1-22-31,-1 1 0</inkml:trace>
  <inkml:trace contextRef="#ctx0" brushRef="#br1" timeOffset="82183.78">22564 6858 0,'0'0'0,"0"-21"31,-22 21-31,1 0 0,0 0 0,0 0 16,0 0-16,-22 0 0,22 0 16,0 21-16,0-21 0,-21 21 0,20-21 15,22 21-15,-21 1 0,21-1 16,0 0-16,0 0 15,21-21-15,-21 21 0,22-21 16,-1 21-16,0-21 0,21 0 0,-21 0 16,1 22-16,-1-22 0,21 0 15,-21 21-15,0-21 0,1 0 0,-1 21 16,-21 0-16,21-21 0,-21 21 16,0 0-16,-21-21 15,0 22-15,-1-22 0,1 0 16,-21 21-16,21-21 0,-22 0 15,1 0-15,21 0 0,-21 0 0,20 0 16,-20 0-16,21 0 0,0 0 0,0-21 31,21-1-31,-22 1 0,22 0 16</inkml:trace>
  <inkml:trace contextRef="#ctx0" brushRef="#br1" timeOffset="82376.67">21950 6646 0,'0'0'0,"-43"0"32,65 0-1,-1 0-16,0 0-15</inkml:trace>
  <inkml:trace contextRef="#ctx0" brushRef="#br1" timeOffset="82800.37">23283 6583 0,'0'-21'0,"0"42"0,0-63 0,0 20 16,0 1-16,-21 21 31,21 21-31,-21 22 0,21-22 16,0 21-16,0 1 0,0 20 15,0-21-15,0 1 0,-21-1 0,21 22 16,0-22-16,0 0 0,0 1 15,0-22-15,0 21 0,0 0 0,0-20 16,0-1-16,0 0 0,0 0 0,21-21 31</inkml:trace>
  <inkml:trace contextRef="#ctx0" brushRef="#br1" timeOffset="83164.57">22966 6583 0,'0'0'15,"0"-21"-15,0 0 0,0-22 0,0 22 0,21 0 16,0 0-16,0 0 0,0-1 16,22 1-16,-1 21 0,-21 0 0,22 0 15,-1 0-15,21 0 16,-20 21-16,20 1 0,-20-1 0,20 21 15,-21 0-15,22 1 0,-22-1 0,1 0 16,-1 22-16,0-22 0,-21 1 16,1-1-16,-22 0 0,0 1 0,0-1 15,-22 0-15,1 1 0,-21-22 16,0 21-16,-1-21 0,-20 22 0,-1-22 16,22 0-16,-22 0 0,22-21 0,-21 21 15,20 0-15,22-21 0,-21 0 16,21 0-16,-1 0 0,22-21 15,0 0 1,22 0-16,-1 0 16,0 21-16,0-21 0,21-1 15</inkml:trace>
  <inkml:trace contextRef="#ctx0" brushRef="#br1" timeOffset="83396.42">24003 6879 0,'0'0'0,"21"-21"16,-21 42 0,0 0-16,0 1 0,0-1 15,0 21-15,0-21 0,0 0 16,-21 1-16,21 20 0,0-21 0,0 0 16,0 0-16,0 1 0,-21-1 15,21 0-15,0 0 16,21-42 15,-21 0-31,0 0 0,21 21 0</inkml:trace>
  <inkml:trace contextRef="#ctx0" brushRef="#br1" timeOffset="83548.38">24088 6731 0,'0'-21'0,"0"42"0,0-63 0,0 21 0,0-1 16,0 44 31,0-1-32,0 0-15</inkml:trace>
  <inkml:trace contextRef="#ctx0" brushRef="#br1" timeOffset="83940.63">24384 6858 0,'0'0'0,"63"-21"31,-41 0-31,-22 0 16,-22 21 0,1 0-16,0 0 15,0 0-15,0 0 0,-22 0 16,22 21-16,0-21 0,0 21 0,0 0 15,0-21-15,21 21 0,0 0 0,0 1 16,0-1-16,21 0 16,0-21-16,0 21 0,0-21 15,0 21-15,1-21 0,-1 0 0,21 21 16,-21 1-16,0-22 0,1 0 16,-1 0-16,0 21 0,0 0 15,0-21-15,-21 21 16,-21-21-1,0 0-15,-21 0 0,20 0 0,-20 0 16,21 0-16,0 0 0,0 0 0,-1 0 16,1 0-16,0 0 0</inkml:trace>
  <inkml:trace contextRef="#ctx0" brushRef="#br1" timeOffset="84252.46">24744 6858 0,'0'0'16,"0"21"15,0 0-31,0 1 0,0-1 0,0 0 16,0 0-16,0 21 0,0 1 0,0-22 15,0 42-15,0-20 0,21-1 16,0 0-16,-21 22 0,21-22 0,0 22 16,-21-22-16,22 22 0,-22-22 15,0 21-15,21-20 0,-21-1 16,21 0-16,-21 1 0,0-1 0,0-21 16,0 22-16,0-22 0,0 0 0,0 0 15,0 0-15,0-42 16,0 0-1,21 0-15</inkml:trace>
  <inkml:trace contextRef="#ctx0" brushRef="#br1" timeOffset="84548.26">24828 7091 0,'-21'-21'0,"42"42"0,-63-85 0,42 43 16,0 0-16,0-21 0,0 21 0,0-1 15,21 1-15,0 0 0,1 21 16,20-21-16,-21 21 0,21 0 16,1 0-16,-1 0 0,-21 0 0,22 0 15,-22 21-15,0 0 0,0 0 0,0-21 16,-21 22-16,0-1 0,0 0 16,0 0-16,0 0 0,-21 0 0,0 1 15,-21-22-15,20 21 0,-20-21 16,0 21-16,21-21 0,-22 21 0,1-21 15,21 0-15,-22 0 0,22 0 16,0 0-16,0 0 0,21-21 16,0 0-1,21 21-15</inkml:trace>
  <inkml:trace contextRef="#ctx0" brushRef="#br1" timeOffset="84776.37">25252 6477 0,'0'0'0,"0"-21"0,0 0 32,0 42-17,0 0-15,0 0 0,0 22 0,0-22 16,0 21-16,0 0 0,-21 1 0,21-22 16,-22 21-16,22 1 0,0-22 15,0 21-15,0-21 0,0 0 0,0 1 16,0-1-16,0 0 0,0 0 0,0 0 15,0 0 1,22-21-16,-1 0 0,0 0 0,0 0 16</inkml:trace>
  <inkml:trace contextRef="#ctx0" brushRef="#br1" timeOffset="85244.1">25654 6922 0,'0'0'0,"21"-22"0,-21 1 0,0 0 15,0 0-15,0 0 0,0 0 16,0-1-16,0 1 0,-21 21 16,0-21-16,0 21 0,-1 0 15,1 0-15,-21 21 0,21-21 0,0 21 16,-1 1-16,1 20 0,0-21 16,0 0-16,0 0 0,21 22 0,0-22 15,-21 0-15,21 0 0,0 0 16,0 1-16,0-1 0,21-21 15,0 0-15,0 0 16,0 0-16,0 0 0,1 0 16,-1 0-16,0-21 0,0-1 15,0 22-15,0-21 0,1 0 0,-1 0 16,-21 0-16,21 0 0,-21-1 16,21 1-16,-21 0 0,0 0 0,0 0 15,0 0-15,-21 42 31,0 0-31,21 0 0,-21 0 16,21 0-16,0 1 0,0-1 16,0 0-16,0 0 15,0 0-15,0 0 0,21 1 16,0-22-16,0 0 16,0 0-16,0 0 0,1 0 15,-1 0-15,0 0 0,21-22 0,-21 22 16,1-21-16,-1 0 0,0 0 0,0 0 15</inkml:trace>
  <inkml:trace contextRef="#ctx0" brushRef="#br1" timeOffset="85720.63">25993 6879 0,'0'-21'0,"21"-21"16,-42 105-16,42-147 0,-21 62 0,0 44 31,0-1-31,0 0 16,0 0-1,0 0-15,-21 0 0,21 1 0,0-1 16,0 0-16,0 0 0,0 0 15,0 0-15,21-21 16,0 0-16,0 0 0,0 0 0,0 0 16,1 0-16,-1 0 0,0 0 0,0 0 15,0 0-15,0-21 0,1 21 16,-1-21-16,0 0 0,-21 0 0,0 0 16,21-1-16,-21 1 0,21 0 0,-21 0 15,0 0-15,0 42 47,-21 0-47,21 0 0,-21 0 0,21 1 16,0-1-16,0 0 0,-21 21 0,21-21 15,-21 22-15,21-1 0,0 0 16,0 1-16,0-1 0,0 22 0,0-22 16,0 0-16,0 1 0,0-1 0,0 0 15,0 1-15,0-22 0,0 21 16,0-21-16,0 0 0,0 1 0,0-1 15,0 0-15,0 0 0,0 0 16,-22-21-16,1 0 0,0 0 16,0 0-1,0 0-15,21-21 0,-21 21 0,21-21 16,-22 0-16,22 0 0,0-1 0,0 1 16,0 0-16,22-21 0,-1 21 15,0-22-15,0-20 0</inkml:trace>
  <inkml:trace contextRef="#ctx0" brushRef="#br1" timeOffset="86044.45">26479 6922 0,'0'-22'31,"22"1"-31,-1 21 16,-21-21-16,21 21 0,-21-21 0,21 21 15,0-21-15,-21 0 16,0-1-16,0 1 16,0 0-16,-21 21 15,0 0-15,0 0 0,0 21 16,-1-21-16,1 21 0,21 1 16,-21-1-16,21 0 0,-21 0 15,21 0-15,0 0 0,0 1 0,0-1 16,0 0-16,0 0 0,0 0 15,21-21 1,0 0-16,0 0 0,1 0 16,-1 0-16,0 0 0,21 0 0,-21 0 15,1 0-15</inkml:trace>
  <inkml:trace contextRef="#ctx0" brushRef="#br1" timeOffset="86484.14">26924 6858 0,'0'0'0,"0"-21"0,0 0 15,-21 21 17,0 0-32,-1 0 15,22 21-15,-21-21 0,0 21 16,0 0-16,0-21 0,0 21 0,-1 1 16,22-1-16,-21 0 0,0 0 15,21 0-15,0 0 16,0 1-16,21-22 15,0 0-15,1 0 16,-1 0-16,0 0 0,0-22 16,0 22-16,0-21 0,1 0 15,-1 0-15,0 0 0,-21 0 16,21-1-16,0-20 0,-21 21 0,0-21 16,0-1-16,21 1 0,-21 21 0,0-22 15,22 22-15,-22-21 0,0 21 16,0 0-16,0 42 15,-22 0 1,1 0-16,0 0 0,21 0 16,-21 1-16,21 20 0,0-21 0,0 21 15,-21-20-15,21 20 0,0-21 0,0 0 16,0 0-16,0 22 0,0-22 16,0 0-16,21-21 0,0 21 0,0 0 15,0-21-15,1 0 0,-1 0 16,0 0-16</inkml:trace>
  <inkml:trace contextRef="#ctx0" brushRef="#br1" timeOffset="86724">27495 6752 0,'0'-21'15,"-21"21"-15,0 0 16,0 0-16,0 21 0,21 0 15,-21 1-15,-1-1 0,22 0 16,-21 0-16,21 0 0,-21 22 16,21-22-16,-21 0 0,21 0 0,0 0 15,0 0-15,0 1 0,0-1 16,0 0-16,0 0 0,21-21 16,0 0-16,0 0 15,1 0-15</inkml:trace>
  <inkml:trace contextRef="#ctx0" brushRef="#br1" timeOffset="86972.32">27686 6604 0,'0'0'0,"0"21"31,0 0-31,0 1 15,0-1-15,0 0 0,0 0 0,0 21 16,21-20-16,-21-1 0,21 0 16,-21 0-16,0 0 0,0 0 0,0 1 15,0-1-15,0 0 0,0 0 0,0 0 16,0 0-16,0 1 16,0-1-16,-21-21 0,0 21 15,0-21-15,-22 21 0</inkml:trace>
  <inkml:trace contextRef="#ctx0" brushRef="#br1" timeOffset="87980.36">20574 8509 0,'-42'-42'15,"42"21"-15,0-1 0,0 1 16,0 0-16,0 0 15,0 0-15,21 0 0,0 21 16,0 0-16,0 0 0,0 0 16,1 0-16,-1 0 0,0 0 15,0 21-15,0 0 0,0 21 0,1-21 16,-1 22-16,-21-1 0,0 0 16,0 1-16,0-1 0,0 0 0,-21 22 15,-1-22-15,1 1 0,-21-1 0,21-21 16,-22 21-16,1-20 0,21-1 15,-21 0-15,20 0 0,-20 0 0,21-21 16,-21 0-16,20 0 0,1 0 0,0 0 16,0 0-16,0 0 0,0-21 15,-1 0-15,22 0 0,0 0 0,0-1 16,0 1-16,0 0 0,0-21 16,0 21-16,22-22 0,-22 22 15,42 0-15,-21 0 0,0 0 0,0 21 16,1 0-16,20 0 0,-21 0 0,0 0 15,0 21-15,1 0 0,-1 0 16,0 0-16,0 0 0,0 22 0,0-22 16,1 21-16,-22-21 0,21 1 0,-21-1 15,0 0-15,0 0 0,0 0 16,0 0-16,21 1 0,0-22 31,0 0-15</inkml:trace>
  <inkml:trace contextRef="#ctx0" brushRef="#br1" timeOffset="88144.26">21103 8657 0,'21'0'46,"0"0"-30,1 0-16</inkml:trace>
  <inkml:trace contextRef="#ctx0" brushRef="#br1" timeOffset="88400.12">21865 8467 0,'0'0'0,"0"21"0,-21 42 31,0-20-31,21-22 0,0 21 0,0-21 16,0 22-16,-21-1 0,21-21 0,-22 0 15,22 22-15,0-22 0,0 0 16,0 0-16,0 0 0,22-21 31,-1 0-31,0-21 16</inkml:trace>
  <inkml:trace contextRef="#ctx0" brushRef="#br1" timeOffset="88747.91">22140 8467 0,'0'0'0,"-21"0"0,0 21 16,0-21-16,0 21 0,-1-21 0,1 21 15,0 0-15,0 1 0,0-1 0,0-21 16,21 21-16,0 0 0,0 0 16,21-21-1,0 0-15,21 0 0,-21 0 0,1 0 16,-1 0-16,21 0 0,-21 0 15,0 0-15,1 21 0,-1-21 0,0 22 16,0-22-16,0 21 0,-21 0 16,0 0-16,0 0 0,0 0 15,0 1-15,0-1 0,0 0 16,0 0-16,-21 0 0,0-21 16,0 0-16,21 21 0,-21-21 15,-1 0-15,1 0 0,0 0 0,0 0 16,0 0-16,0 0 0,-1-21 15</inkml:trace>
  <inkml:trace contextRef="#ctx0" brushRef="#br1" timeOffset="88920.82">21780 8297 0,'0'0'0,"0"-21"16,-21 21-1,21-21 32,21 21-47</inkml:trace>
  <inkml:trace contextRef="#ctx0" brushRef="#br1" timeOffset="89609.58">23135 8276 0,'0'0'0,"0"-21"0,0 0 15,0 0-15,0 0 16,0-1-16,0 1 0,21 21 0,0-21 16,-21 0-16,0 0 0,0 0 0,0-1 15,-21 22 1,0 0-16,-21 0 0,21 0 16,-22 0-16,1 0 0,0 0 15,-1 0-15,-20 22 0,20-1 0,1 0 16,0 0-16,-1-21 0,22 21 0,0 0 15,0 1-15,21-1 0,0 0 16,0 0-16,0 0 0,0 0 0,21 1 16,21-1-16,-20 0 0,20 0 15,0 0-15,1 0 0,-1 22 0,0-22 16,1 0-16,-1 0 0,0 22 0,1-22 16,-22 0-16,0 21 0,-21-21 15,0 1-15,0 20 0,0-21 0,-21 0 16,0 0-16,-1-21 0,-20 22 15,0-1-15,-1-21 0,1 0 16,0 0-16,21 0 0,-22 0 0,1 0 16,21 0-16,0 0 0,-1 0 0,1 0 15,0-21-15,21-1 0,0 1 16,0 0-16,0 0 0,0 0 16,0 0-16,21-1 0,0 1 0,1 0 15,-1 0-15,0 0 0,21 0 16,-21-1-16</inkml:trace>
  <inkml:trace contextRef="#ctx0" brushRef="#br1" timeOffset="89952.43">23368 8573 0,'0'0'0,"21"0"0,0 0 16,0 0-16,-21-22 0,22 22 0,-1-21 15,0 0-15,0 21 0,0-21 0,0 0 16,1 0-16,-1 21 0,0-22 16,-21 1-16,0 0 0,0 0 0,0 0 15,0 0-15,-21 21 16,0 0-16,-22 0 16,22 21-16,0 0 15,0 21-15,21-21 0,-21 22 16,21-22-16,-22 21 0,22 1 0,0-22 15,0 21-15,0 0 0,0-20 0,0 20 16,22-21-16,-22 0 0,21 0 16,0 1-16,0-22 0,0 0 15,0 0-15,1 0 0,-1 0 0,21 0 16,-21-22-16,0 22 0,1-21 16,-1 0-16</inkml:trace>
  <inkml:trace contextRef="#ctx0" brushRef="#br1" timeOffset="90192.36">24088 7895 0,'0'0'0,"21"-21"0,-21 42 16,0 22-16,0-1 16,0 0-16,0 1 0,0 20 15,0 1-15,-21-22 0,-1 21 0,22-20 16,-21 20-16,0-20 0,0-1 0,0 0 15,21 1-15,-21-22 0,21 21 16,-22-21-16,22 0 0,0 1 0,0-1 16,0 0-16,0 0 0,22-42 31</inkml:trace>
  <inkml:trace contextRef="#ctx0" brushRef="#br1" timeOffset="90548.16">24172 8530 0,'21'0'15,"1"0"-15,-1 0 16,0 0-16,0 0 16,0 0-16,0 0 0,1 0 15,-1 0-15,0 0 16,0-21-16,0 21 0,-21-21 0,21 21 15,-21-21-15,22 21 0,-22-21 16,0-1-16,0 1 0,-22 0 16,1 21-16,0 0 15,0 0-15,0 21 16,0 0-16,-1 1 0,22-1 0,0 0 16,-21 0-16,21 0 0,0 0 0,-21 22 15,21-22-15,0 0 0,0 0 16,0 0-16,0 1 0,0-1 15,21-21-15,-21 21 0,21-21 0,1 0 16,-1 0-16,0 0 0,21 0 16,-21 0-16,22 0 0,-1 0 0,0-21 15,1 21-15,-1-21 0</inkml:trace>
  <inkml:trace contextRef="#ctx0" brushRef="#br1" timeOffset="91019.89">24998 8361 0,'0'0'0,"0"-21"0,-21-22 31,-1 43-31,1 0 0,0 22 16,0-1-16,0 0 0,-22 0 15,22 21-15,0-20 0,0 20 0,0-21 16,0 21-16,21-20 0,0 20 0,-22-21 16,22 0-16,0 0 0,0 1 15,0-1-15,22 0 0,-1 0 0,0-21 16,0 0-16,0 0 0,0 0 0,22 0 15,-22 0-15,21 0 0,1-21 16,-22 0-16,21 0 0,0 21 0,1-22 16,-22 1-16,21-21 0,-21 21 0,1 0 15,-1-22-15,0 1 0,0 0 16,0-1-16,0 1 0,-21-22 16,0 22-16,22-21 0,-22 20 0,21 1 15,-21 0-15,0 20 0,0 1 16,0 0-16,0 0 0,-21 42 15,-1 0-15,1 0 16,21 1-16,-21 20 0,21 0 0,-21 1 16,0-1-16,21 0 0,0 1 0,0-1 15,-21 0-15,21 1 0,0-1 16,-22 0-16,22-21 0,0 1 0,0 20 16,0-21-16,0 0 0,0 0 0,22 1 15,-1-22-15,0 0 16,0 0-16,0 0 15,0 0-15,1 0 0,-1 0 0,0-22 16,0 1-16,0 0 0</inkml:trace>
  <inkml:trace contextRef="#ctx0" brushRef="#br1" timeOffset="91204.29">25273 8382 0,'0'0'16,"-21"0"-16,21 21 15,21-21 1,0 0-16,0 0 0,0 0 16,1 0-16,-1 0 0,21 0 0,-21 0 0,0-21 15,22 21-15,-22 0 16,21 0-16,1-21 0,-22 21 0,21 0 16,-21-21-16,22 21 0</inkml:trace>
  <inkml:trace contextRef="#ctx0" brushRef="#br1" timeOffset="91552.98">25654 8446 0,'0'63'15,"21"-63"1,0 0 0,0 0-16,1 0 0,-1 0 15,0 0-15,0 0 0,0-21 0,0 21 16,22-21-16,-22 0 0,0 21 0,0-22 15,-21 1-15,21 0 16,-21 0-16,-21 0 16,0 21-1,0 0-15,0 0 0,0 21 0,-1 0 16,1-21-16,0 21 0,0 22 0,0-22 16,0 0-16,21 0 0,-22 21 15,22-20-15,0-1 0,0 0 16,0 0-16,0 0 0,22 0 0,-1 1 15,21-1-15,-21-21 16,22 0-16,-1 0 0,0 0 0,1 0 16,-1 0-16,0 0 0,1 0 0,20-21 15,-21 21-15,1-22 0</inkml:trace>
  <inkml:trace contextRef="#ctx0" brushRef="#br1" timeOffset="92008.52">26606 8446 0,'-63'84'0,"126"-168"0,-63 62 0,0 1 16,0-21-16,0 21 0,0 0 0,0-1 15,-21 1-15,0 21 0,0 0 0,0 0 16,0 0-16,-1 0 16,1 0-16,0 21 0,0-21 0,0 22 15,-22-1-15,22 0 0,0 21 0,0-21 16,-21 1-16,20-1 0,22 21 16,-21-21-16,21 0 0,0 1 0,0-1 15,0 0-15,0 0 0,0 0 0,21 0 16,1-21-16,-1 0 15,0 0-15,0 0 0,0 0 0,0 0 16,1 0-16,-1 0 0,21 0 0,-21-21 16,0 0-16,1 0 0,-1 0 15,0 0-15,0-22 0,-21 22 0,21-21 16,0-1-16,1 1 0,-22-21 16,0 20-16,0-20 0,21-1 15,-21 22-15,0-22 0,0 22 0,0 0 16,0 21-16,0-1 0,0 1 0,-21 21 31,-1 21-31,1 1 0,21 20 0,-21 0 16,0 1-16,21 20 0,0-21 0,0 1 15,-21 20-15,21-20 0,0-1 16,0 0-16,0 1 0,0-1 0,0-21 16,0 0-16,21 22 0,-21-22 15,21 0-15,0-21 0,0 21 0,1-21 16,-1 21-16,0-21 0,21 0 0,-21 0 15,1 0-15,20-21 0,-21 0 16</inkml:trace>
  <inkml:trace contextRef="#ctx0" brushRef="#br1" timeOffset="92252.38">27305 8086 0,'0'0'0,"0"-21"0,0-1 0,-21 22 16,0 0-16,-1 22 15,1-22-15,0 42 0,21-21 16,-21 0-16,0 22 0,0-22 0,21 21 16,0-21-16,-22 22 15,22-22-15,0 21 0,-21-21 0,21 0 16,0 1-16,0 20 0,0-21 16,0 0-16,21-21 0,1 21 0,-1 1 15,0-1-15,0-21 0,0 0 16,0 0-16,1 0 0,-1 0 15,0 0-15,0 0 0</inkml:trace>
  <inkml:trace contextRef="#ctx0" brushRef="#br1" timeOffset="92497.25">27580 8001 0,'42'-42'31,"-20"42"-31,-1 0 0,0 0 16,0 21-16,0 0 0,-21 0 0,21 0 16,1 1-16,-22 20 0,0-21 15,0 21-15,0-20 0,0 20 0,0-21 16,0 21-16,0 1 0,-22-22 16,1 0-16,21 21 0,-21-20 0,0-1 15,0 0-15,0 0 0,-1 0 16,22 0-16,-21 1 0,0-1 0,0-21 15</inkml:trace>
  <inkml:trace contextRef="#ctx0" brushRef="#br1" timeOffset="93484.76">20722 10181 0,'-21'0'0,"0"-21"15,21 0-15,0 0 16,0 0 0,0-1-16,21 22 0,0 0 15,0 0-15,22-21 0,-22 21 16,0 0-16,0 0 0,0 0 0,0 0 15,22 21-15,-43 1 0,21-1 0,-21 0 16,0 0-16,0 0 16,0 0-16,0 1 0,-21-1 0,21 21 15,-43-21-15,22 0 0,0 1 0,-21 20 16,21-21-16,-22-21 0,22 21 16,-21 0-16,21-21 0,-1 0 0,1 0 15,21-21 16,0 0-31,21 21 0,1-21 0,20 0 16,-21 0-16,0 21 0,22-22 16,-22 22-16,21 0 0,-21 0 0,22 0 15,-22 0-15,21 22 0,-21-1 0,0 0 16,1 0-16,-1 21 16,-21-20-16,0-1 0,0 21 0,0-21 15,0 22-15,0-22 0,-21 0 0,-1 0 16,1 0-16,-21 0 0,21 1 15,-22-1-15,1 0 0,21-21 0,-21 21 16,-1-21-16,22 0 0,-21 0 0,21 0 16,-22 0-16,22 0 0,0 0 15,0-21-15,21 0 16,-21 0-16,21-1 0,0 1 16,0 0-16,0 0 15,21 0-15,0 0 0,0 21 0,0-22 16,0 1-16</inkml:trace>
  <inkml:trace contextRef="#ctx0" brushRef="#br1" timeOffset="93668.66">21294 10393 0,'0'0'0,"0"-21"47,21 21-16,0-21-31</inkml:trace>
  <inkml:trace contextRef="#ctx0" brushRef="#br1" timeOffset="93935.51">22034 10202 0,'-21'0'31,"21"22"-31,0-1 0,0 0 0,0 21 16,0-21-16,0 22 0,0-22 0,0 21 15,0-21-15,0 22 0,0-22 16,0 0-16,0 0 0,0 0 0,0 1 16,0-1-16,21-21 31</inkml:trace>
  <inkml:trace contextRef="#ctx0" brushRef="#br1" timeOffset="94304.29">22542 10181 0,'0'0'0,"0"-21"0,-21 21 15,0 0 1,0 0-16,0 0 0,0 0 0,-1 21 16,1 0-16,0-21 0,0 22 15,0-1-15,0-21 0,-1 21 0,22 0 16,0 0-16,0 0 0,0 1 15,22-22 1,-1 21-16,0-21 0,0 0 0,0 0 16,22 0-16,-22 0 0,0 21 15,21-21-15,-21 21 0,1-21 16,-1 21-16,0-21 0,0 21 0,-21 1 16,21-1-16,-21 0 0,0 0 15,0 0-15,-21 0 16,0-21-16,0 0 0,0 22 15,-1-22-15,1 0 0,-21 0 0,21 0 16,0 0-16,-1 0 0,1 0 16,0 0-16,0 0 15,21-22-15,-21 22 0,21-21 0</inkml:trace>
  <inkml:trace contextRef="#ctx0" brushRef="#br1" timeOffset="94497.19">22034 9970 0,'-21'0'16</inkml:trace>
  <inkml:trace contextRef="#ctx0" brushRef="#br1" timeOffset="95413.53">23262 9970 0,'0'21'32,"21"-21"-1,0 0-31,1 0 15,-1-21-15,0 21 0,21-22 16,-21 1-16,1 21 16,-1-21-16,-21 0 0,0 0 15,-21 0 1,-1-1-16,1 22 0,0 0 16,0 0-16,-21 0 0,20 0 0,1 0 15,-21 0-15,21 0 0,0 22 0,-1-1 16,1 0-16,0 0 0,0 0 15,0 0-15,21 1 0,0-1 0,0 0 16,0 0-16,0 21 0,0-20 16,0-1-16,21 0 15,0 0-15,0 0 0,0-21 16,1 0-16,-1 0 0,0 0 16,0 0-16,0 0 15,-42 0 16,0 0-31,0 0 0,0 0 0,-22 0 16,22 0-16,0 0 0,-21 21 0,20-21 16,1 22-16,0-1 0,0 0 15,0 0-15,21 0 0,-21 22 0,21-22 16,0 0-16,0 21 0,0-21 0,21 1 16,0-1-16,0 0 15,-21 0-15,21-21 0,22 21 0,-22-21 16,0 0-16,0 0 0,21 0 0,-20 0 15,-1 0-15,21 0 0,0-21 16,-20 0-16,20 21 0,-21-21 0,21 0 16,1-1-16,-22 1 0,0 0 0</inkml:trace>
  <inkml:trace contextRef="#ctx0" brushRef="#br1" timeOffset="96136.2">23749 10181 0,'0'21'32,"0"1"-32,0-1 15,0 0-15,-21 0 0,21 0 16,0 0-16,-21 22 0,21-22 0,0 0 16,0 0-16,-22 0 0,22 1 15,-21-1-15,21 0 0,-21 0 16,0-21 15,21-21-15,0 0-16,0 0 0,0-1 15,0 1-15,0-21 0,0 21 0,21-22 16,-21 22-16,21-21 0,0 21 16,1-22-16,-1 22 0,0 0 0,21 0 15,-21 0-15,22 0 0,-1 21 0,-21 0 16,22 0-16,-22 0 0,21 21 15,-21 0-15,0 0 0,1 0 16,-1 0-16,0 1 0,-21 20 0,0-21 16,0 21-16,0-20 0,0 20 15,0-21-15,0 0 0,0 22 0,0-22 16,-21-21-16,21 21 0,-21 0 0,21 0 16,0 0-1,0-42 1,21 0-1,0 21-15,0-21 0,-21 0 16</inkml:trace>
  <inkml:trace contextRef="#ctx0" brushRef="#br1" timeOffset="96591.94">24617 10202 0,'0'0'0,"21"0"0,-21-21 0,0 0 16,0 0-16,0 0 15,0 0-15,-21-1 16,0 22-16,-1 0 0,1 0 0,0 0 16,0 0-16,0 0 0,0 0 15,-1 22-15,1-1 0,0 0 16,0 0-16,21 0 0,-21 22 0,0-22 16,-1 21-16,22-21 0,0 22 15,-21-22-15,21 0 0,0 0 0,0 0 16,0 0-16,0 1 0,0-1 15,21-21 1,1 0-16,-1 0 0,0-21 16,0-1-16,0 1 0,0 21 0,1-42 15,-1 21-15,0 0 0,0-1 16,0-20-16,-21 21 0,21 0 0,-21-22 16,22 22-16,-22 0 0,0 0 0,0 0 15,0 42 16,0 0-31,0 0 0,0 0 16,0 1-16,0-1 0,0 0 16,0 0-16,0 0 0,0 0 0,21 1 15,-21-1-15,21 0 0,-21 0 0,21 0 16,0-21-16,0 0 16,1 0-16,-1 0 0,0 0 15,0-21-15</inkml:trace>
  <inkml:trace contextRef="#ctx0" brushRef="#br1" timeOffset="97064.69">25146 9758 0,'0'0'0,"0"-21"16,-21 42-1,21 0-15,-21 21 0,21-20 0,0 20 16,0-21-16,0 21 0,0 1 15,0-22-15,-22 21 0,22-21 0,0 22 16,0-22-16,0 0 0,0 21 0,0-20 16,0-1-16,0 0 0,0 0 15,0-42 32,0 0-47,0 0 16,0-1-16,0 1 0,22 0 0,-1 0 15,0 0-15,0 0 0,0-1 16,22 22-16,-22-21 0,0 21 0,0 0 16,21 0-16,-20 0 0,-1 0 0,0 21 15,0 1-15,0-1 16,-21 0-16,0 0 0,0 0 0,0 0 16,0 22-16,0-22 0,0 0 0,0 0 15,0 0-15,-21 1 0,0-1 16,0 0-16,0 0 0,-1-21 15,1 21-15,0-21 0,0 21 0,0-21 16,0 0-16,-1 0 0,1 0 16,0 0-16,21-21 15,0 0-15,0 0 0,0 0 0,0 0 16,0-1-16,21 1 0</inkml:trace>
  <inkml:trace contextRef="#ctx0" brushRef="#br1" timeOffset="97308.55">25612 9673 0,'0'21'15,"0"1"-15,0-1 0,0 0 16,0 0-16,0 21 0,0-20 16,0 20-16,0 0 0,0 1 0,0-1 15,0-21-15,0 21 0,0 1 0,0-22 16,0 21-16,0-21 0,0 1 15,0-1-15,0 21 0,0-21 0,0 0 16,0 1-16,21-22 31,0-22-15</inkml:trace>
  <inkml:trace contextRef="#ctx0" brushRef="#br1" timeOffset="97664.41">25823 10160 0,'0'21'16,"21"-21"-1,1 0 1,-1 0-16,0 0 0,0 0 16,0 0-16,0 0 0,1-21 15,-1 21-15,0 0 0,0-21 0,0 21 16,0-21-16,1 0 0,-1 21 0,-21-22 15,0 1-15,0 0 16,0 0-16,-21 21 16,-1 0-1,1 0-15,0 0 0,0 21 16,0 0-16,0 0 0,-1 1 0,-20-1 16,42 21-16,-21-21 0,0 0 0,0 1 15,21-1-15,-22 0 0,22 0 16,0 0-16,0 0 0,0 1 0,22-1 15,-1-21-15,0 0 16,0 0-16,0 0 0,0 0 16,1-21-16,20 21 0,-21-22 15</inkml:trace>
  <inkml:trace contextRef="#ctx0" brushRef="#br1" timeOffset="98161.07">26712 9948 0,'-42'-21'16,"21"21"-16,0 0 0,-1 0 0,1 0 15,0 21-15,0 1 0,-21-22 16,20 21-16,1 0 0,0 0 0,0 0 16,0 0-16,21 1 0,-21-1 15,21 0-15,0 0 0,0 21 16,0-20-16,0-1 0,0 0 0,0 0 15,0 0-15,21 0 0,-21 1 0,21-22 16,0 21-16,0-21 0,0 0 16,1 0-16,-1 0 0,0 0 15,-21-21-15,21-1 0,0 22 0,0-21 16,-21 0-16,22 0 0,-22-21 16,21 20-16,-21-20 0,0 21 0,21-21 15,-21-1-15,21-20 0,-21 20 16,21-20-16,-21-1 0,0 22 0,0-21 15,0-1-15,0 22 0,0-1 16,0 22-16,0-21 0,0 21 16,0 42-1,0 21-15,-21 1 16,21-1-16,-21 0 0,21 1 16,0 20-16,0-21 0,0 22 0,0-22 15,0 1-15,0-1 0,0 0 0,0 1 16,0-1-16,0-21 0,0 21 0,0-20 15,21 20-15,0-21 0,-21 0 16,21-21-16,1 21 0,-1-21 16,0 0-16,0 0 0</inkml:trace>
  <inkml:trace contextRef="#ctx0" brushRef="#br1" timeOffset="98419.92">27263 9716 0,'0'0'16,"-43"-22"-1,22 22-15,0 0 0,0 0 0,0 0 16,-1 22-16,1-1 0,0 0 16,0 0-16,0 0 0,0 0 15,21 22-15,0-22 0,-22 21 0,22-21 16,0 22-16,0-22 0,0 21 0,0-21 15,0 1-15,22-1 0,-22 0 16,21 0-16,0 0 0,0-21 0,0 21 16,0-21-16,22 0 0,-22 0 0,0 0 15,0 0-15</inkml:trace>
  <inkml:trace contextRef="#ctx0" brushRef="#br1" timeOffset="98673.06">27580 9525 0,'0'0'15,"21"0"-15,0 0 16,-21 21-16,22-21 16,-1 21-16,-21 1 0,0-1 0,21 21 15,0-21-15,-21 22 0,0-22 16,0 21-16,21-21 0,-21 22 0,0-22 15,0 21-15,0-21 0,0 22 0,0-22 16,-21 0-16,0 21 16,0-21-16,0 1 0,-1-1 0,1 0 15,-21-21-15,21 21 0</inkml:trace>
  <inkml:trace contextRef="#ctx0" brushRef="#br2" timeOffset="-63597.61">5143 10308 0,'0'-21'78,"-42"21"-62,21 0-16</inkml:trace>
  <inkml:trace contextRef="#ctx0" brushRef="#br2" timeOffset="-58813.57">275 7662 0,'-21'0'16,"21"-21"0,-21 21-16,21-21 15,-21 21 1,21 21 31,0 0-32,21 1-15,-21-1 0,21 0 0,-21 0 16,0 0-16,0 0 0,0 1 16,21-1-16,-21 0 0,0 0 15,0 0-15,0 0 0,0 1 0,21-1 16,-21 0 0,0-42 15,0 0-31,21-1 15,-21 1-15,0 0 0,0 0 0,0-21 16,0 20-16,0-20 0,0 21 16,0-21-16,0 20 0,0-20 0,0 21 15,0-21-15,0 20 0,0 1 16,0 0-16,0 0 16,0 42 30,0 0-46,0 0 16,0 1-16,0 20 0,0-21 16,0 21-16,0-20 0,22 20 0,-22-21 15,21 21-15,-21-20 0,0 20 16,0-21-16,21 0 0,-21 22 0,21-22 16,-21 0-16,0 0 0,0 0 15,0 0-15,21 1 16,-21-1-16,21-21 15,-21 21-15,0 0 16,0 0 0,22-21 15,-1 0-15,0 0-1,0-21-15,0 0 0,0 0 16,22 0-16,-1-22 0,0 22 15,22-21-15,-22-1 0,22 1 0,20 0 16,1-1-16,21-20 0,0-1 16,21 1-16,-21-22 0,21 22 15,-22-1-15,1-20 0,-21 20 0,21 22 16,-22-22-16,22 22 0,-42 21 16,20-22-16,-20 22 0,-1 0 15,-20 0-15,-1 0 0,0 0 0,1 21 16,-22-22-16,0 22 0,0 0 15,0 0-15,-42 0 63,0 0-63,0 22 16,0-22-16,-22 21 15,22-21-15,0 21 0,-21-21 16,-1 21-16,1 0 0,0 0 15,-22 1-15,22-1 0,-22 21 0,22-21 16,-21 22-16,20-1 0,-20 0 16,20 1-16,-20-1 0,-1 21 0,22-20 15,-43-1-15,22 0 0,-22 1 16,1-1-16,20 0 0,-21 1 16,22-22-16,-1 21 0,1-21 0,-1 22 15,22-22-15,0 0 0,-1 0 16,22 0-16,-21 1 0,21-22 0,0 21 15,-1 0-15,1-21 0,0 21 16,0-21-16,0 21 16,0-21 77,-1 0-14,22 21-79,-21 1 15,0-22 1,0 0-16,21 21 0,-21 0 0,0-21 15,-1 21-15,1-21 16,0 0-16,21 21 16,-21-21-16,0 0 0,0 21 15,-1-21 1,1 22 0,0-22-16,0 0 15,21 21-15,-21-21 16,0 0-1,21 21 1,-22-21 15,22-21 47,0 0-78,-21 21 16,21-22 0,0 1-16,-21 21 0,21-21 0,0 0 15,-21 0-15,21 0 16,0-22-16,-21 22 0,21 0 16,-21 0-16,-1 0 0,22-1 0,-21 1 15,0 0-15,21 0 0,-21 21 16,21-21-16,-21 0 0,21-1 15,0 1-15,-21 0 0,-1 0 0,22 0 16,-21 21-16,21-21 0,0-1 16,-21 1-16,0 0 15,21 0-15,0 0 16,0 0 0,0 42 62,0 0-78,0 0 15,0 0-15,0 0 0,0 1 0,21 20 16,0-21-16,0 0 0,-21 22 16,22-22-16,-1 21 0,0-21 15,0 0-15,0 22 0,0-22 16,1 21-16,-1-21 0,0 1 15,-21-1-15,21 0 0,-21 0 0,21 0 16,-21 0-16,0 1 16,21-22-16,-21 21 15,0 0-15,22-21 16,-1 0 156,0 0-157,0-21-15,0 21 16,0-21-16,1-1 0,-1 1 0,0 0 16,21 0-16,1 0 0,-1-22 15,0 22-15,1-21 0,-1 0 16,0 20-16,1-20 0,-1 21 16,0 0-16,1 0 0,-1-22 0,0 22 15,1 0-15,-1 0 0,0 21 16,1-21-16,-1-1 0,0 1 15,1 0-15,-1 0 0,0 21 0,-21-21 16,22 0-16,-22-1 0,21 22 16,-21-21-16,1 0 0,20 21 0,-21-21 15,0 21-15,0 0 0,-21-21 16,22 21-16,-1 0 0,-21-21 0,21 21 16,-21-22-16,21 22 15,0 0 1,-21-21-16,21 21 15,-21-21-15,22 21 0,-1 0 16,-21-21-16,21 21 16,0-21-1,-21 0 1,21 21-16,0 0 16,1-22-1,-1 22-15,-21-21 16,21 21-16,0 0 15,-21-21 1,21 21 0,-42 0 77,-21 0-46,21 0-47,-1 0 16,1 0-16</inkml:trace>
  <inkml:trace contextRef="#ctx0" brushRef="#br2" timeOffset="-55181.47">85 7620 0,'0'-21'32,"21"21"-32,0-21 31,0 21 0,-42 0 172,0 0-187,42 0 62,0 0-78,0 0 16,0 0-16,1 0 0,-22-21 0,21 21 15,0 0-15,-42 0 47,21 21-47,-21 0 16,-1-21-16,1 21 0,0-21 15,0 0-15,21 21 0,-21-21 16,21 21 0,21-21 30,0 0-46,0-21 16,0 21-16,1 0 16,-1-21-16,-21 0 0,21 21 15,0 0-15,-42 0 32,0 21-32,0-21 15,-1 21-15,1 0 0,0-21 16,0 22-16,-21-22 0,20 21 15,1-21 1,0 0-16,42 0 47,0 0-47,1 0 0,-1 0 16,0 0-16,0-21 15,0 21-15,0 0 16,-42 0 31,0 21-47,0-21 15,0 0-15,21 21 0,-21-21 16,-1 0-16,22 21 0,22-21 62,-1 0-46,0 0-16,0 0 0,0 0 16,0 0-16,-21-21 15,22 21-15,-22 21 47,-22-21-47,1 0 16,21 21-16,-21-21 15,42 0 48,0 0-47,1 0-16,-1 0 15,0 0 1,-21 21 46,0 1-62,0-1 16,21-21 78,0 0-79,-21 21 48,-21-21-63,0 21 0,0-21 15,21 21 1,0 0 0,0 1-1,21-1 1,0-21 0,0 0-1,-21 21-15,21-21 0,1 0 16,-1 0-16,-21 21 31,21-21-31,-21 21 16,0 0 15,0 1-31,0-1 16,0 0-1,21-21 1,-21 21 15,-21 0 94,0-21-47,21-21-78,0 0 16,0 0-16,0 0 15,-21-1-15,21 1 16,-22 0-16,22 0 0,-21 0 16,21 0-16,-21 21 0,21-22 0,0 1 15,-21 0-15,21 0 16,-21 21-16,0 0 47,21 21-32,0 0 1,0 0-16,0 1 16,0-1-16,0 0 15,21-21-15,-21 21 16,0 0-16,21 0 0,-21 1 16,21-22-16,-21 21 0,21-21 15,-21 21-15,21-21 16,-21 21-16,22-21 0,-22 21 31,0-42 32,0 0-48,0 0-15,-22 0 0,1-1 0,21 1 16,-21 0-16,21-21 0,-21 21 15,0-1-15,21 1 0,-21 0 0,21 0 16,-22 0-16,22 0 0,-21-1 16,0 1-16,21 0 15,0 0-15,-21 21 16,0 0 0,21 21 46,0 0-46,21 0-1,0-21-15,-21 22 16,0-1 0,21 0-16,0 0 15,-21 0-15,22-21 16,-1 21-16,-21-42 78,-21 0-62,-1 21-16,22-21 0,-21 21 15,21-21-15,0 0 0,-21 21 16,21-22-16,-21 1 0,21 0 15,0 0-15,-21 0 16,21 0-16,0-1 16,-21 22-16,21-21 15,0 0 17,0 0 14,21 0-14,0 21-32,0-21 31,0 21-31,0-22 16,1 22-16,-1 0 15,0 0 1,-21 22 46,0-1-46,0 0-16,0 0 16,0 0-16,0 0 15,0 1 1,21-22-1,-21 21-15,21 0 16,0-21 0,-21 21-1,0 0 1</inkml:trace>
  <inkml:trace contextRef="#ctx0" brushRef="#br2" timeOffset="-46725.87">317 11049 0,'0'-21'47,"0"42"110,0 0-157,0 0 15,0 1-15,0-1 16,0 0-16,0 0 0,0 0 0,0 0 15,0 22-15,0-22 0,0 0 16,0 0-16,22 0 0,-22 1 16,0-1-16,0 0 0,0 0 15,0 0-15,21-21 16,-21 21-16,0-42 31,21 0-31,-21 0 0,21 0 16,-21 0-16,0-1 15,0-20-15,0 21 0,0-21 0,0 20 16,0-20-16,0 21 0,0-21 16,0 20-16,0 1 0,0-21 15,0 21-15,0 0 0,0-1 16,0 1-16,-21 21 16,21-21-16,0 42 31,0 0-31,0 1 15,0-1-15,0 0 0,0 0 0,0 21 16,0-20-16,0 20 0,0-21 16,0 21-16,0-20 0,0-1 15,0 21-15,0-21 0,0 0 16,21 1-16,-21-1 0,0 0 16,0-42 30,0 0-46,0-1 16,0 1-16,0-21 0,0 21 16,0-22-16,0 22 0,0-21 15,0 21-15,0-22 0,-21 22 0,21-21 16,-21 21-16,21 0 16,0-1-16,0 1 0,0 0 0,-21 21 15,21-21-15,-22 21 31,22 21-31,0 0 16,0 0-16,0 1 16,0-1-16,0 0 0,0 21 0,0-21 15,0 22-15,0-1 0,0-21 16,0 22-16,0-1 0,0-21 0,0 0 16,0 0-16,0 1 0,0-1 15,0 0-15,22-21 16,-22 21-16,0 0 94,21 0-63,0 1-16,-21-1 1,0 0-16,0 0 16,21-21-16,-21 21 15,0 0 1,21-21 0,0 0 15,1 0-31,-1 0 15,0-21-15,0 21 0,0-21 16,0 0-16,1 21 0,20-21 0,0 0 16,1-1-16,-1-20 0,0 21 15,22-21-15,-1-1 0,1 1 0,20 0 16,-20-1-16,-1 1 16,22 0-16,-21 20 0,20-20 0,-20 0 15,-22 21-15,22-1 0,-22-20 16,21 21-16,-20 0 0,-1 0 0,0-1 15,-20 1-15,20 0 0,-21 21 16,0-21-16,0 0 0,1 0 0,-1 21 16,0-22-16,0 22 0,0-21 15,0 21-15,1-21 0,-1 21 16,0 0 0,0-21-16,-42 42 46,0-21-46,21 21 0,-21-21 16,-1 21-16,1-21 0,21 22 16,-21-22-16,0 0 15,21 21-15,-21-21 16,21 21-16,-21-21 16,-1 21-16,1-21 15,21 21-15,-21-21 0,0 21 0,0-21 16,0 22-16,-22-1 0,1 0 15,0 0-15,-1 0 0,1 0 0,-22 1 16,1-1-16,21 0 16,-22 0-16,1 0 0,-1 0 0,1 22 15,20-22-15,-20 0 0,-1 0 16,22 22-16,-22-22 0,22 0 0,-21 0 16,20 0-16,1 0 0,0 1 15,-1-1-15,1 0 0,0 0 16,20 0-16,-20-21 0,21 21 0,0-21 15,0 0-15,-1 22 0,22-1 16,-21-21-16,0 0 16,21 21 249,-21-21-124,0-21-125,21 0-1,0-1-15,-21 1 16,-1 0-16,22 0 15,0 0-15,0 0 0,0-1 16,0 1-16,0 0 0,-21 0 0,21 0 16,0 0-16,0 42 47,0 0-32,0 0-15,0 21 0,0-20 16,0-1-16,0 0 0,0 0 15,0 0-15,0 0 0,-84 22 16,62-22-16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8:09:51.39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3662 11748 0,'0'21'63</inkml:trace>
  <inkml:trace contextRef="#ctx0" brushRef="#br0" timeOffset="1992.6">127 9610 0,'0'0'0,"-21"-21"15,21-1 1,-21 22-16,21-21 0,-22 21 15,22-21-15,0 0 0,-21 21 16,21-21-16,-21 0 16,21-1-1,0 1 1,0 42 15,0 1-15,0-1-16,0 21 0,0-21 15,21 22-15,0-22 0,-21 21 0,0 0 16,22 1-16,-1-1 0,-21-21 16,21 22-16,0-22 0,-21 21 15,21-21-15,0 0 0,-21 1 0,22-1 16,-22 0-16,21 0 0,-21 0 16,0 0-16,21-21 0,-21 22 0,21-1 15,-21 0-15,0 0 16,21 0-1,0-21 32,-21 21-31,22-21 15,-1 0-31,0 0 16,0-21-16,21 0 0,-20 0 15,20 0-15,0 0 0,22-22 16,-22 1-16,22 0 0,-1-22 0,1 22 16,-1-22-16,22-20 15,-1 20-15,22 1 0,-21 20 0,0-20 16,-1 20-16,-20-20 0,20 21 16,-20-1-16,-1 22 0,-20-21 15,20 21-15,-20-22 0,-22 22 0,21 0 16,-21 0-16,0 0 0,1 21 15,-1-22-15,0 1 0,0 21 0,-21-21 16,21 21 0,-21 21 93,0 0-109,0 1 16,0-1-16,0 0 0</inkml:trace>
  <inkml:trace contextRef="#ctx0" brushRef="#br0" timeOffset="3187.91">402 12954 0,'0'0'0,"-21"0"0,21-21 16,0 0-16,0 0 0,0-1 15,0 1-15,-21 21 0,21-21 16,0 42 15,0 0-31,21 22 16,0-22-16,-21 21 0,0-21 15,21 22-15,0-1 0,-21 0 0,22 1 16,-22-1-16,0 0 0,0 1 16,21-1-16,-21-21 0,21 22 0,-21-22 15,21 21-15,0-21 16,0 0-16,-21 1 0,22-22 15,-1 0-15,0 21 0,0-21 0,21 0 16,-20 0-16,20-21 0,0-1 16,1 1-16,-1-21 0,21 21 15,1-22-15,-1 1 0,22-21 0,0 20 16,-1-20-16,1-1 0,-21 1 16,20-1-16,1 1 0,-22 20 0,1-20 15,-1 21-15,-20-1 0,-1 1 16,0 0-16,1 20 0,-1 1 0,-21 0 15,0 21-15,-21-21 16,0 0-16,22 21 0,-1 0 78,21 0-78,0-21 16</inkml:trace>
  <inkml:trace contextRef="#ctx0" brushRef="#br0" timeOffset="21603.46">1545 6414 0,'-21'0'0,"0"0"15,0 0-15,-1 0 16,1 0-16,0 21 0,0-21 16,-21 0-16,20 0 0,-20 21 0,21-21 15,-21 0-15,-1 0 0,22 21 16,-21-21-16,21 0 0,-22 0 16,22 0-16,0 21 0,0-21 0,0 0 15,-1 0-15,1 0 0,0 0 16,0 0 15,42 0 16,0 0-31,0 0-16,1 0 15,-1 0-15,0 0 16,0 0-16,0 0 0,22 0 0,-22 0 15,21 0-15,0 0 0,1-21 16,-1 21-16,0-21 0,22 21 16,-1-21-16,1 21 0,-1-21 15,1 21-15,-1-22 0,1 1 16,-1 21-16,22-21 0,-21 0 0,20 21 16,1-21-16,0 0 0,20 21 15,-20-22-15,0 22 0,21-21 0,-22 21 16,1-21-16,0 21 0,-1-21 15,22 0-15,0 21 0,0-21 0,0-1 16,21 22-16,-43-21 0,22 0 16,0 21-16,0-21 0,-22 0 0,22 21 15,0-21-15,0 21 0,0-22 16,-22 1-16,22 21 0,-21-21 0,0 0 16,-22 21-16,22-21 0,-22 0 15,-20 21-15,20-22 0,-21 22 16,1-21-16,-1 21 0,0 0 0,-20-21 15,20 21-15,-21 0 0,0 0 16,0-21-16,1 21 0,-1 0 31,-21-21 32,0 0-48,-21-1 1</inkml:trace>
  <inkml:trace contextRef="#ctx0" brushRef="#br0" timeOffset="22471.96">1418 6519 0,'-42'22'0,"84"-44"0,-105 44 0,20-22 16,22 0-16,-21 21 0,21-21 16,-1 0-16,1 0 0,0 0 15,0 0-15,0 0 0,0 0 0,-1 0 16,1 0 0,0 0-1,42 0 48,0 0-63,22 0 0,-22 0 15,21 0-15,1 0 0,-1 0 0,21 0 16,1-21-16,-1-1 0,1 22 16,21-21-16,-22 0 0,22 0 0,-1 0 15,1 0-15,21-1 0,0 1 16,0 0-16,-1 0 0,22 0 15,0 0-15,-21-1 0,21 1 0,0 0 16,0 0-16,21 0 0,-21 0 16,0-1-16,0 1 0,0 21 15,-21-21-15,21 0 0,-21 0 0,21 0 0,0 21 16,-21-22-16,21 1 16,-42 21-16,20-21 0,-20 0 0,0 21 15,-1-21-15,1 21 0,-21-21 16,-1 21-16,1 0 0,-1-22 0,1 1 15,-1 21-15,-21 0 0,1 0 16,-1-21-16,0 21 0,-20 0 0,20 0 16,-21 0-16,0-21 0,0 21 15,-42 0 48,0 0-63,0 0 15,-21 0-15,-1 0 0,1 0 0,-22 0 16,1 0-16</inkml:trace>
  <inkml:trace contextRef="#ctx0" brushRef="#br0" timeOffset="23164.76">1397 6625 0,'0'0'16,"-42"21"-16,20-21 0,-20 0 15,21 22-15,-21-22 0,20 0 0,1 21 16,0-21-16,0 0 0,0 0 0,0 21 16,42-21 15,0 0-31,0 0 0,21 0 15,1 0-15,-1 0 0,22 0 16,-1 0-16,1-21 0,-1 21 0,22-21 16,-22-1-16,22 22 0,0-21 15,-1 0-15,22 0 0,21 0 0,0 0 16,0-1-16,0 1 16,0 0-16,0-21 0,0 21 0,21-1 15,-21 1-15,21 0 0,-21 0 16,0 0-16,0 0 0,0-1 0,-21 1 15,21 0-15,0 21 0,-21-21 16,21 0-16,-21 0 0,0 21 0,0-22 16,-22 1-16,1 21 0,-22-21 15,1 21-15,-1-21 0,1 0 0,-1 21 16,-20-21-16,20 21 0,-20 0 16,-1-22-16,0 22 0,1 0 0,-22-21 15,21 21-15,-21 0 0,0 0 0,-21-21 16,22 21-16,-44 0 62,1 0-62,0 0 16,0 0-16,-21 0 0,-1 0 0,1 0 16,0 0-16,-22 0 0</inkml:trace>
  <inkml:trace contextRef="#ctx0" brushRef="#br0" timeOffset="23791.63">1249 6541 0,'0'0'15,"21"0"16,0 0-31,0 0 16,0 0-16,22-22 0,-22 22 16,21 0-16,-21 0 0,43-21 0,-22 21 15,1-21-15,20 21 0,1-21 16,-1 21-16,1-21 0,-1 0 16,22 21-16,21-22 0,-1 1 0,1 0 15,21 0-15,-21 21 0,21-21 16,0 0-16,0-1 0,21 1 15,-21 0-15,21 21 0,-21-21 0,0 0 16,0 0-16,0 21 0,-21-22 0,21 1 16,-21 0-16,0 21 0,0-21 15,0 21-15,-1-21 0,-20 0 16,0 21-16,-22-22 0,1 22 0,-1-21 16,-20 21-16,-1 0 0,0-21 15,1 21-15,-22 0 0,21 0 0,-21-21 16,0 21-16,1-21 0,-44 21 47,1 0-47,0 0 15,0 0-15,-21 0 0,20 0 16,-20 0-16,0 21 0,-1-21 0,-20 0 16,-1 21-16,-20-21 0,20 0 0</inkml:trace>
  <inkml:trace contextRef="#ctx0" brushRef="#br0" timeOffset="24371.96">1439 6646 0,'0'0'0,"-42"0"0,21 22 0,0-22 15,-1 0-15,1 0 0,21 21 16,-21-21-16,0 21 0,21 0 16,-21-21-1,21 21-15,0 0 16,21-21-1,0 0 1,21 0-16,1 0 0,-1-21 16,0 21-16,1-21 0,20 0 15,-20 0-15,20 21 0,1-21 0,-1-22 16,22 22-16,-22 0 0,43 0 16,-21 0-16,21-22 0,-1 22 0,22 0 15,-21-21-15,21 20 0,-21 1 16,0 0-16,21-21 0,-21 21 0,21 21 15,-21-22-15,-1 1 16,1 0-16,-21 0 0,21 21 0,-22-21 16,1 0-16,-21 21 0,20-22 0,-20 22 15,-1-21-15,1 21 0,-1 0 16,-20-21-16,-1 21 0,0 0 0,1 0 16,-1-21-16,-21 21 0,0 0 15,0 0-15,1 0 0,-44 0 31,1 0-31,0 0 0,-21 0 0,-1 0 16,1 0-16,0 0 0,-1 0 16,-20 0-16,21 21 0,-22-21 0</inkml:trace>
  <inkml:trace contextRef="#ctx0" brushRef="#br0" timeOffset="25381.62">1101 6731 0,'-22'0'16,"44"0"-16,-65 0 0,43 21 16,21-21-1,1 0 1,-1 0-16,0 0 0,0-21 16,21 0-16,1 21 0,-22 0 15,21-21-15,1 21 0,-1-21 0,0 21 16,1-22-16,-1 22 0,0-21 15,1 21-15,-1 0 0,0-21 0,-21 21 16,22-21-16,-22 21 16,0 0-16,0 0 0,0 0 0,-21-21 15,22 21-15,-44 0 32,1 21-17,0 0-15,0-21 0,-21 21 16,20 0-16,-20-21 0,0 22 0,-1-22 15,22 0-15,-21 21 0,21-21 16,-22 0-16,22 0 0,0 0 0,63-21 47,-20 21-47,20-22 0,0 1 16,1 21-16,-1-21 0,0 0 15,1 0-15,20 0 0,-21-1 16,1 1-16,-1 0 0,0 21 15,-20-21-15,20 0 0,-21 21 0,0 0 16,0 0-16,-42 0 16,0 0-1,-21 0-15,21 21 0,-22 0 0,22-21 16,-21 21-16,-1 0 0,1-21 16,0 22-16,-1-1 0,22-21 0,-21 21 15,21-21-15,0 0 0,-1 0 16,1 0-16,21 21 0,21-21 15,-21-21 1,43 21-16,-22-21 16,0 0-16,21-1 0,1 22 0,-22-21 15,21 0-15,1 0 0,-22 0 16,21 0-16,-21-1 0,0 22 0,1-21 16,-22 0-16,-22 21 15,1 0 1,-21 21-16,0 0 0,-1 1 15,1-22-15,0 21 0,-1 0 16,-20 0-16,20 0 0,1-21 16,21 21-16,-21-21 0,20 0 15,1 22-15,0-22 0,63 0 32,-20 0-32,20 0 0,0 0 0,22-22 15,-22 22-15,22-21 0,-1 0 16,1 21-16,-1-21 0,1 0 15,20 0-15,1-1 0,0 1 0,-1 21 16,22-21-16,-21 0 0,21 0 16,-22 0-16,1 21 0,0-22 15,-22 1-15,22 0 0</inkml:trace>
  <inkml:trace contextRef="#ctx0" brushRef="#br0" timeOffset="25766.23">3006 6414 0,'21'0'32,"0"0"-32,21 0 0,1-22 0,-1 22 15,21-21-15,1 0 0,-1 0 16,22 21-16,0-21 0,-1 0 0,22-1 16,-21 1-16,0 0 0,-1 0 15,22 21-15,-21-21 0,-1 0 0,1-1 16,0 22-16,-22-21 0,22 0 15,-22 21-15,1-21 0,-1 21 0,-20 0 16,-1-21-16,0 21 0,1 0 0,-22-21 16,0 21-16,0-22 0,0 22 15,1 0-15,-1-21 0</inkml:trace>
  <inkml:trace contextRef="#ctx0" brushRef="#br0" timeOffset="25928.14">5270 5969 0</inkml:trace>
  <inkml:trace contextRef="#ctx0" brushRef="#br0" timeOffset="73800.07">11684 8340 0,'0'-21'47,"21"21"-15,-21-22-32,21 22 15</inkml:trace>
  <inkml:trace contextRef="#ctx0" brushRef="#br0" timeOffset="75139.14">11536 7938 0,'-21'0'16,"-1"0"-16,1 0 15,0 0 1,0 0-16,0 0 0,0 0 16,-1 0-16,1 0 0,0 0 15,0 0-15,0 0 0,0 0 0,-1 21 16,1-21-16,0 0 0,0 0 16,0 0-16,0 0 0,-1 0 15,1 21-15,0-21 16,42 0 78,0 0-79,1 0-15,-1 0 16,0 0-16,0 0 0,0 0 15,0 0-15,1-21 16,-1 21-16,0 0 0,0 0 16,21 0-16,-20 0 0,-1-21 0,0 21 15,0 0-15,0 0 0,0 0 16,1 0-16,-1 0 0,0-22 0,21 22 16,-21 0-16,1 0 0,20-21 0,0 21 15,-21 0-15,22 0 0,-1-21 16,-21 21-16,22 0 0,-1 0 0,0-21 15,-21 21-15,22 0 0,-1 0 16,-21-21-16,22 21 0,-1 0 0,-21 0 16,21-21-16,-20 21 0,20 0 15,-21 0-15,0-22 0,22 22 16,-22-21-16,21 21 0,-21 0 0,0 0 16,22-21-16,-22 21 0,21 0 0,-21-21 15,22 21-15,-1 0 0,0-21 16,1 21-16,-1 0 0,0-21 0,22-1 15,-22 22-15,1 0 0,20-21 16,-21 21-16,1-21 0,-1 21 0,22 0 16,-22-21-16,0 21 0,1 0 0,-1-21 15,0 0-15,-21 21 0,22 0 16,-1-22-16,0 22 0,1-21 0,-22 21 16,21 0-16,1-21 0,-1 21 15,0-21-15,-21 21 0,22 0 16,-1-21-16,0 21 0,1 0 0,-1-21 15,0 21-15,-20 0 0,20-22 16,0 1-16,1 21 0,-22 0 0,21-21 16,-21 21-16,0 0 0,22-21 15,-22 21-15,0 0 0,21-21 0,-20 21 16,-1-21-16,21 21 0,-21 0 0,0-22 16,1 22-16,-1 0 0,21-21 15,-21 21-15,0 0 0,1-21 0,-1 21 16,0 0-16,0 0 15,-21-21 1,21 21 0,-21-21-1,0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8:36:43.46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9779 7493 0,'0'0'0,"0"-402"0,0 0 0,0 21 15,0 63-15,0 64 0,0 43 0,0 62 16,0 22-16,21 43 0,-21-1 16,0 22-16,0 20 0,21 1 0,-21 21 15,0-22-15,21 22 0,-21 0 16</inkml:trace>
  <inkml:trace contextRef="#ctx0" brushRef="#br0" timeOffset="1906.65">9271 7112 0,'0'-21'0,"0"42"0,-21-42 16,21 0-16,0 0 15,-21 21-15,21-22 0,-22 22 16,1-21-16,0 21 0,21-21 16,-21 21-1,21 21 16,0 0-15,0 1-16,0-1 16,0 0-16,0 0 0,0 0 15,0 22-15,21-22 0,-21 21 0,0-21 16,0 22-16,21-1 0,-21-21 16,21 21-16,-21 1 0,22-22 0,-22 0 15,0 21-15,0-20 0,21-1 16,0 0-16,-21 0 0,21-21 15,-21 21-15,21 0 16,0-21 31,1 0-16,-1-21-15,0 21-16,0-21 0,0 21 15,0-21-15,1 0 0,20 0 16,0-1-16,1-20 0,20 21 0,1-21 16,20-1-16,-20-20 0,20 20 15,1 1-15,-21-21 0,20 20 0,-20 1 16,20 0-16,-20 20 0,21-20 16,-22 21-16,1 0 0,-1 0 0,1-1 15,-22 1-15,0 0 0,1 21 16,-22 0-16,0 0 0,0-21 0,0 21 15,0 0 17,-42 0 61</inkml:trace>
  <inkml:trace contextRef="#ctx0" brushRef="#br0" timeOffset="7610.53">8890 9081 0,'0'0'0,"0"-22"15,0 1-15,0 0 0,0 0 16,0 0-1,0 0-15,0-1 16,0 1 0,0 0 15,0 42 0,0 0-31,0 1 16,0-1-16,0 0 15,0 0-15,21 0 0,-21 0 0,0 1 16,0-1-16,0 0 0,0 0 16,21 0-16,-21 22 0,0-22 15,0 0-15,21 0 0,-21 0 0,0 0 16,0 1-16,0-1 16,0 0-16,22-21 15,-22 21-15,21 0 16,-21 0-1,21-21 32,0 0-31,0 0 0,0-21-16,1 21 0,-1-21 15,0 21-15,0-21 0,21 0 0,-20 0 16,20-1-16,0 1 0,22 0 15,-1-21-15,1 21 0,-1-22 0,22 1 16,0 0-16,-1-1 0,1 1 16,0 0-16,-1-1 0,-20 1 0,20 0 15,-20-1-15,-1 22 0,-20-21 0,20 21 16,-20-1-16,-1 22 0,0-21 16,-21 0-16,1 21 0,-1 0 15,0 0-15,0-21 0,0 21 0,-42 0 219,0 0-141,21 21-47,-21-21 79,21-21-95,-21 21 1,21-21-16,0 0 62,0 42 17,0 0-48</inkml:trace>
  <inkml:trace contextRef="#ctx0" brushRef="#br0" timeOffset="14735.94">9102 10626 0,'0'-21'63,"0"-1"-48,0 1 1,0 0-16,0 0 15,0 0-15,0 0 16,0-1-16,0 1 16,-22 21 15,22 21-15,0 1-1,0-1-15,0 0 16,0 0-16,0 0 0,0 0 0,0 1 15,0-1-15,0 21 0,22-21 16,-22 0-16,0 1 0,21 20 0,-21-21 16,0 0-16,0 0 0,21 1 0,-21-1 15,0 0-15,0 0 0,0 0 16,21 0-16,-21 1 0,21-22 0,-21 21 16,21 0-16,-21 0 15,22-21 1,-22 21-1,21-21-15,0 0 16,0 0-16,0-21 16,0 21-16,1-21 0,20 0 15,0 0-15,1-22 0,20 22 0,1-21 16,20 21-16,-20-22 0,20-20 0,1 20 16,21-20-16,-21 21 0,-1-22 15,1 22-15,-22-22 0,22 22 0,0 0 16,-22-1-16,22 1 0,-22 21 15,1-22-15,-1 22 0,-20 0 0,20 0 16,-20 0-16,-1 21 0,-21-21 16,0-1-16,22 22 0,-22 0 15,0-21-15,0 21 16,-21 21 46,0 1-30</inkml:trace>
  <inkml:trace contextRef="#ctx0" brushRef="#br0" timeOffset="21922.99">9292 12298 0,'21'0'93,"-21"21"-77,21 0-16,-21 0 16,0 1-16,22-22 0,-22 21 0,21 0 15,-21 0-15,0 0 0,0 22 0,21-22 16,-21 0-16,21 0 0,-21 0 15,0 0-15,0 1 0,0 20 0,0-21 16,21 0-16,-21 0 0,0 1 16,21-1-16,-21 0 0,0 0 15,0 0-15,0 0 0,22 1 16,-22-1-16,21-21 16,-21 21-16,21-21 15,0 0-15,0 0 0,0 0 16,1 0-16,-1-21 0,21 0 15,0-1-15,1-20 0,20 21 0,1-21 16,-1-1-16,1 1 0,20-22 16,1 22-16,0-21 0,-1-1 0,1 1 15,21-1-15,0 1 0,-22-1 0,22 1 16,-21-1-16,21 22 0,-43-1 16,22 1-16,-22 21 0,-20 0 15,20 0-15,-42-1 0,22 1 0,-22 21 16,0 0-16,0-21 0,0 21 0,1-21 31,-44 21 78,22 21-93,-21-21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7:48:37.8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4170 7832 0,'0'0'0,"-43"0"15,1 0-15,0 0 0,21-21 0,-1-1 16,22 1-16,0 0 0,0-21 16,0-1-16,0 1 0</inkml:trace>
  <inkml:trace contextRef="#ctx0" brushRef="#br0" timeOffset="1548.3">2900 1926 0,'0'0'0,"0"-21"16,21 21-16,-21-21 0,0 0 15,21 21-15,-21-21 0,21-1 0,-21 1 16,21 0-16,-21 0 0,0 0 16,0 0-16,0-1 0,0 1 15,-21 21 1,0 0-16,0 0 15,-21 0-15,20 0 0,-20 21 16,-21 1-16,20-1 0,-20 21 0,-1-21 16,22 22-16,-22-1 0,1-21 15,21 21-15,-1 1 0,1-1 16,21 0-16,0 1 0,-1-1 0,22-21 16,0 22-16,0-1 0,0-21 15,0 0-15,0 22 0,22-22 16,-1 0-16,0 0 0,21 0 0,-21 0 15,22 1-15,-1-1 16,-21 0-16,22-21 0,-1 0 0,0 0 16,1 0-16,-1 0 0,-21 0 15,21 0-15,1 0 0,-22-21 0,21 0 16,1-1-16,-22 1 0,21 0 16,-21-21-16,0 21 0</inkml:trace>
  <inkml:trace contextRef="#ctx0" brushRef="#br0" timeOffset="1836.86">3429 1545 0,'0'0'0,"0"-21"32,0 42-17,-21-21-15,21 21 16,-21 22-16,21-1 0,-22 0 0,22 1 15,0-1-15,0 22 0,-21-22 16,21 0-16,-21 22 0,0-22 0,21 0 16,-21 1-16,21-1 0,0 0 15,0 1-15,0-22 0,0 21 0,0-21 16,0 1-16,0-1 16,0 0-16,0 0 0,0 0 0,21-21 31,0 0-31,0-21 0,0 0 15</inkml:trace>
  <inkml:trace contextRef="#ctx0" brushRef="#br0" timeOffset="2292.62">3810 2159 0,'0'21'32,"21"-21"-17,0 0 1,0 0-16,1-21 0,-1 21 0,0-21 16,21 21-16,-21-21 0,1 0 0,-1 21 15,0-22-15,-21 1 0,21 21 16,-21-21-16,0 0 0,0 0 0,0 0 15,0-1 1,0 1-16,-21 21 0,0 0 0,0 0 0,-1 0 16,1 0-16,0 0 15,0 21-15,0 1 0,0-1 0,-1 0 16,1 0-16,0 0 0,0 0 16,0 22-16,21-22 0,-21 21 0,21-21 15,0 1-15,0-1 0,0 0 16,0 21-16,0-21 0,0 1 15,21-1-15,0-21 0,0 21 16,0-21-16,22 0 0,-22 0 16,0 0-16,0 0 0,21 0 15,-20 0-15,20 0 0,-21-21 0,21 21 16,1-21-16,-1-1 0,0 22 16</inkml:trace>
  <inkml:trace contextRef="#ctx0" brushRef="#br0" timeOffset="2832.88">4953 1926 0,'0'0'0,"0"-21"0,0 0 15,0 0-15,0 0 0,-21-1 16,0 1-16,-22 0 0,22 21 0,0 0 16,0 0-16,-22 0 15,22 0-15,-21 0 0,21 0 0,-22 21 0,22 0 16,-21 22-16,21-22 0,-22 21 15,22-21-15,0 22 0,0-22 16,0 21-16,0 1 0,21-22 16,-22 21-16,22-21 0,0 0 0,0 1 15,0-1-15,22 0 0,-1 0 16,0-21-16,0 21 0,0-21 0,0 0 16,1 0-16,20 0 0,-21 0 0,21 0 15,-20 0-15,20 0 0,-21-21 16,21 0-16,-20 21 0,20-21 0,-21 0 15,0-22-15,22 22 16,-22 0-16,0-21 0,-21 20 0,21-20 0,0 21 16,-21-21-16,21 20 15,-21-20-15,0 21 0,0 0 0,0 0 16,0 42 0,0 21-1,0-21-15,0 0 0,0 22 16,0-22-16,-21 21 0,21-21 15,0 22-15,0-22 0,0 0 0,0 21 16,0-20-16,0-1 0,0 0 16,0 0-16,0 0 0,21 0 15,1-21 1,-1 0-16,0 0 0,0 0 16,0 0-16,0 0 0,22 0 15,-22 0-15,0-21 0,0 0 16,0 0-16,1 0 0</inkml:trace>
  <inkml:trace contextRef="#ctx0" brushRef="#br0" timeOffset="3271.68">5419 1947 0,'0'0'0,"0"-21"0,0 0 15,0 0-15,0 0 16,21 0-1,0-1-15,0 22 0,0-21 0,0 21 16,1 0-16,20 0 0,-21 0 16,0 0-16,22 0 0,-22 0 0,0 0 15,21 21-15,-21 1 0,1-1 16,-1 0-16,0 21 0,0-21 0,-21 22 16,0-22-16,0 21 0,0-21 15,0 22-15,0-22 0,0 0 0,0 0 16,0 22-16,-21-22 0,0-21 0,0 21 15,21 0-15,-22-21 0,1 0 16,21 21-16,-21-21 16,21-21-1,0 0-15,0 0 16,0 0-16,0-22 0,21 22 0,-21 0 16,21 0-16,1-22 0,-1 22 15,0-21-15,0 21 0,0 0 0,0-22 16,1 22-16,-22 0 0,21 0 15,0 0-15,0 21 0,-21-22 0,0 1 16,21 21-16,0 0 16,-21-21-16,22 21 15</inkml:trace>
  <inkml:trace contextRef="#ctx0" brushRef="#br0" timeOffset="3648.46">6837 1609 0,'0'0'0,"0"-21"0,0-1 15,-21 22-15,-1 0 0,1 0 16,0 0-16,0 0 15,0 0-15,0 0 0,-1 0 16,1 22-16,0-1 16,0 0-16,0 0 0,21 21 0,-21 1 15,-1-22-15,1 21 0,21 1 16,0-1-16,-21 0 0,21 1 0,0-22 16,-21 85-1,21-85-15,0 0 0,0 0 0,0 0 16,0 0-16,0 1 15,21-1-15,0-21 0,0 0 0,1 0 16,-1 0-16,0 0 0,21 0 16,-21 0-16,22 0 0,-22 0 15,21-21-15,1 21 0,-22-22 0,21 1 16</inkml:trace>
  <inkml:trace contextRef="#ctx0" brushRef="#br0" timeOffset="4001.58">7302 1588 0,'0'0'0,"0"-22"15,22 1 1,-1 21-16,0-21 16,0 21-16,0 0 0,0 0 15,1 0-15,-1 0 0,0 0 0,21 0 16,-21 21-16,1 0 0,20 1 15,-21-1-15,0 0 0,0 21 0,1-21 16,-1 22-16,0-1 0,0 0 16,0 1-16,-21-22 0,0 21 0,0 1 15,0-1-15,0-21 0,0 21 0,0-20 16,0 20-16,0-21 0,-21 0 16,0 0-16,0 1 0,0-1 0,-1 0 15,1-21-15,0 21 0,0 0 16,0-21-16,0 0 15,-1 0-15,22-21 32</inkml:trace>
  <inkml:trace contextRef="#ctx0" brushRef="#br0" timeOffset="4752.42">8911 2074 0,'0'0'0,"-21"0"0,0 0 0,0 0 0,-1 0 16,1 0-16,0 0 16,0 0-16,0 0 0,0 0 0,-1 0 15,44 0 17,-1 0-17,0 0-15,21 0 0,22 0 0,-22 0 16,22 0-16,-1 0 0,1 0 0,20 0 15,-20 0-15,20 0 16,-20 0-16,21 0 0,-22 0 0,22 0 0,-1 0 16,-20 0-16,21 0 15,-1 0-15,-20 0 0,-1 0 0,22 0 16,-43 0-16,22 0 0,-22 0 0,0 0 16,1 0-16,-22 0 0,0 0 15,0 0-15,0 0 0,-21-21 0,0 0 31,-21 0-15,0 21-16,0-21 16,0 21-16</inkml:trace>
  <inkml:trace contextRef="#ctx0" brushRef="#br0" timeOffset="5200.62">9969 1736 0,'0'0'0,"-21"0"15,21 21-15,-21 0 16,21 0-16,0 0 16,0 1-16,0-1 0,21-21 15,0 21-15,22 0 0,-22-21 0,21 21 16,1-21-16,20 0 15,-21 21-15,1-21 0,20 0 0,-20 0 16,-1 0-16,0 0 0,1 0 16,-1 0-16,-21 0 0,0 0 0,0 0 15,1 0-15,-1 0 16,-42 0 0,-1 0-16,1 0 0,0 22 15,0-22-15,-21 21 0,20 0 16,-20-21-16,0 21 0,-1 0 15,22 0-15,-21 22 0,0-22 0,-1 0 16,1 21-16,21-20 0,-22-1 0,1 21 16,21-21-16,-21 0 0,20 1 15,1-1-15,21 0 0,-21 0 16,0-21-16,21 21 0,-21-21 0,21 21 16,0-42 15</inkml:trace>
  <inkml:trace contextRef="#ctx0" brushRef="#br0" timeOffset="6880.39">11874 1863 0,'0'0'0,"22"-21"16,-22-1-16,21 1 0,-21 0 16,0 0-16,0 0 0,0 0 0,0-1 15,0 1-15,0 0 0,0 0 16,-21 21-16,-1 0 15,1 0-15,-21 0 0,21 21 16,0 0-16,-1 22 0,-20-22 0,21 21 16,0 0-16,0 1 0,-1-1 15,-20 0-15,42 1 0,-21-1 0,0 0 16,21 1-16,0-22 0,0 21 16,0-21-16,0 1 0,0-1 15,0 0-15,21 0 0,0 0 0,0-21 16,22 21-16,-22-21 0,21 0 15,0 0-15,1 0 0,-1 0 0,22 0 16,-22 0-16,0 0 0,1-21 16,-22 0-16,21 21 0,0-21 0</inkml:trace>
  <inkml:trace contextRef="#ctx0" brushRef="#br0" timeOffset="7168.23">12467 1439 0,'0'-21'0,"0"42"0,-21-42 16,0 21-16,21 21 15,0 1-15,0-1 16,0 21-16,0 0 0,0 1 0,0 20 16,0-20-16,0 20 0,0 1 15,-21-1-15,21-21 0,0 22 0,-22-22 16,22 1-16,0-1 0,0 0 15,0 1-15,-21-22 0,21 0 16,0 0-16,0 21 0,0-20 16,0-1-16,0 0 0,21-21 31,-21-21-15,22 21-16</inkml:trace>
  <inkml:trace contextRef="#ctx0" brushRef="#br0" timeOffset="7548.05">12658 2074 0,'0'22'0,"0"-1"16,21-21 15,0 0-31,0 0 0,0 0 0,0 0 16,1 0-16,-1 0 0,0 0 15,0-21-15,21 21 0,-20-22 0,-1 1 16,0 21-16,0-21 0,0 0 0,0 0 16,-21 0-16,0-1 15,0 1-15,-21 0 16,0 21-16,0 0 0,-21 0 16,20 21-16,-20-21 0,21 21 0,-21 1 15,20 20-15,-20-21 16,21 0-16,0 0 0,0 22 0,21-22 15,0 0-15,0 0 0,0 22 0,0-22 16,0 0-16,0 0 16,21 0-16,0-21 0,0 21 0,0-21 15,22 0-15,-22 0 0,21 0 0,0 0 16,1 0-16,-1 0 0,22 0 16,-1 0-16,1-21 0</inkml:trace>
  <inkml:trace contextRef="#ctx0" brushRef="#br0" timeOffset="8008.47">13822 1969 0,'0'0'0,"0"-22"0,0 1 0,-21 0 15,-1 21-15,1 0 16,0 0-16,0 0 0,0 0 0,0 0 16,-22 0-16,22 21 0,0 0 15,0 1-15,-22 20 0,22-21 0,0 21 16,0-20-16,0 20 0,0 0 0,21-21 15,-22 22-15,22-22 0,0 0 16,0 0-16,0 0 0,22 1 0,-1-1 16,0 0-16,0-21 0,0 0 15,0 0-15,1 0 0,20 0 0,-21 0 16,0-21-16,0 21 0,1-21 0,-1-1 16,0 1-16,0 0 15,0 0-15,0 0 0,-21-22 0,0 22 16,22 0-16,-22-21 0,21 21 0,-21-1 15,0 1-15,0 0 0,0 0 16,0 42 0,0 0-1,-21 0-15,21 1 0,-22-1 0,22 0 16,0 0-16,0 0 0,0 0 16,0 1-16,0-1 0,0 0 0,0 0 15,22 0-15,-1 0 0,0-21 0,0 22 16,-21-1-16,21-21 0,22 0 15,-22 0-15,0 0 0,0 0 16,0 0-16,0 0 0,1 0 0,20 0 16,-21 0-16,0-21 0,-21-1 15</inkml:trace>
  <inkml:trace contextRef="#ctx0" brushRef="#br0" timeOffset="8360.26">14224 2074 0,'0'0'16,"0"-21"-16,0 0 0,0 0 0,0 0 15,0 0-15,21 21 16,-21-22-16,21 22 0,22-21 0,-22 21 16,21 0-16,0 0 0,-20 0 0,20 0 15,0 0-15,1 0 0,-22 0 16,21 21-16,-21 1 0,0-1 16,1 21-16,-1-21 0,-21 22 0,21-22 15,-21 21-15,0-21 0,0 0 16,0 22-16,0-22 0,-21 0 0,0 0 15,21 0-15,-22-21 0,1 0 16,0 0-16,21-21 31,0 0-31,0 0 0,0 0 16,21 0-16,0-22 0,1 22 16,-1-21-16,0 21 0,-21-22 0,21 22 15,0-21-15,0 21 16,1-22-16,-22 22 0,21 0 0,0 0 15,0 0-15,-21-1 0,0 1 16</inkml:trace>
  <inkml:trace contextRef="#ctx0" brushRef="#br0" timeOffset="8900.45">16404 1672 0,'0'0'0,"0"-21"0,0-64 31,0 64-31,0 0 0,0 0 0,0 0 15,0 0-15,0 42 47,0 21-47,0-21 16,0 22-16,0-1 0,-21 0 0,21 22 16,0-22-16,0 0 0,-21 22 15,21-22-15,0 1 0,-21-22 16,21 21-16,0 0 0,0-20 0,0-1 15,0 0-15,0 0 0,0 0 16,0 0-16,0 1 0,-22-22 31,1 0-31</inkml:trace>
  <inkml:trace contextRef="#ctx0" brushRef="#br0" timeOffset="9556.08">15854 1947 0,'0'0'0,"21"0"31,0 0-31,21 0 0,-20-21 16,20 21-16,21 0 0,-20 0 16,20-21-16,1 21 0,20-21 0,-20 21 15,-1-21-15,22 0 0,-21 21 16,-22-22-16,21 1 0,-20 0 0,-22 0 15,21 0-15,-21 0 16,1-1-16,-1-20 0,-21 21 0,0 0 16,0-22-16,0 22 0,0 0 0,0 0 15,0 0-15,0 0 0,-21-1 16,-1 22-16,1 22 31,21-1-31,0 21 0,0 0 0,0 1 16,0-1-16,0 0 0,0 1 15,0 20-15,0-20 0,0-1 0,-21 0 16,21 1-16,0-1 0,0 0 16,0-21-16,0 22 0,0-22 0,0 0 15,-21 0-15,21 0 0,-21 1 16,0-22 15,21-22-15,0 1-1,0 0-15,0 0 0,21 0 0,-21 0 16,21-22-16,0 22 0,0 0 16,0-21-16,1 20 0,20 1 0,-21 0 15,0 0-15,22 0 0,-22 21 16,0 0-16,21 0 0,-21 0 0,1 0 16,20 0-16,-21 21 0,-21 0 15,21 0-15,-21 0 0,0 22 16,0-22-16,0 0 0,0 0 0,0 22 15,-21-22-15,0 0 0,21 0 16,-21-21-16,0 21 0,21 0 0,-22-21 16,22 22-16,22-44 47,-1 1-32</inkml:trace>
  <inkml:trace contextRef="#ctx0" brushRef="#br0" timeOffset="9928.86">17526 2011 0,'0'0'0,"21"0"15,0 0-15,0 0 0,1 0 16,-1 0-16,21 0 15,-21 0-15,0-21 0,1 21 0,-1-21 16,0 21-16,0-22 0,0 22 16,-21-21-16,21 21 0,-21-21 0,0 0 15,-21 21 1,0 0 0,-21 0-16,21 21 0,-1-21 15,-20 21-15,21 0 0,0 1 16,0-1-16,-1 0 0,1 0 0,21 0 15,0 0-15,0 22 0,-21-43 16,21 21-16,0 0 0,0 0 0,0 0 16,21-21-16,0 22 0,1-22 15,-1 21-15,21-21 0,-21 0 16,0 0-16,22 0 0,-22 0 0,21 0 16,1 0-16,-1 0 0</inkml:trace>
  <inkml:trace contextRef="#ctx0" brushRef="#br0" timeOffset="10380.01">18754 1609 0,'0'0'0,"0"-21"0,42-43 31,-21 64-31,0 0 16,0 0-16,1 0 15,-1 21-15,0 0 0,0 1 0,0 20 16,-21 0-16,21 1 16,-21-1-16,22 21 0,-22-20 0,0-1 15,0 0-15,0 1 0,0-1 16,0 0-16,0-20 0,0-1 0,0 21 16,0-21-16,0 0 0,0-42 46,0 0-46,0 0 16,21-21-16,-21 20 0,21 1 16,0-21-16,-21 0 0,21-1 0,22 1 15,-22-22-15,0 22 16,21-21-16,1 20 0,-1-20 0,0 20 16,-21 1-16,22 0 0,-22 21 15,0-1-15,0 1 0,-21 0 0,0 42 31,0 0-15,0 1-16,-21-22 0,0 21 16,0 0-16,21 0 0,0 0 0</inkml:trace>
  <inkml:trace contextRef="#ctx0" brushRef="#br0" timeOffset="10969.68">19875 1947 0,'0'0'0,"106"-21"31,-106 0-31,0 0 0,0 0 16,0 0-16,0-1 0,0 1 15,0 0-15,0-21 0,0 21 0,0-1 16,-21 1-16,0 21 0,0-21 15,0 21-15,-1 0 0,-20 0 0,21 0 16,0 0-16,-22 21 16,22 0-16,-21 1 0,21-1 0,-22 0 15,22 21-15,0-21 0,-21 22 16,21-22-16,-1 21 0,22 1 0,0-22 16,0 0-16,0 21 0,0-21 15,0 1-15,0-1 0,22 0 16,-1-21-16,0 0 0,0 21 0,0-21 15,0 0-15,1 0 0,-1 0 16,0 0-16,0 0 0,0-21 0,0 21 16,1-21-16,-1 0 0,0-1 15,-21 1-15,21 0 0,0-21 0,0 21 16,1-22-16,-1 1 16,0 21-16,0-22 0,0 1 0,-21 21 15,0 0-15,21 0 0,-21-1 16,0 44-1,0 20-15,0-21 16,0 0-16,0 22 0,0-1 0,-21-21 16,21 21-16,0-20 0,0-1 15,0 21-15,0-21 0,0 0 0,0 1 16,21-22-16,1 21 0,-22 0 0,21-21 16,0 0-1,0 0-15,0 0 16,0 0-16,1-21 15</inkml:trace>
  <inkml:trace contextRef="#ctx0" brushRef="#br0" timeOffset="12268.93">20489 1376 0,'0'0'0,"0"-42"0,0 20 0,0 1 0,0 0 16,-21 21-1,0 0-15,21 21 16,0 0-16,0 22 0,0-22 16,-21 21-16,21 1 0,0-1 0,0 21 15,0-20-15,-21 20 0,21-20 16,0-1-16,0 0 0,0 22 0,0-22 16,0-21-16,0 22 0,0-1 15,0-21-15,0 21 0,0-20 0,0-1 16,0 0-16,0 0 0,21-21 15,-21 21-15,21 0 0,0-21 0,0 0 16,0 0-16,1 0 16,-1 0-16,0-21 0,0 0 15,0 0-15,22 0 0,-22 0 0,0-1 16,0-20-16,0 21 0,0-21 16,1 20-16,-1-20 0,0 21 15,0-21-15,0 20 0,-21 1 16,21 0-16,-21 0 15,22 21-15,-22 21 16,0 0-16,0 0 0,0 1 16,0-1-16,0 21 0,0-21 15,0 0-15,0 1 0,0 20 0,-22-21 16,22 0-16,0 0 0,0 1 0,0-1 16,0 0-16,0 0 15,0 0-15,22-21 16,-1 0-16,0 0 15,0 0-15,0 0 16,0-21-16,1 0 16,-1 0-16,0 0 0,0-1 15,0 1-15,0 0 0,1 0 16,-22-21-16,21 20 0,0 1 0,0 0 16,-21 0-16,21 21 0,-21 21 31,0 0-16,0 0-15,0 1 16,0-1-16,0 0 0,0 0 16,0 0-16,0 0 15,0 1-15,21-1 0,1 0 16,-1-21-16,0 0 16,0 0-16,0 0 0,0 0 15,1 0-15,-1 0 0,0 0 0,0 0 16,0-21-16,0 21 0,1-21 15,-1-1-15,0 1 0,0 0 0,0 0 16,0-21-16,1 20 0,-1 1 16,0 0-16,-21-21 0,0 21 0,21-1 15,-21 1-15,0 0 16,0 0-16,0 0 0,-21 21 16,0 21-1,0-21-15,-22 21 0,22 0 16,0 22-16,0-22 0,0 0 15,21 21-15,0-21 0,-22 1 0,22 20 16,0-21-16,0 0 0,0 0 0,0 1 16,0-1-16,0 0 0,0 0 15,22 0-15,-1-21 0,0 21 16,0-21-16,0 0 16,22 0-16,-22 0 0,0 0 0,21 0 15,-21 0-15,22 0 16,-22-21-16,21 0 0,1 0 0,-22 0 15,21 0-15,0-1 0,1 1 0,-22-21 16,21 21-16,-21-22 0,22 1 16,-22 21-16,0-21 0,-21 20 0,0-20 15,0 21-15,0 0 16,-21 21-16,0 0 16,0 0-16,-22 0 0,22 21 0,0-21 15,0 21-15,0 0 0,21 0 16,0 1-16,0-1 0,0 0 0,0 0 15,0 0-15,21-21 0,0 21 0,0 1 16,21-22-16,-20 21 16,-1-21-16,0 21 0,21-21 0,-21 0 15,1 0-15,-1 21 0,0-21 16,0 0 0,-21 21-16,-21-21 31,0 0-31,0 0 15,21 21-15,-22-21 0,1 0 16,0 0 0,0 0-16,0 0 0,0 22 15,-1-22-15,1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6:12:31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466 0,'0'-21'16,"-22"21"46,1 0-62,0 0 0,21 21 0,-21 0 16,0 21-16,0-21 15,21 22-15,-22-1 0,22 22 16,-21-22-16,21 21 0,0 1 0,-21-1 16,21 1-16,-21-1 0,21 1 15,-21-22-15,21 22 0,0-22 0,0 0 16,-21 22-16,21-43 0,0 21 16,-22 1-16,22-22 0,0 0 0,0 0 15,0 0-15,0-42 31,0 0-15,0 0-16,0 0 16</inkml:trace>
  <inkml:trace contextRef="#ctx0" brushRef="#br0" timeOffset="399.73">2095 614 0,'0'0'0,"0"-64"32,0 43-32,0 0 0,22 0 15,-1 21-15,0-21 16,0 21-16,21 0 0,1 0 0,-22 0 15,21 0-15,22 0 0,-22 0 16,0 21-16,1 21 0,-1-21 16,0 22-16,-20-1 0,-1 0 0,0 22 15,0-22-15,-21 22 0,0-22 16,0 22-16,0-1 0,0-21 0,-21 22 16,0-22-16,0 1 0,-1-1 15,1 0-15,0-21 0,0 22 16,21-22-16,-21 0 0,21 0 15,-21 0-15,21 1 0,0-1 16,0-42 15</inkml:trace>
  <inkml:trace contextRef="#ctx0" brushRef="#br0" timeOffset="667.57">2053 1228 0,'21'0'31,"0"0"-15,22 0-16,-22 0 0,21 0 0,-21 0 15,22-21-15,-1 21 0,0 0 16,1-22-16,-22 22 0,21 0 0,-21 0 16,1 0-16,-1-21 0</inkml:trace>
  <inkml:trace contextRef="#ctx0" brushRef="#br0" timeOffset="1536.12">3535 1164 0,'0'0'0,"0"-21"16,42-64-1,-42 64-15,0 0 16,0 0-16,0 0 0,-21 0 16,0 21-16,0 0 0,-22 0 0,22 0 15,-21 0-15,-1 0 0,22 0 16,-21 21-16,0 0 0,-1 0 0,1 0 15,0 22-15,-1-22 0,1 21 16,21-21-16,-22 22 0,22-22 16,0 21-16,0-21 0,0 0 15,21 1-15,0-1 0,0 0 0,0 0 16,0 0-16,21-21 0,0 0 16,0 0-16,0 0 0,1 0 0,20 0 15,-21 0-15,21 0 0,1 0 16,-22-21-16,21 21 0,1-21 15,-22 0-15,21 0 0,-21-1 0,22 1 16,-22 0-16,0 0 0,0 0 16,0 0-16,0-1 0,-21 1 0,0 0 15,0 0-15,0 0 0,0 0 16,-21 42 15,21 0-31,0 0 16,0 0-16,0 0 0,-21 1 15,21-1-15,0 21 0,0-21 0,0 0 16,-21 22-16,21-22 0,0 21 16,0 1-16,0-1 0,0 0 0,0 1 15,0 20-15,0 1 0,0-22 16,0 21-16,21 1 0,-21-1 0,0-20 16,21 20-16,-21 1 0,0-22 15,0 22-15,0-22 0,0 21 0,0-20 16,0-1-16,0 22 0,-21-22 15,0 0-15,0 1 0,0-22 16,-1 21-16,1-21 0,0 0 0,-21 1 16,-1-22-16,22 0 0,-21 0 15,0 0-15,20 0 0,-20 0 0,0-22 16,-1 1-16,1 0 0,0 0 16,-1-21-16,1-1 0,21 1 0,-21 0 15,20-1-15,1 1 0,0 0 16,21-1-16,0-20 0,0 20 0,0 1 15,0 0-15,0-1 0,21 1 16,0 0-16,1-1 0,-1 1 0,21 0 16,-21-1-16,0 1 0,1 21 15,20-21-15,-21-1 0,21 1 16,-20 21-16</inkml:trace>
  <inkml:trace contextRef="#ctx0" brushRef="#br0" timeOffset="1987.86">3789 1185 0,'21'-21'47,"0"0"-47,21 0 16,-20 21-16,-1-21 0,0 0 0,0-1 15,0 1-15,0 0 0,-21 0 16,22 0-16,-22 0 0,0-1 16,0 1-1,-22 21-15,1 0 0,0 0 16,0 0-16,0 21 0,-22 1 15,22-1-15,-21-21 0,21 42 0,0-21 16,-1 0-16,-20 1 0,21 20 16,21-21-16,-21 0 0,21 0 0,0 22 15,0-22-15,0 0 0,0 0 16,0 0-16,0 1 0,21-1 16,0 0-16,0-21 0,0 0 15,22 0-15,-22 0 0,21 0 0,-21 0 16,22 0-16,-22 0 0,21 0 15,-21 0-15,22-21 0,-22 0 0,21 21 16</inkml:trace>
  <inkml:trace contextRef="#ctx0" brushRef="#br0" timeOffset="2511.77">4339 910 0,'-21'0'15,"21"21"-15,-21 1 16,21-1-16,0 0 0,0 0 16,0 0-16,0 22 0,0-22 15,0 0-15,-21 21 0,21-21 0,0 1 16,0-1-16,0 0 16,0 0-16,0 0 0,0 0 0,0 1 15,0-1-15,-22-21 16,1 0 31,21-21-47,0-1 0,0 1 15,0 0-15,0 0 0,0 0 0,0 0 16,0-22-16,21 22 0,1-21 16,-1 21-16,0-22 0,0 22 0,21-21 15,1 21-15,-22-1 0,21 1 16,1 0-16,20 0 0,-21 21 15,1 0-15,-1 0 0,0 0 16,1 21-16,-1 0 0,-21 0 0,0 1 16,22 20-16,-43-21 0,21 21 15,-21-20-15,0 20 0,0-21 0,0 0 16,0 22-16,0-22 0,-21 0 16,0 0-16,21 0 0,-22 0 0,1-21 15,0 22-15,0-1 16,0-21-1,21-21 17,21-1-32</inkml:trace>
  <inkml:trace contextRef="#ctx0" brushRef="#br0" timeOffset="3161.39">5503 1058 0,'0'0'0,"21"-63"15,-21 42 1,0 0-16,0-1 16,-21 1-16,0 0 0,0 0 0,0 21 15,0-21-15,-1 21 16,1 0-16,0 0 0,-21 0 0,21 21 15,-1-21-15,1 21 0,0 0 16,0 0-16,0 22 0,0-22 0,-1 21 16,1-21-16,0 22 0,21-22 15,0 21-15,-21-21 0,21 22 0,0-22 16,0 0-16,0 0 0,0 0 16,0 1-16,0-1 0,0 0 0,21-21 15,0 0-15,0 21 0,1-21 16,-1 0-16,0 0 0,0 0 15,0 0-15,0 0 0,1-21 0,-1 0 16,21 0-16,-21-1 0,0 1 16,1 0-16,-1-21 0,0 21 0,0-22 15,0 1-15,0-22 0,1 22 16,-1 0-16,0-22 0,0 22 0,-21-22 16,21 22-16,-21 0 0,21-1 15,-21 1-15,0 0 0,0 21 0,0-22 16,0 22-16,0 0 0,-21 0 15,0 21-15,0 0 16,0 0-16,0 0 0,21 21 16,-22 21-16,22-21 0,0 22 15,-21-1-15,21 0 0,-21 1 16,21-1-16,0 22 0,0-22 0,0 21 16,0-20-16,0 20 0,0-20 15,0-1-15,0 0 0,0-21 0,0 22 16,0-22-16,0 21 0,21-21 15,0-21-15,1 22 0,-1-1 0,0-21 16,0 0-16,0 0 0,0 0 16,1 0-16,20 0 0,-21 0 0,0 0 15,22 0-15,-22-21 0,0-1 16</inkml:trace>
  <inkml:trace contextRef="#ctx0" brushRef="#br0" timeOffset="3749.06">6392 995 0,'0'0'0,"0"-21"16,0 0-16,-63-64 16,63 64-16,-21 0 15,-1 21-15,1-22 0,0 22 16,0 0-16,0 0 0,0 0 15,-1 0-15,1 0 16,0 22-16,0-1 0,0 0 16,0 21-16,21-21 0,-22 22 0,1-22 15,21 21-15,-21 1 0,21-22 16,0 21-16,0-21 0,0 22 0,0-22 16,0 21-16,0-21 0,0 0 15,0 1-15,0-1 0,0 0 0,21-21 16,-21 21-16,21-21 0,1 0 15,-1 0-15,0 0 0,0 0 16,0 0-16,0 0 0,1-21 0,-1 0 0,0 0 16,0-1-16,0 1 0,0 0 15,-21-21-15,22 21 0,-1-22 16,0 1-16,-21 0 0,0-1 16,0 1-16,0 0 0,21-1 0,-21 22 15,0 0-15,0 0 0,0 0 16,-21 21-16,0 21 15,21 21-15,0-21 16,0 22-16,-21-22 0,21 21 0,0 0 16,0 1-16,0-1 0,0-21 15,0 22-15,0-1 0,0-21 0,0 0 16,0 22-16,21-22 0,0-21 16,0 21-16,0 0 0,22-21 0,-22 0 15,21 0-15,0 0 16,1 0-16,-1 0 0,22 0 0,-22 0 15,21-21-15,-20 0 0,-1 0 0,0-1 16,-20 1-16,20 0 0</inkml:trace>
  <inkml:trace contextRef="#ctx0" brushRef="#br0" timeOffset="4598.28">1736 1736 0,'-22'0'0,"44"0"0,-65 0 0,22 0 15,0 0-15,0 0 16,42 0 15,0 0-15,21 0-16,-20 0 0,20 0 15,0 0-15,1 0 0,-1 0 0,21 0 16,1 0-16,21 0 0,-1 0 16,1 0-16,21 0 0,0 0 0,21 0 15,-22 0-15,22 0 0,0 0 16,0 0-16,22-21 0,-1 21 0,0-22 15,0 22-15,0-21 16,0 21-16,22-21 0,-22 21 0,21-21 16,-21 21-16,1-21 0,-1 21 15,-21-21-15,21 21 0,-21 0 0,0-22 16,-21 1-16,0 21 0,-1 0 0,-20-21 16,0 21-16,-1 0 0,-20 0 15,-1-21-15,1 21 0,-1 0 0,-20 0 16,-22-21-16,21 21 0,-21 0 15,1 0-15,-22-21 16,-22 21 31,1 0-16,0 0-15</inkml:trace>
  <inkml:trace contextRef="#ctx0" brushRef="#br0" timeOffset="5436.68">1291 3471 0,'0'0'0,"0"-21"0,0 0 16,0 0-16,0 0 0,0 42 31,0 21-15,0-21-16,0 22 0,0-1 16,0 0-16,0 1 0,0-1 15,0 0-15,0 1 0,-21-1 0,21 0 16,0 1-16,-21-1 15,21 0-15,0 1 0,0-22 0,0 0 16,0 0-16,0 0 0,0 1 16,0-1-16,21-21 31,-21-21-31,21-1 16,-21 1-16,0 0 0</inkml:trace>
  <inkml:trace contextRef="#ctx0" brushRef="#br0" timeOffset="5811.47">1609 3852 0,'0'22'15,"0"-1"1,21-21-16,0 0 16,0 0-1,0-21-15,0 21 0,-21-22 16,22 1-16,-22 0 16,21 21-16,-21-21 15,0 0 1,-21 21-16,-1 0 15,1 0-15,0 0 16,0 21-16,21 0 16,-21-21-16,21 21 0,0 0 15,21-21 1,0 0 0,0 0-16,0 0 0</inkml:trace>
  <inkml:trace contextRef="#ctx0" brushRef="#br0" timeOffset="6652.46">3810 3387 0,'63'-43'32,"-63"22"-32,22 0 0,-1 21 15,0-21-15,-21 0 0,21 0 0,0 21 16,-21-22-16,21 1 0,-21 0 15,0 0-15,0 0 0,0 0 16,-21 21 0,0 0-16,0 0 0,0 0 0,-22 0 15,22 0-15,-21 0 0,0 0 16,20 21-16,-20 0 0,21-21 0,-21 21 16,20 0-16,-20 0 0,21 1 15,0-1-15,0 0 0,21 0 0,0 0 16,0 0-16,0 1 0,0-1 15,0 0-15,21 0 0,21 0 16,-21 0-16,0 1 0,22-1 0,-22 21 16,21-21-16,1 0 0,-22 1 15,21 20-15,0-21 0,-20 0 0,20 0 16,-21 1-16,0 20 0,0-21 16,-21 0-16,0 0 0,0 1 0,0 20 15,0-21-15,-21 0 0,0 0 16,-21 1-16,21-1 0,-22 0 0,-20 0 15,20 0-15,-20-21 0,-1 0 0,22 21 16,-21-21-16,-1 0 0,1 0 16,-1 0-16,1-21 0,20 0 15,1 0-15,0 0 0,-1 0 16,22-22-16,-21 22 0,21-21 0,-1 21 16,22-22-16,0 1 0,-21 21 15,21-22-15,0 1 0,0 21 0,0-21 16,0 20-16,21 1 0,1 0 15,20 0-15,-21 21 0,0 0 16,0 0-16,22 0 0,-22 0 16,21 0-16,-21 0 0,22 0 0,-1 0 15,-21 0-15</inkml:trace>
  <inkml:trace contextRef="#ctx0" brushRef="#br0" timeOffset="7365.05">4212 3535 0,'0'0'16,"0"-21"-16,0 42 31,-21 0-15,21 0-16,0 0 0,-21 22 15,21-22-15,0 0 16,-21 0-16,21 0 0,0 1 0,0 20 16,0-21-16,0 0 0,0 0 0,0 1 15,0-1-15,21 0 16,0-21-16,0 0 0,0 0 0,22 0 16,-22 0-16,0 0 15,0 0-15,21 0 0,-20-21 0,20 21 16,-21-21-16,21-1 0,-20 1 15,20 0-15,-21 0 0,0 0 0,0 0 16,1-1-16,-22-20 0,0 21 16,21 0-16,-21 0 0,0-1 0,0 1 15,0 0-15,0 0 16,-21 21 15,21 21-31,-22 0 0,22 0 16,0 1-16,-21-1 0,21 0 0,0 21 15,0-21-15,0 22 0,0-22 16,0 21-16,0 1 0,0-1 0,0 0 16,0 1-16,0 20 0,0-21 0,0 1 15,0 20-15,21-20 0,-21 20 16,22-21-16,-22 1 0,21 20 0,-21-20 16,0-1-16,21 0 15,-21 1-15,0-1 0,0 0 0,0 1 16,0-1-16,-21-21 0,0 21 0,-1-20 15,-20-1-15,21 0 0,-21 0 16,-1 0-16,-20-21 0,20 0 0,-20 0 16,21 0-16,-22 0 0,1-21 15,20 21-15,-20-21 0,20-21 0,-20 20 16,21-20-16,-1 21 0,1-21 0,0 20 16,20-20-16,-20 0 0,42-1 15,0 22-15,0-21 0,0 0 0,0-1 16,21 1-16,22 21 15,-22-22-15,21 1 0,0 21 0,1-21 16,-1-1-16</inkml:trace>
  <inkml:trace contextRef="#ctx0" brushRef="#br0" timeOffset="7915.12">5016 3450 0,'-42'0'31,"21"21"-31,21 1 0,0-1 0,0 0 16,0 0-16,0 0 0,0 22 15,0-22-15,0 0 0,0 0 0,0 21 16,0-20-16,0-1 0,0 0 15,0 0-15,0 0 0,0 0 16,0-42 31,0 0-47,0 0 16,0 0-16,0 0 0,0-22 0,0 22 15,0 0-15,0-21 0,0-1 16,0 22-16,21-21 0,0 21 15,0-22-15,1 22 0,20 0 0,-21 0 16,21 0-16,-20-1 0,20 22 16,0 0-16,-21 0 0,22 22 0,-1-22 15,-21 21-15,22 0 0,-22 21 16,0-21-16,0 1 0,0 20 0,-21-21 16,0 21-16,0-20 0,0 20 15,0-21-15,-21 0 0,0 0 0,0 22 16,0-43-16,-1 21 0,1 0 15,0 0-15,0-21 0,0 0 16,0 21-16,21-42 31,0 0-31,21 0 0,0 21 16,0-21-16</inkml:trace>
  <inkml:trace contextRef="#ctx0" brushRef="#br0" timeOffset="8199.95">5990 3260 0,'-42'-21'31,"21"21"-31,-1 21 16,1 0-16,-21 0 0,21 0 0,0 22 15,-22-22-15,22 21 0,0 0 16,0 1-16,0-22 0,-1 21 0,22-21 15,0 22-15,0-22 0,0 0 0,0 0 16,0 0-16,0 1 0,22-1 16,-1-21-16,0 0 0,21 21 0,-21-21 15,1 0-15,-1 0 0,21 0 16,-21 0-16,22 0 0,-22-21 16,0 0-16,0 21 0,0-22 0,0-20 15,1 21-15,-1 0 0</inkml:trace>
  <inkml:trace contextRef="#ctx0" brushRef="#br0" timeOffset="8696.64">6202 2942 0,'0'0'16,"0"-21"-16,0 42 16,0 0-1,0 1-15,0-1 0,0 21 16,-21 0-16,21 1 0,0-1 15,0 0-15,0 22 0,0-22 0,0 1 16,0 20-16,0-21 0,0 1 0,0-1 16,0-21-16,0 22 0,0-22 15,-22 21-15,22-21 0,0 0 0,0 1 16,-21-22 0,21-22-1,0 1 1,0 0-16,0 0 15,0 0-15,0-22 0,0 22 0,21-21 16,1 0-16,-1 20 16,0-20-16,0 0 0,0 21 0,0-1 15,22-20-15,-22 21 0,21 21 16,1 0-16,-22 0 0,0 0 0,21 0 16,-21 21-16,1-21 0,-1 42 0,0-20 15,-21-1-15,0 21 0,21 0 16,-21-20-16,0 20 0,0-21 0,0 0 15,0 22-15,-21-22 0,21 0 16,-21 0-16,0 0 0,-1 0 16,22 1-16,-21-22 0,42-22 47,1 1-32,-1 0-15,0 0 0</inkml:trace>
  <inkml:trace contextRef="#ctx0" brushRef="#br0" timeOffset="9103.64">6816 3387 0,'0'-21'16,"0"-1"-16,0 1 15,0 0-15,0 0 0,21 21 16,0-21-16,21 21 0,-21-21 15,1 21-15,20 0 0,-21 0 16,21 0-16,-20 0 0,20 0 0,0 0 16,-21 0-16,1 21 0,20 21 15,-21-21-15,0 0 0,0 22 0,-21-22 16,0 21-16,0-21 0,0 22 16,0-22-16,0 0 0,0 21 0,0-20 15,-21-1-15,0 0 0,0 0 16,0-21-16,0 0 15,21-21 17,0 0-32,0 0 15,0-1-15,0 1 0,0-21 0,0 21 16,0 0-16,21-22 0,-21 22 16,0-21-16,21 21 0,0-22 0,0 22 15,-21 0-15,21 21 0,1-21 0,-1 0 16,0 21-16,0-22 15,0 22-15,22 0 0</inkml:trace>
  <inkml:trace contextRef="#ctx0" brushRef="#br0" timeOffset="9523.48">7895 3154 0,'0'0'0,"-21"0"0,0 0 16,0 0-16,-1 0 0,1 0 16,0 21-16,-21 0 0,21-21 0,-22 43 15,1-22-15,21 0 0,-22 21 16,22-21-16,-21 22 0,21-1 0,0 0 16,-1-20-16,22 20 0,0-21 0,0 21 15,0-20-15,22-1 0,-1 0 16,0 0-16,21 0 0,1 0 15,-1-21-15,0 0 0,1 0 16,-1 0-16,0 0 0,1 0 0,-1 0 16,0 0-16,1-21 0,-22 0 0,21 21 15,0-42-15,-20 21 0,-1-1 16,0-20-16,0 0 0,-21-1 0,0 1 16,0 0-16,0-1 0,0 1 15,0 0-15,0-1 0,-21 22 0,21-21 16,-21 21-16,-22 0 0,22 21 0,0 0 15,-21-22-15,21 22 0,-22 0 16,1 0-16,21 0 0,0 22 0,-22-22 16,22 21-16,0-21 0,0 21 15,0 0-15</inkml:trace>
  <inkml:trace contextRef="#ctx0" brushRef="#br0" timeOffset="10316.06">8361 3112 0,'0'0'15,"21"0"1,-21 21 0,21 0-16,-21 0 0,0 0 15,0 0-15,0 22 0,0-1 0,0-21 16,0 22-16,0-22 0,0 21 15,21-21-15,-21 22 0,0-22 0,0 0 16,0 0-16,0 0 0,0 0 0,0 1 16,-21-22 15,21-22-15,0 1-16,0 0 15,0 0-15,0-21 0,0 20 16,0 1-16,0-21 0,0 0 15,0 20-15,0-20 0,21 0 0,22-1 16,-22 22-16,21-21 0,0 21 16,1 0-16,-1-1 0,0 22 0,1 0 15,20 0-15,-20 0 0,-1 0 0,0 0 16,1 0-16,-22 22 0,21 20 16,-21-21-16,0 21 0,1-20 15,-22 20-15,0-21 0,0 21 0,0 1 16,0-22-16,0 21 0,-22-21 15,1 1-15,21-1 0,-21 0 0,0 0 16,0 0-16,0 0 16,-1-21-16,22-21 31,0 0-15,0 0-16,22 0 0,-1 0 15</inkml:trace>
  <inkml:trace contextRef="#ctx0" brushRef="#br0" timeOffset="10539.93">9271 3133 0,'0'0'0,"0"21"0,0 0 0,0 0 0,0 0 16,0 1-16,0-1 0,0 21 16,0-21-16,0 0 0,0 1 0,0 20 15,0-21-15,0 0 0,-21 0 16,21 1-16,0-1 0,0 0 15,-21-42 32,21 0-47,0-1 16,0-20-16</inkml:trace>
  <inkml:trace contextRef="#ctx0" brushRef="#br0" timeOffset="10712.83">9250 2985 0,'0'0'0,"0"-22"0,0 1 32,0 0-32,-21 21 0,-1 0 0,22 21 47,22-21-32,-1 0-15,0 0 16,0 21-16</inkml:trace>
  <inkml:trace contextRef="#ctx0" brushRef="#br0" timeOffset="11368.45">9673 3112 0,'21'0'15,"0"0"1,22 0-16,-22 0 0,0 0 0,21 0 16,-20 0-16,20 0 0,0 0 0,-21 0 15,22 0-15,-22 21 0,0 0 16,0 0-16,0 0 0,-21 0 0,0 22 16,0-22-16,0 0 0,0 21 15,-21-20-15,-21 20 0,21-21 0,-22 21 16,1-20-16,0-1 0,-1 0 0,22 0 15,-21 0-15,0 0 0,20 1 16,-20-22-16,21 0 0,0 21 16,0-21-16,21-21 31,21-1-15,0 22-16,0 0 0,0-21 15,22 21-15,-22-21 0,0 21 0,21 0 16,1 0-16,-22 0 0,21 0 0,0 0 15,-20 0-15,20 21 0,0 0 16,1 1-16,-1-1 0,0 0 0,-21 0 16,22 0-16,-22 22 0,21-22 0,-21 21 15,1 0-15,-1-20 0,0 41 16,-21-21-16,0 1 0,0-1 16,0 22-16,0-22 0,0 0 0,-21 22 15,0-22-15,-22 0 0,1 1 16,0-1-16,-22 0 0,1 1 0,-1-22 15,1 0-15,-1 21 0,1-20 0,-1-1 16,1-21-16,-1 21 0,1-21 16,-1 0-16,1 0 0,20 0 0,-20-21 15,-1 0-15,1 21 0,20-22 0,1 1 16,0 0-16,-1-21 0,1 21 16,21-1-16,0-20 0,0 21 0,21-21 15,-22 20-15,22-20 0,0 0 0,0-1 16,22 22-16,-1-21 15,0 0-15,0-1 0,21 1 0,-20 0 16,20-22-16,0 22 0</inkml:trace>
  <inkml:trace contextRef="#ctx0" brushRef="#br0" timeOffset="11948.15">10837 3175 0,'0'0'0,"0"-21"0,0 0 15,0 0-15,0-1 0,0 1 16,0 0-16,0 0 16,-21 0-16,0 0 0,0 21 0,0-22 15,-1 22-15,1 0 0,-21 0 16,21 0-16,-22 0 0,22 0 0,-21 0 15,21 0-15,0 22 0,-22-1 0,22 0 16,0 0-16,0 0 0,0 22 16,-1-1-16,1 0 0,21 1 0,0-1 15,-21-21-15,21 21 0,0 1 16,0-22-16,0 21 0,0-21 0,0 1 16,0-1-16,21-21 0,0 21 15,1-21-15,-1 0 0,0 0 16,0 0-16,0 0 0,22 0 0,-22 0 15,21-21-15,-21 0 0,0 21 0,22-22 16,-22-20-16,0 21 0,21 0 16,-20-22-16,-1 1 0,0 21 0,-21-21 15,0-1-15,21 22 0,-21-21 16,0 21-16,0-1 0,0 1 16,-21 42-1,21 1 1,-21-1-16,0 0 0,21 21 0,0-21 15,-22 22-15,22-22 0,0 21 16,0-21-16,0 1 0,0-1 16,0 0-16,0 0 0,22 0 0,-1 0 15,-21 1-15,21-1 0,0-21 16,0 0-16,0 0 0,1 0 16,-1 0-16,0 0 0,0 0 0,-21-21 15,21-1-15</inkml:trace>
  <inkml:trace contextRef="#ctx0" brushRef="#br0" timeOffset="12255.97">11303 2392 0,'0'0'15,"0"21"1,0 21-16,-21-20 0,21 20 0,-21 0 15,21 22-15,-22-22 0,22 22 0,0-22 16,0 21-16,0-20 0,0 20 16,0-20-16,0-1 0,0 21 0,0-20 15,0-1-15,0 0 0,0 1 16,0-22-16,0 21 0,0-21 16,0 22-16,0-22 0,0 0 0,0 0 15,0 0 1,22-21-1,-22-21 1,21 21-16,-21-21 0,21 0 16,-21 0-16</inkml:trace>
  <inkml:trace contextRef="#ctx0" brushRef="#br0" timeOffset="12523.81">11684 2985 0,'0'0'0,"0"21"32,0 0-32,0 0 0,0 0 15,-21 0-15,0 1 0,21-1 0,-22 21 16,22-21-16,0 22 0,0-22 16,0 21-16,0-21 0,-21 22 0,21-22 15,0 0-15,0 0 0,0 0 0,0 0 16,0 1-16,0-1 0,21 0 15,1-21 1,-1 0-16,0 0 0,0 0 16,0-21-16,0 0 15,1 21-15,-1-22 0</inkml:trace>
  <inkml:trace contextRef="#ctx0" brushRef="#br0" timeOffset="13300.37">12192 3048 0,'-21'21'16,"0"0"-16,-1 1 15,1-1-15,0 0 0,0 0 16,21 21-16,0-20 0,-21-1 16,21 0-16,-21 21 0,21-21 15,0 1-15,0-1 0,0 0 0,0 0 16,0 0-16,0 0 0,0 1 15,21-22-15,0 0 0,-21 21 0,21-21 16,0 0-16,0 0 0,1 0 0,-1 0 16,0-21-1,-21-1-15,0 1 0,0-21 16,0 21-16,0 0 0,0-1 16,0-20-16,0 21 0,0-21 0,0-1 15,0 22-15,0 0 0,0-21 0,21 20 16,-21 1-16,21 0 15,0 0-15,1 0 0,-1 0 0,0-1 16,0 22-16,0 0 0,0-21 0,22 21 16,-22 0-16,0 0 0,0 0 15,0 21-15,1-21 0,-1 22 0,0-1 16,-21 0-16,21 21 0,0-21 16,-21 22-16,21-1 0,-21 0 0,0 1 15,0-22-15,0 21 0,0 1 0,0-1 16,0-21-16,0 21 0,0-20 15,0 20-15,0-21 0,0 0 0,0 0 16,0 1-16,-21-22 0,0 0 31,0-22 1,21 1-32,0 0 0,0 0 0,0 0 15,0 0-15,0-22 0,21 22 0,0-21 16,-21-1-16,21 1 0,1 0 15,-1 21-15,21-22 0,-21 1 0,0 0 16,22 20-16,-1 1 0,0 0 0,-20 0 16,41 0-16,-21 0 0,1 21 15,-1 0-15,0 0 0,1 0 0,-22 0 16,21 21-16,-21 0 0,1 21 16,-1-21-16,0 22 0,-21-1 15,0 0-15,0 1 0,0-1 0,0 0 16,0 1-16,-21-22 0,0 21 15,-1 1-15,1-22 0,0 0 0,21 21 16,-21-42-16,0 21 0,21 1 0,-21-22 16,21 21-16,0-42 31,0-1-31,0 1 16</inkml:trace>
  <inkml:trace contextRef="#ctx0" brushRef="#br0" timeOffset="13561.22">12679 2371 0,'-21'0'0</inkml:trace>
  <inkml:trace contextRef="#ctx0" brushRef="#br0" timeOffset="13868.04">11197 2879 0,'0'0'0,"-21"0"0,42 0 32,0 0-32,0 0 0,1 0 15,20 0-15,-21 0 0,21 0 16,-20 0-16,20-21 0,0 21 0,-21 0 16,22 0-16,-1-22 0,-21 22 0,22 0 15,-22 0-15,0 0 16,0-21-16,0 21 0,0 0 0,-42 0 31</inkml:trace>
  <inkml:trace contextRef="#ctx0" brushRef="#br0" timeOffset="15096.19">1079 5525 0,'-21'0'16,"42"0"-16,-42-22 15,21 1-15,0 0 16,0 0-16,0 0 16,21 0-16,1-1 15,-1 1-15,21 21 0,-21-21 16,22 0-16,-1 21 0,0 0 15,1 0-15,-1 0 0,0 0 0,1 0 16,-1 21-16,0 0 0,-21 0 16,1 22-16,-1-22 0,0 21 0,-21 1 15,0 20-15,0-21 0,0 22 16,-21-22-16,0 22 0,-22-22 0,1 22 16,0-22-16,-1 0 0,1 1 15,-22-1-15,22-21 0,-21 21 0,20-20 16,1-1-16,0 0 0,-1 0 15,1-21-15,0 0 0,-1 0 16,22 0-16,-21 0 0,21 0 16,-22-21-16,22 21 0,0-21 0,21 0 15,0-22-15,0 22 0,0-21 16,0-1-16,0 1 0,0 0 16,0-1-16,21 1 0,21 0 0,-20 21 15,-1-22-15,21 22 0,0 0 16,-20 0-16,20 21 0,0 0 0,1 0 15,-1 0-15,-21 21 0,21 0 16,-20 21-16,20-20 0,-21 20 16,0 0-16,0-21 0,1 22 0,-1-1 15,0-21-15,-21 22 0,21-22 16,-21 0-16,21 0 0,-21 0 16,0 0-16,0 1 0,21-1 15,1-21-15,-22 21 0,21-21 16,0 0-16</inkml:trace>
  <inkml:trace contextRef="#ctx0" brushRef="#br0" timeOffset="15293.07">2117 5842 0,'0'0'0,"21"-21"16,0 21 62</inkml:trace>
  <inkml:trace contextRef="#ctx0" brushRef="#br0" timeOffset="15804.85">3746 5144 0,'0'21'16,"0"0"-16,0 0 16,-21 21-16,21-20 0,0 20 0,0 0 15,-21 1-15,21 20 0,0-21 16,0 1-16,0-1 0,0 22 0,-21-22 15,0 0-15,21 1 0,-21-22 0,21 21 16,0-21-16,0 0 0,0 1 16,-22-1-16,22 0 15,0-42 1,-21 0 0</inkml:trace>
  <inkml:trace contextRef="#ctx0" brushRef="#br0" timeOffset="16223.63">3217 5207 0,'0'0'0,"0"-42"16,0 21-16,0-22 0,0 22 15,0 0-15,0 0 16,43 0-16,-22-1 0,21 22 0,0 0 15,1 0-15,20 0 0,1 0 16,-1 0-16,1 0 0,-1 22 16,1 20-16,-1-21 0,1 21 15,-1-20-15,1 41 0,-22-21 0,22 1 16,-22-1-16,-21 22 0,0-22 16,0 21-16,-21-20 0,0 20 0,-21-20 15,0-1-15,0 0 0,-21 1 0,20-1 16,-20 0-16,-21-21 0,20 22 15,1-22-15,-22 0 0,22 0 0,0 0 16,-22-21-16,22 22 0,-22-22 16,22 0-16,0 0 0,-1 0 0,1 0 15,21 0-15,-21 0 0,20 0 16,22-22-16,0 1 0,-21 21 16,21-21-16,0 0 0,21 0 15,1 0-15,-1 21 0,0-22 16,0 1-16,21 0 0,1 0 0,-22 21 15,21-21-15</inkml:trace>
  <inkml:trace contextRef="#ctx0" brushRef="#br0" timeOffset="16917.36">4360 5525 0,'0'0'0,"0"21"15,0 0 1,0 0-16,0 0 0,0 0 0,0 1 16,-21-1-16,21 0 0,-21 0 15,21 21-15,0-20 0,0-1 0,0 0 16,0 0-16,0 0 0,0 0 0,0 1 16,0-1-16,0 0 0,21-21 15,0 21-15,0-21 0,1 0 0,-1 0 16,0 0-16,0 0 0,0 0 15,22 0-15,-22 0 0,21-21 0,-21 0 16,22 0-16,-22-1 0,0 1 0,21 0 16,-21 0-16,1 0 15,-1-22-15,0 22 0,0 0 0,-21-21 16,21 21-16,-21-1 0,21-20 16,-21 21-16,0 0 0,0 0 15,0-1-15,0 1 16,-21 21-1,21 21-15,-21 1 16,21-1-16,-21 0 0,21 0 16,0 21-16,0-20 0,0 20 0,0 0 15,0 1-15,0-1 0,0 0 0,0 22 16,0-22-16,21 0 0,-21 1 16,21-1-16,-21 22 0,21-22 15,-21 0-15,0 22 0,0-22 0,0 22 16,0-22-16,0 21 0,0-20 15,0-1-15,0 0 0,0 22 0,0-22 16,0-21-16,-21 22 0,0-1 0,0 0 16,0-20-16,0-1 0,-22 21 15,1-21-15,0 0 0,-1 1 0,-20-22 16,20 21-16,-20-21 0,21 0 0,-22 0 16,1 0-16,20 0 0,-20-21 15,20-1-15,-20 1 0,21 0 0,-1 0 16,1-21-16,0 20 0,20-20 15,-20 0-15,21 21 0,21-22 16,0 1-16,0 0 0,0 20 0,0-20 16,0 0-16,21 21 0,0-22 15,127-126 1,-105 148-16</inkml:trace>
  <inkml:trace contextRef="#ctx0" brushRef="#br0" timeOffset="17484.29">5059 5419 0,'0'21'16,"0"0"-1,0 0-15,0 0 0,0 1 0,0 20 16,0-21-16,0 0 0,0 22 16,0-22-16,0 0 0,0 21 0,0-21 15,0 1-15,0-1 0,0 0 16,0 0-16,0 0 0,0-42 62,-21 0-62,21 0 16,0 0-16,-22-1 0,22 1 16,0-21-16,0 21 0,0-22 0,0 22 15,0-21-15,22 21 0,-1-22 16,21 22-16,-21 0 0,0 0 0,22 0 16,-1 0-16,0-1 0,1 22 15,-1 0-15,0 0 0,1 0 0,-1 0 16,0 0-16,1 0 0,-1 22 0,-21-1 15,22 0-15,-22 0 16,-21 0-16,0 22 0,0-1 0,0-21 16,0 21-16,0-20 0,0 20 0,-21-21 15,-1 0-15,1 22 0,0-22 16,0 0-16,-21 0 0,20-21 0,1 21 16,0 0-16,0-21 15,42 0 16,0-21-31,0 0 0</inkml:trace>
  <inkml:trace contextRef="#ctx0" brushRef="#br0" timeOffset="18060.15">6350 5546 0,'0'0'0,"21"0"0,-21-21 16,0-1-16,0 1 15,0 0-15,0 0 0,-21 0 16,0 0-16,0-1 0,-1 22 0,22-21 16,-21 0-16,0 21 15,0 0-15,0 0 0,0 0 0,-1 0 16,1 0-16,-21 21 0,21 0 15,-22 1-15,22-1 0,-21 0 0,21 21 16,0-21-16,-22 22 0,22-1 0,0 0 16,21-20-16,-21 20 0,21-21 15,0 21-15,0-20 0,0-1 0,0 0 16,0 0-16,0 0 0,21 0 0,0-21 16,0 0-16,0 0 0,22 0 15,-22 0-15,21 0 0,-21 0 0,1 0 16,20-21-16,-21 21 0,21-21 15,-20 0-15,-1 0 0,21 0 16,-21-1-16,0-20 0,1 21 0,-1-21 16,0 20-16,0-20 0,-21 21 15,0-21-15,21 20 0,-21 1 0,0 0 16,0 0 0,-21 42-1,21 0-15,-21 0 0,21 1 0,-21-1 16,21 0-16,0 0 0,0 21 15,0-20-15,0-1 0,0 0 0,0 0 16,0 21-16,0-20 0,0-1 16,0 0-16,0 0 0,21-21 15,0 0-15,0 0 0,0 0 16,22 0-16,-22 0 0,0 0 16,21 0-16,-20 0 0,-1-21 0</inkml:trace>
  <inkml:trace contextRef="#ctx0" brushRef="#br0" timeOffset="18796.72">6858 5419 0,'-21'21'16,"21"0"-16,-21 0 0,21 0 15,0 1-15,0-1 0,0 0 16,0 0-16,0 0 0,0 22 15,0-22-15,0 0 0,0 0 0,0 0 16,0 0-16,0 1 0,0-1 16,0 0-16,-22-21 15,22 21-15,-21-21 32,21-21-32,0 0 15,0 0-15,0-1 0,0 1 16,0 0-16,0 0 0,0 0 15,0 0-15,0-1 0,21-20 0,1 21 16,-1 0-16,-21-22 0,21 22 0,21 0 16,-21 0-16,1 21 0,-1-21 15,21 0-15,-21 21 0,0 0 0,1 0 16,-1 0-16,0 0 0,0 21 0,0 0 16,0 0-16,-21 0 0,0 0 15,0 1-15,22-1 0,-22 21 0,21-21 16,-21 0-16,0 1 0,0-1 0,0 0 15,0 0-15,0 0 0,0 0 16,0 1-16,0-1 16,-21-21-1,-1 0 1,22-21 0,0-1-16,0 1 15,0 0-15,0 0 16,22-21-16,-22 20 0,21 1 0,0-21 15,0 21-15,0 0 0,0-22 16,22 22-16,-22 0 0,0 0 0,21 21 16,-20-21-16,20 21 0,-21 0 0,0 0 15,0 0-15,1 0 0,-1 21 16,0 0-16,-21 0 0,0 0 16,0 0-16,0 1 0,0-1 0,0 21 15,0-21-15,0 0 0,0 22 16,0-22-16,0 0 0,0 0 0,-21 0 15,0 1-15,21-1 0,-22 0 0,22 0 16,0 0 0,22-21 15,-1-21-31,0 0 0</inkml:trace>
  <inkml:trace contextRef="#ctx0" brushRef="#br0" timeOffset="19032.63">8064 5440 0,'0'0'0,"0"21"16,0 0-16,-21 22 0,21-22 16,-21 0-16,21 0 0,0 0 15,0 22-15,-21-22 0,21 0 0,0 0 16,-21 0-16,21 0 0,0 1 15,0-1 1,0-42 15,21-1-31,-21 1 16</inkml:trace>
  <inkml:trace contextRef="#ctx0" brushRef="#br0" timeOffset="19203.53">8022 5249 0,'0'0'0,"-21"0"16,21 22 46,21-22-62</inkml:trace>
  <inkml:trace contextRef="#ctx0" brushRef="#br0" timeOffset="19740.23">8932 5398 0,'0'0'0,"0"-64"32,0 43-32,0 0 0,-21 21 15,0-21-15,0 21 0,0 0 16,-1 0-16,-20 0 0,21 21 0,-21 0 15,20-21-15,1 21 0,-21 0 0,21 22 16,0-22-16,-1 0 0,1 21 16,0 1-16,21-22 0,0 21 0,-21 0 15,21-20-15,0 20 0,0-21 0,0 21 16,0-20-16,21-1 0,0 0 16,0 0-16,1-21 0,20 21 15,-21-21-15,21 0 0,-20 0 0,20 0 16,0 0-16,1 0 0,20 0 15,-21 0-15,1 0 0,-1-21 0,0 0 16,1 0-16</inkml:trace>
  <inkml:trace contextRef="#ctx0" brushRef="#br0" timeOffset="20239.93">9567 5334 0,'0'0'0,"0"-21"0,0 0 16,-21 21-16,0 0 0,0-21 0,0 21 15,-1 0-15,1 0 0,0 0 16,0 0-16,0 21 0,0-21 0,-1 21 16,-20 0-16,21 0 0,0 22 15,0-22-15,-1 0 0,1 21 0,0-21 16,21 22-16,0-22 0,0 21 0,-21-21 16,21 1-16,0-1 0,0 0 15,0 0-15,21 0 0,-21 0 0,21 1 16,0-22-16,1 0 0,-1 0 0,0 0 15,0 0-15,0 0 0,0 0 16,1 0-16,20 0 0,-21-22 0,0 22 16,0-21-16,1 0 0,-1 0 0,0 0 15,0-22-15,0 22 16,0-21-16,1 21 0,-22-22 0,0 22 16,0 0-16,0-21 0,0 21 0,0-1 15,0 1-15,0 0 16,-22 21-16,1 0 15,21 21-15,-21 0 0,0 1 16,21-1-16,0 0 0,-21 0 0,21 21 16,-21-20-16,21-1 0,0 21 0,0-21 15,0 22-15,0-22 0,0 0 16,0 0-16,0 0 0,0 0 0,21 1 16,0-1-16,0-21 0,0 21 15,0-21-15,1 0 0,-1 0 16,0 0-16,21 0 0,-21 0 0,22 0 15,-22 0-15,0-21 0,21 0 0,-20-1 16,20 1-16</inkml:trace>
  <inkml:trace contextRef="#ctx0" brushRef="#br0" timeOffset="20519.78">10350 4826 0,'0'0'0,"0"-21"15,-21 42 1,0 0-16,0 22 16,0-22-16,21 21 0,-21 22 15,-1-22-15,1 0 0,21 22 0,-21-22 16,21 0-16,-21 22 0,0-22 0,21 1 16,0-1-16,0 0 0,0-21 15,0 22-15,0-22 0,0 21 0,0-21 16,0 1-16,0-1 0,0 0 0,21 0 15,0-21-15,0 21 16,0-21-16,1 0 16,-1 0-16,0-21 0,-21 0 0,21 21 15,0-21-15</inkml:trace>
  <inkml:trace contextRef="#ctx0" brushRef="#br0" timeOffset="21448.19">10774 4763 0,'-21'42'15,"-1"-21"-15,1 21 16,21-20-16,-21 20 16,0 0-16,21 1 0,-21 20 0,0-21 15,21 1-15,-22-1 0,22 22 0,0-22 16,-21 0-16,21 1 0,-21-1 15,21 0-15,0-21 0,0 22 0,0-22 16,0 21-16,0-21 0,0 1 16,0-1-16,21 0 0,0-21 0,-21 21 15,22-21-15,-1 0 0,0 0 0,0 0 16,21 0-16,-20 0 0,-1-21 16,0 0-16,0 21 0,0-21 0,22-1 15,-22 1-15,0 0 0,0 21 0,-21-21 16,21 0-16,-21 0 15,21 21-15,-21-22 0,22 22 0,-22 22 47,-22-1-31,22 0-16,0 0 0,0 0 16,0 0-16,0 1 15,0-1-15,22-21 0,-1 0 16,0 0-16,0 21 0,0-21 0,0 0 15,22 0-15,-22 0 0,21 0 16,-21 0-16,22 0 0,-22-21 0,0 21 16,0-21-16,0-1 0,1 22 15,-1-21-15,0 0 0,-21 0 16,21 0-16,-21 0 0,0-1 16,0 1-16,21 21 0,-21-21 15,0 42 16,0 0-15,0 1-16,-21 20 0,21-21 16,-21 0-16,21 22 0,0-1 0,-21 0 15,21 1-15,-21-1 0,21 0 0,-22 1 16,22 20-16,0-21 0,0 1 16,0 20-16,0-20 0,0 20 15,0 1-15,0-1 0,0 1 0,0-22 16,0 21-16,0 1 0,0-1 15,0 1-15,0-1 0,0-20 0,0 20 16,0-20-16,0-1 0,22 21 0,-22-20 16,0-1-16,0 0 0,0-20 0,0 20 15,0-21-15,-22 0 0,1 0 16,0 1-16,0-1 0,0-21 0,0 0 16,-22 0-16,1 0 0,21-21 0,-22-1 15,1 1-15,0 0 0,-1 0 16,1 0-16,0-22 0,-1 1 0,1 0 15,21-1-15,0 1 0,0 0 16,-1-22-16,22 1 0,0-1 0,0 1 16,0-1-16,0-20 0,22 20 15,-1 1-15,0-1 0,0 1 0,21-1 16,1 22-16,-22-1 0,21-20 0,1 21 16,-1-1-16,0 1 0,-21 0 15,22-1-15,-1 1 0</inkml:trace>
  <inkml:trace contextRef="#ctx0" brushRef="#br0" timeOffset="22171.78">13017 5017 0,'0'0'0,"0"-22"16,0 1-16,0 0 15,-21 0-15,0 0 0,0 21 16,0-21-16,-22 21 0,22 0 16,0 0-16,-21 0 0,21 21 15,-22 0-15,22 0 0,-21 0 0,21 22 16,-22-1-16,22 0 0,0 1 16,0 20-16,0-21 0,21 1 0,-22-1 15,22 0-15,0 1 0,0-1 0,0 0 16,0 1-16,0-22 0,0 0 15,43 0-15,-22 0 0,0 1 0,0-1 16,22-21-16,-22 0 0,21 0 0,0 0 16,1 0-16,20 0 0,-20-21 15,20 21-15,-21-22 0,22 1 0,-22 0 16,1-21-16,20 21 0,-21-22 16</inkml:trace>
  <inkml:trace contextRef="#ctx0" brushRef="#br0" timeOffset="22683.59">13610 4614 0,'0'0'0,"0"-42"0,-21 21 0,0-21 0,0 20 15,-1 22-15,1 0 16,0 0-16,21 22 0,-21-1 0,0 0 16,0 21-16,-1 1 0,22-1 15,0 21-15,0 1 0,-21-22 0,21 22 16,0-1-16,0-20 0,0 20 15,0-21-15,0 1 0,0-1 16,0 0-16,0 1 0,0-22 0,0 21 16,0-21-16,0 1 0,0-1 0,0 0 15,-21-21 17,21-21-32,0 0 15,0-1-15,0 1 16,0 0-16,0 0 0,0-21 0,0 20 15,0 1-15,21-21 0,0 21 16,1-22-16,-1 22 0,0-21 16,21 21-16,-21 0 0,22-1 0,-1 1 15,-21 21-15,22 0 0,-1 0 16,0 0-16,-21 0 0,22 21 0,-22 1 16,21 20-16,-21-21 0,1 0 0,-1 22 15,-21-22-15,0 21 0,0-21 16,0 22-16,0-22 0,0 21 0,-21-21 15,-1 0-15,1 1 0,0-1 16,0 0-16,0 0 0,0-21 16,21 21-16,-22-21 0,22-21 47,22 21-47,-1-21 0</inkml:trace>
  <inkml:trace contextRef="#ctx0" brushRef="#br0" timeOffset="23232.28">14647 4995 0,'0'0'0,"0"-21"0,0 0 15,-21 0-15,0 21 0,0 0 16,0 0-16,-1 0 0,1 0 15,-21 0-15,21 0 0,-22 21 16,1 0-16,21 0 0,-21 1 0,-1 20 16,1-21-16,21 21 0,-22 1 0,22-22 15,-21 21-15,21 1 0,0-22 16,21 21-16,0-21 0,0 0 0,0 1 16,0-1-16,0 0 0,42 0 15,-21 0-15,0-21 0,0 0 0,22 0 16,-1 0-16,-21 0 0,22 0 0,-1 0 15,-21 0-15,21 0 0,1-21 16,-22 0-16,21 21 0,-21-21 0,22 0 16,-22-1-16,0-20 0,0 21 15,0-21-15,-21 20 0,22 1 16,-22-21-16,21 21 0,-21-22 0,0 22 16,0 0-16,0 0 15,-21 42 1,-1 0-16,22 0 0,-21 1 15,21-1-15,0 0 0,-21 21 0,21-21 16,0 1-16,0 20 0,0-21 16,0 0-16,0 0 0,0 1 0,0-1 15,0 0-15,21 0 0,0-21 16,22 21-16,-22-21 16,0 0-16,0 0 0,22 0 15,-22 0-15,21 0 0,-21-21 0,22 0 16,-22 21-16,21-21 0,-21 0 15,0-1-15,1 1 0,-1 0 0</inkml:trace>
  <inkml:trace contextRef="#ctx0" brushRef="#br0" timeOffset="23688.02">15113 5144 0,'0'0'0,"0"21"32,0 0-17,0 0-15,0 0 0,-21 0 16,21 1-16,0-1 0,0 0 0,0 0 15,0 0-15,-21 0 0,21 1 16,0-1-16,0 0 0,-22-21 16,22 21-16,-21-21 15,0 0 1,0-21 0,21 0-16,0 0 15,0-1-15,-21 1 0,21-21 16,0 21-16,0 0 0,0-22 0,0 22 15,21-21-15,0 21 0,21-22 16,-20 22-16,20-21 0,21 21 0,-20-1 16,-1 1-16,22 21 15,-1 0-15,-21 0 0,1 0 0,20 0 16,-20 21-16,-22 1 0,21-1 0,-21 0 16,0 21-16,1-21 0,-1 22 15,-21-22-15,21 21 0,-21-21 0,0 22 16,0-22-16,0 0 0,-21 0 0,0 0 15,-1 1-15,1-1 0,0 0 16,0 0-16,0-21 0,21 21 0,-21-21 16,-1 0-16,44 0 47,-1-21-47,0 21 0,0-21 0,0 21 15</inkml:trace>
  <inkml:trace contextRef="#ctx0" brushRef="#br0" timeOffset="24404.16">16489 5038 0,'0'0'16,"0"-21"-16,-21 21 15,-1-22-15,1 22 0,0 0 16,-21 0-16,21 0 0,-22 0 15,22 22-15,-21-22 0,-1 21 0,1 0 16,21 0-16,-21 21 0,-1-20 0,22-1 16,-21 21-16,21-21 0,-1 0 15,1 22-15,21-22 0,0 0 0,0 0 16,0 0-16,0 1 0,21-22 0,1 21 16,-1-21-16,21 0 0,-21 0 15,22 0-15,-1 0 0,-21 0 0,21 0 16,1 0-16,-1 0 0,-21 0 0,22-21 15,-22-1-15,21 22 0,-21-21 16,0 0-16,1 0 0,-1 0 0,-21 0 16,0-1-16,0 1 0,21 0 15,-21 0-15,0 0 0,0 0 16,-21 42 15,0 0-31,21 21 16,0-21-16,0 1 0,0-1 0,-22 21 15,22-21-15,0 22 0,-21-22 16,21 21-16,0 0 0,0 1 0,0-1 16,0 0-16,0 1 0,0 20 0,0-20 15,0-1-15,0 21 0,0 1 16,0-22-16,0 22 0,0-22 0,0 22 16,0-1-16,0 1 0,0-1 15,0 22-15,0-22 0,0 1 16,0-1-16,0 1 0,0-1 0,0 1 15,0-22-15,-21 0 0,0 1 0,21-1 16,-21 0-16,0-20 0,-1-1 0,1 0 16,-21 0-16,21-21 0,0 0 15,-22 0-15,1 0 0,21 0 0,-22-21 16,1 0-16,0 0 0,-1-22 0,22 1 16,-21 0-16,0-1 0,20 1 15,-20-22-15,21 1 0,0-1 0,21-20 16,0 20-16,0 1 0,0-1 0,0 1 15,0-1-15,21 1 0,0 20 16,21-20-16,-20 21 0,20-22 16,-21 22-16,21-1 0,1 1 0,-1-21 15,22 20-15,-22 1 0,21 0 0</inkml:trace>
  <inkml:trace contextRef="#ctx0" brushRef="#br0" timeOffset="25135.68">16827 5249 0,'22'0'16,"-1"0"-16,0-21 0,0 0 15,0 0-15,0 0 16,-21 0-16,0-1 15,0 1-15,0 0 0,0 0 16,0 0-16,-21 21 0,0-21 0,0 21 16,0 0-16,0 0 0,-1 0 15,-20 0-15,21 21 0,0-21 0,0 21 16,-1 0-16,1 21 0,0-20 16,0-1-16,21 21 0,-21-21 0,21 22 15,0-22-15,0 0 0,0 21 0,0-21 16,0 1-16,21-1 15,0 0-15,0-21 0,0 21 0,1 0 16,20-21-16,-21 0 0,0 0 0,22 0 16,-22 0-16,21 0 0,0 0 15,1 0-15,-1 0 0,-21-21 0,22 21 16,-1-21-16,0 0 0,1 0 0,-22-1 16,21 1-16,-21 0 0,0 0 15,22-21-15,-22-1 0,0 22 0,-21-21 16,21 21-16,-21-22 0,21 22 0,-21 0 15,0 0-15,-21 42 32,0 0-32,0 0 0,0 0 15,21 1-15,-21-1 0,21 0 0,-22 21 16,22-21-16,0 1 0,0-1 0,0 0 16,-21 0-16,21 0 0,0 0 15,0 1-15,0-1 16,0-42 15,0-1-15,0 1-16</inkml:trace>
  <inkml:trace contextRef="#ctx0" brushRef="#br0" timeOffset="25312.58">17357 4868 0,'0'0'0,"-22"0"0,1 0 16,0 0 0,21 22-1,0-1-15,0 0 16,0 0-16,21-21 0,0 21 16,1-21-16,-22 21 0,21-21 0</inkml:trace>
  <inkml:trace contextRef="#ctx0" brushRef="#br0" timeOffset="25840.27">17822 5186 0,'0'0'0,"-21"85"31,0-64-31,0 0 0,21 0 0,0 0 16,0 0-16,0 1 15,0-1-15,0 0 0,0 0 16,0 0-16,0-42 78,0 0-78,0 0 0,0 0 16,0-1-16,0-20 0,0 21 0,0 0 15,0-22-15,21 22 0,0-21 16,0 0-16,0 20 0,1-20 0,20 21 16,-21-21-16,21 20 0,-20 1 15,20 21-15,0 0 0,1 0 0,-1 0 16,-21 0-16,21 0 0,1 21 0,-1 1 16,0 20-16,-20-21 15,20 21-15,0 1 0,-21-1 0,22 0 16,-22-20-16,0 20 0,-21-21 0,0 21 15,0-20-15,0-1 0,0 21 16,0-21-16,-21 0 0,0-21 0,0 22 16,-1-1-16,1-21 0,-21 0 15,21 21-15,0-21 0,-1 0 0,1 0 16,21-21 15,21 21-31,1-21 16,20-1-16,-21 22 0,21-21 0</inkml:trace>
  <inkml:trace contextRef="#ctx0" brushRef="#br0" timeOffset="26691.38">19283 5101 0,'0'-42'15,"-21"42"-15,-22-21 16,22 21-16,0 0 0,-21-21 0,20 21 15,-20 0-15,21 0 0,-21 0 0,-1 21 16,22-21-16,-21 21 0,21 0 16,-22 0-16,22 22 0,-21-22 15,21 0-15,-1 21 0,22-21 0,0 1 16,0-1-16,0 21 0,0-21 16,0 0-16,0 1 0,22-1 0,-1 0 15,0 0-15,0 0 0,21-21 16,-20 21-16,20-21 0,0 22 0,-21-22 15,22 0-15,-1 0 0,-21 0 0,22 0 16,-22 0-16,21-22 0,-21 1 16,0 0-16,1 21 0,-1-21 0,-21 0 15,0 0-15,21-1 0,-21-20 0,21 21 16,-21 0-16,0 0 0,21 21 16,-21-22-16,0 1 15,0 42 1,0 1-1,0-1-15,-21 0 0,0 0 16,21 0-16,-21 22 0,21-22 0,0 21 16,0 0-16,0 1 0,-21-1 15,21 0-15,-22 1 0,22 20 0,-21-20 16,21-1-16,-21 21 0,21-20 16,-21 20-16,0-20 0,21 20 0,-21-21 15,21 22-15,0-1 0,-22 1 0,22 21 16,0-22-16,0 1 0,0 20 15,0-20-15,0 20 0,0-20 16,0-1-16,0 1 0,0-1 0,0 1 16,0-1-16,0 1 0,0-22 0,0 22 15,0-22-15,0 0 0,0 1 16,-21-1-16,0-21 0,0 0 0,21 1 16,-42-1-16,20-21 0,1 0 0,0 0 15,-21 0-15,21 0 0,-22 0 16,1-21-16,0-1 0,-1 1 0,1 0 15,0-21-15,-1-1 0,1 1 0,-22 0 16,22-1-16,0-20 0,-1 21 16,1-22-16,0 1 0,-1-1 15,22 1-15,0-1 0,21-21 0,0 22 16,0-22-16,0 1 0,0-1 16,21 21-16,22 1 0,-22-22 0,21 22 15,0-1-15,1-20 0,20 20 0,-20 1 16,20-1-16,-21 1 0,22-1 15,-1 1-15,-20-1 0,-1 22 0,22-1 16,-22 1-16,0 0 0,-21-1 16,22 22-16,-1 0 0,-21 0 0,0 0 15,1 0-15,-1 21 0,-42 0 32,-1 0-17,1 0-15</inkml:trace>
  <inkml:trace contextRef="#ctx0" brushRef="#br0" timeOffset="28104">571 7874 0,'0'0'0,"-21"-42"15,21 21 1,0-1-16,0 1 15,0 0-15,21 21 0,1-21 16,20 21-16,-21 0 0,21 0 0,1-21 16,-22 21-16,21 0 0,1 0 15,-1 0-15,-21 0 0,21 21 0,-20 0 16,20 0-16,-21 0 0,-21 1 16,0 20-16,0-21 0,0 21 15,0 1-15,-21-1 0,0 0 16,0-20-16,-22 20 0,1 0 0,0-21 15,-1 22-15,1-22 0,0 0 16,-1 0-16,22 0 0,-21-21 0,-1 0 16,22 0-16,-21 0 0,21 0 15,0 0-15,21-21 0,0 0 16,0 0-16,0 0 16,0 0-16,21-1 0,0 1 0,0 0 15,21 0-15,1 0 16,-1 0-16,0-1 0,1 1 0,-1 21 0,22 0 15,-22 0-15,21 0 16,-20 0-16,20 0 0,-20 0 0,20 21 16,-21 1-16,1 20 0,-1-21 15,0 0-15,-20 22 0,20-1 0,-21 0 16,-21 1-16,0-22 0,0 21 16,0 0-16,-42 1 0,21-22 0,-22 21 15,1 1-15,-22-22 0,22 21 16,-21-21-16,20 0 0,-20 1 0,-1-1 15,22 0-15,-22-21 0,22 0 16,-21 0-16,20 0 0,-20 0 0,20 0 16,1 0-16,0 0 0,21-21 15,-1 0-15,1 21 0,0-22 16,0 1-16,21 0 0,0 0 16,0 0-16,0 0 15,21-1-15,0 22 16,0-21-16,1 21 0,20-21 0,-21 21 15,0-21-15</inkml:trace>
  <inkml:trace contextRef="#ctx0" brushRef="#br0" timeOffset="28316.87">1651 8276 0</inkml:trace>
  <inkml:trace contextRef="#ctx0" brushRef="#br0" timeOffset="29308.02">3662 7514 0,'0'43'16,"0"-22"-16,0 0 0,0 21 0,0 1 16,0-1-16,0 0 0,0 22 0,-21-1 15,21 1-15,0-1 0,-22 1 16,22-1-16,-21 1 0,21-1 0,0-20 16,-21 20-16,0-21 0,21 1 0,-21-1 15,21-21-15,0 22 0,0-22 16,0 0-16,0 0 0,21-21 31,0 0-31,0-21 16,0 0-16,1 0 0,-22-1 0,21 1 15,0-21-15,0 0 0,0-1 16,0 1-16,1 0 0,-1-22 0,0 1 16,0 20-16,0-20 0,0 20 15,1 1-15,-1 21 0,0-21 0,0 20 16,0 1-16,0 21 15,1 0-15,-22 21 16,0 1-16,21-1 0,-21 21 0,21 0 16,-21-20-16,21 20 0,-21 0 0,0 1 15,0-1-15,0 0 16,21-21-16,-21 22 0,21-22 0,1 21 16,-22-21-16,21 1 0,0-1 0,0 0 15,0-21-15,0 0 0,1 0 16,20 0-16,-21 0 0,21 0 0,-20 0 15,20-21-15,0 0 0,1-1 0,-22 1 16,21-21-16,0 21 0,-20-22 16,-1 1-16,21 0 0,-21-1 0,0-20 15,1 21-15,-22-22 0,0 1 16,0 20-16,0-20 0,0 20 0,0 1 16,0-21-16,-22 41 0,1-20 15,0 21-15,0-21 0,-21 42 16,20-22-16,-20 22 0,0 0 0,-1 0 15,22 0-15,-21 22 0,21-1 0,0 0 16,-1 0-16,1 0 0,21 0 16,-21 1-16,21-1 0,0 0 0,0 21 15,0-21-15,21 1 0,0-1 16,1 0-16,-1 0 0,21 0 0,-21 0 16,22 1-16,-1-1 0</inkml:trace>
  <inkml:trace contextRef="#ctx0" brushRef="#br0" timeOffset="29695.79">4995 8234 0,'0'0'0,"21"0"0,1 0 16,-1-21-1,0 0-15,-21-1 16,21 22-16,0-21 0,-21 0 0,21 0 15,-21 0-15,0 0 0,22-1 16,-22 1-16,21 0 0,-21 0 16,0 0-16,0 0 0,0-1 0,0 1 15,0 0-15,-21 21 16,-1 0-16,1 0 0,0 0 16,0 0-16,0 21 0,-22 0 0,22 22 15,0-22-15,21 21 0,-21 1 16,0-22-16,0 21 0,21 0 0,0 1 15,0-1-15,0 0 0,0 1 0,0-22 16,0 21-16,0-21 0,21 1 16,0-1-16,0 0 0,0 0 0,0-21 15,22 0-15,-22 21 0,0-21 0,21 0 16,1 0-16,-1 0 16,0 0-16,1-21 0,-1 0 0,0 0 15,22 0-15,-22-1 0</inkml:trace>
  <inkml:trace contextRef="#ctx0" brushRef="#br0" timeOffset="30231.48">6011 7345 0,'0'0'0,"-21"-21"16,-42 21-16,41 0 15,1 42-15,21-21 0,-21 0 16,0 22-16,21-1 0,-21 22 15,21-22-15,0 0 0,0 22 0,0-22 16,0 22-16,0-1 0,0-21 16,0 22-16,0-1 0,0-20 0,0-1 15,0 0-15,0 1 0,0-22 0,0 21 16,0-21-16,0 1 0,0-1 16,0 0-16,0-42 31,0 0-31,0-1 15,0 1-15,0 0 0,0-21 0,0 21 16,21-22-16,0 1 0,0 21 0,0-22 16,1 1-16,-1 21 15,0-21-15,21 20 0,-21 1 0,22 0 16,-1 0-16,-21 21 0,22 0 0,-22 0 16,21 0-16,0 0 0,-20 21 15,20-21-15,-21 21 0,0 0 0,22 1 16,-22 20-16,0-21 0,-21 0 0,0 22 15,0-22-15,0 0 0,0 21 16,0-21-16,0 1 0,-42-1 0,20 0 16,1 0-16,-21 0 0,21 0 0,-22 1 15,1-22-15,0 21 0,21-21 0,-22 0 16,1 21-16,0-21 16,-1 0-16,22 0 0,0 0 0,-21 0 15,20 0-15,22-21 16,0 0-1,0-1-15,0 1 0</inkml:trace>
  <inkml:trace contextRef="#ctx0" brushRef="#br0" timeOffset="31123.97">7154 7599 0,'0'0'16,"0"21"-16,-21-21 0,21 21 15,21-21 17,0 0-32,1 0 0,-1 0 15,0 0-15,0 0 0,0 0 0,22 0 16,-1 0-16,0-21 0,1 0 0,-1 21 16,0-21-16,1 0 15,-1 21-15,0-22 0,-21 1 0,22 21 16,-22-21-16,-21 0 0,0 0 0,0 0 15,0-1-15,-21 1 16,0 21-16,-1-21 0,-20 21 0,0 0 16,-1 0-16,1 0 0,0 0 15,-1 21-15,22-21 0,-21 21 0,0 22 16,-1-22-16,22 0 0,-21 21 0,21-20 16,-1 20-16,1 0 0,0 1 15,21-22-15,-21 21 0,21 0 0,0-20 16,0 20-16,0-21 0,21 21 0,0-20 15,0-1-15,-21 0 16,43 0-16,-22 0 0,0 0 0,0-21 16,22 0-16,-22 0 0,21 0 0,0 0 15,-20 0-15,-1 0 0,21 0 16,-21 0-16,-21-21 16,-21 21-16,0 0 15,0 0-15,0 0 0,-22 0 16,22 0-16,-21 0 0,-1 0 0,22 0 15,-21 21-15,0 1 0,20-1 0,-20 0 16,21 0-16,-21 0 0,20 0 16,1 22-16,0-22 0,0 0 0,0 21 15,21-20-15,0-1 0,0 0 16,0 0-16,0 0 0,21 0 16,0-21-16,0 22 0,0-22 0,22 0 15,-22 0-15,0 0 0,21 0 0,1 0 16,-22 0-16,21 0 0,1-22 15,-1 22-15,21-21 0,-20 0 0,-1 0 16,0-21-16,22 20 0,-22-20 0</inkml:trace>
  <inkml:trace contextRef="#ctx0" brushRef="#br0" timeOffset="31439.79">8170 7133 0,'0'0'0,"-21"-21"0,-21 21 32,21 21-32,21 22 0,-22-1 0,1 0 0,21 1 15,-21-1-15,21 21 0,0 1 16,0-22-16,0 22 0,0-1 0,-21-20 16,21 20-16,0 1 0,-21-22 0,21 21 15,0-20-15,0 20 16,0-20-16,-21-1 0,21 0 0,0 1 15,0-1-15,0 0 0,0-21 0,0 1 16,0 20-16,0-21 0,0 0 16,21-21-1,0 0-15,0 0 16,0 0-16,-21-21 0,21 0 16,1 0-16,-22 0 0,21-1 0,-21-20 15</inkml:trace>
  <inkml:trace contextRef="#ctx0" brushRef="#br0" timeOffset="31855.44">8213 8086 0,'0'0'0,"0"42"16,0-21 0,0 0-16,21-21 15,0 0 1,0 0-16,0 0 0,0 0 0,1 0 15,-1 0-15,0 0 0,21-21 0,1 0 16,-22 0-16,21 21 0,-21-21 16,22 0-16,-22-1 0,0 1 0,0 0 15,0 0-15,-21-21 0,0 20 0,0 1 16,0 0 0,0 0-16,-21 21 0,0 0 0,0 0 15,0 0-15,-1 0 0,-20 0 0,21 0 16,0 21-16,0 0 0,-1 0 15,-20 1-15,42-1 0,-21 21 0,0-21 16,0 0-16,21 22 0,0-22 0,0 0 16,0 0-16,0 22 0,0-22 15,0 0-15,0 0 0,0 0 16,0 0-16,21 1 16,0-22-16,0 0 0,0 0 15,0 0-15,22 0 0,-22 0 0,21-22 16,1 1-16,-1 21 0,-21-21 15,21 0-15,1 0 0</inkml:trace>
  <inkml:trace contextRef="#ctx0" brushRef="#br0" timeOffset="32624.38">9080 7853 0,'0'0'0,"-21"0"15,21 21-15,-21-21 16,21 21-16,-21 0 0,21 1 15,0-1-15,0 0 0,0 0 0,0 0 16,0 0-16,0 22 0,0-22 16,0 0-16,0 0 0,0 0 15,0 1-15,0-1 0,0 0 0,0 0 16,0 0-16,0 0 0,0 1 16,-21-22 15,21-22-31,0 1 15,0 0-15,-21 0 16,21 0-16,0 0 0,0-22 0,0 22 16,0 0-16,0-21 0,0-1 0,21 22 15,0-21-15,-21 21 0,21-22 16,0 22-16,0 0 0,1 0 0,-1 0 16,0-1-16,0 1 0,0 21 15,0 0-15,1 0 0,-1 0 16,0 0-16,0 0 0,0 21 0,0 1 15,1-1-15,-1 0 0,0 0 0,0 0 16,0 0-16,0 1 0,-21-1 16,22 21-16,-1-21 0,-21 0 0,21 1 15,-21-1-15,0 0 0,0 0 0,0 0 16,0 0-16,0 1 0,0-1 16,0 0-16,-21-21 0,21 21 0,-21-21 15,-1 0-15,1 0 16,0 0-1,0 0 1,21-21-16,0 0 0,0 0 16,0-1-16,0 1 0,0 0 0,0-21 15,0 21-15,0-22 0,21 22 16,0-21-16,0 21 0,1-22 0,-1 22 16,21-21-16,-21 21 0,22-1 0,-1 1 15,0 0-15,1 21 0,-22 0 16,21 0-16,0 0 0,1 0 0,-22 0 15,21 0-15,-21 21 0,1 0 0,-1 1 16,0-1-16,0 0 0,0 21 16,-21-21-16,0 22 0,0-22 15,0 21-15,0-21 0,0 22 0,0-22 16,-21 0-16,0 0 0,0 22 16,0-22-16,-1-21 0,1 21 0,21 0 15,-21-21-15,21 21 0,21-42 31,0 0-15,1 0-16,-1 0 0</inkml:trace>
  <inkml:trace contextRef="#ctx0" brushRef="#br0" timeOffset="33064.12">10372 8043 0,'0'0'0,"21"0"31,0 0-31,0 0 16,0 0-16,0 0 0,1 0 16,-1-21-16,0 21 0,0-21 15,21 0-15,-20 21 0,-1-21 0,0 0 16,0-1-16,0 1 0,-21 0 0,21 21 15,-21-21-15,0 0 0,0 0 16,-21-1-16,0 22 16,0-21-16,0 21 0,0 0 0,-1 0 15,1 0-15,-21 0 0,21 0 0,-22 21 16,22 1-16,0-22 0,0 21 16,0 0-16,0 0 0,21 0 0,-22 22 15,22-22-15,0 0 0,0 21 0,0-21 16,0 1-16,0 20 0,22-21 0,-1 0 15,0 0-15,-21 1 0,21-1 16,0 0-16,0 0 0,1-21 0,-1 21 16,21-21-16,-21 0 0,22 0 0,-1 0 15,0 0-15,1 0 16,20 0-16,-21 0 0,1 0 0,-1 0 16,0-21-16,1 0 0,-1 21 0,0-21 15</inkml:trace>
  <inkml:trace contextRef="#ctx0" brushRef="#br0" timeOffset="33583.83">11197 7895 0,'0'0'0,"0"-42"0,0 21 0,0 0 16,0-1-16,-21 22 0,0 0 15,21 22 17,0-1-32,0 0 15,0 0-15,0 0 0,0 0 0,0 1 16,0 20-16,0-21 0,0 0 0,0 22 15,0-22-15,0 0 0,0 21 16,0-21-16,21 1 0,-21-1 0,0 0 16,0 0-16,0 0 0,0 0 15,-21-21 1,0 0 0,21-21-16,-22 0 15,22 0-15,0 0 16,0 0-16,0-1 0,0 1 15,0 0-15,0-21 0,22 21 0,-1-22 16,0 22-16,0-21 0,21-1 0,1 22 16,-1-21-16,0 21 0,1-22 15,-1 22-15,0 0 0,22 0 0,-22 21 16,22 0-16,-22 0 0,0 0 0,1 21 16,-1 0-16,-21 0 0,0 22 0,1-22 15,-1 21-15,-21 1 0,0-1 16,0 0-16,0 1 0,0-1 0,0-21 15,0 21-15,0-20 0,-21-1 0,21 21 16,0-21-16,-22 0 16,1 1-16,21-1 0,0 0 15,0-42 17,0 0-17,0-1-15,0 1 0,21 0 16,1-21-16</inkml:trace>
  <inkml:trace contextRef="#ctx0" brushRef="#br0" timeOffset="33903.65">12425 7133 0,'0'0'0,"0"-42"0,0 21 0,0 0 0,0-1 16,0 1-16,0 42 31,-21 1-31,21 20 0,0-21 16,0 21-16,0 1 0,-22 20 0,22 1 15,0-22-15,-21 22 0,21-1 16,-21 1-16,21-1 0,0 1 0,-21-22 16,21 21-16,-21-20 0,0 20 0,21-20 15,0-1-15,-22 0 0,22 1 16,-21-22-16,21 0 0,-21 21 15,21-21-15,0 1 0,-21-22 16,42-22 15,0 1-31</inkml:trace>
  <inkml:trace contextRef="#ctx0" brushRef="#br0" timeOffset="34399.73">12996 7705 0,'0'0'0,"0"-21"0,0-1 0,0 1 16,-21 21-16,0 0 16,0 0-16,0 0 0,-1 0 15,-20 0-15,21 0 0,-21 0 0,20 21 16,1 1-16,0-1 0,0 0 0,0 0 15,0 0-15,21 0 0,-22 1 16,22-1-16,0 0 0,0 0 16,0 0-16,0 0 0,22 1 15,-1-1-15,0-21 0,0 0 16,0 21-16,0-21 0,22 0 0,-22 21 16,0-21-16,21 0 0,-20 0 15,-1 0-15,0 21 0,0-21 16,0 0-16,0 0 0,-21 21 0,22 1 15,-22-1-15,0 0 16,0 0-16,0 0 0,-22 0 16,1 1-16,0-22 0,0 21 15,0-21-15,0 21 0,-22 0 0,22-21 16,-21 0-16,-1 21 0,22-21 0,-21 0 16,0 0-16,20 0 0,-20 0 15,0 0-15,21 0 0,-1 0 16,1 0-16,0 0 0,0 0 0,0 0 15,0 0-15,-1 0 0,22-21 32,0 0-32,0 0 15,0 0-15</inkml:trace>
  <inkml:trace contextRef="#ctx0" brushRef="#br0" timeOffset="34803.54">11853 7260 0,'0'0'0,"0"-21"15,21 0 1,22 21-16,-1 0 0,22-21 16,-1 21-16,1-21 0,-1 21 0,1-22 15,20 22-15,-20-21 0,-1 21 16,1 0-16,-1-21 0,1 21 16,-1 0-16,-20 0 0,-1-21 0,0 21 15,1 0-15,-22 0 0,21 0 16,-21 0-16,0-21 0,1 21 15,-44 0 32,1 0-47,0 0 0,0 0 16,0 0-16,0 0 16</inkml:trace>
  <inkml:trace contextRef="#ctx0" brushRef="#br0" timeOffset="36764.35">741 9927 0,'0'0'0,"0"-21"0,0 0 0,0 0 15,0 0-15,0-1 0,0 1 16,0 0-16,0 0 16,21 21-16,-21 21 15,21 0-15,-21 0 16,0 1-16,0 20 0,0 0 0,21 1 15,-21 20-15,0-21 0,0 22 16,0-22-16,0 22 0,0-1 0,0 1 16,-21-22-16,0 22 0,0-22 15,0 21-15,-1-20 0,-20-22 0,21 21 16,0-21-16,21 1 0,-21-1 16,21 0-16,-22-21 0,1 0 15,21-21 1,0 0-16,0-1 0,0 1 15,0 0-15,0 0 0,0 0 16,0-22-16,0 22 0,21 0 0,1 0 16,-1 0-16,0 0 0,0 21 15,21-22-15,-20 1 0,20 21 0,0 0 16,-21 0-16,22 0 0,-1 0 16,0 0-16,-20 0 0,20 0 0,0 0 15,1 0-15,-22 0 0,21 0 16,-21 0-16,0 0 0,22-21 0,-22 21 15,0-21-15,0 0 16,-21 0-16,0-1 16,0 1-16,0 0 15,0 0-15,0 0 0,0 0 0,-21-1 16,0-20-16,0 21 0,21 0 16,-21 0-16,21-1 0,0 1 0,-22 0 15,1 21-15,21-21 16,-21 21-16,21 21 15,-21 0-15,21 0 0,-21 1 16,21-1-16,0 21 0,0-21 0,0 22 16,-21-1-16,21-21 0,0 21 15,-22 1-15,22-1 0,0 0 0,0 1 16,0-1-16,-21-21 0,21 22 16,0-22-16,0 21 0,0-21 15,0 0-15,0 1 0,-21-1 16,21 0-16,0 0 0,0-42 47,0 0-47</inkml:trace>
  <inkml:trace contextRef="#ctx0" brushRef="#br0" timeOffset="37024.85">1672 10308 0,'0'-21'47,"21"0"31,0 21-78</inkml:trace>
  <inkml:trace contextRef="#ctx0" brushRef="#br0" timeOffset="41231.66">3831 9927 0,'0'-21'0,"0"0"0,0 0 16,0 0 0,0-1-16,0 1 0,0 0 0,0 0 15,0 0-15,0 0 16,0-1-16,0 1 0,-21 42 47,21 1-47,-21-1 0,21 21 15,-21-21-15,21 22 0,0-1 16,0 0-16,-22 22 0,22-22 0,-21 0 16,0 1-16,21 20 0,-21-20 0,0 20 15,0-21-15,-1 22 0,1-22 16,21 1-16,-21-1 0,21 0 16,-21-21-16,21 22 0,0-22 0,0 0 15,0 0-15,21-21 31,-21-21-31,0 0 0,21 21 0</inkml:trace>
  <inkml:trace contextRef="#ctx0" brushRef="#br0" timeOffset="41567.57">3704 9694 0,'0'0'0,"21"0"0,0 0 16,1 0-16,-1 0 0,0 0 15,0 0-15,21 0 0,-20 43 16,-1-22-16,21 0 0,-21 21 16,22 1-16,-22-1 0,0 0 0,21 1 15,-21-1-15,1 0 0,-1 1 0,0-1 16,-21 22-16,0-22 0,21 0 15,-21 1-15,0-22 0,0 21 0,0 0 16,0-20-16,0 20 0,0-21 16,0 0-16,0 0 0,0 1 15,0-1-15,-21-21 0,21 21 0,-21-21 16,0 0-16,-1 0 16,1 0-1,0 0-15</inkml:trace>
  <inkml:trace contextRef="#ctx0" brushRef="#br0" timeOffset="42248.17">3471 10456 0,'0'0'0,"-21"0"0,21-21 16,0 0-1,21 21-15,0 0 0,1-21 16,-1 21-16,21-21 0,0 0 15,1 21-15,-1-22 0,0 1 0,22 21 16,-22-21-16,22 0 0,-22 0 0,22 21 16,-1-21-16,-21-1 0,22 1 15,-1 0-15,-20 21 0,-1-21 0,22 0 16,-22 21-16,-21-21 0,21-1 0,-20 22 16,-1 0-16,0 0 0,-21-21 15,21 21-15,-21 21 16,0 1-1,0-1-15,0 0 16,-21 0-16,21 0 0,0 0 0,0 22 16,0-22-16,0 0 0,-21 21 0,21-20 15,0-1-15,0 21 0,0-21 16,0 0-16,0 1 0,0-1 0,0 0 16,21-21-16,-21 21 0,21-21 15,0 21-15,0-21 0,1 0 16,-1 0-16,0 0 0,0-21 15,0 21-15,0-21 16,1 0-16,-1 0 0,0-1 0,0 1 16,0-21-16,0 21 0,-21 0 15,22-22-15,-1 22 0,0-21 0,-21 21 16,0-1-16,0-20 0,0 21 16,0 0-16,0 0 0,0-1 15,0 44 1,0-1-1,0 0-15,0 0 0,0 21 16,0-20-16,0-1 0,0 0 0,0 21 16,0-21-16,0 1 0,0 20 15,0-21-15,0 0 0,0 0 0,0 1 16,21-1-16,0 0 0,-21 0 0,21 0 16,1-21-1,-1 0-15,0 0 0,0 0 16,0 0-16,0 0 0,1-21 15,-1 0-15,0 0 0,0 0 16,0-1-16,0 1 0,1-21 0</inkml:trace>
  <inkml:trace contextRef="#ctx0" brushRef="#br0" timeOffset="42529.02">5419 9652 0,'0'0'0,"0"-21"31,0 42-31,0 0 0,0 0 16,0 1-16,0 20 0,-22-21 0,22 21 15,0 1-15,0-1 0,0 0 0,0 1 16,0-1-16,0 0 0,0 1 16,0-1-16,-21-21 0,21 22 0,0-1 15,-21-21-15,21 21 0,0 1 0,0-22 16,0 0-16,0 0 0,0 0 15,0 1-15,0-1 0,0 0 16,21-21-16,0 0 16,1 0-16,-1-21 0,0 0 15,0-1-15,0 1 0</inkml:trace>
  <inkml:trace contextRef="#ctx0" brushRef="#br0" timeOffset="42951.77">5905 10033 0,'-21'64'15,"21"-43"1,-21 0-16,21 0 0,-21 21 0,21-20 16,0-1-16,0 21 0,0-21 0,0 22 15,0-22-15,0 21 0,0-21 16,0 0-16,0 1 0,21-1 0,0 0 15,0-21-15,1 0 0,-1 21 16,0-21-16,0 0 0,0 0 0,22 0 16,-22 0-16,0-21 0,0 0 0,0 0 15,0 21-15,1-43 0,-22 22 16,21 0-16,-21-21 0,21 20 0,-21-20 16,0 21-16,0-21 0,0 20 0,0-20 15,0 21-15,-21-21 0,0 20 16,-1 1-16,1 0 0,0 0 15,0 0-15,0 21 0,0 0 0,-1 0 16,1 0-16,0 0 0,0 0 0,0 0 16,0 0-1,21 21-15,0 0 16,-22-21 15</inkml:trace>
  <inkml:trace contextRef="#ctx0" brushRef="#br0" timeOffset="43215.69">5376 9843 0,'0'0'0,"43"-22"31,-1 1-31,0 21 15,1 0-15,20-21 0,-21 0 16,22 21-16,-22-21 0,22 21 0,-1-21 16,-20 21-16,20-22 0,-21 22 0,1 0 15,-22-21-15,21 21 0,-21 0 16,1 0-16,-1 0 0,0 0 16,0 0-16</inkml:trace>
  <inkml:trace contextRef="#ctx0" brushRef="#br0" timeOffset="44607.5">7493 9991 0,'-21'0'15,"21"-21"17,21-1-17,0 22-15,0-21 0,0 21 0,1-21 16,-1 21-16,0-21 0,21 0 15,-21 21-15,1-21 0,-22-1 0,21 1 16,0 0-16,-21 0 16,0 0-16,-21 0 0,0 21 15,-1-22-15,1 1 0,0 21 0,-21 0 16,21 0-16,-22 0 0,22 0 16,-21 0-16,21 0 0,-1 0 15,-20 0-15,21 0 0,0 21 0,0 1 16,-1-1-16,1-21 0,21 42 15,0-21-15,0 0 0,0 1 0,0 20 16,0-21-16,0 21 0,21-20 0,1 20 16,20-21-16,-21 0 0,21 22 15,1-22-15,-1 21 0,0-21 0,1 0 16,-1 22-16,0-22 0,-20 0 0,20 21 16,-21-20-16,0-1 0,0 21 15,-21-21-15,0 0 0,0 1 16,0 20-16,-42-21 0,21 0 0,-21 0 0,-1 1 15,1-22-15,-22 21 16,22 0-16,-21-21 0,20 0 0,-20 0 16,-1 0-16,1 0 0,20 0 0,-20 0 15,21-21-15,-1 0 0,-20-1 16,20 1-16,22 0 0,-21 0 0,0-21 16,20-1-16,1 1 0,-21 0 0,21-1 15,0 22-15,21-21 0,0-1 16,0 1-16,0 0 0,0 21 0,0-22 15,0 22-15,0 0 0,0 0 0,21 21 16,0 0-16,0 0 0,0 0 16,0 21-16,1-21 0,-1 42 15,0-21-15,0 1 0,21-1 16,-20 21-16,-1-21 0,-21 22 16,21-22-16,0 21 0,0 0 0,0-20 15,1 20-15,-1-21 0,0 21 0,0-20 16,0 20-16,0-21 0,1 0 15,20-21-15,-21 21 0,0 1 0,0-22 16,22 0-16,-22 0 0,21 0 0,1 0 16,-22 0-16,21-22 0,0 22 15,-20-21-15,20 0 0,0 0 0,1 0 16,-22-22-16,21 22 0,0 0 0,-20-21 16,-1 21-16,21-22 0,-21 22 15,0 0-15,1 0 0,-22 0 16,0-1-16,21 1 0,-21 0 0,21 21 15,-21-21-15,0 42 32,0 0-32,-21 0 15,21 1-15,-21-1 0,21 0 16,0 0-16,0 0 0,0 0 0,0 1 16,0 20-16,0-21 0,0 0 0,0 0 15,0 1-15,21-22 0,0 21 16,0-21-16,0 21 15,0-21-15,1 0 0,-1 0 0,0 0 16,0 0-16,21-21 0,-20 0 16,-1 21-16,0-22 0,0 1 15,0-21-15,0 21 0,1 0 0,-1-1 16,0-20-16,0 21 0,-21-21 0,21 20 16,-21 1-16,21 0 0,-21 0 15,22 0-15,-22 0 0,0-1 16,0 44-1,0-1 1,0 0-16,0 0 0,0 0 16,0 0-16,0 1 0,0-1 15,0 0-15,0 0 0,0 0 16,0 0-16,0 1 0,0-1 0,0 0 16,0 0-16,0 0 0,0 0 15,0 1-15,21-22 0,0 0 16,0 0-16,0 0 0,0 0 0,22 0 15,-1 0-15,-21 0 0,22 0 0</inkml:trace>
  <inkml:trace contextRef="#ctx0" brushRef="#br0" timeOffset="45316.09">9250 10075 0,'0'0'0,"0"-21"0,0 0 0,-21 0 16,-1 0-16,1 21 0,0 0 15,0-21-15,0 21 0,0 0 16,-1 0-16,1 0 0,-21 0 0,21 21 16,0 0-16,-1-21 0,1 21 0,-21 0 15,42 0-15,-21 1 0,0-1 16,-1 0-16,22 0 0,-21 0 0,21 0 16,0 1-16,0-1 0,0 0 0,0 0 15,0 0-15,0 0 16,21-21-16,1 0 0,-1 22 0,0-22 15,0 0-15,21 0 0,-20 0 16,-1 0-16,21-22 0,-21 22 16,22-21-16,-22 0 0,0 21 0,0-21 15,0 0-15,0 0 0,1 21 0,-1-22 16,-21 1-16,0 0 0,21 21 0,-21-21 16,21 21-16,-21-21 15,0 42 16,0 0-15,0 0-16,0 0 0,0 22 0,0-22 16,0 21-16,0 1 0,0-1 15,0 0-15,0 1 0,0 20 0,0-21 16,0 22-16,0-22 0,0 22 16,0-22-16,0 22 0,0-1 0,0-21 15,0 22-15,0-1 0,0 1 0,0-1 16,0 1-16,0-1 0,0 1 15,0-22-15,0 22 0,0-22 0,0 22 16,-21-22-16,21 0 0,-21 1 0,0-22 16,21 21-16,-22-21 0,1 0 0,0 1 15,0-1-15,0-21 0,0 0 16,-1 0-16,1 0 0,0-21 0,-21-1 16,21 1-16,-1 0 0,-20 0 15,21-21-15,0-1 0,0 1 0,-1-22 16,22 1-16,-21-1 0,21 1 15,0-1-15,0-20 0,0 20 0,21 1 16,1-22-16,-1 22 0,0-1 0,21 1 16,22-64-16,-43 84 15,21 1-15,1-22 0,-1 22 0,0 0 16,-21-1-16,22 22 0,-1-21 0,0 0 16,-20 20-16,20 1 0,0-21 15</inkml:trace>
  <inkml:trace contextRef="#ctx0" brushRef="#br0" timeOffset="46103.46">10245 10118 0,'0'0'16,"0"-21"-16,0-43 15,-22 43-15,1 0 0,0 0 0,0-1 16,0 1-16,0 0 0,-1 21 16,1 0-16,-21 0 0,21 0 0,-22 0 15,22 21-15,-21-21 0,0 21 16,-1 1-16,1 20 0,21-21 16,-22 0-16,22 22 0,0-22 0,0 21 15,0-21-15,21 0 0,-21 22 0,21-22 16,0 0-16,0 0 0,0 0 15,21 1-15,0-1 0,0-21 0,0 0 16,0 21-16,22-21 0,-22 0 0,21 0 16,1 0-16,-1 0 0,0-21 15,-21 0-15,22 21 0,-1-22 0,0 1 16,-20 0-16,20 0 0,-21 21 0,0-21 16,0 0-16,1-1 15,-1 1-15,0 21 0,-21-21 0,21 0 16,-21 42 15,0 0-15,0 0-16,0 1 0,0 20 0,0-21 15,0 21-15,0 1 0,0 20 0,0-20 16,0 20-16,0-21 0,0 22 16,0-1-16,0 1 0,21-22 0,-21 22 15,0-1-15,0 1 0,0-1 16,0 1-16,0-1 0,0 1 0,0-1 15,0 1-15,0 20 0,0-41 16,0 20-16,0 1 0,0-22 0,0 22 16,0-22-16,0 0 0,0 1 0,0-1 15,0-21-15,0 0 0,0 0 16,-21 1-16,0-22 0,0 0 0,0 0 16,-1 0-16,1 0 0,0-22 0,-21 1 15,21 0-15,-22 0 0,22-21 0,0-1 16,-21 1-16,20 0 0,1-22 15,0 22-15,0-22 0,21 1 0,0-22 16,0 22-16,0-22 0,0 21 16,0 1-16,0-22 0,0 22 0,21-1 15,0 1-15,0-1 0,1 1 16,-1-1-16,0 22 0,21-22 0,-21 22 16,22 0-16,-22-22 0,21 22 0,-21 21 15,22-22-15,-22 1 0,21 21 16,-21 0-16,1-22 0,20 22 0,-21 0 15,0 0-15,0 0 0</inkml:trace>
  <inkml:trace contextRef="#ctx0" brushRef="#br0" timeOffset="46808.05">10583 10075 0,'21'0'16,"1"0"-1,-1 0-15,0 0 0,0 0 16,0-21-16,0 21 0,-21-21 16,22 21-16,-1-21 0,0 21 0,-21-21 15,0 0-15,0-1 0,0 1 16,0 0-16,0 0 16,-21 0-16,0 21 0,-1 0 0,1 0 15,0 0-15,0 0 0,0 0 16,0 21-16,-1 0 0,1 0 15,0 0-15,0 1 0,21-1 0,0 0 16,-21 21-16,21-21 0,0 22 0,0-22 16,0 0-16,0 0 0,0 22 15,0-22-15,0 0 0,21 0 0,0 0 16,0-21-16,0 21 0,1-21 0,-1 0 16,0 22-16,21-22 0,-21 0 15,22 0-15,-1 0 0,0 0 0,-20-22 16,20 22-16,0-21 0,1 0 0,20 21 15,-21-21-15,1 0 0,-1 0 16,0-1-16,-20-20 0,20 21 0,-21 0 16,21-22-16,-20 22 0,-1 0 0,0-21 15,0 21-15,-21-1 16,0 1-16,0 0 0,-21 21 16,0 0-16,0 0 0,-1 0 15,1 0-15,0 21 0,0 0 16,21 1-16,0-1 0,-21 0 0,21 0 15,0 0-15,0 0 0,0 22 0,21-22 16,-21 0-16,21 0 0,0 0 16,0 1-16,1-1 0,-22 0 0,21 0 15,0 0-15,0 0 0,0 1 16,-21-1-16,21-21 0,-21 21 16,-21-21 15,0 0-31,0 0 0,0 0 0,-22 0 15,22 0-15,-21 0 0,21 0 16,0 0-16,-22-21 0,22 21 0,0 0 16,21-21-16,0-1 0,0 1 15,0 0 1,21 21-16,-21-21 0,21 0 16,22 0-16,-22-1 0</inkml:trace>
  <inkml:trace contextRef="#ctx0" brushRef="#br0" timeOffset="47159.41">11896 9356 0,'0'0'16,"-22"-21"-16,1-1 0,0 22 15,0 0-15,0 0 16,0 22-16,-1-1 0,22 21 15,-21-21-15,21 22 0,0 20 0,0-21 16,-21 22-16,21-22 16,-21 22-16,21-1 0,0 1 0,0-22 15,-21 22-15,21-22 0,-21 0 0,21 1 16,0-1-16,0 0 0,0-21 16,0 22-16,0-22 0,0 0 0,0 0 15,0 0-15,0 1 0,21-22 16,0 0-16,0 0 0,0 0 15,22 0-15,-22-22 0,0 1 16,0 0-16,21 21 0,-20-21 0,20-21 16,-21 20-16,0 1 0,22 0 15,-22 0-15,0-21 0,0 20 0,0 1 16</inkml:trace>
  <inkml:trace contextRef="#ctx0" brushRef="#br0" timeOffset="47348.3">12150 9970 0,'0'-22'0,"0"44"0,-22-22 31,22 21-16,-21-21-15,0 21 0,21 21 16,0-21-16,-21 1 0,0-1 0,21 0 16,-21 0-16,21 0 0,0 0 0,0 22 15,0-22-15,0 0 0,0 0 16,0 0-16,21 1 16,0-22-16,0 0 0,0 0 0,0 0 15,1 0-15,20 0 0,-21 0 0,21 0 16,1-22-16,-22 1 0,21 21 15</inkml:trace>
  <inkml:trace contextRef="#ctx0" brushRef="#br0" timeOffset="48155.83">12721 9948 0,'-85'-21'31,"85"42"-31,-21 1 16,0-1-16,21 0 0,-21 0 0,0 0 15,21 0-15,-21 1 0,21-1 0,0 0 16,0 0-16,0 0 0,0 22 0,0-22 16,0 0-16,0 0 0,0 0 15,0 0-15,0 1 16,21-1-16,0-21 0,0 0 0,-21 21 16,21-21-16,0 0 0,1 0 15,-1 0-15,0 0 0,0 0 16,-21-21-16,21 0 0,0-1 15,-21 1-15,0 0 0,0 0 0,0 0 16,0 0-16,-21-1 0,0 1 16,21 0-16,-21 0 0,0 0 0,0-22 15,-1 22-15,1 0 0,21 0 0,0 0 16,-21 0-16,21-1 0,0 1 16,0 0-16,0 0 0,0 0 15,21 21-15,0-21 0,22-1 16,-22 22-16,21-21 0,1 21 15,-22 0-15,21 0 0,0 0 0,1 0 16,-1 0-16,0 21 0,1 1 0,-22-1 16,21 0-16,-21 0 0,1 21 0,20-20 15,-42-1-15,21 21 0,0-21 16,-21 22-16,0-22 0,0 0 0,0 0 16,0 0-16,0 22 0,0-22 15,0 0-15,0 0 0,0 0 16,0 0-16,0-42 47,-21 21-32,21-21-15,0 0 0,0 0 0,0 0 16,0-1-16,0 1 0,0-21 0,0 21 16,21-22-16,0 1 0,1 0 15,-1-1-15,21 1 0,-21 21 0,22-21 16,-22-1-16,21 22 0,0 0 0,1 0 15,-1 21-15,0 0 0,-20 0 16,20 0-16,-21 21 0,21 0 0,-20 0 16,-1 0-16,-21 22 0,0-22 15,0 21-15,0 1 0,0-22 0,0 21 16,0-21-16,0 22 0,0-22 16,0 0-16,-21 0 0,-1 0 0,22 0 15,-21 1-15,0-1 0,0 0 0,0 0 16,0 0-16,-1-21 15,44 0 17,-1-21-32,0 0 0,0 0 15,0 0-15</inkml:trace>
  <inkml:trace contextRef="#ctx0" brushRef="#br0" timeOffset="48660.55">14605 9737 0,'0'0'0,"-42"0"31,20 0-31,1 0 0,0 0 0,-21 0 16,21 0-16,-22 0 0,22 0 0,-21 21 15,21-21-15,-22 21 0,22 0 16,0-21-16,0 21 0,0 1 15,-1-1-15,22 0 0,0 0 16,22 0 0,-1-21-16,0 0 0,0 0 0,21 0 15,1 0-15,-22 0 0,21 0 0,-21 21 16,22-21-16,-22 0 0,0 22 16,0-22-16,0 0 0,1 0 0,-22 21 15,21 0-15,0 0 16,-21 0-16,21 0 0,0 1 15,-21-1-15,21 0 16,-21 0-16,0 0 0,0 0 16,0 1-16,0-1 0,0 0 15,-21 0-15,0-21 0,0 21 16,0-21-16,-22 21 0,1 1 0,21-22 16,-21 0-16,-1 0 0,1 0 0,-22 0 15,22 0-15,0 0 0,21 0 0,-22 0 16,1 0-16,21 0 0,0 0 15,-22-22-15,22 22 0,0 0 0,21-21 16,-21 21-16,21-21 0,-21 0 0,-1 0 16,22 0-16,0-1 15,0 1-15,0 0 0</inkml:trace>
  <inkml:trace contextRef="#ctx0" brushRef="#br0" timeOffset="48988.35">12594 9356 0,'0'0'0,"0"-21"0,-21 21 0,0 0 15,21-22 1,-21 22 46,-1 0-62,1 0 16</inkml:trace>
  <inkml:trace contextRef="#ctx0" brushRef="#br0" timeOffset="49268.19">11388 9758 0,'0'0'15,"21"0"1,0 0-16,0 0 0,0 0 0,0 0 16,1 0-16,-1 0 0,0 0 15,21 0-15,-21 0 0,1 0 0,-1 0 16,0 0-16,21 0 0,-21-21 15,1 21-15,-1 0 16,-42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7:52:56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5165 0,'21'0'16,"1"0"-16,-1 0 0,0 0 15,0 0-15,0-21 16,0-1-16,1 22 0,-1-21 16,-21 0-16,21 0 0,0 0 0,0 0 15,-21-1-15,0 1 16,0 0-16,0 0 0,0 0 15,0 0-15,-21 21 16,-21 0-16,21 0 0,-22 0 16,22 21-16,-21 0 0,-1 0 0,1 0 15,21 0-15,-21 22 0,-1-22 16,22 21-16,0-21 0,-21 1 0,20 20 16,1-21-16,0 0 15,21 0-15,0 1 0,0-1 0,0 0 16,0 0-1,21-21-15,0 21 16,1-21-16,-1 0 0,21 0 16,-21 21-16,0-21 0,1 0 15,-1 0-15,21 22 0,-21-22 0,22 0 16,-22 21-16,21-21 0,-21 21 16,22-21-16,-22 21 0,0-21 0,0 21 15,0 0-15,-21 1 16,0-1-16,0 0 0,-21 0 15,0 0-15,-21 0 0,-1 1 16,1-1-16,0-21 0,-1 21 0,1-21 16,21 0-16,-22 0 15,1 0-15,0 0 0,-1 0 0,22 0 16,-21-21-16,0 0 0,20 21 16,1-22-16,0 1 0,-21 21 15,21-21-15,21 0 0,-22 21 0,22-21 16,-21 21-16,21-21 15,21-1 1,1 22-16,-1 0 16,0 0-16,0 0 0,21 0 0,-20 0 15,-1 0-15</inkml:trace>
  <inkml:trace contextRef="#ctx0" brushRef="#br0" timeOffset="547.67">2455 5249 0,'0'0'0,"21"0"16,-21-21-16,0 42 46,0 1-46,0-1 0,-21 0 16,21 0-16,0 0 0,0 0 0,0 22 16,0-22-16,0 0 0,0 21 15,0-20-15,0-1 0,21 0 0,-21 0 16,22 0-16,-1 0 0,0 1 16,0-22-16,0 0 0,22 0 0,-22 0 15,0 0-15,0 0 0,21 0 16,-20 0-16,-1-22 0,0 1 0,0 0 15,0 0-15,0 0 16,1 0-16,-1-1 0,-21-20 0,0 21 16,21 0-16,-21-22 0,0 22 15,0 0-15,0-21 0,0 21 0,0-1 16,0 1-16,0 0 0,0 0 16,0 42 15,0 0-31,0 0 0,0 1 0,0 20 15,0-21-15,0 0 0,0 22 0,0-22 16,0 0-16,0 0 0,0 0 16,0 0-16,0 1 0,0-1 0,0 0 15,0 0-15,21-21 16,0 21-16,0-21 0,1 0 16,-1 0-16,0 0 15,-21-21-15,21 0 0</inkml:trace>
  <inkml:trace contextRef="#ctx0" brushRef="#br0" timeOffset="1327.61">3260 5144 0,'0'21'16,"0"0"-16,0 0 15,0 0-15,0 0 0,0 1 16,0-1-16,0 0 0,0 0 0,0 0 16,0 0-16,0 1 0,0 20 15,0-21-15,0 0 0,0 0 0,0 1 16,0-1-16,0 0 16,0 0-16,0-42 46,0 0-30,0 0-16,0-1 0,0 1 16,0 0-16,0 0 0,0 0 15,0 0-15,0-22 0,0 22 0,0 0 16,0-21-16,21 20 0,0 1 16,0 0-16,0 0 0,0 0 0,22 21 15,-22-21-15,0 21 0,21 0 16,-20 0-16,-1 0 0,21 0 0,-21 0 15,22 0-15,-22 21 0,0 0 16,0 0-16,21 0 0,-42 0 0,22 1 16,-1 20-16,-21-21 0,0 0 0,0 0 15,0 22-15,0-22 16,0 0-16,0 0 0,0 0 0,0 1 16,-21-1-16,21 0 0,-22-21 15,22 21-15,-21-21 0,0 0 16,0 0-1,21-21-15,0 0 0,0 0 16,0-1-16,0 1 0,0 0 16,0 0-16,0 0 0,0-22 0,0 22 15,21 0-15,0-21 0,0 21 0,1-22 16,-1 22-16,21 0 0,-21-21 16,0 20-16,1 22 0,20-21 0,-21 0 15,0 21-15,22 0 16,-22 0-16,0 0 0,0 21 0,0 0 15,0 1-15,1-1 0,-1 0 16,-21 21-16,0-21 0,21 1 0,-21-1 16,0 21-16,0-21 0,0 0 0,0 1 15,0 20-15,0-21 0,0 0 16,0 0-16,0 1 0,0-1 16,-21-21-16,21 21 15,0-42 16,0 0-31</inkml:trace>
  <inkml:trace contextRef="#ctx0" brushRef="#br0" timeOffset="1927.56">4403 4763 0,'0'0'0,"-22"42"31,22-21-31,0 0 0,0 22 0,0-1 16,0 0-16,0 1 0,0-1 0,0 0 15,0 1-15,0-1 0,0 0 16,0 1-16,22-22 0,-22 21 0,0-21 15,0 0-15,0 1 0,0-1 16,0 0-16,0 0 0,0 0 16,0-42 15,0 0-31,0 0 16,0 0-16,0-1 15,21 1-15,-21 0 0,0 0 0,21 0 16,0 0-16,0-1 0,0 1 0,1 0 15,-1 0-15,0-21 0,21 42 16,-21-22-16,22 1 0,-22 21 0,21 0 16,1 0-16,-1 0 0,-21 0 15,21 0-15,1 21 0,-22 1 0,0-1 16,0 0-16,0 0 0,1 21 16,-22-20-16,21-1 0,-21 21 0,0-21 15,0 22-15,0-22 0,-21 21 0,-1-21 16,1 0-16,0 1 0,0-1 15,-21 0-15,-1 0 0,22 0 16,-21 0-16,21-21 0,-22 0 0,22 22 16,0-22-16,-21 0 0,20 0 15,1 0-15,0 0 0,0 0 16,21-22-16,0 1 16,0 0-16,0 0 15,0 0-15,0 0 16</inkml:trace>
  <inkml:trace contextRef="#ctx0" brushRef="#br0" timeOffset="2068.48">5249 5038 0,'0'0'0,"0"-21"0</inkml:trace>
  <inkml:trace contextRef="#ctx0" brushRef="#br0" timeOffset="2624.35">5355 5186 0,'21'0'15</inkml:trace>
  <inkml:trace contextRef="#ctx0" brushRef="#br0" timeOffset="3904.55">5292 5292 0,'21'-21'16,"-21"-1"0,0 1-1,0 0-15,0 0 16,0 0-16,0 0 15,0 42 32,0 0-47,0 0 0,0 0 0,-21 0 16,21 1-16,-22-1 0,22 0 16,0 0-16,0 0 0,0 0 0,-21 1 15,21-1-15,0 0 0,0 0 0,0 0 16,0 0-16,0 1 15,0-1 1,21-21-16,1 0 16,-1 0-16,0 0 15,-21-21-15,21-1 0,0 22 0,0-21 16,1 0-16,-1 0 0,0 0 16,0-22-16,0 22 0</inkml:trace>
  <inkml:trace contextRef="#ctx0" brushRef="#br0" timeOffset="4363.64">5249 4805 0,'0'0'16,"0"21"-16,-21 0 0,21 0 0,-21 1 0,21-1 15,0 0-15,0 0 16,0 0-16,0 0 0,21 1 31,0-22-31,0 0 16,1 0-16,-1 0 0,0 0 0,0-22 15,0 22-15,-21-21 0,21 0 16,1 21-16,-1-21 0,-21 0 0,0 0 16,0-1-16,0 1 0,0 0 15,-21 0-15,-1 0 0,1 21 16,-21 0-16,21 0 0,0 0 0,-1 0 16,1 0-16,0 0 0,0 21 15,0 0-15,21 0 16,-21 0-16,21 1 15,0-1-15,0 0 16,0 0-16,21-21 16,0 0-16,0 0 15</inkml:trace>
  <inkml:trace contextRef="#ctx0" brushRef="#br0" timeOffset="4780.41">6011 4487 0,'-21'0'0,"0"0"16,21 22-16,0-1 15,-21-21-15,21 42 0,0-21 0,-21 0 16,21 22-16,0-22 0,-22 21 0,22 1 16,0-1-16,0 21 0,-21-20 15,21-1-15,-21 22 0,21-22 0,0 0 16,0 1-16,0-1 0,0-21 16,0 21-16,0-20 0,0 20 0,0-21 15,0 0-15,0 0 16,0 1-1,21-22-15,0 0 16,1 0-16,-1-22 16,0 22-1,-21-21-15,0 0 0,21 21 16,-21-21-16,0 0 0,0 0 16,0-1-16</inkml:trace>
  <inkml:trace contextRef="#ctx0" brushRef="#br0" timeOffset="5015.28">5651 5059 0,'-42'0'16,"63"0"-16,0 0 0,1 0 15,-1 0-15,0 0 0,0 0 16,21 0-16,-20 0 0,-1 0 0,0-21 15,0 21-15,21-21 0,-20 21 0,-1 0 16,0-22-16,0 22 16,0 0-1,0-21 1</inkml:trace>
  <inkml:trace contextRef="#ctx0" brushRef="#br0" timeOffset="5392.06">6731 4614 0,'0'-21'31,"-21"21"-16,0 0-15,-1 0 0,1 0 16,21 21-16,0 1 0,-21-1 16,0 0-16,21 0 0,0 0 0,-21 22 15,21-1-15,-21 0 0,21 1 0,0-1 16,0-21-16,0 21 0,0 1 16,0-1-16,0 0 0,0-20 0,0-1 15,0 21-15,0-21 0,0 0 16,0 1-16,0-1 0,21 0 0,0 0 15,0 0 1,0-21-16,0 0 16,1 0-1,-1 0-15,0-21 16,0 21-16</inkml:trace>
  <inkml:trace contextRef="#ctx0" brushRef="#br0" timeOffset="5795.34">7197 4593 0,'0'0'0,"21"0"0,0 0 15,0 0-15,0 0 16,0 0-16,-21 21 0,22 1 16,-1-22-16,-21 21 0,21 0 15,0 0-15,0 0 0,-21 0 0,21 22 16,-21-22-16,22 21 0,-22 1 16,0-22-16,0 21 0,0 0 0,21 1 15,-21-22-15,0 21 0,0 1 16,0-22-16,0 0 0,0 21 0,-21-21 15,21 1-15,-22-1 0,1 0 16,21 0-16,-21 0 0,0-21 0,21 21 16,-21-21-16,21 22 15,-21-22-15,-1 0 32</inkml:trace>
  <inkml:trace contextRef="#ctx0" brushRef="#br0" timeOffset="8652.23">4085 7811 0,'0'-22'31,"0"1"-15,0 0 15,0 0-15,-21 0 0,0 21-1,0 0-15,-1 0 0,1 0 16,0 0-16,0 0 15,0 0-15,0 21 0,-1-21 0,1 0 16,21 21-16,-21-21 0,0 21 16,0 0-16,21 1 0,0-1 0,-21 0 15,21 21-15,-22-21 0,22 22 0,-21-1 16,21 0-16,0 1 16,0-1-16,0 0 0,0 1 0,0-1 15,0 0-15,0-20 0,0 20 16,21-21-16,1 0 0,-1 0 0,0 1 15,-21-1-15,21-21 0,0 0 0,22 21 16,-22-21-16,0 0 0,0 0 16,0 0-16,0 0 0,1 0 0,-1-21 15,21 0-15,-21 21 0,0-22 0,1 1 16,-1 0-16,0 0 0,0 0 16,0 0-16</inkml:trace>
  <inkml:trace contextRef="#ctx0" brushRef="#br0" timeOffset="9004.2">4572 7493 0,'0'-21'16,"0"42"-16,0-63 0,0 21 0,0-1 16,-21 1-16,0 0 0,21 42 46,0 0-46,0 1 0,0 20 0,0 0 16,0-21-16,0 22 0,0-1 16,0 0-16,0 1 0,0 20 15,0-20-15,0-1 0,-22 21 0,22-20 16,-21 20-16,21-20 0,0-1 16,0 0-16,0 1 0,0-1 0,0 0 15,0-21-15,0 1 0,0-1 0,0 0 16,0 0-16,0 0 15,21-21-15,1 0 16,-1 0-16,0 0 0,0-21 16,0 0-16,0 0 0,1 0 0,-1-1 15,0 1-15,0 0 0,0-21 16</inkml:trace>
  <inkml:trace contextRef="#ctx0" brushRef="#br0" timeOffset="9268.1">4932 7832 0,'0'21'16,"0"0"-16,0 0 15,0 0-15,0 1 0,0-1 16,0 21-16,0-21 0,0 0 0,0 1 16,0 20-16,-21-21 0,21 0 15,0 22-15,0-22 0,0 0 0,0 0 16,0 0-16,-22-21 0,22 21 15,0 1-15,0-1 16,0-42 15,0-1-15,0 1-16,0 0 0,0 0 0</inkml:trace>
  <inkml:trace contextRef="#ctx0" brushRef="#br0" timeOffset="9467.98">4974 7641 0,'0'0'0,"-21"0"0,0 0 16</inkml:trace>
  <inkml:trace contextRef="#ctx0" brushRef="#br0" timeOffset="9627.83">5546 7789 0,'0'0'0,"-22"-21"0</inkml:trace>
  <inkml:trace contextRef="#ctx0" brushRef="#br0" timeOffset="9835.7">5461 7747 0,'0'0'16,"-21"0"-1,0 0-15,-1 0 16,1 0-16,21 21 0,-21 0 0,0 1 15,21-1-15,0 0 0,-21 0 16,21 21-16,-21-20 0,21 20 0,0 0 16,0-21-16,0 22 0,0-1 0,0-21 15,0 22-15,0-22 0,0 0 16,0 0-16,0 0 0,0 0 0,21 1 16,0-22-16,-21 21 15,21-21-15,0 0 0,0 0 0,1 0 16,-1 0-16,0-21 0,0-1 0,21 1 15,-20 0-15,20 0 16,-21-21-16</inkml:trace>
  <inkml:trace contextRef="#ctx0" brushRef="#br0" timeOffset="10524.49">6117 7345 0,'0'0'0,"-21"-21"0,-21 0 31,42 42-15,0 0-16,-22 0 0,22 0 0,0 22 15,0-1-15,0 0 0,0 1 16,0-1-16,-21 0 0,21 1 16,0-1-16,0 0 0,0 1 0,-21-1 15,21 0-15,-21 1 0,21-1 16,-21-21-16,21 21 0,0 1 0,0-22 15,-21 0-15,21 0 0,0 0 0,-22 1 16,22-1 0,0-42 15,0-1-31,0 1 0,0 0 0,0 0 16,0 0-16,0-22 0,22 22 15,-1-21-15,-21 21 0,21-22 0,0 22 16,21-21-16,-20 21 0,-1 0 15,21-1-15,-21 1 0,0 0 0,22 21 16,-22 0-16,0-21 0,0 21 16,0 0-16,1 0 0,-1 0 0,0 0 15,-21 21-15,0 0 0,0 0 16,0 1-16,-21-1 16,0-21-16,-22 21 0,22 0 0,0 0 15,0-21-15,-22 21 0,22 1 0,0-22 16,0 0-16,0 21 0,0-21 15,-1 0-15,1 0 16,21 21 15,0 0-31,0 0 16,21-21-16,1 21 0,-22 1 0,21-1 16,0 0-16,-21 0 15,21 0-15,-21 0 0,0 1 0,21-1 16,0 0-16,-21 0 0,22-21 15,-22 21-15,21 0 16,0-21-16,0 0 16,0 0-16,0 0 15,1 0-15,-1 0 16,0 0-16,0-21 0,0 0 16,22 0-16</inkml:trace>
  <inkml:trace contextRef="#ctx0" brushRef="#br0" timeOffset="10856.48">7133 7535 0,'0'0'0,"0"-21"0,0 0 16,-21 21-1,0 0 1,0 21-16,21 0 15,0 1-15,-22-1 0,1 0 0,21 21 16,0-21-16,-21 22 0,0-22 0,0 21 16,21 1-16,0-22 0,0 21 15,-21 0-15,21 1 0,-22-22 0,22 21 16,0-21-16,0 22 0,0-22 0,0 0 16,0 0-16,0 0 0,0 1 15,22-1-15,-1-21 0,0 21 16,0-21-16,0 0 0,0 0 15,1 0-15,-1 0 0,0 0 16,0-21-16,0 0 0,0-1 16,1 1-16,-1 0 0</inkml:trace>
  <inkml:trace contextRef="#ctx0" brushRef="#br0" timeOffset="11211.6">7641 7408 0,'64'-21'31,"-43"21"-31,21 0 0,-21 0 0,0 0 16,22 0-16,-22 0 0,21 0 15,-21 0-15,1 21 0,-1 1 0,0-1 16,0 0-16,0 0 0,0 21 0,-21-20 15,0 20-15,0 0 0,0 1 16,0-22-16,0 21 0,0 0 0,0 1 16,0-1-16,-21 0 0,0 1 0,0-1 15,0 0-15,0-20 0,-1 20 16,1-21-16,0 0 0,21 0 0,-21 1 16,0-1-16,0-21 0,21 21 0,-22-21 31,22-21-16,0 0-15,0-1 16,0-20-16</inkml:trace>
  <inkml:trace contextRef="#ctx0" brushRef="#br0" timeOffset="11699.61">9715 7768 0,'-21'-21'31,"0"0"-31,0 21 15,0-21-15</inkml:trace>
  <inkml:trace contextRef="#ctx0" brushRef="#br0" timeOffset="11840.84">9440 7493 0,'0'0'0,"-21"0"16,0 0-16</inkml:trace>
  <inkml:trace contextRef="#ctx0" brushRef="#br0" timeOffset="12028.1">9356 7557 0,'0'21'31,"21"0"-31,0 0 0,0-21 16,0 21-16,0-21 0,1 0 15,-1 21-15,21-21 0,-21 0 0,22 0 16,-22 22-16,0-22 0,21 0 0,-21 0 15,1 0-15,-1 0 0,0 0 16,0 0-16,-21-22 31,-21 22-31,0 0 16,0 0 0,-1 0-16</inkml:trace>
  <inkml:trace contextRef="#ctx0" brushRef="#br0" timeOffset="12443.75">8678 7832 0,'-42'0'16,"21"0"-16,42 0 31,0 0-31,21 0 16,-20 0-16,20 0 0,0 0 0,1 0 16,-1 0-16,21 0 0,-20 0 15,20 0-15,-20 0 0,20 0 0,-21 0 16,1 0-16,20 0 0,-20 0 0,-1 0 15,-21 0-15,21 0 0,-20 0 16,20 0-16,-21 0 0,0 0 16,0 0-16,-21-21 15,-21-1 32,21 1-16</inkml:trace>
  <inkml:trace contextRef="#ctx0" brushRef="#br0" timeOffset="12947.53">9271 7578 0,'0'0'0,"0"21"16,0 0-1,21-21-15,-21 21 0,21-21 16,0 21-16,1-21 0,-1 22 0,0-22 16,0 0-16,0 21 0,22-21 0,-22 0 15,0 21-15,21-21 16,-21 0-16,1 0 0,20 0 0,-21 0 15,0 0-15,0 0 0,1 0 0,-1 0 16,0 0-16,0 0 16,-42 0 31,0 0-47,0 0 0,-1 0 15,1 0-15,0 21 0,0 0 0,0-21 16,0 21-16,-1 1 0,-20-1 15,21 0-15,0 21 0,-22-21 16,22 1-16,0 20 0,-21-21 0,21 21 16,-1-20-16,1-1 0,0 21 15,0-21-15,21 0 0,0 1 0,-21-1 16,21 0 0,0 0-16,0-42 46</inkml:trace>
  <inkml:trace contextRef="#ctx0" brushRef="#br0" timeOffset="14355.74">11409 7768 0,'0'0'0,"0"-21"16,21 0 0,0 0-16,-21 0 15,0-1-15,0 1 0,0 0 16,0 0-1,0 0-15,-21 21 0,0-21 0,0-1 16,-1 22-16,1-21 0,-21 21 0,21-21 16,0 21-16,-22 0 0,1 0 15,21 0-15,-22 0 0,1 21 0,21 0 16,-21 1-16,-1-1 0,1 0 0,21 0 16,-22 21-16,22-20 0,-21-1 15,21 0-15,0 21 0,21-21 0,0 1 16,0-1-16,0 0 0,0 0 0,0 0 15,21-21-15,0 21 0,0-21 16,0 0-16,22 0 0,-1 0 0,-21 0 16,21 0-16,1 0 0,-1-21 15,0 21-15,1-21 0,-1 0 0,0 21 16,1-21-16,-22 0 0,21-1 16,-21 1-16,1 21 0,-1-21 0,0 0 15,-21 0-15,0 0 0,0-1 16,0 1-16,0 0 15,0 0-15,0 0 16,-21 21 0,21 21-16,-21 0 15,21 0-15,0 0 0,0 22 16,0-22-16,0 21 0,0-21 0,0 43 16,0-22-16,0 1 0,0 20 15,0 1-15,0-1 0,0 1 16,0 20-16,0-20 0,0-1 0,21 1 15,-21-1-15,21 1 0,-21 20 0,0-20 16,0-1-16,21 1 0,-21-1 16,0 1-16,21-1 0,-21-20 0,0 20 15,0-20-15,0-22 0,0 21 0,0-21 16,0 22-16,0-22 0,0 0 0,0 0 16,-21-21-16,0 0 15,0 0-15,0 0 16,-1-21-16,1 21 0,0-21 0,-21 0 15,21-22-15,-22 22 0,22-21 0,-21-1 16,21 1-16,-1-21 0,1 20 16,0-20-16,21-1 0,-21 1 0,21-1 15,0 1-15,0-1 0,0 22 0,0-22 16,0 1-16,0 21 0,0-1 0,21-20 16,-21 20-16,21 1 0,22 0 15,-22-1-15,0 1 0,0 0 0,21-1 16,-20 22-16,20 0 0,-21-21 0,21 21 15,-20-1-15,-1 1 16,0 0-16,0 21 0,0-21 0,0 0 16,1 0-16,-1 21 0</inkml:trace>
  <inkml:trace contextRef="#ctx0" brushRef="#br0" timeOffset="16476.72">11642 7747 0,'21'0'31,"0"0"-15,0 0-16,0 0 15,0-21-15,1 21 0,-1-21 0,21 0 16,-21 21-16,0-22 16,1 1-16,-1 21 0,0-21 0,-21 0 15,21 21-15,-21-21 0,0 0 0,0-1 16,-21 22-1,0 0 1,0 0-16,-1 0 0,1 0 0,21 22 16,-21-1-16,0 0 0,0 0 15,0 0-15,21 0 0,-22 1 0,22-1 16,0 0-16,0 21 0,0-21 16,0 1-16,22-1 0,-1-21 15,0 0-15,0 21 0,0-21 16,0 0-16,1 0 0,-1 0 0,0 0 15,21 0-15,-21 0 0,22-21 16,-22 21-16,21-21 0,-21-1 0,1 22 16,20-21-16,-21 0 0,0 0 0,0 21 15,1-21-15,-1 0 0,0-1 0,0 1 16,-21 0-16,0 0 0,0 0 16,0 0-16,0 42 31,0 0-31,0 0 15,0 0-15,0 0 0,-21 1 0,21-1 16,0 0-16,0 0 0,0 0 16,-21 22-16,21-22 0,0 0 15,-21 0-15,21 0 0,0 0 16,0 1-16,0-1 16,0-42 15,0-1-31,0 1 15,0 0-15,0 0 0,0 0 16,0 0-16,0-22 0,21 22 0,0 0 16,-21-21-16,21 20 0,0-20 0,0 21 15,1 0-15,-1-22 0,0 22 0,0 0 16,0 0 0,0 21-16,1 0 0,-1 0 0,0 21 15,0 0 1,-21 0-16,0 22 0,0-22 15,0 0-15,0 0 0,0 22 0,0-22 16,0 0-16,0 0 0,0 0 0,0 0 16,21 1-16,-21-1 0,21 0 15,1-21-15,-1 0 0,0 0 16,0 0-16,21 0 0,-20 0 16,-1 0-16,0 0 0,21-21 15,-21 21-15,22-21 0,-22-1 0,21 22 16,-21-21-16,1 0 0,20 0 15,-21-21-15,0 20 0,-21 1 0,21 0 16,-21-21-16,22 21 0,-22-1 16,0-20-16,0 21 0,0 0 0,0 0 15,0-1-15,0 1 16,-22 21-16,1 0 0,0 0 16,0 0-16,0 0 0,0 21 15,21 1-15,0-1 0,-22 0 16,22 0-16,-21 0 0,21 0 0,0 1 15,-21 20-15,21-21 0,0 21 0,0-20 16,0-1-16,0 0 0,0 0 16,0 21-16,0-20 0,0-1 15,21 0-15,0 0 0,1-21 16,-22 21-16,21-21 0,0 0 0,0 0 16,0 0-16,0 0 0,1 0 15,20 0-15,-21 0 0,0 0 0,22-21 16,-22 0-16,21 21 0,-21-21 0,22 0 15,-22-1-15,21 1 0,0-21 16,-20 21-16,-1-22 0,21 22 0,-21-21 16,-21 21-16,21-22 0,-21 22 15,22 0-15,-22 0 0,0 0 0,0 0 16,-22 21-16,1 0 16,0 0-1,0 0-15,0 0 0,21 21 16,0 0-16,0 0 15,0 0-15,21 0 16,0-21-16,-21 22 0,21-22 16,0 21-16,1 0 0,-1 0 15,-21 0-15,21 0 16,-21 1-16,0-1 16,0 0-16,0 0 15,0 0-15,0 0 16,0 1-16,0-1 31,21-21-31,0 0 0,0 0 16,1 0-16,-1 0 0,0-21 15,0 21-15,0-22 0,22 1 16,-22 0-16,0 21 0,21-21 0,-21 0 16,1 0-16,20-1 0,-21-20 0,0 21 15,0 0-15,1-22 0,-1 22 16,0 0-16,0 0 0,0-21 0,-21 20 15,0 1-15,0 0 16,21 21-16,-21-21 16,-21 21-1,21 21-15,0 0 0,0 0 16,-21 1-16,21-1 0,0 21 16,-21-21-16,21 0 0,0 22 0,0-22 15,0 0-15,0 0 0,0 0 0,0 1 16,0-1-16,21 0 0,-21 0 15,21-21-15,0 21 0,1-21 0,-1 0 16,0 0-16,0 0 0,0 0 16,0 0-16,1 0 0,-1 0 15,0 0-15,0-21 0,0 0 16,-21 0-16,21 21 0,1-21 0,-1-22 16,0 22-16,0 0 0,0-21 0,-21 20 15,21-20-15,1 0 0,-1-1 16,0 22-16,-21 0 0,21-21 0,0 21 15,0-1-15,1 22 16,-1 0 0,-21 22-16,0-1 0,0 0 15,0 0-15,0 0 16,0 0-16,0 1 0,0-1 16,21-21 30,-21-21-46,0-1 16,0 1 0,0 0-16,0 0 0,-21 0 15,21 0-15,-21-1 0,21 1 16,-22 0 0,1 21-16,0 0 15,21 21-15,-21 0 0,0 1 16,0-1-16,21 21 0,-22-21 15,22 22-15,0-1 0,-21-21 0,21 21 16,0-20-16,-21 20 0,21-21 16,0 21-16,0-20 0,0-1 0,0 0 15,21 0-15,-21 0 0,21 0 16,1-21-16,-22 22 0,21-22 0,0 0 16,0 0-16,0 0 0,0 0 0,1 0 15,-1 0-15,0 0 0,0 0 16,0 0-16,0-22 0,1 1 0,-1 0 15,0 21-15,0-21 0,0-21 16,0 20-16,1 1 0,-22-21 0,0 21 16</inkml:trace>
  <inkml:trace contextRef="#ctx0" brushRef="#br0" timeOffset="16711.66">14203 7070 0,'0'0'16,"0"-21"31,21 21-16</inkml:trace>
  <inkml:trace contextRef="#ctx0" brushRef="#br0" timeOffset="17799.66">16044 7324 0,'0'0'0,"-21"-21"0,21-1 16,0 1-16,0 0 16,0 0-16,0 0 15,21 21-15,-21-21 0,21 21 0,1 0 16,-1 0-16,0 0 0,0 0 16,0 0-16,0 21 15,-21 0-15,22 0 0,-22 0 0,21 22 16,-21-1-16,0-21 0,21 21 15,-21 1-15,0-1 0,0 0 0,0 1 16,0-22-16,0 21 0,0-21 16,0 22-16,0-22 0,0 0 0,0 0 15,0 0-15,0 1 0,0-44 47,0 1-47,0 0 16,0 0-16,0 0 0,21 0 15,-21-1-15,0-20 0,21 21 16,0-21-16,1-1 0,-1 1 0,-21 0 16,21-1-16,0 22 0,0-21 15,0 21-15,1-22 0,-22 22 0,21 21 16,0-21-16,0 21 0,0 0 16,0 0-16,1 21 15,-22 0-15,0 0 0,21 1 0,-21-1 16,21 21-16,-21-21 0,0 22 0,0-22 15,0 21-15,0 0 0,0-20 16,0 20-16,0-21 0,0 0 0,0 0 16,0 1-16,0-1 0,0 0 0,0 0 15,0 0 1,0-42 15,0 0-31,0 0 16,0 0-16,0-1 0,0 1 15,0 0-15,21-21 0,0 21 0,0-22 16,-21 1-16,22 0 0,-1-1 16,0 1-16,0 0 0,21 20 0,-20-20 15,-1 21-15,21 0 0,0 0 0,-20-1 16,20 22-16,0 0 0,-21 0 16,22 0-16,-22 22 0,0-1 15,0 0-15,0 21 0,-21-21 0,22 22 16,-22-1-16,0 0 0,0-20 15,0 20-15,0 0 0,-22-21 0,22 22 16,-21-22-16,21 0 0,-21 0 0,21 0 16,0 1-16,0-1 0,0 0 15,0-42 32,0 0-47,21-1 0</inkml:trace>
  <inkml:trace contextRef="#ctx0" brushRef="#br0" timeOffset="18203.59">17399 7472 0,'21'0'0,"0"0"16,0 0-16,1 0 0,-1 0 15,0 0-15,0 0 16,0-21-16,0 21 0,22-21 0,-22-1 16,0 1-16,0 0 0,0 0 0,1 0 15,-1 0-15,-21-1 16,0-20-16,21 21 0,-21 0 0,0 0 16,0-1-16,0 1 0,0 0 15,-21 21-15,0 0 16,-1 0-16,1 21 0,0 0 15,0 1-15,21-1 0,-21 21 0,0-21 16,21 22-16,-22-1 0,22 0 16,0 1-16,0-22 0,0 21 0,0-21 15,0 22-15,0-22 0,0 0 0,0 0 16,0 0-16,0 0 0,22-21 16,-1 22-16,0-22 0,0 0 15,0 0-15,0 0 0,1 0 16,20 0-16,-21 0 0,0 0 15,22-22-15,-22 1 0,21 0 0</inkml:trace>
  <inkml:trace contextRef="#ctx0" brushRef="#br0" timeOffset="18508.96">18478 6795 0,'0'0'16,"0"-22"-16,0 1 0,-21 21 15,0 0-15,0 0 16,21 21-16,-21 1 16,21-1-16,0 21 0,-21-21 15,21 22-15,0-1 0,0 0 0,0 22 16,0-22-16,0 0 0,0 22 16,0-22-16,-22 22 0,22-22 0,0 0 15,-21 1-15,21-22 0,0 21 0,0-21 16,0 1-16,0-1 0,0 0 15,0 0-15,0 0 16,0-42 0,21 21-1,1-21-15,-22 0 0,21-22 0,0 22 16</inkml:trace>
  <inkml:trace contextRef="#ctx0" brushRef="#br0" timeOffset="19024.59">18775 6752 0,'0'0'0,"0"21"31,0 1-31,0-1 16,0 21-16,0-21 0,0 22 0,0-22 16,0 21-16,-21 0 0,21 1 15,0-1-15,0 0 0,0 1 16,0-1-16,-22 0 0,22 1 0,0-1 0,0 0 15,0 1-15,-21-22 0,21 21 16,0-21-16,-21 1 0,21-1 16,0 0-16,0 0 15,-21-21 1,0 0-16,21-21 16,0 0-16,0 0 15,0-1-15,0 1 0,0-21 16,0 21-16,0 0 0,21-22 15,0 22-15,-21-21 0,21 21 16,0-22-16,22 22 0,-22 0 0,0-21 16,0 20-16,22 1 0,-22 21 15,0-21-15,0 21 0,0 0 0,0 0 16,1 0-16,-1 0 0,0 21 16,-21 22-16,21-22 0,-21 0 15,0 21-15,0 1 0,0-22 0,0 21 16,0 0-16,0-20 0,0-1 15,0 21-15,-21-21 0,21 0 0,0 1 16,0-1-16,-21 0 0,21 0 31,0-42-15,0 0 0</inkml:trace>
  <inkml:trace contextRef="#ctx0" brushRef="#br0" timeOffset="19443.45">19516 7154 0,'0'-21'16,"-22"21"0,1 21-1,0 1-15,0-1 16,21 0-16,-21 0 0,0 21 15,21-20-15,-22-1 0,22 21 0,-21-21 16,21 22-16,0-22 0,-21 0 0,21 21 16,0-21-16,0 1 0,0-1 15,0 0-15,21 0 16,0-21-16,1 0 0,-1 0 16,0 0-16,0 0 0,21 0 15,-20 0-15,-1-21 0,0 0 0,0 21 16,0-21-16,0-1 0,1 1 0,-22 0 15,0 0-15,21-21 16,-21 20-16,0 1 0,0-21 0,0 21 16,0 0-16,0-1 0,0 1 0,-21 0 15,21 0-15,-22 21 0,1 0 16,0 0-16,0 0 0,0 0 16,0 0-16,-1 21 15,22 0 1</inkml:trace>
  <inkml:trace contextRef="#ctx0" brushRef="#br0" timeOffset="19575.38">20299 7154 0,'0'-42'15</inkml:trace>
  <inkml:trace contextRef="#ctx0" brushRef="#br0" timeOffset="20096.11">19918 7324 0,'-21'106'31,"21"-85"-31,0 0 0,0 0 16,0 21-16,0-20 0,0-1 0,0 0 15,21 0-15,0-21 0,0 0 16,0 21-16,0-21 0,1 0 16,-1 0-16,0 0 0,0 0 0,0 0 15,0-21-15,22 0 0,-22 0 0,0 0 16,0-1-16,0 1 0,1 0 16,-1-21-16,0-1 0,0 1 0,0 0 15,0-22-15,1 22 0,-1-22 0,-21 1 16,21 21-16,0-22 0,0 22 15,-21-22-15,0 22 0,0-22 0,21 22 16,-21 21-16,0-21 16,0 20-16,0 1 0,0 0 0,0 0 15,-21 21 1,21 21-16,-21 0 0,21 0 16,-21 22-16,21-1 0,-21 0 0,0 1 15,21-1-15,-22 22 0,1-22 16,21 21-16,-21-20 0,21 20 0,0-20 15,0-1-15,-21 21 0,21-20 0,0-1 16,0 0-16,0 1 0,0-22 16,0 21-16,0-21 0,21 1 0,0-1 15,-21 0-15,21-21 0,1 21 0,-1-21 16,0 0 0,0 0-16,0 0 0,0 0 15,1 0-15,-1 0 0,0 0 0,0-21 16,0 21-16,0-21 0,1 0 15,-1-1-15,-21 1 0,0 0 0,21 0 16,-21 0-16,0 0 0,21-1 0</inkml:trace>
  <inkml:trace contextRef="#ctx0" brushRef="#br0" timeOffset="20736.21">19854 7281 0,'0'-21'0,"21"21"16,1-21-16,-1 0 15,0 21-15,0-21 0,0 21 0,22-21 16,-22 21-16,0-22 0,0 22 16,0 0-16,0 0 0,1 0 0,-1 0 15,0 0-15,-21 22 31,0-44 63,-21 1-78,0 21-16,-1 0 15,1 0-15,0 0 16,0 0-16,0 0 16,0 21-16,-1 1 15,1-1-15,0 21 0,21-21 0,-21 22 16,0-1-16,0-21 0,-1 21 0,22 1 16,0-22-16,0 0 0,0 21 15,0-20-15,0-1 0,0 0 0,43 0 16,-22-21-16,0 0 15,0 0-15,22 0 0,-22 0 16,21 0-16,0 0 0,1 0 0,-1 0 16,0-21-16,-20 0 0,20 21 0</inkml:trace>
  <inkml:trace contextRef="#ctx0" brushRef="#br0" timeOffset="21340.46">18161 7197 0,'21'0'16,"0"0"-16,0 0 15,1 0-15,-1 0 0,21 0 0,0 0 16,1 0-16,-1-21 0,0 21 16,1 0-16,-1-22 0,0 22 0,1 0 15,-1 0-15,0-21 0,-20 21 16,-1 0-16,21 0 0,-21 0 16,0 0-16,-21-21 15,-21 21 16,0 0-15</inkml:trace>
  <inkml:trace contextRef="#ctx0" brushRef="#br0" timeOffset="30743.65">8424 4847 0,'0'21'0,"-21"-21"63,0 0-48,21-21-15,-21 21 0,0 0 0,-1 0 16,1 0-16,0 0 16,0 0-16,0 0 15,0 0-15,-1 0 0,1 0 16,0 0-1,21 21 1,21-21 15,0 0-15,1 0-16,-1 0 0,0 0 0,21 0 16,1 0-16,-1 0 0,0-21 15,1 21-15,20 0 0,1-21 16,-1 21-16,1 0 0,20-21 0,-20 21 15,-1 0-15,1 0 0,-22-21 0,22 21 16,-22-21-16,0 21 0,1 0 16,-22 0-16,21 0 0,-21-22 0,22 22 15,-22 0-15,0 0 16,0 0-16,0 0 16,-21-21 15,0 0 16,0 0-47</inkml:trace>
  <inkml:trace contextRef="#ctx0" brushRef="#br0" timeOffset="31707.99">9207 4424 0,'0'0'0,"-21"0"16,0 0-16,0 0 0,0 0 31,21 21 0,0 0-31,21 0 16,0 1-16,0-1 0,0 0 15,1-21-15,-1 21 16,0-21-16,0 21 0,0-21 0,22 0 16,-22 21-16,0-21 0,21 0 0,-21 0 15,22 22-15,-22-22 0,0 0 16,21 0-16,-20 0 0,-1 0 0,0 0 15,0 0-15,0 0 0,0 0 16,-21 21 15,-21-21-31,0 0 16,0 21-16,0-21 0,0 21 0,-1-21 16,1 21-16,0-21 0,-21 21 15,21 1-15,-1-1 0,1 0 16,-21 21-16,21-21 0,0 1 0,-22 20 15,22-21-15,0 21 0,0-20 16,0-1-16,-1 0 0,1 0 0,21 21 16,-21-42-16,21 22 0,-21-1 0,0 0 15,21 0 17,-21-42 389,-1 21-405</inkml:trace>
  <inkml:trace contextRef="#ctx0" brushRef="#br0" timeOffset="34571.4">10858 4466 0,'0'0'16,"-21"0"-16,0 0 16,21 21-16,-21-21 15,0 0 1,21 22-1,-21-22-15,21 21 32,21-21-1,0 0-31,0 0 0,0 0 0,0 0 16,22 0-16,-22-21 0,21-1 15,-21 22-15,22-21 0,-1 21 0,0-21 16,1 0-16,-1 0 0,-21 0 0,22-1 15,-22 1-15,21 0 16,-21 0-16,0-21 0,1 20 0,-1 1 16,0-21-16,0 21 0,-21-22 0,0 22 15,0-21-15,0 21 0,0-22 16,0 22-16,0 0 0,0 0 0,0 0 16,0 0-16,0-1 0,0 1 0,0 0 15,0 0-15,0 0 0,21 21 16,-42-21-16,0 21 0,0 0 15,0 0-15,-1 0 0,1 0 16,0 0-16,21 21 16,-42 21-16,42-21 0,0 0 15,0 1-15,0-1 0,0 0 16,-21 0-16,-1 21 0,22-20 0,0 20 16,-21 21-16,21-20 0,0-1 0,-21 0 15,21 22-15,-21-22 0,21 22 16,0-22-16,0 22 0,0-1 0,-21 1 15</inkml:trace>
  <inkml:trace contextRef="#ctx0" brushRef="#br0" timeOffset="34631.37">11049 5419 0,'-106'106'15</inkml:trace>
  <inkml:trace contextRef="#ctx0" brushRef="#br0" timeOffset="34663.35">11007 5821 0,'-22'0'0</inkml:trace>
  <inkml:trace contextRef="#ctx0" brushRef="#br0" timeOffset="35025.24">11197 5863 0,'64'-63'16,"-22"42"0,-21-22-16,0 22 0,0 0 15,1-21-15,-1-1 0,0 22 0,0-21 16,0-1-16,-21 1 0,21 0 0,-21-1 16,0 1-16,0 0 0,0-1 0,0 1 15,-21 0-15,0-1 0,0-20 16,0 21-16,0 20 0,-1-20 0,1 0 15,-21 21-15,21-22 0,0 22 0,-22 0 16,22 0-16,0 21 16,0-21-16,0 21 0,-1 0 0,44 0 62,-1 0-31</inkml:trace>
  <inkml:trace contextRef="#ctx0" brushRef="#br0" timeOffset="35369.81">11091 4487 0,'0'0'0,"0"-21"31,0 42 0,0 1-15,-21-22-16,21 21 0,-21 0 0,21 21 15,-21-21-15,21 22 0,0-22 16,0 21-16,0 22 0,-21-22 16,21 0-16,0 22 0,-43-22 0,22 1 15</inkml:trace>
  <inkml:trace contextRef="#ctx0" brushRef="#br0" timeOffset="35393.79">10943 5376 0</inkml:trace>
  <inkml:trace contextRef="#ctx0" brushRef="#br0" timeOffset="35479.74">10922 8509 0,'0'0'15,"0"-423"-15,0-43 0,0 64 0,0 63 16,0 64-16,21 63 0,-21 43 0,0 42 16</inkml:trace>
  <inkml:trace contextRef="#ctx0" brushRef="#br0" timeOffset="35560.69">11134 5419 0,'0'-43'16</inkml:trace>
  <inkml:trace contextRef="#ctx0" brushRef="#br0" timeOffset="36984">11070 4784 0,'0'-21'0,"0"-1"31,0 1-31,0 0 16,0 0 15,-21 21 1,21 21-32,0 0 15,0 0-15,-21 1 0,21-1 16,-21 21-16,21-21 0,-22 0 0,22 22 15,-21-1-15,0 0 0,21-20 16,-21 20-16,0 0 0,21 1 0,-21-1 16,21 0-16,0 1 0,-22-1 15,22 0-15,-21-21 0,21 22 16,0-1-16,0-21 0,0 22 0,0-22 16,0 21-16,0-21 0,0 0 0,0 1 15,21-1-15,1 0 0,-22 0 16,21 0-16,0-21 0,0 0 0,0 0 15,0 0-15,1 0 0,-1 0 0,0 0 16,0-21-16,0 0 0,0 21 16,1-21-16,-1-22 0</inkml:trace>
  <inkml:trace contextRef="#ctx0" brushRef="#br0" timeOffset="37799.58">10901 4741 0,'21'0'32,"0"0"-32,0 0 0,0 0 0,1 0 15,-1 0-15,0 0 0,0 0 0,21 0 16,-20 0-16,20-21 0,-21 0 15,21 21-15,-20-21 0,20 0 0,-21 21 16,0-21-16,0-1 0,22 22 0,-43-21 16,21 0-16,0 21 15,0-21-15,0 21 0,-21-21 0,0 0 16,22 21-16,-22-22 16,0 44 30,0-1-30,0 0-16,0 0 0,0 0 16,0 22-16,0-22 0,0 0 15,0 0-15,0 21 0,0-20 16,0-1-16,0 0 0,0 0 0,0 0 16,0 0-16,0 1 0,21-1 0,-21 0 15,21-21-15,0 0 16,0 0-16,0 0 0,1 0 15,-1 0-15,0 0 0,0-21 16,0 21-16,0-21 0,-21-1 0,22 1 16,-1 0-16,0 0 0,-21 0 0,0 0 15,21-1-15,-21 1 0,0-21 16,0 21-16,0 0 0,0-1 0,0-20 16,0 21-16,-21 0 0,0 0 0,0-1 15,-1 1-15,1 0 16,0 21-16,0-21 0,0 21 0,0 0 15,-1 0-15,1 0 0,0 0 0,0 0 16,0 0-16,21 21 0,0 0 16,-21-21-16,21 21 0,0 1 15,0-1-15,0 0 0,0 0 16,21 0-16,0 0 16,0-21-16,0 0 15,0 0-15,1 0 0,-1 0 0</inkml:trace>
  <inkml:trace contextRef="#ctx0" brushRef="#br0" timeOffset="38307.62">11959 4509 0,'0'0'0,"0"-22"16,0 1 0,21 21-1,0 0-15,1 0 16,-1 0-16,0 0 0,0 0 16,0 0-16,0 0 0,1 0 15,-22 21-15,21 1 0,0-22 0,0 21 16,0 0-16,-21 0 0,0 0 0,21 22 15,-21-22-15,0 0 0,0 0 16,0 21-16,0-20 0,0-1 0,0 0 16,0 0-16,0 0 0,-21 0 0,21 1 15,-21-1-15,0-21 16,0 0 0,21-21-1,0-1-15,0 1 16,0 0-16,0 0 0,0 0 15,0-22-15,0 22 0,0 0 0,21 0 16,-21 0-16,21 0 0,-21-1 16,0 1-16,0 0 0,21 0 0,-21 0 15,21 0-15,1 21 0,-22-22 0,21 22 16,0 0-16,-21-21 0,21 21 16,0 0-16,0 0 15</inkml:trace>
  <inkml:trace contextRef="#ctx0" brushRef="#br0" timeOffset="39211.12">12594 4466 0,'-21'21'16,"21"1"-16,0-1 15,0 0-15,0 0 0,0 0 16,0 0-16,0 1 0,0-1 16,0 0-16,0 0 0,0 0 15,0 0-15,0 1 0,0-1 0,0 0 16,0 0-16,0 0 0,0 0 15,0 1-15,0-44 47,0 1-47,0 0 16,0 0-16,-21 21 0,21-42 0,0 20 16,0 1-16,0 0 0,0 0 15,0 0-15,0 0 0,0-22 16,0 22-16,0 0 0,0 0 0,0 0 15,21-1-15,0 1 0,-21 0 16,0 0-16,21 0 0,0 0 0,1-1 16,-1 22-16,0 0 0,0 0 15,0 0-15,0 0 16,1 0-16,-1 0 0,-21 22 0,21-1 16,0-21-16,0 21 0,-21 0 0,0 0 15,21 0-15,-21 1 0,22-1 16,-22 0-16,0 0 0,0 0 0,0 0 15,0 1-15,0-1 0,0 0 16,0 0 0,0 0-16,0 0 0,0 1 15,0-44 48,0 1-48,0 0-15,0 0 0,0 0 16,0 0-16,0-1 0,0 1 16,0 0-16,0 0 15,0 0-15,21 0 0,0-1 0,0 1 0,0-21 16,22 21-16,-22 0 0,21-1 16,-21 1-16,22 21 0,-1-21 15,-21 21-15,21-21 0,-20 21 0,-1 0 16,21 0-16,-21 0 0,0 21 0,1 0 15,-1 0-15,0 1 0,0-1 16,-21 0-16,0 0 0,0 0 0,0 22 16,0-22-16,0 0 0,0 0 0,-21 0 15,0 22-15,0-43 0,-1 21 0,1 0 16,21 0-16,0 0 0,-21 0 16,21 1-16,-21-22 0,21 21 0,0 0 46</inkml:trace>
  <inkml:trace contextRef="#ctx0" brushRef="#br0" timeOffset="39863.75">14033 4403 0,'0'0'16,"0"-21"0,0-1-16,-21 1 31,0 21-31,0 0 0,0 0 15,0 0-15,-1 21 0,1 1 16,0-22-16,0 21 0,21 0 16,-21 0-16,21 0 0,-21-21 15,21 21-15,0 1 0,0-1 16,0 0 0,0 0-1,21-21-15,0 0 16,0 0-16,0 0 0,0 0 15,1 0-15,-1 0 16,0 0-16,0 21 0,0-21 16,0 0-16,1 21 15,-1-21-15,-21 22 16,0-1-16,0 0 16,0 0-1,-21 0-15,-1 0 0,1-21 16,0 0-16,0 22 0,0-22 15,0 0-15,-1 21 0,1-21 16,0 21-16,0-21 0,0 0 0,0 0 16,-1 0-16,1 0 0,0 0 15,0 0-15,0 0 16,21-21 0,-21 21-16,21-21 15,-22 21-15,1 0 47,0 0-31,0 0-1</inkml:trace>
  <inkml:trace contextRef="#ctx0" brushRef="#br0" timeOffset="52027.43">16637 3810 0,'0'-21'0,"0"0"16,0 0-1,-21 42 32,21 0-47,0 0 0,0 0 16,0 0-16,0 1 0,0 20 0,0 0 15,-21 1-15,21-1 0,0 0 16,-22 22-16,22-22 0,0 0 0,0 1 16,0-1-16,0 0 0,0-20 0,0 20 15,0-21-15,0 21 0,0-20 16,0-1-16,0 0 0,0 0 0,22 0 15,-1-21-15,-21 21 16,21-21 0,0 0-16,0 0 0,0 0 15,-21-21-15,0 0 0,22 0 16,-22 0-16,21 0 16,-21-1-16</inkml:trace>
  <inkml:trace contextRef="#ctx0" brushRef="#br0" timeOffset="52356.24">16912 4064 0,'0'0'0,"0"-21"63</inkml:trace>
  <inkml:trace contextRef="#ctx0" brushRef="#br0" timeOffset="52568.12">17039 4022 0,'0'42'15,"0"-21"1,0-42 31,0 0-32</inkml:trace>
  <inkml:trace contextRef="#ctx0" brushRef="#br0" timeOffset="53016.11">16362 4191 0,'21'0'46,"0"0"-30,0 0-16,22 0 16,-22 0-16,21 0 0,-21 0 0,22 0 15,-1 0-15,-21-21 0,21 21 0,1 0 16,-1-21-16,-21 21 0,0 0 16,22 0-16,-22-21 0,0 21 0,0-22 15,0 22-15,1 0 0,-1 0 31,0 0 1,0 0-17,0 0 1</inkml:trace>
  <inkml:trace contextRef="#ctx0" brushRef="#br0" timeOffset="53779.71">17187 4064 0,'0'-21'32,"0"42"14,0 0-46,0 0 16,0 1-16,0-1 0,-21 0 16,21 0-16,0 0 0,-21 0 0,21 1 15,0 20-15,0-21 0,0 0 0,0 0 16,0 1-16,0-1 0,0 0 16,0 0-16,0 0 0,0 0 15,0 1-15,21-22 0,0 0 16,0 0-16,1 0 0,-1 0 15,0 0-15,0 0 0,0 0 0,0 0 16,1-22-16,-1 1 16,0 21-16,0-21 0,0 0 15,0 0-15,1 0 0,-1-1 0,-21 1 16,21 0-16,-21 0 0,21 0 16,-21 0-16,0-22 0,0 22 0,21 0 15,-21 0-15,0 0 0,21-1 16,-21 1-1,0 42 17,0 1-32,0-1 15,0 21-15,-21-21 0,21 0 16,0 22-16,0-22 0,-21 21 16,21 1-16,0-1 0,0 0 0,-21 1 15,21-1-15,0 0 0,0 1 0,0-1 16,0 0-16,0 22 0,0-22 15,0 0-15,0 1 0,-21-1 0,21 0 16,0 1-16,0-1 0,0 0 0,0-20 16,0 20-16,0-21 0,0 21 15,0-20-15,-21-1 0,21 0 0,0 0 16,-22 0-16,1-21 0,0 21 0,0-21 16,0 0-16,0 22 15,-22-22-15,22 0 0,-21 0 0,21 0 0,-22 0 16,1 0-16,21 0 0,0-22 15,-22 22-15,22-21 0,0 0 16,0 21-16,0-21 0,-1 21 0,22-21 16,-21 0-16,21-1 0,0 1 15,0 0-15,0 0 16,21 0-16,1 0 0,-1-1 0,0 22 16,0-42-16,0 21 0</inkml:trace>
  <inkml:trace contextRef="#ctx0" brushRef="#br0" timeOffset="54167.7">17759 4170 0,'0'21'47,"0"0"-47,0 0 0,0 1 15,0 20-15,0 0 0,0 1 16,0-1-16,0-21 0,0 21 0,0 1 16,0 20-16,0-20 0,0-1 15,0 0-15,0 1 0,0-1 0,0 0 16,0 22-16,0-22 0,0-21 0,0 22 15,0-1-15,0 0 0,0-21 16,0 22-16,0-22 0,0 0 0,0 0 16,0 0-16,0 1 0,0-44 47,0 1-47,0 0 15,0 0-15,0 0 0</inkml:trace>
  <inkml:trace contextRef="#ctx0" brushRef="#br0" timeOffset="54543.48">17674 4212 0,'0'-63'15,"21"42"-15,0-1 16,1 1-16,-1 0 0,0 21 16,0-21-16,0 21 0,0 0 0,22 0 15,-22 0-15,0 0 0,0 0 16,0 0-16,1 0 0,-1 0 0,0 21 16,0 0-16,-21 0 0,0 1 15,0-1-15,0 21 0,0 0 0,-21-20 16,0 20-16,0-21 0,-1 21 0,-20-20 15,21-1-15,0 21 0,-22-21 16,22-21-16,0 21 0,0 1 0,0-22 16,0 0-16,21 21 0,-22-21 15,22-21 17,22 21-32,-22-22 0,21 1 15,0 21-15</inkml:trace>
  <inkml:trace contextRef="#ctx0" brushRef="#br0" timeOffset="55004.12">18203 4255 0,'0'-22'0,"21"22"16,1 0-16,-1 0 16,-21-21-16,21 21 0,0-21 0,0 0 15,0 21-15,1-21 0,20 0 16,-21-1-16,0 1 0,0 0 0,-21 0 16,22 0-16,-22 0 0,21-1 0,-21 1 15,0 0-15,-21 0 16,-1 21-16,1 0 15,0 0-15,-21 0 0,21 0 16,-1 0-16,-20 0 0,21 21 16,0 0-16,0 0 0,-22 22 0,22-22 15,0 21-15,0 1 0,0-22 16,21 21-16,0 0 0,0-20 0,0 20 16,0-21-16,0 21 0,0-20 0,0-1 15,0 0-15,0 0 0,21 0 16,0-21-16,0 21 0,0-21 0,22 0 15,-22 0-15,0 0 0,0 0 16,21 0-16,-20 0 0,20 0 16,-21-21-16,21 0 0,-20 21 0,-1-21 15,21 0-15,0 0 0</inkml:trace>
  <inkml:trace contextRef="#ctx0" brushRef="#br0" timeOffset="55303.78">19113 4043 0,'22'0'16,"-1"0"-16,0 0 0,0 0 16,0 0-16,0 0 0,1 0 15,-1 0-15,0 0 0,0 0 16,0 0-16,0 0 0,1 0 16,-1 0-16</inkml:trace>
  <inkml:trace contextRef="#ctx0" brushRef="#br0" timeOffset="55519.66">19113 4212 0,'0'0'0,"0"21"31,22-21 0,-1 0-31,0 0 0,0 0 16,0 0-16,0 0 0,1 0 15,-1-21-15,0 21 16,0-21-16,0 21 0,0-21 0,1 0 16</inkml:trace>
  <inkml:trace contextRef="#ctx0" brushRef="#br0" timeOffset="55954.41">19960 3429 0,'-42'0'16,"21"0"-16,-1 0 16,22 21-1,22-21 17,-1 0-32,0 0 15,0 0-15,0-21 16,0 0-16,-21 0 15,0 0-15,0-1 32,-21 22-1,0 22-31,0-1 0,0-21 16,21 21-16,-21 21 0,-1-21 0,1 1 15,21-1-15,0 0 0,-21 21 16,21-21-16,0 1 0,0-1 0,0 0 15,0 0-15</inkml:trace>
  <inkml:trace contextRef="#ctx0" brushRef="#br0" timeOffset="55981.4">19897 3789 0,'21'0'16</inkml:trace>
  <inkml:trace contextRef="#ctx0" brushRef="#br0" timeOffset="56655.6">20701 3789 0,'0'-21'16,"21"21"-16,0-21 16,0-1-1,-21 1-15,0 0 16,0 0-16,-21 21 16,0 0-1,0 0-15,-21 0 0,20 0 0,1 0 16,-21 21-16,21-21 0,0 21 15,-22-21-15,22 21 0,0-21 0,21 22 16,-21-22-16,21 21 0,-21 0 16,21 0-16,0 0 15,21-21 1,0 21-16,0 1 0,0-22 16,0 21-16,1-21 0,-1 21 15,0-21-15,0 0 0,0 21 0,0 0 16,1-21-16,-1 21 0,0-21 15,0 22-15,0-22 0,0 21 0,1-21 16,-1 21-16,-21 0 0,0 0 16,0 0-16,0 1 15,-21-1-15,-1-21 16,-20 21-16,21-21 0,-21 21 0,-1-21 16,1 0-16,0 0 0,-1 0 15,1 0-15,0 0 0,-1 0 0,1 0 16,21 0-16,0 0 0,-1 0 0,1 0 15,0 0-15,0-21 16,21 0 0,0 0-16,0-1 31,21 22-31,0 0 0,0 0 16,-21-21-16</inkml:trace>
  <inkml:trace contextRef="#ctx0" brushRef="#br0" timeOffset="57223.57">20891 3768 0,'0'0'0,"0"-21"15,0 42 32,0 0-31,0 0-16,-21 0 0,21 22 0,-21-22 16,21 21-16,0-21 0,0 22 15,0-22-15,0 21 0,0-21 0,0 22 16,0-22-16,0 0 0,0 0 0,0 0 15,21 0-15,-21 1 0,21-22 16,1 0-16,-1 0 0,0 0 16,0 0-16,0 0 0,0 0 0,1 0 15,-1-22-15,0 1 16,-21 0-16,21 0 0,0 0 0,-21 0 0,0-1 16,21 1-16,-21-21 15,22 21-15,-22-22 0,21 22 0,-21 0 16,0 0-16,0 0 0,0 0 0,0-1 15,-21 44 32,21-1-47,0 0 0,-22-21 0,22 21 16,0 0-16,0 0 0,0 22 0,0-22 16,0 0-16,0 0 0,0 0 15,0 1-15,0-1 0,0 0 16,0 0-16,22-21 15,-1 21-15,0-21 16,0 0-16,0 0 0,0-21 16</inkml:trace>
  <inkml:trace contextRef="#ctx0" brushRef="#br0" timeOffset="58012.09">21442 3810 0,'0'0'15,"0"21"32,0 0-31,0 1-16,0-1 0,-21 0 0,21 0 16,0 0-16,0 22 0,0-22 0,-22 0 15,22 21-15,0-21 0,0 1 16,0-1-16,0 0 0,0 0 0,0 0 15,0 0-15,-21-21 32,21-21-17,-21 0 1,21 0-16,0 0 16,0-22-16,0 22 0,0 0 0,0 0 15,0-21-15,21 20 0,-21 1 16,21-21-16,1 21 0,-22 0 0,21-1 15,0 1-15,0 0 0,0 21 16,0-21-16,22 21 0,-22 0 0,0-21 16,0 21-16,0 0 0,1 0 0,-1 0 15,0 0-15,0 0 0,-21 21 16,21 0-16,0 0 0,-21 0 16,0 1-16,0-1 0,0 0 15,0 0-15,0 21 0,0-20 0,0-1 16,0 0-16,0 0 0,0 0 15,0 0-15,0 1 16,-21-22 0,0 0-16,21-22 31,0 1-15,0 0-16,0 0 0,0 0 0,21 0 15,0-1-15,-21-20 0,22 21 16,-1 0-16,0 0 0,0-1 0,0-20 15,0 21-15,1 0 16,-1 21-16,0 0 0,0-21 16,0 21-16,0 0 0,1 0 15,-1 0-15,-21 21 16,21 0-16,-21 0 0,0 0 16,21 0-16,-21 1 0,0-1 0,0 0 15,0 0-15,0 0 0,0 0 16,0 1-16,0-1 0,0 0 0,0 0 15,0 0-15,0 0 16,0-42 15,0 0-31,0 0 16</inkml:trace>
  <inkml:trace contextRef="#ctx0" brushRef="#br0" timeOffset="58603.75">22310 3429 0,'0'21'31,"0"0"-31,0 1 0,0-1 16,0 0-16,0 0 0,0 0 15,0 0-15,0 22 0,0-22 0,0 21 16,0-21-16,0 22 0,0-22 16,0 21-16,0-21 0,0 22 0,0-22 15,0 21-15,0-21 0,0 1 16,0 20-16,0-21 0,0 0 0,0 0 16,0 1-16,0-1 0,-22-21 31,1 0-16,21-21 1,0-1-16,0 1 16,0 0-16,0 0 0,0 0 0,0 0 15,0-1-15,0 1 0,21 0 16,1 0-16,-22 0 0,21 0 0,0-1 16,21 1-16,-21 0 0,22 21 0,-22-21 15,21 21-15,1 0 0,-1 0 16,-21 0-16,21 0 0,-20 0 0,20 0 15,-21 0-15,-21 21 0,0 0 0,0 0 16,0 1-16,0-1 0,0 0 16,0 0-16,0 0 0,-21 0 0,0 1 15,0-1-15,-1 21 0,1-21 0,-21 0 16,21 1-16,-22-22 16,22 21-16,0 0 0,0-21 0,0 0 15,0 21-15,-1-21 0,1 0 16,21-21 15,21 21-15,1-21-16</inkml:trace>
  <inkml:trace contextRef="#ctx0" brushRef="#br0" timeOffset="58896.58">22987 3641 0,'0'0'0,"0"21"31,0 0-15,0 0-16,0 0 16,-21 1-16,21-1 0,0 0 0,0 21 15,0-21-15,0 1 0,-21-1 0,21 0 16,0 0-16,0 0 0,-22 0 15,22 1-15,0-1 0,0 0 16,0 0-16,0-42 47,22 0-31</inkml:trace>
  <inkml:trace contextRef="#ctx0" brushRef="#br0" timeOffset="59272.71">22839 3471 0,'-21'22'15,"21"-1"1,0 0-16,0 0 15,21-21 1,0 0-16,0 0 0,0 0 16,0 0-16,1 0 0,-1 0 15,0 0-15,-21-21 0,21 0 16,-21 0-16,0-1 16,0 1-16,0 0 15,-21 21-15,0-21 0,0 21 16,-1 0-16,1 0 15,0 0-15,0 0 16,21 21-16,0 0 16,0 0-16,0 1 15,0-1 1,21-21-16,0 0 16</inkml:trace>
  <inkml:trace contextRef="#ctx0" brushRef="#br0" timeOffset="59664.1">23368 3281 0,'0'0'0,"0"21"31,0 0-15,0 0-16,0 1 16,-21 20-16,21-21 0,-21 0 0,21 22 15,0-22-15,0 21 0,-22 0 16,22-20-16,-21 20 0,21 0 16,0-21-16,-21 22 0,0-22 0,21 21 15,-21 1-15,21-22 0,0 0 16,0 21-16,0-21 0,0 1 0,0-1 15,0 0-15,0 0 0,21-21 16,0 0-16,0 0 0,0 0 16,1 0-16,-1 0 0,0 0 15,0-21-15,0 21 0,-21-21 16,21 0-16,1 21 0,-1-22 0,0 1 16,-21 0-16,21 0 0,0 0 0,-21 0 15</inkml:trace>
  <inkml:trace contextRef="#ctx0" brushRef="#br0" timeOffset="59927.93">23093 3641 0,'0'0'0,"0"21"16,21-21-1,0 0 1,0 0-16,0 0 16,1 0-16,-1 0 15,0 0-15,0 0 0,0 0 0,0-21 16,1 21-16,-1 0 16,0 0-16,-21-21 0,21 21 15,0-22-15,-21 1 0,21 21 16</inkml:trace>
  <inkml:trace contextRef="#ctx0" brushRef="#br0" timeOffset="62163.93">23939 3112 0,'0'0'0,"22"0"0,-22 21 0,21-21 0,-21 21 16,21-21-16,0 21 16,-21 0-16,21-21 31,0 0-15,-21-21-1,0 0-15,0 0 16,0 0-1,-21 21 1,0 0-16,0 0 16,0 0-16,0 0 0,-1 0 15,22 21 1,0 0 0,0 0-1,22-21 1,-1 0-1,0 0 17,-21-21-17,0 0-15,-21 21 16,0 0 15,-1 0-15,1 0-1,0 21 1,42-42 47,0 21-48,1 0-15,-1-21 0,0 21 16,0 0-1,0 0-15,0 0 16,1 0-16,-1 0 16,0 21-16,0 0 15,-21 0-15,21 0 0,-21 0 16,0 22-16,0-22 0,0 0 16,0 0-16,-21 0 0,0 1 0</inkml:trace>
  <inkml:trace contextRef="#ctx0" brushRef="#br0" timeOffset="62196.91">23812 3556 0,'-21'0'15,"42"0"-15,-63 0 0,21 21 0</inkml:trace>
  <inkml:trace contextRef="#ctx0" brushRef="#br0" timeOffset="63708.18">24193 3260 0,'0'21'15,"0"0"16,0 0 1,0 0-17,0 1-15,0-1 16,-21-21-16,21 21 0,-21-21 0,21 21 16,0 0-16,-21-21 0,0 21 15,0 1-15,-1-1 16,1-21-16,0 0 15,0 21-15,0-21 16</inkml:trace>
  <inkml:trace contextRef="#ctx0" brushRef="#br0" timeOffset="65692.13">16679 5122 0,'0'0'15,"-21"0"-15,0 0 0,0 0 16,0-21 0,-1 21-16,1 0 0,0 0 0,0 0 15,0 0-15,0 0 16,-1 0-16,1 0 16,0 0-16,42 0 62,0 0-46,1 0-16,-1 0 0,0 0 0,0 0 15,0 0-15,22 0 0,-22 0 16,21 0-16,0-21 0,-20 21 16,20 0-16,0 0 0,1 0 0,-1 0 15,21 0-15,-20-21 0,20 21 16,-20 0-16,20 0 0,1 0 0,-22-21 15,21 21-15,1 0 0,-1 0 16,1-21-16,21-1 0,-22 22 0,1 0 16,-1-21-16,22 21 0,-22 0 0,22 0 15,0-21-15,-1 21 0,1 0 16,0-21-16,-1 21 0,-20-21 0,20 21 16,1 0-16,0 0 0,-1-21 0,1 21 15,0 0-15,21-22 0,-22 22 16,22 0-16,0 0 0,-21-21 15,20 21-15,1 0 0,-21-21 0,21 21 16,-22 0-16,22 0 0,0 0 16,0-21-16,0 21 0,-22 0 0,22 0 15,-21 0-15,0 0 0,-1 0 16,1-21-16,0 21 0,-1-21 0,1 21 16,0 0-16,-22 0 0,22-22 0,-1 22 15,-20 0-15,21 0 0,-22-21 16,1 21-16,-1 0 0,1 0 0,-1-21 15,1 21-15,-1 0 0,1 0 0,-22 0 16,21-21-16,1 21 0,-1 0 16,1 0-16,-22 0 0,22-21 15,-1 21-15,1 0 0,-1 0 0,1 0 16,-1 0-16,-20-21 0,20 21 16,1 0-16,-1 0 0,-21 0 0,22 0 15,-22 0-15,1 0 0,20 0 0,-21 0 16,1-22-16,-1 22 0,0 0 15,1 0-15,-1 0 0,0 0 0,1 0 16,-22 0-16,0 0 0,21-21 0,-20 21 16,-1 0-16,0 0 0,0 0 15,0 0-15,0 0 16,1-21-16,-1 21 0,0 0 31,-21-21 172,0 0-171,-21 21-17,0-21-15,-1 21 0,1-22 16,0 22-16,0-21 15,0 0-15,0 21 0,21-21 16,-22 21 0,44 0 46,-22 21-62,21-21 16,0 0-16,0 21 15,0-21-15,0 0 0,1 21 16,-1-21-16,0 0 0,0 0 16,0 0-16,0 0 0,1 0 15,-1 0-15,0 0 32,-42 22 14,0-22-46,-1 21 16,1-21-16,0 21 0,0-21 0,0 21 16,0 0-16,-1-21 0,22 21 0,-21-21 15,0 22-15,0-22 0,0 21 16,0-21-16,-1 21 0,1-21 16,0 21-16,0-21 0,0 21 15,0-21-15,-1 0 0,1 0 16,0 21-16,0-21 0,-21 22 15</inkml:trace>
  <inkml:trace contextRef="#ctx0" brushRef="#br0" timeOffset="66864.72">16531 5165 0,'0'-21'62,"0"-1"-46,21 22-16,-21-21 0,0 0 0,21 0 16,1 0-16,-22 0 15,21-1-15,0 1 0,0 21 16,-21-21-16,21 0 0,0 21 16,-21-21-16,22 21 0,-22-21 15,21-1-15,0 22 0,-21 22 31,0-1-15,0 0-16,-21-21 0,21 21 16,-21 0-16,-1 0 0,1 1 15,0-1-15,0 0 0,0-21 0,0 21 16,-1 0-16,1-21 0,0 21 0,0-21 16,0 22-1,21-1 63,0 0-62,21 0-16,0-21 0,0 0 0,-21 21 16,21-21-16,1 0 0,-1 21 15,0-21-15,0 22 0,0-22 16,0 0-16,-21 21 0,22-21 15,-1 0 1,-21 21-16</inkml:trace>
  <inkml:trace contextRef="#ctx0" brushRef="#br0" timeOffset="117882.92">25612 9419 0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8:11:09.9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3006 10266 0,'0'21'0,"21"-21"15,0 0 1,-21-21 0,21 0-16,0 0 15,-21-1-15,0 1 0,21 21 0,-21-21 16,0 0-16,0 0 0,0 0 15,0-1-15,0 1 16,-21 0-16,0 21 16,-21-21-16,21 21 0,-1 0 0,-20 0 15,21 0-15,-21 21 0,20 0 16,-20 0-16,21 1 0,-21-1 0,20 0 16,1 21-16,0-21 0,0 22 15,0-1-15,21 0 0,0 1 0,0-22 16,0 21-16,0 1 0,0-22 15,21 0-15,0 21 0,0-21 16,0-21-16,1 22 0,-1-22 16,0 21-16,0-21 0,21 0 0,-20 0 15,-1-21-15,0-1 0,0 1 16,0-21-16,22 21 0,-22-22 0,0 1 16,0 0-16,-21 21 0,21-22 0,-21 1 15,0 21-15,0-22 0,0 22 16,0 0-16,0 0 0,0 0 0,0 0 15,0-1-15,0 1 16,0 42 15,0 1-31,21 20 16,-21-21-16,22 0 0,-1 22 16,-21-1-16,21 21 0,0-20 0,0 20 15,-21 1-15,21-1 0,-21 22 16,22-22-16,-22 1 0,0-1 0,21 1 15,0-1-15,-21 22 0,0-21 16,0 20-16,21-20 0,-21-1 0,21 22 16,-21-22-16,21 1 0,-21-1 0,0 1 15,0-22-15,0 22 0,0-22 16,0 0-16,0 1 0,-21-1 0,0-21 16,0 0-16,0 1 0,0-1 15,-1-21-15,1 0 0,-21 0 0,0-21 16,-1-1-16,1 1 0,0-21 15,-1 21-15,-20-22 0,20 1 16,1-21-16,0 20 0,-1 1 0,1-22 16,21 1-16,0 21 0,0-22 15,21 22-15,0-22 0,0 22 0,0 0 16,0-1-16,0 1 0,0 0 16,0-1-16,21 1 0,0 21 0,0-22 15,0 1-15,0 0 0,1-1 16,-1 1-16</inkml:trace>
  <inkml:trace contextRef="#ctx0" brushRef="#br0" timeOffset="675.32">3387 10393 0,'0'0'0,"21"0"31,-21-21-31,21 0 0,0-1 16,0 1-16,0 0 0,1 0 15,20 0-15,-42 0 0,21-1 16,0 1-16,-21 0 16,0 0-16,0 0 15,-21 21-15,0 0 0,0 0 16,0 0-16,-1 0 0,-20 21 15,0 0-15,21 0 0,-22 0 0,22 1 16,0 20-16,0 0 0,0 1 16,21-1-16,0 0 0,0 1 0,0-1 15,0 0-15,0 1 0,0-22 16,21 21-16,0-21 0,0 0 0,0 1 16,22-1-16,-22-21 0,0 0 0,21 0 15,-21 0-15,22 0 0,-22 0 16,21 0-16,1-21 0,-1-1 0,0 1 15,1-21-15,-22 21 16,21-22-16,0 1 0,-20 0 0,-1-22 16,0 22-16,0-22 0,0 22 15,-21 0-15,21-22 0,-21 22 0,0 0 16,0-1-16,0 1 0,0 0 0,0-1 16,0 22-16,0-21 0,0 21 15,0-1-15,0 44 31,0-1-31,0 21 0,0-21 16,0 22-16,0-1 16,0-21-16,0 21 0,0 22 0,0-22 15,0 1-15,0 20 0,0-21 0,0 1 16,22 20-16,-22-20 0,0-1 16,21 0-16,-21-21 0,0 22 0,0-22 15,0 0-15,21 0 0,-21 0 16,21-21-16,-21 22 0,21-22 15,0 0-15,-21-22 0,22 1 16,-22 0-16,0-21 16,21 21-16,-21-22 0</inkml:trace>
  <inkml:trace contextRef="#ctx0" brushRef="#br0" timeOffset="880.21">3937 10287 0,'0'0'0,"0"21"0,21-21 63,0-21-63,0 21 16,1 0-16,-1-21 0,0 21 0,0-21 15,0 0-15,0 21 0,1-22 16,-1 22-16</inkml:trace>
  <inkml:trace contextRef="#ctx0" brushRef="#br0" timeOffset="1435.89">4911 10118 0,'0'0'15,"21"0"-15,0-21 16,0-1-16,-21 1 0,0 0 16,0 0-1,0 0-15,0 0 16,-21 21-16,0 0 16,0 0-16,-22 0 0,22 21 0,-21-21 15,21 21-15,-22 0 0,22 0 16,-21 0-16,-1-21 0,22 43 0,0-22 15,-21 0-15,21 0 0,21 0 16,-22 1-16,22-1 0,0 0 16,22-21-16,-1 0 15,0 0-15,0 21 0,21-21 16,1 0-16,-1 0 0,0 0 0,1 0 16,-1 0-16,0 0 0,1 0 15,-22 0-15,21 0 0,1 21 16,-22-21-16,0 21 0,0 1 0,0-22 15,-21 21-15,0 0 0,0 0 16,0 0-16,-21 0 0,0 1 0,0-1 16,0 0-16,-22 0 0,1 0 0,0 0 15,-1-21-15,1 22 0,0-1 16,-1-21-16,1 0 0,0 0 0,20 0 16,-20 0-16,0 0 0,-43 0 31,64 0-31,0-21 0,0 21 0,21-22 15,0 1-15,0 0 16,21 21-16,0-21 16,0 21-16,0-21 0,0 21 15,1-21-15</inkml:trace>
  <inkml:trace contextRef="#ctx0" brushRef="#br0" timeOffset="1727.72">5186 10097 0,'0'21'32,"0"0"-17,0 0-15,0 0 0,0 0 16,0 22-16,0-22 0,0 21 0,0-21 15,0 1-15,0 20 0,0-21 0,0 0 16,0 0-16,0 1 0,0-1 16,0 0-16,0 0 0,0-42 47,0 0-47,21 21 0,-21-43 0,0 22 15</inkml:trace>
  <inkml:trace contextRef="#ctx0" brushRef="#br0" timeOffset="2075.52">5228 9821 0,'0'0'15,"-21"0"-15,0 0 0,0 0 0,-1 0 16,1 22 0,21-1-16,0 0 15,0 0-15,21-21 31,1 0-31,-1 0 0,0 0 16,0 0-16,0-21 16,0 0-16,-21 0 15,0-1-15,0 1 16,0 0-16,-21 0 16,0 0-16,0 21 0,0 0 0,0 0 15,-1 0-15,1 0 16,21 21-1,0 0-15,0 0 16,0 0-16,0 1 0,21-1 16,1 0-16,-1-21 0,-21 21 15,21 0-15,0-21 0,0 0 16,0 21-16</inkml:trace>
  <inkml:trace contextRef="#ctx0" brushRef="#br0" timeOffset="3019.85">5673 10033 0,'-22'0'16,"1"0"-16,21 21 0,-21-21 16,42 0-1,0 0-15,1 0 16,-1 0-16,0 0 0,0 0 0,21 0 15,-20 0-15,20-21 0,-21 21 16,21-21-16,-20 0 0,20 21 0,0-21 16,-21-1-16,1 22 0,-1-21 0,0 21 15,0-21-15,0 21 0,-21-21 16,-21 21 0,0 0-1,0 21-15,0 0 16,-1 0-16,1 1 0,0-1 15,0 0-15,0 21 0,0-21 16,-1 22-16,22-22 0,-21 21 0,0 1 16,0-1-16,0 0 0,0 1 0,-1-1 15,22 0-15,-21 1 0,0-22 16,0 21-16,21-21 0,0 0 0,-21 1 16,21-1-16,-21 0 0,21-42 46,0 0-46,0-1 0,21 1 16,-21-21-16,21 21 0,-21 0 0,21-22 16,0 22-16,-21-21 0,21 21 15,1-1-15,-22 1 0,21 0 16,0 0-16,-21 0 0,21 21 0,0 0 16,0 0-16,1 21 31,-1-21-31,-21 21 0,21 0 0,-21 0 15,0 1-15,0-1 0,21 0 0,-21 0 16,21 21-16,-21-20 0,21-22 16,1 21-16,-22 0 0,21 0 0,0 0 15,0-21-15,0 0 0,0 0 16,1 0-16,-1 0 0,0 0 0,21 0 16,-21 0-16,22-21 0,-1 21 15,0-21-15,1 0 0,-1 0 16,0-1-16,1-20 0,-1 21 0,-21-21 15,22 20-15,-1-20 0,-21 21 0,0-21 16,0 20-16,1-20 0,-22 21 16,0-21-16,0 20 0,0 1 0,0 0 15,0 0-15,0 0 0,-22 0 0,1-1 16,0 22-16,0 0 16,0 0-16,0 0 0,-1 0 0,1 22 15,0-22-15,0 21 0,0 0 16,21 0-16,0 21 0,-21-20 15,21 20-15,-22-21 0,22 21 0,0 1 16,0-22-16,0 21 0,0-21 16,0 22-16,0-22 0,0 0 0,22 0 15,-1 0-15,0 1 0,0-1 0,21-21 16,-20 0-16,-1 0 0,21 0 16,-21 0-16,0 0 0,22 0 0,-22-21 15,0-1-15,0 1 0,22 0 0,-22 0 16,0 0-16,0-22 15,0 22-15,0 0 0</inkml:trace>
  <inkml:trace contextRef="#ctx0" brushRef="#br0" timeOffset="3915.82">8488 10054 0,'-21'0'0,"-43"0"31,85 0 0,0 0-31,22 0 0,-1 0 16,0 0-16,22 0 0,-1-21 0,1 21 15,-1 0-15,22-21 16,-21 0-16,20 21 0,-20-21 0,-1 21 16,1-22-16,-1 22 0,-20 0 0,20-21 15,-21 21-15,22 0 0,-22-21 16,-21 21-16,22-21 0,-1 21 0,-21 0 16,0-21-16,-21 0 15,0-1 1,-21 22-16,0 0 0,0 0 0,0-21 15,0 21-15,-22-21 0,22 21 16,-21 0-16,21 0 0,-22 0 0,1 0 16,21 0-16,0 0 0,-22 0 0,22 0 15,21-21 17,21 21-17,0 0-15,1-21 0,-1 21 0,0 0 16,21 0-16,-21-21 0,22 21 0,-22 0 15,21 0-15,-21 0 0,1 0 16,20 0-16,-21 21 0,-21 0 0,21-21 16,-21 21-16,0 21 0,0-20 15,0-1-15,0 21 0,-21-21 0,-21 22 16,21-22-16,-1 21 0,-20-21 0,21 0 16,0 22-16,0-22 0,-22 0 15,22 0-15,21 0 0,-21 1 0,21-1 16,0 0-16,0 0 0,21-21 31,0 0-31,0-21 16</inkml:trace>
  <inkml:trace contextRef="#ctx0" brushRef="#br0" timeOffset="5196.62">10647 10245 0,'0'-21'16,"0"-1"-16,21 1 15,-21 0-15,21 0 0,0 0 0,-21 0 16,21-22-16,-21 22 0,22-21 15,-1-1-15,-21 1 0,0 0 0,21-22 16,-21 1-16,0 20 0,0-20 0,0 21 16,0-22-16,0 22 0,0-1 15,0 1-15,0 0 0,0 21 0,0-1 16,-21 1-16,0 21 16,-1 0-16,1 21 15,21 1-15,-21-1 16,21 21-16,0 0 0,0 1 0,0-1 15,0 22-15,0-22 0,-21 21 16,21 1-16,0-1 0,-21-20 0,21 20 16,0-20-16,0-1 0,0 0 0,0 1 15,0-1-15,0-21 0,0 0 16,0 0-16,0 1 0,0-1 0,0 0 16,21-21-1,0-21 1,0 21-16,0-21 0,-21-1 15,22-20-15,-1 21 0,0 0 0,0-22 16,21 1-16,-20 21 0,-1-21 0,0 20 16,21 1-16,-21 0 15,1 0-15,-1 0 0,0 0 0,0 21 16,0 0-16,0 0 0,-21 21 16,22 0-16,-1 0 15,-21 0-15,0 0 0,21 1 16,-21 20-16,21-21 0,-21 0 0,0 0 15,21 1-15,0-1 16,1 0-16,-1 0 0,0 0 16,0-21-16,0 0 0,0 0 0,22 0 15,-22 0-15,0 0 0,21 0 16,-20-21-16,20 0 0,-21 21 0,21-21 16,1 0-16,-22-1 0,21 1 15,-21-21-15,22 21 0,-22 0 16,0-22-16,-21 22 0,0-21 0,0 21 15,0-22-15,0 22 0,0-21 16,0 21-16,0-1 0,0 1 0,-21 0 16,0 21-1,0 0-15,-1 0 0,1 21 16,0 0-16,0 1 0,0-1 0,21 0 16,0 21-16,-21-21 0,21 22 15,0-22-15,0 0 0,0 21 0,0-20 16,0-1-16,0 21 0,21-21 15,0 0-15,-21 1 0,21-22 16,0 21-16,0 0 0,1-21 0,20 0 16,-21 0-16,0 0 0,0 0 15,22 0-15,-22 0 0,21 0 0,-21-21 16,1 0-16,20-1 0,-21 22 0,0-21 16,22-21-16,-22 21 0,0 0 15,0-22-15,0 22 0,0-21 0,1 21 16,-1-22-16,-21 22 0,0 0 0,0 0 15,0 0-15,21-1 16,-21 44 15,0-1-31,0 0 0,0 0 16,0 0-16,0 22 0,0-22 0,0 0 16,0 0-16,0 0 0,0 22 0,0-22 15,0 0-15,0 0 16,21-21-16,-21 21 0,21-21 15,0 0-15,1 0 0,-1 0 16,0 0-16,-21-21 0,21 0 16,0 0-16,-21 0 0,21-1 0,-21 1 15,0 0-15,0-21 0,0 21 16</inkml:trace>
  <inkml:trace contextRef="#ctx0" brushRef="#br0" timeOffset="5367.32">12446 9462 0,'0'0'15,"-21"0"-15,21-22 0,-21 22 16,-1 0-16,1 0 0,0 0 16,0 0-1,21 22 1,0-1 0,21 0-16,0 0 15,0-21-15,1 21 16</inkml:trace>
  <inkml:trace contextRef="#ctx0" brushRef="#br0" timeOffset="6147.92">13039 9737 0,'21'-21'0,"0"-43"16,0 43-16,-21 0 16,0 0-16,0-1 0,0 1 0,0 0 15,-21 21-15,21-21 0,-21 21 0,-22 0 16,22 0-16,0 0 0,-21 0 16,21 0-16,-22 0 0,1 0 0,21 0 15,0 21-15,-22 0 0,22 0 16,0 1-16,0-1 0,21 21 0,0-21 15,-21 0-15,21 1 0,0 20 0,0-21 16,0 0-16,0 0 0,0 1 16,21-1-16,0-21 0,0 21 15,21-21-15,-20 0 0,-1 0 0,21 0 16,-21-21-16,22 0 16,-22 21-16,0-22 0,21 1 0,-21 0 15,1 0-15,-1 0 0,0 0 0,0-1 16,-21 1-16,0 0 0,21 0 15,-21 0-15,0 0 0,0 42 47,0 0-47,0 0 0,0 21 16,0-20-16,0 20 0,0 0 16,0 1-16,0-1 0,0 0 0,0 1 15,0-1-15,0 21 0,0-20 0,0-1 16,21 22-16,1-22 15,-1 21-15,-21-20 0,21 20 0,0 1 16,-21-22-16,21 22 0,0-1 0,1-21 16,-1 22-16,0-22 0,0 22 15,0-22-15,0 22 0,1-22 0,-1 0 16,-21 22-16,0-22 0,21 0 0,-21 1 16,0-1-16,0-21 0,-21 22 0,0-22 15,-22 0-15,22-21 0,-21 0 16,-1 0-16,1 0 0,0 0 0,-1 0 15,1-21-15,0-22 0,-22 22 0,22-21 16,0 0-16,-1-1 16,1 1-16,0-22 0,-1 22 0,22 0 15,0-22-15,0 22 0,0 0 0,21-1 16,0 1-16,0 0 0,0 20 16,0-20-16,0 0 0,21-1 0,-21 1 15,21 0-15,0 21 0,0-22 0,22 1 16,-22 0-16,0-1 0,0 1 15,0 21-15,22-22 0,-22 1 0</inkml:trace>
  <inkml:trace contextRef="#ctx0" brushRef="#br0" timeOffset="6915.42">13398 9356 0,'0'-21'0,"0"42"0,0-21 31,-21 0-31,21 21 16,0 21-16,0-21 0,0 22 0,0-1 15,0 0-15,0 1 0,0-1 16,0 0-16,0 22 0,0-22 0,0 1 16,0-1-16,0 0 0,0-21 15,0 22-15,0-22 0,21 0 0,-21 0 16,0 0-16,22 1 15,-1-22-15,0-22 32,0 1-32,0 21 0,-21-21 0,21 0 15,-21 0-15,22-22 0,-1 22 0,-21-21 16,0 0-16,21-1 0,0 1 16,0 21-16,-21-22 0,0 22 0,0 0 15,0 0-15,21 21 0,-21 21 31,0 0-31,0 22 16,0-22-16,22 0 0,-22 0 16,0 21-16,0-20 0,21-1 0,0 0 15,-21 0-15,21 0 0,0 0 0,0 1 16,1-1-16,-1 0 16,0-21-16,0 0 0,0 0 0,22 0 15,-22 0-15,0 0 0,0 0 0,0 0 16,0 0-16,1-21 0,-1 21 15,0-21-15,0-1 0,0-20 0,0 21 16,-21-21-16,0 20 0,22-20 16,-22-21-16,21 20 0,-21 1 0,0 0 15,0-22-15,0 22 0,21-1 16,-21 22-16,0-21 0,0 21 16,0 0-16,0-1 0,0 1 0,0 42 31,0 1-16,-21-1-15,21 0 0,-21 21 0,21 1 16,0-1-16,0 0 0,0 1 16,0-1-16,0 0 0,0 1 0,0-1 15,0 0-15,0-21 0,0 22 0,0-22 16,21 0-16,-21 21 0,21-42 16,-21 22-16,21-1 0,0-21 0,0 0 15,1 0-15,-1 0 16,0 0-16,0 0 15,0-21-15,0-1 0,-21 1 16,0 0-16,0 0 0,22 0 16</inkml:trace>
  <inkml:trace contextRef="#ctx0" brushRef="#br0" timeOffset="7131.29">14033 9546 0,'0'0'16,"22"0"0,-1 0-1,0 0-15,0 0 16,0 0-16,0 0 0,1 0 0,20 0 16,-21 0-16,0 0 0,0-21 0,1 21 15,-1-21-15,0 21 16,-21-21-16</inkml:trace>
  <inkml:trace contextRef="#ctx0" brushRef="#br0" timeOffset="8067.52">15388 9377 0,'21'0'0,"-42"0"0,63 0 0,-20-21 16,-1 21-16,0-21 0,0 21 16,0-22-16,0 1 0,1 21 0,-1-21 15,-21 0-15,21 0 16,-21 0-16,-21 21 15,0 0-15,-1 0 0,1 0 16,0 0-16,0 0 0,0 0 16,-22 21-16,22 0 0,0-21 15,0 21-15,0 0 0,0 0 0,-1 1 16,22-1-16,-21 0 0,21 0 16,0 0-16,0 0 0,0 1 0,0-1 15,21-21-15,1 21 0,-1 0 16,0-21-16,0 21 0,0-21 0,22 0 15,-22 0-15,0 0 0,21 0 16,-21 0-16,22 0 0,-22 0 0,21 0 16,-21 0-16,1 0 0,-1 0 0,-42 0 31,-1 0-15,1 0-16,0 21 15,-21 1-15,21-1 0,-22 0 0,1 0 16,21 0-16,-22 0 0,22 1 0,-21-1 15,21 0-15,0 0 0,-1 0 16,1 0-16,21 1 0,0-1 0,0 0 16,0 0-1,21-21-15,1 0 0,-1 0 16,21 0-16,-21 0 0,22-21 0,-22 21 16,21-21-16,-21 0 0,0-1 15,22 1-15,-22 0 0,0 0 0,21 0 16,-42 0-16,22-1 0,-1 1 15,0 21-15,-21-21 16,0 42 0,0 0-16,0 1 0,0-1 15,0 21-15,0-21 0,0 22 0,-21-1 16,21-21-16,-21 21 0,21 1 0,0-1 16,0 0-16,-22 1 0,22-1 15,-21 0-15,21-20 0,0 20 0,0 0 16,0-21-16,0 1 0,0 20 15,0-21-15,0 0 16,21-42 15,1 0-31,-22-21 0</inkml:trace>
  <inkml:trace contextRef="#ctx0" brushRef="#br0" timeOffset="9218.62">16849 9271 0,'0'-21'0,"0"42"0,0-63 0,0-1 0,-22 22 15,22 0-15,0 0 0,0 0 16,0 0-16,0-1 0,-21 22 15,21 22 1,0-1-16,0 0 16,0 21-16,0 1 0,0-1 0,0 0 15,0 1-15,0-1 0,0 21 16,0 1-16,0-22 0,0 22 0,0-22 16,0 0-16,0 22 0,0-43 0,0 21 15,0 1-15,0-22 0,0 0 16,0 0-16,21-42 31,1 0-31,-22 0 16,21-22-16,-21 22 0,21-21 15,-21 0-15,21-1 0,-21-20 16,21 20-16,-21 1 0,21 0 0,1-1 16,-22 1-16,21 21 0,-21-21 15,21 20-15,0 22 16,0 0-16,-21 22 0,0-1 15,0 0-15,0 0 0,0 21 16,21-20-16,-21 20 0,0 0 0,22 1 16,-22-1-16,0 0 0,0 1 15,21-22-15,0 21 0,-21-21 0,21 0 16,0 1-16,0-1 0,1-21 16,-1 0-16,0 0 15,0 0-15,21 0 0,-20 0 0,-1 0 16,21-21-16,-21-1 0,0 1 0,1-21 15,-1 21-15,0-22 0,0 1 16,0 0-16,0-1 0,1 1 0,-22-21 16,0 20-16,0 1 0,21 0 15,-21-22-15,0 22 0,21-1 0,-21 22 16,0-21-16,0 21 0,0 0 16,0 42-1,0 0-15,0 0 0,0 21 16,-21 1-16,21-1 0,-21 0 15,21 1-15,0-1 0,0 0 16,0 22-16,0-22 0,0 1 0,0-1 16,0 0-16,0 1 0,0-22 15,0 21-15,21-21 0,-21 0 0,21 1 16,0-22-16,0 0 0,0 21 0,1-21 16,-1 0-16,0 0 0,0 0 15,0-21-15,0-1 0,1 1 0,-1 0 16,0 0-16,0-21 0,0 20 15,0-20-15,1 0 0,-22-1 16,21 22-16,-21-21 0,21 21 0,-21 0 16,0-1-16,0 44 31,0-1-31,0 0 0,0 21 16,0-21-16,-21 1 0,21-1 15,0 21-15,0-21 0,0 0 0,0 1 16,0-1-16,21 0 15,-21 0-15,21-21 0,0 0 16,0 0-16,1 0 0,-1 0 16,0 0-16,0 0 0,-21-21 15,21 21-15,-21-21 0,21 0 16,-21-1-16,0 1 0,0-21 0,0 21 16</inkml:trace>
  <inkml:trace contextRef="#ctx0" brushRef="#br0" timeOffset="9391.54">18119 9165 0,'0'0'0,"-22"0"0,1 0 16,0 0-16,0 0 15,0 0-15,21 21 16,0 1-16,0-1 16,0 0-1,21 0 1,0-21-16,0 0 0,0 0 15,1 21-15</inkml:trace>
  <inkml:trace contextRef="#ctx0" brushRef="#br0" timeOffset="10808.24">18838 9504 0,'0'-21'16,"21"0"0,-21-1-16,0 1 0,0 0 15,0 0-15,-21 0 16,21 0-16,-21-1 0,0 1 0,0 21 16,21-21-16,-21 21 0,-1 0 0,1 0 15,0 0-15,0 0 0,0 0 16,-22 21-16,22 0 0,0 1 0,0-1 15,0 0-15,0 0 0,-1 0 0,1 22 16,21-1-16,0-21 0,-21 21 16,21 1-16,0-1 0,0-21 0,0 0 15,0 22-15,0-22 0,21 0 16,-21 0-16,21-21 0,1 21 16,-1-21-16,21 0 0,-21 0 0,0 0 15,1 0-15,20-21 0,-21 0 16,0 21-16,0-21 0,1-21 0,-1 20 15,0 1-15,0-21 0,0 0 0,-21 20 16,0-20-16,21 0 0,1-22 16,-22 22-16,0 0 0,0-1 0,21-20 15,-21-1-15,21 22 0,-21 0 16,0-22-16,0 22 0,0 21 0,0-22 16,0 22-16,0 0 0,0 63 31,0-21-31,0 1 0,0 20 15,-21 0-15,21 1 16,0-1-16,-21 0 0,21 1 0,0 20 16,0-21-16,0 1 0,0-1 0,0 0 15,0 1-15,0-1 0,0-21 16,0 22-16,0-1 0,0-21 0,21 0 16,0 22-16,0-22 0,0 0 15,0-21-15,1 0 0,20 0 16,-21 0-16,0 0 0,22-21 15,-1 21-15,-21-21 0,21-1 0,1 1 16,-22-21-16,21 21 0,-21-22 0,1 1 16,20 0-16,-21-1 0,0 1 15,0 0-15,-21-1 0,22 1 16,-22 0-16,21-22 0,-21 22 0,0 0 16,0 20-16,0-20 0,0 21 0,0 0 15,0 0-15,0 42 31,0 0-31,-21 0 16,-1 21-16,22 1 0,-21-22 0,21 21 16,0 1-16,0-1 0,-21 0 0,21 1 15,0-1-15,0 0 0,0-21 16,0 22-16,0-1 0,21 0 16,-21-20-16,21-1 0,1 21 0,20-21 15,-21 0-15,0-21 0,0 22 16,22-22-16,-22 0 0,21 0 0,-21 0 15,1 0-15,20 0 0,-21-22 0,21 1 16,-20 0-16,-1 0 0,0-21 16,0 20-16,0-20 0,0 0 0,-21-1 15,22 1-15,-1-21 0,-21 20 16,0-20-16,0-1 0,21 22 0,-21-22 16,0 1-16,0 21 0,0-22 0,0 43 15,0-21-15,0 20 16,0 1-16,0 0 0,0 42 15,0 0 1,0 1-16,0-1 0,0 21 0,0 0 16,0 1-16,0 20 0,0-20 0,0-1 15,0 0-15,0 22 0,0-22 16,0 0-16,0 1 0,0-1 0,-21 0 16,21 1-16,0-1 0,-21 0 0,21-20 15,0 20-15,0-21 0,0 0 16,0 0-16,0 1 0,0-1 0,-22-21 15,22-21 17,0-1-17,0 1-15,0-21 0,0 21 16,0-22-16,22 22 0,-22-21 0,21 0 16,0-1-16,0 22 0,0-21 0,0-1 15,1 22-15,-1 0 0,0 0 16,21 0-16,-21 0 0,1 21 0,-1 0 15,0 0-15,0 0 0,0 0 0,0 21 16,-21 0-16,0 0 0,0 0 16,0 0-16,0 22 0,0-22 0,0 0 15,0 21-15,0-20 0,0 20 0,0 0 16,0-21-16,0 1 16,0 20-16,0-21 0,0 0 0,0 0 15,0 1-15,0-1 0,0-42 47,0-1-47,0 1 16,0 0-16,0 0 0,0 0 15</inkml:trace>
  <inkml:trace contextRef="#ctx0" brushRef="#br0" timeOffset="11080.09">19389 9313 0,'0'0'0,"-43"0"0,22 0 0,0 0 16,63 0 0,-21 0-1,1 0-15,20-21 0,-21 21 0,21-21 16,1 21-16,-1 0 0,0-21 15,1 21-15,-22 0 0,21 0 0,-21-21 16,22 21-16,-22 0 0,-42 0 47,0 0-47,-1 21 0</inkml:trace>
  <inkml:trace contextRef="#ctx0" brushRef="#br0" timeOffset="12072.52">10710 11451 0,'-63'21'15,"42"-21"1,-1 0-16,1 0 0,0 0 0,0 0 16,0 0-16,0 0 15,42 0 17,0 0-17,0 0-15,0 0 0,0-21 16,22 21-16,-1 0 0,22-21 0,-22 21 15,21 0-15,1-21 0,-1 0 0,1 21 16,21-21-16,-1-1 0,1 1 16,-22 21-16,43-21 0,-21 0 0,21 0 15,0 0-15,21-1 0,0 1 16,-22 0-16,22 0 0,0 0 0,22 0 16,-22 21-16,21-22 0,21 1 15,-21 0-15,0 0 0,1 21 0,20-21 16,-21 0-16,21-1 0,1 1 15,-1 0-15,0 21 0,1-21 0,-1 0 16,22 0-16,-1-1 0,-21 1 0,22 21 16,-1-21-16,1 0 0,-1 0 15,1 0-15,-22-1 0,22 1 0,-1 0 16,1 0-16,-1 0 0,-20 0 0,-1-1 16,21 1-16,-20 0 0,-1 0 15,0 0-15,1 0 0,-1-1 16,0 1-16,-20 0 0,-1 0 0,21 0 15,-21 0-15,-21-1 0,21 1 16,-42 21-16,21-21 0,-21 0 0,0 21 16,-21-21-16,-1 21 0,1-21 0,0 21 15,-43 0-15,21 0 0,-20-22 16,-1 22-16,0-21 0,-20 21 0,-1 0 16,0 0-1,-42 0 32,0 0-31,-1 0-16,1 0 15,0 0-15,0 0 0,0 0 0,0 0 16</inkml:trace>
  <inkml:trace contextRef="#ctx0" brushRef="#br0" timeOffset="13015.97">9864 12827 0,'0'0'0,"0"-21"0,-22 0 16,22 0-16,-21-1 0,21 1 0,0 0 15,0 0-15,0 42 32,0 0-32,0 22 15,0-1-15,0 0 0,0 1 0,0 20 16,0 1-16,21-1 0,-21 1 15,22-22-15,-22 21 0,0 1 16,21-1-16,-21 1 0,21-22 0,-21 22 16,0-22-16,0 0 0,0 1 15,0-1-15,0 0 0,0-20 0,21-1 16,-21 0-16,0 0 0,21-21 16,-21 21-16,0-42 15,0 0 1,0 0-16,0 0 15,0-22-15</inkml:trace>
  <inkml:trace contextRef="#ctx0" brushRef="#br0" timeOffset="14143.84">9864 12827 0,'0'0'0,"0"-21"0,21 21 62,0 0-46,0 0-16,0 0 0,0 0 0,22 0 15,-22 0-15,21 0 0,1 0 16,-1 0-16,0 0 0,1-21 0,20 21 16,-21 0-16,22 0 0,-1-21 15,1 21-15,21 0 0,-1 0 0,22-22 16,-21 22-16,21-21 0,-1 21 0,1 0 16,0-21-16,21 21 15,0 0-15,0-21 0,0 21 0,21-21 0,-21 0 16,0 21-16,0-22 0,0 22 15,-21-21-15,21 21 0,0-21 16,0 21-16,-21-21 0,21 0 0,-21 21 16,-22-21-16,22 21 0,-21-22 15,0 22-15,-1-21 0,1 21 0,0-21 16,-1 21-16,-20 0 0,20-21 16,-20 21-16,-1-21 0,-20 21 0,20 0 15,-20-21-15,-1 21 0,0 0 0,-21 0 16,1-22-16,-1 22 0,0 0 15,0 0-15,-21 22 47,0-1-47,0 0 16,0 0-16,0 0 16,0 0-16,0 1 0,0-1 0,0 0 15,0 0-15,0 0 0,0 22 0,0-22 16,-21 21-16,21 0 0,0 1 15,0-1-15,0 0 0,0 1 0,0-1 16,0 0-16,0 1 0,0-1 16,-21 0-16,21-20 0,0 20 0,0 0 15,0-21-15,0 22 0,0-22 16,0 21-16,0-21 0,0 1 16,0-1-16,0 0 0,0 0 0,0 21 15,-21-42-15,21 22 0,-22-1 0,22 0 16,-21 0-16,0 0 15,0-21-15,21 21 0,-21-21 0,0 0 16,-1 22-16,1-22 0,0 0 0,0 0 16,0 21-16,-22-21 0,1 21 15,21-21-15,-21 0 0,-22 0 0,22 21 16,-22-21-16,22 0 0,-22 21 16,1-21-16,-1 0 0,-20 21 0,-1-21 15,0 0-15,-20 22 0,-1-22 16,0 21-16,0-21 0,-21 21 15,21-21-15,-21 21 0,0-21 0,0 21 16,0-21-16,0 21 0,0-21 0,0 22 16,0-22-16,21 21 0,1 0 15,-1-21-15,0 21 0,0-21 0,0 21 16,0-21-16,22 0 0,-22 21 0,21-21 16,-21 22-16,43-22 0,-22 0 15,22 0-15,-1 0 0,22 0 0,0 0 16,-1 0-16,1 0 0,21 0 15,0 0-15,-1 0 0,1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8:23:41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2286 0,'21'0'15,"0"0"1,0 0-16,0 0 15</inkml:trace>
  <inkml:trace contextRef="#ctx0" brushRef="#br0" timeOffset="1268.1">3810 1926 0,'0'21'31,"0"-42"16,21 0-31,0 0-16,0 0 0,-21 0 15,0-1-15,22 1 0,-22 0 16,0 0-16,0 0 0,0 0 0,0-1 16,0 1-16,0 0 0,-22 0 15,22 0-15,-42 21 0,21 0 16,0 0-16,-22 0 0,1 0 0,0 21 15,-1 0-15,1 0 0,0 0 16,-22 22-16,22-1 0,0-21 0,-1 22 16,1-1-16,0 0 15,-1 1-15,22-1 0,0 0 0,0 1 16,21-22-16,0 21 0,0-21 16,0 0-16,0 1 0,0-1 0,21 0 15,0-21-15,0 0 0,22 0 16,-22 0-16,21 0 0,0 0 0,-20 0 15,41-21-15,-21 21 0,1-21 16,-1-1-16,0 1 0,1 0 0,-1-21 16,-21 21-16,22-1 0,-22-20 15,0 21-15,0 0 0,0-22 0,0 22 16,1 0-16,-22 0 16,0 0-16,0 0 0,0-1 15,0 44 1,0-1-1,0 21-15,0-21 16,0 0-16,0 22 0,0-1 0,0 0 16,0 1-16,0-1 0,0 0 15,0 1-15,0 20 0,0 1 0,0-1 16,0 1-16,0-1 0,0 22 16,0-22-16,0 1 0,-22 21 0,22-22 15,0 1-15,0 20 0,0-20 0,0 20 16,-21 1-16,21-21 15,0-1-15,0 22 0,0-22 0,0 1 16,-21-22-16,21 22 0,-21-22 16,21 0-16,-21 1 0,21-22 0,-21 21 15,-1-21-15,1 0 0,0 1 16,0-22-16,0 0 0,0 0 16,-22-22-16,22 1 0,-21 0 0,21 0 15,-22-21-15,1-1 0,21 1 16,-22-22-16,1 1 0,21-1 15,0-20-15,0-1 0,-1 0 0,22 1 16,0-1-16,0 22 0,0-22 16,0 21-16,22 22 0,-1-21 15,0-1-15,0 22 0,0-22 16,22 22-16,-22 0 0,21-22 0,-21 22 16,22-1-16,-1 22 0,-21-21 15,21 0-15,-20 20 0,20-20 0,-21 21 16,0 0-16,0 0 0,1 21 15,-1-22-15,0 1 0,0 21 16,-21-21-16</inkml:trace>
  <inkml:trace contextRef="#ctx0" brushRef="#br0" timeOffset="1960.43">4127 2159 0,'22'0'0,"20"-42"15,-21 42 1,0-21-16,0-1 0,1 1 0,-1 0 16,0 0-16,0 0 0,0 0 15,0-1-15,-21 1 0,0 0 0,0 0 16,0 0-16,0 0 15,0-1-15,-21 22 16,0 0-16,0 0 16,0 0-16,0 22 0,-1-1 0,1 0 15,0 21-15,0-21 0,0 22 16,0-1-16,-1-21 0,22 22 0,0-1 16,0-21-16,-21 21 0,21 1 15,0-22-15,0 0 0,0 21 0,0-20 16,0-1-16,0 0 0,21 0 15,1-21-15,-1 0 0,0 0 16,0 0-16,0 0 16,22 0-16,-22 0 0,21-21 0,0 0 15,1 0-15,-1-1 0,0-20 16,1 21-16,-1-21 0,0-1 0,-20 1 16,20 0-16,0-1 0,-21 1 15,22-22-15,-22 1 0,0 21 0,0-22 16,-21 22-16,0-1 0,21 1 15,-21 21-15,0-21 0,0 20 0,22 1 16,-22 0-16,0 42 31,0 0-31,-22 22 0,22-22 16,-21 21-16,0 1 0,21-1 16,-21 21-16,0-20 0,21 20 15,-21-20-15,-1-1 0,22 0 0,0 22 16,-21-22-16,21-21 0,-21 22 15,21-1-15,0-21 0,0 21 0,0-20 16,0-1-16,0 0 0,0 0 16,21-21-16,0 0 15,1 0-15,-1 0 0,0 0 16,0-21-16,0 21 0,-21-21 0,21 0 16,1-1-16,-22-20 0</inkml:trace>
  <inkml:trace contextRef="#ctx0" brushRef="#br0" timeOffset="2152.32">4614 2053 0,'0'0'0,"21"0"47,1 0-47,-1 0 0,21 0 0,-21 0 16,22 0-16,-1 0 0,-21 0 15,21 0-15,1 0 0,-22-21 0,0 21 16,0-21-16,0 21 0,1 0 0</inkml:trace>
  <inkml:trace contextRef="#ctx0" brushRef="#br0" timeOffset="3327.74">5736 1693 0,'0'0'0,"0"-42"0,21 21 0,0 0 0,-21-22 0,0 22 16,0 0-16,0 0 0,22 21 15,-22-21-15,-22 42 32,22 0-32,-21 21 15,0 1-15,0-1 0,0 0 16,0 22-16,-1-1 0,1-20 0,0 20 16,-21 1-16,21-1 0,-1-20 15,-20 20-15,21-21 0,-21 1 0,20-1 16,-20 0-16,21 1 0,-21-1 15,20-21-15,1 0 0,0 1 0,0-1 16,0-21-16,21-21 31,0-1-31,0 1 16,0-21-16,0 21 0,0 0 16,0-22-16,0 1 0,0 0 0,21 20 15,0-20-15,-21 0 0,21 21 16,-21-22-16,0 22 0,0 0 0,21 0 15,-21 0-15,22 21 16,-22 21 0,21 0-16,0 21 0,-21-21 0,21 1 15,-21-1-15,0 21 0,21-21 16,0 0-16,-21 1 0,0 20 0,22-21 16,-1 0-16,-21 0 0,21-21 15,0 22-15,0-1 0,0-21 16,1 0-16,-1 0 0,21 0 0,-21 0 15,0 0-15,22 0 0,-1-21 16,-21 21-16,22-22 0,-22 22 0,21-21 16,-21 0-16,22 0 0,-22 0 15,0 0-15,0-22 0,0 22 0,0 0 16,1 0-16,-22 0 0,0-1 16,0 1-16,21 0 0,-21 0 15,-21 42 16,21 0-31,-22 0 16,1 22-16,0-22 0,21 0 16,-21 0-16,21 0 0,-21 22 0,21-22 15,0 0-15,0 0 0,0 0 16,0 1-16,0-1 0,0 0 0,0 0 16,21-21-16,0 0 15,0 0-15,0 0 0,1 0 0,-1 0 16,21 0-16,-21 0 0,0-21 15,1 0-15,20 0 0,-21-1 0,0 1 16,0 0-16,1-21 0,-1 21 16,0-22-16,-21 22 0,0-21 15,0 21-15,0-22 0,0 22 16,0-21-16,0 21 0,-21-1 0,0 1 16,-1 21-16,1 0 0,0 0 0,0 0 15,0 0-15,0 0 0,-22 0 16,22 21-16,0 1 0,0-22 0,0 21 15,-1 0-15,1 0 0,21 0 16,-21 22-16,21-22 0,0 0 0,0 0 16,0 0-16,0 0 15,21-21-15,0 0 0,1 0 16,-1 0-16,0 0 16,0 0-16</inkml:trace>
  <inkml:trace contextRef="#ctx0" brushRef="#br0" timeOffset="3664.22">7006 1926 0,'0'0'0,"0"-21"0,0 0 0,0 0 16,-21 21-16,0-21 0,0 21 15,-1 0-15,1 0 0,0 0 16,0 0-16,0 0 0,0 0 15,-22 0-15,22 0 0,0 21 0,0 0 16,0 0-16,-1 21 0,1-20 16,0 20-16,0-21 0,0 21 0,21-20 15,0 20-15,0-21 0,0 21 16,0-20-16,0-1 0,0 21 0,0-21 16,21 0-16,0 1 0,0-22 15,0 21-15,1-21 0,20 0 0,-21 0 16,21 0-16,1 0 0,-22 0 15,21 0-15,1-21 0,-1-1 0,0 22 16,-21-21-16,22 0 0,-1 0 16,-21 0-16,22 0 0</inkml:trace>
  <inkml:trace contextRef="#ctx0" brushRef="#br0" timeOffset="4163.93">7387 2032 0,'0'0'16,"21"-21"-16,0 0 0,-21-22 0,0 22 0,0 0 15,0 0-15,0 0 0,0 0 16,-21-1-16,0 22 0,0 0 15,0 0-15,0 0 16,-1 0-16,1 22 0,0-1 16,21 0-16,-21 21 15,0-21-15,21 22 0,0-22 0,-21 21 16,21-21-16,-22 22 0,22-22 0,0 0 16,0 21-16,0-20 0,0-1 15,0 0-15,0 0 0,0 0 16,0 0-16,22-21 0,-1 0 15,0 0-15,0 0 0,0 0 16,0-21-16,1 21 16,-22-21-16,21 0 0,0 0 0,0 0 15,0-1-15,0-20 0,1 21 16,-22-21-16,21-1 0,0 1 0,0 0 16,-21 20-16,0-20 0,21 21 15,-21 0-15,0 0 0,0-1 0,0 44 31,0-1-31,0 0 16,-21 0-16,21 21 0,0-20 16,0 20-16,0-21 0,0 21 0,0-20 15,0 20-15,0-21 0,0 0 16,0 22-16,0-22 0,0 0 0,0 0 16,0 0-16,21-21 0,0 21 0,1-21 15,-1 0-15,21 0 16,-21 0-16,0 0 0,1 0 0,-1 0 15,21 0-15,-21-21 0,0 0 16,22 0-16,-22 0 0,0-22 16,21 22-16,-20-21 0,-1 0 0</inkml:trace>
  <inkml:trace contextRef="#ctx0" brushRef="#br0" timeOffset="4471.76">8149 1334 0,'0'0'0,"0"-22"0,0 1 31,-21 21-31,0 0 0,21 21 16,-21 1-16,21-1 15,-22 21-15,22-21 16,0 22-16,0-1 0,-21 21 0,21-20 16,0 20-16,-21 1 0,21-22 15,0 22-15,0-1 0,0-21 0,0 1 16,0 20-16,0-20 0,0-22 0,0 21 15,0-21-15,0 22 0,0-22 16,0 0-16,0 0 0,0 0 0,0 0 16,21-21-16,0 0 15,1 0 1,-1 0-16,0 0 0,0-21 16,0 0-16,0 0 0,1 0 15,-1 0-15</inkml:trace>
  <inkml:trace contextRef="#ctx0" brushRef="#br0" timeOffset="5564.11">8530 1884 0,'0'21'31,"-21"0"-31,0 0 16,21 1-16,-21-1 0,21 0 0,0 0 15,-22 0-15,22 22 0,-21-22 16,21 0-16,0 0 0,0 21 16,0-20-16,0-1 0,0 0 0,0 0 15,0 0-15,0 0 16,0 1-16,0-1 16,21-21-1,1 0-15,-1-21 0,0 21 16,21-22-16,-21 1 0,22 0 15,-22 0-15,21 0 0,1 0 0,-22-22 16,21 22-16,-21 0 0,0-21 0,22 20 16,-22 1-16,-21 0 15,21 21-15,-42 0 32,0 0-17,21 21-15,-21 0 0,21 1 0,-22-22 16,22 21-16,0 0 0,0 0 15,0 0-15,0 0 0,0 1 16,0-1-16,0 0 16,22-21-16,-1 21 15,0-21-15,0 0 0,0 0 16,0 0-16,1 0 16,-1 0-16,-21-21 0,0 0 0,0 0 15,0-1 1,0 1-16,0 0 15,-21 0-15,-1 0 0,1 0 0,0-1 16,0 1-16,0 0 16,21 0-16,0 0 15,0 0 1,21 21-16,21-22 0,-21 22 0,1 0 16,-1-21-16,21 21 0,-21 0 15,22 0-15,-22-21 0,0 21 0,21 0 16,-21 0-16,1 0 0,-1 21 15,0-21-15,0 21 0,0 1 0,-21-1 16,21 0-16,-21 0 16,0 0-16,0 22 0,0-22 15,0 0-15,0 0 0,0 0 0,0 0 16,0 1-16,0-1 16,0 0-16,0 0 0,-21 0 15,21 0-15,-21-21 16,0-21 31,21 0-47,0 0 15,0 0-15,0 0 0,0-1 0,0 1 16,0-21-16,21 21 16,0-22-16,0 1 0,1 21 0,-1-21 15,21-1-15,-21 1 0,22 21 16,-22 0-16,21-22 0,22 22 0,-22 21 15,0-21-15,1 21 0,-1 0 0,0 0 16,1 0-16,-22 0 0,21 21 16,-21 0-16,0 0 0,-21 22 0,0-22 15,22 21-15,-22-21 0,0 22 16,0-1-16,0-21 0,0 22 0,-22-22 16,1 21-16,21-21 0,0 22 15,-21-22-15,0 0 0,21 0 0,-21-21 16,21 21-16,-21 0 0,21-42 47,0 0-32,0 0-15,0 0 0,0 0 16,0-1-16</inkml:trace>
  <inkml:trace contextRef="#ctx0" brushRef="#br0" timeOffset="5787.98">9504 1439 0,'0'0'0,"-21"0"16,-1 0-16,1 0 0,0 0 31,21 22 0,-21-22-15</inkml:trace>
  <inkml:trace contextRef="#ctx0" brushRef="#br0" timeOffset="6099.46">7895 1757 0,'0'0'16,"21"0"-1,0 0-15,1 0 0,-1 0 0,0 0 16,21 0-16,-21 0 15,22 0-15,-22-21 0,21 21 0,-21 0 16,22-21-16,-22 21 0,21-22 16,-21 22-16,1 0 0,-1 0 0,0 0 15,0 0-15</inkml:trace>
  <inkml:trace contextRef="#ctx0" brushRef="#br0" timeOffset="6812.05">10731 2138 0,'0'0'0,"-21"0"16,42 0 15,1 0-15,-1 0-16,21 0 0,0 0 0,1 0 15,20 0-15,1 0 0,-1 0 16,1 0-16,-1 0 0,22 0 16,-22 0-16,22 0 0,-21 0 0,20 0 15,1 0-15,-22 0 0,22 0 16,0 0-16,-22 0 0,1 0 0,-1 0 15,1 0-15,-22 0 0,0 0 0,-20 0 16,-1-21-16,0 21 0,-21-21 16,-21-1-1,0 1 1</inkml:trace>
  <inkml:trace contextRef="#ctx0" brushRef="#br0" timeOffset="7147.86">11853 1905 0,'0'0'0,"21"0"0,22 0 0,-1 0 16,0 0-16,1 21 0,-1-21 15,0 0-15,22 0 0,-22 0 16,1 0-16,-1 21 0,-21-21 0,21 22 15,-20-1-15,-22 0 16,0 0-16,0 0 0,0 22 0,-22-22 16,1 0-16,-21 21 0,0-21 15,-1 1-15,1 20 0,0-21 0,-22 0 16,22 22-16,-22-22 0,22 0 16,-22 0-16,22 0 0,0 0 0,21 1 15,-22-1-15,22-21 0,0 21 16,0-21-16,0 0 0,42-21 31,0 0-31</inkml:trace>
  <inkml:trace contextRef="#ctx0" brushRef="#br0" timeOffset="8032.01">13525 1651 0,'0'0'0,"0"-21"0,0 0 0,0 0 16,0-1-16,0 1 0,0 0 15,0 0-15,22 0 0,-1 21 16,-21-21-16,21 21 0,0 0 16,0-22-16,0 22 0,1 0 0,-1 0 15,0 0-15,21 0 0,-21 0 16,22 0-16,-22 0 0,0 22 0,0-1 15,0 0-15,1 21 0,-1-21 16,-21 22-16,0-1 0,0 22 0,0-22 16,0 0-16,-21 1 0,-1-1 15,1 0-15,-21 1 0,21-22 16,0 21-16,-1-21 0,1 0 0,0 1 16,21-1-16,0 0 0,-21-21 15,21 21-15,0-42 31,0 0-31,21 21 16,0-21-16,-21-22 0,21 22 0,22-21 16,-22-1-16,0 1 0,21 0 15,1-22-15,-1 22 0,0-22 16,1 22-16,20-21 0,-20 20 0,-1 1 16,0 0-16,1 20 0,-22 1 15,0 0-15,0 0 0,-21 0 0,-21 21 31,0 21-31,0 0 16,-1 0-16,1 22 0,-21-1 16,21 0-16,0 1 0,-1-1 0,1 0 15,0 1-15,0-1 0,0 0 16,21 1-16,0-1 0,0 0 0,0-21 16,0 22-16,0-22 0,0 0 15,21 0-15,0 0 0,0-21 0,22 22 16,-22-22-16,21 0 0,-21 0 0,22 0 15,-1 0-15,-21 0 16,21 0-16,1 0 0,-1 0 0,-21-22 16,22 1-16</inkml:trace>
  <inkml:trace contextRef="#ctx0" brushRef="#br0" timeOffset="8875.7">16298 1312 0,'21'-21'0,"-42"42"0,42-63 15,-21 21-15,0 0 16,0 0-16,-21 21 0,0 0 15,0-22-15,0 22 0,0 0 16,-1 0-16,-20 0 0,0 0 0,-1 22 16,1-22-16,0 21 0,-1 0 15,1 0-15,0 21 0,21-20 0,-22-1 16,22 21-16,0-21 16,0 0-16,0 22 0,21-22 0,0 0 15,0 21-15,0-20 0,0-1 16,0 0-16,21 0 0,0 0 0,0-21 15,0 21-15,22-21 0,-22 0 16,21 22-16,0-22 0,-20 0 0,20 0 16,0 0-16,1 0 0,-1 0 15,-21 0-15,0 0 0,0-22 0,1 22 16,-1 0-16,-21-21 0,0 0 16,0 0-1,-21 21-15,-1 0 0,1 0 16,0-21-16,-21 21 0,21 0 15,-22 0-15,22 0 0,-21 21 0,21 0 16,-22 0-16,22 0 0,-21 1 16,21-1-16,-1 0 0,1 0 0,0 21 15,0-20-15,21-1 0,0 0 16,0 0-16,0 0 0,0 0 16,0 1-16,21-22 15,0 21-15,0-21 0,1 0 16,20 0-16,-21 0 0,0 0 15,22-21-15,-1-1 0,0 1 0,1 21 16,-22-21-16,21 0 0,0 0 16,1 0-16,-1-1 0,0 1 15,-20 0-15,-1 0 0,0 0 0,0 21 16,-21-21-16,-21 21 31,0 21-31,0 0 0,-1 0 16,22 0-16,-21 22 0,0-22 0,0 21 15,0-21-15,0 22 0,21-22 16,-22 0-16,1 21 0,21-21 0,0 22 16,0-22-16,0 0 0,0 0 0,0 0 15,0 1-15,0-1 0,0 0 16,0 0 0,21-21 15,-21-21-31,22 0 15</inkml:trace>
  <inkml:trace contextRef="#ctx0" brushRef="#br0" timeOffset="9696.24">17462 1397 0,'0'0'0,"0"-21"15,22 0-15,-22 0 16,0 42 15,0 0-31,-22 0 0,22 0 16,0 0-16,-21 1 0,0 20 15,21-21-15,0 21 0,0 1 0,0-22 16,0 21-16,0 1 0,0-22 16,0 21-16,0-21 0,21 0 15,0 1-15,1-1 0,20 0 0,-21-21 16,21 0-16,-20 0 0,-1 0 16,21 0-16,0 0 0,-20 0 0,20-21 15,-21 21-15,21-21 0,-20-1 16,-1 1-16,21 0 0,-21-21 0,0 21 15,1-22-15,-22 22 0,21-21 16,0 21-16,-21-1 0,0 1 0,0-21 16,0 21-16,0 0 15,0-1-15,0 44 47,0-1-47,0 21 0,-21-21 16,21 22-16,-21-1 0,21 0 0,-22 1 15,22-1-15,0 0 0,0 1 16,0 20-16,0-21 0,0 1 0,0-1 16,0 0-16,0 22 0,0-22 15,0 22-15,0-22 0,0 43 0,22-22 16,-22 1-16,21-1 0,0 1 0,-21 20 16,0-20-16,0-1 0,0 1 15,0-22-15,0 22 0,0-22 0,0 0 16,0 1-16,0-1 15,0 0-15,0 1 0,0-22 0,0 0 16,0 0-16,-21-21 0,0 0 16,-1 0-16,22-21 15,0 0-15,-21 0 0,0 0 0,21-22 16,-21 22-16,21-21 0,0-22 16,0 22-16,0-22 0,-21 22 0,21-21 15,0-22-15,0 21 0,0 1 16,0-1-16,0 1 0,0-1 0,0 1 15,0-1-15,21 22 0,-21 0 16,21-1-16,0-20 0,0 21 0,-21-1 16,22 1-16,20 0 0,-21-1 15,0 1-15,22 0 0,-22-1 16,21 22-16,-21-21 0,22-1 0</inkml:trace>
  <inkml:trace contextRef="#ctx0" brushRef="#br0" timeOffset="10272.42">19833 1016 0,'0'0'0,"-21"-42"31,0 42-31,0 0 0,-22 0 0,22 0 16,-21 0-16,-1 21 0,22 0 15,-21 0-15,0 22 0,-1-22 0,1 21 16,0 0-16,-1 1 0,1-22 15,21 21-15,0 1 0,-22-1 0,22 0 16,21 1-16,0-1 0,-21 0 16,21 1-16,0-1 0,0-21 15,0 21-15,0-20 0,21 20 0,0-21 16,0 0-16,1 0 0,-1-21 16,21 22-16,-21-22 0,22 0 0,-1 0 15,0 0-15,1 0 0,-1 0 16,0-22-16,1 1 0,-1 0 0,0 21 15,-21-42-15,22 21 0,-1-1 16,-21 1-16,22 0 0</inkml:trace>
  <inkml:trace contextRef="#ctx0" brushRef="#br0" timeOffset="10648.2">20024 1418 0,'0'-21'16,"0"42"-16,0-63 0,-22 42 31,1 0-31,0 21 0,21 0 15,-21 0-15,21 1 0,-21-1 16,0 0-16,21 0 0,-22 0 0,22 0 16,0 1-16,0 20 0,0-21 0,0 0 15,0 0-15,0 1 16,0-1-16,22-21 0,-1 0 16,0 0-16,0 0 0,0 0 15,0 0-15,1 0 0,-1-21 0,0 21 16,21-22-16,-21 1 15,1 0-15,-1 0 0,0 0 0,-21 0 16,0-1-16,0 1 0,0 0 16,0 0-16,0 0 0,0 0 0,0-1 15,-21 1-15,0 21 0,-1 0 16,1 0-16,0 0 0,0 0 0,0 0 16,0 0-16,-1 0 15,1 0-15,0 0 0,21 21 16,0 1-1,21-22-15,0 0 0,1 0 16,-1 0-16,0 0 0</inkml:trace>
  <inkml:trace contextRef="#ctx0" brushRef="#br0" timeOffset="10836.1">20510 1418 0,'0'0'0,"22"0"31,-1-21-31,0 21 16,0 0-16,0 0 0,0 0 15,1 0-15,-1 0 16,0 0-16,0 0 0,0 0 16,0 0-16</inkml:trace>
  <inkml:trace contextRef="#ctx0" brushRef="#br0" timeOffset="11300.34">21230 1249 0,'-21'-21'16,"0"21"-1,0 0-15,-1 0 16,1 21-16,21 0 0,-21 0 0,0 0 15,0 1-15,0-1 16,21 0-16,-22 21 0,1-21 0,21 1 16,-21 20-16,21-21 0,0 0 15,0 0-15,0 1 0,0-1 0,0 0 16,0 0-16,21 0 0,0-21 16,1 0-16,-1 21 0,0-21 0,0 0 15,0 0-15,0 0 0,1 0 16,-1-21-16,0 0 0,21 21 0,-21-21 15,1 0-15,-22 0 0,21-1 16,0 1-16,-21-21 0,0 21 0,21 0 16,-21-22-16,0 1 0,0 21 15,0-22-15,0 22 0,0-21 16,0 21-16,0 0 0,-21 21 0,0-22 16,0 22-16,-1 0 15,1 0-15,0 0 0,21 22 16,-21-22-16,0 21 0,21 0 0,-21 0 15,21 0-15,0 0 0,0 1 0,0-1 16,0 0-16,0 0 0,0 0 16,21-21-16,0 21 0,-21 1 0,21-22 15</inkml:trace>
  <inkml:trace contextRef="#ctx0" brushRef="#br0" timeOffset="11716.1">21548 1418 0,'0'0'0,"21"0"0,-21-21 16,0 0-16,21 0 16,0 21-16,0-21 15,0 21-15,1 0 16,-1 0-16,0 0 0,0 0 16,0 0-16,-21 21 0,21-21 0,1 21 15,-1 0-15,-21 0 0,21 0 16,0 1-16,-21-1 0,0 0 0,0 0 15,21 0-15,-21 22 16,0-22-16,0 0 0,0 0 0,0 0 16,0 0-16,-21-21 15,21 22-15,-21-22 0,0 0 16,0 0 0,21-22-16,-22 1 0,22 0 15,0 0-15,0 0 16,0 0-16,0-1 0,0 1 0,0 0 15,0 0-15,22 0 0,-22 0 16,21-1-16,-21 1 0,21 0 0,0 0 16,-21 0-16,21 21 15,0-21-15,1 21 16,-1 0-16,0 0 16,0 0-16,0 0 15</inkml:trace>
  <inkml:trace contextRef="#ctx0" brushRef="#br0" timeOffset="12488.19">22564 1376 0,'0'-64'31,"0"43"-31,-22 21 16,1 0-16,0 0 0,0 0 15,0 0-15,0 0 0,-22 0 16,22 0-16,0 0 0,-21 21 0,20 1 16,1-1-16,0 0 0,0 0 15,0 0-15,0 22 0,21-22 0,0 0 16,0 0-16,-22 21 0,22-20 16,0-1-16,0 0 0,0 0 0,0 0 15,22-21-15,-22 21 16,21 1-16,0-22 0,0 0 0,0 0 15,0 0-15,1 0 16,-1 0-16,0 0 0,0-22 0,0 1 16,0 21-16,1-21 0,-22 0 15,21 0-15,0-22 0,0 22 0,0 0 16,0-21-16,1-1 0,-1 22 0,0-21 16,0 0-16,0-22 0,-21 22 15,21-1-15,1-20 0,-22 21 0,21-1 16,-21 1-16,0 21 0,0-22 15,0 22-15,0 0 0,-21 21 16,-1 21 0,1 0-16,21 22 15,0-1-15,0-21 0,-21 22 16,21-1-16,-21 0 0,21 1 16,0-1-16,0 0 0,0 1 0,0-1 15,0 0-15,0-21 0,0 22 0,0-22 16,0 0-16,21 0 0,0 0 15,-21 1-15,21-22 0,1 21 0,-1-21 16,0 0-16,0 0 16,0 0-16,0 0 0,1-21 0,-1 21 15,0-22-15,-21 1 0,21 21 16,0-21-16,0 0 0,1 0 0,-1 0 16,-21-1-1,21 1-15,-21 42 31,0 1-31,0-1 16,0 0-16,0 0 16,-21 0-16,21 0 0,0 1 15,0-1 1,0-42 15,0-1-31,21 22 16,-21-21-16</inkml:trace>
  <inkml:trace contextRef="#ctx0" brushRef="#br0" timeOffset="12676.08">23093 1185 0,'0'0'0,"0"-21"0,-21 21 16,-1 0-16,1 0 0,0 0 31,0 0-31,21 21 31,0 1-31,0-1 16,21-21-16,0 21 15</inkml:trace>
  <inkml:trace contextRef="#ctx0" brushRef="#br0" timeOffset="13176.29">23241 1334 0,'0'0'0,"0"21"16,0 0-16,0 0 0,0 0 15,0 0-15,-21 1 16,21-1-16,0 0 0,0 0 16,0 0-16,0 0 0,-21 1 0,21-1 15,0 0-15,0 0 16,0 0-16,-22-21 31,22-21 0,0 0-31,0 0 0,0 0 16,0-1-16,0-20 16,22 21-16,-22 0 0,21 0 0,0-22 15,0 22-15,0-21 0,0 21 16,22-1-16,-22 1 0,21 0 15,-21 0-15,22 0 0,-22 21 16,21 0-16,1 0 0,-22 0 0,0 0 16,0 21-16,-21 0 0,0 0 15,0 0-15,0 22 0,0-22 0,0 0 16,0 21-16,0-20 0,0 20 16,-21-21-16,0 0 0,21 0 0,-21 1 15,-1-1-15,22 0 0,-21-21 16,21 21-16,-21-21 0,21 21 15,0-42 17,21 0-17,0 0-15</inkml:trace>
  <inkml:trace contextRef="#ctx0" brushRef="#br0" timeOffset="13683.6">24193 1334 0,'0'0'0,"0"-22"0,0 1 15,-21 21-15,0 0 0,0 0 16,0 0-16,0 0 0,-1 0 16,1 0-16,0 0 0,0 21 15,-21-21-15,20 22 0,1-1 16,0 0-16,-21 0 0,21 21 0,-1-20 15,22-1-15,-21 21 0,21-21 0,-21 0 16,21 22-16,0-22 0,0 0 16,0 0-16,0 0 0,21 1 0,0-1 15,1 0-15,-1-21 16,0 0-16,0 0 0,0 0 16,0 0-16,1-21 0,-1 21 15,0-21-15,0-1 0,-21 1 0,21 0 16,0 0-16,1-21 0,-1 20 15,0 1-15,0-21 0,0 21 16,0-22-16,1 22 0,-22 0 16,21 21-16,-21-21 0,0 42 31,0 0-31,-21 0 0,21 1 16,-22-1-16,22 0 0,-21 0 0,21 0 15,0 22-15,0-22 0,0 0 16,0 0-16,0 0 0,0 0 15,0 1-15,0-1 16,21-21-16,1 0 16,-1 0-1,0-21-15,0 21 0,-21-22 16</inkml:trace>
  <inkml:trace contextRef="#ctx0" brushRef="#br0" timeOffset="13998.42">24680 868 0,'0'0'0,"-21"0"16,0 21 0,0 0-16,21 22 15,0-22-15,0 21 0,-21 0 0,21 1 16,-22 20-16,22-20 0,0-1 15,0 0-15,0 22 0,0-22 0,0 0 16,0 1-16,0-1 0,0 0 0,0 1 16,0-1-16,0-21 0,0 22 15,0-22-15,0 0 0,0 0 0,22 0 16,-1-21 15,0-21-15,-21 0-16,21 0 0,0 0 15</inkml:trace>
  <inkml:trace contextRef="#ctx0" brushRef="#br0" timeOffset="14412.18">24977 1503 0,'21'0'47,"0"0"-47,0 0 16,0 0-16,0-21 0,1 21 15,-1-21-15,0-1 16,0 1-16,-21 0 0,0 0 16,0 0-16,0 0 15,-21 21 1,0 0-1,0 0-15,21 21 0,-22 0 0,1 0 16,0 0-16,0 0 0,0 1 16,0-1-16,-1 21 0,22-21 0,0 0 15,-21 1-15,21 20 0,0-21 16,0 0-16,0 0 0,0 1 0,0-1 16,0 0-16,0 0 15,21-21 1,1 0-16,-1 0 0,0 0 15,0 0-15,0 0 0,22 0 16,-22 0-16,21-21 0,0 0 0,1 21 16,-1-21-16</inkml:trace>
  <inkml:trace contextRef="#ctx0" brushRef="#br0" timeOffset="14868.92">25887 1439 0,'0'0'0,"0"-21"0,0 0 0,-21 0 15,-1 21 1,1 0-16,0 0 16,-21 0-16,21 0 0,-1 0 0,1 21 15,-21-21-15,21 21 0,0 0 16,-1-21-16,1 22 0,0-1 0,0-21 16,21 21-16,0 0 0,0 0 15,0 0-15,21-21 16,0 22-16,0-22 15,1 21-15,-1-21 0,0 0 0,0 21 16,0-21-16,0 0 0,1 0 0,-1 21 16,0-21-16,0 21 0,-21 0 15,0 1 1,0-1-16,0 0 16,-21 0-16,0-21 15,0 0-15,-1 21 0,1-21 16,0 0-16,-21 0 0,21 0 0,-1 21 15,-20-21-15,21 0 0,-21 0 16,20 0-16,1 0 0,0 0 0,0 0 16,0 0-16,0 0 0,-1 0 15,1 0 1,0 0-16,21-21 16,0 0-16,0 0 15,0 0 1,0 0-16</inkml:trace>
  <inkml:trace contextRef="#ctx0" brushRef="#br0" timeOffset="15224.71">24363 1122 0,'0'0'0,"-21"0"15,42 0 1,0 0-16,0 0 0,0 0 16,22 0-16,-1 0 0,0 0 15,22 0-15,-22 0 0,22 0 0,-1 0 16,1 0-16,-1 0 0,1-21 15,-1 21-15,-21 0 0,22 0 0,-22 0 16,1 0-16,-1 0 16,-21-21-16,0 21 0,0 0 0,1 0 15,-1 0-15,-42 21 47</inkml:trace>
  <inkml:trace contextRef="#ctx0" brushRef="#br0" timeOffset="16460.02">4699 2900 0,'0'0'0,"-42"0"0,-107 0 16,128 0-16,-21 0 16,21 0-16,-22 0 0,22 0 15,0 0-15,0 0 0,0 0 16,0 0-16,42 0 47,21 21-47,-21-21 15,22 0-15,-1 0 16,0 0-16,22 0 0,20 0 0,1 0 16,0 0-16,21 0 0,-22 0 0,43 0 15,-21 0-15,21 0 0,21 0 16,-21 0-16,21-21 0,1 21 0,-1 0 15,0-21-15,0 21 0,21-21 16,-20 21-16,-1 0 0,0 0 0,0-22 16,0 22-16,-21 0 0,0 0 15,0 0-15,0 0 0,-21 0 0,0 0 16,-21 0-16,-1 0 0,-20 0 16,-1 0-16,-20 0 0,20 0 0,-42 0 15,22 0-15,-22 0 0,21 0 16,-21-21-16,0 21 15,-42 0 32</inkml:trace>
  <inkml:trace contextRef="#ctx0" brushRef="#br0" timeOffset="16623.91">8551 2879 0,'21'0'47,"1"0"-31,-1 0-16</inkml:trace>
  <inkml:trace contextRef="#ctx0" brushRef="#br0" timeOffset="20292.15">13568 2561 0,'-21'21'0,"-1"-21"0,22 22 15,22-22 1,-1 0-16,21 0 16,-21 0-16,22 0 0,-1 0 15,0 0-15,22 0 0,-22 0 16,22 0-16,-1 0 0,1 0 0,-1 0 16,1 0-16,-1 0 0,-21-22 15,22 22-15,-22 0 0,-21 0 0,22 0 16,-22 0-16,0 0 0,0 0 47,0 0-47</inkml:trace>
  <inkml:trace contextRef="#ctx0" brushRef="#br0" timeOffset="20752.25">16827 2561 0,'22'0'0,"-1"0"0,0 0 16,0 0-16,21 21 0,22-21 15,-22 0-15,22 0 0,-1 0 0,1 0 16,-1 22-16,22-22 0,-22 0 16,1 0-16,-1 0 0,1 0 15,-22 0-15,1 0 0,-1 0 0,0 0 16,-21 0-16,1 0 0,-44 0 47,22 21-47,-21-21 15,0 0-15</inkml:trace>
  <inkml:trace contextRef="#ctx0" brushRef="#br0" timeOffset="21420.07">12086 4509 0,'0'-22'16,"0"44"-16,0-65 0,0 22 0,0 0 16,0 42 15,0 0-31,0 0 0,0 22 15,0-22-15,0 21 0,0 1 16,0-1-16,0 0 0,0 22 0,0-1 16,0 1-16,0-22 0,0 22 15,0-1-15,0-21 0,-21 22 0,21-1 16,0-20-16,0-1 0,0 0 0,0 1 16,0-1-16,0-21 15,0 22-15,0-22 0,0 0 0,0 0 16,0 0-16,0-42 31,0 0-15,0 0-16,0 0 0,0-1 15</inkml:trace>
  <inkml:trace contextRef="#ctx0" brushRef="#br0" timeOffset="22188.17">12171 4551 0,'21'0'16,"0"0"-1,0 0-15,0 0 0,22 0 0,-22 0 16,21 0-16,1-21 0,20 21 16,-21 0-16,22 0 0,-1 0 15,1 0-15,21 0 0,-1 0 0,1 0 16,84 0-16,-84 0 16,0 0-16,-1 0 0,-20 0 0,-1-21 15,22 21-15,-22 0 0,1 0 16,-22 0-16,22 0 0,-1 0 0,-20 0 15,-1 0-15,0 0 0,1 0 0,-22 0 16,0-22-16,0 22 0,0 0 16,0 0-16,-21 22 31,0-1-15,0 0-16,-21 0 15,0 0-15,21 0 16,-21 1-16,21-1 0,0 0 0,0 21 15,0-21-15,-21 22 0,21-1 16,0 0-16,0 1 0,0-1 0,0 0 16,0 1-16,0-1 0,0-21 0,0 22 15,0-1-15,0-21 0,0 21 16,0-20-16,0-1 0,0 0 0,0 0 16,0 0-16,-21-21 0,21 21 15,0 1-15,-22-1 0,1-21 16,0 0-16,0 21 0,0-21 0,0 21 15,-22-21-15,22 0 16,-21 21-16,-22-21 0,22 0 0,-22 0 16,1 21-16,-22-21 0,1 0 0,-22 0 15,0 0-15,0 0 0,0 22 16,0-22-16,1 0 0,-1 0 0,0 0 16,21 0-16,1 21 0,-1-21 0,21 0 15,1 0-15,-1 0 0,22 0 16,0 21-16,21-21 0,-22 0 0,22 0 15,0 0-15,21 21 0,0 0 16,21-21 15,0 0-31,0 0 0,22 0 16,-22 21-16</inkml:trace>
  <inkml:trace contextRef="#ctx0" brushRef="#br0" timeOffset="22647.5">12001 6054 0,'0'0'0,"-21"0"0,0 0 16,21 21 0,21-21-16,0 0 0,1 0 15,20 0-15,0 0 0,1 0 0,-1 0 16,21 0-16,1 0 0,-1 0 0,22 0 16,0 0-16,-1 0 0,22-21 15,0 21-15,21-21 0,-21 21 0,0 0 16,0-22-16,-1 22 0,1 0 15,-21 0-15,21 0 0,-22 0 16,1-21-16,0 21 0,-1 0 0,-20 0 16,-1 0-16,-20 0 0,-1 0 0,0 0 15,-20 0-15,-1 0 0,0 0 16,0 0-16,-21-21 31,-21 0-15,0 21-1,21-21 1,-21 21-16</inkml:trace>
  <inkml:trace contextRef="#ctx0" brushRef="#br0" timeOffset="22996.3">14160 5779 0,'-21'0'31,"42"0"-15,1 0-1,-1 0-15,0 0 0,0 21 0,0-21 16,22 0-16,-22 0 0,0 21 16,0-21-16,0 0 0,0 21 15,-21 0-15,22 0 0,-22 1 16,0-1-16,0 0 15,-22-21-15,22 21 0,-21 0 16,0 0-16,0-21 0,-21 22 0,20-1 16,1 0-16,-21-21 0,21 21 0,0 0 15,-1-21-15,1 21 0,0-21 16,0 22-16,21-1 16,21-21-1,0 0 1,0-21-16,1 21 0,-1-22 15</inkml:trace>
  <inkml:trace contextRef="#ctx0" brushRef="#br0" timeOffset="23612.82">14774 5757 0,'0'0'0,"0"-21"0,0 0 16,0 0 0,21 21-16,1 0 15,-1 0-15,0-21 0,0 21 16,0 0-16,0 0 0,1 0 0,-1 0 16,0 0-16,0 21 0,0-21 0,0 21 15,1 0-15,-22 0 0,0 1 16,0-1-16,0 0 0,0 0 0,0 0 15,-22 0-15,1 1 0,0-1 16,0 0-16,-21 0 0,20 0 0,1 0 16,-21-21-16,21 22 0,0-1 0,-1-21 15,1 21-15,0-21 16,42 0 15,0-21-15,1 21-16,-1-21 0,0-1 0,0 1 15,0 0-15,0 0 0,22 0 0,-22 0 16,0-1-16,0-20 0,22 21 16,-22 0-16,0 0 0,0-1 0,0 1 15,-21 0-15,21 0 0,-21 0 16,-21 21 15,21 21-31,-21 0 16,0 0-16,21 0 0,-21 1 15,21 20-15,-21-21 0,-1 0 0,22 22 16,0-22-16,0 0 0,0 0 0,0 0 16,0 0-16,0 1 0,22-1 15,-1-21-15,0 0 0,0 0 16,21 0-16,-20 0 0,20 0 0,0 0 16,1 0-16,-1-21 0,0-1 15,1 1-15,-22 0 0,21 0 0,0-21 16,1 20-16</inkml:trace>
  <inkml:trace contextRef="#ctx0" brushRef="#br0" timeOffset="24240.46">11493 4487 0,'0'0'0,"0"-21"0,0 42 32,0 1-32,0-1 15,0 0-15,0 21 0,0 1 0,0 20 16,0-21-16,0 22 0,0-1 15,0 22-15,-21-21 0,21-1 0,0 1 16,-21-22-16,21 21 0,0-20 0,0-1 16,0 0-16,0 1 15,-21-22-15,21 0 0,0 0 0,0 0 16,0 1-16,0-1 0,0-42 31,0-1-15,0 1-16</inkml:trace>
  <inkml:trace contextRef="#ctx0" brushRef="#br0" timeOffset="24736.18">11388 4657 0,'0'0'0,"-22"21"0,-20 0 16,21 0-16,0 22 0,0-22 0,-22 0 15,22 0-15,0 0 0,0 0 16,0 1-16,-1-1 0,1 0 0,42-42 62,1 21-62,-22-21 0,21-1 16,0 1-16,0 0 0,0 0 0,0 0 16,1 0-16,20-1 0,-21 1 0,0 0 15,0 21-15,1-21 0,-1 0 16,-21 0-16,21-1 0,0 22 16,-21-21-16,21 21 15,-21 21 1,21 1-16,-21-1 15,0 0-15,0 0 0,22 21 16,-22-20-16,21 20 0,-21-21 0,21 0 16,-21 22-16,0-22 0,0 0 15,21 0-15,-21 0 0,0 0 16,21 1-16,-21-1 16,0-42-1,0-1 1,0 1-16</inkml:trace>
  <inkml:trace contextRef="#ctx0" brushRef="#br0" timeOffset="25584.15">10202 3874 0,'0'0'0,"0"-22"16,-21 1-16,0 0 0,21 0 0,0 0 15,0 0-15,0-1 16,0 1-16,21 0 16,0 0-16,0 21 0,1-21 15,-1 21-15,0 0 0,0 0 16,0 0-16,-21 21 16,21 0-16,-21 0 0,0 0 15,0 22-15,0-22 16,0 0-16,0 0 0,0 0 0,0 1 15,0-1-15,0 0 0,0 0 16,22-21-16,-1 0 16,0 0-16,0 0 15,0 0-15,0 0 16,1-21-16,-1 21 0,0-21 16,0 0-16,0-1 0,0 1 0,1 21 15,-1-21-15,0 0 0,0 0 0,-21 0 16,21-1-16,0 1 0,-21 0 15,22 21-15,-22-21 16,0 0-16,0 42 47,0 0-47,0 0 0,0 0 0,0 1 0,0-1 16,0 0-16,0 0 0,0 21 15,0-20-15,0 20 0,0 0 16,0 22-16,0-22 0,0 22 0,0-22 15,0 21-15,0-20 0,21-1 16,-21 22-16,0-22 0,0 0 0,21 1 16,-21-22-16,21 21 0,-21-21 15,0 22-15,21-22 0,0 0 0,-21 0 16,22 0-16,-22 0 0,0 1 16,-22-22 15,1-22-31,0 22 0,0-21 15,0 0-15,0 0 0,-1 0 16,1 0-16,0-22 0,21 1 0,0 0 16,-21-1-16,21 1 0,0-22 15,0 1-15,21-1 0,0 1 0,0-1 16,22 1-16,-22 21 0,42-1 16,-20 1-16,20 0 0</inkml:trace>
  <inkml:trace contextRef="#ctx0" brushRef="#br0" timeOffset="40676.86">508 2265 0,'0'0'0,"0"-21"0,21 0 0,-21-22 15,21 22-15,-21 0 0,0 0 16,0-22-16,21 22 0,1 0 16,-22 0-16,0 0 15,0 42 1,0 21-1,0-21-15,0 1 16,0 20-16,0 0 0,0 22 0,0-22 16,0 22-16,-22-1 0,22-21 15,-21 22-15,21-1 0,-21-20 16,21 20-16,-21-20 0,21-1 0,0 0 16,0 1-16,0-22 0,0 21 15,0-21-15,0 0 0,0 1 16,0-1-16,21-42 47,-21-1-32,21 1-15</inkml:trace>
  <inkml:trace contextRef="#ctx0" brushRef="#br0" timeOffset="41344.29">1122 2625 0,'0'0'0,"-21"21"15,-1 0-15,22 0 0,0 0 16,0 1-16,-21-22 15,21 21-15,21-21 32,1 0-17,-1 0-15,0-21 0,0-1 16,-21 1-16,21 21 0,-21-21 16,0 0-16,0 0 15,-21 0 1,0 21-16,0 0 15,21 21-15,-21-21 0,-1 21 16,22 0-16,0 0 16,-21-21-16,21 21 0,0 1 15,21-22 17,1 0-17,-1 0-15,-21-22 0,21 22 0,-21-21 16,21 21-16,-21-21 0,0 0 15,0 0-15,-21 0 32,0 21-32,0 0 15,-1 0-15,1 0 0,0 0 0,0 0 16,0 21-16,21 0 0,-21-21 16,21 21-16,-22 0 0,22 0 15,0 1-15,0-1 31,22-21 1,-44 0 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8:37:38.39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4043 0 0,'-21'0'16,"-1"0"-1,1 0 1,42 0 78</inkml:trace>
  <inkml:trace contextRef="#ctx0" brushRef="#br0" timeOffset="4096.74">3641 2138 0,'0'-21'31,"0"0"-15,-22-1 15,22 1-31,0 0 0,0 0 15,0 0 1,0 0 0,0 42 15,0 0-15,0 0-16,0 0 0,0 22 15,0-1-15,0-21 0,0 43 0,0-22 16,0 0-16,0 22 0,0-22 15,0 22-15,0-1 0,0-21 0,-21 22 16,21-22-16,0 22 0,0-22 16,0 0-16,-21 1 0,0-1 15,21 0-15,0-20 0,-21 20 0,21-21 16,0 0-16,0 0 0,0 1 0,0-1 16,0-42 15,0-1-31,0 1 15,0 0-15,0 0 0,0 0 0</inkml:trace>
  <inkml:trace contextRef="#ctx0" brushRef="#br0" timeOffset="4631.63">3175 2201 0,'0'0'0,"-21"0"0,0-21 0,-1 21 15,22-21-15,0 0 0,-21 21 0,21-21 16,0 0-16,0-1 16,0 1-16,0 0 0,0 0 0,21 0 15,1 0-15,-1-1 16,21 22-16,0-21 0,1 0 15,-1 21-15,22-21 0,-1 0 16,1 21-16,20 0 0,-20 0 0,-1 0 16,22 0-16,-22 0 0,22 21 0,-21 0 15,-1 0-15,1 0 0,-22 22 16,21-1-16,-20 0 0,-1 1 0,-21-1 16,0 0-16,-21 22 0,0-22 15,0 22-15,0-1 0,-21 1 0,0-22 16,-21 22-16,-1-22 0,1 21 0,-21-20 15,20-1-15,1 0 16,-22 1-16,1-1 0,21-21 0,-22 22 16,1-22-16,-1 0 0,1 0 0,-1 0 15,22-21-15,-22 21 0,1-21 16,-1 0-16,1 0 0,20 0 0,1 0 16,0 0-16,21 0 0,-1 0 15,1-21-15,0 21 0,21-21 0,-21 0 16,21 0-16,0 0 0,0-1 0,0 1 15,0 0-15,21 0 0,0 0 16,0 0-16,1-1 0,-1 22 0,0-21 16,21 0-16,1 0 0,-1 21 15</inkml:trace>
  <inkml:trace contextRef="#ctx0" brushRef="#br0" timeOffset="4935.46">4551 2434 0,'0'0'0,"0"-21"0,0 0 0,-21 42 47,-1 0-47,22 0 0,-21 1 0,0-1 15,21 21-15,-21-21 0,0 22 16,21-22-16,-21 21 0,21-21 0,0 22 16,-22-22-16,22 0 0,0 0 15,0 0-15,0 0 0,0 1 0,0-1 16,0-42 15</inkml:trace>
  <inkml:trace contextRef="#ctx0" brushRef="#br0" timeOffset="5131.35">4551 2180 0,'0'0'0,"0"-63"31,0 42-31,0 42 31,0 0-31,0 0 16,21 0-1</inkml:trace>
  <inkml:trace contextRef="#ctx0" brushRef="#br0" timeOffset="5567.56">5059 2455 0,'0'0'0,"0"-21"0,21 21 0,-21-21 15,21 0-15,-21 0 0,21 21 16,-21-21-16,0-1 0,0 1 16,-21 0-1,0 21-15,0 0 0,-22 0 16,22 0-16,-21 0 0,0 21 0,-1-21 15,1 21-15,21 1 0,-22-22 16,1 21-16,21 0 0,0 0 0,0-21 16,-1 21-16,22 0 0,0 1 15,0-1-15,22 0 16,-1-21-16,0 0 0,0 21 0,21-21 16,-20 21-16,-1-21 0,21 0 15,0 21-15,-20-21 0,20 22 0,-21-1 16,21-21-16,-20 21 0,-1-21 0,21 21 15,-21-21-15,-21 21 0,0 0 16,0 1-16,0-1 16,0 0-16,-21-21 0,0 21 0,0 0 15,-22 0-15,22-21 0,-21 22 16,0-22-16,-1 0 0,1 21 0,0-21 16,-1 0-16,1 0 0,21 0 15,0 0-15,-22 0 0,22 0 0</inkml:trace>
  <inkml:trace contextRef="#ctx0" brushRef="#br0" timeOffset="5628.52">4508 2815 0,'0'0'0,"22"0"16,-1-21-16,0 21 0,0-21 16,21 0-16,-20 21 0,20-21 15</inkml:trace>
  <inkml:trace contextRef="#ctx0" brushRef="#br0" timeOffset="6016.29">5546 2328 0,'0'0'0,"-22"-21"0,1 21 16,0-21-16,0 21 16,0 0-16,0 0 31,21 21-31,0 0 0,0 1 0,0-1 15,0 21-15,0 0 0,0 1 0,0-1 16,0 22-16,0-22 0,0 21 16,0 1-16,0-22 0,0 22 0,0-1 15,0 1-15,0 20 0,0-20 0,0-1 16,0 1-16,-22 21 0,1-22 16,0-21-16,21 22 0,-21-1 0,21-20 15,-21-1-15,21 0 0,0 1 0,-21-1 16,21-21-16,-22 0 0,22 22 15,-21-22-15,21-42 32,21 0-32,1-1 15,-1-20-15,-21 21 0,21-21 0</inkml:trace>
  <inkml:trace contextRef="#ctx0" brushRef="#br0" timeOffset="6383.86">5397 2604 0,'0'0'0,"0"-43"16,-21 1-16,21 21 0,-21 0 0,21-22 15,0 22-15,0 0 0,0 0 16,0 0-16,0-1 0,21 1 16,0 21-16,1-21 0,-1 0 15,21 21-15,0 0 0,1 0 0,-22-21 16,21 21-16,1 0 0,-1 0 15,0 0-15,1 0 0,-1 21 0,-21 0 16,0-21-16,22 21 0,-43 0 0,21 22 16,-21-22-16,0 21 0,0-21 15,0 22-15,-21-1 0,-1-21 16,1 22-16,-21-22 0,0 21 0,20-21 0,-20 0 16,0 1-16,-1-1 15,22-21-15,-21 21 0,21-21 0,-22 21 16,22-21-16,0 0 0,0 0 15,21-21 1,0 0 0,21 21-16,0-21 0,0-1 0,22 1 15</inkml:trace>
  <inkml:trace contextRef="#ctx0" brushRef="#br0" timeOffset="6679.73">6159 1947 0,'0'-21'0,"0"42"0,0-63 15,0 21-15,0 42 32,0 0-32,0 0 0,0 22 15,0-22-15,0 21 0,0 1 0,-21-1 16,21 21-16,0-20 0,0-1 15,0 22-15,-21-22 0,21 21 0,-21-20 16,21 20-16,0-20 0,0-1 0,0 0 16,0-21-16,0 22 0,0-22 15,0 0-15,0 0 0,0 0 0,0 1 16,0-44 15</inkml:trace>
  <inkml:trace contextRef="#ctx0" brushRef="#br0" timeOffset="7255.19">6689 2498 0,'0'0'0,"21"0"0,0-21 0,-21-1 15,0 1-15,0 0 16,0 0-16,0 0 15,0 0-15,0-1 16,-21 22-16,0 0 16,-1-21-16,1 21 15,0 0-15,0 21 0,0-21 16,-22 22-16,22-1 0,0 21 0,-21-21 16,21 22-16,-1-1 0,1-21 15,0 21-15,0 1 0,0-1 0,0 0 16,21-20-16,0 20 0,0-21 0,0 0 15,0 0-15,0 1 0,0-1 16,0 0 0,21-21-16,0 0 0,0 0 15,0 0-15,0-21 0,1 21 16,-1-21-16,21-1 0,-21 1 0,0 0 16,1 0-16,-1-21 0,0 20 0,0 1 15,0-21-15,0 0 0,1 20 16,-1-20-16,-21 21 0,0-21 0,21 20 15,-21 1-15,21 0 0,-21 42 32,0 0-17,0 1-15,0 20 0,0-21 0,0 21 16,0-20-16,0 20 0,-21-21 16,21 21-16,0-20 0,0-1 0,0 0 15,0 0-15,0 0 0,0 0 0,0 1 16,0-1-16,21-21 15,0 0-15,0 0 0,1 0 16,-1 0-16,0 0 0,0-21 0,0 21 16,0-22-16,1 1 0,-1 0 15</inkml:trace>
  <inkml:trace contextRef="#ctx0" brushRef="#br0" timeOffset="8003.28">7175 2455 0,'0'0'0,"22"0"0,-22-21 0,0 42 31,0 1-15,0-1-16,-22 0 0,22 0 15,-21 0-15,21 0 0,0 1 0,0 20 16,0-21-16,0 0 0,0 0 0,0 1 16,0-1-16,0 0 15,0 0-15,21-21 0,1 0 0,-1 0 16,0 0-16,0 0 0,0 0 15,0 0-15,1 0 0,-1-21 16,0 0-16,0 21 0,0-21 16,0-1-16,-21 1 0,22 0 0,-1-21 15,0 21-15,0-1 0,-21 1 0,21 0 16,-21 0-16,21 0 0,-21 0 16,0-1-16,22 1 0,-22 42 46,0 1-46,0 20 0,0-21 16,0 21-16,-22-20 0,22 20 16,-21 0-16,21 1 0,-21-1 0,21 0 15,-21 1-15,21-1 0,0 21 16,-21-20-16,21 20 0,-21-20 0,21 20 16,0 1-16,-22-1 0,22 1 15,0-1-15,0 22 0,0-22 0,0 1 16,0-1-16,0 1 0,0-1 0,-21 1 15,21-1-15,0 1 0,0-1 16,0 1-16,-21-22 0,21 22 0,0-22 16,0 0-16,0 1 0,0-1 0,0-21 15,-21 0-15,21 0 0,0 1 16,-21-22-16,0 0 16,-1-22-16,1 1 0,0 0 15,0-21-15,-21-1 0,20 1 0,1 0 16,-21-22-16,21 1 0,-22 20 15,22-20-15,0 21 0,0-22 0,21 1 16,0-1-16,0 22 0,0-22 0,0 1 16,0 20-16,0-20 0,0 21 0,0-22 15,0 22-15,21-22 0,0 22 16,0 0-16,-21-1 0,22 1 0,-1 0 16,0-1-16,0 1 0,21 21 15,-20-22-15,-1 22 0,0 0 0,0 0 16,0 21-16,0-21 0,1 0 15,-1 21-15,0-22 0,0 22 16,0 0-16,0-21 0,1 0 16,-1 0-16,0 21 0,-21-21 15</inkml:trace>
  <inkml:trace contextRef="#ctx0" brushRef="#br0" timeOffset="8391.06">7726 2667 0,'21'0'47,"0"0"-47,0-21 0,0 0 16,1 21-16,-1-21 0,0-1 15,0 22-15,0-21 0,0 0 0,1 0 16,-1 0-16,0 21 0,-21-21 0,0-1 15,21 1-15,-21 0 0,0 0 16,-21 21 0,0 0-1,0 0-15,-22 21 0,22-21 0,0 21 16,-21 0-16,20 1 0,1-1 0,0 21 16,0-21-16,0 0 15,0 1-15,21 20 0,0-21 0,0 0 16,0 0-16,0 1 0,0-1 0,0 0 15,0 0-15,21 0 16,0-21-16,0 0 0,0 21 0,0-21 16,1 0-16,-1 0 0,0 0 0,0 0 15,0 0-15,22 0 0</inkml:trace>
  <inkml:trace contextRef="#ctx0" brushRef="#br0" timeOffset="9051.68">8699 2392 0,'0'0'0,"0"-21"16,-21 21 0,0-21-16,0 21 0,0 0 0,0 0 15,-1 0-15,1 0 0,0 21 0,0-21 16,0 21-16,0 0 0,-1 0 15,1 0-15,0 1 0,0 20 0,0-21 16,0 21-16,-1-20 0,22-1 16,0 21-16,0-21 0,0 22 0,0-22 15,0 0-15,0 0 0,0 21 16,0-20-16,0-1 0,22-21 16,-1 0-16,0 0 15,0 0-15,0 0 0,0 0 0,1 0 16,20 0-16,-21-21 0,0-1 15,22 1-15,-22 0 0,0-21 0,0-1 16,21 1-16,-20 0 0,-1-1 0,0 1 16,21-21-16,-21 20 0,1-20 15,-1 20-15,0-20 0,0 21 0,-21-22 16,0 22-16,21-1 0,-21 1 0,0 0 16,0 21-16,0-22 0,0 22 15,0 0-15,0 0 0,0 0 16,-21 21-1,21 21 1,-21 0-16,21 0 0,-21 21 0,0 1 16,21-22-16,0 21 0,-22 1 15,22-1-15,-21 0 0,21 1 0,-21-1 16,21 21-16,0-20 0,-21-1 0,21 0 16,0 1-16,0-1 0,0 0 15,0 1-15,0-22 0,0 21 0,21-21 16,0 22-16,0-22 0,1 0 0,-1 0 15,0-21-15,21 21 0,-21-21 16,1 0-16,20 0 0,-21 0 16,21 0-16,-20 0 0,20-21 0,-21 21 15,21-21-15,-20 0 0,20 0 0,-21 0 16,21-1-16,-20 1 0,-1 0 16,0 0-16,0 0 0,0 0 0,0-1 15</inkml:trace>
  <inkml:trace contextRef="#ctx0" brushRef="#br0" timeOffset="9803.25">7493 3323 0,'21'0'16,"0"0"-1,-21-21 1,-21 21 0,-21-21-1,21 21-15</inkml:trace>
  <inkml:trace contextRef="#ctx0" brushRef="#br0" timeOffset="10406.9">2730 3344 0,'0'-21'31,"22"21"-31,-1 0 16,21 0-16,-21-21 0,0 21 0,1 0 15,-1 0 1,0 0-16,0 0 0</inkml:trace>
  <inkml:trace contextRef="#ctx0" brushRef="#br0" timeOffset="10548.82">4678 2836 0,'127'-42'0</inkml:trace>
  <inkml:trace contextRef="#ctx0" brushRef="#br0" timeOffset="13111.35">2963 3344 0,'0'0'0,"-21"22"0,0-22 0,0 0 16,0 0-16,-1 0 0,1 0 0,0 0 15,0 0-15,0 21 0,0-21 16,-1 0 0,44 0 46,-1 0-46,0 0-16,21 0 0,-21 0 0,22 0 15,-1 0-15,22 0 0,-22 0 0,21-21 16,1 21-16,21-22 0,-1 22 16,22-21-16,-21 21 0,21-21 0,-1 21 15,1-21-15,0 0 0,0 21 16,21-21-16,21 21 0,-21-22 15,21 22-15,0 0 0,1-21 0,-1 21 16,21-21-16,-21 21 0,22-21 16,-22 21-16,0-21 0,0 21 0,21 0 15,-20-21-15,-1 21 0,0 0 0,0-22 16,-21 22-16,0 0 0,0-21 16,0 21-16,-21-21 0,0 21 0,21 0 15,-43-21-15,22 21 0,-21 0 0,0 0 16,-1-21-16,-20 21 15,20 0-15,-41 0 0,20-21 0,-20 21 16,-1 0-16,0 0 0,1 0 0,-22 0 0,0 0 16,0-22-16,0 22 15,0 0-15,1 0 78,-22-21-62,21 21-16</inkml:trace>
  <inkml:trace contextRef="#ctx0" brushRef="#br0" timeOffset="14035.81">9948 2328 0,'-21'0'0,"42"0"0,-63 0 0,21 0 0,0 0 16,-1 0-16,1 0 0,0 0 15,0 0-15,-21 0 0,20 0 0,1 0 16,0 0-16,0 0 0,21-21 0,-21 21 15,0 0-15,-1 0 16,44 0 31,-1 0-31,0 0-16,21 0 0,-21 0 15,43 0-15,-22 0 0,22 0 16,-1 0-16,1 0 0,-1 0 0,22 0 15,-22 0-15,22 0 0,0 0 16,-1 0-16,1 0 0,21 0 0,-21 0 16,20 0-16,-20 0 0,21 0 0,-21 0 15,-1 0-15,-20 0 0,20 0 16,-20 0-16,-1 0 0,-20 0 0,-1 0 16,22 0-16,-22 0 0,-21 0 0,21 0 15,-20-21-15,-1 21 0,0 0 16,0 0-16,0 0 0,-21-21 15,0 0 32,-21 21-47,0 0 16,0-21-16,0 21 0</inkml:trace>
  <inkml:trace contextRef="#ctx0" brushRef="#br0" timeOffset="14631.47">11430 1863 0,'0'0'15,"-21"0"1,0 0-16,21 21 31,0 0-31,0 0 16,21 0-16,0 1 0,0-1 15,0 0-15,0 0 0,1 0 0,-1 0 16,21 1-16,-21-1 0,22-21 16,-1 21-16,0 0 0,1 0 0,-1-21 15,0 21-15,1 1 0,-1-22 0,0 0 16,1 0-16,-1 0 15,0 0-15,-21 0 0,22 21 0,-22-21 16,21 0-16,-21 0 0,1 0 0,-1 0 16,0 0-16,-21-21 31,-21 21-31,-22 0 0,22 0 0,0 0 16,-21 0-16,21 0 0,-22 0 15,1 0-15,0 0 0,-1 0 0,22 0 16,-42 21-16,20-21 0,1 21 0,0 0 15,-1 0-15,1 0 16,0 1-16,-1-1 0,1 21 0,21 0 16,-22-20-16,1 20 0,21-21 0,-21 21 15,20-20-15,1 20 0,0-21 16,0 0-16,0 0 0,0 1 0,-1-1 16,1 0-16,21 0 0,0 0 0,-21 0 15,42-42 48,-21 0-63,21 21 15</inkml:trace>
  <inkml:trace contextRef="#ctx0" brushRef="#br0" timeOffset="20512.09">3492 5482 0,'-21'-21'15,"0"21"1,21 21 62,0 0-78,21 1 16,0-22-1,1 0-15,-1 0 0,0 0 16,0 0-16,0 0 0,0 0 16,22 0-16,-22-22 0,0 22 0,21-21 15,-20 0-15,20 21 0,-21-21 0,21 0 16,-20 0-16,20-1 0,-21 1 15,0 0-15,0 0 0,1 0 16,-22 0-16,0-1 0,21 22 16,-21-21-16,0 0 0,0 0 0,0 0 15,0 0-15,0-1 0,-21 22 16,-1 0 0,1 0-16,0 0 0,-21 0 0,21 0 15,-22 0-15,1 22 0,0-1 16,-1 0-16,1 0 0,0 0 0,-1 0 15,1 22-15,0-22 0,-1 0 0,1 21 16,21-20-16,-22 20 0,22-21 16,21 0-16,-21 22 0,21-22 0,0 0 15,0 21-15,0-21 0,0 1 16,0-1-16,21 0 0,0 0 16,1-21-16,20 21 0,-21 0 15,0-21-15,22 0 0,-22 22 0,21-22 16,0 0-16,-20 0 0,20 0 0,-21 0 15,21 0-15,-20 0 0,-1 0 16,0-22-16,0 22 0,0-21 0,0 21 16,-21-21-1,-21 21 1,0 0-16,0 0 16,0 0-16,0 0 0,-22 0 15,22 21-15,-21 0 0,21 1 16,-22-1-16,1 0 0,21 0 0,-22 0 15,22 0-15,0 1 0,-21 20 16,21-21-16,-1 0 0,22 22 0,0-22 16,-21 21-16,21-21 0,0 22 15,0-22-15,0 0 0,0 0 0,21 0 16,1 0-16,-1 1 0,0-1 16,0-21-16,0 21 0,0-21 0,22 0 15,-22 0-15,21 0 0,1 0 0,-1 0 16,-21 0-16,21-21 0,1 0 15,-1 21-15,0-22 0,22 1 16,-22 0-16,1 0 0,-1 0 0,0 0 16,1-22-16,-1 22 0,0 0 15,1 0-15,-22-22 0,21 22 0,0-21 16,-20 21-16,20-22 0,-21 22 16,0 0-16,-21-21 0,21 21 0,-21-1 15,0 1-15,0 0 0,0 0 0,0 0 16,-21 21-1,21 21 1,-21 0-16,21 0 0,0 0 16,0 1-16,-21-1 15,21 21-15,0-21 0,0 0 0,0 1 16,0 20-16,0-21 0,0 0 16,0 0-16,-21 22 0,21-22 0,0 0 15,0 0-15,-21 0 0,21 1 16,0-1-1,0-42 17,0-1-32,0 1 15,0 0-15,0 0 0,0 0 16,0 0-16,21-1 0,0-20 0,0 21 16,0-21-16,22 20 15,-22-20-15,21 21 0,-21 0 0,22-22 16,-1 22-16,0 0 0,-21 0 15,22 0-15,-1 21 0,-21 0 0,22 0 16,-1 0-16,-21 0 0,0 0 0,22 21 16,-22 0-16,0 0 0,0 0 15,-21 22-15,0-22 0,0 21 0,0 1 16,0-22-16,0 21 0,0-21 0,0 22 16,0-22-16,0 0 0,0 21 15,-21-21-15,21 1 0,-21-22 0,21 21 16,-21 0-16,21-42 47,21 0-32,-21-1-15,21 1 0</inkml:trace>
  <inkml:trace contextRef="#ctx0" brushRef="#br0" timeOffset="21107.75">5736 5884 0,'0'0'0,"42"0"0,-20 0 0,-1-21 0,0 0 16,0 21-16,-21-21 0,21 0 15,-21 0 1,0-1-16,0 1 0,0 0 16,0 0-16,-21 0 0,0 21 15,21-21-15,-21 21 0,0 0 16,-1-22-16,1 22 0,-21 0 0,21 0 15,0 0-15,-1 0 0,1 22 16,0-1-16,0 0 0,-21 0 0,20 0 16,1 22-16,0-22 0,0 21 0,0-21 15,0 22-15,21-22 0,0 21 16,-22-21-16,22 22 0,0-22 0,0 0 16,0 0-16,0 0 0,0 0 0,0 1 15,22-22 1,-1 0-16,0 0 0,0 0 15,0 0-15,0 0 0,1-22 0,-1 22 16,21-21-16,-21 0 0,0 0 16,1 0-16,-1 0 0,21-22 0,-21 22 15,0 0-15,1-21 0,-1 20 0,-21-20 16,21 21-16,0-21 0,-21 20 16,21 1-16,-21 0 0,0 0 0,0 42 46,0 0-46,0 0 0,0 22 0,0-22 16,0 21-16,0-21 0,0 1 16,0 20-16,0-21 0,0 0 15,0 22-15,0-22 0,0 0 0,0 0 16,0 0-16,21-21 0,1 0 16,-1 0-16,0 0 0,0 0 15,21 0-15,-20 0 0,-1-21 16,0 0-16,21 0 0,-21 0 0,1-1 15,20 1-15,-21-21 0,0 21 16,22-22-16,-22 1 0</inkml:trace>
  <inkml:trace contextRef="#ctx0" brushRef="#br0" timeOffset="21656.34">6519 5313 0,'0'0'0,"0"-21"0,0 0 0,0-1 15,-21 22 1,0 0-16,21 22 0,-21-22 15,21 21-15,-21 21 0,21-21 16,0 0-16,0 22 0,0-1 0,0 0 16,0-20-16,0 20 0,0 0 0,0 1 15,0-1-15,0 0 0,0 1 16,0-22-16,0 21 0,-22-21 0,22 22 16,0-22-16,0 0 0,-21 0 15,21 0-15,0-42 47,0 0-47,0 0 16,0 0-16,0-1 0,0-20 15,21 21-15,-21-21 0,22 20 0,-1-20 16,0 21-16,0-21 0,0 20 0,22 1 16,-22 0-16,21 0 0,-21 0 15,22 21-15,-1 0 0,-21 0 0,21 0 16,-20 0-16,20 0 0,-21 21 0,21 0 15,-20 0-15,-1 0 16,0 22-16,0-22 0,-21 21 0,0-21 16,0 22-16,0-1 0,0-21 0,-21 22 15,0-22-15,0 0 0,-1 21 16,-20-21-16,0 1 0,21-1 0,-22 0 16,1-21-16,0 21 0,-1-21 0,1 0 15,0 0-15,20 0 0,-20 0 16,21 0-16,0 0 0,0 0 15,-1 0-15,1 0 0,0 0 0,21-21 16,0 0-16,0 0 16,0-1-16,21 22 0,0-21 15,22 0-15,-22 0 0,0 0 0,21-22 16,1 22-16,-22 0 0</inkml:trace>
  <inkml:trace contextRef="#ctx0" brushRef="#br0" timeOffset="21971.65">7429 5165 0,'0'-21'0,"0"42"0,22-64 0,-22 22 0,0 0 15,0 0 1,0 42 15,0 0-31,0 0 0,-22 1 16,22 20-16,0-21 0,0 21 0,0 1 15,0-1-15,-21 0 0,21 1 0,-21-1 16,21 22-16,0-22 0,0 0 16,0 1-16,-21-1 0,21-21 0,0 21 15,-21 1-15,21-22 0,0 0 0,0 0 16,0 0-16,0 1 0,0-1 16,21-42 15,0-1-16,-21 1-15,21 0 0,0 0 0</inkml:trace>
  <inkml:trace contextRef="#ctx0" brushRef="#br0" timeOffset="22419.4">7683 5609 0,'0'21'16,"0"1"-1,22-22 17,-1 0-32,0 0 0,0 0 15,0 0-15,22 0 0,-22-22 0,0 22 16,0-21-16,21 21 16,-20-21-16,-1 21 0,21-21 0,-21 0 15,0 21-15,-21-21 0,22-1 0,-1 1 16,-21 0-1,0 0-15,0 0 16,-21 21-16,-1 0 0,1 0 0,0 0 16,0 0-16,0 0 0,0 21 15,-22 0-15,22 0 0,-21-21 0,21 21 16,-1 1-16,1 20 0,0-21 0,0 0 16,0 0-16,21 1 0,-21-1 15,21 0-15,0 21 0,0-21 0,0 1 16,0-1-16,0 0 15,0 0-15,0 0 16,21-21-16,0 21 0,0-21 16,0 0-16,0 0 0,1 0 15,-1 0-15,0 0 16,0 0-16,0 0 0,0-21 0,1 21 16,-22-21-16,21 21 0</inkml:trace>
  <inkml:trace contextRef="#ctx0" brushRef="#br0" timeOffset="23159.97">8975 5482 0,'0'0'15,"21"-21"-15,-21 0 0,0 0 0,0 0 16,0-1-16,-21 1 15,-1 0-15,1 21 0,0-21 0,0 21 16,0 0-16,0 0 0,-22 0 0,22 0 16,0 0-16,-21 0 0,20 0 15,1 0-15,-21 21 0,21 0 16,0 0-16,-22 1 0,22-1 0,0 0 16,0 21-16,0-21 0,-1 1 0,22 20 15,0-21-15,0 21 0,-21-20 16,21 20-16,0-21 0,0 0 0,0 0 15,0 1-15,0-1 0,21 0 0,-21 0 16,22 0-16,-1-21 0,0 21 16,0-21-16,0 0 0,0 0 15,1 0-15,-1 0 0,0 0 0,0-21 16,0 0-16,0 0 0,22 21 16,-22-21-16,0 0 0,0-1 15,22-20-15,-22 21 0,0-21 0,0 20 16,0-20-16,0 0 0,1-1 0,-1 1 15,0 0-15,21-1 0,-21-20 16,1 21-16,-1-1 0,0-20 0,-21 20 16,21 1-16,0-21 0,-21 20 15,21 1-15,-21 0 0,0-1 0,0 22 16,0 0-16,0-21 0,0 20 0,0 1 16,0 0-1,-21 42 1,21 0-16,-21 1 0,0 20 15,0 0-15,21 1 0,-21-1 16,-1 0-16,1 22 0,0-1 16,21-20-16,-21 20 0,0-21 0,21 22 15,0-22-15,0 1 0,0 20 0,-21-21 16,21 1-16,0-1 0,0 0 16,0-20-16,0 20 0,21-21 0,-21 0 15,21 0-15,0 1 0,0-1 0,-21 0 16,21-21-16,1 0 0,-1 0 15,0 0-15,0 0 0,0 0 0,0 0 16,1 0-16,-1 0 0,0-21 0,0 21 16,0-21-16,0-1 0,1 1 15,-1 21-15,0-21 0,-21 0 16,0 0-16,21 0 16</inkml:trace>
  <inkml:trace contextRef="#ctx0" brushRef="#br0" timeOffset="23935.52">4614 6456 0,'0'0'0,"-21"0"0,0 0 15,-21 0-15,20 0 0,1 0 16,0 0-16,0 0 0,0 0 0,-22 0 16,22 0-16,0 0 0,0 0 0,0 0 15,0 0-15,-1 0 0,1 0 16,0 0-16,0 0 15,42 0 17,21 0-32,-20 0 15,20 0-15,0 0 0,1 0 0,20 0 16,1 0-16,-1 0 0,22 0 16,-1-21-16,1 21 0,0 0 15,21 0-15,-22-21 0,22 21 0,21 0 16,-21 0-16,21-22 0,0 22 0,0 0 15,21 0-15,-21-21 0,0 21 0,21-21 16,0 21-16,-21 0 0,22 0 16,-22-21-16,21 21 0,-21 0 0,0 0 15,21-21-15,0 21 0,-21 0 0,21-21 16,0 21-16,-21 0 0,22-22 16,-1 22-16,-21 0 0,21 0 0,-21-21 15,0 21-15,0 0 0,0 0 0,-21 0 16,21 0-16,-21 0 0,-22 0 15,22 0-15,-42 0 0,20 0 0,-20 0 16,-22 0-16,0 0 0,-20 0 16,20 0-16,-21 0 0,0 0 15,0 0 17,-21-21-32,22 0 15</inkml:trace>
  <inkml:trace contextRef="#ctx0" brushRef="#br0" timeOffset="24903.97">10985 5546 0,'-42'0'0,"84"0"0,-126 0 16,63-21-16,-22 21 0,22 0 0,0 0 15,0 0-15,0 0 0,-1 0 16,44 0 0,20 0-1,-21 0-15,21 0 0,1 0 0,20 0 16,-20 0-16,20 0 0,1 0 0,-1 21 16,22-21-16,-22 0 0,22 0 15,-22 0-15,22 0 0,0 0 0,-1 0 16,1 0-16,-21 0 0,20 0 15,1 0-15,-22 0 0,1 0 16,-1 0-16,1 0 0,-22 0 0,22 0 16,-22 0-16,0 0 0,-20 0 0,-1 0 15,21 0-15,-21 0 16,-42 0 0,0 0-16,0-21 15,0 21-15,-1 0 0,1-22 16,-21 22-16,21-21 0,-22 21 0,22-21 15,-21 21-15,0-21 0,20 21 0,-20 0 16,0-21-16,-1 21 0,22 0 16,-21 0-16,21 0 0,0-21 0,-1 21 15,1 0-15,0 0 0,0 0 16,42 0 15,0 0-31,0 0 0,1 0 0,20 0 16,0 0-16,1 0 0,-22 0 0,21 0 15,22 0-15,-22 0 0,-21 0 16,21 0-16,1 0 0,-1 0 0,0 0 16,-20 21-16,-1-21 0,0 0 0,0 21 15,0-21-15,-21 21 0,0 0 16,0 0-16,0 1 0,-21-1 16,-21 0-16,21 21 0,-22-21 0,1 22 15,0-22-15,-1 21 0,1 1 16,0-22-16,-22 21 0,22 0 15,-1-20-15,1-1 0,0 0 0,21 0 16,-22 0-16,22 0 0,0 1 16,0-22-16,0 21 0,-1 0 15,1-21-15,0 21 0,0-21 16,0 0-16,0 21 0</inkml:trace>
  <inkml:trace contextRef="#ctx0" brushRef="#br0" timeOffset="26507.05">4403 8488 0,'0'0'0,"-22"0"47,44 0 15,-1-21-30,0 21-32,-21-21 0,21-1 15,-21 1 1,0 0 0,0 0-1,0 0 16,0 0-15,-21 21 15,21-22-31,-21 22 0,21-21 16,-21 21 0,-1 0-1,1 0 16,0 0-31,0 0 16,0 0-16,0 21 0,-1-21 16,1 22-16,0-1 0,0-21 15,0 21-15,0 0 0,-1 0 16,1 0-16,0 1 0,0-1 0,0 0 16,0 0-16,21 0 0,-22 0 0,1 1 15,21 20-15,-21-21 0,21 0 16,0 0-16,0 1 0,0-1 15,0 0-15,21-21 0,0 21 16,1-21-16,-1 0 0,0 21 16,0-21-16,0 0 0,0 21 0,22-21 15,-1 22-15,-21-1 0,22-21 16,-22 21-16,21 0 0,-21-21 0,22 21 16,-22 0-16,0 1 0,-21-1 15,0 0-15,0 0 0,0 0 0,0 0 16,-21 1-16,0-1 0,-22 21 15,22-21-15,-21 0 0,-1-21 0,1 22 16,0-1-16,21-21 0,-22 0 0,1 21 16,0-21-16,20 0 0,-20 0 15,0 0-15,21 0 0,-22-21 0,1 21 16,21-21-16,-22-1 0,22 1 16,0 0-16,0 0 0,0 0 0,0 0 15,21-22-15,0 22 0,0 0 0,0 0 16,0 0-16,0-1 0,0 1 15,0 0-15,21 21 0,0-21 16,0 0-16,21 21 0,-20-21 0,20-1 16,-21 22-16,21-21 0,1 21 15,-1 0-15</inkml:trace>
  <inkml:trace contextRef="#ctx0" brushRef="#br0" timeOffset="26915.81">4720 8848 0,'64'21'31,"-64"-42"-31,21 21 0,-21-21 0,21-1 16,0 22-16,0-21 0,0 0 15,1 0-15,-1 0 0,-21 0 0,21 21 16,0-22-16,0 1 0,-21 0 0,0 0 15,0 0-15,0 0 16,0-1-16,-21 22 16,0 0-16,0 0 0,-22 0 15,22 22-15,0-1 0,0 0 16,-21 0-16,20 0 0,1 22 0,0-1 16,0-21-16,-21 21 0,42 1 0,-22-1 15,22 0-15,-21 1 16,21-1-16,0 0 0,0-20 0,0 20 15,0-21-15,0 0 0,0 0 16,21-21-16,1 22 0,-1-22 0,0 0 16,0 0-16,0 0 0,0 0 0,1 0 15,20-22-15,-21 22 0,0-21 16,0 0-16,1 0 0,20-21 0,-21 20 16,0 1-16</inkml:trace>
  <inkml:trace contextRef="#ctx0" brushRef="#br0" timeOffset="27207.64">5524 8001 0,'0'0'0,"-21"0"32,0 21-32,21 0 0,-21 22 0,0-22 15,0 21-15,-1 22 0,22-22 16,-21 22-16,0-22 0,0 21 0,21 1 15,-21-22-15,0 22 0,21-1 0,-22-20 16,22 20-16,0-21 0,-21 1 16,21-1-16,-21 0 0,21 1 15,0-22-15,0 0 0,0 0 0,0 0 0,0 1 16,0-1 0,21-42-1,-21-1-15,21 1 16,1 0-16,-1-42 15</inkml:trace>
  <inkml:trace contextRef="#ctx0" brushRef="#br0" timeOffset="27619.41">5567 8742 0,'0'0'0,"0"63"31,21-63-15,0 0 0,0 0-16,0 0 15,1-21-15,-1 21 0,0-21 16,21 0-16,-21 21 0,1-21 0,-1 0 16,21-1-16,-21 1 0,0 0 0,-21 0 15,22 0-15,-22 0 0,0-1 16,0 1-1,-22 21-15,1 0 0,0 0 16,0 21-16,-21 1 0,20-1 0,1 0 16,-21 0-16,21 0 15,-22 22-15,22-1 0,0-21 0,0 21 16,0 1-16,21-22 0,0 21 0,0-21 16,-21 1-16,21-1 0,0 0 15,0 0-15,0 0 0,21-21 0,-21 21 16,21-21-16,0 0 0,0 0 0,0 0 15,1 0-15,-1 0 0,21 0 0,-21-21 16,0 0-16,22 0 0,-22 0 16,21 0-16</inkml:trace>
  <inkml:trace contextRef="#ctx0" brushRef="#br0" timeOffset="28210.07">6540 8488 0,'0'0'0,"0"-21"0,0 0 16,-21 21 0,0 0-16,0 0 0,-21 0 0,20 0 15,1 21-15,0 0 0,0 0 16,0 0-16,-22 0 0,43 22 0,-21-22 16,0 21-16,0 1 0,21-22 15,-21 21-15,21 0 0,0-20 16,0 20-16,0-21 0,0 0 0,0 22 15,0-22-15,0 0 0,21-21 0,0 21 16,0-21-16,0 0 0,22 0 16,-22 0-16,0 0 0,21 0 15,1 0-15,-1-21 0,0 0 0,1 0 16,-1-1-16,22 1 0,-22-21 0,0 21 16,1-22-16,-1 1 0,-21 0 15,21-1-15,1 1 0,-22 0 0,21-22 16,-21 22-16,1-22 0,-1 22 0,0-21 15,0 20-15,-21-20 16,0 20-16,21 1 0,-21 21 0,0-21 16,0 20-16,0 1 0,0 0 0,-21 21 31,21 21-31,-21 22 16,0-22-16,21 21 0,-21 0 0,-1 22 15,22-22-15,-21 1 0,0 20 16,21-21-16,0 1 0,-21 20 0,0-20 15,21-1-15,-21 0 0,21 1 0,-22-22 16,22 21-16,0 0 0,0-20 16,0-1-16,0 0 0,0 0 0,0 0 15,22-21 1,-1 0-16,0 0 0,0 0 16,0-21-16,0 0 15,1 0-15,-1 0 0,-21-1 0,21 1 16,-21 0-16,21-21 0,-21 21 0,0-22 15</inkml:trace>
  <inkml:trace contextRef="#ctx0" brushRef="#br0" timeOffset="28403.95">7006 8488 0,'-42'21'16,"21"-21"-16,42 0 46,0 0-46,0 0 0,0 0 16,0 0-16,1 0 0,20 0 16,-21 0-16,0 0 0,0-21 0,1 21 15,-1 0-15,21-21 0,-42 0 0,21 21 16,0 0-16</inkml:trace>
  <inkml:trace contextRef="#ctx0" brushRef="#br0" timeOffset="28811.72">7514 8636 0,'0'0'0,"0"21"15,21-21 1,0 0 0,1 0-16,-1 0 0,0 0 0,0 0 15,0-21-15,0 0 0,1 21 0,20-21 16,-21 0-16,0 21 0,22-22 15,-22 1-15,0 0 0,0 0 16,-21 0-16,21 0 0,-21-1 16,-21 22-1,0 0 1,-21 0-16,20 0 0,1 22 0,0-22 16,-21 21-16,21 0 0,-1 0 15,1 0-15,0 0 0,0 22 0,0-22 16,0 0-16,21 21 0,-22-20 0,22-1 15,0 21-15,0-21 0,0 0 0,0 1 16,0-1-16,22 0 0,-1 0 16,0-21-16,0 0 0,0 21 0,22-21 15,-1 0-15,-21 0 0,21 0 0,1 0 16,-1 0-16,0-21 0,1 21 16,-1-21-16,0 0 0,1 21 0,-1-21 15,0-1-15,1 1 0</inkml:trace>
  <inkml:trace contextRef="#ctx0" brushRef="#br0" timeOffset="29395.39">8848 8467 0,'21'0'15,"-42"0"-15,63-21 0,-42-1 0,0 1 16,0 0 0,-21 21-16,0 0 0,-1 0 15,1 0-15,0 0 0,0 0 16,-21 0-16,20 0 0,1 0 0,0 21 15,0 0-15,0 1 0,-22-22 0,22 42 16,0-21-16,0 0 0,0 0 16,0 1-16,21 20 0,-22-21 15,22 0-15,-21 0 0,21 1 0,0 20 16,0-21-16,0 0 0,0 0 0,21 1 16,1-1-16,-1-21 15,0 0-15,21 0 0,-21 0 16,1 0-16,-1 0 0,21 0 0,-21 0 15,22-21-15,-1-1 0,-21 1 16,21 0-16,-20 0 0,20 0 16,0 0-16,-21-22 0,22 1 0,-22 21 0,0-22 15,21-20-15,-20 21 0,-1-1 16,0-20-16,0 20 0,0-20 16,-21-1-16,0 1 0,21 21 0,-21-22 15,0 22-15,0-1 0,0 1 0,0 0 16,0 21-16,0-1 0,-21 1 15,0 0-15,0 21 0,0 0 16,0 0-16,-1 0 0,22 21 16,-21 0-16,0 22 0,0-1 15,21 0-15,0 1 0,-21 20 0,0 1 16,21-1-16,0 1 0,0-1 16,0 1-16,0-22 0,0 22 0,0-22 15,0 0-15,0 1 0,0-1 0,21 0 16,0-21-16,-21 22 0,21-22 15,0 0-15,0 0 0,1-21 0,-1 21 16,0-21-16,0 0 0,0 0 16,0 0-16,1 0 0,-1 0 0,0 0 15,0 0-15,0-21 0,0 21 0,1-21 16</inkml:trace>
  <inkml:trace contextRef="#ctx0" brushRef="#br0" timeOffset="30011.03">4572 9525 0,'0'0'0,"-42"0"0,-22 0 0,22 0 0,-1 0 15,1 0-15,0 0 0,-1 0 0,22 0 16,-21 0-16,21 0 0,0 0 0,-1 0 15,1 0-15,0 0 0,63 0 47,-20 0-47,20 21 0,0-21 16,22 0-16,-1 0 0,22 0 0,0 0 16,20 0-16,1 0 0,0 0 15,21 0-15,0 0 0,21 0 0,0-21 16,1 21-16,-1 0 0,21-21 0,0 0 15,1 21-15,-1-21 0,0 21 16,22-22-16,-22 22 0,1-21 0,-1 21 16,0-21-16,1 21 0,-1-21 0,0 21 15,-21-21-15,-21 21 0,22 0 0,-22-21 16,-22 21-16,1 0 0,0 0 16,-21 0-16,-1 0 0,-20 0 0,-1 0 15,-20 0-15,-1 0 0,0 0 0,-20 0 16,-1-22-16,0 22 15,-21-21 17,0 0-17</inkml:trace>
  <inkml:trace contextRef="#ctx0" brushRef="#br0" timeOffset="30139.96">9652 9250 0,'0'0'0,"-21"0"47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6:14:05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2413 0,'0'-21'16,"-21"21"47,21 21-63,0 0 15,0 0-15,0 1 16,0-1-16,0 0 0,0 0 15,0 0-15,0 0 0,0 1 0,0 20 16,0-21-16,0 0 0,0 22 16,0-22-16,0 21 0,0-21 0,0 22 15,0-22-15,0 21 0,0-21 16,0 22-16,21-1 0,-21 0 0,0 1 16,0 20-16,21-21 15,-21 22-15,0-1 0,0-20 0,0 20 16,0 1-16,0-22 0,0 22 15,0-1-15,0 1 0,0-1 0,0 1 16,0-1-16,0 22 0,-21-22 16,21 22-16,-21-22 0,21 22 0,-21-21 15,21 20-15,-21-20 0,21 20 16,0 1-16,0 0 0,0-1 0,-21 22 16,21-21-16,0 0 0,0-22 15,0 22-15,0-1 0,0 1 0,0 0 16,0-22-16,0 22 0,0-22 15,21 22-15,-21-21 0,21-1 16,-21 1-16,0-22 0,0 21 16,21-20-16,-21-1 0,21 0 0,-21 1 15,21-22-15,-21 0 0,0 0 16,0 0-16,22-21 0,-1-21 16,-21 0-1,0 0-15,0 0 0,0 0 0,0-22 16</inkml:trace>
  <inkml:trace contextRef="#ctx0" brushRef="#br0" timeOffset="2416.79">1968 2350 0,'0'-22'16,"0"1"47,22 21-17,-1 0-46,0 0 16,0 0-16,0 0 0,0 0 16,22 0-16,-1 0 0,0 0 0,1 0 15,20 0-15,-20 0 0,20 0 16,22 0-16,-22 0 0,1 0 16,-1 0-16,1 0 0,-1 0 15,22 0-15,-22 0 0,1 0 0,21 0 16,-1 0-16,22 0 0,-21 0 15,21 0-15,-1 0 0,1 0 0,-21 0 16,21 0-16,-22 0 0,22 0 16,0 0-16,0 0 0,-21 0 0,20 0 15,1 0-15,0 0 0,-21 0 16,21 0-16,-22 0 0,22 0 0,-21 0 16,-1 0-16,22 0 0,-21 0 0,0 0 15,-1-21-15,1 21 0,0 0 16,-22 0-16,22 0 0,-43 0 0,22 0 15,-22 0-15,21 0 16,-41 0-16,20 0 0,0 0 0,1-21 16,-22 21-16,21 0 0,-21 0 15,0 0-15,1 0 0,20 0 0,-21 0 16,0 0-16,0 0 16,1 0-16,-1 0 15,0 21 1,-21 0-1,0 0-15,0 1 16,0-1 0,0 0-16,0 0 0,0 0 0,0 0 15,0 22-15,0-22 16,0 0-16,0 21 0,0 1 0,0-1 16,0-21-16,0 22 0,0-1 15,0 0-15,0 1 0,0-1 0,-21 0 16,21 1-16,0 20 0,0-21 0,-21 22 15,21-1-15,-22 1 0,1-1 16,21 1-16,0-1 0,0 1 0,-21-1 16,0-20-16,21 20 0,-21 1 15,21-1-15,0 1 0,0-1 0,0 1 16,0-1-16,0 1 0,0 20 16,0-20-16,0-1 0,0 1 15,0-1-15,0 1 0,0-1 0,21 1 16,-21-1-16,21 1 0,-21 21 0,0-22 15,0 1-15,0-1 0,0 1 16,21-1-16,-21 1 0,0-22 0,0 21 16,0 1-16,0-22 0,0 22 15,0-22-15,0 22 0,-21-22 0,21 0 16,0 22-16,0-22 0,-21 0 0,21 1 16,0-22-16,-21 21 0,21 1 15,0-22-15,0 21 0,0-21 0,0 0 16,0 1-16,0 20 0,-21-21 15,21 0-15,0 0 16,-22 1-16,22-1 0,0 0 16,0 0-1,-21-21 1,0 0 0,0 0-1,0 0 1,21 21-16,-21-21 15,-1 0-15,1 0 0,0 0 16,0 0-16,0 0 0,0 0 0,-22 0 16,22 0-16,-21 0 0,-1 0 15,1 0-15,0 0 0,-22 0 16,22 0-16,-22 0 0,-20 0 0,20 0 16,1 0-16,-22 0 0,0 0 15,22 0-15,-22 0 0,22 0 0,-22 0 16,0 0-16,22 0 0,-22 0 0,1 0 15,-1 0-15,0 0 0,1 0 16,-1 0-16,21 0 0,-20 0 0,-1 0 16,0 0-16,1 0 0,20 0 15,-20 0-15,-1-21 0,0 21 0,22 0 16,-22 0-16,22-21 0,-1 0 16,1 21-16,-1 0 0,1 0 15,-1-21-15,1 21 0,-1 0 0,1 0 16,-1 0-16,1-22 0,-1 22 15,1 0-15,-1 0 0,22 0 0,-22 0 16,22 0-16,0 0 0,-1 0 0,1 0 16,0 0-16,-1 0 0,22 0 15,-21 0-15,21 0 0,-1 0 0,1 0 16,-21 0-16,21 0 0,0 0 16,-1 0-16,22 22 0,-21-22 15,21-22 16,0 1-15,0 0-16,21 0 0,1 0 0</inkml:trace>
  <inkml:trace contextRef="#ctx0" brushRef="#br0" timeOffset="3132.92">2752 2879 0,'0'0'16,"-22"0"-16,1 0 0,0 0 0,-21 0 0,21 0 15,-1 0-15,1 0 0,0 0 16,0 0-16,42 0 31,21 21-15,1-21-16,-1 0 0,22 0 15,-1 0-15,22 0 0,-1 0 0,1 0 16,21 0-16,21 0 0,-21 0 16,21 0-16,0 0 0,0 0 0,0 0 15,0 0-15,0 0 0,0 0 16,0 0-16,0 0 0,-21 0 0,21 0 15,-43 0-15,22 0 0,-21 0 0,-22 0 16,1 0-16,-22 0 0,0 0 16,1 21-16,-22-21 0,0 0 15,0 0-15,-21 21 16,-21-21 0,0 0-16,0 0 0,-22 21 15,22-21-15,-21 0 0,0 0 16,-1 22-16,-20-22 0</inkml:trace>
  <inkml:trace contextRef="#ctx0" brushRef="#br0" timeOffset="3612.8">2794 3598 0,'-21'0'0,"0"22"16,-1-22-16,1 0 15,42 0 1,22 0-1,-22 0 1,21 0-16,1 0 0,-1 0 0,21 0 16,1 0-16,21 0 0,-22 0 15,43 0-15,-21 0 0,20 0 0,1 0 16,21 0-16,-21 0 0,0 0 16,0 0-16,0 0 0,21 21 0,-22-21 15,1 0-15,0 0 0,0 0 0,-21 0 16,-1 21-16,1-21 0,-22 0 15,1 21-15,-22-21 0,1 0 0,-1 0 16,0 0-16,-21 0 0,1 0 16,-1 0-16,0 0 0,-21 21 15,-21-21 1,-22 21 0,22-21-16,-21 0 0,-22 22 0,1-22 15,-1 0-15</inkml:trace>
  <inkml:trace contextRef="#ctx0" brushRef="#br0" timeOffset="4039.97">2476 4657 0,'0'0'0,"22"0"47,20 0-47,-21 0 0,43 0 0,-22 0 16,21 0-16,22 0 0,-21 0 15,20 0-15,1 0 0,21 0 0,21 0 16,-21 0-16,21 0 0,0 0 15,0 0-15,0 0 0,0 0 0,0 0 16,21 0-16,-21 0 0,0 0 16,0 0-16,-21 21 0,-1-21 15,1 0-15,0 0 0,-21 21 0,-1-21 16,1 0-16,0 0 0,-22 21 0,1-21 16,-1 0-16,-20 0 0,-1 21 15,-21-21-15,0 0 0,0 0 0,-21 22 16,-21-22-1,0 0-15,0 0 0,-21 0 16,-1 0-16,1 0 0</inkml:trace>
  <inkml:trace contextRef="#ctx0" brushRef="#br0" timeOffset="4452.72">2921 5652 0,'0'0'0,"-42"21"0,-1 0 0,1-21 16,0 21-16,20 0 15,1-21-15,21 21 16,21-21-1,1 0-15,-1 0 0,21 0 0,0 0 16,1 0-16,20 0 0,1-21 0,-1 21 16,22 0-16,0 0 0,-1-21 15,22 21-15,0 0 0,0 0 0,0 0 16,-1 0-16,1 0 0,0 0 16,0 0-16,0 0 0,0 0 0,21 0 15,-43 0-15,22 0 0,0 0 0,-21 0 16,-1 0-16,-20 0 0,20 0 15,-41 0-15,20 0 0,1 0 16,-22 0-16,0 0 0,-20 0 0,20 0 16,-21 0-16,0 0 0,0 0 15,-21-21-15,0 0 0,0 0 16</inkml:trace>
  <inkml:trace contextRef="#ctx0" brushRef="#br0" timeOffset="5645.06">2159 1228 0,'0'0'0,"21"0"0,0 21 16,0-21-1,1 0-15,-1 0 0,0-21 16,21 21-16,-21-21 0,1 21 16,20-22-16,-21 1 0,21 0 0,-20 0 15,20 21-15,-21-21 0,0 0 16,0-1-16,1 1 0,-22 0 16,0 0-16,0 0 0,0 0 15,-22-1-15,1 22 0,0-21 0,-21 21 16,-1 0-16,22 0 0,-42 0 15,20 0-15,1 21 0,0-21 16,-1 22-16,1-1 0,0 0 0,-1 0 16,1 0-16,21 0 0,-21 1 15,20 20-15,22-21 0,0 0 0,-21 0 16,21 1-16,0-1 0,0 0 16,0 0-16,0 0 0,0 0 0,21-21 15,1 22-15,-1-1 0,0 0 16,0 0-16,21-21 0,1 21 15,-1 0-15,0 1 0,1-1 16,-1-21-16,22 21 0,-22 0 0,0 0 16,1 0-16,-1 22 0,-21-22 15,0 0-15,0 21 0,-21-20 0,0-1 16,0 21-16,-42-21 0,21 0 16,-21 22-16,-1-22 0,1 0 0,0 0 15,-22 0-15,22 1 0,-22-1 16,22-21-16,-22 0 0,22 0 0,0 0 15,-1 0-15,-20-21 0,21-1 16,-1 22-16,1-42 0,21 21 0,-22 0 16,1-22-16,21 22 15,-21-21-15,20 0 0,1 20 0,21 1 16,0-21-16,0 21 0,0 0 16,0-1-16,21 22 0,1-21 15,-1 21-15,21 0 0,0 0 0,-20-21 16,20 21-16,0 0 0,1-21 15,-22 21-15</inkml:trace>
  <inkml:trace contextRef="#ctx0" brushRef="#br0" timeOffset="6088.27">2857 1651 0,'43'-21'32,"-22"21"-32,-21-21 0,21 0 15,0 21-15,0-22 0,1 1 16,-1 0-16,-21 0 0,21 0 0,0 21 16,0-21-16,-21-1 0,0 1 15,21 0-15,-21 0 0,0 0 16,-21 21-1,0 0-15,0 0 0,0 0 16,0 0-16,-1 21 0,1-21 16,-21 21-16,21 0 0,0 0 0,-22 1 15,22-1-15,0 21 0,0 0 16,0 1-16,21-22 0,0 21 0,0 1 16,0-1-16,0 0 0,0 1 15,0-22-15,0 21 0,0-21 0,0 0 16,0 1-16,21-1 0,0-21 15,0 21-15,0-21 0,0 0 0,1 0 16,-1 0-16,0 0 0,0 0 16,21 0-16,-20-21 0,-1 0 15,21-1-15,-21-20 0,0 21 0,22-21 16,-22-1-16,0 1 0</inkml:trace>
  <inkml:trace contextRef="#ctx0" brushRef="#br0" timeOffset="6372.18">3577 847 0,'0'0'0,"0"-43"0,0 22 16,0 0-1,-21 42 1,0 22 0,21-1-16,-21-21 0,21 43 0,-22-22 15,22 0-15,0 22 0,-21-22 16,0 22-16,21-22 0,-21 21 0,21-20 15,-21 20-15,0-20 0,21-1 16,-22 21-16,22-20 0,0-1 0,-21-21 16,21 22-16,-21-1 0,21-21 15,0 0-15,0 0 0,0 1 0,0-1 16,21-21 0,0 0-16,1-21 15,-22-1-15,0 1 0,21 0 0</inkml:trace>
  <inkml:trace contextRef="#ctx0" brushRef="#br0" timeOffset="6780.86">3514 1630 0,'0'0'0,"0"21"0,0 0 16,0 0-16,0 1 15,0-1 1,21-21-1,0 0-15,0 0 16,21-21-16,-20 21 0,-1-22 0,21 1 16,-21 21-16,22-21 15,-22 0-15,21 0 0,-21 0 0,0-1 16,-21 1-16,22 0 0,-22 0 16,0 0-16,-22 21 15,1 0-15,0 0 0,0 0 16,0 0-16,0 0 0,-22 21 15,22-21-15,0 21 0,-21 0 0,20 0 16,1 1-16,21 20 0,-21-21 16,21 21-16,-21-20 0,21-1 0,0 21 15,0-21-15,0 0 0,0 1 16,0-1-16,21 0 0,0-21 16,0 0-16,1 0 0,20 0 15,-21 0-15,21 0 0,-20 0 16,20 0-16,-21 0 0,21-21 0,-20 21 15,20-21-15,-21-1 0,0 1 16</inkml:trace>
  <inkml:trace contextRef="#ctx0" brushRef="#br0" timeOffset="7292.42">4191 1482 0,'0'21'16,"0"0"-1,0 0-15,0 0 0,0 1 16,-21-1-16,21 0 0,0 0 16,0 0-16,-21 22 0,21-22 0,0 0 15,0 0-15,0 0 0,0 0 16,0 1-16,0-1 0,0-42 62,-22-1-62,22 1 16,0 0-16,-21-21 0,21 21 16,0-1-16,0 1 0,0-21 0,0 21 15,0 0-15,0-22 0,21 22 16,1 0-16,-1 0 0,0 0 16,21-1-16,-21 22 0,22-21 0,-22 0 15,21 21-15,1 0 0,-1 0 16,0 0-16,-21 0 0,22 0 0,-1 21 15,-21 0-15,22 1 0,-22-1 16,0 0-16,0 0 0,0 0 0,-21 22 16,0-22-16,0 0 0,0 21 15,0-21-15,0 22 0,-21-22 0,0 0 16,0 0-16,0 0 0,21 1 16,-22-1-16,22 0 0,-21-21 0,0 21 15,42-42 16,0 0-15,1 0-16,-1-1 0,-21 1 0</inkml:trace>
  <inkml:trace contextRef="#ctx0" brushRef="#br0" timeOffset="7556.29">5101 1397 0,'0'21'16,"0"0"-16,0 1 16,0-1-16,0 0 0,0 0 15,-21 21-15,21-20 0,-21-1 0,21 0 16,0 21-16,0-21 0,0 1 0,0-1 16,-21 0-16,21 0 0,0 0 15,0 0-15,21-21 47,-21-21-47,0 0 0,21 0 16,-21 0-16,21 0 0</inkml:trace>
  <inkml:trace contextRef="#ctx0" brushRef="#br0" timeOffset="7904.09">5122 1122 0,'-21'21'0,"21"0"15,0 0-15,0 1 0,0-1 32,21-21-32,0 0 0,1 0 15,-1 0 1,0 0-16,0 0 0,-21-21 15,0-1-15,0 1 16,0 0-16,-42 0 16,21 21-1,-1 0-15,1 0 0,0 0 0,0 0 16,0 0-16,0 0 16,-1 21-16,22 0 15,0 0-15,0 1 0,0-1 0,0 0 16,0 0-16,22 0 15,-1 0-15,-21 1 0,21-22 0,-21 21 16</inkml:trace>
  <inkml:trace contextRef="#ctx0" brushRef="#br0" timeOffset="8464.02">5546 1376 0,'0'0'0,"-22"0"16,1 0 0,21 21-1,0 0-15,-21-21 0,21 21 16,0 1-16,-21-1 0,21 0 0,0 21 15,-21-21-15,21 22 0,0-22 16,0 0-16,0 21 0,0-20 0,0-1 16,0 21-16,0-21 0,0 0 0,0 1 15,0-1-15,21-21 16,0 0-16,0 0 0,0 0 16,1 0-16,-1 0 0,0 0 15,21-21-15,-21-1 0,1 1 0,-1 0 16,21 0-16,-21 0 0,0 0 0,1-22 15,-22 22-15,21-21 0,-21 21 16,21-22-16,-21 22 0,21 0 0,-21-21 16,0 20-16,0 1 0,0 0 15,0 42 17,-21-21-32,21 21 15,0 1-15,-21 20 0,21-21 0,0 0 16,0 0-16,0 22 15,0-22-15,0 0 0,0 21 0,0-20 16,0-1-16,0 0 0,21 0 16,0 0-16,0-21 15,0 0-15,1 0 0,-1 0 16,0-21-16</inkml:trace>
  <inkml:trace contextRef="#ctx0" brushRef="#br0" timeOffset="9262.21">6159 1418 0,'0'21'0,"0"1"16,0-1-16,0 0 15,0 0-15,0 0 0,-21 0 0,21 1 16,0-1-16,0 21 0,0-21 15,0 0-15,0 1 0,0-1 0,0 0 16,-21 0-16,21 0 0,0 0 16,0 1-16,0-1 15,0-42 17,0-1-17,0 1-15,0 0 0,0 0 16,0 0-16,0-22 0,0 22 15,0 0-15,0-21 0,0 21 0,0-1 16,0-20-16,0 21 0,21 0 16,0 0-16,-21-1 0,22 1 0,-1 0 15,0 0-15,0 0 0,0 21 16,0 0-16,1 0 0,-1 0 16,21 0-16,-21 0 0,0 21 0,1-21 15,-1 21-15,0 0 0,0 0 16,0 1-16,-21-1 0,0 21 0,21-21 15,-21 0-15,0 22 0,22-22 16,-22 0-16,0 21 0,0-20 16,0-1-16,0 0 0,0 0 0,0 21 15,0-20-15,0-1 0,-22-21 16,22 21-16,-21 0 0,21 0 16,0-42 15,0 0-16,0 0-15,0 0 0,0-22 16,21 22-16,-21-21 0,22 21 16,-1-22-16,0 1 0,0 0 0,21-1 15,-20 22-15,-1-21 0,21 21 16,-21-1-16,22-20 0,-1 21 0,-21 21 16,21-21-16,1 21 0,-1 0 15,0 0-15,1 0 0,-1 0 0,-21 21 16,22 0-16,-22 0 0,0 0 15,-21 1-15,0-1 0,21 0 0,-21 21 16,0-21-16,0 22 0,0-1 0,0-21 16,0 22-16,0-1 0,-21-21 15,21 0-15,-21 22 0,0-22 0,-1 0 16,22 0-16,-21 0 0,0 0 16,0 1-16,21-1 0</inkml:trace>
  <inkml:trace contextRef="#ctx0" brushRef="#br0" timeOffset="9875.79">8297 466 0,'0'21'15,"0"0"1,0 0-16,0 22 0,0-1 0,0 0 15,0 1-15,0-1 0,0 21 16,0 1-16,0-22 0,0 22 0,-21-22 16,0 22-16,21-22 0,0 0 0,-21-21 15,21 22-15,-21-22 0,21 0 16,0 0-16,0 0 0,0 1 0,0-44 31,0 1-15</inkml:trace>
  <inkml:trace contextRef="#ctx0" brushRef="#br0" timeOffset="10336.62">8340 445 0,'-22'0'16,"22"21"-1,0 0-15,0 0 0,0 0 16,22 0-16,-1 1 0,0 20 16,0-21-16,0 0 0,22 0 0,-22 1 15,21-1-15,0 0 16,1 0-16,-1 0 0,22-21 0,-22 21 16,21-21-16,-20 0 0,20 0 15,-20 0-15,-1 0 0,0 0 0,-21 0 16,22 0-16,-22 0 0,0 0 15,0 0-15,-21-21 16,-21 21-16,0 0 0,0 0 16,0 0-16,-22 21 0,1-21 15,0 22-15,-1 20 0,1-21 0,0 0 16,-1 22-16,-20-1 0,20 0 16,1 1-16,0-1 0,-1 0 0,1 1 15,0-22-15,-1 21 16,1-21-16,21 22 0,0-22 0,0 0 15,-1 0-15,1 0 0,21 0 16,-21-21-16,21-21 31,0 0-31,21 0 16,-21 0-16,21 0 0</inkml:trace>
  <inkml:trace contextRef="#ctx0" brushRef="#br0" timeOffset="10688.42">8361 656 0,'0'0'16,"0"21"-1,0 1-15,0-1 0,0 0 16,0 0-16,0 21 0,-21 1 0,21-1 15,-22 0-15,22 1 0,-21-22 16,21 21-16,0 1 0,0-1 0,-21 0 16,21-21-16,-21 22 0,21-22 15,0 0-15,0 0 0,0 0 16,0 1-16,0-1 0,0-42 47,0-1-47,0 1 15,21 0-15,-21 0 0,21 0 0,0-22 16,-21 1-16,0 0 0,22-1 16,-22 1-16,21 0 0,-21-22 0,0 22 15</inkml:trace>
  <inkml:trace contextRef="#ctx0" brushRef="#br0" timeOffset="10924.29">8382 699 0,'0'0'0,"0"21"15,0 0 1,0 0-16,-21 21 0,21-20 15,0 20-15,0 0 0,-21 1 16,-1-1-16,22 0 0,-21 1 0,21-1 16,-21-21-16,21 21 0,0-20 15,-21 20-15,21-21 0,0 0 0,-21 0 16,21 1-16,21-44 47,-21 1-32,21 0-15,0 0 0,-21-21 0,21 20 16,-21-20-16,0 0 0,22-1 16,-1 1-16</inkml:trace>
  <inkml:trace contextRef="#ctx0" brushRef="#br0" timeOffset="13489.18">8403 762 0,'0'42'31,"0"-20"-31,0 20 0,0-21 0,-21 21 15,21-20-15,-21 20 0,0 0 16,21-21-16,0 22 0,-22-22 0,22 21 16,-21-21-16,21 1 15,0-1-15,0 0 0,0 0 0,0 0 16,21-42 15,1 0-15,-1 0-16,0-22 15,-21 22-15,21-21 0,0 21 0,0-22 16,-21 1-16,0 0 0,22-1 16,-22 22-16,21-21 0,-21 21 0,0 0 15,0-1-15,0 1 0,0 42 32,0 1-32,-21-1 15,-1 0-15,22 21 0,-21 1 16,0-22-16,21 21 0,-21 0 15,0-20-15,21 20 0,-21-21 0,21 21 16,-22-20-16,22-1 0,0 0 0,0 0 16,-21-21-16,21 21 15,21-42 17,-21 0-32,22 0 0,-1 0 15,-21-1-15,21 1 0,0-21 16,0 21-16,-21-22 0,21 1 15,1 21-15,-22-21 0,0 20 0,21 1 16,-21 0-16,21 0 0,-21 0 16,0 42-1,0 0-15,0 0 16,-21 0-16,0 1 0,21 20 0,-22-21 16,1 0-16,21 0 0,0 1 15,-21-1-15,21 0 0,-21 0 0,21 0 16,0 0-16,0 1 15,0-44 17,21 22-32,-21-21 15,21 0-15,0 0 0,1 0 0,-22 0 16,21-1-16,0 1 0,0-21 16,0 21-16,-21 0 0,21-1 0,1 1 15,-1 0-15,-21 0 0,21 21 16,0-21-16,-21 0 15,21 21-15,-42 21 32,21 0-32,-21-21 0,0 21 15,-22 0-15,22 0 0,0-21 0,0 22 16,-21-1-16,20 0 0,1-21 16,0 21-16,21 0 15,-21-21-15,42 0 31,0 0-15,0-21-16,22 21 0,-22-21 0,21 21 16,1-21-16,-1 0 0,-21 21 0,21-22 15,1 1-15,-1 21 0,-21-21 16,22 21-16,-22-21 0,0 21 0,0 0 16,0 0-16,0-21 0,-42 21 31,0 0-31,0 0 15,-21 0-15,20 0 0,-20 0 16,0 0-16,21 0 0,-22 0 16,22 21-16,-21-21 0,21 0 0,-1 0 15,1 0-15,0 0 0,42 0 47,0 0-47,1 0 0,-1 0 16,21 0-16,-21 0 0,0 0 15,1 0-15,-1 0 0,0 0 0,0-21 16,0 21-16,-21-21 16,0-1-1,-21 22-15,0 0 0,0-21 16,0 21-16,-22 0 0,22-21 16,0 21-16,-21 0 0,20 0 0,1-21 15,-21 21-15,21-21 0,0 21 16,-1 0-16,1 0 0,0-21 15,0 21 1,42 0 15,0 0-31,0 0 16,1 0-16,-1 0 0,0 0 0,0 0 16,0 21-16,0-21 15,22 0-15,-22 0 0,0 0 0,0 0 16,0 21-16,22-21 0,-22 0 15,0 0-15,0 0 0,0 0 16,-42 0 15,0 0-31,0 0 0,0 0 16,-22 0-16,22 0 0,0 0 16,-21 0-16,21 0 0,-22 0 0,22 0 15,0 0-15,0 0 16,42 0 15,0 0-31,0 0 16,0 0-16,22 0 0,-22 0 0,21 0 15,-21 21-15,22-21 0,-1 0 16,-21 0-16,22 0 0,-22 21 0,0-21 16,21 0-16,-21 0 0,1 0 15,-1 0-15,0 0 0,0 0 0,0 0 16,0 0-16,1 0 15,-1 0-15,-21 21 32,-21-21-32,-1 0 0,1 22 15,-21-22-15,21 21 16,-22-21-16,22 21 0,-21-21 0,0 21 16,-1 0-16,1 0 0,0-21 15,-22 22-15,22-1 0,-22-21 0,22 21 16,0 0-16,-1 0 0,22 0 15,-21-21-15,21 22 0,-1-1 0,1-21 16,21 21-16,21-21 31,1 0-15,-1 0-16,0 0 16,21-21-16,-21 0 0,22 21 0,-1-22 0,0 1 15,1 0-15,-1 21 16,0-21-16,1 0 0,-1 0 0,0-1 15,1 1-15,-22 0 0,21 21 16,1-21-16,-22 0 0,21 0 0,-21 21 16,0 0-16,-21-22 0,22 22 15,-44 0 17,1 22-32,0-1 0,0-21 15,0 21-15,-22 0 0,22 0 16,-21 0-16,0 1 0,-1-1 15,1 0-15,0 0 0,-1 0 0,-20 22 0,20-22 16,1 0-16,0 0 16,-1 0-16,1 0 0,21-21 0,-21 22 15,20-1-15,1-21 0,0 21 16,0-21-16,42 0 31,0 0-31,0-21 16,1 21-16,-1-21 0,0-1 15,21 1-15,-21 0 0,22 21 16,-1-21-16,0 0 0,1 0 0,-22-1 0,21 1 16,1 0-16,-1 0 0,-21 0 15,21 21-15,-20-21 0,20 21 16,-21 0-16,0-22 0,-42 44 47,0-22-47,0 21 0,-22 0 15,22 0-15,-21 0 0,0 0 16,20 1-16,-20-1 0,0 0 0,-1 0 16,22-21-16,-21 21 0,21 0 0,-22 1 15,22-1-15,0-21 0,0 21 16,0-21-16,0 0 0,42 0 47,0-21-32,0 21-15,0-21 0,0-1 0,22 1 16,-22 0-16,21 0 0,-21 0 0,22 0 16,-1-1-16,0 1 0,-20 0 15,20 21-15,0-21 0,-21 0 0,22 21 16,-22-21-16,0-1 0,0 22 16,0 0-16,-21-21 0,0 0 15,0 0 16,-21 21 16,0 0-47,0 0 16,0-21 0,0 21-1</inkml:trace>
  <inkml:trace contextRef="#ctx0" brushRef="#br0" timeOffset="14291.78">8530 699 0,'0'0'0,"-21"0"0,0 0 31,42 0 1,0 0-32,0 21 15,22-21-15,-22 0 0,21 21 0,0-21 16,1 0-16,-1 21 0,22-21 15,-22 0-15,0 0 0,1 21 0,-22-21 16,21 21-16,0-21 0,-20 0 16,-1 0-16,0 0 0,-42 0 31,0 0-31,-1 0 0,1 0 16,-21 0-16,21 0 0,-22 0 15,1 0-15,21 0 0,-21 0 0,-1 0 16,22 0-16,-21 0 0,21 0 15,-22 0-15,22-21 0,0 21 16,0 0-16,0 0 0,-1 0 0,44 0 47,20 21-31,-21-21-16,0 0 0,0 0 0,22 0 15,-22 22-15,21-22 0,-21 0 16,22 0-16,-22 0 0,0 0 0,0 21 15,0-21-15,-42 0 16,-21 0 0,21 0-16,-22 0 15,1 0-15,21 0 0,-21 0 0,-1 0 16,1 0-16,21 0 0,-22 0 16,22 0-16,0 0 0,63 0 46,-20 0-46,-1 0 0,21 0 16,-21 0-16,0 0 0,22 0 0,-22 0 16,0 0-16,0 0 0,0 0 15,1 0-15,-1 0 0,-42 0 47,-1 0-47,1 0 16,0 0-16,21-21 15,-21 21-15,0 0 16,0 0-16</inkml:trace>
  <inkml:trace contextRef="#ctx0" brushRef="#br0" timeOffset="18636.49">15219 1905 0,'0'0'0,"21"0"0,-21-21 15,0 0-15,0 0 16,0-1-16,0 1 0,0 0 16,0 0-1,0 42 17,0 21-32,0-20 0,0 20 15,0 0-15,0 1 0,-21-1 16,21 0-16,-21 1 0,21 20 0,0-21 15,0 22-15,-22-1 0,22 1 0,-21 21 16,21-22-16,0 22 16,0-1-16,0 1 0,0 0 0,0-1 15,0 1-15,0 21 0,0 0 16,0 0-16,21-1 0,1-20 0,-22 21 16,0 21-16,0-21 0,0 0 0,0-1 15,0 1-15,0 0 0,0 0 16,0 0-16,0 0 0,0-22 0,0 22 15,0-21-15,0 21 0,0-22 0,0 1 16,0-22-16,0 22 0,21-21 16,-21-1-16,21-21 0,-21 1 0,0-1 15,0 0-15,0-20 0,21-1 0,-21-42 32,0-1-32,0 1 15,0 0-15,0-21 0,0-1 0,0 1 16,0 0-16,0-22 0,0-20 0</inkml:trace>
  <inkml:trace contextRef="#ctx0" brushRef="#br0" timeOffset="20468.08">15176 1799 0,'22'0'16,"-1"0"-16,0 0 0,21 0 15,-21 0-15,22 0 0,-1 0 16,0 0-16,22 0 0,-22 0 16,64-21-16,-42 42 0,-1-21 0,-42 0 0,22 43 15,41-65-15,1 22 0,21 0 16,0 0-16,42-21 0,-21 21 15,-21 0-15,-1 0 0,1 0 0,0 0 16,42 0-16,-21 0 0,0 0 0,0 0 16,-21 0-16,21 0 0,0 0 15,0 0-15,0 0 0,21 0 0,-21 0 16,0 0-16,-21 0 0,0 0 16,21 0-16,-21 0 0,0 0 0,-1 21 15,1-21-15,0 0 0,-21 0 16,21 0-16,-22 0 0,1 0 15,0 0-15,-22 0 0,1 0 16,-1 0-16,1 0 0,-22 0 0,0 0 16,1 0-16,-1 0 0,-21 0 15,0 0-15,0 0 0,1 0 0,-1 0 16,0 0 0,0 0-16,-21 22 15,0-1 1,0 0-16,0 0 0,0 0 15,0 0-15,0 1 16,0-1-16,0 0 0,0 0 16,0 0-16,0 0 15,0 1-15,0 20 0,0-21 0,0 0 16,0 22-16,0-22 0,0 21 0,0 0 16,0 22-16,-21-22 0,21 22 15,0-1-15,-21 1 0,21-22 0,0 22 16,0-1-16,0 1 0,0-1 15,0 1-15,0-1 0,-21 1 0,21-1 16,0 1-16,0-1 0,0 1 16,0-1-16,-22 1 0,22-1 0,0 1 15,0-1-15,0-21 0,0 43 0,-21-21 16,21-1-16,-21 22 0,21-22 16,0 22-16,0-22 0,0 22 15,0-21-15,-21-1 0,21 1 0,0-1 16,-21 1-16,21-1 0,0 1 15,0-1-15,0 1 0,0-1 0,0 1 16,0-1-16,0-21 0,0 22 16,0-22-16,0 1 0,0-1 0,0 0 15,0 1-15,0-1 0,0 0 0,-21-21 16,21 22-16,0-22 0,0 21 16,0-21-16,0 1 0,0 20 0,0-21 15,0 0-15,0 0 0,0 1 16,0-1-16,-22-21 0,22 21 15,0 0 1,-21 0 15,0-21-15,21 21 0,-21-21-1,0 22-15,0-22 16,-1 0-16,1 0 15,0 21-15,0-21 0,0 0 0,0 0 16,-1 21-16,1-21 0,-21 0 16,21 0-16,-22 0 0,22 0 15,-21 21-15,0-21 0,-22 0 0,22 0 16,-22 0-16,1 0 0,-1 0 0,-20 0 16,-1 0-16,21 0 0,-20 0 15,-1 0-15,22 0 0,-22 0 0,0 0 16,1 0-16,20 0 0,-21 0 15,1 0-15,-1 0 0,22 0 0,-22 0 16,0-21-16,1 21 0,-1 0 0,0 0 16,1 0-16,-22-21 0,21 21 15,-21 0-15,22 0 0,-22 0 0,21 0 16,0 0-16,1 0 0,-1 0 16,0 0-16,22 0 0,-22 0 15,1 0-15,20 0 0,-21 0 0,22 0 16,-1 0-16,-20 0 0,20 0 0,1 0 15,-1 0-15,1 0 0,-1 0 16,22 0-16,-22 0 0,22 0 0,-21 0 16,20 0-16,1 0 0,-22 0 0,22 0 15,0 0-15,-1 0 0,1-21 16,0 21-16,-1 0 0,1 0 0,0 0 16,-1 0-16,22 0 0,-21 0 0,0 0 15,20 0-15,1 0 0,0 0 16,0 0-16,0 0 0,0 0 15,-1 0-15,1 0 16,21-22 31,0 1-31</inkml:trace>
  <inkml:trace contextRef="#ctx0" brushRef="#br0" timeOffset="21891.78">15875 550 0,'0'0'0,"21"0"0,-21 22 47,0-1-47,0 0 0,-21 21 15,0 1-15,21-1 0,-21 0 0,-1 22 16,22-22-16,-21 22 0,0-22 16,21 0-16,-21 1 0,0-1 0,21 0 15,-21 1-15,21-1 0,-22-21 16,1 0-16,21 0 0,0 1 0,0-1 16,0 0-16,0 0 0,0-42 31</inkml:trace>
  <inkml:trace contextRef="#ctx0" brushRef="#br0" timeOffset="22188.61">15833 635 0,'0'0'0,"0"-21"0,21-64 31,0 64-31,0 21 0,0 0 0,0 0 16,22 0-16,-22 0 16,0 0-16,0 21 0,0 0 0,1 1 15,-1-1-15,21 21 16,-21 0-16,0 1 0,1-1 0,-22 0 16,0 1-16,0-1 0,0 0 0,0 22 15,0-43-15,0 21 0,0 1 16,-22-22-16,1 21 0,0-21 0,0 1 15,-21-1-15,20-21 0,1 21 16,0-21-16,0 0 0,0 0 0,0 0 16,-1 0-16,1 0 0,0 0 15</inkml:trace>
  <inkml:trace contextRef="#ctx0" brushRef="#br0" timeOffset="22585.38">15621 1058 0,'0'0'0,"21"0"0,0 0 16,0-21-16,22 21 0,-22-21 16,0 21-16,21-21 0,-20 21 15,20-21-15,0 21 0,1-21 0,-1-1 16,21 22-16,-20-21 0,20 0 16,-20 0-16,20 21 0,-21-21 0,1 0 15,-1-1-15,0 22 0,1-21 16,-22 0-16,0 0 0,0 21 0,0-21 15,1 21-15,-22-21 0,0 42 32,-22 0-17,22 0-15,-21 21 0,21-20 16,0 20-16,0 0 0,-21 1 0,21-22 16,0 21-16,0 0 0,0 1 15,-21-1-15,21 0 0,0-20 0,-21 20 16,21-21-16,0 21 0,0-20 15,-21 20-15,21-21 0,-22 0 0,22 0 16,0 1-16,0-1 0,0 0 16</inkml:trace>
  <inkml:trace contextRef="#ctx0" brushRef="#br0" timeOffset="22696.39">16468 1080 0,'0'0'0,"0"-43"0,0 22 16,0-21-16,-22 21 0,22-1 0,0 1 15,0-21-15</inkml:trace>
  <inkml:trace contextRef="#ctx0" brushRef="#br0" timeOffset="22884.28">16764 3577 0,'42'-127'16,"-21"-233"-1,-21-21-15,0 22 0,0 62 16,0 86-16,0 20 0,-21 64 0,0 42 16,0 22-16,0-1 0,-22 43 15,22 0-15,0 0 0,0 0 0,0 21 16,0 0-16,-1 0 0,22-21 16,0-1-1,22 1 1,-1 0-16</inkml:trace>
  <inkml:trace contextRef="#ctx0" brushRef="#br0" timeOffset="23208.13">16933 762 0,'0'-21'16,"0"42"15,0 0-31,0 0 15,0 22-15,-21-22 0,21 21 0,0-21 16,0 22-16,-21-1 0,21 0 16,0-20-16,0 20 0,0 0 15,0-21-15,-21 22 0,21-22 0,-21 0 16,21 21-16,0-20 0,0-1 16,0 0-16,-22 0 0,22 0 15,0-42 48,0 0-63,0 0 15,0 0-15,-21 21 16,21-22-16</inkml:trace>
  <inkml:trace contextRef="#ctx0" brushRef="#br0" timeOffset="23659.87">16489 762 0,'0'0'0,"21"0"0,42-21 16,-41 21-1,-1 0-15,21 0 0,-21 0 0,0 0 16,1 0-16,-1 21 0,0 0 15,0-21-15,0 21 0,-21 1 0,0-1 16,0 21-16,0-21 0,0 0 16,0 1-16,-21 20 0,0-21 15,0 0-15,0 0 0,-22 1 0,22-1 16,-21 0-16,-1-21 0,22 21 16,-21 0-16,21-21 0,0 0 0,-1 21 15,1-21-15,0 0 16,42 0 15,0 0-31</inkml:trace>
  <inkml:trace contextRef="#ctx0" brushRef="#br0" timeOffset="24016.06">16912 826 0,'0'21'31,"0"0"-31,0 0 16,0 0-16,0 22 0,0-22 15,0 0-15,0 21 0,0 1 0,0-22 16,0 21-16,0-21 0,0 22 0,0-22 15,-21 21-15,21-21 0,0 22 16,-21-22-16,21 0 0,0 21 16,0-21-16,0 1 0,-21-1 15,21 0-15,0 0 0,0 0 16,21-42 15,-21 0-15,0 0-16,0 0 15</inkml:trace>
  <inkml:trace contextRef="#ctx0" brushRef="#br0" timeOffset="24344.88">16849 847 0,'0'0'0,"0"-21"0,0-22 16,0 22-1,21 21-15,0-21 16,0 21-16,0 0 0,0 0 0,22 0 16,-22 0-16,21 0 0,1 0 15,-22 0-15,21 0 0,0 0 0,-20 21 16,-1 0-16,0 0 0,0 22 16,-21-22-16,0 21 0,0-21 15,0 1-15,-21 20 0,0-21 16,0 0-16,-22 0 0,1 1 0,0-1 15,20 0-15,-20-21 0,0 21 0,21 0 16,-22-21-16,22 0 0,0 0 16,0 21-16,42-42 31,-21 0-31,21 0 16</inkml:trace>
  <inkml:trace contextRef="#ctx0" brushRef="#br0" timeOffset="24848.6">17441 529 0,'0'-21'0,"0"42"0,0-21 47,0 21-47,0 1 0,0-1 15,0 21-15,0-21 0,-21 22 0,21-1 16,-21 0-16,0 1 0,21-1 16,0 0-16,0 1 0,-21-1 0,21 0 15,0 1-15,0-1 0,0-21 16,0 0-16,0 0 0,0 1 16,0-1-16,21 0 0,0-21 15,0 0-15,0 0 0,0 0 16,1 0-16,-1 0 0,0-21 15,0 21-15,0-21 0,0-1 16,22 1-16,-43 0 0,21 0 0,0 0 16,0 0-16,-21-22 0,0 22 15,0 0-15,0 0 0,0 42 32,-21 0-32,21 0 15,0 0-15,0 1 0,-21-1 16,21 0-16,0 0 0,-21 0 15,21 0-15,0 1 0,0-1 16,0 0-16,0 0 16,21-21-1,0 0-15,0 0 16,-21-21-16,0 0 0,21 0 16,1 21-16</inkml:trace>
  <inkml:trace contextRef="#ctx0" brushRef="#br0" timeOffset="25031.87">17801 804 0,'0'0'0,"-21"0"15,0 0 1,0 0-16,21 22 47,21-1-32,0-21-15,0 0 16</inkml:trace>
  <inkml:trace contextRef="#ctx0" brushRef="#br0" timeOffset="25339.77">18224 868 0,'0'0'15,"0"-21"-15,0 0 16,-21 21-16,0 0 0,0 0 16,0 0-16,0 0 15,-1 0-15,1 21 0,0 0 0,0 0 16,0 0-16,0 0 0,-1 1 16,22 20-16,-21-21 0,0 0 15,21 22-15,-21-22 0,21 0 16,0 0-16,0 21 0,0-20 0,0-1 15,0 0-15,0 0 16,0 0-16,21-21 0,0 0 0,0 21 16,1-21-16,20 0 0,-21 0 15,21 0-15,1 0 0,-1 0 0,0 0 16,1-21-16,-1 21 0,0-21 0</inkml:trace>
  <inkml:trace contextRef="#ctx0" brushRef="#br0" timeOffset="25820.49">18796 953 0,'0'0'0,"0"-64"16,-21 43-1,0 21-15,-1 0 16,1 0-16,0 0 0,0 21 0,0-21 16,0 21-16,-1 0 0,1 1 15,0-1-15,0 21 0,0-21 0,0 0 16,-1 1-16,1 20 0,0-21 15,21 0-15,0 0 0,0 1 16,0-1-16,0 0 0,0 0 16,21-21-16,0 0 0,1 21 0,-1-21 15,0 0-15,0 0 0,0 0 16,0 0-16,1 0 0,-1-21 16,0 21-16,21-21 0,-21 0 0,1 0 15,-1-1-15,-21 1 0,21 0 16,0 0-16,-21-21 0,21 20 0,-21-20 15,0 21-15,0 0 0,0-22 16,0 22-16,0 0 0,0 42 31,0 0-31,-21 1 0,21-1 16,0 0-16,-21 0 0,21 21 16,-21-20-16,21-1 0,-21 21 0,21-21 15,0 0-15,0 1 0,0-1 16,0 0-16,0 0 0,0 0 15,0 0-15,21 1 16,0-22-16,0 0 0,0 0 16,0 0-16,1 0 0,-1 0 0,0-22 15,0 1-15,0 0 0</inkml:trace>
  <inkml:trace contextRef="#ctx0" brushRef="#br0" timeOffset="26148.35">19219 529 0,'0'0'0,"-63"-42"31,42 42-31,-1 0 0,1 0 16,21 21-16,0 0 0,-21 0 16,0 1-16,21-1 0,-21 21 0,21-21 15,0 22-15,0-1 0,0 21 16,0-20-16,0-1 0,0 22 0,-21-22 15,21 0-15,0 1 0,0-22 16,-22 21-16,22 0 0,0-20 16,0-1-16,0 0 0,0 0 0,0 0 15,0 0-15,0 1 16,22-22 0,-1 0-1,0 0-15,0-22 0,0 22 16,0-21-16,1 0 0,-1 0 15,0 0-15,0 0 0</inkml:trace>
  <inkml:trace contextRef="#ctx0" brushRef="#br0" timeOffset="26381.24">19346 953 0,'0'21'16,"-21"-21"-1,0 21-15,21 21 0,0-21 0,-21 1 16,0-1-16,21 21 0,-22-21 15,22 0-15,0 1 0,0-1 16,-21 0-16,21 0 0,0 0 0,0 0 16,-21-21-16,21 22 0,0-1 15,21-21 1,0 0-16,1 0 16,-1 0-16,0 0 0,0-21 15,0 21-15,22-22 0,-22 1 0,21 0 16,-21 0-16</inkml:trace>
  <inkml:trace contextRef="#ctx0" brushRef="#br0" timeOffset="27180.28">19706 995 0,'-21'0'32,"0"21"-32,21 0 15,-21 0-15,-1 1 0,1-1 16,21 0-16,-21 0 0,21 0 0,-21 0 15,21 1-15,-21-1 0,21 0 16,0 0-16,0 0 0,0 0 16,0 1-1,21-22-15,0 0 0,0 0 16,0 0-16,1 0 0,-1 0 16,0 0-16,0-22 15,0 22-15,-21-21 0,0 0 0,0 0 16,0 0-16,21 0 0,-21-1 15,0 1-15,0-21 0,0 21 0,0 0 16,0-22-16,0 22 0,0 0 16,-21 0-16,21 0 0,0-1 15,0 1 1,21 21-16,1 0 16,-1 0-16,21 0 0,-21 0 15,0 0-15,1 0 0,-1 0 16,0 0-16,0 0 0,0 21 15,-21 1-15,0-1 0,0 0 16,0 0-16,0 0 0,0 22 0,0-22 16,21 0-16,-21 0 0,0 21 15,0-20-15,0-1 0,22 0 0,-22 0 16,0 0-16,0 0 0,0 1 16,0-1-16,-22-21 46,22-21-30,0-1 0,0 1-16,0 0 0,0-21 15,0 21-15,0-1 0,0-20 16,22 21-16,-1-21 0,0-1 0,0 1 16,0 0-16,22 20 0,-22-20 15,21 21-15,0 0 0,1 0 0,20 21 16,-20 0-16,20 0 0,-21 0 15,1 0-15,-1 21 0,0 0 0,-20 21 16,-1-21-16,0 22 0,-21-22 16,0 21-16,0 1 0,0-22 0,-21 21 15,0-21-15,-1 0 16,1 1-16,0-1 0,-21 0 0,21 0 16,-1 0-16,1 0 0,0 1 15,0-22-15,21 21 16,21-21 15,0-21-31,0-1 16,1 22-16,-1-21 0</inkml:trace>
  <inkml:trace contextRef="#ctx0" brushRef="#br0" timeOffset="27644.01">21209 931 0,'0'0'0,"0"-21"0,0 0 0,0 0 16,0 0-16,0 0 0,0-1 16,-21 22-16,0 0 0,-1 0 15,1 0-15,0 0 0,-21 22 16,21-1-16,-1 0 0,-20 0 0,21 0 16,0 0-16,0 1 0,-1 20 0,1-21 15,21 0-15,0 0 0,0 1 16,0-1-16,0 0 15,21 0-15,1-21 0,-1 0 16,0 21-16,0-21 0,21 0 0,-20 0 16,20 0-16,-21 21 0,21-21 15,-20 0-15,20 0 0,-21 22 0,0-22 16,0 21-16,1-21 0,-22 21 16,0 0-16,0 0 0,0 0 15,0 1-15,-22-22 0,22 21 16,-21 0-16,0-21 0,-21 21 15,21-21-15,-1 0 0,-20 21 0,21-21 16,-21 0-16,20 0 0,-20 0 16,21 21-16,0-21 0,-22 0 15,22 0-15,0 0 0,0 0 0,0 0 16,0 0-16,21-21 16,-22 21-16,22-21 0,0 0 0,0 0 15,0 0 1,0-1-16,0 1 0,0 0 0,0 0 15,0 0-15</inkml:trace>
  <inkml:trace contextRef="#ctx0" brushRef="#br0" timeOffset="27933.55">20341 529 0,'0'0'0,"-21"0"0,0-21 0,0 21 0,-1 0 15,1 0-15,21-21 16,-21 21-16,0 0 62,0 0-46,0 0 0,-1 0-16,1 21 0</inkml:trace>
  <inkml:trace contextRef="#ctx0" brushRef="#br0" timeOffset="28087.65">18859 699 0,'0'0'0,"-21"0"0,0 0 16,0 0-16</inkml:trace>
  <inkml:trace contextRef="#ctx0" brushRef="#br0" timeOffset="28314.94">18859 1016 0,'-84'64'15</inkml:trace>
  <inkml:trace contextRef="#ctx0" brushRef="#br0" timeOffset="29872.28">7070 3662 0,'0'0'0,"-22"0"16,-20 0-16,21 0 0,0 0 0,0 0 15,-1 0-15,1 0 0,0 0 16,21 21 31,21-21-32,0 0 1,1 21-16,20-21 0,-21 0 16,21 0-16,1 0 0,-1 0 0,0 0 15,22 0-15,-1 0 0,1 0 0,-1 0 16,22 0-16,0 0 0,-1 0 15,1 0-15,21 0 0,-21 0 16,-1 0-16,22 0 0,-21 0 16,21 0-16,-1 0 0,1 0 0,0 0 15,0 0-15,21 0 0,-21-21 0,0 21 16,21 0-16,0 0 0,0 0 16,0 0-16,21-21 0,-21 21 0,21 0 15,-21 0-15,0 0 0,21 0 0,-21 0 16,0 0-16,21 0 0,-21-21 15,0 21-15,-21 0 0,21 0 0,-21 0 16,21 0-16,-21 0 0,21 0 16,0 0-16,-21 0 0,-1 0 15,22 0-15,-21 0 0,0 0 0,-21 0 16,21 0-16,-1 0 0,1 0 16,-21 0-16,21 0 0,-22 0 0,22 0 15,-21 0-15,0 0 0,-1-21 0,-20 21 16,20 0-16,-20 0 0,21 0 15,-22 0-15,22 0 0,-22 0 0,1 0 16,-1 0-16,22 0 0,-22 0 16,1 0-16,-22 0 0,22 0 0,-22 0 15,22 0-15,-22 0 0,0 0 0,1 0 16,-1 0-16,-21 0 0,21 0 16,1 0-16,-1 0 0,-21 0 15,22 0-15,-1 0 0,-21 0 0,21 0 16,-20 0-16,-1 0 0,0 0 15,0 0-15,0 0 0,0 0 0,1 0 16,-1 0 0,-21-22-16,21 22 0,-21-21 31,0 0-15,-21 21-16,0-21 15,-1 21-15,22-21 0</inkml:trace>
  <inkml:trace contextRef="#ctx0" brushRef="#br0" timeOffset="30429.17">14499 3154 0,'0'0'0,"-21"0"0,-21-21 15,20 21-15,1 0 0,0 0 16,0 0-16,0 0 0,0 0 16,21 21-1,0 0-15,21 0 16,0 0-16,0 1 16,0-1-16,0 0 0,22 0 15,-22-21-15,21 21 0,1 0 0,-1 1 16,0-1-16,-21 0 0,22 0 0,-1-21 15,0 21-15,1 0 0,-1-21 16,0 22-16,-20-1 0,20-21 0,-21 0 16,0 0-16,0 21 0,1-21 0,-1 0 31,-42 0 0,-1 21-31,1-21 0,0 0 16,0 21-16,0-21 0,0 21 15,-22 1-15,22-1 0,-21-21 16,21 42-16,-22-21 0,1 0 0,0 1 16,-1-1-16,1 21 0,0-21 0,-1 0 15,1 22-15,0-22 0,-1 21 16,1-21-16,21 1 0,-22 20 0,22-21 16,0 0-16,0 0 0,0 1 0,0-1 15,21 0-15,0 0 16,-22-21-16,1 0 15,21-21 1,0 0 0,0-22-16</inkml:trace>
  <inkml:trace contextRef="#ctx0" brushRef="#br0" timeOffset="31376.42">18859 677 0,'-21'0'16,"21"22"-16,-21-22 15,0 21-15,42-21 47,0-21-47</inkml:trace>
  <inkml:trace contextRef="#ctx0" brushRef="#br0" timeOffset="31570.32">19346 677 0,'21'0'15</inkml:trace>
  <inkml:trace contextRef="#ctx0" brushRef="#br0" timeOffset="33636.1">19050 677 0,'-21'0'16,"0"0"-1,-1 0-15,1 22 16,0-22-16,0 0 0,0 0 16,0 0-16,-1 0 0,1 0 15,0 0-15,0 0 16,42 0 31,0 0-47,0 0 15,1 0-15,-1 0 0,0 0 0,21 0 16,-21 0-16,22 0 0,-22 0 16,21 0-16,1 0 0,-22 0 0,21 0 15,-21 0-15,22 0 0,-22-22 16,0 22-16,0 0 0,0 0 15,-42 0 1,0 0-16,0 0 16,0 0-16,-1 0 15,1 0-15,0 0 0,0 0 16,0 0-16,0 0 0,21 22 0,-22-22 16,1 0-16,0 0 31</inkml:trace>
  <inkml:trace contextRef="#ctx0" brushRef="#br0" timeOffset="34161.39">19643 593 0,'-43'0'16,"22"21"-16,0 0 0,0-21 16,21 21-16,0 0 15,21-21 16,0 0-31,0 0 16,0 0-16,1 0 16,-1-21-1,-21 0-15,0 0 32,-21 21-32,-1 0 15,1 0-15,21 21 16,0 0-1,0 0 1</inkml:trace>
  <inkml:trace contextRef="#ctx0" brushRef="#br0" timeOffset="36120.41">12700 6879 0,'0'0'0,"-21"0"16,0 0-16,-1 0 0,-20 0 0,21 0 16,0 0-16,0 0 0,-1 0 15,1 0-15,0 0 0,0 0 0,0 0 16,42 0 15,0 0-31,21 0 16,-20 0-1,20 0-15,-21 0 0,21 0 0,1 0 16,-1 0-16,0 0 0,22 0 0,-1 0 16,1 0-16,21 0 0,-1 0 15,-20 0-15,20 0 0,1 0 0,-21 0 16,20 0-16,1 0 0,-22 0 0,22 0 16,-21 0-16,-1 0 0,1 0 15,-1 0-15,1 0 0,-22 0 0,0 0 16,1 0-16,-1 0 0,-21 0 15,0 0-15,0 0 0,1 0 0,-44-21 47,1 21-31,0 0 0,0 0-1,21-21-15,-21 21 0</inkml:trace>
  <inkml:trace contextRef="#ctx0" brushRef="#br0" timeOffset="36656.83">13970 6541 0,'0'0'0,"0"-22"0,-21 22 15,0 0 1,21 22-16,0-1 16,0 0-16,0 0 15,0 0-15,0 0 0,21 1 0,0-1 16,0-21-16,0 21 0,0 0 16,1 0-16,-1 0 0,0 1 0,21-22 15,-21 21-15,22-21 0,-1 21 16,-21-21-16,22 0 0,-1 21 0,-21-21 15,21 0-15,1 0 0,-22 0 16,0 0-16,21 0 0,-20 0 16,-1 0-16,0 0 0,0 0 15,-42 0 17,0 0-32,0 0 0,-1 0 15,1 21-15,0 0 0,-21-21 16,21 22-16,-22-22 0,1 21 0,0 0 15,-1 0-15,1 0 0,0 0 16,-1 1-16,1-1 0,0 21 0,20-21 16,-20 0-16,0 22 0,-22-1 15,43 0-15,0-20 0,21-1 16,-42 0-16,20-21 0,22 21 0,-21-21 16,21 21-16,0-42 62</inkml:trace>
  <inkml:trace contextRef="#ctx0" brushRef="#br0" timeOffset="38916.76">15579 6710 0,'21'0'0,"0"-21"15,0 21 1,-21-21-16,21 21 0,0-22 15,1 1-15,-1 21 0,-21-21 16,21 21-16,-21-21 0,21 21 16,-21-21-16,0 0 0,0-1 15,0 1-15,0 0 0,0 0 0,0 0 16,0 0-16,-21 21 16,0 0-16,-22 0 15,22 0-15,0 0 0,-21 0 16,21 0-16,-22 21 0,22-21 0,-21 21 15,21 0-15,-1 0 0,-20-21 0,21 21 16,21 1-16,-21-1 0,0 0 16,21 0-16,0 0 0,0 0 15,0 1-15,0-1 0,0 0 16,0 0-16,21-21 16,0 21-16,0-21 0,0 0 0,0 21 15,1-21-15,-1 0 0,21 0 0,-21 22 16,22-22-16,-22 21 0,21-21 15,-21 0-15,22 0 0,-22 21 0,0-21 16,0 0-16,21 21 0,-20 0 16,-1 0-16,0-21 0,-21 22 15,0-1-15,0 0 0,0 0 16,0 0-16,0 0 0,-21 1 16,0-1-16,-1 0 0,1 0 15,0-21-15,0 21 0,0 0 16,0-21-16,-22 0 0,22 22 0,0-22 15,-21 0-15,20 0 0,-20 0 0,21 0 16,-21 0-16,20 0 0,-20 0 16,21-22-16,-21 22 0,20-21 0,-20 21 15,21-21-15,0 0 0,0 21 0,-1-21 16,1 0-16,21-1 0,0 1 16,-21 0-16,21 0 15,0 0-15,21 21 31,0-21-31,1 21 16,-1 0-16,0 0 0</inkml:trace>
  <inkml:trace contextRef="#ctx0" brushRef="#br0" timeOffset="39304.14">16192 6646 0,'0'43'16,"0"-1"-16,0-21 0,0 0 16,0 22-16,0-22 0,0 0 15,0 0-15,0 22 0,0-22 0,-21 0 16,21 0-16,0 0 0,0 0 16,0 1-16,0-1 15,-21-21-15,21-21 47,21-1-31,0 1-16,1 0 0</inkml:trace>
  <inkml:trace contextRef="#ctx0" brushRef="#br0" timeOffset="39512.01">16552 6646 0,'0'-21'0,"21"21"16</inkml:trace>
  <inkml:trace contextRef="#ctx0" brushRef="#br0" timeOffset="39680.92">16595 6562 0,'0'-21'31,"-22"21"32,1 0-63</inkml:trace>
  <inkml:trace contextRef="#ctx0" brushRef="#br0" timeOffset="40092.29">16192 6414 0,'0'0'0,"-21"-64"31,0 64-15,21 21 0,0 0-1,0 22-15,0-22 0,0 21 0,0 1 16,0-1-16,0 0 0,0 1 0,0-22 16,0 21-16,0 0 0,-21-20 15,21 20-15,0-21 0,0 21 0,0-20 16,0-1-16,0 0 0,0 0 0,0 0 15,0 0-15,0 1 0,21-22 32,0 0-17,0 0-15,1 0 16,-1 0-16,0 0 0,0-22 0,0 1 16</inkml:trace>
  <inkml:trace contextRef="#ctx0" brushRef="#br0" timeOffset="40628.98">16658 6541 0,'-21'21'31,"0"0"-16,21 0-15,-21 0 0,-1 0 16,22 22-16,-21-22 0,21 0 0,-21 21 16,21-20-16,-21-1 0,0 0 15,21 0-15,0 21 0,0-20 0,0-1 16,0 0-16,0 0 0,0 0 16,0 0-16,21-21 15,0 0-15,0 0 0,0 0 16,1 0-16,-1 0 0,0 0 15,0 0-15,0 0 0,0 0 0,1-21 16,-1 0-16,0 21 0,0-21 16,0 0-16,0 21 0,1-21 0,-22-1 15,0 1-15,0-21 0,0 21 0,0 0 16,0-22-16,0 22 0,0-21 16,0 21-16,0-22 0,0 22 0,0 0 15,-22-21-15,1 20 0,0 1 16,0 21-16,0 0 15,0 0-15,-1 0 0,1 0 16,0 0-16,21 21 0,-21 1 0,0-22 16,21 21-16,0 0 0,-21 0 15,-1 0-15,22 0 0,0 1 16,0-1-16,-21 0 0,21 0 0,0 0 16,0 0-16,0 1 15</inkml:trace>
  <inkml:trace contextRef="#ctx0" brushRef="#br0" timeOffset="40776.89">17124 6498 0,'0'0'15,"21"0"-15,-21-21 0,-21 21 0</inkml:trace>
  <inkml:trace contextRef="#ctx0" brushRef="#br0" timeOffset="41500.5">17124 6583 0,'0'63'16,"0"-41"-16,0 20 0,0-21 16,0 0-16,-21 22 0,21-22 0,0 0 15,0 0-15,-22 0 0,22 0 0,0 1 16,0-1-16,0 0 0,0 0 0,0 0 15,22-21 17,-1 0-32,0 0 15,0 0-15,-21-21 16,21 21-16,0-21 0,-21 0 0,22 0 16,-1-1-16,0 1 0,0 0 0,0 0 15,0 0-15,1-22 0,-1 22 16,0 0-16,0-21 0,0 21 0,0-1 15,-21 1-15,22 21 0,-22-21 0,21 21 16,-21-21-16,0 42 31,0 0-31,0 0 16,0 1-16,0-1 0,0 0 16,0 0-16,0 0 0,0 0 0,0 1 15,0 20-15,0-21 0,0 0 0,0 0 16,0 1-16,0-1 0,21 0 15,0-21-15,0 0 16,0 0-16,1 0 0,-1 0 16,0 0-16,0 0 0,0 0 0,0 0 15,1 0-15,-1 0 0,0-21 16,0 21-16,0-21 0,0-1 0,1 1 16,-1 0-16,-21 0 0,21 0 0,0-22 15,-21 22-15,0 0 16,0-21-16,0 21 0,0-22 0,0 22 15,0-21-15,0 21 0,0-1 0,0-20 16,-21 21-16,21 0 16,-21 21-16,0 0 0,42 0 62,0 0-62,0 0 16,0 0-16,0 0 0,1 0 15,-1 0-15,0 0 0,0 0 16,0-21 0,0 21-16,1 0 31,-22 21 16</inkml:trace>
  <inkml:trace contextRef="#ctx0" brushRef="#br0" timeOffset="42148.01">14986 8192 0,'0'21'0,"0"0"0,0 0 16,0 0-16,-21 0 0,21 22 15,0-22-15,-21 0 0,21 0 16,0 22-16,0-22 0,0 0 0,0 0 16,0 0-16,0 0 15,21-21 16</inkml:trace>
  <inkml:trace contextRef="#ctx0" brushRef="#br0" timeOffset="42392.86">15388 8192 0,'0'-22'110</inkml:trace>
  <inkml:trace contextRef="#ctx0" brushRef="#br0" timeOffset="42875.62">15049 7938 0,'0'0'0,"-21"-22"0,0 22 32,21 22-17,0-1-15,0 0 0,0 0 16,0 0-16,0 0 0,0 22 15,0-22-15,0 21 0,0 1 0,0-22 16,0 21-16,0-21 0,-21 22 0,21-22 16,0 0-16,0 0 0,-21 21 15,21-20-15,0-1 0,0 0 16,0 0-16</inkml:trace>
  <inkml:trace contextRef="#ctx0" brushRef="#br0" timeOffset="43220.42">15346 8297 0,'0'22'16,"21"-22"31,0 0-47,0 0 16,0-22-1,-21 1-15,0 0 16,-21 21-1,0 0 1,0 0 0,0 0-16</inkml:trace>
  <inkml:trace contextRef="#ctx0" brushRef="#br0" timeOffset="44460.5">16129 7874 0,'0'0'15,"-21"0"1,0 0-16,42 0 63,0 0-63,0 0 0,0 0 15,0 0-15,1 0 0,-1 0 16,0 0-16,0-21 0,0 0 15,0 21-15,1 0 0,-1 0 0,0-21 16,0-1-16,0 22 0,-21-21 0,0 0 16,0 0-1,-21 42 32,21 0-47,0 0 0,0 1 0,-21-1 16,21 21-16,0 0 0,0-20 15,0 20-15,-21 0 0,21 1 16,0-1-16,0 0 0,-21-21 16,21 22-16,0-1 0,0-21 0,0 22 15,0-22-15,0 0 0,0 0 16</inkml:trace>
  <inkml:trace contextRef="#ctx0" brushRef="#br0" timeOffset="44564.44">16341 8488 0,'-43'0'15,"86"0"-15,-107 0 16,64-21-16,-42 21 15,-1-21-15,1 21 0,0 0 0,-1-22 16,1 1-16,21 21 0,0-21 0,-22 0 16,22 21-16,0-21 15,0 0-15</inkml:trace>
  <inkml:trace contextRef="#ctx0" brushRef="#br0" timeOffset="44640.4">15960 8255 0,'42'0'16,"0"0"-16,-21 0 0,1 0 15</inkml:trace>
  <inkml:trace contextRef="#ctx0" brushRef="#br0" timeOffset="45205.39">16616 8107 0,'0'63'31,"0"-41"-31,0-1 0,0 0 0,0 0 16,0 0-16,0 22 0,0-22 0,0 0 15,0 0-15,0 0 16,0 0-16,0 1 15,0-44 32,0 1-47,0 0 0,0 0 16,0 0-16,0 0 0,0-1 16,21-20-16,0 21 0,0-21 0,0-1 15,-21 22-15,22-21 0,-1-1 0,0 22 16,0 0-16,21-21 0,-20 21 15,-1 21-15,21-22 0,-21 22 0,22 0 16,-22 0-16,21 0 0,-21 0 0,22 22 16,-22-1-16,0 0 15,0 0-15,0 0 0,0 22 0,-21-22 16,22 21-16,-22 0 0,0-20 0,0 20 16,0-21-16,0 0 0,0 22 15,0-22-15,0 0 0,-22 0 0,1-21 16,21 21-16,-21 0 0,0 1 15,0-22 1,0 0-16,21-22 31,0 1-31,0 0 16</inkml:trace>
  <inkml:trace contextRef="#ctx0" brushRef="#br0" timeOffset="45520.76">17568 7705 0,'0'0'0,"0"21"31,0 0-31,0 0 0,0 0 0,-21 1 0,21 20 16,0 0-16,-21-21 0,21 22 15,0-1-15,0 0 0,-21 1 16,21-1-16,-21 0 0,21 1 0,0-1 16,0 0-16,0 1 0,-22-22 0,22 0 15,0 21-15,0-20 0,0-1 16,0 0-16,22-21 31,-1 0-15,0-21-16,0 0 0,-21-1 15,0 1-15</inkml:trace>
  <inkml:trace contextRef="#ctx0" brushRef="#br0" timeOffset="45744.63">17357 8065 0,'0'0'15,"21"0"17,0 21-32,0-21 0,0 0 15,0 0-15,1 0 0,-1 0 0,0 0 16,0 0-16,0 0 0,0 0 0,1 0 16,-1-21-16,0 21 0,0-22 15,0 1-15</inkml:trace>
  <inkml:trace contextRef="#ctx0" brushRef="#br0" timeOffset="46196.68">17843 8192 0,'0'0'0,"22"0"47,-1 0-47,0-22 0,0 22 16,-21-21-16,21 21 0,0-21 0,1 21 16,-1-21-16,-21 0 0,21 0 15,-21-1-15,0 1 16,0 0-16,-21 21 15,0 0-15,-1 0 16,1 0-16,0 21 0,0 0 16,0-21-16,0 22 0,-1-1 15,1 0-15,21 0 0,-21 0 0,21 0 16,-21 22-16,21-22 0,0 0 16,0 0-16,0 0 0,0 1 0,0-1 15,0 0-15,0 0 0,21-21 16,0 21-16,0-21 0,1 0 15,-1 0-15,0 0 0,0 0 0,0 0 16,0 0-16,1 0 0,-1 0 0,0 0 16,0 0-16,0 0 0,0-21 15,1 21-15,-1-21 0</inkml:trace>
  <inkml:trace contextRef="#ctx0" brushRef="#br0" timeOffset="46352.59">18246 8043 0,'0'0'0,"-43"-21"16,64 21-1,1 0-15,-1 0 16,0 0-16,0 0 0,0 0 16,0-21-16</inkml:trace>
  <inkml:trace contextRef="#ctx0" brushRef="#br0" timeOffset="46716.97">18627 10732 0,'0'0'0,"0"-360"0,0-42 0,0 63 0,0 43 16,0 63-16,0 63 16,0 43-16,0 43 0,-22-1 0,22 43 15,-21-1-15,0 22 0,21 0 0,0 0 16,-21 21-16,0-21 16,0 0-16,21-1 15,0 1-15,0 0 16,0 0-16,0 0 0,0 0 15,0-1-15,0 1 0,0-21 0,21 21 16,-21 0-16,21-1 0,0 1 16,-21 0-16,339 21 156</inkml:trace>
  <inkml:trace contextRef="#ctx0" brushRef="#br0" timeOffset="47504.51">18373 8107 0,'0'21'16,"21"0"-16,0 0 0,0 1 15,-21-1-15,21 0 0,-21 0 0,21 21 16,-21-20-16,22-1 0,-1 0 16,-21 0-16,0 0 0,0 0 0,0 1 15,0-1-15,0 0 16,-21-21-16,-1 0 16,1 0-16,0 0 0,0 0 15,0 0 1,0-21-16,21 0 0,0-1 15,0 1-15,0 0 0,0 0 16,0 0-16,21 0 0,0-1 16,-21-20-16,21 21 0,0 0 15,0-22-15,-21 22 0,22 0 0,-1 0 16,0 0-16,0 0 0,-21-1 0,21 1 16,0 21-16,1-21 15,-1 21-15,-21-21 16</inkml:trace>
  <inkml:trace contextRef="#ctx0" brushRef="#br0" timeOffset="47570.48">18732 8065 0,'0'21'15</inkml:trace>
  <inkml:trace contextRef="#ctx0" brushRef="#br0" timeOffset="48952.29">18986 8192 0,'0'-22'16,"0"1"0,-21 21 30,21 21-30,0 1 0,0-1-16,0 0 0,0 0 0,0 0 15,0 0-15,0 1 0,0-1 0,0 0 16,0 0-16,0 0 0,0 0 16,0 1-16,0-1 0,0 0 15,0 0-15,0 0 0,0 0 16,0-42 31,0 0-47,0 0 0,0 0 15,0 0-15,0-1 0,0 1 0,0 0 16,0 0-16,0 0 16,0-22-16,0 22 0,0 0 0,21-21 0,1 21 15,-22-22-15,21 22 0,0 0 0,21 0 16,-21 0-16,1-1 15,20 22-15,0 0 0,1-21 0,-1 21 16,-21 0-16,21 0 0,1 21 0,-1-21 16,-21 22-16,22-1 0,-22 0 15,0 21-15,0-21 0,0 1 0,-21 20 16,0-21-16,0 0 0,0 22 0,0-22 16,0 0-16,0 0 0,0 0 15,0 0-15,-21 1 0,0-1 0,0-21 16,21 21-16,-21-21 0,-1 21 15,1-21-15,21-21 47,21 21-31</inkml:trace>
  <inkml:trace contextRef="#ctx0" brushRef="#br0" timeOffset="49432.01">19897 8255 0,'-22'21'31,"44"-21"-15,-1 0-1,0 0-15,0 0 0,0 0 16,0 0-16,1-21 0,-1 21 0,0-21 16,0 0-16,0 21 0,0-21 0,1-1 15,-1 1-15,0 21 0,-21-21 0,0 0 16,0 0-16,0 0 0,0-1 16,0 1-16,-21 0 15,0 21-15,-22 0 16,22 0-16,0 0 0,-21 0 15,20 21-15,1-21 0,-21 21 0,21 1 16,0-1-16,-1 0 0,1 21 0,0-21 16,0 1-16,21 20 0,0-21 15,0 0-15,0 0 0,0 22 0,0-22 16,0 0-16,0 0 0,21 0 0,0 1 16,0-22-16,-21 21 0,22-21 15,-1 0-15,0 21 0,0-21 0,21 0 16,-20 0-16,-1 0 0,0 0 15,21 0-15,-21 0 0,22 0 0,-22 0 16,21-21-16,1 21 0,-22-21 16,0-1-16,21 1 0,-21 0 0</inkml:trace>
  <inkml:trace contextRef="#ctx0" brushRef="#br0" timeOffset="49555.94">20807 7535 0,'42'0'32</inkml:trace>
  <inkml:trace contextRef="#ctx0" brushRef="#br0" timeOffset="49751.83">20722 7620 0,'0'21'0,"0"-42"0,0 63 0,0-20 0,0-1 16,0 0-16,0 21 0,0 1 0,-21-1 15,21 0-15,0 1 0,0 20 0,-21-21 16,21 1-16,-21-1 0,21 0 15,0 1-15,-22-1 0,22 0 0,0-20 16,0 20-16,0-21 0,0 0 0,22 0 16,-1 1-16,-21-1 0,21-21 15,0 0-15,0 21 0,0-21 0,1 0 16,-1 0-16,0 0 0,0 0 16,0-21-16,0 0 0,1-1 15,-1 22-15,0-42 0,0 21 16,-21 0-16</inkml:trace>
  <inkml:trace contextRef="#ctx0" brushRef="#br0" timeOffset="51380.43">20235 7874 0,'-21'0'47,"42"0"0,22 0-47,-22 0 16,21 0-16,22 0 0,-22 0 0,21 0 15,1 0-15,-1 0 16,1 0-16,-1 0 0,1 0 0,-1 0 15,1-21-15,-1 21 0,-20 0 0,20 0 16,-20 0-16,-1 0 0,-21 0 16,0-21-16,0 21 0,1 0 0,-44 0 47,1 0-32,0 0-15,0 21 16</inkml:trace>
  <inkml:trace contextRef="#ctx0" brushRef="#br0" timeOffset="52452.91">14922 9440 0,'0'0'0,"-21"0"15,0-42 1,0 21-16,21 0 16,0 0-16,21-1 15,0 1-15,0 0 0,1 21 0,-1-21 16,0 0-16,0 21 0,0-21 15,0 21-15,1 0 0,-1 0 0,0 0 16,21 0-16,-21 0 0,1 0 0,20 21 16,-21 0-16,0 0 15,0 0-15,1 22 0,-1-1 0,-21 0 16,0 1-16,0 20 0,0 1 0,0-22 16,0 21-16,-21 1 0,-1-22 15,1 22-15,0-22 0,-21 0 0,-1 1 16,22-1-16,-21-21 0,0 0 0,-1 22 15,1-22-15,0-21 0,-1 21 16,1 0-16,21-21 0,-22 0 0,1 0 16,21 0-16,-21 0 0,20 0 0,1-21 15,-21 0-15,21 0 0,0-22 16,21 22-16,0 0 0,0-21 16,0 21-16,0-22 0,0 1 15,0 0-15,21-1 0,0 22 16,0-21-16,0-1 0,0 1 0,1 21 15,-1 0-15,21 0 0,0 21 0,-20 0 16,20 0-16,0 0 0,-21 0 16,22 21-16,-22 0 0,0 0 0,0 21 15,22-20-15,-22 20 0,0 0 0,-21-21 16,21 22-16,0-22 0,0 21 16,1-21-16,-1 1 0,-21-1 0,0 21 15,21-42-15,0 21 0,-21 0 0,0 1 16,21-1-1,0-21 1,1 0 15,-22-21-31,21-1 0,0 1 16</inkml:trace>
  <inkml:trace contextRef="#ctx0" brushRef="#br0" timeOffset="52663.79">16023 9567 0,'0'0'0,"21"0"0,-21-21 47,21 21-16,1 0-16,-1 0-15,0 0 16</inkml:trace>
  <inkml:trace contextRef="#ctx0" brushRef="#br0" timeOffset="53648.08">16976 9208 0,'0'0'16,"0"-22"-16,0 1 0,-22 21 31,22 21-31,-21 1 16,21-1-16,0 0 0,-21 21 0,21-21 15,-21 22-15,21-1 0,-21-21 16,21 22-16,0 20 0,-21-21 0,21 1 15,-22-1-15,1 0 0,0 1 0,21-1 16,-21 0-16,0 1 0,0-22 16,-1 21-16,1-21 0,0 1 15,0-1-15,0 0 0,-22 0 0,22-21 16,0 0-16,-21 21 0,21-21 0,-1 0 16,-20 0-16,21 0 0,0 0 15,0-21-15,-1 0 0,1 21 0,0-21 16,0 0-16,21-1 0,0-20 0,0 21 15,0-21-15,0 20 0,0-20 16,0 0-16,0-1 0,0 22 0,21-21 16,0 0-16,0 20 0,-21 1 15,22 0-15,-1 0 0,0 21 16,0 0-16,0 0 0,0 0 16,1 21-16,-1 21 0,-21-20 15,21-1-15,0 21 0,-21-21 0,21 22 16,0-22-16,1 21 0,-22-21 0,21 22 15,0-22-15,-21 0 0,21 0 16,0 0-16,0 0 0,-21 1 0,22-1 16,-1-21-16,0 21 0,0-21 0,21 0 15,-20 0-15,-1 0 0,0 0 16,21 0-16,-21 0 0,22 0 0,-22 0 16,21 0-16,-21-21 0,22 0 0,-22 21 15,21-22-15,-21 1 0,1 0 16,-1-21-16,0 21 0,0-1 15,0-20-15,0 0 0,-21 21 0,0-22 16,22 22-16,-22-21 0,0 21 0,0-1 16,0 1-16,-22 42 31,1 1-31,21 20 0,-21-21 16,0 21-16,0-20 0,21 20 0,0-21 15,-21 21-15,21-20 0,0 20 0,0-21 16,0 0-16,0 0 0,21 43 31,0-43-31,0-21 0,0 0 0,0 0 16,1 0-16,-1 0 0,0 0 0,21 0 15,-21 0-15,1 0 0,-1 0 16,21-21-16,-21 0 0,0 0 16,1-1-16,-22 1 0,0 0 0,0-21 15,0 21-15,0-22 0,0 22 16,0-21-16,0-1 0,0 1 0,0 0 15,-22 21-15,1-22 0,0 22 0,0 0 16,21 0-16,-21 21 0,0 0 16,-1-21-16,1 21 0,0 0 15,0 0-15,0 0 0,0 21 0,-1-21 16,1 21-16,0 0 0,21 0 16,0 0-16,-21-21 0,21 22 0,0-1 15,-21 0-15,21 0 0,0 0 0,0 0 16,21-21-16,0 0 15,0 22-15,0-22 0</inkml:trace>
  <inkml:trace contextRef="#ctx0" brushRef="#br0" timeOffset="54184.47">18140 9483 0,'0'0'16,"-21"-21"-16,-1 21 0,1 0 0,0 0 16,0 0-16,0 0 15,0 0-15,-1 0 0,1 21 16,0 21-16,0-21 0,0 0 0,0 22 16,-1-1-16,22-21 0,-21 22 15,21-1-15,-21-21 0,21 21 0,0-20 16,0-1-16,0 0 0,0 0 0,0 0 15,0 0-15,21 1 0,0-22 16,1 0-16,-1 0 16,0 0-16,0 0 0,0 0 0,0 0 15,1-22-15,-1 1 0,0 21 16,-21-21-16,21 0 0,0 0 16,-21-22-16,0 22 0,21 0 0,1-21 15,-22 21-15,21-22 0,-21 1 16,21 21-16,-21-22 0,0 22 0,0 0 15,21 0-15,-21 42 32,0 0-32,0 0 15,0 1-15,-21 20 0,21-21 0,0 21 16,0-20-16,0 20 0,0-21 0,0 0 16,0 0-16,0 1 0,0-1 15,0 0-15,0 0 0,0 0 0,21 0 16,0-21-16,0 0 0,1 0 15,-1 0-15,0 22 0,0-22 16,0 0-16,0 0 0,1 0 0,20-22 16,-21 22-16,0-21 0,0 21 0</inkml:trace>
  <inkml:trace contextRef="#ctx0" brushRef="#br0" timeOffset="54824.1">18817 9567 0,'0'0'0,"0"-21"0,-21 21 16,0-21-16,0 21 15,-1 0-15,1 0 0,0 0 16,0 0-16,0 0 0,0 0 0,-22 21 16,22 0-16,0-21 0,0 22 15,0 20-15,-22-21 0,22 0 0,0 0 16,0 22-16,21-22 0,-21 0 0,21 21 15,0-20-15,0-1 16,0 0-16,0 0 0,0 0 0,0 0 16,0 1-16,21-22 0,0 0 15,0 21-15,0-21 0,0 0 16,1 0-16,-1 0 0,0 0 0,0 0 16,0 0-16,0-21 0,1 21 0,-1-22 15,0 1-15,0 0 0,0 0 16,0 0-16,-21 0 0,22-22 0,-1 22 15,-21-21-15,0-1 0,21 1 0,-21 0 16,21-1-16,-21 1 0,0 0 16,0-1-16,21 1 0,-21 0 0,0-1 15,0 1-15,0 0 0,0-1 16,0 1-16,0 21 0,0-21 16,0 20-16,0 1 0,0-21 0,0 21 15,-21 21 1,21 21-16,0 0 15,0 0-15,-21 22 0,21-22 0,0 21 16,0 0-16,0 1 0,0-1 0,0 22 16,-21-22-16,21 0 0,0 1 15,0 20-15,0-21 0,0 1 0,0 20 16,0-20-16,0-1 0,0 0 16,0-21-16,0 22 0,21-22 15,0 21-15,0-21 0,-21 1 0,21-22 16,1 21-16,-1 0 0,21-21 0,-21 0 15,0 0-15,22 0 0,-22 0 16,21 0-16,-21 0 0,22 0 0,-1-21 16,0 0-16,-20-1 0,20 22 0,0-21 15,-21 0-15,1 0 0,20 0 0</inkml:trace>
  <inkml:trace contextRef="#ctx0" brushRef="#br0" timeOffset="57480.07">16298 3069 0,'21'0'0,"1"0"0,20 0 16,-21 0-16,21 0 0,1 21 0,20-21 15,-20 0-15,20 0 0,-21 0 0,22 0 16,-1 0-16,-20 0 0,20 0 16,-20 0-16,-1 0 0,0 0 0,1-21 15,-22 0-15,0 21 0,0-21 16,0 21-16,-21-21 0,0 0 16,0-1-16,0 1 15,0 0-15,-21 21 0,0-21 16,0 21-16,21-21 0,-21 21 15,-1 0-15,1 0 0,0 0 16,0 0-16,0 21 0,0 0 16,-1 0-16,1 0 0,0 22 15,-21-1-15,21 0 0,-1 1 0,1 20 16,0-20-16,0 20 0,21 1 0,-21-1 16,21 1-16,-21-1 0,21-21 15,-22 22-15,22-22 0,0 1 0,0-1 16,0 0-16,-21-21 0,21 22 15,0-22-15,0 0 0,0 0 16,-21 0-16,21 1 0,0-44 31,0 1-15,21 0-16,-21 0 0,0 0 16,0 0-16,0-22 0</inkml:trace>
  <inkml:trace contextRef="#ctx0" brushRef="#br0" timeOffset="57724.93">16531 3471 0,'21'0'31,"0"0"-31,1 0 16,-1 0-16,21 0 0,-21 0 0,22 0 15,-22 0-15,21 0 0,0 0 16,1 0-16,-22-21 0,21 21 0,1 0 16,-22 0-16,21-21 0,-21 21 15,0 0-15,1 0 0,-22-21 0,21 21 16,-21-21-16,21 0 0,-21-1 16</inkml:trace>
  <inkml:trace contextRef="#ctx0" brushRef="#br0" timeOffset="58208.71">17632 3133 0,'0'0'0,"-21"0"31,-1 21-31,-20 0 16,21 0-16,0 0 0,-22 22 0,22-22 15,-21 21-15,21 1 0,-22-1 16,22 0-16,0 1 0,0-1 16,0 0-16,21 1 0,0-22 0,0 21 15,0-21-15,0 0 0,21 1 0,0-1 16,0 0-16,0-21 0,22 0 16,-22 21-16,21-21 0,-21 0 0,22 0 15,-1 0-15,0 0 0,-20 0 16,20-21-16,0 0 0,1 21 0,-22-21 15,21-1-15,-21 1 0,0-21 0,1 21 16,-1-22-16,0 22 0,-21-21 16,21 0-16,-21-1 0,0 1 0,0-22 15,0 22-15,0 21 16,-21-21-16,0-1 0,0 22 0,-22 0 16,22 0-16,0 21 0,-21 0 15,20 0-15,-20 0 0,21 0 0,-21 0 16,20 21-16,1 0 0,0 0 0,-21 0 15,42 22-15,-21-22 0,21 0 16,0 21-16,0-20 0,0 20 0,0-21 16,0 0-16,21 0 0,-21 1 15,21-1-15,0-21 0,21 0 0,-20 21 16,20-21-16</inkml:trace>
  <inkml:trace contextRef="#ctx0" brushRef="#br0" timeOffset="58572.66">18415 3387 0,'0'0'0,"-21"0"0,21 21 15,0 0-15,21-21 31,0 0-31,0 0 0,0 0 16,1 0-16,-1 0 0,0-21 16,-21 0-16,21 21 0,0-21 0,-21-1 15,21 22-15,-21-21 0,0 0 0,0 0 16,0 0-16,0 0 16,-21 21-16,0 0 0,0 0 0,0 0 15,0 0-15,-1 0 0,1 0 16,0 0-16,0 0 0,0 21 0,0 0 15,21 0-15,0 0 0,0 0 16,0 1-16,0-1 0,0 0 16,0 0-16,21-21 15</inkml:trace>
  <inkml:trace contextRef="#ctx0" brushRef="#br0" timeOffset="58916.52">19389 2836 0,'0'0'0,"-43"22"31,22-1-31,0 0 0,0 21 16,-22 1-16,22-1 0,-21 0 15,21 1-15,0 20 0,-22-21 0,22 22 16,0-1-16,-21 1 0,20-22 16,1 22-16,-21-1 0,21-20 0,-22-1 15,22 0-15,-21 1 0,21-1 0,-22 0 16,22-21-16,0 22 0,0-22 16,0 0-16,0 0 0,21 0 0,0 1 15,-22-22-15,44-22 31,-1 1-31,-21 0 16,21 0-16</inkml:trace>
  <inkml:trace contextRef="#ctx0" brushRef="#br0" timeOffset="59276.32">19198 3598 0,'0'22'31,"0"-1"-31,0 0 0,0 0 16,0 0-1,0 0 1,21-21 0,0 0-16,1 0 15,-1 0-15,0 0 0,0-21 16,0 0-1,-21 0-15,0 0 0,0 0 16,-21 21-16,0 0 16,0 0-16,0 0 15,-1 0 1,1 21-16,21 0 16,0 0-1,-21 0 16</inkml:trace>
  <inkml:trace contextRef="#ctx0" brushRef="#br0" timeOffset="80913.98">14838 11324 0,'-21'0'15,"-1"0"1,22-21-16,-21 21 16,21-21-1,0 0-15,0 0 0,0-1 16,0 1 0,0 0-16,0 0 0,0 0 15,21 0-15,1-1 0,-1 22 16,0-21-1,0 21-15,0 0 0,0 0 0,1 0 0,20 0 16,-21 0-16,0 0 0,0 0 16,1 0-16,-1 0 15,0 21-15,-21 1 0,0-1 16,0 0-16,0 0 0,0 0 16,-21 0-16,0 1 0,-1-1 15,1 0-15,-21 0 0,21 0 0,-22 0 16,22 1-16,-21-1 0,21-21 15,0 21-15,-1-21 0,1 0 0,0 21 16,0-21-16,0 0 16,21-21 15,21 21-31,0-21 0,0 21 16,0-21-16,1 21 15,-1 0-15,0 0 0,0 0 0,0 0 16,22 0-16,-22 0 0,21 0 0,-21 0 15,22 0-15,-22 0 0,21 0 16,-21 21-16,0 0 0,22 0 0,-22-21 16,0 21-16,-21 0 0,21 1 15,-21-1-15,21 0 0,-21 0 0,0 0 16,0 0-16,0 1 0,-21-1 0,0 0 16,0 0-16,-21-21 15,20 21-15,-20 0 0,21-21 0,-21 22 16,-1-22-16,1 0 0,0 0 0,-1 21 15,22-21-15,-21 0 0,-1 0 16,22 0-16,0 0 0,0 0 0,0 0 16,0-21-16,-1 21 0,1 0 0,21-22 15,0 1-15,-21 21 0,21-21 16,-21 21-16,21-21 0,0 0 16,0 0-1,21 21 32,0-22-47</inkml:trace>
  <inkml:trace contextRef="#ctx0" brushRef="#br0" timeOffset="81160.84">15663 11536 0,'0'-21'78,"0"0"-62</inkml:trace>
  <inkml:trace contextRef="#ctx0" brushRef="#br0" timeOffset="84004.46">16425 11155 0,'0'0'0,"21"0"16,-21 21-1,22-21-15,-1 0 16,0 0-1,0-21-15,0 21 0,0-21 16,1 0-16,-1 21 0,0-22 0,0 1 16,0 21-16,0-21 0,1 0 15,-1 0-15,0 21 0,0-21 16,-21-1-16,21 1 0,-21 0 16,0 0-16,0 0 0,-21 0 15,0-1-15,0 22 0,0 0 16,-22 0-16,22 0 0,-21 0 0,-1 0 15,1 0-15,0 0 0,-1 22 16,22-1-16,-21-21 0,21 21 0,0 0 16,-1 0-16,1-21 0,21 21 0,0 1 15,0-1-15,0 0 0,0 0 16,21 21-16,1-20 0,-1-1 16,0 0-16,0 0 0,21 21 15,-20-20-15,20-1 0,-21 0 16,21 21-16,-20-21 0,-1 1 0,21 20 15,-21-21-15,0 0 0,-21 0 0,0 1 16,0-1-16,0 0 0,0 0 16,-21 0-16,0 0 0,0 1 0,-21-22 15,-1 21-15,1 0 0,0-21 0,-1 0 16,1 0-16,0 0 0,-1 0 16,1 0-16,21 0 0,-22 0 0,22-21 15,-21 0-15,42-1 0,-21 1 0,0 0 16,21 0-16,-22 0 15,22 0-15,0-22 0,0 22 0,0 0 16,0-21-16,0 20 0,0 1 0,0 0 16,22 0-16,-1 21 15,0 0-15,-21 21 16,21-21 0,-21 21-16,0 0 0,0 1 0,21-1 15,-21 0-15,21 0 0,-21 0 0,0 22 16,22-22-16,-1 0 0,0 0 15,-21 0-15,21-21 0,0 21 0,0 1 16,1-1-16,-1-21 0,0 21 0,21-21 16,-21 0-16,22 0 15,-22 0-15,21 0 0,1 0 0,-1 0 16,0-21-16,-21 0 0,22 21 0,-1-22 16,0 1-16,1 0 0,-22 0 15,21 0-15,1-22 0,-22 22 0,0-21 16,21 21-16,-21-22 0,1 1 0,-1 21 15,0-21-15,-21 20 0,0 1 16,0 0-16,0 0 0,0 0 0,0 0 16,-21 21-1,0 0-15,-1 21 16,1 0-16,0 0 0,0 0 0,21 0 16,-21 1-16,0-1 0,21 21 15,-22-21-15,22 22 0,0-22 16,0 0-16,0 21 0,0-21 0,0 1 15,0-1-15,0 0 0,0 0 16,0 0-16,0 0 0,0 1 0,22-22 16,-1 21-16,0-21 0,21 0 15,-21 0-15,1 0 0,-1 0 16,21 0-16,0 0 0,-20 0 0,20-21 16,0-1-16,1 1 0,-22 0 0,21 0 15,0 0-15,-20 0 0,-1-22 16,0 22-16,0 0 0,0-21 0,-21 20 15,0 1-15,0 0 0,0 0 16,0 0-16,0 0 16,-21 21-16,0 0 15,0 0-15,0 21 16,21 0 0,0 0-1,21-21-15,0 0 16,0 0-16,0 0 15,0 0-15,1 0 0,-1 0 0,0 0 16,-21-21-16,21 21 0,0 0 16,0-21-16,1 0 0,-1 21 0,0 0 15,-21-22 1,21 22-16,-21 22 31,0-1-31,0 0 16,0 0-16,0 0 0,0 0 15,0 1-15,0-1 0,0 0 0,0 0 16,0 0-16,0 0 0,0 1 0,0-1 16,0 0-16,0 0 0,0 0 15,0 0-15,21 1 0,0-1 16,1-21-16,-1 21 16,0-21-16,0 0 0,0 0 15,0 0-15,1 0 0,-1-21 16,0 21-16,0-21 0,0-1 0,0 1 15,1 21-15,-1-21 0,0 0 0,0 0 16,0-22-16,-21 22 0,21 0 16,1 0-16,-22 0 0,0-22 0,21 22 15,-21 0-15,0 0 0,21 21 16,-21-21-16,0 0 0,0 42 31,0 0-15,0 0-16,0 0 0,0 0 15,0 1-15,-21 20 0,21-21 0,0 0 16,0 0-16,0 1 0,0-1 16,0 0-16,0 0 0,0 0 0,0 0 15,0 1-15,21-22 0,0 21 0,0-21 16,0 0-16,1 0 0,-1 0 16,0 21-16,0-21 0,0 0 0,22 0 15,-22 0-15,0-21 0,0 21 0,21-21 16,-20-1-16,-1 1 0,0 0 15,0 0-15,0 0 0,0 0 0,-21-1 16,22-20-16,-1 21 0,-21 0 16,21 0-16,-21-1 0,21 1 0,-21 0 15,0 0-15,0 0 16,0 42 15,0 0-31,0 0 0,0 0 0,0 1 16,0-1-16,0 0 0,0 21 0,0-21 15,0 1-15,0-1 0,0 0 16,0 0-16,0 0 0,0 0 16,0 1-16,21-22 0,0 21 0,1-21 15,-1 0-15,0 0 0,0 21 16,0-21-16,0 0 0,22 0 0,-22 0 16,0 0-16,21 0 0,-20 0 0,20 0 15,-21-21-15,0 21 0,22-21 16,-22-1-16,0 1 0,0 0 15,0 0-15,0 0 0,1 0 0,-1-22 16,0 22-16,-21-21 0,0 21 16,21-1-16,-21 1 0,0-21 0,0 21 15,0 0-15,0-1 0,-21 22 16,0 0-16,0 0 0,-1 0 16,1 0-16,0 0 0,0 22 15,0-1-15,21 0 0,-21 0 0,21 0 16,0 0-16,0 1 15,0 20-15,0-21 0,0 0 0,0 22 16,0-22-16,0 0 0,0 0 0,0 0 16,0 0-16,0 1 0,21-1 15,0 0-15,0 0 0,0-21 16,0 0-16,1 21 0,-1-21 0,0 0 16,0 0-16,21 0 0,-20 0 0,20 0 15,-21-21-15,21 21 0,1-21 16,-1 0-16,-21 0 0,22-1 0,-1 1 15,-21 0-15,21-21 0,-20 21 16,-1-1-16,0-20 0,-21 0 0,0 21 16,21-22-16,-21 22 0,0 0 0,0-21 15,0 20-15,0 1 0,0 0 16,0 0-16,-21 21 16,0 0-16,0 0 15,-1 0-15,22 21 16,-21 0-16,21 0 0,-21-21 15,21 22-15,0-1 0,0 0 0,0 0 16,0 0 0,21-21-1,0 21-15,1-21 0,-1 0 16,0 0-16,0 0 0,-21-21 16,21 21-16,0-21 0,1 21 0,-1-21 15,0 0-15,0 21 0,0-21 16,-21-1-16,21 22 0,1-21 15,-1 0-15,-21 0 0,21 21 16,0-21-16,-21 42 47,0 0-47,-21 0 16,0 22-16,21-22 0,-21 0 15,21 21-15,0-21 0,0 22 0,-22-22 16,22 0-16,0 21 0,0-20 15,0-1-15,0 0 0,0 0 0,0 0 16,0 0-16,0 1 0,22-22 16,-22 21-16,21-21 0,0 0 0,21 21 15,-21-21-15,22 0 0,-1 0 16,0 0-16,1 0 0,-1 0 0,22-21 16,-22 21-16,0-21 0,22-1 0,-22 1 15,0 0-15,1-21 0,-1 21 16,0-22-16</inkml:trace>
  <inkml:trace contextRef="#ctx0" brushRef="#br0" timeOffset="129000.26">3217 6879 0,'0'0'0,"0"-21"16,0 0-1,0 0-15,-21 21 16,21-21-16,-21 21 15,21-22-15,0 44 47,0-1-47,0 21 16,0-21-16,0 0 0,0 22 16,0-22-16,0 21 0,0 22 15,0-22-15,0 0 0,0 22 0,0-1 16,0-20-16,0-1 0,0 22 0,0-22 15,0 0-15,0 1 0,0-1 16,0-21-16,0 21 0,0-20 16,0-1-16,-21 0 0,21 0 0,0 0 15,0-42 32,0 0-47,0 0 0,0 0 0,0-1 16</inkml:trace>
  <inkml:trace contextRef="#ctx0" brushRef="#br0" timeOffset="129352.06">3154 6922 0,'0'0'0,"0"-22"0,-21 22 16,42 0 31,0 0-47,0-21 15,0 21-15,22 0 0,-1 0 16,0 0-16,1-21 0,-1 21 15,0 0-15,22 0 0,-22 0 0,0-21 16,-20 21-16,20 0 0,0 0 16,-21 0-16,1 0 0,-1 0 0,-42 0 47,-1 0-47</inkml:trace>
  <inkml:trace contextRef="#ctx0" brushRef="#br0" timeOffset="129619.9">3260 7239 0,'21'0'31,"0"0"-31,0 0 16,0 0-16,0 0 15,1 0-15,-1-21 0,0 21 0,0 0 16,0 0-16,0 0 0,1 0 16,-1 0-16,0-21 15</inkml:trace>
  <inkml:trace contextRef="#ctx0" brushRef="#br0" timeOffset="130320.14">4106 7303 0,'43'-22'31,"-22"1"-31,0 0 16,-21 0-16,21 21 16,-21-21-16,0 0 0,0-1 0,0 1 15,0 0-15,0 0 16,0 0-16,-21 0 0,0-1 15,0 22-15,-1 0 0,1 0 16,0 0-16,-21 0 0,21 0 16,-1 0-16,1 0 0,-21 0 15,21 0-15,0 22 0,-22-1 0,22 0 16,0 0-16,0 21 0,-22-20 16,22 20-16,21-21 0,-21 21 0,21 1 15,-21-22-15,21 21 0,0 1 0,0-22 16,0 21-16,0-21 0,0 0 15,0 1-15,0-1 0,21 0 0,0 0 16,0-21-16,-21 21 0,22-21 0,-1 0 16,0 0-16,0 0 0,0 0 15,0 0-15,1 0 0,-1 0 0,21-21 16,-21 21-16,0-21 0,1 0 16,-1 0-16,0-1 0,0 1 15,0-21-15,0 21 0,1-22 0,-1 1 16,-21 0-16,21 21 0,0-22 0,-21 1 15,0 0-15,21 20 0,-21 1 16,21 0-16,-21 0 0,0 0 0,0 42 31,0 0-15,0 0-16,0 0 0,0 22 0,0-22 16,0 21-16,0 1 0,0-22 15,0 21-15,0 0 0,0-20 16,0 20-16,0 0 0,0-21 0,0 1 15,0-1-15,0 0 0,0 0 16,0 0-16,0 0 0,43-21 31,-22 0-31</inkml:trace>
  <inkml:trace contextRef="#ctx0" brushRef="#br0" timeOffset="130915.84">5101 7027 0,'0'0'0,"0"-21"0,-21 21 31,0 0-31,0 0 0,-22 0 15,22 0-15,0 0 0,-21 21 0,20-21 16,1 22-16,-21-1 0,21-21 0,0 21 16,-1 0-16,1-21 0,0 21 15,21 0-15,-21 1 0,21-1 16,0 0-16,0 0 0,21-21 16,0 0-1,0 21-15,1-21 0,-1 0 0,21 0 16,-21 0-16,0 0 0,1 21 0,-1-21 15,21 0-15,-21 0 0,0 0 16,1 0-16,-1 0 0,0 0 0,0 0 16,0 0-16,0 22 0,1-22 15,-22 21-15,21-21 0,-21 21 16,0 0-16,0 0 0,0 0 16,0 1-16,-21-1 15,-1 0-15,1 0 0,0-21 0,0 21 16,-21 0-16,20-21 0,1 22 15,-21-22-15,21 0 0,-22 21 0,22-21 16,-21 0-16,21 0 0,-22 0 0,22 0 16,0 0-16,0 0 0,0 0 15,0 0-15,-1 0 0,1 0 16,21-21-16,-21-1 0,0 1 16,21 0-16,0 0 15,0 0 1,0 0-16,0-1 15,21 22-15,0 0 16,0-21-16,1 21 0,-1 0 0</inkml:trace>
  <inkml:trace contextRef="#ctx0" brushRef="#br0" timeOffset="131304.24">5419 6879 0,'0'0'0,"0"-21"0,0 0 15,0 0 1,0 42 15,0 0-15,0 0-16,0 0 0,0 1 0,0-1 15,0 0-15,0 21 0,0-21 0,0 22 16,0-22-16,0 21 0,0 1 16,0-1-16,-22 0 0,22 1 0,0-1 15,0 0-15,0 1 0,0-22 0,0 21 16,0-21-16,0 0 0,0 1 16,0-1-16,0 0 0,0 0 0,0 0 15,22-21 1,-1 0-1,0 0-15,0 0 16,0-21-16,-21 0 0,21 21 0,1-21 16,-1 0-16,0-1 0</inkml:trace>
  <inkml:trace contextRef="#ctx0" brushRef="#br0" timeOffset="131776.1">5292 7176 0,'-22'0'31,"44"0"-16,-1-22 1,0 22-16,21 0 0,-21 0 0,22 0 16,-22 0-16,21-21 15,1 21-15,-1 0 0,-21-21 0,21 21 16,1 0-16,-1 0 0,-21 0 0,22-21 16,-22 21-16,0 0 0,0 0 15,0 0-15,0 0 16,-21-21-16,22 21 15</inkml:trace>
  <inkml:trace contextRef="#ctx0" brushRef="#br0" timeOffset="144565.19">15494 4890 0,'0'0'0,"-191"0"0,1 0 0,-22 0 15,-21 0-15,1 0 0,-1-22 16,-42 1-16,-1 21 0,-20-21 0,-21 21 16,-22-21-16,0 0 0,-21 0 0,-21 21 15</inkml:trace>
  <inkml:trace contextRef="#ctx0" brushRef="#br0" timeOffset="146332.67">11747 4720 0,'0'0'0,"-21"0"0,-21 0 0,-22 0 0,22 0 16,-21 0-16,-1 0 0,-21 0 0,1 0 15,-1 0-15,0 0 16,-20 0-16,20 0 0,-21 0 0,21 21 16,-20-21-16,-1 22 0,-21-22 0,21 21 15,0-21-15,-21 21 0,0 0 16,21-21-16,-21 21 0,21-21 0,1 21 15,-22-21-15,0 22 0,21-22 0,-21 21 16,21-21-16,0 21 0,0 0 16,22-21-16,-1 21 0,0-21 0,22 21 15,-1-21-15,1 22 0,-1-1 0,22-21 16,-22 21-16,22-21 0,0 0 16,-1 0-16,1 21 0,0-21 15,-1 0-15,22 0 0,-21 0 0,21 0 16,0 0-16,-1 0 0,1 0 15</inkml:trace>
  <inkml:trace contextRef="#ctx0" brushRef="#br0" timeOffset="146808.39">8022 4763 0,'21'0'0,"-42"0"0,63 0 0,-42-22 16,22 22-16,-22-21 15,21 21-15,-42 0 31,-1 0-31,1 21 0,0 1 16,-21-22-16,21 21 0,-22 0 0,-20 21 16,20-21-16,1 1 0,-21-1 0,-1 0 15,22 0-15,-1 21 0,-20-20 16,21-1-16,-1-21 0,1 21 16,0 0-16,20 0 0,-20-21 0,21 0 15,0 0-15,0 0 0,-1 0 0,1 0 16,21-21-1,0 0 1,21 21-16,1-21 0,-1 0 16,0 21-16,0 0 0,21 0 15,-20 0-15,20 0 0,0 0 0,1 21 16,20 0-16,-21-21 0,22 21 16,-22 21-16,22-20 0,-22-1 15,22 0-15,-22 21 0,0-21 0,1 1 16,-1-1-16,0 0 0,-21 0 0,22 0 15,-22 0-15,0-21 0,0 22 16,0-22-16,1 0 0,-1 21 0,0-21 16,0 0-16</inkml:trace>
  <inkml:trace contextRef="#ctx0" brushRef="#br0" timeOffset="151781.85">15748 1799 0,'0'0'0,"0"-21"16,-21 21-16,0 0 0,-1-21 15,1 21-15,0 0 16,0 0-16,0 0 0,0 0 15,-1 0-15,1 0 16,0 0-16,0 21 0,0-21 0,-22 21 16,22-21-16,0 21 0,0 1 15,0-1-15,0 0 0,-22 0 0,22 0 16,0 0-16,21 1 0,-21-1 16,0 21-16,21-21 0,-22 0 15,22 1-15,0-1 0,0 0 0,0 21 16,0-21-16,0 1 0,0-1 15,0 0-15,0 0 0,22 0 0,-1 0 16,0-21-16,-21 22 0,21-1 0,0 0 16,22-21-16,-22 21 0,0-21 15,0 0-15,21 21 0,-20-21 0,20 0 16,-21 0-16,21 0 0,-20 0 16,20 0-16,-21 0 0,0 0 0,22 0 15,-22-21-15,0 0 0,0 21 16,21-21-16,-20 0 0,-1-1 15,0 22-15,0-21 0,0 0 0,0 0 16,1 0-16,-1 0 0,0-22 16,-21 22-16,0 0 0,21 0 0,-21 0 15,0-1-15,0-20 0,0 21 16,0 0-16,0 0 0,0-22 0,-21 22 16,0 0-16,21 0 0,-21 0 15,-1-22-15,1 22 0,0 21 0,0-21 16,0 0-16,0 21 0,-1 0 15,1 0-15,0 0 0,-21 0 0,21 0 16,-1 0-16,-20 0 0,0 0 0,21 21 16,-22-21-16,22 21 15,-21 0-15,-1 0 0,22 1 0,0-1 16,-21 0-16,21 21 0,-1-21 16,1 22-16,-21-22 0,42 21 0,-21-21 15,21 1-15,-21 20 0,21-21 16,0 0-16,0 0 0,0 1 0,0-1 15,0 0-15,21 0 0,0-21 0,0 21 16,0-21-16,0 0 0,1 21 16,-1-21-16,21 0 0,-21 0 0,0 0 15,22 0-15,-22 0 0,21 0 16,-21 0-16,22-21 0,-22 0 16,0 21-16,0-21 0,0 0 0,1 0 15,-22-1-15,21 1 0,-21 0 16,0 0-16,0 0 0,0 0 0,0-1 15,-21 1-15,-1 0 0,1 0 0,0 0 16,-21 21-16,21 0 0,-1 0 16,1 0-16,0 0 0,-21 0 0,21 0 15,-1 21-15,1-21 0,0 21 16,0 0-16,0 0 0,21 1 0,0-1 16,0 0-1,-21-21-15,21 21 0,0 0 16</inkml:trace>
  <inkml:trace contextRef="#ctx0" brushRef="#br0" timeOffset="152632.01">9715 4932 0,'-21'0'0,"0"0"32,0 0-32,0 21 15,21 0-15,0 0 16,0 22-16,0-22 0,0 21 15,-21 1-15,21-22 0,-22 21 0,22 0 16,0 1-16,0-1 0,-21 0 0,21 1 16,-21-22-16,21 21 0,-21-21 15,21 22-15,0-22 0,0 0 0,0 0 16,0 0-16,-21 1 0,21-1 16,-21-21-1,21-21 1</inkml:trace>
  <inkml:trace contextRef="#ctx0" brushRef="#br0" timeOffset="152903.76">9546 5038 0,'0'0'0,"21"21"31,0 0-15,1 21-16,-1-20 0,21-1 0,-21 21 16,0 0-16,22-20 0,-22 20 0,21-21 15,-21 21-15,1-20 0,20-1 16,-21 21-16,0-21 0,0 0 0,-21 1 16,22-1-16,-22 0 0,21 0 15,-21 0-15</inkml:trace>
  <inkml:trace contextRef="#ctx0" brushRef="#br0" timeOffset="153180.6">10202 4953 0,'0'21'32,"0"0"-32,0 1 0,0 20 0,-21-21 15,21 21-15,0 1 0,-21-1 16,21 0-16,0-20 0,-21 20 16,21 0-16,-21-21 0,21 22 0,0-22 15,0 21-15,-22-21 0,22 1 0,0 20 16,-21-21-16,21 0 15,0 0-15,0 1 16,21-22 0</inkml:trace>
  <inkml:trace contextRef="#ctx0" brushRef="#br0" timeOffset="153728.26">10753 5186 0,'0'0'0,"21"-21"16,0 0-16,-21-1 16,0 1-1,-21 21-15,0 0 16,-1 0-16,1 0 0,0 0 0,0 0 15,-21 0-15,20 21 0,-20 1 0,21-22 16,-21 21-16,20 0 16,1 0-16,0 0 0,0-21 0,0 21 15,21 1-15,-21-22 0,21 21 0,0 0 16,0 0 0,21-21-16,0 21 15,0-21-15,0 21 0,0-21 16,22 0-16,-22 22 0,0-22 0,21 21 15,-20-21-15,20 21 0,-21 0 0,0-21 16,0 21-16,1-21 0,-1 21 16,0 1-16,0-1 0,-21 0 15,0 0-15,0 0 0,-42 0 16,21-21-16,-1 22 16,-20-1-16,21-21 0,-21 21 0,-1-21 15,22 0-15,-21 21 0,-1-21 0,22 0 16,0 0-16,-21 0 0,21 0 15,-1 0-15,1-21 0,0 21 0,0-21 16,21 0-16,-21-1 0,0 1 16,21 0-16,0 0 15,0 0-15,21 0 16,0 21-16,-21-22 16,21 22-16,0 0 0</inkml:trace>
  <inkml:trace contextRef="#ctx0" brushRef="#br0" timeOffset="154152.01">11345 5122 0,'0'0'0,"0"-21"0,-21 21 15,0 0 1,0 0-16,0 0 16,21 21-16,-22 1 15,22-1-15,-21 0 0,21 0 16,-21 0-16,21 22 0,0-22 0,0 0 16,0 0-16,0 21 0,-21-20 15,21-1-15,0 21 0,-21-21 0,21 0 16,0 1-16,0-1 0,0 0 0,0 0 15,0 0-15,0 0 16,21 1-16,0-22 0,0 0 0,0 0 16,1 0-16,-1 0 15,0 0-15,0 0 0,0 0 0,0 0 16,1 0-16,-1-22 0,0 1 16,0 21-1,-21-21-15,21 21 0,-21-21 0,21 0 16,-21 0-16,0-1 15,0 1-15</inkml:trace>
  <inkml:trace contextRef="#ctx0" brushRef="#br0" timeOffset="154371.89">11218 5419 0,'21'0'16,"1"0"-16,-1-21 16,0 21-16,0 0 0,0 0 0,0-22 15,1 22-15,-1 0 0,0-21 16,0 21-16,0 0 0,0-21 0,1 0 16,-22 0-1,0 0-15</inkml:trace>
  <inkml:trace contextRef="#ctx0" brushRef="#br0" timeOffset="154587.76">11239 5101 0,'22'-21'31,"-1"21"-31,0 0 15,0 0-15,0 0 0,0 0 0,1 0 16,-1-21-16,0 21 0,0 0 16,0 0-16,0 0 0,1 0 0,-1 0 15,0 0 1</inkml:trace>
  <inkml:trace contextRef="#ctx0" brushRef="#br0" timeOffset="155336.34">12065 5228 0,'0'0'0,"-21"0"0,0 0 0,42 0 47,0 0-47,0 0 16,0 0-16,0 0 15,1 0-15,-1 0 0,0-21 0,0 21 16,0-21-16,0 21 0,-21-21 0,22 21 15,-1-21-15,0-1 16,-21 1-16,0 0 16,0 0-16,0 0 0,0 0 15,-21 21-15,0 0 16,-22 0-16,22 0 0,0 0 0,-21 0 16,20 0-16,-20 0 0,21 21 15,-21 0-15,20 0 0,1-21 0,0 21 16,0 0-16,21 1 0,0-1 15,0 0-15,0 0 0,0 0 0,0 0 16,0 1-16,21-1 16,0-21-16,0 21 0,1-21 15,-1 0-15,0 0 0,0 0 0,0 21 16,22-21-16,-1 0 16,-21 0-16,0 0 15,-42 0 1,0 0-1,-21 21-15,20-21 0,-20 0 16,21 21-16,-21-21 0,-1 22 0,1-22 16,21 21-16,-22-21 0,22 21 15,0-21-15,-21 21 0,42 0 0,-21-21 16,21 21-16,-22 1 0,22-1 16,0 0-16,0 0 15,22 0-15,-1-21 0,0 0 16,0 0-16,0 0 0,22 0 15,-22 0-15,21 0 0,0 0 16,1 0-16,-1 0 0,0 0 0,1 0 16,-22 0-16,21 0 0,-21 0 15,1 0-15,-1-21 0,0 21 0,-21-21 16,21 21-16,-21-21 0</inkml:trace>
  <inkml:trace contextRef="#ctx0" brushRef="#br0" timeOffset="155592.19">12382 5355 0,'22'0'47,"-1"0"-47,0 21 0,0 1 15,0-1-15,0 0 16,1 0-1,-22 0-15,21-21 0,-21 21 16,21-21-16,-21 22 0,0-1 16,21-21-16</inkml:trace>
  <inkml:trace contextRef="#ctx0" brushRef="#br0" timeOffset="155848.15">12636 5313 0,'-21'0'16,"0"0"-16,0 0 0,0 0 16,0 0-16,-1 21 0,22 0 15,-21-21-15,0 21 16,21 1-16,0-1 0,-21 0 0,0 0 15,21 0-15,-21-21 0,21 21 0,-22 1 16,22-1-16,0 0 16,0 0-16,22-21 31,-1 0-15</inkml:trace>
  <inkml:trace contextRef="#ctx0" brushRef="#br0" timeOffset="156271.91">12912 5376 0,'0'0'0,"0"-21"31,0 42 0,0 1-31,0-1 16,0 0-16,0 0 0,0 21 15,-22-20-15,22-1 0,0 21 0,0-21 16,0 22-16,0-1 0,0 0 0,-21 1 16,21-1-16,-21 0 15,21 1-15,0-22 0,0 21 0,-21 0 16,0 1-16,21-22 0,-21 21 0,21-21 15,-22 22-15,22-22 0,0 0 16,0 0-16,-21 0 0,21 1 0,0-1 16,-21 0-16,21 0 15,0-42 17,0 0-17,0 0-15,21-1 16,0 1-16,-21 0 0,22 0 0,-1 0 15,-21 0-15,21-22 0</inkml:trace>
  <inkml:trace contextRef="#ctx0" brushRef="#br0" timeOffset="156620.37">12912 5588 0,'0'0'0,"0"-42"0,0 21 0,0-1 15,-22 1-15,22 0 0,0 0 16,0 0-16,0 0 15,22 21-15,-1 0 16,-21-22-16,21 1 0,21 21 0,-21 0 16,1 0-16,20 0 0,-21 0 15,21 0-15,-20 0 0,20 0 0,-21 0 16,21 0-16,-20 21 0,-1-21 0,0 22 16,0-1-16,-21 0 0,0 0 15,0 0-15,0 0 0,-21 1 16,-21-1-16,20 0 0,1 0 15,-21 0-15,21-21 0,-22 21 0,22-21 16,-21 22-16,21-22 0,-22 0 0,22 21 16,0-21-16,0 0 0,0 0 15,0 0-15,-1 0 32,1-21-17,0 21-15</inkml:trace>
  <inkml:trace contextRef="#ctx0" brushRef="#br0" timeOffset="164520.43">1672 7366 0,'-21'0'0,"0"0"16,0 0 0,-1 0-16,1 0 15,0 21-15,0-21 0,0 0 16,0 21-16,-1-21 0,-20 0 16,21 22-16,-21-22 0,20 0 15,-20 21-15,0-21 0,-1 0 0,22 21 16,-21-21-16,0 21 15,20-21-15,1 0 0,0 0 0,0 0 16,0 0-16,0 0 16,21 21-16,21-21 31,21 0-31,-21 0 0,22-21 0,-1 21 16,21-21-16,1 21 0,-1 0 15,1-21-15,21 21 0,-22 0 0,22-21 16,-22 21-16,1 0 0,-1 0 15,-20 0-15,20 0 0,-21 0 0,1 0 16,-1 0-16,0 0 0,-20 0 16,-1 0-16,21 0 0,-21 0 15,0 0 1,1 0-16,-22 21 16,-22-21-1,1 0 1,0 0-16,0 0 0,0 0 15,0 0-15</inkml:trace>
  <inkml:trace contextRef="#ctx0" brushRef="#br0" timeOffset="164916.25">1058 7535 0,'0'0'0,"-21"0"0,-21 0 15,21 0-15,-1 0 0,1 0 0,0 0 16,0 0-16,0 0 0,42 0 31,0 0-15,21 0-16,1 0 0,-1 0 15,22 0-15,-1 0 0,1 0 16,-1 0-16,22 0 0,-22 0 0,22 0 16,-22 0-16,22 22 0,-21-22 15,-1 0-15,1 0 0,-1 0 0,-21 0 16,22 0-16,-22 0 0,22 0 16,-22 0-16,0 0 0,1 0 0,-22 0 15,21 0-15,-21 0 16,-21-22-16,-21 1 15,0 21 1,0 0-16,21-21 0</inkml:trace>
  <inkml:trace contextRef="#ctx0" brushRef="#br0" timeOffset="165443.95">1799 7070 0,'0'21'31,"0"0"-31,0 0 16,21 0-16,-21 1 15,21-1-15,1-21 0,20 21 0,-21 0 16,21 0-16,-20 0 0,20-21 16,0 22-16,1-22 0,-1 21 0,-21-21 15,21 21-15,1-21 0,-1 0 16,-21 21-16,0-21 0,22 0 0,-22 0 16,0 0-1,-42 21 16,0 0-31,0-21 0,-1 22 0,-20-22 16,0 21-16,-1 0 0,1 21 16,0-21-16,-1 1 0,1 20 0,0 0 15,-22-21-15,1 22 0,20-1 16,-20 0-16,-1 1 0,1-22 0,-1 21 16,22 1-16,-21-1 0,20-21 15,22 21-15,-21-20 0,21-1 0,-1 0 16,22 0-16,-21-21 15,42 0 1,1 0 0,-1 0-16,0 0 0,0-21 15,21 0-15,-20 21 0</inkml:trace>
  <inkml:trace contextRef="#ctx0" brushRef="#br0" timeOffset="168119.94">847 9186 0,'0'0'0,"-22"0"15,1 0-15,-21 0 0,21 0 16,0 0-16,-1 0 0,1 0 15,42 0 17,1 0-32,-1 0 15,0 0-15,21 0 0,1 0 0,-1 0 16,21 0-16,1 0 0,-1 0 16,1 0-16,21 0 0,-1 0 0,-20 0 15,20 0-15,1 0 0,-21 0 16,-1 0-16,1 0 0,-1-21 0,-21 21 15,22 0-15,-43 0 0,21 0 16,-20 0-16,-1 0 0,0 0 0,0 0 16,-42 0 15,0 0-31,0 0 16,-1 0-16,1 0 0,0 0 15,0 0-15,0 0 0,-22 0 0</inkml:trace>
  <inkml:trace contextRef="#ctx0" brushRef="#br0" timeOffset="168476.5">783 9229 0,'0'0'0,"21"0"47,0 0-47,22 0 0,-1 0 15,0 0-15,1 0 0,20 0 16,1 0-16,20 0 0,-20 0 16,21 0-16,-1 0 0,1 0 0,-22-21 15,22 21-15,-21 0 0,-1 0 0,1 0 16,-1 0-16,1 0 0,-1 0 15,-21 0-15,1 0 0,-1 0 0,0 0 16,-20 0-16,-1 0 0,0 0 16,0 0-16,-21-22 15,-21 22 1,0-21 0,0 21-16,-1 0 0</inkml:trace>
  <inkml:trace contextRef="#ctx0" brushRef="#br0" timeOffset="168968.24">1990 8784 0,'0'0'0,"0"21"31,0 1-31,0-1 15,0 0-15,21 0 0,0 0 16,0 0-16,0 1 0,0-22 16,22 21-16,-1 0 0,-21-21 0,22 21 15,-1-21-15,0 0 0,1 21 16,-1-21-16,0 21 0,1-21 0,-22 0 16,21 0-16,-21 0 0,22 0 15,-22 0-15,0 0 0,0 0 0,-63 0 47,21 0-47,-1 0 0,-20 0 16,21 22-16,-21-22 0,20 0 15,-20 21-15,0-21 0,21 21 0,-22 0 16,22 0-16,-21 0 0,-1 1 16,22-1-16,0 0 0,-21 0 0,21 0 15,-1 0-15,22 1 0,-21-1 16,0 0-16,21 0 0,-21-21 0,21 21 15,0 0-15,0 1 16,21-22 31,-21-22-47,21 22 16</inkml:trace>
  <inkml:trace contextRef="#ctx0" brushRef="#br0" timeOffset="169592.14">3746 8954 0,'0'0'16,"0"-22"-16,0 1 0,0 0 16,0 0-16,0 0 15,-21 21-15,0-21 16,0 21-16,-21 0 0,-1 0 0,1 0 16,0 0-16,-1 0 0,1 0 15,0 21-15,-1-21 0,1 21 0,21 0 16,-22 0-16,22 0 0,-21 1 15,21-1-15,21 0 0,-21 0 16,21 0-16,0 0 0,0 1 16,0-1-16,21-21 15,0 21-15,0-21 0,21 0 16,1 21-16,-22-21 0,21 21 0,1-21 16,-1 21-16,0-21 0,1 0 15,-1 22-15,0-22 0,1 21 0,-22 0 16,0-21-16,21 21 0,-42 0 15,21-21-15,-21 21 0,0 1 0,0-1 16,-21 0 0,0 0-16,0-21 0,-21 21 15,-1 0-15,1-21 0,-22 0 0,22 22 16,0-22-16,-1 0 0,-20 0 0,21 0 16,-1 0-16,1 0 0,21 0 15,-22 0-15,22 0 0,0 0 0,0-22 16,0 22-16,0-21 0,-1 21 0,1-21 15,21 0-15,-21 0 16,21 0-16,0-1 16,21 22-1,-21-21-15,21 21 0,1-21 0,-1 21 16,0-21-16,0 21 0,21-21 16</inkml:trace>
  <inkml:trace contextRef="#ctx0" brushRef="#br0" timeOffset="169935.63">4043 8784 0,'0'0'0,"0"21"46,0 1-46,-21 20 16,21-21-16,-22 21 0,1-20 0,21 20 16,0 0-16,-21 1 0,0-22 15,21 21-15,-21 0 0,21 1 0,-21-22 16,21 21-16,-22 1 0,22-22 0,0 0 16,0 0-16,0 0 0,0 0 15,0 1-15,0-1 0,0 0 16,22-42 31,-1 0-32</inkml:trace>
  <inkml:trace contextRef="#ctx0" brushRef="#br0" timeOffset="170460.6">4381 8975 0,'0'0'16,"-21"0"-16,0 21 0,0 0 16,0 0-16,21 0 0,-21 1 15,-1-1-15,1 0 0,21 0 0,-21 21 16,0-20-16,21-1 0,-21 21 15,21-21-15,-21 0 0,21 1 0,0-1 16,0 0-16,0 0 0,0 0 0,0 0 16,0 1-16,21-22 15,0 0 1,0 0-16,0 0 0,0 0 0,1 0 16,-1 0-16,0 0 0,21-22 15,-21 22-15,1-21 0,-1 0 0,0 21 16,21-21-16,-21 0 0,1 0 15,-22-1-15,21-20 0,0 21 16,-21 0-16,0-22 0,0 22 0,0 0 16,0-21-16,0 21 0,0-1 0,-21 1 15,0 0-15,21 0 0,-22 21 16,1 0-16,0 0 0,0 0 0,0 0 16,0 0-16,-1 0 0,1 0 15,0 0-15,0 21 0,0 0 0,0 0 16,-1-21-16,22 22 0,-21-1 0,21 0 15,0 0-15,0 0 16,0 0-16,0 1 0,21-22 31,1 0-15,-1 0-16,0 0 0</inkml:trace>
  <inkml:trace contextRef="#ctx0" brushRef="#br0" timeOffset="171356.41">5038 8954 0,'-22'21'47,"1"0"-32,21 0-15,-21 0 0,21 0 16,0 1-16,0-1 0,-21 0 16,21 21-16,-21-21 0,21 1 0,-21-1 15,21 0-15,0 21 0,0-21 0,0 1 16,0-1-16,0 0 16,0 0-1,21-21 1,0 0-16,0 0 15,0 0-15,0-21 0,1 0 16,-1 21-16,-21-21 0,21-1 16,0 1-16,0 21 0,0-21 15,-21 0-15,22 0 0,-1 0 0,-21-1 16,21 1-16,0 0 0,-21 0 16,21 0-16,0 21 15,-21 21 1,0 0-16,0 0 15,0 0-15,0 1 0,0-1 16,-21 0-16,21 0 16,0 0-16,0 0 0,0 1 15,0-1-15,0 0 16,0 0-16,21-21 16,1 0-16,-1 0 15,0 0-15,0 0 16,0 0-16,0 0 0,1 0 0,20 0 15,-21-21-15,0 21 0,0-21 0,1 0 16,-1 21-16,0-22 0,0 1 16,0 0-16,0-21 0,1 21 0,-22-1 15,0-20-15,0 21 0,0-21 16,0 20-16,0-20 0,0 21 16,0 0-16,0 0 0,0-1 0,0 1 15,-22 0-15,1 21 0,0 0 0,0 0 16,0 0-16,0 0 15,-1 21-15,22 0 16,0 1 0,22-22-1,-1 0-15,21 0 16,-21 0-16,0 0 0,1 0 0,-1 0 16,0 0-16,0-22 0,0 22 15,22-21-15,-22 21 0,-21-21 16,21 21-16,0 0 0,0-21 0,-21 0 31,-21 42 32,0-21-63</inkml:trace>
  <inkml:trace contextRef="#ctx0" brushRef="#br0" timeOffset="201655.94">1079 12510 0,'-21'0'16,"21"-22"15,-21 22-31,42 0 32,0 0-32,1 0 0,20 0 15,0-21-15,1 21 0,20 0 0,1-21 16,-1 21-16,1 0 0,20-21 15,-20 21-15,-1 0 0,1-21 0,-1 21 16,1 0-16,-22 0 0,0 0 16,1 0-16,-1 0 0,-21 0 0,0 0 15,1 0-15,-1 0 16,-85 0 15,43 0-31,0 0 16,0 21-16,42-21 0,-63 21 15,20-21-15,-20 0 16</inkml:trace>
  <inkml:trace contextRef="#ctx0" brushRef="#br0" timeOffset="201997.75">1651 12488 0,'-21'0'0,"0"0"31,-1-21-15,1 21-16,21 21 15,0 1-15,0-1 16,0 21-16,0-21 0,0 0 16,21 22-16,-21-1 0,0 0 15,0 22-15,0-22 0,0 1 0,0 20 16,0-21-16,0 1 0,0 20 15,0-20-15,0-1 0,-21-21 0,0 21 16,21-20-16,-21 20 16,21-21-16,0 0 0,0 0 15,0-42 17,0 0-32,0 0 15,0-21-15,0 20 0,21-20 0</inkml:trace>
  <inkml:trace contextRef="#ctx0" brushRef="#br0" timeOffset="202567.42">1926 12510 0,'0'0'0,"21"-22"0,-21 44 31,21-1-16,-21 0-15,0 0 0,0 21 16,0-20-16,0 20 0,0 0 0,0 1 16,22-1-16,-22 0 0,0 1 15,0-1-15,0 0 0,0 1 0,0-1 16,0-21-16,0 21 0,0-20 16,0 20-16,0-21 0,0 0 0,0 0 15,0 1-15,0-1 16,0-42 15,0-1-31,-22 1 16,22 0-16,0 0 0,0 0 15,0 0-15,0-22 0,0 22 0,0-21 16,0-1-16,0 22 0,0-21 16,22 0-16,-1-1 0,-21 22 0,42-21 15,-21 21-15,0-1 0,22 1 16,-22 0-16,21 0 0,1 21 0,-1 0 15,0 0-15,1 0 0,-22 21 0,21 0 16,-21 0-16,22 1 16,-22-1-16,0 21 0,-21-21 0,0 22 15,0-1-15,0 0 0,0 1 16,0-22-16,-21 21 0,21 0 0,-21-20 16,-1-1-16,1 21 0,21-21 15,0 0-15,-21 1 0,0-1 16,42-42 15,0-1-31,-21 1 16,21-21-16,1 21 0,-1-22 15,-21 22-15</inkml:trace>
  <inkml:trace contextRef="#ctx0" brushRef="#br0" timeOffset="202992.18">2773 12891 0,'0'0'0,"0"42"31,21-42-15,0 0 0,0 0-16,0 0 0,1 0 15,-1 0-15,0-21 0,0 0 16,0-1-16,0 1 0,1 21 15,-1-21-15,0 0 0,-21 0 16,0 0-16,0-1 16,-21 22-16,0 0 15,-1 0-15,1 0 0,0 0 16,-21 0-16,21 22 0,-1-1 0,1-21 16,-21 21-16,21 21 0,0-21 15,-1 1-15,1 20 0,21-21 0,0 0 16,0 22-16,0-22 0,0 0 15,0 0-15,0 0 0,0 0 0,0 1 16,0-1-16,21-21 0,1 0 16,-1 21-16,0-21 0,0 0 15,0 0-15,0 0 0,1 0 0,-1 0 16,0 0-16,0-21 0,0 0 16,0 21-16,1-22 0,-1 1 0,0 0 15,0-21-15,0 21 0</inkml:trace>
  <inkml:trace contextRef="#ctx0" brushRef="#br0" timeOffset="203399.94">4085 12615 0,'0'0'0,"0"-21"16,-21 21 0,0 21-1,21 1 1,0-1-16,0 0 0,0 21 0,0 1 16,0-1-16,0 0 0,0 22 0,0-22 15,0 22-15,21-1 0,-21-21 16,21 22-16,-21-1 0,0 1 0,0-1 15,0 1-15,0-1 0,0 1 16,0-1-16,0 1 0,0-1 16,-21 1-16,21-22 0,-21 1 0,21 20 15,-21-42-15,21 22 0,0-1 0,0-21 16,0 0-16,-22 0 0,22 1 16,0-44 15,0 1-31,0 0 0,0 0 15,0-21-15</inkml:trace>
  <inkml:trace contextRef="#ctx0" brushRef="#br0" timeOffset="203431.93">4064 13610 0,'0'-42'16,"0"84"-16,0-126 0</inkml:trace>
  <inkml:trace contextRef="#ctx0" brushRef="#br0" timeOffset="203770.73">4022 12975 0,'0'0'0,"-22"-42"0,-41-64 31,42 85-31,21 0 0,0 0 0,0-1 0,0 1 16,0 0-16,21 21 0,21-21 16,-21 21-16,1 0 0,-1 0 15,21 0-15,-21 0 0,22 0 0,-22 0 16,21 0-16,-21 21 0,22 0 0,-22 0 16,0 22-16,0-22 15,0 21-15,-21-21 0,0 1 0,0 20 16,0-21-16,0 21 0,-21-20 15,0-1-15,0 0 0,0 0 0,-1 0 16,-20 0-16,21-21 0,0 22 0,-22-22 16,22 0-16,0 21 0,0-21 15,0 0-15,42-21 32,0-1-17,0 1-15,0 21 16,1-21-16,-1 0 0,21 0 0,-21 0 15</inkml:trace>
  <inkml:trace contextRef="#ctx0" brushRef="#br0" timeOffset="204199.48">4572 12785 0,'0'0'0,"-21"-21"0,21-1 16,-21 1-16,21 0 15,0 0-15,21 21 16,0-21-16,0 21 16,0-21-16,0 21 0,1 0 0,-1 0 15,0 0-15,21 0 0,-21 0 0,22 21 16,-22 0-16,0-21 0,21 21 16,-20 21-16,-1-20 0,0-1 0,0 21 15,0-21-15,-21 22 0,0-22 16,0 21-16,0-21 0,0 22 0,0-22 15,0 0-15,-21 0 0,21 0 0,-21 0 16,0-21-16,0 22 0,-1-22 16,22 21-16,-21-21 15,21-21 1,0-1-16,0 1 0,0 0 16,0 0-16,0 0 0,0-22 0,0 22 15,21-21-15,-21 21 0,0-22 0,22 1 16,-22 21-16,21 0 0,0-22 15,-21 22-15,21 0 0,0 0 16,0 21-16,1 0 16,-1 0-1</inkml:trace>
  <inkml:trace contextRef="#ctx0" brushRef="#br0" timeOffset="204743.81">5630 12721 0,'0'0'0,"0"-21"0,21 0 0,-21 0 16,22 0-16,-22-1 0,0 1 15,0 0-15,-22 21 16,1 0-1,0 0-15,0 0 0,0 0 16,0 0-16,-1 0 0,1 21 16,0 0-16,0 1 0,0-1 0,0 0 15,-1 21-15,1-21 0,0 22 0,21-1 16,-21-21-16,0 22 0,21-1 16,-21 0-16,21-21 0,0 22 0,0-22 15,0 21-15,0-21 0,0 1 16,21-1-16,0-21 0,0 21 0,0-21 15,0 0-15,22 0 0,-22 0 0,21 0 16,-21 0-16,22 0 0,-1 0 16,0-21-16,1 0 0,-1-1 0,-21 1 15,22 0-15,-1 0 0,-21 0 0,0 0 16,0-22-16,1 1 16,-22 21-16,0-22 0,0 1 0,0 0 15,0 21-15,0-22 0,0 1 0,0 21 16,-22 0-16,1-22 0,-21 22 15,21 21-15,-22-21 0,1 0 0,0 21 16,-1 0-16,1 0 0,21 0 0,-21 0 16,-1 0-16,22 21 0,-21 0 15,21-21-15,-1 21 0,1 0 0,21 1 16,0-1-16,0 0 0,0 0 0,0 0 16,0 0-16,0 1 0,21-22 15,1 21-15,-1-21 0</inkml:trace>
  <inkml:trace contextRef="#ctx0" brushRef="#br0" timeOffset="205092.49">6794 12637 0,'0'0'0,"-21"-64"31,0 64-31,0 0 0,0-21 16,0 21-16,-1 0 0,1 0 0,-21 0 16,21 0-16,-22 0 0,22 0 0,-21 21 15,21-21-15,0 21 0,-22 0 16,22 1-16,0 20 0,0-21 0,0 21 16,-1-20-16,1 20 0,0 0 0,21-21 15,0 22-15,0-1 0,0-21 16,0 22-16,0-22 0,0 0 0,21 21 15,0-21-15,1 1 0,-1-22 0,21 21 16,-21 0-16,22-21 0,-1 0 16,0 0-16,1 0 0,-1 0 0,0 0 15,1 0-15,-1 0 0,0-21 0,1 0 16,20-1-16,-21 1 16</inkml:trace>
  <inkml:trace contextRef="#ctx0" brushRef="#br0" timeOffset="205515.25">7154 12721 0,'-21'0'0,"0"21"0,21 1 16,-21-22-16,21 21 16,0 0-1,21 0-15,0-21 16,0 0-16,0 0 15,1 0-15,-1 0 0,21 0 0,-21 0 16,0-21-16,1 0 0,-1 21 0,0-21 16,0 21-16,-21-22 0,0 1 15,21 21-15,-21-21 0,0 0 0,0 0 16,0 0-16,-21 21 16,0 0-16,0-22 15,0 22-15,-22 0 0,22 0 0,0 0 16,0 0-16,-22 22 0,22-22 0,0 21 15,0 0-15,0 21 0,0-21 16,-1 1-16,1 20 0,21-21 16,-21 21-16,21 1 0,0-22 0,0 0 15,0 21-15,0-20 0,0-1 16,21 0-16,0 0 0,22 0 0,-22-21 16,0 21-16,0-21 0,22 0 0,-22 0 15,21 0-15,0 0 0,-20 0 16,20 0-16,-21-21 0,21 0 0,1 21 15</inkml:trace>
  <inkml:trace contextRef="#ctx0" brushRef="#br0" timeOffset="205944">8128 12658 0,'0'0'0,"21"-21"0,-21-1 15,0 1-15,-42 0 16,21 21-16,-1 0 0,1 0 15,-21 0-15,21 0 0,-22 0 16,22 0-16,-21 21 0,21 0 0,-22-21 16,22 22-16,0-1 0,0 0 0,0-21 15,21 21-15,-21 0 0,21 0 16,0 1-16,21-1 0,0 0 16,0-21-16,0 21 0,22-21 0,-22 0 15,21 21-15,0-21 0,1 0 16,-22 21-16,21-21 0,-21 22 15,22-22-15,-22 21 0,0-21 0,0 21 16,-21 0 0,0 0-16,-21 0 15,0-21-15,0 0 0,0 0 16,-1 22-16,-20-22 0,21 0 0,-21 0 16,20 0-16,-20 0 0,21 0 15,-21 0-15,20 0 0,1 0 0,0 0 16,0 0-16,0 0 0,0 0 0,-1 0 15,44 0 17,-1 0-32,0-22 0,21 22 15,-21-21-15,22 21 0</inkml:trace>
  <inkml:trace contextRef="#ctx0" brushRef="#br0" timeOffset="206352.77">8805 12658 0,'0'0'0,"0"-21"0,0-1 15,-21 1-15,0 21 16,0 0-16,0 0 0,-22 0 0,22 0 16,-21 0-16,21 0 15,-1 0-15,-20 0 0,21 0 0,0 0 16,0 0-16,-1 21 0,1-21 0,0 22 15,0-1-15,21 0 0,0 0 16,0 0-16,21-21 16,0 21-16,0-21 0,1 22 0,-1-1 15,21-21-15,-21 21 0,22-21 0,-22 21 16,21-21-16,-21 21 0,22 0 16,-22-21-16,21 22 0,-21-22 0,0 21 15,1-21-15,-1 0 0,-21 21 16,21-21-16,-21 21 0,-21 0 15,0-21 1,-1 0-16,-20 0 0,0 21 0,21 1 16,-22-22-16,1 21 0,0-21 15,-1 0-15,1 21 0,0-21 0,-1 21 16,22-21-16,0 0 0,0 0 0,0 0 16,-1 0-16</inkml:trace>
  <inkml:trace contextRef="#ctx0" brushRef="#br0" timeOffset="206393.75">8361 13018 0,'42'-22'15</inkml:trace>
  <inkml:trace contextRef="#ctx0" brushRef="#br0" timeOffset="207595.87">10753 12764 0,'0'0'0,"0"-22"0,0 1 0,-22 0 15,22 0-15,0 0 0,0 0 16,-21-1-16,0 1 15,0 21-15,0 0 16,0 0-16,-1 0 0,1 0 16,0 0-16,0 0 0,-21 21 15,20 1-15,-20-1 0,21 0 0,-21 0 16,20 0-16,1 22 0,0-1 0,0-21 16,0 21-16,21-20 0,-21 20 15,21-21-15,0 0 0,0 0 0,0 1 16,21-1-16,0 0 0,0-21 15,0 0-15,0 21 0,22-21 0,-22 0 16,0 0-16,21 0 0,-20-21 0,20 21 16,0-21-16,-21 0 0,22-1 15,-1-20-15,0 21 0,1-21 16,-1 20-16,0-20 0,-20 0 0,-1-1 16,0 1-16,-21 0 0,0-1 0,0 1 15,0 0-15,-21-1 0,0 1 16,-1 21-16,1-21 0,-21 20 0,21 1 15,-22 0-15,22 21 0,-21 0 16,21-21-16,0 21 0,-1 0 0,1 0 16,0 0-16,0 0 0,21 21 15,0 0 1,21-21 0,0 21-16,0-21 0,22 0 0,-1 0 15,0 0-15,1 0 0,20 0 16,1 0-16,-1 0 0,1 0 0,20-21 15,-20 21-15,-1-21 0,1 0 0,-22 0 16,1 0-16,-1 21 0,0-22 16,-21 1-16,1 0 0,-22 0 0,0-21 15,0 20-15,0 1 0,0 0 0,0 0 16,-22 0-16,1 0 0,-21-1 16,21 22-16,0-21 0,-1 0 0,-20 21 15,21 0-15,0 0 0,0 0 0,-1 21 16,1 0-16,0 22 15,0-22-15,0 21 0,0 1 0,-1-1 16,1 21-16,0 1 0,0-22 0,21 22 16,-21-1-16,0 22 0,21-22 15,0 22-15,-22 0 0,1-1 0,21-20 16,-21 21-16,21-1 0,0 1 0,0 0 16,0 20-16,0-20 0,0 0 15,0 21-15,0-22 0,0 1 0,0 0 16,0-22-16,0 22 0,-21-22 0,0 22 15,0-22-15,21 1 0,-22-1 16,1-20-16,21 20 0,-21-20 0,0-1 16,0-21-16,21 21 0,-21-20 15,-1-1-15,22 0 0,-21-21 0,0 0 16,0 0-16,0 0 16,21-21-16,-21 0 0,-1-1 0,-20-20 15,21 21-15,0-21 0,-22-1 0,22 1 16,-21-22-16,21 22 0,-22 0 15,22-1-15,-21-20 0,21 21 0,0-1 16,-1 1-16,1 0 0,21-1 0,0 1 16,0 21-16,0-22 0,0 22 15,0-21-15,0 21 0,0-22 0,21 22 16,-21-21-16,22 0 0,-1 20 16,21-20-16</inkml:trace>
  <inkml:trace contextRef="#ctx0" brushRef="#br0" timeOffset="208520.14">12869 12637 0,'0'-22'0,"0"44"0,0-65 15,0 22-15,0 0 0,0 0 16,0 0-16,0-1 0,0 1 15,0 42 17,0 1-32,0-1 15,0 0-15,0 21 0,0-21 0,21 22 16,-21-1-16,0-21 0,0 22 16,0-1-16,0 0 0,0 1 0,0-1 15,0-21-15,0 21 0,0-20 0,0-1 16,0 0-16,0 0 0,0 0 15,-21-21 1,21-21 0,0 0-16,-21 0 0,21 0 15,0-1-15,0 1 0,0-21 16,0 21-16,0-22 0,0 1 0,0 0 16,0-1-16,0 22 0,21-21 15,0 0-15,1 20 0,20-20 0,-21 21 16,21 0-16,1 0 0,-1-1 15,0 22-15,22 0 0,-22 0 0,1 0 16,-1 0-16,0 0 0,1 22 0,-1-1 16,0 21-16,-21-21 0,22 0 15,-22 22-15,0-1 0,-21-21 0,0 22 16,0-1-16,0 0 0,0-21 0,0 22 16,0-22-16,0 0 0,-21 0 15,0 0-15,21 1 0,-21-22 16,-1 21-16,1-21 15,21-21 1,-21-1-16,21 1 0,0 0 16,0 0-16,0-21 0,0 20 0,0-20 15,0 0-15,21-1 0,0 1 16,1 21-16,-1-21 0,0-1 0,0 22 16,21 0-16,1 0 0,-22 0 0,21 21 15,1 0-15,-1 0 0,-21 0 16,21 0-16,1 21 0,-22 0 0,0 21 15,0-21-15,0 22 0,-21-1 16,22-21-16,-22 22 0,0-1 0,0 0 16,0-21-16,-22 22 0,1-22 15,0 21-15,21-21 0,-21 1 16,0-1-16,0 0 0,21 0 16,-22-21-16,22-21 31,22 0-31,-1 21 15,0-21-15</inkml:trace>
  <inkml:trace contextRef="#ctx0" brushRef="#br0" timeOffset="209043.66">14732 12637 0,'0'-22'16,"0"44"-16,21-44 0,-21 1 0,0 0 0,0 0 15,-21 0-15,0 21 16,0 0-16,-1 0 0,1 0 0,0 0 16,-21 0-16,21 0 0,-1 0 0,1 21 15,-21 0-15,21 21 0,-22-20 16,22-1-16,0 21 0,0 0 0,0 1 16,0-1-16,-1 0 0,22-20 0,0 20 15,0 0-15,0-21 0,0 1 16,0 20-16,0-21 0,22 0 0,-1-21 15,0 21-15,0-21 0,0 0 16,0 0-16,1 0 0,20 0 16,-21 0-16,0 0 0,22 0 0,-22-21 15,21 0-15,-21 0 0,0-21 0,1 20 16,-1-20-16,0 0 0,0 21 16,0-22-16,-21 1 0,0 0 0,0 20 15,21-20-15,-21 21 0,0 0 16,0 42-1,-21 0 1,21 0-16,-21 0 0,21 1 0,0-1 16,0 21-16,0-21 0,-21 0 15,21 22-15,0-22 0,0 0 0,0 0 16,0 0-16,0 1 0,0-1 0,21-21 16,0 21-16,0 0 15,1-21-15,-1 0 0,0 0 0,21 0 16,-21 0-16,1 0 0,20-21 0,-21 0 15,21 0-15,-20-22 0,20 22 16,-21-21-16,21-1 0,-20 1 0</inkml:trace>
  <inkml:trace contextRef="#ctx0" brushRef="#br0" timeOffset="209271.53">15388 12467 0,'0'-21'0,"0"42"0,21-63 16,-21 21-16,-21 42 31,0 0-31,0 0 0,21 0 0,-21 22 15,-1-22-15,1 21 0,21 1 0,-21-1 16,21 0-16,-21 1 0,21-1 16,-21 0-16,21 1 0,0-1 0,0 0 15,0-21-15,0 1 0,0 20 0,0-21 16,0 0-16,0 0 16,21-21-16,0 0 0,0 0 15,0 0-15,1 0 16,-1 0-16,-21-21 0,21 0 15,0 0-15,-21 0 0</inkml:trace>
  <inkml:trace contextRef="#ctx0" brushRef="#br0" timeOffset="209463.42">15113 12785 0,'0'0'0,"-21"0"0,0 0 0,-1 0 0,1 0 15,42 0 16,22 0-31,-22 0 0,21 0 16,-21 0-16,22 0 0,-1 0 16,0 0-16,1 0 0,-1 0 0,22-21 15,-22 21-15,0 0 0,1-22 16,-22 22-16,21-21 0,-21 21 0</inkml:trace>
  <inkml:trace contextRef="#ctx0" brushRef="#br0" timeOffset="209768.24">15960 12679 0,'0'0'0,"0"-21"0,0 0 15,0-1 1,-22 22 0,1 0-16,0 0 15,0 0-15,0 0 0,0 0 16,-1 22-16,1-22 0,0 21 0,0 0 15,0 21-15,21-21 0,-21 22 16,-1-22-16,22 21 0,-21 1 0,21-22 16,0 21-16,0-21 0,0 0 0,0 22 15,0-22-15,0 0 0,21 0 16,1-21-16,-1 21 0,0 1 0,21-22 16,1 0-16,-22 0 0,42 0 0,-20 0 15,-1 0-15,0 0 0,1-22 16,20 1-16,-21 0 0,1 0 15,-1 0-15</inkml:trace>
  <inkml:trace contextRef="#ctx0" brushRef="#br0" timeOffset="210251.96">16552 12531 0,'0'0'0,"0"-43"0,0 22 16,0-21-16,0 21 0,0 0 16,-21 21-16,0 0 0,0 0 15,0 0-15,-1 0 0,1 21 16,0 21-16,0-21 0,21 0 15,0 22-15,-21-1 0,21 0 0,-21 1 16,21-1-16,0 22 0,0-22 16,0 0-16,0 1 0,0-1 15,0 0-15,0-21 0,-22 22 0,22-22 16,0 0-16,-21 0 0,21 0 16,0 1-16,-21-22 15,21-22 1,0 1-1,0 0-15,0 0 0,0-21 16,0 20-16,21 1 0,-21-21 0,21 21 16,1-22-16,-1 22 0,21 0 15,-21-21-15,0 21 0,22-1 0,-22 22 16,21-21-16,1 0 0,-22 21 0,21 0 16,-21 0-16,0 0 15,1 21-15,-1 0 0,0 1 0,0-1 16,0 0-16,-21 21 0,0-21 0,0 1 15,0 20-15,0-21 0,0 0 16,0 0-16,0 22 0,-21-43 0,0 21 16,0 0-16,21 0 0,-21 0 15,-1-21-15,44 0 32,-1-21-32,-21 0 15,21 0-15,0 0 0,21 0 16</inkml:trace>
  <inkml:trace contextRef="#ctx0" brushRef="#br0" timeOffset="210477.83">17145 12785 0,'0'21'32,"0"0"-17,-21 0-15,21 0 0,-21 1 0,21-1 16,0 0-16,-22 0 0,22 21 0,0-20 15,0-1-15,0 0 16,0 0-16,0 0 0,-21 0 16,21 1-1,0-44 1,21 1 0,-21 0-16</inkml:trace>
  <inkml:trace contextRef="#ctx0" brushRef="#br0" timeOffset="210658.73">17187 12573 0,'-21'0'0,"42"0"0,-63 0 15,21 0 1,0 0-16,21 21 47,0 0-47,21-21 15,0 0-15,-21 22 0,21-22 0,21 0 16</inkml:trace>
  <inkml:trace contextRef="#ctx0" brushRef="#br0" timeOffset="211163.79">17653 12764 0,'-21'0'31,"21"21"-15,0 0-16,0 0 0,0 0 15,0 0-15,0 1 0,0-1 16,0 0-16,-21 21 0,21-21 16,0 1-16,0-1 0,-22-21 0,22 21 15,0 0-15,0 0 0,-21 0 16,0-21-1,21-21 17,0 0-17,0 0-15,0 0 0,0 0 16,21-22-16,0 22 0,1-21 0,-1 21 16,0-22-16,0 22 0,0-21 15,22 21-15,-22-1 0,21 1 0,0 0 16,-20 0-16,20 21 0,0 0 0,-21 0 15,22 0-15,-22 0 0,21 21 16,-21 0-16,1 0 0,-1 1 0,-21-1 16,0 21-16,21-21 0,-21 22 0,21-22 15,-21 0-15,0 21 0,0-21 16,0 1-16,0-1 0,0 0 16,0 0-16,-21 0 0,0 0 0,0-21 15,21 22-15,-22-22 0,1 0 16,42 0 15,1 0-31,-1 0 0</inkml:trace>
  <inkml:trace contextRef="#ctx0" brushRef="#br0" timeOffset="211896.15">18881 12891 0,'0'0'0,"0"-22"0,0 1 0,0 0 15,0 0-15,-22 0 16,1 21-16,0-21 0,0 21 0,0 0 16,0-22-16,-1 22 0,1 0 0,0 0 15,0 0-15,-21 22 0,20-1 16,1 0-16,-21 0 0,21 0 0,0 0 16,-1 1-16,1 20 0,21-21 0,0 0 15,-21 0-15,21 22 0,0-22 16,0 0-16,21 0 0,-21 0 15,21-21-15,22 0 0,-22 22 0,0-22 16,0 0-16,22 0 16,-22 0-16,21 0 0,-21 0 0,22-22 15,-22 1-15,0 21 0,0-21 0,0 0 16,-21 0-16,21 0 0,-21-1 16,22 22-16,-22-21 0,0 0 0,0 0 15,0 0-15,0 42 47,-22-21-47,22 21 0,-21 0 0,21 22 16,-21-22-16,0 0 0,0 21 15,21 1-15,0-1 0,-21 0 16,-1 1-16,22-1 0,0 0 0,0 22 0,-21-1 16,21 1-16,0-1 15,0 1-15,-21-1 0,21 1 0,0-1 16,0 1-16,0 20 0,0-20 0,0-1 15,0 1-15,0 21 0,0-22 0,0 1 16,0 20-16,0-20 0,0-1 16,0 1-16,0-1 0,0-20 0,0 20 15,0-21-15,0 1 0,0-1 0,0 0 16,-21 1-16,21-22 0,0 0 16,-21-21-16,0 0 0,-1 0 0,1 0 15,0 0-15,0 0 0,0-21 0,0 0 16,-22-22-16,22 22 0,-21-21 15,21 0-15,-22-22 0,1 22 16,21-22-16,-22 1 0,22-22 0,0 22 16,21-1-16,0 1 0,0-1 0,0 1 15,0 20-15,0-20 0,21 20 16,0 1-16,1-21 0,-1 20 0,0 1 16,0 0-16,21-1 0,-20 1 0,20 0 15,-21-1-15,21-20 0,1 20 16,-1 1-16,0 0 0,1-1 0,-1 1 15,0 0-15</inkml:trace>
  <inkml:trace contextRef="#ctx0" brushRef="#br0" timeOffset="212619.8">20426 12721 0,'42'0'31,"-21"0"-31,0 0 0,1 0 0,-1 0 16,21-21-16,-21 21 16,0-21-16,1 0 0,-1 21 0,0-21 15,0-1-15,0 1 0,-21 0 16,0 0-16,0 0 0,0 0 15,-21 21-15,0-22 0,-21 22 16,-1 0-16,1 0 0,0 0 0,-22 0 16,22 0-16,-1 0 0,-20 22 15,21-1-15,-1-21 0,22 21 0,0 0 16,-21 0-16,42 0 0,0 1 16,0-1-16,0 0 0,0 0 15,21 0-15,0 0 0,0 1 0,21-1 16,-20 21-16,20-21 0,-21 0 15,21 1-15,-20-1 0,20 0 0,0 0 16,-21 21-16,1-20 0,-1-1 0,0 0 16,0 0-16,-21 0 0,0 0 15,0 1-15,-21-1 16,0 0-16,0-21 0,-22 0 0,1 21 16,0-21-16,-1 0 0,-20 0 0,20 0 15,-20 0-15,21 0 0,-22-21 16,22 0-16,-1 21 0,1-21 0,0-1 15,-1 1-15,22 0 0,-21 0 0,21 0 16,21 0-16,-21-1 0,21 1 16,0 0-16,0 0 0,0 0 0,0 0 15,0-1-15,21 22 16,0 0-16,0 0 16,21 0-16,-20 0 0,20 0 0,-21 0 15,21 0-15,1 0 0,-1 0 0</inkml:trace>
  <inkml:trace contextRef="#ctx0" brushRef="#br0" timeOffset="212995.59">20701 12912 0,'0'21'16,"21"-21"-16,0 0 16,0 0-16,1 0 15,-1 0-15,0-21 16,0 0-16,0-1 0,22 22 0,-22-21 15,0 0-15,21 0 0,-21 0 16,1 0-16,-1-1 0,-21 1 0,0 0 16,21 0-16,-21 0 0,0 0 15,-21 21 1,0 0-16,-1 0 0,-20 0 0,21 21 16,-21-21-16,20 21 0,-20 0 0,0 0 15,21 22-15,-1-22 0,-20 0 16,21 21-16,0-21 0,0 1 0,21 20 15,0-21-15,0 0 0,0 0 0,0 1 16,0-1-16,0 0 16,21 0-16,0-21 0,0 21 0,0-21 15,0 0-15,1 0 0,20 0 0,-21 0 16,21 0-16,-20 0 0,20 0 16,0 0-16,-21-21 0,22 0 0,-1 0 15,0 0-15,-20-22 0,20 22 0</inkml:trace>
  <inkml:trace contextRef="#ctx0" brushRef="#br0" timeOffset="213264.26">21611 12171 0,'0'0'0,"0"-42"16,0-22 0,0 85-16,-21 0 15,0 22-15,0-22 0,-1 21 16,22 1-16,-21-1 0,0 0 0,21 1 15,0 20-15,-21-21 0,0 1 16,21 20-16,-21-20 0,21-1 0,0 21 16,0-20-16,-22-1 0,22 0 0,0 1 15,-21-22-15,21 21 0,0-21 16,0 1-16,0-1 0,0 0 0,0 0 16,21-21-1,1 0-15,-1 0 16,0-21-16,0 0 15</inkml:trace>
  <inkml:trace contextRef="#ctx0" brushRef="#br0" timeOffset="213652.04">21653 12827 0,'-21'0'31,"21"21"-31,21-21 31,1 0-31,-1 0 16,0 0-16,21 0 0,-21 0 0,22 0 16,-1 0-16,-21-21 0,22 0 15,-22 21-15,0-21 0,0 0 16,0 21-16,-21-22 0,0 1 0,0 0 16,0 0-16,0 0 0,-21 21 15,0 0-15,0 0 0,0 0 16,-1 0-16,-20 0 0,21 21 0,-21 0 15,20 0-15,-20 0 0,21 1 16,0-1-16,0 21 0,-1-21 0,22 22 16,0-22-16,0 0 0,0 0 0,0 0 15,0 0-15,0 1 0,43-1 16,-22 0-16,0-21 0,0 0 0,22 21 16,-22-21-16,21 0 0,-21 0 15,22 0-15,-1 0 0,0-21 16,-21 0-16,22 21 0,-1-21 0,-21-1 15,22 1-15,-22 0 0,21 0 0</inkml:trace>
  <inkml:trace contextRef="#ctx0" brushRef="#br0" timeOffset="214111.78">22310 12869 0,'63'-105'16,"-126"210"-1,126-232-15,-63 106 0,0 0 16,-21 21 0,0 0-16,0 21 0,21 0 15,0 1-15,-22-1 0,22 21 16,0-21-16,0 0 0,-21 1 15,21-1-15,0 0 0,0 21 16,0-21-16,0 1 0,-21-1 0,21 0 16,-21 0-16,0-42 62,21 0-62,0 0 0,0-1 16,0-20-16,0 21 0,21 0 0,-21-22 15,21 22-15,0-21 16,0 0-16,1 20 0,-1-20 0,21 21 0,0 0 16,-20 0-16,20-1 0,0 22 0,1 0 15,-1 0-15,0 0 16,1 0-16,-1 0 0,0 22 0,-21 20 16,1-21-16,-1 0 0,0 22 0,-21-1 15,0-21-15,0 21 0,0-20 16,0 20-16,0-21 0,-21 0 0,21 0 15,-21 1-15,-1-1 0,1 0 0,0-21 16,21 21-16,-21-21 0,0 0 16,0 21-16,42-42 47,0 0-47,0 21 0,0-21 0,0 0 15</inkml:trace>
  <inkml:trace contextRef="#ctx0" brushRef="#br0" timeOffset="214347.64">23199 12679 0,'0'0'15,"0"21"17,0 0-32,-22 0 15,22 1-15,-21 20 0,0-21 16,21 0-16,0 0 0,0 1 0,-21 20 15,21-21-15,0 0 0,-21 0 16,21 1-16,0-1 16,21-21-1,0 0 1,-21-21-16,21-1 0,0 22 16,-21-21-16</inkml:trace>
  <inkml:trace contextRef="#ctx0" brushRef="#br0" timeOffset="214680.45">23283 12467 0,'0'0'0,"0"-21"0,-21 21 16,0-21-16,0 21 0,0 0 15,-1 0-15,1 0 0,0 0 16,21 21-16,-21-21 0,21 21 0,0 0 16,0 1-1,21-22-15,0 0 16,0 0-16,1 0 0,-1 0 0,0 0 15,0 0-15,0 0 0,0 0 16,1-22-16,-22 1 16,0 0-16,0 0 0,0 0 15,0 0-15,0-1 16,-22 1-16,1 21 0,0-21 16,0 21-16,0 0 0,0 0 0,-1 0 15,1 0-15,0 0 0,0 21 16,21 0-16,0 1 0,-21-1 0,21 0 15,0 0-15,0 0 0,0 0 0,0 22 16,21-22-16,0 0 0,-21 0 16,21 0-16,22 22 0</inkml:trace>
  <inkml:trace contextRef="#ctx0" brushRef="#br0" timeOffset="-214413.51">23707 12764 0,'0'0'0,"-43"-43"32,22 43-32,21-21 0,-21 21 15,0 0-15,0 0 0,-1 21 16,1 0-16,21 1 0,-21-22 16,21 42-16,0-21 0,0 0 0,0 0 15,0 1-15,0 20 0,0-21 0,0 0 16,0 0-16,0 1 0,21-1 15,0 0-15,1-21 0,-1 21 0,0-21 16,0 0-16,0 21 0,0-21 16,1 0-16,20 0 0,-21 0 15,0 0-15,0-21 0,1 0 0,-1 0 16,0 0-16,0-1 0,0 1 0,0-21 16,-21 21-16,22-22 0,-22 1 15,21 0-15,-21 21 0,0-22 0,0 22 16,0 0-16,0 0 0,0 0 0,0 42 47,0 0-47,0 0 0,0 0 15,0 0-15,0 1 0,21-1 16</inkml:trace>
  <inkml:trace contextRef="#ctx0" brushRef="#br0" timeOffset="-213712.92">24405 12806 0,'0'0'0,"0"-64"31,-21 64-31,21 22 16,0-1-1,0 0-15,-21 0 0,21 0 0,0 0 16,0 22-16,0-22 15,0 0-15,-21 0 0,21 0 0,0 1 16,0-1-16,0 0 0,0 0 16,0 0-1,-22-21 1,22-21 0,-21 0-16,21 0 15,0 0-15,0-1 0,0-20 16,0 21-16,0 0 0,21-22 15,1 22-15,-1-21 0,0 21 16,0 0-16,0-22 0,0 22 0,1 0 0,20 21 16,-21-21-16,21 21 0,-20 0 15,-1 0-15,21 0 0,-21 0 16,0 21-16,1 0 0,-22 0 0,21 0 16,-21 22-16,21-22 0,-21 21 0,0-21 15,0 1-15,0 20 0,0-21 16,0 0-16,0 22 0,-21-22 0,0 0 15,-1 0-15,22 0 0,-21-21 16,0 0-16,0 0 16,0 0-1,21-21-15,-21 21 16,21-21-16,0 0 0,0 0 16,0-1-16,0 1 0,21 0 15,0 0-15,0-21 0,0 20 0,22-20 16,-22 21-16,21-21 0,0 20 15,22-20-15,-22 21 0,1 21 0,-1-21 16,0 21-16,1 0 0,-1 0 0,-21 21 16,0 0-16,0 0 0,1 0 15,-22 22-15,0-1 0,0 0 0,0 1 16,0-22-16,-22 21 0,1-21 0,0 22 16,0-22-16,0 0 0,0 0 15,-1 0-15,1 1 0,0-1 0,0-21 16,0 21-16,0-21 0,-1 21 0,1-21 15,0 0-15,0 0 16,0 21-16</inkml:trace>
  <inkml:trace contextRef="#ctx0" brushRef="#br0" timeOffset="-212472.78">2879 14224 0,'0'0'0,"0"21"0,0 0 32,21-21-17,0 0 1,21 0-16,-21 0 0,1-21 0,20 21 15,-21-21-15,21 0 0,1 0 0,-22 21 16,21-21-16,-21-1 0,1 22 16,-22-21-16,0 0 0,0 0 0,0 0 15,-22 0-15,1 21 16,0-22-16,-21 22 0,-1 0 0,-20 0 16,21 0-16,-22 0 0,22 0 15,-22 0-15,1 22 0,20-22 0,1 21 16,-21-21-16,20 21 15,22 0-15,0-21 0,0 21 0,21 0 16,0 1-16,21-1 0,0 0 16,21 0-16,1 0 0,-1 0 15,22 1-15,-1 20 0,1-21 0,-1 21 16,1 1-16,-1-22 0,-21 21 16,22-21-16,-22 22 0,22-22 0,-43 21 15,0-21-15,0 22 0,-21-22 16,0 0-16,0 0 0,-42 0 0,21 1 15,-22-1-15,1 0 0,0-21 16,-22 21-16,22-21 0,-22 0 0,1 0 16,-1 0-16,1 0 0,-1 0 15,22 0-15,-21-21 0,20 0 16,1 0-16,0-1 0,20 1 0,1 0 16,0-21-16,21-1 0,0 22 15,21-21-15,0 0 0,22-1 0,-1 1 16,0 21-16,1-22 0,20 22 15,1 0-15,-1 0 0</inkml:trace>
  <inkml:trace contextRef="#ctx0" brushRef="#br0" timeOffset="-212140.38">3768 14266 0,'0'-21'16,"-22"21"-1,1 0-15,0 0 0,21 21 16,-21 1-16,21 20 0,0-21 0,0 21 16,0 1-16,0 20 0,0-20 15,0 20-15,0 1 0,0-1 0,0 1 16,0-1-16,21 22 0,-21-22 16,0 22-16,0 0 0,0-1 0,0 1 15,0 0-15,0-22 0,0 22 0,0-22 16,0 22-16,-21-22 0,0 1 15,0-22-15,21 22 0,0-22 16,0 0-16,-22-20 0,22-1 0,0-42 31,0-1-31,0 1 0,0-21 16,0 0-16,22-1 0,-22 1 16,0-22-16,0 1 0,21-1 0</inkml:trace>
  <inkml:trace contextRef="#ctx0" brushRef="#br0" timeOffset="-211848.55">3662 14753 0,'0'0'0,"-21"-42"0,-1 0 16,22-1-16,0 22 0,0-21 15,0-1-15,0 22 0,0-21 0,0 21 16,0-22-16,22 22 0,-1 0 16,0 0-16,21 0 0,-21 0 0,22 21 15,-1 0-15,0 0 0,-20 0 0,20 21 16,0 0-16,-21 0 0,1 0 15,-1 0-15,0 22 0,-21-22 0,0 21 16,0 1-16,0-22 0,-21 21 16,0-21-16,-22 0 0,22 1 0,-21 20 15,21-21-15,-22-21 0,22 21 0,-21 0 16,21-21-16,-22 22 16,22-22-16,0 0 0,21-22 31,21 1-16,0 0-15,0 0 0</inkml:trace>
  <inkml:trace contextRef="#ctx0" brushRef="#br0" timeOffset="-211471.77">4000 14563 0,'0'21'0,"22"-21"15,-1 0-15,0 0 31,0 0-31,0 0 0,0 0 16,1-21-16,-1 21 0,21-21 16,-21-1-16,0 1 0,22 0 0,-1 0 15,-21 0-15,22 0 0,-22-1 0,0 22 16,0-21-16,-21 0 0,0 0 16,0 0-16,-21 21 15,0 0-15,0 0 0,-22 0 16,22 0-16,0 21 0,-21 0 15,20 0-15,1 0 0,0 22 0,0-22 0,0 21 16,21-21-16,-21 22 0,21-22 16,0 0-16,0 21 0,0-20 15,0-1-15,21 0 0,-21 0 0,21 0 16,0-21-16,0 21 0,22-21 16,-22 0-16,0 0 0,21 0 0,1 0 15,-22 0-15,21 0 0,0-21 16,1 21-16,-1-21 0,0 0 0,1 0 15,-22 0-15,21-1 0</inkml:trace>
  <inkml:trace contextRef="#ctx0" brushRef="#br0" timeOffset="-211123.74">4805 14436 0,'0'21'31,"21"-21"-16,0 0 1,0 0-16,0 0 0,1-21 0,-1 21 16,0-21-16,0-1 0,0 22 15,-21-21-15,21 0 0,-21 0 16,0 0 0,-21 21-16,0 0 0,0 0 0,-21 0 15,20 0-15,-20 0 0,21 0 0,-21 21 16,20 0-16,1 0 15,-21 0-15,21 1 0,0-1 0,21 21 16,0-21-16,0 0 0,0 22 0,0-22 16,0 0-16,0 0 0,0 0 15,42 1-15,-21-1 0,0 0 0,0-21 16,22 21-16,-22-21 0,21 0 16,1 0-16,-1 0 0,-21 0 0,21 0 15,1 0-15,-1-21 0,22 21 0</inkml:trace>
  <inkml:trace contextRef="#ctx0" brushRef="#br0" timeOffset="-210608.04">5948 14372 0,'0'0'0,"0"-21"0,0 0 16,0 0-16,0 0 0,-21 21 15,-1-22-15,1 22 0,0 0 16,0-21-16,-21 21 0,-1 0 0,1 0 15,0 0-15,-1 0 0,1 0 0,0 21 16,-1 1-16,1-1 0,0 0 16,20 21-16,-20-21 0,21 22 0,0-1 15,0-21-15,-1 22 0,22-1 0,0-21 16,0 21-16,0-20 0,0-1 16,0 0-16,0 0 0,22 0 15,-1-21-15,0 0 0,21 21 0,-21-21 16,22 0-16,-1 0 0,0 0 15,1-21-15,-1 21 0,0-21 0,1 0 16,-22 0-16,21 0 0,1-1 0,-1 1 16,-21-21-16,21 0 0,-20-1 15,-1 1-15,0 0 0,0-1 0,-21-20 16,21 20-16,-21 1 0,21-21 0,-21 20 16,0 1-16,0-22 0,0 43 15,0-21-15,-21-43 16,0 85-1,21 21-15,-21 1 0,0-1 16,0 21-16,21-21 0,0 22 0,-22-1 16,22 21-16,0-20 0,0-1 15,0 22-15,0-22 0,0 0 0,0 22 16,0-22-16,22-21 0,-1 22 0,-21-1 16,21-21-16,0 0 0,0 0 15,0-21-15,22 0 0,-22 0 0,0 0 16,0 0-16,22 0 0,-22 0 0</inkml:trace>
  <inkml:trace contextRef="#ctx0" brushRef="#br0" timeOffset="-209749.41">7260 14161 0,'0'0'16,"0"-22"-16,0 44 31,0-1-15,0 0-16,0 21 0,0-21 0,0 22 15,-21-22-15,21 21 0,-21 1 16,21-22-16,0 21 0,0-21 0,0 22 16,0-22-16,-21 0 0,21 0 0,0 0 15,0 0-15,0 1 16,21-22 0,-21-22-16,21 1 15,0 0-15,-21 0 0,21 0 16,0 0-16,1-1 0,-22 1 0,21 0 15,0 0-15,0 0 0,-21 0 0,21-1 16,0 22 0,1 0-16,-1 0 15,-21 22-15,0-1 0,0 0 0,21 0 16,-21 0-16,0 22 0,21-22 16,-21 0-16,0 0 0,0 0 0,21 0 15,-21 1-15,21-1 0,1-21 0,-22 21 16,21-21-16,0 0 0,0 0 15,0 0-15,0 0 0,1 0 0,20 0 16,-21 0-16,21-21 0,1 21 0,-22-21 16,21-1-16,1-20 0,-22 21 15,21-21-15,-21 20 0,0-20 0,1 0 16,-1-22-16,-21 22 0,0 0 16,0-1-16,0 1 0,0 0 15,-21 20-15,-1-20 0,1 21 0,-21 0 16,21 0-16,0-1 0,-22 22 0,22 0 15,-21 0-15,21 0 0,-1 0 16,1 22-16,0-1 0,0 0 0,0 21 16,21-21-16,0 1 0,0 20 0,0-21 15,0 21-15,0-20 0,0 20 16,21-21-16,0 0 0,0 22 0,0-43 16,1 21-16,20 0 0,-21-21 15,21 0-15,1 0 0,-22 0 0</inkml:trace>
  <inkml:trace contextRef="#ctx0" brushRef="#br0" timeOffset="-209501.55">8509 14161 0,'0'0'0,"-21"0"31,0 0-31,21 21 0,-22 0 16,22 0-16,-21 0 0,21 0 15,-21 22-15,21-22 0,0 0 0,0 0 16,0 22-16,0-22 0,-21 0 0,21 0 16,0 0-16,0 0 15,0 1-15,0-1 0,21-21 32,-21-21-17,21-1-15,0 1 0</inkml:trace>
  <inkml:trace contextRef="#ctx0" brushRef="#br0" timeOffset="-209140.99">8467 13843 0,'0'0'0,"-22"0"0,1 0 0,0 0 16,0 0-16,0 21 15,0 0-15,21 1 16,0-1-16,0 0 15,0 0-15,21 0 0,0-21 16,0 0-16,0 0 0,0 0 0,1 0 16,-1 0-16,0 0 0,0 0 15,0 0-15,0 0 0,-21-21 0,22 0 16,-22 0-16,0 0 16,0-1-16,-22 22 15,1-21-15,21 0 0,-21 21 0,0-21 0,0 21 16,0 0-16,-1 0 0,1 0 0,0 0 15,0 21 1,21 0-16,0 0 0,0 1 16,0 20-16,0-21 0,0 0 0,0 0 15,0 1-15,21 20 0,-21-21 16,21 0-16,0 0 0,22-21 0,-22 22 16,0-22-16,21 0 0,1 21 0</inkml:trace>
  <inkml:trace contextRef="#ctx0" brushRef="#br0" timeOffset="-208865.15">9271 13822 0,'0'0'0,"-21"0"0,0 0 16,-1 0-16,1 0 15,21 21-15,-21 0 0,0 0 0,0 1 16,21-1-16,0 21 0,0-21 0,-21 22 15,21-22-15,-22 21 0,22-21 16,0 22-16,0-1 0,0 0 0,0-21 16,0 22-16,-21-22 0,21 21 0,0-21 15,0 1-15,0-1 16,0 0-16,0 0 0,0 0 16,0-42 15,0 0-31</inkml:trace>
  <inkml:trace contextRef="#ctx0" brushRef="#br0" timeOffset="-208248.5">8742 14224 0,'-21'0'0,"42"0"0,-21 0 31,21 0-31,0 0 16,0 0-16,22 0 0,-1 0 0,0 0 15,1 0-15,20 0 0,-21 0 0,1-21 16,20 21-16,-20-21 0,20 21 16,-21-21-16,1-1 0,-1 1 0,-21 0 15,22 0-15,-22 21 0,0-42 0,0 20 16,-21 1-16,0 0 0,0 0 16,0 0-16,0-22 0,0 22 0,-21 21 15,0-21-15,0 0 0,-1 21 16,1 0-16,21 21 15,-21 0-15,21 0 0,0 22 0,0-22 16,0 21-16,0-21 0,0 22 16,0-22-16,0 21 0,0 1 15,0-22-15,0 21 0,0 0 0,0-20 16,0 20-16,0-21 0,0 21 0,0-20 16,0-1-16,0 0 0,0 0 15,0 0-15,0 0 0,0-42 47,0 0-47,0 0 0,0 0 16,0 0-16,0-22 0,0 22 0,21 0 15,0-21-15,1 20 0,-1-20 16,0 21-16,21 0 0,-21 0 16,22-1-16,-1 1 0,-21 21 0,22 0 15,-1 0-15,-21 0 0,21 0 16,-20 21-16,20-21 0,-21 22 0,0-1 15,-21 21-15,0-21 0,0 0 0,0 1 16,0 20-16,0-21 0,0 0 0,0 0 16,0 22-16,-21-22 0,0 0 15,0-21-15,0 21 0,21 0 0,21-42 47</inkml:trace>
  <inkml:trace contextRef="#ctx0" brushRef="#br0" timeOffset="-207507.92">11917 14351 0,'0'0'0,"21"-21"32,0 21-32,0-21 0,0 0 15,1 21-15,20-22 0,-21 1 0,0 0 16,0 0-16,1 21 0,-1-21 0,-21 0 16,0-1-16,0 1 15,0-21-15,0 21 0,-21 0 0,-22-1 16,22 1-16,-21 0 0,-1 0 0,1 21 15,0 0-15,-1 0 0,-20 0 16,21 0-16,-1 0 0,1 21 0,0 0 16,-1 0-16,22 1 0,-21 20 0,21 0 15,-1-21-15,22 22 0,0-1 16,-21 0-16,21 1 0,0-1 0,0 0 16,0-20-16,0 20 0,21-21 0,1 0 15,-1 0-15,0 1 0,0-22 16,21 0-16,-20 0 0,20 0 0,0 0 15,-21 0-15,22 0 0,-1-22 16,0 22-16,1-21 0,-1 0 16,0-21-16,-20 21 0,20-1 0,0-20 15,-21 21-15,1-21 0,-1 20 0,-21-20 16,0 21-16,21-21 0,-21 20 16,0 1-16,0 0 0,0 0 0,0 42 31,-21 0-31,21 0 15,0 1-15,0-1 0,0 21 16,0-21-16,0 0 0,0 1 0,0 20 0,0-21 16,21 0-16,-21 0 0,21 1 15,0-1-15,0-21 0,22 21 16,-22-21-16,0 0 0,21 0 0,-20 0 16,-1 0-16,21 0 0,-21-21 15,22 0-15</inkml:trace>
  <inkml:trace contextRef="#ctx0" brushRef="#br0" timeOffset="-207225.08">12700 13991 0,'0'0'15,"0"-21"-15,0 0 0,-21 21 16,21 21 0,0 0-16,-21 0 0,21 1 0,0 20 15,0-21-15,-22 21 16,22 1-16,0-1 0,0 0 0,0 1 15,0 20-15,0-20 0,0 20 0,0-21 16,0 22-16,0-1 0,0-20 16,0 20-16,0 1 0,0-22 0,0 22 15,0-22-15,0 21 0,0-20 0,0-1 16,0 0-16,0 1 0,0-1 0,-21-21 16,21 0-16,0 1 0,0-1 15,0-42 1,0-1-1,0 1-15,21 0 0</inkml:trace>
  <inkml:trace contextRef="#ctx0" brushRef="#br0" timeOffset="-206897.05">12636 14309 0,'0'0'15,"0"-43"-15,0 1 0,0 0 0,-21 21 0,21-1 16,0-20-16,0 21 0,0 0 15,0 0-15,21-1 0,22 1 16,-22 0-16,0 21 0,21 0 16,1 0-16,-22 0 0,21 0 15,1 0-15,-1 21 0,0 0 0,-21 1 16,22-1-16,-22 21 0,0-21 0,-21 0 16,0 22-16,0-22 0,0 21 15,-21-21-15,0 1 0,-22 20 0,22-21 16,-21 0-16,0 0 0,-1 1 0,22-22 15,-21 21-15,21-21 0,-22 0 16,22 21-16,0-21 0,0 0 0,21-21 31,0 0-15,21-1-16,0 1 0,0 21 0,22-21 16,-22 0-16,21 0 0</inkml:trace>
  <inkml:trace contextRef="#ctx0" brushRef="#br0" timeOffset="-206585.23">13483 13949 0,'0'0'0,"0"-21"0,-21 21 16,0 0 0,0 21-16,21 0 0,0 0 15,-22 0-15,22 1 0,-21 20 16,21 0-16,0 1 0,0-1 0,0 21 15,0-20-15,0 20 0,0 1 0,0-1 16,0-20-16,0 20 0,0-21 16,0 22-16,0-22 0,0 22 0,0-22 15,0 0-15,-21 1 0,21-1 0,-21 0 16,21-20-16,-21 20 0,21-21 16,-21 0-16,21 0 0,0 1 15,0-44 1,0 1-1,21 0-15,0-21 0,0 21 0,-21-22 16,21 22-16</inkml:trace>
  <inkml:trace contextRef="#ctx0" brushRef="#br0" timeOffset="-206273.01">13398 14182 0,'-21'-21'0,"42"42"0,-42-85 15,21 43-15,0-21 0,0 21 16,0-1-16,0 1 0,0 0 15,21 0-15,1 21 0,-1-21 0,0 21 16,0 0-16,21 0 0,1 0 16,-22 0-16,21 0 0,-21 0 0,22 21 15,-1 0-15,-21 0 0,0 0 0,22 22 16,-22-22-16,-21 0 16,0 21-16,0 1 0,0-22 0,0 21 15,-21-21-15,0 1 0,-1 20 0,1-21 16,-21 0-16,21 0 0,-22-21 15,1 22-15,21-1 0,-21-21 0,20 0 16,1 21-16,0-21 0,0 0 0,0 0 16,21-21-1,21 21-15,-21-21 16,21-1-16,21 1 0,-20 0 0,-1-21 16,21 21-16</inkml:trace>
  <inkml:trace contextRef="#ctx0" brushRef="#br0" timeOffset="-205781.3">14203 13631 0,'0'0'0,"0"-42"15,0 0 1,0 21-16,-21 21 16,21 21-16,-22 0 15,22 21-15,-21-21 0,21 22 16,0-22-16,0 21 0,0 1 0,-21 20 15,21-21-15,0 1 0,-21-1 0,21 0 16,0 1-16,0-1 0,-21 0 16,21 1-16,0-22 0,0 21 15,0 1-15,0-22 0,0 21 0,0-21 16,21 0-16,-21 1 0,21-1 16,0 0-16,0-21 0,1 0 0,-1 0 15,0 0-15,0 0 0,0 0 0,0 0 16,1-21-16,-1 0 0,0-1 15,21 1-15,-21 0 0,-21 0 0,22-21 16,-1 20-16,0-20 0,-21 21 0,21 0 16,-21 0-16,0-1 0,0 1 0,0 42 47,0 1-47,0-1 15,0 0-15,0 0 16,0 0-16,0 0 0,0 1 15,0-1-15,0 0 16,21-21 0,0 0-1,-21-21-15,0 0 0,22 21 16,-22-22-16,21 1 0</inkml:trace>
  <inkml:trace contextRef="#ctx0" brushRef="#br0" timeOffset="-205601.4">14584 13907 0,'0'-22'0,"0"44"0,-21-44 0,-1 22 16,1 0-16,0 0 0,0 0 15,0 0 1,21 22 0,21-22-1,0 0-15,0 21 16,0-21-16,1 0 0,-1 0 0,0 0 15,21 0-15</inkml:trace>
  <inkml:trace contextRef="#ctx0" brushRef="#br0" timeOffset="-205284.59">15240 13949 0,'0'0'0,"-42"-42"15,20 42 1,1 0-16,0 0 0,0 0 16,0 0-16,0 0 0,-1 0 0,1 0 15,0 21-15,-21 0 0,21 0 0,-1 0 16,1 0-16,21 1 16,-21 20-16,0-21 0,21 0 0,-21 22 15,21-22-15,0 21 0,0-21 0,0 0 16,0 22-16,0-22 0,0 0 15,21 0-15,0 0 0,0 1 0,0-1 16,1-21-16,20 21 0,-21-21 0,21 21 16,-20-21-16,20 0 0,0 0 15,1 0-15,-1 0 0,21 0 0,-20-21 16,-1 0-16,0 0 0</inkml:trace>
  <inkml:trace contextRef="#ctx0" brushRef="#br0" timeOffset="-204804.52">15854 14055 0,'0'0'0,"0"-21"16,0-1-16,0 1 0,0 0 0,0 0 16,0 0-16,-21 21 0,-1 0 15,1 0-15,0 0 0,0 0 16,0 0-16,-22 0 0,22 0 0,0 21 16,0 0-16,-21 0 0,20 0 0,1 22 15,0-22-15,21 0 0,0 21 16,-21-20-16,21 20 0,0-21 0,0 0 15,0 22-15,0-22 0,0 0 0,0 0 16,21 0-16,-21 0 0,21 1 16,0-22-16,1 0 0,-1 0 15,0 0-15,0 0 0,0 0 16,0-22-16,1 22 0,-1-21 16,0 0-16,0 0 0,-21 0 15,21 0-15,0-22 0,-21 22 0,22-21 16,-22 21-16,21-1 0,-21 1 0,21-21 15,-21 21-15,0 0 16,0 42 0,0 0-16,0 0 0,0 0 15,0 0-15,-21 1 0,21-1 16,0 21-16,0-21 0,0 0 16,0 1-16,0-1 0,0 0 0,0 0 15,21 0-15,0 0 0,0 1 16,0-22-16,1 21 0,-1-21 0,21 0 15,-21 0-15,0 0 0,22 0 0,-22 0 16,0 0-16,21-21 0,-20 21 16,20-22-16,-21 1 0,21 0 0,1 0 15,-22-21-15</inkml:trace>
  <inkml:trace contextRef="#ctx0" brushRef="#br0" timeOffset="-203563.61">16616 13631 0,'0'0'0,"0"-42"15,0 21-15,0 0 0,0 0 0,0-1 16,-21 22-16,-1 0 0,1 22 16,0-1-16,0 0 15,0 21-15,0-21 0,-1 22 0,22-1 16,0 0-16,-21 1 0,21 20 0,0-20 16,0-1-16,0 0 0,0 1 15,0-1-15,0 0 0,0 1 0,0-1 16,0-21-16,0 21 0,0-20 0,21 20 15,-21-21-15,0 0 16,22 0-16,-1 1 0,0-22 16,0 21-16,0-21 0,0 0 15,1 0-15,-1-21 0,21 21 16,-21-22-16,0 1 0,1 0 0,-1 0 16,0 0-16,0-22 0,0 22 0,0 0 15,1-21-15,-1 21 0,-21-22 16,21 22-16,0 0 0,-21 0 0,21 0 15,-21 42 17,0 0-32,-21 0 0,21 0 15,0 22-15,-21-22 0,21 0 0,0 0 16,0 0-16,0 0 0,0 22 16,0-22-16,0 0 0,21 0 15,-21 0-15,21 1 0,0-22 16,1 0-16,-1 0 0,0 0 15,0 0-15,0 0 0,0 0 16,22 0-16,-22 0 0,21-22 0,-21 1 16,1 0-16,20 0 0,0-21 0,-21 20 15,22 1-15,-22 0 0,21 0 16,-21 0-16,1 0 0,-1-1 0,-21 44 47,-21-1-47,-1 0 0,22 0 0,-21 0 15,21 0-15,0 1 16,0-1-16,0 0 0,0 0 16,0 0-16,0 0 0,0 1 15,21-22 1,1 0-16,-1 0 0,0 0 16,0 0-16,-21-22 15,21 22-15,-21-21 0,21 0 0,-21 0 16,0 0-16,0 0 0,0-1 0,0-20 15,0 21-15,0 0 16,0 0-16,0-1 0,-21 22 0,0-21 0,0 21 16,0-21-1,0 21 1,42 0 0,0-21-16,0 21 15,0 0-15,0 0 0,22-21 16,-22 21-16,21 0 0,1 0 0,-22 0 15,21 0-15,-21 0 0,22 0 0,-22 0 16,21 0-16,-21 21 0,0-21 16,1 21-16,-22 0 0,0 0 0,0 1 15,0-1-15,0 0 0,0 0 16,0 0-16,0 0 0,0 1 0,0-1 16,0 0-16,0 0 0,0 0 15,0 0-15,0 1 0,0-1 16,-22-21-16,22 21 0,-21-21 31,21-21-15,0 0-16,0-1 15,0 1-15,0 0 16,0 0-16,0 0 0,0 0 0,0-22 16,21 22-16,-21-21 0,22 21 0,-1-22 15,21 22-15,-21-21 0,0 21 16,22-22-16,-1 22 0,0 0 15,1 21-15,-1-21 0,0 21 0,1 0 16,-1 0-16,0 21 0,-20-21 16,20 21-16,-21 21 0,0-20 0,-21-1 15,0 21-15,21-21 0,-21 22 0,22-22 16,-22 21-16,0-21 0,0 22 0,0-22 16,0 0-16,0 0 0,0 0 15,0 0-15,0 1 0,0-1 0,-22-21 16,22 21-16,-21-21 0,0 0 15,0 0 1,0-21 0,21 0-16,0-1 0</inkml:trace>
  <inkml:trace contextRef="#ctx0" brushRef="#br0" timeOffset="-203324.72">18140 13674 0,'0'0'0,"-21"-21"0,-64-1 31,64 22-31,0 0 0,-1 0 0,1 0 16,0 0-16,21 22 47,21-22-32</inkml:trace>
  <inkml:trace contextRef="#ctx0" brushRef="#br0" timeOffset="-203117.08">16658 13843 0,'0'0'0,"0"21"0,0 0 16,21-21-16,0 0 0,1 0 15,-1 0-15,0 0 0,21 0 16,1 0-16,-22 0 0,21 0 0,0 0 16,1-21-16,-1 21 0,0 0 0,1-21 15,-1 21-15,-21-21 0,22 21 16,-1-21-16</inkml:trace>
  <inkml:trace contextRef="#ctx0" brushRef="#br0" timeOffset="-202376.39">20553 13949 0,'0'0'0,"21"0"31,0 0-31,0 0 16,0-21-16,1 21 0,-1 0 16,0-21-16,0 21 0,0-22 0,22 1 15,-22 21-15,0-21 0,0 0 16,0 0-16,0 0 15,-21-1-15,0 1 0,0 0 0,-21 0 16,0 0-16,0 21 0,-21 0 16,-1 0-16,1 0 0,-22 0 15,22 0-15,-21 21 0,20-21 0,-20 21 16,20 0-16,1 0 0,21 1 0,-21-1 16,20 0-16,22 0 0,0 0 15,0 0-15,0 1 0,22-1 0,20 0 16,0 0-16,1 0 0,-1 0 0,21 22 15,1-22-15,-1 0 0,1 0 16,-1 22-16,-20-22 0,20 0 16,-20 21-16,20-21 0,-42 22 0,0-22 15,1 21-15,-22-21 0,0 22 16,0-22-16,0 0 0,-43 0 0,22 0 16,-21 1-16,-22-22 0,22 21 0,-22-21 15,-20 0-15,20 0 0,1 0 16,-22 0-16,22 0 0,-1 0 0,22 0 15,-22-21-15,22-1 0,21 1 0,-22 0 16,22 0-16,0 0 0,0 0 16,21-22-16,0 22 0,0 0 0,0-21 15,21 20-15,0 1 0,0 0 0,1 0 16,20 0-16,0 21 16,1-21-16,-1 21 0,21-22 0,-20 22 15,20 0-15,-20 0 0,20-21 0</inkml:trace>
  <inkml:trace contextRef="#ctx0" brushRef="#br0" timeOffset="-202028.18">21272 14055 0,'22'-21'31,"-22"42"-15,0 0-16,0 0 15,0 0-15,0 0 0,0 1 16,0 20-16,0 0 0,0 1 0,0-1 16,0 0-16,0 1 0,0-1 15,0 21-15,0-20 0,0 20 0,0-20 16,0 20-16,0-21 0,0 22 0,0-22 16,0 22-16,0-1 0,-22-20 15,22 20-15,-21-21 0,0 22 0,0-22 16,0 22-16,0-22 0,-22 0 0,22 1 15,0-22-15,0 21 0,0-21 0,-1 1 16,22-1-16,0-42 31,0-1-15,22 1-16,-1 0 0,0-21 16</inkml:trace>
  <inkml:trace contextRef="#ctx0" brushRef="#br0" timeOffset="-201685.38">21272 14584 0,'0'-64'0,"0"128"0,0-191 0,0 85 16,0-22-16,0 22 0,0 21 0,0-22 15,0 1-15,22 21 0,-1 0 16,-21-1-16,21 1 0,0 0 16,0 0-16,22 0 0,-1 21 0,-21 0 15,21-21-15,22 21 0,-22 0 16,1 0-16,-1 21 0,0 0 0,1 0 15,-22 0-15,0 22 0,0-22 0,-21 21 16,0 0-16,0-20 0,0 20 16,-21 0-16,0-21 0,0 22 0,-22-22 15,1 0-15,21 0 0,-22 0 0,1-21 16,0 22-16,21-22 0,-22 0 16,22 0-16,0 0 0,0 0 0,0 0 15,-1 0-15,22-22 16,0 1-1,22 0-15,-1 0 0,0 0 16,0 0-16,0-1 0,22 1 0,-22 21 16,0-21-16,21 0 0,-21 0 15</inkml:trace>
  <inkml:trace contextRef="#ctx0" brushRef="#br0" timeOffset="-201308.59">21950 14266 0,'21'0'16,"-42"0"-16,63 0 0,-21 0 15,0 0 1,1 0-16,-1 0 16,0 0-16,0 0 15,0 0-15,0 0 0,1-21 16,-1 21-16,0-21 0,0 21 0,0-21 16,0 0-16,1 0 0,-1 21 0,-21-22 15,21 1-15,-21 0 16,0 0-16,-21 21 15,0 0-15,-1 0 0,1 0 16,0 0-16,0 21 0,-21 0 16,20 0-16,1 1 0,0-1 0,0 0 15,21 0-15,0 0 0,-21 0 16,21 22-16,0-22 0,0 0 16,0 0-16,0 0 0,0 1 0,0-1 15,21-21-15,0 21 0,0-21 16,0 0-16,1 0 0,-1 21 0,0-21 15,0 0-15,0 0 0,22 0 0,-22 0 16,21-21-16,-21 0 0,0 21 16,22-21-16,-22-1 0,0 1 0,0 21 15</inkml:trace>
  <inkml:trace contextRef="#ctx0" brushRef="#br0" timeOffset="-200968.79">22585 14245 0,'-21'0'31,"42"0"0,0 0-31,0 0 16,0 0-16,0 0 0,1-21 15,-1 21-15,0 0 0,21-21 0,-21 21 16,1-21-16,20 21 0,-21-21 0,0-1 16,0 1-16,1 21 0,-1-21 15,-21 0-15,0 0 0,-21 21 16,-1 0-16,1 0 0,0 0 15,0 0-15,-21 0 16,20 21-16,-20-21 0,21 21 0,-21 0 0,20 0 16,-20 1-16,21-1 0,0 21 15,0-21-15,21 0 0,0 1 16,0-1-16,0 0 0,0 0 0,0 0 16,0 0-16,21 1 0,0-1 0,0-21 15,21 0-15,-20 0 0,20 0 16,0 0-16,22 0 0,-22 0 0,0 0 15,1 0-15,20 0 0,-20 0 0</inkml:trace>
  <inkml:trace contextRef="#ctx0" brushRef="#br0" timeOffset="-200404.55">23728 14182 0,'0'0'0,"0"-21"0,0-1 0,0 1 16,0 0-16,0 0 0,0 0 0,-21 0 15,-1-1-15,1 22 0,0 0 16,0 0-16,0 0 0,0 0 16,-1 0-16,-20 0 0,21 0 0,0 22 15,-22-1-15,22 0 0,0 0 16,-21 0-16,21 0 0,-1 1 0,1-1 16,0 0-16,0 21 0,21-21 0,-21 22 15,21-22-15,0 0 0,0 21 16,0-20-16,0-1 0,0 0 0,21 0 15,0 0-15,0 0 0,0-21 16,1 22-16,20-22 0,-21 0 16,0 0-16,0 0 0,1 0 15,20-22-15,-21 1 0,0 0 0,0 0 16,22 0-16,-22-22 0,0 22 0,0-21 16,0 0-16,22-1 0,-22 1 15,0-22-15,0 22 0,0-21 0,1-1 16,-1 1-16,-21-1 0,21 22 15,-21-22-15,21 22 0,-21 0 0,0-1 16,0 22-16,0 0 0,-21 21 16,0 0-1,0 21-15,-1 21 0,-20 1 0,21-1 16,21 0-16,-21 1 0,0 20 0,21-20 16,0-1-16,0 0 0,0 1 15,0-1-15,0 0 0,0 1 0,21-22 16,0 21-16,0 0 0,0-20 0,0-1 15,1 0-15,-1 0 0,0 0 16,0 0-16,21-21 0,-20 0 0,-1 0 16,0 0-16,0 0 0,21 0 0,-20 0 15,-1 0-15,0 0 0,0 0 16,0-21-16,0 21 0,1 0 16</inkml:trace>
  <inkml:trace contextRef="#ctx0" brushRef="#br0" timeOffset="-200169.01">24680 14436 0,'-21'0'78,"0"0"-62</inkml:trace>
  <inkml:trace contextRef="#ctx0" brushRef="#br0" timeOffset="-163432.86">11557 15812 0,'0'0'0,"21"-22"15,0 1-15,0 21 0,-21-21 16,22 0-16,-1 21 0,-21-21 0,0 0 16,21-1-16,-21 1 0,21 0 15,-21 0-15,0 0 0,0 0 16,0-1-16,-21 1 0,0 21 0,0 0 16,-1-21-16,1 21 15,0 0-15,-21 0 0,-1 0 0,1 21 16,0 0-16,-1 1 0,-20-1 0,21 0 15,-22 0-15,22 0 0,-1 22 16,1-22-16,0 21 0,21-21 0,-1 22 16,1-22-16,21 21 0,0-21 15,0 22-15,21-22 0,1 21 0,20-21 16,-21 0-16,21 22 0,1-22 16,-1 0-16,22 0 0,-22 22 0,0-22 15,22 0-15,-22 0 0,0 0 16,-20 0-16,20 1 0,-21-1 0,0 0 15,-21 0-15,0 0 16,0 0-16,-21 1 0,0-1 0,0-21 16,-22 21-16,1-21 0,-21 0 15,20 21-15,-20-21 0,20 0 16,-20 0-16,21 0 0,-22 0 0,22-21 16,-1 0-16,22 21 0,-21-21 15,21-1-15,0 1 0,-1 0 0,1 0 16,21 0-16,0 0 0,0-1 0,0 1 15,21 0-15,1 21 16,20 0-16,-21-21 0,21 21 0,1 0 16,-1-21-16,0 0 0,1 21 15</inkml:trace>
  <inkml:trace contextRef="#ctx0" brushRef="#br0" timeOffset="-162800.64">11938 15981 0,'0'0'0,"0"-21"16,0 0-16,-21 42 47,21 0-47,0 0 0,-21 0 0,21 0 16,-22 22-16,22-22 0,-21 21 15,21-21-15,0 22 0,0-22 16,0 0-16,0 21 0,0-20 15,0-1-15,0 0 0,21-21 0,-21 21 16,22 0-16,-1-21 0,0 0 0,21 0 16,-21 0-16,22 0 0,-22 0 15,21-21-15,1 0 0,-22 0 0,21 0 16,-21-1-16,22 1 0,-22 0 16,0-21-16,0 21 0,-21-22 0,0 22 15,21 0-15,-21 0 0,0-22 0,0 22 16,0 0-16,0 0 15,-21 42 17,21 0-32,0 22 0,0-22 15,0 21-15,0-21 0,0 22 0,0-1 16,0 0-16,0 1 0,0-1 16,0 21-16,0-20 0,0 20 0,0 1 15,0-1-15,0 1 0,21-1 16,-21 1-16,21-1 0,1 1 0,-22-22 15,0 22-15,21-1 0,-21-21 0,0 1 16,0-1-16,0 0 0,0 1 16,0-22-16,0 21 0,-21-21 0,-1 1 15,1-1-15,0-21 16,-21 0-16,-1 0 0,1 0 0,0 0 0,-22 0 16,22-21-16,-22-1 15,22 1-15,-21 0 0,20-21 0,1 21 16,0-22-16,20 22 0,-20-21 0,21-1 15,0 22-15,0-21 0,21 21 16,0 0-16,0-22 0,0 22 0,0-21 16,0 21-16,21-1 0,21-20 15,-21 21-15,0 0 0</inkml:trace>
  <inkml:trace contextRef="#ctx0" brushRef="#br0" timeOffset="-162268.47">12679 16023 0,'0'0'16,"0"-21"-16,0 42 31,0 0-31,0 1 16,0-1-16,0 21 0,0-21 0,0 0 15,0 22-15,0-22 0,0 0 0,0 0 16,0 0-16,0 22 0,-21-22 16,21 0-16,-22 0 15,22 0 1,-21-21-16,21-21 16,0 0-1,0 0-15,0 0 0,0 0 16,0-22-16,0 22 0,0-21 0,21-1 15,1 1-15,-1 0 0,0-1 16,21 1-16,1 0 0,20-1 0,-21 22 16,22 0-16,-1 0 0,1 0 15,-1 21-15,1 0 0,-22 0 0,1 21 16,-1 0-16,0 0 0,-21 22 0,-21-22 16,0 21-16,0 0 15,0 1-15,0-22 0,-21 21 0,0 1 16,21-22-16,-42 0 0,21 21 0,-1-21 15,1 1-15,0-22 0,0 21 16,21 0-16,-21-21 0,21-21 31,21 21-15,-21-21-16,21-1 0,0 1 16,0 0-16,1 0 0</inkml:trace>
  <inkml:trace contextRef="#ctx0" brushRef="#br0" timeOffset="-161993.64">13801 15833 0,'0'-21'15,"0"42"-15,0-64 0,0 22 0,0 0 16,-22 21-16,1 0 0,0 0 16,0 0-16,0 0 0,0 0 15,-1 21-15,22 0 0,-21 1 0,0-1 16,0 21-16,0 0 0,21-20 15,0 20-15,-21 0 0,21-21 0,0 22 16,0-1-16,0-21 0,0 0 0,0 1 16,0-1-16,21 0 15,0 0-15,0 0 0,0-21 0,0 0 16,1 0-16,20 0 0,0 0 16,-21 0-16,22 0 0,-1-21 0,0 0 15,-20 0-15,20 0 0,0-1 0,-21-20 16</inkml:trace>
  <inkml:trace contextRef="#ctx0" brushRef="#br0" timeOffset="-161524.66">14182 15663 0,'0'0'0,"0"-42"0,0-85 15,0 106-15,0 0 16,0 42 15,0 21-31,0-21 16,0 1-16,0 20 0,0 0 0,0 1 15,0-1-15,0 0 0,0 1 0,0-1 16,0 0-16,-22 1 0,22-1 16,0 0-16,-21 1 0,21-22 0,0 21 15,0-21-15,0 0 0,-21 1 16,21-1-16,-21 0 0,0-21 16,21-21-1,0 0 1,0-1-16,0 1 0,0-21 0,0 21 15,21-22-15,0 22 16,0-21-16,0 0 0,1 20 0,20 1 16,-21-21-16,21 21 0,1 21 0,-1-21 15,-21 21-15,22 0 0,-1 0 16,-21 0-16,0 0 0,0 21 0,1 0 16,-1 0-16,-21 0 0,0 0 0,0 22 15,0-22-15,0 21 0,0-21 16,0 1-16,-21 20 0,21-21 0,-22 0 15,1 0-15,0 1 0,21-1 16,0 0-16,-21 0 0,21 0 16,21-21 15,0-21-31,0 21 0,1-21 16,20 0-16</inkml:trace>
  <inkml:trace contextRef="#ctx0" brushRef="#br0" timeOffset="-161146.89">14838 15854 0,'-21'-21'16,"42"42"-16,-64-63 0,43 20 15,0 1-15,0 0 0,22 0 16,-1 21 0,0 0-16,21 0 0,1 0 15,-1 0-15,21 0 0,-20 0 0,20 21 16,-20 0-16,20 0 0,-21 1 15,-20-1-15,20 21 0,-21-21 0,-21 22 16,0-22-16,0 21 0,0-21 16,0 0-16,-21 22 0,0-22 0,0 0 15,-22 0-15,22-21 0,0 21 0,-21-21 16,20 0-16,1 0 0,0 0 16,0 0-16,0 0 0,21-21 15,0 0-15,0 0 16,0 0-16,0 0 0,21-1 15,0-20-15,0 0 0,0 21 0,1-22 16,-1 1-16,0 21 0,0 0 16,0-1-16,0 1 0,1 0 0,-1 21 15,0 0-15,0 0 0,0 0 0,0 0 16,1 0-16,-1 0 16</inkml:trace>
  <inkml:trace contextRef="#ctx0" brushRef="#br0" timeOffset="-160728.96">15833 15769 0,'0'-42'16,"0"21"-16,-22 21 15,1 0-15,0 0 16,0 0-16,0 0 0,0 21 15,-1 0-15,1 0 0,0 0 16,0 1-16,0 20 0,0-21 16,21 21-16,-22 1 0,22-22 0,-21 21 15,21-21-15,0 22 0,0-22 16,0 0-16,0 0 0,21 0 0,1 1 16,-1-1-16,21 0 0,-21-21 15,0 0-15,22 0 0,-22 0 16,21 0-16,-21 0 0,1 0 0,20-21 15,-21 0-15,0-1 0,0 1 0,1-21 16,-1 0-16,0-1 0,-21 1 16,0 0-16,0-1 0,0 1 0,0 0 15,0 20-15,0-20 0,-21 21 16,0 0-16,-1 21 0,1 0 0,0 0 16,0 0-16,0 0 0,0 0 0,-1 0 15,1 0-15,0 0 0,0 21 16,21 0-16,0 0 15,0 0-15</inkml:trace>
  <inkml:trace contextRef="#ctx0" brushRef="#br0" timeOffset="-159957.48">16573 15706 0,'0'-43'16,"-21"65"15,21-1-31,0 0 16,-21 0-16,21 21 0,0-20 0,0 20 15,0-21-15,-21 21 0,0 1 0,21-22 16,-21 21-16,21-21 0,-22 22 16,22-22-16,-21 0 0,0 0 0,21 0 15,0 1-15,-21-22 16,0 0-1,21-22 1,0 1-16,0-21 16,0 21-16,0-22 0,0 22 0,0-21 15,0 0-15,0-1 0,21 22 16,0-21-16,0-1 0,22 22 0,-22-21 16,21 21-16,0 0 0,1-1 0,-1 22 15,-21 0-15,22 0 0,-1 0 16,-21 0-16,21 22 0,-20-1 0,-1 0 15,0 0-15,0 0 0,0 0 16,-21 22-16,0-1 0,0-21 16,0 22-16,0-22 0,0 21 0,0-21 15,0 0-15,0 1 0,-21-1 16,21 0-16,-21 0 0,21 0 0,0 0 16,-21-21-1,21-21 1,0 0-1,21 0-15,0 0 0,0 0 16,0-22-16,22 22 0</inkml:trace>
  <inkml:trace contextRef="#ctx0" brushRef="#br0" timeOffset="-159743.6">17441 15706 0,'0'0'0,"0"21"31,0 0-31,0 0 0,0 0 0,0 1 15,-21 20-15,0-21 0,21 21 16,-21-20-16,21-1 0,-21 21 0,21-21 16,0 0-16,0 1 0,-22-1 15,22 0-15,0 0 0,0 0 0,-21-21 16,21 21-16,0-42 31,0 0-31,0 0 0,0 0 0,0 0 16</inkml:trace>
  <inkml:trace contextRef="#ctx0" brushRef="#br0" timeOffset="-159552.66">17462 15600 0,'0'0'0,"0"-21"0,0 0 16,22 21 46,-1 0-62,0 0 0,0 0 0,0 0 16,0 0-16,1 0 0,-1 0 15</inkml:trace>
  <inkml:trace contextRef="#ctx0" brushRef="#br0" timeOffset="-158960.98">17907 15769 0,'21'0'16,"0"0"-1,0 0 1,1 0 0,-1 0-16,-21 21 0,0 1 15,21-1-15,-21 0 16,0 0-16,0 0 0,0 0 0,0 22 15,0-22-15,0 0 0,-21 21 16,0-20-16,-1-1 0,1 21 0,0-21 16,0 0-16,-21 1 0,20-1 0,-20 0 15,21-21-15,-21 21 0,20 0 16,1-21-16,0 0 16,42 0-1,0 0 1,1-21-16,-1 21 0,21-21 15,0 21-15,-20 0 0,20 0 16,0 0-16,1 0 0,20 0 0,-21 21 16,22 0-16,-1 0 0,-20 1 0,20-1 15,-20 0-15,-1 0 0,-21 0 16,21 22-16,-20-22 0,-1 21 0,0-21 16,-21 22-16,0-22 0,0 21 15,0 0-15,0-20 0,-21 20 0,0 0 16,-1 1-16,-20-22 0,0 21 15,-1-21-15,1 22 0,0-22 0,-22 0 16,22 0-16,-22 0 0,22-21 0,-21 0 16,20 0-16,-20 0 15,-1 0-15,1 0 0,20 0 0,-20 0 16,21-21-16,-1 21 0,1-21 0,0 0 16,-1 0-16,22-22 0,0 22 15,0 0-15,0 0 0,21-22 0,0 22 16,0 0-16,0-21 0,21 21 15,0-1-15,21 1 0,1-21 0,-1 21 16,0-22-16</inkml:trace>
  <inkml:trace contextRef="#ctx0" brushRef="#br0" timeOffset="-158428.87">18859 15812 0,'0'0'0,"22"-22"0,-22 1 0,0 0 16,0 0-16,0 0 0,0 0 15,0-1-15,0 1 0,-22 21 0,1-21 16,-21 0-16,21 21 0,-22 0 0,22 0 16,-21 0-16,0 0 0,-1 0 15,1 21-15,21 0 0,-22 0 16,1 1-16,21 20 0,-21-21 0,20 21 15,1-20-15,0 20 0,21 0 16,0-21-16,0 22 0,0-22 0,0 0 16,0 0-16,21 0 0,0 1 15,1-1-15,20 0 0,-21-21 0,0 0 16,22 0-16,-22 0 0,21 0 16,-21 0-16,0-21 0,22 21 0,-22-21 15,0-1-15,0-20 0,0 21 0,1-21 16,-22 20-16,21-20 0,-21 21 15,21-21-15,-21 20 0,0 1 0,0 0 16,0 0-16,0 42 31,0 21-31,0-20 16,0-1-16,-21 21 0,21-21 16,0 22-16,-21-1 0,21-21 0,0 21 15,0-20-15,0-1 0,0 21 0,0-21 16,21-21-16,0 21 0,-21 1 15,21-22-15,0 0 0,0 0 0,1 0 16,-1 0-16,0 0 16,0-22-16,0 1 0,0 0 0,22-21 15,-22 21-15</inkml:trace>
  <inkml:trace contextRef="#ctx0" brushRef="#br0" timeOffset="-157204.84">19346 15388 0,'0'0'0,"0"-21"0,-21 21 16,0 0-16,21 21 16,-21 0-16,0 1 0,-1-1 15,22 21-15,0 0 0,-21-20 0,21 20 16,-21 0-16,21 1 0,0-1 16,0 0-16,0 1 0,0-1 0,0 0 15,0 1-15,0-1 0,0 0 16,0-21-16,0 22 0,0-22 15,0 0-15,0 0 0,21 0 0,0 1 16,1-22-16,-1 0 0,0 0 16,21 0-16,-21 0 0,1-22 15,20 1-15,-21 0 0,21 0 0,-20 0 16,20-22-16,-21 22 0,21-21 16,-20 0-16,-1 20 0,0 1 0,0 0 15,-21 0-15,0 0 0,21 21 16,-21 21-1,-21 0 1,21 0-16,0 0 16,0 1-16,0-1 0,-21 21 0,21-21 15,0 0-15,0 22 0,0-22 0,0 0 16,0 0-16,21 0 0,-21 1 16,21-22-16,0 21 0,1-21 0,-1 0 15,0 0-15,21 0 0,-21 0 16,1 0-16,-1 0 0,0 0 0,0 0 15,0-21-15,0-1 0,1 1 0,-1-21 16,0 21-16,0-22 0,0 22 16,-21 0-16,21-21 0,-21 21 0,22 21 15,-22-22-15,0 44 32,0-1-17,0 0-15,-22 0 0,22 0 16,0 0-16,-21 1 0,21-1 0,0 0 15,0 0-15,0 0 0,0 0 16,0 1-16,21-22 0,1 21 16,-1-21-16,0 0 15,0 0-15,0 0 16,0 0-16,-21-21 0,0-1 0,0 1 16,22 0-16,-22 0 0,0 0 15,0-22-15,0 22 0,0-21 0,-22 21 16,1-22-16,21 22 0,-21 0 15,0 0-15,0 21 0,0-21 16,-1 21-16,1 0 0,0 0 16,42 0 15,0 0-31,22-21 16,-22 21-16,0 0 0,21 0 15,1 0-15,-22 0 0,21 0 0,22 0 16,-22 0-16,0 0 0,1 0 15,-1 21-15,-21 0 0,0-21 0,22 21 16,-43 0-16,0 0 0,21 1 0,-21-1 16,0 0-16,0 0 15,0 0-15,0 0 0,0 22 0,0-22 16,-21 0-16,21 0 0,0 0 0,-21 1 16,-1-1-16,22 0 15,-21-21-15,21 21 0,0-42 47,0 0-47,0 0 16,0-1-16,21-20 15,-21 21-15,22 0 0,-1-22 0,21 1 16,-21 0-16,0 21 0,22-22 16,-1 1-16,-21 21 0,22 0 15,-1-22-15,-21 43 0,21-21 0,-20 21 16,20 0-16,-21 0 0,0 0 15,22 0-15,-22 0 0,0 21 0,-21 0 16,0 22-16,0-22 0,0 0 16,0 21-16,0 1 0,0-22 15,0 21-15,-21-21 0,0 22 0,21-22 16,-22 0-16,1 0 0,21 0 16,0 1-16,-21-1 0,0-21 15,21 21-15,21-42 31,0 0-15,0 21-16,1-22 0,-1 1 0</inkml:trace>
  <inkml:trace contextRef="#ctx0" brushRef="#br0" timeOffset="-156817.27">21865 15748 0,'0'0'0,"0"-21"0,0 0 16,-21 21-16,0 0 15,-22 0-15,22 0 0,-21 0 16,21 0-16,-22 0 0,22 0 0,-21 0 16,21 21-16,0-21 0,-1 21 15,1-21-15,21 21 0,0 0 16,0 1-16,0-1 16,21 0-1,1 0-15,20-21 0,-21 21 0,0-21 16,22 21-16,-22-21 0,0 22 0,0-22 15,21 21-15,-20 0 16,-1 0-16,-21 0 0,0 0 16,0 1-16,0-1 15,0 0-15,-21-21 0,-1 21 16,1-21-16,0 0 0,0 0 16,-21 21-16,20-21 0,-20 0 15,21 0-15,-21 0 0,20 0 0,1 0 16,-21 0-16,21 0 0,0 0 0,-1 0 15,1 0-15,0 0 16,0-21-16,21 0 16</inkml:trace>
  <inkml:trace contextRef="#ctx0" brushRef="#br0" timeOffset="-156577.41">20193 15409 0,'0'0'0,"-21"0"0,0 0 0,-1 0 16,1 0-1,0 0 32,0 22-31</inkml:trace>
  <inkml:trace contextRef="#ctx0" brushRef="#br0" timeOffset="-156325.55">18881 15600 0,'0'21'16,"0"-42"-16,21 42 15,0-21-15,0 0 0,0 0 16,0 0-16,22 0 16,-22 0-16,0 0 0,21 0 0,-20 0 15,20 0-15,-21 0 0,0 0 0,0 0 16,1 0-16,-1 0 15,-42 0 1,-1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6:18:40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868 0,'0'0'0,"0"-21"16,0 42 30,0 0-46,0 0 0,0 22 16,0-1-16,0-21 0,0 21 0,0 1 16,0-1-16,-21 0 0,21 1 15,0-1-15,-21 0 0,21 1 0,0-1 16,0-21-16,-22 22 0,22-1 16,-21-21-16,21 21 0,0-20 0,0-1 15,-21 0-15,21 0 16,0-42-1,21 0-15,0 0 16,-21-1-16,22 1 0,-1 0 16,0 0-16,-21-21 0,21 20 15,0-20-15,0 0 0,1-1 16,20 22-16,-21-21 0,0 21 0,0 0 16,-21-1-16,22 1 0,-1 0 15,0 21-15,0 21 16,-21 0-16,21-21 15,-21 22-15,0 20 0,0-21 16,0 0-16,21 0 0,-21 22 0,0-22 16,22 0-16,-22 0 0,21 22 15,-21-22-15,0 0 0,21 0 0,0 21 16,0-42-16,0 22 0,1-1 16,-1-21-16,0 0 0,21 0 15,-21 0-15,22 0 0,-22-21 16,21-1-16,1 1 0,-22 0 0,21 0 15,-21 0-15,0 0 0,1-22 16,-1 22-16,-21-21 0,21-1 0,-21 1 16,0 0-16,0-22 0,0 22 15,0-22-15,0 22 0,-21-21 0,0 20 16,-1 1-16,1 21 0,0 0 16,0-1-16,0 1 0,-22 0 15,22 21-15,0 0 0,0 0 0,0 0 16,0 0-1,-1 21-15,22 0 16,0 1-16,0-1 0,0 0 16,22 21-16,-1-21 0,0 1 0,21-1 15</inkml:trace>
  <inkml:trace contextRef="#ctx0" brushRef="#br0" timeOffset="767.28">3260 1185 0,'0'0'0,"21"-21"0,-21 0 0,0 0 16,0 0-16,0 0 0,0-22 0,0 22 16,0 0-16,0 0 0,0 0 15,-21-1-15,-1 22 0,1 0 16,0 0-16,0 0 0,0 0 0,0 0 15,-1 22-15,1-1 0,-21 0 16,21 0-16,0 21 0,-1 1 0,-20-1 16,21-21-16,0 22 0,0-1 15,-1 0-15,1 1 0,0-22 0,21 21 16,0-21-16,0 0 0,0 1 16,0-1-16,0 0 0,0 0 15,21-21-15,0 0 0,22 0 16,-22 0-16,0 0 0,21-21 0,-20 21 15,20-21-15,-21 0 0,21-1 16,-20-20-16,-1 21 0,21 0 0,-21-22 16,0 22-16,1-21 0,-1 21 15,-21-22-15,0 1 0,21 21 0,-21 0 16,0 0-16,0-1 0,0 1 16,0 0-16,0 42 15,0 0 1,-21 1-16,21-1 0,0 0 15,0 0-15,-21 21 0,21-20 16,0-1-16,0 21 0,0-21 0,0 0 16,0 1-16,0-1 0,0 0 15,0 0-15,21 0 0,0-21 16,0 0-16,0 0 16,0 0-16,22 0 0,-22 0 0,0 0 15,0 0-15,22-21 0,-22 0 16,0 0-16,0 0 0,0-1 0,0 1 15,1 0-15,-1 0 0,0-21 16,0 20-16,-21 1 0,0 0 0,0 0 16,0 0-16,21 0 15,-21 42 1,0 0-16,0 0 16,0 0-16,0 0 0,0 1 0,0 20 15,-21-21-15,21 0 0,0 22 16,0-22-16,0 0 0,0 0 0,0 0 15,0 0-15,0 1 0,0-44 32,21 1-17,0 21-15,-21-21 0,0 0 16</inkml:trace>
  <inkml:trace contextRef="#ctx0" brushRef="#br0" timeOffset="1127.2">3789 762 0,'0'0'15,"-21"0"-15,-1 0 0,1 21 0,0-21 0,0 21 16,21 1-16,0-1 0,0 0 16,0 0-16,0 0 0,0 0 0,0 1 15,21-22-15,0 0 0,0 0 16,1 0-16,-1 0 0,0 0 15,0 0-15,21 0 0,-20 0 16,-1-22-16,0 1 0,0 0 0,0 0 16,-21 0-16,0 0 0,21-1 15,-21 1-15,0 0 0,0 0 0,0 0 16,-21 0-16,0 21 0,0-22 16,0 22-16,0 0 0,-1 0 0,-20 0 15,21 0-15,-21 0 0,20 22 16,1-22-16,0 21 0,0 0 0,21 0 15,0 0-15,0 0 0,0 1 16,0-1-16,0 0 0,21-21 0,0 21 16,22-21-16,-22 0 15,21 21-15</inkml:trace>
  <inkml:trace contextRef="#ctx0" brushRef="#br0" timeOffset="2131.17">4445 550 0,'0'0'0,"0"-21"0,0 0 0,-21 0 0,0 0 15,-1 21 1,1 0 0,21 21-16,-21 0 0,21 0 15,0 22-15,0-1 0,0 0 16,0 1-16,-21-1 0,21 0 0,0 22 15,-21-22-15,21 22 0,0-22 16,0 21-16,-21-20 0,21-1 0,0 0 16,0 1-16,0-1 0,0 0 15,0-20-15,21-1 0,0 0 0,0 0 16,-21 0-16,21 0 0,0-21 16,1 0-16,-1 0 0,21 0 0,-21 0 15,0 0-15,22-21 16,-22 21-16,21-21 0,-21 0 0,22 0 15,-22-22-15,21 22 0,-21 0 16,1-21-16,-1 21 0,0-22 0,-21 22 16,0-21-16,21 21 0,-21-1 15,0 1-15,0 0 0,0 42 32,0 0-32,0 1 15,-21-1-15,21 21 0,0-21 0,0 0 16,0 22-16,0-22 0,0 0 15,0 0-15,0 0 0,0 1 0,0-1 16,21 0-16,0-21 16,22 21-16,-22-21 0,0 21 0,0-21 15,21 0-15,-20 0 0,20 0 16,0 0-16,-21 0 0,22-21 0,-22 0 16,21 0-16,-21 0 0,1-1 0,-1 1 15,0 0-15,0 0 0,-21-21 16,21 20-16,-21-20 0,0 21 0,0 0 15,0 0-15,0-1 0,0 1 16,0 42 15,0 1-31,-21-1 0,21 0 0,0 0 0,0 0 16,-21 0-16,21 1 16,0 20-16,0-21 0,0 0 0,0 0 15,0 1-15,0-1 0,0 0 0,0 0 16,0 0-1,0-42 17,-21 0-17,21 0-15,0 0 16,0-1-16,0 1 0,0-21 0,0 21 16,0-22-16,0 1 0,21 21 15,0-21-15,0-1 0,0 22 0,22-21 16,-22 21-16,21-1 0,1 1 15,-1 21-15,0 0 0,22 0 16,-22 0-16,22 21 0,-22 1 0,0-1 16,1 0-16,-22 21 0,21-21 15,-42 22-15,0-22 0,0 21 0,0-21 16,0 22-16,0-22 0,0 0 16,0 21-16,0-20 0,-21-22 0,0 21 15,0 0-15,-1 0 0,1 0 16,21-42 31,21 0-47,1 21 15,-22-21-15,21 0 0</inkml:trace>
  <inkml:trace contextRef="#ctx0" brushRef="#br0" timeOffset="2806.44">6562 1016 0,'0'0'16,"0"-21"-16,0 0 0,0 0 0,0-1 15,-22 22-15,1 0 16,0-21-16,0 21 0,0 0 16,0 0-16,-1 0 15,1 0-15,0 21 0,0 1 0,0-1 16,21 0-16,-21 0 0,-1 0 15,1 0-15,0 22 0,0-22 0,21 21 16,0-21-16,-21 1 0,21 20 16,0-21-16,0 0 0,0 0 0,0 1 15,0-1-15,21 0 16,0-21-16,0 0 0,0 0 16,1 0-16,20 0 0,-21 0 0,0 0 15,0-21-15,1 0 0,-1-1 16,0 22-16,0-21 0,0-21 15,-21 21-15,0 0 0,21-1 16,-21 1-16,22 0 0,-22 0 16,0 0-16,0 0 15,0 42 17,0 0-32,0 0 0,0 0 15,0 0-15,0 22 0,-22-22 0,22 21 16,-21 1-16,21-1 0,0 0 15,0 22-15,0-22 0,0 22 0,0-1 16,0 1-16,0 20 0,0-20 16,0-1-16,0 22 0,0-22 15,0 22-15,0-21 0,0 20 0,0 1 16,0 0-16,0-22 0,0 22 0,0-22 16,0 22-16,0-22 0,0 1 15,0-1-15,0-20 0,0 20 0,0-20 16,-21-1-16,21 0 0,-21-21 0,0 1 15,0-1-15,21 0 0,-22 0 16,1-21-16,0 0 0,0 0 16,0-21-16,21 0 15,0 0-15,0-1 16,-21 1-16,21-21 0,0 21 16,0-22-16,0 1 0,0 0 0,0-1 15,0 1-15,0-21 0</inkml:trace>
  <inkml:trace contextRef="#ctx0" brushRef="#br0" timeOffset="3070.62">5419 741 0,'0'0'0,"0"-21"0,-22 21 0,1 0 62,21 21-46,-21-21-16</inkml:trace>
  <inkml:trace contextRef="#ctx0" brushRef="#br0" timeOffset="3299.49">4085 1016 0,'0'21'16,"21"-21"-16,22 0 16,-22 0-16,42 0 0,-20 0 0,20 0 15,1 0-15,-1 0 0,1-21 16,-1 21-16,1-21 0,-1 21 16,1-21-16,-22 0 0,0 21 15,1 0-15</inkml:trace>
  <inkml:trace contextRef="#ctx0" brushRef="#br0" timeOffset="4152.03">7874 910 0,'0'0'15,"85"-42"1,-64 42-16,0-21 0,0 0 15,0-1-15,0 22 0,22-21 0,-22 0 16,21 0-16,-21 0 0,1 0 16,-1-1-16,0 1 0,0 0 0,0 0 15,-21 0-15,0 0 0,0-1 16,0 1-16,0 0 0,-21 0 0,-21 0 16,21 0-16,-22 21 0,1 0 15,0-22-15,-1 22 0,1 0 16,0 0-16,-1 0 0,1 0 0,0 22 15,-1-1-15,22 0 0,-21-21 16,21 21-16,-1 0 0,1 0 0,21 1 16,0-1-16,0 0 15,0 0-15,21 0 0,1 0 0,-1-21 16,21 22-16,-21-1 0,22 0 16,-1 0-16,0 0 0,22 22 0,-22-22 15,0 21-15,1-21 0,-1 22 16,0-1-16,-20-21 0,20 21 0,-21 1 15,0-1-15,-21-21 16,0 22-16,0-22 0,0 0 0,-21 21 16,-21-21-16,21 1 0,-22-1 0,-20 0 15,20-21-15,-20 21 0,-1-21 16,1 0-16,-1 0 0,1 0 0,-1 0 16,22 0-16,0 0 0,-22 0 15,43-21-15,-21 0 0,-1 0 0,22-1 16,0 1-16,-21 0 0,42-21 15,-21 21-15,21-22 0,-22 1 0,22 21 16,0-22-16,0 1 0,0 0 16,0 21-16,22-22 0,-1 22 0,0-21 15,0 21-15,21-1 0,-20 1 16,20 21-16,0-21 0</inkml:trace>
  <inkml:trace contextRef="#ctx0" brushRef="#br0" timeOffset="4454.42">8657 360 0,'0'0'0,"-21"0"31,0 21-31,21 0 0,-21 0 0,21 1 16,0 20-16,-22 0 0,22 1 15,-21-1-15,21 0 0,0 1 0,0-1 16,-21 21-16,21-20 0,0 20 16,-21-20-16,21 20 0,0-21 0,-21 1 15,21-1-15,0 0 0,0-20 0,0 20 16,0-21-16,0 0 0,0 0 16,0 1-16,21-22 15,0 0-15,0 0 0,0 0 16,1-22-16,-1 22 15,0-21-15</inkml:trace>
  <inkml:trace contextRef="#ctx0" brushRef="#br0" timeOffset="4647.32">8318 910 0,'0'0'0,"-21"0"0,21-21 16,21 21-1,1 0 1,-1 0-16,21 0 0,-21-21 0,22 21 16,-22 0-16,21 0 15,0 0-15,1-21 0,-1 21 0,-21 0 16,22 0-16,-1 0 0</inkml:trace>
  <inkml:trace contextRef="#ctx0" brushRef="#br0" timeOffset="5251.45">9271 1080 0,'21'0'32,"0"0"-32,-21-22 0,21 22 15,-21-21-15,22 0 0,-1 0 0,-21 0 16,21-22-16,0 22 15,-21 0-15,0 0 0,0-21 0,0 20 16,0 1-16,0-21 0,0 21 16,-21 0-16,21-1 0,-21 22 0,0 0 15,-1 0-15,-20 0 0,21 0 16,-21 0-16,20 0 0,-20 22 0,21 20 16,-21-21-16,20 21 0,1-20 0,0 20 15,0 0-15,0 1 0,0-1 16,21 0-16,-22 1 0,22-1 0,0 0 15,0-21-15,0 22 16,0-22-16,0 0 0,22 0 0,-1 0 16,0-21-16,0 0 0,21 0 15,-20 0-15,-1 0 0,21 0 0,-21 0 16,22 0-16,-22-21 0,0 21 0,21-21 16,-21-21-16,22 21 0,-22-1 15,0-20-15,0 21 0,0-21 0,1-1 16,-1 1-16,-21-22 0,0 22 15,0 21-15,0-21 0,0 20 0,0 1 16,0 0-16,0 0 0,0 42 16,-21 0-1,21 22-15,-22-22 16,22 21-16,0 0 0,0 1 0,0-22 16,0 21-16,0 1 0,0-22 0,0 21 15,0-21-15,0 0 0,0 22 16,22-22-16,-1 0 0,0-21 15,0 0-15,0 0 0,0 0 16,1 0-16,20 0 0,-21 0 0,0 0 16,22-21-16,-22 0 0,21 0 15</inkml:trace>
  <inkml:trace contextRef="#ctx0" brushRef="#br0" timeOffset="5519.27">10139 508 0,'0'0'0,"0"-127"31,0 148-15,-21 0-16,21 22 0,-22-22 15,22 21-15,0 1 0,0-1 0,-21 21 16,21-20-16,-21 20 0,21 1 16,0-1-16,-21-20 0,0 20 0,21-21 15,-21 22-15,21-22 0,-22-21 16,22 22-16,0-1 0,0-21 15,0 0-15,0 1 0,0-1 0,0 0 16,22-21 0,-1 0-16,0 0 0,0 0 15,0-21-15,0 0 0,1 21 16,-1-43-16</inkml:trace>
  <inkml:trace contextRef="#ctx0" brushRef="#br0" timeOffset="5715.16">9948 953 0,'-42'0'0,"84"0"0,-105 0 0,42 0 0,-1 0 15,1 0-15,42 0 32,1 0-32,20 0 0,-21 0 15,21 0-15,1 0 0,-1-22 16,0 1-16,-20 21 0,20-21 0,0 21 15,1-21-15,-1 21 0</inkml:trace>
  <inkml:trace contextRef="#ctx0" brushRef="#br0" timeOffset="6102.77">10477 1122 0,'0'0'0,"0"21"0,0 0 15,22-21 1,-1 0-16,0 0 16,0-21-16,0 0 0,0 21 0,1-21 15,20 0-15,-21-1 0,0 1 16,0 0-16,1 0 0,-1 0 0,0 0 16,-21-1-16,0 1 0,0 0 15,0 0-15,0 0 0,-21 21 0,0 0 16,-1 0-16,1 0 0,0 0 15,0 0-15,-21 0 0,20 21 16,1 0-16,0 0 0,0 22 16,0-22-16,21 0 0,0 0 0,-21 21 15,21-20-15,0-1 0,0 0 0,0 0 16,0 0-16,0 0 0,21 1 16,-21-1-16,21-21 0,0 21 0,21-21 15,-20 0-15,20 0 0,0 0 16,1 0-16,-1 0 0,0 0 0,1 0 15,20-21-15,-21 0 0,1-1 16,-1 1-16,0 0 0</inkml:trace>
  <inkml:trace contextRef="#ctx0" brushRef="#br0" timeOffset="6791.37">11197 847 0,'0'0'0,"0"-21"31,-21 42-31,0-21 0,21 21 16,-21 0-16,21 0 0,0 22 15,0-22-15,-22 0 0,22 21 0,0-21 16,-21 22-16,21-22 0,0 0 16,0 21-16,-21-20 0,21-1 0,0 0 15,0 0-15,0 0 0,0 0 0,0 1 16,-21-22 15,21-22-15,0 1-16,0 0 0,0 0 15,0 0-15,0 0 0,0-1 0,0-20 16,21 21-16,0-21 0,0-1 16,-21 22-16,43-21 0,-22 21 0,0-22 15,0 22-15,22 0 0,-22 0 16,21 21-16,0 0 0,-20 0 0,20 0 16,-21 0-16,0 21 0,0 0 15,22 0-15,-22 0 0,-21 22 0,21-22 16,-21 21-16,0-21 0,0 22 15,0-1-15,0-21 0,0 0 16,0 22-16,0-22 0,0 0 0,-21 0 16,21 0-16,0 1 15,-21-22-15,21 21 0,-21-21 0,-1 0 32,22-21-32,0-1 0,0 1 15,0 0-15,0 0 0,0 0 0,0 0 16,0-22-16,22 1 0,-1 21 15,0-22-15,0 1 0,0 0 0,22-1 16,-22 1-16,21 21 0,0-21 16,1 20-16,20 22 0,-20-21 15,-1 21-15,21 0 0,-20 21 0,-1-21 16,-21 43-16,22-22 0,-22 0 16,0 21-16,0 1 0,-21-1 0,0-21 15,0 22-15,0-22 0,0 21 16,0-21-16,-21 0 0,0 22 0,0-22 15,-1 0-15,1-21 0,0 21 0,0-21 16,0 0-16,21 21 0,-21-21 16,42-21 15,0 0-15,0 0-16,0 0 0,0 0 0</inkml:trace>
  <inkml:trace contextRef="#ctx0" brushRef="#br0" timeOffset="7179.15">12319 1058 0,'21'0'16,"0"0"-16,0 0 16,1 0-16,-1 0 0,0 0 15,0 0-15,0 0 0,0-21 16,1 21-16,20-21 0,-21 21 15,0-21-15,0 21 0,1-21 16,-22 0-16,0-1 0,21 22 0,-21-21 16,0 0-16,0 0 0,0 0 15,-21 21 1,-1 0-16,1 0 0,0 0 16,-21 0-16,21 21 0,-1-21 0,-20 21 15,21 21-15,0-20 0,0-1 0,21 0 16,0 21-16,-22-21 0,22 22 15,0-22-15,0 0 0,0 0 0,0 0 16,0 1-16,0-1 0,22 0 16,-22 0-16,21 0 0,0-21 15,0 0-15,0 21 0,0-21 0,1 0 16,-1 0-16,21 0 0,-21 0 16,0 0-16,22-21 0,-1 21 0,-21-21 15,22 0-15,-1 0 0</inkml:trace>
  <inkml:trace contextRef="#ctx0" brushRef="#br0" timeOffset="7675.11">13144 783 0,'0'0'0,"-21"-21"31,0 21-31,21 21 0,0 0 16,0 1-16,0-1 0,0 0 15,0 21-15,0-21 0,0 22 16,0-22-16,0 21 0,0-21 0,0 22 15,-21-22-15,21 0 0,0 0 16,0 22-16,0-22 0,0 0 16,0 0-16,0 0 0,-21 0 15,0-21 17,21-21-32,0 0 0,0 0 15,0 0-15,0 0 0,0-1 16,0-20-16,0 21 0,21-21 15,0-1-15,-21 22 0,21-21 16,21-1-16,-20 1 0,20 0 0,-21-1 16,21 1-16,1 21 0,-1 0 0,0 0 15,-20 21-15,20 0 0,0 0 16,-21 0-16,22 21 0,-22 0 0,0 21 16,0-21-16,0 22 0,-21-1 15,0 0-15,0 1 0,0-1 0,0 0 16,-21 1-16,0-22 0,21 21 15,-21-21-15,0 1 0,21-1 0,-21-21 16,21 21-16,-22 0 0,1-21 16,21-21 15,0 0-31,0 0 16,0-1-16,21 1 0,1 0 15,-1-21-15</inkml:trace>
  <inkml:trace contextRef="#ctx0" brushRef="#br0" timeOffset="7931.43">13906 402 0,'0'21'31,"0"1"-31,0-1 0,0 0 0,0 21 16,0-21-16,0 22 0,-21-1 15,21 22-15,0-22 0,-21 21 0,0-20 16,0 20-16,21-20 0,0-1 0,-21 21 16,-1-20-16,22-1 0,0-21 15,0 22-15,0-22 0,0 21 0,0-21 16,0 0-16,0 1 16,22-22-1,-1 0-15</inkml:trace>
  <inkml:trace contextRef="#ctx0" brushRef="#br0" timeOffset="8347.29">14478 953 0,'0'0'16,"0"-43"-16,0 22 0,0 0 0,0 0 16,0 0-16,-21 21 15,0 0-15,-1 0 0,-20 0 16,21 0-16,-21 21 0,20 0 0,-20 0 15,21 0-15,-21 0 0,20 1 16,22-1-16,0 0 0,0 0 0,0 0 16,0 0-16,0 1 15,22-1-15,-1-21 16,0 0-16,0 21 0,21-21 0,-20 0 16,-1 21-16,0-21 0,21 0 15,-21 21-15,1-21 0,-1 0 0,0 21 16,0 1-16,-21-1 15,0 0-15,0 0 16,-21-21-16,21 21 16,-21-21-16,0 0 0,-1 0 15,1 21-15,-21-21 0,21 0 0,0 0 16,-22 0-16,22 0 0,0 22 0,-21-22 16,20 0-16,1 0 15,0 0-15,0 0 0,0 0 16,0 0-16,21-22 15,0 1-15,0 0 16</inkml:trace>
  <inkml:trace contextRef="#ctx0" brushRef="#br0" timeOffset="8667.54">13716 550 0,'0'0'0,"-21"0"0,0 0 31,42 0-31,0 0 0,0 0 16,21 0-16,1 0 0,-1 0 0,0 0 16,1 0-16,-1 0 0,0 0 15,1 0-15,-1 0 0,22 0 0,-43 0 16,21 0-16,0 0 0,-20 0 15,-1 0-15,21 0 0,-21 0 16,0 0-16,-42 0 31,0 0-15,0 0-16,-21 22 0,20-22 16,-20 0-16,0 0 0,-1 21 0</inkml:trace>
  <inkml:trace contextRef="#ctx0" brushRef="#br0" timeOffset="9527.02">1947 2074 0,'0'0'0,"-21"0"0,-64 0 16,128 0 31,-22 0-47,21 0 15,1 0-15,20 0 0,1 0 16,-1 0-16,22 0 0,-1 22 0,22-22 15,0 0-15,-21 0 0,21 0 16,-1 0-16,22 0 0,-21 0 0,0 0 16,21 0-16,0 0 0,21 0 15,-21 0-15,21 0 0,1 0 0,20 0 16,0 0-16,1-22 0,-22 22 16,21 0-16,-21 0 0,0-21 0,1 21 15,-1 0-15,-21 0 0,-21 0 0,-1 0 16,-20 0-16,0 0 0,-22 0 15,-20 0-15,-22 0 0,21 0 16,-21 0-16,0 0 16,1 0-1,-1 0 1</inkml:trace>
  <inkml:trace contextRef="#ctx0" brushRef="#br0" timeOffset="10303.02">7705 1799 0,'-22'0'16,"44"0"15,-1 0-15,0 0-16,21 0 0,-21 0 0,22 0 15,-1 0-15,0 0 0,1 0 16,-1 21-16,22-21 0,-1 0 16,1 0-16,20 0 0,1 0 0,21 22 15,0-22-15,21 21 0,0-21 16,0 0-16,0 0 0,21 0 0,-21 0 16,42 21-16,-21-21 0,22 0 0,-1 0 15,0 0-15,1 0 0,-1 21 16,21-21-16,-20 0 0,20 0 0,1 0 15,-1 0-15,22 21 0,0-21 16,-22 21-16,22-21 0,-1 0 0,1 0 16,0 22-16,-22-22 0,22 0 15,0 0-15,-22 21 0,22-21 16,-22 0-16,-20 0 0,-1 21 0,0-21 16,-21 0-16,1 0 0,-1 0 15,-42 0-15,21 0 0,-22 0 0,-20 0 16,-21 0-16,-1 0 0,1 0 0,-22 0 15,0 0-15,-21 0 0,1 0 16,-1 0-16,0 0 0,-21-21 31,-21 21-15,0-21-16,-1-1 0,1 22 16,0-21-16,0 0 0,0 21 15,0-21-15,-1 0 0</inkml:trace>
  <inkml:trace contextRef="#ctx0" brushRef="#br0" timeOffset="11138.63">16700 699 0,'85'0'31,"-64"0"-31,0 0 16,1 0-16,-1-22 0,21 1 0,-21 21 15,0-21-15,1 21 0,-1-21 16,0 0-16,0 0 0,0 21 0,-21-22 16,0 1-16,0 0 0,0 0 15,0 0-15,0 0 0,-21 21 16,-21-22-16,21 1 0,-1 21 0,-20 0 16,0 0-16,-1 0 0,1 0 0,21 0 15,-21 0-15,-1 0 16,1 21-16,0 1 0,-1-1 0,22 0 15,-21 0-15,21 0 0,21 0 16,0 1-16,0-1 0,0 21 0,0-21 16,21 0-16,0 1 0,0-1 0,0 0 15,22 0-15,-1 0 0,0 0 16,1 1-16,-1-1 0,0 0 0,22 0 16,-22 0-16,0 0 0,1 1 15,20-1-15,-20 0 0,-1 0 16,-21 21-16,0-20 0,0 20 15,1-21-15,-22 0 0,0 22 0,0-22 16,-22 0-16,-20 0 0,0 21 0,-1-42 16,1 22-16,-21-1 0,20 0 15,-20-21-15,-1 0 0,1 0 0,-1 0 16,1 0-16,-1 0 0,22 0 16,-22 0-16,22 0 0,0-21 0,-1 0 15,1-1-15,21 22 0,-21-21 0,20 0 16,22 0-16,0 0 0,0-22 15,0 22-15,0 0 0,0 0 0,0 0 16,22 0-16,-22-1 16,21 1-16,0 0 0,21 21 0,-21-21 15,1 0-15,20 21 0,-21 0 16</inkml:trace>
  <inkml:trace contextRef="#ctx0" brushRef="#br0" timeOffset="11559.39">17293 1080 0,'0'0'0,"0"-22"31,21 1-31,0 0 16,1 0-16,20 21 0,-21-21 15,0 0-15,0 21 0,22-22 0,-22 1 16,0 0-16,0 0 0,0 0 16,-21 0-16,0-1 0,0 1 0,0 0 15,0 0-15,0 0 0,-21 21 16,0 0-16,0 0 0,0 0 0,0 0 16,-22 0-16,22 0 0,0 21 15,-21 0-15,20 0 0,1 22 0,-21-1 16,21-21-16,0 21 15,-1 1-15,22-1 0,0 0 0,0 1 16,0-1-16,0-21 0,0 22 0,0-22 16,0 0-16,0 21 0,22-21 15,-1-21-15,0 22 0,21-1 0,-21-21 16,1 0-16,20 0 0,-21 0 16,21 0-16,-20 0 0,20 0 0,0-21 15,-21 21-15,22-22 0,-1 1 0</inkml:trace>
  <inkml:trace contextRef="#ctx0" brushRef="#br0" timeOffset="11826.23">18034 423 0,'0'0'0,"0"-42"0,0 21 16,0-21-16,0 20 0,0 44 15,0-1 1,-21 0-16,0 0 0,21 21 0,-22 1 15,1-1-15,0 22 0,21-22 16,-21 21-16,0-20 0,21 20 0,0 1 16,-21-22-16,21 22 0,-22-22 15,22 21-15,0-20 0,0-1 0,0 0 16,0-20-16,0-1 0,0 21 0,0-21 16,0 0-16,0 1 15,22-22-15,-1 0 16,0 0-16,0-22 15</inkml:trace>
  <inkml:trace contextRef="#ctx0" brushRef="#br0" timeOffset="12207.06">18097 1101 0,'0'21'15,"22"-21"32,-1 0-47,0 0 16,0 0-16,0 0 0,0-21 0,22 21 15,-22-21-15,0 21 0,0-22 16,0 1-16,1 0 0,-22 0 0,0 0 16,0 0-16,0-1 0,0 1 15,0 0-15,-22 0 0,1 21 16,-21 0-16,21 0 15,0 0-15,-1 21 0,1 0 0,0 0 16,-21 1-16,21 20 0,-1-21 16,22 0-16,-21 0 0,0 22 0,21-22 15,0 0-15,0 0 0,0 0 16,0 1-16,0-1 0,0 0 16,0 0-16,21-21 0,0 0 15,1 0-15,-1 0 0,21 0 16,-21 0-16,0 0 0,22 0 0,-1 0 15,0-21-15</inkml:trace>
  <inkml:trace contextRef="#ctx0" brushRef="#br0" timeOffset="12726.76">18690 868 0,'0'0'0,"0"-21"0,-21 21 15,0 0 1,21 21-16,0 0 15,-21 0-15,21 0 0,-22 1 0,22-1 16,-21 21-16,21-21 0,0 22 16,0-22-16,0 0 0,0 21 0,0-21 15,0 22-15,0-22 0,0 0 16,0 0-16,0 0 0,0 1 0,0-1 16,0 0-1,0-42 16,0 0-15,0-1-16,0 1 0,0 0 0,0 0 16,0 0-16,0-22 0,0 22 0,0-21 15,0 0-15,21 20 0,1-20 16,-1 0-16,0-1 0,0 22 0,0-21 16,0 21-16,1-22 0,20 22 15,-21 21-15,21-21 0,1 21 0,-22 0 16,21 0-16,-21 0 0,1 21 15,20 0-15,-21 1 0,0 20 0,0-21 16,1 21-16,-22 1 0,0-22 16,0 21-16,0 1 0,0-22 15,0 21-15,0-21 0,0 0 0,0 1 16,0-1-16,-22 0 0,22 0 16,-21-21-16,21 21 0,-21-21 0,0 0 15,21-21 16,0 0-31,21 0 16,0 0-16</inkml:trace>
  <inkml:trace contextRef="#ctx0" brushRef="#br0" timeOffset="12958.62">19537 826 0,'0'0'0,"0"21"16,-21 0-1,-1 0-15,22 0 0,-21 0 0,0 22 16,0-22-16,21 0 0,-21 21 0,21-20 16,-21 20-16,21-21 0,0 0 15,-22 22-15,22-22 0,0 0 0,0 0 16,0 0-16,0 0 16,22-21 15,-22-21-31,21 21 15,0-21-15,0 0 0</inkml:trace>
  <inkml:trace contextRef="#ctx0" brushRef="#br0" timeOffset="13318.74">19643 572 0,'0'0'0,"0"-22"0,0 1 15,-22 21-15,1-21 16,0 21-16,0 0 0,0 0 15,0 21-15,21 0 0,0 1 16,0-1-16,0 0 16,0 0-16,21 0 15,0-21-15,0 0 0,0 0 16,0 0-16,1 0 0,-1 0 0,0 0 16,0 0-16,0 0 0,0 0 15,1-21-15,-1 0 0,0 0 16,-21 0-16,0-1 15,0 1-15,0 0 0,-21 21 16,0-21-16,-1 21 16,1 0-16,0 0 0,0 0 0,0 0 15,-22 0-15,22 0 0,0 21 16,0-21-16,21 21 0,0 0 16,-21 1-16,21-1 0,0 0 0,0 0 15,0 0-15,0 0 0,0 1 16,21-1-16,0 0 0</inkml:trace>
  <inkml:trace contextRef="#ctx0" brushRef="#br0" timeOffset="13731.89">20002 804 0,'-21'0'15,"21"22"1,0-1-16,-21 0 0,0 0 16,21 21-16,-21-20 0,21 20 15,0-21-15,-21 0 0,21 22 0,0-22 16,0 0-16,0 21 0,0-21 16,0 1-16,21-1 0,0 0 15,0-21-15,0 0 0,0 21 16,1-21-16,20 0 0,-21 0 0,21 0 15,-20 0-15,20-21 0,-21 0 16,21 21-16,-20-43 0,-1 22 0,0 0 16,21-21-16,-21-1 0,-21 1 15,22 0-15,-22-1 0,21 22 16,-21-21-16,0 0 0,0 20 0,0 1 16,0 0-16,0 0 0,0 0 15,0 42 16,0 0-31,0 0 0,0 0 0,0 1 16,21-1-16</inkml:trace>
  <inkml:trace contextRef="#ctx0" brushRef="#br0" timeOffset="14486.81">20786 804 0,'0'0'0,"0"-21"0,0 0 0,0 42 32,0 22-17,0-22-15,0 0 16,0 21-16,-22 1 0,22-1 0,0-21 16,0 21-16,0 1 0,-21-22 15,21 21-15,0-21 0,0 22 0,0-22 16,0 0-16,-21 0 15,21 0-15,-21 1 0,21-44 47,0 1-47,0 0 0,0 0 16,0 0-16,0 0 0,21-22 16,0 1-16,0 0 0,1-1 0,-1 1 15,0 0-15,0-1 0,0 1 16,22 21-16,-22-22 0,0 22 0,0 0 15,21 0-15,-20 21 0,-1 0 16,0 0-16,0 0 0,0 0 16,0 21-16,1 0 0,-22 0 0,21 22 15,0-1-15,-21-21 0,0 22 16,21-1-16,-21 0 0,0 1 0,0-1 16,0-21-16,0 21 0,0-20 15,0 20-15,-21-21 0,21 0 0,-21 0 16,21 1-16,0-1 15,-21-21-15,-1 0 16,22-21 0,0-1-16,0 1 0,0 0 15,0 0-15,0 0 0,0 0 16,0-22-16,22 1 0,-1 0 0,0-1 16,0 1-16,0 0 0,22-1 0,-1 1 15,-21 0-15,21 20 16,1-20-16,-1 21 0,0 21 0,1 0 15,-1 0-15,0 0 0,22 0 16,-22 0-16,-21 21 0,22 21 0,-1 1 16,-21-22-16,0 21 0,-21 22 15,0-22-15,0 0 0,0 1 0,0-1 16,-21-21-16,0 22 0,0-1 16,0-21-16,0 0 0,-1 0 0,-20 1 15,21-1-15,0 0 0,0 0 16,-1-21-16,1 0 0,0 0 15,0 0-15,0 0 16,0 0-16,-1 0 0,1 0 16</inkml:trace>
  <inkml:trace contextRef="#ctx0" brushRef="#br0" timeOffset="15138.46">17060 1799 0,'0'0'0,"-21"0"0,-64 0 31,107 0 16,20 0-47,0-21 0,1 21 0,20 0 16,22 0-16,-1 0 0,22-21 16,21 21-16,0 0 0,0 0 0,43 0 15,-1 0-15,0 0 0,1 0 16,-1 0-16,0 0 0,22 0 15,-22 0-15,22 0 0,-22 0 0,21 0 16,-20 0-16,-1 0 0,0-21 16,1 21-16,-22 0 0,0-21 0,0 21 15,-21 0-15,-21-22 0,21 22 16,-42 0-16,21 0 0,-22-21 0,-20 21 16,-1 0-16,1 0 0,-22 0 15,0-21-15,-20 21 0,-1 0 0,0 0 16,0 0-16,-21-21 15,-21 21 1,0 0-16,0 0 16,-1 0-16,1 0 0,0 0 15,-21 0-15,21 0 0,-1 0 0,1 0 16</inkml:trace>
  <inkml:trace contextRef="#ctx0" brushRef="#br0" timeOffset="15266.62">21421 1757 0,'0'0'0,"-22"0"0,1 0 16,0 0-1,0 0-15,0 0 16</inkml:trace>
  <inkml:trace contextRef="#ctx0" brushRef="#br0" timeOffset="16927.81">1355 3620 0,'0'-22'32,"0"1"-17,0 0-15,21 0 0,0 0 0,-21 0 16,0-1-16,21 1 0,0 0 16,-21 0-16,21-21 0,-21 20 0,0 1 15,22 0-15,-22 0 0,21 0 16,-21 0-1,0 42 1,0 0-16,0 0 16,-21 0-16,21 0 0,0 22 15,-22-22-15,22 21 0,0 1 16,0-1-16,0-21 0,0 21 0,0 1 16,0-1-16,-21 0 0,21-20 15,-21 20-15,21 0 0,-21 1 0,21-22 16,0 21-16,0 0 0,0-20 15,0 20-15,0-21 0,0 0 0,0 22 16,0-22-16,0 0 0,0 0 16,0 0-16,0 0 31,-21-21-31,0 0 16,-1 0-16,1 0 0,0 0 15,0-21-15,0 21 0,0-21 0,-22 21 16,22 0-16,0-21 0,-21 21 15,20 0-15,1-21 0,0 21 0,-21 0 16,21 0-16,-1-21 16,44 21 15,-1 0-31,0 0 16,0 0-16,21 0 0,-20 0 0,20 0 15,0 0-15,22 0 0,-22 0 16,0-22-16,1 22 0,20 0 15,-20 0-15,-1 0 0,-21 0 16,21 0-16,-20 0 0,-1-21 0,0 21 16,-21-21 31,0 0-47</inkml:trace>
  <inkml:trace contextRef="#ctx0" brushRef="#br0" timeOffset="17314.91">1990 3831 0,'-43'21'15,"22"-21"-15,21 22 16,21-22 0,0 0-1,1 0-15,-1 0 0,0-22 16,0 22-16,0-21 16,0 21-16,-21-21 0,0 0 0,0 0 15,0 0 1,-21 21-16,21-22 15,-21 22-15,0 0 0,0 0 16,0 0-16,-1 22 0,1-1 16,21 0-1,0 0-15,0 0 16,0 0-16,21-21 16,1 0-1,-1 0-15,0 0 16</inkml:trace>
  <inkml:trace contextRef="#ctx0" brushRef="#br0" timeOffset="20811.12">3006 3112 0,'0'0'0,"0"-22"16,-22 22-16,1 0 0,0 0 15,0 0-15,0 0 0,21 22 16,0-1-16,-21-21 0,21 21 16,-22 0-16,22 0 0,0 0 0,0 22 15,0-22-15,0 0 16,22 0-16,-1 0 0,0-21 0,0 0 16,0 0-16,0 0 0,1 0 15,20 0-15,-21 0 0,21 0 16,-20-21-16,20 0 0,0 0 15,1 0-15,-1 0 0,0-1 0,-21-20 16,22 21-16,-22 0 0,21-22 16,-21 22-16,-21 0 0,0-21 0,0 21 15,0-1-15,0 1 0,0 0 16,0 0-16,0 0 0,-21 21 0,0 0 16,0 0-16,0 0 15,21 21-15,0 0 16,-21 21-16,21-20 0,-22 20 0,22 0 15,0 22-15,0-22 0,-21 22 16,21-1-16,0 1 0,0-22 16,0 21-16,0 1 0,0-22 0,0 22 15,0-22-15,0 0 0,0 1 0,0-1 16,0 0-16,0 1 0,0-1 16,0-21-16,0 22 0,0-22 0,0 0 15,0 0-15,0 0 0,-21-21 16,0 0-16,0 0 15,0 0-15,-1-21 0,1 0 16,-21 0-16,21 0 0,0-22 0,-22 22 16,22 0-16,0-21 0,-21 20 15,20 1-15,1-21 0,0 21 16,0 21-16,21-21 0,-21 21 16,21 21-1,0 0-15,0 0 16,0 0-16,21 0 0,0 1 15,0-1-15,0 0 0,1 21 0,-1-21 16,0 1-16,0-1 0,0-21 16,22 21-16,-22 0 0,21-21 0,0 0 15,-20 0-15,20 0 0,0 0 16,1 0-16,20 0 0,-21-21 16,1 0-16,-1 0 0,0-1 0,1 1 15,-1 0-15,0 0 0,-20 0 16,-1-22-16,0 22 0,0 0 0,0-21 15,-21 21-15,21-1 0,-21 1 16,0 0-16,0 0 0,0 42 31,0 0-15,-21 0-16,21 1 0,0 20 0,0-21 16,-21 0-16,21 22 0,0-22 15,0 21-15,0 0 0,0-20 16,0 20-16,0-21 0,0 0 15,0 0-15,0 1 0,0-1 0,0 0 16,0-42 15,0 0-31,0-22 0,0 22 16,0-21-16,0 21 0,0-22 16,21 1-16,-21 0 0,21-1 0,1 1 15,-22 21-15,21-22 0,0 22 0,0-21 16,0 21-16,0 0 0,1 21 15,-1 0-15,0 0 0,0 0 0,0 0 16,0 0-16,1 21 16,-1 0-16,0 0 0,-21 0 0,21 0 15,-21 1-15,21 20 0,-21-21 0,21 21 16,-21-20-16,0 20 0,0-21 16,0 0-16,0 22 0,0-22 0,0 0 15,0 0-15,0 0 0,22-21 31,-22-21-15,21 0-16,-21 0 0,21 0 0,0-1 16,0-20-16,-21 21 0,21-21 15,1-1-15,-1 22 0,0-21 0,0-1 16,0 22-16,22-21 0,-22 21 16,0 0-16,21-22 0,-21 43 15,22-21-15,-22 21 0,21 0 0,-21 0 16,1 0-16,-1 21 0,0-21 0,-21 21 15,0 1-15,0 20 0,0-21 16,0 21-16,0-20 0,0 20 0,0-21 16,0 21-16,0-20 0,-21 20 15,21 0-15,0-21 0,0 22 0,0-22 16,0 21-16,0-21 0,0 1 0,21-1 16,0 0-16,0-21 0,22 0 15,-22 0-15,21 0 0,0 0 0,1 0 16,-1-21-16,0 21 0,1-21 15,-1-22-15,-21 22 0,22 0 16,-22-21-16,21-1 0,-21 22 0,0-21 16,1-1-16,-1 1 0,0 21 15,0-21-15,-21-1 0,0 22 0,0 0 16,0-21-16,0 20 0,0 1 16,0 0-16,-21 42 31,21 0-31,-21 1 0,21-1 15,-21 21-15,21-21 0,0 22 16,0-1-16,0 0 0,0 1 0,0 20 16,0 1-16,0-1 0,0 1 15,0-1-15,0 1 0,0-1 16,0 22-16,0-22 0,0 22 0,-22-22 16,22 22-16,-21 0 0,21-1 15,-21 1-15,21 0 0,-21-22 0,0 22 16,21-22-16,-21 22 0,-1-21 0,22-1 15,0 1-15,-21-22 0,0 0 0,0 1 16,0-1-16,21 0 0,0-21 16,0 1-16,0-44 15,0 1 1,0 0-16,21-21 0,0-1 16,0 1-16,0 0 0,22-22 15,-22 1-15,0-1 0,21-20 0,-20-1 16</inkml:trace>
  <inkml:trace contextRef="#ctx0" brushRef="#br0" timeOffset="21102.95">5376 3895 0,'0'0'0,"-21"-43"0,-21-84 32,42 106-32,0-21 0,0 21 0,0-22 15,0 22-15,21 0 0,0 0 16,21 0-16,1 0 0,-1 21 0,0 0 15,1 0-15,-1 0 0,0 0 16,1 0-16,-1 21 0,0 21 16,-20-21-16,-1 0 0,0 22 0,-21-1 15,0-21-15,0 22 0,-21-22 0,-22 21 16,1-21-16,0 0 0,-1 22 16,1-22-16,0 0 0,-1 0 0,1 0 15,0 1-15,21-1 0,-1-21 16,1 21-16,0-21 0,0 0 0,21-21 31</inkml:trace>
  <inkml:trace contextRef="#ctx0" brushRef="#br0" timeOffset="23862.92">6096 4001 0,'0'0'0,"-21"21"0,21 0 0,-21-21 16,21 21-16,-22-21 0,44-21 47,-1 21-31,0-21-16,-21 0 0,21-1 15,0 1-15,0 0 0,22 0 0,-22 0 16,0-22-16,0 22 0,0-21 15,22 0-15,-22-1 0,0 1 0,0-22 16,0 22-16,1-21 0,-22 20 16,0-20-16,0 20 0,0-20 15,0 21-15,0 20 0,0-20 0,0 21 16,0 0-16,-22 0 0,1-1 16,0 22-16,0 0 0,0 0 15,0 22-15,21-1 16,-22 21-16,22-21 0,0 22 0,-21-1 15,21 21-15,0-20 0,-21-1 0,21 0 16,0 22-16,0-22 0,0 1 16,0-1-16,0 0 0,0 1 0,0-1 15,0-21-15,0 21 0,21-20 16,0-1-16,1 0 0,-1 0 16,0-21-16,0 21 0,21-21 0,-20 0 15,-1 0-15,21 0 0,-21 0 16,22 0-16,-22-21 0,21 21 0,0-21 15,-20 0-15,-1 0 0,21 21 0,-21-22 16,0 1-16,1-21 0,20 21 16,-21 0-16,-21-1 0,21-20 0,0 21 15,-21 0-15,22 0 0,-22-1 16,0 1-16,0 0 0,21 21 0,-21 21 31,0 0-15,0 1-16,0-1 0,-21 0 15,21 0-15,0 0 0,0 0 0,0 22 16,0-22-16,0 0 0,0 0 16,0 0-16,0 1 0,21-1 15,0 0-15,0-21 0,0 0 16,0 0-16,1 0 0,-1 0 0,0 0 16,0 0-16,0 0 0,0-21 0,1 21 15,-1-21-15,0-1 0,0 1 16,0 0-16,0 0 0,1 0 0,-1-22 15,0 22-15,0-21 0,0 21 0,-21 0 16,21-1-16,1 1 0,-1 0 16,-21 0-16,21 21 15,-21 21 1,0 0 0,0 0-16,0 1 15,21-22 1,0 0 15,-21-22-15,0 1-16,0 0 0,0 0 15,0 0 1,-21 21-16,21-21 16,-21 21-16,0 0 15,0 0-15,21 21 16,-22 0-16,1-21 0,0 21 15,21 0-15,0 0 0,-21 22 0,0-22 16,21 0-16,-21 0 0,21 0 16,0 22-16,0-22 0,0 0 0,0 0 15,0 0-15,0 1 0,21-1 16,0 0-16,0-21 0,0 21 0,0-21 16,1 0-16,-1 0 0,0 0 0,21 0 15,1 0-15,-1 0 0,0 0 16,1 0-16,-1 0 0,-21-21 0,21 0 15,1 21-15,-22-21 0,21-1 0,-21 1 16,1-21-16,-1 21 16,0 0-16,0-22 0,0 22 0,-21-21 15,0 21-15,0-22 0,0 22 0,21 0 16,-21 0-16,0 0 0,0-1 16,-21 22-1,0 22 1,21-1-16,0 21 0,-21-21 15,21 0-15,-21 1 0,21 20 0,0-21 16,0 21-16,0-20 0,0-1 16,0 0-16,0 0 0,0 0 0,0 0 15,21 1-15,0-1 0,0-21 16,0 21-16,1-21 0,-1 0 16,0 0-16,0 0 0,0 0 0,0 0 15,1 0-15,20 0 0,-21 0 0,0-21 16,0 0-16,22-1 0,-22 1 15,0 0-15,0-21 0,0-1 0,1 1 16,-1 0-16,0-1 0,0-20 0,-21-1 16,21 22-16,0-21 0,-21-1 15,0 22-15,0-22 0,0 22 0,0 0 16,0 20-16,0 1 16,0-21-16,0 21 0,0 0 15,-21 21 1,0 0-16,21 21 0,-21 21 15,21-21-15,-21 22 0,21-1 16,0 0-16,0 1 0,0 20 16,-21-21-16,21 22 0,0-22 0,0 22 15,0-22-15,0 0 0,0 1 0,0-1 16,0 0-16,0 1 0,0-22 16,0 21-16,21-21 0,-21 1 0,21-1 15,0 0-15,0 0 0,0-21 0,1 0 16,20 0-16,-21 0 15,21 0-15,-20 0 0,20-21 0,0 21 16,1-21-16,-22 0 0,21-22 0,0 22 16,-20-21-16,20 21 0,-21-22 15,21 1-15,-20-22 0,-1 1 0,0 21 16,0-22-16,0-21 0,-21 22 16,21 21-16,-21-22 0,22 1 0,-22 20 15,0 1-15,0 0 0,0-1 0,0 22 16,0 0-16,0 0 0,0 0 15,-22 21-15,1 21 16,21 0-16,0 0 0,-21 0 16,21 0-16,-21 22 15,21-1-15,-21 0 0,21 1 0,0 20 16,0-20-16,-21 20 0,21 1 0,0-22 16,0 0-16,-22 22 0,22-22 15,0 0-15,0 1 0,0-1 0,0-21 16,0 22-16,0-22 0,22 0 15,-1 0-15,0 0 0,0 0 0,0-21 16,0 0-16,1 22 0,-1-22 0,21 0 16,-21 0-16,0 0 0,22-22 15,-22 1-15,0 0 0,0 21 16,0-42-16,22 21 0,-22-1 0,0 1 0,-21 0 16,21-21-16,0 21 15,-21-1-15,22 1 0,-22 0 0,0 0 16,0 0-16,-22 21 31,22 21-31,-21 0 16,21 0-16,-21 0 0,21 1 0,0-1 15,0 0-15,0 0 0,0 0 16,0 0-16,0 1 0,0-1 0,0 0 16,21 0-16,0 0 15,1-21-15,-1 0 0,0 0 16,21 0-16,-21 0 0,1 0 15,20 0-15,-21 0 0,21 0 0,-20 0 16,-1 0-16,0-21 0,0 0 16,0 0-16,0 0 0,1-1 0,-22 1 15,0 0-15,21 0 0,-21 0 0,0 0 16,0-1-16,21 1 0,-21 0 16,0 0-16,0 0 0,-21 21 31,0 21-16,-1 0-15,22 0 0,0 0 16,-21 1-16,0 20 0,21-21 0,-21 21 16,0-20-16,21 20 0,-21 0 15,21 1-15,-22 20 0,22-21 16,0 22-16,0-22 0,0 22 0,0-1 16,0 1-16,0-1 0,0-20 15,22 20-15,-22 1 0,21-1 0,-21 1 16,21-1-16,-21 1 0,0-1 0,0 1 15,0-1-15,0 1 0,0-22 16,0 0-16,-21 22 0,0-43 0,-1 21 16,1-21-16,0 22 0,0-22 0,0-21 15,0 21-15,-1-21 0,1 0 0,0 0 16,0 0-16,0 0 16,0 0-16,-1 0 0,1-21 15,21 0-15,-21 21 0,21-21 16,-21-1-16,21 1 0,0 0 0,0 0 15,0 0-15,-21-22 0,21 22 16,0-21-16,0 0 0,0-1 0,-21 1 16,21 0-16</inkml:trace>
  <inkml:trace contextRef="#ctx0" brushRef="#br0" timeOffset="24154.96">8382 3450 0,'0'0'0,"21"-21"16,0 21-16,22 0 15,-22-21-15,0 21 0,21 0 0,1 0 16,-1-21-16,-21 0 0,21 21 0,1 0 15,-1 0-15,0-22 0,-20 22 16,20 0-16,-21 0 0,0 0 0,0-21 16,1 21-16,-44-21 31,1 21-31,-21 0 0,21 0 16</inkml:trace>
  <inkml:trace contextRef="#ctx0" brushRef="#br0" timeOffset="24370.84">8170 3217 0,'0'0'0,"-21"0"0,21 22 0,-21-22 16,0 0 15,0 0 0,-1 0-31,1 0 16,0 0-16,0 0 0</inkml:trace>
  <inkml:trace contextRef="#ctx0" brushRef="#br0" timeOffset="24530.74">7302 3239 0,'-42'0'16</inkml:trace>
  <inkml:trace contextRef="#ctx0" brushRef="#br0" timeOffset="25515.26">10880 3154 0,'0'-21'16,"0"42"-16,-22-42 0,1 21 15,21 21 1,0 0-16,0 21 16,0-20-16,-21 20 0,21 21 0,0-20 15,0-1-15,0 0 0,0 22 0,0-22 16,0 1-16,0-1 0,-21 0 16,21 1-16,0-22 0,0 21 0,0-21 15,0 0-15,0 1 0,0-1 0,0 0 16,21-21 15,-21-21-31,21 0 16,0-1-16,-21 1 0,22 0 15,-1 0-15,0-21 0,0-1 0,0 22 16,0-21-16,1-1 0,-1 1 0,0 0 16,0 21-16,0-1 0,0 1 15,-21 0-15,22 0 0,-22 42 16,0 0-1,0 0-15,0 1 0,0-1 0,0 21 16,0-21-16,0 22 0,0-22 0,0 21 16,0-21-16,21 22 15,-21-22-15,21 0 0,-21 0 0,21 0 0,0 0 16,0 1-16,1-1 0,-1-21 16,0 0-16,0 21 0,21-21 15,-20 0-15,-1 0 0,21 0 0,-21 0 16,22-21-16,-22 21 0,0-21 0,21-1 15,-21 1-15,22 0 0,-22 0 16,0-21-16,0-1 0,0 1 0,1 0 16,-22-1-16,0-20 0,0 20 0,0-20 15,0-1-15,0 22 0,-22 0 16,1-1-16,0 1 0,0 0 0,0 21 16,0-1-16,-1 1 0,1 21 0,0 0 15,0 0-15,0 0 0,0 0 16,-1 0-16,1 21 15,21 1-15,-21-1 0,21 0 0,0 0 16,0 0-16,0 22 0,0-22 16,0 0-16,0 21 0,21-21 0,0 1 15,1-1-15,-1 0 0,0 0 16</inkml:trace>
  <inkml:trace contextRef="#ctx0" brushRef="#br0" timeOffset="26658.6">12446 3556 0,'0'0'0,"21"-106"31,-21 85-31,0 0 0,0 0 16,-21 0-16,0 21 0,0-22 15,-1 22-15,1 0 0,0 0 0,0 0 16,0 0-16,-22 22 0,22-22 0,-21 21 15,21 0-15,-22 21 0,22-21 16,-21 22-16,21-22 0,-22 21 0,22-21 16,0 22-16,0-1 0,0-21 0,21 22 15,-21-22-15,21 21 0,0-21 16,0 0-16,0 1 0,21-1 0,0 0 16,21 0-16,-21 0 0,1 0 15,20-21-15,-21 0 0,21 0 16,1 0-16,-22 0 0,21 0 0,-21 0 15,22-21-15,-22 21 0,21-21 0,-21 0 16,1 0-16,20 0 0,-21-22 16,0 22-16,0-21 0,1 21 0,-1-22 15,-21 1-15,21 0 0,-21-1 0,21 22 16,-21-21-16,0 21 0,0-22 16,0 22-16,0 0 0,-21 21 31,0 21-31,21 0 0,-21 0 0,21 1 15,-22 20-15,22-21 0,0 21 16,0-20-16,0 20 0,0-21 16,0 0-16,0 22 0,0-22 0,0 0 15,0 0-15,22 21 0,-1-42 0,0 22 16,0-1-16,0 0 0,0-21 16,1 0-16,-1 0 0,0 0 0,0 0 15,21 0-15,-20 0 0,-1 0 0,21 0 16,-21-21-16,22 21 0,-22-21 15,0-1-15,0 1 0,0-21 0,0 21 16,1-22-16,-1 22 0,0-21 0,0 21 16,0-22-16,-21 22 0,0-21 15,21 21-15,-21 0 0,0 42 47,-21 0-47,21 0 0,0 0 0,-21 0 16,21 22-16,0-22 0,0 0 0,0 21 15,0-20-15,0-1 0,0 0 16,0 0-16,0 21 0,21-42 0,-21 22 16,21-1-16,1 0 0,20 0 0,-21-21 15,0 0-15,0 21 16,22-21-16,-22 0 0,0 0 0,21 0 16,-20 0-16,-1-21 0,21 0 0,-21 21 15,0-21-15,1 0 0,-1-1 16,0-20-16,0 21 0,0-21 0,0-1 15,1 1-15,-1 0 0,0-22 0,0 1 16,0 20-16,0-20 0,1-1 16,-1 1-16,0-1 0,-21 22 0,0 0 15,0-1-15,0 22 0,0-21 0,0 21 16,0-1-16,-21 22 31,21 22-31,0-1 0,0 0 16,-21 0-16,21 21 0,0 1 15,-22-1-15,22 0 0,0 1 0,0 20 0,0-20 16,-21 20-16,21-21 16,0 1-16,-21-1 0,21 0 0,0 1 15,0-1-15,0 0 0,0-20 0,0 20 16,0-21-16,0 21 0,0-20 16,0-1-16,0 0 0,21 0 0,0 0 15,1 0-15,-1-21 0,0 0 16,0 0-16,0 0 0,22 0 15,-22 0-15,0 0 0,21-21 0,-21 0 16,22 21-16,-22-21 0,21 0 16,-21 0-16,22-1 0,-22-20 15,21 21-15,-21 0 0,1 0 0,-1-1 16,0 1-16,-21 0 0,0 0 0,0 0 16</inkml:trace>
  <inkml:trace contextRef="#ctx0" brushRef="#br0" timeOffset="26934.44">13547 3344 0,'0'0'0,"-22"-21"31,44 21-31,-1 0 0,0-21 16,0 21-16,0-21 0,22 21 0,-1 0 16,-21 0-16,21-21 0,1 21 15,-1 0-15,0 0 0,1 0 0,-22-21 16,21 21-16,-21 0 0,1 0 16,-1 0-16,-21-22 0,0 1 15</inkml:trace>
  <inkml:trace contextRef="#ctx0" brushRef="#br0" timeOffset="27171.31">12869 3048 0,'0'0'0,"-21"0"31,21 21-15,-21-21-1,0 21 32</inkml:trace>
  <inkml:trace contextRef="#ctx0" brushRef="#br0" timeOffset="28466.56">1143 5525 0,'0'0'0,"-21"0"0,0 0 16,21-22-16,-22 22 0,22-21 15,-21 21-15,0-21 16,0 0-16,21 0 16,0 0-16,0-1 15,0 1-15,0 0 0,0 0 16,21 21-16,0-21 0,0 0 15,1 21-15,-1 0 0,0 0 16,21 0-16,-21 0 0,1 0 0,-1 21 16,0 0-16,21 0 0,-21 21 15,1-20-15,-1 20 0,0 0 16,-21 1-16,0 20 0,0-21 16,0 1-16,0 20 0,0-20 0,0-1 15,-21 0-15,0 1 0,-22-1 16,22 0-16,-21 1 0,-1-22 0,1 0 15,0 21-15,-1-21 0,1-21 16,0 22-16,-1-22 0,22 21 0,-21-21 16,21 0-16,-22 0 0,22-21 15,21-1-15,-21 22 0,21-21 0,0-21 16,0 21-16,0 0 16,0-22-16,0 1 0,0 0 0,21 20 15,0-20-15,1 0 0,-1 21 16,0-22-16,0 22 0,0 21 0,0 0 15,1 0-15,20 0 0,-21 0 16,0 0-16,0 21 0,1 22 0,-1-22 16,0 0-16,0 21 0,0-21 15,0 22-15,-21-22 0,22 0 0,-1 21 16,-21-20-16,0-1 0,21 0 16,0 0-16,-21 0 0,21 0 0,-21 1 15,21-22-15,1 0 16,-1 0-1</inkml:trace>
  <inkml:trace contextRef="#ctx0" brushRef="#br0" timeOffset="28679.44">1820 5863 0,'21'0'16,"1"0"31,-22-21-16,21 21-31</inkml:trace>
  <inkml:trace contextRef="#ctx0" brushRef="#br0" timeOffset="29526.95">3217 5271 0,'0'21'47,"21"-21"-32,1 0-15,-1 0 16,0 0-16,21 0 0,-21 0 15,22-21-15,-1-1 0,0 22 0,1-21 16,-1 0-16,0 0 0,1 0 16,-22 0-16,0-1 0,21-20 15,-42 21-15,0 0 0,0 0 0,0-1 16,0-20-16,-42 21 16,21 0-16,-21 21 0,-1 0 0,1 0 15,0 0-15,-22 21 0,22-21 16,-1 21-16,-20 21 0,21-20 0,-1-1 15,1 21-15,0 0 0,20 1 16,-20-1-16,21-21 0,0 22 0,21-1 16,0 0-16,0-21 0,0 22 15,0-22-15,21 21 0,0-21 0,0 22 16,22-22-16,-22 0 0,21 0 16,0 0-16,1-21 0,-1 22 15,0-22-15,1 0 0,-1 0 0,0 0 16,1 0-16,-22 0 0,0 0 15,0 0-15,-42 0 32,0 0-32,0 0 0,-22 0 0,22 21 15,-21-21-15,0 21 0,-1 0 0,1 0 16,0 0-16,20 1 0,-20-1 16,21 0-16,0 0 0,0 0 0,-1 22 15,22-22-15,0 0 0,0 0 16,0 0-16,0 0 0,0 1 0,22-22 15,-1 21-15,0-21 0,21 0 16,-21 0-16,22 0 0,-1 0 16,22 0-16,-22 0 0,21 0 0,1-21 15,-22-1-15,22 22 0,-22-21 16,0 0-16,22 0 0,-22 0 0</inkml:trace>
  <inkml:trace contextRef="#ctx0" brushRef="#br0" timeOffset="29766.82">4149 5503 0,'0'22'31,"0"-1"-31,0 21 0,21-21 16,-21 0-16,21 22 0,0-22 0,0 21 15,-21-21-15,21 22 0,1-22 16,-1 21-16,-21-21 0,21 1 0,0-1 15,0 0-15,0-21 0,-21 21 0,22-21 16,-1 0-16,0 0 16,0 0-1,0-21-15,-21 0 16,0 0-16</inkml:trace>
  <inkml:trace contextRef="#ctx0" brushRef="#br0" timeOffset="30006.93">4551 5482 0,'0'0'0,"0"-21"0,0 0 16,-21 21 0,-1 0-16,1 21 0,0 0 15,0 0-15,-21-21 0,20 43 0,1-22 16,0 0-16,-21 0 0,21 22 16,-1-22-16,1 21 0,0-21 0,0 22 15,0-22-15,0 0 0,-1 21 16,22-21-16,-21 1 0,21-1 15,-21 0-15,21 0 0,0 0 16,21-21 0,0 0-16,1 0 0,-1 0 15,0 0-15,21-21 0</inkml:trace>
  <inkml:trace contextRef="#ctx0" brushRef="#br0" timeOffset="30359.92">4911 5503 0,'0'0'0,"0"-21"15,0 42 1,0 1 0,0-1-16,0 0 0,0 21 0,0-21 15,0 106 1,0-84-16,0-1 0,0 0 0,0 1 15,0 20-15,0-20 0,0-1 0,0 0 16,0 22-16,0-1 0,0-20 16,0 20-16,0 1 0,0-1 0,0 1 15,0-1-15,-22 1 0,22-1 16,0 1-16,0-1 0,-21 1 0,21-1 16,0 1-16,0-1 0,0-21 0,0 1 15,0 20-15,0-20 0,0-22 16,0 21-16,0-21 0,0 0 0,0 1 15,21-22-15,-21-22 16,0 1-16,22 0 0,-22 0 16</inkml:trace>
  <inkml:trace contextRef="#ctx0" brushRef="#br0" timeOffset="30694.73">5038 6033 0,'-22'-64'0,"44"128"0,-44-170 0,22 63 15,-21-20-15,21 21 0,0 20 16,0-20-16,0 0 0,0 21 16,21-22-16,1 22 0,-1 0 0,0 0 15,0 0-15,21-1 0,-20 1 16,20 21-16,0 0 0,1 0 0,-1 0 16,-21 0-16,21 0 0,1 21 15,-1 22-15,-21-22 0,0 21 0,1-21 16,-1 22-16,-21-1 0,0-21 0,0 22 15,0-1-15,-21-21 0,-1 21 16,1-20-16,-21-1 0,0 21 0,20-42 16,-20 21-16,0 0 0,21 1 0,-22-22 15,22 0-15,-21 0 16,21 0-16,-1 0 0,1 0 16,21-22-1,0 1 1,0 0-16</inkml:trace>
  <inkml:trace contextRef="#ctx0" brushRef="#br0" timeOffset="33311.33">5927 5821 0,'0'-21'16,"0"0"-16,21-1 0,0 1 16,-21 0-16,21 0 0,0-21 15,0 20-15,1-20 0,-1 0 0,0-1 16,0 1-16,0 0 0,0-1 0,1 1 15,-1 0-15,0-22 0,0 22 16,-21 0-16,0-22 0,0 22 0,0-1 16,0-20-16,0 42 0,0-22 15,0 1-15,0 21 0,0 0 0,0 0 16,-21 21-16,0 0 0,0 0 16,-1 0-16,1 0 0,0 0 15,0 21-15,0 21 0,0 0 0,-1 1 16,22-1-16,-21 0 0,0 1 0,21 20 15,-21-20-15,21 20 0,0-21 16,0 22-16,0-22 0,0 22 0,0-22 16,0 22-16,0-22 0,21 0 0,-21 1 15,21-1-15,0 0 0,1 1 16,-1-22-16,0 0 0,0 0 16,0 0-16,0 0 0,1-21 0,20 0 15,-21 0-15,21 0 0,-20 0 16,20 0-16,0-21 0,1 0 0,-1 0 15,-21 0-15,21 0 0,1-1 0,-1-20 16,-21 21-16,22-21 0,-22-1 16,0 1-16,-21 21 0,0-22 0,21 1 15,-21 21-15,0-21 0,0 20 0,0 1 16,0 0-16,0 0 0,-21 21 16,0 0-1,0 21 1,21 0-16,0 0 0,0 22 15,0-22-15,0 0 0,0 21 0,0-20 16,0 20-16,0-21 0,0 21 16,21-20-16,0-1 0,-21 0 0,21 0 15,0 0-15,0 0 0,1-21 0,-1 22 16,0-22-16,0 0 0,0 0 16,0 0-16,1 0 0,20 0 0,-21 0 15,0-22-15,22 1 0,-22 21 0,21-21 16,-21-21-16,22 21 0,-22-22 15,0 22-15,21-21 0,-21-1 0,22 22 16,-22-21-16,21 21 0,-21-22 0,1 22 16,-1 0-16,0 21 0,0-21 15,0 21-15,0 0 16,-21 21 0,0 0-16,0 0 15,0 1 1,0-1-1,0-42 17,0-1-17,0 1-15,0 0 0,0 0 16,0 0 0,0 0-16,0-1 15,-21 22-15,0 0 0,0 0 16,0 0-16,0 0 15,21 22-15,-22-1 0,1-21 0,21 21 16,0 0-16,-21 0 0,0 22 0,21-22 16,0 0-16,0 21 0,0-21 15,0 22-15,0-22 0,0 21 0,0-21 16,0 22-16,0-22 0,0 0 0,21 0 16,0 0-16,0 1 0,1-1 15,-1 0-15,0-21 0,0 0 0,21 0 16,-20 0-16,20 0 0,0 0 15,-21 0-15,22-21 0,-1 21 16,0-21-16,1-1 0,-22 1 0,21 0 16,1-21-16,-22 21 0,21-22 0,-21 22 15,0-21-15,1 21 0,-22-22 16,21 1-16,-21 21 0,21-22 0,-21 22 16,0 0-16,0 0 15,0 42 1,-21 0-1,21 0-15,-21 1 0,21-1 16,0 21-16,0-21 0,0 0 0,0 22 16,0-22-16,0 21 0,0-21 15,0 1-15,0 20 0,0-21 0,21 0 16,0 0-16,0 1 0,21-22 16,-20 21-16,-1-21 0,21 0 0,-21 0 15,0 0-15,22 0 0,-22 0 0,21 0 16,-21 0-16,22-21 0,-22-1 15,0 1-15,21 0 0,-20-21 0,20-1 16,-21 1-16,21 0 0,-20-1 0,-1 1 16,0-21-16,21-1 0,-21 22 15,1-22-15,-1 1 0,-21-1 0,21 1 16,-21-1-16,21 1 0,-21 20 16,0 1-16,0 21 0,0-21 15,0 20-15,-21 22 16,0 0-16,0 0 0,21 22 15,-22 20-15,1-21 0,21 21 16,0 1-16,-21-1 0,0 22 0,0-22 16,21 21-16,0-20 0,-21 20 0,21-20 15,0-1-15,0 0 0,0 1 16,0-1-16,0 0 0,0 1 0,0-1 16,21-21-16,-21 21 0,21-20 0,0-1 15,0 0-15,0 0 0,22-21 16,-22 0-16,0 21 0,0-21 15,0 0-15,1 0 0,-1 0 0,0-21 16,21 0-16,-21 0 0,22 0 16,-1-1-16,-21-20 0,0 0 0,22-1 15,-22 1-15,0-21 0,0 20 0,0-20 16,1-1-16,-1 1 0,0-1 16,0 1-16,-21-1 0,21 1 0,-21 20 15,21-20-15,-21 42 0,0-22 0,0 22 16,0 0-16,0 0 0,-21 21 15,21 21 1,-21 0-16,0 0 0,21 22 0,-21-1 16,0 0-16,21 1 15,0 20-15,-22 1 0,22-22 0,-21 22 16,21-22-16,-21 21 0,21-20 0,0-1 16,0 0-16,0 1 0,0-1 15,0-21-15,0 22 0,0-1 0,21-21 16,0 0-16,1 0 0,-22 1 0,21-1 15,0-21-15,0 0 0,0 21 16,0-21-16,1 0 0,-1 0 0,0 0 16,0-21-16,21 21 0,-20-21 0,-1-1 15,0 1-15,0 0 0,21 0 16,-20 21-16,-22-21 0,21 0 16,0-1-16,-21 1 0,0 42 46,0 1-46,-21-22 16,21 21-16,0 0 0,0 0 0,0 0 16,0 0-16,0 1 15,21-22-15,0 21 0,0-21 0,22 21 16,-22-21-16,0 0 0,0 0 16,0 0-16,0 0 0,22 0 15,-22 0-15,0-21 0,21 21 0,-20-21 16,-1-1-16,0 1 0,0 0 15,0 0-15,0-21 0,1 20 0,-1 1 16,0-21-16,-21 21 0,21 0 16,-21-22-16,21 22 0,-21 0 0,0 0 15,0 0-15,0 42 32,-21 0-32,0 0 15,0-21-15,21 42 0,-21-20 0,-1-1 16,22 21-16,-21-21 0,0 22 15,21-1-15,0 0 0,0 22 0,0-22 16,0 22-16,-21-22 0,21 21 0,0-20 16,0 20-16,0-20 15,0 20-15,0-21 0,0 22 0,0-22 16,0 22-16,0-22 0,21 22 0,-21-22 16,0 21-16,0-20 0,0-1 0,0 0 15,0 1-15,0-1 0,0-21 16,-21 22-16,0-22 0,0 0 0,-22 0 15,22 0-15,-21 0 0,-1 1 0,22-22 16,-21 21-16,21-21 0,-22 0 0,22 0 16,0 0-16,0 0 0,0 0 0,0 0 15,-1 0-15,22-21 16,-21 21-16,21-22 0,0 1 16,0 0-16,0 0 15,0 0-15,0-22 0,0 22 0,0 0 16</inkml:trace>
  <inkml:trace contextRef="#ctx0" brushRef="#br0" timeOffset="33631.16">8699 5271 0,'0'0'0,"22"-22"31,-1 22-31,0 0 0,0 0 0,21 0 16,-20 0-16,20 0 0,0-21 0,-21 21 15,22 0-15,-1 0 0,0 0 16,1-21-16,-1 21 0,0 0 0,-20 0 15,20-21-15,-21 21 0,0 0 0,0 0 16,-21-21-16,22 21 0,-22-21 16,-22-1-1,1 22-15,0 0 0</inkml:trace>
  <inkml:trace contextRef="#ctx0" brushRef="#br0" timeOffset="33862.62">8361 5017 0,'0'0'0,"-21"0"0,-22 0 32,22 0-32,0 0 78,0 0-78</inkml:trace>
  <inkml:trace contextRef="#ctx0" brushRef="#br0" timeOffset="34039.51">7726 4974 0,'21'0'79</inkml:trace>
  <inkml:trace contextRef="#ctx0" brushRef="#br0" timeOffset="35059.35">11578 5101 0,'0'0'0,"0"-21"0,0 0 16,0 0-16,0 0 0,0-1 0,-21 1 16,21 0-16,0 0 0,0 0 15,0 0-15,0 42 32,0 0-32,-21 0 0,21 21 15,0-20-15,0 20 0,0 21 0,0-20 16,0-1-16,0 0 0,0 1 15,0-1-15,0 22 0,-21-22 0,21 0 16,-22 1-16,22-1 0,0-21 0,0 21 16,0-20-16,0-1 15,0 0-15,0 0 0,0-42 47,22 0-47,-1 0 0,-21-1 0,21-20 16,0 21-16,-21-21 0,21-1 0,0 1 15,1 0-15,-1 20 0,-21-20 16,21 0-16,0 21 0,0-22 0,-21 22 16,21 0-16,1 21 0,-1 21 31,-21 0-31,0 0 16,21 1-16,-21-1 0,0 21 0,0-21 15,0 22-15,0-22 0,21 21 16,-21-21-16,21 22 0,-21-22 0,0 0 15,21 21-15,1-21 0,-1 1 0,0-1 16,-21 0-16,21-21 0,0 21 16,0-21-16,1 21 0,-1-21 0,0 0 15,0 0-15,21 0 0,-20-21 0,-1 0 16,0 21-16,0-21 0,-21 0 16,21-22-16,0 22 0,1-21 0,-22 21 15,21-22-15,-21 1 0,0 0 0,21-1 16,-21 1-16,0 0 15,0 20-15,0-20 0,0 0 0,0 21 16,0-22-16,0 22 0,0 0 16,0 0-16,0 42 47,0 0-47,0 0 0,0 0 15,0 1-15,0-1 0,21 0 0</inkml:trace>
  <inkml:trace contextRef="#ctx0" brushRef="#br0" timeOffset="36190.44">13039 5207 0,'0'0'0,"0"-21"0,0 0 0,0 0 16,0-1-16,0 1 0,-22 0 15,1 21-15,0 0 0,0 0 16,0 0-16,0 0 0,-1 0 0,1 0 16,0 0-16,0 21 0,0 22 15,0-22-15,-1 0 0,1 21 0,0-21 16,0 22-16,0-1 0,0 0 0,-1-20 16,22 20-16,0 0 15,0-21-15,0 22 0,0-22 0,0 21 16,0-21-16,0 1 0,22-1 0,-22 0 15,21 0-15,0-21 0,0 0 16,0 21-16,22-21 0,-22 0 0,0 0 16,0 0-16,21 0 0,-20-21 0,-1 0 15,21 0-15,-21 0 0,0-1 16,1 1-16,-1 0 0,0-21 0,0-1 16,0 22-16,-21-21 0,21 0 0,-21-1 15,22 22-15,-22-21 0,0-1 16,0 22-16,0 0 0,0 0 15,0 0-15,-22 21 16,1 0 0,21 21-16,0 0 0,0 0 0,-21 0 15,21 1-15,0 20 0,0-21 0,0 21 16,0-20-16,0 20 0,0 0 16,0-21-16,0 1 0,0 20 0,21-21 15,-21 0-15,21 0 0,1 1 0,-1-1 16,0-21-16,0 0 0,0 21 15,0-21-15,1 0 0,-1 0 0,0 0 16,21 0-16,-21-21 0,1 0 0,20-1 16,-21 1-16,0 0 15,0 0-15,1 0 0,-1-22 0,0 22 16,0-21-16,0 21 0,0-22 0,-21 22 16,0-21-16,22 0 0,-22 20 15,21 1-15,-21-21 0,0 21 0,0 0 16,0 42 15,0 0-31,0 0 0,-21 21 0,21-20 16,0-1-16,-22 21 0,22-21 15,0 0-15,0 22 0,0-22 0,0 21 16,0-21-16,0 1 0,0-1 0,22 0 16,-1 0-16,0 0 0,0 0 15,0-21-15,0 22 0,1-22 16,-1 0-16,0 0 0,0 0 0,0 0 15,22 0-15,-22 0 0,0-22 0,0 1 16,0 21-16,0-42 0,1 21 16,-22 0-16,21-22 0,0 1 0,0 0 15,0-1-15,0 1 0,1 0 16,-1-22-16,0 1 0,21-1 0,-21 22 16,1-22-16,-1 22 0,0-22 0,0 22 15,0 21-15,-21-21 0,0 20 16,0 1-16,0 0 0,0 0 15,0 42 17,-21 0-32,21 0 0,-21 22 0,21-1 15,-21 0-15,21 1 0,-21 20 0,21-20 16,0-1-16,0 21 0,-22-20 16,22-1-16,-21 0 0,21 22 0,0-22 15,0-21-15,0 22 0,0-1 0,0 0 16,0-20-16,0 20 0,0-21 15,0 0-15,0 0 0,0 1 0,21-1 16,1 0-16,-1-21 0,0 0 0,0 21 16,0-21-16,0 0 15,1 0-15,-1 0 0,0 0 0,21-21 16,-21 0-16,1 0 0,-1 21 0,21-22 16,-21 1-16,0 0 0,1 0 15,-1-21-15,0 20 0,0 1 0,0 0 16,0-21-16</inkml:trace>
  <inkml:trace contextRef="#ctx0" brushRef="#br0" timeOffset="36454.71">14182 5101 0,'0'0'0,"21"0"16,0 0-16,0 0 0,0 0 0,22 0 16,-22 0-16,0 0 0,21 0 15,-21 0-15,22 0 0,-1-21 0,-21 21 16,22 0-16,-22 0 0,21-21 16,-21 21-16,0-21 0,22 21 0,-22 0 15,-21-21-15,21 21 0,-21-22 16</inkml:trace>
  <inkml:trace contextRef="#ctx0" brushRef="#br0" timeOffset="36742.58">13398 4805 0,'-21'0'15,"0"0"1,21 21-1,21-21 1,0 0-16,-21 21 16,22 0-16</inkml:trace>
  <inkml:trace contextRef="#ctx0" brushRef="#br0" timeOffset="38206.26">847 7705 0,'0'0'0,"-22"0"15,1-21-15,0-1 16,21 1-1,0 0-15,21 0 16,0 21-16,22 0 0,-22-21 16,0 0-16,0 21 0,22 0 15,-1 0-15,0 0 0,-21 0 0,22 0 16,-1 0-16,0 21 0,1-21 16,-22 21-16,0 0 0,0 0 15,-21 0-15,0 22 0,0-22 16,-21 0-16,0 0 0,0 0 0,-22 22 15,22-22-15,-21 0 0,0-21 16,20 21-16,-20 0 0,21-21 0,0 0 16,0 0-16,-1 0 0,1 0 15,0 0-15,0 0 0,0 0 16,21-21-16,0 0 16,0 0-16,21 0 15,0 21-15,0-21 0,0 21 16,1 0-16,20-22 0,-21 22 15,21 0-15,1 0 0,-1 0 16,22 22-16,-22-1 0,0 0 0,1 0 16,-1 21-16,0-20 0,-21 20 15,1 0-15,-1 1 0,-21-1 0,0 0 16,0 1-16,-21-1 0,-1 0 16,-20 1-16,21-1 0,-21-21 0,-1 0 15,1 22-15,0-43 0,-1 21 16,22 0-16,-21-21 0,-1 0 0,22 0 15,0 0-15,-21 0 0,21 0 0,-1-21 16,1 21-16,0-21 0,0-1 16,0 1-16,0 0 0,-1 0 15,22-21-15,-21 20 0,0 1 16,21 0-16,-21-21 0,21 21 0,0-1 16,0 1-16,0 0 15,21 21-15,0 0 0,0-21 16,1 21-16,-1 0 0,0-21 15,0 21-15</inkml:trace>
  <inkml:trace contextRef="#ctx0" brushRef="#br0" timeOffset="38407.16">1841 8001 0,'0'0'0,"22"0"0,-22-21 16,21 21 47</inkml:trace>
  <inkml:trace contextRef="#ctx0" brushRef="#br0" timeOffset="38882.99">2900 7387 0,'0'-21'15,"21"21"1,0 0-16,0 0 0,22 0 0,-1 0 16,0 0-16,1 0 15,-1 0-15,0 0 0,22 0 0,-22 0 16,22 0-16,-22 0 0,21 0 0,-20 0 15,-1 0-15,0 0 0,1 0 16,-22 0-16,21 0 0,-42 21 16,-21 0-1,0-21-15</inkml:trace>
  <inkml:trace contextRef="#ctx0" brushRef="#br0" timeOffset="39170.86">3175 7408 0,'0'0'0,"0"22"47,0-1-31,0 21-16,0-21 0,0 22 0,-21-1 15,21 0-15,0 1 0,0 20 16,0-21-16,0 22 0,0-1 0,0-20 15,0 20-15,0-20 0,0 20 0,0-21 16,0 1-16,0-22 0,0 21 16,0-21-16,0 1 0,0-1 0,0 0 15,21-42 17,0 21-32,-21-21 0,21-1 15</inkml:trace>
  <inkml:trace contextRef="#ctx0" brushRef="#br0" timeOffset="39679.71">3598 7472 0,'0'0'0,"0"-21"0,0 0 0,0 42 31,0 0-31,0 0 0,0 21 0,0 1 16,0-1-16,0 0 0,0 1 0,0-1 15,0 0-15,0 22 0,0-22 16,0 1-16,0 20 0,0-21 0,0 1 16,0-1-16,0 0 0,0-20 0,0 20 15,0-21-15,0 0 0,0 0 16,0 1-16,0-44 31,0 1-31,0 0 16,0 0-16,0-21 0,0 20 0,21-20 15,1 0-15,-1-1 16,0 1-16,-21 0 0,42-1 0,-21 1 16,1 0-16,-1-1 0,21 22 0,-21 0 15,22 0-15,-22 0 0,21 21 16,-21 0-16,22 0 0,-22 0 0,21 21 16,-21 0-16,0 0 0,1 0 0,-1 22 15,0-22-15,0 21 0,-21 1 16,0-22-16,0 21 0,0 0 0,0 1 15,0-22-15,0 21 0,0 1 0,-21-22 16,0 21-16,0-21 16,-1 0-16,22 1 0,-21-1 0,0-21 0,21 21 15,0-42 17,0 0-17,0-1-15,21 1 0</inkml:trace>
  <inkml:trace contextRef="#ctx0" brushRef="#br0" timeOffset="40110.66">4508 7895 0,'0'0'16,"0"-21"-16,0 0 0,0 0 0,0 0 15,0-1-15,0 1 16,22 21-16,-1-21 0,0 21 0,0 0 16,21 0-16,-20 0 0,-1 0 15,0 0-15,0 21 0,21-21 16,-20 21-16,-1 1 0,21 20 0,-21-21 16,0 0-16,1 22 0,-22-1 0,0-21 15,21 21-15,-21 1 16,0-22-16,0 21 0,0-21 0,0 1 0,-21-1 15,21 0-15,0 0 0,-22-21 0,1 0 16,21-21 15,0 0-31,0 0 0,0-22 16,0 22-16,0 0 0,0-21 0,0 20 16,21-20-16,-21 0 0,0 21 15,22-22-15,-1 22 0,0 0 0,0 0 16,-21 0-16,21-1 0,0 1 0,1 21 15,-1 0-15,0-21 16,0 21-16,0 0 0</inkml:trace>
  <inkml:trace contextRef="#ctx0" brushRef="#br0" timeOffset="40506.83">5461 8170 0,'0'0'16,"21"0"-16,21 0 0,-20-21 0,-1 21 0,0-21 15,0 0-15,0 0 0,0 0 16,1-1-16,-1 1 0,0 0 16,0 0-16,0-21 0,-21 20 0,0 1 15,0 0-15,0 0 0,0-21 16,0 20-16,0 1 0,-21 21 0,0-21 15,0 21-15,0 0 0,-22 0 0,22 0 16,-21 0-16,21 0 0,-22 21 16,22 0-16,-21 1 0,21-1 0,-1 21 15,1-21-15,0 22 0,21-1 0,0 0 16,0 1-16,0-22 0,0 21 16,0 0-16,0-20 0,0 20 0,21-21 15,0 0-15,1 0 0,-1-21 0,21 22 16,0-22-16,1 21 0,-1-21 15,0 0-15,22 0 0,-22 0 0,22 0 16,-22-21-16,22-1 0,-22 22 16,21-21-16,-20 0 0,-1 0 0,0 0 15,-20-22-15,20 22 0</inkml:trace>
  <inkml:trace contextRef="#ctx0" brushRef="#br0" timeOffset="40963.57">6456 7832 0,'0'0'0,"0"-43"0,-43-41 16,22 84-1,0 0-15,0 0 0,0 0 0,0 0 16,-1 0-16,-20 21 0,21 0 0,0 0 16,0 0-16,-1 22 0,1-22 15,0 21-15,0-21 0,0 22 16,0-1-16,21 0 0,-22-20 0,22 20 16,0 0-16,0-21 0,0 1 15,0 20-15,0-21 0,0 0 0,22-21 16,-1 21-16,0 1 0,0-22 0,0 0 15,0 0-15,1 0 0,-1 0 0,0 0 16,0 0-16,0-22 0,0 1 16,1 0-16,-1 0 0,0 0 0,0 0 15,-21-22-15,21 22 0,-21-21 0,21-1 16,-21 1-16,0 0 16,0 21-16,22-22 0,-22 22 0,0 0 15,0 0-15,0 0 0,0 42 31,0 0-31,0 0 16,0 21-16,0-20 0,0-1 0,0 21 16,0-21-16,0 22 0,0-22 0,0 0 15,0 21-15,0-21 0,0 1 16,21-1-16,-21 0 0,21 0 0,0-21 16,21 21-16,-20-21 0,20 0 15,0 0-15,-21 0 0,22 0 0,20 0 0,-20 0 16,-1 0-16,0-21 15,1 21-15,-1-21 0,0-21 0</inkml:trace>
  <inkml:trace contextRef="#ctx0" brushRef="#br0" timeOffset="41475.42">7324 7789 0,'0'0'0,"21"-42"0,-21 21 0,0 0 0,0 0 16,0-1-16,0 1 0,-21 21 0,-1 0 15,1 0-15,0 0 0,0 0 16,0 0-16,-22 0 0,22 21 0,0 1 15,-21-1-15,21 21 0,-1-21 0,1 0 16,0 22-16,0-1 0,0-21 16,21 22-16,-21-22 0,21 21 15,0-21-15,0 22 0,0-22 0,0 0 16,21 0-16,0 0 0,0 0 0,0 1 16,0-1-16,1-21 0,-1 0 15,0 0-15,21 0 0,-21 0 0,1 0 16,-1-21-16,0 21 0,0-22 0,0 1 15,0-21-15,1 21 0,-22-22 16,21 1-16,-21 0 0,0-1 0,21-20 16,0 21-16,-21-22 0,21 1 0,-21-1 15,0 1-15,0-1 0,0 1 16,0-1-16,0 1 0,0 20 16,0 1-16,0 21 0,0-22 0,0 22 15,-21 21 1,21 43-16,0-22 15,0 21-15,-21 0 0,21 1 0,-21 20 16,21-20-16,0 20 0,0 1 16,0-22-16,0 21 0,0 1 0,0-22 15,0 22-15,0-22 0,0 0 0,0 1 16,0-1-16,21 0 0,0-20 0,0 20 16,0-21-16,1-21 0,-1 21 15,0 0-15,0-21 0,21 0 0,-20 0 16,20 0-16,-21 0 0,21-21 15,-20 0-15,20 0 0,-21 0 0,21 0 16,-20-1-16</inkml:trace>
  <inkml:trace contextRef="#ctx0" brushRef="#br0" timeOffset="41690.83">8064 7768 0,'0'21'16,"-21"-21"-16,42 0 78</inkml:trace>
  <inkml:trace contextRef="#ctx0" brushRef="#br0" timeOffset="42547.46">9313 7662 0,'0'-21'31,"0"0"-15,21 21-16,1 0 0,-22-21 0,21 21 15,0-21-15,0 0 0,0-1 16,0 1-16,1 0 16,-22 0-16,0 0 0,0 0 15,-22 21 1,1 0-16,0 0 0,-21 0 0,21 0 16,-22 0-16,22 21 0,-21-21 15,-1 21-15,22 0 0,0-21 0,0 21 16,0 0-16,0 1 0,-1-22 0,22 21 15,0 0-15,0 0 16,0 0-16,22 0 16,-1-21-16,0 22 0,0-22 0,21 21 15,-20-21-15,-1 21 0,21 0 16,-21-21-16,22 21 0,-1 0 16,-21 1-16,21-22 0,-20 21 0,20 0 15,-21 0-15,0 0 0,0 0 0,-21 1 16,0 20-16,0-21 0,0 0 15,0 0-15,-21 1 0,-21-22 0,21 21 16,-22 0-16,1-21 0,21 21 0,-43-21 16,22 0-16,0 0 0,-1 0 15,-20 0-15,21 0 0,-22-21 0,22 21 16,-1-21-16,1 0 0,0-1 0,-1 1 16,22 0-16,0-21 0,0 21 15,21-22-15,0 22 0,0-21 0,0-1 16,0 22-16,0-21 0,0 0 15,21 20-15,0-20 0,0 21 0,1 0 16,-1 21-16,0 0 0,21 0 16,-21 0-16,1 0 0,-1 21 0,0-21 15,0 21-15,0 0 0,0 0 0,-21 1 16,0-1-16,22 0 0,-22 0 16,21-21-16,-21 21 0,0 0 0</inkml:trace>
  <inkml:trace contextRef="#ctx0" brushRef="#br0" timeOffset="42891.66">10012 7112 0,'0'0'0,"0"-42"0,0 21 0,0-1 0,0-20 15,0 21-15,0 0 16,0 42 0,0 0-16,0 0 0,0 22 0,0-1 15,0 21-15,0 1 0,0-1 16,0 1-16,0-1 0,0 1 16,0-1-16,0 1 0,0-22 0,-21 22 0,21-22 15,-22 0-15,22 1 0,0-1 16,0 0-16,0 1 0,0-22 15,0 0-15,0 0 0,0 0 0,22-21 32,-1 0-32,0-21 15,0 0-15,-21 0 0,21 0 16</inkml:trace>
  <inkml:trace contextRef="#ctx0" brushRef="#br0" timeOffset="43274.18">10202 7684 0,'0'21'16,"0"0"-16,0 0 15,21-21 1,1 0-16,-1 0 0,21 0 16,-21 0-16,0 0 0,1 0 15,20 0-15,-21-21 0,21 21 0,-20-21 16,20 0-16,0 21 0,1-22 15,-22 1-15,21 0 0,-21 0 0,0 0 16,-21 0-16,0-1 0,0 1 16,-21 0-1,0 21-15,0 0 0,0 0 16,-22 0-16,22 21 0,-21-21 0,21 21 16,-22 1-16,22-1 0,-21 0 0,21 0 15,0 0-15,-22 22 0,22-22 16,21 0-16,-21 0 0,21 0 0,0 0 15,0 1-15,0-1 0,0 0 0,21 0 16,0 0-16,0-21 0,1 0 16,-1 0-16,0 0 0,0 0 15,21 0-15,-20 0 0,20 0 0,-21 0 16,21 0-16,1 0 0</inkml:trace>
  <inkml:trace contextRef="#ctx0" brushRef="#br0" timeOffset="43670.73">11007 7705 0,'-22'0'16,"44"0"15,-1 0-31,0 0 0,0 0 0,21 0 16,-20 0-16,20 0 0,-21-21 15,21 21-15,1-22 0,-22 1 0,21 21 16,-21-21-16,1 21 0,-1-21 16,-21 0-16,0 0 0,0-1 15,-21 22 1,-22 0-16,22 0 0,-21 0 0,-1 0 16,22 0-16,-21 0 0,0 0 0,-1 22 15,22-1-15,-21 0 0,21 0 16,-1 0-16,1 22 0,0-22 0,21 0 15,0 0-15,0 0 0,0 0 0,0 1 16,0-1-16,21 0 0,0-21 0,1 21 16,20 0-16,0-21 0,-21 0 15,22 0-15,-1 0 0,0 0 16,22 0-16,-22 0 0,1 0 0,-1 0 16,0-21-16,-21 21 0,22-21 0,-1 21 15</inkml:trace>
  <inkml:trace contextRef="#ctx0" brushRef="#br0" timeOffset="43982.72">11959 7451 0,'0'0'15,"-21"0"17,21 21-32,0 0 0,0 0 0,-21 22 15,21-22-15,0 21 16,0-21-16,-21 22 0,21-22 0,0 21 15,0 0-15,0 1 0,0-1 0,0 0 16,0 22-16,0-22 0,0 22 0,0-22 16,0 22-16,0-1 0,-22-21 15,22 22-15,-21-22 0,0 22 0,21-22 16,0 22-16,-21-22 0,0 0 0,21 22 16,-21-22-16,21 0 0,0 1 0,0-1 15,0 0-15,0-20 0,0-1 0,0 21 16,-22-42-16,22 21 15,0 0-15,0-42 16,0 0 0</inkml:trace>
  <inkml:trace contextRef="#ctx0" brushRef="#br0" timeOffset="44298.54">12023 7811 0,'0'0'0,"0"-43"0,-22-20 0,22 20 0,-21 1 16,21 0-16,0-1 0,0 1 16,0 0-16,21 21 0,1-22 15,-1 1-15,21 21 0,0 0 0,1-1 0,-1 1 16,0 0-16,1 21 16,-1 0-16,-21 0 0,22 21 0,-22 0 15,21 22-15,-42-1 0,21 0 0,-21 1 16,0-1-16,0 0 0,0 1 0,-21-1 15,0 0-15,0-20 0,-22 20 16,22-21-16,-21 0 0,0 0 16,-1 1-16,22-1 0,-21 0 0,-1 0 0,1-21 15,21 21-15,-21-21 0,20 0 16,1 0-16,0 21 0,0-21 16,0 0-16,0 0 0,-1 0 15,1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6:19:55.2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1079 720 0,'0'0'0,"-21"0"0,0 0 16,0 0-16,0 0 0,0 0 16,-1 0-16,65 0 46,-22 0-46,21 0 0,1 0 16,20 0-16,1 0 0,-1 0 16,22 0-16,-1 0 0,1-21 0,0 21 15,-22 0-15,22 0 0,0 0 16,-22-22-16,1 22 0,20 0 0,-41 0 16,20 0-16,-21 0 15,1 0-15,-22 0 0,0 0 0,-42 0 47,0 0-47,0 0 0,-1 0 0,1 0 16,0 0-16,0 0 0,0 0 15,0 0-15</inkml:trace>
  <inkml:trace contextRef="#ctx0" brushRef="#br0" timeOffset="315.79">1714 720 0,'-42'42'15,"42"-21"-15,-21 0 16,21 22-16,-21-1 0,21 0 15,0 1-15,-21-1 0,21 22 16,0-22-16,-22 21 0,22-20 0,-21 20 16,0-20-16,21 20 0,-21-21 15,0 1-15,21-1 0,0 0 16,0 1-16,-21-22 0,21 0 16,0 0-16,0 0 0,0 1 0,21-44 31,0 1-31</inkml:trace>
  <inkml:trace contextRef="#ctx0" brushRef="#br0" timeOffset="875.47">2011 804 0,'0'0'0,"0"22"31,0 20-15,0-21-16,0 21 0,0-20 15,0 20-15,-21 0 0,21 1 16,0 20-16,0-21 0,-22 1 0,22-1 16,0 0-16,0 1 0,0-1 15,0-21-15,0 22 0,0-22 0,0 21 16,-21-21-16,21 0 0,0 1 15,0-1-15,0 0 0,0-42 47,-21 0-47,21-1 16,0 1-16,0 0 0,0 0 0,0-21 16,0 20-16,0 1 0,0-21 15,0 21-15,21-22 0,0 22 0,1-21 16,20 21-16,-21 0 0,21-1 15,-20 1-15,20 21 0,0 0 16,-21 0-16,22 0 0,-1 0 0,-21 21 16,22 1-16,-22-1 15,0 0-15,0 21 0,0-21 0,-21 1 0,0 20 16,0-21-16,0 21 16,0-20-16,0-1 0,0 21 0,-21-21 15,0 0-15,0 1 0,21-1 16,0 0-16,-21 0 0,-1-21 15,22 21-15,0-42 32,0 0-32,22 0 15,-1 0-15</inkml:trace>
  <inkml:trace contextRef="#ctx0" brushRef="#br0" timeOffset="1303.26">2730 1249 0,'0'0'0,"0"-21"0,-21 21 0,21-21 16,0-1-16,21 1 16,1 0-16,-1 21 15,0 0-15,21 0 0,-21 0 16,1 0-16,-1 0 0,21 0 15,-21 0-15,0 21 0,1 0 16,20 22-16,-21-22 0,0 0 0,-21 21 16,0-20-16,21-1 0,-21 21 15,0-21-15,0 0 0,0 1 0,0-1 16,0 0-16,-21 0 0,0-21 16,0-21 15,21 0-31,0 0 0,0-1 15,0-20-15,0 21 0,0 0 16,0-22-16,21 22 0,0-21 0,-21 21 16,21-22-16,1 22 15,-22 0-15,21-21 0,0 21 0,0 21 16,0-22-16,0 22 0,1 0 16,-1 0-16,0 0 0,0 0 15,0 0-15</inkml:trace>
  <inkml:trace contextRef="#ctx0" brushRef="#br0" timeOffset="1715.33">3641 1397 0,'0'-21'31,"21"21"-31,0-21 16,0 0-16,0-1 0,0 22 15,1-21-15,-1 0 0,0 0 0,21 0 16,-21 0-16,1-1 0,-1 1 16,-21 0-16,0 0 0,21 0 0,-21 0 15,0-1-15,-21 22 16,0 0-16,-1 0 0,1 0 15,0 22-15,0-1 0,-21 0 16,20 0-16,1 0 0,-21 0 16,21 22-16,0-22 0,-1 0 0,1 21 15,21-20-15,0-1 0,0 0 16,0 0-16,0 21 0,0-20 16,21-1-16,1 0 0,-1-21 15,0 21-15,0-21 0,0 0 0,0 0 16,22 0-16,-22 0 0,0 0 15,21 0-15,-20 0 0,20 0 0,-21-21 16</inkml:trace>
  <inkml:trace contextRef="#ctx0" brushRef="#br0" timeOffset="2220.04">4593 1143 0,'0'0'0,"0"-21"0,0 0 16,0 0-16,-21-1 0,0 1 15,0 21-15,-1-21 0,1 21 16,0 0-16,0 0 0,0 0 0,0 0 16,-1 0-16,1 0 0,-21 21 15,21 0-15,0 1 0,-1 20 0,1-21 16,0 21-16,21 1 0,-21-22 16,21 21-16,-21-21 0,21 22 15,0-22-15,0 21 0,0-21 0,0 1 16,0-1-16,0 0 0,0 0 15,21-21-15,0 0 0,0 21 0,0-21 16,1 0-16,20 0 0,-21 0 16,0-21-16,22 21 0,-22-21 0,0 0 15,21 0-15,-21-1 0,1-20 16,-1 21-16,0-21 0,0 20 0,0-20 16,0 21-16,-21-21 0,0 20 15,22-20-15,-22 21 0,0 0 16,-22 21-1,22 21-15,-21 0 16,0 0-16,21 0 0,0 1 0,0-1 16,0 21-16,-21-21 0,21 0 15,0 1-15,0-1 0,0 0 0,0 0 16,21 0-16,-21 0 0,21 1 16,0-1-16,1-21 0,-1 21 0,0-21 15,21 0-15,-21 0 0,22 0 16,-1 0-16,0 0 0,1 0 0,-1 0 15,0-21-15,1 21 0,-1-21 0,0-1 16</inkml:trace>
  <inkml:trace contextRef="#ctx0" brushRef="#br0" timeOffset="2767.33">5461 1037 0,'0'0'0,"-21"-21"0,0 21 16,-1-21-16,1 21 0,0 0 0,0-21 15,0 21-15,0 0 0,-1 0 16,1 0-16,0 0 0,0 21 0,0 0 16,0 0-16,-1 0 0,1 22 15,0-22-15,21 21 0,-21-21 0,0 22 16,21-22-16,-21 21 0,21-21 16,0 22-16,0-22 0,0 0 15,0 21-15,0-20 0,0-1 0,21-21 16,0 21-16,0 0 0,0-21 15,0 0-15,1 0 0,-1 0 0,0 0 16,0 0-16,0 0 0,0 0 16,22 0-16,-22-21 0,0 0 0,0 0 15,0-22-15,22 22 0,-22-21 16,0-1-16,0 1 0,0 0 0,1-22 16,-1 1-16,0 20 0,0-20 15,-21-1-15,0 1 0,21-1 0,-21 1 16,0 21-16,0-1 0,0 1 0,0 21 15,0-22-15,-21 22 16,0 0-16,0 21 16,0 21-16,21 0 15,-22 1-15,22 20 0,0 0 0,0 1 16,0-1-16,0 21 0,0 1 16,0-1-16,0-20 0,0 20 0,0 1 15,0-22-15,0 22 0,22-22 16,-22 0-16,21 1 0,-21-1 0,0-21 15,21 21-15,0-20 0,0-1 16,-21 0-16,21 0 0,1 0 0,-1-21 16,0 0-16,21 0 0,-21 0 15,1 0-15,-1 0 0,0 0 16,21-21-16,-21 0 0</inkml:trace>
  <inkml:trace contextRef="#ctx0" brushRef="#br0" timeOffset="3092.3">6456 1249 0,'0'0'0,"0"21"16,0 0-16,0 0 15,21-21 1,0 0-1,0 0-15,0 0 0,1 0 16,-1 0-16,-21-21 0,21 0 0,0 0 16,-21 0-16,0 0 15,0-1-15,0 1 0,0 0 0,0 0 16,-21 21-16,0 0 0,0 0 16,-1 0-16,1 0 15,0 0-15,21 21 0,-21-21 16,0 21-1,0-21-15,21 21 16</inkml:trace>
  <inkml:trace contextRef="#ctx0" brushRef="#br0" timeOffset="3872.25">7683 826 0,'0'-22'15,"22"1"16,-1 0-31,0 21 0,0-21 0,0 21 16,0-21-16,1 0 0,-1 21 16,0-22-16,0 1 0,0 21 0,-21-21 15,0 0-15,0 0 16,0 0-16,-21 21 0,-21 0 16,21 0-16,-22 0 0,-20 0 15,20 0-15,-20 0 0,21 0 0,-22 21 16,22 0-16,-1-21 0,1 21 15,0 0-15,21 0 0,-1 1 0,1-22 16,21 21-16,0 0 0,0 0 16,0 0-16,21 0 15,1 1-15,20-1 0,0 0 0,-21 0 16,22 0-16,20 0 0,-20 1 16,-1-1-16,0 0 0,22 21 0,-22-21 15,0 1-15,-20-1 0,20 0 16,-21 21-16,-21-21 0,0 1 0,0-1 15,0 0-15,-21 0 0,-21 0 16,-1-21-16,1 21 0,-22 1 0,1-22 16,-1 0-16,1 0 0,-1 0 15,1 0-15,21 0 0,-22 0 16,22 0-16,-1 0 0,22-22 0,-21 1 16,21 21-16,0-21 0,-1 0 15,22 0-15,0 0 0,0-1 0,0 1 16,0 0-16,0-21 0,0 21 15,0-1-15,0 1 0,22 0 0,-1 21 16,0-21-16,0 0 0,0 21 16,0-21-16,1 21 0,20-22 0,-21 22 15</inkml:trace>
  <inkml:trace contextRef="#ctx0" brushRef="#br0" timeOffset="4183.07">8149 402 0,'0'0'0,"21"-21"0,-21 0 15,0 0-15,0 42 32,0 21-32,0-21 15,0 22-15,-21-1 0,21 0 16,-21 1-16,21-1 0,0 0 15,0 22-15,-21-1 0,0-20 0,21 20 16,-22 1-16,22-22 0,0 0 16,-21 1-16,21-1 0,0 0 0,0 1 15,0-22-15,0 0 0,0 0 16,0 0-16,21 1 16,1-22-16,-1 0 0,0 0 15,-21-22-15,21 1 0,0 21 16</inkml:trace>
  <inkml:trace contextRef="#ctx0" brushRef="#br0" timeOffset="4595.83">8276 1037 0,'0'21'31,"21"-21"0,0 0-31,1 0 16,-1 0-16,0 0 0,0 0 0,0-21 16,22 21-16,-22-21 0,21 0 15,-21 0-15,0 21 0,1-21 0,-1-1 16,0 22-16,-21-21 0,0 0 16,0 0-16,0 0 15,-21 21-15,0 0 16,-1 0-16,1 0 0,-21 0 0,21 0 15,0 0-15,-1 21 0,-20 0 16,21 0-16,0 0 0,0 1 0,-1-1 16,22 0-16,-21 21 0,21-21 15,-21 1-15,21 20 0,0-21 0,0 0 16,0 0-16,0 1 0,0-1 0,0 0 16,0 0-16,0 0 0,21 0 15,0-21-15,1 0 0,-1 0 16,0 0-16,0 0 0,21 0 15,1 0-15,-1-21 0,-21 0 16,22 0-16,20 21 0</inkml:trace>
  <inkml:trace contextRef="#ctx0" brushRef="#br0" timeOffset="4995.6">8953 1037 0,'0'0'0,"0"21"15,-21-21 1,21 22-16,0-1 16,21-21-1,1 0-15,-1 0 16,21 0-16,-21 0 0,22-21 0,-22-1 16,21 22-16,-21-21 0,0 0 15,1 21-15,-1-21 0,0 0 0,-21 0 16,0-1-16,0 1 15,0 0-15,0 0 0,-21 21 0,0 0 16,-22 0-16,22 0 0,-21 0 16,-1 0-16,22 0 0,-21 21 0,0-21 15,-1 21-15,22 22 0,-21-22 16,21 0-16,-1 21 0,1-21 0,21 22 16,0-22-16,0 0 0,0 21 0,0-20 15,0-1-15,21 0 16,1-21-16,-1 21 0,0 0 0,21-21 15,1 0-15,-1 0 0,0 21 0,1-21 16,-1 0-16,0 0 0,1 0 16,-1-21-16,0 0 0,1 0 0,-22 21 15</inkml:trace>
  <inkml:trace contextRef="#ctx0" brushRef="#br0" timeOffset="5311.93">9588 804 0,'0'0'31,"0"22"-15,0 20-16,-21-21 0,21 21 15,0 1-15,0-22 0,0 42 0,0-20 16,0-1-16,0 22 0,0-22 16,0 0-16,0 22 0,0-1 0,0-20 15,0 20-15,-21 1 0,21-1 0,-21 1 16,21-1-16,0 1 0,0-22 15,-21 21-15,21 1 0,-21-22 0,21 1 16,-22-1-16,22 0 0,0-21 0,0 1 16,-21 20-16,0-21 15,21 0-15,0-42 32,0 0-32,0 0 0,21-22 15,-21 22-15,0-21 0,21 0 16,1-1-16</inkml:trace>
  <inkml:trace contextRef="#ctx0" brushRef="#br0" timeOffset="5607.76">9567 1037 0,'0'0'0,"0"-21"0,0-21 0,0 21 16,0-22-16,0 22 0,21 0 0,-21 0 15,22 0-15,-1 21 16,0-22-16,0 1 0,0 21 0,22 0 15,-1 0-15,-21 0 0,21 0 16,1 0-16,-1 21 0,0-21 0,-20 22 16,20 20-16,-21-21 0,0 21 0,0-20 15,-21 20-15,0 0 0,0-21 16,0 22-16,0-22 0,-21 21 0,0-21 16,0 1-16,-21-1 0,-1 0 15,1 0-15,0 0 0,-1-21 0,1 21 16,0-21-16,20 0 0,-20 0 15,0 0-15,21 0 0,-1 0 16,1 0-16</inkml:trace>
  <inkml:trace contextRef="#ctx0" brushRef="#br0" timeOffset="6343.34">11388 339 0,'0'0'0,"-22"0"15,1 21-15,0 0 16,0 0-16,0 0 0,0 22 15,-1-22-15,1 21 0,0 22 0,0-22 16,0 22-16,0-1 0,-1 1 16,1-1-16,0 22 0,0-22 15,0 1-15,21-22 0,-21 22 0,21-22 16,-22 21-16,22-41 0,0 20 16,0 0-16,0-21 0,22 22 0,-1-22 15,21 0-15,-21-21 0,22 21 0,-22-21 16,21 0-16,0 0 0,1 0 15,-1 0-15,0-21 0,1 21 0,-1-21 16,22 0-16</inkml:trace>
  <inkml:trace contextRef="#ctx0" brushRef="#br0" timeOffset="6883.03">12404 445 0,'0'0'0,"0"-22"16,21 22-16,0 0 15,0 0-15,0 0 0,0 0 16,1 0-16,-1 0 0,21 0 0,-21 22 15,0-1-15,22 0 0,-22 0 16,21 0-16,-21 22 0,22-22 0,-22 21 16,21 22-16,-21-22 15,1 0-15,-1 22 0,-21-1 0,0-20 16,21 20-16,-21 1 0,0-22 0,0 21 16,-21-20-16,0-1 0,-1 0 15,1-20-15,0 20 0,0-21 0,-21 0 16,20 0-16,1 1 0,0-1 15,0 0-15,0-21 0,0 0 0,21 21 16,0-42 15,21 0-31,0 21 0,0-21 0</inkml:trace>
  <inkml:trace contextRef="#ctx0" brushRef="#br0" timeOffset="7191.89">14266 826 0,'0'0'0,"-21"-22"31,21 1-15,0 42 31,0 1-32,0-1-15,0 0 16,0 0-16</inkml:trace>
  <inkml:trace contextRef="#ctx0" brushRef="#br0" timeOffset="7459.74">14266 1376 0,'43'42'31,"-43"-21"-15,0 1-16,0-1 15,0 0-15,0 0 0,0 0 16,0 0-16,0 1 0,0 20 0,-22-21 16,1 0-16,0 22 0,0-22 0,0 0 15,0 21-15,-22-21 16,1 1-16,0-1 0,-1 0 0,-20 0 15,20 0-15,-20 0 0,-1 1 0</inkml:trace>
  <inkml:trace contextRef="#ctx0" brushRef="#br0" timeOffset="9695.85">1884 3387 0,'-43'0'16,"22"0"-16,0 0 0,0 0 0,0 0 15,0 0-15,-1 0 16,1 0-16,0 0 0,0 0 0,0 0 16,0 0-1,42 0 1,0 0-16,0 0 16,21 0-16,1 0 0,-1 0 0,0 0 15,22 0-15,-22 0 0,22 0 16,-1 0-16,1 0 0,-1 0 0,1 0 15,-1 0-15,22 0 16,-22 0-16,1 0 0,-22 0 0,22 0 16,-22 0-16,0 0 0,1 0 15,-1 0-15,-21 0 0,0 0 0,1-21 16,-22-1 0,-22 22-1,1-21-15,0 0 16,0 21-16,0 0 0,21-21 0</inkml:trace>
  <inkml:trace contextRef="#ctx0" brushRef="#br0" timeOffset="10179.57">2646 3027 0,'0'21'16,"0"0"-16,0 0 0,0 1 16,0-1-16,21 0 0,0 0 15,0 0-15,0 0 0,1 1 0,-1-1 16,0-21-16,0 21 0,0 0 0,0 0 16,1-21-16,-1 21 15,0-21-15,0 0 0,0 0 0,0 0 16,1 0-16,-1 0 0,0 0 15,0 0-15,0 0 16,-21-21-16,0 0 0,0 0 16,-21 21-1,0 0 1,0 0-16,0 0 16,-1 21-16,1 0 0,0 0 15,0 1-15,21-1 0,-21 0 16,0 0-16,-1 21 0,1-20 0,0-1 15,0 21-15,0-21 0,0 0 16,-1 22-16,1-22 0,0 0 16,21 0-16,-21 0 0,21 1 0,-21-1 15,0-21-15,21 21 0,0 0 16,0 0-16</inkml:trace>
  <inkml:trace contextRef="#ctx0" brushRef="#br0" timeOffset="10955.65">4276 2921 0,'0'0'16,"21"0"-1,0 0 1,21 0-16,1 0 0,-1 0 16,21 0-16,1 0 0,-1 0 0,1 0 15,-1 0-15,1 0 0,-1 0 0,1 0 16,-1 0-16,-20 0 0,20 0 16,-20 0-16,-1 0 0,-21 0 0,21 0 15,-20 0-15,-44 0 31</inkml:trace>
  <inkml:trace contextRef="#ctx0" brushRef="#br0" timeOffset="11376.42">4974 2921 0,'-21'64'31,"0"-43"-31,21 0 0,0 0 16,0 0-16,0 0 0,0 22 0,0-22 15,0 21-15,0 1 0,0-1 16,0 0-16,0 1 0,0-1 0,0 0 16,21-21-16,-21 22 0,0-1 0,0 0 15,0 1-15,0-22 0,0 21 16,0-21-16,0 1 0,0 20 0,0-21 15,0 0-15,0 0 0,-21 1 16,-22-22-16,22 21 0,0 0 0,-21 0 16,21-21-16,-22 0 0,1 0 15,0 0-15,20 0 0,-20 0 16,0 0-16,21 0 0,-22-21 0,1 21 16,21-21-16,-22 0 0,22 21 0,0-22 15,0 1-15,0 0 0,0 0 16,-1 0-16,22 0 0,0-1 15,0 1-15,0 0 16,22 21-16,-1 0 16,0 0-16,0-21 0,21 21 15,-20 0-15</inkml:trace>
  <inkml:trace contextRef="#ctx0" brushRef="#br0" timeOffset="11967.11">5630 3450 0,'0'0'0,"0"-21"0,-21 0 16,21 0-16,-21 0 15,0-1-15,0 22 0,-1 0 0,1-21 16,0 21-16,0 0 0,0 0 16,0 0-16,-22 21 0,22 1 0,0-22 15,-21 42-15,20-21 0,1 0 0,-21 22 16,21-1-16,0-21 0,-1 21 16,1 1-16,21-22 0,0 21 0,-21-21 15,21 22-15,0-22 0,0 0 16,0 0-16,0 0 0,0 1 0,21-22 15,-21 21-15,21-21 0,1 0 0,-1 0 16,0 0-16,0 0 0,21 0 16,-20-21-16,-1 21 0,21-22 15,-21 1-15,0 0 0,22 0 0,-22 0 16,21 0-16,-21-1 0,1 1 16,-1-21-16,0 21 0,-21-22 0,21 22 15,-21 0-15,21-21 0,-21 21 16,0-1-16,0 1 0,-21 42 31,0-21-31,21 22 0,0-1 16,0 0-16,-21 0 0,21 0 0,0 0 15,0 22-15,0-22 0,0 0 0,0 0 16,0 0-16,21 1 0,-21-1 16,21 0-16,0-21 0,-21 21 15,21 0-15,1-21 0,-1 0 0,0 21 16,0-21-16,0 0 0,0 0 15,1 0-15,-1 0 0,0 0 0,0 0 16,0-21-16</inkml:trace>
  <inkml:trace contextRef="#ctx0" brushRef="#br0" timeOffset="12204.97">6054 3344 0,'0'106'31,"0"-85"-15,21 22-16,-21-22 0,21 21 15,-21-21-15,0 1 0,0 20 0,0-21 16,21 0-16,-21 0 0,21 1 16,-21-1-16,0 0 0,21 0 0,1 0 15,-1-21-15</inkml:trace>
  <inkml:trace contextRef="#ctx0" brushRef="#br0" timeOffset="12471.67">6435 3260 0,'-43'21'16,"22"0"-16,0 0 16,0 22-16,21-22 0,-21 21 0,-1-21 15,1 22-15,0-1 0,0 0 16,0 1-16,0-22 0,-1 21 16,22-21-16,-21 0 0,21 22 0,-21-22 15,21 0-15,-21 0 0,21 0 16,0 1-16,21-22 15,0 0 1,0 0-16,1 0 0</inkml:trace>
  <inkml:trace contextRef="#ctx0" brushRef="#br0" timeOffset="13055.43">7048 3535 0,'0'0'0,"0"-21"0,0 0 0,0-1 15,0 1-15,0 0 0,0 0 0,0 0 16,0 0-16,-21-1 0,0 1 0,21 0 16,-21 21-16,0 0 0,21-21 15,-21 21-15,-1 0 0,1 21 0,0-21 16,0 21-16,0 0 0,0 22 15,-1-22-15,-20 21 0,21-21 0,-21 22 16,20-1-16,1-21 0,-21 22 0,21-1 16,0-21-16,21 21 15,0-20-15,-22-1 0,22 0 0,0 0 16,0 0-16,0 0 0,22-21 16,-1 22-16,0-22 0,0 0 15,21 0-15,-20 0 0,20 0 0,-21-22 16,21 22-16,-20-21 0,20 0 0,-21 0 15,21 0-15,-20 0 0,-1-1 16,0 1-16,0-21 0,0 21 0,0-22 16,-21 1-16,22 0 0,-22 21 0,21-22 15,-21 22-15,0-21 0,0 21 16,0-1-16,0 44 31,0-1-31,0 0 0,0 0 16,-21 21-16,21-20 0,0 20 15,0-21-15,0 0 0,0 22 16,0-22-16,0 0 0,0 0 0,0 0 16,21 0-16,0 1 0,0-1 15,0-21-15,0 0 0,1 0 16,-1 0-16,0 0 0,0 0 0,21 0 16,-20 0-16,-1 0 0,0 0 0,0-21 15,0-1-15</inkml:trace>
  <inkml:trace contextRef="#ctx0" brushRef="#br0" timeOffset="14763.49">8932 3260 0,'0'0'0,"0"-21"0,0-1 16,0 1-16,0 0 0,0 0 15,0 42 32,0 0-47,0 0 16,0 22-16,0-22 0,0 0 15,0 0-15,0 0 0,0 1 0,0-1 16,0 0-16,0 0 16,21-21 15,1-21-16,-22 0 17,0 0-17,21 21 1,-21-22 31,21 22-16,-21-21-15,0 0-1,0 0 17,0 0-32,21 21 15,-21-21 1,0-1-1,0 1 17,0 0 108,21 21-140,-21-21 32,21 0-32,1 0 15,-22-1 1,0 1-1,0 0-15,0 0 16,0 42 0,0 0-1,0 0-15,0 1 0,0 20 16,0 0-16,0 1 0,-22-1 16,22 0-16,-21 22 0,21-22 0,0 0 15,0 1-15,-21-1 0,21-21 0,0 22 16,-21-22-16,21 0 0,0 0 15,0 0-15,0 0 0,21-21 16,0 0 0,0 0-16,-21-21 0,22 0 15,-1 21-15,0-21 0,-21 0 0,21-22 16,0 22-16,-21 0 0,0 0 16,21-21-16,1 20 0,-22-20 0,21 21 15,-21 0-15,0 0 0,21-1 16,-21 1-16,21 21 0,-21 21 15,21-21 1,-21 22-16,0-1 0,0 21 16,0-21-16,21 0 0,-21 1 0,0 20 15,0-21-15,0 0 0,0 0 0,0 1 16,22-1-16,-1 0 0,-21 0 16,21 0-16,0 0 0,0-21 15,0 22-15,1-22 0,20 0 0,-21 0 16,21 0-16,-20 0 0,20 0 15,0 0-15,1-22 0,-1 1 0,0 0 16,1 0-16,-22 0 0,21 0 16,-21-1-16,0-20 0,1 0 15,-1-1-15,-21 1 0,21 0 0,-21-1 16,0 1-16,0 0 0,0-1 16,-21 1-16,0 0 0,-1 21 0,1-22 15,0 43-15,0-21 0,0 21 0,0 0 16,-1 0-16,1 0 0,0 0 15,0 21-15,0-21 0,0 21 0,21 1 16,-22 20-16,22-21 0,0 0 16,0 0-16,0 1 0,0-1 15,22 0-15,-1 0 0,0 0 0,21 0 16,-21 1-16</inkml:trace>
  <inkml:trace contextRef="#ctx0" brushRef="#br0" timeOffset="15887.86">10710 3154 0,'0'0'0,"-21"-21"0,0 21 15,0 0-15,0 0 16,-1 0-16,1 21 0,-21-21 15,21 21-15,0 21 0,-1-20 0,1 20 16,0 0-16,0 1 0,0-22 16,-22 21-16,43 0 0,-21 1 0,0-1 15,21 0-15,0 1 0,0-22 0,0 21 16,0-21-16,0 1 0,0-1 16,21 0-16,0-21 0,1 21 0,-1-21 15,0 0-15,0 0 0,0 0 0,0 0 16,1 0-16,20 0 15,-21-21-15,0 0 0,0 21 0,1-21 0,-1-1 16,0-20-16,0 21 0,0-21 16,0 20-16,-21-20 0,22 0 15,-1-1-15,-21 1 0,21 0 0,-21-1 16,0 22-16,0-21 0,0 21 16,0 0-16,0-1 0,0 44 15,0-1 1,0 0-16,0 0 0,0 21 15,0-20-15,0 20 0,0 0 0,0 1 16,0-22-16,0 21 0,0-21 0,21 22 16,-21-22-16,21 0 15,0 0-15,-21 0 0,22 0 0,-1 1 16,0-22-16,0 0 0,0 21 0,0-21 16,1 0-16,20 0 0,-21 0 15,0 0-15,22-21 0,-22 21 0,0-22 16,21 1-16,-21 0 0,1 0 0,-1 0 15,0-22-15,0 22 0,0-21 16,0 21-16,1-22 0,-22 1 0,21 0 16,0 21-16,-21-1 0,0 1 0,0 0 15,0 0-15,0 42 32,0 0-17,0 0-15,-21 1 0,21 20 0,-21-21 16,21 21-16,-22-20 0,22 20 0,0-21 15,0 0-15,0 22 0,0-22 16,0 0-16,0 0 0,0 0 0,0 0 16,22-21-16,-1 22 0,0-22 0,0 0 15,-21 21-15,21-21 0,0 0 16,1 0-16,-1 0 0,0 0 0,0 0 16,21 0-16,-20-21 0,-1-1 0,0 1 15,0 0-15,0 0 0,22-21 16,-22 20-16,0-20 0,0 0 0,0-22 15,0 22-15,1-22 0,20 22 16,-21-21-16,0-1 0,0 22 16,1-22-16,-1 22 0,0 0 0,0-22 15,0 22-15,0 21 0,-21-22 0,22 22 16,-22-21-16,0 21 0,-22 21 31,1 21-31,21 0 0,0 21 16,-21-21-16,0 22 0,21-1 0,-21 0 15,21 22-15,-21-22 0,21 22 16,0-22-16,0 22 0,-22-22 0,22 21 16,-21-20-16,21-1 0,0 0 0,-21 22 15,21-43-15,-21 21 0,21 1 16,-21-22-16,21 0 0,0 21 16,0-20-16,0-1 0,0 0 15,21-21-15,0 0 0,0 0 0,0 0 16,1 0-16,-1 0 0,0 0 15,21 0-15,-21 0 0,22 0 0,-22-21 16,21 0-16,-21-1 0,22 1 0,-22 0 16,21 0-16,-21 0 0,1 0 15,-1-22-15,0 22 0,0-21 0,-21 21 16</inkml:trace>
  <inkml:trace contextRef="#ctx0" brushRef="#br0" timeOffset="16127.72">11959 3090 0,'42'0'31,"-20"0"-31,-1 0 16,0 0-16,0 0 0,0 0 0,22 0 15,-22-21-15,0 21 0,21 0 0,-21 0 16,1-21-16,-1 21 16,21 0-16,-21-21 0</inkml:trace>
  <inkml:trace contextRef="#ctx0" brushRef="#br0" timeOffset="16466.89">11345 2900 0,'0'0'0,"-21"21"0,21 0 0,-21-21 0,21 21 16,0 1-1,21-22 1,0 0-16,0 0 0,1 0 15,-1 0-15,0 0 0,0 0 16,0 0-16,-21-22 16,0 1-16,0 0 15,-21 21 1,0 0-16,0-21 0,0 21 16,-1 0-16,1 0 0,0 0 15,21 21 1,0 0 15</inkml:trace>
  <inkml:trace contextRef="#ctx0" brushRef="#br0" timeOffset="16988.66">13801 2731 0,'0'21'16,"0"0"-16,0 0 15,-22 0-15,22 22 0,-21-22 16,21 21-16,0 0 0,-21 22 0,21-22 16,-21 22-16,0-1 0,0 1 15,21-22-15,-22 22 0,1-1 0,0 1 16,0-1-16,0-21 0,0 22 0,-1-22 16,1 1-16,0-1 15,21 0-15,0-21 0,-21 1 0,21-1 16,0 0-16,0 0 0,21-21 31,-21-21-15,0 0-16,21 0 0</inkml:trace>
  <inkml:trace contextRef="#ctx0" brushRef="#br0" timeOffset="17251.5">14245 2879 0,'0'0'0,"0"21"15,0 0 1,0 0-16,-21 22 0,21-22 0,-21 21 16,0 0-16,21 1 0,0-1 0,-22 22 15,1-22-15,21 0 0,-21 1 16,21-1-16,0-21 0,-21 21 0,21-20 15,0-1-15,0 0 0,0 0 0,21-21 32,0 0-17,0-21-15</inkml:trace>
  <inkml:trace contextRef="#ctx0" brushRef="#br0" timeOffset="17783.33">14266 2900 0,'0'0'16,"0"-21"-16,0 0 0,0-1 0,0 1 0,0 0 16,0 0-16,21 21 31,1 0-31,-1 0 16,21 0-16,-21 0 0,22 0 0,-22 0 0,21 21 15,-21 0-15,22 0 0,-22 1 16,0-1-16,-21 21 0,0-21 15,0 22-15,0-22 0,0 0 0,-21 21 16,0-21-16,-1 1 0,1-1 0,-21 0 16,21 0-16,0 0 0,-1-21 15,1 0-15,0 0 0,0 0 0,0 0 16,42-21 15,0 21-31,0-21 0,22 21 0,-22 0 16,21-21-16,-21 21 0,22 0 15,-22-21-15,21 21 0,0 0 0,-20 0 16,20 0-16,0 0 0,-21 21 16,22-21-16,-1 21 0,-21 0 15,0 21-15,22-20 0,-22-1 0,0 21 16,-21-21-16,0 0 0,0 22 0,0-22 16,0 21-16,-21-21 0,0 1 15,0-1-15,-22 0 0,22 0 0,-21-21 16,-1 21-16,1 0 0,0-21 15,-1 0-15,1 0 0,0 0 0,-1 0 16,1 0-16,21 0 0,-21 0 0,-1 0 16,22 0-16,0 0 0,0-21 15,0 21-15,21-21 0,0 0 16,0 0-16,0 0 0,0-1 16,21 1-16,0-21 0</inkml:trace>
  <inkml:trace contextRef="#ctx0" brushRef="#br0" timeOffset="18260.05">15261 2731 0,'0'-22'16,"0"44"-16,0-22 15,0 21-15,-21 0 16,21 0-16,-21 21 0,21 1 0,-21-22 15,21 21-15,0 1 0,0-1 16,-22 0-16,22 1 0,-21-1 0,21 0 16,0 1-16,0-22 0,0 21 15,0 0-15,0-20 0,0-1 0,21 0 16,1 0-16,-1 0 0,0 0 0,0-21 16,0 0-16,0 0 0,1 0 15,20 0-15,-21 0 0,21 0 0,-20 0 16,20-21-16,-21 0 0,0 0 15,0 0-15,1 0 0,-1-1 16,0-20-16,0 21 0,-21-21 0,21 20 16,-21 1-16,0 0 0,0 42 31,0 0-31,0 1 16,0-1-16,-21 0 0,21 0 15,0 0-15,0 0 0,0 1 0,0-1 16,0 0-16,21 0 15,0-21 1,1 0-16,-1 0 0,-21-21 16,21 21-16,0-21 0,-21 0 15,0-1-15,0 1 0,21 0 16</inkml:trace>
  <inkml:trace contextRef="#ctx0" brushRef="#br0" timeOffset="18415.96">15748 2942 0,'0'0'15,"-42"-21"1,20 21-16,22 21 16,0 0-1,0 1 1,22-1-16,-1-21 0,0 0 16,0 0-16,0 0 15</inkml:trace>
  <inkml:trace contextRef="#ctx0" brushRef="#br0" timeOffset="18894.95">16108 3027 0,'-43'21'16,"22"0"-16,21 0 15,0 1-15,-21-1 0,21 0 16,0 0-16,0 0 0,0 0 0,0 1 15,0 20-15,0-21 16,0 0-16,0 0 0,0 1 0,0-1 16,0 0-16,0 0 0,0 0 0,0 0 15,-21-21 1,0 0 0,0-21-1,21 0-15,0 0 0,0 0 16,0 0-16,0-1 0,0 1 0,0-21 15,0 21-15,0-22 0,21 22 16,0-21-16,0 21 0,21-22 0,-20 22 16,20 0-16,-21-21 0,21 21 15,1-1-15,-1 22 0,0-21 16,1 21-16,-22 0 0,21 0 0,-21 0 16,1 21-16,-1 1 0,0-1 0,0 21 15,0-21-15,-21 22 0,0-1 16,0 0-16,0 1 0,0-22 0,0 21 15,0-21-15,0 22 0,-21-22 16,21 0-16,0 0 0,-21 0 0,0-21 16,21 21-16,-21-21 0</inkml:trace>
  <inkml:trace contextRef="#ctx0" brushRef="#br0" timeOffset="19431.64">17272 2985 0,'0'0'15,"0"-22"-15,-21 22 0,0 0 0,-1-21 0,1 21 16,0 0-16,0 0 0,-21 0 15,20 0-15,-20 21 0,0 1 16,21-1-16,-22 0 0,1 0 0,21 21 16,-22-20-16,22-1 0,0 21 15,0-21-15,0 22 0,21-22 0,-21 21 16,21-21-16,0 0 0,0 22 16,0-22-16,21 0 0,0 0 15,0-21-15,21 0 0,-20 0 0,-1 0 16,0 0-16,0 0 0,0 0 15,22 0-15,-22 0 0,0-21 0,0 0 16,0 0-16,0-22 0,1 22 16,-1-21-16,0 0 0,-21-1 15,21 1-15,0 0 0,-21-22 0,21 22 16,1-22-16,-22 1 0,21 20 0,-21-20 16,0-1-16,0 22 0,0 0 15,0 21-15,0-22 0,-21 43 16,-1 21-1,1 22-15,21-1 0,-21 0 0,0 1 16,0-1-16,21 22 0,0-22 16,0 21-16,0-20 0,0 20 0,0-20 15,0-1-15,0 21 0,21-20 0,0-22 16,0 21-16,0-21 0,22 1 16,-22-1-16,0 0 0,0 0 0,22-21 15,-22 0-15,0 0 0,0 0 16</inkml:trace>
  <inkml:trace contextRef="#ctx0" brushRef="#br0" timeOffset="20335.23">18838 2794 0,'0'0'0,"0"-21"0,21 0 15,-21 42 16,0 21-31,0-21 16,0 22-16,0-1 0,0 0 16,0 1-16,0-1 0,0 0 0,0 1 15,0-1-15,0 0 0,0 1 16,0-1-16,-21-21 0,21 0 0,0 1 16,-21-1-16,21 0 0,0-42 31,21 0-16,0-1-15,1 1 16,-22 0-16,21 0 0,0 0 0,0-22 16,0 22-16,0-21 0,1 21 0,-1-22 15,0 22-15,-21 0 0,21 0 16,-21 0-16,21 21 0,0 0 0,-21 21 31,0 21-31,0-21 0,0 1 16,0 20-16,22-21 15,-22 21-15,21-20 0,-21-1 0,21 21 16,0-21-16,0 0 0,0 1 0,1-1 16,-1 0-16,0-21 0,21 0 15,1 21-15,-22-21 0,21 0 0,0 0 16,1 0-16,20-21 0,-20 21 16,-1-21-16,-21 0 0,21-1 0,-20-20 15,-1 21-15,0-21 0,0-1 0,-21 1 16,0 0-16,0-1 0,0-20 15,0 20-15,0 1 0,-21-21 0,0 20 16,21 1-16,-21 0 0,-22 20 16,22 1-16,0 0 0,0 0 15,0 21-15,-22 0 0,22 21 0,0 0 16,0 0-16,0 1 0,-1 20 16,1-21-16,21 0 0,0 22 0,0-22 15,0 21-15,0-21 0,0 0 16,21 1-16,1-1 0,-1 0 0,21 0 15,-21 0-15,22-21 0,-1 21 0</inkml:trace>
  <inkml:trace contextRef="#ctx0" brushRef="#br0" timeOffset="21391.63">20405 2900 0,'0'0'0,"-64"-42"31,43 42-31,0 0 0,-22 0 16,22 21-16,-21 0 0,21 0 0,-22 21 15,22-20-15,-21 20 0,21-21 16,0 21-16,-22-20 0,22 20 0,21 0 16,0-21-16,-21 22 0,21-22 0,0 21 15,0-21-15,0 1 0,21-1 16,-21 0-16,21 0 0,0-21 0,1 21 15,-1-21-15,0 0 0,0 0 16,21 0-16,-20 0 0,-1 0 16,21-21-16,-21 21 0,0-21 0,1 0 15,20 0-15,-21-1 0,0-20 16,0 21-16,1-21 0,-1-1 0,-21 1 16,0 21-16,21-22 0,-21 22 0,0-21 15,21 21-15,-21 0 16,0 42-1,-21-21 1,21 21-16,-21 21 0,21-21 0,0 1 16,0-1-16,0 21 0,0-21 0,0 22 15,0-22-15,0 0 16,0 0-16,0 0 0,0 0 0,0 1 16,0-1-16,21-21 0,0 21 15,0-21-15,0 0 0,1 0 0,-1 0 16,0 0-16,0 0 0,0 0 0,22 0 15,-22-21-15,0 0 0,0 21 16,0-43-16,0 22 0,22 0 0,-22 0 16,0-22-16,0 22 0,0-21 15,1 21-15,-1-22 0,-21 22 0,21 0 16,-21 0-16,21 21 0,-21-21 0,0 42 31,0 0-15,-21 0-16,21 0 0,-21 1 0,21 20 15,0-21-15,0 0 0,0 22 16,0-22-16,0 0 0,0 21 0,0-21 16,0 1-16,0-1 0,0 0 15,21-21-15,0 21 0,0-21 0,0 0 16,1 0-16,-1 0 0,0 0 16,0 0-16,0 0 0,0-21 15,1 0-15,-1 0 0,0-1 0,-21 1 16,21-21-16,0 21 0,0-22 15,1 1-15,-1 0 0,0-1 16,0 1-16,0 0 0,0-22 0,-21 22 16,22-22-16,-22 1 0,0-1 15,0 1-15,0 21 0,0-22 0,0 22 16,0-1-16,0 1 0,0 21 16,0 0-16,0 42 15,-22 0-15,22 21 0,-21 1 0,21 20 16,0 1-16,-21-22 0,21 22 15,-21-1-15,21 1 0,0-22 0,0 21 16,0-20-16,0 20 0,0-20 16,0-1-16,0 0 0,0 1 0,0-1 15,0-21-15,0 21 0,0-20 16,0-1-16,0 0 0,21 0 16,0-21-16,0 21 0,1-21 15,20 0-15,-21 0 0,0 0 0,0 0 16,22-21-16,-22 21 0,21-21 15,-21 0-15,1 21 0,20-21 0,-21-1 16,0 22-16,22-21 0,-22 0 16,0 0-16,-21 0 0,21 0 15,-21-1-15,0 1 0,0 0 16,0 0-16</inkml:trace>
  <inkml:trace contextRef="#ctx0" brushRef="#br0" timeOffset="21659.78">21251 2900 0,'21'0'16,"1"0"-16,-1 0 15,0 0-15,21 0 0,-21-21 0,22 21 16,-22 0-16,21 0 0,1-21 15,-1 21-15,-21 0 0,21 0 16,-20-22-16,20 22 0,-21 0 0,21 0 16,-20 0-16,-22-21 0,21 21 15,-21-21 1,-21 21-16,-1 0 16,1-21-16,0 21 0</inkml:trace>
  <inkml:trace contextRef="#ctx0" brushRef="#br0" timeOffset="22044.56">20637 2561 0,'0'0'0,"-21"64"32,21-43-32,21 0 15,1-21-15,-1 0 16,21 0-16,-21 0 0,0 0 0,1 0 16,-1 0-16,0 0 0,0 0 15,-21-21-15,0 0 16,0 0-16,0-1 15,0 1-15,-21 21 0,21-21 0,-21 21 16,0 0-16,-1 0 16,1 0-1,0 0-15,0 0 16,0 0 0,0 21-16,-1-21 0,1 0 0,0 21 15</inkml:trace>
  <inkml:trace contextRef="#ctx0" brushRef="#br0" timeOffset="23827.97">11515 720 0,'0'-21'15,"0"-1"-15,0 1 16,21 21-16,0-21 16,0 21-16,0 0 0,0 0 15,1 0-15,-1 0 16,0 0-16,0 0 0,0 21 15,-21 0-15,0 1 0,0-1 16,0 0-16,0 0 0,0 0 0,0 22 16,-21-22-16,0 0 0,0 0 15,0 21-15,-1-20 0,-20-22 0,21 21 16,0 0-16,0-21 0,-1 0 16,1 0-16,0 0 15,21-21 16,21 21-31,0 0 0,1 0 16,-1-21-16,0 21 16,0 0-16,0 0 0,0 0 0,1 0 15,-1 0-15,0 0 0,0 0 16,0 21-16,0 0 0,1 0 0,-22 0 16,0 0-16,21 1 0,-21-1 0,0 0 15,0 0-15,0 0 0,-21 0 16,-1 1-16,1-1 0,0-21 0,0 21 15,0 0-15,0-21 0,-1 21 16,-20-21-16,21 0 0,0 0 0,-22 0 16,22 0-16,0 0 0,0 0 15,0 0-15,0 0 16,-1 0-16,22-21 16,0 0-1,0 0 1,22 21-16,-1-21 15,0 21-15</inkml:trace>
  <inkml:trace contextRef="#ctx0" brushRef="#br0" timeOffset="24244.08">11959 868 0,'-21'0'32,"0"0"-32,0 21 0,21 0 0,-22 0 0,1 1 15,21 20-15,0-21 0,-21 0 16,0 0-16,21 1 0,-21-1 0,21 21 16,0-21-16,0 0 0,0 1 15,0-1-15,0 0 16,21-21-16,0 0 0,0 0 15,0 0-15,1 0 16,-1 0-16,0 0 0,0-21 0,0 0 16,0 21-16,-21-22 0,22 1 0,-22 0 15,21 0-15,-21 0 0,0 0 16,0-22-16,0 22 0,0 0 0,0 0 16,-21 0-16,-1-1 0,1 1 15,0 21-15,0 0 0,0 0 16,0 0-16,-1 0 15,22 21 1,0 1 0,22-22-16,-1 0 15</inkml:trace>
  <inkml:trace contextRef="#ctx0" brushRef="#br0" timeOffset="24624.77">12213 931 0,'-21'0'0,"0"22"0,0-1 15,-1-21-15,22 21 0,-21 0 16,0 0-16,0 0 0,21 1 0,0-1 16,-21 0-16,21 0 0,0 0 15,0 0-15,0 1 16,0-1-16,21 0 15,0-21-15,0 0 16,0 0-16,1 0 0,-1 0 16,0 0-16,0-21 0,-21 0 0,21-1 15,-21 1-15,0 0 16,0 0-16,0 0 0,0 0 0,0-1 16,0 1-16,0 0 0,-21 0 15,0 0-15,0 21 16,0 0-1,42 21 32</inkml:trace>
  <inkml:trace contextRef="#ctx0" brushRef="#br0" timeOffset="24971.1">12425 931 0,'-43'22'15,"43"-1"-15,-21 0 16,0-21-16,21 21 0,0 0 0,0 0 16,-21 1-16,21-1 0,0 0 15,0 0-15,0 0 0,0 0 16,21 1-1,0-22-15,0 0 16,1 0-16,-1 0 0,0 0 16,0-22-16,0 1 0,0 0 15,1 0-15,-22 0 16,0 0-16,0-1 0,0 1 0,0 0 16,0 0-16,0 0 15,-22 21-15,1 0 16,0 0-16,0 0 0,0 0 15,0 21-15,-1 0 0,1 0 16,0 0-16,0 1 0</inkml:trace>
  <inkml:trace contextRef="#ctx0" brushRef="#br0" timeOffset="65179.7">1609 5376 0,'0'0'0,"-22"0"0,1 0 0,0 0 0,0 0 16,0 0-16,-22 0 0,22 0 16,0 0-16,-21 0 0,21 0 0,-1 0 15,-20 0-15,21 0 0,0 0 16,0 0-16,-1 0 0,1 0 16,42 0 30,1 22-30,-1-22-16,0 0 0,0 0 0,21 0 16,1 0-16,-1 0 0,22 0 15,-1 0-15,1 0 0,20 0 0,-20 0 16,20 0-16,1 0 0,0 0 0,-1 0 16,1 0-16,0 0 0,-1 0 15,-20-22-15,21 22 0,-22 0 0,22 0 16,-43 0-16,22 0 0,-22 0 15,0-21-15,1 21 0,-1 0 16,-21 0-16,0 0 0,-21-21 47,-21 21-31,0 0-16,0-21 0,21 0 15,-21 21-15</inkml:trace>
  <inkml:trace contextRef="#ctx0" brushRef="#br0" timeOffset="65716.89">2540 4995 0,'0'0'16,"-21"0"-16,21-21 0,-21 21 0,-1 0 16,1 0-16,21 21 15,0 1 1,0-1-16,0 0 0,0 0 16,21 0-1,1 0-15,-1 1 0,0-1 0,0-21 16,0 21-16,22 0 0,-22-21 15,0 21-15,21 0 0,1-21 0,-22 22 16,21-22-16,-21 0 0,22 21 0,-1-21 16,-21 0-16,0 0 0,22 0 15,-22 0-15,0 0 0,0 0 0,0 0 16,0 0 0,-42 0-1,0 21 1,0-21-16,0 0 0,0 21 15,-22 0-15,22-21 0,-21 21 16,-1 1-16,-20-1 0,21 0 16,-1 21-16,-20-21 0,20 22 0,1-22 15,0 21-15,-22-21 0,43 1 0,-21 20 16,-64 0-16,85-21 16,0 1-16,21-1 0,0 0 15,0 0-15,-22-42 31</inkml:trace>
  <inkml:trace contextRef="#ctx0" brushRef="#br0" timeOffset="65755.88">2328 8509 0,'21'-931'15,"-42"1862"-15,64-2307 0</inkml:trace>
  <inkml:trace contextRef="#ctx0" brushRef="#br0" timeOffset="68532.89">4487 4890 0,'0'-22'16,"0"1"-1,21 21-15</inkml:trace>
  <inkml:trace contextRef="#ctx0" brushRef="#br0" timeOffset="68831.73">4551 4868 0,'0'-21'16,"0"0"0,0 0-1,-21 21 1,21-21-16,-22 21 15,1 0-15,0 0 16,0 0-16,0 0 16,0 0-16,-1 0 15,1 21-15,0 0 16,21 0-16,-21-21 16,0 43-16,21-22 0,0 0 0,0 0 15,-43 127 1,22-105-16,21-1 0,0 0 15,0-21-15</inkml:trace>
  <inkml:trace contextRef="#ctx0" brushRef="#br0" timeOffset="69447.37">4339 5842 0,'21'0'0,"0"0"0,-42 0 15,85 0-15,-43-21 16,21 21-16,-21 0 0,22-21 0,-22 0 15,21-1-15,1 1 0,-1 0 0,-21 0 16,21 0-16,1 0 0,-1-22 16,-21 1-16,22 21 0,-22-22 0,0 22 15,0-21-15,0 0 0,0 20 0,-21-20 16,22 0-16,-22-1 0,0 22 16,0-21-16,0 0 0,0 20 0,-22-20 15,1 0-15,0 21 0,0-22 16,0 22-16,0-21 0,-22 21 0,-20-22 15,20 22-15,22 0 0,-21 21 0,0 0 16,20-21-16,-20 21 0,0 0 16,21 0-16,-22 0 0,1 0 15,21 21-15,-22 0 0,22 0 0,-21-21 16,21 21-16,0 22 0,-1-22 16,1 0-16,0 0 0,0 22 0,0-22 15,0 0-15,21 21 0,-22-21 0,22 22 16,0-1-16,0-21 0,0 22 15,0-22-15,0 21 0,0-21 0,0 0 16,0 22-16,0-22 0,0 0 16,0 0-16,0 0 0,0 1 15,22-1-15,-22 0 0,0 0 0,21 0 0,0 0 16,0 1 0,0-1-16,0-21 0,-21 21 15,22-21-15,-1 21 0,0-21 0,0 0 16,-21 21-16,21-21 0,0 0 15,1 0-15,-1 21 0,0-21 0,0 0 16,0 0-16,0 0 0,1 0 0,20 0 16,-21 0-16,0 0 0,22-21 15,-22 0-15,21 21 0,-21-21 0,22 21 16,-22-21-16,0 0 0,0 21 0,21-22 16,-42 1-16,22 21 0,-1-21 15,-21 0-15,0 0 0</inkml:trace>
  <inkml:trace contextRef="#ctx0" brushRef="#br0" timeOffset="69479.35">4953 5440 0,'0'0'0,"0"-21"16</inkml:trace>
  <inkml:trace contextRef="#ctx0" brushRef="#br0" timeOffset="71031.46">5270 5186 0,'-21'0'31,"21"21"16,-21-21-47,21 21 16,0 0-16,0 1 0,-21-1 0,21 0 15,0 0-15,0 21 0,0-20 16,0-1-16,0 21 0,0-21 0,-21 0 16,21 22-16,0-22 0,0 0 0,-21 0 15,21 0-15,0 1 0,0-1 16,0-42 31,0-1-47,0 1 0,0 0 15,0 0-15,0 0 0,0 0 16,0-1-16,0 1 0,0 0 16,21-21-16,-21 21 0,21-1 0,-21-20 15,21 21-15,0 0 0,0 0 16,1-1-16,-1 1 0,0 0 0,0 0 15,0 0-15,22 0 0,-1 21 16,-21 0-16,21 0 0,-20 0 0,20 0 16,0 0-16,-21 21 0,1 0 0,20-21 15,-21 21-15,0 0 0,0 0 16,1 22-16,-22-22 0,0 0 0,0 0 16,0 0-16,0 22 0,0-22 0,0 0 15,0 0-15,0 0 16,0 1-16,0-1 0,-22 0 0,1 0 15,21 0-15,-21 0 0,0-21 16,21 22-16,0-44 47,0 1-47,0 0 16</inkml:trace>
  <inkml:trace contextRef="#ctx0" brushRef="#br0" timeOffset="71439.34">6117 4932 0,'0'148'32,"-21"-106"-32,21-20 0,0 20 0,-21 0 15,21-21-15,0 22 0,0-1 0,0-21 16,0 22-16,0-22 0,0 21 16,0-21-16,0 22 0,0-22 15,0 0-15,0 0 0,0 0 0,0 0 16,21-21-16,0 22 0,0-22 15,0 0-15,1 0 16,-1-22-16,0 1 0,0 0 0,0 21 16,0-21-16,1-21 0,-1 20 0,0 1 15,0 0-15,-21 0 0,21-21 16,0 20-16,1 1 0,-22 0 0,21 0 16,-21 0-16,0 0 15</inkml:trace>
  <inkml:trace contextRef="#ctx0" brushRef="#br0" timeOffset="71663.21">6435 5334 0,'0'0'16,"0"21"-16,0 0 0,0 1 16,0-1-16,0 0 15,0 0-15,0 0 0,0 0 32,21-21-32,0 0 0,0 0 0,0 0 15,0 0-15,1 0 0,-1 0 16,0-21-16,0 0 0,0 21 15,0-21-15,1 0 0,-1 0 16,0-1-16,-21 1 16,0 0-16,21 0 0,-21 0 15,21 21-15,-21-21 0,0-1 32,0 1-32</inkml:trace>
  <inkml:trace contextRef="#ctx0" brushRef="#br0" timeOffset="72027">6773 5271 0,'0'21'16,"0"-42"-16,0 63 0,0-21 0,0 0 15,0 0-15,0 1 0,-42-1 16,42 0-16,0 21 0,0 1 0,0-1 16,0 21-16,0-20 0,0-1 15,0 22-15,0-22 0,21 21 16,-21-20-16,21-1 0,-21 0 0,0 22 16,0-22-16,21 1 0,-21-1 0,0 0 15,0 1-15,0-1 0,0 0 16,0 1-16,0-1 0,0-21 0,0 21 15,0-20-15,-21-1 0,0 0 0,0 0 16,21 0-16,-21 0 0,0 1 0,-1-22 16,1 0-16,0 0 0,0 0 15,0 0-15,0 0 0,-1 0 0,1 0 16,0 0-16,0-22 0,0-20 0,0 0 16,-1-1-16,22-20 0,-21 21 15,21-1-15,0-20 0,0 20 16,0-20-16,0-1 0,0 1 0,0 21 15,0-22-15,0 22 0,21-1 0,-21 1 16,22 0-16,-1-1 0,0 1 16,0 21-16,0 0 0,0-22 0,1 22 15,-1 0-15,-21-21 0,21 21 0,0-1 16,0 22-16,0-21 0,22 0 16</inkml:trace>
  <inkml:trace contextRef="#ctx0" brushRef="#br0" timeOffset="72420.82">8403 4826 0,'0'0'16,"0"-21"-16,0 0 0,0 0 0,0-1 0,0 1 15,0 0-15,-21 0 16,21 0-16,-21 21 0,0-21 16,-1 21-16,-20 0 0</inkml:trace>
  <inkml:trace contextRef="#ctx0" brushRef="#br0" timeOffset="72949.37">8064 5017 0,'0'42'0,"-21"0"16,0-21-16,0 22 0,21-1 16,0 0-16,0 1 0,0-22 0,0 21 15,0 1-15,0-22 0,0 0 16,0 0-16,21 0 0,21 0 0,-20 1 16,-1-22-16,21 0 0,-21 0 0,22 0 15,-22 0-15,21 0 0,0 0 16,1 0-16,-22-22 0,21 1 0,1 0 15,-1 0-15,0 0 0,1 0 0,-22-22 16,21 22-16,-21-21 16,0-1-16,1-20 0,-1 21 0,-21-1 15,0-20-15,0-1 0,0 22 0,0-22 16,-21 22-16,-1 0 0,1-1 16,0 1-16,-21 0 0,21 21 0,-22-1 15,22 1-15,-21 21 0,-1 0 0,-20 0 16,21 0-16,-1 0 0,22 0 15,0 21-15,0 1 0,-22-1 0,22 0 16,-21 21-16,21 1 0,0-1 0,21 21 16,0-20-16,0-1 0,0 22 15,0-22-15,0 0 0,0 22 0,0-22 16,21-21-16,-21 22 0,21-1 16,21-21-16,-21 0 0,1 22 15,-1-22-15,21-21 0,-21 21 0,22 0 16,-22-21-16,21 0 0,0 0 0,1 0 15,20 0-15,-20 0 0,-1 0 16,0 0-16,1 0 0,-1-21 0,0 0 16,1 0-16,-1-1 0,0 1 0,-21 0 15,1 0-15,-1 0 0,0 0 16,0-22-16,0 22 0,-21 0 16,21 0-16,-21-22 0,0 22 0,0 0 15,0 0-15,0 0 0,-21 0 16</inkml:trace>
  <inkml:trace contextRef="#ctx0" brushRef="#br0" timeOffset="73193.23">8996 5228 0,'0'21'15,"0"1"-15,0-1 16,-21 0-16,21 0 0,0 0 0,0 0 16,-22 1-16,22-1 0,0 0 0,-21 0 15,21 0-15,0 0 16,0 1-16,-21-22 15,21-22 17,0 1-32,0 0 15,0 0-15,0 0 0,0 0 0,21-1 16,0 1-16,-21 0 0,22-21 16,-1 21-16,0-1 0,0 1 0,0 0 15,0 0-15,1 0 0,-1 0 0,21 21 16</inkml:trace>
  <inkml:trace contextRef="#ctx0" brushRef="#br0" timeOffset="73638.97">9313 7705 0,'0'-381'0,"0"762"0,0-1164 0,0 423 0,0 63 16,0 86-16,0 20 15,0 64-15,0 43 0,0 20 0,0 22 0,0 21 16,0-1-16,21 22 47,1 0-47,-1 0 0,0 0 15,0 0-15,0 0 0,0 0 16,1 0-16,-1 0 0,21-21 0,0 21 16,-20-21-16,20 0 0,0 0 0,-21 0 15,22-1-15,-22 1 0,21 0 16,-21 0-16,1-21 0,-22 20 0,21 1 16,-21 0-16,21-21 0,-21 21 15,0-1-15,0 1 16,-21 0-16,0 21 15,-1 0-15,1 0 0,0 0 0,0 0 16,0 21-16,0 0 0,-1 1 16,1-22-16,0 42 0,0-21 0,21 0 15,0 0-15,0 1 0,0-1 0,0 0 16,0 0-16,0 0 0,0 0 16,0 1-16,21-22 0,0 21 0,0-21 15,1 0-15,-1 21 0,0-21 0,0 0 16,0 0-16,22 0 0,-22 0 15,0 0-15,0 0 0,0 0 16,22 0-16,-22 0 0,0-21 0,0 21 16,0 0-16,0 0 0,-21-21 0,-21 42 15,21-42 1</inkml:trace>
  <inkml:trace contextRef="#ctx0" brushRef="#br0" timeOffset="73827.73">9631 5673 0,'0'0'15,"-106"21"-15,-42 21 0</inkml:trace>
  <inkml:trace contextRef="#ctx0" brushRef="#br0" timeOffset="75324.03">9123 5080 0,'-21'0'78,"-1"0"-62,22 21 0,-21 0-16,21 1 0,0-1 15,0 0-15,0 0 0,0 0 16,-21 0-16,21 1 0,0-1 16,-21 21-16,21-21 0,0 0 0,0 1 0,-21 20 15,21-21-15,-21 0 16,21 0-16,0 1 0,0-1 0,0 0 15,0 0-15,-22-21 0,22 21 0,0-42 47,22 0-47,-22 0 16,0 0-16,0-1 0,21 1 16,-21 0-16,21 0 0,-21 0 0,0-22 15,0 22-15,21 0 0,-21 0 16,21-21-16,-21 20 0,0 1 15,21 0-15,1 0 0,-1 0 0,-21 0 16,0-1-16,21 1 0,0 21 16,0-21-16,-21 0 0,21 21 0,1-21 15,-1 21-15,0 0 0,0-21 16,0 21-16,0 0 0,1 0 16,-1 0-16,0 0 0,0 21 0,0 0 15,0 0-15,-21 0 0,0 0 16,22 1-16,-22-1 0,0 21 0,0-21 15,0 0-15,0 1 0,0 20 0,0-21 16,0 0-16,-22 0 0,22 1 16,-21-1-16,0 21 0,0-21 15,0 0-15,21 1 0,-21-1 16,21 0-16,-22-21 0,22 21 16,0 0-1,0-42 1</inkml:trace>
  <inkml:trace contextRef="#ctx0" brushRef="#br0" timeOffset="77015.64">11197 5398 0,'0'-22'46,"0"1"-46,21 0 0,0 21 16,1-21-16,-1 0 0,-21 0 0,21-22 16,0 22-16,0-21 0,0-1 15,1 1-15,-1 0 0,0-1 0,0 1 16,-21-21-16,21 20 16,-21 1-16,21 0 0,-21-1 0,22 1 15,-22 21-15,0-22 0,0 22 0,0 0 16,0 0-16,0 0 15,-22 42 17,22 0-32,0 0 0,-21 0 15,21 22-15,0-1 0,0-21 0,-21 22 16,21-1-16,-21 21 0,21-20 16,-21-1-16,21 0 0,0 1 0,-21-1 15,21 0-15,-22 1 0,22-1 0,0-21 16,0 22-16,0-22 15,0 0-15,0 0 0,0 0 0,0 0 16,0 1-16,22-22 0,-1 21 16,0-21-16,0 0 0,21 0 15,-20 0-15,-1 0 0,21 0 0,-21-21 16,22-1-16,-22 1 0,21 21 0,-21-21 16,0 0-16,22 0 0,-22-22 15,0 22-15,0 0 0,0 0 0,1-21 16,-1 20-16,0 1 0,-21 0 0,0 0 15,0 0-15,0 0 16,0-1-16,0 44 31,0-1-15,0 0-16,-21 0 0,21 0 0,-21 0 16,21 1-16,0-1 0,0 0 15,0 0-15,0 0 0,0 0 0,0 1 16,0-1-16,0 0 0,0 0 0,0 0 15,21-21-15,0 0 16,0 0-16,0 0 0,0 0 0,1 0 16,-1 0-16,21 0 0,-21 0 0,0 0 15,22-21-15,-22 0 0,0 21 16,0-21-16,0 0 0,1-22 16,-22 22-16,21 0 0,-21 0 0,21-22 15,-21 22-15,0 0 0,0 0 16,0 0-16,0 0 0,0 42 47,0 0-47,0 0 0,0 0 15,0 22-15,-21-22 0,21 0 16,0 0-16,-21 0 0,21 0 0,0 1 16,0-1-16,0 0 0,0 0 15,-22 0-15,22 0 16,0 1-16,-21-22 15,21-22 17,0 1-32,0 0 15,21 0-15,1 0 0,-1 0 0,-21-1 16,21-20-16,0 21 0,0 0 16,0-22-16,1 22 0,-1 0 0,0 0 15,0 0-15,0 0 0,0-1 0,1 22 16,-1 0-16,0 0 0,0 0 15,0 22 1,-21-1-16,0 0 0,0 0 16,0 0-16,0 0 0,0 1 15,0-1-15,0 0 0,0 0 0,0 0 16,0 0-16,0 1 0,0-1 0,0 0 16,0 0-16,0 0 15,0 0-15,21 1 0,1-22 16,-1 0-16,0 0 0,0 0 0,21 0 15,-20 0-15,20 0 0,0 0 16,-21 0-16,22 0 0,-1 0 0,0-22 16,-20 1-16,20 21 0,0-21 0,1 0 15,-22 0-15,21-22 16,-21 22-16,22-21 0,-22 21 0,0-22 16,0 22-16,-21-21 0,0 21 0,21-22 15,-21 22-15,0 0 0,0 0 16,0 0-16,0 0 0,-21 21 15,0 0-15,0 0 16,0 21-16,-1 0 0,1 0 16,21 0-16,-21 22 0,0-22 0,21 21 15,-21-21-15,21 22 16,0-22-16,0 0 0,0 21 0,0-21 0,0 1 16,0-1-16,0 0 0,21 0 0,0 0 15,0 0 1,0-21-16,1 0 0,20 0 0,-21 0 15,0 0-15,0 0 0,22 0 0,-22 0 16,21-21-16,-21 0 0,22 21 16,-22-21-16,0 0 0,0 0 0,0-1 15,1 1-15,-1-21 0,0 21 0,-21 0 16</inkml:trace>
  <inkml:trace contextRef="#ctx0" brushRef="#br0" timeOffset="77287.49">12192 4614 0,'0'0'15,"0"22"-15,-21-22 0,42 0 79</inkml:trace>
  <inkml:trace contextRef="#ctx0" brushRef="#br0" timeOffset="79520.34">15515 4678 0,'21'0'16,"-21"-21"-16,21 21 16,-21-21-16,22 21 0,-22-22 15,21 22-15,-21-21 0,21 0 0,-21 0 16,0 0 0,0 0-16,-21-1 0,0 22 15,-1-21-15,1 21 0,-21 0 16,21 0-16,-22 0 0,1 0 0,0 0 15,-1 0-15,1 0 0,0 21 0,-1 1 16,1-1-16,0 0 0,-1 0 16,1 21-16,21 1 0,-21-22 0,20 21 15,1 1-15,0-1 0,0 0 16,21 22-16,0-22 0,0 0 16,0-20-16,0 20 0,0 0 0,0 1 0,0-22 15,0 21-15,21-21 0,0 0 16,0 22-16,22-22 0,-22 0 15,0-21-15,21 21 0,-20 0 0,20-21 16,-21 0-16,21 0 0,1 0 16,-22 0-16,21 0 0,-21 0 0,22 0 15,-1 0-15,-21-21 0,22 0 0,-1 0 16,0 0-16</inkml:trace>
  <inkml:trace contextRef="#ctx0" brushRef="#br0" timeOffset="79963.09">15938 4911 0,'0'-21'31,"-21"42"-31,0-21 16,21 21-16,-21 0 0,0 0 16,0 0-16,-1 22 0,1-22 0,0 0 15,0 21-15,21-20 0,-21-1 16,21 21-16,-21-21 0,21 0 0,0 1 15,0-1-15,0 0 0,0 0 0,0 0 16,0 0-16,21-21 16,0 0-16,0 0 0,0 0 15,0 0-15,1 0 0,-1 0 0,21 0 16,-21 0-16,22-21 0,-1 21 16,0-21-16,-21 0 0,22 0 0,-1 0 15,-21-1-15,22 1 0,-22-21 0,0 21 16,-21-22-16,0 22 0,0-21 15,0 21-15,0-22 0,0 22 0,-21 0 16,0 0-16,-22 0 0,22 0 16,-21-1-16,-1 22 0,22 0 0,-21 0 15,0 0-15,20 0 0,-20 0 0,21 0 16,0 22-16,0-1 0,-1 0 16,1 0-16,0-21 0,21 21 15,0 0-15,0 1 0,0-1 0,0 0 16,0 0-16,21 0 0,0-21 15,1 0-15,20 21 0,-21-21 0,21 0 16</inkml:trace>
  <inkml:trace contextRef="#ctx0" brushRef="#br0" timeOffset="80799.61">16912 4932 0,'0'0'0,"0"-21"0,0 0 15,0-1-15,-21 22 16,0-21-16,21 0 0,-21 21 0,-1 0 16,1 0-16,0 0 0,0 0 0,0 0 15,0 0-15,-22 21 0,22 0 16,0 1-16,0-1 0,-22 0 0,22 21 16,0-21-16,0 22 0,0-1 0,-22-21 15,43 22-15,-21-22 0,21 0 16,0 21-16,0-21 0,0 1 0,0-1 15,0 0-15,21 0 0,1-21 16,-1 21-16,0-21 0,0 0 0,0 0 16,22 0-16,-22 0 0,21 0 0,-21 0 15,22 0-15,-22-21 16,0 0-16,0 0 0,21 0 0,-20-1 16,-1 1-16,0-21 0,21 0 0,-21-1 15,1 1-15,-1-22 0,0 22 16,0-21-16,0-1 0,0 22 0,1-22 15,-1 22-15,0-22 0,0 22 16,-21 0-16,21-1 0,-21 22 0,0-21 16,0 21-16,0 0 0,0-1 15,-21 22 1,0 22-16,21-1 0,-21 0 16,21 0-16,0 21 0,-21-20 15,-1 20-15,1 0 0,21-21 16,-21 43-16,0-22 0,21 1 0,0-1 15,-21 0-15,0 22 0,21-22 16,0 0-16,0 1 0,0-22 0,0 21 16,0 1-16,0-22 0,0 0 15,0 0-15,21 0 0,0 0 0,0-21 16,21 22-16,-20-22 0,20 0 0,-21 0 16,21 0-16,1 0 0,-1 0 15,0 0-15,1 0 0,20 0 0,-20-22 16,-1 1-16,0 21 0,1-21 0,-22 0 15,21 0-15,-21 0 16,0-22-16,1 22 0,-1 0 0,0-21 16,-21 20-16,21-20 0,-21 21 15,0 0-15,0 0 0,0-1 0,-21 22 16,0 0-16,0 0 0,-1 0 16,-20 22-16,21-1 0,0 0 15,0 21-15,-1-21 0,22 22 0,-21-22 16,21 21-16,0-21 0,0 22 15,0-22-15,0 21 0,0-21 0,0 1 16,21-1-16,-21 0 0,22 0 0,20 0 16,-21-21-16,0 21 0,22-21 15,-1 22-15,-21-22 0,21 0 16,1 0-16,-1 0 0,0 0 0,-20 0 16,20-22-16,0 1 0,-21 21 15,1-21-15,20 0 0</inkml:trace>
  <inkml:trace contextRef="#ctx0" brushRef="#br0" timeOffset="81638.67">7154 7176 0,'0'0'0,"0"-22"15,0 1-15,0 0 0,0 0 16,0 0-16,0 0 16,-21 21 15,21 21-15,0 0-16,0 21 0,0 1 0,-21-1 15,21 0-15,0 1 0,-21 20 16,21-21-16,0 22 0,0-1 0,0 22 15,0 0-15,0-1 0,0 1 0,-21 21 16,21 0-16,0 0 0,0-1 16,0 22-16,0-21 0,0 21 15,0 0-15,0-21 0,-22 21 0,22-21 16</inkml:trace>
  <inkml:trace contextRef="#ctx0" brushRef="#br0" timeOffset="81726.63">6964 10224 0,'0'84'0,"0"-168"0,0 253 15,0-84-15,-21-1 0,21 22 16,0 0-16,0 21 0,-22 0 0,22-21 15,-21 21-15,21 0 0,-42 0 0,42-21 16,0-1-16,-21-20 0</inkml:trace>
  <inkml:trace contextRef="#ctx0" brushRef="#br0" timeOffset="81771.61">6816 12488 0</inkml:trace>
  <inkml:trace contextRef="#ctx0" brushRef="#br0" timeOffset="81812.58">6816 12340 0,'0'-63'15,"0"20"-15,0-20 0,21-85 16</inkml:trace>
  <inkml:trace contextRef="#ctx0" brushRef="#br0" timeOffset="82511.58">7133 6964 0,'-21'0'16,"21"21"0,0 0-16,-42 0 0,42 22 15,0-22-15,42 0 16,-42 21-16,-21 1 0,0-1 0,-1 0 16,22 22-16,-21-1 0,21 1 0,0-1 15,0 1-15,-42 63 16,42-42-16,0-1 0,0 1 15,0 21-15,0-22 0,0 1 0,-21 21 16,0-21-16,21 20 0,-22 1 0,1-21 16,21 21-16,-21 0 0,21-1 15,0 1-15,-21-21 0,21 21 0,-21 0 16</inkml:trace>
  <inkml:trace contextRef="#ctx0" brushRef="#br0" timeOffset="83515.35">7112 8276 0,'-21'-21'31</inkml:trace>
  <inkml:trace contextRef="#ctx0" brushRef="#br0" timeOffset="83640.28">7091 8213 0,'0'0'0,"0"21"46,-21 0-46,21 0 16,0 0-16,0 1 0,0 20 0,0 0 16,0 1-16,0-1 0,0 0 15,0 1-15,0 20 0,0 1 16</inkml:trace>
  <inkml:trace contextRef="#ctx0" brushRef="#br0" timeOffset="83707.24">6879 9970 0,'0'0'0,"0"21"0,0 21 0,0-21 0,0 43 15,-21-1-15</inkml:trace>
  <inkml:trace contextRef="#ctx0" brushRef="#br0" timeOffset="83806.5">6879 11472 0,'0'22'0,"0"-1"0,0 0 16,-21-21-16,21 21 0,-21-21 15,0 0-15</inkml:trace>
  <inkml:trace contextRef="#ctx0" brushRef="#br0" timeOffset="83923.45">7451 9038 0,'0'0'0,"0"-21"15,21 0-15,-21-21 0</inkml:trace>
  <inkml:trace contextRef="#ctx0" brushRef="#br0" timeOffset="86351.47">7197 7112 0,'0'0'0,"0"-21"15,21 21 32,0 0-47,0 0 16,0 0-16,22 0 0,-22-21 15,21 21-15,22 0 0,-1 0 0,-21-21 16,22 21-16,21 0 0,-22 0 16,22 0-16,-22 0 0,22 0 0,0 0 15,-1 0-15,1 0 0,0 0 16,20 0-16,1 0 0,0 0 16,21 0-16,-21 0 0,63-22 0,1 1 15,-65 21-15,22 0 0,64 0 0,-64 21 16,21-21-16,-21 0 0,42 0 0,1-21 15,-22 0-15,21 21 0,43 0 0,-43-21 16,1 21-16,-1 0 0,43-21 0,-43 0 16,0 21-16,-42 21 0,21-42 0,1-1 15,20 22-15,43-21 0,-1 0 0,-20 0 16,-22 21-16,43-21 0,-22 0 0,1 21 16,-1-22-16,1 22 0,-1 0 15,1-21-15,-1 21 0,1 0 16,-22 0-16,0-21 0,-20 21 0,20 0 15,-21 0-15,0 0 0,-21 0 16,0-21-16,-21 21 0,0-21 0,-21 21 16,-1-21-16,1 21 0,-22 0 15,1-22-15,-22 22 0,1 0 0,-1-21 16,0 21-16,-21 0 0,1 0 0,-1-21 16,0 21-16,-21-21 15,-21 21 16,0 0-31,21 21 16,-22-21-16,22 21 16,0 0-16,-21 1 0,21-1 15,-21 0-15,21 21 0,0-21 0,0 22 16,-21-1-16,0 0 0,0 1 16,-1 20-16,22-20 0,0 41 0,-21-20 15,21-1-15,-21 22 0,0-22 0,0 22 16,0 21-16,-1-21 0,22 20 0,0 1 15,0 0-15,0 0 0,0 0 16,22 0-16,-22-1 0,0 22 0,21 0 16,-21 0-16,0 0 0,0-21 15,0 21-15,0 0 0,0 0 0,0 0 16,0 0-16,0 0 0,0 0 16,0 0-16,0 0 0,0 0 15,0-21-15,0 21 0,0-21 0,0 0 16,0 21-16,0-21 0,0-22 0,0 22 15,-21 0-15,-1-21 0,22-1 0</inkml:trace>
  <inkml:trace contextRef="#ctx0" brushRef="#br0" timeOffset="86607.62">16743 12319 0,'0'64'15,"0"-128"-15,0 170 0,0-64 0,-21 1 16,-1 20-16,22-21 16,0 22-16,-21-22 0,0 22 0,21-22 0,-21 0 15,0 1-15,21-1 0,-21-21 0,-1 22 16,22-22-16,-21-21 15,0 21-15,0-21 0,0 0 16,0 0-16,-1 0 0,1 0 0,-21 0 16,0-21-16,20 0 0,-20-1 15,-21 22-15,20 0 0,-20-21 0,-1 21 16,22-21-16,21 21 0,0 0 0,-22 0 16,-20 0-16,-22 0 0,22 0 0,-22 0 15,-21 0-15,0 0 0,0 0 0,1 0 16,-1 0-16,-21 0 0,-148 0 15,126 21-15,22-21 16,-21 0-16,21 0 0,-42-21 0,0 21 16</inkml:trace>
  <inkml:trace contextRef="#ctx0" brushRef="#br0" timeOffset="86799.51">12446 13145 0,'-212'-85'16,"424"170"-16,-572-191 0,254 85 0,-21 42 0,-21-21 16,21 0-16,-21-21 0,-43 21 0,22-22 15,0-20-15,-1 42 0,1 0 0,0 0 16,63 0-16,-42 0 0,0-21 0,21 21 15,-22 0-15,1 0 0,0 0 0,21 0 16,-21 0-16,-21 0 0,42 21 0,0-21 16,0 0-16,0-21 0,-22 21 0,22 0 15,0 0-15,64 0 0,-22 0 0,-42 0 16,64 0-16,-43 0 0,-21 0 16,-64 0-16,107 0 0,-1 0 15,0 0-15</inkml:trace>
  <inkml:trace contextRef="#ctx0" brushRef="#br0" timeOffset="86835.49">6625 12891 0,'0'0'15,"0"-22"-15</inkml:trace>
  <inkml:trace contextRef="#ctx0" brushRef="#br0" timeOffset="86911.46">6604 12891 0,'0'0'0,"21"0"15,0 0 1,0-22-16,1 22 0,-1-21 16,-21 0-16</inkml:trace>
  <inkml:trace contextRef="#ctx0" brushRef="#br0" timeOffset="86948.44">6943 12510 0,'42'-85'15</inkml:trace>
  <inkml:trace contextRef="#ctx0" brushRef="#br0" timeOffset="87687.08">6921 9059 0,'0'0'0,"22"-21"31,-1 21-31,0-21 16,0 21-16,0-21 15,-21 0-15,21 0 16,1-1-1,-22 44 32,0-1-31,0 21-16,0-21 16,-22 0-16,22 1 0,0 20 0,-21-21 15,85 0-15,-64 22 0,-21-22 0,-22 0 16</inkml:trace>
  <inkml:trace contextRef="#ctx0" brushRef="#br0" timeOffset="87990.91">6921 9758 0,'0'0'0,"0"21"0,0 0 16,0 22-16,0-22 0,0 21 15,0 0-15,22 1 0,-22-1 0,0 0 16,0 22-16,-22-22 0,-20 22 16,21-22-16,21 0 0,0 1 0,-21 63 15,21-43-15,0-21 0,0 1 16,0 20-16,42-20 0,-42-1 0,0 21 15,-21 1-15,21-22 0,0 22 0,-21-1 16,21-20-16,0-1 0,-64 43 16,128-43-16,-43 0 0,-21 1 15,0-22-15,0 21 0,0 0 0,0 1 16,-21 20-16,21-20 0,21-22 0,-21 21 16,0-21-16,-21 22 0,0-1 15,-1-42-15,22 42 0,0-21 0,22 1 16,-22 20-16,0-21 0,0 0 15,-43-21-15,43 21 0,0 22 0,21-1 16,-21-21-16,-21 43 0,21-43 16,0 0-16</inkml:trace>
  <inkml:trace contextRef="#ctx0" brushRef="#br0" timeOffset="88195.79">6540 12488 0,'191'64'16,"-382"-128"-16,509 149 0,-297-64 15,0 43-15,-21-43 0,0 21 0,-21-21 16,21 1-16,0-1 0,0 0 0,0 0 15,0 0-15,0 0 16,0 1-16,0-1 16,0 0-1,21-21-15,-21 21 32,0 0-32,21-21 15,-21 21-15,0 1 16</inkml:trace>
  <inkml:trace contextRef="#ctx0" brushRef="#br0" timeOffset="88237.77">6879 13081 0,'-42'0'32</inkml:trace>
  <inkml:trace contextRef="#ctx0" brushRef="#br0" timeOffset="88327.71">7683 12234 0,'22'-21'15,"41"-21"-15</inkml:trace>
  <inkml:trace contextRef="#ctx0" brushRef="#br0" timeOffset="89847.11">6985 12891 0,'0'0'0,"-21"0"16,0 0 0,21-22 46,21 22-62,0 0 16,0 0-16,0 0 0,0 0 15,1 0-15,-1 0 0,0 0 0,0 0 16,21 0-16,-20 0 0,-1 0 16,21 0-16,-21 0 0,22 0 0,-1 0 15,0 0-15,1 0 0,-1 0 0,0 0 16,1 0-16,-1 0 0,0 0 15,1 0-15,-1 0 0,0 0 0,22 0 16,-22 0-16,22 0 0,-22 0 0,21 0 16,-20 0-16,20 0 0,1 0 15,-1 22-15,1-22 0,-1 0 16,1 0-16,-1 0 0,1 0 0,20 0 16,-20 0-16,21 0 0,-22 0 0,1 0 15,20 0-15,-20 0 0,-1 0 16,1 0-16,-1 0 0,-20 0 0,20 0 15,1 0-15,-1 0 0,1 0 0,-22 0 16,21 0-16,1 0 0,-1 0 16,1 0-16,-22 0 0,22 21 0,-1-21 15,-20 0-15,20 0 0,-21 0 0,1 0 16,20 0-16,-20 0 0,-1 0 0,21 0 16,-20 0-16,-1 0 0,0 0 15,22 0-15,-22 0 0,22 0 0,-22 0 16,22 0-16,-22 0 0,0 0 15,22 0-15,-22 0 0,22 0 0,-22 0 16,0 0-16,22 0 0,-22 0 16,0 0-16,22 0 0,-22 0 0,1 0 15,20 0-15,-21 0 0,22 0 0,-1 0 16,1 0-16,-1 0 0,1 0 16,-1 0-16,1 0 0,-1 0 0,1 0 15,-1 0-15,1 0 0,-1 0 0,1 0 16,-1 0-16,-20 0 0,20 0 0,-20 0 15,20 0-15,1 0 16,-1 0-16,-21 0 0,22 0 0,-1 0 16,1 0-16,-1 21 0,1-21 0,21 0 15,-22 0-15,1 0 0,-1 0 16,1 0-16,-1 0 0,-21 0 0,22 0 16,-1 0-16,1 0 0,-1 0 0,1 21 15,-1-21-15,1 0 0,-1 0 0,1 0 16,-22 0-16,22 21 0,-1-21 15,1 0-15,-1 0 0,1 0 0,-1 0 16,-20 0-16,20 0 0,1 0 0,-1 21 16,1-21-16,-1 0 15,1 0-15,-1 0 0,1 0 0,-1 0 0,1 0 16,-1 0-16,1 0 0,-1 0 0,1 0 16,-1 0-16,-21 0 0,1 0 15,-1 0-15,0 0 0,1 0 16,-22 0-16,0 0 0,0 0 0,0 0 15,-21-21 1,-21 0-16,0 0 0</inkml:trace>
  <inkml:trace contextRef="#ctx0" brushRef="#br0" timeOffset="91547.19">8699 7853 0,'0'0'0,"-21"0"15,0 0-15,0 0 0,0 0 16,0 0-16,-1 0 15,44 0 32,-1 0-47,21 0 0,-21 0 16,22 0-16,20 0 0,1 0 16,-1 0-16,22 0 0,-1 0 0,1 0 15,0 0-15,21 0 0,21-21 16,0 21-16,0 0 0,21 0 0,0-21 15,0 21-15,0 0 0,0 0 0,43 0 16,-22 0-16,1 0 0,20 0 16,-21 0-16,22 0 0,-1 0 0,1 0 15,-22 0-15,22-22 0,-1 22 16,1 0-16,20 0 0,-20 0 16,-1 0-16,1 0 0,-1-21 0,-20 21 15,-1 0-15,0 0 0,-42 0 16,22 0-16,-44-21 0,1 21 0,0 0 15,-21 0-15,-1 0 0,-20 0 0,-22 0 16,22 0-16,-43-21 0,21 21 16,1 0-16,-22 0 15,0 0-15,0 0 0,0 0 0,-63 0 32,0 0-32,-1 0 15,-20 0-15</inkml:trace>
  <inkml:trace contextRef="#ctx0" brushRef="#br0" timeOffset="92111.27">9250 8827 0,'-43'0'0,"86"0"0,-128 0 15,43 0-15,21 0 0,-22 0 0,22 0 16,0 0-16,0-22 0,0 22 16,-1 0-16,1 0 0,0 0 0,42 0 46,22 0-30,-1 0-16,0 22 0,1-22 16,20 0-16,-21 21 0,43-21 0,0 0 15,21 0-15,-22 0 0,22 0 0,21 0 16,0 0-16,21 0 0,0 0 16,1 0-16,20 0 0,21-21 0,1 21 15,-1 0-15,1 0 0,21 0 16,-22 0-16,22 0 0,-22 0 15,22 0-15,0 0 0,-1 0 0,1 0 16,-22 0-16,-20 0 0,20 0 16,-42 0-16,22-22 0,-22 22 0,-21 0 15,0 0-15,-21 0 0,-22-21 16,1 21-16,0 0 0,-22 0 0,-20-21 16,20 21-16,-21 0 0,-20 0 0,-1-21 15,0 21-15,0 0 0,-21-21 16,-21 0-1,42 21-15,-63 0 0,-1 0 16,1 0-16,0 0 0,-22 0 16,1 0-16</inkml:trace>
  <inkml:trace contextRef="#ctx0" brushRef="#br0" timeOffset="92535.78">9652 9737 0,'0'0'16,"-21"0"-16,0 0 0,-1 0 15,1 0-15,0-21 16,42 21 31,0 0-47,22 0 0,-1 0 16,0 21-16,22-21 0,-1 0 15,22 0-15,21 21 0,0-21 0,0 0 16,21 0-16,21 0 0,0 0 15,21 0-15,1 0 0,-1 0 0,0 21 16,22-21-16,-1 0 0,1 0 0,-1 0 16,1 0-16,-1 0 0,1 0 15,-1 0-15,1 0 0,-22 0 0,0 0 16,1 0-16,-22 0 0,0 21 0,0-21 16,-42 0-16</inkml:trace>
  <inkml:trace contextRef="#ctx0" brushRef="#br0" timeOffset="92639.72">14774 9843 0,'21'0'16,"-42"0"-16,64 0 0,-22 0 0,-42-22 31,-1 22-15,1 0-16,0 0 0,-21 0 15,21 0-15,-22 0 0,1 0 16,0 0-16</inkml:trace>
  <inkml:trace contextRef="#ctx0" brushRef="#br0" timeOffset="93139.43">9356 10668 0,'0'0'15,"-43"21"-15,1-21 0,0 21 0,20-21 0,-20 0 16,21 22-16,0-22 0,21 21 31,21-21-31,0 0 0,43 0 16,-22 0-16,21 0 0,22 0 16,0 0-16,-1 0 0,43 0 0,0 0 15,0 0-15,22 0 0,-1 0 16,21 0-16,0 0 0,22 21 15,-1-21-15,1 0 0,-1 0 0,1 0 16,-1 0-16,22 0 0,-21 21 0,-1-21 16,1 0-16,-1 0 0,1 21 15,-22-21-15,0 0 0,-21 0 0,1 0 16,-22 21-16,-22-21 0,1 0 0,0 0 16,-21 0-16,-1 0 0,-20 0 0,-1 0 15,-20 0-15,-1 0 0,0 0 16,-20 0-16,-44 0 15,1 0 1,0 0-16,-21 0 16,21 0-16,-22 0 0,-20 0 0,20 0 15,-20 0-15,21 0 0,-22 0 0,1 0 16,-1 22-16</inkml:trace>
  <inkml:trace contextRef="#ctx0" brushRef="#br0" timeOffset="93631.41">9165 11726 0,'0'0'0,"-21"0"0,21 22 16,42-1 0,1-21-16,-1 21 0,0-21 15,43 0-15,-22 0 0,22 21 16,21-21-16,0 0 0,21 0 0,0 0 16,0 0-16,21 21 0,0-21 15,0 0-15,22 0 0,-1 0 16,0 0-16,1 0 0,20 0 0,-21 0 15,43 0-15,-21 0 0,-1 0 0,22 0 16,-1 0-16,1 0 0,0 0 0,-22 0 16,1 21-16,-1-21 0,1 0 15,-1 22-15,-20-22 0,-22 0 0,0 21 16,-21-21-16,0 21 0,-21-21 0,-22 0 16,1 21-16,-21-21 0,-1 0 15,-21 0-15,-20 21 0,20-21 0,-42 21 31,-21-21-31,-22 0 0,22 0 16,-21 0-16,-22 0 0,1 0 16,-1 0-16,-20 0 0,-1 0 0,-42 0 15,21 0-15,-21 0 0</inkml:trace>
  <inkml:trace contextRef="#ctx0" brushRef="#br0" timeOffset="94100.14">8467 12573 0,'0'0'0,"21"0"16,0 0-16,0 0 0,21 0 16,1 0-16,20 0 0,1 0 0,20 0 15,22 0-15,-21 21 0,42-21 16,-21 0-16,21 0 0,21 0 0,0 0 16,0 21-16,22-21 0,-1 0 15,-21 0-15,43 0 0,-22 0 0,0 0 16,1 22-16,20-22 0,-21 0 15,1 0-15,-1 0 0,22 0 0,-22 0 16,-21 0-16,21 0 0,-20 0 0,-1 0 16,0 0-16,0 0 0,-21 0 15,0 0-15,-21-22 0,0 22 0,0 0 16,-22 0-16,1 0 0,-22-21 0,1 21 16,-22 0-16,1 0 0,-1 0 0,0 0 15,-21 0-15,1 0 0,-22-21 16,-22 0-1,-20 21 1,21-21-16,-21 0 0,-22 21 0</inkml:trace>
  <inkml:trace contextRef="#ctx0" brushRef="#br1" timeOffset="99806.99">9800 7112 0,'-21'0'16,"0"0"-16,0 0 0,42 0 47,0 0-32,0 0-15,21 0 0,1 0 0,-1 0 16,22 0-16,-22 0 0,21 0 0,-20 0 16,-1 0-16,22 0 15,-22 0-15,0 0 0,1 0 0,-22 0 16,0 0-16,0 0 0,-42 0 31,0 0-31,0 0 0,-1 0 16</inkml:trace>
  <inkml:trace contextRef="#ctx0" brushRef="#br1" timeOffset="100087.53">10054 7091 0,'0'21'16,"0"0"-16,0 0 15,0 1-15,0-1 0,0 0 0,0 0 16,0 21-16,-21 1 0,21-22 16,0 21-16,0-21 0,-21 22 0,0-22 15,21 0-15,0 21 0,0-20 16,-22-1-16,1 0 0,21 0 16,0-42 15,21 0-16,-21 0-15,22-1 0</inkml:trace>
  <inkml:trace contextRef="#ctx0" brushRef="#br1" timeOffset="100531.28">10287 7112 0,'0'0'0,"0"64"31,0-43-31,0 21 0,0-21 0,0 22 16,0-22-16,0 0 0,0 0 16,0 21-16,0-20 0,0-1 0,0 0 15,0 0-15,0 0 0,0 0 0,-21 1 16,21-1-16,-21-21 16,21-21 15,0-1-16,0 1-15,0 0 0,21 0 16,0 0-16,0-22 0,-21 22 0,21 0 16,0 0-16,1 0 0,-1 21 15,21-21-15,-21 21 0,0 0 0,1 0 16,-1 0-16,0 0 0,0 0 16,0 21-16,-21 0 0,21 0 15,-21 0-15,0 0 0,0 1 0,0-1 16,0 0-16,0 0 0,-21-21 15,0 21-15,21 0 0,0 1 16,-21-22-16,0 21 0,0-21 16,21-21 31,21-1-47</inkml:trace>
  <inkml:trace contextRef="#ctx0" brushRef="#br1" timeOffset="100919.36">10710 7345 0,'0'0'16,"0"-21"-16,0 0 16,0-1-1,21 22-15,1 0 0,-1 0 16,0 0-16,0 0 0,0 0 0,0 0 15,1 0-15,-1 22 0,0-1 16,0-21-16,-21 21 0,0 0 0,0 0 16,21 0-16,-21 1 0,0-1 0,0 0 15,0 0-15,-21 0 0,0 0 16,0 1-16,0-22 16,21 21-16,0-42 31,0-1-16,0 1-15,0 0 0,0 0 16,0 0-16,21 0 0,-21-1 16,21 1-16,0 0 0,-21 0 0,21 0 15,0 0-15,1 21 0,-1-22 16,0 22-16,0 0 0,0 0 16,0 0-1</inkml:trace>
  <inkml:trace contextRef="#ctx0" brushRef="#br1" timeOffset="101284.18">11303 7451 0,'0'0'0,"21"0"0,0 0 16,0-21-16,1 21 0,-1-22 15,0 1-15,0 0 16,0 0-16,-21 0 0,21 21 0,-21-21 16,0-1-16,0 1 15,-21 21 1,0 0-16,0 0 0,0 0 0,0 0 16,-1 0-16,1 21 0,0 1 15,0-1-15,0 0 0,21 0 0,-21 0 16,21 0-16,-22 1 0,22-1 0,0 0 15,0 0-15,0 0 0,0 0 16,0 1-16,22-22 16,-1 21-16,0-21 0,0 0 0,0 0 15,0 0-15,1 0 0,20 0 16,-21 0-16,21 0 0,-20 0 0,20 0 16,-21-21-16</inkml:trace>
  <inkml:trace contextRef="#ctx0" brushRef="#br1" timeOffset="101727.36">11938 7281 0,'0'0'0,"-21"0"0,0 0 16,-1 22-16,1-1 16,0-21-16,0 21 0,0 0 15,0-21-15,-1 21 0,1 0 0,21 1 16,-21-1-16,21 0 0,-21 0 15,21 0-15,-21 0 0,21 1 16,0-1-16,0 0 16,21-21-16,0 0 15,0 0-15,0 0 0,1 0 16,-1-21-16,0 0 16,0 21-16,0-22 0,-21 1 0,21 0 15,1 0-15,-1 0 0,-21 0 0,0-1 16,0 1-16,21 0 0,-21 0 15,0 0-15,-21 42 47,21 0-47,0 0 0,0 0 0,0 1 16,-21-1-16,21 0 0,0 0 0,0 0 16,0 0-16,0 1 15,0-1-15,21-21 0,0 0 16,0 0-16,0 0 0,0 0 15,1 0-15,-1 0 0,0 0 16,21 0-16,-21 0 0,22 0 0</inkml:trace>
  <inkml:trace contextRef="#ctx0" brushRef="#br1" timeOffset="102193.09">12467 7281 0,'0'0'0,"-21"0"15,0 0-15,0 0 0,-1 22 16,1-22-16,0 21 0,0 0 16,0 0-16,0-21 0,21 21 0,-22 0 15,1 1-15,0-1 0,21 0 0,0 0 16,0 0-16,0 0 0,0 1 16,0-1-16,0 0 15,21-21-15,0 0 16,1 0-16,-1 0 15,0 0-15,0 0 0,0 0 0,0-21 16,1 21-16,-1-21 0,-21-1 0,21 1 16,0 0-16,0 0 0,-21 0 15,21-22-15,-21 1 0,22 21 0,-1-21 16,-21-1-16,0 1 0,0 0 0,0-1 16,21 22-16,-21-21 0,0 21 15,0-1-15,0 1 0,0 42 31,-21 22-31,21-22 16,-21 21-16,21 1 0,0-1 16,-22 0-16,1 22 0,21-22 15,-21 0-15,21 1 0,0-22 0,0 21 16,0-21-16,0 22 0,0-22 0,21 0 16,0 0-16,1-21 0,-22 21 15,21-21-15,0 0 0,0 0 0,0 0 16,0 0-16,1 0 0</inkml:trace>
  <inkml:trace contextRef="#ctx0" brushRef="#br1" timeOffset="102383.5">13017 7408 0,'0'0'0,"-21"0"0,0 0 16,0 22-16,0-22 15,21 21 1,21-21 0,0 0-16,0 0 15,0 0-15</inkml:trace>
  <inkml:trace contextRef="#ctx0" brushRef="#br1" timeOffset="102771.27">13695 7197 0,'0'0'0,"0"-21"0,-21 21 15,-1 0-15,-20 0 0,21 0 16,0 0-16,-22 0 0,22 0 0,0 21 16,-21-21-16,21 21 0,-1-21 15,1 21-15,0 0 0,21 0 16,0 1-16,0-1 15,21 0-15,0 0 0,22-21 16,-22 21-16,0-21 0,0 21 16,22 1-16,-22-22 0,0 21 15,0 0-15,21 0 0,-20 0 16,-22 0-16,21-21 0,-21 22 0,0-1 16,0 0-16,-21-21 15,-1 21-15,-20-21 0,21 0 16,0 0-16,-22 0 0,1 0 0,21 0 15,-21 0-15,20 0 0,1 0 16,0 0-16,0 0 0,0 0 16,21-21-1,21 0-15,0 21 0,0-21 16,0-1-16,22 1 0</inkml:trace>
  <inkml:trace contextRef="#ctx0" brushRef="#br1" timeOffset="103023.13">14033 7027 0,'0'0'0,"-21"0"31,21 22-31,0-1 0,-21 0 0,21 21 16,-21-21-16,21 1 0,-21 20 0,21-21 15,-21 21-15,21 1 0,0-22 16,0 21-16,0-21 0,0 1 0,-22 20 15,22-21-15,0 0 0,0 0 16,0 1-16,0-1 0,22-21 31,-1 0-15,-21-21-16,21 21 0,0-22 0</inkml:trace>
  <inkml:trace contextRef="#ctx0" brushRef="#br1" timeOffset="103402.91">14160 7387 0,'0'0'0,"0"21"15,22-21 17,-1 0-32,0 0 15,0 0-15,0 0 0,0 0 0,1 0 16,-1-21-16,0 0 0,0 21 15,-21-21-15,21 21 0,-21-21 0,0 0 16,21 21-16,-21-22 0,0 1 16,0 0-16,-21 21 15,0 0-15,0 0 0,0 0 16,0 21-16,-1 0 16,1 1-16,0-1 0,0 0 0,0 0 15,0 0-15,21 0 0,0 1 0,-22-1 16,22 0-16,0 0 0,0 0 15,0 0-15,0 1 16,22-22-16,-1 0 0,0 0 16,0 0-16,0 0 0,0 0 15,22 0-15,-22-22 0,0 22 0,21-21 16,-20 0-16,20 21 0,-21-21 16</inkml:trace>
  <inkml:trace contextRef="#ctx0" brushRef="#br1" timeOffset="103767.31">14605 7366 0,'0'0'0,"-21"0"0,21 21 31,21-21 1,0 0-32,0 0 15,0 0-15,-21-21 0,22 21 0,-1 0 16,0-21-16,0 0 0,0 0 15,0 21-15,-21-22 0,0 1 16,-21 21 15,0 0-31,0 0 0,0 21 16,0 1-16,-1-22 0,1 21 0,0 0 16,0 0-16,21 0 0,-21 0 15,21 1-15,-21-1 0,21 0 0,0 0 16,0 0-16,0 0 0,0 1 15,21-22-15,0 0 16,0 0-16,0 0 0,0 0 0,1 0 16,20 0-16,-21 0 0,21 0 0,1 0 15,-22-22-15,21 22 0,1-21 16,-22 0-16</inkml:trace>
  <inkml:trace contextRef="#ctx0" brushRef="#br1" timeOffset="104015.17">15134 7281 0,'0'0'0,"0"-21"15,0 42 17,-21-21-32,21 22 0,-21-1 0,21 0 15,0 0-15,-21 21 0,21-20 16,-22-1-16,22 21 0,-21-21 0,21 0 16,0 1-16,-21 20 0,21-21 15,-21 0-15,0 0 0,21 1 0,0-1 16,0 0-16,-21 0 0,21 0 15,0 0-15,0 1 0,21-22 47,-21-22-47,0 1 16</inkml:trace>
  <inkml:trace contextRef="#ctx0" brushRef="#br1" timeOffset="104279.02">15092 7281 0,'0'0'0,"0"-21"16,21 21-16,0 0 0,0 0 15,0 0-15,1 0 16,-1 0-16,0 0 0,0 0 0,21 0 16,-20 0-16,-1 0 0,0 0 0,0 21 15,0-21-15,-21 22 0,0-1 16,0 0-16,0 0 0,0 0 0,0 0 15,-21 1-15,0-1 0,-21-21 0,20 21 16,1 0-16,0-21 0,-21 21 16,21-21-16,-1 0 0,1 21 15</inkml:trace>
  <inkml:trace contextRef="#ctx0" brushRef="#br1" timeOffset="104575.86">15896 6900 0,'-21'-21'15,"0"21"-15,0 0 16,-1 21-16,22 1 0,-21-1 15,0 0-15,0 0 0,0 0 0,0 22 16,-1-22-16,1 21 0,0 0 16,0 1-16,0-1 0,0 0 0,-1 1 15,22-22-15,0 21 0,0-21 0,0 22 16,0-22-16,0 0 0,0 0 16,0 0-16,22 1 0,-1-22 15,0 0-15,0 0 0,0 0 16,0 0-16,22-22 15</inkml:trace>
  <inkml:trace contextRef="#ctx0" brushRef="#br1" timeOffset="105047.59">16023 7176 0,'-21'-43'31,"21"22"-31,21 21 15,0 0 1,0 0-16,1 0 0,-1 0 16,0 0-16,-21 21 15,0 0 1,0 1-16,-21-1 16,0 0-16,-1-21 0,1 21 15,-21-21-15,21 21 0,0-21 0,-1 0 16,1 21-16,0-21 0,21 22 15,-21-22-15,42 0 32,0 0-17,0 0-15,1 0 0,-1 0 0,0 0 16,0 0-16,0 0 0,0 21 0,1 0 16,-1 0-1,-21 0 1,0 0-1,-21-21-15,21 22 0,-22-22 16,1 0-16,0 0 0,0 21 0,0-21 16,0 0-16,-1 0 0,1 0 0,0 0 15,0 21-15,0-21 0,0 0 16,-1 0-16,22-21 31</inkml:trace>
  <inkml:trace contextRef="#ctx0" brushRef="#br1" timeOffset="105654.71">16319 7239 0,'-21'0'0,"0"0"15,0 0 1,21 21-16,0 0 0,-21 1 15,21-1-15,-21-21 0,21 21 16,0 0 0,21-21-1,0 0 1,0 0 0,-21-21-16,21 21 0,-21-21 15,0 0-15,0-1 0,0 1 16,0 0-16,0 0 15,0 0-15,0 0 16,21 21 0,1 0-1,-1 0-15,0 0 0,0 0 16,0 21-16,0 0 16,-21 0-1,0 0-15,0 0 0,0 1 16,0-1-16,0 0 0,-21-21 15,21 21-15,0 0 16,21-21 0,1 0-1,-1 0-15,0 0 16,0 0-16,0 0 0,-21-21 16,21 21-16,-21-21 0,0 0 15,0 0-15,0-1 16,-21 1-16,0 21 15,0 0 1,0 0-16,21 21 16,-21-21-1,21 22 1</inkml:trace>
  <inkml:trace contextRef="#ctx0" brushRef="#br1" timeOffset="106010.7">16700 7176 0,'0'21'0,"-21"-21"0,21 21 0,-21 0 15,21 0-15,0 0 16,0 1 0,0-1-16,0 0 15,21-21 1,0 0 0,-21-21-16,0 0 15,22 21-15,-22-22 16,0 1-16,21 0 15,-21 0-15,0 0 47,-21 21-47</inkml:trace>
  <inkml:trace contextRef="#ctx0" brushRef="#br1" timeOffset="106355.5">16764 6858 0,'0'0'0,"-21"0"0,0-21 0,21 0 0,-22 21 16,22-21-16,22 21 31,-1 0-31,0 0 0,0 0 0,0 21 15,0 0-15,-21 0 0,22 0 16,-1 0-16,-21 1 0,0-1 0,0 21 16,0-21-16,0 22 0,0-1 15,0 0-15,0 1 0,0-22 0,-21 21 16,-1 0-16,1 1 0,0-1 16,0-21-16,-21 22 0,20-22 15,1 0-15,-21 21 0,21-21 0,0 1 16,-22-22-16,22 21 0,0 0 0,-21-21 15,20 21-15,1-21 0,0 0 16,0 0-16,0 0 0,0 0 0,-22 21 16</inkml:trace>
  <inkml:trace contextRef="#ctx0" brushRef="#br1" timeOffset="107450.95">6646 7726 0,'0'0'0,"-42"0"0,21 0 0,-22 0 16,22 0-16,0 0 0,0 0 0,0 0 16,0 21-16,42-21 31,0 0-15,21 0-16,1 0 0,20 0 0,-21 0 15,22 0-15,21 0 0,-22 0 16,1 0-16,20 0 0,-20 0 0,-1 0 15,1 0-15,-1 0 0,-20 0 0,20 0 16,-21 0-16,1 0 0,-1 0 16,-21 0-16,0 0 0,-42 0 47,0 0-47,21-21 15,-21 21-15,0 0 16,21-21-16</inkml:trace>
  <inkml:trace contextRef="#ctx0" brushRef="#br1" timeOffset="107846.72">7429 7578 0,'-21'0'15,"0"0"1,21 21 15,0 0-15,21-21-16,0 0 0,-21 21 0,22-21 15,-1 0-15,21 21 0,-21 1 0,0-22 16,1 0-16,-1 0 0,21 0 16,-21 0-16,0 0 0,1 0 0,-1 0 15,0 21-15,0-21 0,0 0 0,-21 21 31,-21 0-31,0 0 16,-21-21-16,20 21 0,1-21 0,-21 22 16,0-1-16,20 0 0,-20 0 15,0 0-15,21 0 0,-22 1 16,22-1-16,-21 0 0,21 0 0,-1 0 16,1-21-16,0 21 0,21 1 15,0-1-15,-21 0 0,42-21 31,0 0-15,0 0-16</inkml:trace>
  <inkml:trace contextRef="#ctx0" brushRef="#br1" timeOffset="108968.92">9800 8192 0,'0'0'0,"0"21"15,21-21 17,0 0-32,1 0 0,20 0 15,-21 0-15,21 0 0,1 0 16,-22 0-16,21 0 0,-21 0 0,22 0 16,-22 0-16,0 0 0,0 0 15,-42 0 16,0 0-15</inkml:trace>
  <inkml:trace contextRef="#ctx0" brushRef="#br1" timeOffset="109215.78">10054 8213 0,'0'0'0,"0"21"16,0 0-16,0 0 0,-21 0 15,21 22-15,-21-22 16,21 0-16,0 0 0,0 0 0,-21 1 16,21 20-16,-22-21 0,22 0 15,-21 0-15,21 1 0,0-1 16,0 0 0,21-21 15,1-21-16,-22 0-15,21 21 0,-21-22 16</inkml:trace>
  <inkml:trace contextRef="#ctx0" brushRef="#br1" timeOffset="109671.57">10245 8234 0,'0'42'46,"0"-21"-46,0 1 0,0-1 16,-22 21-16,22-21 0,0 0 0,0 1 16,0-1-16,0 21 0,0-21 0,0 0 15,-21 1-15,21-1 16,0 0-16,-21 0 0,21 0 31,0-42 0,0 0-31,0 0 16,0 0-16,21-1 0,0 1 16,1 0-16,-1 0 0,0 0 15,0 0-15,0-1 0,0 22 0,1-21 16,-1 21-16,0 0 0,0 0 0,0 0 16,0 21-16,-21 1 15,22-22-15,-22 21 0,0 0 0,0 0 16,0 0-16,0 0 0,0 1 0,0-1 15,0 0-15,-22 0 16,1-21 0,21 21-16,0-42 47,0 0-47,21 0 15</inkml:trace>
  <inkml:trace contextRef="#ctx0" brushRef="#br1" timeOffset="110039.42">10583 8467 0,'0'-21'0,"0"-1"16,21 22-1,-21-21-15,22 21 0,-1 0 0,0 0 16,0 0-16,0-21 0,0 21 0,1 0 15,-1 0-15,0 0 0,-21 21 16,21 0-16,0-21 0,-21 22 0,0-1 16,0 0-16,21 0 0,-21 0 0,0 0 15,0 1-15,-21-1 16,0-21-16,21 21 16,-21-21-16,0 0 15,0 0 1,21-21-1,0 0-15,0-1 16,0 1-16,21 0 0,0 21 0,-21-21 16,21 0-16,0 0 0,0-1 15,1 1-15,-22 0 0,21 21 0,0-21 16,21 21-16,-21 0 0,1 0 0,-1 0 16,0 0-16</inkml:trace>
  <inkml:trace contextRef="#ctx0" brushRef="#br1" timeOffset="110403.21">11091 8594 0,'0'0'0,"21"21"0,1-21 0,-1 0 16,0 0-16,0 0 0,0 0 0,0 0 15,22 0-15,-22-21 0,0 21 16,0-21-16,0 21 0,1-22 0,-1 1 15,0 21-15,-21-21 0,0 0 0,0 0 16,0 0-16,0-1 16,-21 22-16,0 0 15,-1 0-15,1 0 0,0 0 0,0 0 16,0 0-16,0 22 0,-1-1 16,1-21-16,21 21 0,0 0 15,-21 0-15,21 0 0,-21-21 0,21 22 16,0-1-16,0 0 0,0 0 15,21 0 1,0-21-16,0 0 0,1 0 16,20 0-16,-21 0 0,0 0 0,0 0 15,22 0-15,-22 0 0,21-21 16,1 0-16,-22 21 0,21-21 0,0 0 16</inkml:trace>
  <inkml:trace contextRef="#ctx0" brushRef="#br1" timeOffset="110806.98">11959 8361 0,'0'0'0,"-21"0"0,0 0 0,0 0 16,-1 0-16,1 0 15,0 0-15,21 21 0,-21-21 0,0 21 16,0 0-16,-1 1 0,1-1 0,0-21 16,21 21-16,0 0 0,-21 0 15,21 0-15,0 1 0,0-1 0,0 0 16,0 0-1,21-21 1,0 0-16,0 0 16,1 0-16,-1 0 0,0-21 0,0 21 15,0-21-15,-21 0 0,21 21 16,1-22-16,-1 1 0,0 0 0,0 0 16,0 0-16,0 0 0,-21-1 0,0 1 15,22 21-15,-22-21 0,0 42 31,-22 0-31,22 1 16,-21-1-16,21 0 0,-21 0 16,21 0-16,0 0 0,-21-21 15,21 22-15,0-1 0,0 0 16,21-21-16,0 0 16,0 0-16,1 0 0,-1 0 15,0 0-15,21 0 0,-21 0 0,22 0 16</inkml:trace>
  <inkml:trace contextRef="#ctx0" brushRef="#br1" timeOffset="111255.8">12573 8361 0,'-106'21'31,"85"0"-31,0-21 0,0 21 15,-1 1-15,1-22 0,0 21 0,0 0 16,21 0-16,-21 0 0,21 0 16,-21 1-16,21-1 15,0 0-15,0 0 16,21-21-16,0 0 0,0 0 0,0 0 16,0 0-16,1 0 15,-1 0-15,0 0 0,0-21 16,0 0-16,0 21 0,-21-21 0,22-1 15,-1 1-15,0-21 0,-21 21 16,21 0-16,0-22 0,-21 1 16,0 21-16,21-22 0,1 1 0,-22 0 15,0 21-15,0-22 0,0 22 16,0 0-16,-22 63 16,1-21-1,0 1-15,21 20 0,-21 0 16,0-21-16,21 22 0,0-1 0,-21-21 15,21 22-15,0-22 0,0 0 0,0 0 16,0 0-16,0 0 0,0 1 16,21-22-16,0 0 0,0 21 0,43-21 15,-43 0-15,0 0 0</inkml:trace>
  <inkml:trace contextRef="#ctx0" brushRef="#br1" timeOffset="111431.7">12975 8467 0,'0'0'0,"-21"0"15,0 0-15,0 0 16,21 21 15,21-21-15</inkml:trace>
  <inkml:trace contextRef="#ctx0" brushRef="#br1" timeOffset="111810.74">13716 8234 0,'-21'0'0,"42"0"0,-85 0 0,43 0 15,-21 0-15,21 21 16,-22 0-16,22-21 0,0 21 0,0 1 16,0-1-16,21 0 0,0 0 15,0 0-15,21 0 16,0-21-16,0 22 0,0-22 0,22 0 16,-22 21-16,21-21 0,-21 21 0,1-21 15,20 0-15,-42 21 0,21 0 16,-21 0-16,0 1 15,0-1-15,-21 0 0,0-21 16,0 21-16,-22-21 0,22 0 16,-21 0-16,21 21 0,-1-21 0,-20 0 15,21 0-15,0 0 0,-22 0 16,22 0-16,42 0 31,1-21-31,41 0 0,-21 21 16,-20-21-16</inkml:trace>
  <inkml:trace contextRef="#ctx0" brushRef="#br1" timeOffset="112043.61">14033 8149 0,'0'0'0,"0"-21"0,-21 42 31,21 0-31,-21 1 0,21-1 16,-21 21-16,21-21 0,0 22 15,-21-22-15,21 21 0,-21 0 0,21-20 16,0 20-16,0-21 0,0 0 0,0 0 16,0 1-16,0-1 0,0 0 15,0 0-15,0 0 0,21-21 32,0 0-32,0 0 15</inkml:trace>
  <inkml:trace contextRef="#ctx0" brushRef="#br1" timeOffset="112411.4">14203 8509 0,'21'0'47,"0"0"-47,0 0 0,0 0 15,1 0-15,-1-21 0,0 0 0,0 21 16,21-21-16,-20 21 0,-1-22 16,-42 22 15,-1 0-31,1 0 0,0 0 16,-21 0-16,21 22 0,-1-1 15,1-21-15,0 21 0,0 0 0,21 0 16,-21 0-16,21 1 15,0-1-15,0 0 16,0 0-16,21-21 16,0 0-16,0 0 0,0 0 0,1 0 15,-1 0-15,0 0 0,21 0 0,-21 0 16,22 0-16,-1 0 0,-21-21 16,22 0-16,-1 21 0</inkml:trace>
  <inkml:trace contextRef="#ctx0" brushRef="#br1" timeOffset="112731.59">14774 8488 0,'0'-21'16,"0"0"-1,0-1 1,21 1 0,-42 21 46,0 21-46,0-21-16,21 22 0,-21-1 0,0-21 15,21 21-15,0 0 0,-22 0 16,1 0-16,21 1 0,0-1 16,21-21-1,1 0 1,-1 0-16,0 0 0,0 0 0,0 0 15,0 0-15,1 0 0,-1-21 0,0-1 16,0 1-16,0 0 16</inkml:trace>
  <inkml:trace contextRef="#ctx0" brushRef="#br1" timeOffset="113196.42">15071 8446 0,'0'21'31,"0"0"-31,0 0 0,0 0 16,0 0-16,0 22 0,0-22 15,0 21-15,0 1 0,21-1 0,-21 0 16,0 1-16,0-1 0,0 0 16,0 1-16,0-1 0,0 0 15,0 1-15,-21-1 0,21 0 0,-22-21 16,22 1-16,0-1 0,0 0 0,0 0 16,-21-21-16,21 21 0</inkml:trace>
  <inkml:trace contextRef="#ctx0" brushRef="#br1" timeOffset="113467.27">15092 8594 0,'0'0'0,"0"-43"0,0 22 15,0 0-15,21 0 0,0 0 16,-21 0-16,21 21 0,0-22 0,1 1 15,-1 21-15,0 0 0,0 0 16,0 0-16,22 0 0,-22 0 0,0 0 16,0 21-16,0-21 0,-21 22 0,0-1 15,0 0-15,0 0 0,-21 0 16,0 0-16,0 1 16,0-1-16,-1 0 0,1-21 0,-21 21 0,21-21 15,0 0-15,-1 0 16,1 0-16,0 0 0</inkml:trace>
  <inkml:trace contextRef="#ctx0" brushRef="#br1" timeOffset="113715.13">15811 8001 0,'0'0'0,"-84"64"32,63-43-32,-1 0 0,22 0 0,-21 21 15,0-20-15,0 20 0,0-21 16,21 21-16,0-20 0,-21 20 0,21-21 16,-22 0-16,22 22 0,0-22 0,0 0 15,0 0-15,0 0 16,22-21-16,-1 0 15,0 0-15,0 0 0,0 0 16</inkml:trace>
  <inkml:trace contextRef="#ctx0" brushRef="#br1" timeOffset="114190.87">15981 8255 0,'21'0'32,"0"0"-32,0 0 0,0 0 15,1 0-15,-1 0 0,-21 21 16,0 0 0,0 1-16,0-1 15,-21 0-15,-1 0 16,1-21-16,0 0 15,0 21-15,-21-21 0,20 0 0,1 0 16,0 0-16,0 0 0,0 0 16,42 0 15,0 0-31,0 0 0,0 0 16,1 0-16,-1 0 15,0 0-15,0 0 0,0 0 0,-21 21 16,21-21-16,1 22 0,-22-1 15,0 0 1,0 0-16,0 0 16,-22-21-16,1 21 0,0-21 15,0 22-15,0-22 16,0 0-16,-1 0 0,1 0 16,21-22 15</inkml:trace>
  <inkml:trace contextRef="#ctx0" brushRef="#br1" timeOffset="114702.57">16446 8340 0,'0'0'0,"-21"0"0,0 0 0,0 21 0,0-21 16,0 21-16,-22-21 0,43 21 0,-21 0 16,0 1-16,0-1 15,21 0-15,0 0 0,0 0 16,21-21 0,0 0-16,0 0 15,0 0-15,1 0 16,-1-21-1,-21 0 1,0 0-16,0 0 0,0-1 16,0 1-16,0 0 0,0 0 15,0 0-15,21 0 0,0 21 16,-21-22-16,21 22 0,0 0 16,1 0-16,-1 0 0,0 0 0,0 0 15,0 0-15,0 0 16,1 0-16,-22 22 0,0-1 15,0 0-15,21-21 0,-21 21 16,0 0-16,0 0 16,0 1-16,0-1 0,0 0 15,-21-21-15,21 21 16,0 0 0,21-21 15,0 0-31,0 0 15</inkml:trace>
  <inkml:trace contextRef="#ctx0" brushRef="#br1" timeOffset="115007.4">16827 8467 0,'0'-21'16,"0"42"-16,0-64 0,0 22 15,-21 21 32,21 21-16,21-21 1,-21-21-1,0 0-15,0 0-1,0 0-15,-21 21 16,0 0-1,0 0 1</inkml:trace>
  <inkml:trace contextRef="#ctx0" brushRef="#br1" timeOffset="115367.26">17018 7895 0,'0'0'0,"0"-21"0,-21 0 16,0 0-16,42 42 47,0 0-47,0-21 0,-21 21 0,21 0 15,0 22-15,1-22 0,-1 0 0,-21 21 16,0-20-16,21 20 0,-21-21 16,0 21-16,0-20 0,0-1 0,63 21 15,-63 0-15,0-20 0,0 20 0,-21-21 16,0 0-16,0 22 16,0-22-16,0 0 0,-1 0 0,1 0 15,0 0-15,0 1 0,0-1 0,0 0 16,-1-21-16,1 21 0,0 0 15,0-21-15,0 21 0,0-21 0,-1 0 16,1 22-16,0-22 0,21 21 16,-21-21-16</inkml:trace>
  <inkml:trace contextRef="#ctx0" brushRef="#br1" timeOffset="116927.41">18521 7895 0,'0'0'0,"0"-21"16,0 0-1,0 42 17,0 0-32,0 0 15,0 1-15,0-1 0,0 21 16,0-21-16,0 22 0,0-22 16,0 21-16,-21 0 0,21 1 0,-22-1 15,22 0-15,0 1 0,-21-22 16,21 21-16,-21-21 0,21 22 0,0-22 15,0 0-15,0 0 0,0 0 0,0 1 16,0-1-16,0-42 63,0-1-63,0 1 15,21 0-15</inkml:trace>
  <inkml:trace contextRef="#ctx0" brushRef="#br1" timeOffset="117459.36">18923 8107 0,'0'0'0,"0"-21"16,21 21-16,-21-21 0,0-1 15,0 44 32,0-1-47,0 0 0,0 0 16,-21 0-16,21 0 0,-21 22 16,0-22-16,-1 21 0,22-21 0,-21 22 15,0-22-15,0 0 0,21 21 0,0-20 16,-21-1-16,21 0 0,0 0 15,0 0-15,0 0 0,0 1 16,21-1 0,0-21-16,0 0 0,0 0 0,1 0 15,-1 0-15,21 0 16,-21-21-16,0 21 0,1-22 16,-1 1-16,0 21 0,21-21 0,-21 0 15,1 0-15,-1 0 0,0-22 0,0 22 16,-21-21-16,21 21 0,-21-22 15,0 1-15,0 21 0,0-22 0,0 22 16,0 0-16,0 0 0,-21 0 0,0 21 16,0 0-16,0 0 15,-22 0-15,22 0 0,0 0 0,0 0 16,0 0-16,-1 21 0,1-21 0,21 21 16,-21-21-16,21 21 0,-21 0 15,21 1 1,0-1-1,21-21-15,0 0 0,0 0 0</inkml:trace>
  <inkml:trace contextRef="#ctx0" brushRef="#br1" timeOffset="118059.75">19643 8065 0,'0'-22'16,"-22"44"31,1-1-47,0 0 15,21 0-15,-21 0 0,0 0 16,21 22-16,-21-22 0,21 21 0,-22-21 16,22 1-16,0-1 0,-21 0 15,21 21-15,0-21 0,0 1 0,0-1 16,0 0-16,0 0 0,21-21 15,-21 21-15,22-21 0,-1 0 16,0 0-16,0 0 0,0 0 0,0 0 16,1 0-16,-1 0 0,21 0 0,-21 0 15,0 0-15,1-21 0,-1 0 0,21 21 16,-42-21-16,21 0 0,0-1 16,1 1-16,-22-21 0,21 21 0,-21 0 15,0-22-15,0 22 0,0-21 0,0 21 16,0-22-16,0 22 15,-21 0-15,-1 0 0,1 0 0,0 21 16,0-22-16,0 22 0,0 0 0,-1 0 16,1 0-16,0 0 0,0 0 15,0 0-15,0 0 0,-1 22 16,1-1-16,0 0 16,21 0-1,0 0-15</inkml:trace>
  <inkml:trace contextRef="#ctx0" brushRef="#br1" timeOffset="118963.78">20341 8234 0,'0'0'0,"-21"0"31,42 0 1,21 0-32,-20 0 15,20 0-15,-21 0 0,21 0 0,22 0 0,-22 0 16,22 0-16,-22 0 0,22 0 15,-1 0-15,1 0 0,-1 0 16,-21 0-16,22 0 0,-22 0 0,1 0 16,-22 0-16,21 0 0,-21 0 0,-21-21 31,0 0-31,0-1 16,-21 22-16,0 0 0,0 0 15,21-21-15,-21 21 0,-1 0 16,1 0-16,21-21 0,-21 21 15,0 0 1,0 0 0,0 0-16,-1 0 15,1 0-15,0-21 16,0 21-16,0 0 0,0 0 16,-1 0-1,22-21 1,22 21 15,-1 0-31,0 0 0,0 0 0,0 0 16,0 0-16,1 0 0,20 0 0,-21 0 15,0 0-15,0 0 0,22 0 16,-22 0-16,0 0 0,0 0 16,0 0-16,1 0 0,-22 21 31,0 0-31,0 0 15,0 0-15,-22-21 0,1 22 0,21-1 16,-21 0-16,0 21 0,0-21 0,0 1 16,-1-1-16,1-21 0,21 21 15,-21 0-15,0 0 0,0 0 0,0-21 16,-1 22-16,22-1 0,-21 0 16,0-21-16,21 21 0,21-21 46,0 0-46,1 0 16</inkml:trace>
  <inkml:trace contextRef="#ctx0" brushRef="#br1" timeOffset="119319.57">21844 7980 0,'0'-21'0,"0"42"0,21-63 15,-21 20 1,0 44 15,0-1-31,0 0 16,0 0-16,0 21 0,0-20 0,0 20 15,0-21-15,-21 21 0,21-20 16,0-1-16,-21 21 0,21-21 0,0 0 16,0 1-16,0-1 0,-21 0 0,21 0 15,0 0-15,0 0 0,0 1 16,0-44 31,21 22-47,-21-21 0</inkml:trace>
  <inkml:trace contextRef="#ctx0" brushRef="#br1" timeOffset="120203.24">22373 8001 0,'0'0'16,"-21"0"-1,0 0-15,0 0 16,-1 21-16,22 0 0,-21-21 0,0 22 16,0-1-16,21 0 0,-21-21 0,0 21 15,21 21-15,0-20 0,-22-1 16,22 0-16,-21 0 0,21 0 0,0 0 16,0 1-16,0-1 0,0 0 15,0 0-15,21 0 16,1-21-16,-22 21 0,21-21 0,0 0 15,0 0-15,0 0 0,0 0 0,1 0 16,-1 0-16,0 0 16,0-21-16,0 0 15,-21 0-15,0 0 0,0 0 16,0-1-16,0 1 0,0 0 16,0 0-16,0-21 0,0 20 15,-21 22-15,21-21 0,-21 0 0,21 0 16,-21 21-16,21-21 0,-21 0 15,21-1 1,21 22-16,0 0 16,0-21-16,0 21 0,0 0 0,22 0 15,-22-21-15,21 21 0,1 0 16,-1-21-16,0 21 0,1 0 16,-22 0-16,21 0 0,0 0 0,1 0 15,-22 0-15,21 0 0,-21 0 16,1 0-16,-1 0 0,0 21 0,-21 0 15,0 0-15,0 1 16,0-1-16,0 0 16,-21 0-16,0-21 0,-1 21 0,22 0 15,-21 1-15,0-1 0,21 0 16,-21 0-16,21 0 0,-21-21 16,21 21-16,0 1 0,0-1 15,0 0-15,0 0 0,21-21 16,0 21-16,21-21 0,-20 0 15,-1 0-15,0 21 0,0-21 16,0 0-16,22 0 0,-22 0 0,0 0 16,0 0-16,0 0 0,0-21 0,1 21 15,-1-21-15,0 0 16,-21 0-16,21 0 0,0-1 0,-21 1 16,0-21-16,0 21 0,21-22 0,-21 22 15,0-21-15,0 21 0,0 0 16,0-22-16,0 22 0,0 0 0,0 0 15,-21 0-15,0 21 0,0 0 16,0 0-16,0 0 0,-1 0 16,1 0-16,0 0 0,0 0 15,0 0-15,0 0 0,-1 0 0,22 21 16,-21-21-16,21 21 16,0 0-16,0 0 15,0 0 1,0 1-1</inkml:trace>
  <inkml:trace contextRef="#ctx0" brushRef="#br1" timeOffset="120883.03">21251 8869 0,'0'0'0,"21"0"47,1 0-47,-1 0 0,21 0 0,-21 0 15,22 0-15,-1 0 0,0 0 0,22 0 16,-1-21-16,1 21 0,20-21 15,1 21-15,0 0 0,-1-22 0,1 22 16,0-21-16,-1 21 0,22 0 0,-21-21 16,0 21-16,-1 0 15,1-21-15,0 21 0,-22-21 0,-21 21 0,22 0 16,-22 0-16,-21 0 0,22-21 0,-22 21 16,0 0-16,0 0 15,-21-22 1,-21 22 31,0 0-47,0 0 0,0 0 0,-1 0 15,1 0-15,0 0 0,-21 0 0</inkml:trace>
  <inkml:trace contextRef="#ctx0" brushRef="#br1" timeOffset="121238.83">21399 8911 0,'22'0'16,"20"0"0,-21 0-16,21 0 15,-20 0-15,41 0 0,-21 0 0,22 0 16,-1 0-16,1 0 0,-1 0 0,22 0 16,-21 0-16,20 0 0,1-21 15,0 21-15,-1 0 0,-20-21 0,20 21 16,1 0-16,0-21 0,-22 21 0,1-21 15,-22 21-15,22-22 0,-22 22 16,0 0-16,-21-21 0,22 21 0,-22 0 16,0 0-16,0-21 0</inkml:trace>
  <inkml:trace contextRef="#ctx0" brushRef="#br1" timeOffset="143171.54">2709 2074 0,'0'0'0,"0"43"16,0-64-1,0-1 1,21 22 0,-63 0 46</inkml:trace>
  <inkml:trace contextRef="#ctx0" brushRef="#br1" timeOffset="144159.2">2011 1863 0,'0'0'16,"-21"0"-16,-1 0 0,1 0 15,0 0-15,0 0 0,0 0 0,0 0 16,-1 0-16,1 0 0,0 0 16,0 0-16,0 0 15,21 21 32,84-21-31,-62 0-16,-22 21 15,21-21 1,0 0-16,0 0 0,0 0 16,22 0-16,-22 0 0,21 0 0,-21 0 15,22 0-15,-1 0 0,0 0 16,1 0-16,-1 0 0,64 0 16,-64 0-16,0 0 0,22 0 15,-22 0-15,22 0 0,-22 0 16,22 0-16,-22 0 0,21 0 15,-20 0-15,20 0 0,-20 0 0,-1 0 16,21-21-16,-20 21 0,-1 0 16,22 0-16,-22 0 0,21 0 0,-20 0 15,-1 0-15,22 0 0,-22 0 16,21 0-16,-20 0 0,20 0 0,-20 0 16,-1 0-16,21 0 0,-20 0 15,20 0-15,1 0 0,-1 0 0,-20 0 16,41 0-16,-20-21 0,-1 0 15,-20 42-15,62 0 0,-62 0 0,147-63 16,-126 42-16,20 0 0,-20 0 16,21-21-16,-22 21 0,22 0 15,-1 0-15,1 0 0,0-22 16,-1 1 0</inkml:trace>
  <inkml:trace contextRef="#ctx0" brushRef="#br1" timeOffset="144634.92">8170 1926 0,'64'-21'16,"-128"42"-16,212-42 0,-42 0 0,0 0 15,0 21-15,21 0 0,-21 0 0,21 0 16,0 0-16,-21 0 0,-1 0 0,1 0 16,21 0-16,-21 0 0,0 42 15,21-42-15,0 0 0,0 0 0,0 0 16,0 0-16,-21 0 0,21 0 15,-21 0-15,-1 0 0,1 0 0,-21 21 16,21-21-16,-22 0 0,1 0 0,0 0 16,-1 0-16,-20 0 0,21 21 15,-22-21-15,22 0 0,-22 0 0,22 0 16,-22 0-16,1 0 0,-1 0 16,1 22-16,-1-22 0,-20 0 0,-1 0 15,0 0-15,-20 0 0,-1 0 16,0 0-16,0 0 0,-42 0 125,0 0-125,0-22 15,-1 22-15,1 0 16,0 0-16,0-21 0,0 21 16,-22 0-16,-20 0 0,21-21 0,-22 21 15,-21-21-15,22 21 0,-22 0 16</inkml:trace>
  <inkml:trace contextRef="#ctx0" brushRef="#br1" timeOffset="146290.95">5757 1863 0,'0'0'0,"-21"0"0,0 0 16,0 0-16,0 0 0,-1 0 16,1 0-16,0 0 0,0 0 15,0 0-15,0 0 0,-1 0 16,1 0-16,0 0 0,0 0 16,0 0-16,0 0 15,-1 0-15,1 0 0,0 0 16,0 0-16,0 0 15,0 0 1,-1 0 0,44 0 31,-1 0-47,0 0 15,0 0-15,0 0 0,0 0 16,1 0-16,-1 0 0,0 0 15,21 0-15,-21 0 0,22 0 0,-22 0 16,21 0-16,1 0 0,-1 0 16,-21 0-16,21 0 0,1 0 15,-1 0-15,0 0 0,-20 0 0,20 0 16,0 0-16,1 0 0,-22 0 16,21 0-16,-21 0 0,22 0 0,-22 0 15,21 0-15,-21 0 0,0 0 16,22 0-16,-22 0 0,21 0 0,1 0 15,-22 0-15,21 0 0,0 0 16,-20 0-16,20 0 0,0 0 0,1 21 16,-1-21-16,0 0 15,-21 0-15,22 0 0,-1 0 0,0 0 0,1 0 16,-1 0-16,-21 0 0,22 0 16,-1 0-16,-21 0 0,21 0 15,-20 0-15,20 0 0,-21 0 0,0 21 16,0-21-16,22 0 0,-22 0 15,0 0-15,0 0 0,0 0 0,22 0 16,-22 0-16,0 0 0,0 0 16,0 0-16,22 0 0,-22 0 0,0 21 15,21-21-15,-20 0 0,-1 0 16,21 0-16,-21 0 0,0 0 0,22 0 16,-22 0-16,0 0 0,0 0 15,22 0-15,-22 0 0,0 0 0,0 0 16,0 0-16,0 0 0,1 0 15,-1 0-15,0 0 0,0 0 16,0 0-16,0 0 0,1 0 0,-1 0 16,0 0-16,0 0 15,0 0-15,0 0 0,1 0 0,-1 0 16,0 0-16,0 0 16,0 0-16,0 0 0,1 0 15,-1 0-15,0 0 16,0 0-16,0 0 0,0 0 15,1 0-15,-1 0 0,0 0 16,0 0-16,0 0 0,0 0 16,1 0-16,-1 0 15,0 0 1,0 0-16,0 0 16,0 0-16,1 0 15,-1 0-15,0 0 0,0 0 16,0 0-16,0-21 0,1 21 0,-1 0 15,0 0-15,0 0 16,0 0-16,0 0 16,-42-21 31,0 0-47,0 21 0,-21 0 15</inkml:trace>
  <inkml:trace contextRef="#ctx0" brushRef="#br1" timeOffset="164214.92">15960 572 0,'0'0'0,"-22"0"32,1 0-17,21 21 32,21 0-31,1-21-16,-1 0 15,0 0-15,0 0 0,0 0 16,0 0-16,1 0 0,-1 0 16,21 0-16,-21 0 0,22 0 15,-22 0-15,0 0 0,0 0 0,21 0 16,-20 0-16,-1 0 0,0 0 16,-42-21 15,0 21-16,-1 0-15,1 0 0</inkml:trace>
  <inkml:trace contextRef="#ctx0" brushRef="#br1" timeOffset="164926.51">15917 614 0,'0'0'16,"-21"0"-16,21 21 15,0 0 1,-21-21-16,21 21 0,-21 1 16,21-1-16,0 0 0,0 0 0,-21 0 15,21 0-15,-22 22 16,22-22-16,-21 0 0,21 21 0,0-20 15,-21-1-15,0 0 0,21 0 0,-21 0 16,21 0-16,0 1 0,0-1 16,0-42 15,0-1-15,0 1-16,0 0 15,21 21-15,0-21 16,0 0-16,-21 0 0,21 21 15,1-22-15,-1 1 0,0 21 16,0-21-16,0 21 16,0-21-16,1 21 0,-1 0 15,0 0-15,0 0 0,0 0 0,0 0 16,1 0-16,-1 0 0,0 0 0,0 0 16,0 21-16,0-21 0,1 21 15,-1 0-15,0 1 0,0-22 0,0 21 16,-21 0-16,21 0 0,-21 0 15,22 0-15,-22 1 0,0-1 0,0 0 16,0 0-16,0 0 0,0 0 16,-22 1-16,1-1 15,0-21-15,0 21 0,0-21 16,-22 21-16,22 0 0,-21-21 0,0 0 16,20 21-16,-20-21 0,0 0 15,21 22-15,-22-22 0,22 0 0,-21 0 16,21 0-16,-1 0 0,1 0 15,0 0-15,0 0 0,0 0 0,0 0 16,-1 0-16,22-22 47,22 1-16,-1 21-31</inkml:trace>
  <inkml:trace contextRef="#ctx0" brushRef="#br1" timeOffset="165387.39">16785 847 0,'-21'21'15,"0"0"1,0 0-16,21 0 16,0 1-16,0-1 15,21-21 16,0 0-31,0 0 0,0 0 16,0 0-16,1-21 0,-1-1 16,0 22-16,0-21 0,-21 0 0,21 0 15,-21 0-15,0 0 16,0-1-16,-21 1 16,0 21-1,0 0-15,0 0 0,-1 0 16,1 0-16,0 21 0,0-21 0,0 22 15,0-1-15,-1-21 16,22 21-16,22-21 31,-1 0-15</inkml:trace>
  <inkml:trace contextRef="#ctx0" brushRef="#br1" timeOffset="165819.14">17611 318 0,'0'0'0,"0"21"47,0 0-47,-22 0 16,1 0-16,21 0 0,-21 22 15,0-1-15,0-21 0,21 22 16,-43-1-16,22 0 0,0 1 0,0-1 16,-21 21-16,20-20 0,1-1 0,-21 22 15,21-22-15,-22 0 0,22 1 16,-21-1-16,21 0 0,-22 1 0,22-1 15,0-21-15,0 0 0,0 22 16,0-22-16,21 0 0,0 0 16,-22 0-16,44-21 47,-1-21-47,-21 0 0,21 21 15,0-21-15,0 0 0,-21-1 16,21 22-16,1-21 0,-1 0 0</inkml:trace>
  <inkml:trace contextRef="#ctx0" brushRef="#br1" timeOffset="166274.45">17611 1016 0,'0'21'16,"-22"-21"0,22 21-16,-21-21 0,0 22 15,21-1-15,-21 0 16,21 0 0,21-21 15,0 0-31,0 0 0,1 0 15,-1-21-15,0 0 16,-21 0-16,21-1 16,-21 1-16,0 0 15,0 0-15,0 0 16,-21 21 0,0 0-16,0 0 15,21 21-15,-22-21 16,22 21-16,-21-21 0,21 21 15,0 0 1</inkml:trace>
  <inkml:trace contextRef="#ctx0" brushRef="#br1" timeOffset="168038.98">15198 11282 0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6:24:08.3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635 0,'0'0'16,"0"-21"-16,0 0 16,0 42 15,0 0-31,0 0 0,-21 0 15,21 1-15,0-1 0,0 21 16,0-21-16,0 22 0,0-22 16,0 21-16,0-21 0,0 0 15,0 22-15,0-22 0,0 0 16,21 0-16,0-21 0,0 21 0,1-21 16,-1 0-16,0 0 0,21 0 15,-21 0-15,22 0 0,-1 0 16,-21-21-16,22 0 0,-1 0 0,-21 0 15,21-22-15,-20 22 0,20-21 16,-21 21-16,0 0 0,-21-22 0,0 22 16,21 0-16,-21 0 0,0 0 15,0-1-15,0 1 16,-21 42 15,21 1-15,-21 20-16,0-21 0,21 21 15,0 1-15,0-1 0,-21 22 16,21-22-16,0 21 0,-21-20 0,21-1 16,0 22-16,0-22 0,0 21 15,0-20-15,0-1 0,0 0 16,0 1-16,0-1 0,21 0 0,-21 1 16,21-1-16,-21-21 0,0 22 15,0-22-15,0 0 0,0 0 0,0 0 16,0 0-16,-21-21 15,0 0-15,-1 0 0,1 0 16,-21 0-16,21 0 0,-22-21 16,1 21-16,0-21 0,-1 0 15,-20 0-15,21 21 0,20-21 0,-20-1 16,0 1-16,21 0 0,-1 0 16,1 0-16,0 21 0,0-21 0,21-1 15,0 1 1,21 21-1,0 0-15,0 0 0,1-21 0,-1 21 16,0-21-16</inkml:trace>
  <inkml:trace contextRef="#ctx0" brushRef="#br0" timeOffset="836.49">1820 1270 0,'0'21'16,"0"0"-16,0 1 15,0-1-15,0 0 0,0 21 0,0-21 16,0 1-16,0 20 0,-21-21 15,21 21-15,0-20 0,0-1 0,0 21 16,0-21-16,0 0 0,0 1 16,0-1-16,0 0 0,0 0 15,0-42 17,0 0-17,0 0-15,0-1 0,0 1 16,0-21-16,0 21 0,0-22 15,0 22-15,0-21 0,0 21 16,0-22-16,0 22 0,0 0 0,21-21 16,0 21-16,1-1 0,-22 1 15,21 21-15,0-21 0,0 0 16,0 21-16,0 0 0,1 0 0,-1 0 16,0 0-16,0 21 0,0 0 15,0 0-15,1 1 0,-1-1 0,-21 0 16,21 21-16,0-21 0,0 1 15,-21-1-15,0 0 0,0 0 0,0 21 16,0-20-16,0-1 0,0 0 16,0 0-16,0 0 0,0 0 0,-21-21 15,0 22-15,0-1 16,0-21-16,-1 0 16,22-21-1,0-1-15,0 1 0,0-21 16,0 21-16,0 0 0,0-22 0,0 22 15,0 0-15,22-21 0,-1 20 16,0 1-16,0-21 0,21 21 0,1 0 16,-22-1-16,21 1 0,22 0 15,-22 0-15,0 0 0,22 21 0,-22 0 16,1 0-16,-1 0 0,-21 0 16,21 0-16,-20 21 0,-1 0 15,0 0-15,-21 0 0,0 22 16,0-22-16,0 0 0,0 21 0,0-20 15,-21 20-15,21-21 0,-21 0 16,-1 22-16,1-22 0,0 0 0,0 0 16,21 0-16,-21 0 15,21-42 17,0 0-32,21 0 15,0 0-15,-21 0 16</inkml:trace>
  <inkml:trace contextRef="#ctx0" brushRef="#br0" timeOffset="1244.26">3133 1228 0,'0'0'0,"0"-21"0,-22 21 31,1 21 1,21 0-32,0 0 0,0 0 0,0 0 15,0 1-15,0 20 0,0 0 16,0 1-16,0-1 0,0 0 0,0 22 16,0-22-16,0 22 0,0-1 15,0 1-15,-21-1 0,21 22 0,0-22 16,-21 1-16,21-1 0,0 1 15,0-1-15,0 1 0,-21-1 0,21-20 16,0 20-16,-21 1 0,21-22 16,0 0-16,0 1 0,0-1 0,0-21 15,0 21-15,0-20 0,-22-1 16,22 0-16,0-42 31,0 0-31,0-1 16,0 1-16,0 0 0,0-21 0,22-1 15,-22-20-15,21 21 0,-21-22 16</inkml:trace>
  <inkml:trace contextRef="#ctx0" brushRef="#br0" timeOffset="1588.74">2984 1672 0,'-21'-42'0,"42"84"0,-42-126 15,21 62-15,0-20 0,-21 21 16,21 0-16,0 0 0,0-1 15,0 1-15,0 0 0,0 0 0,21 0 16,0 0-16,1 21 0,-1-22 16,0 1-16,106 0 15,-106 21-15,21 0 0,1 0 16,-1 0-16,0 21 0,1-21 0,-22 21 16,21 1-16,-21-1 0,-21 0 15,0 0-15,0 0 0,0 22 0,0-22 16,0 0-16,-21 0 0,-21 0 15,21 0-15,-22 1 0,1-1 0,0 0 16,-1 0-16,1 0 0,21-21 16,-21 0-16,20 21 0,1-21 15,0 0-15,0 0 0,21-21 32,0 0-32,21 21 15,0-21-15,0 0 0,1 0 0,20 21 16</inkml:trace>
  <inkml:trace contextRef="#ctx0" brushRef="#br0" timeOffset="2176.62">3789 931 0,'0'0'0,"21"-21"0,0-21 0,-21 0 16,21-1-16,-21 22 0,0-21 0,0 21 16,0-1-16,0 1 15,0 42 1,0 1-16,0-1 16,-21 21-16,21 0 0,0 1 0,-21-1 15,0 22-15,21-1 16,-21 1-16,-1-22 0,1 21 0,21 1 15,-21-1-15,21-20 0,-21 20 16,21-20-16,0-1 0,0 0 0,0 1 16,0-1-16,0-21 0,0 21 15,21-20-15,0-1 0,0 0 0,1-21 16,-1 0-16,0 0 0,21 0 16,-21 0-16,22-21 0,-22 21 0,21-21 15,-21-22-15,22 22 0,-1 0 16,-21-21-16,0-1 0,22 22 0,-22-21 15,0-1-15,0 22 0,0-21 16,-21 21-16,0 0 0,22-22 0,-22 22 16,0 0-1,0 42 1,-22 0 0,22 0-16,0 1 0,0-1 0,-21 0 15,21 0-15,0 21 0,-21-20 16,21-1-16,0 0 0,0 21 0,0-21 15,0 1-15,0-1 0,0 0 16,0 0-16,0 0 0,21-21 16,0 0-16,1 0 15,-1 0-15,0-21 0,-21 0 16,21 0-16,0 0 0</inkml:trace>
  <inkml:trace contextRef="#ctx0" brushRef="#br0" timeOffset="2533.42">4424 889 0,'0'0'16,"0"21"-16,-21 0 0,21 1 16,-22-1-16,22 0 0,0 0 15,0 0-15,0 0 16,22-21-16,-1 0 0,0 0 0,0 0 15,0 0-15,0 0 0,22 0 16,-22 0-16,0-21 0,0 21 0,0-21 16,1 0-16,-22 0 0,0 0 15,0-1-15,0 1 0,0 0 16,0 0-16,0 0 0,-22 0 0,1 21 16,0 0-16,0 0 0,-21 0 15,20 0-15,1 0 0,0 0 0,-21 0 16,21 21-16,-1 0 0,22 21 15,-21-21-15,21 1 0,0 20 0,0-21 16,0 0-16,0 22 0,0-22 16,0 0-16,0 0 0,21 21 0,1-42 15,-1 22-15</inkml:trace>
  <inkml:trace contextRef="#ctx0" brushRef="#br0" timeOffset="3420.49">5101 1101 0,'0'0'0,"-42"-43"32,21 43-32,-1 0 15,1 22-15,0-1 0,0 21 16,0-21-16,0 0 0,-1 1 15,22 20-15,-21-21 0,0 21 16,0 1-16,21-22 0,0 21 0,0-21 16,0 1-16,0 20 0,0-21 15,0 0-15,0 0 0,21 1 0,0-1 16,0 0-16,1 0 0,-1-21 16,21 0-16,-21 21 0,22-21 0,-22 0 15,21 0-15,-21 0 0,22-21 16,-1 0-16,-21 21 0,21-21 15,-20 0-15,-1-1 0,21 1 0,-21 0 16,0-21-16,1 21 0,-1-22 16,0 22-16,0-21 0,-21-1 0,0 22 15,21-21-15,-21 21 0,0 0 16,0-1-16,-21 22 31,21 22-31,-21-1 0,21 0 16,0 0-16,-21 21 0,21-20 15,-21-1-15,21 0 0,0 21 0,0-21 16,0 1-16,0-1 0,0 0 16,0 0-16,0 0 0,21 0 15,0-21-15,0 22 0,0-22 0,0 0 16,1 0-16,20 0 0,-21 0 16,21 0-16,-20 0 0,20 0 0,0-22 15,1 22-15,-22-21 0,21 0 16,0 0-16,-20 0 0,-1-22 0,21 22 15,-21-21-15,0 0 0,1-1 16,-1-20-16,0 20 0,0-20 0,-21-1 16,0 1-16,21-1 0,-21 22 15,0-21-15,0 20 0,0 1 0,0 21 16,0-22-16,0 22 0,0 0 16,0 0-1,-21 42 1,21 0-16,0 0 0,0 22 15,0-1-15,-21 0 0,21 22 0,-21-22 16,21 22-16,0-1 0,0-20 16,0 20-16,0-21 0,-21 22 0,21-22 15,0 1-15,0-1 0,0-21 16,0 21-16,0-20 0,0-1 0,0 0 16,0 0-16,0 0 0,21 0 15,0-21-15,0 22 0,0-22 16,0 0-16,1 0 15,-1 0-15,0-22 0,0 22 16,0-21-16,0 21 0,22-21 0,-22 0 16,21 0-16,-21 21 0,22-21 15,-22-1-15,21 1 0,-21 0 0,1 0 16</inkml:trace>
  <inkml:trace contextRef="#ctx0" brushRef="#br0" timeOffset="3672.34">6054 931 0,'21'0'31,"0"0"-31,0 0 0,0 0 15,22 0-15,-22-21 0,0 21 16,21 0-16,-21-21 0,22 21 0,-1-21 16,-21 21-16,22 0 0,-22-21 15,0 21-15,0 0 0,0-21 16</inkml:trace>
  <inkml:trace contextRef="#ctx0" brushRef="#br0" timeOffset="4407.92">5588 762 0,'0'0'0,"0"21"0,0 0 15,0 1 1,21-22-16,0 0 0,0 0 16,1 0-16,-1-22 15,0 22-15,-21-21 0,0 0 16,0 0-16,0 0 16,0 0-1,-21 21 1,0 0-16,-1 0 15,1 0-15,21 21 0,0 0 16,-21-21-16,21 21 0,0 0 16,-21-21-16,21 21 0,0 1 15</inkml:trace>
  <inkml:trace contextRef="#ctx0" brushRef="#br0" timeOffset="6756.4">7895 1037 0,'0'0'0,"0"-21"0,0 0 16,0 0-16,0 0 0,0-1 31,0 44-15,0-1-1,0 21-15,-21-21 0,21 22 0,-21-1 16,21 0-16,-21 1 0,-1-1 16,22 0-16,-21 1 0,0-1 0,0 0 15,0-21-15,21 22 0,0-22 16,-21 0-16,21 0 0,0 0 0,0 1 16,21-44 15,0 22-31,0-21 15,0 0-15,-21 0 0,21 0 16,22 0-16,-22-1 0,0-20 0,0 21 16,0 0-16,1-22 0,20 22 15,-21 0-15,0 0 0,0 0 0,1 21 16,-1 0-16,0 0 16,-21 21-1,0 0-15,0 0 0,0 0 16,0 1-16,0 20 0,0-21 0,0 0 15,0 0-15,0 1 0,0-1 0,21 0 16,-21 0-16,21 0 0,0 0 16,1 1-16,-1-1 15,0-21-15,21 0 0,-21 0 16,1 0-16,-1 0 0,21 0 0,-21 0 16,22-21-16,-22-1 0,21 1 15,-21 0-15,0 0 0,22 0 0,-22 0 16,0-22-16,0 1 0,-21 21 0,0-22 15,21-20-15,-21 21 0,0-1 16,0-20-16,0 20 0,0 1 0,-21 0 16,0-1-16,0 22 0,0 0 15,0 0-15,-1 0 0,1 21 0,0 0 16,0 0-16,0 0 0,0 0 16,-1 0-16,1 21 0,0 0 15,21 0-15,-21 0 0,21 1 16,0-1-16,0 0 0,0 0 0,0 0 15,0 0-15,21 1 16,0-1-16,0-21 0,22 21 0</inkml:trace>
  <inkml:trace contextRef="#ctx0" brushRef="#br0" timeOffset="7536.71">9292 1016 0,'0'0'0,"-21"-21"0,21 0 0,-21 21 0,0 0 16,-1 0-16,1 0 16,0 0-16,0 0 0,-21 21 0,20 0 15,1 0-15,0 0 0,-21 1 0,21 20 16,-22 0-16,22-21 0,0 22 15,0-1-15,0-21 0,-1 22 0,1-1 16,21-21-16,0 0 0,0 22 16,0-22-16,0 0 0,0 0 15,0 0-15,21 0 0,1-21 16,-1 22-16,0-22 0,0 0 0,21 0 16,-20 0-16,20 0 0,-21 0 0,0 0 15,22-22-15,-22 22 0,21-21 16,-21 0-16,0 0 0,1 0 0,-1-22 15,0 22-15,-21 0 0,21-21 16,-21-1-16,21 22 0,-21-21 0,0 21 16,0-22-16,0 1 0,0 21 15,0 0-15,0 0 0,0-1 0,0 44 47,-21-1-47,21 0 0,-21 21 0,21-21 16,0 22-16,0-22 0,0 21 15,0 1-15,0-22 0,0 0 0,0 21 16,0-21-16,0 1 0,0-1 16,0 0-16,0 0 0,21 0 0,0-21 15,0 0-15,1 21 0,-1-21 16,0 0-16,21 0 0,-21 0 0,1 0 16,20-21-16,-21 21 0,0-21 0,0 0 15,1 21-15,20-21 0,-21 0 16,0-22-16,0 22 0,1 0 15,-22 0-15,21-22 0,0 22 16,-21 0-16,0 0 0,0 0 0,0 0 16,0-1-16,0 44 31,0-1-31,0 0 0,0 0 0,0 0 16,0 0-16,-21 1 0,21-1 15,0 0-15,-21 0 0,21 0 0,0 0 16,0 1-16,0-1 15,0 0 1,21-21 15,0-21-31</inkml:trace>
  <inkml:trace contextRef="#ctx0" brushRef="#br0" timeOffset="7936.48">9842 826 0,'0'0'0,"-21"0"0,0 21 16,0 0-16,21 0 0,-21-21 16,21 21-16,0 0 0,-21 1 15,21-1-15,0 0 0,0 0 16,0 0-16,0 0 15,21-21-15,0 0 0,0 0 16,0 0-16,0 0 0,1 0 16,-1 0-16,0 0 15,0-21-15,0 21 0,-21-21 0,0 0 16,0 0-16,0 0 0,0-1 16,0 1-16,0 0 0,0 0 0,0 0 15,-21 21-15,0 0 16,0 0-16,0 0 0,-1 0 15,1 0 1,0 21-16,21 0 16,-21 0-16,21 0 0,0 1 15,0-1 1,21-21-16,0 0 0</inkml:trace>
  <inkml:trace contextRef="#ctx0" brushRef="#br0" timeOffset="8300.65">10393 550 0,'0'0'0,"0"-21"15,0 42 16,0 1-31,0-1 16,-21 21-16,21-21 0,-22 22 0,1-1 16,21 0-16,-21 22 0,0-22 15,21 22-15,-21-1 0,0-21 0,21 22 16,-22-22-16,22 22 0,-21-22 0,0 0 16,21 1-16,0-1 15,0-21-15,0 22 0,0-22 0,0 0 16,0 21-16,0-21 0,0 1 15,0-1-15,21-21 0,0 0 16,1 0-16,-1 0 0,0 0 16,0 0-16,0-21 15,0-1-15,1 1 0,-1 0 0,0 0 16,0 0-16</inkml:trace>
  <inkml:trace contextRef="#ctx0" brushRef="#br0" timeOffset="8560.5">10308 1037 0,'21'0'32,"0"0"-17,1 0-15,20 0 0,-21 0 16,0 0-16,22 0 0,-22 0 0,21 0 15,-21 0-15,22-21 0,-22 21 16,0 0-16,0 0 0,0 0 0,0 0 16,-42 0 15,0 0-31,0 21 0,-21-21 16,20 0-16</inkml:trace>
  <inkml:trace contextRef="#ctx0" brushRef="#br0" timeOffset="9940.08">1545 2053 0,'0'0'0,"-42"0"0,21 0 0,-1 0 16,-20 0-16,21 0 0,0 0 0,0 0 15,-1 0-15,1 0 16,0 0-16,0 0 0,0 0 15,42 0 17,0 0-32,0 0 15,0 0-15,22 0 0,-1 0 16,0 0-16,1 0 0,-1 0 0,0 0 16,22 0-16,-22 0 0,22 0 15,-22 0-15,22 0 0,-1 0 0,-21 0 16,22 0-16,-1 0 15,22 0-15,-21 0 0,20 0 0,1 0 16,0 0-16,-1 0 0,1 0 16,21 0-16,-22 0 0,1 0 0,0 0 15,-1 0-15,22 0 0,-21 0 0,21 0 16,-22 0-16,22 0 0,0 0 16,-21 0-16,21 0 0,-22 0 0,22 0 15,-21 0-15,21 0 0,-1 0 16,1 0-16,21 0 0,-21 0 0,0 0 15,0 0-15,21 0 0,-21 0 16,-1 0-16,1 0 0,0 0 16,0 0-16,-21 0 0,20 0 0,1 0 15,0 0-15,-21 0 0,-1 0 0,22 0 16,-21 0-16,21 0 0,0 0 16,-22 0-16,22 0 0,0 0 15,-21 0-15,20 0 0,-20 0 0,0 0 16,-1 0-16,1-21 0,21 21 15,-21 0-15,-1 0 0,1 0 0,0 0 16,-1-21-16,1 21 0,0 0 0,-1 0 16,-20 0-16,20 0 0,-20-21 15,21 21-15,-22 0 0,1-21 0,20 21 16,-20 0-16,-1 0 16,22 0-16,-22 0 0,1 0 0,-1-22 15,1 22-15,-22 0 0,22 0 0,-1 0 16,-20 0-16,20-21 0,-21 21 15,22 0-15,-22 0 0,1 0 0,20 0 16,-21-21-16,1 21 0,-1 0 16,0 0-16,1 0 0,-1 0 0,0 0 15,1 0-15,-1 0 0,0 0 0,1 0 16,-22 0-16,21 0 0,-21 0 16,22 0-16,-22 0 0,0 0 0,21 0 15,-20 0-15,-1 0 0,0 0 16,0 0-16,0 0 15,-42 0 48,0 0-63,0 0 16,0 0-16</inkml:trace>
  <inkml:trace contextRef="#ctx0" brushRef="#br0" timeOffset="10085">10329 1947 0,'0'22'31,"-21"-22"16,0 0-47,0 0 0,0 0 0</inkml:trace>
  <inkml:trace contextRef="#ctx0" brushRef="#br0" timeOffset="11795.17">529 3090 0,'21'0'16,"-21"-21"15,0 0-16,0 0 1,-21 21-16,21-21 16,-21 0-16,0 21 0,0 0 15,-1 0-15,1 0 0,0 0 0,0 0 16,0 0-16,-22 0 0,22 0 16,0 0-16,0 0 0,0 21 0,0 0 15,-1-21-15,1 21 16,0 0-16,21 0 0,-21 1 0,0-1 15,0 0-15,21 0 0,0 0 16,0 0-16,0 1 0,0-1 16,0 0-16,0 0 0,0 0 0,0 0 15,0 1-15,0-1 0,21-21 16,0 21-16,0-21 0,0 0 16,0 0-16,1 0 0,-1 0 15,21 0-15,-21 0 0,0-21 16,1 21-16,-1-21 0,21-1 0,-21 1 15,0 0-15,1 0 0,-1 0 16,0 0-16,0-22 0,-21 22 16,21 0-16,-21-21 0,21 20 15,-21-20-15,0 0 0,0-1 0,0 22 16,0-21-16,0 0 0,0-1 16,0 1-16,0 21 0,0-22 15,0 22-15,0 0 0,0 0 0,0 0 16,0 42 15,0 21-31,0-21 16,0 22-16,-21-1 0,21-21 15,-21 22-15,0-1 0,21 0 0,0 1 16,-21-1-16,21 0 16,-21-21-16,21 22 0,-22-1 0,22-21 15,0 22-15,0-22 0,0 0 16,0 0-16,0 0 0,0 0 0,0 1 15,0-1-15,22-21 32,-1 0-32,0 0 0,0-21 15,0-1-15,0 1 16</inkml:trace>
  <inkml:trace contextRef="#ctx0" brushRef="#br0" timeOffset="12277.1">762 3069 0,'0'0'0,"0"-21"16,0 0-1,0 0 1,21 21-16,-21-21 0,21 21 15,0 0-15,1 0 16,-1 0-16,0 0 16,0 0-16,0 0 0,0 21 15,1 0-15,-1 0 0,-21 0 16,0 0-16,21 1 0,-21-1 16,21 0-16,-21 21 0,0-21 15,0 1-15,0-1 0,0 0 0,0 0 16,0 0-16,0 0 0,-21 1 15,0-22 1,21-22 0,0 1-1,0 0-15,0 0 0,0 0 16,0 0-16,0-1 0,0 1 16,0-21-16,0 21 0,0 0 15,0-1-15,21 1 0,-21 0 16,21 21-16,-21-21 0,21 21 15,0 0-15,-21-21 0,22 21 16,-1-21-16,0 21 0,0 0 16,-21-22-16,21 22 15</inkml:trace>
  <inkml:trace contextRef="#ctx0" brushRef="#br0" timeOffset="12532.35">1397 2963 0,'-21'64'31,"21"-43"-31,0 0 0,-21 0 16,21 1-16,0-1 0,0 0 0,0 0 15,0 0-15,0 0 16,0 1-16,0-1 0,0 0 15,0 0 1,0-42 15</inkml:trace>
  <inkml:trace contextRef="#ctx0" brushRef="#br0" timeOffset="12740.23">1333 2752 0,'0'0'0,"0"21"78,0 0-63,22 0-15</inkml:trace>
  <inkml:trace contextRef="#ctx0" brushRef="#br0" timeOffset="13101.04">1587 2921 0,'0'-21'15,"0"42"17,0 0-32,0 0 15,0 1-15,0-1 0,0 0 16,22 0-16,-22 0 0,21 22 0,-21-22 15,21 0-15,-21 21 0,0-21 16,0 1-16,21-1 0,-21 0 16,21 0-16,-21 0 15,0 0-15,21-21 16,1 0 0,-22-21-16,0 0 15,21 0-15,-21 0 0,21 0 16,-21-1-16,0 1 0,21 0 0</inkml:trace>
  <inkml:trace contextRef="#ctx0" brushRef="#br0" timeOffset="13340.9">1947 2879 0,'0'21'31,"-21"0"-31,0 0 15,0 0-15,21 1 0,-21 20 16,-1-21-16,1 0 0,21 0 0,0 22 16,-21-22-16,0 0 0,21 0 15,0 22-15,0-22 0,0 0 16,21-21 15,0 0-31,0-21 16</inkml:trace>
  <inkml:trace contextRef="#ctx0" brushRef="#br0" timeOffset="13784.72">2074 3069 0,'21'0'31,"1"0"-31,-1 0 0,0 0 0,0 0 16,0 0-16,0-21 0,1 21 16,-1 0-16,0-21 0,0 0 15,-21 0-15,21 21 0,-21-22 16,0 1-16,-21 21 15,0 0 1,0 0-16,0 0 0,-1 0 16,1 0-16,0 0 0,21 21 15,-21 1-15,0-1 0,21 0 0,-21 0 16,21 0-16,0 0 0,0 22 16,-22-22-16,22 0 0,0 0 15,0 0-15,0 1 0,0-1 16,0 0-16,0 0 0,0 0 15,22-21-15,-1 21 16,0-21-16,0 0 0,0 0 16,0 0-16,1 0 0,-1-21 15,0 21-15,0-21 0</inkml:trace>
  <inkml:trace contextRef="#ctx0" brushRef="#br0" timeOffset="14245.12">2540 2985 0,'0'-22'0,"0"44"0,0-65 16,21 43 0,0-21-1,0 21-15,1 0 0,-1 0 0,0 0 16,0 0-16,21 0 0,-20 0 15,-1 0-15,0 21 0,0-21 0,0 21 16,0 1-16,1-1 0,-1 0 16,-21 0-16,0 0 0,21 0 15,-21 1-15,0 20 0,0-21 16,0 0-16,0 0 0,-21 1 0,21-1 16,-21 0-16,-1 0 0,1-21 15,21 21-15,-21 0 0,0-21 16,21-21-1,0 0 1,0 0-16,0 0 0,0 0 16,0-22-16,21 22 0,-21 0 15,21 0-15,-21-22 0,0 22 0,21 0 16,1 0-16,-1 0 16,-21 0-16,21-1 0,0 22 0,-21-21 15,21 21-15,0-21 16,1 21-16,-1 0 15,0 0 1</inkml:trace>
  <inkml:trace contextRef="#ctx0" brushRef="#br0" timeOffset="15004.4">3387 3154 0,'0'42'32,"-22"-42"-32,22 21 15,22-21 17,-1 0-17,0 0 1,0 0-16,-21-21 0,0 0 15,0 0 1,0 0-16,-21 21 31,0 0-31,0 0 16,-1 0 0,22 21-16,0 0 15,0 0 1,22 0-1,-1-21-15,0 0 0,0 0 16,0 0-16,0 0 0</inkml:trace>
  <inkml:trace contextRef="#ctx0" brushRef="#br0" timeOffset="15867.91">4043 2963 0,'0'22'31,"0"-1"-31,0 0 15,0 0-15,0 0 0,0 0 16,0 1-16,0-1 0,0 21 16,0-21-16,0 0 0,0 1 0,0-1 15,0 0-15,0 0 0,0 0 16,0 0-16,0 1 16,0-44 30,0 1-46,0 0 16,0 0-16,-21 0 0,21 0 0,0-1 16,0 1-16,0-21 0,0 21 0,0 0 15,0-1-15,0 1 0,21 0 16,-21 0-16,0 0 0,21 0 0,0-1 16,0 22-16,0-21 0,1 21 15,-1-21-15,0 21 0,0 0 16,0 0-16,0 0 0,1 0 15,20 0-15,-21 21 0,0 0 0,0 1 16,1-22-16,-1 42 0,-21-21 16,21 0-16,0 0 0,0 1 15,-21 20-15,21-21 0,-21 0 0,0 22 16,0-22-16,0 0 0,0 0 16,0 0-16,0 0 0,0 1 0,-21-1 15,0-21-15,0 0 31,0 0-31,21-21 16,0-1-16,0 1 16,0 0-16,0 0 0,0 0 0,0-22 15,0 22-15,0 0 0,0-21 0,21 21 16,0-1-16,0-20 16,0 21-16,1 0 0,-1 0 0,21-1 15,-21 22-15,22-21 0,20 21 16,-21 0-16,1 0 0,-1 0 0,22 0 15,-22 0-15,0 0 0,1 0 0,-1 21 16,0 1-16,-21-1 0,22 21 16,-22-21-16,0 0 0,-21 1 0,0-1 15,0 21-15,0-21 0,0 0 16,0 1-16,0-1 0,-21 0 0,0 0 16,0-21-16,-1 21 0,1 0 15,0-21-15,0 0 16</inkml:trace>
  <inkml:trace contextRef="#ctx0" brushRef="#br0" timeOffset="16460.57">5778 2942 0,'0'0'0,"-21"0"0,-42-63 16,42 42-1,-1 21-15,1 0 0,-21 0 16,21 0-16,0 0 0,-22 0 15,22 0-15,-21 21 0,21 0 0,-22 0 16,22 0-16,0 0 0,-21 22 16,20-22-16,1 0 0,0 21 0,21-20 15,0 20-15,0-21 0,0 0 0,0 0 16,0 1-16,0-1 0,21 0 16,0 0-16,1-21 0,-1 21 15,21-21-15,-21 0 0,0 0 16,22 0-16,-22 0 0,0 0 0,21 0 15,-20-21-15,20 0 0,-21 0 0,0 21 16,22-43-16,-22 22 0,0 0 16,0 0-16,0 0 0,0-22 0,-21 22 15,0 0-15,22-21 0,-22 21 16,0-1-16,0 1 0,0 0 16,0 0-16,-22 21 15,1 21 1,21 0-16,0 0 15,0 1-15,0-1 0,-21 21 16,21-21-16,0 0 0,0 22 0,0-22 16,0 0-16,0 0 0,0 0 0,0 1 15,21-1-15,0 0 0,1 0 16,-22 0-16,21-21 0,0 0 0,0 0 16,0 0-16,0 0 0,1 0 0,20 0 15,-21 0-15,0-21 0</inkml:trace>
  <inkml:trace contextRef="#ctx0" brushRef="#br0" timeOffset="16976.27">6202 2963 0,'-21'0'31,"21"22"-31,0-1 16,0 0-16,0 0 0,0 0 15,0 0-15,0 22 0,0-22 16,0 0-16,0 0 0,0 0 0,0 1 16,0-1-16,0 0 0,-22 0 0,22 0 15,0 0-15,0 1 16,-21-22 0,0-22 15,21 1-31,0 0 0,0 0 0,0 0 15,0 0-15,0-1 0,0 1 16,0 0-16,0-21 0,0 21 0,0-1 16,21 1-16,0-21 0,1 21 15,-1 0-15,0-1 0,0 1 0,0 21 16,22-21-16,-22 0 0,21 21 0,-21 0 16,22 0-16,-1 0 0,0 0 15,-21 0-15,22 0 0,-22 21 16,0 0-16,0 0 0,0 1 0,1 20 15,-22-21-15,21 0 0,-21 22 16,0-22-16,0 0 0,0 21 0,0-21 16,-21 1-16,-1-1 0,22 0 15,-21 0-15,0 0 0,0 0 0,21 1 16,-21-22-16,0 0 16,21-22 15</inkml:trace>
  <inkml:trace contextRef="#ctx0" brushRef="#br0" timeOffset="17832.86">7175 3133 0,'0'-21'16,"0"-1"-16,22 1 15,-22 0 1,0 0-16,0 0 0,0 0 16,0-1-16,-22 22 0,1-21 15,0 0-15,0 21 16,0-21-16,0 21 0,-22 0 0,22 0 16,0 0-16,0 0 0,0 21 15,-22 0-15,22 0 0,0-21 0,-21 43 16,20-22-16,1 0 0,0 0 0,0 0 15,21 22-15,0-22 0,-21 21 16,21-21-16,0 1 0,0-1 0,0 0 16,0 0-16,0 0 15,0 0-15,21-21 0,0 0 0,-21 22 16,21-22-16,0 0 0,1 0 0,-1 0 16,0 0-16,21 0 0,-21-22 15,1 1-15,-1 0 0,0 0 0,21 0 16,-21 0-16,1-1 0,-1 1 15,0 0-15,0 0 0,0-21 0,0 20 16,-21 1-16,22 0 0,-22 0 0,0 0 16,0 0-16,0-1 0,0 44 47,0-1-47,-22 0 15,22 0-15,0 0 0,0 0 0,0 1 16,-21-1-16,21 0 0,0 21 0,0-21 15,0 1-15,0-1 0,0 0 16,0 0-16,0 0 0,0 0 0,21 1 16,1-22-16,-1 21 15,0-21-15,0 0 0,0 0 16,0 0-16,22 0 0,-22 0 0,0 0 16,0 0-16,0 0 0,22 0 15,-22-21-15,0 21 0</inkml:trace>
  <inkml:trace contextRef="#ctx0" brushRef="#br0" timeOffset="18528.46">7832 3069 0,'0'0'0,"0"-21"0,0-42 32,-22 63-32,22-22 0,-21 22 15,0 0-15,0 0 0,0 0 16,0 0-16,-1 0 0,1 0 15,0 0-15,0 22 0,0-1 16,0-21-16,-1 21 0,1 0 0,21 0 16,-21 0-16,0 1 15,21-1-15,-21 0 0,21 0 0,0 21 16,0-20-16,-21-1 0,21 0 0,0 0 16,0 0-16,0 0 15,21-21-15,0 0 0,0 0 0,0 0 16,0 0-16,1 0 0,20 0 15,-21 0-15,21 0 0,-20-21 0,20 0 16,0 0-16,-21 21 0,1-21 0,-1 0 16,0-1-16,0 1 0,0 0 15,-21 0-15,21 21 0,-21-21 0,0 0 16,0 42 46,0 0-62,0 21 16,0-21-16,0 1 0,0 20 0,0 0 16,0 1-16,-21-22 0,21 21 15,0 22-15,0-22 0,-21 0 0,21 1 16,0-1-16,0 21 0,0-20 0,0-1 16,0 0-16,0 22 0,0-22 15,0 1-15,0 20 0,0-21 0,0 1 16,0-1-16,0 0 0,0 1 0,-21-1 15,0-21-15,0 22 16,-1-22-16,1 0 0,0 0 0,0 0 16,0-21-16,0 21 0,-22-21 0,22 0 15,-21 0-15,21 0 0,-22 0 16,22 0-16,-21 0 0,21-21 0,-22 0 16,22 0-16,-21 0 0,21 0 0,-1-1 15,1 1-15,21 0 16,-21-21-16,21 21 0,0-1 0,0 1 15,0 0-15,0 0 0,0 0 0,0 0 16,21-22-16,0 22 16,1 0-16,-1-21 0,0 20 0,0 1 0,0-21 15</inkml:trace>
  <inkml:trace contextRef="#ctx0" brushRef="#br0" timeOffset="18975.89">8191 3196 0,'22'0'0,"-1"-21"16,0 21-16,0 0 0,0-21 15,0 0-15,1 21 16,-1-21-16,0 21 0,0-22 0,-21 1 16,21 0-16,-21 0 15,0 0-15,0 0 16,-21 21 0,0 0-16,0 0 15,0 0-15,-1 0 0,1 0 0,0 0 16,0 21-16,0 0 0,21 0 15,-21 0-15,-1 0 0,1 1 16,21-1-16,0 0 0,0 21 0,-21-21 16,21 1-16,0 20 0,0-21 0,0 0 15,0 0-15,0 1 0,0-1 16,0 0-16,21 0 0,0-21 16,1 0-16,-1 0 0,0 0 15,0 0-15,0 0 0,0 0 0,22 0 16,-22-21-16,0 21 0,0-21 0</inkml:trace>
  <inkml:trace contextRef="#ctx0" brushRef="#br0" timeOffset="19284.71">9017 2752 0,'0'0'0,"-21"0"0,0 21 16,-1-21-16,22 21 0,-21 0 15,0 0-15,0 1 0,0 20 0,0-21 16,21 0-16,-22 22 0,1-22 0,21 21 16,-21-21-16,21 0 15,0 22-15,0-22 0,0 21 0,0-21 16,0 1-16,0-1 0,0 0 15,0 0-15,0 0 0,0 0 0,21-21 16,-21 22-16,21-22 0,1 0 0,20 0 16,-21 0-16,0 0 0,0 0 15,1 0-15,-1 0 0</inkml:trace>
  <inkml:trace contextRef="#ctx0" brushRef="#br0" timeOffset="19657.03">9461 2752 0,'0'0'16,"22"0"-16,-1 0 0,0 0 0,0 0 0,0 21 15,22-21-15,-22 21 0,0 0 16,0 0-16,0 1 0,0 20 16,1-21-16,-22 0 0,0 22 0,0-1 15,0-21-15,0 21 0,0 1 16,-22-22-16,22 21 0,-21 1 0,0-22 16,-21 21-16,21-21 0,-1 0 0,-20 1 15,21-1-15,0 0 0,0 0 16,-1 0-16,1-21 0,21 21 15,-21-21-15,21-21 32,0 0-32,21 0 15,-21 0-15</inkml:trace>
  <inkml:trace contextRef="#ctx0" brushRef="#br0" timeOffset="20239.68">10096 3133 0,'22'0'31,"-22"-21"-16,21 21-15,-21-22 16,0 1 0,-21 21 15,-1 0-31,1 0 0,0 0 16,0 0-16,0 21 0,21 1 15,0-1-15,0 0 16,0 0-1,21-21 1,0 0 0,0 0-1,0 0-15,-21-21 0,0 0 16,0 0 0,0-1 15</inkml:trace>
  <inkml:trace contextRef="#ctx0" brushRef="#br0" timeOffset="21125.04">10816 2498 0,'21'-64'31,"-21"85"0,0 1-15,0 20-16,0-21 0,-21 21 16,21-20-16,-21 20 0,0 0 0,0 1 15,21-1-15,-22-21 0,1 21 0,21 1 16,0-1-16,-21 0 0,21 1 16,-21-22-16,21 21 0,0-21 0,0 22 15,0-22-15,0 0 0,0 0 16,0 0-16,0 1 0,21-22 15,0 21-15,0-21 0,1 0 16,20 0-16,-21-21 16,0 21-16,22-22 0,-22 1 0,21 0 15,-21 0-15,22 0 0,-22 0 0,21-1 16,-21 1-16,0 0 0,1-21 16,-1 21-16,0-1 0,0 1 0,-21 0 15,0 0-15,0 0 0,0 0 0,0 42 47,-21-21-47,21 21 0,-21 0 16,0 0-16,21 0 0,0 1 15,0-1-15,-22 0 0,22 0 16,0 0-16,0 0 0,0 1 16,0-1-16,22-21 15,-1 0 1,0 0-16,0 0 15,-21-21-15,0-1 0,21 1 16</inkml:trace>
  <inkml:trace contextRef="#ctx0" brushRef="#br0" timeOffset="21316.93">11261 2625 0,'0'0'0,"-22"0"47,1 0-16,0 21-31,0-21 16</inkml:trace>
  <inkml:trace contextRef="#ctx0" brushRef="#br0" timeOffset="21520.52">10393 2752 0,'0'0'0,"-21"21"0,-1-21 31,44 0-31,-1 0 16,0 0-16,0 0 0,0 0 0,22 0 15,-22 0-15,21 0 0,0 0 16,1 0-16,-1 0 0,0 0 0,1 0 16,-1 0-16,0-21 0</inkml:trace>
  <inkml:trace contextRef="#ctx0" brushRef="#br0" timeOffset="22329.06">11493 2794 0,'0'21'0,"0"0"16,0 1-1,-21-1-15,21 0 0,0 0 16,0 0-16,0 0 0,-21 1 0,21-1 15,0 0-15,0 0 0,-21 0 16,21 0-16,0 1 0,0-1 16,0 0-16,0 0 15,0-42 32,0 0-47,0 0 16,0-1-16,0 1 0,0 0 15,0 0-15,0-21 0,0 20 16,0 1-16,0 0 0,0 0 0,21 0 16,-21 0-16,21-1 0,0 1 0,1 0 15,-1 0-15,0 21 0,0-21 16,21 21-16,-20 0 0,20 0 0,-21 0 16,0 0-16,22 0 0,-22 0 15,21 21-15,-21 0 0,0 0 0,1 0 16,-1 1-16,-21-1 0,0 21 0,0-21 15,0 0-15,0 1 0,0-1 16,0 0-16,0 0 0,0 0 16,-21 0-16,21 1 0,-22-1 15,1-21-15,21 21 16,-21-21-16,0 0 0,0 0 16,21-21-1,0 0 1,0-1-16,0 1 0,0 0 15,0 0-15,0 0 0,21 0 0,-21-1 16,21 1-16,0 0 0,0 0 16,1 0-16,20 21 0,-21-21 0,21-1 15,-20 22-15,20 0 0,0-21 16,1 21-16,-1 0 0,-21 0 16,21 0-16,1 0 0,-22 21 0,0-21 15,0 22-15,0-1 0,-21 0 16,0 0-16,0 0 0,0 0 0,0 1 15,-21-1-15,0 0 0,0 0 0,21 0 16,-21 0-16,0 1 0,-1-22 16,1 21-16,0-21 0,0 21 0,0-21 15,42 0 32,0-21-47</inkml:trace>
  <inkml:trace contextRef="#ctx0" brushRef="#br0" timeOffset="22708.84">12488 3006 0,'21'0'15,"1"0"-15,-1 0 16,0 0-16,0 0 15,0-21-15,0 21 0,1 0 0,-1-22 16,0 22-16,0-21 0,0 0 16,0 0-16,1 21 15,-22-21-15,0 0 0,0-1 16,0 1-16,-22 0 16,1 21-16,0 0 0,0 0 15,0 0-15,0 21 0,-1-21 0,-20 21 16,21 1-16,0-1 0,0 0 15,-1 0-15,1 0 0,0 22 0,0-22 16,21 0-16,0 0 0,-21 0 0,21 0 16,0 1-16,0-1 0,0 0 15,0 0-15,0 0 0,21 0 16,0-21-16,0 0 0,0 0 16,1 0-16,20 0 0,-21 0 15,21 0-15,-20 0 0,20-21 0</inkml:trace>
  <inkml:trace contextRef="#ctx0" brushRef="#br0" timeOffset="23217.58">13335 2498 0,'-85'21'15,"64"0"1,0 0-16,0 0 0,-22 22 0,22-1 16,0-21-16,0 22 0,-21-1 0,20 0 15,1 1-15,0-1 0,21-21 16,0 21-16,-21 1 0,21-22 0,0 21 16,0-21-16,0 22 0,0-22 0,21 21 15,0-21-15,0 1 0,1-1 16,-1-21-16,21 21 0,-21-21 0,22 0 15,-22 0-15,21 0 0,-21 0 0,22 0 16,-22 0-16,21-21 0,-21 21 16,22-21-16,-22-22 0,0 22 0,0 0 15,0-21-15,0-1 0,1 1 16,-22 0-16,0-1 0,21-20 16,-21 20-16,0-20 0,0 21 0,0-22 15,0 22-15,0-1 0,-21 1 16,-1 0-16,1 21 0,0-1 0,-21 1 15,21 0-15,-1 0 0,-20 21 0,21 0 16,-21 0-16,-1 0 0,22 21 16,-21 0-16,21 0 0,-1 22 0,-20-22 15,21 21-15,21 1 0,-21-1 16,21 0-16,0 1 0,0-22 0,0 21 16,0-21-16,0 22 0,21-22 15,0 0-15,0 0 0,0 0 16,22-21-16</inkml:trace>
  <inkml:trace contextRef="#ctx0" brushRef="#br0" timeOffset="23712.33">13758 2900 0,'0'21'31,"-21"-21"-31,0 21 16,21 0-16,-21 1 0,21-1 15,0 0-15,0 0 0,0 0 0,-21 0 16,21 1-16,0-1 0,0 0 0,0 0 16,0 0-16,0 0 15,0 1-15,21-22 0,0 0 0,0 0 16,0 0-16,0 0 0,1 0 15,-1 0-15,0-22 0,0 1 16,0 0-16,0 0 0,1 0 0,-1 0 16,0-22-16,0 22 0,0 0 15,-21 0-15,0-22 0,21 22 16,-21 0-16,0 0 0,-21 21 31,0 21-31,21 0 0,-21 0 16,0 1-16,21-1 0,-21 0 0,21 0 15,0 0-15,-22 0 0,22 1 16,0-1-16,0 0 0,0 0 0,0 0 16,0 0-16,0 1 0,22-22 15,-1 21 1,0-21-16,0 0 0,0 0 0,0 0 16,1 0-16,-1-21 0,0-1 0,-21 1 15,21 0-15,0 0 16</inkml:trace>
  <inkml:trace contextRef="#ctx0" brushRef="#br0" timeOffset="24004.16">14457 2265 0,'0'0'15,"0"21"1,0 0-16,-21 0 15,-1 22-15,22-1 0,-21 0 0,0 1 16,21 20-16,-21-20 0,21 20 0,0-21 16,-21 1-16,21 20 0,-21-20 15,21-1-15,-22 0 0,22-21 0,0 22 16,-21-1-16,21-21 0,-21 0 0,21 22 16,0-22-16,0 0 0,0 0 15,0 0-15,0 1 0,21-44 47,0 22-47,1-21 0</inkml:trace>
  <inkml:trace contextRef="#ctx0" brushRef="#br0" timeOffset="24435.91">14859 2836 0,'0'0'0,"-42"-21"32,20 21-32,1 0 0,0 0 15,0 21-15,0-21 0,0 22 0,-1-1 16,1 0-16,0-21 0,21 21 16,0 0-16,0 0 0,0 1 15,0-1-15,0 0 0,0 0 16,21-21-16,0 0 15,1 21-15,-1-21 0,0 0 16,0 0-16,0 0 0,0 21 0,1-21 16,-1 0-16,0 0 0,0 22 15,0-22-15,0 21 0,-21 0 16,22-21-16,-22 21 0,0 0 16,-22 0-1,1-21-15,0 0 0,0 0 16,0 0-16,0 22 0,-1-22 15,1 0-15,0 0 0,0 0 16,-21 0-16,20 0 0,1 0 0,0 0 16,0 0-16,0 0 0,0 0 15,21-22-15,0 1 16,0 0-16,0 0 16,0 0-16</inkml:trace>
  <inkml:trace contextRef="#ctx0" brushRef="#br0" timeOffset="24696.76">14309 2667 0,'-22'-21'31,"44"21"-31,-1-21 0,0 21 16,21 0-16,-21 0 0,22 0 15,-1 0-15,-21 0 0,22 0 0,-1 0 16,0 0-16,-21 0 0,22 0 16,-22 0-16,21 0 0,-21 0 0,1 0 15,-1 0-15,0 0 0,0 0 16,-21-21 15</inkml:trace>
  <inkml:trace contextRef="#ctx0" brushRef="#br0" timeOffset="25348.57">15621 2752 0,'21'0'0,"-42"0"0,42-21 0,-21-1 16,-21 22 15,0 0-31,0 0 0,-1 22 16,1-1-16,0 0 15,-21 0-15,21 0 0,-1 0 0,1 22 16,0-22-16,0 21 0,0-21 15,0 22-15,21-1 0,0-21 0,0 22 16,-22-22-16,22 21 0,0-21 0,0 0 16,0 1-16,0-1 0,0 0 15,0 0-15,22 0 0,-1 0 0,0-21 16,0 22-16,0-22 0,22 0 16,-22 0-16,0 0 15,0 0-15,0-22 0,22 1 0,-22 21 0,0-21 16,0 0-16,0 0 0</inkml:trace>
  <inkml:trace contextRef="#ctx0" brushRef="#br0" timeOffset="25692.37">15981 2709 0,'0'0'0,"0"-21"15,21 21-15,-21-21 16,21 21-16,0 0 0,0 0 0,1 0 15,-1 0-15,0 0 0,0 0 16,0 0-16,22 0 0,-1 0 0,-21 21 16,21 0-16,-20 1 0,20-1 15,-21 21-15,0-21 0,0 22 16,1-22-16,-1 21 0,-21-21 0,0 22 16,0-1-16,0-21 0,0 21 0,-21-20 15,-1-1-15,1 21 0,-21-21 16,21 0-16,0 1 0,-22-1 0,22 0 15,0-21-15,0 21 0,-22-21 16,22 0-16,0 21 0,0-21 0,0 0 16,21-21 15,21 21-15,0-21-16,0 21 0,0-21 0</inkml:trace>
  <inkml:trace contextRef="#ctx0" brushRef="#br0" timeOffset="26005.2">16722 3069 0,'0'0'0,"0"21"15,21-21 1,0 0-1,0 0-15,0 0 0,0-21 16,-21 0 0,22 21-16,-22-21 0,0 0 15,-22 21 1,1 0 0,0 0-16,0 0 15,21 21-15,-21-21 0,21 21 16,0 0-1</inkml:trace>
  <inkml:trace contextRef="#ctx0" brushRef="#br0" timeOffset="26524.49">17399 2794 0,'0'0'0,"0"-21"0,0 42 47,0 0-47,0 0 0,0 1 16,0 20-16,-21-21 0,21 0 0,-21 22 16,21-22-16,0 0 0,0 0 0,-22 0 15,22 22-15,-21-43 0,21 21 16,0 0-16,0 0 0,-21 0 15,21-42 17,0 0-32,0 0 0</inkml:trace>
  <inkml:trace contextRef="#ctx0" brushRef="#br0" timeOffset="26908.54">17420 2371 0,'0'0'16,"-21"0"-16,0 0 0,0 0 0,-1 0 0,1 21 15,0-21-15,0 21 0,21 0 16,0 0-16,-21 1 0,21-1 0,0 0 16,0 0-1,0 0-15,0 0 0,21-21 0,0 22 16,21-22-16,-20 0 0,-1 0 15,0 0-15,21 0 0,-21 0 16,22-22-16,-22 22 0,21-21 0,-21 0 16,1 0-16,-1 0 0,-21 0 15,0-1-15,0 1 0,0 0 16,0 0-16,0 0 0,-21 0 16,-1 21-16,1-22 0,0 22 15,-21 0-15,21 0 0,-1 0 0,22 22 16,-21-1-16,0 0 0,0 0 15,21 0-15,-21 0 0,21 22 16,0-22-16,0 0 0,0 21 16,0-20-16,0-1 0,0 0 0,0 0 15,0 0-15</inkml:trace>
  <inkml:trace contextRef="#ctx0" brushRef="#br0" timeOffset="27644.12">17738 2709 0,'0'22'0,"0"-1"16,0 0-16,0 0 0,0 0 16,0 0-16,-22 1 0,22 20 15,0-21-15,0 0 0,0 0 0,0 1 16,0-1-16,-21 0 0,21 0 15,-21 0-15,21 0 16,-21-21-16,21-21 47,0 0-47,0 0 0,0-21 16,0 20-16,0 1 15,0 0-15,0-21 0,21 21 16,-21-1-16,21-20 0,0 21 15,1 0-15,-1 0 0,0-1 0,21 1 16,-21 21-16,1 0 0,-1 0 0,21 0 16,-21 0-16,0 0 0,1 0 15,-1 21-15,0 1 0,0-1 0,0 0 16,-21 21-16,21-21 0,-21 1 16,0 20-16,0-21 0,0 0 0,0 0 15,0 1-15,0-1 0,0 0 16,0 0-16,0 0 0,0 0 15,0 1-15,-21-22 16,0 0 0,21-22-1,0 1-15,0 0 0,0 0 16,0 0-16,0 0 0,0-1 16,0 1-16,0 0 0,21 0 0,0-21 15,1 20-15,-1 1 0,0 0 0,0 0 16,21 0-16,-20 0 0,20 21 15,-21 0-15,21 0 0,1 0 0,-22 0 16,0 0-16,21 21 16,-20 0-16,-1 0 0,-21 0 0,0 0 15,21 22-15,-21-22 0,0 0 0,0 21 16,0-20-16,-21-1 0,21 0 16,-21 0-16,-1 0 0,1 0 0,0 1 15,21-1-15,-21-21 16,0 21-16,42-21 31,0 0-15,0-21-16,0 21 0</inkml:trace>
  <inkml:trace contextRef="#ctx0" brushRef="#br0" timeOffset="28012.42">18965 2646 0,'-21'63'31,"0"-41"-31,21 20 0,-21-21 16,21 21-16,-21-20 0,-1 20 15,22 0-15,-21 1 0,0-1 0,21 0 16,-21 1-16,0 20 15,21 1-15,-21-22 0,-1 21 0,22 1 16,-21-1-16,0 1 0,21-22 0,-21 22 16,0-1-16,21-20 0,-21 20 15,-1 1-15,22-22 0,-21 21 0,0-20 16,0-1-16,21 0 0,0 1 0,-21-22 16,21 0-16,0 0 0,-21 0 15,21-42 1,0 0-1,21 0-15,0-21 0,0 20 16,-21-20-16,21 21 0,0-21 0,-21-1 16</inkml:trace>
  <inkml:trace contextRef="#ctx0" brushRef="#br0" timeOffset="28304.31">18838 2794 0,'0'0'15,"0"-42"-15,21-1 0,1 22 0,-1-21 16,0 21-16,0 0 0,0-1 0,22 1 16,-22 21-16,21 0 0,0 0 15,1 0-15,-1 0 0,0 0 0,1 21 16,-22 1-16,21-1 16,-21 0-16,1 21 0,-1 1 0,-21-22 0,0 21 15,0 0-15,-21-20 0,-1 20 16,-20-21-16,21 0 0,-21 0 15,-1 1-15,1-1 0,0 0 0,-1 0 16,22 0-16,-21-21 0,-1 0 16,22 21-16,0-21 0,0 0 0,0 0 15,21-21 1,0 0-16</inkml:trace>
  <inkml:trace contextRef="#ctx0" brushRef="#br0" timeOffset="29052.09">19579 2286 0,'0'0'0,"0"-21"0,0 0 16,21 0-16,0-1 0,1 22 15,-22-21-15,0 42 32,0 1-32,0-1 15,0 0-15,-22 21 0,1 1 16,21-1-16,-21 0 0,0 1 0,0-1 15,21 0-15,-21 22 0,-1-22 0,1 0 16,21 1-16,0-1 0,-21 0 16,21 1-16,-21-22 0,21 21 0,0-21 15,0 22-15,0-22 0,0 0 16,21 0-16,0 0 0,0-21 16,1 0-16,-1 0 0,21 0 0,-21 0 15,0 0-15,1-21 16,20 0-16,-21 0 0,0 0 0,0 0 15,1-1-15,-1 1 0,0 0 0,0-21 16,0 21-16,-21-22 0,0 22 16,21 0-16,-21 0 0,0 0 0,-21 42 47,21 0-47,0 0 0,-21 0 0,21 22 15,-21-22-15,21 0 0,-21 0 16,21 0-16,0 0 0,0 1 0,0-1 15,0 0-15,0 0 16,21-21 15,-21-21-15,21 21-16,-21-21 0,21 0 0</inkml:trace>
  <inkml:trace contextRef="#ctx0" brushRef="#br0" timeOffset="29228.61">19897 2540 0,'0'0'16,"0"21"62,21-21-78,0 0 15</inkml:trace>
  <inkml:trace contextRef="#ctx0" brushRef="#br0" timeOffset="29724.58">20299 2561 0,'-43'-21'31,"22"21"-31,0 0 0,0 21 0,0 0 16,0 1-16,-1-1 0,1 0 16,0 0-16,21 21 0,-21-20 0,0 20 15,0-21-15,21 0 0,0 22 0,0-22 16,0 0-16,0 0 0,0 0 16,0 0-16,0 1 0,0-1 0,21 0 15,0-21-15,0 0 16,0 0-16,22 0 0,-22 0 15,0 0-15,0 0 0,21 0 0,-20 0 16,20-21-16,-21 0 0,21-1 16,-20 1-16,-1 0 0,0 0 15,21 0-15,-21-22 0,1 1 0,-1 21 16,-21 0-16,0-22 0,21 22 16,-21 0-16,-21 42 31,21 0-31,-21 1 15,21-1-15,0 0 0,-22 0 0,1 21 16,21-20-16,0-1 0,0 0 16,0 0-16,-21 0 0,21 0 0,0 1 15,0-1-15,0 0 16,21-21 0,0 0-1,1-21-15,-1 0 16,-21-1-16</inkml:trace>
  <inkml:trace contextRef="#ctx0" brushRef="#br0" timeOffset="29904.48">20637 2434 0,'-84'0'31,"84"21"0,21-21-15,0 0-16,0 0 15</inkml:trace>
  <inkml:trace contextRef="#ctx0" brushRef="#br0" timeOffset="30211.8">21040 2223 0,'21'-22'16,"-21"1"-16,0 42 47,0 1-47,-21-1 0,-1 21 15,22-21-15,-21 22 0,0-1 16,0 21-16,21-20 0,-21-1 0,0 0 15,-1 22-15,1-22 0,21 1 0,-21-1 16,0-21-16,21 21 0,0-20 16,0-1-16,-21 21 0,21-21 15,0 0-15,0 1 0,21-22 32,0 0-17,0-22-15,-21 1 16</inkml:trace>
  <inkml:trace contextRef="#ctx0" brushRef="#br0" timeOffset="30676.11">20722 2646 0,'21'0'31,"0"0"-15,1 0-16,20 0 15,-21 0-15,0 0 0,22 0 0,-22-21 16,21 21-16,0-21 0,-20 21 0,20-22 16,0 1-16,1 0 0,-22 0 15,21 0-15,-21-22 0,22 22 0,-22-21 16,0 21-16,21-22 0,-42 1 16,21 21-16,1-21 0,-22 20 0,0 1 15,0 0-15,0 0 16,-22 21-1,1 21 1,21 0-16,-21 0 16,0 1-16,21-1 0,-21 0 0,0 21 15,21 1-15,-22-1 0,1 0 16,0 1-16,21-1 0,-21 0 0,0 22 16,0-22-16,21 0 0,-22 1 0,1-22 15,21 21-15,-21 1 0,21-22 16,0 0-16,0 0 0,0 0 0,0 0 15,0 1-15,0-1 0,0 0 16,21-21 0,0 0-16,1 0 0,-1-21 15,0 21-15,21-21 16,-21-1-16,1 1 0</inkml:trace>
  <inkml:trace contextRef="#ctx0" brushRef="#br0" timeOffset="31252.53">21526 2646 0,'0'0'16,"0"21"-16,-21-21 0,0 21 15,21 0-15,-21 1 0,0-1 16,21 0-16,0 0 0,-21 0 0,-1 0 16,22 1-16,0-1 0,-21 0 0,21 0 15,0 0-15,0 0 16,0 1-16,21-22 15,1 0-15,-1 0 0,0 0 0,0 0 16,0 0-16,22 0 0,-22 0 16,0 0-16,0 0 0,21 0 0,-20 0 15,-1-22-15,0 1 0,0 21 0,0-21 16,0 0-16,-21 0 0,0 0 16,22-1-16,-22 1 0,21 0 0,-21 0 15,0 0-15,0 0 16,0 42 15,0 0-31,-21-21 16,-1 21-16,22 0 0,0 22 0,-21-22 15,0 0-15,0 21 0,21-21 16,0 1-16,-21 20 0,21-21 16,-21 21-16,21-20 0,0 20 0,0 0 15,0 1-15,0-22 0,0 21 0,0 0 16,0 1-16,0-22 0,0 21 15,0 1-15,0-22 0,-22 0 0,22 21 16,-21-21-16,0 1 0,0-1 0,0-21 16,0 21-16,-1 0 0,1-21 15,0 0-15,-21 21 0,21-21 0,-1 0 16,-20 0-16,21 0 0,0 0 0,0 0 16,-22 0-16,22 0 15,0-21-15,21 0 16,0 0-16,0 0 0,0-1 15,21 1-15,0-21 16,0 21-16,1 0 0</inkml:trace>
  <inkml:trace contextRef="#ctx0" brushRef="#br0" timeOffset="31912.15">22119 2519 0,'0'0'0,"0"21"31,0 0-31,0 0 0,-21 22 0,0-22 16,21 21-16,0 1 0,-21-22 15,-1 21-15,22 0 0,-21-20 0,0 20 16,21-21-16,0 0 0,0 0 15,-21 1-15,21-1 0,0 0 0,0 0 16,21-42 31,0 21-47,-21-21 0,21 0 16,1-1-16,-1 1 0,-21 0 15,21 0-15,0 0 0,-21 0 0,21 21 16,-21-22-16,21 22 0,1 0 15,-22 22 1,0-1 0,0 0-16,0 0 15,0 0-15,0 0 0,0 1 16,0-1-16,0 0 0,21 0 16,-21 0-16,21-21 15,0 0-15,-21 21 0,21-21 0,0 0 16,1 0-16,-1 0 0,0 0 0,0 0 15,21 0-15,-20 0 0,-1 0 16,0-21-16,21 0 0,-21 0 0,1 21 16,-1-42-16,0 20 0,0 1 15,0-21-15,-21 0 0,21-1 0,-21 1 16,0 0-16,0-1 0,0 1 0,0 0 16,0 20-16,0 1 0,0 0 15,-21 0-15,0 21 0,0 0 16,0 0-16,0 0 0,-1 0 15,22 21-15,-21-21 0,0 21 0,21 0 16,-21 1-16,21-1 0,0 0 0,0 0 16,0 0-16,0 0 0,0 1 15,0-1-15,21 0 0</inkml:trace>
  <inkml:trace contextRef="#ctx0" brushRef="#br0" timeOffset="32636.95">23135 2688 0,'0'0'0,"0"-21"0,0 0 16,0 0-16,-21 21 16,0 0-16,0 0 15,-1 0-15,1 21 0,0 0 0,0 0 16,0 0-16,0 1 0,-1 20 0,1-21 15,0 0-15,0 22 0,0-22 16,21 0-16,0 21 0,-21-21 0,21 1 16,0-1-16,0 0 0,0 0 15,0 0-15,21-21 16,0 21-16,0-21 16,0 0-16,0 0 0,1 0 15,-1 0-15,0 0 0,0-21 0,0 0 16,0 21-16,1-21 0,-1 0 0,0 0 15,0-22-15,-21 22 0,21 0 16,0-21-16,1 20 0,-22-20 0,21 21 16,-21 0-16,0 0 0,0 42 31,0 0-15,0 0-16,-21 0 0,21 0 15,-22 1-15,22-1 0,-21 0 0,21 0 16,0 0-16,0 0 15,0 1-15,0-1 0,0 0 16,21-21-16,1 21 0,-1-21 16,0 0-16,0 0 15,0 0-15,0 0 0,1-21 16,-1 21-16,0-21 0,0 21 0,0-21 16,-21-1-16,21 1 0,1 0 15,-1 0-15,0 0 0,-21 0 0,0-1 16,21 1-16,-21 0 0,21 21 15,-21 21 17,0 0-32,-21 1 15,0-1-15,21 0 0,-21 0 16,21 0-16,0 0 0,0 1 16,0-1-16,0 0 15,21-21 1,0 0-1,0 0 1,-21-21-16,21 21 0,-21-21 16</inkml:trace>
  <inkml:trace contextRef="#ctx0" brushRef="#br0" timeOffset="32976.76">23495 2498 0,'0'42'15,"0"-21"-15,0 0 16,21-21-16,0 0 16,0 0-16,1 0 0,-1 0 15,0 0-15,0-21 0,0 0 16,-21 0-16,21 0 15,-21 0-15,0-22 16,0 22-16,0 0 0,0 0 16,0 0-16,-21 21 0,0 0 0,0 0 15,0 0-15,0 0 16,-1 0-16,1 0 0,0 21 16,21 0-16,-21 0 0,21 0 15,0 0-15,0 1 0,0-1 16,21-21-16</inkml:trace>
  <inkml:trace contextRef="#ctx0" brushRef="#br0" timeOffset="33336.51">24193 2159 0,'-21'0'32,"0"0"-32,21 21 0,-21 0 15,0 1-15,0-1 0,21 21 16,-22-21-16,1 22 0,0-22 0,21 21 16,-21 0-16,0 1 15,0-1-15,-1 0 0,1 1 0,0-1 16,21 0-16,-21-20 0,21 20 0,-21 0 15,21-21-15,0 22 0,0-22 16,0 0-16,0 0 0,0 0 0,0 1 16,0-1-16,21-21 15,0 0-15,0 0 0,0 0 0,1 0 16,-1 0-16,0 0 0,0 0 0,0-21 16,0-1-16,1 1 0,-1 21 15,0-21-15,0 0 0,0 0 0</inkml:trace>
  <inkml:trace contextRef="#ctx0" brushRef="#br0" timeOffset="33596.58">23812 2582 0,'0'0'0,"-21"0"0,42 0 31,1 0-31,-1 0 0,0 0 16,21 22-16,-21-22 0,22 0 16,-1 0-16,-21 0 0,22 0 0,-22 0 15,0 0-15,21 0 0,-21 0 16,1 0 0,-22-22-16,0 1 15,-22 0 1,22 0-16</inkml:trace>
  <inkml:trace contextRef="#ctx0" brushRef="#br0" timeOffset="36407.93">25442 1842 0,'0'0'0,"21"0"16,1 0-16,-1 0 16,0-22-16,0 1 0,0 21 15,0 0-15,1-21 0,-1 21 0,0-21 16,0 0-1,-21 0-15,21 21 0,-21-22 32,-21 22-17,0 0 1,0 0-16,0 22 0,-1-1 16,1-21-16,-21 21 0,21 0 0,0 0 15,-22 0-15,22 22 0,-21-22 16,21 21-16,-22-21 0,22 22 0,0-22 15,0 21-15,0-21 0,-1 22 16,1-1-16,0 0 0,0 1 0,0-1 16,0 0-16,-1 1 0,1-1 15,0 0-15,21 1 0,-42-1 0,21 0 16,-1 22-16,1-22 0,0 1 16,0-1-16,0 0 0,21 1 15,0 20-15,0-21 0,0 1 0,0-1 16,0 22-16,0-22 0,0 21 0,21-20 15,21-1-15,-21 22 0,1-22 16,-1 0-16,21 1 0,-21-22 0,22 21 16,-22-21-16,0 0 0,21 1 0,-21-22 15,1 0-15,-1 21 0,0-21 16,0 0-16,0 0 0,0 0 0,1 0 16,-1 0-16,0 0 0,21 0 0,-21-21 15,1 21-15,-1 0 16,0 0-16,-21-22 15,0 1 1,0 0 0,0 0-16,0 0 15</inkml:trace>
  <inkml:trace contextRef="#ctx0" brushRef="#br0" timeOffset="40581.31">25844 2328 0,'-21'0'16,"0"0"0,0 0-16,0 0 15,0 0-15,-1 0 16,1 0 0,0 0-1,21-21 16,0 0 1,21 21-32,0 0 0,1-21 15,-1 21 1,0 0-16,0 0 0,0 0 0,0 0 16,1 0-16,20 0 0,-21 0 15,21 0-15,-20 0 0,-1 0 0,21 0 16,-21 0-16,0 21 0,1-21 15,-22 21-15,0 0 0,0 1 16,0-1-16,-22 0 0,1 0 16,0 0-16,0 0 0,-21 1 15,-1-1-15,1 0 0,0 0 16,-1-21-16,1 21 0,21 0 16,-22-21-16,22 0 0,0 22 0,0-22 0,0 0 15,0 0 1,42 0 15,0 0-15,0 0-16,0 0 0,-21-22 0,21 22 15,1 0-15,-1 0 0,21 0 16,-21 0-16,0 0 0,1 0 0,20 0 16,-21 0-16,0 0 0,22 0 0,-22 0 15,0 22-15,0-1 0,0 0 16,0 0-16,-21 0 0,0 0 0,22 1 15,-22-1-15,0 0 0,0 0 16,0 0-16,0 0 0,0 1 16,0-1-16,-22-21 0,22 21 0,-21 0 15,-21-21-15,21 21 0,-22-21 16,22 0-16,-21 0 0,0 0 0,-1 0 16,1 0-16,21 0 0,-22 0 15,1 0-15,21 0 0,-21 0 0,20 0 16,-20 0-16,21-21 0,0 21 0,0 0 15,-1-21-15,1 21 0,21-21 16,0 0 0,21 21 31,1 0-32,-1 0-15</inkml:trace>
  <inkml:trace contextRef="#ctx0" brushRef="#br0" timeOffset="41031.61">26501 2921 0,'0'0'0,"0"21"15,0 0 1,0 1 0,0-44 62,0 1-63,0 0-15,0 0 16,21 21 0,0 0-1,0 21 1,-21 0-16,0 0 0,0 1 16,0-1-16,0 0 0,0 0 15,0 0-15,0 0 0,0 1 0,0-1 16,-21 21-16,0-21 0,0 0 0,-1 1 15,1-1-15,-21 0 0,21-21 16,-22 21-16,22 0 0,-21-21 0,21 0 16,0 0-16,-1 0 0,1 0 15</inkml:trace>
  <inkml:trace contextRef="#ctx0" brushRef="#br0" timeOffset="41436.35">26966 1947 0,'0'0'0,"-21"0"0,0 0 16,0 0-16,0-21 0,-1 21 16,44 0 15,20 0-31,-21 0 0,21 0 16,1 0-16,-1 0 0,0 0 15,22-21-15,-22 21 0,22 0 0,-22 0 16,22 0-16,-22 0 15,0 0-15,22 0 0,-22 0 0,-21 0 0,22 0 16,-22 0-16,0 0 16,-42 0-1,0 0-15,-22 0 16,1 0-16,0 0 0,20 0 16,-20 0-16</inkml:trace>
  <inkml:trace contextRef="#ctx0" brushRef="#br0" timeOffset="41732.35">27241 1947 0,'22'0'31,"-22"22"-31,0-1 16,0 0-1,0 0-15,0 0 0,0 0 0,0 1 16,0 20-16,0-21 0,0 21 15,0 1-15,0-1 0,-22 22 0,1-22 16,21 0-16,-21 22 0,0-22 0,0 0 16,21 1-16,-21-1 0,-1-21 15,22 22-15,0-22 0,-21 0 0,21 0 16,-21 0-16,21 0 16,0 1-16,21-22 31,0-22-31,1 1 15</inkml:trace>
  <inkml:trace contextRef="#ctx0" brushRef="#br0" timeOffset="41992.74">27453 2477 0,'0'0'15,"0"21"1,0 0-1,0 0-15,0 0 0,0 0 0,0 1 16,0-1-16,0 0 0,0 0 16,-21 0-16,21 0 0,0 1 0,0-1 15,0 0-15,-21 0 16,21 0-16,0-42 47,0 0-32,0 0-15,0 0 0</inkml:trace>
  <inkml:trace contextRef="#ctx0" brushRef="#br0" timeOffset="42204.62">27432 2286 0,'0'0'0,"0"-21"0,0 0 31,21 21 32,0 0-47,-21 21-16,21-21 15,-21 21-15,22 0 0</inkml:trace>
  <inkml:trace contextRef="#ctx0" brushRef="#br0" timeOffset="42959.87">27665 2477 0,'0'0'0,"0"21"15,-21 0-15,21 0 16,0 0-16,0 0 0,0 1 15,-22-1-15,22 0 0,0 0 16,0 0-16,0 0 0,-21 1 16,21-1-16,0 0 15,0 0-15,0 0 16,-21-21 0,0 0 15,21-21-31,0 0 15,0 0-15,0 0 16,0-1-16,0 1 0,21 0 0,0 0 16,-21 0-16,21 0 0,1-1 15,-1 1-15,0 0 0,0 0 16,0 0-16,0 21 0,1-21 0,-1 21 16,0-22-16,0 22 0,0 0 15,0 0-15,1 0 0,-1 0 0,0 22 16,0-1-16,-21 0 0,0 0 15,0 21-15,21-20 0,-21-1 0,0 21 16,0-21-16,0 22 0,0-22 16,0 0-16,0 0 0,0 0 0,0 0 15,0 1-15,-21-22 0,21 21 0,-21-21 47,21-21-31,0-1-1,0 1-15,0 0 0,0 0 16,0 0-16,0-22 0,21 22 16,0 0-16,0 0 0,1 0 0,-1 0 15,0-1-15,0 1 0,21 0 16,-20 0-16,20 21 0,-21 0 0,21 0 16,-20 0-16,20 0 0,-21 0 15,0 0-15,0 21 0,1 0 0,-22 0 16,0 1-16,0-1 0,0 0 15,0 21-15,0-21 0,0 1 16,0-1-16,-22 0 0,22 0 0,-21-21 16,0 21-16,0 0 0,0-21 15,21 22-15,-21-22 0,42-22 47,0 22-47</inkml:trace>
  <inkml:trace contextRef="#ctx0" brushRef="#br0" timeOffset="43352.42">28554 2667 0,'21'0'31,"0"0"-31,0 0 16,0-21-16,1 0 0,-1 0 16,0 21-1,0-22-15,0 1 0,0 21 0,-21-21 0,0 0 16,0 0-16,0 0 16,-21 21-1,0 0-15,0 0 16,0 0-16,0 21 0,-1 0 15,1 0-15,0 0 0,0 0 0,0 22 16,0-22-16,21 0 0,0 0 16,-22 22-16,22-22 0,0 0 0,0 0 15,0 0-15,0 0 0,0 1 16,22-22-16,-22 21 0,21-21 16,0 0-16,0 0 0,0 0 0,22 0 15,-22 0-15,0 0 0,21 0 16,-21 0-16,1-21 0,-1-1 15</inkml:trace>
  <inkml:trace contextRef="#ctx0" brushRef="#br0" timeOffset="43853.1">29231 2032 0,'0'-63'31,"0"126"-31,0-105 16,0 63-1,0 0-15,-21 0 0,0 22 0,21-22 0,-21 21 16,-1-21-16,22 22 16,-21-1-16,0 0 0,0 1 0,0-1 15,0 21-15,21-20 0,-22-1 16,1 0-16,21 1 0,0 20 0,0-42 15,0 22-15,0-1 0,0-21 16,0 0-16,21 22 0,1-22 0,-1 0 16,21-21-16,-21 21 0,0-21 0,22 0 15,-22 0-15,21 0 0,-21 0 16,1 0-16,20 0 0,-21-21 16,0 0-16,22 0 0,-22-22 15,0 22-15,0-21 0,0-22 0,0 22 16,1-21-16,-1-1 0,0 1 0,0-1 15,0 22-15,-21-22 0,0 22 16,0 0-16,0-1 0,0 1 0,0 0 16,0 20-16,0 1 0,0 0 15,0 0-15,0 42 32,0 0-32,0 0 15,0 1-15,0-1 0,0 0 16,0 0-16,0 0 0,0 0 15</inkml:trace>
  <inkml:trace contextRef="#ctx0" brushRef="#br0" timeOffset="44392.66">29739 2582 0,'0'0'0,"-21"0"15,21 22-15,-21-22 0,21 21 0,-21-21 16,21 21-16,0 0 0,0 0 16,-22 0-16,22 1 15,0-1-15,-21 0 0,21 0 16,0 0-16,0 0 16,0 1-16,0-1 0,-21-21 15,21 21 1,0-42 15,0 0-31,0-1 16,0-20-16,0 21 0,21 0 15,-21 0-15,21-22 16,1 22-16,-22-21 0,21 21 0,0-1 0,0 1 16,0 0-16,-21 0 15,21 0-15,1 0 0,-1 21 0,0 0 16,0 0-16,0 0 0,0 0 0,1 0 15,-1 21-15,0-21 0,0 21 16,0 21-16,-21-21 0,0 1 0,0 20 16,0-21-16,0 21 0,0-20 15,0-1-15,0 21 0,0-21 0,0 0 16,-21 1-16,0-1 16,0-21-16,21 21 0,-21-21 15,42-21 32,0 0-31,0-1-16</inkml:trace>
  <inkml:trace contextRef="#ctx0" brushRef="#br0" timeOffset="44636.58">30353 2561 0,'0'21'31,"0"1"-31,0-1 0,-21 0 16,0 0-16,21 0 0,0 0 15,-22 1-15,22-1 0,-21 0 16,21 0-16,-21 0 0,21 0 0,0 1 16,0-1-16,0 0 15,-21-21-15,21 21 0,21-42 47,-21 0-47,21 21 16</inkml:trace>
  <inkml:trace contextRef="#ctx0" brushRef="#br0" timeOffset="44967.87">30332 2307 0,'-21'0'0,"42"0"0,-42 21 0,21 1 16,0-1-1,0 0-15,21-21 16,0 0-16,0 0 0,0 0 16,0 0-16,1 0 0,-1 0 15,0 0-15,-21-21 0,0 0 16,21-1-16,-21 1 15,0 0-15,0 0 16,0 0-16,-21 21 16,0-21-16,0 21 0,-1 0 15,1 0-15,0 0 16,0 21-16,21 0 0,-21-21 16,21 21-16,-21-21 0,21 21 15,21-21 1</inkml:trace>
  <inkml:trace contextRef="#ctx0" brushRef="#br0" timeOffset="45312.67">30734 1990 0,'0'0'0,"21"-43"0,0 22 0,0 21 16,1-21-16,-22 42 15,0 0 1,0 1-16,0-1 0,0 0 16,0 21-16,-22-21 0,1 22 0,21-1 15,-21-21-15,0 22 16,0-1-16,21 0 0,-21 1 0,-1-1 0,1 0 16,0 22-16,0-22 15,21 0-15,-21 1 0,0-22 0,-1 21 16,22 1-16,0-22 0,0 21 15,-21-21-15,21 0 0,0 1 0,0-1 16,0 0 0,21-21-1,1-21 1,-1 0-16,0 21 16,0-22-16</inkml:trace>
  <inkml:trace contextRef="#ctx0" brushRef="#br0" timeOffset="45720.56">31094 2519 0,'0'-21'15,"0"0"-15,-21 21 16,-1 0-16,1 0 0,0 0 16,0 0-16,0 0 0,0 21 0,-1-21 15,1 21-15,21 0 0,-21-21 16,21 21-16,-21-21 0,21 21 15,0 1-15,0-1 0,0 0 16,21 0 0,0-21-16,0 21 0,1-21 0,-22 21 15,21-21-15,0 22 16,0-22-16,0 21 0,0-21 0,1 21 16,-1-21-1,-21 21-15,0 0 16,0 0-1,-21-21-15,-1 0 0,1 0 16,0 0-16,0 0 0,0 0 0,0 0 16,-1 0-16,1 0 0,0 0 15,0 0-15,0 0 0,0 0 16,-1 0-16,1 0 16,21-21 15,0 0-31</inkml:trace>
  <inkml:trace contextRef="#ctx0" brushRef="#br0" timeOffset="46020.47">30776 2180 0,'0'-21'31,"21"21"-31,1-21 0,-1 21 16,0 0-16,0 0 0,21 0 15,-20 0-15,20 0 0,-21 0 0,21 0 16,-20 0-16,20 0 0,-21 0 16,0-21-16,0 21 0,1 0 15,-1 0 1</inkml:trace>
  <inkml:trace contextRef="#ctx0" brushRef="#br0" timeOffset="47436.55">31538 2604 0,'0'21'31,"21"-21"-16,1 0 1,-1 0-16,0 0 16,-21-21 15,-21 21-15,0 0-16,-1 0 15,1 21 1,0 0-16,21 0 31,21-21 0,0 0-31,1-21 16,-1 0-16,-21 0 16,0-1-16,0 1 15,0 0-15,0 0 16,-21 21-1,-1 0 1,1 0-16,21 21 0,-21-21 0,21 21 16,-21 0-16,21 1 0,0-1 15,0 0-15,0 0 16,0 0 0,21-21 15,0 0-31,0-21 0,-21 0 15,22 0-15,-22 0 16,21-1-16,-21 1 0,0 0 16,0 0-16,0 0 15,-21 42 1,-1-21 0,1 21-16,21 0 0,0 0 15,-21 1-15,21-1 16,-21 0-16,21 0 0,0 0 15,21-21 1,0 0 0,0 0-1,1-21-15,-22 0 16,21 0-16,0 21 0,-21-21 16,21-1-16,-21 1 0,0 0 0,0 0 15,0 0-15,-21 21 31,0 0-15,0 21-16,-1-21 0,22 21 0,0 0 16,-21 0-16,21 1 15,-21-1-15,21 0 0,0 0 16,0 0-16,21-21 16,0 0-16,-21 21 15,22-21-15,-1 0 16,0 0-16,-21-21 0,0 0 15,21 21-15,-21-21 0,21 0 16,-21 0-16,21-1 0,-21 1 0,0 0 16,0 0-16,0 0 15,0 0-15,-21 21 16,0 0-16,0 0 16,0 0-16,0 21 0,-1 0 0,22 0 15,-21 0-15,21 0 0,-21 1 16,21-1-16,0 0 0,0 0 15,0 0-15,0 0 0,0 1 16,21-22 0,0 0-16,1 0 15,-1-22-15,0 1 16,-21 0-16,0 0 16,21 21-16,-21-21 0,0 0 0,21-1 15,-21 1-15,0 0 0,0 0 16,-21 21-1,0 0-15,0 0 16,21 21-16,-21-21 0,21 21 16,-22-21-16,22 21 0,0 1 15,0-1 1,22-21 15,-1 0-15,-21-21-1,0-1 1,-21 22 31,-1 0-31,1 0-16</inkml:trace>
  <inkml:trace contextRef="#ctx0" brushRef="#br0" timeOffset="49204.63">30014 3598 0,'0'-21'16,"0"0"15,0 0-15,0 0 15,0 0-15,0 42 77,0 0-93,0 0 16,0 21-16,0-20 16,0-1-16,0 0 0,0 21 0,0-21 15,-21 1-15,21-1 0,0 0 0,-21 0 16,21 0-16,0 0 0,0 1 15,-21-22 64,21-22-64,0 1 16,0 0 360,0 0-360,0 0-15,0 0 0,0-1-16,0 1 15</inkml:trace>
  <inkml:trace contextRef="#ctx0" brushRef="#br0" timeOffset="49549">30057 3429 0,'0'-21'31,"0"42"-15,0 0 0,-22 0-16,22 1 0,-21-1 15,21 21-15,-21-21 0,21 22 0,0-1 16,-21 0-16,21-21 0,-21 22 16,0-1-16,21-21 0,0 22 0,-22-22 15,22 0-15,-21 21 0,21-21 16,-21 1-16,21-1 0,0 0 0,0 0 15,0 0-15,21-21 32,-21-21-17,0 0-15,21 21 16,1-21-16,-22 0 0</inkml:trace>
  <inkml:trace contextRef="#ctx0" brushRef="#br0" timeOffset="49928.79">29908 3493 0,'0'0'0,"-21"0"0,0-22 0,21 1 16,0 0 0,21 21-1,0 0-15,22-21 0,-22 21 16,21 0-16,-21 0 0,22 0 0,-1 0 15,0 21-15,1 0 0,-1 0 16,0 1-16,1-1 0,-1 0 0,0 21 16,-20-21-16,-1 22 0,0-1 15,-21-21-15,0 22 0,0-22 0,0 21 16,-21-21-16,-22 0 0,22 1 16,-21-1-16,0 0 0,-1 0 0,1 0 15,-22-21-15,22 21 0,0-21 0,-1 0 16,22 0-16,-21 0 15,21 0-15,0 0 0,-1 0 0,1 0 16,42-21 15,1 21-31,-1-21 0,0 21 16,0-21-16,21 21 0,-20-21 0</inkml:trace>
  <inkml:trace contextRef="#ctx0" brushRef="#br0" timeOffset="50440.63">30776 3493 0,'0'0'0,"-21"0"16,0 21-1,0 0-15,21 0 0,0 0 0,0 0 16,-21 22-16,21-22 0,-22 21 15,1-21-15,21 22 0,-21-22 0,21 0 16,0 21-16,0-20 0,-21-1 16,21 0-16,-21 0 0,21 0 0,0 0 15,0 1 1,0-44 15,0 1-31,0 0 0,0 0 16,0 0-16,0 0 0,21-1 15,0-20-15,0 21 0,-21-21 0,21 20 16,1-20-16,-1 0 0,0 21 16,0-22-16,21 22 0,-20-21 0,-1 21 15,21-1-15,0 22 0,-20 0 16,20 0-16,-21 0 0,21 0 0,-20 0 16,20 22-16,-21-1 0,0 21 15,0-21-15,-21 0 0,0 22 0,22-1 16,-22-21-16,0 22 0,0-22 0,0 0 15,0 21-15,-22-21 16,1 1-16,0-1 0,21 0 0,-21 0 16,0-21-16,21 21 0,0 0 15,-21-21-15,-1 0 16,1 0-16,0-21 16</inkml:trace>
  <inkml:trace contextRef="#ctx0" brushRef="#br0" timeOffset="50624.52">30607 3852 0,'21'0'47,"0"-21"-47,0 21 0,1 0 0,-1 0 15,21 0-15,0 0 0,-20 0 16,20-21-16,0 21 0,1-21 0,-1 21 15,0-21-15,1 21 0,-1-21 16,0 21-16</inkml:trace>
  <inkml:trace contextRef="#ctx0" brushRef="#br0" timeOffset="51168.21">31432 3471 0,'0'0'0,"0"-21"16,0 42 15,0 1-31,0-1 0,0 0 16,0 0-16,0 0 0,0 0 0,0 1 15,0 20-15,0-21 0,0 0 16,0 0-16,0 22 0,0-22 0,0 0 16,0 0-16,22 0 15,-22 1-15,21-22 0,0 0 16,0 0-16,0 0 0,0 0 15,1 0-15,-1 0 0,0 0 0,0-22 16,0 1-16,0 0 16,1 21-16,-1-21 0,0-21 0,0 20 15,0 1-15,-21 0 0,21-21 16,1 21-16,-22-1 0,0 1 0,21 0 16,-21 42 15,0 0-31,0 1 0,-21-1 15,21 0-15,0 0 0,-22 0 0,1 22 16,0-22-16,21 0 0,-21 21 16,0-21-16,21 1 0,-21 20 0,21-21 15,0 21-15,-22-20 0,22-1 16,0 0-16,-21 21 0,21-21 16,0 1-16,0-1 0,0 0 15,-21-21-15,21 21 16,-21-21-16,0 0 15,0 0 1,-1 0-16,22-21 0,0 0 0,-21 21 16,21-21-16,0-1 15,0 1-15,0 0 0,0 0 0,0 0 16</inkml:trace>
  <inkml:trace contextRef="#ctx0" brushRef="#br0" timeOffset="51608.59">32279 3577 0,'0'0'16,"0"-21"-16,-21 21 47,0 0-47,0 0 0,-1 0 15,1 21-15,0-21 0,0 21 16,0 1-16,0-1 0,-1 0 16,22 0-16,0 0 0,0 0 15,0 1-15,0-1 16,22-21-16,-1 0 16,0 21-16,0-21 0,0 0 15,0 21-15,1-21 0,-22 21 0,21-21 16,0 21-16,0-21 0,-21 22 15,0-1-15,0 0 16,0 0-16,-21 0 16,0-21-16,0 0 15,-1 0-15,-20 0 16,21 21-16,0-21 0,-22 0 0,22 0 16,0 0-16,0 0 0,0 0 15,0 0-15,-1 0 0,1 0 16,0 0-16,21 22 15</inkml:trace>
  <inkml:trace contextRef="#ctx0" brushRef="#br0" timeOffset="52052.09">29781 4551 0,'0'0'0,"22"0"0,-22 21 16,0 0 0,0 0-16,0 1 0,0 20 15,0-21-15,0 0 0,0 0 0,-22 22 16,22-22-16,0 0 0,0 0 15,0 22-15,-21-22 0,21 0 16,0 0-16,0-42 47</inkml:trace>
  <inkml:trace contextRef="#ctx0" brushRef="#br0" timeOffset="52291.96">29760 4551 0,'0'0'0,"0"-21"16,21 21-16,1 0 15,-1 21-15,0 0 16,0 0-16,0 0 16,0 1-16,1-1 0,-22 0 15,21 0-15,-21 0 0,0 0 16,21 1-16,-21-1 0,21 0 15,-21 0-15,21-21 16,0 0-16,1 0 16,-1 0-1,-21-21-15,0 0 0,21 0 16</inkml:trace>
  <inkml:trace contextRef="#ctx0" brushRef="#br0" timeOffset="52496.84">30353 4487 0,'-42'43'16,"20"-43"-1,1 21-15,-21 0 0,21-21 0,0 21 16,-1 0-16,-20 1 0,21-1 0,0-21 16,0 21-16,-1 0 0,22 0 15,22-21 16,-1 0-31,0 0 0,0 0 0,0 0 16</inkml:trace>
  <inkml:trace contextRef="#ctx0" brushRef="#br0" timeOffset="52740.7">30459 4445 0,'0'0'0,"0"21"16,0 0-16,0 1 15,0-1-15,0 0 0,0 0 16,-21 0-16,21 0 0,0 1 16,-22-1-16,22 21 0,0-21 0,0 0 15,0 22-15,0-22 0,-21 0 0,21 21 16,0-20-16,0-1 0,-21 0 16,21 0-16,21-21 46,0-21-46,1 0 0,-22 0 0</inkml:trace>
  <inkml:trace contextRef="#ctx0" brushRef="#br0" timeOffset="52956.57">30713 4509 0,'0'0'15,"0"21"1,0 0-16,0 0 0,0 0 15,0 0-15,0 1 16,-21-1-16,21 0 0,-22 0 0,22 0 16,0 22-16,0-22 0,-21 0 15,21 0-15,0 0 0,0 0 0,0 1 16,0-1-16,21-21 31,1 0-31</inkml:trace>
  <inkml:trace contextRef="#ctx0" brushRef="#br0" timeOffset="53192.44">31009 4572 0,'0'0'0,"0"21"47,-21 0-47,21 1 0,-21-1 16,0 21-16,21-21 15,0 0-15,-22 1 0,22-1 0,-21 0 16,21 0-16,0 0 0,0 0 16,0 1-16,0-1 0,0-42 47</inkml:trace>
  <inkml:trace contextRef="#ctx0" brushRef="#br0" timeOffset="53584.21">30967 4614 0,'0'0'16,"0"-21"-16,21 0 0,0 21 15,0 0 1,0 0-16,1 0 0,-1 0 16,0 0-16,0 21 15,0-21-15,-21 21 0,0 1 0,0-1 16,21 0-16,-21 21 0,0-21 15,0 1-15,0 20 0,0-21 0,0 0 16,0 0-16,0 1 16,0-1-16,0 0 0,0 0 15,22-21-15,-1 0 16,0-21 0,-21 0-16,0 0 15,21-1-15,0 1 0,-21-21 16,21 21-16,-21 0 0,22-22 0,-22 22 15,0-21-15,21 21 0,0-1 16,-21 1-16,21 0 0,-21 0 16,0 0-16,21 21 15,-21 21 17,0 0-32,0 0 15,0 0-15</inkml:trace>
  <inkml:trace contextRef="#ctx0" brushRef="#br0" timeOffset="53991.82">31665 4551 0,'0'0'0,"0"21"46,-21 0-46,21 0 16,-21 1-16,0 20 0,0-21 0,21 0 16,0 0-16,-22 22 0,22-22 15,0 0-15,0 0 0,0 0 0,0 1 16,0-1-16,0 0 16,22-21-16,-22 21 0,21-21 0,0 0 15,0 0-15,0 0 0,0 0 16,1-21-16,-1 0 0,0 21 15,0-21-15,-21-22 0,21 22 16,0 0-16,-21-21 0,0 20 0,22-20 16,-22 21-16,0 0 0,0-22 15,0 22-15,0 0 0,0 0 0,0 0 16,21 21 31,-21 21-47,21-21 15,0 0-15</inkml:trace>
  <inkml:trace contextRef="#ctx0" brushRef="#br0" timeOffset="54231.69">32025 4551 0,'0'-21'16,"21"21"-1,0 0-15,1 0 16,-1 0-16,0-21 0,0 21 0,0 0 16,0 0-16,1 0 0,-1 0 15,0 0-15,0 0 16,0 0-16,-21 21 31,-21-21-15,0 0-16,0 0 0</inkml:trace>
  <inkml:trace contextRef="#ctx0" brushRef="#br0" timeOffset="54444.57">32194 4530 0,'22'0'15,"-44"0"-15,1 0 16,21 21 0,0 0-16,-21 0 15,21 0-15,-21 1 0,21-1 0,0 0 16,0 0-16,-21 0 0,0 0 15,21 22-15,-22-22 0,22 0 16,0 0-16,0 0 0,-21-21 0,21 22 16,0-1-16,0 0 0,0 0 15,21-21 1,1 0-16,-1 0 16,0 0-16,0-21 0,0 0 0</inkml:trace>
  <inkml:trace contextRef="#ctx0" brushRef="#br0" timeOffset="54740.39">32512 4593 0,'0'0'0,"0"-21"0,0 0 0,0 0 0,0 42 47,-21 0-47,0 0 0,-1 0 15,22 1-15,-21-1 0,0 0 16,21 0-16,-21 21 0,0-20 15,21-1-15,-21 0 0,21 21 0,0-21 16,0 1-16,0-1 0,0 0 16,0 0-16,21-21 15,0 0-15,0 0 16,0 0-16,0 0 0,1 0 0,20 0 16,-21 0-16,0 0 0,0-21 15,1 21-15,-1-21 0,0 0 16,-21-1-16,21 1 15,-21 0-15,0 0 0</inkml:trace>
  <inkml:trace contextRef="#ctx0" brushRef="#br0" timeOffset="54944.28">32470 4699 0,'21'0'31,"0"0"-31,0 0 16,0 0-16,0 0 16,1 0-16,-1-21 0,0 21 0,0 0 15,0 0-15,-21-21 0,21 21 16,-21-21-16,22 21 0,-22-22 16,0 1-16</inkml:trace>
  <inkml:trace contextRef="#ctx0" brushRef="#br0" timeOffset="55096.23">32597 4530 0,'0'0'16,"21"0"31,0 0-47,0 0 16,0 0-16,0 0 0,1 0 15,-1 0-15,0-21 0,0 21 16,0 0-16,0 0 0</inkml:trace>
  <inkml:trace contextRef="#ctx0" brushRef="#br0" timeOffset="55492.01">33295 4551 0,'-21'-21'31,"0"21"-31,0 0 16,-1 0-16,1 0 0,0 0 16,-21 0-16,21 21 0,-1-21 15,1 21-15,0-21 0,0 21 0,21 0 16,0 1-16,0-1 16,0 0-16,0 0 15,21-21-15,0 21 0,0-21 16,1 21-16,-1 1 0,21-22 15,-21 21-15,0-21 0,22 21 16,-22 0-16,0-21 0,0 21 0,-21 0 16,0 1-16,0-1 15,-21-21-15,0 0 16,-21 21-16,20-21 0,-20 0 16,21 0-16,-21 0 0,20 0 0,-20 0 15,21 0-15,0 0 0,0 0 16,-1 21-16,1-21 0,0 0 0,0 0 15</inkml:trace>
  <inkml:trace contextRef="#ctx0" brushRef="#br0" timeOffset="56132.64">30289 5419 0,'0'0'0,"43"-43"31,-22 22-31,-21 0 16,-21 21-1,0 0-15,-1 0 16,1 0-16,0 0 0,-21 0 16,21 0-16,-1 21 0,1-21 0,0 21 15,0-21-15,21 22 0,0-1 0,0 0 16,0 0-16,0 0 16,21 0-16,21 1 0,-20-22 15,-1 21-15,21 0 0,-21 0 16,22-21-16,-22 21 0,0 0 0,21 1 15,-21-1-15,1 0 0,-1 0 16,0 0-16,-21 0 0,0 1 16,-21-1-16,0-21 15,-22 0-15,1 0 0,0 0 16,-1 0-16,1 0 0,0 0 0,-1 0 16,1 0-16,0 0 0,20 0 0,1 0 15,0 0-15,21-21 16,0-1-16,21 1 15,0 0-15,1 0 0,-1 0 16,21 21-16,-21-21 0,22-1 0</inkml:trace>
  <inkml:trace contextRef="#ctx0" brushRef="#br0" timeOffset="56436.47">30903 5398 0,'-42'21'16,"21"-21"-16,0 21 16,21 0-16,-22-21 0,1 21 15,0 0-15,0 22 0,21-22 0,0 0 16,-21 21-16,21-20 0,0-1 0,0 21 16,0-21-16,0 0 0,0 1 15,0-1-15,21 0 0,-21 0 0,21-21 16,0 21-16,0-21 0,1 0 15,-1 0-15,21 0 0,-21 0 16,0 0-16,22 0 0,-22 0 0,0 0 16,21 0-16,-20-21 0,-1 21 15,0-21-15,0 0 0,-21 0 0,0-1 16,0 1-16,0 0 16,-21 0-16</inkml:trace>
  <inkml:trace contextRef="#ctx0" brushRef="#br0" timeOffset="56608.39">30840 5630 0,'0'0'0,"21"0"15,0 0-15,0 0 0,0 0 16,1 0-16,-1 0 0,0 0 16,21 0-16,-21 0 0,1-21 0,20 21 15,-21-21-15,0 0 0,0 21 16,1-21-16,-22 0 15,0-1-15</inkml:trace>
  <inkml:trace contextRef="#ctx0" brushRef="#br0" timeOffset="56768.34">30988 5398 0,'21'0'31,"0"0"-31,0 0 16,1 0-16,-1 0 0,0 0 0,0 0 15,21 0-15,1 0 0,-22 0 16,21 0-16,-21 0 0,1 0 0,-1-22 16,0 22-16,21 0 0</inkml:trace>
  <inkml:trace contextRef="#ctx0" brushRef="#br0" timeOffset="57072.16">31771 5419 0,'0'-21'16,"-21"21"15,0 0-31,0 0 0,-1 0 16,1 0-16,0 21 0,0 0 15,0 0-15,0 0 0,-1 0 0,1 1 16,0 20-16,21-21 0,0 21 15,0-20-15,-21-1 0,21 0 0,0 21 16,0-21-16,0 1 16,21-22-16,0 21 0,0 0 0,1-21 15,-1 0-15,21 0 0,-21 21 0,0-21 16,22 0-16,-1 0 0,-21 0 16,22 0-16,-22-21 0,0 21 0,21-21 15</inkml:trace>
  <inkml:trace contextRef="#ctx0" brushRef="#br0" timeOffset="57612.43">30141 6181 0,'0'21'31,"-21"0"-31,0 0 0,21 0 16,-21 22-16,0-1 0,21-21 16,-22 22-16,1-1 0,21 0 0,0-21 15,-21 22-15,0-22 0,21 0 16,-21 0-16,21 0 0,0 1 16,0-1-16,0 0 15,0-42 1,21 21-1,-21-21-15,21-1 0</inkml:trace>
  <inkml:trace contextRef="#ctx0" brushRef="#br0" timeOffset="57844.3">30057 6329 0,'0'0'0,"21"-21"0,0 0 0,-21-1 0,21 22 0,0 0 16,0 0-16,1 0 15,-1 0-15,-21 22 0,21-1 16,0 0-16,0 21 0,0-21 0,1 22 15,-1-22-15,0 21 0,-21 1 16,21-22-16,0 0 0,-21 0 0,21 21 16,-21-20-16,22-22 0,-1 21 0,-21 0 15,21-21 1,0 0-16,0 0 16,-21-21-16,21 21 15,-21-21-15,22-1 0,-22 1 0,0-21 16,21 21-16</inkml:trace>
  <inkml:trace contextRef="#ctx0" brushRef="#br0" timeOffset="58032.19">30670 6329 0,'0'0'0,"0"-42"0,22-1 0,-22 22 16,21 0-16,-21 0 0,0 42 31,-21 0-31,-1 0 0,1 22 16,21-22-16,-21 21 0,0-21 15,21 22-15,-21-1 0,21-21 0,-21 21 16,-1-20-16,22-1 0,0 0 15,0 0-15,0 0 0,0 0 0,0 1 16,22-22 0,-1 0-1,0 0-15</inkml:trace>
  <inkml:trace contextRef="#ctx0" brushRef="#br0" timeOffset="58428.96">31305 6265 0,'0'0'0,"0"-21"0,0 0 16,-21 0-1,0 21-15,0 0 0,0 0 0,0 0 16,-1 0-16,-20 0 0,21 21 16,-21 0-16,20 0 0,1 1 15,-21-1-15,21 0 0,0 0 0,-1 0 16,22 0-16,0 1 0,0-1 15,0 0-15,0 0 0,22-21 0,-1 21 16,0 0-16,21-21 0,-21 0 16,22 22-16,-1-22 0,-21 0 0,22 21 15,-1-21-15,-21 21 0,0-21 0,22 21 16,-22 0-16,0-21 0,-21 21 16,0 1-16,0-1 15,-21-21 1,0 21-16,-1-21 0,1 0 15,0 0-15,0 0 0,-21 0 0,20 0 16,-20 0-16,21 0 0,0 0 16,-22 0-16,22 0 0,0 21 15,0-21-15,0 0 16,0 0-16</inkml:trace>
  <inkml:trace contextRef="#ctx0" brushRef="#br0" timeOffset="59204.27">30014 7091 0,'0'-21'0,"0"42"0,-21-42 16,21 0-16,0 42 31,0 0-31,0 0 16,0 0-16,0 22 0,0-22 16,0 0-16,0 0 15,0 0-15,0 0 0,0 1 0,0-1 16,0 0-16,0 0 0,0 0 0,0 0 15,0-42 17,0 0-17,0 0-15,0 0 16,0-22-16,0 22 0,0-21 0,0 0 16,21-1-16,0 22 0,1-21 0,-22 21 15,21-1-15,0 1 0,0 0 16,0 0-16,0 21 0,22 0 15,-22 0-15,0 0 0,0 0 0,0 0 16,1 0-16,-1 21 0,0 0 16,-21 0-16,21-21 0,-21 43 0,21-22 15,-21 0-15,0 0 0,0 0 16,0 1-16,0 20 0,0-21 0,0 0 16,0 0-16,0 1 0,0-44 46,0 1-30,21 0-16,1 0 0,-22-21 16,21 20-16,0 1 0,0 0 15,0-21-15,0 21 0,22-1 16,-22 1-16,0 0 0,0 0 0,0 21 16,22 0-16,-22 0 0,0 0 15,0 0-15,-21 21 0,21 0 16,-21 0-16,0 1 0,0 20 15,0-21-15,0 0 0,0 0 0,0 22 16,-21-22-16,0 0 0,0 21 16,21-20-16,0-1 0,-21 0 0,0 0 15,-1 0-15,22 0 16,0-42 15,22 21-31,-1 0 0</inkml:trace>
  <inkml:trace contextRef="#ctx0" brushRef="#br0" timeOffset="59620.1">31496 7133 0,'0'0'0,"0"-21"0,0-21 31,-21 42-15,0 0-16,-1 0 0,1 0 15,0 0-15,0 0 0,-21 0 16,20 21-16,-20 0 0,21 0 0,0-21 16,0 21-16,-1 1 0,1-1 15,21 0-15,0 0 0,0 0 16,21-21-16,1 0 16,20 21-16,-21-21 0,21 0 0,-20 22 15,20-22-15,-21 0 0,21 21 0,-20 0 16,-1-21-16,21 0 0,-21 21 15,0-21-15,-21 21 16,-21 0 0,0-21-1,-21 0-15,21 0 0,-1 0 0,-20 0 16,21 0-16,-21 0 0,-1 0 16,22 0-16,0 0 0,0 22 0,0-22 15,-1 0-15,44 0 31,-1-22-31,0 1 0,21 21 16</inkml:trace>
  <inkml:trace contextRef="#ctx0" brushRef="#br0" timeOffset="60072.11">32089 6710 0,'0'0'0,"0"-42"32,21 42-17,0 21-15,0 0 0,0 0 16,0 0-16,1 0 0,20 1 16,-21 20-16,21 0 0,-20-21 0,-1 22 15,21-1-15,-21 0 0,0 22 16,-21-22-16,22 1 0,-22 20 0,0-21 15,0 1-15,0-1 0,-22 0 16,1 1-16,-21-22 0,0 21 16,-1-21-16,1 1 0,0 20 15,-1-21-15,1-21 0,0 21 0,-1 0 16,22-21-16,-21 22 0,21-22 0,-1 0 16</inkml:trace>
  <inkml:trace contextRef="#ctx0" brushRef="#br0" timeOffset="60121.08">32089 7599 0,'84'-21'16</inkml:trace>
  <inkml:trace contextRef="#ctx0" brushRef="#br0" timeOffset="60396.92">32914 7091 0,'0'0'0,"0"21"16,0-42 0,0 0-16,-21 21 0,0 0 15,21 21 16,0 0-31,21 0 16,0 0 0,-21 1-16,0-1 0</inkml:trace>
  <inkml:trace contextRef="#ctx0" brushRef="#br0" timeOffset="60596.81">32999 7578 0,'0'0'0,"0"21"0,0 0 16,-21-21-16,21 21 0,0 0 16,0 1-16,0-1 0,0 0 15,-22-21-15,1 21 16,0 0-16,0-21 0,0 21 16,0 1-16,-1-22 0,1 0 15,0 21-15,-21-21 0,-1 21 0,1-21 16,0 0-16,-1 0 0</inkml:trace>
  <inkml:trace contextRef="#ctx0" brushRef="#br0" timeOffset="80380.59">10689 4593 0,'0'-21'0,"-21"0"15,0 21 16,0 0-15,-1 21 0,22 0-16,0 0 0,-21 22 15,0-22-15,21 21 0,-21 1 16,21 20-16,0-21 0,0 1 16,-21 20-16,21 1 0,0-1 0,-21-20 15,21 20-15,0 1 0,0-1 0,0 1 16,0-1-16,0 1 0,0 20 15,0-20-15,0-1 0,0 1 0,0-1 16,0 1-16,0-1 0,-22-20 16,22 20-16,0 1 0,0-22 0,-21 21 15,21 1-15,-21-1 0,21-20 0,0 20 16,-21-20-16,0-1 0,21 0 16,0 1-16,0-1 0,-21 0 0,21-21 15,-22 1-15,22-1 0,0 0 0,0 0 16,0-42 15,0 0-31,0 0 0</inkml:trace>
  <inkml:trace contextRef="#ctx0" brushRef="#br0" timeOffset="82899.75">10795 4657 0,'0'-21'0,"-21"21"46,0 0-30,-1-22 0,1 22-16,0 0 31,21-21 16,21 21-32,0 0-15,1 0 0,-1 0 0,0 0 16,21 0-16,1 0 0,-1 0 16,0 0-16,22 0 0,-22 0 0,22 0 15,-1 0-15,1 0 0,-1 0 16,1 0-16,-1 0 0,22 0 0,-22 0 16,22 0-16,0 0 0,-1 0 0,1 0 15,0 0-15,-1 0 0,22 0 16,-21 0-16,-1 0 0,1 21 0,0-21 15,21 22-15,-1-22 0,1 0 16,0 0-16,0 21 0,0-21 16,0 0-16,-22 0 0,22 0 0,-21 21 15,21-21-15,-22 0 0,22 0 16,0 0-16,-21 0 0,20 0 0,1 0 16,-21 0-16,21 0 0,-22 0 15,1 0-15,21 0 0,0 0 0,0 0 16,-1 0-16,1 21 0,21-21 0,-21 0 15,0 0-15,0 0 0,0 0 16,-22 0-16,1 0 0,21 21 0,-22-21 16,1 0-16,0 0 0,-22 0 15,22 0-15,-22 0 0,22 0 0,-21 0 16,-1 0-16,1 0 0,-1 0 16,-21 0-16,22 0 0,-1 0 15,-20 0-15,20 0 0,-20 0 0,-1 0 16,0 0-16,1 0 0,-22 0 15,21 0-15,-21 0 0,0 0 0,1 0 16,-1 0-16,0 0 16,-21 21-1,0 1 1,0-1-16,0 0 16,0 0-16,0 0 0,0 0 15,0 1-15,0-1 0,0 0 16,0 0-16,-21 21 0,0-20 0,21-1 15,-22 21-15,22-21 16,-21 22-16,21-22 0,-21 21 0,0 0 16,21 1-16,0-1 0,0 0 0,-21 1 15,21-1-15,-21 22 0,21-22 16,-22 21-16,22 1 0,0-22 0,0 22 16,-21-22-16,0 22 0,21-1 15,-21-21-15,0 1 0,21 20 0,-21-20 16,21 20-16,-22-21 0,1 22 0,21-22 15,0 22-15,0-22 0,-21 22 16,21-22-16,0 21 0,-21-20 0,21-1 16,0 0-16,0 1 0,0-1 0,0-21 15,0 22-15,0-22 16,0 21-16,-21-21 0,21 22 0,0-22 16,0 0-16,0 21 0,0-21 0,0 1 15,-21 20-15,21-21 0,0 0 0,0 0 16,0 1-16,0-1 0,-22 0 15,22 0-15,0 0 16,-21-21 0,0 21-16,0-21 15,0 0 1,0 0-16,-1 0 0,1 0 0,0 0 16,0 0-16,0 0 15,-22 0-15,22 0 0,-21 0 0,0 0 16,20 0-16,-41 0 0,21 0 0,-1 0 15,-20 0-15,20 0 0,-20 0 0,-1 0 16,22 0-16,-21 0 0,-1 0 16,22 0-16,-22 0 0,1 0 0,-1 0 15,22 0-15,-22 0 0,1-21 0,-1 21 16,1 0-16,-1 0 0,1-21 16,-22 21-16,22 0 0,-1-21 0,1 21 15,-1-21-15,1 21 0,20 0 0,-20-21 16,21 21-16,-22 0 0,22 0 0,-1 0 15,1 0-15,0 0 16,-1 0-16,1-22 0,-21 22 0,20 0 16,1 0-16,0 0 0,-1 0 0,1 0 15,0 0-15,-1 0 0,1-21 16,0 21-16,-1 0 0,1 0 0,0 0 16,-1 0-16,1-21 0,0 21 0,20 0 15,-20 0-15,0 0 0,-1 0 16,1-21-16,0 21 0,-1 0 0,1 0 15,0 0-15,-1 0 0,1 0 0,0 0 16,-1 0-16,1 0 0,0 0 0,-1 0 16,1 0-16,0 0 0,21 0 15,-22 0-15,1 0 0,0 0 16,-1 0-16,1 0 0,-22 0 0,22 0 16,0 0-16,-1 0 0,1 0 15,0 0-15,21 0 0,-22 0 0,1 0 16,21 0-16,-22 0 0,22 0 0,-21 0 15,21 0-15,-22 0 0,22 0 16,-21 0-16,0 0 0,20 0 0,-20 0 16,0 0-16,-1 0 0,1 0 0,0 0 15,-1 0-15,1 0 0,0 0 0,-1 0 16,1 0-16,0 0 0,21 0 16,-22 0-16,22 0 0,-21 0 0,21 0 15,-22 0-15,22 0 0,-21 0 16,21-21-16,-22 21 0,22 0 15,0 0-15,-21 0 0,20 0 0,1 0 16,-21 0-16,21 0 0,0 0 0,-1 0 16,1 0-16,-21 0 0,21 0 15,0 0-15,-1 0 0,1 0 16,0 0-16,0 0 0,0 0 16,0 0-16,-1 0 0,1 0 15,21 21-15,-21-21 0,0 21 16,0-21-16,0 21 0,-1-21 15,22 21-15,-21-21 0,0 22 16,0-22 0,0 21-16,0-21 15,-1 0 32,22-21-31,0-1-1,0 1 1,0 0 0,-21 21-16,21-21 47,0 0-16,-21 21 0,21-21-31,0-1 31,0 1 1,-21 21-32,21-21 15,-21 21 1,0 0-1,-1 0 1,1 0 0,0 0-1,0 0-15,0-21 16,21 0 0,-21 21-16,21-21 15,0-1-15,-22 22 16,22-21-16,0 0 0,0 0 15,0 0-15,0 0 16,0-1-16,0 1 0,0 0 16,0-21-16,0 21 0,0-22 0,0 22 15</inkml:trace>
  <inkml:trace contextRef="#ctx0" brushRef="#br0" timeOffset="84444.02">6286 10012 0,'0'0'0,"0"-21"16,0 0-16,0-1 0,0 1 15,0 0-15,0 0 0,0 0 16,0 0-16,0-1 0,0 1 16,0 0-16,0 0 15,0 42 32,0 0-47,0 0 0,0 1 16,0 20-16,0-21 0,0 21 0,0 1 15,0 20-15,0-20 0,0-1 16,0 21-16,22 1 0,-22-1 0,0 1 16,21-1-16,-21 1 0,0-1 15,0 1-15,21-1 0,0 1 0,-21-1 16,21 1-16,0-1 0,1 22 0,-1-21 16,0-1-16,-21 22 0,0-22 15,21 1-15,-21-1 0,0 1 0,0-1 16,0-20-16,0 20 0,0-21 15,0 1-15,-21 20 0,0-20 16,21-1-16,-21-21 0,21 21 0,-22-20 16,22 20-16,0-21 0,0 0 15,0-42 1,0 0-16,0 0 16,0-22-16,0 1 0,22 21 0</inkml:trace>
  <inkml:trace contextRef="#ctx0" brushRef="#br0" timeOffset="85948.58">6223 9991 0,'0'-21'31,"21"21"16,0 0-31,0 0-16,1 0 0,-1 0 0,21 0 16,-21 0-16,43 0 0,-22 0 15,22 0-15,-1 0 0,1 0 0,-1 0 16,22 0-16,-1 0 0,1 0 15,0 0-15,21 0 0,-1 0 0,1 0 16,21 0-16,0 0 0,0 0 16,0 0-16,0 0 0,-21 0 15,42 0-15,-21 0 0,0 0 0,21 0 16,-21 0-16,0 0 0,0 0 16,0 0-16,-21 21 0,21-21 0,0 0 15,0 0-15,-21 0 0,21 0 0,-21 0 16,0 0-16,-22 0 0,1 0 15,0 0-15,-1 0 0,1 0 0,0 0 16,-1 0-16,1 0 0,-21 0 16,-1 0-16,22 0 0,-22 0 15,1 0-15,-1 0 0,-20 0 0,20 0 16,-21 0-16,1 0 0,20 0 16,-20 0-16,-1 0 0,0 0 0,1-21 15,-22 21-15,21 0 0,-21 0 0,22 0 16,-22 0-16,0 0 0,0 0 15,0 0-15,0 0 0,-21 21 94,0 0-78,0 0-16,0 0 15,0 0-15,0 1 0,0-1 0,0 21 16,-21-21-16,0 22 0,0-1 16,21 21-16,-21-20 0,0 20 0,21 1 15,0-1-15,-22 1 0,22-22 0,-21 22 16,21-1-16,0-21 0,0 22 16,0-1-16,0-20 0,0 20 0,0 1 15,0-22-15,0 22 0,0-1 0,0 1 16,0-22-16,0 21 15,0-20-15,0-1 0,0 0 0,0 1 16,0-1-16,0-21 0,0 22 0,0-22 16,0 21-16,0-21 0,0 0 15,0 1-15,-21-22 0,21 21 0,0 0 16,-21 0-16,0-21 0,0 21 0,-1-21 16,1 21-16,0-21 15,0 0-15,0 22 0,0-22 0,-1 0 16,-20 21-16,21-21 0,-21 0 0,-1 0 15,1 21-15,0-21 0,-1 0 0,1 0 16,-22 0-16,1 0 0,21 21 16,-22-21-16,1 0 0,-1 0 15,1 0-15,-1 0 0,1 0 0,-1 0 16,-21 0-16,22 0 0,-22 0 16,22 0-16,-22 0 0,0 0 0,1-21 15,-1 21-15,0-21 0,1 21 0,20 0 16,-20-21-16,20 21 0,-21 0 15,22 0-15,-1-22 0,1 22 0,-22 0 16,22-21-16,-1 21 0,-20 0 0,20 0 16,-21-21-16,22 21 0,-22-21 15,22 21-15,-1 0 0,-20 0 0,20 0 16,1 0-16,-1 0 0,1-21 0,20 21 16,-20 0-16,-1 0 15,1 0-15,20 0 0,-20 0 0,-1 0 16,22 0-16,-21 0 0,-1 0 0,22 0 15,-22 0-15,1 0 0,20 0 16,1 0-16,-21 0 0,20 0 0,1 0 16,0 0-16,-1 0 0,1 0 0,0 0 15,-1 0-15,1-21 0,21 21 16,-22 0-16,1 0 0,0 0 0,21 0 16,-22 0-16,1 0 0,0 0 0,-1 0 15,22 0-15,-21 0 0,-1 0 16,22 0-16,-21 0 0,21 0 0,0 0 15,-1 0-15,1 0 0,0 0 16,0 0-16,0 0 0,21-22 16,-21 22-16,21-21 47,21 21-47,0-21 0,0 21 15</inkml:trace>
  <inkml:trace contextRef="#ctx0" brushRef="#br0" timeOffset="86916.51">16722 9906 0,'0'0'16,"0"-21"-16,0 0 15,0 0 1,0 42 31,0 0-47,0 0 0,0 21 15,0 1-15,0-1 0,0 22 0,0-22 16,0 21-16,0 1 0,0 21 0,0-22 16,-22 22-16,22-22 0,-21 22 15,21-22-15,0 1 0,0 21 0,-21-22 16,21 1-16,0 20 0,0-20 16,0-1-16,0 1 0,0-1 0,0 1 15,0-22-15,0 22 0,0-22 0,0 0 16,0 1-16,0-22 0,0 0 15,0 21-15,0-21 16,0 1-16,21-44 16,-21 1-1,0 0-15,0 0 0,0 0 16</inkml:trace>
  <inkml:trace contextRef="#ctx0" brushRef="#br0" timeOffset="88240.25">16806 9991 0,'0'0'16,"0"-21"-16,0-1 47,21 22-16,1 0-15,-1 0-16,0 0 0,21 0 15,1 0-15,-22 0 0,42 0 16,-20 0-16,20 0 0,1 0 0,20 0 16,1 0-16,0 0 0,-1 0 0,1 0 15,21 0-15,-22 0 0,43 0 16,-21 0-16,21 0 0,-21 0 0,21 0 16,0 0-16,-21 0 0,21 0 15,-21 22-15,21-22 0,0 0 0,0 0 16,0 0-16,0 0 0,0 0 15,-21 21-15,21-21 0,0 0 0,-22 0 16,22 0-16,0 0 0,-21 0 16,21 0-16,-21 0 0,-21 0 15,21 0-15,-22 0 0,1 0 0,0 0 16,-1 0-16,1 0 0,-22 0 0,22 0 16,-21 0-16,-22 0 0,21 0 15,-20 0-15,-1 0 0,22 0 0,-22 0 16,-21 0-16,21 0 0,1 21 15,-1-21-15,-21 0 0,0 0 0,1 0 16,-1 0-16,0 0 0,0 0 16,-21 21-16,21-21 15,-21 21-15,21-21 16,-21 21-16,0 1 16,0-1-16,0 0 0,0 0 15,0 0-15,-21 0 16,21 1-16,-21 20 0,21-21 0,0 21 15,0 1-15,-21-1 0,21 0 0,-21 1 16,21-1-16,0 0 0,0 1 16,-21 20-16,21-20 0,0-1 0,0 0 15,0 1-15,0-1 0,-22 21 0,22-20 16,0-1-16,-21 22 0,21-22 16,0 21-16,-21-20 0,21-1 15,0 22-15,0-22 0,0 0 16,-21 1-16,21-22 0,0 21 0,-21 0 15,21-20-15,0-1 0,0 21 0,0-21 16,0 0-16,0 1 0,0-1 16,-21 0-16,21 0 0,-22 0 0,22 0 15,-21-21-15,0 22 0,0-1 16,0-21-16,0 21 0,-22-21 16,22 21-16,-21-21 0,21 21 0,-22-21 15,1 0-15,0 21 0,-1-21 0,1 22 16,-22-22-16,22 0 0,-21 0 15,20 21-15,-41-21 0,20 0 16,1 0-16,-22 0 0,0 0 0,1 0 16,-22 0-16,21 21 0,-21-21 15,22 0-15,-1 0 0,0 0 0,1 21 16,-22-21-16,21 0 0,-21 0 0,22 0 16,-22 0-16,0 0 0,0 0 15,0 0-15,22 0 0,-22 0 0,0 0 16,0 0-16,0 0 0,0 0 0,1-21 15,-22 21-15,21-21 0,0 21 16,0-21-16,0 21 0,22 0 0,-1-22 16,-21 22-16,21 0 0,22-21 15,-22 21-15,22 0 0,-22 0 16,22 0-16,-1 0 0,22-21 0,-22 21 16,22 0-16,0 0 0,-1 0 15,1 0-15,0-21 0,-1 21 0,1 0 16,21 0-16,-22 0 0,22 0 0,-21-21 15,21 21-15,0 0 0,-1 0 16,1 0-16,0 0 0,0 0 0,0 0 16,0 0-16,-1-21 0,1 21 0,0 0 15,0 0-15,0 0 16,42 0 31,-21-22-47,21 22 15,0 0-15</inkml:trace>
  <inkml:trace contextRef="#ctx0" brushRef="#br0" timeOffset="88931.87">15875 14076 0,'0'21'31,"-21"0"-31,21 0 0,0 22 16,-21 20-16,21-20 0,0 20 16,-22 22-16,22-22 0,0 22 0,0-22 15,0 22-15,0-21 0,-21 20 16,21 1-16,0 0 0,-21-1 0,21-20 16,0 20-16,0-20 0,0-1 0,0 1 15,0-1-15,0 1 0,0-22 16,0 1-16,0-1 0,0 0 15,0-21-15,0 22 0,0-22 0,0 0 16,0 0-16,0 0 0,21 1 16,0-22-16,-21-22 15,0 1-15,22 0 16,-22-21-16,0 21 0,21-22 16</inkml:trace>
  <inkml:trace contextRef="#ctx0" brushRef="#br0" timeOffset="90108.64">15960 14203 0,'0'0'0,"21"0"31,0 0-31,21 0 0,-21 0 0,22 0 16,-1 0-16,0 0 0,22 0 16,-22 0-16,22 0 0,-1 0 15,22 0-15,-22 0 0,22 0 0,-21 0 16,20 0-16,22 0 0,-21 0 15,21 0-15,21 0 0,-22 0 0,22 0 16,-21 0-16,21 0 0,0 0 16,0 0-16,21 0 0,-21 0 0,22 0 15,-1 0-15,-21 0 0,21 0 0,0 0 16,-21 0-16,21 0 0,0 0 16,-21 0-16,0 0 0,0 0 0,-21 0 15,0 0-15,-21 0 0,21 0 16,-22 0-16,1 0 0,0 0 15,-1 0-15,-20 0 0,-1 0 0,1 0 16,-22 0-16,0 0 0,1-21 16,-1 21-16,0 0 0,-20 0 0,20 0 15,-21 0-15,0 0 0,-21-21 0,21 21 16,1 0-16,-22 21 31,0 0-15,-22 0-16,1 0 0,21 0 0,-21 1 15,21-1-15,0 21 0,-21-21 16,21 22-16,0-1 0,0 0 0,0 1 16,0-1-16,0 0 0,0 1 15,0-1-15,0 0 0,0 22 16,0-22-16,21 0 0,-21 1 0,0-1 16,0 22-16,21-22 0,-21 21 0,0-20 15,21-1-15,-21 0 0,0 1 16,0-1-16,0 0 0,0 1 0,0-22 15,0 21-15,0-21 0,0 22 0,0-22 16,0 0-16,0 0 0,0 0 16,0 1-16,-21-1 0,0 0 0,0 21 15,0-21-15,21 1 0,-21-1 16,-1 0-16,1 0 0,0-21 16,0 21-16,0 0 0,0-21 15,-22 22-15,22-22 0,0 21 16,-21-21-16,20 0 0,1 0 0,-21 21 15,21-21-15,-22 21 0,22-21 0,-21 0 16,0 0-16,-1 0 0,1 0 16,0 0-16,-1 0 0,-20 0 0,20 0 15,-20 0-15,-1 0 0,1 0 0,-1 0 16,1 0-16,-1 0 0,-20 0 16,-1 0-16,0 0 0,1 0 0,-22 0 15,21 0-15,-21 0 0,22 0 0,-22 0 16,0 0-16,0 0 0,0 0 15,1 0-15,20 0 0,-21 0 16,21 0-16,1 0 0,-1 0 0,0 0 16,1 21-16,-22-21 0,21 0 15,-21 0-15,22 0 0,-22 0 0,0 0 16,0 0-16,0 0 0,22 0 0,-22 0 16,0-21-16,21 21 0,-20 0 15,20-21-15,0 21 0,1 0 0,-1 0 16,21 0-16,1 0 0,-1 0 0,1 0 15,21 0-15,-22 0 16,22 0-16,-1 0 0,1 0 0,-21 0 0,20 0 16,1 0-16,21 0 0,-22 0 0,22 0 15,0 0-15,0 0 16,0 0-16,21-21 16,21 21-1,0 0-15,-21-21 16,21 21-16,0-22 15,-21 1-15</inkml:trace>
  <inkml:trace contextRef="#ctx0" brushRef="#br0" timeOffset="90992.65">20193 6625 0,'0'-42'32,"0"63"-32,0 0 15,0 22-15,0-22 0,0 21 16,0 0-16,0-20 0,0 41 0,0-21 15,0 1-15,0 20 0,0 1 16,-21-22-16,21 22 0,-21-1 16,-1 1-16,22-1 0,-21-21 0,21 22 15,0-22-15,-21 1 0,21-1 16,-21-21-16,21 21 0,0-20 0,0-1 16,0 0-16,0 0 15,0-42 1,0 0-16,0 0 15,21-1-15,-21-20 16</inkml:trace>
  <inkml:trace contextRef="#ctx0" brushRef="#br0" timeOffset="92449.27">20299 6604 0,'21'0'47,"0"0"-47,0 0 15,0 0-15,1 0 0,20 0 16,0 21-16,1-21 0,-1 0 0,21 0 16,1 0-16,-1 0 0,1 0 0,21 0 15,-1 0-15,1 0 0,0 0 16,20 0-16,1 0 0,21 0 0,0 0 16,-21 0-16,21 0 0,0 0 15,0-21-15,21 21 0,0 0 0,-21 0 16,22-21-16,-22 21 0,0 0 15,-22 0-15,22-21 0,-21 21 16,0 0-16,0 0 0,0 0 0,0 0 16,-22 0-16,22 0 0,-42 0 15,20 0-15,1 0 0,-22 0 0,1 0 16,-1 0-16,1 0 0,-22 0 16,22-21-16,-22 21 0,0 0 0,1 0 15,-1 0-15,-21 0 0,22 0 16,-22 0-16,0 0 0,0 0 15,0 0-15,-21 21 47,0 0-47,0 0 16,0 0-16,0 0 0,0 1 16,0-1-16,0 0 0,0 21 15,0-21-15,0 1 0,0 20 0,0-21 16,0 21-16,0-20 0,0 20 0,-21-21 15,0 21-15,21 1 0,-21-1 16,0 0-16,21 1 0,-22 20 0,1-20 16,21-1-16,0 0 0,-21 1 15,0-1-15,21 0 0,-21-21 0,21 22 16,0-22-16,0 0 0,-21 0 0,21 0 16,-22 1-16,22-1 0,0 0 15,-21-21-15,0 0 16,0 0-16,0 0 0,0 0 15,-1 0-15,1 0 0,-21 0 16,21 0-16,-22 0 0,1 0 0,0 0 16,-1 0-16,-20-21 0,-1 21 0,-20-21 15,20 21-15,-20 0 0,-1-22 16,21 22-16,-20 0 0,-1 0 0,0 0 16,1-21-16,-1 21 0,0 0 0,1 0 15,-1 0-15,0 0 0,1 0 16,-22 0-16,21 0 0,1 0 0,-1 0 15,-21 0-15,21 0 0,1 0 16,-1 0-16,0 0 0,1 0 16,-1 0-16,0 0 0,22 0 0,-1 0 15,1 0-15,-1 0 0,1 0 16,-1 0-16,22 0 0,-21 0 0,20 0 16,1 0-16,-22 0 0,22 0 0,0 0 15,-22 0-15,22 0 0,0 0 16,-1 0-16,1 0 0,0 0 0,20 0 15,-20 0-15,21 0 0,0 0 16,0 0-16,-1 0 0,1 0 16,0 0-16,0 0 0,0 0 15,0 0 1,-1 0-16,1 0 0,0 0 16,0 0-16,0 0 0,0 0 15,-1 0-15,1 0 16,0 0-16,0 0 0,0 0 15,0 0-15,-1 0 16,22-21-16,-21 21 0,0 0 16,0 0-16,0 0 15,0 0 1,21-21-16,-22 21 31,1 0-15,0 0-1,0 0 1,0 0 0,0 0-1,-1 0 1</inkml:trace>
  <inkml:trace contextRef="#ctx0" brushRef="#br1" timeOffset="102996.53">3069 4911 0,'0'21'16,"0"0"0,0 0-1,0 0 1,0 1-1,21-22 1,0 0 0,1 0-16,-1 0 15,0-22-15,0 22 0,0-21 16,0 21-16,1-21 0,-1 0 16,0 0-16,0 0 0,0-1 0,0 1 15,1 0-15,-1 0 0,-21 0 16,21 0-16,-21-1 0,0 1 15,0 0-15,0 0 16,0 0-16,0 0 0,0-1 16,0 1-1,-21 21 1,0 21 0,21 1-16,-22-1 15,22 0-15,-21 0 0,0 0 16,21 22-16,0-22 0,0 21 15,-21 0-15,21 22 0,0-22 16,-21 1-16,21 20 0,0 1 0,0-22 16,0 21-16,0-20 0,-21 20 15,21-20-15,0 20 0,-22 1 0,22-1 16,0-21-16,0 22 0,-21-1 16,21-20-16,0 20 0,0-20 0,-21 20 15,21-21-15,0 1 0,0-1 0,0 0 16,0-20-16,0 20 0,0-21 15,0 21-15,21-20 0,-21-1 0,21 0 16,-21 0-16,22-21 0,-1 0 16,0 0-16,0 0 15,0 0-15,0-21 16,1 0-16,-1 0 0,0-1 0,0 1 16,0 0-16,0-21 0,1 21 0,-1-22 15,0 1-15,0 21 0,-21-22 16,0 1-16,0 0 0,0-1 0,0 1 15,0 0-15,0-1 0,-42 1 16,21 0-16,-1 21 0,1-22 0,-21 22 16,21 0-16,-22 0 0,22 21 15,0-21-15,-21 21 0,21-22 0,-1 22 16,1 0-16,0 0 0,0 0 16,21-21 30,21 21-46,0 0 0,0-21 0,1 21 16,-1-21-16,0 21 0,21-21 16,-21 0-16,22 21 0,-22-22 0,21 1 15,-21 0-15,22 0 0,-22 0 16,0 0-16,0-1 0,0 1 0,1 0 16,-22 0-16,21 21 0,-21-21 15,0 0-15,0-1 16,21 22-16,-21 22 31,0-1-31,0 0 0,0 0 16,0 0-16,0 0 0,0 1 15,0-1-15,0 0 0,0 0 0,0 0 16,0 0-16,0 1 0,0-1 16,0 0-16,0 0 0,0 0 15,0-42 16,0 0-15</inkml:trace>
  <inkml:trace contextRef="#ctx0" brushRef="#br1" timeOffset="103240.39">3641 4995 0,'-22'0'31,"1"0"-15,21 22 15,0-1-16</inkml:trace>
  <inkml:trace contextRef="#ctx0" brushRef="#br1" timeOffset="103792.08">3873 5144 0,'0'0'0,"0"21"15,-21 0-15,21 0 16,0 0-16,0 0 0,0 1 16,0-1-16,0 0 0,0 0 15,0 0-15,0 0 0,0 1 16,0-1-16,0 0 0,0 0 15,0 0-15,0 0 16,0-42 31,0 0-31,0 0-16,0 0 0,0 0 15,0-1-15,0 1 0,0 0 0,0 0 16,0 0-16,0-22 0,0 22 15,21 0-15,-21 0 0,22 0 0,20 21 16,-21-21-16,0-1 0,0 22 16,22 0-16,-22 0 0,21 0 0,-21 0 15,22 0-15,-22 0 0,21 22 16,-21-1-16,1 0 0,-1 0 0,-21 0 16,0 0-16,21 1 0,-21-1 0,0 0 15,0 0-15,0 0 16,0 0-16,-21 1 0,21-1 0,-21 0 15,-1-21-15,1 21 0,21 0 16,-21 0-16,0-21 16</inkml:trace>
  <inkml:trace contextRef="#ctx0" brushRef="#br1" timeOffset="104435.83">4847 5101 0,'0'0'0,"-21"0"0,0 0 16,0 0-16,-1 0 0,1 21 16,-21 1-16,21-22 0,-22 21 15,22 0-15,-21 21 0,21-21 16,-22 1-16,22-1 0,-21 0 0,21 21 16,0-21-16,-1 1 0,1-1 0,21 0 15,-21 0-15,21 0 0,0 0 16,0 1-16,0-1 0,21 0 15,0-21-15,1 0 0,-1 0 16,0 0-16,0 0 0,21 0 0,-20 0 16,20 0-16,-21 0 0,21 0 15,1-21-15,-1 0 0,-21-1 0,22 1 16,-22 0-16,21 0 0,-21 0 0,0 0 16,1-22-16,-22 1 15,21 21-15,0-22 0,-21 1 0,0 0 16,0-1-16,0 1 0,21 0 0,-21-1 15,0-20-15,0 42 0,0-22 16,0 1-16,0 21 0,0 0 0,0 0 16,0-1-16,-21 22 31,21 43-31,0-22 0,0 21 16,0 1-16,0-1 0,-21 0 0,21 1 15,0-1-15,-21 21 0,21-20 0,0-1 16,0-21-16,0 22 0,0-1 15,-22-21-15,22 0 0,0 22 16,0-22-16,0 0 0,0 0 16,0 0-1,22-21-15,-1 0 0,0 0 16,0 0-16,0-21 16,0 21-16</inkml:trace>
  <inkml:trace contextRef="#ctx0" brushRef="#br1" timeOffset="105116.44">5419 5017 0,'21'0'31,"0"0"-15,0 0-16,0-22 0,0 22 15,1-21-15,20 21 0,-21-21 0,0 0 16,0 21-16,-21-21 0,22 0 16,-1-1-16,-21 1 15,0 0-15,0 0 0,0 0 16,0 0-16,-21 21 15,-1 0-15,1 0 0,-21 0 16,21 0-16,0 0 0,-22 0 0,22 21 16,0-21-16,-21 21 0,20 0 0,1 0 15,0 22-15,21-22 0,0 0 16,0 0-16,0 0 0,0 0 0,0 1 16,0-1-16,0 0 0,0 0 15,21 0-15,0 0 0,1 1 16,-1-22-16,0 0 0,0 0 15,0 21-15,0-21 0,1 0 16,-1 0-16,0 0 0,0 0 0,-42 0 47,0 0-47,0 0 16,-1 0-16,1 21 0,0-21 0,0 21 15,0 0-15,0-21 0,-1 21 16,1 1-16,0-1 0,0 0 0,0 0 15,0 0-15,21 0 0,0 1 0,-22-1 16,22 0-16,-21 0 0,21 0 16,0 0-16,0 1 0,0-1 15,0 0 1,21-21-16,1 0 0,-1 0 16,0 0-16,21 0 0,-21 0 0,22 0 15,-1-21-15,-21 0 0,22 21 16,-1-22-16,-21 1 0,21 21 0,-20-21 15,20 0-15,-21-21 0,21 20 0</inkml:trace>
  <inkml:trace contextRef="#ctx0" brushRef="#br1" timeOffset="105432.62">6054 4636 0,'0'0'0,"-22"0"16,22 21 0,-21 0-16,21 0 0,0 0 0,0 22 15,0-1-15,0 0 0,0 1 0,0-1 16,0 0-16,-21 1 0,21-1 16,0 0-16,-21 22 0,21-22 0,0 0 15,0-20-15,0 20 0,-21 0 16,21-21-16,-21 22 0,21-22 0,0 0 15,0 0-15,0 0 0,0 1 16,0-1 0,0-42-1,0-1 1,0 1-16,21 0 16</inkml:trace>
  <inkml:trace contextRef="#ctx0" brushRef="#br1" timeOffset="105884.35">6265 5334 0,'0'0'0,"0"21"31,21-21-15,1 0 0,-1-21-16,-21 0 0,21 21 15,21-21-15,-21 0 0,1 21 0,-22-22 16,21 1-16,0 0 0,-21 0 16,0 0-16,0 0 0,0-1 0,0 1 15,0 0-15,-21 21 16,0 0-16,-1 0 15,1 0-15,0 0 0,0 0 0,0 21 16,0 0-16,-1 1 0,22-1 16,-21 0-16,21 0 0,-21 0 15,21 0-15,0 22 0,0-22 0,0 0 16,0 0-16,0 0 0,0 1 16,0-1-16,0 0 0,0 0 15,21-21-15,0 0 0,1 0 16,-1 0-16,0 0 0,0 0 15,0 0-15,22 0 0,-22 0 0,0 0 16,0 0-16,21-21 0,-20 0 16</inkml:trace>
  <inkml:trace contextRef="#ctx0" brushRef="#br1" timeOffset="106644.96">6858 5059 0,'0'21'16,"0"0"-16,0 0 0,0 1 16,-21-1-16,21 0 0,0 0 15,-21 0-15,21 0 0,0 1 16,-22-1-16,22 0 0,0 0 0,0 0 16,0 0-16,0 1 15,-21-1-15,21 0 0,-21 0 16,21-42 31,0 0-47,0 0 0,0-1 15,0 1-15,0 0 0,0 0 16,0 0-16,0-22 0,0 22 16,21 0-16,0 0 0,-21-21 0,22 20 15,-1 1-15,0 0 0,0 21 0,0-21 16,0 0-16,1 21 0,-1 0 15,0 0-15,0 0 0,0 0 16,0 0-16,1 21 0,-1 0 16,-21 0-16,0 0 0,21 1 0,0-1 15,-21 0-15,21 0 0,-21 0 16,0 0-16,0 1 0,21-1 0,-21 0 16,0 0-16,0 0 0,0 0 15,0 1-15,0-1 31,-21-21-31,0 0 16,0 0 0,21-21-16,0-1 0,0 1 15,0 0-15,0 0 0,0 0 16,0 0-16,0-1 0,0 1 16,21 0-16,0 0 0,0-21 0,1 20 15,-1 1-15,0 0 0,0 21 16,0-21-16,0 0 0,22 21 0,-22 0 15,0 0-15,0 0 0,22 0 0,-22 0 16,0 0-16,0 21 0,0 0 16,0-21-16,-21 42 0,0-20 15,0-1-15,0 0 0,0 0 0,0 0 16,0 22-16,-21-22 0,21 0 16,-21 0-16,0-21 0,21 21 0,-21 0 15,21 1-15,-21-22 0,21 21 0,0-42 47,21 21-31,0-22-16,0 1 0</inkml:trace>
  <inkml:trace contextRef="#ctx0" brushRef="#br1" timeOffset="107075.71">7747 5186 0,'21'0'31,"0"0"-31,0 0 0,1 0 16,20 0-16,-21-21 15,0 21-15,0-21 0,1-1 0,-1 22 16,0-21-16,0 0 0,0 21 15,-21-21-15,21 0 0,-21 0 16,0-1-16,-21 22 16,0 0-1,0 0-15,0 0 0,0 0 0,-22 0 16,22 22-16,0-1 0,-21 0 0,20 0 16,1 0-16,0 0 0,0 1 15,21-1-15,0 21 0,-21-21 0,21 0 16,0 1-16,0-1 0,0 0 0,0 0 15,0 0-15,21 0 16,0 1-16,0-22 0,0 0 0,1 21 16,-1-21-16,0 0 0,0 0 15,0 0-15,22 0 0,-22 0 16,0 0-16,21-21 0,-21-1 0,22 1 16,-22 21-16,0-21 0,0 0 15,22 0-15</inkml:trace>
  <inkml:trace contextRef="#ctx0" brushRef="#br1" timeOffset="107575.72">8340 4953 0,'0'21'31,"0"0"-31,0 1 0,0-1 16,0 0-16,-22 0 0,22 0 15,0 0-15,0 1 0,0-1 16,0 0-16,0 21 0,0-21 0,-21 1 15,21-1-15,0 0 16,0 0-16,0 0 0,0 0 16,-21 1-1,0-22 17,21-22-32,0 1 0,0 0 15,0 0-15,0 0 0,0 0 16,0-1-16,21 1 0,0 0 0,-21-21 15,21 21-15,1-22 0,-1 22 0,0-21 16,0 21-16,0-22 16,0 22-16,1 0 0,20 0 0,0 21 15,-21-21-15,22 21 0,-22 0 0,21 0 16,-21 0-16,1 21 0,-22 0 16,0 0-16,21 0 0,-21 0 0,0 22 15,0-22-15,0 21 0,0-21 16,0 1-16,0 20 0,0-21 0,-21 0 15,21 0-15,0 1 0,-22-1 0,22 0 16,-21-21-16,21 21 0,-21-21 16,21 21-16,0-42 47,21 0-47,0 0 15,1 0-15</inkml:trace>
  <inkml:trace contextRef="#ctx0" brushRef="#br1" timeOffset="107891.89">9123 4530 0,'0'0'0,"-21"21"47,21 0-47,-22 0 0,22 0 0,0 1 15,0-1-15,-21 21 0,0 0 16,21 1-16,-21-1 0,21 0 0,-21 1 16,0-1-16,-1 0 0,22 1 0,-21-1 15,0-21-15,21 22 0,0-22 16,0 21-16,-21-21 0,21 0 0,0 1 16,0-1-16,0 0 0,21-21 15,0 0 1,0 0-16,1 0 15,-1 0-15,0 0 0,0 0 0,0-21 16,0 21-16,1-21 0,-1-1 16,0 1-16,0 0 0</inkml:trace>
  <inkml:trace contextRef="#ctx0" brushRef="#br1" timeOffset="108172.73">8975 4826 0,'21'0'31,"0"0"-31,21 0 0,-21 0 0,22 0 16,-22 0-16,21 0 0,1 0 15,-22 0-15,21-21 0,0 21 0,-20 0 16,20 0-16,-21 0 0,0 0 15,0 0-15,1 0 0,-1-21 0,-42 21 47,-1 0-31,1 0-16</inkml:trace>
  <inkml:trace contextRef="#ctx0" brushRef="#br1" timeOffset="109444.3">3810 6710 0,'0'0'0,"0"21"16,21-21-16,0 0 15,0 0-15,1 0 16,-1-21-16,0 21 0,0-21 16,0 0-16,0-1 0,1 1 15,-1 0-15,0 0 0,0 0 0,0-22 16,0 22-16,-21-21 0,0 21 15,22-22-15,-22 22 0,0 0 16,0-21-16,0 21 0,0-1 0,0 1 16,0 0-16,0 0 0,0 0 0,0 0 15,-22 42 17,1 0-17,0 0-15,21 21 0,-21-20 16,21 20-16,0-21 0,-21 21 15,0 22-15,21-22 0,-22 1 16,22 20-16,-21-21 0,21 22 0,0-22 16,0 22-16,0-1 0,0-20 0,0 20 15,0 1-15,0-1 0,-21 1 16,21-1-16,0 22 0,0-22 0,0 1 16,0-1-16,0-20 0,-21 20 0,21-21 15,0 1-15,0-1 0,0-21 16,0 0-16,0 1 0,21-1 0,0 0 15,0-21-15,1 0 0,20 0 16,-21-21-16,0 21 0,0-21 16,22-1-16,-22 1 0,0 0 15,21-21-15,-20 21 0,-1-1 0,0-20 16,0 21-16,0-21 0,-21-1 16,0 22-16,0-21 0,0-1 0,0 1 15,-21 0-15,-21-1 0,21 1 0,-22 0 16,22-1-16,-21 1 0,-1 0 15,1 21-15,0-22 0,-1 22 0,1 0 16,0 21-16,-1-21 0,1 21 0,21-21 16,-21 21-16,20 0 0,1 0 15,42 0 17,1 0-32,-1 0 15,21-22-15,-21 22 0,0-21 0,22 21 16,-22-21-16,21 21 0,1-21 15,-22 0-15,21 0 0,-21-1 0,22 1 16,-22 0-16,21 21 0,-21-21 16,0 0-16,1 0 0,-1-1 0,-21 1 15,0 0-15,21 21 0,-42 21 47,21 0-31,0 1-16,0-1 0,-21 0 15,21 0-15,0 0 0,0 0 16,0 1-16,0-1 16,0 0-16,-22-21 0,22 21 15,0-42 17</inkml:trace>
  <inkml:trace contextRef="#ctx0" brushRef="#br1" timeOffset="109636.19">4339 6371 0,'0'-21'31,"0"42"-15,0 0-1,21-21 1,-21 22-16,0-1 0,21-21 16</inkml:trace>
  <inkml:trace contextRef="#ctx0" brushRef="#br1" timeOffset="110156.89">4593 6583 0,'0'21'0,"0"0"16,0 0-16,0 1 0,0-1 15,0 0-15,0 0 16,0 0-16,0 0 0,0 1 16,0-1-16,0 0 0,0 0 15,0 0-15,0 0 16,0 1-1,0-44 17,0 1-17,-21 0-15,21 0 0,0 0 16,0-22-16,0 22 0,0 0 16,21 0-16,0-21 0,0 20 0,1-20 15,-1 21-15,0 0 0,21 0 16,-21-1-16,22 1 0,-1 21 0,-21 0 15,22 0-15,-1 0 0,0 0 0,-21 0 16,22 0-16,-22 21 0,0 1 16,0-1-16,0 0 0,1 0 15,-22 21-15,0-20 0,0-1 0,0 0 16,0 21-16,0-21 0,0 1 16,-22-1-16,22 0 0,-21 0 0,0 0 15,0 0-15,0 1 16,0-22-16,42 0 47,0-22-47,-21 1 15,21 21-15</inkml:trace>
  <inkml:trace contextRef="#ctx0" brushRef="#br1" timeOffset="110728.56">5757 6519 0,'0'0'16,"-21"-21"-16,0 21 0,0-21 0,0 21 16,-1 0-16,1 0 0,0 0 15,0 0-15,0 0 0,0 0 0,-22 0 16,22 0-16,0 21 0,-21 0 15,20 1-15,1-1 0,-21 21 16,42-21-16,-21 22 0,0-22 0,21 21 16,-22-21-16,22 22 0,0-22 15,0 0-15,0 21 0,0-21 0,0 1 16,0-1-16,22 0 0,-1-21 16,0 0-16,0 0 0,0 0 15,0 0-15,1 0 0,-1 0 0,21-21 16,-21 0-16,22-1 0,-22 1 0,21 0 15,-21 0-15,22-21 0,-22 20 16,0-20-16,21 0 0,-21-1 0,1 1 16,-1-21-16,0 20 0,-21 1 0,21-22 15,-21 22-15,0 21 16,0-21-16,0 20 0,0-20 0,0 21 16,0 0-16,0 42 31,-21 0-31,21 0 0,-21 22 15,21-22-15,0 21 0,0 0 16,0 1-16,0-1 0,0 22 0,0-22 16,0 0-16,0 1 0,0-22 0,0 21 15,0-21-15,0 22 0,0-22 16,0 0-16,0 0 0,0 0 16,21-21-1,0 0 1,0 0-16,0-21 0,-21 0 0,22 0 15</inkml:trace>
  <inkml:trace contextRef="#ctx0" brushRef="#br1" timeOffset="111340.25">6265 6350 0,'0'21'16,"21"-21"15,1 0-31,-1 0 16,0 0-16,0 0 0,0-21 0,22 21 16,-22-21-16,0 0 0,0 21 15,0-21-15,0 21 0,1-22 0,-1 22 16,-21-21-16,0 0 0,0 0 15,-21 21 1,-1 0-16,1 0 0,0 0 16,0 0-16,-21 0 0,20 0 0,1 21 15,-21-21-15,21 21 0,0 0 16,-1 1-16,1-1 0,21 0 0,0 0 16,0 0-16,0 0 0,0 1 15,0-1-15,0 0 0,0 0 0,0 0 16,21-21-16,1 21 0,-1-21 15,0 0-15,0 0 16,0 0-16,0 0 0,1 0 0,-1 0 16,-42 0 15,-1 0-15,1 22-16,0-22 15,0 21-15,0 0 0,0-21 16,-1 21-16,1 0 0,0 0 0,0 1 15,0-1-15,0 21 0,-1-21 0,22 0 16,0 1-16,0-1 0,0 0 16,0 0-16,0 0 0,0 0 15,22-21-15,-1 22 0,0-22 16,0 0-16,21 0 0,-20 0 16,-1 0-16,21 0 0,-21 0 0,22-22 15,-22 1-15,21 21 0,-21-21 0,22 0 16</inkml:trace>
  <inkml:trace contextRef="#ctx0" brushRef="#br1" timeOffset="111621.09">6964 6054 0,'-21'84'31,"21"-62"-31,0-1 16,0 21-16,-22-21 0,22 22 16,-21-1-16,21 0 0,0 1 0,0 20 15,-21-21-15,0 1 0,21-1 0,-21 0 16,21 1-16,0-22 0,0 21 16,-21-21-16,21 1 0,-22 20 0,22-21 15,0 0-15,0 0 16,22-21-1,-1 0-15,0-21 16</inkml:trace>
  <inkml:trace contextRef="#ctx0" brushRef="#br1" timeOffset="112027.85">7027 6625 0,'0'0'16,"0"21"-16,0 1 16,21-22-1,1 0-15,-1 0 0,0 0 16,0 0-16,0 0 0,0 0 16,1-22-16,-1 1 0,0 21 0,0-21 15,0 0-15,-21 0 0,0 0 16,21 21-16,-21-22 15,0 1-15,-21 21 16,0 0-16,0 0 0,0 0 16,0 0-16,-1 0 0,1 0 15,0 21-15,0 1 0,0-1 0,0-21 16,21 42-16,-22-21 0,22 0 0,-21 1 16,21-1-16,0 0 0,0 0 15,0 0-15,0 0 0,0 1 0,0-1 16,0 0-16,21 0 0,1-21 15,-1 0-15,0 21 0,0-21 16,0 0-16,22 0 0,-22 0 0,0 0 16,21 0-16,-21-21 0,22 0 15,-22 0-15</inkml:trace>
  <inkml:trace contextRef="#ctx0" brushRef="#br1" timeOffset="112768.43">7556 6477 0,'0'0'0,"0"21"0,0 0 0,0 1 16,0-1-16,0 21 0,0-21 0,0 0 16,0 1-16,0-1 15,0 0-15,0 0 0,-21 0 0,21 0 16,0 1-16,0-1 15,-21-21-15,21-21 47,0-1-47,0 1 16,0 0-16,0 0 0,0 0 0,0 0 16,0-1-16,0 1 0,0-21 15,0 21-15,0 0 0,0-1 0,21-20 16,0 21-16,1 21 0,-1-21 0,0 0 15,0 21-15,0-22 16,0 22-16,1 0 0,-1 0 16,0 0-16,0 0 0,0 22 0,0-1 15,-21 0-15,22 0 0,-1 0 16,-21 0-16,0 1 0,0-1 0,0 0 16,0 21-16,0-21 0,0 1 0,0-1 15,0 0-15,0 0 0,0 0 16,0 0-16,0 1 0,0-1 15,0-42 32,0-1-31,0 1-16,0 0 0,0 0 16,0 0-16,21 0 0,-21-22 0,21 22 15,0-21-15,0 21 0,1-22 0,20 22 16,-21-21-16,0 21 0,22-1 15,-22 1-15,21 21 0,-21 0 0,0 0 16,1 0-16,-1 0 0,0 0 0,0 21 16,0 1-16,-21-1 0,0 21 15,0-21-15,0 0 0,0 22 0,0-22 16,0 0-16,0 21 0,0-20 0,-21-1 16,0 0-16,21 0 0,0 0 15,-21-21-15,0 21 0,-1-21 16,22 22-16,0-44 31,0 1-15,22 0-16</inkml:trace>
  <inkml:trace contextRef="#ctx0" brushRef="#br1" timeOffset="113223.68">8361 6498 0,'0'0'0,"0"21"16,0 1 0,0-1-1,21-21-15,0 0 16,0 0-16,0 0 0,1 0 15,-1 0-15,0 0 0,21-21 0,-21 21 16,1-22-16,-1 22 0,0-21 0,-21 0 16,21 21-16,-21-21 0,0 0 15,0 0-15,0-1 0,0 1 16,-21 0-16,0 21 16,0 0-16,-1 0 15,1 0-15,0 0 0,0 0 0,-21 0 16,20 21-16,1 0 0,0 1 0,21-1 15,-21 0-15,21 0 0,-21 0 16,21 22-16,0-22 0,0 0 0,0 0 16,0 21-16,0-20 0,0-1 0,21 0 15,0-21-15,-21 21 0,21 0 16,0-21-16,1 21 0,-1-21 0,21 0 16,-21 0-16,0 0 0,1 0 15,20 0-15,-21 0 0,0 0 16,22-21-16,-22 0 0,0 21 0</inkml:trace>
  <inkml:trace contextRef="#ctx0" brushRef="#br1" timeOffset="113743.89">8996 6329 0,'-43'21'16,"22"0"-16,21 0 15,0 1-15,0-1 0,-21 0 16,21 21-16,0-21 0,-21 1 16,21-1-16,0 0 0,0 0 0,0 0 15,0 0-15,0 1 0,-21-1 0,21 0 16,0 0-16,-21-21 16,21-21 30,0 0-46,0 0 0,0-1 16,0 1-16,0-21 0,0 21 0,21 0 16,0-22-16,-21 22 15,21 0-15,0-21 0,0 20 0,1 1 16,-1 0-16,21 0 0,-21 0 0,22 0 16,-22-1-16,21 22 0,-21 0 15,22 0-15,-22 0 0,21 0 0,-21 0 16,0 22-16,1-22 0,-22 42 0,0-21 15,0 0-15,0 22 0,0-22 16,0 21-16,0 0 0,0-20 0,-22 20 16,22-21-16,0 21 0,-21-20 0,0-1 15,21 0-15,-21 0 0,21 0 0,0 0 16,-21-21 0,21-21 15,21 0-16,-21 0-15,21 0 0,-21 0 16</inkml:trace>
  <inkml:trace contextRef="#ctx0" brushRef="#br1" timeOffset="114029.08">9652 5990 0,'-42'0'16,"42"21"0,0 1-16,-22-1 15,22 0-15,0 21 0,-21-21 0,21 22 16,0-22-16,0 21 0,-21 1 0,21-22 16,0 21-16,-21 0 0,21 1 0,0-22 15,0 21-15,-21-21 0,21 22 16,0-22-16,0 0 0,0 0 0,0 0 15,0 1-15,0-1 0</inkml:trace>
  <inkml:trace contextRef="#ctx0" brushRef="#br1" timeOffset="114524.5">9991 6350 0,'0'-21'0,"0"0"15,-22 21-15,1 0 16,0 0 0,0 0-16,0 0 0,0 0 15,-1 0-15,1 21 0,0 0 0,0-21 16,0 21-16,21 0 0,-21 1 15,21-1-15,-22 0 0,22 0 0,-21-21 16,21 21-16,0 0 0,0 1 16,0-1-1,21-21-15,1 0 0,-1 0 0,0 0 16,-21 21-16,21-21 0,0 0 0,0 0 16,1 0-16,-1 0 0,0 0 0,0 21 15,0-21-15,0 0 0,1 0 16,-1 21-16,-21 0 15,21-21-15,-21 22 16,0-1 0,-21 0-1,0-21-15,-1 0 16,1 0-16,0 0 0,0 0 16,0 0-16,0 0 0,-22 0 0,22 0 15,0 0-15,0 0 0,0 0 16,-1 0-16,22-21 31,0 0-15,22 21-16,-1-22 15</inkml:trace>
  <inkml:trace contextRef="#ctx0" brushRef="#br1" timeOffset="114916.3">9356 6054 0,'0'0'0,"-22"0"0,1 0 0,21-21 31,21 21-15,1 0-16,-1 0 0,0 0 0,21 0 16,1 0-16,-1 0 0,0 0 15,1 0-15,20 0 0,-21 0 0,1 0 16,20 0-16,-20 0 0,-1 0 0,-21 0 16,21 0-16,-20 0 0,-1 0 15,0 0-15,0 0 0,0 0 16,-21 21 46</inkml:trace>
  <inkml:trace contextRef="#ctx0" brushRef="#br1" timeOffset="154500.76">11409 5165 0,'0'-21'16,"21"-1"15,0 22-31,-21-21 0,21 21 0,0-21 16,1 0-16,-1 0 16,0 21-16,-21-21 0,21-1 15,-21 1-15,0 0 0,0 0 16,0 0-1,-21 21-15,0 0 0,0 0 16,-1 0-16,-20 0 0,21 0 16,0 0-16,-22 0 0,1 21 0,21 0 15,-21 0-15,20-21 0,1 21 16,-21 1-16,21-1 0,0 0 0,-1 0 16,1-21-16,21 21 0,0 0 15,-21 1-15,21-1 0,0 0 16,0 0-16,0 0 15,21 0-15,0-21 16,1 0-16,-1 22 0,0-22 16,21 21-16,-21-21 0,22 0 0,-1 21 15,0-21-15,-20 21 0,20-21 0,-21 21 16,21 0-16,-20-21 0,-1 22 16,0-22-16,-21 21 0,0 0 15,0 0-15,-21 0 16,0-21-16,-22 0 0,22 0 0,-21 21 15,-1 1-15,22-22 0,-21 0 16,0 0-16,-1 0 0,22 0 16,-21 0-16,21 0 0,-22 0 0,22 0 15,0 0-15,0 0 0,21-22 0,-21 22 16,-1-21-16,1 21 16,21-21-16,0 0 15,21 21 1,1 0-1,-22-21-15,21 21 0,0 0 0,0-21 16</inkml:trace>
  <inkml:trace contextRef="#ctx0" brushRef="#br1" timeOffset="154901.53">11642 5398 0,'21'0'0,"-42"0"0,63 0 16,-21 0-16,0 0 15,0 0-15,1 0 16,-1 0-16,0 0 0,0-22 0,0 1 16,0 21-16,1 0 0,-22-21 15,21 21-15,0 0 0,-21-21 16,0 0-16,0 0 15,-21 21 1,0 0-16,-1 0 16,1 0-16,0 0 0,0 0 0,0 0 15,0 21-15,-1 0 0,1 0 16,0-21-16,0 21 0,0 0 0,0 1 16,21-1-16,-22 0 0,22 0 15,0 0-15,0 0 0,0 1 16,0-1-16,0 0 0,22-21 15,-1 0 1,-21 21-16,21-21 0,0 0 0,0 0 16,0 0-16,1 0 0,-1 0 0,21 0 15</inkml:trace>
  <inkml:trace contextRef="#ctx0" brushRef="#br1" timeOffset="155416.29">12446 5249 0,'-21'0'0,"-43"0"16,43 0 0,0 0-16,0 0 0,0 22 0,-1-1 15,22 0-15,-21 0 0,0 0 0,0 0 16,0 1-16,21-1 0,-21 0 15,21 0-15,-22 0 0,22 0 0,0 1 16,0-1-16,0 0 0,0 0 16,0 0-16,22-21 15,-1 0-15,21 0 16,-21 0-16,0 0 0,1 0 16,20-21-16,-21 0 0,0 0 0,0 21 15,1-21-15,-1-1 0,0 1 16,0 0-16,-21 0 0,0 0 15,0 0-15,0-1 0,0 1 0,0 0 16,0 0-16,0 42 31,0 0-15,0 0-16,0 1 0,-21-1 0,21 0 16,-21 0-16,21 0 0,-21 22 15,21-22-15,0 0 0,0 0 16,0 0-16,0 0 0,0 1 15,21-22 1,0 0-16,0 0 0,0 0 16,0 0-16,1 0 15,-1-22-15,0 22 0,0-21 16</inkml:trace>
  <inkml:trace contextRef="#ctx0" brushRef="#br1" timeOffset="155812.07">12700 5355 0,'0'0'0,"0"-21"16,0 0-1,21 21-15,0 0 16,-21-21-16,21 21 16,1 0-16,-1 0 0,0 0 0,0 0 15,0 21-15,22-21 0,-22 21 0,0 0 16,0 0-16,-21 1 0,21-1 15,0 0-15,-21 0 0,0 0 0,0 0 16,0 1-16,0 20 0,0-21 0,0 0 16,0 0-16,-21-21 0,0 22 15,21-1-15,-21-21 0,0 21 16,0-21 0,21-21-1,0 0-15,0-1 16,0 1-16,0 0 15,21 0-15,-21 0 0,21 0 0,0-1 16,-21 1-16,21 21 0,-21-21 0,21 0 16,1 21-16,-1-21 0,0 21 15,0 0-15,0 0 0,0-21 16,1 21-16,-1 0 0,0 0 0,0 0 16</inkml:trace>
  <inkml:trace contextRef="#ctx0" brushRef="#br1" timeOffset="156127.45">13631 5271 0,'0'0'0,"0"-22"0,-21 22 31,0 0-31,0 0 0,0 22 15,-1-1-15,1 0 0,0 0 16,0 0-16,0 0 0,0 1 16,-1-1-16,1 0 0,21 0 0,0 21 15,-21-20-15,21-1 0,0 0 16,0 0-16,0 0 0,0 0 16,0 1-16,21-22 0,-21 21 0,21-21 15,1 0-15,-1 0 0,0 0 0,0 0 16,21 0-16,-20 0 0,-1 0 15,21 0-15,-21-21 0,0-1 0,22 1 16,-22 0-16,0-21 0</inkml:trace>
  <inkml:trace contextRef="#ctx0" brushRef="#br1" timeOffset="156602.17">13991 4932 0,'0'0'0,"-21"0"15,0 0 1,21 21-16,0 0 0,0 0 0,0 1 16,0 20-16,0-21 0,0 21 15,0-20-15,-21 20 0,21 0 0,0-21 16,0 22-16,0-22 0,-22 21 16,22-21-16,0 22 0,0-22 0,0 0 15,0 0-15,-21 0 0,21 1 0,0-1 16,0 0-16,-21-21 0,21 21 15,0-42 17,0 0-17,0 0-15,0-1 0,0 1 16,0-21-16,21 21 0,0 0 0,1-1 16,-22-20-16,42 21 0,-21 0 15,0 0-15,22-1 0,-22 1 0,21 0 16,0 0-16,1 21 0,-22 0 15,21 0-15,1 0 0,-1 21 0,-21 0 16,0 0-16,0 1 0,1-1 0,-1 0 16,-21 0-16,0 21 15,0-20-15,0-1 0,0 0 0,-21 0 0,-1 0 16,1 0-16,0 1 0,0-1 16,0 0-16,0 0 15,-1-21-15,1 0 0</inkml:trace>
  <inkml:trace contextRef="#ctx0" brushRef="#br1" timeOffset="157415.35">15134 5271 0,'-21'0'16,"42"0"-16,-21-22 47,21 22-47,0 0 0,1-21 15,20 21-15,0 0 0,1-21 0,-1 0 16,0 21-16,-21-21 0,22 0 0,-1 21 16,-21-22-16,0 1 0,1 0 15,-1 0-15,-21 0 0,0 0 16,-43-1 0,22 22-16,0 0 0,-21 0 15,-1 0-15,22 0 0,-21 0 0,0 0 16,-1 0-16,22 22 0,-21-1 15,21 0-15,-22 0 0,22 0 0,0 0 16,21 1-16,0-1 0,0 0 16,0 0-16,0 0 0,0 0 0,21 1 15,0-1-15,22 0 0,-22-21 16,0 21-16,21-21 0,1 0 16,-22 21-16,21-21 0,-21 0 0,0 0 15,1 0-15,-1 0 0,0 0 16,-42 0 15,-22 0-31,22 0 0,0 0 0,-21 0 16,-1 0-16,1 0 0,0 0 15,-1 0-15,22 21 0,-21 1 0,21-1 16,-22-21-16,22 21 0,0 0 0,0 0 16,21 22-16,0-22 0,-21 0 15,21 0-15,0 0 0,0 0 0,0 1 16,0-1-16,21-21 0,0 21 15,0-21-15,0 0 0,1 21 0,20-21 16,0 0-16,1 0 0,-1 0 16,0-21-16,22 21 0,-22-21 15,0 0-15,22-1 0,-22-20 0</inkml:trace>
  <inkml:trace contextRef="#ctx0" brushRef="#br1" timeOffset="157716.35">15981 4826 0,'-43'21'16,"43"22"-16,-21-22 0,21 21 16,-21 0-16,21 1 0,-21-1 0,0 0 15,21 1-15,-21 20 0,21-20 16,-22-1-16,1 0 0,21 1 0,-21-22 15,21 21-15,-21 0 0,0 1 0,21-22 16,0 21-16,0-21 0,0 1 16,0-1-16,0 0 0,0 0 15,21-21 17,0 0-32,0-21 0,-21 0 0,0 0 15,21-1-15,1 1 16,-22 0-16</inkml:trace>
  <inkml:trace contextRef="#ctx0" brushRef="#br1" timeOffset="158072.16">15875 5461 0,'0'21'16,"21"-21"15,0 0-31,0 0 16,1 0-16,-1 0 0,0 0 15,0 0-15,0 0 0,0-21 16,1 21-16,-1-21 0,-21 0 31,-21 21-15,-1 0-16,1 0 0,0 0 16,0 0-16,0 21 0,0-21 0,-1 21 15,1 0-15,0-21 0,0 21 0,21 1 16,0-1-16,-21 0 0,21 0 15,0 0-15,0 0 0,0 1 0,0-1 16,0 0-16,21-21 0,-21 21 16,21-21-16,0 0 0,0 0 15,1 0-15,20 0 0,-21 0 0,0 0 16,22 0-16,-22 0 0,0-21 16,21 0-16,-21 0 0,1 21 15</inkml:trace>
  <inkml:trace contextRef="#ctx0" brushRef="#br1" timeOffset="158759.76">16341 5419 0,'-22'0'31,"22"21"-31,0 0 0,-21-21 16,21 21-16,0 0 0,0 1 15,0-1-15,-21 0 0,21 0 0,0 0 16,-21-21-16,21 21 0,0 1 15,0-1-15,0 0 0,0 0 16,-21-21 0,21 21-16,-21-42 31,21 0-31,0 0 16,0 0-16,0-1 0,0 1 15,0 0-15,0 0 0,0 0 16,0 0-16,0-1 0,0 1 0,0 0 15,21 21-15,0-21 0,0 21 16,0 0-16,22-21 0,-22 21 16,0 0-16,21 0 0,-21 0 0,1 0 15,-1 0-15,0 0 0,0 21 16,0 0-16,0-21 0,-21 21 0,0 0 16,0 1-16,0-1 0,0 0 0,0 0 15,0 0-15,0 0 0,0 1 16,-21-1-16,21 0 15,-21-21-15,0 0 16,21-21 15,0 0-15,0-1-16,0 1 0,0 0 16,0 0-16,21 0 0,0 0 0,0-1 15,1 1-15,20-21 16,-21 21-16,0 21 0,22 0 15,-22-21-15,0 21 0,0 0 0,0 0 16,0 0-16,1 21 16,-22 0-16,21 0 0,-21 0 0,0 0 15,0 1-15,0 20 0,0-21 16,0 0-16,-21 0 16,21 1-16,-22-1 0,22 0 15,-21-21-15,21 21 16,-21-21-16,21-21 31,21 0-15</inkml:trace>
  <inkml:trace contextRef="#ctx0" brushRef="#br1" timeOffset="159130.54">16933 5525 0,'0'21'16,"21"-21"15,1 0-31,-1 0 16,-21-21-16,21 21 0,0-22 0,0 22 16,-21-21-16,21 21 0,-21-21 0,22 21 15,-22-21-15,0 0 0,0 0 16,-22 21-1,1 0-15,0 0 16,0 0-16,0 21 0,21 0 16,-21-21-16,21 21 0,-22 0 0,22 0 15,-21 1-15,21-1 0,0 0 16,0 0-16,0 0 16,0 0-16,0 1 0,0-1 15,0 0 1,21-21-16,1 0 0,-1 0 15,0 0-15,21 0 0,-21-21 16,1 0-16,-1 21 0</inkml:trace>
  <inkml:trace contextRef="#ctx0" brushRef="#br1" timeOffset="159628.26">17357 5398 0,'-22'0'31,"22"21"-15,0 0-16,-21-21 0,21 21 0,-21 0 16,21 0-16,-21 1 0,21-1 15,0 0-15,0 0 0,0 0 16,-21 0-16,21 1 0,0-1 0,0 0 16,0 0-16,0 0 15,0-42 32,0 0-47,0 0 16,0 0-16,0-1 0,0 1 15,0 0-15,0 0 0,21-21 0,-21 20 16,21 1-16,0 0 0,0 0 0,1 0 16,-1 0-16,0-1 0,0 22 15,21-21-15,-20 0 0,20 21 0,-21 0 16,0 0-16,22 0 0,-22 0 0,0 0 15,0 21-15,0 0 0,0 1 16,-21-1-16,0 0 0,0 0 0,0 0 16,0 0-16,0 1 0,0-1 15,0 0-15,0 0 0,-21 0 16,21 0-16,-21 1 0,0-22 0,21 21 16,0 0-1,0-42 16,21 0-15,-21-1-16,21 1 0</inkml:trace>
  <inkml:trace contextRef="#ctx0" brushRef="#br1" timeOffset="159952.07">18119 4995 0,'-22'0'0,"1"22"16,21-1-16,-21 0 15,21 21-15,-21-21 0,0 22 0,21-22 16,-21 21-16,21-21 0,-22 22 16,1-1-16,0-21 0,21 22 0,0-22 15,-21 21-15,21-21 0,-21 22 0,21-22 16,0 0-16,0 21 15,0-21-15,0 1 0,0-1 0,0 0 16,0 0-16,21-21 16,0 0-16,0 0 15,0 0-15,1 0 0,-1 0 16,0-21-16,0 21 0,0-21 16,0 0-16,1-1 0,-22 1 15,21 0-15</inkml:trace>
  <inkml:trace contextRef="#ctx0" brushRef="#br1" timeOffset="160219.92">17907 5334 0,'0'0'15,"0"21"-15,21-21 16,0 0-16,0 0 0,1 0 0,-1 0 15,0 0-15,21 0 0,-21 0 0,1 0 16,20 0-16,-21 0 0,21 0 16,-20 0-16,20 0 0,-21 0 0,21 0 15,-20 0-15,-1 0 0,0 0 0,0 0 16,0 0-16,-42 0 31,0 0-31,0 0 16,0 0-16</inkml:trace>
  <inkml:trace contextRef="#ctx0" brushRef="#br1" timeOffset="161055.46">10689 6519 0,'0'0'0,"0"22"31,0-1-15,0 0-16,0 0 0,0 0 0,0 0 15,0 1-15,0-1 0,0 0 16,0 0-16,0 0 0,-21 0 0,21 1 15,-21-1-15,21 0 16,0-42 31,0 0-47</inkml:trace>
  <inkml:trace contextRef="#ctx0" brushRef="#br1" timeOffset="161260.01">10689 6329 0,'0'-21'31,"0"42"31,0 0-46,0 0-16,0 0 16</inkml:trace>
  <inkml:trace contextRef="#ctx0" brushRef="#br1" timeOffset="161797">10901 6604 0,'0'0'0,"0"21"0,0 0 16,21 1-16,-21-1 0,0 0 15,0 0-15,0 0 0,0 0 0,0 1 16,0-1-16,0 0 15,0 0 1,-21-21 15,21-21-15,0 0-16,0 0 16,0-1-16,0 1 0,0 0 0,0 0 15,0 0-15,0 0 0,0-1 16,21 1-16,0 0 0,0 0 0,22 0 15,-22 0-15,0-1 0,0 22 0,21 0 16,-20-21-16,-1 21 0,21 0 16,-21 0-16,0 0 0,1 21 0,-1 1 15,0-22-15,-21 21 0,0 21 0,0-21 16,0 0-16,0 1 0,0 20 16,0-21-16,0 0 0,0 0 0,0 1 15,-21-1-15,21 0 0,-21 0 16,21 0-16,-22 0 0,22 1 15,22-44 32,-1 1-47,-21 0 0,21 0 16,0 0-16</inkml:trace>
  <inkml:trace contextRef="#ctx0" brushRef="#br1" timeOffset="162140.12">12023 6223 0,'0'21'31,"0"0"-31,0 1 0,0-1 16,0 0-16,-22 0 0,22 21 16,-21 1-16,21-1 0,0 0 0,0 1 15,-21-22-15,0 21 0,21 1 0,-21-1 16,21 0-16,0-21 0,0 1 16,0 20-16,0-21 0,0 0 15,0 0-15,0 1 0,21-22 31,0 0-31,0 0 16,0 0-16,1-22 0,-1 1 16,-21 0-16</inkml:trace>
  <inkml:trace contextRef="#ctx0" brushRef="#br1" timeOffset="162348">11832 6604 0,'21'0'16,"0"0"-1,1 0-15,-1 0 0,0 0 0,0 0 16,0-21-16,0 21 0,1 0 0,-1 0 16,0 0-16,0 0 0,0-21 15,0 21-15,1 0 0,-1 0 0,0 0 16</inkml:trace>
  <inkml:trace contextRef="#ctx0" brushRef="#br1" timeOffset="162816.79">12255 6583 0,'0'-42'31,"0"20"-31,0 1 0,0 0 16,22 0-1,-1 21-15,0 0 0,0 0 16,0 0-16,0 0 16,-21 21-16,22 0 0,-1 0 15,0 1-15,0-1 0,-21 0 0,21 0 16,-21 0-16,21 22 0,-21-22 0,0 0 15,0 21-15,0-21 0,0 1 16,0-1-16,0 0 0,0 0 0,0 0 16,0 0-16,-21-21 0,0 0 15,21-21 17,0 0-17,0 0-15,0 0 0,0 0 16,0-22-16,0 22 0,0 0 15,0-21-15,21 20 0,-21 1 0,21 0 16,1 0-16,-22 0 0,21 0 0,0-1 16,0 22-1,0 0-15,0 0 16</inkml:trace>
  <inkml:trace contextRef="#ctx0" brushRef="#br1" timeOffset="163228.35">12679 6795 0,'0'0'0,"21"0"16,0 0-1,0 0-15,0-22 16,1 22-16,-1-21 0,0 0 0,0 21 15,0-21-15,0 0 0,1 0 0,-1 21 16,0-22-16,-21 1 0,0 0 16,0 0-16,0 0 0,0 0 15,-21 21 1,0 0 0,-1 0-16,1 0 0,0 0 0,0 21 15,0 0-15,0-21 0,21 21 0,-22 0 16,22 0-16,-21 1 0,21-1 15,0 0-15,0 21 0,0-21 0,0 1 16,0-1-16,0 0 0,0 0 16,0 0-16,0 0 15,21-21-15,1 0 0,-1 22 0,0-22 16,0 0-16,0 0 0,0 0 0,1 0 16,20 0-16,-21 0 0,0 0 15,22 0-15,-22 0 0,0-22 16,21 22-16,-21-21 0,1 0 0,-1 21 15</inkml:trace>
  <inkml:trace contextRef="#ctx0" brushRef="#br1" timeOffset="163616.14">13293 6731 0,'21'0'31,"0"0"-31,0 0 0,-21-21 16,21 21-16,0 0 0,1-21 16,-1 0-16,0-1 15,0 1-15,-21 0 16,0 0-16,0 0 0,0 0 16,-21 21-1,0 0-15,0 0 0,-1 0 0,1 0 16,0 0-16,0 21 0,0 0 0,-22 0 15,22 0-15,21 0 0,-21 22 16,0-22-16,21 0 0,-21 0 0,21 0 16,0 1-16,0-1 0,0 0 0,0 0 15,0 0-15,0 0 16,21-21-16,0 0 0,0 22 16,0-22-16,1 0 0,-1 0 0,0 0 15,0 0-15,21 0 0,-20 0 16,-1 0-16,21-22 0,-21 22 0,0-21 15,22 0-15,-22 0 0,0 0 0</inkml:trace>
  <inkml:trace contextRef="#ctx0" brushRef="#br1" timeOffset="164472.2">14245 6371 0,'21'0'32,"0"0"-32,1-21 0,-1 21 15,0 0-15,0 0 0,0-21 0,0 0 16,1 21-16,-1 0 0,0-21 0,0 21 15,-21-22-15,0 1 16,-21 21 0,0 0-16,0 0 0,-1 0 0,-20 0 15,21 0-15,-21 0 0,20 0 16,-20 0-16,0 0 0,21 0 0,-1 21 16,1 1-16,0-22 0,0 0 15,21 21-15,0 0 16,0 0-16,21 0 0,0-21 15,0 21-15,1 1 0,20-1 0,0 0 16,-21-21-16,22 21 0,-1 0 16,0 0-16,-20 1 0,20-1 0,0-21 15,-21 21-15,1 0 0,-1 0 0,0-21 16,-21 21-16,0 1 0,0-1 16,-21 0-16,0 0 0,-1-21 15,-20 21-15,0 0 0,21-21 0,-22 0 16,1 0-16,0 0 0,20 0 15,-20 0-15,0 0 0,21 0 16,-1 0-16,1 0 0,0 0 0,0-21 16,0 0-16,0 0 15,21 0-15,0 0 0,0-1 16,0 1-16,0 0 16,21 0-1,0 21-15,0-21 16,0 21-16,0 0 0</inkml:trace>
  <inkml:trace contextRef="#ctx0" brushRef="#br1" timeOffset="164796.03">14838 6117 0,'-43'0'31,"22"0"-15,21 21-16,0 1 0,-21-1 15,21 0-15,0 0 0,0 0 16,0 22-16,0-1 0,-21 0 16,21-21-16,-21 22 0,21-1 0,0 0 0,0 1 15,0-1-15,0 0 0,0 1 16,0-22-16,0 0 0,0 0 15,0 0-15,0 1 0,0-1 16,21-21-16,0 0 16,0 0-16,0 0 0,1-21 15,-1 21-15,-21-22 0,0 1 16</inkml:trace>
  <inkml:trace contextRef="#ctx0" brushRef="#br1" timeOffset="164991.91">14605 6498 0,'0'0'15,"21"0"17,0 0-32,0 0 0,1 0 15,-1 0-15,0 0 0,42 0 16,-41 0-16,-1-21 0,21 21 15,-21 0-15,0 0 0,1 0 0</inkml:trace>
  <inkml:trace contextRef="#ctx0" brushRef="#br1" timeOffset="165460.57">14986 6498 0,'0'0'0,"0"-21"0,-21 21 0,21-21 16,0 0-16,0 0 15,21 21 1,0 0-16,0 0 16,0 0-16,1 0 15,-1 0-15,0 21 0,0 0 16,0 0-16,-21 0 0,21 0 0,1 1 15,-1-1-15,-21 0 0,0 21 0,21-21 16,-21 1-16,0-1 0,21 0 16,-21 0-16,0 0 0,0 0 0,0 1 15,0-1-15,0 0 0,-21-21 0,21 21 16,-21-21-16,0 0 16,-1 0-1,22-21-15,0 0 16,0 0-16,0-1 0,0 1 15,0 0-15,0 0 0,0 0 16,0 0-16,0-22 0,22 22 0,-22 0 16,21 0-16,-21 0 0,21-1 15,0 1-15,0 21 16,0 0-16,-21-21 16,22 21-16,-1 0 0,0 0 0,0 0 15</inkml:trace>
  <inkml:trace contextRef="#ctx0" brushRef="#br1" timeOffset="165984.01">15579 6498 0,'0'0'0,"0"-21"16,0 42 15,-22-21-15,22 21-16,0 1 0,0-1 15,0 0-15,0 0 0,0 0 0,-21 0 16,21 1-16,0-1 0,0 0 0,0 0 16,0 0-16,0 0 0,0 1 15,0-1-15,0 0 16,0 0-16,21 0 15,1-21-15,-1 0 16,0 0-16,0 0 0,0 0 16,0 0-16,1-21 0,-1 21 0,-21-21 15,21 0-15,0 0 0,0-1 16,-21 1-16,0 0 0,21 0 0,1 0 16,-22-22-16,0 22 0,0 0 0,0 0 15,0-21-15,21 20 0,-21 1 16,0 0-16,0 42 47,0 0-47,0 1 0,0-1 15,0 0-15,-21 21 0,21-21 0,0 1 16,-22-1-16,22 0 0,0 0 16,0 0-16,0 0 0,0 1 15,0-1-15,22-21 16,-1 0-16,0 0 15</inkml:trace>
  <inkml:trace contextRef="#ctx0" brushRef="#br1" timeOffset="166304.45">16214 6519 0,'0'0'0,"0"-21"0,-22 0 15,1 0 1,0 21-16,0 0 16,0 21-16,0 0 0,21 0 15,-22-21-15,1 22 0,21-1 16,0 21-16,-21-21 0,0 0 0,21 1 16,-21-1-16,21 0 0,0 0 0,0 0 15,0 0-15,0 1 0,0-1 16,0 0-16,0 0 15,0 0-15,21-21 16,0 0-16,-21 21 0,21-21 0,0 0 16,1 0-16,-1 0 0,0 0 15,0 0-15,0-21 0,-21 0 0,21 21 16,1-21-16,20 0 0,-21 0 0</inkml:trace>
  <inkml:trace contextRef="#ctx0" brushRef="#br1" timeOffset="167479.49">16595 6054 0,'0'0'16,"-22"0"0,1 0-16,0 21 15,21 0 1,-21 0-16,21 0 0,0 1 15,0 20-15,0-21 0,-21 21 0,21 1 16,-21-1-16,21 0 0,0 1 16,0-1-16,-22 0 0,22 1 0,-21-1 15,21 0-15,0-20 0,0 20 0,0-21 16,0 0-16,0 22 16,0-22-16,0 0 0,0 0 15,0 0-15,21-21 16,1 0-16,-1 0 15,0 0-15,0 0 16,0 0-16,0-21 0,1 0 16,-1 21-16,-21-21 0,21 0 0,0-1 15,0 1-15,-21 0 0,0 0 16,21-21-16,-21 20 0,22 1 0,-22 0 16,0 0-16,0 0 0,0 0 15,0-1-15,-22 22 31,22 22-31,0-1 16,-21-21-16,0 21 0,21 21 16,0-21-16,0 1 0,-21-1 0,21 0 15,0 0-15,0 0 0,0 0 0,0 1 16,0-1-16,0 0 16,21 0-1,0-21-15,0 0 0,1 0 16,-1 0-16,0 0 15,0 0-15,-21-21 16,21 0-16,0 21 0,-21-21 0,0-1 16,22 1-16,-1 0 0,-21 0 15,0 0-15,0 0 0,0-1 0,0 1 16,0 0-16,0 42 47,0 0-47,0 1 0,0-1 15,0 0-15,0 0 0,0 0 16,0 0-16,0 1 0,0-1 16,0 0-16,0 0 0,0 0 15,0 0 1,0 1-16,21-22 16,0 0-1,0 0-15,-21-22 16,21 1-16,-21 0 15,22 0-15,-22 0 0,0 0 0,0-1 16,21 1-16,-21 0 0,21 0 16,-21 0-16,0 0 0,21-1 0,0 1 15,0 0-15,1 0 0,-1 21 16,0 0-16,0 0 0,0 0 16,0 0-16,1 0 15,-1 0-15,-21 21 0,21 0 16,-21 0-16,21 1 0,-21-1 15,0 0-15,0 0 0,0 0 0,0 0 16,0 1-16,0-1 0,0 0 16,0 0-16,0 0 15,0-42 17,0 0-17,0 0 1,0 0-16,0-1 0,21 1 0,-21 0 15,0 0-15,21 0 0,-21 0 16,22-1-16,-1 1 0,-21-21 16,0 21-16,21 21 0,0-21 0,-21-1 15,21 22-15,0 0 0,-21-21 0,22 21 16,-1 0-16,0 0 16,0 0-16,0 0 15,-21 21 1,0 1-16</inkml:trace>
  <inkml:trace contextRef="#ctx0" brushRef="#br1" timeOffset="167936.23">17716 6710 0,'22'0'31,"-1"0"-31,0 0 16,0 0-16,0 0 15,-21-21-15,21 21 0,-21-21 16,22-1-16,-22 1 16,21 0-16,-21 0 0,0 0 15,0 0 1,0-1-16,-21 22 15,-1 0-15,1 0 0,0 0 16,0 0-16,0 0 16,0 0-16,21 22 0,-22-1 0,1 0 15,21 0-15,-21 0 0,21 0 0,0 22 16,-21-22-16,21 0 0,0 0 16,0 0-16,0 1 0,0-1 0,0 0 15,0 0-15,0 0 0,21-21 16,0 21-16,0-21 0,1 0 15,-1 0-15,0 22 0,0-22 16,0 0-16,0 0 0,1 0 16,-1 0-16,0 0 0,0 0 15,0-22-15,0 1 0,1 21 0,-1-21 16,0 0-16,0 21 0,-21-21 0,0 0 16,0-1-16</inkml:trace>
  <inkml:trace contextRef="#ctx0" brushRef="#br1" timeOffset="168383.97">16319 6202 0,'0'0'0,"22"0"31,20 0-15,-21 0-16,0 0 15,22 0-15,-22 0 0,21 0 0,0-21 16,-20 21-16,20 0 0,0 0 0,1 0 16,-22 0-16,21 0 0,-21-21 15,0 21-15,1 0 0,-1 0 0,0 0 16,0 0-16,0 0 0</inkml:trace>
  <inkml:trace contextRef="#ctx0" brushRef="#br1" timeOffset="176700.5">11642 7366 0,'0'0'0,"21"-21"16,-21 0-16,21 0 15,-21-1 16,-21 22 1,0 0-17,-1 22-15,1-22 16,21 21-16,-21 0 16,0 0-16,0 0 0,0 0 0,-1 1 0,1-1 15,-21 21-15,21-21 0,0 0 0,-1 22 16,-20-1-16,21-21 15,0 22-15,-22-22 0,22 21 0,-21 0 16,0-20-16,20 20 0,-20 0 0,0 22 16,-1-22-16,1 0 0,-21 22 15,20-22-15,1 1 0,-22 20 0,22-21 16,-21 1-16,20 20 0,1-20 0,-22-1 16,22 0-16,0 1 0,-1 20 15,-20-21-15,21 1 0,-1 20 0,1-20 16,0-1-16,-22 0 0,22 1 15,-1-1-15,1 0 0,0 1 16,-22-1-16,22-21 0,0 21 0,20-20 16,-20 20-16,0-21 0,-1 0 0,22 0 15,0 22-15,-21-22 0,21 0 16,-1 0-16,1-21 0,21 21 0,-21 1 16,0-1-16,21 0 0,0 0 0,-21-21 15,0 21-15,21 0 0,-22-21 16,1 22-16,21-1 0,-21-21 15,0 21-15,0-21 16,21 21-16,0 0 16,-21-21-16,21 21 15,-22-21-15,1 22 16,0-22-16,21 21 0,-21-21 16,21 21-16,-21 0 15,0 0-15,-1-21 16,22 21-16,-21 1 15,0-22 1,21 21-16,0-42 47,0-1-47,0 1 0,0 0 16,0 0-16,0 0 15</inkml:trace>
  <inkml:trace contextRef="#ctx0" brushRef="#br1" timeOffset="177145.25">9038 9483 0,'21'-21'32,"-21"42"-1,0 0-31,0 0 15,0 0-15,0 0 0,0 1 16,0-1-16,0 0 0,0 0 16,0 0-16,-21 0 0,21 1 15,0-1-15,0 0 0,-21 0 0,0 0 16,0 0 0,-1-21-16,44 0 46,-1 0-46,0 0 0,0 0 16,0 0-16,22 0 0,-22 0 0,0 0 16,21 0-16,-21 0 0,22 0 15,-22 0-15,0 0 0,21 0 0,-20 0 16,-1 0-16,0 0 0,0 0 16,0 0-16,0 0 0,1 0 15,-22-21 32,0 0-31</inkml:trace>
  <inkml:trace contextRef="#ctx0" brushRef="#br1" timeOffset="178120.22">10499 8742 0,'0'-21'32,"0"0"-17,0-1 1,0 1-16,21 21 0,0-21 16,0 21-16,0-21 15,0 21-15,1 0 0,-1 0 16,0 0-16,0 21 15,-21 0-15,0 0 0,0 22 16,0-22-16,0 0 0,0 0 16,0 22-16,0-22 0,0 0 0,0 0 15,-21 0-15,21 0 0,0 1 0,0-1 16,0 0 0,21-21-1,0 0-15,0 0 0,1-21 16,-1 0-16,0 21 0,0-22 15,0 1-15,22 0 0,-22 0 0,0-21 16,0 20-16,21 1 0,-20 0 0,-1-21 16,0 21-16,0-1 0,-21 1 15,21 0-15,-21 0 16,0 42 15,0 0-15,0 0-16,-21 1 0,21-1 0,0 21 15,0-21-15,0 0 0,0 22 16,-21-22-16,21 21 0,0-21 16,0 22-16,-21-22 0,21 21 0,0-21 15,0 1-15,0-1 0,0 21 0,0-21 16,0 0-16,0 1 0,0-1 16,0 0-16,0 0 0,0 0 15,0 0 1,-21-21-16,-1 0 0,1 0 15,0 0-15,0 0 0,0 0 16,0 0-16,-1 0 0,1 0 0,0 0 16,0 0-16,0 0 0,0 0 0,21-21 15,-22 21 1,22-21 0,22 21-1,-22-21 1,21 21-16,0 0 0,-21-21 0,21 21 15,0-21-15,0-1 0,1 1 16</inkml:trace>
  <inkml:trace contextRef="#ctx0" brushRef="#br1" timeOffset="178535.98">11324 8890 0,'21'-21'16,"-21"0"-16,21 0 15,1 21-15,-1-22 0,-21 1 16,21 0-16,0 0 16,-21 0-16,21 0 15,0-1-15,-21 1 16,-21 21 15,0 0-31,0 0 16,0 21-16,0 1 0,-1-1 15,1 0-15,0 0 0,0 0 16,21 0-16,0 1 0,-21-1 0,21 0 16,-21 0-16,21 0 0,0 0 0,0 1 15,0-1-15,0 0 0,0 0 16,0 0-16,21-21 0,0 0 15,0 0-15,0 0 16,0 0-16,1 0 0,-1 0 16,0 0-16,0-21 0,0 21 15,0-21-15,1 0 0</inkml:trace>
  <inkml:trace contextRef="#ctx0" brushRef="#br1" timeOffset="178959.57">11853 8678 0,'0'0'0,"21"0"0,-21-21 0,0 0 16,-21 21 15,0 0-31,0 0 0,0 0 0,0 0 16,-1 21-16,1 0 0,0 1 16,0-1-16,21 0 0,-21 0 15,21 0-15,0 0 0,0 1 16,0-1-1,0 0-15,21-21 16,0 21-16,0-21 0,0 0 0,1 0 16,-1 21-16,0-21 0,0 0 0,0 0 15,0 21-15,1-21 0,-1 0 16,0 22-16,-21-1 16,0 0-1,-21-21 1,0 21-16,-1-21 0,1 0 0,0 0 15,0 0-15,0 0 0,0 0 16,-1 0-16,1 0 0,0 0 0,0 0 16,0 0-16,21 21 0,-21-21 15,-1 0-15,1 0 16,0 0-16,0 0 16,0 21-1</inkml:trace>
  <inkml:trace contextRef="#ctx0" brushRef="#br1" timeOffset="179920.06">6625 10351 0,'-21'0'16,"21"-22"-1,0 1 17,21 21-32,0 0 15,0 0-15,1 0 0,-1 0 16,0 21-16,0 1 0,0-1 16,0 0-16,1 0 0,-22 0 0,0 22 15,21-22-15,-21 0 0,0 21 0,0-21 16,0 1-16,0 20 15,0-21-15,0 0 0,0 0 16,0 1-16,-21-22 0,-1 0 16,22-22 15,0 1-31,0 0 16,0 0-16,0 0 0,0 0 15,0-1-15,22-20 0,-22 21 0,0 0 16,21 0-16,-21-1 0,21 1 0,-21 0 15,21 0-15,-21 0 16,21 21-16,0 0 0,-21-21 0,22 21 16,-1 0-16,0 0 15</inkml:trace>
  <inkml:trace contextRef="#ctx0" brushRef="#br1" timeOffset="180997.57">7112 10499 0,'21'0'32,"0"0"-32,0-21 0,1 21 15,-1-22-15,-21 1 0,21 21 0,0-21 16,-21 0-16,0 0 0,21 21 0,-21-21 15,21-1-15,-21 1 0,0 0 16,0 0-16,0 0 16,-21 21-16,0 0 15,0 0-15,0 21 16,0 0-16,21 0 0,-22-21 16,1 43-16,21-22 0,-21 0 0,21 0 15,0 21-15,0-20 0,0-1 16,0 0-16,0 21 0,0-21 15,0 1-15,0-1 0,0 0 0,0 0 16,0 0-16,21-21 0,0 0 16,1 21-16,-1-21 15,0 0-15,0 0 0,0 0 16,0 0-16,1-21 0,-1 0 0,0 21 16,0-21-16,0 0 0,-21 0 15,21-1-15,1 1 0,-1-21 0,0 21 16,-21 0-16,21-22 0,-21 1 0,21 21 15,-21-22-15,0 22 0,0-21 16,0 21-16,0 0 0,21-1 16,-21 1-16,0 0 0,0 0 15,0 42 17,0 0-32,0 0 0,0 1 0,0-1 15,-21 0-15,21 21 0,0-21 0,0 22 16,0-22-16,-21 21 0,21 1 15,0-22-15,-21 21 0,21-21 0,0 0 16,0 1-16,0-1 0,0 0 0,0 0 16,0 0-16,0 0 15,21-21-15,0 0 0,0 0 16,1 0-16,-1 0 0,0 0 16,0 0-16,0-21 0,0 0 15,1 21-15,-22-21 0,21 0 0,0 0 16,0-1-16,0 1 0,-21 0 0,0 0 15,21 0-15,-21 0 0,22-1 16,-22 1-16,0 0 16,0 42 15,0 0-31,0 1 0,0-1 16,0 0-16,0 0 0,-22-21 15,22 21-15,0 0 0,0 1 16,0-1-16,0 0 0,0 0 0,0 0 15,0 0 1,22-21-16,-1 0 0,0 0 16,0 0-16,0 0 15,0 0-15,-21-21 0,22 0 16,-1 21-16,-21-21 0,21 0 0,-21 0 16,21 21-16,0-22 0,-21 1 15,0 0-15,0 0 16,0 42-1,0 0 1,0 0-16,-21 1 16,21-1-16,0 0 0,0 0 15,0 0-15,0 0 16,0 1-16,21-22 31,0 0-15,1 0-16,-22-22 15,0 1-15,21 0 0</inkml:trace>
  <inkml:trace contextRef="#ctx0" brushRef="#br1" timeOffset="181236.01">7514 10393 0,'0'0'0,"-21"0"31,21-21-31,21 21 16,0 0 0,0 0-16,1 0 0,-1 0 0,21 0 15,-21 0-15,22-21 0,-22 21 0,21 0 0,-21 0 16,22 0-16,-22 0 15,0 0-15,0 0 0</inkml:trace>
  <inkml:trace contextRef="#ctx0" brushRef="#br1" timeOffset="181703.77">8213 10499 0,'0'-43'15,"0"22"1,21 21-16,-21-21 16,21 21-16,0 0 15,0 0-15,0 0 0,1 0 16,-1 21-16,0 0 15,0-21-15,-21 22 0,21-1 0,-21 0 16,0 0-16,21 0 0,-21 0 0,0 22 16,0-22-16,0 0 0,0 0 15,0 0-15,-21 1 16,21-1-16,-21-21 0,0 0 16,0 0-16,21-21 31,0-1-31,0 1 15,0 0-15,0 0 0,0 0 0,0 0 16,0-1-16,0 1 0,0 0 16,0 0-16,0 0 0,0 0 0,21-1 15,0 22-15,0-21 16,0 21-16,1 0 0,-1 0 16,0-21-1</inkml:trace>
  <inkml:trace contextRef="#ctx0" brushRef="#br1" timeOffset="182235.71">8699 10414 0,'0'21'47,"0"0"-47,0 1 0,0-1 16,0 0-16,0 0 0,0 0 15,0 0-15,0 1 0,0-1 16,0 0-16,0 0 0,0 0 16,0 0-16,-21-21 31,21-21 0,0 0-31,0 0 0,0 0 16,0 0-16,0-1 0,0 1 15,0-21-15,0 21 0,0 0 16,21-1-16,1-20 0,-1 21 0,0 0 16,0 0-16,0-1 0,22 22 15,-22-21-15,21 21 0,-21 0 0,22 0 16,-22 0-16,21 0 0,-21 0 0,22 21 15,-22 1-15,0-1 0,0 0 16,0 0-16,-21 0 0,21 22 0,-21-22 16,0 0-16,0 0 0,0 0 0,0 0 15,-21 1-15,0-1 0,0 0 0,21 0 16,-21 0-16,0-21 0,21 21 16,-22-21-16,1 0 15,21-21 16</inkml:trace>
  <inkml:trace contextRef="#ctx0" brushRef="#br1" timeOffset="182568.3">9969 10139 0,'-21'0'32,"0"0"-32,21 21 0,0 0 15,0 0-15,-21 1 0,21-1 0,0 0 16,-21 21-16,21-21 0,0 22 15,0-22-15,0 21 0,0-21 0,0 1 16,0 20-16,0-21 0,0 0 0,0 0 16,0 1-16,0-1 15,0-42 17</inkml:trace>
  <inkml:trace contextRef="#ctx0" brushRef="#br1" timeOffset="182763.9">9546 10435 0,'-21'0'0,"42"0"32,0 0-32,22-21 0,-22 21 15,21-21-15,0 21 0,1 0 16,-1 0-16,22-21 0,-22 21 0,21-21 15,-20 21-15,-1-22 0,0 1 0,1 0 16,-1 0-16,0 21 0,-20-21 16,-1 0-16</inkml:trace>
  <inkml:trace contextRef="#ctx0" brushRef="#br1" timeOffset="183227.63">10308 10139 0,'0'-21'0,"0"-22"16,0 107-16,0-149 16,-21 85-16,0 0 15,0 0-15,-1 21 16,22 1-16,-21-1 15,21 0-15,0 0 0,0 0 0,0 22 16,0-22-16,0 21 0,-21-21 16,21 22-16,0-22 0,0 21 0,-21-21 15,21 0-15,0 22 0,0-22 16,0 0-16,0 0 0,0 0 16,0 1-16,-21-1 15,21-42 16,0-1-31,0 1 16,0 0-16,0 0 16,0 0-16,21 0 0,-21-22 15,21 22-15,0 0 0,0 0 0,1 0 16,-1-1-16,0 1 0,0 21 0,0-21 16,22 21-16,-22 0 0,0 0 15,0 0-15,0 0 0,0 0 0,1 0 16,-1 21-16,0 0 0,-21 1 15,0-1-15,0 0 0,0 0 16,0 21-16,0-20 0,0-1 0,0 0 16,0 0-16,-21 0 0,21 0 15,0 1-15,-21-22 0,-1 21 16,22-42 31,0-1-47,22 22 15</inkml:trace>
  <inkml:trace contextRef="#ctx0" brushRef="#br1" timeOffset="183632.82">10731 10435 0,'22'0'31,"-1"0"-15,0 0-16,0 0 0,0-21 0,0 0 15,1 21-15,-1-21 0,0 21 16,0-21-16,0 21 0,0-22 0,-21 1 16,22 0-16,-22 0 0,0 0 15,-22 21 1,1 0-16,0 0 15,0 0-15,0 0 0,0 0 0,-22 0 16,22 21-16,0 0 0,0 0 16,-22 0-16,43 22 0,-21-22 15,0 0-15,21 21 0,0-20 0,0-1 16,0 0-16,0 0 0,0 0 0,21 0 16,0 1-16,1-22 0,-1 21 15,0-21-15,0 0 0,21 0 0,1 0 16,-22 0-16,21 0 0,1 0 0,-1 0 15,0 0-15,1-21 0,-22-1 16,21 22-16,-21-21 0,0 0 0</inkml:trace>
  <inkml:trace contextRef="#ctx0" brushRef="#br1" timeOffset="184543.4">6773 11536 0,'0'0'0,"21"0"15,1 0-15,-1 0 0,0 0 0,0-21 16,0 21-16,0-21 0,1 21 0,-1-22 16,0 22-16,-21-21 0,0 0 15,0 0-15,0 0 16,0 0-16,-21-1 0,0 22 16,-1-21-16,1 21 0,0 0 15,0-21-15,0 21 0,0 0 16,-22 0-16,22 0 0,0 0 0,0 21 15,0 0-15,-1 1 0,1-1 16,0 0-16,0 21 0,21-21 0,0 22 16,-21-22-16,21 0 0,0 0 0,0 22 15,0-22-15,0 0 0,0 0 16,0 0-16,21-21 0,0 0 16,0 0-16,0 0 0,1 0 15,-1 0-15,0-21 0,0 21 0,0-21 16,0 0-16,1 0 0,-1-1 15,0 1-15,0 0 0,0 0 16,0 0-16,1 0 0,-22-1 0,21 1 16,-21 0-16,0 0 0,0 0 15,0 42 17,0 0-32,0 0 15,0 0-15,0 22 0,0-22 0,0 0 16,0 0-16,0 0 0,0 1 0,21-22 15,-21 21-15,21 0 0,0-21 16,-21 21-16,21-21 0,1 0 0,-1 0 16,0 0-16,0 0 0,0 0 15,0 0-15,1 0 16,-1 0-16</inkml:trace>
  <inkml:trace contextRef="#ctx0" brushRef="#br1" timeOffset="185065.1">7472 11345 0,'0'0'16,"0"-21"-16,-21 21 15,-1 0-15,1 0 16,0 0-16,0 0 0,0 0 16,0 0-16,-1 21 0,1-21 15,21 22-15,-21-1 0,0 0 16,0 0-16,21 21 0,0-20 0,-21-1 15,21 0-15,-22 0 0,22 0 16,0 0-16,0 1 0,0-1 0,0 0 16,22-21-1,-1 0 1,0 0-16,0 0 0,0 0 16,0-21-16,1 0 0,-1 21 0,-21-22 15,21 1-15,0 0 0,0 0 16,-21 0-16,21 0 0,-21-22 0,22 22 15,-1-21-15,-21 21 0,0-22 0,21 1 16,-21 0-16,21 20 16,-21-20-16,0 0 0,0 21 0,0-1 15,0 1-15,0 0 0,0 42 32,0 22-32,0-22 15,0 0-15,0 21 0,0 1 0,0-1 16,-21-21-16,21 21 0,0 1 15,0-22-15,0 21 0,0 1 0,0-22 16,0 0-16,0 21 0,0-21 0,0 1 16,0-1-16,21 0 15,0 0-15,0-21 0,1 21 16,-1-21-16,0 0 0,0 0 16,0 0-16,22 0 0</inkml:trace>
  <inkml:trace contextRef="#ctx0" brushRef="#br1" timeOffset="185616.07">8064 11388 0,'0'0'0,"0"-21"0,-21-1 16,0 22 0,0 0-16,0 0 15,0 0-15,-1 0 0,1 0 0,0 22 16,0-22-16,0 21 0,0 0 15,-1 0-15,1 0 0,21 0 16,0 1-16,-21-1 0,21 0 0,-21 0 16,21 0-16,0 0 0,0 1 0,0-1 15,0 0-15,0 0 16,21 0-16,0-21 0,0 0 16,1 0-16,-1 0 0,0 0 15,0 0-15,0 0 0,0 0 16,1 0-16,-1 0 0,0-21 15,0 21-15,0-21 0,0 0 0,1 0 0,-1-1 16,0 1-16,-21 0 0,21-21 16,-21 21-16,21-22 0,-21 1 15,0 21-15,0-22 0,21 1 0,-21 0 16,0-1-16,0 1 0,0 21 0,0 0 16,0 0-16,0-1 0,0 1 15,-21 42 1,21 22-1,0-22-15,0 21 0,-21-21 16,21 22-16,-21-1 0,21 0 0,0-20 16,0 20-16,-21 0 0,21-21 0,0 22 15,0-22-15,0 21 0,0-21 16,0 1-16,0-1 0,0 0 16,0 0-16,0 0 0,21-21 15,0 0-15,0 0 16,0 0-16,1 0 15,-1 0-15,0-21 0</inkml:trace>
  <inkml:trace contextRef="#ctx0" brushRef="#br1" timeOffset="186043.81">8424 11536 0,'-21'-42'31,"21"20"-31,0 1 16,0 0-16,0 0 0,21 0 16,0 21-16,1 0 0,-1-21 15,0 21-15,0 0 0,0 0 0,0 0 16,1 0-16,-1 0 0,0 21 0,-21 0 16,21-21-16,0 21 0,0 0 15,1 0-15,-22 1 0,0-1 0,0 0 16,0 0-16,0 0 0,0 0 15,0 1-15,0-1 0,0 0 0,-22 0 16,1-21-16,21 21 0,-21-21 16,0 0-16,0 0 15,21-21 1,0 0 0,0 0-16,0 0 0,21-1 15,0 1-15,-21 0 0,21-21 0,0 21 16,-21-1-16,22 1 0,-1 0 15,-21 0-15,21 0 0,0 21 0,0-21 16,0 21-16,1 0 0,-1 0 16,0 0-1,0 0-15,0 0 16</inkml:trace>
  <inkml:trace contextRef="#ctx0" brushRef="#br1" timeOffset="186407.92">9080 11578 0,'106'0'31,"-85"-21"-31,1 21 0,-22-21 16,21 0-16,0 21 15,0-21-15,-21-1 0,0 1 0,21 0 16,-21 0-16,0 0 0,0 0 15,-21 21 1,0 0-16,0 0 16,0 0-16,-1 0 0,1 0 0,0 21 15,21 0-15,-21 0 0,0 0 16,0 0-16,21 1 0,0-1 0,0 0 16,-22 21-16,22-21 0,0 1 0,0-1 15,0 0-15,0 0 0,0 0 0,0 0 16,22-21-1,-22 22-15,21-22 0,0 0 0,0 0 16,0 0-16,0 0 16,1 0-16,-1 0 0,0-22 15,21 22-15,-21-21 0</inkml:trace>
  <inkml:trace contextRef="#ctx0" brushRef="#br1" timeOffset="186816.41">9842 11345 0,'0'0'16,"0"-21"-16,-21 21 0,0 0 16,0 0-16,0 0 15,-22 0-15,22 0 0,0 0 0,0 21 16,0 1-16,0-22 0,21 21 0,-22 0 16,1-21-16,21 21 0,0 0 15,0 0-15,0 1 0,0-1 16,0 0-16,21 0 15,1-21-15,-1 0 0,0 21 16,0-21-16,0 0 0,0 21 0,1-21 16,20 22-16,-21-22 0,0 21 15,0-21-15,1 0 0,-22 21 0,0 0 32,-43-21-17,22 0-15,0 0 0,0 0 16,0 0-16,-22 0 0,22 0 0,-21 0 15,21 0-15,-1 0 0,1 0 16,0 0-16,0 0 0,0 0 16,21-21-1,21 21 1,0 0-16,0 0 0,0-21 16,1 21-16,-1 0 0</inkml:trace>
  <inkml:trace contextRef="#ctx0" brushRef="#br1" timeOffset="187280.14">10520 11324 0,'0'0'16,"0"-21"-16,0 0 0,0 0 15,0 0-15,-21-1 0,-1 22 16,1 0-16,0 0 15,0 0-15,0 0 0,0 0 16,-1 22-16,1-1 0,0 0 0,0 0 16,0 0-16,0 0 0,-1 1 15,22-1-15,0 0 0,0 0 0,0 0 16,0 0-16,0 1 16,0-1-16,22-21 0,-1 0 15,0 21-15,0-21 0,0 0 0,0 0 16,22 0-16,-22 0 0,0 0 15,0 21-15,0-21 0,1 0 0,-1 0 16,0 0-16,0 0 0,-21 21 0,0 0 31,0 1-15,-21-22-16,0 0 0,0 0 0,-1 0 16,1 21-16,-21-21 0,21 0 0,0 0 15,-22 0-15,22 0 0,0 21 16,0-21-16,0 0 0,-1 0 15,1 0-15,0 0 16,0 0 0,0 0-1</inkml:trace>
  <inkml:trace contextRef="#ctx0" brushRef="#br1" timeOffset="188412.09">6435 12340 0,'0'0'0,"0"-21"0,21 21 15,-21-21-15,0 42 47,-21 0-47,-1-21 0,22 21 0,0 1 16,0-1-16,-21 0 15,21 0-15,-21 21 0,21-20 0,0-1 16,-21 0-16,21 0 0,0 0 0,0 0 16,0 1-16,0-1 15,0 0-15,21-21 0,0 0 0,0 0 16,1 0-16,-1 0 0,0 0 16,0-21-16,0 0 15,0 21-15,1-22 0,-22 1 0,0 0 16,0 0-16,0 0 0,0 0 0,0-1 15,0 1-15,0 0 0,-22 0 16,22 0-16,-21 0 0,0-1 16,0 1-16,0 0 0,0 21 15,-1-21-15,1 21 16,0 0-16,0 0 16,21 21-1,21-21 1,0 0-16,0 0 0,1 0 15,-1 0-15,0 0 0,21 0 0,-21 0 16,22-21-16,-1 21 0,-21-21 16,22 21-16,-22-21 0,21 21 0,-21-22 15,22 1-15,-22 21 0,0-21 16,0 21-16,0-21 0,-21 0 16,0 0-1,0 42 16,0 0-31,-21-21 16,21 21-16,0 21 0,-21-20 0,21-1 16,0 0-16,0 21 0,0-21 15,0 22-15,-21-1 0,21-21 0,-21 22 16,21-1-16,0 0 0,0-21 0,-22 43 16,22-22-16,0 1 15,-21-1-15,21 0 0,0 1 0,0-1 16,0 0-16,0 1 0,0-22 0,0 21 15,0-21-15,0 0 0,0 1 16,0-1-16,-21-21 16,0 0-16,0 0 15,0-21-15,-1 21 16,1-22-16,0 1 0,0 21 0,0-21 16,-22 0-16,22 0 0,-21 0 0,21-1 15,-22 1-15,22 0 0,0 0 16,0 21-16,0-21 0,21 0 0,-21 21 15,21-22-15,0 1 16,21 21-16,0-21 16,0 21-16,0 0 0,0-21 15,22 0-15,-22 21 0,0-21 0</inkml:trace>
  <inkml:trace contextRef="#ctx0" brushRef="#br1" timeOffset="188724.53">7514 12192 0,'0'0'0,"0"-21"0,-21 21 16,21 21-1,-21 0-15,21 0 16,-21 1-16,21-1 0,0 21 0,0-21 15,0 0-15,-22 22 0,22-1 0,0-21 16,-21 0-16,21 22 0,0-22 16,-21 0-16,21 0 0,0 0 0,0 1 15,0-1-15,0 0 0,0 0 0,0-42 47,21 21-47,0-21 16,1 0-16,-22-1 0</inkml:trace>
  <inkml:trace contextRef="#ctx0" brushRef="#br1" timeOffset="189200.25">7620 12150 0,'0'-21'0,"0"42"0,0-21 31,0 21-31,0 0 0,0 0 16,0 0-16,0 22 0,0-22 0,0 21 15,0-21-15,0 1 16,0 20-16,0-21 0,0 21 0,0-20 16,0-1-16,0 0 0,0 0 0,0 0 15,0 0-15,0 1 0,0-1 16,0-42 15,0-1-15,0 1-16,0 0 15,0 0-15,0 0 0,0 0 0,0-22 16,21 43-16,0-21 0,0 0 16,1 0-16,-1 0 0,0 21 15,21 0-15,-21-22 0,1 22 16,20 0-16,-21 0 0,21 0 0,-20 0 16,-1 22-16,0-1 0,0-21 15,-21 21-15,0 0 0,0 0 0,0 0 16,0 1-16,0-1 0,0 0 0,-21 0 15,21 0-15,-21-21 0,0 21 0,-1 1 16,22-1-16,-21-21 16,21 21-16,-21-21 0,42 0 47,0-21-47,-21 0 0,22-1 0,-1 22 15</inkml:trace>
  <inkml:trace contextRef="#ctx0" brushRef="#br1" timeOffset="189592.03">8276 12467 0,'0'21'31,"21"-21"0,0 0-15,1 0-16,-1-21 0,0 0 16,0 0-16,-21 0 15,21 21-15,-21-21 0,0-1 16,-21 22 15,0 0-31,0 0 0,0 22 16,-1-1-16,1 0 0,21 0 15,0 0-15,-21 0 0,0 1 0,21-1 16,0 0-16,0 0 0,0 0 0,0 0 16,0 1-16,0-1 15,21-21-15,0 0 16,0 0-16,1 0 16,-1 0-16,0-21 15,0 21-15,0-22 0,-21 1 0,21 21 16,1-21-16</inkml:trace>
  <inkml:trace contextRef="#ctx0" brushRef="#br1" timeOffset="189871.87">7218 12256 0,'21'0'0,"-42"0"0,0 0 0,21 21 0,21-21 31,0 0-31,0 0 16,0 0-16,22 0 0,-22 0 0,21 0 15,0 0-15,1 0 0,-1 0 16,0 0-16,1 0 0,-22-21 0,21 21 15,-21 0-15,1 0 0,-1 0 16</inkml:trace>
  <inkml:trace contextRef="#ctx0" brushRef="#br1" timeOffset="190724.18">9250 12234 0,'0'0'0,"-21"0"16,42 0 31,0 0-47,0-21 0,0 21 0,0 0 15,1 0-15,-1-21 0,0 21 16,0 0-16,0-21 0,0 21 0,-21-21 16,22 0-16,-22-1 15,0 1 1,-22 21-16,1 0 15,0 0-15,0 0 16,0 0-16,0 21 16,21 1-16,-22-22 0,22 21 0,0 0 15,0 0-15,0 0 0,0 0 16,0 1-16,0-1 16,0 0-16,22 0 15,-1-21-15,0 21 16,0-21-16,0 0 15,0 0 1,-42 0 15,0 0-31,0 0 16,0 0-16,0 0 0,-1 21 16,1-21-16,0 22 0,-21-1 15,21 0-15,-1 0 0,1 0 16,21 0-16,-21 1 0,21-1 0,0 0 15,0 0-15,0 0 16,0 0-16,21 1 0,0-22 0,1 21 16,-1-21-16,0 0 0,0 0 15,21 0-15,-20 0 0,-1 0 16,21 0-16,-21 0 0,22 0 0,-22 0 16,21-21-16,-21 21 0,22-22 0,-22 1 15,21 0-15,-21 0 16,0 0-16,1 0 0,20-1 0</inkml:trace>
  <inkml:trace contextRef="#ctx0" brushRef="#br1" timeOffset="190984.03">9885 12044 0,'-21'63'15,"21"-41"-15,0-1 0,0 0 16,-22 0-16,22 21 0,-21 1 15,21-22-15,0 21 0,0-21 0,-21 22 16,21-22-16,-21 21 0,21-21 16,0 22-16,0-22 0,0 0 0,-21 0 15,21 0-15,0 1 0,0-1 16,21-21 15,0 0-31,0 0 16,-21-21-16,21 21 0,1-22 0,-1 1 15,-21 0-15</inkml:trace>
  <inkml:trace contextRef="#ctx0" brushRef="#br1" timeOffset="191372.15">10054 12467 0,'0'0'0,"-21"0"0,21 21 16,0 1-1,21-22 1,0 0 0,0 0-16,1-22 0,-1 22 15,0-21-15,0 21 0,0-21 0,0 21 16,-21-21-16,22 21 16,-22-21-16,-22 21 31,1 0-31,0 0 0,0 0 15,0 0-15,0 21 16,-1-21-16,1 21 0,0 0 0,21 0 16,-21 1-16,21-1 0,0 0 15,-21 0-15,21 0 16,0 0-16,0 1 0,21-1 16,0-21-16,0 21 0,0-21 15,1 0-15,-1 0 0,0 0 16,0 0-16,0 0 0,0 0 0,1 0 15,-1 0-15,0-21 0,0 0 0,0 21 16</inkml:trace>
  <inkml:trace contextRef="#ctx0" brushRef="#br1" timeOffset="192071.76">10477 12404 0,'0'0'0,"0"21"16,0 0-1,0 0-15,0 0 16,-21 1-16,21-1 0,0 0 16,0 0-16,0 0 0,0 0 15,0 1 1,-21-1 0,21-42 30,0-1-46,0 1 16,0 0-16,0 0 0,0 0 16,0 0-16,0-1 15,21 1-15,-21 0 0,21 21 0,-21-21 16,22 21-16,-1-21 0,0 21 16,0 0-16,0 0 0,0 0 15,1 0-15,-1 0 0,0 0 16,0 21-16,0 0 15,-21 0-15,0 0 0,21 1 16,-21-1-16,0 0 0,0 0 16,0 0-16,0 0 15,0 1-15,0-1 16,-21-21 15,21-21-15,0-1-16,0 1 15,0 0-15,0 0 16,0 0-16,0 0 0,0-1 0,21 1 16,1 0-16,-1 21 0,0-21 15,0 0-15,0 21 0,0 0 16,1-21-16,-1 21 0,0 0 0,0 0 16,0 0-16,0 21 0,1 0 15,-1 0-15,-21 0 0,0 0 16,0 1-16,0-1 0,0 0 15,0 0-15,0 0 0,0 0 16,0 1-16,0-1 16,-21 0-16,-1-21 15,22 21 1,0-42 0,22 0-1</inkml:trace>
  <inkml:trace contextRef="#ctx0" brushRef="#br1" timeOffset="192464.26">11239 12510 0,'22'0'15,"-1"0"1,0 0-1,0 0-15,0 0 0,0-22 16,1 1-16,-1 21 0,-21-21 16,0 0-16,0 0 15,0 0 1,-21 21 0,-1 0-16,1 0 0,0 0 0,0 0 15,0 21-15,0 0 0,-1-21 16,1 21-16,0 0 0,0 0 0,21 1 15,0-1-15,-21 0 0,21 0 16,0 0-16,0 0 16,0 1-16,0-1 0,0 0 15,21-21-15,-21 21 0,21-21 0,0 0 16,0 21-16,1-21 0,-1 0 16,21 0-16,-21 0 0,0 0 0,1 0 15,-1 0-15,21-21 0,-21 21 0,0-21 16</inkml:trace>
  <inkml:trace contextRef="#ctx0" brushRef="#br1" timeOffset="192956">11663 12425 0,'0'0'0,"0"-21"16,-21 21 15,21 21-31,0 0 16,0 0-16,0 0 15,0 1-15,0-1 0,0 0 0,0 0 16,0 0-16,0 0 0,0 1 16,0-1-16,-22-21 15,22 21-15,0-42 47,0 0-31,0-1-16,0 1 0,0 0 15,0 0-15,0 0 0,0 0 16,0-1-16,0 1 0,22 0 16,-1 0-16,-21 0 0,21 0 0,0-1 15,0 1-15,0 21 0,22 0 0,-22-21 16,0 21-16,0 0 0,22 0 0,-22 0 16,0 21-16,0 0 0,0 1 15,-21-1-15,0 0 0,21 0 0,-21 0 16,0 22-16,0-22 0,0 0 0,0 0 15,0 0-15,0 0 0,-21 1 16,21-1-16,0 0 0,-21 0 16,0-21-16,21-21 62,21 21-62,0-21 0</inkml:trace>
  <inkml:trace contextRef="#ctx0" brushRef="#br1" timeOffset="193275.46">12340 12107 0,'0'-21'0,"0"42"0,0-63 15,0 63 16,0 0-31,0 1 0,0-1 16,0 0-16,0 21 0,0-21 0,-21 1 16,21 20-16,-21 0 0,21-21 15,0 22-15,0-22 0,-21 0 0,21 21 16,-22-20-16,22-1 0,0 0 0,0 0 16,0 0-16,0 0 0,0 1 0,0-1 15,22-21 1,-1 0-16,0 0 15,0 0-15,0 0 16,0 0-16,1 0 0,-1-21 16,0-1-16,0 22 15</inkml:trace>
  <inkml:trace contextRef="#ctx0" brushRef="#br1" timeOffset="193517.35">12171 12383 0,'0'0'0,"-21"-22"0,42 1 47,0 21-47,0 0 0,0 0 0,0 0 15,1 0-15,-1 0 0,0 0 0,0 0 16,0 0-16,0 0 0,1 0 15,-1 0-15,0 0 0</inkml:trace>
  <inkml:trace contextRef="#ctx0" brushRef="#br1" timeOffset="195571.85">15811 7557 0,'-21'0'0,"0"0"46,21 21 33,21-21-79,0 21 0,1 0 15,-1 0-15,0-21 0,-21 21 0,21-21 16,0 22-16,0-1 0,1-21 15,20 21-15,-21 0 0,0 0 0,0 0 16,1-21-16,20 22 0,-21-1 16,0 0-16,0 0 0,1 0 0,-1 0 15,21 1-15,-21-1 0,22 21 16,-22-21-16,21 22 0,-21-1 16,22 0-16,-1 1 0,0-1 0,1-21 15,-1 21-15,0 1 0,1-1 0,-1 0 16,0 1-16,1-1 0,-1-21 15,-21 22-15,21-1 0,1-21 0,-1 21 16,0 1-16,-20-22 0,20 21 0,0 1 16,1-22-16,-1 21 0,0 0 15,1-20-15,-1 20 0,0-21 0,-21 21 16,22-20-16,-1 20 0,0-21 0,1 0 16,-1 22-16,-21-22 15,22 0-15,-22 0 0,0 0 0,21 0 0,-21 1 16,1-1-16,-1-21 0,0 21 15,0 0-15,21 0 0,-20 0 16,-22 1-16,21-22 0,0 21 0,0 0 16,0 0-16,0 0 0,1-21 0,-1 21 15,0 1-15,0-1 16,0 0-16,0 0 0,-21 0 16,22-21-16,-1 21 15,-21 1-15,21-22 0,-21 21 16,21-21-16,0 0 15,-21 21 17,-21-21 124,21-21-156,0 0 0,-21 21 16,21-22-16,0 1 15</inkml:trace>
  <inkml:trace contextRef="#ctx0" brushRef="#br1" timeOffset="196120.51">18351 9419 0,'0'-21'31,"0"0"-31,0 42 62,0 0-62,0 0 16,22 1-16,-1-1 16,-21 0-16,21 0 0,-21 0 15,21 0-15,0 1 16,-21-1-16,21 0 0,1-21 0,-22 21 15,0 0-15,21-21 0,0 21 16,-21 1-16,21-22 0,-21 21 16,21-21-16,-21 21 15,0 0 17,-21-21-17,0 21 1,0-21-16,0 0 0,-1 0 15,1 21-15,-21-21 0,21 0 16,-22 0-16,22 0 0,-21 22 0,21-22 16,-22 0-16,1 0 0,21 0 0,0 21 15,0-21-15,-1 0 16,1 0-16,0 0 0,0 0 0,0 0 16,21-21 30,0-1-30</inkml:trace>
  <inkml:trace contextRef="#ctx0" brushRef="#br1" timeOffset="196655.2">17653 8297 0,'-21'0'31,"21"22"-16,-21-1 1,21 0-16,0 0 16,0 0-16,-22 0 0,22 1 0,0-1 15,0 0-15,0 0 0,0 0 16,0 0-16,-21 1 0,21-1 16,0 0-16,-21 0 0,21 0 15,0 0-15,0 1 16,0-1-16,0-42 47,0-1-32</inkml:trace>
  <inkml:trace contextRef="#ctx0" brushRef="#br1" timeOffset="197004.01">17589 8276 0,'0'0'0,"0"-21"16,22 21-16,-1 0 15,0 0-15,0 0 16,0 0-16,0 0 16,1 0-16,-1 0 0,0 21 15,0-21-15,0 21 0,0 1 0,1-1 16,-1 0-16,0 0 0,0 21 15,0-20-15,0-1 0,1 21 0,-22-21 16,0 0-16,0 1 0,0-1 16,0 0-16,21 0 0,-21 0 15,0 0-15,0 1 0,0-1 16,0 0-16,0-42 78</inkml:trace>
  <inkml:trace contextRef="#ctx0" brushRef="#br1" timeOffset="197512.14">18161 8149 0,'0'-42'31,"-21"63"16,21 0-47,-21 0 0,-1 1 16,22-1-16,0 0 0,0 21 0,-21-21 15,21 22-15,-21-22 0,21 21 16,-21-21-16,21 22 0,-21-22 16,21 21-16,0-21 0,0 1 0,-21-1 15,21 0-15,-22 0 0,22 0 16,0 0-16,0 1 0,-21-1 0,21 0 16,21-42 46,1 0-62,-1-1 0,0 22 16</inkml:trace>
  <inkml:trace contextRef="#ctx0" brushRef="#br1" timeOffset="198087.58">18351 8382 0,'0'21'47,"0"0"-31,-21 1-16,21-1 0,-21-21 15,21 21-15,-21 0 0,21 0 0,0 0 16,0 1-16,0-1 16,0 0-16,0 0 0,0 0 15,0 0-15,21-21 0,0 0 16,0 22-16,1-22 16,-1 0-16,0 0 0,0 0 15,0 0-15,0 0 0,-21-22 16,22 22-1,-1-21-15,0 0 0,-21 0 16,0 0-16,0 0 0,21-1 16,-21 1-16,0 0 0,0 0 15,0 0-15,0 0 0,0-1 0,0 1 16,0 0-16,0 0 0,-21 0 16,0 21-16,21-21 0,-21 21 15,-1 0-15,1 0 16,0 0-16,0 0 15,0 21-15,0-21 0,21 21 0,-22-21 16,1 21-16,0 0 0,0-21 0,21 21 16,-21 1-16,0-1 0,21 0 15,0 0-15,-22 0 16,22 0-16,0 1 0,0-1 16,0 0-1</inkml:trace>
  <inkml:trace contextRef="#ctx0" brushRef="#br1" timeOffset="199344.68">17039 10541 0,'-21'0'15,"0"0"1,0 0-16,-1 0 31,44 0 32,-1 0-63,0 0 0,0-21 15,21 21-15,-20 0 0,20-21 0,0 21 16,1 0-16,20 0 0,-21-21 15,1 21-15,20 0 0,-20 0 0,-1-22 16,-21 22-16,21 0 0,-20 0 0,-1 0 16,-21-21-16,-21 21 47,-1 0-47,1 0 15,0 0-15,0 0 0,0 0 16,0 0-16</inkml:trace>
  <inkml:trace contextRef="#ctx0" brushRef="#br1" timeOffset="199723.46">17335 10520 0,'0'-21'15,"0"42"17,0 0-17,-21-21-15,21 21 0,0 22 16,0-22-16,0 0 0,-21 21 16,21 1-16,0-1 0,0-21 0,0 21 15,-21 1-15,21-22 0,-21 21 0,21 1 16,0-22-16,0 21 0,0-21 15,0 22-15,-21-22 0,21 0 0,0 0 16,0 0-16,0 0 0,0 1 16,0-1-16,0-42 62,21-1-62,-21 1 16,0 0-16,21 21 0,0-21 0</inkml:trace>
  <inkml:trace contextRef="#ctx0" brushRef="#br1" timeOffset="200007.3">17632 10880 0,'0'0'0,"0"21"16,0 0-1,0 0-15,0 0 0,0 1 16,0-1-16,0 0 16,-21 0-16,21 0 0,-22 0 0,22 1 15,0-1-15,0 0 0,0 0 0,0 0 16,-21-21-16,21-21 62,0 0-62,21 0 16,-21 0-16,0-1 0,0 1 0</inkml:trace>
  <inkml:trace contextRef="#ctx0" brushRef="#br1" timeOffset="200236.16">17611 10774 0,'0'0'0,"0"-21"16,-22 21 31,22 21-31,0 0-1,22-21 16</inkml:trace>
  <inkml:trace contextRef="#ctx0" brushRef="#br1" timeOffset="201051.7">17886 10901 0,'0'0'0,"-21"21"0,21 0 31,-22 0-31,22 1 16,0-1-16,-21-21 0,21 21 0,0 0 16,0 0-16,0 0 0,0 1 15,0-1-15,0 0 0,0 0 16,0 0-16,0 0 0,0 1 15,0-1 1,-21-21 15,21-21-31,0-1 16,0 1-16,0 0 16,0 0-16,0 0 0,0 0 0,0-1 15,0 1-15,0 0 0,0-21 16,0 21-16,21-1 0,0 1 0,-21 0 15,22 21-15,-1-21 0,0 0 0,0 21 16,0 0-16,0 0 16,1 0-16,-1 0 0,0 0 0,0 0 15,0 21-15,-21 0 0,21 0 16,-21 0-16,0 1 0,0-1 16,0 0-16,0 0 0,0 0 0,0 0 15,0 1-15,0-1 0,0 0 0,0 0 16,0 0-1,0 0-15,0 1 0,-21-22 16,0 0 31,21-22-47,0 1 16,0 0-16,0 0 0,0 0 15,0 0-15,0-1 0,21 1 0,0 0 16,-21 0-16,22 0 0,-1 0 0,0-1 15,0 1-15,21 21 16,-20-21-16,20 0 0,0 21 0,-21 0 16,22 0-16,-22 0 0,21 0 0,-21 0 15,1 21-15,-1 0 0,0 0 16,-21 1-16,21-1 0,-21 0 0,0 0 16,0 21-16,-21-20 0,0-1 0,0 0 15,21 0-15,-22 21 0,1-42 16,0 22-16,0-1 0,21 0 0,-21 0 15,21-42 32,21 0-47,0 0 16,0-1-16,-21 1 0</inkml:trace>
  <inkml:trace contextRef="#ctx0" brushRef="#br1" timeOffset="201467.46">18690 11070 0,'0'0'0,"0"21"16,21-21 15,0 0-15,1 0-16,-1-21 0,0 21 15,0-21-15,0 0 16,0 21-16,1-21 0,-22 0 16,21 21-16,-21-22 0,0 1 0,0 0 15,0 0 1,-21 21-16,-1 0 16,1 0-16,0 0 0,0 0 0,0 21 15,-22-21-15,22 21 0,0 0 16,0 1-16,0-1 0,0 0 0,21 0 15,0 0-15,0 0 0,0 22 16,0-22-16,0 0 0,0 0 16,0 0-16,0 1 0,0-1 0,0 0 15,21-21-15,0 21 0,0-21 16,0 0-16,0 0 0,1 0 16,-1 0-16,21 0 0,-21 0 0,0 0 15,22 0-15,-22 0 0,0-21 0,0 0 16,22 0-16</inkml:trace>
  <inkml:trace contextRef="#ctx0" brushRef="#br1" timeOffset="202004.36">19494 10626 0,'0'-21'0,"0"42"0,-21-42 0,0 21 0,0 0 15,0 0 1,0 21-16,-1 0 0,1 0 0,21 0 16,-21 0-16,0 1 0,0-1 0,21 21 15,-21-21-15,-1 22 0,1-22 16,21 21-16,-21 0 0,21-20 0,-21 20 16,0-21-16,21 21 0,0 1 0,0-22 15,0 21-15,0-21 16,0 22-16,0-22 0,0 0 0,0 0 15,0 0-15,21 1 0,0-1 0,0-21 16,0 21-16,1-21 0,-1 0 16,0 0-16,21 0 0,-21 0 0,1 0 15,20 0-15,-21-21 0,0 21 0,0-21 16,1-1-16,-1 1 0,21 0 16,-42-21-16,21 21 0,0-22 0,1 1 15,-1 21-15,-21-22 0,0 1 0,21 0 16,-21-1-16,0 1 0,0 0 15,0-1-15,0 1 0,0 21 0,0-21 16,-21 20-16,21 1 0,-21 0 16,-1 0-16,1 21 0,0 0 15,0 0-15,0 0 0,0 0 0,-1 0 16,1 0-16,0 0 0,0 0 0,0 21 16,0 0-16,21 0 0,-22-21 15,22 22-15,-21-1 0,21 0 0,0 0 16,0 0-16,0 0 0,0 1 15,0-1-15,21-21 0,1 21 16,-1 0-16,0-21 0</inkml:trace>
  <inkml:trace contextRef="#ctx0" brushRef="#br1" timeOffset="202308.36">19875 11049 0,'0'21'31,"0"0"-31,0 1 16,0-1-16,0 0 15,0 0-15,0 0 0,0 22 16,0-22-16,0 0 0,0 0 0,22 0 15,-22 0-15,0 1 0,0-1 16,0 0-16,21-21 31,0 0-31,0 0 16,-21-21-16,0 0 16</inkml:trace>
  <inkml:trace contextRef="#ctx0" brushRef="#br1" timeOffset="202564.21">20172 10943 0,'0'0'0,"0"21"31,-21-21-31,21 22 0,0-1 16,-22 0-16,1 0 0,0 0 0,21 0 15,-21 1-15,0 20 0,0-21 16,21 0-16,-22 0 0,22 1 0,-21-1 15,21 0-15,0 0 0,0 0 0,-21 0 16,21 1-16,21-22 31,0 0-15,1-22 0,-1 22-16,-21-21 0</inkml:trace>
  <inkml:trace contextRef="#ctx0" brushRef="#br1" timeOffset="202963.98">20214 11218 0,'21'0'15,"0"0"-15,1 0 16,-1 0-16,0 0 15,0-21-15,0 0 0,-21 0 16,21 21-16,-21-21 0,22 0 16,-22-1-16,0 1 15,0 0-15,0 0 0,-22 21 32,1 0-32,0 0 15,0 0-15,21 21 0,-21-21 16,0 21-16,-1 0 0,1 1 0,21-1 15,0 0-15,-21 21 0,21-21 16,0 1-16,-21-1 0,21 0 0,0 0 16,0 0-16,0 0 15,0 1-15,21-22 16,0 21-16,0-21 0,1 0 16,-1 0-16,0 0 0,0 0 0,0 0 15,0 0-15,1 0 0,-1 0 16</inkml:trace>
  <inkml:trace contextRef="#ctx0" brushRef="#br1" timeOffset="203451.7">20595 11070 0,'0'0'0,"0"-21"15,21 21 1,-21-21-16,21 21 0,1 0 16,-1 0-1,-21 21-15,21 0 0,0-21 16,0 21-16,-21 1 0,0-1 0,21 0 16,-21 0-16,0 0 15,0 0-15,0 1 0,0-1 0,0 0 16,0 0-16,0 0 0,0 0 15,0 1-15,-21-1 16,21-42 31,0-1-47,0 1 16,0 0-16,0 0 0,0 0 15,21-22-15,-21 22 0,22 0 16,-1-21-16,-21 21 0,21-1 0,0 1 15,0 0-15,-21 0 0,21 21 16,1-21-16,-1 21 0,0 0 16,0 0-1,0 0-15,-21 21 32,0 0-17</inkml:trace>
  <inkml:trace contextRef="#ctx0" brushRef="#br1" timeOffset="203788.01">21082 11324 0,'21'0'125,"0"0"-125</inkml:trace>
  <inkml:trace contextRef="#ctx0" brushRef="#br1" timeOffset="203995.89">21230 11324 0,'21'0'94,"0"0"-94,1 0 31</inkml:trace>
  <inkml:trace contextRef="#ctx0" brushRef="#br1" timeOffset="204195.61">21442 11324 0,'21'0'110</inkml:trace>
  <inkml:trace contextRef="#ctx0" brushRef="#br1" timeOffset="204660.23">21844 11070 0,'0'0'0,"-21"-21"0,0 0 15,-1 0 1,1 21-16,21-21 0,0-1 16,-21 1-16,21 0 15,0 0-15,0 0 0,0 0 16,0-1-16,0 1 16,21 0-16,0 21 0,1 0 15,-1-21-15,0 21 0,0 0 16,21 0-16,-20 0 0,-1 0 0,0 0 15,21 0-15,-21 0 0,1 0 16,-1 21-16,0 0 0,-21 0 16,0 1-16,0-1 0,0 0 15,0 0-15,0 0 0,0 0 16,-21 1-16,0-1 0,-1 0 16,1 0-16,0 0 0,0 0 15,0 1-15,0-1 0,-1 0 16,1-21-16,0 21 0,21 0 0,-21 0 15,21 1-15,0-1 0,0 0 16,0 0 0,0 0-1</inkml:trace>
  <inkml:trace contextRef="#ctx0" brushRef="#br1" timeOffset="205163.99">21823 11599 0,'0'0'0,"21"0"31,0 0-31,0 0 0,0 0 15,1 0-15,-1-21 16,-21 0 0,0 0-1,0 0-15,-21 21 16,-1 0-16,1 0 16,0 0-16,21 21 0,0 0 15,-21 0-15,21 0 16,0 1-1,21-22 1,0 0-16,0 0 16,1 0-16,-1-22 15,-21 1 1,0 0-16,0 0 16,-21 21-1,-1 0 1,1 0-16,0 0 15,21 21 1,-21-21-16,0 21 16,0-21-16,-1 21 15,1-21-15</inkml:trace>
  <inkml:trace contextRef="#ctx0" brushRef="#br1" timeOffset="208916.28">25569 3175 0,'-21'0'16,"0"0"-16,0 0 0,0 0 15,-1 0 1,1 0-16,0 0 16,0 0-16,0 0 15,0 0-15,-1 0 16,1 0-1,42 0 48,1 0-63,-1 0 0,0 0 16,0 21-16,0-21 0,0 0 15,22 0-15,-22 0 0,21 0 16,1 0-16,41 0 15,-41 21-15,-1-21 0,0 0 0,1 0 16,-22 0-16,21 22 0,0-22 16,-20 0-16,20 0 0,-21 0 0,0 0 15,0 0-15,1 0 0,-1 0 16,0 0-16,0 0 16,0 0-1,-42 0 63,0 0-78,0 0 0,0 0 16</inkml:trace>
  <inkml:trace contextRef="#ctx0" brushRef="#br1" timeOffset="209583.61">25421 3366 0,'-21'0'0,"-21"21"15,20-21 1,1 0-16,0 0 16,0 0-1,42 0 48,0 0-63,0 0 0,1 0 15,-1 0-15,0 0 0,21 0 16,-21 0-16,22 0 0,-1 0 16,-21 0-16,22 0 0,-1 0 0,0 0 15,1 0-15,-1 0 0,-21 0 16,21 0-16,1 0 0,-22 0 0,0 0 16,21 0-16,-20 0 0,-1 0 15,0 0-15,0 0 0,0 0 16,0 0-16,-42 0 109</inkml:trace>
  <inkml:trace contextRef="#ctx0" brushRef="#br1" timeOffset="-214276.7">18203 12319 0,'21'-21'0,"-21"0"15,22 0-15,-1 21 16,-21-22-16,0 1 16,21 0-16,-21 0 0,21 21 15,-21-21-15,0 0 0,0-1 16,0 1-16,0 0 16,0 0-16,-21 21 46,21 21-46,-21 0 16,0 0-16,21 22 0,0-22 16,-22 21-16,22-21 0,-21 22 0,21-1 15,-21 0-15,21-20 0,-21 20 16,21 0-16,0 1 0,0-1 0,-21 21 16,21-20-16,0 20 0,0-20 0,-21 20 15,21-21-15,0 22 0,0-1 16,0-20-16,0 20 0,0 1 0,0-22 15,0 0-15,0 22 0,0-22 0,0 22 16,0-22-16,0 22 0,0-22 16,0 21-16,0-20 0,0-1 0,0 22 15,0-22-15,0 0 0,0 1 0,0-22 16,0 21-16,0-21 16,-22 22-16,22-22 0,0 0 0,0 0 15,-21-21-15,21 21 0,0 0 0,0 1 16,0-1-1,0 0 17,-21-21-32,21-21 62,0 0-62,0-1 16</inkml:trace>
  <inkml:trace contextRef="#ctx0" brushRef="#br1" timeOffset="-213887.92">17632 13885 0,'0'0'0,"-21"-21"16,21 0-1,21 21 17,0 0-32,0 0 0,0 21 0,0 0 15,1 1-15,-1-1 16,0 0-16,0 0 0,0 0 0,0 0 15,1 1-15,-22-1 0,21 0 0,-21 0 16,21 0-16,-21 0 0,21 1 16,-21-1-16,0 0 0,21-21 15,0 21-15,1-21 32,-1-21-17,-21 0 1,21 0-16,0-1 0,-21 1 15</inkml:trace>
  <inkml:trace contextRef="#ctx0" brushRef="#br1" timeOffset="-213621.07">18542 13716 0,'-127'85'16,"106"-64"0,0 0-16,-1 0 0,1 0 0,-21 1 15,21-1-15,0 21 0,-1-21 16,1 0-16,0 1 0,0-1 0,0 0 16,0 0-16,-1-21 0,22 21 0,-21-21 15,21 21 1,0-42-1,21 21-15,1-21 16,-1 0-16,0 0 0</inkml:trace>
  <inkml:trace contextRef="#ctx0" brushRef="#br1" timeOffset="-212796.55">19113 13187 0,'0'0'0,"-21"-21"0,0 0 15,0-1-15,21 1 16,0 0-16,0 0 15,0 0-15,0 0 16,21-1-16,0 22 16,0-21-16,1 21 0,-1-21 15,0 21-15,0 0 0,0 0 0,0 0 16,1 0-16,-1 0 0,0 21 0,-21 0 16,0 1-16,0-1 0,0 0 15,0 0-15,0 0 0,0 0 16,-21 22-16,0-22 0,-1 0 0,1 0 15,21 0-15,-21 1 0,21-1 16,-21 0-16,21 0 0,0 0 0,0 0 16,21-21-1,0 0 1,0 0-16,1 0 0,20 0 0,-21 0 16,0-21-16,22 21 0,-22-21 0,0 0 15,21 0-15,-21 0 0,22-1 16,-22 1-16,0 0 0,0 0 0,0 0 15,1 0-15,-1-1 0,-21 1 16,0 0-16,0 0 16,-21 21 15,-1 21-15,22 0-16,-21 0 0,21 22 15,0-22-15,0 0 16,0 0-16,0 0 0,0 22 0,0-22 15,0 0-15,0 0 0,0 0 0,0 22 16,0-22-16,0 0 0,0 0 16,0 0-16,0 1 0,0-1 0,0 0 15,0 0-15,0 0 0,0 0 16,-21-21 0,0 22-16,0-22 0,0 0 15,-1 0-15,1 0 0,0 0 16,0 0-16,-21 0 0,20 0 15,1-22-15,0 22 0,0 0 0,0 0 16,0-21-16,21 0 31,21 21-15,0 0-16,0-21 0,0 21 16,0 0-16,1-21 0,-1 0 15</inkml:trace>
  <inkml:trace contextRef="#ctx0" brushRef="#br1" timeOffset="-212408.67">19897 13229 0,'0'-21'15,"0"0"1,21 21-1,-21-21-15,21 0 0,0 21 0,0-22 16,0 1-16,1 21 16,-22-21-16,21 21 15,-21-21-15,0 0 16,-21 21 0,-1 0-16,1 0 15,0 0-15,0 21 0,0-21 16,0 21-16,-1 0 0,22 0 15,-21 1-15,21-1 0,-21-21 0,21 21 16,-21 0-16,21 0 0,0 0 0,0 1 16,0-1-16,0 0 0,0 0 15,21-21-15,0 0 0,-21 21 16,21-21-16,1 0 0,-1 0 16,0 0-16,0 0 0,0 0 0,0 0 15,1 0-15,-1-21 0,0 21 16</inkml:trace>
  <inkml:trace contextRef="#ctx0" brushRef="#br1" timeOffset="-212005.05">20510 13081 0,'0'-42'16,"-21"42"-16,0 0 15,0 0-15,0 0 0,0 0 0,-1 0 16,1 0-16,0 0 15,0 0-15,21 21 0,-21 0 16,21 0-16,0 0 16,0 1-16,0-1 15,0 0-15,21-21 16,0 21-16,0-21 0,0 0 16,1 21-16,-1 0 0,0-21 15,0 0-15,-21 22 0,21-22 0,-21 21 16,0 0-1,-21-21 1,0 0-16,0 0 0,-22 0 16,22 21-16,0-21 0,0 0 15,0 0-15,0 0 0,-1 0 16,1 0-16,0 0 0,0 0 16</inkml:trace>
  <inkml:trace contextRef="#ctx0" brushRef="#br1" timeOffset="-211172.51">16214 14542 0,'0'-22'0,"21"-20"16,-21 21-16,21 0 15,-21 0-15,-21 21 32,21 21-32,-21 0 15,-1 0-15,22 21 0,0-20 16,-21 20-16,0 0 0,0-21 15,21 22-15,-21-1 0,0-21 0,21 22 16,0-22-16,-22 0 0,1 0 0,21 0 16,-21 0-16,21 1 0,0-1 15,0-42 32</inkml:trace>
  <inkml:trace contextRef="#ctx0" brushRef="#br1" timeOffset="-210916.66">16129 14457 0,'0'0'0,"21"0"0,0 0 0,-21 21 15,21 0-15,1 0 0,-22 1 0,21-1 16,0 0-16,0 0 0,21 0 15,-20 22-15,-1-22 0,0 0 0,0 0 16,0 21-16,0-20 0,-21-1 0,0 0 16,22-21-16,-22 21 0,0 0 15,0 0-15,-22-21 47,22-21-47</inkml:trace>
  <inkml:trace contextRef="#ctx0" brushRef="#br1" timeOffset="-210668.8">16616 14372 0,'0'0'16,"0"21"-1,0 1-15,0-1 0,-21 0 16,21 0-16,-22 21 0,22-20 0,0-1 15,-21 21-15,0-21 0,21 0 16,-21 22-16,0-22 0,21 0 0,0 0 16,-21 22-16,-1-22 0,22 0 15,0 0-15,0 0 0,22-21 32,-1 0-17</inkml:trace>
  <inkml:trace contextRef="#ctx0" brushRef="#br1" timeOffset="-210281.03">16764 14647 0,'-21'22'16,"21"-1"-16,-21-21 15,21 21-15,-22 0 0,22 0 0,0 0 16,-21-21-16,21 22 0,-21-1 15,21 0-15,0 0 0,0 0 0,0 0 16,0 1-16,0-1 0,21 0 16,0-21-1,1 0-15,-1 0 0,0 0 0,0 0 16,0 0-16,0 0 0,1 0 16,-1 0-16,0-21 15,0 0-15,0 21 0,-21-22 0,21 1 16,-21 0-16,0 0 0,0 0 15,0 0-15,0-1 0,0 1 0,0 0 16,-21 0-16,0 21 0,0-21 16,0 21-16,0 0 15,-1 0-15,1 0 16,21 21-16,21-21 47</inkml:trace>
  <inkml:trace contextRef="#ctx0" brushRef="#br1" timeOffset="-209225.16">17822 14563 0,'0'-21'0,"0"-1"16,0 1-16,0 0 16,0 0-16,0 0 15,-21 21 1,0 0-16,0 0 0,0 0 16,-1 0-16,1 0 0,0 0 0,0 0 15,0 21-15,0 0 0,-22-21 0,22 21 16,0 0-16,21 1 0,0-1 15,-21-21-15,21 21 0,0 0 0,0 0 16,0 0-16,21 1 16,0-1-16,0-21 0,0 0 15,22 21-15,-22-21 0,0 21 0,0-21 16,0 21-16,22-21 16,-22 21-16,0-21 0,-21 22 0,21-22 15,-21 21-15,21-21 0,-21 21 0,0 0 16,-21-21-1,0 0-15,0 21 0,-21-21 16,20 0-16,-20 0 0,21 0 0,-21 0 16,20 0-16,-20 0 0,0 0 15,21 0-15,-1 0 0,1 0 0,0 0 16,0 0-16,42 0 47,0 0-47,0 0 15,1 0-15,-1 0 16,0 21-16,0-21 0,0 0 16,0 0-16,22 0 0,-22 0 15,0 0-15,0 0 0,22 0 0,-22 0 16,0 0-16,0 0 0,0 0 0,0-21 16,1 21-16,-22-21 0,21 21 15,-21-21-15,21 21 0,-21-21 0,21 0 16,-21-1-16,21 1 0,-21 0 15,0 0 1,0 0-16,0 0 0,0-1 0,21 22 0,-21-21 16,0 42 15,-21-21-31,21 22 16,0-1-16,0 0 0,-21 0 15,21 0-15,0 0 0,0 1 0,0-1 16,0 0-16,0 0 0,0 0 0,0 0 15,0 1-15,21-1 16,0-21-16,1 0 16,-1 0-16,0 0 0,0 0 15,0 0-15,0 0 0,1 0 16,-1 0-16,0-21 0,0-1 0,0 1 16,0 21-16,1-21 0,-22 0 0,0 0 15,21 0-15,-21-1 16,0 1-16,0 0 0,0 0 0,0 0 15,-21 21 17,21 21-32,-22 0 15,22 0-15,-21-21 0,21 21 0,0 1 16,0-1-16,0 0 0,0 0 16,0 0-16,0 0 15,0 1-15,21-22 16,1 0-1,-1 0-15,0 0 0,0 0 16,0 0-16,0 0 0,22 0 0,-22 0 16,0-22-16,0 22 0</inkml:trace>
  <inkml:trace contextRef="#ctx0" brushRef="#br1" timeOffset="-208964.31">18690 14669 0,'-42'-43'31,"21"43"-31,-1 0 0,1 0 16,0 21-16,0 1 0,0-1 15,0-21-15,-1 21 0,1 0 0,21 0 16,0 0-16,0 1 0,0-1 0,0 0 16,0 0-16,0 0 0,0 0 15,0 1-15,0-1 0,21-21 16,1 0-16,-22 21 0,21-21 0,0 0 15,21 0-15,-21 0 0,1 0 16,20 0-16,0 0 0,-21 0 0,22 0 16,-22-21-16,21 0 0,-21 21 15,1-22-15</inkml:trace>
  <inkml:trace contextRef="#ctx0" brushRef="#br1" timeOffset="-208488.58">19135 14309 0,'0'0'0,"-22"0"32,1 21-32,21 0 0,-21 21 0,21-20 15,0-1-15,-21 21 0,21 0 16,-21-20-16,21 20 0,0 0 0,0-21 16,0 22-16,0-22 0,0 21 15,0-21-15,0 1 0,0-1 16,0 0-16,0 0 0,0 0 15,0 0-15,0-42 47,0 0-31,0 0-16,0 0 0,0 0 0,0-1 16,0 1-16,21 0 0,-21 0 15,21-21-15,0 20 0,0 1 0,1 0 16,-1 0-16,0 0 0,0 21 0,0 0 15,0 0-15,1 0 0,20 0 16,-21 0-16,0 0 0,0 21 16,1 0-16,-1 0 0,0 0 0,-21 1 15,0-1-15,21 0 0,-21 0 16,0 21-16,0-20 0,0-1 0,0 0 16,-21 0-16,0 0 0,0-21 15,-1 21-15,1-21 16,0 0-1,0 0 1</inkml:trace>
  <inkml:trace contextRef="#ctx0" brushRef="#br1" timeOffset="-207332.79">16383 15494 0,'0'21'16,"21"-21"-1,0 0-15,0 0 16,1 0-16,-1 0 0,0-21 16,0 0-16,0 21 0,0-21 15,1 21-15,-22-21 0,21-1 16,-21 1-16,0 0 16,-21 0-16,-1 21 15,1-21-15,0 21 0,0 0 0,-21 0 16,20 0-16,1 0 0,-21 0 15,21 0-15,-22 0 0,22 21 0,0-21 16,0 21-16,0 0 0,0 0 16,21 1-16,0-1 15,0 0-15,0 0 0,0 0 0,0 0 16,21-21-16,0 22 16,0-22-16,0 0 0,0 0 15,1 0-15,-1 0 0,0 0 0,0 0 16,0 0-16,-21-22 15,-21 22 1,0 0-16,0 0 0,0 0 16,-22 0-16,22 0 0,0 0 15,-21 22-15,20-22 0,1 21 0,0 0 16,0 0-16,0 0 0,21 0 16,0 1-16,0-1 0,0 0 15,0 0-15,0 0 0,0 0 0,21 1 16,0-1-16,0 0 0,0 0 15,1 0-15,20-21 0,0 0 0,-21 21 16,22-21-16,-22 0 0,21 0 0,-21 0 16,22 0-16,-22-21 0,21 0 15,-21 21-15,1-21 0,20 0 0</inkml:trace>
  <inkml:trace contextRef="#ctx0" brushRef="#br1" timeOffset="-207071.93">16954 15177 0,'0'21'0,"0"0"16,-21 0-16,21 21 0,-21-20 0,0 20 16,21 0-16,0-21 0,-21 22 15,0-1-15,21 0 0,-22 1 0,22-22 16,0 21-16,0-21 0,-21 1 0,21 20 15,0-21-15,-21 0 0,21 0 16,0 1-16,21-22 31,0-22-15,-21 1-16</inkml:trace>
  <inkml:trace contextRef="#ctx0" brushRef="#br1" timeOffset="-206713.13">16954 15663 0,'22'0'32,"-1"0"-32,0 0 15,0 0-15,0 0 0,0 0 0,1-21 16,-1 21-16,0-21 0,0 21 15,-21-21-15,0 0 0,0 0 16,0-1-16,-21 22 16,0 0-1,0 0-15,-1 0 0,1 22 16,0-1-16,21 0 0,-21-21 16,0 21-16,21 0 0,0 0 15,0 1-15,0-1 0,0 0 0,0 0 16,0 0-16,21-21 15,0 21-15,0-21 0,0 0 16,1 0-16,20 0 0,-21 0 0,21 0 16,-20 0-16,20 0 0,-21-21 15,21 21-15,-20-21 0</inkml:trace>
  <inkml:trace contextRef="#ctx0" brushRef="#br1" timeOffset="-206060.31">17568 15558 0,'-42'42'31,"21"-21"-15,21 0-16,-21-21 0,21 21 15,-22 1-15,22-1 0,0 0 0,0 0 16,0 0-16,0 0 0,0 1 16,0-1-16,0 0 15,0-42 32,0 0-47,0-1 0,-21 1 16,21 0-16,0 0 0,0 0 15,0 0-15,0-1 16,0 1-16,21 0 0,1 21 0,-1-21 16,0 0-16,0 21 0,0 0 15,0-21-15,1 21 0,-1 0 0,0 0 16,0 0-16,0 0 0,0 0 0,1 21 15,-1-21-15,0 21 0,-21 0 16,0 0-16,0 0 0,0 1 0,0-1 16,0 0-16,0 0 0,0 0 15,0 0-15,0 1 0,0-1 16,0 0 0,-21-21-16,0 0 0,-1 0 31,22-21-31,0 0 15,0-1-15,0 1 0,22 0 16,-1 0-16,-21 0 0,21 0 16,0-1-16,0 1 0,0 0 0,1 0 15,-1 21-15,0-21 0,0 21 0,0 0 16,0 0-16,1 0 0,-1 0 16,0 21-16,0-21 0,-21 21 0,0 0 15,0 0-15,0 1 0,0-1 16,0 0-16,0 0 0,0 0 15,0 0-15,0 1 0,-21-1 16,0 0-16,21 0 16,-21-21-16,21-21 31,21 21-15,0-21-16</inkml:trace>
  <inkml:trace contextRef="#ctx0" brushRef="#br1" timeOffset="-205677.53">18267 15706 0,'21'0'31,"0"-21"-31,0 21 0,0-22 15,1 1-15,-1 21 0,-21-21 0,21 0 16,0 21-16,-21-21 0,21 0 16,-21-1-16,-21 22 15,0 0 1,0 0-16,0 0 0,-1 22 16,1-22-16,0 21 0,0 0 0,0 0 15,0 0-15,-1 0 0,1-21 16,21 22-16,0-1 0,0 0 15,0 0-15,0 0 0,0 0 0,0 1 16,0-1-16,21-21 16,1 0-16,-1 0 0,0 0 15,0 0-15,0 0 0,0 0 0,1 0 16,-1 0-16,21 0 0,-21 0 16,0 0-16,1-21 0,-1-1 0</inkml:trace>
  <inkml:trace contextRef="#ctx0" brushRef="#br1" timeOffset="-205203.8">18754 15515 0,'0'21'47,"0"1"-47,-22-1 0,22 0 15,0 0-15,0 0 0,0 0 0,0 1 16,0-1-16,0 0 0,0 0 15,0 0-15,0 0 0,0 1 16,-21-22 0,0 0 15,21-22-15,0 1-16,0 0 15,0 0-15,0 0 0,0 0 16,21-1-16,0 1 0,1 0 0,-1 0 15,0 0-15,0 0 0,0-1 0,0 1 16,22 21-16,-22-21 0,0 21 16,0 0-16,0 0 0,1 0 0,-1 0 15,0 0-15,-21 21 0,0 0 16,21 1-16,-21-1 0,21 0 0,-21 0 16,0 0-16,0 22 0,0-22 0,0 0 15,0 0-15,0 0 16,0 0-16,0 1 0,-21-1 0,21 0 15,0 0-15,0 0 0,0-42 47,21 21-47,-21-21 0,21 21 0,1-21 16</inkml:trace>
  <inkml:trace contextRef="#ctx0" brushRef="#br1" timeOffset="-204912.97">19431 15325 0,'0'-21'15,"0"42"1,-21 0-16,21 0 0,-21 0 16,21 0-16,0 22 0,0-22 15,-22 0-15,22 21 0,0-20 0,-21-1 16,21 21-16,0-21 0,0 0 0,0 22 15,0-22-15,0 0 0,0 0 16,0 0-16,0 1 0,0-1 0,0 0 16,21-21-1,-21 21-15,22-21 0,-1 0 16,0 0-16,0 0 16,0-21-16,0 0 0,1 0 15,-22-1-15</inkml:trace>
  <inkml:trace contextRef="#ctx0" brushRef="#br1" timeOffset="-204691.62">19262 15536 0,'-22'0'0,"44"0"15,-1 0 1,0 0-16,0 0 0,0 0 15,0 0-15,1 0 0,-1 0 16,0 0-16,0 0 0,0 0 16,0 0-16,1 0 0,-22-21 15,21 21-15,-21-21 16</inkml:trace>
  <inkml:trace contextRef="#ctx0" brushRef="#br1" timeOffset="-203909.07">20468 15473 0,'0'0'15,"-21"0"-15,21 21 16,21-21 31,0 0-47,0 0 0,1 0 0,-1 0 16,0-21-16,21 21 0,-21-21 15,1 21-15,-1-21 0,-21-1 16,0 1-16,0 0 15,0 0-15,-43 21 16,22-21-16,0 21 0,-21 0 0,-1 0 16,22 0-16,-21 0 0,0 0 15,-1 0-15,22 0 0,-21 21 0,21 0 16,-22-21-16,22 21 0,21 0 0,0 1 16,0-1-16,0 0 0,0 0 15,0 0-15,0 0 0,21 1 0,0-22 16,1 21-16,-1 0 0,21-21 15,-21 21-15,22-21 0,-1 0 0,-21 0 16,21 0-16,1 0 0,-22 0 0,0 0 16,0 0-16,0 0 15,-63 0 1,21 0-16,0 0 0,-22 0 16,1 0-16,0 0 0,21 0 15,-22 0-15,1 21 0,21-21 0,-22 0 16,22 21-16,0-21 0,21 22 15,0-1-15,0 0 0,0 0 16,0 0-16,0 0 16,21-21-16,0 0 15,1 22-15,-1-22 0,21 0 0,-21 0 16,22 21-16,-22-21 0,21 0 0,0 0 16,1 0-16,-22 0 0,21 0 15,1 0-15,-22 0 0,21-21 0,-21-1 16</inkml:trace>
  <inkml:trace contextRef="#ctx0" brushRef="#br1" timeOffset="-203669.21">20913 15558 0,'0'-22'32,"21"22"-32,0 22 15,0-1 1,-21 0-16,21 0 0,0 0 15,-21 0-15,22 1 16,-1-22-16,0 21 0,-21 0 16,21-21-16,0 0 15,-21-21 17,0 0-17</inkml:trace>
  <inkml:trace contextRef="#ctx0" brushRef="#br1" timeOffset="-203453.33">21145 15558 0,'0'-22'16,"-21"22"-1,0 22 1,0-22-16,0 21 0,21 0 16,-21-21-16,-1 21 0,1 0 0,0 0 15,0 1-15,0-22 0,0 21 16,-1 0-16,1-21 0,0 21 0,21 0 15,0 0-15,21-21 32,0 0-32,1 0 0,-1 0 15,21 0-15,-21 0 0,0 0 16</inkml:trace>
  <inkml:trace contextRef="#ctx0" brushRef="#br1" timeOffset="-203073.49">21421 15515 0,'0'-21'0,"0"42"47,0 0-47,0 1 15,0-1-15,0 0 0,0 0 0,-22 21 16,22-20-16,0-1 0,0 21 0,0 0 15,0 1-15,0-1 0,0 0 16,0 1-16,0 20 0,0-20 0,0 20 16,-21-21-16,21 22 0,0-22 0,-21 22 15,21-22-15,-21 0 0,21 1 16,-21 20-16,21-20 0,-21-1 0,21-21 16,-22 21-16,22-20 0,-21 20 0,21-21 15,0 0-15,0 0 16,0-42-1,0 0 1,0 0-16,21 0 0,1 0 16,-22-1-16,21 1 0,0 0 0,-21-21 15,21-1-15,0 22 0,-21-21 16,21 0-16</inkml:trace>
  <inkml:trace contextRef="#ctx0" brushRef="#br1" timeOffset="-202752.68">21484 15579 0,'-21'-21'16,"42"42"-16,-42-64 0,21 22 0,-21 0 15,21 0-15,0 0 0,0 0 16,0-1-16,0 1 16,21 21-16,0 0 0,0 0 0,22-21 15,-22 21-15,21 0 0,-21 0 16,22 0-16,-22 0 0,21 21 0,-21 0 15,0 1-15,1-1 0,-1 0 0,0 0 16,-21 0-16,21 0 0,-21 1 16,0-1-16,0 21 0,-21-21 15,0 0-15,0 1 0,-1-22 16,1 21-16,-21 0 0,21-21 0,-22 0 16,22 0-16,-21 21 0,0-21 0,20 0 15,-20 0-15,21 0 0,0 21 16,0-21-16,-1 0 0,1 0 15,0 0-15,0 0 0</inkml:trace>
  <inkml:trace contextRef="#ctx0" brushRef="#br1" timeOffset="-192288.77">17230 5652 0,'0'0'0,"-22"0"0,1 0 16,0 0 0,42 0 30,0 0-30,1 0-16,-1 0 0,0 0 16,21 0-16,-21 0 0,22 0 15,-1 0-15,22 0 0,-22 0 16,21 0-16,1 0 0,-22 0 0,22 0 16,20 0-16,-20 0 0,-1 0 15,1 0-15,21 0 0,-1 0 0,1 0 16,0 0-16,-1 0 0,1 0 15,0 0-15,-1 0 0,-20 0 0,20 0 16,1 0-16,0 0 0,-22 0 16,22 0-16,21 0 0,-22 0 0,1 0 15,0 21-15,-1-21 0,1 0 16,0 0-16,-1 0 0,1 0 0,-21 0 16,20 21-16,-20-21 0,-1 0 0,1 0 15,20 0-15,-20 0 16,-22 0-16,22 0 0,-1 0 0,1 0 15,-22 0-15,0 0 0,22 0 16,-22 0-16,1 0 0,-1 0 0,0 0 16,1 0-16,-22 0 0,21 0 15,0 0-15,-20 0 0,-1 0 0,21 0 16,-21 0-16,0 21 0,1-21 0,-1 0 16,0 0-16,0 0 15,0 0-15,0 0 0,1 0 16,-1 0-1,0 0 64,-21 21-17,0 0-46,0 1-16,0-1 15,-21 0-15,21 0 0,-21 0 16,21 22-16,0-22 0,0 0 16,-22 21-16,22-21 0,-21 1 0,21-1 15,0 21-15,0-21 0,0 0 16,0 1-16,-21 20 0,21-21 0,-21 0 15,21 0-15,0 22 0,0-22 16,-21 0-16,21 0 0,0 0 0,0 1 16,0-1-16,0 0 0,0 0 15,-21 0 1,-1-21 0</inkml:trace>
  <inkml:trace contextRef="#ctx0" brushRef="#br1" timeOffset="-191272.52">21378 7789 0,'0'0'16,"0"-21"-16,21 21 16,-21-21-16,0 42 78,0 0-78,0 1 0,0-1 15,0 0-15,0 0 0,0 21 0,0 1 16,0-1-16,0 0 0,0 1 16,0-1-16,0 0 0,0 1 0,-21-1 15,21 22-15,0-22 0,0 0 0,-21 1 16,21-1-16,0 0 0,0 22 15,0-22-15,0 0 0,-21 22 0,21-22 16,-21 22-16,0-1 0,21-20 0,0 20 16,-22-21-16,1 22 0,21-22 15,-21 1-15,21-1 0,-21 21 16,0-20-16,21-1 0,-21 0 0,21-20 16,-22 20-16,1 0 0,21 1 15,-21-22-15,21 21 0,0-21 0,0 0 16,-21 22-16,21-22 0,0 0 15,0 0-15,0-42 63,21 21-47,-21-21-16,0 0 15,0 0 1,0-1-16,0 1 0</inkml:trace>
  <inkml:trace contextRef="#ctx0" brushRef="#br1" timeOffset="-190456.42">20574 6879 0,'0'0'0,"0"-21"31,0 42-15,0 0-1,-21 1-15,21-1 0,-21 0 0,21 21 16,0-21-16,0 22 0,-22-1 16,1-21-16,21 22 0,-21-1 0,21 0 15,0 1-15,-21-22 0,21 21 0,-21-21 16,21 0-16,-21 1 0,21-1 15,0 0-15,0 0 0,0-42 47,21 21-47,-21-21 16</inkml:trace>
  <inkml:trace contextRef="#ctx0" brushRef="#br1" timeOffset="-190108.63">20468 6900 0,'0'0'0,"0"-21"15,0 0-15,21 0 16,0 21-16,1 0 16,-1-21-16,21 21 0,-21-21 15,22 21-15,-22 0 0,21 0 16,0 0-16,1 0 0,-22 0 15,21 0-15,-21 21 0,22 0 0,-43 0 16,21 0-16,-21 0 0,0 1 0,0-1 16,0 0-16,-21 0 0,21 0 15,-43 0-15,22 1 0,0-1 0,-21 0 16,21 0-16,-1-21 0,-20 21 16,21-21-16,0 0 0,0 21 0,-1-21 15,22 22 16,22-22-15,-1 0 0,0 0-16</inkml:trace>
  <inkml:trace contextRef="#ctx0" brushRef="#br1" timeOffset="-189685.12">21145 7049 0,'-21'0'47,"0"0"-47,21 21 0,-21 0 16,0 0-16,0 0 0,-1 0 0,1 1 16,21 20-16,-21-21 0,0 0 15,21 22-15,-21-22 0,21 0 0,0 0 16,0 0-16,0 0 0,0 1 0,21-22 15,0 21-15,0-21 0,0 0 16,1 0-16,-1 0 0,0 0 0,0 0 16,0 0-16,0 0 0,1-21 15,-1 21-15,0-22 0,0 1 0,0 0 16,-21 0-16,0 0 0,0 0 0,0-1 16,0-20-16,0 21 15,0-21-15,0 20 0,0 1 0,0 0 16,-21 0-16,0 21 0,21-21 0,-21 21 15,0 0-15,-1 0 16,1 0-16,0 0 16,21 21-1,21-21 17</inkml:trace>
  <inkml:trace contextRef="#ctx0" brushRef="#br1" timeOffset="-189397.29">21505 6858 0,'0'0'0,"0"-21"0,0 0 16,0 42 15,0 0-31,-21 0 0,0 22 15,21-22-15,-21 0 0,0 21 16,21-21-16,0 22 0,-22-22 0,22 21 16,-21 1-16,21-22 0,-21 21 0,21-21 15,0 0-15,0 1 16,0 20-16,0-21 0,0 0 16,21-21-1,0 0-15,1-21 16,-1 21-16,-21-21 0</inkml:trace>
  <inkml:trace contextRef="#ctx0" brushRef="#br1" timeOffset="-188932.56">21780 6795 0,'0'0'0,"0"21"31,0 0-16,0 0-15,0 0 0,-21 22 16,0-22-16,0 0 0,0 21 16,21-21-16,-21 22 0,-1-22 0,1 21 15,21-21-15,0 22 0,-21-22 16,0 21-16,21-21 0,0 1 0,0-1 16,0 0-16,0 0 0,0 0 0,21 0 15,0-21 1,0 0-16,1 0 0,-1 0 0,0 0 15,0 0-15,0-21 0,0 0 16,1 0-16,-1 0 0,0 0 16,0-1-16,-21 1 0,21 0 0,-21 0 15,21 0-15,-21 0 16,0 42 15,-21 0-31,21 0 16,-21 0-16,21 0 0,0 1 0,-21-1 15,21 0-15,0 0 16,-21-21-16,21 21 0,0 0 16,0-42 31,0 0-47,21 21 0</inkml:trace>
  <inkml:trace contextRef="#ctx0" brushRef="#br1" timeOffset="-188760.66">21929 7070 0,'-22'0'31</inkml:trace>
  <inkml:trace contextRef="#ctx0" brushRef="#br1" timeOffset="-188197.48">22119 7154 0,'0'22'16,"0"-1"0,0 0-16,0 0 15,-21-21-15,21 21 0,0 0 0,0 1 16,0-1-16,0 0 15,-21 0-15,21 0 0,0 0 16,-21-21-16,21 22 16,-22-22 15,22-22-15,0 1-16,0 0 15,0 0-15,0 0 0,0 0 16,0-1-16,22 1 0,-22 0 15,21 0-15,0 0 0,0 0 0,0-1 16,0 22-16,1 0 0,20-21 0,-21 21 16,0 0-16,22 0 0,-22 0 15,0 0-15,21 21 0,-42 1 0,21-22 16,1 21-16,-22 0 0,0 0 16,0 0-16,0 0 0,0 1 0,0-1 15,0 0-15,-22 0 0,22 0 0,-21-21 16,0 21-16,0-21 15,21 22-15,-21-22 0,21 21 16,-21-21-16,21-21 47,21 21-47,0-22 0</inkml:trace>
  <inkml:trace contextRef="#ctx0" brushRef="#br1" timeOffset="-187569.37">22860 7197 0,'0'0'0,"0"-21"32,-21 21-32,21-22 0,-21 22 15,-1 0-15,1 0 0,0 0 16,0 0-16,0 22 0,0-1 0,-1-21 15,1 21-15,0 0 0,0 0 16,0 0-16,0 1 0,21-1 0,0 0 16,0 0-16,0 0 15,0 0-15,21-21 16,0 0 0,0 0-16,0 0 0,0 0 15,1 0-15,-1 0 0,0 0 16,0-21-16,0 0 0,0 0 0,1 21 15,-22-21-15,0 0 0,21-1 16,0 1-16,-21 0 16,0 42 15,0 0-15,-21 1-16,0-1 0,21 0 15,0 0-15,0 0 0,-22 22 16,22-22-16,-21 21 0,21-21 15,0 22-15,0-1 0,0 0 0,0-21 16,0 22-16,0-1 0,0 0 0,0 1 16,0-1-16,0 0 0,0 1 15,0-1-15,21 22 0,-21-22 0,0-21 16,0 21-16,0 1 0,0-22 0,0 0 16,-21 21-16,0-20 0,-21-22 15,21 21-15,-1-21 0,-20 0 0,0 0 16,21 0-16,-22 0 0,1 0 0,21 0 15,-22 0-15,22 0 0,-21-21 16,21 21-16,-22-22 0,22 1 16,0 21-16,0-21 0,21 0 0,0 0 15,-21 0-15,21-1 0,-21 1 16,21 0-16,0 0 0,0 0 0</inkml:trace>
  <inkml:trace contextRef="#ctx0" brushRef="#br1" timeOffset="-187008.73">23283 7027 0,'0'0'0,"0"-21"0,0 0 16,0 42 30,0 0-46,0 1 0,-21 20 16,21-21-16,0 21 16,-21-20-16,21 20 0,0 0 0,0-21 15,0 22-15,0-22 0,-21 21 0,21-21 16,-21 22-16,21-22 0,0 0 16,0 0-16,0 0 0,0 1 15,0-44 16,0 1-31</inkml:trace>
  <inkml:trace contextRef="#ctx0" brushRef="#br1" timeOffset="-186672.92">23283 7049 0,'0'0'16,"0"-22"-16,0 1 0,0 0 0,0 0 15,0 0 1,21 21-16,-21-21 0,22-1 0,-1 22 16,0-21-16,0 21 0,0 0 15,0 0-15,1-21 0,-1 21 0,21 0 16,-21 0-16,0 0 0,22 0 0,-22 0 16,0 21-16,0 0 0,-21 1 15,0-1-15,0 0 0,0 21 0,0-21 16,-21 1-16,0 20 0,0-21 15,-22 0-15,22 22 0,0-22 16,-21 0-16,21 0 0,-1-21 0,1 21 16,0 0-16,0-21 0,21 22 15,0-44 32</inkml:trace>
  <inkml:trace contextRef="#ctx0" brushRef="#br1" timeOffset="-186273.19">23516 7324 0,'0'0'0,"0"21"15,21-21 1,0 0-1,1 0-15,-1 0 0,0 0 0,0-21 16,0 21-16,0-21 0,1 21 16,-1-22-16,0 1 0,0 21 0,-21-21 15,0 0-15,0 0 16,0 0-16,-21-1 16,0 22-16,0 0 0,-1 0 15,1 0-15,0 0 0,0 22 0,0-1 16,0-21-16,21 21 0,-22 0 15,22 0-15,-21 0 0,21 1 0,0-1 16,-21 0-16,21 0 0,0 0 16,0 0-16,0 1 0,0-1 0,0 0 15,21-21-15,0 21 0,1-21 16,-1 0-16,0 0 16,0 0-16,0 0 0,0 0 0,1 0 15,-1 0-15,0 0 0,0 0 16,0 0-16,0-21 0</inkml:trace>
  <inkml:trace contextRef="#ctx0" brushRef="#br1" timeOffset="-185885.42">23897 7260 0,'0'0'0,"0"-21"0,0 0 16,0 0-1,21 21-15,0 0 16,1 0-16,-1 0 15,0 0-15,0 0 0,0 0 16,0 0-16,1 21 16,-1 0-16,-21 0 0,21 0 15,-21 1-15,0-1 0,0 0 0,0 0 16,0 0-16,0 0 0,0 1 16,0-1-16,0 0 0,-21-21 15,0 21-15,-1-21 16,22-21 15,0 0-31,0 0 16,0-1-16,22 1 0,-22 0 15,0 0-15,0 0 0,21 0 16,-21-1-16,21 22 0,-21-21 16,21 0-16,0 21 15,-21-21-15,21 21 0,1 0 16,-1-21-1,0 21-15</inkml:trace>
  <inkml:trace contextRef="#ctx0" brushRef="#br1" timeOffset="-185459.27">24405 7154 0,'-21'0'46,"21"22"-46,-21-22 0,21 21 0,-21 0 16,21 0-16,-22 0 0,1 0 16,21 1-16,0-1 0,-21 0 0,0 0 15,0 0-15,21 0 0,0 1 16,0-1-16,0 0 16,0 0-16,21-21 15,0 0-15,0 0 0,0 0 16,1 0-16,-1 0 0,0 0 15,0 0-15,0-21 16,0 0-16,-21 0 0,22-1 16,-22 1-16,0 0 0,0 0 15,0 0-15,0 0 0,0-1 0,0-20 16,0 21-16,-22 0 16,22 0-16,-21 21 15,0 0-15,0 0 16,21 21 15</inkml:trace>
  <inkml:trace contextRef="#ctx0" brushRef="#br1" timeOffset="-184957.28">24701 7260 0,'0'0'0,"0"-21"0,0 42 47,-21 0-47,21 1 16,-21-1-16,21 0 0,0 0 16,0 0-16,0 0 0,0 1 15,-21-22-15,21 21 0,-21 0 16,21 0-1,0-42 17,0 0-17,0 0-15</inkml:trace>
  <inkml:trace contextRef="#ctx0" brushRef="#br1" timeOffset="-184789.38">24638 7091 0,'-21'190'0,"42"-380"0,-21 211 63,0 0-32,21-21-31</inkml:trace>
  <inkml:trace contextRef="#ctx0" brushRef="#br1" timeOffset="-184200.71">25146 7260 0,'0'-63'31,"-21"63"1,0 0-32,-1 0 0,1 0 15,0 21-15,-21 0 0,21 0 16,-1 0-16,1 1 0,0-1 0,0 21 16,0-21-16,21 0 0,0 1 0,0-1 15,0 0-15,0 0 0,0 0 16,0 0-16,0 1 15,21-22-15,0 0 0,0 0 16,0 0-16,1 0 0,-1 0 16,0 0-16,0 0 0,0-22 0,0 22 15,1-21-15,20 0 16,-21 0-16,0-21 0,0 20 0,1-20 16,-1 21-16,0-21 0,-21-1 0,21 1 15,0 0-15,0-1 0,-21 1 16,0 21-16,22-22 0,-22 1 0,21 21 15,-21 0-15,0 0 0,0-1 16,-21 22 0,-1 22-16,22-1 15,-21 0-15,21 0 0,0 0 16,-21 22-16,0-22 0,21 21 0,-21 0 16,21 1-16,0-22 0,0 21 15,0 1-15,0-22 0,0 0 0,0 21 16,0-21-16,0 1 0,0-1 15,0 0-15,21 0 16,0-21-16,0 0 16,0 0-1,1 0-15,-22-21 16</inkml:trace>
  <inkml:trace contextRef="#ctx0" brushRef="#br1" timeOffset="-184056.8">25400 7451 0,'0'0'15,"0"-21"1</inkml:trace>
  <inkml:trace contextRef="#ctx0" brushRef="#br1" timeOffset="-183021.39">24850 8805 0,'0'-63'31,"0"42"-31,-22 21 0,1-21 16,0 21-1,0 0 1,0 0-16,21 21 15,-21 0-15,-1 21 16,1-21-16,21 1 0,-21 20 0,21-21 16,-21 0-16,0 22 0,21-1 0,0-21 15,-21 0-15,-1 22 0,22-22 16,-21 21-16,21-21 0,-21 0 0,21 22 16,0-22-16,0 0 0,0 0 0,0 0 15,0 1 1,0-1-16,21-21 0,0 0 15,1 0-15,-1 0 0,0 0 0,0 0 16,0 0-16,0 0 0,1 0 0,-1 0 16,21-21-16,-21 21 0,0-22 15,1 1-15,-1 21 0,0-21 0,0 0 16,0-21-16,-21 20 0,21 1 16,1-21-16,-22 21 0,0-22 0,0 1 15,0 0-15,0 21 0,0-22 0,0 1 16,0 21-16,0-22 0,0 22 15,0 0-15,0 0 0,-22 21 0,22-21 16,-21 21-16,0 0 16,0 0-16,0 0 15,0 0-15,-1 0 0,1 21 16,0 0-16,21 0 16,-21 0-16,21 1 0,-21-1 15,21 0-15,0 0 0,-21-21 0,21 21 16,0 0-16</inkml:trace>
  <inkml:trace contextRef="#ctx0" brushRef="#br1" timeOffset="-182581.11">25209 9144 0,'0'0'0,"22"0"0,-1 0 0,0 0 15,0 0 1,-21-21 0,0 0-1,0 0-15,-21 21 16,0 0-16,0 0 31,-1 0-31,22 21 16,0 0-16,0 0 31,22-21 16</inkml:trace>
  <inkml:trace contextRef="#ctx0" brushRef="#br1" timeOffset="-182217.19">25654 8869 0,'0'-21'16,"21"21"15,0 0-31,0 0 16,1 0-16,-1 0 0,21 0 15,-21 0-15,0 0 0,22-21 0,-22 21 16,21 0-16,-21 0 0,1 0 16,-1 0-16,0 0 15,-42 0 16,0 0-31,-1 0 16,1 0-16,0 0 16,0 0-16,0 0 0,0 0 15,-1 0-15</inkml:trace>
  <inkml:trace contextRef="#ctx0" brushRef="#br1" timeOffset="-181617.08">25654 8848 0,'0'0'0,"0"21"0,0 0 16,-21-21-16,21 21 0,-21-21 15,21 21-15,0 1 0,-22-1 16,22 0-16,-21 0 0,21 0 16,-21 0-16,21 1 15,-21-1-15,21 0 31,0-42 32,21 21-63,0 0 0,0 0 16,1 0-16,-1 0 15,0 0-15,0 0 0,0 0 16,0 0-16,1 0 15,-1 0-15,0 0 0,0 0 16,0 0-16,0 21 0,1-21 0,-22 21 16,21-21-16,-21 21 0,21-21 15,-21 21-15,21-21 0,-21 22 0,0-1 16,0 0-16,0 0 16,-21-21-16,0 21 0,0-21 15,21 21-15,-22-21 0,1 22 16,0-1-16,0-21 15,0 0 1,0 0-16,-1 21 0,1-21 16,0 0-16,0 0 0,0 0 15,0 0 1,-1 0-16,1 0 16,21-21 30,0 0-30,21-1-16,1 22 0</inkml:trace>
  <inkml:trace contextRef="#ctx0" brushRef="#br1" timeOffset="-180949.49">26543 8954 0,'21'-22'0,"0"22"16,-21-21-16,-21 0 31,0 21-15,0 0-16,0 0 0,-1 0 0,1 0 16,0 0-16,0 0 0,0 21 15,0-21-15,-1 21 0,1-21 16,0 22-16,0-1 0,21 0 15,-21 0-15,0 0 16,21 0-16,0 1 0,0-1 16,0 0-16,21-21 15,0 21-15,0-21 16,0 21-16,0-21 0,1 21 16,-1 1-16,0-22 0,0 21 15,0 0 1,0-21-16,-21 21 0,0 0 15,0 0-15,0 1 32,-21-22-32,0 0 0,0 21 15,0-21-15,0 0 0,-1 0 0,1 0 16,0 0-16,0 0 16,0 0-16,0 0 0,-1 0 15,1 0-15,0 0 16,0 0-1,42 0 48,0 0-63</inkml:trace>
  <inkml:trace contextRef="#ctx0" brushRef="#br1" timeOffset="-179903.94">26628 9229 0,'0'-21'32,"21"21"-32,0 0 0,0-22 15,0 22-15,-21-21 16,21 21-16,-21-21 0,0 0 0,22 21 16,-22-21-16,0 0 15,0-1-15,0 1 16,-22 21-1,1 0-15,0 0 16,0 0-16,21 21 0,0 1 16,-21-1-16,0-21 0,21 21 15,-22 0-15,22 0 0,0 0 16,0 1-16,0-1 0,0 0 16,0 0-16,0 0 0,0 0 15,22-21 1,-22 22-16,21-22 0,0 0 15,0 0-15,0 0 16,0 0-16,1 0 16,-1-22-16,0 22 0,-21-21 15,21 21-15,0-21 0,-21 0 16,21 0-16,1 0 0,-1 21 16,0-22-16,0 1 0,0 0 0,0 0 15,1 21-15,-1 0 0,-21-21 0,21 21 16,0 0-16,0 0 0,0 0 15,1 0 1,-22 21-16,0 0 16,0-42 77,0 0-77,0 0-16,0-1 31,-22 22-31,1 0 16,0 0-16,0 0 16,0 0-16,0 22 0,-1-1 15,1-21-15,0 21 0,0 0 16,0 0-16,0 0 0,21 1 15,-22-1-15,22 0 0,-21 0 16,21 0-16,0 0 0,0 1 16,0-1-16,0 0 15,0 0-15,21-21 0,1 21 16,-1-21-16,0 0 0,0 0 16,0 0-16,0 0 0,1 0 15,-1 0-15,21 0 0,-21 0 0,0 0 16,1 0-16,-1 0 0,0 0 0,0 0 15,0-21-15,-21 0 16,21 21-16,-21-21 0,0 0 78</inkml:trace>
  <inkml:trace contextRef="#ctx0" brushRef="#br1" timeOffset="-161993.2">25252 10287 0,'0'-21'94,"21"21"-94,0 0 0,-21-21 16,21 0-16,0-1 15,-21 1-15,0 0 16,22 21-16,-22-21 0,0 0 0,0 0 15,0-1-15,0 1 16,0 0-16,0 0 0,0 0 16,-22 21 15,22 21-31,-21 0 16,21 0-1,0 0-15,0 1 0,0-1 0,0 0 16,-21 0-16,21 0 0,0 0 0,0 22 15,0-22-15,0 0 0,0 0 16,0 22-16,0-22 0,0 0 0,0 0 16,-21 0-16,21 0 0,0 1 15,0-1-15,-21-21 16,21 21-16,0 0 31,-21-21-31,-1 0 16,1 0-16,0 0 15,0 0-15,0 0 16,0 0-16,-1 0 0,1 0 0,0 0 16,0 0-16,0 0 15,0 21-15,-1-21 0,44 0 47,-1 0-31,0 0-16,0 0 0,0 0 0,0-21 15,22 21-15,-22-21 16,21 21-16,-21 0 0,22-21 0,-22 21 16,0 0-16,21 0 0,-20-21 15,-1 21-15,0 0 0,0 0 0,0 0 16,-21-22 46,21 1-46,1 0-16</inkml:trace>
  <inkml:trace contextRef="#ctx0" brushRef="#br1" timeOffset="-161373">25993 10075 0,'0'0'0,"63"-21"32,-42 0-32,0 21 0,1-21 0,-1 21 0,0-21 15,0 21-15,-21-21 16,-21 21-1,-21 0 1,20 0-16,-20 0 0,0 0 16,-1 0-16,1 21 0,0 0 0,21-21 15,-22 21-15,22 0 0,0-21 0,0 21 16,0 1-16,21-1 16,0 0-16,21 0 15,0-21-15,0 21 0,0-21 16,0 21-16,1-21 0,-1 0 0,0 22 15,0-22-15,0 21 0,0-21 0,1 21 16,-1-21-16,0 21 16,0-21-16,0 21 0,0 0 0,1-21 15,-22 22-15,0-1 0,0 0 16,0 0-16,0 0 16,-22-21-16,1 0 15,-21 21-15,21-21 0,0 0 16,-1 0-16,1 0 0,0 0 0,-21 0 15,21 0-15,-1 0 0,1 0 0,0 0 16,0 0-16,0 0 16,0-21-1,21 0 48,21 21-48,0-21-15,0 21 16,0 0-16</inkml:trace>
  <inkml:trace contextRef="#ctx0" brushRef="#br1" timeOffset="-160393.59">26352 10308 0,'0'-21'31,"22"21"-31,-1 0 16,0-21-16,0 21 16,0-21-16,0 21 15,1-21-15,-1-1 0,-21 1 16,21 21-16,-21-21 0,0 0 15,0 0 1,-21 21 0,0 0-1,-1 0-15,1 0 0,0 21 16,21 0-16,-21-21 0,0 21 16,21 0-16,0 1 0,0-1 15,0 0-15,-21 0 0,21 0 0,0 22 16,0-1-1,0 0-15,21-21 0,0 1 16,0-22-16,0 0 16,0 0-16,1 0 15,-1 0-15,0 0 0,0-22 16,0 1-16,0 21 0,1-21 16,-1 0-16,0 0 0,0-22 0,0 22 15,22 0-15,-22 0 0,0 0 0,0 0 16,21 21-16,-20-22 0,-1 1 15,0 21-15,0 0 0,-21-21 0,21 21 16,0 0 0,-21 21-1,0 0 1,0 1 0,22-22 30,-22-22-30,0 1 0,0 0 15,-22 21-15,1 0-16,0 0 15,0 0-15,0 0 0,0 0 16,-1 0-16,1 21 0,0 0 15,0 1-15,0-22 0,0 21 16,21 0-16,0 0 0,-22 0 16,22 0-16,-21 1 0,21-1 15,0 0-15,0 0 0,0 0 16,0 0-16,0 1 16,21-22-16,1 0 0,-1 21 0,0-21 15,0 0-15,0 0 0,0 0 16,1 0-16,-1 0 0,0 0 15,0 0-15,0-21 0,0 21 0,1 0 16,-22-22-16,21 22 16,-21-21-16,21 21 0,-21-21 31</inkml:trace>
  <inkml:trace contextRef="#ctx0" brushRef="#br1" timeOffset="-156465.55">24913 11345 0,'0'-21'32,"21"0"-17,0 0 1,1 0-16,-22 0 0,0-1 16,21 1-16,-21 0 0,21 0 0,-21 0 15,21 0-15,-21-1 16,21 1-16,-21 0 0,0 0 15,0 42 17,0 0-17,0 0-15,0 1 16,0-1-16,0 0 0,0 21 0,0-21 16,0 1-16,0 20 0,0-21 0,0 21 15,0-20-15,0 20 16,0-21-16,0 0 0,0 22 0,0-22 15,0 0-15,0 0 0,21 0 16,-21 0-16,-21-21 47,0 0-47,0 0 16,0 0-16,0 0 0,-22 0 0,22 0 15,0 0-15,0 0 0,0 0 16,-1 0-16,1 0 15,42 0 17,1 0-32,-1 0 15,0 0-15,0 0 0,0 0 0,0 0 16,22 0-16,-22 0 0,0 0 16,21 0-16,-20 0 0,-1 0 0,0 0 15,0 0-15,0 0 0,0 0 0,1 0 31,-1 0-15,-21-21 0,0 0-1</inkml:trace>
  <inkml:trace contextRef="#ctx0" brushRef="#br1" timeOffset="-156200.89">25485 11345 0,'0'-21'125</inkml:trace>
  <inkml:trace contextRef="#ctx0" brushRef="#br1" timeOffset="-155909.05">25760 11113 0,'0'-22'15,"21"22"16,0 0-31,0-21 0,0 21 16,22 0-16,-22 0 0,21 0 0,-21 0 16,22 0-16,-22 0 0,21 0 0,-21 0 15,1-21-15,-1 21 0,0 0 16,-42 0 15,0 0-31,-1 0 16</inkml:trace>
  <inkml:trace contextRef="#ctx0" brushRef="#br1" timeOffset="-155348.37">25675 11197 0,'0'0'0,"0"21"0,0 1 16,-21-1-16,21 0 15,0 0 17,21-21-1,0 0-31,0-21 15,1 21-15,-1 0 0,0 0 16,0 0-16,0-21 0,0 21 16,1 0-16,-1 0 0,0 0 0,0 0 15,0 0-15,0 0 0,22 0 0,-22 0 16,0 21-16,0 0 16,0-21-16,-21 21 0,22 0 0,-22 1 15,0-1-15,0 0 0,0 0 16,0 0-16,0 0 15,0 1-15,-22-1 0,1-21 16,21 21-16,-21-21 0,0 21 16,0-21-16,0 0 0,-1 21 15,1-21-15,0 0 0,0 0 16,0 0-16,0 0 0,-1 0 16,1 0-16,0 0 15,0 0 1,21-21 31,21 0-47</inkml:trace>
  <inkml:trace contextRef="#ctx0" brushRef="#br1" timeOffset="-154666.77">26712 11155 0,'0'0'0,"21"-42"31,1 42-31,-1-22 0,0 1 0,0 21 15,-21-21 1,-21 21 0,0 0-1,0 0-15,-1 0 0,1 0 16,-21 0-16,21 21 0,0 0 0,-1-21 16,-20 22-16,21-1 0,0-21 15,0 21-15,21 0 0,-22 0 0,22 0 16,-21 1-16,21-1 0,0 0 15,0 0 1,21-21-16,1 0 0,-22 21 0,21-21 16,0 0-16,0 0 0,0 21 15,0-21-15,1 22 0,-1-22 0,21 0 16,-21 0-16,0 21 0,1-21 16,-1 0-16,0 21 0,0-21 15,-21 21-15,21-21 0,-21 21 16,0 0-16,0 1 15,-21-22-15,0 21 16,-21-21-16,20 21 0,1-21 16,0 21-16,0-21 0,0 0 0,0 0 15,-22 0-15,43 21 0,-21-21 16,0 0-16,0 0 0,0 0 0,-1 0 16,1 0-1,0 0 16,21-21 48,21 21-79,0-21 15</inkml:trace>
  <inkml:trace contextRef="#ctx0" brushRef="#br1" timeOffset="-153745.21">27051 11430 0,'21'0'15,"0"0"1,-21-21-16,21 21 0,1-21 16,-1 21-16,-21-21 0,21-1 0,0 22 15,0-21-15,-21 0 0,21 0 16,1 21-16,-22-21 0,0 0 0,0-1 16,21 1-16,-21 0 0,0 0 15,-21 21 16,-1 0-31,1 21 16,0 0-16,21 0 0,-21 22 16,0-22-16,21 0 0,0 0 15,0 22-15,-21-22 0,21 0 0,0 0 16,0 0-16,0 0 0,0 1 0,0-1 16,0 0-16,0 0 15,21 0-15,0-21 0,0 0 16,0 0-16,0 0 15,1 0-15,-1 0 16,0 0-16,0-21 0,0 21 16,0-21-16,1 0 0,-1 0 0,0-1 15,-21 1-15,21 0 0,0 0 16,0 0-16,1-22 0,-22 22 0,21 21 16,0-21-16,0 0 0,0 21 15,0 0 1,-21 21 31,22-21-47,-22-21 62,0 0-46,0 0-1,-22 21 1,1 0-16,0 0 16,0 21-1,0-21-15,21 21 0,-21 0 16,21 0-16,0 0 0,-22 1 0,22-1 16,-21 0-16,21 0 15,0 0-15,0 0 0,0 1 16,0-1-16,0 0 0,0 0 15,21-21 1,1 0-16,-1 0 0,0 0 0,0 0 16,0 0-16,0 0 0,1 0 15,20 0-15,-21-21 0,0 21 0,22-21 16,-22 21-16,0-21 0,0 21 0,0-22 16,0 1-1,1 0-15</inkml:trace>
  <inkml:trace contextRef="#ctx0" brushRef="#br1" timeOffset="-148821.62">25167 12234 0,'0'22'15,"0"-44"64,0 1-64,0 0-15,21 0 16,0 21-16,-21-21 0,22 21 15,-1 0-15,0-21 0,0 21 0,0 0 16,0-22-16,1 22 0,-1 0 0,0 0 16,0 0-16,21 0 15,-20 0-15,-22 22 0,21-22 0,-21 21 16,0 0-16,0 0 0,0 21 0,0-20 16,-21-1-16,-1 21 0,1-21 15,0 0-15,-21 1 0,21 20 0,-22-21 16,1 0-16,21 0 0,-22 1 15,22-22-15,0 21 0,0-21 0,0 0 16,0 21-16,-1-21 0,22 21 16,22-21 15,-1 0-15,0 0-16,0 0 0,0-21 15,0 21-15,1 0 0,-1-21 16,0 21-16,0 0 0,0 0 15,0 0-15,1 0 0,-1-21 0,0 21 16,0 0 0,-21-22-1,21 22-15,-21-21 16,21 21-16</inkml:trace>
  <inkml:trace contextRef="#ctx0" brushRef="#br1" timeOffset="-148180.78">26183 12129 0,'0'0'15,"21"0"-15,0-22 0,1 1 16,-22 0-1,0 0 1,-22 21 0,1 0-1,0 0-15,0 0 0,0 0 16,0 0-16,-1 21 0,1 0 16,0-21-16,0 21 0,21 1 15,-21-1-15,21 0 16,0 0-16,0 0 15,21-21-15,0 21 0,0-21 16,0 0-16,1 22 0,-1-22 16,0 0-16,0 21 0,21-21 0,-20 21 15,-1-21-15,0 0 0,0 0 0,0 21 16,0-21-16,1 0 16,-22 21-16,0 0 0,0 1 15,0-1-15,-22-21 16,1 0-16,0 21 0,0-21 15,0 0-15,0 0 0,-22 21 0,22-21 16,-21 0-16,21 0 0,-1 0 16,1 0-16,0 0 0,0 0 0,0 0 15,0 0-15,-1 0 0,1 0 0,0 0 32,42 0 61,0 0-93,1 0 16,-1 0 0,0-21-16</inkml:trace>
  <inkml:trace contextRef="#ctx0" brushRef="#br1" timeOffset="-147348.27">26564 12298 0,'42'-21'31,"-20"21"-31,-22-21 0,21 21 15,0-22-15,-21 1 16,21 21-16,0-21 0,-21 0 0,21 21 16,-21-21-16,0 0 15,-21 21 1,0 0-16,0 21 31,0 0-31,0 0 0,21 0 16,-22 0-16,22 1 0,0-1 0,0 0 15,0 0-15,0 0 0,0 0 16,0 1-16,0-1 0,0 0 16,22-21-16,-1 21 0,0-21 15,0 0-15,0 0 16,0 0-16,1 0 0,-1 0 16,-21-21-16,21 21 0,0-21 15,0 21-15,0-21 0,-21-1 0,22 1 16,-1 0-16,0 0 0,0 0 0,0 0 15,22-22 1,-22 22-16,0 21 0,0-21 0,0 21 16,0 0-16,1 0 0,-1 0 15,-21 21 1,21 0-16,-21 0 16,0 1-1,21-22 1,0 0 15,-21-22-31,0 1 16,0 0-16,0 0 15,0 0-15,0 0 16,0-1-16,-21 22 16,0 0-1,0 0-15,0 0 0,-1 22 16,1-1-16,0 0 0,0 0 0,0 0 15,-22 0-15,22 22 0,0-22 16,0 0-16,0 21 0,0-20 0,21-1 16,0 0-16,0 0 0,0 0 15,0 0-15,0 1 0,21-22 16,0 0-16,0 21 0,0-21 16,0 0-16,1 0 0,-1 0 15,21 0-15,-21 0 0,0 0 0,1 0 16,-1-21-16,0 21 0,0 0 0,-21-22 15,21 22-15,-21-21 16,-21 21 0</inkml:trace>
  <inkml:trace contextRef="#ctx0" brushRef="#br1" timeOffset="-146589.64">24786 13250 0,'0'0'16,"0"-21"-16,0 0 0,-21 21 15,21-21-15,-21 0 16,21 0-16,0-1 15,0 1-15,21 0 16,0 21 0,0 0-16,0 0 0,1 0 15,-1 0-15,0 0 0,0 0 16,0 21-16,0 0 0,1-21 16,-22 22-16,0-1 0,21 0 0,-21 0 15,0 0-15,0 22 0,0-22 16,0 0-16,0 0 0,0 0 0,-21 0 15,-1 1-15,1-1 0,0 0 0,-21 0 16,21 0-16,-22 0 0,22 1 16,0-22-16,-21 21 0,20-21 0,1 0 15,0 0-15,0 0 0,0 0 16,0 0-16,21-21 16,-22-1-16,22 1 0,0 0 15,0 0-15,0 0 16,0 0-16,0-1 0,0 1 15,0 0-15,22 21 16,-1 0 0,0 0-16,0 0 15,0 21-15,-21 0 0,21-21 0,1 22 16,-22-1-16,21-21 0,0 21 16,0 0-16,-21 0 0,21-21 0,0 21 15,1 1-15,-1-1 0,0-21 16,-21 21-16,21-21 0,0 21 0,0-21 15,1 0-15,-1 0 16,0 0 0,0 0-16,0 0 15</inkml:trace>
  <inkml:trace contextRef="#ctx0" brushRef="#br1" timeOffset="-146332.77">25379 13272 0,'21'0'63,"0"0"-63,0 0 15,0 0-15,1 0 16,-1 0-16,0 0 0,0 0 16,0 0-16,0 0 0,1 0 15</inkml:trace>
  <inkml:trace contextRef="#ctx0" brushRef="#br1" timeOffset="-145717.08">25887 13123 0,'0'0'0,"21"0"31,0 0-31,0-21 16,0 21-16,1 0 0,-1 0 15,21 0-15,0 0 0,-20 0 16,-1 0-16,0 0 15,-21-21 1,-21 21 0,0 0-16,-1 0 15,1 0-15,-21 0 0,21 0 0,-22 0 16,22 0-16,-21 0 0,0 0 16,20 0-16,-20 0 0,21 0 0,-21 21 15,20-21-15,1 21 0,0-21 0,0 22 16,0-22-16,0 21 0,21 0 15,-22 0-15,22 0 16,0 0-16,0 1 16,22-22-16,-1 0 15,0 21-15,0-21 0,0 21 16,0-21-16,1 0 16,-1 0-16,0 21 0,21-21 0,-21 0 15,1 21-15,20-21 0,-21 0 0,0 21 16,0-21-16,1 22 0,-1-22 15,0 21-15,-21 0 0,0 0 16,0 0 0,0 0-16,-21-21 0,0 22 0,-1-22 15,-20 21-15,21-21 0,-21 21 0,20-21 16,-20 0-16,21 0 0,-21 21 16,20-21-16,-20 0 0,21 0 0,0 0 15,0 0-15,-1 0 0,1 0 16,0 0-16,0 0 0,21-21 15,-21 0 1,21 0 0,0-1-16,0 1 15,0 0-15</inkml:trace>
  <inkml:trace contextRef="#ctx0" brushRef="#br1" timeOffset="-145356.14">25527 13272 0,'0'0'0,"-21"0"0,42 0 62,0 0-62,0-22 16,0 22-16,-21-21 16,-21 21-1,0 0-15,0 0 16,0 0-16,0 0 0,-1 0 16,1 0-1,21 21-15,0 1 16,0-1-1,21-21 1,1 0 0,-1 0-16</inkml:trace>
  <inkml:trace contextRef="#ctx0" brushRef="#br1" timeOffset="-144821.58">26479 13208 0,'43'-42'32,"-43"21"-32,21-1 15,0 22-15,0-21 0,-21 0 16,21 21-16,-21-21 0,0 0 31,-21 21-31,0 0 16,0 0-16,0 0 0,-22 0 15,22 0-15,0 21 0,-21 0 0,21-21 16,-1 21-16,1-21 0,0 21 0,0-21 16,21 22-16,0-1 0,0 0 15,0 0-15,0 0 16,21-21-16,0 21 0,22-21 0,-22 22 15,21-22-15,-21 21 0,22 0 16,-22-21-16,21 21 0,-21-21 0,0 21 16,1 0-16,-1-21 0,0 22 0,0-22 15,-21 21-15,0 0 16,-21-21-16,0 0 16,0 21-16,-1-21 0,-20 0 0,21 0 15,-21 21-15,-1-21 0,22 0 16,-21 0-16,21 0 0,-22 0 0,22 0 15,0 0-15,0 0 0,0 0 16,42 0 15,0 0-15,21 0-16,-21-21 0</inkml:trace>
  <inkml:trace contextRef="#ctx0" brushRef="#br1" timeOffset="-144025.27">26945 13356 0,'0'-21'32,"21"21"-32,0-21 15,1 21-15,-1 0 0,-21-21 0,21 21 16,0 0-16,-21-21 0,0-1 0,21 22 15,-21-21-15,0 0 16,0 0-16,-21 21 16,0 0-1,0 0-15,0 0 0,-1 0 0,1 0 16,0 21-16,21 0 16,0 0-16,0 1 0,0-1 15,0 0-15,0 0 0,0 0 16,21 0-16,0 1 0,1-22 15,-1 21-15,0-21 16,0 0-16,0 0 0,0 0 16,1 0-16,-1 0 0,0 0 15,0 0-15,-21-21 0,21-1 16,-21 1-16,21 21 0,-21-21 16,22 0-16,-22 0 15,21 0-15,-21-1 0,21 22 0,0-21 16,-21 0-16,21 0 0,0 21 15,1 0 1,-1 0-16,0 0 0,-21 21 31,21-21-15,-21-21 31,0 0-32,0 0 1,-21 21 0,0 0-16,0 0 15,-1 0 1,22 21-16,-21 0 0,0 0 16,21 0-16,-21 0 0,0 1 15,21-1-15,0 0 0,0 0 16,0 0-16,0 0 0,0 1 15,21-22-15,0 21 16,0-21-16,0 0 0,1 0 16,-1 0-16,0 0 0,0 0 0,0 0 15,0 0-15,1 0 0,-1 0 16,0 0-16,-21-21 16,0-1-1</inkml:trace>
  <inkml:trace contextRef="#ctx0" brushRef="#br1" timeOffset="-143161.58">25188 14393 0,'0'-21'15,"0"0"1,0 0-16,0 0 15,0 0-15,21-1 0,1 22 16,-1 0-16,0-21 16,0 21-16,21 0 0,-20 0 15,-1 0-15,0 0 0,0 0 0,21 0 16,-20 0-16,-1 21 0,0-21 16,0 22-16,-21-1 0,0 0 0,0 0 15,0 0-15,0 0 0,0 1 16,-21-1-16,0 0 0,0 0 0,-1 0 15,-20-21-15,21 21 0,-21 1 0,20-22 16,1 21-16,0-21 0,0 0 16,0 0-16,0 0 0,-1 0 15,44 0 17,-1 0-17,0 0-15,0 0 0,0 0 16,0 0-16,1 0 0,20 21 15,-21-21-15,0 0 0,0 21 0,1 0 16,-1-21-16,0 21 0,0-21 0,0 22 16,0-1-16,1 0 15,-22 0-15,0 0 0,0 0 16,-22-21-16,1 22 16,0-22-16,0 21 0,-21-21 0,20 0 15,1 21-15,0-21 0,-21 0 0,21 0 16,-1 0-16,1 0 0,0 0 15,0 0-15,0 0 0,0 0 16,-1 0-16,1 0 0,0-21 16,0 21-1,21-21-15,0-1 47,21 22-47</inkml:trace>
  <inkml:trace contextRef="#ctx0" brushRef="#br1" timeOffset="-142572.89">26141 14436 0,'0'0'16,"21"-21"-16,-21-1 16,21 1-16,-21 0 15,21 0-15,-21 0 16,0 0 0,0-1-16,-21 22 15,21-21-15,-21 21 16,0 0-16,0 0 15,-1 0-15,1 21 0,0 1 16,0-1-16,0 0 16,0 0-16,21 0 0,0 0 0,0 1 15,-22-1-15,22 0 0,0 0 0,0 0 16,0 0-16,0 1 16,0-1-16,22-21 0,-1 21 0,0-21 15,-21 21-15,21 0 0,0-21 16,0 21-16,1-21 0,-1 0 15,0 22-15,0-22 0,0 21 16,0-21-16,-21 21 16,0 0-1,-21-21-15,0 21 16,-21-21-16,21 21 0,-1-21 16,-20 0-16,21 0 0,-21 0 0,20 0 15,1 22-15,-21-22 0,21 0 0,0 0 16,-1 0-16,1 0 0,42 0 62,1 0-46,-1 0-16,0 0 0</inkml:trace>
  <inkml:trace contextRef="#ctx0" brushRef="#br1" timeOffset="-141648.99">26437 14669 0,'21'0'15,"0"0"1,1 0-16,-1-22 0,0 22 15,0 0-15,0 0 0,-21-21 16,21 21-16,1 0 0,-22-21 0,0 0 16,21 21-16,-21-21 0,21 21 15,-21-21-15,0-1 0,0 1 0,0 0 16,0 0-16,0 0 16,-21 21-16,21-21 0,-21 21 15,-1 0-15,1 0 16,0 21-16,21 0 15,-21 0-15,21 0 16,-21 0-16,21 1 0,0-1 16,0 0-16,0 0 0,0 0 15,0 0-15,0 1 0,0-1 16,21-21-16,0 21 0,0-21 16,-21 21-16,21-21 0,1 0 15,-1 0-15,0 0 0,0 0 16,0 0-16,0 0 15,1-21-15,-1 0 16,0 0-16,0-1 0,0 1 16,0 0-16,1 0 0,-1 0 15,0 0-15,0-1 0,21 1 16,-20 0-16,-1 0 0,0 0 0,0 21 16,21 0-16,-20 0 0,-1 0 15,0 0-15,-21 21 31,0 0-31,0 0 16,0-42 47,0 0-48,0 0-15,0 0 16,-21-1-1,0 22 1,-1 0-16,1 0 16,0 0-16,21 22 0,-21-22 15,0 21-15,0 0 0,-1 0 0,1 0 16,21 0-16,-21 1 0,0-1 0,0 0 16,21 0-16,0 0 0,-21 0 15,21 1-15,0-1 0,0 0 0,0 0 16,0 0-16,21-21 15,0 0-15,0 21 0,0-21 16,0 0-16,1 0 0,-1 0 0,0 0 16,0 0-16,0 0 0,0 0 15,1 0-15,-1 0 0,0 0 0,0 0 16,0 0-16,-21-21 0,21 21 16,1-21-16,-1 21 15,-21-21-15,0 0 16</inkml:trace>
  <inkml:trace contextRef="#ctx0" brushRef="#br1" timeOffset="-103197.14">931 6181 0,'0'0'0,"-42"21"0,0-21 0,-1 0 0,22 0 16,-21 0-16,21 0 0,-22 0 15,22 0-15,0 0 0,0 0 0,0 0 16,-1 0-16,1 0 0,0 0 16,0 21-16,0-21 15,0 0-15,-1 0 16,22 21 46,22-21-30,-1 0-32,0 0 0,0 0 15,21 0-15,1 0 0,20 0 16,1 0-16,-1 0 0,1 0 0,-1 0 16,22 0-16,0 0 15,-1 0-15,1 0 0,0 0 0,20 0 16,-20 0-16,0-21 0,-22 21 15,22 0-15,-22 0 0,-20-21 0,20 21 16,1 0-16,-22 0 0,0 0 16,1 0-16,-1-21 0,-21 21 0,22 0 15,-22 0-15,0 0 0,0 0 16,0 0-16,0-21 0,1 21 31,-22-22-15,-22 22 31,22-21-32,-21 0 1</inkml:trace>
  <inkml:trace contextRef="#ctx0" brushRef="#br1" timeOffset="-102552.5">1947 5800 0,'529'317'266,"-698"-359"-266,-191-233 0,847 592 0,-508-296 0,-21-21 0,20 22 15,-20-22-15,0 21 0,21 0 16,-22 0-16,1 0 0,21 0 0,-22 1 16,22-1-16,-21 0 0,21 0 15,0 21-15,-1-20 0,1-1 16,0 0-16,0 0 0,0-21 0,0 21 16,21 0-16,-22-21 0,22 22 15,0-1-15,-21-21 16,21-21 62,0-1-78,0 1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7:01:32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11980 953 0,'0'0'0,"-21"0"16,0 0-16,0 0 16,21 21-16,-21-21 0,-1 0 31,22 21-15,22-21-16,-1 0 15,0 0-15,0 0 0,21 21 16,-20-21-16,20 0 0,0 0 0,22 0 15,-22 0-15,22 0 0,-22 0 16,21 0-16,-20 0 0,-1 0 16,22 0-16,-22 0 0,0 0 0,1 0 15,-22 0-15,21 0 0,0 0 16,-20 0-16,-1 0 0,0 0 0,0 0 16,0 0-16,-21-21 15,-21 21 32,0 0-47,0 0 0,0 0 0,-1 0 16,1 0-16,0 0 0</inkml:trace>
  <inkml:trace contextRef="#ctx0" brushRef="#br0" timeOffset="405.07">11959 1080 0,'21'0'16,"0"0"0,1 0-16,20 0 0,-21 0 15,0 0-15,22 0 0,-1 0 0,0 0 16,1 0-16,-1 21 0,0-21 16,1 0-16,-1 0 0,0 0 0,-21 0 15,22 0-15,-1 0 0,-21 0 16,0 0-16,1 0 0,-1 0 0,0 0 15,0 0 1,-21-21 31,0-1-47,0 1 16</inkml:trace>
  <inkml:trace contextRef="#ctx0" brushRef="#br0" timeOffset="935.75">12636 656 0,'0'21'31,"0"1"-16,0-1-15,0 0 0,0 0 16,0 0-16,0 0 0,0 1 16,22-1-16,-22 0 0,21 0 0,0 0 15,0 0-15,0-21 0,0 22 0,1-1 16,20-21-16,-21 0 0,0 0 16,22 0-16,-22 0 0,0 0 15,21 0-15,-21 0 0,1 0 16,-1 0-16,0 0 0,0 0 15,-42 0 32,0 0-47,0 21 0,-1-21 16,1 21-16,0 0 0,0 0 0,-21 1 16,20 20-16,-20-21 0,21 0 0,-21 22 15,20-22-15,1 0 0,-21 21 16,21-21-16,0 1 0,-1-1 0,1 0 15,0 0-15,21 0 0,-21 0 16,0-21 0,21 22-16,0-1 15,21-42 32,0-1-31</inkml:trace>
  <inkml:trace contextRef="#ctx0" brushRef="#br0" timeOffset="1799.68">14541 868 0,'0'0'0,"22"0"0,-1-21 16,-21 0-16,21-1 0,0 1 15,-21 0-15,0 0 16,21 0-16,-21 0 15,21-1-15,-21 1 0,0 0 16,0 0-16,0 0 0,0 0 16,0-1-16,0 1 0,-21 21 15,0 0-15,0 0 0,0 0 16,-22 0-16,1 0 0,21 0 16,-21 21-16,-1-21 0,-20 22 0,20-1 15,1 0-15,21 0 0,-21 0 16,-1 0-16,22 22 0,0-22 0,0 0 15,0 0-15,21 0 0,-22 1 0,22-1 16,0 0-16,0 0 16,0 0-16,22-21 0,-1 0 15,0 0-15,0 0 0,0 0 16,22 0-16,-22 0 0,21 0 0,0 0 16,-20 0-16,20-21 0,-21 21 0,21-21 15,1 0-15,-22 21 0,0-21 16,0-1-16,0 1 0,1 21 0,-1-21 15,0 0-15,-21 0 16,21 21-16,-21-21 0,21 21 16,-21 21 15,0 0-31,0 0 16,0 0-16,0 0 0,-21 1 0,21 20 15,-21-21-15,21 0 0,0 22 16,0-22-16,0 0 0,0 21 0,0-21 15,-21 1-15,21 20 0,0-21 16,0 0-16,-21 0 0,21 1 0,0-1 16,0 0-16,0 0 0,-22 0 15,22 0-15,-21-21 0,21 22 16,-21-1-16,0-21 0,0 21 16,0-21-16,-1 0 0,1 0 15,0 0-15,0 21 16,0-21-16,-22 0 0,22 0 0,0 0 15,0 0-15,0 0 0,-22 0 0,22-21 16,0 21-16,0 0 16,0-21-16,21 0 0,0-1 15,0 1 17,21 21-32,0-21 15,0 0-15,0 21 0</inkml:trace>
  <inkml:trace contextRef="#ctx0" brushRef="#br0" timeOffset="2392.4">15155 614 0,'0'-21'0,"-21"21"31,0 21-15,0 0-16,0 0 16,21 0-16,-22 1 0,1-1 0,21 0 15,-21 21-15,0-21 0,21 22 16,0-1-16,-21-21 0,0 22 0,21-1 15,-22-21-15,22 21 0,0-20 16,-21 20-16,21-21 0,0 0 0,0 0 16,0 1-16,0-1 0,0 0 15,21-21-15,1 0 16,-1 0-16,0 0 0,0 0 16,0 0-16,22 0 0,-22 0 15,0-21-15,0 21 0,0-21 0,22-1 16,-22 1-16,0 0 0,0 0 15,0 0-15,22 0 0,-22-22 16,0 22-16,0-21 0,0-1 0,0 22 16,-21-21-16,0 21 0,0-22 15,0 22-15,0-21 0,0 21 0,0 0 16,0-1-16,0 1 0,-21 21 0,0-21 16,0 21-16,0 0 0,0 0 15,-1 0-15,1 0 0,0 0 0,0 0 16,0 0-16,-22 0 0,22 0 0,0 21 15,0-21-15,0 21 0,21 1 16,-21-22-16,21 21 0,-22 0 16,22 0-16,0 0 15,0 0-15,22 1 16</inkml:trace>
  <inkml:trace contextRef="#ctx0" brushRef="#br0" timeOffset="2848.07">15938 804 0,'-21'0'15,"21"22"-15,-21-22 16,21 21-16,-21-21 0,21 21 16,0 0-1,21-21 1,0 0 0,0 0-16,1 0 15,-1 0-15,-21-21 0,0 0 16,21 0-16,-21-1 15,0 1-15,0 0 0,0 0 16,0 0-16,-21 21 16,21-21-16,-21 21 15,-1 0-15,1 0 16,0 0-16,0 0 0,21 21 16,-21 0-16,21 0 0,-21 0 15,21 0 1,0 1-16,0-1 15,21-21 1,0 0-16</inkml:trace>
  <inkml:trace contextRef="#ctx0" brushRef="#br0" timeOffset="3272.81">16785 339 0,'0'0'16,"-21"0"-1,21 21-15,-21 0 0,0 0 16,-1 0-16,22 1 0,-21-1 15,0 0-15,0 0 0,0 21 16,0-20-16,-1 20 0,-20 0 0,21 1 16,-21-1-16,-1 21 0,1-20 15,0 20-15,-1-20 0,22-1 0,-21 21 16,-1-20-16,1-1 0,21-21 16,0 22-16,-22-22 0,22 21 0,0-21 15,0 0-15,21 1 0,-21-1 16,0 0-16,-1 0 0,22 0 15,0 0 1,-21-21-16,42 0 31,1-21-15,-22 0-16,21 0 0,0 21 0</inkml:trace>
  <inkml:trace contextRef="#ctx0" brushRef="#br0" timeOffset="3631.79">16510 1185 0,'0'0'0,"0"22"15,21-22 1,0 0-1,0 0-15,1 0 16,-1-22-16,-21 1 16,21 21-16,-21-21 0,21 0 15,0 0-15,-21 0 0,0-1 16,0 1-16,0 0 31,-21 21-31,0 0 16,0 21-16,21 0 15,-21-21-15,21 22 0,-22-1 16</inkml:trace>
  <inkml:trace contextRef="#ctx0" brushRef="#br0" timeOffset="4216.95">14033 1545 0,'0'0'0,"-21"0"0,0 0 16,0 0-16,42 0 47,0 0-47,22 0 0,-22 0 16,21 0-16,0 0 0,22 0 0,-1 0 15,-20 0-15,20 0 0,1 0 16,-1 0-16,1 0 0,-1 0 0,22 0 15,-22 0-15,1 0 0,-1 0 0,1 0 16,-1 0-16,1-21 0,-22 21 16,1 0-16,20 0 0,-42 0 0,22 0 15,-22 0-15,21 0 0,-21 0 16,0 0-16,-42 0 47,0 0-47,0 0 0,0 0 15,0 0-15,-22 0 0,22 0 16,0 0-16</inkml:trace>
  <inkml:trace contextRef="#ctx0" brushRef="#br0" timeOffset="4680.43">14033 1566 0,'22'43'31,"-1"-43"-31,0 0 0,0 0 16,21 0-16,1 0 0,-1 0 0,22 0 0,-22 0 15,21 0-15,1 0 16,-1 0-16,22 0 0,-21 0 0,20 0 16,-20 0-16,20 0 0,-20 0 15,21 0-15,-22 0 0,1 0 0,-1 0 16,1 0-16,-1 0 0,-21 0 0,1 0 15,-1 0-15,-21 0 0,0 0 16,1 0-16,-1 0 0,0 0 16,-42 0 31,0 0-47,-1 0 0,1 0 15,0 0-15,0 0 0,0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6:44:09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16489 7472 0,'-21'0'0,"-1"0"0,22 21 16,-21-21 0,42 0 46,1 0-46,-1 0-16,0 0 0,0 0 15,21 0-15,-20 0 0,20 0 0,0 0 16,1 0-16,20 0 0,-21 0 0,1 0 16,-1 0-16,0 0 0,1 0 15,-1 0-15,0 21 0,1-21 0,-22 0 16,21 0-16,-21 0 0,1 0 15,-1 0-15,0 0 0,0 0 16,0 0 15,-42 0 32,0 0-48,0 0 1,0 0-16,-1 21 16,1-21-16</inkml:trace>
  <inkml:trace contextRef="#ctx0" brushRef="#br0" timeOffset="503.71">16827 7662 0,'0'-21'47,"0"42"31,0 1-78,0-1 16,0 0-16,0 0 0,0 0 15,-21 22-15,0-22 0,21 21 16,-21-21-16,0 22 0,21-1 0,-21 0 16,-1 1-16,1-1 0,21 21 15,-21-20-15,0-1 0,21 0 0,-21 22 16,0-22-16,21 1 0,-22-1 0,1 0 15,0 22-15,21-22 0,-21 0 16,0 1-16,21-1 0,-21 22 16,-1-22-16,22 0 0,-21 1 0,0-22 15,21 21-15,0-21 0,-21 22 16,0-22-16,21 0 0,-21 0 0,-1 0 16,22-42 30,0 0-46,0 0 16,0 0-16,0-1 16,0 1-16,0 0 0</inkml:trace>
  <inkml:trace contextRef="#ctx0" brushRef="#br0" timeOffset="823.53">16108 8805 0,'0'0'16,"0"-21"-16,0 0 16,21 21-1,0 0-15,0 0 0,0 0 16,1 0-16,-1 0 0,0 0 16,0 21-16,0 0 0,0 1 15,1-1-15,-22 0 0,0 0 16,0 0-16,21 0 0,-21 1 15,0-1-15,21 0 0,-21 0 16,0 0-16,0 0 0,0 1 16,0-1-16,0 0 15,21-21 17,0 0-17,0-21-15,1 21 0,-1-21 0,0-1 16</inkml:trace>
  <inkml:trace contextRef="#ctx0" brushRef="#br0" timeOffset="1079.38">16849 8721 0,'0'0'0,"0"-43"16,0 22 0,-22 21-16,1 0 15,0 21-15,0-21 0,0 22 16,-22 20-16,22-21 0,-21 0 0,21 22 15,-22-22-15,22 21 0,-21-21 16,21 22-16,0-22 0,-1 21 0,1-21 16,0 0-16,0 1 0,0-1 0,0 0 15,21 0-15,-22-21 16,22 21-16,0 0 0,-21-21 16,21-21 15</inkml:trace>
  <inkml:trace contextRef="#ctx0" brushRef="#br0" timeOffset="1551.11">13589 9694 0,'21'-127'31,"0"127"-15,-21-21-16,0 42 15,0 1 1,0 20-16,0 0 0,-21 1 16,0 20-16,0-21 0,0 22 0,-1-1 15,-20 1-15,0-1 0,-1 1 0,-20-1 16,21 1-16,-1-1 0,-20-20 16,20 20-16</inkml:trace>
  <inkml:trace contextRef="#ctx0" brushRef="#br0" timeOffset="1704.1">12869 10732 0,'0'0'16,"0"-22"-1,0 1 1,21 0-16,-21 0 0,22 0 0,-1-22 16,0 1-16,21 0 0,-21-1 0,1-20 15,20 21-15,0-22 0,1 22 16,-1-1-16,-21 1 0,21 0 0,-20-1 16,-1 22-16,0 0 0,-21 0 0</inkml:trace>
  <inkml:trace contextRef="#ctx0" brushRef="#br0" timeOffset="2107.89">13377 10351 0,'64'84'31,"-64"-63"-31,42 1 0,-21-1 16,0 0-16,22 0 0,-22 0 0,21-21 16,1 0-16,-22 0 0,21 0 15,0 0-15,1 0 0,-1-21 0,0 21 16,1-21-16,-1-21 0,0 20 0,1-20 15,-1-21-15,-21 20 0,22-20 16,-22-1-16,0 1 0,-21-1 16,42 1-16,-42-1 0,0 1 0,0-1 15,-21 1-15,0-1 0,-21 22 0,20-22 16,-20 22-16,-21 0 0,20-1 16,1 22-16,0 0 0,-1 0 0,22 21 15,-21 0-15,-1 0 0,1 0 0,0 21 16,-1 0-16,1 22 0,0-1 15,-1 0-15,22 1 0,-21 20 0,21-21 16,-22 22-16,22-1 0,0-20 0,21 20 16,0-20-16,0 20 0,0-21 15,0 1-15,21-1 0,0 0 0,1 1 16,20-1-16,0-21 0,1 22 16,-22-22-16,21 0 0,22 0 0,-22 0 15,0-21-15,1 0 0,20 0 16,-21 0-16,22 0 0,-22-21 0,22 0 15,-22 0-15,0 0 0,1-1 0,-1-20 16</inkml:trace>
  <inkml:trace contextRef="#ctx0" brushRef="#br0" timeOffset="2580.25">14436 10012 0,'-22'0'32,"22"21"-17,0 0-15,-21 0 0,0 22 16,21-22-16,-21 0 15,21 0-15,0 0 0,0 1 0,0-1 16,0 21-16,0-21 0,0 0 0,0 1 16,0-1-16,0 0 0,0 0 15,21 0-15,0-21 0,0 0 16,1 0-16,-1 0 0,0 0 16,0 0-16,21 0 0,-20-21 15,-1 0-15,0 0 0,0 0 0,0-1 16,0 1-16,1 0 0,-1 0 0,0 0 15,0 0-15,0-1 0,-21 1 0,0 0 16,0 0-16,21 21 16,-21 21 15,0 0-15,0 0-16,0 1 0,0-1 15,0 0-15,0 0 0,0 0 16,-21 0-16,21 1 0,0-1 15,0 0-15,0 0 16,0 0-16,0 0 16,21-21-1,1 0-15,-1 0 16,0 0 0,0 0-16,0-21 0,-21 0 15,21 21-15,1-21 0,-1 0 0,0 21 16,0-21-16,0 21 0</inkml:trace>
  <inkml:trace contextRef="#ctx0" brushRef="#br0" timeOffset="3119.91">15071 10118 0,'0'0'0,"-22"0"0,1 0 0,21-21 16,-21 21-1,21-22-15,21 22 32,0 0-32,1 0 15,-1 0-15,0 0 0,0 0 16,0 0-16,0 0 15,-21 22-15,0-1 16,22 0-16,-22 0 0,0 0 16,0 22-16,0-22 0,0 0 15,0 0-15,0 0 0,0 0 16,0 22-16,0-22 0,0 0 0,0 0 16,0 0-16,0 1 0,0-44 46,0 1-46,0 0 16,0 0-16,21 0 16,-21-22-16,21 22 0,-21 0 0,0 0 15,21 0-15,0 0 0,-21-1 0,0 1 16,21 0-16,1 0 16,-22 0-1,21 21-15,-21-21 0,21 21 16,0 0-16,0 0 15,0 0-15,1 0 16,-22 21-16,21-21 16</inkml:trace>
  <inkml:trace contextRef="#ctx0" brushRef="#br0" timeOffset="3723.32">15790 10224 0,'21'-22'15,"-42"44"-15,42-65 0,1 22 0,-1 21 16,-21-21-16,21 0 0,-21 0 16,0-1-16,0 1 0,0 0 15,0 0-15,0 0 16,-21 21-1,0 0 1,-1 21-16,1 0 0,0 0 16,0 0-16,0 1 0,21-1 0,-21 0 15,-1 0-15,1 0 0,21 22 16,-21-22-16,21 0 0,0 0 0,0 0 16,0 0-16,0 1 0,0-1 0,0 0 15,0 0-15,21-21 16,0 0-1,1 0-15,-1 0 0,-21-21 16,21 21-16,0-21 0,-21 0 16,21-1-16,0 1 0,-21 0 0,22 0 15,-1-21-15,0 20 0,0 1 16,0 0-16,-21 0 0,21 0 16,1 0-16,-22-1 0,0 1 15,21 21-15,-21 21 16,0 1-1,0-1-15,0 0 16,0 0-16,0 0 0,0 0 0,0 1 16,21-1-16,-21 21 0,0-21 0,21 0 15,-21 1-15,21-22 0,0 21 16,1 0-16,-22 0 0,21-21 0,0 0 16,0 0-16,0 21 0,0-21 0,1 0 15,-1 0-15,0 0 16,21-21-16,-21 0 0,1 21 0,-1-21 15,0 0-15,0-22 0,0 22 0</inkml:trace>
  <inkml:trace contextRef="#ctx0" brushRef="#br0" timeOffset="5158.25">16679 9800 0,'0'0'0,"0"-21"0,0 0 15,0 0-15,-21 21 32,0 21-17,21 0-15,-21 0 0,0 0 16,21 1-16,-22 20 0,1-21 0,0 21 16,21-20-16,-21 20 0,0-21 15,21 21-15,-21-20 0,21 20 0,0-21 16,-22 0-16,22 22 0,0-22 0,0 0 15,0 0-15,0 0 0,0 0 16,0 1-16,0-1 0,22-21 31,-1 0-31,0 0 0,0-21 16,0 21-16,0-22 0,1 1 16,-1 0-16,0 0 0,21 0 15,-21 21-15,22-21 0,-22-22 0,21 43 16,-21-21-16,1 0 0,-1 0 0,0 0 15,0 21-15,0 0 0,-21-22 16,0 44 15,0-1-31,0 0 0,0 0 16,0 0-16,0 0 0,0 1 0,0-1 16,0 0-16,0 0 0,0 0 15,0 0-15,0 1 16,21-1-16,1-21 15,-1 0-15,0 0 16,0 0-16,0 0 16,0-21-16,1-1 0,-22 1 15,21 0-15,0 0 0,0 0 0,-21 0 16,21-1-16,0 1 0,1 0 0,-22 0 16,21 0-16,0 21 0,-21-21 15,21 21-15,-21 21 31,0 0-15,0 0-16,0 0 0,0 0 16,0 1-16,0-1 15,0 0-15,0 0 0,0 0 0,0 0 16,21-21-16,-21 22 16,21-22-16,1 0 15,-1 0-15,0 0 16,-21-22-16,21 1 0,-21 0 15,21 0-15,-21 0 0,0-22 16,0 22-16,0 0 0,0 0 16,0 0-16,0 0 0,0-1 0,-21 22 15,0-21-15,0 21 16,0 0-16,42 0 47,0 0-47,0 0 15,0 0-15,0 0 0,1 0 16,-1 0-16,0 0 0,0 0 16,0 0-16,0 0 0,1 0 15,-1-21-15,0 21 0,0 0 16,0 0-16,0 0 16,1 0-16,-22 21 15,21-21-15,-21 21 0,0 1 16,0-1-16,0 0 15,0 0-15,0 0 0,0 0 0,0 1 16,0-1-16,0 0 0,0 0 16,0 0-16,0 0 0,0 1 15,0-1-15,0 0 16,0-42 15,0 0-15,0-1-16,0 1 0,0 0 15,0 0-15,21 0 0,0-22 16,-21 22-16,21 0 16,0 0-16,1 0 0,-1 0 0,0-1 15,0 1-15,-21 0 0,21 0 16,0 21-16,1 0 0,-1 0 16,0 0-16,0 0 0,0 0 0,0 21 15,1 0 1,-22 0-16,0 1 0,0-1 0,0 0 15,0 0-15,0 0 0,0 0 16,0 1-16,0-1 0,0 0 0,0 0 16,0 0-16,0 0 15,21-21 1,0 0 0,0 0-16,0 0 15,0 0-15,-21-21 0,22 21 16,-1 0-16,0-21 0,0 0 15,0 21-15,0-21 0,1 0 16,-22-1-16,0 1 16,0 0-16,0 0 0,0 0 15,0 0-15,-22-1 0,1 1 16,0-21-16</inkml:trace>
  <inkml:trace contextRef="#ctx0" brushRef="#br0" timeOffset="5424.09">17462 9525 0,'0'0'0,"-42"-21"0,21 21 16,21 21 31,0 0-16,-21-21-31,0 0 16,-1 0-16</inkml:trace>
  <inkml:trace contextRef="#ctx0" brushRef="#br0" timeOffset="5687.94">16425 9737 0,'0'0'0,"-21"0"0,0 21 0,0-21 16,0 0-16,42 0 15,0 0 1,21 0-16,1 0 0,20 0 15,-21 0-15,22 0 0,-22 0 0,22 0 16,-1 0-16,-20 0 0,-1 0 0,0 0 16,1 0-16,-22 0 0,0 0 15,0 0-15,0 0 0,0 0 16,-42 0 0,0 0-16,0-21 15,-21 21-15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6:58:51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2815 0,'-21'0'62,"-1"0"-62,22-21 0</inkml:trace>
  <inkml:trace contextRef="#ctx0" brushRef="#br0" timeOffset="1399.9">1587 593 0,'0'0'0,"0"-21"16,-21 21 0,21-22-1,21 22 32,1 0-47,-1 0 16,0 0-16,0 0 15,0 0-15,0 0 16,1 0-16,-22-21 0,21 0 16,0 0-16,-21 0 15,0 0-15,0-1 16,0 1-16,0 0 0,0 0 0,0 0 15,0 0-15,0-1 0,0-20 16,0 21-16,-21 0 0,21 0 16,-21-1-16,-1 1 0,1 21 15,0 0-15,0 0 0,0 0 16,0 0-16,-1 21 0,1 1 16,0 41-16,0-21 0,-21-20 15,20-1-15,1 0 0,0 0 16,0 21-16,0-20 0,21-1 0,0 21 15,0-21-15,0 0 16,0 1-16,0 20 0,0-21 0,0 0 16,21-21-16,0 21 0,0 1 15,0-1-15,1-21 0,-1 21 16,0-21-16,0 0 0,0 0 0,0 0 16,1 0-16,-1 0 15,0 0-15,0 0 0,64 0 0,-64 0 16,-42-21-16,0 21 15,-1 0 1,1 0-16,0 21 0,0-21 0,0 21 16,-22-21-16,22 21 0,-21 0 15,21 1-15,-22-1 0,22 0 16,-21 0-16,21 21 0,0-20 16,-22 20-16,43-21 0,-21 21 15,0-20-15,21 20 0,0-21 0,0 21 16,0-20-16,0-1 0,0 0 15,21 0-15,0 0 0,0 0 16,1-21-16,20 0 0,-21 22 0,21-22 16,-20 0-16,20 0 0,0 0 15,-21 0-15,22 0 0,-22 0 0,21 0 16,-21 0-16,22 0 0,-22 0 16,0-22-16,0 1 0,0 21 0,1-21 15,-1 0-15,0 21 16,0-21-16,-21 0 0,21-1 0,0 1 15,-21 0-15</inkml:trace>
  <inkml:trace contextRef="#ctx0" brushRef="#br0" timeOffset="1473.92">2032 868 0,'0'0'0,"-21"-21"0</inkml:trace>
  <inkml:trace contextRef="#ctx0" brushRef="#br0" timeOffset="1653.83">2074 995 0,'21'42'32,"1"-21"-32,-22 1 0,21-1 0,0-21 15,-21 21-15,21 0 0,-21 0 16,21-21-16,-21 21 0,21-21 16,-21 22-16,22-22 0,-1 0 15,0 0 1,-21-22-1,0 1-15,0 0 0</inkml:trace>
  <inkml:trace contextRef="#ctx0" brushRef="#br0" timeOffset="1905.69">2413 847 0,'0'0'15,"-21"21"1,0 0-1,-1 0-15,1 0 0,0 1 0,0-1 16,0 0-16,0 21 0,-1-21 16,1 22-16,0-22 0,0 0 0,0 21 15,0-20-15,21-1 0,0 0 16,-22-21-16,22 21 0,0 0 16,22-21 15,-1-21-16,0 0-15,0 21 0</inkml:trace>
  <inkml:trace contextRef="#ctx0" brushRef="#br0" timeOffset="2336.23">2794 889 0,'21'-21'16,"-21"42"31,0 0-47,0 0 0,0 1 16,0 20-16,0-21 0,0 21 15,0-20-15,0 20 0,0 0 0,0 22 16,0-22-16,-21 22 0,21-22 15,0 21-15,-21 22 0,21-21 0,0 20 16,0 1-16,-21 0 0,21-1 16,-22 1-16,22 0 0,0-1 15,0-20-15,-21 20 0,21-20 0,-21-1 16,21 1-16,0-1 0,0-20 16,0-1-16,0 0 0,0-20 0,-21 20 15,21-21-15,0 0 16,0-42-1,0 0 1,0 0-16,0 0 0,0-1 0,0-20 16,21 0-16,-21-1 0,0 1 15,21-21-15,0 20 0,-21-20 0,0-1 16,0 1-16</inkml:trace>
  <inkml:trace contextRef="#ctx0" brushRef="#br0" timeOffset="2545.1">2730 1291 0,'0'0'0,"0"-21"0,-21 0 16,21 0-16,-21-22 0,21 22 0,0 0 15,0 0-15,0 0 0,0 0 16,0-1-16,0 1 0,0 0 16,21 0-16,0 0 0,1 0 15,-1-1-15,21 1 0,0 21 0,-20-21 16,20 21-16,0 0 0,1 0 0,-1 0 15,-21 0-15,21 21 16,-20 0-16,-1 1 0</inkml:trace>
  <inkml:trace contextRef="#ctx0" brushRef="#br0" timeOffset="2680">2963 1270 0,'-21'21'16,"0"-21"-16,-21 21 0,20-21 16,1 0-16,0 0 0,0 22 15,0-22-15,0 0 0,-1 0 0,22-22 31,22 22-15,-22-21-16,21 0 0,0 21 0,0-21 16,0 0-16</inkml:trace>
  <inkml:trace contextRef="#ctx0" brushRef="#br0" timeOffset="3252.09">3535 445 0,'0'0'0,"0"-22"0,0 1 16,0 0-16,0 0 0,-21 21 47,21 21-47,0 0 0,0 0 0,0 1 15,-22 20-15,22-21 0,0 21 16,0 1-16,0-1 0,0 0 15,0 22-15,0-22 0,0 22 0,0-22 16,0 0-16,0 22 0,0-22 16,0 1-16,0-1 0,0-21 0,0 21 15,0-20-15,22-1 0,-22 0 16,21 0-16,0-21 0,0 0 16,-21 21-16,21-21 0,0 0 0,1 0 15,-1 0-15,0-21 0,0 21 16,0-21-16,0 0 0,1 0 15,-1-1-15,-21-20 0,21 21 0,0-21 16,0 20-16,-21-20 0,0 21 16,21 0-16,1-22 0,-22 22 15,0 0-15,0 0 0,0 42 32,0 0-32,0 0 15,0 1-15,0-1 0,0 0 16,0 21-16,0-21 0,0 1 0,-22-1 15,22 0-15,0 0 0,0 0 16,0 0-16,0 1 0,0-1 0,0 0 16,22-21 31,-22-21-47,0 0 15,0-1-15</inkml:trace>
  <inkml:trace contextRef="#ctx0" brushRef="#br0" timeOffset="3573.91">3979 593 0,'-21'0'16,"0"0"15,42 0 0,0 0-31,0 0 16,1 0-16,-22 21 94</inkml:trace>
  <inkml:trace contextRef="#ctx0" brushRef="#br0" timeOffset="5711.82">2646 1122 0,'0'-21'47,"0"0"-16,21-1-15,-21 1-16,21 21 0,-21-21 15,21 0 1,0 21-16,-21-21 0,22 21 0,-22-21 16,21 21-16,0-22 15,-21 1-15,21 21 0,0 0 16,-21-21-16,21 21 0,1 0 0,-22-21 16,21 21-16,0-21 0,0 0 15,0 21-15,0-22 16,1 22-16,-1 0 15,0 0-15,-21-21 0,21 21 16,0 0-16,0 0 0,1 0 16,-1 0-16,0 0 0,0 0 15,-21 21-15,21-21 0,0 0 16,1 22-16,-1-22 0,0 0 16,-21 21-16,21 0 0,0-21 0,0 21 15,-21 0 1,22-21-16,-22 21 0,0 1 0,0-1 15,0 0-15,0 0 0,-22 0 16,1 0-16,-21 1 0,21-1 16,-22 0-16,1 21 0,21-21 15,-43 1-15,22 20 0,0-21 0,-1 0 16,-20 0-16,21 1 0,-1-1 16,1 0-16,0-21 0,-1 21 0,1-21 15,21 0-15,-22 0 0,22 21 16,0-21-16,0 0 0,0 0 15,21-21 32,21 21-47,0-21 0,0 0 16</inkml:trace>
  <inkml:trace contextRef="#ctx0" brushRef="#br0" timeOffset="8243.82">4466 804 0,'21'0'0,"-21"-21"47,0 0-47,0 0 16,0 0-1,-21 0 16,0 21-31,0 0 16,0 0-16,-1 0 0,1 0 16,0 21-16,-21 0 0,21 0 0,-1 0 15,1 22-15,0-22 0,0 21 16,0 0-16,0 1 0,-1-22 0,1 21 16,21 1-16,0-22 0,0 21 15,0-21-15,0 22 0,0-22 0,0 0 16,0 0-16,0 0 0,21-21 0,1 21 15,-1-21-15,0 0 16,0 0-16,21 0 0,-20 0 0,-1 0 16,21 0-16,0 0 0,-20-21 15,20 0-15,0 0 0,1 21 0,-22-21 16,21-22-16,0 22 0,-20 0 16,20 0-16,0-21 0,-21 20 0,1-20 15,-1 21-15,0 0 0,-21-22 16,0 22-16,21 0 0,-21 0 15,-21 42 17,21 0-32,0 0 15,-21 1-15,21 20 0,-21-21 16,21 0-16,-22 22 0,22-22 0,0 21 16,0-21-16,0 22 0,0-22 15,0 0-15,0 0 0,0 0 0,0 0 16,0 1-16,22-22 15,-1 21-15,0-21 0,0 0 16,0 0-16,0 0 0,1 0 16,-1-21-16,0-1 0,0 22 0,0-21 15,0 0-15,1 0 0,-1 0 0,0 0 16,0-22-16,0 1 0,0 21 16,1-43-16,-1 22 0,0 0 0,0-22 15,0 22-15,0-1 16,1-20-16,-22 21 0,21-1 0,-21 1 15,21 0-15,-21-1 0,0 1 16,0 0-16,0 20 0,0 1 0,0 0 16,0 0-16,0 0 0,0 0 15,-21 21 1,0 0-16,-1 0 16,22 21-16,0 0 0,-21 0 15,21 0 1,0 0-16,-21 1 0,21-1 15,0 0 1,0 0 15,0 0 110</inkml:trace>
  <inkml:trace contextRef="#ctx0" brushRef="#br0" timeOffset="9385.87">5397 402 0,'0'-21'16,"0"0"-1,0 0 1,0 42 31,0 0-47,0 0 0,0 0 0,0 1 0,0 20 15,0-21-15,0 21 16,-21 1-16,21-22 0,0 21 0,0 1 16,0-1-16,0 0 0,-21 1 15,21-1-15,0 0 0,-21 1 0,21-1 16,0 0-16,0-21 0,0 22 15,0-22-15,0 0 0,0 0 0,0 0 16,0 1-16,21-22 16,0 0-16,-21 21 0,21-21 15,1 0-15,-1 0 0,0-21 16,0 21-16,-21-22 16,21 22-16,0-21 0,1 0 0,-22 0 15,21 0-15,0 0 16,0-22-16,0 22 0</inkml:trace>
  <inkml:trace contextRef="#ctx0" brushRef="#br0" timeOffset="9704.01">5884 296 0,'0'0'16,"0"-42"-16,0 21 0,0 0 0,-21 21 15,0 0 1,0 21-16,21 0 15,0 0-15,0 22 16,-21-22-16,21 21 0,0 0 0,0 1 16,-22-1-16,22 0 0,0 1 15,0-1-15,0 22 0,0-22 0,0 0 16,-21 1-16,21 20 0,0-21 16,0-20-16,0 20 0,-21 0 0,21-21 15,0 1-15,0-1 0,0 0 16,0 0-16,0 0 0,0 0 0,21-21 31,0 0-15,1 0-16,-22-21 0,21 0 0,0 21 15,-21-21-15,21-21 16</inkml:trace>
  <inkml:trace contextRef="#ctx0" brushRef="#br0" timeOffset="10123.45">6138 699 0,'0'0'16,"0"21"0,0 0-1,0 0-15,0 0 0,0 0 0,0 1 16,-21-1-16,21 0 0,0 0 16,-21 21-16,21-20 0,0-1 15,0 0-15,0 0 0,0 0 0,0 0 16,0 1-16,0-1 0,0 0 15,21-21-15,0 0 16,0 0-16,1 0 16,-1 0-16,0 0 0,0-21 0,21 21 15,-20-21-15,-1-1 0,0 1 16,0 0-16,0 0 0,0 0 0,1 0 16,-1-1-16,-21-20 0,0 21 15,21 0-15,-21 0 0,0-1 0,21 1 16,-21 0-16,0 0 0,0 0 15,-21 42 32,21 0-47,0 0 0,-21 0 0,21 1 16,0 20-16,0-21 0,-21 21 0,21 1 16,-22-1-16,22 0 0,-21 1 15,21 20-15,-21-42 0</inkml:trace>
  <inkml:trace contextRef="#ctx0" brushRef="#br0" timeOffset="10313.35">6350 1566 0,'21'127'16,"-21"-84"-16,0-1 16,0-21-16,0 22 0,0-22 15,0 0-15,0 0 0,0 0 16,0 0-16,0 1 0,0-1 0,-21-21 16,21 21-16,-21-21 0,0 0 15,-1 0 1,22-21-16,-21 0 15,21-1-15,0 1 0,0 0 16,-21 0-16,21 0 0,-21 0 16,21-1-16,-21-20 0,21 21 15</inkml:trace>
  <inkml:trace contextRef="#ctx0" brushRef="#br0" timeOffset="10608.12">5397 804 0,'0'0'0,"0"-42"16,22 42-16,-1-21 15,21 21-15,-21 0 0,0-21 16,22 21-16,-1-21 0,-21 21 0,22 0 15,-1-22-15,-21 22 16,21 0-16,1-21 0,-22 21 0,21 0 16,-21 0-16,1 0 0,-1-21 0,-42 21 31,-22 0-15,22 0-16</inkml:trace>
  <inkml:trace contextRef="#ctx0" brushRef="#br0" timeOffset="10852.28">4932 550 0,'-21'0'15,"42"0"64,0 0-79</inkml:trace>
  <inkml:trace contextRef="#ctx0" brushRef="#br0" timeOffset="11675.77">6435 1164 0,'0'0'0,"0"21"32,0 1-17,0-1-15,0 0 16,0 21-16,0-21 0,0 1 0,0-1 16,0 21-16,0-21 0,0 22 15,-22-22-15,22 21 0,0-21 0,0 22 16,0-22-16,0 0 0,-21 0 15,21 0-15,0 0 0,0 1 0,-21-22 16,21 21-16,0 0 0,0 0 16</inkml:trace>
  <inkml:trace contextRef="#ctx0" brushRef="#br0" timeOffset="19765.21">7366 381 0,'0'0'0,"0"-21"0,0 0 15,0 0-15,-21 21 47,21 21-47,0 0 16,0 0-16,-21 0 0,21 0 16,0 22-16,0-22 0,0 21 0,-22 1 15,22-1-15,-21 0 0,21 1 16,-21-1-16,21 0 0,0 1 0,-21-1 15,21 21-15,-21-20 0,0-1 16,21 0-16,0-20 0,0 20 0,-22-21 16,22 0-16,0 0 0,0 1 0,0-1 15,0-42 17,0-1-32,22 1 15,-1 0-15,-21-21 0,21 21 16,-21-1-16,21-20 0,0 0 15,0 21-15,-21-22 0,22 22 0,-1-21 16,-21 21-16,21-1 0,0 1 16,0 21-16,-21-21 0,21 21 15,1 0-15,-1 21 16,-21 0-16,0 1 0,21-1 16,-21 21-16,21-21 0,-21 22 15,0-22-15,0 21 0,21-21 0,-21 22 16,21-22-16,-21 21 0,22-21 15,-22 0-15,21 1 0,0-1 16,0-21-16,0 21 0,22-21 16,-22 0-16,0 0 0,0 0 15,0 0-15,0 0 0,22-21 0,-22 0 16,0 21-16,0-22 0,22-20 16,-22 21-16,0-21 0,0 20 0,-21-20 15,0 0-15,21-1 0,-21 1 16,0-21-16,0 20 0,0 1 0,0 21 15,-21-22-15,0 1 0,0 0 16,0 21-16,-1-1 0,1 1 16,0 0-16,0 0 0,0 21 15,0-21-15,-1 21 0,1 0 16,21 21-16,0 0 16,0 0-16,0 0 15,0 1-15,0-1 0,0 0 16,21-21-16,-21 21 0</inkml:trace>
  <inkml:trace contextRef="#ctx0" brushRef="#br0" timeOffset="20424.52">8551 868 0,'0'0'16,"0"-21"-16,0 0 0,0-1 0,0 1 15,0 0-15,0 0 0,0 0 16,-21 0-16,21-1 0,-21 1 0,0 21 16,21-21-16,-21 0 0,-1 21 15,1 0 1,0 0-16,0 0 0,0 0 0,0 21 15,-1 0-15,1 0 0,21 1 16,-21 20-16,0-21 0,0 21 16,0 1-16,21-1 0,-22 0 15,1 1-15,21-1 0,0 0 0,0 1 16,0-22-16,0 21 0,0-21 16,0 1-16,0-1 0,0 0 0,0 0 15,0 0-15,21-21 16,1 0-16,-1 0 0,0 0 0,0 0 15,0 0-15,0-21 0,1 21 0,-1-21 16,0 0-16,0 0 16,0-1-16,22 1 0,-43 0 0,21-21 15,0 21-15,0-22 0,0 1 16,-21 0-16,0-1 0,21 22 0,-21-21 16,22 21-16,-22-1 0,0 1 15,0 0-15,0 0 0,-22 42 31,22 0-15,-21 0-16,21 1 0,0-1 16,0 21-16,0-21 0,0 22 0,0-22 15,-21 21-15,21-21 0,0 0 0,0 22 16,0-22-16,0 0 16,0 0-16,0 0 0,21 1 0,0-22 15,-21 21-15,22-21 0,-1 0 16,0 0-16,0 0 0,0 0 0,0 0 15,1 0-15,-1 0 0,0-21 16,0-1-16,21 1 0,-20 0 0,-1 0 16</inkml:trace>
  <inkml:trace contextRef="#ctx0" brushRef="#br0" timeOffset="20680">9059 720 0,'0'21'15,"0"0"1,0 0-16,0 0 0,-21 1 0,21 20 16,-21-21-16,21 21 0,0-20 15,0-1-15,-21 21 0,21-21 0,0 22 16,-21-22-16,21 0 0,0 21 16,0-21-16,0 1 0,0-1 0,0 0 15,0 0-15,0 0 16,21-42 15,-21 0-31,21 21 16,-21-21-16</inkml:trace>
  <inkml:trace contextRef="#ctx0" brushRef="#br0" timeOffset="21071.85">8975 423 0,'0'22'0,"0"-44"0,0 65 0,-22-22 0,22 0 16,0 0-16,0 0 0,0 1 15,0-1-15,0 0 16,22-21-16,-1 0 0,0 0 15,0 0-15,0 0 0,0 0 16,1 0-16,-1 0 0,0-21 0,0 21 16,0-21-16,22-43 15,-22 43 1,-21 0-16,0 0 0,0-1 16,0 1-16,-21 21 0,-1-21 0,1 21 15,0 0-15,0 0 0,0 0 16,0 0-16,-1 0 0,1 0 15,0 21-15,0 0 0,21 1 16,-21-1-16,21 0 16,0 0-16,0 0 0</inkml:trace>
  <inkml:trace contextRef="#ctx0" brushRef="#br0" timeOffset="21443.64">9652 296 0,'0'22'31,"0"-1"-31,-21 0 0,21 0 0,-21 21 15,21-20-15,-22 20 0,22 0 16,0 1-16,-21-1 0,21 0 0,-21 1 16,0 20-16,21-21 0,0 22 15,-21-22-15,21 22 0,0-22 0,-21 0 16,21 1-16,0-1 16,0-21-16,0 22 0,0-22 0,0 0 15,0 0-15,21 0 0,0-21 0,0 21 16,0-21-16,0 0 15,1 0-15,-1 0 0,0 0 0,0 0 16,0-21-16,0 0 0,1 21 16,-1-21-16,0 0 0,-21-22 0,21 22 15,0 0-15</inkml:trace>
  <inkml:trace contextRef="#ctx0" brushRef="#br0" timeOffset="21728.54">9504 699 0,'0'0'0,"21"0"47,0 0-47,0 0 0,0 0 0,22 0 15,-22 0-15,21 0 0,-21 0 0,22 0 16,-1 0-16,-21 0 0,22 0 15,-1-22-15,-21 22 0,21 0 0,-20 0 16,20 0-16,-21 0 0,0 0 16,0 0-16,1 0 15,-44 0 17</inkml:trace>
  <inkml:trace contextRef="#ctx0" brushRef="#br0" timeOffset="23355.61">1630 1820 0,'0'0'15,"-21"0"-15,-1 0 0,1 0 0,0 0 16,0 0-16,42 0 78,0 0-78,0 0 0,1 0 0,-1 0 16,0 0-16,21 0 0,-21 0 15,22 0-15,-22 0 0,21 0 16,1 0-16,-1 0 0,-21 0 16,21 0-16,1 0 0,20 0 0,-20-21 15,20 21-15,-21 0 0,22 0 16,-1 0-16,1 0 0,-1 0 0,1-21 16,21 21-16,-22 0 0,1 0 15,-1-21-15,22 21 0,-22 0 0,1 0 16,20 0-16,-20-21 0,21 21 15,-1 0-15,1 0 0,0 0 0,-22 0 16,22 0-16,-1 0 0,1 0 16,-21 0-16,20 0 0,-20 0 0,20 0 15,-20 0-15,21 0 16,-22 0-16,22 0 0,-22 0 0,1 0 16,20 0-16,-20 0 0,-1 0 15,1 0-15,-1 0 0,1 0 0,-1 0 16,-20 0-16,20 0 0,-20 0 15,20 0-15,1 0 0,-22 0 0,21 0 16,-20 0-16,20 0 0,1 0 16,-1 0-16,1 0 0,-1-21 0,1 21 15,-1 0-15,1 0 0,-1-22 16,-20 22-16,20-21 0,-21 21 0,22 0 16,-1 0-16,-20-21 0,20 21 15,1 0-15,-22 0 0,22-21 16,-1 21-16,1 0 0,-1 0 0,-21 0 15,22 0-15,-1-21 0,1 21 16,-22 0-16,22 0 0,-22 0 0,0 0 16,22 0-16,-22 0 0,1 0 15,20 0-15,-21 0 0,1 0 0,-1 0 16,22-21-16,-22 21 0,0 0 16,1 0-16,-1 0 0,0 0 0,1 0 15,20 0-15,-21 0 0,1 0 16,-22 0-16,21 0 0,1 0 0,-1 0 15,0 0-15,-21 0 0,22-22 16,-1 22-16,0 0 0,1 0 16,-1 0-16,0 0 0,1 0 0,-1 0 15,22 0-15,-22 0 0,0 0 16,22 0-16,-22 0 0,22 0 0,-1 0 16,-21 0-16,22 0 0,-22 0 15,22 0-15,-22 0 0,22 0 0,-22 0 16,21 0-16,-20 0 0,-1 0 0,0 0 15,22 0-15,-22 0 0,1 0 16,-1 0-16,21 0 0,-20 0 0,-1 0 16,0 0-16,1 0 0,-22 0 15,21 0-15,1-21 0,-22 21 16,21 0-16,-21 0 0,0 0 0,22 0 16,-22 0-16,0 0 0,0 0 15,0 0-15,1 0 0,-1 0 16,0 0-1,0 0-15,0 0 16,0 0-16,1 0 16</inkml:trace>
  <inkml:trace contextRef="#ctx0" brushRef="#br0" timeOffset="23503.87">10266 1524 0,'-21'0'31,"-1"0"1,1 0-17,0 0 1</inkml:trace>
  <inkml:trace contextRef="#ctx0" brushRef="#br0" timeOffset="28759.95">868 3789 0,'-21'-21'0,"21"42"78,0 0-62,0 0-16,0 0 0,0 1 15,0 20-15,0 0 0,0 1 0,0-1 16,0 21-16,-22-20 0,22 20 15,0-20-15,0-1 0,0 21 16,-21-20-16,21-1 0,0 0 0,0 1 16,0-1-16,0-21 0,-21 22 15,21-22-15,0 0 0,0 0 16,0 0-16,0-42 47,0 0-47</inkml:trace>
  <inkml:trace contextRef="#ctx0" brushRef="#br0" timeOffset="29339.99">1291 3937 0,'-21'0'16,"21"21"-16,-21 0 0,0 1 15,-22-1-15,22 21 0,0-21 0,0 22 16,0-1-16,-1 0 0,-20 1 16,21-1-16,0 0 0,-22-21 15,22 22-15,0-1 0,-21-21 0,21 22 16,-1-22-16,1 0 0,0 0 15,0 0-15,21 0 0,-21-21 16,21-21 15,0 0-31,21 0 16,0 0-16,-21 0 0,21-1 0,0 1 16,1-21-16,-22 0 0,21 20 15,0-20-15,0 0 0,0-1 0,0 1 16,1 0-16,20 21 0,-21-22 15,0 22-15,0 0 0,1 0 16,-1 0-16,0 21 0,0 0 0,0 0 16,0 0-16,1 21 15,-1 0-15,-21 0 0,21 0 16,0 22-16,-21-22 0,21 21 16,0 0-16,-21-20 0,22 20 0,-1 0 15,0-21-15,-21 22 0,21-22 16,0 21-16,0-21 0,-21 1 15,22-1-15,-1 0 0,-21 0 0,0 0 16,21 0-16,0-21 0,-21 22 16,21-22-1,-21-22 1</inkml:trace>
  <inkml:trace contextRef="#ctx0" brushRef="#br0" timeOffset="29673.02">1778 3662 0,'0'0'0,"-42"21"31,42 0-31,0 0 0,0 22 0,-22-22 16,22 21-16,0 1 0,-21-1 16,21 0-16,-21 1 0,21 20 15,0 1-15,0-22 0,-21 21 0,21-20 16,-21 20-16,21-20 0,-21-1 16,21 0-16,0 1 0,0-22 0,0 0 15,0 21-15,0-21 0,0 1 16,0-44 15</inkml:trace>
  <inkml:trace contextRef="#ctx0" brushRef="#br0" timeOffset="30143.76">1884 4424 0,'0'0'0,"21"0"31,0 0-31,0 0 0,0 0 0,-21-21 16,22 0-16,-1 21 0,0-22 15,0 1-15,0 0 0,-21 0 0,21 0 16,1 0-16,-22-1 0,0 1 16,0 0-16,0 0 0,0 0 0,0 0 15,-22 21 1,1 0-16,0 0 0,0 0 16,0 0-16,0 21 0,21 0 15,-22 0-15,1 0 0,0 22 16,0-22-16,0 0 0,21 21 15,0-21-15,0 1 0,-21 20 0,21-21 16,0 0-16,0 0 0,0 1 16,0-1-16,0 0 0,21 0 0,-21 0 15,21-21-15,0 21 0,0 1 16,0-22-16,1 0 0,-1 0 16,0 0-16,0 0 0,0 0 15,22 0-15,-22-22 0,0 1 0,21 0 16,-21 0-16,22 0 0,-22 0 15</inkml:trace>
  <inkml:trace contextRef="#ctx0" brushRef="#br0" timeOffset="30760.41">2646 3598 0,'0'0'16,"-21"22"-16,21-1 16,-22 0-16,1 0 0,21 21 0,0-20 15,0 20-15,0 0 0,0 1 16,0-1-16,0 21 0,0-20 0,0 20 16,0-20-16,0-1 15,0 21-15,0-20 0,0-1 0,0 0 16,0 1-16,0-1 0,0-21 15,0 0-15,0 1 0,0-1 0,0 0 16,0 0-16,0-42 47,0 0-47,0 0 0,0-1 16,0 1-16,0 0 0,0 0 15,0 0-15,0 0 0,0-22 0,0 22 16,21 0-16,1 0 0,-1 0 15,0-22-15,-21 22 0,21 0 16,21 0-16,-20 0 0,-1 21 0,0-22 16,21 1-16,-21 21 0,1 0 15,20 0-15,-21 0 0,0 0 0,0 21 16,1 1-16,-1-22 0,0 21 16,0 0-16,0 0 0,0 21 0,-21-20 15,0-1-15,0 0 0,0 21 16,0-21-16,0 1 0,0 20 0,0-21 15,-21 0-15,0 0 0,0 1 0,-21-1 16,20 0-16,-20 0 0,0 0 16,21 0-16,-22-21 0,1 22 15,21-22-15,-22 21 0,22-21 16,0 0-16,0 0 0,0 0 0,0 0 16,-1 0-16,1-21 15,21-1-15,0 1 0,0 0 16,0 0-16</inkml:trace>
  <inkml:trace contextRef="#ctx0" brushRef="#br0" timeOffset="31300.12">3789 3747 0,'0'21'31,"0"0"-16,0 21-15,0-21 0,0 22 16,0-1-16,-21 0 0,21 22 16,0-22-16,0 22 0,-22-22 15,22 22-15,-21-22 0,0 0 16,21 1-16,0-1 0,-21 0 0,0 1 16,21-1-16,-21-21 0,21 0 0,0 0 15,0 1-15,0-1 16,0-42 15,0-1-31</inkml:trace>
  <inkml:trace contextRef="#ctx0" brushRef="#br0" timeOffset="31804.22">3133 3916 0,'0'0'0,"-22"-21"0,22 0 0,0-1 16,0 1-16,0 0 16,0 0-16,22 21 0,20-21 15,-21 0-15,21-1 0,-20 22 16,20-21-16,0 0 0,22 21 15,-22-21-15,22 21 0,-1 0 16,1-21-16,-22 21 0,21 0 0,1 0 16,-1 0-16,-20 21 0,20 0 15,-20 0-15,-1 0 0,0 1 0,1-1 16,-22 21-16,21 0 0,-21 1 16,0-1-16,1 0 0,-22 1 0,0-1 15,0 22-15,0-22 0,0 0 0,-22 22 16,1-22-16,0 0 0,-21 1 15,-1-1-15,22-21 0,-21 22 0,0-22 16,-1 21-16,1-21 0,0 0 16,-1 1-16,22-1 0,-21-21 15,-1 21-15,1-21 0,21 0 0,-21 0 16,20 0-16,1 0 0,0 0 16,0 0-16,0 0 0,0 0 15,21-21-15,0 0 16,0-1-1,21 1-15,0 21 0,0-21 16,0 21-16,0-21 0,1 21 0,-1-21 16,21 0-16</inkml:trace>
  <inkml:trace contextRef="#ctx0" brushRef="#br0" timeOffset="32287.87">4276 4360 0,'-22'0'0,"44"0"0,-44-21 16,1 0-16,21 0 0,0 0 16,0 0-1,0-1-15,0 1 0,21 21 16,1-21-16,20 21 15,-21 0-15,0 0 0,0 0 16,22 0-16,-22 0 0,0 0 0,21 21 16,-20 0-16,-1 1 0,21-1 15,-21 0-15,0 0 0,1 0 0,-1 22 16,-21-22-16,0 21 0,0-21 16,0 0-16,0 22 0,0-22 0,0 0 15,0 0-15,-21 0 0,-1 1 0,1-1 16,0 0-16,0-21 0,21 21 15,-21-21-15,0 0 0,-1 0 16,22-21 0,0 0-16,0 0 15,0-1-15,0 1 0,22-21 16,-1 21-16,-21 0 0,21-22 16,0 22-16,0-21 0,-21 21 0,21-1 15,1 1-15,-1 0 0,0-21 0,0 42 16,0-21-16,0-1 0,1 22 15,-1-21-15,0 21 0,0 0 0,0 0 16</inkml:trace>
  <inkml:trace contextRef="#ctx0" brushRef="#br0" timeOffset="32583.7">5122 4212 0,'0'21'15,"-21"1"1,21-1-16,0 0 0,0 0 16,0 0-16,0 0 0,0 1 15,-21-1-15,21 0 0,0 0 16,0 0-16,0 0 0,-21 1 0,21-1 0,0 0 15,0 0-15,0-42 47,0 0-31</inkml:trace>
  <inkml:trace contextRef="#ctx0" brushRef="#br0" timeOffset="32799.57">5038 3958 0,'0'0'0,"-22"0"0,1 0 0,21-21 15,-21 21 1,0 0-16,21 21 62,21-21-46,0 0-16,0 21 16</inkml:trace>
  <inkml:trace contextRef="#ctx0" brushRef="#br0" timeOffset="33123.37">5249 4106 0,'0'22'16,"21"-22"-1,-21 21 1,22-21-16,-1 21 0,-21 0 0,21 0 16,0 0-16,-21 1 15,0-1-15,21 0 0,-21 0 0,21 21 16,-21-20-16,0-1 0,0 0 15,0 0-15,0 0 0,0 0 16,0 1-16,0-1 0,0 0 16,0 0-16,0 0 15,0-42 17,0 0-32,0 0 15,0 0-15,22-1 0</inkml:trace>
  <inkml:trace contextRef="#ctx0" brushRef="#br0" timeOffset="33388.1">5715 4022 0,'0'0'0,"0"21"31,-21 0-15,0 0-16,-1 0 0,22 1 0,-21 20 15,0-21-15,0 0 0,0 22 0,0-22 16,-1 21-16,1-21 0,0 0 16,0 22-16,0-22 0,0 0 0,21 0 15,-22 0-15,22 1 0,-21-1 16,21 0-16,0-42 47</inkml:trace>
  <inkml:trace contextRef="#ctx0" brushRef="#br0" timeOffset="33835.83">5821 4318 0,'21'0'31,"0"0"-31,0 0 0,0-21 16,1 0-16,-1 0 16,0 21-16,0-22 0,0 1 0,-21 0 15,21 21-15,1-21 0,-22 0 16,0 0-16,0-1 0,0 1 0,0 0 15,-22 21 17,1 0-32,0 0 0,0 21 0,21 0 15,-21 1-15,0-1 16,-1 0-16,22 21 0,0-21 0,-21 1 16,21 20-16,-21-21 0,21 0 0,0 22 15,0-22-15,0 0 0,0 0 16,0 0-16,0 0 0,0 1 15,21-22-15,0 0 16,1 0-16,-1 0 16,0 0-16,0 0 0,0 0 0,0 0 15,1-22-15,-1 22 0,0-21 0,0 0 16</inkml:trace>
  <inkml:trace contextRef="#ctx0" brushRef="#br0" timeOffset="34239.69">6265 4170 0,'0'-42'15,"0"20"1,21 22 0,1 0-16,-1 0 15,0 0-15,0 0 0,0 0 0,0 0 16,1 22-16,-1-22 0,0 21 15,0 0-15,-21 0 0,21 21 0,0-20 16,1-1-16,-22 0 0,0 0 16,21 0-16,-21 22 0,0-22 15,0 0-15,0 0 0,0 0 0,0 0 16,-21 1-16,-1-22 0,22 21 16,-21-21-16,0 0 0,0 0 15,0 0 1,21-21-1,0-1-15,0 1 16,0 0-16,0 0 0,0 0 0,21-22 16,0 22-16,-21 0 0,21-21 15,0 21-15,-21-1 0,22 1 0,-1 0 16,0 0-16,-21 0 0,21 0 16,0 21-16,-21-22 0,0 1 15,21 21-15</inkml:trace>
  <inkml:trace contextRef="#ctx0" brushRef="#br0" timeOffset="34868.37">7302 3704 0,'0'0'16,"-21"0"-1,0 0 1,0 0-16,21 21 16,-21 1-16,0-1 0,21 21 15,-22-21-15,22 22 0,0 20 16,-21-21-16,21 1 0,-21 20 0,21 1 15,0-22-15,0 22 0,0-22 0,-21 0 16,21 22-16,-21-43 0,21 21 16,0 1-16,-21-22 0,21 0 0,0 21 15,0-21-15,0 1 16,21-22 0,0 0-1,0-22-15</inkml:trace>
  <inkml:trace contextRef="#ctx0" brushRef="#br0" timeOffset="35168.58">7747 4043 0,'-85'0'31,"64"21"-31,0-21 0,0 21 0,-22 0 16,22 22-16,0-22 0,-21 21 16,21-21-16,-1 22 0,1-22 0,-21 21 15,21-21-15,0 22 0,-1-22 0,-20 0 16,21 0-16,21 0 0,-21 1 16,0-1-16,-1-21 0,22 21 15,22-42 16,-22 0-31,21 21 0,-21-22 16,0 1-16,21 0 0</inkml:trace>
  <inkml:trace contextRef="#ctx0" brushRef="#br0" timeOffset="35417.44">7662 4022 0,'21'-21'16,"-42"42"-16,64-42 0,-22 21 15,-21 21-15,21 0 16,-21 0-16,0 0 0,0 22 16,21-22-16,-21 0 0,21 21 0,-21-21 15,0 22-15,0-22 0,21 21 0,-21-21 16,0 22-16,0-22 16,0 0-16,22 0 0,-22 0 0,0 1 15,0-1-15,21 0 0,-21 0 16,21-21 15</inkml:trace>
  <inkml:trace contextRef="#ctx0" brushRef="#br0" timeOffset="35715.33">8128 3598 0,'0'22'15,"0"-1"1,0 0-16,0 0 0,-21 0 0,21 22 16,-21-1-16,21 0 0,0 1 15,0-1-15,-22 0 0,22 1 0,-21 20 16,21-21-16,-21 1 0,21-1 15,0 0-15,0 1 0,-21-1 0,21 0 16,-21-20-16,21 20 0,-21-21 0,21 0 16,0 0-16,0 1 15</inkml:trace>
  <inkml:trace contextRef="#ctx0" brushRef="#br0" timeOffset="36404.3">8784 4212 0,'0'0'0,"21"-21"16,-21 0-16,0 0 15,0 0-15,0-1 16,0 1-16,0-21 0,0 21 16,0 0-16,-21-1 0,0 1 15,0 0-15,0 0 0,-1 21 0,1-21 16,0 21-16,-21 0 0,21 0 0,-1 0 16,1 0-16,-21 21 0,21 0 15,0 0-15,-1 0 0,1 1 0,0 20 16,0 0-16,0 1 0,0-1 15,21 0-15,0 1 0,-22-22 16,22 21-16,-21 0 0,21-20 0,0 20 16,0-21-16,0 0 0,0 0 15,0 1-15,21-1 0,1-21 0,-1 0 16,0 21-16,0-21 0,0 0 0,0 0 16,1 0-16,-1 0 0,0-21 15,0 0-15,0 21 0,22-22 0,-22 1 16,0 0-16,0 0 0,0 0 0,0 0 15,1-22-15,-1 22 0,0-21 16,-21-1-16,21 22 0,-21-21 0,0 21 16,0-22-16,0 22 15,0 0-15,0 0 0,0 0 16,0 42 0,-21 0-1,21 21-15,-21-20 0,21-1 0,0 21 16,-21 0-16,21-20 0,0 20 15,0-21-15,0 0 0,0 22 0,0-22 16,0 0-16,0 0 0,21-21 0,0 21 16,-21 0-16,21-21 0,0 0 15,0 0-15,1 0 0,-1 0 16,0 0-16,0 0 0,0 0 0,0 0 16,1-21-16,-1 0 15,0 21-15,0-21 0,0 0 0,0 0 16,1-1-16,-1-20 0,0 21 0,-21 0 15,21-22-15,0 22 0</inkml:trace>
  <inkml:trace contextRef="#ctx0" brushRef="#br0" timeOffset="36600.18">9207 4106 0,'0'0'16,"0"-21"-16,0 0 0,0 42 31,0 0-15,0 1-16,0 20 0,0-21 15,-21 0-15,21 22 0,0-22 0,0 0 16,0 0-16,0 0 0,0 0 0,0 1 15,0-1-15,0 0 16,0 0-16,0 0 0,0-42 47,0 0-47,0 0 16</inkml:trace>
  <inkml:trace contextRef="#ctx0" brushRef="#br0" timeOffset="36980.97">9207 3704 0,'0'0'0,"-42"85"31,42-64-31,0 0 0,0 0 16,0 1-16,0-1 15,21-21-15,0 0 16,1 0-16,-1 0 0,0 0 16,0 0-16,0 0 15,-21-21-15,21 21 0,-21-22 0,22 1 16,-22 0-16,0 0 16,0 0-16,0 0 0,0-1 0,0 1 15,0 0-15,-22 0 16,1 21-16,0 0 0,0 0 15,0 0-15,0 0 0,-1 0 0,1 21 16,0-21-16,0 21 0,21 0 16,0 1-16,0-1 15,0 0-15,0 0 16,21-21 0,0 0-16,0 0 0</inkml:trace>
  <inkml:trace contextRef="#ctx0" brushRef="#br0" timeOffset="37359.75">9821 3429 0,'-21'0'16,"0"0"-16,21 21 0,-21-21 15,21 21-15,0 1 0,-21 20 16,21-21-16,-22 0 0,1 22 0,21-22 16,0 21-16,0 0 0,-21 1 0,21-1 15,-21 0-15,0 1 16,21-1-16,0 0 0,-21 22 0,21-22 16,-22 1-16,22-1 0,-21 21 0,21-20 15,0-22-15,0 21 0,0 1 16,0-22-16,0 0 0,0 0 0,0 0 15,0 0-15,0 1 0,21-1 16,1-21-16,-1 0 16,0 0-16,0 0 0,0 0 15,0-21-15,1-1 0,-1 22 16,0-21-16,-21 0 0,21 0 16,0 0-16,0 0 0,-21-1 0,22 1 15</inkml:trace>
  <inkml:trace contextRef="#ctx0" brushRef="#br0" timeOffset="37603.87">9504 4001 0,'0'0'0,"21"0"31,21 0-31,-21 0 15,1 0-15,20 0 0,-21 0 16,21 0-16,1 0 0,-22 0 16,21 0-16,-21 0 0,22 0 0,-22 0 15,0 0-15,-21-22 16</inkml:trace>
  <inkml:trace contextRef="#ctx0" brushRef="#br0" timeOffset="39187.11">11620 3852 0,'0'-21'0,"0"0"31,-21 21 0,21 21-31,0 0 16,0 1-16,0 20 0,0-21 15,0 21-15,-21 1 0,21-1 16,0 0-16,0 1 0,0-22 0,-21 21 16,21 1-16,0-1 0,0-21 15,0 0-15,-21 22 0,21-22 16,0 0-16,-21 0 0,21 0 16,21-21 15,0-21-31,0 21 0,-21-21 15,21 0-15,0 0 0,1-1 16,-1-20-16,0 21 0,0-21 0,0 20 16,0-20-16,1 0 0,-1 21 15,0-22-15,0 22 0,21 0 0,-20-21 16,-1 42-16,0-22 0,0 1 16,0 21-16,0 0 15,1 0-15,-1 21 16,-21 1-16,0-1 0,0 0 0,0 21 15,0-21-15,0 22 0,0-22 16,0 21-16,0-21 0,0 22 0,0-22 16,0 0-16,0 21 0,0-20 15,21-1-15,-21 0 0,21 0 0,0-21 16,-21 21-16,21-21 0,1 0 0,20 0 16,-21 0-16,0 0 0,0 0 15,22 0-15,-22 0 0,0-21 0,0 0 16,22 0-16,-22 0 0,0-1 15,0 1-15,0-21 0,-21 0 16,0 20-16,21-20 0,-21 0 0,0-1 16,0-20-16,0 21 0,0-1 15,0 22-15,-21-21 0,0-1 0,21 22 16,-21 0-16,0 0 0,0 0 0,21 0 16,-22 21-1,1 0-15,0 0 16,21 21-1,0 0-15,0 0 16,0 0-16,21 0 16</inkml:trace>
  <inkml:trace contextRef="#ctx0" brushRef="#br0" timeOffset="39519.92">13187 3937 0,'21'0'63,"0"0"-48,0 0-15,0 0 0,1-21 16,-1 21-16,0 0 0,0 0 16,0 0-16,0 0 15</inkml:trace>
  <inkml:trace contextRef="#ctx0" brushRef="#br0" timeOffset="39739.8">13081 4191 0,'0'21'15,"21"-21"1,0 0 0,0 0-16,1 0 0,-1 0 0,0 0 15,0 0-15,0 0 0,0 0 16,1-21-16,-1 21 16,0 0-16,0-21 0,-21 0 15</inkml:trace>
  <inkml:trace contextRef="#ctx0" brushRef="#br0" timeOffset="40647.36">14330 3916 0,'0'-21'0,"0"42"0,0-63 0,0 20 16,0 1-16,0 0 15,0 0-15,0 0 0,21 0 16,0 21-16,-21-22 0,21 22 0,0-21 15,1 21-15,-1 0 0,0-21 16,0 21-16,21 0 0,-20 0 16,-1 0-16,21 0 0,-21 0 15,0 0-15,1 0 0,-1 21 0,0 0 16,0 1-16,0-1 0,0 0 0,1 0 16,-1 0-16,-21 22 0,0-1 15,0-21-15,0 21 0,0 1 0,0-22 16,0 21-16,0 1 0,0-22 0,0 21 15,0-21-15,0 0 0,0 1 16,0-1-16,0 0 0,0 0 0,0 0 16,-21-21-1,21-21 1,0 0 0,0 0-16,0 0 0,0-1 15,0 1-15,0 0 0,0-21 0,0 21 16,21-22-16,0 1 0,0 21 15,-21-22-15,21 1 0,0 21 0,1-21 16,-1 20-16,21 1 0,-21-21 0,22 21 16,-22 0-16,21-1 0,0 22 15,1-21-15,-1 21 0,-21 0 0,22 0 16,-1 0-16,-21 0 0,0 0 16,0 21-16,1 1 0,-1-1 0,0 0 15,-21 21-15,21-21 0,-21 22 0,0-22 16,0 21-16,0 1 15,0-1-15,0 0 0,0-21 0,-21 22 16,21-22-16,-21 21 0,0-21 0,21 1 16,0-1-16,-22 0 0,1 0 15,21 0-15,0-42 47,21 0-31,-21 0-16,0 0 0,0-1 15,22 1-15</inkml:trace>
  <inkml:trace contextRef="#ctx0" brushRef="#br0" timeOffset="41100.18">15748 3916 0,'21'0'32,"0"0"-32,0 0 15,1 0-15,-1 0 0,0 0 0,0-21 16,0 21-16,0-21 0,1 21 16,-1-22-16,0 22 0,21-21 15,-21 0-15,1 0 0,-22 0 16,0 0-16,0-1 15,-22 1 1,1 21-16,0 0 16,0 0-16,0 0 0,0 0 0,-1 0 15,1 21-15,0-21 0,0 22 0,0-1 16,21 0-16,0 0 0,-21 0 16,-1 0-16,22 1 0,-21 20 0,21-21 15,0 21-15,0-20 0,0-1 16,0 21-16,0-21 0,0 0 0,0 1 15,0-1-15,0 0 0,0 0 16,0 0-16,21 0 16,1-21-16,-1 0 0,0 0 15,0 0-15,0 0 0,0 0 16,1 0-16,-1 0 0,21-21 0,-21 0 16,22 0-16</inkml:trace>
  <inkml:trace contextRef="#ctx0" brushRef="#br0" timeOffset="41918.3">16658 3683 0,'0'21'16,"0"0"-1,0 1-15,-21-22 0,21 21 16,-21 21-16,21-21 0,0 0 0,0 22 15,-21-22-15,-1 21 0,1 1 0,21-22 16,-21 21-16,21 0 0,0-20 16,0-1-16,0 0 0,-21 0 0,21 0 15,0 0-15,0 1 0,0-1 16,21-21 0,0 0-1,0 0-15,-21-21 0,22-1 16,-1 22-16,0-42 0,0 21 0,0 0 15,0-22-15,1 22 0,-1-21 0,-21 21 16,21-22-16,0 22 0,0-21 16,0 21-16,1 0 0,-22-1 0,21 1 15,-21 0-15,21 21 0,-21 21 32,0 0-17,0 1-15,0 20 16,0-21-16,0 0 0,0 22 0,-21-22 15,21 21-15,0-21 0,-21 22 16,21-22-16,0 0 0,0 21 16,0-21-16,0 1 0,0-1 0,0 0 15,0 0-15,21-21 0,0 21 16,0-21-16,0 0 0,0 0 16,1 0-16,-1 0 0,0 0 0,21 0 15,-21 0-15,1 0 0,-1-21 16,0 0-16,0 0 0,0 0 0,0-1 15,1-20-15,-1 21 0,-21-21 16,0-1-16,0 22 0,0-21 0,0-1 16,0 1-16,0 21 0,0-21 0,0 20 15,0 1-15,-21 0 16,21 0-16,-22 0 0,1 21 0,0 0 16,21-21-16,-21 21 15,42 0 32,0 0-47,0 0 16,1 0-16,-1 0 0,0 0 15,0 0-15,0 0 0,0 0 16,1 0-16,-1 0 0,0 0 31,0 0-15</inkml:trace>
  <inkml:trace contextRef="#ctx0" brushRef="#br0" timeOffset="46385.02">18965 3323 0,'0'0'0,"0"-21"0,0 0 16,0 0-16,0 0 0,0-22 15,0 22-15,0 0 0,0 0 0,0-22 16,21 22-16,-21 0 0,0 0 0,0 0 15,0 0-15,0-1 0,0 1 16,0 42 15,0 1-31,0-1 0,0 21 16,0 0-16,0 1 0,0 20 16,-21-20-16,21 20 0,-21 1 0,21-1 15,-21 1-15,0-1 0,21 1 0,0-22 16,0 21-16,-21-20 0,21 20 15,-22-20-15,22 20 0,0-21 0,0 1 16,-21-1-16,21-21 0,0 22 16,-21-22-16,21 0 0,0 0 0,0 0 15,0 0-15,0 1 16,0-44 0,0 1-1,0 0-15,0 0 16,0 0-16,0-22 0</inkml:trace>
  <inkml:trace contextRef="#ctx0" brushRef="#br0" timeOffset="46667.19">19346 3662 0,'0'0'16,"-21"21"15,0 0-31,0-21 0,0 21 15,-1 1-15,-20 20 0,21-21 16,-21 0-16,-1 0 0,1 22 0,0-22 16,20 21-16,-20-21 0,21 1 15,-21 20-15,20-21 0,1 0 0,0 0 16,0 1-16,21-1 16,0-42-1,21-1 1,0 1-16,0 0 0,1 0 15,-1 0-15,0-22 0,0 22 0,0-21 16,0 21-16</inkml:trace>
  <inkml:trace contextRef="#ctx0" brushRef="#br0" timeOffset="46872.07">19262 3683 0,'0'0'0,"21"0"0,0 0 16,0 0-16,0 21 15,-21 0-15,21 1 16,1-1-16,-22 0 0,21 0 0,0 0 15,-21 0-15,21 22 0,0-22 16,-21 21-16,21-21 0,1 22 0,-1-22 16,0 0-16,0 21 0,0-20 0,0-1 15,1-21-15,-1 21 0,0 0 16,0-21-16,0 0 0,0 0 16,1 0-16,-1-21 15,-21 0-15,0 0 0</inkml:trace>
  <inkml:trace contextRef="#ctx0" brushRef="#br0" timeOffset="47179.2">19939 3112 0,'0'0'0,"0"-22"0,0 1 15,0 0-15,0 42 31,0 0-31,0 1 0,-21 20 16,0 0-16,21 22 0,-22-22 16,22 22-16,-21-22 0,0 21 0,21 1 15,-21-1-15,0-20 0,0 20 16,21-20-16,-22-1 0,22 21 0,-21-20 16,21-1-16,-21 0 0,21-20 15,0 20-15,0-21 0,0 0 0,0 0 16,0 1-16,21-22 15,0 0-15,1 0 16,-1 0-16,0-22 0,0 1 16,0 0-16</inkml:trace>
  <inkml:trace contextRef="#ctx0" brushRef="#br0" timeOffset="47576.01">20108 3768 0,'0'21'0,"0"0"16,21-21-1,1 0 1,-1 0-16,0 0 0,0 0 0,0-21 16,0 21-16,1 0 0,-1-21 15,0 0-15,0 21 0,-21-22 16,21 1-16,-21 0 0,0 0 15,0 0-15,-21 0 16,0 21-16,0 0 16,0 0-16,-1 0 0,1 0 0,0 21 15,0 0-15,-21 0 0,20 0 16,1 0-16,21 1 0,-21-1 0,0 21 16,21-21-16,0 0 15,0 1-15,0 20 0,0-21 0,0 0 0,0 0 16,0 1-16,0-1 0,21 0 15,0 0-15,0-21 0,1 0 16,-22 21-16,42-21 0,-21 0 0,0 0 16,0 0-16,22-21 0,-22 0 15,21 0-15,1 0 0,-22-1 0</inkml:trace>
  <inkml:trace contextRef="#ctx0" brushRef="#br0" timeOffset="48139.97">20891 3133 0,'0'0'0,"-21"-21"0,21-1 0,-21 22 0,0 0 0,0 0 15,0 0 1,-1 43-16,22-22 0,-21 21 16,0 1-16,21-1 0,0 0 0,0 1 15,-21 20-15,0-21 0,21 22 16,0-22-16,0 1 0,0-1 0,-21 21 15,21-20-15,0-22 0,0 21 16,-22 1-16,22-1 0,0-21 0,0 21 16,0-20-16,0-1 0,0 0 0,0 0 15,0 0 1,-21-21-16,21-21 16,0 0-1,0 0-15,-21 0 0,21-1 16,0 1-16,0-21 0,0 21 0,0 0 15,0-1-15,0-20 0,21 21 16,0 0-16,-21 0 0,22-1 0,-1 1 16,21 0-16,-21 0 0,0 0 15,22 21-15,-1-21 0,-21 21 0,22 0 16,-1 0-16,0 0 0,1 0 0,-22 0 16,21 21-16,-21-21 0,22 21 15,-22 0-15,0 0 0,0 22 16,-21-22-16,0 0 0,0 0 15,0 21-15,0-20 0,-21 20 0,0-21 0,-22 0 16,1 0-16,0 22 0,-1-22 16,1 0-16,0 0 0,-1 0 15,1-21-15,0 22 0,-1-22 0,22 0 16,-21 21-16,21-21 0,0 0 0,21-21 31,21-1-31,0 1 16,0 0-16,0 0 0</inkml:trace>
  <inkml:trace contextRef="#ctx0" brushRef="#br0" timeOffset="48475.7">21632 3302 0,'0'0'0,"0"-21"0,-21 0 0,0 0 0,21-1 16,-21 22-16,21-21 0,-21 21 16,-1 0-16,22 21 15,-21 1-15,21-1 16,0 21-16,0-21 0,0 22 0,0-1 16,0 21-16,0-20 0,0-1 15,0 22-15,0-22 0,0 0 16,0 1-16,-21-1 0,21 0 0,0 1 15,0-1-15,0 0 0,0 1 16,-21-22-16,21 0 0,0 0 0,0 0 16,0 0-16,0-42 31,0 0-15,0 0-16</inkml:trace>
  <inkml:trace contextRef="#ctx0" brushRef="#br0" timeOffset="48863.4">21294 3408 0,'0'0'0,"-22"-21"0,1-22 15,0 22-15,21 0 0,0 0 16,-21-21-16,21 20 0,0 1 0,0 0 16,21 0-16,0 0 0,0 21 15,22-21-15,-22 21 0,21 0 16,1 0-16,20 0 0,-21 0 0,22 0 15,-1 0-15,1 0 0,-1 0 16,1 21-16,-22 0 0,22 21 0,-22-21 16,0 22-16,1-1 0,-22 0 15,21 1-15,-42 20 0,0-20 16,0-1-16,0 21 0,0-20 0,0-1 16,-21 0-16,-21 1 0,-1-1 15,1 0-15,-21 1 0,-1-1 0,1-21 16,-1 22-16,1-22 0,-1 0 0,1 0 15,20 0-15,1 0 0,0-21 16,-1 22-16,22-22 0,0 0 0,0 0 16,21-22-1,21 1 1,0 21-16,0-21 0,0 0 16,1 0-16,-1 0 15,0 21-15</inkml:trace>
  <inkml:trace contextRef="#ctx0" brushRef="#br0" timeOffset="49388.37">22140 3810 0,'-21'-21'0,"42"42"0,-42-63 0,21 21 16,0-1-16,0 1 15,0 0-15,0 0 0,21 0 16,22 21 0,-22 0-16,0 0 0,21 0 0,-21 0 15,1 0-15,20 0 0,-21 0 16,21 21-16,-20-21 0,-1 21 0,0 0 15,0 0-15,0 1 0,-21-1 0,0 21 16,21-21-16,-21 0 0,0 22 16,0-22-16,0 21 0,0-21 15,-21 1-15,21 20 0,-21-21 16,0 0-16,0 0 0,0-21 0,-1 22 16,1-22-16,0 0 0,0 0 15,21-22 1,0 1-1,0 0-15,0 0 0,0 0 16,0 0-16,0-22 0,0 22 0,21 0 16,-21-21-16,21 20 0,0 1 0,1 0 15,-22 0-15,21 0 0,0 0 16,0-1-16,-21 1 0,21 21 0,0 0 16,1-21-16,-1 21 15,0 0-15,0 0 16,0 0-16</inkml:trace>
  <inkml:trace contextRef="#ctx0" brushRef="#br0" timeOffset="49656.24">22860 3683 0,'0'21'15,"0"0"-15,0 1 16,-21-1-16,21 0 16,0 0-16,0 0 0,0 0 15,0 1-15,0-1 0,0 0 16,0 0-16,0 0 0,0 0 0,0 1 16,0-1-1,0-42 16</inkml:trace>
  <inkml:trace contextRef="#ctx0" brushRef="#br0" timeOffset="49845.84">22818 3620 0,'0'0'15,"-22"-22"-15,22 1 0,0 0 0,0 0 0,-21 0 16,21 0-16,-21 21 15,21-22-15,21 44 32,0-22-32,1 21 15,-1 0-15,0 0 0,0 0 16</inkml:trace>
  <inkml:trace contextRef="#ctx0" brushRef="#br0" timeOffset="50276.1">23135 3683 0,'0'-21'16,"21"21"15,0 0-31,-21 21 15,0 0-15,22 0 16,-22 1-16,21-1 0,-21 0 16,0 0-16,0 0 0,0 0 0,0 22 15,0-22-15,0 0 0,0 0 0,0 0 16,0 1-16,0-1 0,0 0 16,0 0-16,0 0 15,0-42 1,21 0-1,-21 0-15,21 0 0,-21-1 16,0 1-16,0 0 0,21-21 16,-21 21-16,21-1 0,-21 1 0,22 0 15,-22-21-15,21 21 16,0-1-16,-21 1 0,0 0 16,21 21-16,0 0 0,0 0 15,1 0 1,-1 0-1</inkml:trace>
  <inkml:trace contextRef="#ctx0" brushRef="#br0" timeOffset="50632.83">23580 3810 0,'21'0'0,"0"0"15,0-21 1,-21 0-16,21 21 0,0-21 16,1-1-16,-1 1 15,0 0-15,-21 0 0,0 0 16,-21 21 15,0 21-15,-1-21-16,1 21 0,0 0 0,0 0 15,0 1-15,0-1 0,-1 0 16,1 0-16,21 21 0,-21-20 16,21-1-16,0 0 0,0 0 0,0 0 15,0 0-15,0 1 0,0-1 16,21 0-16,0-21 0,1 0 16,-1 0-16,0 21 0,0-21 0,0 0 15,0 0-15,22 0 0,-22-21 16,21 21-16</inkml:trace>
  <inkml:trace contextRef="#ctx0" brushRef="#br0" timeOffset="51023.6">24024 3789 0,'0'0'0,"-21"-21"0,21 0 16,0-1-16,-21 22 0,21-21 15,0 0-15,21 21 31,0 0-31,0 0 0,0 0 0,1 0 16,-1 0-16,0 0 0,21 0 16,-21 0-16,1 21 0,-1 0 0,0 1 15,0-1-15,0 0 0,-21 0 16,0 0-16,21 0 0,-21 1 0,0 20 16,0-21-16,0 0 0,0 0 0,0 1 15,0-1-15,0 0 16,-21 0-16,21 0 0,-21-21 0,0 0 15,0 0-15,21-21 32,0 0-32,0 0 15,0 0-15,0-1 0,0 1 16,21 0-16,0 0 0,-21-21 0,0 20 16,21 1-16,0 0 0,-21 0 0,22 0 15,-22 0-15,0-1 0,21 22 16,-21-21-16,21 0 0,-21 0 15,0 0-15</inkml:trace>
  <inkml:trace contextRef="#ctx0" brushRef="#br0" timeOffset="52019.9">24998 3450 0,'0'0'0,"0"-21"0,0 0 0,0 0 15,0 0-15,0-1 0,0 1 16,0 42 15,0 1-31,0-1 0,0 0 16,0 21-16,0 1 0,0-1 16,0 0-16,0 1 0,-21-1 0,21 0 15,-22 1-15,1-1 0,21 0 16,-21 1-16,0-1 0,21 0 15,-21 1-15,0-1 0,21-21 0,-22 21 16,22-20-16,0-1 0,0 0 16,0 0-16,0-42 31,22 21-31,-22-21 0,21 0 16,0-22-16,0 22 0,0-21 0,0 21 15,1-22-15,-1 1 0,0 0 16,0-1-16,21 1 0,-20 0 0,-1-1 15,21 1-15,-21 0 0,0 20 16,1-20-16,-1 21 0,0 0 0,0 0 16,-21-1-16,21 22 15,-21 22-15,21-1 16,-21 21-16,0-21 0,0 22 16,0-22-16,0 21 0,0 0 15,0 1-15,-21-22 0,21 21 0,0-21 16,-21 22-16,21-22 0,0 0 0,0 21 15,0-20-15,0-1 16,21 0-16,0-21 0,1 0 16,-1 0-16,0 0 0,21 0 15,-21 0-15,1 0 0,-1-21 0,21 0 16,-21-1-16,22 1 0,-22 0 0,0-21 16,21 21-16,-21-22 0,1 1 15,-1 0-15,0-1 0,-21 1 0,0-22 16,21 1-16,-21 21 15,0-22-15,0 1 0,0-1 0,-21 1 16,0 20-16,21 1 0,-21 21 0,-1-22 16,1 22-16,0 21 0,0-21 15,0 21-15,0 0 0,-1 0 0,1 0 16,21 21-16,-21 0 0,0 1 16,21-1-16,0 0 0,0 21 0,0 1 15,0-22-15,0 21 0,0 0 16,0-20-16,0 20 0,0-21 15,0 0-15</inkml:trace>
  <inkml:trace contextRef="#ctx0" brushRef="#br0" timeOffset="52768.15">26268 3535 0,'0'0'0,"0"-21"0,-21 21 16,-1 0-16,1 0 15,0 0-15,0 21 0,0-21 16,-22 21-16,22 21 0,-21-20 16,21-1-16,-22 21 0,22 0 0,-21-20 15,21 20-15,0-21 0,-1 21 16,1-20-16,21 20 0,0-21 0,0 0 15,0 0-15,0 22 0,0-22 16,0 0-16,21-21 0,1 0 16,-1 0-16,0 0 0,0 0 0,0 0 15,0 0-15,22 0 0,-22-21 16,0 0-16,0 0 0,0-1 0,1 1 16,-1 0-16,0 0 0,0 0 15,0-22-15,-21 22 0,21-21 16,1 0-16,-1 20 0,-21-20 0,0 21 15,21 0-15,-21 0 0,21-1 16,-21 1-16,0 42 16,0 1-1,0-1-15,0 0 0,0 0 0,-21 0 16,21 0-16,-21 22 0,21-22 0,0 0 16,0 0-16,0 22 0,0-22 15,0 0-15,0 0 0,0 0 0,0 0 16,0 1-16,0-1 15,21-21-15,0 0 0,0 0 16,0 0-16,1 0 0,-1 0 16,0-21-16,0-1 15,0 1-15,0 0 0,1 0 0,-1 0 16,0 0-16,0-1 0,0-20 0,0 21 16,-21 0-16,22 0 0,-22-1 15,21 1-15,-21 42 31,0 1-31,0-1 16,0 0-16,-21 0 0,21 0 0,-22 0 16,22 1-16,0-1 15,0 0-15,0 0 0,0 0 0,0 0 16,0 1-16,0-44 47,22 22-47,-1-21 15</inkml:trace>
  <inkml:trace contextRef="#ctx0" brushRef="#br0" timeOffset="53104.1">26712 3366 0,'0'0'0,"-21"0"16,0 0-16,0 21 0,0-21 15,21 21-15,-22 0 0,22 0 16,0 0-16,0 1 0,22-22 16,-1 21-16,0-21 15,0 0-15,0 0 0,0 0 0,1 0 16,-1 0-16,0 0 0,0-21 0,-21-1 16,21 1-16,0 0 15,-21 0-15,0 0 0,0-22 0,0 22 16,0 0-16,0 0 0,0-21 15,-21 20-15,0 1 0,21 0 16,-21 21-16,0 0 16,0 0-16,21 21 15,0 0-15,0 1 16,0-1-16,0 0 0,0 0 16,21 0-16</inkml:trace>
  <inkml:trace contextRef="#ctx0" brushRef="#br0" timeOffset="53471.88">27390 2985 0,'0'0'0,"0"-22"0,0 1 0,21 21 31,-21 21-15,0 1-16,0-1 0,0 21 16,0-21-16,0 22 0,-21-1 0,21 0 15,-22 22-15,22-22 0,-21 0 16,0 22-16,0-1 0,0-20 0,21-1 16,-21 22-16,-1-22 0,1 0 0,0 1 15,21-1-15,-21-21 16,21 21-16,0-20 0,0-1 0,0 0 15,0 0-15,0 0 0,0 0 16,21-21-16,0 0 16,0 0-16,1 0 0,-1 0 0,0-21 15,0 21-15,0-21 16,0 0-16,1 0 0,-1 0 0,0-1 16</inkml:trace>
  <inkml:trace contextRef="#ctx0" brushRef="#br0" timeOffset="53712.04">27178 3535 0,'0'0'16,"-21"0"-16,42 0 31,0 0-31,0 0 0,0 0 15,1 0-15,-1 0 0,0 0 0,0 0 16,0 0-16,0 0 0,1-21 16,-1 21-16,21 0 0,-21 0 0,0-21 15,22-1-15,-22 22 0,21-21 16,1 21-16</inkml:trace>
  <inkml:trace contextRef="#ctx0" brushRef="#br0" timeOffset="54200.32">28617 2561 0,'0'-42'0,"0"84"0,0-105 15,0 42-15,0-1 16,0 1-16,-21 21 16,0 0-16,0 0 15,0 21-15,-1 1 0,1-1 0,-21 0 16,21 21-16,-22 1 0,22-1 16,-21 0-16,0 1 0,-1-1 0,1 0 15,0 22-15,-1-22 0,1 22 16,0-1-16,-1 1 0,22 20 15,-21-20-15,-1 20 0,22-20 16,0 21-16,0-22 0,0 1 0,0 20 16,21-20-16,0-1 0,0 1 0,0-1 15,0 1-15,0-1 0,0 1 16,0-22-16,0 22 0,21-22 0,0 0 16,0 1-16,0-22 0,0 0 15,1 21-15,-1-21 0,0-21 0,21 22 16,-21-1-16,1-21 0,-1 0 0,21 0 15,-21 0-15,0 0 0,1 0 16,-1 0-16,21 0 0,-21 0 0,0 0 16,1 0-16,-1 0 0,-21-21 15,21-1-15,0 22 0</inkml:trace>
  <inkml:trace contextRef="#ctx0" brushRef="#br0" timeOffset="55923.42">28575 3620 0,'0'0'0,"0"-22"15,0 1 1,-21 0-16,21 0 16,-21 21-16,-1-21 15,1 21-15,0 0 16,0 0-16,0 0 0,0 0 15,-1 0-15,1 21 0,0 0 16,0 0-16,0 0 0,0 1 0,-1-1 16,1 21-16,0-21 0,21 22 15,0-22-15,0 0 0,0 21 0,-21-21 16,21 1-16,0-1 0,0 0 16,0 0-16,0 0 0,0 0 0,21-21 15,0 0-15,0 22 0,1-22 16,-1 0-16,0 0 0,0-22 15,0 22-15,0-21 0,22 0 16,-22 0-16,0 0 0,0 0 16,0-1-16,1-20 0,-1 21 0,0-21 15,0-1-15,0 1 0,0 0 16,1-1-16,-1 1 0,0-22 0,0 1 16,0 21-16,-21-22 0,0 22 15,21-1-15,-21 1 0,0 21 0,0-21 16,0 20-16,0 1 0,-21 21 31,0 21-31,0 22 0,21-1 16,-21 0-16,21 22 0,-21-1 15,-1-20-15,22 20 0,-21 1 0,0-1 16,21-20-16,0 20 16,-21-21-16,21 1 0,0-1 0,0 0 15,0-20-15,0 20 0,0-21 16,0 0-16,0 0 0,21 1 15,0-22-15,0 0 16,1-22-16,-1 22 16</inkml:trace>
  <inkml:trace contextRef="#ctx0" brushRef="#br0" timeOffset="56380.18">28956 3598 0,'0'-21'16,"0"0"-1,0 0-15,0 0 16,0 0-16,21 21 16,0 0-16,0 0 0,1 0 15,-1 0-15,0 0 0,0 0 0,0 0 16,0 0-16,1 21 0,-1 0 15,0 0-15,0 0 0,0 0 0,-21 1 16,0 20-16,0-21 0,0 0 16,0 22-16,0-22 0,0 0 15,0 0-15,0 0 0,0 22 0,-21-43 16,0 21-16,0 0 0,0 0 16,-1-21-16,1 0 15,0 0-15,21-21 16,0 0-1,0 0-15,0-1 0,0 1 16,0 0-16,21 0 0,0 0 0,-21 0 16,22-1-16,-1 1 0,0-21 15,0 21-15,-21 0 0,21-1 0,0 1 16,1 21-16,-1-21 0,0 0 0,21 21 16,-21 0-16,1-21 15,-1 21-15,0 0 0,-21-21 0,21 21 16,0 0-16</inkml:trace>
  <inkml:trace contextRef="#ctx0" brushRef="#br0" timeOffset="56660.02">29633 3450 0,'0'21'47,"0"1"-47,0-1 0,0 0 16,0 0-16,0 21 0,0-20 0,0-1 15,0 21-15,-21-21 0,21 0 0,0 1 16,0-1-16,0 0 0,-21 0 16,21 0-16,0 0 0,0-42 62</inkml:trace>
  <inkml:trace contextRef="#ctx0" brushRef="#br0" timeOffset="56879.89">29633 3175 0,'0'0'16,"-21"0"-16,0 0 16,0 0-16,21 21 31,0 0-15,21-21-16,-21 22 15,21-22-15,0 0 0,-21 21 16</inkml:trace>
  <inkml:trace contextRef="#ctx0" brushRef="#br0" timeOffset="57191.71">30057 3408 0,'0'21'16,"0"0"-1,0 0-15,0 1 0,0-1 16,0 0-16,0 0 0,0 21 16,0-20-16,0 20 0,0-21 0,0 0 15,0 22-15,0-22 0,0 0 16,21 0-16,-21 0 0,0 0 0,0 1 15,0-1-15,0 0 0,21-21 16</inkml:trace>
  <inkml:trace contextRef="#ctx0" brushRef="#br0" timeOffset="57463.57">30332 3408 0,'-21'0'0,"21"21"16,-22 0-16,1 0 16,21 1-16,-21-1 0,0 0 0,0 21 0,0-21 15,-1 22-15,1-22 0,0 0 16,0 21-16,0-20 0,0-1 15,-1 0-15,1 0 0,21 0 0,0 0 16,0 1-16,0-1 0,0 0 16,21-21 15</inkml:trace>
  <inkml:trace contextRef="#ctx0" brushRef="#br0" timeOffset="57916.41">30480 3620 0,'21'0'47,"0"0"-47,0 0 16,1 0-1,-1 0-15,-21-22 0,21 22 16,-21-21-16,21 21 0,-21-21 16,0 0-16,-21 21 31,0 0-31,0 0 15,-1 0-15,22 21 16,-21 0-16,0-21 0,21 21 0,-21 1 16,21-1-16,0 0 0,-21 0 15,21 0-15,-21 0 0,21 1 0,0-1 16,0 0-16,0 0 0,0 0 16,0 0-16,0 1 15,21-22 1,0 0-16,0 0 15,0 0-15,0 0 0,1 0 0,-1 0 16,0-22-16</inkml:trace>
  <inkml:trace contextRef="#ctx0" brushRef="#br0" timeOffset="58404.14">30797 3493 0,'0'-64'15,"0"43"1,22 21-16,-1-21 0,0 21 0,0-21 16,0 21-16,0 0 15,1 0-15,20 0 0,-21 0 0,0 21 16,0-21-16,1 21 15,-1 0-15,-21 0 0,0 22 0,0-22 16,0 21-16,0-21 0,0 0 16,0 22-16,0-22 0,0 0 15,0 21-15,0-20 0,0-1 0,0 0 16,-21 0-16,21 0 16,-22-21-16,1 0 0,0 0 31,0-21-16,21 0-15,0 0 16,0 0-16,0-1 0,0 1 0,21-21 16,0 21-16,0 0 0,-21-22 15,22 22-15,-1-21 0,0 21 0,0-1 16,0-20-16,0 21 0,1 21 16,-1-21-16,0 0 0,21 21 15,-21 0-15,1 0 0,-1 0 16,0 0-16,0 0 0,0 0 0,0 0 15,1 0-15,-22 21 0</inkml:trace>
  <inkml:trace contextRef="#ctx0" brushRef="#br0" timeOffset="59475.52">31559 3874 0,'0'21'16,"0"0"-1,0 0 1,0 0 0,0 0-1,0-42 48,0 0-48,0 0-15,0 0 16,0 0-16,0-1 16,22 22-16,-22-21 0,21 21 15,0 0 1,-21 21 0,0 1-1,0-1-15,0 0 16,0 0-16,0 0 0,-21 0 15,0 1-15,21-1 0,0 0 16,-22-21-16,1 0 16,21 21-16,-21-21 0,0 0 31,21-21-15,0 0-16,0 0 15,0-1-15,0 1 16,0 0-16,0 0 0,21 0 15,0 0-15,-21-1 16,21 22 0,1 0-1,-22 22 17,0-1-17,0 0-15,0 0 16,0 0-16,0 0 15,0 1-15,0-1 0,-22-21 16,1 21-16,0-21 16,21 21-1,0-42 17,0 0-17,0 0-15,0-1 16,0 1-16,0 0 15,0 0-15,0 0 0,21 21 16,-21-21-16,21 21 0,1-22 16,-1 22-1,0 0-15,0 0 16,0 0 0,-21 22-16,0-1 15,0 0-15,0 0 0,0 0 16,0 0-16,0 1 0,0-1 15,0 0-15,0 0 0,-21 0 16,0 0-16,0 1 0,0 20 0,-1-21 16,1 0-16,-21 0 0,21 1 15,0-1-15,-22 0 0,22 0 0,-21 0 16,21-21-16,-1 0 0,1 0 0</inkml:trace>
  <inkml:trace contextRef="#ctx0" brushRef="#br0" timeOffset="60519.44">32406 3112 0,'0'-22'31,"0"1"-31,0 0 31,21 21-15,0 0-16,1 0 16,-1 0-16,0 0 0,0 0 0,0 0 15,0 0-15,1 0 0,-1 0 16,0 0-16,0 21 0,-21 0 16,21 1-16,-21-1 0,0 0 15,0 0-15,0 21 0,0-20 16,0-1-16,-21 21 0,0-21 0,-21 22 15,20-22-15,1 0 0,-21 0 16,0 0-16,20-21 0,1 21 0,-21 1 16,21-22-16,0 0 0,-1 0 15,22-22 32,22 22-47,-1-21 0,0 21 16,0-21-16,0 0 0,0 21 15,1 0-15,20 0 0,-21 0 0,0-21 16,0 21-16,22 0 0,-22 0 16,0 0-16,0 0 0,0 0 15,22 21-15,-22 0 0,-21 0 0,21-21 16,-21 21-16,21 1 16,-21-1-16,0 0 0,0 0 0,0 0 15,0 0-15,-21 1 0,0-1 16,0 0-16,-22 0 0,22 0 0,0 0 15,-21-21-15,-1 22 0,22-22 16,-21 0-16,0 21 0,20-21 0,1 0 16,-21 0-16,21 0 0,0 0 15,-1 0-15,1 0 0,0 0 16,0 0-16,21-21 47,21-1-47,0 1 15</inkml:trace>
  <inkml:trace contextRef="#ctx0" brushRef="#br0" timeOffset="61136.08">32660 2328 0,'0'0'0,"21"0"31,0 0-16,1 0-15,-1 22 0,21-22 0,-21 21 16,22 0-16,-22 0 0,21 0 16,0 0-16,-20 22 0,20-22 15,0 21-15,-21 1 0,22-1 0,-1 21 16,0-20-16,-20-1 0,20 22 16,-21-22-16,0 21 15,0-20-15,1 20 0,-1 1 0,-21-1 16,21 1-16,-21-1 0,0 1 15,0-22-15,0 22 0,0-1 0,0-21 16,0 1-16,0 20 0,-21-20 16,0-1-16,-1 0 0,1 1 15,0-1-15,-21-21 0,21 21 0,-22-20 16,1 20-16,0-21 0,-1 0 16,1 0-16,0 1 0,-1-1 0,1-21 15,0 21-15,-1 0 0,1-21 16,21 0-16,-22 0 0,22 21 15,-21-21-15,21 0 0,0 0 16,-1 0 0,1 0-16,21-21 47,21 0-47,1 21 15,-1-21-15,0 0 0,0-1 16,-21 1-16</inkml:trace>
  <inkml:trace contextRef="#ctx0" brushRef="#br0" timeOffset="61667.78">33761 3323 0,'-21'0'31,"-1"0"0,22-21 16,22 21 16,-22 21-48,0 0 1</inkml:trace>
  <inkml:trace contextRef="#ctx0" brushRef="#br0" timeOffset="62107.7">33634 3874 0,'-21'-22'15,"42"1"32,0 21-31,-21-21 0,21 21-1,-21 21 1,0 0-1,0 1 1,0-1-16,0 0 0,0 0 0,0 0 16,0 0-16,0 1 0,-21 20 15,0-21-15,0 0 0,-22 0 16,22 1-16,0-1 0,-21 0 0,-1-21 16,1 21-16,21 0 0</inkml:trace>
  <inkml:trace contextRef="#ctx0" brushRef="#br0" timeOffset="62966.98">33740 3323 0,'-22'0'31,"22"21"-31,-21-21 16,21 22-16,0-1 31,21-21 0,1 0-31,-22-21 32,-22 21 30,1 21-46,21 0-1,0 0 1</inkml:trace>
  <inkml:trace contextRef="#ctx0" brushRef="#br0" timeOffset="90247.85">889 5630 0,'0'0'0,"0"-21"16,-21 0-16,21 0 15,-21 21-15,21-21 0,0 0 16,-22 21-1,1 0 1,21 21 15,0 0-31,0 21 0,0-21 16,0 22-16,0-1 0,0 0 16,0 1-16,0-1 0,0 0 0,0 22 15,0-22-15,0 1 0,0-22 16,0 21-16,-21 0 0,21-20 0,0-1 15,0 0-15,0 0 0,-21 0 16,21 0-16,0 1 16,0-44 15,0 1-31,0 0 16,0 0-16,0 0 15,0 0-15,0-22 0,0 22 0,21 0 16,0 0-16,-21-22 0,21 22 15,1 0-15,-22 0 0,21 0 0,0 0 16,0-1-16,0 22 16,0 0-16,1 0 0,-1 0 15,-21 22-15,21-1 16,0 0-16,-21 0 0,0 21 16,0-20-16,0-1 0,21 0 0,-21 0 15,0 21-15,21-20 0,-21-1 16,22 0-16,-1 0 0,0-21 15,0 0 1,0 0-16,0 0 0,1 0 0,-1 0 16,0 0-16,0 0 0,0 0 15,0-21-15,1 0 0,-1 0 16,0-1-16,0 1 0,0-21 0,-21 21 16,0-22-16,0 1 0,0 0 15,0-1-15,0 1 0,0 0 0,-21-1 16,0 1-16,0 21 0,0-21 15,-1 20-15,1 1 0,21 0 0,-21 0 16,0 21-16,0 0 31,21 21-15,0 0-16,0 0 16,0 1-16,0-1 0,0 0 15,21 0-15</inkml:trace>
  <inkml:trace contextRef="#ctx0" brushRef="#br0" timeOffset="90615.24">1820 6054 0,'0'0'0,"0"21"0,21-21 47,-21-21-31,22 21-16,-22-21 0,0-1 0,0 1 16,0 0-1,-22 21 16,1 0-31,21 21 16,-21 0-16,0 1 16,21-1-16,0 0 0,0 0 15,21-21 17,0 0-32,0 0 15</inkml:trace>
  <inkml:trace contextRef="#ctx0" brushRef="#br0" timeOffset="91267.86">2413 5630 0,'0'0'15,"-21"-21"-15,21 0 0,0 0 0,0 0 16,0 0-16,0-1 0,0 1 0,0 0 16,0 42 30,0 0-46,0 1 0,-21 20 16,21-21-16,-22 21 0,1 1 16,21-22-16,-21 21 0,21 1 0,0-1 15,-21 0-15,21 1 0,0-1 16,0-21-16,0 0 0,0 22 0,0-22 16,21 0-16,0 0 0,0 0 15,22-21-15,-22 0 0,0 0 16,0 0-16,0 0 0,22 0 15,-22 0-15,0-21 0,0 0 16,22 21-16,-22-21 0,0-22 0,0 22 16,0-21-16,0 21 0,1-22 15,-1 1-15,0-21 0,-21 20 0,0 1 16,0 0-16,0-1 0,0 1 16,0 0-16,21 20 0,-21-20 0,0 21 15,0 0-15,0 42 31,0 0-31,-21 0 16,21 22-16,0-22 0,0 21 0,0 0 16,0 1-16,0-1 0,-21 0 15,21 1-15,0-1 0,0 0 16,0-20-16,0 20 0,0-21 0,0 0 16,0 22-16,21-43 0,0 21 15,-21 0-15,21-21 0,0 0 0,1 0 16,-1 0-16,0-21 15</inkml:trace>
  <inkml:trace contextRef="#ctx0" brushRef="#br0" timeOffset="91840.43">3175 5482 0,'0'0'0,"-21"0"31,0 0-15,21 21-16,0 1 0,0-1 15,0 21-15,0-21 0,0 22 0,0-22 16,0 21-16,0-21 0,0 22 16,0-1-16,0-21 0,0 21 0,0-20 15,0 20-15,0-21 16,0 0-16,0 0 0,0 1 0,0-1 0,0 0 15,0-42 32,0 0-47,0-1 16,0-20-16,0 21 0,0-21 0,21 20 16,-21-20-16,21 0 0,-21-1 15,0 1-15,21 0 0,0-1 0,-21 1 16,21 21-16,1-21 0,-1 20 15,21 1-15,-21 0 0,0 21 0,22-21 16,-1 21-16,-21 0 0,22 0 16,-22 0-16,21 21 0,-21 0 0,0 0 15,1 1-15,-22-1 0,0 21 16,21 0-16,-21-20 0,0 20 16,0 0-16,0 1 0,0-22 0,-21 21 15,21-21-15,-22 22 0,1-22 16,21 0-16,-21 0 0,21 0 0,0 0 15,-21-21-15,21 22 0,-21-1 16,21-42 15,21-1-31,0 1 16,0 0-16</inkml:trace>
  <inkml:trace contextRef="#ctx0" brushRef="#br0" timeOffset="92183.72">3979 5271 0,'0'-22'0,"0"44"0,0-65 0,0 22 16,0 0 0,0 42-1,0 0 1,0 0-16,0 1 0,0-1 15,0 21-15,0 0 0,0 1 0,0-1 16,0 0-16,0 1 0,0-1 16,0 0-16,0 1 0,0-1 0,0 0 15,-21 1-15,21-1 0,0-21 16,0 22-16,-21-22 0,21 0 0,0 0 16,0 0-16,0 0 0,0 1 0,0-1 15,21-21 1,0 0-16,0 0 15,1-21-15,-1 21 16,-21-22-16,0 1 0,21 0 0,-21 0 16,21 0-16,-21 0 0</inkml:trace>
  <inkml:trace contextRef="#ctx0" brushRef="#br0" timeOffset="92387.03">3810 5694 0,'0'0'0,"0"21"16,21-21 15,0 0-31,0-21 0,22 21 16,-22-21-16,0 21 0,21-21 0,-20-1 16,20 22-16,-21-21 0,21 21 0,-20-21 15,20 21-15,-21-21 16,21 21-16,-20-21 0,-1 21 0</inkml:trace>
  <inkml:trace contextRef="#ctx0" brushRef="#br0" timeOffset="92659.87">4445 5482 0,'0'21'32,"0"1"-17,0-1-15,0 0 16,0 0-16,0 21 0,0-20 0,-21-1 15,21 0-15,-21 21 16,21-21-16,-22 1 0,22-1 0,0 0 16,0 0-16,0 0 0,0 0 0,-21 1 15,21-1-15,0 0 16,21-21 15,-21-21-15,22 21-16,-22-21 0,0-1 0,0 1 15,21 0-15,-21 0 0,21-21 16</inkml:trace>
  <inkml:trace contextRef="#ctx0" brushRef="#br0" timeOffset="93015.43">4360 5313 0,'-21'0'15,"0"0"-15,0 0 0,21 21 32,21-21-17,0 0-15,0 0 16,0 0-16,1 0 0,-1 0 16,-21-21-1,21 21-15,0-21 0,-21 0 16,0-1-16,0 1 0,0 0 15,-21 0 1,0 21 0,0 0-16,-1 0 15,1 0-15,21 21 0,-21-21 0,21 21 16,0 0-16,-21-21 0,21 22 16,0-1-16,0 0 0,0 0 15,21-21-15,0 0 16,0 0-16,1 0 15</inkml:trace>
  <inkml:trace contextRef="#ctx0" brushRef="#br0" timeOffset="93395.37">4932 5080 0,'0'-21'16,"0"42"0,0 0-1,0 0-15,0 1 16,0-1-16,0 0 0,-21 0 0,21 21 16,0-20-16,-22 20 0,22-21 0,-21 21 15,21 1-15,0-1 0,0 0 16,0 1-16,-21-1 0,21-21 0,0 22 15,-21-1-15,21 0 0,0 1 16,0-22-16,0 0 0,0 21 0,0-21 16,0 1-16,21-1 0,0 0 0,0 0 15,1-21-15,-1 0 16,0 0-16,0 0 0,0 0 16,0 0-16,1 0 0,-1-21 15,0 0-15,0 0 0,0-1 16,0 1-16,-21 0 0,22-21 0,-1 21 15,0-22-15</inkml:trace>
  <inkml:trace contextRef="#ctx0" brushRef="#br0" timeOffset="94044">6329 4911 0,'0'0'16,"0"-21"-16,42-1 15,-42 1-15,0 0 0,0 0 16,-21 21 15,0 0-15,0 0-16,-1 21 0,1 0 15,0 22-15,-21-1 0,21 0 0,-22 1 16,1 20-16,21-21 0,-22 22 0,22-1 16,-21 1-16,21 21 0,-22-22 15,22 22-15,0-22 0,0 22 0,0-22 16,0 1-16,21-1 0,0 1 16,0-1-16,0-20 0,21-1 0,0 0 15,21 1-15,-21-22 0,22 0 0,-1 0 16,0 0-16,22 1 0,-22-22 15,22 0-15,-1 0 0,-20 0 16,20-22-16,1 22 0,20-21 0</inkml:trace>
  <inkml:trace contextRef="#ctx0" brushRef="#br0" timeOffset="96019.59">6625 5144 0,'0'21'16,"0"0"0,0 0-16,0 0 0,0 0 15,0 1-15,0-1 0,0 0 16,0 0-16,21-21 15,0 21-15,1-21 0,-1 0 16,0 0-16,0 0 0,21 0 16,-20 0-16,-1 0 0,0-21 15,0 0-15,21 21 0,-20-21 0,-1 0 16,0 21-16,0-22 0,-21 1 16,21 0-16,-21 0 0,21 0 0,-21 0 15,0-1-15,0 1 0,0 0 16,0 0-16,-21 21 0,0-21 15,0 21-15,0 0 0,0 0 0,-1 0 16,-20 0-16,21 0 0,-21 21 16,20 0-16,-20-21 0,0 42 0,21-20 15,-22-1-15,22 21 0,0-21 16,0 22-16,0-22 0,-1 21 16,22-21-16,0 22 0,0-22 0,0 0 15,0 21-15,0-21 0,0 1 16,22-1-16,-1-21 0,0 21 0,0 0 15,0-21-15,0 0 0,1 0 16,-1 0-16,21 0 0,-21 0 0,0 0 16,1 0-16,20 0 0,-21 0 15,0 0-15,0-21 0,-21 0 0,0 0 32,-21 21-17,0 0-15,0 0 0,0 21 0,-22 0 16,22 0-16,-21 0 0,21 0 15,-22 22-15,22-22 0,0 21 0,0-21 16,21 1-16,0 20 0,0-21 0,0 0 16,0 0-16,0 1 0,21-1 15,0 0-15,0 0 0,1-21 0,-1 0 16,21 0-16,-21 0 0,22 0 16,-1 0-16,-21 0 0,21 0 0,-20 0 15,20-21-15,-21 0 0,21 0 0,-20 21 16,-1-22-16,0 1 15,-21 0-15</inkml:trace>
  <inkml:trace contextRef="#ctx0" brushRef="#br0" timeOffset="96377.39">7408 5440 0,'0'0'0,"-21"0"0,0-21 16,21 42 15,0 0-15,0 0-16,21-21 0,0 21 0,0 1 15,1-1-15,-22 21 0,21-21 16,0 0-16,0 1 0,-21-1 0,0 0 16,21 0-16,-21 0 0,21 0 15,-21 1-15,0-1 0,0-42 63</inkml:trace>
  <inkml:trace contextRef="#ctx0" brushRef="#br0" timeOffset="96632.03">7726 5398 0,'0'0'16,"-21"0"-1,-1 0-15,1 0 0,0 0 0,0 0 16,0 21-16,-22 0 0,22-21 0,0 21 15,0 0-15,-21 22 16,20-22-16,1 0 0,0 21 0,-21-21 16,42 22-16,-21-22 0,-1 21 0,1-21 15,21 1-15,-21-1 0,21 0 16,0 0-16,0 0 0,21-21 31,0 0-31,1-21 16,-1 0-16</inkml:trace>
  <inkml:trace contextRef="#ctx0" brushRef="#br0" timeOffset="96996.82">7980 5440 0,'0'0'0,"21"0"0,-21-21 16,21 21-16,-21-21 0,0-1 16,-21 22 15,0 0-31,0 22 0,-1-1 0,1-21 16,-21 21-16,21 0 0,0 21 15,-1-20-15,1-1 0,-21 21 16,21-21-16,0 22 0,-1-22 0,22 21 15,0-21-15,0 22 0,0-22 16,0 0-16,0 0 0,0 0 0,0 0 16,22 1-16,-1-22 15,0 0-15,21 0 0,-21 0 0,1 0 16,20 0-16,-21 0 0,21 0 0,-20 0 16,20-22-16,-21 1 0,21 21 15,-20-21-15,20 0 0</inkml:trace>
  <inkml:trace contextRef="#ctx0" brushRef="#br0" timeOffset="97418.96">8213 5546 0,'-43'21'15,"43"0"1,21-21 15,1 0-31,-1 0 16,0-21-16,0 21 0,0-21 15,0 21-15,1-21 0,-1 21 16,0-22-16,0 22 0,-21-21 0,0 0 16,0 0-1,-21 21 1,0 0-16,0 0 0,-1 0 15,-20 0-15,21 0 0,0 21 16,0 0-16,-1-21 0,1 21 0,0 1 16,0-1-16,21 21 0,0-21 0,0 0 15,0 1-15,0-1 0,0 0 16,0 0-16,21 0 0,-21 0 0,21 1 16,0-22-16,1 21 0,-1-21 15,0 21-15,0-21 0,21 0 16,-20 0-16,-1 0 0,21 0 0,-21 0 15,22-21-15,-1 0 0,-21 21 16,21-22-16,1 1 0,-1 0 0</inkml:trace>
  <inkml:trace contextRef="#ctx0" brushRef="#br0" timeOffset="97735.77">8826 5398 0,'0'0'0,"-21"0"0,0 0 16,0 0-16,21 21 15,-21 0-15,21 0 0,-21 0 16,21 22-16,0-22 16,0 21-16,0 0 0,0 1 0,0-1 15,0 0-15,0 22 0,0-22 0,0 22 16,0-1-16,0 1 0,0-22 16,0 22-16,0-1 0,0 22 0,0-22 15,0 1-15,-22-1 0,22-20 0,0 20 16,0-21-16,0 1 0,0-1 15,0 0-15,0-20 0,0-1 0,0 0 16,0 0-16,22-21 16,-22-21-1,0 0-15,21 0 0,0-22 16,-21 22-16,0-21 0,0-1 16,21 1-16,-21-21 0,21 20 0,-21-20 15</inkml:trace>
  <inkml:trace contextRef="#ctx0" brushRef="#br0" timeOffset="98035.76">8784 5609 0,'0'0'0,"-21"-148"15,21 106-15,0 21 16,0-1-16,21 22 0,0-21 0,0 0 16,22 0-16,-22 21 0,21-21 15,1 21-15,-1 0 0,0 0 16,-21 0-16,22 0 0,-1 21 0,-21-21 15,22 21-15,-22 0 0,-21 0 16,0 1-16,0 20 0,0-21 0,0 21 16,0-20-16,0 20 0,-43-21 15,22 21-15,0-20 0,-21-1 0,-1 0 16,1 0-16,21 0 0,-21 0 0,20-21 16,-20 0-16,21 22 0,21-44 31,21 22-31,0-21 0,0 0 15,1 0-15,-1 0 0,0-22 16</inkml:trace>
  <inkml:trace contextRef="#ctx0" brushRef="#br0" timeOffset="98283.62">9461 5038 0,'0'0'15,"0"-21"-15,0 42 31,0 0-31,-21 21 0,0-21 16,21 22-16,-21-22 0,21 21 16,0 1-16,0-1 0,-21 0 0,21-21 15,0 22-15,-21-1 0,21 0 0,0 1 16,0-22-16,0 21 16,0-21-16,0 1 0,0-1 0,0 0 15,0 0-15,0 0 0,21-21 31,0 0-31,0-21 0,-21 0 16</inkml:trace>
  <inkml:trace contextRef="#ctx0" brushRef="#br0" timeOffset="98459.51">9292 5419 0,'0'0'0,"21"0"31,0 0-31,1-21 16,-1 21-16,0 0 0,0 0 15,0-22-15,0 22 0,1-21 0,-1 21 16,0 0-16</inkml:trace>
  <inkml:trace contextRef="#ctx0" brushRef="#br0" timeOffset="98839.3">9758 5525 0,'21'0'32,"0"0"-17,0-22-15,22 22 0,-22-21 16,0 21-16,0-21 0,0 21 0,0-21 15,1 21-15,-1-21 0,0 0 0,0 21 16,-21-22-16,0 1 16,-21 21-1,0 0-15,0 0 0,-1 0 16,1 0-16,-21 0 0,21 21 16,0 1-16,-22-1 0,22 0 0,0 0 15,0 0-15,0 0 0,21 1 0,0-1 16,-22 21-16,22-21 0,0 0 15,0 1-15,0-1 0,0 0 0,22 0 16,-1-21-16,0 0 0,0 0 16,0 0-16,22 0 0,-22 0 15,21 0-15,0 0 0,1 0 0,-1-21 16,22 0-16,-22 21 0</inkml:trace>
  <inkml:trace contextRef="#ctx0" brushRef="#br0" timeOffset="99352">10626 5376 0,'0'0'0,"0"-21"0,-43-21 31,22 42-31,0 0 0,0 0 16,0 0-16,-1 0 0,1 0 0,0 21 16,0 0-16,0-21 0,-22 21 15,22 1-15,0-1 0,0 21 0,0-21 16,0 0-16,-1 22 0,1-22 0,0 0 15,21 21-15,0-20 16,0-1-16,0 0 0,0 0 0,0 0 16,0 0-16,21-21 0,0 22 0,1-22 15,-1 0-15,0 0 0,21 0 16,-21 0-16,1 0 0,20-22 0,-21 22 16,0-21-16,22 0 0,-22 0 0,0-21 15,0 20-15,0-20 0,0 0 16,1-1-16,-1 1 0,0 0 0,-21-1 15,0-20-15,21 21 0,-21-22 0,21 22 16,-21-1-16,0-20 0,0 21 16,21 20-16,-21-20 0,0 21 0,0 0 15,0 0-15,0 42 16,-21 0 0,0 0-16,21 21 0,-21 1 0,0-1 15,21 0-15,0 1 0,-21 20 16,-1-20-16,22-1 0,-21 0 0,21 1 15,0-1-15,0 0 0,0 1 0,0-1 16,0-21-16,0 21 0,0-20 16,0-1-16,21 0 0,1-21 0,-1 21 15,0-21-15,0 0 0,0 0 16,22 0-16,-22-21 0,21 0 16,-21 0-16</inkml:trace>
  <inkml:trace contextRef="#ctx0" brushRef="#br0" timeOffset="99667.93">11451 5038 0,'0'0'16,"0"-21"-16,0-1 0,0 1 0,0 0 0,0 0 16,-21 0-16,0 21 0,0 0 15,-1 0-15,1 0 0,0 0 16,0 21-16,0 0 0,0 0 15,-22 22-15,22-1 0,0 0 16,0 1-16,0-1 0,-22 0 0,22 1 16,0-1-16,0 0 0,0 1 15,-1-1-15,22 0 0,0 1 0,0-1 16,0 0-16,0-21 0,0 22 0,0-22 16,22 0-16,-1 0 0,0 0 15,0-21-15,21 22 0,-20-22 0,20 0 16,-21 0-16,21 0 0,1 0 0,-1 0 15,-21-22-15,22 1 0,-1 0 16,0 0-16,-21 0 0</inkml:trace>
  <inkml:trace contextRef="#ctx0" brushRef="#br0" timeOffset="100406.77">11705 5355 0,'0'0'0,"0"-21"0,-21 21 31,0 0-31,0 0 0,21 21 0,-22 0 15,1 1-15,0-1 0,21 0 16,0 0-16,-21 0 0,21 0 0,-21 22 16,21-22-16,0 0 0,0 0 0,0 22 15,0-22-15,0 0 0,0 0 16,0 0-16,21 0 0,0-21 16,0 0-16,0 0 15,1 0-15,-1 0 0,0 0 16,0-21-16,0 21 0,0-21 0,1 0 15,-22 0-15,0 0 0,0-1 0,0 1 16,0-21-16,0 21 0,0 0 16,0-1-16,0 1 0,-22-21 0,1 42 15,0-21-15,0 0 0,0 21 16,0-22-16,-1 22 16,22-21-1,22 21-15,-1 0 16,0 0-16,0-21 0,0 21 0,22 0 15,-22 0-15,21 0 0,-21 0 16,22 0-16,-22 0 0,21 0 16,-21 0-16,0 0 0,1 21 0,20-21 15,-42 21-15,21 1 0,0-1 0,0 0 16,-21 0-16,0 21 0,0-20 16,22-1-16,-22 0 0,0 0 0,0 0 15,0 0-15,0 1 0,0-1 0,0 0 16,0 0-16,0 0 0,0 0 15,-22-21 1,1 0-16,0-21 16,21 0-1,-21 21-15,21-21 0,0 0 16,0 0-16,0-22 0,0 22 0,0 0 16,0-21-16,0 20 0,21-20 15,0 21-15,0-21 0,1 20 0,20 1 16,-21-21-16,0 21 0,22 21 0,-1-21 15,-21-1-15,21 22 0,1 0 16,-1 0-16,-21 0 0,22 0 0,-22 22 16,21-1-16,-21 0 0,0 0 0,1 0 15,-1 0-15,-21 1 16,21 20-16,-21-21 0,0 21 0,0-20 0,0 20 16,0-21-16,0 0 0,-21 22 15,0-22-15,-1 0 0,22 0 16,-21 0-16,0-21 0,0 0 15</inkml:trace>
  <inkml:trace contextRef="#ctx0" brushRef="#br0" timeOffset="101531.78">13822 5546 0,'-21'0'0,"21"-21"32,0-1-32,0 1 15,0 0 1,0 0-16,0 0 0,0 0 16,0-1-1,0 1-15,0 0 0,0 0 0,0-21 16,0 20-16,-22 1 0,1 0 0,0 0 15,-21 21-15,21-21 0,-1 21 16,-20 0-16,0 0 0,21 0 0,-22 0 16,1 21-16,0-21 0,-1 21 15,1 21-15,0-20 0,20-1 0,-20 21 16,21 0-16,-21-20 0,20 20 0,1 0 16,21-21-16,0 22 0,-21-1 15,21-21-15,0 22 0,0-22 0,0 0 16,0 0-16,21 0 0,0 0 0,1-21 15,-1 0-15,21 0 16,-21 0-16,22 0 0,-22 0 0,21 0 16,-21 0-16,22-21 0,-22 0 0,21 0 15,-21 0-15,22 0 0,-22-22 16,0 22-16,0-21 0,0-1 0,0 1 16,1 0-16,-22-1 0,0 1 15,21-21-15,-21 20 0,21-20 0,-21-1 16,0 22-16,0-22 0,0 22 0,0 0 15,0-1-15,0 22 0,0 0 16,0 0-16,-21 0 0,0 21 16,21 21-16,-22 0 0,22 0 15,0 22-15,0-1 0,0 0 16,0 1-16,0 20 0,0-21 0,0 22 16,0-22-16,0 1 0,0 20 15,0-21-15,0 1 0,0-1 0,0 0 16,0 1-16,0-22 0,22 21 0,-1-21 15,0 1-15,-21-1 0,21 0 16,0-21-16,0 0 0,1 0 0,20 0 16,-21 0-16,0 0 0,0 0 15,22 0-15,-22-21 0,21 0 16,-21-1-16,1 1 0,-1 0 0,0-21 0,0 21 16,0-1-16,0 1 0,-21 0 15,22 0-15,-22 0 0,0 0 16,0 42-1,0 0 1,-22-21-16,22 21 0,-21 0 0,21 0 16,0 1-16,0 20 0,0-21 0,0 0 15,0 0-15,0 1 16,0-1-16,21-21 16,1 0-1,-1 0-15,0 0 16,-21-21-16,21 21 0,0-22 0,-21 1 15,0-21-15,21 21 0</inkml:trace>
  <inkml:trace contextRef="#ctx0" brushRef="#br0" timeOffset="101895.68">14309 5059 0,'-22'0'15,"44"0"-15,-65 0 0,22 0 0,0 0 16,0 21-16,21 0 0,0 0 15,-21-21-15,21 22 0,0-1 0,0 0 16,21-21 0,0 0-16,0 0 0,0 21 0,0-21 15,1 0-15,-1 0 0,0 0 16,0 0-16,0-21 0,0 0 16,-21 0-16,22 21 0,-22-22 15,0 1-15,0 0 0,0 0 16,0 0-16,0 0 0,-22-1 0,1 22 15,0-21-15,0 21 0,0 0 0,0 0 16,-1 0-16,1 0 16,0 21-16,0 1 0,0-1 15,0 0-15,21 0 16,0 0-16,0 0 16,0 1-1,21-22-15,0 0 0,0 0 16,0 0-16,22 0 0,-22 0 0,21 0 15,-21 0-15</inkml:trace>
  <inkml:trace contextRef="#ctx0" brushRef="#br0" timeOffset="102431.37">14859 4868 0,'0'0'0,"0"-42"31,0 63-16,0 0 1,0 22-16,0-22 0,0 0 16,-21 21-16,21 1 0,-21-1 15,-1 0-15,22 1 0,0-1 0,-21 22 16,0-22-16,21 0 0,-21 1 0,21 20 16,-21-21-16,21 1 0,0-1 15,0 0-15,0-20 0,0 20 0,0-21 16,0 21-16,0-20 0,21-1 0,0-21 15,0 21-15,0-21 16,1 0-16,-1 0 0,0 0 0,0 0 16,0-21-16,0 21 0,1-21 0,20-1 15,-21 1-15,0 0 0,0-21 16,1 21-16,-1-22 0,0 1 16,0 21-16,0 0 0,-21-22 0,0 22 15,21 0-15,-21 0 16,22 21-16,-22 21 31,0 0-31,-22 0 0,1 22 16,21-22-16,0 0 0,0 0 0,0 0 15,0 0-15,0 1 16,0-1-16,0 0 0,0 0 16,21-21-16,1 0 15,-1 0-15,0 0 16,0 0-16,0-21 0,-21 0 0,21 21 15,1-21-15,-1-1 0,-21 1 16,21 0-16,-21 0 0,21-21 16,-21 20-16,0 1 0</inkml:trace>
  <inkml:trace contextRef="#ctx0" brushRef="#br0" timeOffset="102690.85">15325 5080 0,'0'0'16,"-22"0"-16,1 21 0,42-21 47,1 0-47,-1 0 16,-21-21 15,-21 21-16,-1 0 1,1 0-16,21 21 0,-21-21 16,0 21-16</inkml:trace>
  <inkml:trace contextRef="#ctx0" brushRef="#br0" timeOffset="102911.72">14584 5398 0,'0'0'0,"-21"21"0,42-21 47,0 0-47,0 0 0,0-21 15,22 21-15,-22 0 0,21 0 16,0-22-16,-20 22 0,20 0 0,0 0 15,1-21-15,-22 21 0,21-21 16,-21 21-16</inkml:trace>
  <inkml:trace contextRef="#ctx0" brushRef="#br0" timeOffset="103751.74">15790 5334 0,'0'0'0,"-21"0"0,0 0 16,0 0-16,0 0 15,-1 0-15,1 0 0,0 0 16,0 21-16,0-21 0,0 21 0,-1 1 16,1-1-16,0 0 0,21 0 15,-21 0-15,0 0 0,21 1 0,0 20 16,0-21-16,0 0 0,0 0 15,0 1-15,0-1 0,0 0 0,0 0 16,21 0-16,0-21 0,0 0 16,0 0-16,1 0 15,-1 0-15,0 0 0,0 0 16,0 0-16,0 0 0,1 0 0,-22-21 16,0 0-16,21 0 0,0 0 15,-21-1-15,0 1 0,0 0 0,0 0 16,0-21-16,0 20 0,0-20 0,0 21 15,21-21-15,-21 20 0,0-20 16,21 21-16,-21 0 0,21 0 0,-21-1 16,22 1-16,-1 0 0,0 0 15,0 21-15,0 0 0,22 0 0,-22 0 16,0 0-16,21 0 0,-21 0 16,22 0-16,-22 21 0,21 0 0,-21 0 15,1 1-15,-1-1 0,0 21 16,0-21-16,-21 0 0,0 22 15,0-1-15,0-21 0,0 22 0,0-22 16,0 21-16,0-21 0,0 0 0,0 1 16,0-1-16,0 0 0,0 0 15,-21-21-15,21 21 0,-21-21 16,0 0-16,21-21 16,0 0-1,-22 21-15,22-21 0,0 0 0,0-1 16,0 1-16,0 0 0,0-21 15,0 21-15,22-22 0,-22 22 0,42-21 16,-21 21-16,0-1 0,22-20 16,-22 21-16,21 0 0,0 0 15,22-1-15,-22 22 0,1 0 0,-1 0 16,0 0-16,1 0 0,-1 0 0,0 0 16,-21 22-16,1-1 0,20 0 15,-21 0-15,-21 0 0,0 22 0,21-22 16,-21 0-16,0 21 0,0-21 15,0 22-15,-21-22 0,0 21 0,0-21 16,0 1-16,-1-1 0,1 0 0,0 0 16,0-21-16,0 21 0,0-21 15,42-21 32,0 0-47,0 0 0,-21 0 0,21-1 16</inkml:trace>
  <inkml:trace contextRef="#ctx0" brushRef="#br0" timeOffset="104311.26">17547 5249 0,'0'0'0,"0"-21"0,21 21 0,-21-21 16,0 0-16,0 0 15,0 0-15,0-1 16,-21 22-16,0 0 16,0 0-16,0 0 0,-22 0 15,22 0-15,0 0 0,-21 22 0,-1-22 16,22 21-16,-21 0 0,21 0 16,-1 0-16,1 0 0,21 1 0,0-1 15,0 0-15,0 0 0,0 0 16,21 0-1,1-21-15,-1 0 16,0 0-16,21 0 0,-21 0 0,22 22 16,-22-22-16,21 0 0,-21 0 15,22 0-15,-1 0 0,-21 0 0,22 21 16,-22-21-16,0 0 0,21 21 0,-21-21 16,1 21-16,-1-21 0,0 21 15,0-21-15,-21 21 0,0 1 16,0-1-16,0 0 0,-21-21 15,0 21-15,0-21 0,-1 21 16,1-21-16,-21 0 0,21 21 0,-22-21 16,1 22-16,21-22 0,-21 0 15,-1 0-15,22 0 0,-21 0 16,21 0-16,-22 0 0,22 0 0,0 0 16,0 0-16,0 0 0,-1 0 15,1 0-15,0 0 0,0 0 16,21-22-16,0 1 15,0 0 1,21 21 0,0 0-16,0-21 0,1 21 0</inkml:trace>
  <inkml:trace contextRef="#ctx0" brushRef="#br0" timeOffset="105216.18">18394 5313 0,'0'0'16,"0"-21"-16,-21 21 31,-1 0-31,1 21 16,0 0-16,0 0 16,21 0-1,0 1-15,0-1 16,21-21-1,0 0-15,0 0 16,1 0-16,-1 0 16,-21-21-16,21-1 0,0 22 15,-21-21-15,0 0 16,0 0-16,0 0 0,0 0 16,-21 21-1,0 0-15,0 0 16,-1 0-16,1 0 0,0 0 15,0 21-15,21 0 16,0 0-16,-21 0 16,21 0-16,0 1 15,21-1 1,0-21-16,0 0 0,0 0 16,1 0-16,-1 0 15,0 0 1,0 0-16,-21-21 0,21-1 15,-21 1-15,0 0 0,0 0 16,0 0-16,0 0 16,-21 21-16,0 0 15,0 0-15,0 0 0,-1 0 16,1 0-16,0 0 0,21 21 16,-21-21-16,21 21 0,-21 0 0,21 0 15,0 0-15,0 1 16,0-1-1,21-21-15,0 0 16,0 0-16,0 0 0,1 0 16,-1 0-16,0 0 15,-21-21-15,21-1 16,-21 1-16,0 0 16,0 0-16,0 0 0,0 0 15,-21 21 1,0 0-16,0 0 15,21 21 1,-22-21-16,22 21 0,-21 0 16,21 0-1,-21 0-15,0-21 16,21 22-16,-21-22 0</inkml:trace>
  <inkml:trace contextRef="#ctx0" brushRef="#br0" timeOffset="151263.1">11663 762 0,'0'-21'16,"-21"21"62,-1 0-15,1 0-48,0 0-15,0 0 16,0 0-16,42 0 31,0 0-15,0 21-16,22-21 0,-1 0 15,0 0-15,1 0 0,20 0 0,-21 0 16,22 0-16,-22 0 0,22 0 16,-22 0-16,22 21 0,-22-21 0,0 0 15,22 0-15,-22 0 0,0 0 16,-20 0-16,20 0 0,-21 0 0,21 0 15,-20 0-15,-1 0 0,0 0 16,0 0-16,0 0 16,0 0-1,-21 21 1,-21-21 31,0 0-47</inkml:trace>
  <inkml:trace contextRef="#ctx0" brushRef="#br0" timeOffset="151722.84">11620 910 0,'0'0'0,"-42"0"31,21 0-31,0 0 15,42 21 32,0-21-31,21 0-16,-20 0 0,20 0 0,0 0 16,1 0-16,20 0 0,-21 0 15,22 0-15,-1 0 0,-20 0 0,20 0 16,1 0-16,-22 0 0,0 0 15,22 0-15,-22 0 0,-21 0 0,22 0 16,-22 0-16,0 0 0,0 0 0,0 0 16,1 0-16,-22-21 47</inkml:trace>
  <inkml:trace contextRef="#ctx0" brushRef="#br0" timeOffset="152391.35">12361 487 0,'0'0'0,"-21"0"0,21-21 16,0 42 15,0 0-15,21 0-16,0-21 0,1 21 15,-22 1-15,21-22 0,0 21 16,0 0-16,0-21 0,0 21 0,-21 0 15,43-21-15,-43 21 0,21-21 0,0 22 16,0-22-16,0 21 16,22-21-16,-22 0 0,0 0 0,0 21 15,0-21-15,1 0 0,-1 0 16,0 0-16,0 0 0,0 0 16,0 0-16,1 0 0,-1 0 31,-42 0 16,-1 0-47,1 21 0,0-21 15,21 21-15,-21 0 0,0-21 16,0 22-16,-1-1 0,-20 0 0,21 0 16,0 0-16,0 22 0,-22-22 0,22 0 15,0 0-15,-21 21 0,20-20 16,-20-1-16,21 21 0,-21-21 0,20 0 15,1 1-15,-21-1 0,21 0 16,0 0-16,-1 0 0,1-21 0,0 21 16,0 1-16,21-1 15,-21-21-15,21 21 16,0-42 31,21 21-47,-21-21 15</inkml:trace>
  <inkml:trace contextRef="#ctx0" brushRef="#br0" timeOffset="153195.66">14076 445 0,'-21'0'16,"42"0"15,0 0-31,21 0 16,-21 0-16,1 0 0,20 0 15,-21 0-15,21 0 0,-20 0 0,20 0 16,-21 0-16,0 0 0,22 0 15,-22 0-15,0 0 0,0 0 16,-42 0 15</inkml:trace>
  <inkml:trace contextRef="#ctx0" brushRef="#br0" timeOffset="153894.84">14012 550 0,'0'0'0,"-42"85"31,42-64-31,-21 0 16,21 1-16,0-1 0,-21-21 15,21 21-15,0 0 0,0 0 16,0 0 0,21-21 15,0 0-16,-21-21 1,21 21-16,0-21 0,0 0 16,1 21-16,-1 0 0,-21-21 15,21 21-15,0 0 0,0 0 16,0 0-16,1-21 0,-1 21 0,0 0 16,0 0-16,21 0 0,-20 0 15,-1 0-15,0 0 0,0 0 0,21 0 16,-20 21-16,-1 0 0,0-21 0,0 21 15,0 0-15,0 0 0,1-21 16,-1 22-16,-21-1 0,0 0 0,21 0 16,-21 21-16,0-20 0,0-1 15,0 0-15,0 0 0,-21 0 16,0 0-16,-1 1 0,1-1 0,-21 0 16,21 0-16,-22-21 0,22 21 15,-21 0-15,0-21 0,-1 22 0,1-22 16,21 0-16,-22 0 0,1 0 0,21 0 15,-21 0-15,-1 0 0,22 0 16,0 0-16,-21 0 0,20 0 0,1 0 16,0 0-16,0 0 15,0-22-15,21 1 16,0 0 0,0 0-1,21 0 1,0 21-1</inkml:trace>
  <inkml:trace contextRef="#ctx0" brushRef="#br0" timeOffset="154415.54">15071 699 0,'-22'0'31,"22"21"-31,-21-21 0,21 21 15,-21-21-15,21 21 16,0 0-16,0 0 16,21-21-1,0 0-15,1 0 0,-1 0 16,0 0-16,0 0 16,0 0-16,0-21 0,1 0 0,-1 21 15,0-21-15,-21 0 16,21 21-16,-21-21 0,0-1 15,0 1-15,-21 21 16,0-21-16,0 21 16,-1 0-16,1 0 0,0 0 15,0 0-15,0 0 0,0 0 0,-1 0 16,1 0-16,21 21 0,-21-21 16,0 21-16,0 1 0,0-1 15,21 0 1,0 0-1</inkml:trace>
  <inkml:trace contextRef="#ctx0" brushRef="#br0" timeOffset="154814.94">15875 318 0,'0'21'31,"-21"0"-31,0 0 0,-1 0 0,22 0 16,-21 1-16,0-1 0,0 21 15,0-21-15,0 22 0,-1-22 0,-20 21 16,21 0-16,-21 1 0,20-1 0,-20 0 16,21 1-16,-21-1 15,20 22-15,-20-22 0,21 0 0,-21 1 16,20-1-16,-20-21 0,21 21 16,0-20-16,0 20 0,-1-21 0,1 0 15,0 0-15,0 1 0,0-1 0,0 0 16,21 0-16,0 0 15,-22-21-15,22 21 16,22-42 15</inkml:trace>
  <inkml:trace contextRef="#ctx0" brushRef="#br0" timeOffset="155231.7">15854 1080 0,'0'21'31,"-21"0"-31,-1-21 0,22 21 16,-21-21-16,21 21 0,0 0 31,21-21 0,1 0-31,-1 0 16,0 0-16,0 0 0,-21-21 16,21 0-16,-21 0 15,0 0-15,0 0 16,0-1-1,-21 22 1,0 0-16,0 0 16,0 0-16,-1 0 15,1 22 1,21-1 0,-21-21-16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061B-F2F5-454B-81E3-F7623F99E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457B0-EC58-465C-BA0F-C74283A03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B0AA-9034-4D65-8415-250FB789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3BF7-0A3B-4CCA-9DFA-ECBBE6B6059C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FE621-9B15-43FB-823D-E2AF56BE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2767-B673-4B15-9AFA-8152DCF3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DEF4-38B8-4F6B-AB22-AAF800A5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08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CE3F-2608-4CB7-A871-86E06CE3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1843C-4787-4618-BDA9-25671CEAE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F82E-6FA8-4ED5-9126-1434A2B6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3BF7-0A3B-4CCA-9DFA-ECBBE6B6059C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E978-C240-4947-A28C-2E1B9DFB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5155-4FF4-419A-B1AC-59BBBBA3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DEF4-38B8-4F6B-AB22-AAF800A5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37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0333C-C64E-4D4D-98E1-5B388998E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4350A-ABA5-46EA-9FA1-122A2712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0BE4-F9A5-4D2A-82A1-2AAD0AE0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3BF7-0A3B-4CCA-9DFA-ECBBE6B6059C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86768-862F-49F3-928A-586B7894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3B42-DDA8-4176-8D76-0D45F63A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DEF4-38B8-4F6B-AB22-AAF800A5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7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9950-FEB4-4CD7-BB06-1125866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0320-2B71-4FD5-A0C8-AAE4B893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0F8AB-47ED-45AB-9414-DA8F2435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3BF7-0A3B-4CCA-9DFA-ECBBE6B6059C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8C18-887D-44E2-AF12-300A5CD7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F64D6-F5C1-486D-910B-8BD26CCF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DEF4-38B8-4F6B-AB22-AAF800A5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92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0EDF-8CB2-4E4B-A902-E25A0B9D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3238-B31A-4AEB-A7F6-89CACEC2C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FE26-3A3F-4D60-8820-9CFD9844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3BF7-0A3B-4CCA-9DFA-ECBBE6B6059C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D79A3-0C1B-4AE5-8DB9-A117A3D2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83ED-8124-459F-A963-5B0CE35F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DEF4-38B8-4F6B-AB22-AAF800A5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81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DA60-C552-4B5E-9266-0FCBBEB2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DD15-7FB1-4462-AD6D-9D1687723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E71EE-AA2B-4281-A5A8-FB4AF7EAD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B8D18-54AC-4341-9DAB-BEEC888D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3BF7-0A3B-4CCA-9DFA-ECBBE6B6059C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47831-5DC7-468C-A987-2FC2DEFB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90A5-BA16-4681-9B60-3771FA8F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DEF4-38B8-4F6B-AB22-AAF800A5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3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2CE7-6E29-44A4-A7AA-A6A66662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BC514-C772-41D0-94CA-CD6675782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EA800-800E-49ED-AADA-67890703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4C94-1915-42C1-B8A7-B40F17A21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6FA9A-D860-4FF0-A692-64F3E5743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B5DF9-8724-451E-A96D-8066710A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3BF7-0A3B-4CCA-9DFA-ECBBE6B6059C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A552B-4A3A-4193-98DD-703B80CC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F8187-6943-4409-A375-95248C53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DEF4-38B8-4F6B-AB22-AAF800A5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00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4F08-33B7-48F1-A34F-40DC5E9B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E323D-CB72-42AC-BCA3-767784D7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3BF7-0A3B-4CCA-9DFA-ECBBE6B6059C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1400-69AB-4A97-BA6B-6141164E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15B68-2405-4B9F-8DAC-41CA9797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DEF4-38B8-4F6B-AB22-AAF800A5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9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20E56-7065-427D-A0F7-88224EE3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3BF7-0A3B-4CCA-9DFA-ECBBE6B6059C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D75B5-878C-4C53-A5AB-02CE2C48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BDEA1-A0C4-41E7-8254-7B2D9B87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DEF4-38B8-4F6B-AB22-AAF800A5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1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458C-77C8-4BD1-8641-D08D3F6F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1D6F-7524-4316-8E81-75475BC8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DE018-E004-412E-9D5A-E5B305831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C5804-3955-42AA-A3DB-375F7396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3BF7-0A3B-4CCA-9DFA-ECBBE6B6059C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BBED6-96D1-45A0-A5BC-D590E2D2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44628-4CA5-4EE4-AECF-FEE7D572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DEF4-38B8-4F6B-AB22-AAF800A5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15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7659-E1A0-486D-8464-BFC9D24D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8E97B-ACA6-45F8-B40C-D6336F64C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008E3-6F06-41EB-BFD0-D3E11A52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8937B-D10C-4D1C-9752-3CC26EC3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3BF7-0A3B-4CCA-9DFA-ECBBE6B6059C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ABBBF-1B5C-497D-A49F-C68717CF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74EFE-A4B2-48DF-B017-420A009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DEF4-38B8-4F6B-AB22-AAF800A5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6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7F4AA-BECC-4621-8ED8-0C6F76C6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B7F8C-E899-4703-8129-C6B7D35B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9A96-6CD1-4383-B1B5-A60F24324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93BF7-0A3B-4CCA-9DFA-ECBBE6B6059C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77E5-BFA2-4312-B7A9-464842780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8D88-31E9-4337-86D3-B1DD16D04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DEF4-38B8-4F6B-AB22-AAF800A5B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5" Type="http://schemas.openxmlformats.org/officeDocument/2006/relationships/image" Target="../media/image17.png"/><Relationship Id="rId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5" Type="http://schemas.openxmlformats.org/officeDocument/2006/relationships/image" Target="../media/image20.png"/><Relationship Id="rId4" Type="http://schemas.openxmlformats.org/officeDocument/2006/relationships/customXml" Target="../ink/ink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4289-7F45-4051-99CF-D90DEC640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5DB8-8C2B-4B18-81FC-77E98D5D1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32A899-38C6-44FF-9116-9031CDE56313}"/>
                  </a:ext>
                </a:extLst>
              </p14:cNvPr>
              <p14:cNvContentPartPr/>
              <p14:nvPr/>
            </p14:nvContentPartPr>
            <p14:xfrm>
              <a:off x="548640" y="175320"/>
              <a:ext cx="7315560" cy="243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32A899-38C6-44FF-9116-9031CDE563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165960"/>
                <a:ext cx="7334280" cy="24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35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4289-7F45-4051-99CF-D90DEC640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5DB8-8C2B-4B18-81FC-77E98D5D1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EF1B4D-234D-4713-B2D2-C7BF408E2629}"/>
                  </a:ext>
                </a:extLst>
              </p14:cNvPr>
              <p14:cNvContentPartPr/>
              <p14:nvPr/>
            </p14:nvContentPartPr>
            <p14:xfrm>
              <a:off x="1394280" y="442080"/>
              <a:ext cx="9677880" cy="464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EF1B4D-234D-4713-B2D2-C7BF408E2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920" y="432720"/>
                <a:ext cx="9696600" cy="46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79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5669D4-61F0-4866-80C9-22F1D2FBD47F}"/>
                  </a:ext>
                </a:extLst>
              </p14:cNvPr>
              <p14:cNvContentPartPr/>
              <p14:nvPr/>
            </p14:nvContentPartPr>
            <p14:xfrm>
              <a:off x="15120" y="53280"/>
              <a:ext cx="9045360" cy="595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5669D4-61F0-4866-80C9-22F1D2FBD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43920"/>
                <a:ext cx="9064080" cy="59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537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A1A476-3214-4D3D-8357-060879B96D2F}"/>
                  </a:ext>
                </a:extLst>
              </p14:cNvPr>
              <p14:cNvContentPartPr/>
              <p14:nvPr/>
            </p14:nvContentPartPr>
            <p14:xfrm>
              <a:off x="396360" y="15120"/>
              <a:ext cx="5745600" cy="651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A1A476-3214-4D3D-8357-060879B96D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5760"/>
                <a:ext cx="576432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67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C5E27A-4932-4A4D-AD5F-CD1BD0C633C9}"/>
                  </a:ext>
                </a:extLst>
              </p14:cNvPr>
              <p14:cNvContentPartPr/>
              <p14:nvPr/>
            </p14:nvContentPartPr>
            <p14:xfrm>
              <a:off x="0" y="106560"/>
              <a:ext cx="7841160" cy="223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C5E27A-4932-4A4D-AD5F-CD1BD0C633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7859880" cy="22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32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BE446C-0B09-4628-8EEC-D6DEEC63369F}"/>
                  </a:ext>
                </a:extLst>
              </p14:cNvPr>
              <p14:cNvContentPartPr/>
              <p14:nvPr/>
            </p14:nvContentPartPr>
            <p14:xfrm>
              <a:off x="0" y="0"/>
              <a:ext cx="9997920" cy="489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BE446C-0B09-4628-8EEC-D6DEEC6336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0016640" cy="49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C981DF-E8A2-49A8-B0A8-36D748376068}"/>
                  </a:ext>
                </a:extLst>
              </p14:cNvPr>
              <p14:cNvContentPartPr/>
              <p14:nvPr/>
            </p14:nvContentPartPr>
            <p14:xfrm>
              <a:off x="7560" y="2072520"/>
              <a:ext cx="5357160" cy="2804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C981DF-E8A2-49A8-B0A8-36D7483760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800" y="2063160"/>
                <a:ext cx="5375880" cy="28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C71608-26B9-4FC4-B42A-560D043D0777}"/>
                  </a:ext>
                </a:extLst>
              </p14:cNvPr>
              <p14:cNvContentPartPr/>
              <p14:nvPr/>
            </p14:nvContentPartPr>
            <p14:xfrm>
              <a:off x="3200400" y="1737360"/>
              <a:ext cx="945360" cy="291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C71608-26B9-4FC4-B42A-560D043D07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1040" y="1728000"/>
                <a:ext cx="964080" cy="29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62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6410F7-75AE-4231-A962-22E193F5E97A}"/>
                  </a:ext>
                </a:extLst>
              </p14:cNvPr>
              <p14:cNvContentPartPr/>
              <p14:nvPr/>
            </p14:nvContentPartPr>
            <p14:xfrm>
              <a:off x="799920" y="457200"/>
              <a:ext cx="7254720" cy="236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6410F7-75AE-4231-A962-22E193F5E9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447840"/>
                <a:ext cx="7273440" cy="23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3977AA-8F58-4956-9EEE-EE1738B078D0}"/>
                  </a:ext>
                </a:extLst>
              </p14:cNvPr>
              <p14:cNvContentPartPr/>
              <p14:nvPr/>
            </p14:nvContentPartPr>
            <p14:xfrm>
              <a:off x="563760" y="1120320"/>
              <a:ext cx="8656920" cy="2270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3977AA-8F58-4956-9EEE-EE1738B078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400" y="1110960"/>
                <a:ext cx="8675640" cy="22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DE1082-B8F8-4C12-ADC0-9A5208127ADA}"/>
                  </a:ext>
                </a:extLst>
              </p14:cNvPr>
              <p14:cNvContentPartPr/>
              <p14:nvPr/>
            </p14:nvContentPartPr>
            <p14:xfrm>
              <a:off x="945000" y="3154680"/>
              <a:ext cx="6507720" cy="189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DE1082-B8F8-4C12-ADC0-9A5208127A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5640" y="3145320"/>
                <a:ext cx="6526440" cy="19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50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A73F40-1E43-4018-871A-0A33C6FC10B3}"/>
                  </a:ext>
                </a:extLst>
              </p14:cNvPr>
              <p14:cNvContentPartPr/>
              <p14:nvPr/>
            </p14:nvContentPartPr>
            <p14:xfrm>
              <a:off x="182880" y="312480"/>
              <a:ext cx="9136800" cy="191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A73F40-1E43-4018-871A-0A33C6FC10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303120"/>
                <a:ext cx="9155520" cy="19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399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D69D18-4468-48A0-BB64-6D0ABB0711C8}"/>
                  </a:ext>
                </a:extLst>
              </p14:cNvPr>
              <p14:cNvContentPartPr/>
              <p14:nvPr/>
            </p14:nvContentPartPr>
            <p14:xfrm>
              <a:off x="982800" y="0"/>
              <a:ext cx="3558960" cy="343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D69D18-4468-48A0-BB64-6D0ABB071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-9360"/>
                <a:ext cx="3577680" cy="34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74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4289-7F45-4051-99CF-D90DEC640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5DB8-8C2B-4B18-81FC-77E98D5D1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D91FA9-FA7B-43A6-A0AF-FE0C3E5D5ED6}"/>
                  </a:ext>
                </a:extLst>
              </p14:cNvPr>
              <p14:cNvContentPartPr/>
              <p14:nvPr/>
            </p14:nvContentPartPr>
            <p14:xfrm>
              <a:off x="137160" y="160200"/>
              <a:ext cx="6827760" cy="416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D91FA9-FA7B-43A6-A0AF-FE0C3E5D5E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50840"/>
                <a:ext cx="6846480" cy="41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43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4289-7F45-4051-99CF-D90DEC640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5DB8-8C2B-4B18-81FC-77E98D5D1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11809E-3972-44B9-BDFD-7D7374003751}"/>
                  </a:ext>
                </a:extLst>
              </p14:cNvPr>
              <p14:cNvContentPartPr/>
              <p14:nvPr/>
            </p14:nvContentPartPr>
            <p14:xfrm>
              <a:off x="243720" y="160200"/>
              <a:ext cx="8839800" cy="613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11809E-3972-44B9-BDFD-7D73740037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50840"/>
                <a:ext cx="885852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22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4289-7F45-4051-99CF-D90DEC640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5DB8-8C2B-4B18-81FC-77E98D5D1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96D045-DE0F-4E27-8B4B-DD42D03FC274}"/>
                  </a:ext>
                </a:extLst>
              </p14:cNvPr>
              <p14:cNvContentPartPr/>
              <p14:nvPr/>
            </p14:nvContentPartPr>
            <p14:xfrm>
              <a:off x="274320" y="106560"/>
              <a:ext cx="7612560" cy="315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96D045-DE0F-4E27-8B4B-DD42D03FC2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97200"/>
                <a:ext cx="7631280" cy="31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67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4289-7F45-4051-99CF-D90DEC640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5DB8-8C2B-4B18-81FC-77E98D5D1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DEC03F-192A-4218-91C1-775900E680F6}"/>
                  </a:ext>
                </a:extLst>
              </p14:cNvPr>
              <p14:cNvContentPartPr/>
              <p14:nvPr/>
            </p14:nvContentPartPr>
            <p14:xfrm>
              <a:off x="342720" y="114480"/>
              <a:ext cx="8047080" cy="46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DEC03F-192A-4218-91C1-775900E680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05120"/>
                <a:ext cx="806580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736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4289-7F45-4051-99CF-D90DEC640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5DB8-8C2B-4B18-81FC-77E98D5D1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5B412A-FFE9-477B-A5FF-5D25E35416BD}"/>
                  </a:ext>
                </a:extLst>
              </p14:cNvPr>
              <p14:cNvContentPartPr/>
              <p14:nvPr/>
            </p14:nvContentPartPr>
            <p14:xfrm>
              <a:off x="30600" y="190440"/>
              <a:ext cx="11963520" cy="586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5B412A-FFE9-477B-A5FF-5D25E35416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81080"/>
                <a:ext cx="11982240" cy="58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9F7D84-EB7B-4164-A0E4-5A4790A4847C}"/>
                  </a:ext>
                </a:extLst>
              </p14:cNvPr>
              <p14:cNvContentPartPr/>
              <p14:nvPr/>
            </p14:nvContentPartPr>
            <p14:xfrm>
              <a:off x="4274640" y="122040"/>
              <a:ext cx="1768320" cy="45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9F7D84-EB7B-4164-A0E4-5A4790A484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5280" y="112680"/>
                <a:ext cx="178704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57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4289-7F45-4051-99CF-D90DEC640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5DB8-8C2B-4B18-81FC-77E98D5D1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CE1FD-AB24-4C70-9EE1-03E5961A026A}"/>
              </a:ext>
            </a:extLst>
          </p:cNvPr>
          <p:cNvSpPr txBox="1"/>
          <p:nvPr/>
        </p:nvSpPr>
        <p:spPr>
          <a:xfrm>
            <a:off x="457200" y="2343150"/>
            <a:ext cx="868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(10,TimeUnit.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A3A463-B5FE-408B-ACD3-DE50C8161C3A}"/>
                  </a:ext>
                </a:extLst>
              </p14:cNvPr>
              <p14:cNvContentPartPr/>
              <p14:nvPr/>
            </p14:nvContentPartPr>
            <p14:xfrm>
              <a:off x="4632840" y="2689920"/>
              <a:ext cx="1981800" cy="117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A3A463-B5FE-408B-ACD3-DE50C8161C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3480" y="2680560"/>
                <a:ext cx="2000520" cy="11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209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4289-7F45-4051-99CF-D90DEC640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5DB8-8C2B-4B18-81FC-77E98D5D1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99E60A-F30E-4A98-9C4C-2D678102364B}"/>
                  </a:ext>
                </a:extLst>
              </p14:cNvPr>
              <p14:cNvContentPartPr/>
              <p14:nvPr/>
            </p14:nvContentPartPr>
            <p14:xfrm>
              <a:off x="266760" y="53280"/>
              <a:ext cx="11887560" cy="241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99E60A-F30E-4A98-9C4C-2D6781023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43920"/>
                <a:ext cx="11906280" cy="24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567CDA-1428-47CE-8F0B-73D65AB3BBD1}"/>
                  </a:ext>
                </a:extLst>
              </p14:cNvPr>
              <p14:cNvContentPartPr/>
              <p14:nvPr/>
            </p14:nvContentPartPr>
            <p14:xfrm>
              <a:off x="556200" y="2232720"/>
              <a:ext cx="7833600" cy="3147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567CDA-1428-47CE-8F0B-73D65AB3BB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840" y="2223360"/>
                <a:ext cx="7852320" cy="31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75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4289-7F45-4051-99CF-D90DEC640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5DB8-8C2B-4B18-81FC-77E98D5D1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F046DC-EA3D-46DD-B671-12DF8B517053}"/>
                  </a:ext>
                </a:extLst>
              </p14:cNvPr>
              <p14:cNvContentPartPr/>
              <p14:nvPr/>
            </p14:nvContentPartPr>
            <p14:xfrm>
              <a:off x="1927800" y="1127880"/>
              <a:ext cx="4572360" cy="344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F046DC-EA3D-46DD-B671-12DF8B517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8440" y="1118520"/>
                <a:ext cx="4591080" cy="34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47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2021-08-07T09:04:32Z</dcterms:created>
  <dcterms:modified xsi:type="dcterms:W3CDTF">2021-08-07T09:05:37Z</dcterms:modified>
</cp:coreProperties>
</file>