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1:42:28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254 0,'0'0'16,"0"-21"-16,-21 21 62,21 21-62,-21-21 0</inkml:trace>
  <inkml:trace contextRef="#ctx0" brushRef="#br0" timeOffset="191.88">3302 572 0,'0'0'0,"0"21"0,0 0 15,0 0-15,-21 21 0,0 1 0,21 20 16,-22-20-16,1 20 0,0-21 15,0 22-15,0-22 0,0 1 0,-1-1 16,1 0-16,0 1 0,21-22 16,0 21-16,-21-21 0,21 0 0,0 1 15,0-1-15,0-42 47,0-1-47,0 1 0,0 0 16,0 0-16,0-21 0,0 20 15</inkml:trace>
  <inkml:trace contextRef="#ctx0" brushRef="#br0" timeOffset="707.85">3344 402 0,'0'0'0,"0"-21"15,21 21 1,1 0-16,-1 0 15,0 0-15,0-21 16,0 21-16,0 0 16,1 0-16,-1 0 0,0 0 15,21 0-15,-21 21 16,1 0-16,-1 0 0,0 1 16,-21-1-16,21 0 0,0 21 0,-21 1 15,0-1-15,0 0 0,0 1 16,0 20-16,0-21 0,0 22 0,0-22 15,-21 22-15,0-22 0,0 0 16,21 1-16,0-1 0,-21 0 0,-1-20 16,22-1-16,-21 21 0,21-21 15,0 0-15,0 1 0,0-1 0,0 0 16,0 0-16,0-42 47,0-21-32,0 20-15,0 1 0,0 0 16</inkml:trace>
  <inkml:trace contextRef="#ctx0" brushRef="#br0" timeOffset="1059.67">3154 931 0,'0'22'16,"21"-22"-1,0 0-15,0 0 0,22 0 0,-1-22 16,0 22-16,1-21 0,-1 0 15,0 21-15,1 0 0,-1-21 16,-21 21-16,21 0 0,-20 0 0,-1 0 16,-21-21-1,21 21-15,-42 0 47</inkml:trace>
  <inkml:trace contextRef="#ctx0" brushRef="#br0" timeOffset="1903.27">3471 445 0,'-21'0'16,"0"0"15,0 0-31,0 0 16,-1 0 0,1 0-1,0 0 1,0 0-16,21 21 15,-21-21-15,21 21 0,-21-21 16,21 21-16,-22-21 0,22 21 16,-21-21-16,21 21 0,0 1 0,-21-1 15,21 0-15,0 0 16,-21 0-16,21 0 0,0 1 16,0-1-16,-21 21 0,21-21 0,-21 22 15,21-22-15,0 21 0,-22 0 16,22-20-16,0 20 0,0-21 15,0 21-15,0 1 0,0-22 16,0 21-16,0-21 0,0 22 0,-21-22 16,21 21-16,0-21 0,-21 1 15,21 20-15,0-21 0,0 21 0,-21-20 16,21-1-16,-21 0 0,21 21 16,0-21-16,0 1 0,-21-1 0,21 0 15,0 0-15,-22 0 0,22 0 16,0 1-16,0-1 0,0 0 15,-21-21 1,21 21-16,0-42 31,0 0-15,0 0-16,0-1 16,0 1-16,0 0 0</inkml:trace>
  <inkml:trace contextRef="#ctx0" brushRef="#br0" timeOffset="3728.35">3746 1185 0,'0'0'0,"0"22"0,0-1 32,0 0-32,0 0 15,0 0-15,-21 0 16,21 1-16,-21-1 0,21 0 15,-21 0-15,21 0 0,0 0 0,-21 1 16,0-1-16,21 0 0,-22 0 16,22 21-16,0-20 0,0-1 0,0 0 15,-21 0-15,21 0 0,0 0 16,0 1-16,0-1 16,0 0-1,0-42 16,0 0-15,0-1-16,0 1 16,0 0-16</inkml:trace>
  <inkml:trace contextRef="#ctx0" brushRef="#br0" timeOffset="4178.96">4106 1080 0,'0'0'0,"0"-22"31,-21 22-15,0 0-1,0 22-15,0-1 16,-1 0-16,1 0 0,0 0 0,0 22 16,0-22-16,0 0 0,-1 21 15,1 1-15,0-22 0,21 0 0,0 21 16,-21-21-16,21 1 0,0 20 15,0-21-15,0 0 0,0 0 0,0 1 16,0-1-16,21-21 0,0 21 16,0-21-16,1 21 0,-1-21 15,0 0-15,21 0 0,-21 0 16,1 0-16,20-21 0,-21 21 16,0-21-16,22 0 0,-22-1 15,0 1-15,0 0 0,21 0 0,-20 0 16</inkml:trace>
  <inkml:trace contextRef="#ctx0" brushRef="#br0" timeOffset="4591.77">4635 487 0,'0'0'0,"-21"0"31,0 21-31,0 0 0,21 0 16,-21 1-16,0-1 0,21 0 16,-22 21-16,1-21 0,0 22 15,21-1-15,-21 0 0,0 22 0,21-22 16,-21 1-16,-1 20 0,22-21 15,0 22-15,-21-22 0,21 1 0,-21-1 16,21 0-16,0-21 0,0 22 16,0-22-16,0 0 0,0 0 0,0 0 15,0 1-15,0-1 16,21 0-16,0-21 0,-21 21 0,22-21 16,-1 0-16,0 0 15,0 0-15,0 0 16,0 0-16,1-21 0,-1 0 15,0 0-15,0-1 0,0 1 16,0 0-16</inkml:trace>
  <inkml:trace contextRef="#ctx0" brushRef="#br0" timeOffset="4923.59">4953 1016 0,'0'0'0,"0"-21"0,0 0 16,0 42 15,0 0-31,0 0 16,-21 0-16,0 1 0,-1-1 0,22 21 16,0-21-16,-21 0 0,0 22 15,21-22-15,-21 0 0,21 21 0,0-20 16,0-1-16,0 0 0,-21 0 15,21 0-15,0 0 0,0 1 16,0-1-16,0 0 16,21-21-1,0 0-15,0 0 16,0 0-16,1 0 0,-1-21 16,-21 0-16,21 21 0,0-22 15,0 1-15,0 0 0,1 0 0</inkml:trace>
  <inkml:trace contextRef="#ctx0" brushRef="#br0" timeOffset="5903.33">5313 1037 0,'0'-21'16,"0"42"15,-21 0-31,21 1 0,0-1 15,-22 0-15,1 0 0,21 0 0,-21 22 16,21-22-16,0 0 0,-21 21 16,21-21-16,-21 1 0,21-1 0,-21 21 15,21-21-15,0 0 0,0 1 16,0-1-16,0 0 0,0 0 16,21-21-16,0 0 15,0 0-15,0 0 0,0 0 16,1 0-16,-1 0 0,0 0 0,0-21 15,0 0-15,0 21 0,1-21 16,-1-1-16,0 1 0,-21 0 0,0 0 16,0 0-16,0 0 0,0-1 15,0 1-15,-21 0 0,0 0 0,-1 0 16,1 0-16,0-1 0,0 22 16,0-21-16,0 21 0,-1-21 15,1 21-15,21-21 16,0 0-1,21 21-15,1 0 16,-1-21-16,21-1 16,-21 22-16,0-21 0,22 21 0,-1-21 15,-21 21-15,22 0 0,-1-21 16,0 21-16,-21 0 0,22 0 0,-22 0 16,21 0-16,-21 0 0,1 0 15,-1 0-15,0 0 0,0 0 0,-21 21 16,21-21-16,-21 21 0,0 0 15,0 1-15,0-1 0,0 0 16,0 0-16,0 0 0,0 22 0,0-22 16,0 0-16,-21 0 0,21 21 0,-21-20 15,0-1-15,21 0 16,0 0-16,0 21 0,-21-20 0,21-1 16,-22-21-16,22 21 0,0 0 15,-21 0-15,21 0 0,0-42 47,0 0-31,0 0-16,0 0 0,0 0 15,0-1-15,21 1 0,-21 0 0,22-21 16,-1 21-16,0-1 0,0-20 16,21 21-16,-20-21 0,-1 20 15,21 1-15,-21-21 0,22 21 0,-22 0 16,21-1-16,-21 1 0,22 21 15,-22-21-15,21 21 0,-21 0 16,0 0-16,1 0 0,-1 0 0,0 21 16,-21 0-16,0 1 0,21-1 15,-21 0-15,0 0 0,0 21 0,0-20 16,0 20-16,0-21 0,0 0 16,0 22-16,-21-22 0,21 0 0,-21 21 15,0-21-15,21 1 0,-22-1 16,22 0-16,-21 0 0,0 0 31,21-42 16,0 0-47,0 0 0,0 0 16,0-1-16</inkml:trace>
  <inkml:trace contextRef="#ctx0" brushRef="#br0" timeOffset="6498.99">7027 1122 0,'0'0'0,"21"-21"16,22-43-1,-43 43-15,0 0 16,0 0-1,-21 21-15,-1 0 16,1 0-16,-21 0 0,21 21 16,0-21-16,-1 21 0,-20 0 15,21 0-15,-21 1 0,20-1 0,1 0 16,0 0-16,0 0 0,0 0 16,21 1-16,-21-1 0,21 0 15,0 0-15,0 0 16,21-21-16,0 0 15,0 0-15,0 0 0,22 0 16,-22 0-16,0 0 0,0 0 0,21 0 16,-20 0-16,-1 0 0,0 0 15,0 21-15,0-21 0,0 0 0,1 0 16,-1 0-16,0 22 16,0-22-16,0 0 0,-21 21 0,0 0 15,21-21-15,-21 21 0,22-21 16,-22 21-16,0 0 0,0 1 15,0-1-15,-22 0 16,1 0-16,0-21 0,0 21 16,0 0-16,0-21 0,-1 22 0,-20-22 15,21 0-15,0 0 0,-22 21 16,22-21-16,-21 0 0,21 0 0,-22 0 16,22 0-16,0 0 0,0 0 15,0 0-15,0 0 0,-1 0 0,1 0 16,0 0-1,21-21-15,0-1 16,0 1 0,0 0-16,0 0 0,0 0 15,-21 0-15,21-1 0</inkml:trace>
  <inkml:trace contextRef="#ctx0" brushRef="#br0" timeOffset="6939.74">5334 508 0,'0'0'16,"0"21"-16,0 0 0,-21 1 15,21-1-15,0 0 0,0 0 16,21-21 0,0 0-16,0 0 15,0 0-15,1 0 16,-1-21-16,0 0 0,-21 0 15,21 21-15,-21-22 16,0 1-16,0 0 0,-21 21 16,0 0-1,0 0-15,-1 0 0,1 0 16,0 0 0,0 0-16,21 21 15,-21-21-15,0 0 16,21 21-16</inkml:trace>
  <inkml:trace contextRef="#ctx0" brushRef="#br0" timeOffset="7266.97">4466 783 0,'0'0'0,"21"0"0,0 0 0,1 0 0,20 0 16,-21 0-16,21 0 0,-20 0 15,20 0-15,-21 0 0,21 0 16,-20-21-16,-1 21 0,0 0 0,0 0 15,0 0-15,0 0 16,1 0 31</inkml:trace>
  <inkml:trace contextRef="#ctx0" brushRef="#br0" timeOffset="7831.65">8318 339 0,'0'0'0,"22"0"15,-22-21 1,-22 21 31,1 0-47,0 0 0,21 21 0,-21-21 16,0 21-16,-22-21 0,22 21 15,0 0-15,0 0 0,0 1 16,0-1-16,-22-21 0,22 21 15,21 0-15,-21 0 0,21 0 0,-21 1 16,21-1-16,0 0 0,0 0 16,0 0-16,0 0 0,21-21 15,0 22-15,0-22 0,0 0 16,1 0-16,-1 0 0,21 0 16,-21 0-16,0 0 0,1 0 15,-1 0-15,21 0 0,-21 0 0,0-22 16,1 1-16,-1 21 15,0-21-15,-21 0 0,21 0 0</inkml:trace>
  <inkml:trace contextRef="#ctx0" brushRef="#br0" timeOffset="8523.34">8382 0 0,'0'0'0,"-85"0"31,64 0-31,0 0 0,-21 0 0,20 0 16,-20 0-16,21 0 0,-21 0 0,20 0 15,-20 0-15,21 0 0,-21 42 16,-1-20-16,22 20 0,-21 0 0,21-21 15,-1 22-15,1-22 0,0 21 16,0 1-16,21-22 0,0 21 16,-21-21-16,21 22 0,0-22 0,-21 21 15,21-21-15,0 22 0,0-22 16,0 21-16,0-21 0,0 0 0,0 1 16,0-1-16,21 21 0,0-21 15,0 0-15,0 1 0,0-1 16,1 0-16,-1-21 0,21 21 15,-21 0-15,22-21 0,-22 21 0,21-21 16,-21 0-16,22 0 0,-22 0 16,21 0-16,0 0 0,-20 0 0,20 0 15,-21 0-15,21 0 0,-20-21 16,20 0-16,0 0 0,-21 0 0,22 0 16,-1-1-16,-21 1 0,22-21 15,-1 21-15,-21 0 0,21-22 0,-20 22 16,-1-21-16,0 21 15,0-22-15,0 1 0,-21 21 0,0-22 16,0 1-16,0 0 0,0-1 16,0 22-16,-21-21 0,0 0 0,0-1 15,0 22-15,-1-21 0,1-22 16,21 43-16,-21 21 0,0 0 0,0 0 16,0 0-16,-1 0 0,1 0 0,0 0 15,0 0-15,0 0 0,-22 0 16,22 0-16,0 0 0,0 0 0,-21 0 15,20 0-15,-20 0 0,21 0 0,-21 0 16,20 0-16,-20 0 16,21 0-16,0 0 0,0 0 0,-1 0 15,1 0-15,0 0 16,0 0-16,0 21 16,21 0-16</inkml:trace>
  <inkml:trace contextRef="#ctx0" brushRef="#br0" timeOffset="9555.7">1482 2201 0,'21'0'94,"0"0"-79,0 0-15,0 0 0,0 0 16,1 0-16,20-21 16,-21 21-16,0 0 0,22 0 0,-1 0 15,0 0-15,1 0 0,-1 0 16,0-21-16,22 21 0,-1 0 0,22 0 16,-22 0-16,43-21 0,-21 21 15,21 0-15,0 0 0,21-21 0,0 21 16,0-21-16,21 21 15,0 0-15,0 0 0,21-22 0,1 22 16,20 0-16,-20 0 0,20 0 16,-21 0-16,22 0 0,-22 0 0,1 0 15,-1 0-15,0-21 0,1 21 16,-1 0-16,-21 0 0,0-21 0,0 21 16,1 0-16,-1 0 0,0-21 15,-21 21-15,0 0 0,-21 0 0,0 0 16,-1 0-16,-20 0 0,21 0 0,-43-21 15,22 21-15,-21 0 0,-22 0 16,21 0-16,-41 0 0,20 0 0,-21 0 16,0 0-16,0 0 0,-21-21 31,-21 21-15,0 0-16,-21 0 0,21 0 0,-22 0 15,1 0-15,0 0 0,-22 0 16,1 0-16</inkml:trace>
  <inkml:trace contextRef="#ctx0" brushRef="#br0" timeOffset="10403.21">2074 2244 0,'0'0'0,"-21"0"32,42 0 15,0 0-47,1 0 15,-1 0-15,85 0 16,-1-21-1,-20 21-15,-21 0 0,20 0 0,-20 0 16,20-22-16,22 22 0,-21 0 0,21 0 16,-22 0-16,43-21 0,0 21 0,-21 0 15,21 0-15,0 0 0,0 0 16,0-21-16,0 21 0,0 0 16,0 0-16,21 0 0,-21-21 15,0 21-15,0 0 0,22 0 0,-22-21 16,0 21-16,0-21 0,21 21 15,-21 0-15,-21 0 0,21-22 0,0 22 16,-22 0-16,1 0 0,21 0 16,-21 0-16,0-21 0,0 21 0,0 0 15,-1 0-15,-20 0 0,0 0 0,-22-21 16,22 21-16,-22 0 0,1 0 16,-1 0-16,1-21 0,-1 21 0,-20 0 15,-1 0-15,0 0 0,1 0 16,-1 0-16,-21 0 0,0 0 15,1-21-15,-1 21 0,-42 0 47,-1 0-31,1 0-16,0 0 0,0 0 16,0 0-16</inkml:trace>
  <inkml:trace contextRef="#ctx0" brushRef="#br0" timeOffset="10551.14">7683 2011 0,'0'21'16,"-21"-21"-16,21 21 15,-21-21 1,0 0 15,0 0-31,0 0 16</inkml:trace>
  <inkml:trace contextRef="#ctx0" brushRef="#br0" timeOffset="41163.98">1101 3535 0,'0'-21'31,"0"0"-15,0-1-16,0 1 15,0 0 1,0 0-16,0 0 0,0 0 16,21 21-16,-21-22 15,0 1-15,0 42 63,0 1-63,0-1 15,0 21-15,0-21 0,0 22 16,0-1-16,-21-21 0,21 21 0,-22 1 16,22-1-16,0 0 0,0 1 15,-21-1-15,21 0 0,-21-20 16,21 20-16,-21 0 0,21 1 0,0-22 15,0 21-15,-21-21 0,21 0 16,-21 1-16,21-1 0,0 0 0,0 0 16,0-42 31,0 0-47,0 0 15,0-1-15</inkml:trace>
  <inkml:trace contextRef="#ctx0" brushRef="#br0" timeOffset="41947.8">1545 3768 0,'0'-21'32,"0"42"-1,0 0-31,0 0 15,0 0 1,0 0-16,21-21 31,0 0-31,1 0 16,-1-21 0,-21 0-1,0 0-15,0 0 16,0 0-16,-21 21 31,-1 0-15,1 0-16,0 21 15,21 0-15,0 0 16,0 0 0,21-21 15,0 0-16,1-21-15</inkml:trace>
  <inkml:trace contextRef="#ctx0" brushRef="#br0" timeOffset="43759.85">2836 3175 0,'0'-21'31,"0"42"0,0 0-31,0 22 16,-21-22-16,21 21 0,0 0 0,0 22 15,0-22-15,-21 1 0,21-1 16,0 21-16,0-20 0,0-1 0,-21 0 16,21-20-16,-21 20 15,21-21-15,-22 0 0,22 22 0,0-22 16,0 0-16,-21 0 0,21 0 15,-21-21-15,21 21 16,0-42 0,0 0-1,0 0-15,-21 0 16,21 0-16</inkml:trace>
  <inkml:trace contextRef="#ctx0" brushRef="#br0" timeOffset="44403.49">2413 3408 0,'0'-21'16,"0"42"-16,-21-63 0,21 20 0,0-20 16,0 21-16,0 0 0,0 0 15,21-22-15,0 22 0,0 0 0,22-21 16,-22 20-16,21 1 0,0 0 15,1 0-15,20 0 0,-20 21 0,-1-21 16,0-1-16,1 22 0,-1 0 16,0 0-16,1 0 0,-22 22 0,21-1 15,-21 0-15,0 0 16,-21 21-16,22 1 0,-22-1 0,0 0 16,0 22-16,0-22 0,0 22 15,0-22-15,0 22 0,0-22 0,0 0 16,0 1-16,-22-22 0,22 21 15,0-21-15,0 0 0,-21 1 0,21-1 16,-21 0-16,21-42 31,0 0-15,0-1-16,0-20 16,0 21-16,0-21 0,0-1 0,0 1 15,21 0-15,-21-1 0,21-20 16,1 20-16,-1-20 0,0 21 15,0-1-15,21 1 0,1 0 0,-1 20 16,0-20-16,22 21 0,-1 0 16,-20 0-16,20-1 0,-20 1 0,20 21 15,-21 0-15,-20 0 0,20 21 16,-21 1-16,0-1 0,0 21 0,-21 0 16,0 1-16,0-1 0,0 22 15,0-22-15,0 21 0,-21 1 0,0-22 16,0 1-16,0-1 0,0 0 15,-1 1-15,22-1 0,-21-21 0,0 21 16,0-20-16,0-1 16,21 21-16,0-21 0,0 0 0,0 1 15,0-1-15,21-21 32</inkml:trace>
  <inkml:trace contextRef="#ctx0" brushRef="#br0" timeOffset="44909.21">4297 3366 0,'0'21'0,"0"-42"0,0-1 0,0 1 15,0 0-15,0 0 0,-21 21 31,-1 0-31,1 21 0,0 0 16,0 0-16,0 1 0,0 20 16,-22 0-16,22 1 0,0-1 0,0 0 15,0 1-15,-1-1 0,1-21 0,21 21 16,0 1-16,0-22 16,0 0-16,0 0 0,0 0 0,0 1 15,21-1-15,1 0 0,-1-21 16,0 0-16,21 0 0,-21 0 0,22 0 15,-1 0-15,0 0 0,1 0 16,-1-21-16,0 0 0,1-1 0,-1 1 16,0 0-16,-20 0 0,20-21 0,-21 20 15,0-20-15,0 0 0,-21-1 16,0 1-16,0 0 0,0 21 0,0-22 16,-21 22-16,0 0 0,0 0 15,0 0-15,-22-1 0,1 1 0,21 21 16,-21 0-16,20 0 15,-20 0-15,21 0 0,-21 21 0,20 1 16,1-1-16,0 0 0,-21 0 16,42 0-16,-21 0 0,-1 1 0,22-1 15,-21 0-15,21 0 0,0 0 16,0 0-16,0 1 0,0-1 16,21-21-16,1 0 0,-1 0 0</inkml:trace>
  <inkml:trace contextRef="#ctx0" brushRef="#br0" timeOffset="45339.39">5038 3366 0,'0'0'0,"21"0"16,-21-22-16,0 44 31,0-1-31,-21 0 15,-1 0-15,1 21 0,21-20 0,0 20 16,-21-21-16,21 21 0,0-20 0,-21 20 16,21-21-16,0 0 0,0 0 15,0 1-15,0-1 0,21 0 0,0 0 16,0-21-16,1 21 0,-1-21 16,0 0-16,0 0 0,0 0 0,0 0 15,1 0-15,-1 0 0,21-21 16,0 0-16,-20 0 15,20 0-15,-21-22 0,21-20 16,-42 42-16,22-22 0,-22 1 16,21 21-16,-21-22 0,0 1 0,0 21 15,0 0-15,0 0 16,0-1-16,0-20 0,0 63 47,0 0-47,0 1 15,21-1-15,0 0 16,0 0-16</inkml:trace>
  <inkml:trace contextRef="#ctx0" brushRef="#br0" timeOffset="45768.54">6011 3535 0,'0'0'0,"21"0"0,1-21 16,-1 0-16,-21-1 15,0 1-15,-21 0 32,-1 21-32,1 0 0,-21 0 0,21 0 15,-22 0-15,22 21 0,-21-21 0,21 21 16,0 1-16,-22-22 0,22 21 16,0 0-16,0 0 0,0-21 0,21 21 15,0 0-15,0 1 0,0-1 16,0 0-16,42-21 0,-21 21 15,0 0-15,0-21 0,22 21 16,-22-21-16,0 22 0,21-1 0,-20-21 16,-1 21-16,0-21 0,0 0 15,-21 21-15,0 0 16,0 0-16,-21-21 0,-21 0 16,20 0-16,-20 22 15,0-22-15,-1 0 0,1 0 0,0 0 16,-1 0-16,22 0 0,-21 0 15,21 0-15,0 0 0,-1 0 0,1 0 16,0 0-16,21-22 0,-21 22 0,21-21 16,21 21-1,0-21-15,0 0 16,1 21-16,-1 0 0</inkml:trace>
  <inkml:trace contextRef="#ctx0" brushRef="#br0" timeOffset="46163.38">6223 3683 0,'0'0'16,"21"0"-16,0 0 0,0 0 0,1 0 15,-1 0-15,0 0 0,0 0 16,0-21-16,0 21 0,22-21 0,-22 21 15,0-21-15,0 21 0,-21-22 16,0 1-16,21 0 0,-21 0 0,0 0 16,0 0-1,-21-1-15,0 1 0,0 21 0,0 0 0,-22 0 16,22 0-16,0 0 16,-21 0-16,21 0 0,-1 21 0,1 1 15,0-1-15,0 0 0,0 21 0,0-21 16,-1 22-16,22-22 0,0 21 15,0-21-15,0 1 0,0-1 0,0 0 16,0 0-16,0 0 0,0 0 16,22 1-16,-1-22 0,0 21 0,0-21 15,0 0-15,0 0 0,1 0 16,20 0-16,-21 0 0,0 0 16,22-21-16,-22 21 0,0-22 0,21 1 15,-21 0-15</inkml:trace>
  <inkml:trace contextRef="#ctx0" brushRef="#br0" timeOffset="46583.37">7302 3027 0,'0'0'0,"0"-21"0,0 0 0,0 42 47,-21 21-32,21-21-15,0 22 0,0-1 0,-21 0 16,0 22-16,0-22 0,21 22 16,-21-1-16,-1-21 0,1 22 0,0-22 15,0 1-15,0 20 0,21-42 0,-21 22 16,21-1-16,-22-21 16,22 21-16,0-20 0,0-1 0,0 0 15,0 0-15,0 0 0,22-21 16,-1 0-1,-21-21-15,21 21 0,0-21 0,-21 0 16</inkml:trace>
  <inkml:trace contextRef="#ctx0" brushRef="#br0" timeOffset="46875.37">7768 3027 0,'0'0'0,"0"-21"0,21 0 0,-21-1 15,0 44 17,0-1-32,0 0 0,0 21 15,-21 1-15,21-1 0,-21 0 0,0 22 16,21-22-16,-21 22 0,-1-1 16,1-21-16,0 1 0,0 20 0,0-20 15,21-1-15,-21-21 0,-1 43 16,22-43-16,0 0 15,0 0-15,0 0 0,0 0 16,0-42 15,0 0-31,0 0 0</inkml:trace>
  <inkml:trace contextRef="#ctx0" brushRef="#br0" timeOffset="47491.24">7133 3598 0,'-21'0'0,"42"0"0,-63 0 0,21 0 16,42 0 15,0 0-31,0 0 0,21 0 16,-20 0-16,41 0 0,-21-21 0,22 21 16,-1 0-16,1-21 0,-1 0 0,1 21 15,21-21-15,-22 21 0,1-21 16,-1-1-16,-21 22 0,22-21 0,-22 0 15,-21 21-15,22-21 0,-22 21 16,0 0-16,-21-21 0,0 42 31,-21 0-15,0 0-16,21 0 0,-21 1 16,-1-1-16,1 0 0,0 0 15,21 21-15,0-20 0,-21-1 0,21 0 16,-21 0-16,21 0 0,0 0 15,0 1-15,0-1 0,21 0 16,0-21-16,0 21 0,0-21 0,22 0 16,-22 0-16,0 0 0,21 0 15,-20 0-15,20 0 0,-21 0 0,21 0 16,-20 0-16,-1-21 0,0 0 16,0 0-16,0-1 0,0 1 0,-21-21 15,0 21-15,0-22 0,0 1 16,0 21-16,0-21 0,0-1 15,-21 22-15,0-21 0,0 21 0,0-1 16,0 1-16,-1 21 0,1 0 16,0 0-16,-21 0 0,21 0 0,-1 0 15,-20 0-15,21 21 0,0 1 16,0-1-16,-1 0 0,1 0 0,21 0 16,0 22-16,0-22 0,0 0 15,0 0-15,0 0 0,21 22 0,1-22 16,-22 0-16,21 0 0,0-21 15,21 21-15,-21 0 0,1-21 0,-1 22 16,0-22-16,0 0 0,0 0 16,0 0-16,1 0 15</inkml:trace>
  <inkml:trace contextRef="#ctx0" brushRef="#br0" timeOffset="47892.47">8572 3387 0,'22'-21'0,"-44"42"0,65-64 15,-22 22-15,0 21 0,0 0 16,0 0-16,1 0 16,-1 0-16,0 0 0,21 21 0,-21 1 15,1-1-15,-1 0 0,-21 0 16,0 21-16,21-20 0,-21 20 0,0-21 16,0 21-16,0-20 0,0 20 15,0-21-15,0 21 0,0-20 16,-21-1-16,21 0 0,0 0 0,0 0 15,0 0-15,-21 1 0,21-44 47,21 1-47,0 0 16,0 0-16,0-21 0,0 20 0,1-20 16,-1 0-16,21-1 0,-21 1 0,22 0 15,-22-1-15,0 1 0,21 21 16,-21 0-16,1 0 0,-1-1 15,0 1-15,0 21 0,0 0 0,-21-21 16,21 21-16,-21 21 31,0 0-31,0 1 16,0-1-16</inkml:trace>
  <inkml:trace contextRef="#ctx0" brushRef="#br0" timeOffset="48272.12">9440 3620 0,'21'21'0,"1"-21"16,-1 0-16,0 0 16,0-21-16,0-1 0,0 22 15,22-21-15,-22 0 0,0 0 0,21 0 16,-20 0-16,-1 21 0,0-22 15,-21 1-15,0 0 0,0 0 0,0 0 16,-21 21 0,0 0-16,-1 0 0,1 0 15,0 0-15,0 21 0,-21-21 0,20 21 16,1 0-16,0 0 0,0 22 16,0-22-16,21 0 0,0 0 15,0 0-15,-21 22 0,21-22 0,0 0 16,0 0-16,0 0 0,21-21 15,0 22-15,0-1 0,21 0 0,-20-21 16,20 21-16,0-21 0,1 0 16,-1 0-16,0 0 0,1 0 0,-1 0 15,-21 0-15,21 0 0,-20 0 0,20-21 16,-21 0-16,0 21 0,0-21 16</inkml:trace>
  <inkml:trace contextRef="#ctx0" brushRef="#br0" timeOffset="48667.89">10266 3366 0,'0'0'0,"0"-22"0,21 1 0,-21 0 16,21 0-16,0 21 0,0-21 0,1 21 15,-1 0-15,21 0 16,-21 0-16,0 0 0,22 0 0,-22 0 16,0 0-16,21 21 0,-20 0 0,-1 0 15,0 0-15,0 1 0,0 20 16,-21-21-16,0 0 0,0 22 0,0-22 15,0 21-15,0-21 0,-21 22 16,0-22-16,0 0 0,21 21 0,-21-21 16,-1 1-16,22-1 15,0 0 1,-21-21-16,21-21 16,0 0-1,21-1-15,-21 1 0,22-21 16,-1 21-16,0-22 0,21-20 0,-21 21 15,22-22-15,-1 22 0,0-22 16,1 22-16,-22 0 0,21-1 0,1 22 16,-1 0-16,-21 0 0,21 0 15,-20 21-15,20 0 0,-21 0 0,0 0 16,0 0-16,-21 21 31,-21 0-31</inkml:trace>
  <inkml:trace contextRef="#ctx0" brushRef="#br0" timeOffset="49628.11">1206 4868 0,'-21'0'0,"-42"-63"15,42 42-15,21 0 16,0-1-16,0 1 16,0 0-16,0 0 0,21 21 15,0-21-15,0 21 0,0-21 0,0 21 16,22 0-16,-22 0 0,21 0 16,1 0-16,-1 21 0,-21 0 0,21 21 15,-20 1-15,-1 20 0,0 1 16,-21-22-16,0 21 0,0 1 15,0-1-15,-21 1 0,0-1 16,-22-20-16,22 20 0,-42-20 16,20-1-16,-20 0 0,20 1 0,-20-1 15,21 0-15,-43 1 16,43-22-16,20 0 0,-20-21 0,0 0 16,21 0-16,-1 0 0,-20-21 15,21-22-15,0 22 0,21 0 16,0-21-16,0-1 0,0 1 0,0 0 15,0-1-15,0-20 0,21 42 16,0-22-16,0 1 0,22 21 0,-22 0 16,0 21-16,21 0 15,-21 0-15,22 0 0,-22 0 0,21 21 16,-21 21-16,1-21 0,20 1 16,-21 20-16,0-21 0,-21 21 15,21-20-15,1 20 0,-1-21 0,-21 21 16,0-20-16,21-1 0,0 0 15,-21 0-15,0 0 0,21 0 0,0-21 16,-21 22-16,22-22 0,-1 0 16,0 0-16,0 0 15,0-22-15,0 1 0</inkml:trace>
  <inkml:trace contextRef="#ctx0" brushRef="#br0" timeOffset="49947.95">1990 5207 0,'0'0'0,"21"0"0,-21 21 16,0 0-1,0 1 1,21-22 15,0 0-31,0 0 0,0-22 16,1 1-1,-22 0-15,0 0 0,0 0 16,0 0-16,-22-1 16,1 22-16,0 0 0,0 0 15,0 0-15,0 0 16,21 22-16,0-1 16,-22 0-16,22 0 15,22-21 1,-1 0-1,0 0-15</inkml:trace>
  <inkml:trace contextRef="#ctx0" brushRef="#br0" timeOffset="50251.77">3090 4572 0,'0'0'0,"0"21"47,0 0-47,0 22 0,-21-22 15,0 21-15,0 22 0,21-1 16,-21 1-16,-1-1 0,1 1 0,21-1 16,-21 1-16,0-1 0,0 1 15,0-1-15,-1-20 0,1-1 16,21 0-16,-21 1 0,21-1 0,0-21 15,0 21-15,0-20 0,0-1 16,0 0-16,21-42 31,-21 0-31,0-1 0,21 1 0</inkml:trace>
  <inkml:trace contextRef="#ctx0" brushRef="#br0" timeOffset="50979.7">2857 4826 0,'0'0'0,"-21"-21"0,21 0 0,0 0 15,-21-1-15,21 1 0,0 0 16,0 0-16,0 0 0,0 0 0,0-22 16,21 22-16,0 0 0,1 0 15,20 0-15,-21-1 0,21 1 0,1 0 16,-1 0-16,0 21 0,22 0 15,-1 0-15,1 0 0,-1 0 0,1 0 16,-22 21-16,1 21 0,-1-20 16,-21 20-16,0-21 0,-21 21 0,0 22 15,0-22-15,-21 1 16,0 20-16,-21-21 0,-1 22 0,-20-22 16,-1 1-16,1-1 0,-1 0 15,1 1-15,20-1 0,-20-21 0,21 0 16,-1 0-16,1 1 0,0-22 15,20 0-15,1 0 0,0 0 0,0 0 16,21-22-16,0 1 16,0 0-16,0 0 0,21 0 15,0 0-15,0 21 0,1 0 16,-1 0-16,0 0 0,0 0 16,0 0-16,0 21 0,-21 0 15,22 0-15,-22 0 0,0 0 16,21 1-16,-21 20 0,21-21 0,-21 0 15,0 0-15,21 1 0,0 20 16,-21-21-16,21-21 0,1 21 0,-1 0 16,0 1-16,0-22 0,0 0 15,22 0-15,-22 0 0,21 0 0,0 0 16,1 0-16,-1 0 0,0 0 16,1-22-16,-22 1 0,21 0 0,1 0 15,-1 0-15,-21-22 0,0 22 16,22-21-16,-22 21 0,0-22 15,0 22-15,-21 0 0,21 0 0,-21 0 0,21 0 16,-21-1-16,0 44 31,0-1-15,0 0-16,-21 0 0,21 21 16,-21-20-16,21-1 0,0 0 0,0 0 15,-21 0-15,21 0 16,0 1-16,21-44 47</inkml:trace>
  <inkml:trace contextRef="#ctx0" brushRef="#br0" timeOffset="51307.61">3979 4847 0,'0'0'0,"0"-21"0,0 0 0,0 0 15,0 42 17,21-21-1,1 0-31,-1 0 16,0 0-16,-21-21 15,21 0-15,-21-1 16,0 1-16,-21 0 15,0 21-15,0 0 16,-1 0-16,1 0 16,0 0-16,0 21 0,21 0 15,-21 1-15,21-1 0,0 0 16,-21 0-16,21 0 0,0 0 0,0 1 16,0-1-16,21 0 15,0 0-15,0-21 16,0 21-16</inkml:trace>
  <inkml:trace contextRef="#ctx0" brushRef="#br0" timeOffset="52124.58">4826 5144 0,'0'0'0,"0"-64"31,0 43-31,-21 0 0,0 0 0,-1 21 16,1-22-16,0 22 0,-21 0 0,21 0 16,-22 0-16,1 0 15,0 22-15,-1-1 0,1 0 0,0 0 0,-1 21 16,22-20-16,-21 20 0,21-21 16,-22 21-16,43 1 0,-21-22 15,21 21-15,0-21 0,0 1 0,0-1 16,0 0-16,0 0 0,21 0 15,0-21-15,1 0 0,20 21 0,-21-21 16,21 0-16,1 0 0,-1 0 16,0-21-16,1 21 0,-1-21 0,0 0 15,-20 21-15,20-21 0,-21 0 0,0-1 16,0-20-16,1 21 16,-1 0-16,-21 0 0,21-1 0,-21 1 15,0 0-15,0 0 0,0 0 16,0 42 15,0 0-31,0 0 16,0 0-16,-21 1 0,0-1 0,-1 21 15,22 0-15,-21 1 0,0-1 16,0 0-16,21 22 0,0-1 0,-21 1 16,21-1-16,-21 1 0,21-1 0,0 1 15,-22-1-15,22 1 0,0-1 16,0 22-16,0-21 0,0 20 15,0-20-15,22 20 0,-1 1 0,-21-21 16,0 20-16,21 1 0,-21-22 16,21 22-16,-21 0 0,0-1 0,0 1 15,0 0-15,0-22 0,0 1 0,0 20 16,-21-41-16,0 20 0,21-20 16,-21-1-16,-1-21 0,1 0 0,0 22 15,0-43-15,0 21 0,0-21 0,-1 0 16,1 0-16,-21 0 0,21 0 15,-22 0-15,1-43 0,0 22 0,-1 0 16,1-21-16,-21-1 0,20-20 16,-20-1-16,20 1 0,1-1 0,0-20 15,-1-1-15,22 0 0,0 1 16,0 20-16,21-20 0,0-1 0,0 0 16,0 1-16,0-1 0,0 21 15,21 1-15,0-1 0,0 1 0,1 21 16,20-22-16,0 22 0,-21-1 0,22 1 15,-1 0-15,0-1 0,1 1 16,-1 0-16,22-1 0,-22 22 0,0-21 16,1 21-16,-22-22 0,21 22 15,0-21-15,-20 21 0</inkml:trace>
  <inkml:trace contextRef="#ctx0" brushRef="#br0" timeOffset="52915.13">5609 4530 0,'0'0'0,"-63"0"31,41 21-31,1-21 16,0 42-16,-21-21 0,21 22 0,-1-1 15,1 0-15,0 22 0,0-1 16,0 1-16,0-1 0,21-20 0,-22 20 16,1 1-16,0-22 0,21 0 15,0 1-15,-21-1 0,21-21 0,-21 22 16,21-22-16,-21-21 0,21 21 16,0 0-16,0-42 31,21 0-31,0 0 0,-21-1 0,21 1 15,0 0-15,0-21 0,1-1 0,-1 22 16,0-21-16,21 21 16,-21-22-16,1 22 0,20-21 0,-21 21 15,0 0-15,0 21 0,22-22 16,-22 22-16,0 0 0,-21 22 16,0-1-16,0 0 0,0 0 15,0 21-15,0-20 0,0 20 0,0-21 16,0 0-16,0 22 0,0-22 0,21 0 15,0 0-15,-21 0 0,22 0 16,-1-21-16,0 22 0,21-22 0,-21 0 16,1 0-16,20 0 0,0 0 15,-21 0-15,22 0 0,-1-22 0,0 22 16,-20-42-16,20 21 0,0 0 16,-21-22-16,22-20 0,-22 21 15,21-22-15,1 1 0,-22-22 0,0 21 16,21 1-16,-21-1 0,1 22 15,-22-21-15,0 20 0,0 1 0,0 21 16,0 0-16,0-1 0,0 1 16,-22 21-16,1 0 15,0 21-15,21 1 0,0-1 16,-21 21-16,0 0 0,21 1 16,-21-1-16,21 0 0,-22 22 0,22-1 15,0 1-15,-21-22 0,21 22 16,-21-22-16,21 0 0,0 22 15,0-43-15,0 21 0,0 1 0,0-22 16,0 0-16,21 0 0,0 0 16,-21 1-16,22-22 0,-1 0 0,0 0 15,0 0-15,0 0 0,0 0 16,1 0-16,-1 0 0,0-22 0,0 1 16,0 0-16,0 0 0,1-21 0,-1 20 15</inkml:trace>
  <inkml:trace contextRef="#ctx0" brushRef="#br0" timeOffset="53104.02">6054 4868 0,'0'0'0,"21"0"16,0 0-16,0 0 15,0 0-15,0 0 0,1 0 16,20 0-16,0 0 0,-21 0 0,22 0 15,-1 0-15,22 0 0,-22 0 0,0 0 16,1-21-16,-22 0 0,0 21 16,21 0-16</inkml:trace>
  <inkml:trace contextRef="#ctx0" brushRef="#br0" timeOffset="54015.29">7789 4868 0,'0'0'0,"-21"-105"16,0 83-1,0 22-15,0-21 0,-1 21 16,1 0-16,0 0 0,0 0 0,0 0 15,0 21-15,-22 1 0,22-1 0,0 21 16,-21 0-16,20 1 0,1-1 16,-21 22-16,21-22 0,0 21 0,-1-20 15,1-1-15,0 22 0,21-22 16,0 0-16,0 1 0,0-22 16,0 21-16,21-21 0,0 0 0,1-21 15,20 0-15,21 0 0,-20 0 16,20 0-16,22 0 0,-22-21 0,1 0 15,21 0-15,-1 0 0,-20-22 0,-1 22 16,1-21-16,-22-22 0,22 22 16,-22-21-16,0-1 0,1 1 0,-22-1 15,21 1-15,-21-1 0,0 1 16,1 20-16,-22-20 0,0 20 16,0 22-16,0-21 0,0 21 0,0 0 15,0-1-15,0 1 0,-22 21 16,1 0-1,0 0-15,21 21 0,-21 1 16,0 20-16,21-21 0,-21 21 0,-1 1 16,22 20-16,-21-20 0,0 20 15,0 1-15,21-22 0,0 21 0,-21 1 16,21-22-16,0 1 0,0-1 0,0 0 16,0 1-16,0-22 0,0 0 15,0 0-15,21 0 0,0 0 0,0 1 16,0-1-16,1-21 0,-1 0 0,21 0 15,-21 0-15,22 0 16,-22 0-16,21-21 0,-21 21 0,22-22 16,-22 1-16,21 0 0,-21 0 0,0 0 15,1 0-15,41-43 16,-63 43-16,21 0 0,-21 0 0,21-1 16,-21 1-16,-21 21 31,0 0-31,21 21 0,-21 1 0,0-1 15,21 0-15,0 0 0,-21 0 16,-1 0-16,22 1 0,-21-1 0,21 0 16,0 0-16,0 0 15,0 0-15,21-21 16</inkml:trace>
  <inkml:trace contextRef="#ctx0" brushRef="#br0" timeOffset="54331.12">8975 4763 0,'0'0'15,"-22"0"-15,1 0 0,0 0 0,42 0 47,22 0-31,-22 0-16,0 0 0,0-22 15,0 22-15,22-21 0,-22 0 16,0 0-16,-21 0 16,-21 21-1,0 0-15,-1 0 0,-20 0 16,21 0-16,0 0 0,0 0 0,-22 21 16,22 0-16,0-21 0,21 21 0,0 0 15,-21 22-15,21-22 0,0 0 16,0 0-16,0 0 0,21 1 15,0-1-15,0-21 16</inkml:trace>
  <inkml:trace contextRef="#ctx0" brushRef="#br0" timeOffset="54623.95">9588 4911 0,'0'0'0,"-21"-64"15,0 64-15,0 0 16,0 0-16,0 0 16,-1 0-16,1 0 0,21 21 15,-21 1-15,0 20 0,0-21 0,0 21 16,-1-20-16,22 20 0,-21 0 16,21 1-16,-21-1 0,21-21 0,0 21 15,0-20-15,0 20 0,0-21 16,0 0-16,0 0 0,21 1 0,0-22 15,1 21-15,-1-21 0,0 0 0,21 0 16,-21 0-16,22 0 0,-1 0 16,22 0-16,-22-21 0,0-1 0,22 1 15,-22 0-15,0 0 0</inkml:trace>
  <inkml:trace contextRef="#ctx0" brushRef="#br0" timeOffset="55391.5">10414 4297 0,'0'-21'16,"0"42"-16,0-85 0,0 43 0,0 0 16,0 42-1,0 0 1,-21 1-16,0 20 0,-1 0 0,22 1 16,-21-1-16,0 0 0,0 1 15,0 20-15,0 1 0,-1-1 0,1 1 16,0-1-16,0 1 0,21-22 0,-21 21 15,0 1-15,-1-22 16,22 1-16,-21-1 0,21-21 0,0 21 16,-21-20-16,21-1 0,-21 0 0,21 0 15,0-42 17,0 0-17,21-22-15,0 22 0,-21 0 0,21-21 16,22-1-16,-22 1 0,0 0 0,21-1 15,-20 1-15,20 0 16,0-1-16,1 1 0,-1 21 0,0-21 0,1 20 16,-1 1-16,0 0 0,-21 21 15,22 0-15,-22 0 0,0 0 16,0 0-16,0 0 0,-21 21 0,0 0 16,0 22-16,0-22 15,-21 0-15,0 0 0,-21 22 0,21-22 16,-22 0-16,22 0 0,0 0 15,-21 0-15,20 1 0,1-1 0,0-21 16,0 0-16,0 0 0,0 0 16,21-21-16,0-1 15,0 1-15,0 0 16,0-21-16,0 21 0,0-1 0,0 1 16,0 0-16,0 42 31,0 0-31,0 22 15,-22-22-15,1 21 0,21 1 0,-21-1 16,21-21-16,0 21 0,0 1 16,0-22-16,21 21 0,0-21 0,1 1 15,-1-1-15,21 0 0,-21-21 0,22 21 16,-1-21-16,0 0 0,1 0 16,-1 0-16,0 0 0,1 0 0,-1 0 15,0-21-15,-21 0 0,22 0 0,-22-1 16,21 1-16,-21 0 0,1-21 15,-1 21-15,0-1 0,-21-20 16,21 21-16,-21 0 0,0 0 16,0-1-16,0 1 15,-21 21 1,0 0-16,0 21 0</inkml:trace>
  <inkml:trace contextRef="#ctx0" brushRef="#br0" timeOffset="56444.29">1101 7218 0,'0'0'0,"-22"0"0,1 0 0,21-21 16,-21 21-16,21-21 0,0-1 15,0 1-15,0 0 16,21 0 0,22 21-16,-22-21 0,21 0 0,-21 21 15,22 0-15,-1 0 0,21 0 16,-20 0-16,-1 0 0,0 0 16,-20 21-16,-1-21 0,0 42 0,-21-21 15,0 0-15,0 22 0,-21-1 16,-22-21-16,1 22 0,0-1 0,-22 0 15,22 1-15,-22-22 0,1 21 16,21-21-16,-1 0 0,1 1 16,21-1-16,0 0 0,-1-21 15,1 0-15,21-21 16,21 21 0,1-21-16,20-1 15,-21 22-15,21-21 0,-20 0 0,20 21 0,0-21 16,22 21-16,-22 0 15,0 0-15,1 0 0,20 0 0,-20 0 16,-1 0-16,0 0 0,-21 0 16,22 21-16,-22 0 0,0 0 0,0 1 15,-21 20-15,0-21 0,0 0 16,0 22-16,-21-22 0,0 21 0,0-21 16,-22 22-16,1-22 0,0 21 15,-22-21-15,1 0 0,20 22 0,-20-22 16,-1 0-16,22-21 15,-21 21-15,20-21 0,1 0 0,21 0 16,-22 0-16,22 0 0,-21-21 16,21 0-16,0 0 0,-1 0 15,1-1-15,21 1 0,-21 0 16,21 0-16,0 0 0,0 0 16,0-1-16,21 22 15,0-21-15,1 21 16,-1 0-16,0-21 0,21 21 15</inkml:trace>
  <inkml:trace contextRef="#ctx0" brushRef="#br0" timeOffset="56643.17">1926 7684 0,'0'0'0,"21"0"16,0 0-16</inkml:trace>
  <inkml:trace contextRef="#ctx0" brushRef="#br0" timeOffset="59060.28">3133 7133 0,'0'0'16,"0"-21"-16,0 0 0,0 0 0,0-22 15,0 22-15,0 0 0,-22 21 16,1 0-1,21 21-15,0 0 16,-21 1-16,0 20 0,21 0 0,-21 22 16,21-1-16,-21 1 0,-1-1 15,1 1-15,0-1 0,0 1 16,0-1-16,0 1 0,-22-1 0,22 1 16,0-1-16,0-20 0,0-1 15,-1 0-15,1-21 0,21 22 0,0-22 16,0-42 15,0-22-31,21 22 0,-21-21 0,22 21 16,-1-22-16,0 1 0,-21 0 15,21-1-15,0 1 0,-21 0 0,21-1 16,-21 22-16,22-21 0,-1 21 16,-21 0-16,21-1 0,-21 1 15,21 21 1,0 21-16,-21 1 0,0-1 15,0 21-15,21-21 0,1 0 0,-22 22 16,0-1-16,0-21 0,21 22 16,0-22-16,0 21 0,-21-21 0,21 0 15,0 1-15,1-1 0,-1 0 16,0 0-16,0-21 0,21 0 0,-20 0 16,20 0-16,0 0 0,-21-21 15,22 21-15,-1-21 0,0 0 0,1-1 16,-22-20-16,21 21 0,-21-21 0,1-1 15,-1 1-15,0 0 16,-21-22-16,0 1 0,0-1 0,0 1 16,0-22-16,0 21 0,-21 1 15,0-1-15,-1 1 0,1 21 0,-21-22 16,21 22-16,-22-1 0,1 1 16,0 21-16,-1 0 0,1 0 0,0-1 15,-1 22-15,22 0 0,-21 0 16,21 0-16,0 22 0,-1-1 0,1 0 15,0 21-15,0 1 0,21-1 16,-21 21-16,21 1 0,0-1 0,0 1 16,0 21-16,0-22 0,0 1 0,0-1 15,21 1-15,0-1 16,0-21-16,0 22 0,1-43 0,-1 21 16,0 1-16,21-22 0,1 0 15,-1 0-15,0 0 0,1 1 0,-1-22 16,0 0-16,22 0 0,-22 0 0,0 0 15,22-22-15,-22 22 0,1-21 16,-1 0-16,0 0 0,1 0 0,-1 0 16,-21-22-16,21 22 0,-20-21 15,-1 21-15,0-22 0,0 22 0,-21-21 16,0 21-16,21-1 0,-21 1 0,0 0 16,21 0-16,-21 42 31,-21 0-31,0 0 15,21 1-15,-21 20 0,21-21 0,-21 21 16,21 1-16,-21-22 0,21 21 0,0 1 16,0-22-16,0 21 0,0-21 15,0 22-15,0-22 0,0 0 0,21 0 16,0 0-16,-21 0 0,21-21 0,0 0 16,0 0-16,1 0 0,-1 0 15,21 0-15,-21 0 0,22 0 0,-22-21 16,21 0-16,-21-21 0,0 21 15,22-1-15,-22 1 0,0-21 16,0 21-16,-21-22 0,0 1 0,0 0 16,0 21-16,0-22 0,0 1 15,0 0-15,-21-1 0,-21-20 16,21 42-16,-22-1 0,22-20 16,0 42-16,-21-21 0,20 21 0,-20 0 15,21 0-15,0 0 0,-22 42 16,22-21-16,0 1 0,0 20 15,0-21-15,0 21 0,21 1 16,0-1-16,0 0 0,0 1 0,0-22 16,0 21-16,0 1 0,0-22 0,21 21 15,-21-21-15,21 0 0,0 1 16,21-1-16,-20 0 0,-1 0 16,21-21-16,-21 0 0,22 0 0,-1 0 15,0 0-15,22-21 0,-22 0 0,0 0 16,22-1-16,-22 1 0,1 0 15,-1 0-15,0-21 0,1 20 0,-1-20 16,-21 21-16,21-21 0,-20 20 16,-1 1-16,0-21 0,-21 21 0,21 0 15,-21-1-15,-21 44 32,21-1-32,0 0 15,-21 0-15,0 0 0,21 0 16,-22 22-16,22-22 0,0 0 15,0 0-15,0 22 0,0-22 0,0 0 16,0 0-16,0 0 0,22 0 0,-1 1 16,0-22-16,0 0 0,0 0 15,22 0-15,-22 0 0,0 0 0,21 0 16,-21 0-16,22 0 0,-22-22 16,21 1-16,-21 0 0,22 0 0,-22 0 15,0 0-15,0-22 0,0 22 16,1-21-16,-1 21 0,-21-22 0,21 22 15,-21-21-15,0 21 0,0-1 16,0 1-16,0 0 0,0 0 0,0 0 16,-21 21-1,0 21 1,-1 0-16,22 0 0,0 0 16,0 1-16,0 20 0,-21-21 0,21 0 15,0 22-15,0-22 0,0 0 16,0 0-16,0 21 0,21-20 0,-21-1 15,22-21-15,-1 21 0,0 0 0,0-21 16,0 0-16,0 0 0,22 0 16,-22 0-16,0 0 15,21 0-15,-20-21 0,-1 21 0,21-21 0,-21-22 16,0 22-16,1-21 0,20 0 16,-21-1-16,0 1 0,0-22 15,1 22-15,-1-43 0,0 22 0,0-1 16,0 1-16,-21 21 0,21-22 0,-21 22 15,22-1-15,-22 1 0,0 21 16,0 0-16,0 0 0,0-1 0,0 1 16,0 42-1,-22 1-15,1 20 16,21-21-16,-21 21 0,21 1 16,-21 20-16,21 1 0,-21-22 0,21 22 15,0-1-15,-21 1 0,-1-22 16,22 21-16,-21-20 0,21-1 0,0 0 15,0-20-15,-21 20 0,21-21 16,0 0-16,0 0 0,-21 1 0,21-1 16,0-42 15,0-1-31,21 1 0,0 0 16,0 0-16,-21 0 0,22-22 15,-1 22-15,0 0 0,0-21 0,21 21 16,-20-22-16,-1 22 0,21-21 0,-21 21 15,22-22-15,-22 22 0,21 0 16,0 21-16,1 0 0,-1 0 16,-21 0-16,22 0 0,-1 21 0,-21 0 15,21 0-15,-42 1 0,22 20 16,-22-21-16,0 21 0,-22 22 16,1-22-16,-21-21 0,0 22 0,-1-22 15,1 0-15,0 0 0,-1 0 16,1 1-16,0-1 0,-1-21 0,22 0 15,-21 21-15,-1-21 0,22 0 0,0 0 16,0 0-16,0 0 16,0 0-16,-1 0 0,1-21 0,0 21 15,0 0-15,21-21 0,0-1 16,0 1 0,0 0-16,0 0 0,21 21 15,0-21-15,0 0 0,1-1 0,-1 1 16,21 0-16</inkml:trace>
  <inkml:trace contextRef="#ctx0" brushRef="#br0" timeOffset="59348.12">7006 6731 0,'-63'64'31,"63"-43"-31,-22 21 16,1 0-16,-21 22 0,21-1 0,0 1 16,-1-1-16,-20 22 0,0 42 15,21-63-15,-1-1 0,1-21 16,-21 64-16,42-63 0,0 41 16,0-63-16,0 1 15,0-1-15,21-21 16,0 0-1,0 0-15,1-21 0,-1 21 0,0-22 16,0 1-16,0 0 0,0 0 16</inkml:trace>
  <inkml:trace contextRef="#ctx0" brushRef="#br0" timeOffset="59690.92">6985 7493 0,'21'0'31,"0"0"-31,0 0 16,1 0-16,-1 0 16,0 0-16,0 0 0,21-21 0,-20 0 15,-1 0-15,0 21 0,21-22 16,-21 1-16,1 0 0,-1 0 0,-21 0 16,0 0-16,0-1 0,0 1 15,0 0-15,-21 21 0,-1 0 16,1 0-16,0 0 0,0 0 0,-21 21 15,-1 0-15,22 1 0,-21-1 16,21 0-16,-22 21 0,22-21 0,0 22 16,21-1-16,0-21 0,-21 22 15,21-22-15,0 0 0,0 21 0,0-21 16,0 1-16,21-1 0,0 0 16,0-21-16,0 0 0,1 0 15,20 0-15,-21 0 0,21-21 16,1 21-16,-1-21 0,0-1 0,22 1 15</inkml:trace>
  <inkml:trace contextRef="#ctx0" brushRef="#br0" timeOffset="60647.51">8276 7027 0,'0'0'0,"21"-21"16,0 0-16,-21 0 0,22 21 0,-22-21 16,0 0-16,0-1 0,0 1 15,-22 21 1,1 0-16,0 0 0,-21 21 16,21 1-16,-1-1 15,1 0-15,0 0 0,-21 21 0,21 1 16,-1-1-16,-20 0 0,21 1 15,0 20-15,0-20 0,-1-1 0,22 0 16,0 1-16,0-1 0,0-21 0,0 21 16,0-20-16,22-1 0,20 0 15,-21 0-15,21-21 0,1 0 0,-1 0 16,0 0-16,1 0 0,-1 0 0,0 0 16,22 0-16,-22-21 0,1 0 15,-1 0-15,0-1 0,1-20 16,-1 0-16,0-1 0,-21 1 15,22-21-15,-22-1 0,0 22 0,0-22 16,0 1-16,1-1 0,-22 1 0,0-1 16,21 1-16,-21-1 0,0 1 15,21 20-15,-21 1 0,0 0 0,0-1 16,0 22-16,0 0 0,0 0 16,0 0-16,0 42 15,-21 0-15,21 0 16,-21 22-16,-1-1 0,22 21 15,-21-20-15,0 20 0,0-20 0,21 20 16,-21 1-16,0-1 16,21-21-16,0 22 0,0-1 0,0 1 15,0-22-15,0 22 0,0-22 0,0 0 16,0 1-16,0-22 0,21 0 16,0 21-16,0-42 0,0 22 0,0-1 15,1-21-15,20 0 0,-21 0 0,21 0 16,-20 0-16,20-21 0,-21-1 15,21 1-15,-20 0 0,20 0 0,-21 0 16,0-22-16,0 22 0,1-21 16,-1 21-16,0 0 0,0-22 0,-21 22 15,0 0-15,0 0 16,0 42 15,-21 0-31,21 0 0,-21 0 0,21 1 16,0 20-16,0-21 0,0 0 15,0 0-15,0 1 0,0-1 0,0 0 16,0 0-16,0 0 0,0 0 16,21-21-1,0 0-15,0 0 0,0-21 16,1 21-16,-22-21 0,0 0 0,21 0 16</inkml:trace>
  <inkml:trace contextRef="#ctx0" brushRef="#br0" timeOffset="60984.32">9504 6795 0,'0'0'0,"0"-22"0,-21 22 15,-1 0-15,1 0 16,0 0-16,21 22 0,0-1 16,0 0-16,0 0 15,0 0 1,21-21-16,0 0 0,1 0 15,-1 0-15,0 0 16,0-21-16,0 21 0,-21-21 16,21 0-16,-21 0 0,0-1 15,0 1-15,-21 0 16,0 0-16,0 21 16,0 0-16,0 0 0,-1 0 0,1 0 15,0 21-15,21 0 0,-21-21 16,21 21-16,-21 1 0,21-1 0,0 0 15,0 0-15,0 0 0,0 0 0,0 1 16,0-1-16,0 0 16,21-21-16,0 21 0,0 0 0</inkml:trace>
  <inkml:trace contextRef="#ctx0" brushRef="#br0" timeOffset="62063.51">10245 6922 0,'0'0'0,"0"-22"0,0 1 15,-22 21-15,1 0 0,0 0 0,0 0 16,0 0-16,0 0 0,-22 0 16,22 0-16,-21 21 0,21 1 15,-22-1-15,22 0 0,0 0 0,0 21 16,0 1-16,-1-1 0,1 0 15,21 1-15,-21-1 0,21 0 0,0 1 16,0-22-16,0 21 0,0 1 0,21-22 16,0 0-16,1 0 0,-1 0 15,21 0-15,-21 1 0,22-22 0,-1 0 16,-21 0-16,21 0 0,1 0 0,-22 0 16,21 0-16,1 0 0,-1-22 15,-21 1-15,21 0 0,-20-21 0,20-1 16,-21 1-16,21 0 0,-20-22 15,-1 1-15,21-1 0,-21 1 16,22-1-16,-22 1 0,0-22 0,21 22 16,-21-1-16,1-21 0,-1 43 15,-21-21-15,0-1 0,21 22 0,-21 21 16,0-22-16,0 22 0,0 0 0,0 0 16,-21 21-1,21 21-15,-21 0 16,-1 0-16,1 22 0,0-1 15,21 0-15,-21 22 0,0-22 0,0 22 16,-1-22-16,22 21 0,-21 1 0,0-22 16,0 22-16,21-22 0,-21 22 15,21-22-15,-21 0 0,21 1 16,-22-1-16,22 0 0,0 1 0,0-22 16,0 21-16,0-21 0,-21 0 15,21 1-15,0-44 31,0 1-31,0 0 16,0 0-16,21 0 0,1-22 0,-22 22 16,21-21-16,0 21 0,0-22 15,21 22-15,-20-21 0,20 21 0,-21 0 16,21-1-16,43-20 16,-64 21-16,22 0 0,-1 21 0,-21 0 15,0 0-15,0 0 0,1 0 16,-1 0-16,-21 21 15,0 0-15,-21 0 16,-1 0-16,1-21 0,-21 22 0,21-22 16,-22 21-16,22 0 0,-21-21 0,0 0 15,20 21-15,-20-21 0,21 0 16,0 0-16,-22 0 0,22 0 16,0 0-16,0-21 0,21 0 15,0 0-15,0-1 16,0 44 15,0-1-15,0 0-16,0 0 0,0 0 0,0 22 15,0-1-15,0-21 0,0 21 0,0 1 16,0-22-16,0 21 0,0 1 16,0-22-16,0 0 0,21 0 0,0 0 15,22 0-15,-22 1 0,0-22 0,21 0 16,-21 0-16,22 0 0,-1 0 15,0 0-15,1 0 0,-1-22 0,22 22 16,-22-21-16,0 0 0,1 0 16,-1 0-16,-21 0 0,21-1 15,-20-20-15,-1 21 0,0 0 0,0-22 0,0 22 16,-21 0-16,21 0 0,-21 0 16,0 0-16,-21 21 31,0 0-31,-21 0 0</inkml:trace>
  <inkml:trace contextRef="#ctx0" brushRef="#br0" timeOffset="63163.88">1397 9165 0,'0'0'0,"0"-21"16,0-42 0,0 41-16,0 1 0,0 0 15,0 0-15,-21 0 0,21 0 0,0 42 31,0 0-15,0 0-16,-21 21 0,-1 1 0,1-1 16,0 22-16,-21-22 0,21 21 15,-22-20-15,1-1 0,21 0 0,-22 22 16,22-43-16,-21 21 0,21 1 16,0-22-16,-1 0 0,22-42 46,0 0-46,0 0 0,22 21 16,20-43-16,0 22 0,-21 21 16,1 0-16,20-21 0,0 21 15,-21 0-15,22 0 0,-1 0 0,22 0 16,-22 0-16,0 0 0,1 0 16,-1 0-16,21-21 0,-20 21 0,-22 0 15,21 0-15,1-21 0,-22 21 16,0-22-16,0 1 0,0 21 0,0-21 15,-21 0-15,0 0 0,0 0 16,0-1-16,0 1 0,0 0 0,0 0 16,-21-21-16,21 20 0,-21 1 15,0 0-15,0 42 16,21 0 0,-21 1-16,21-1 0,0 21 15,0-21-15,-22 22 0,1-1 0,0 0 16,21 1-16,-21-1 0,0 0 15,0 1-15,-1-1 0,1 0 0,0 1 16,21-22-16,-21 21 0,21-21 16,0 0-16,0 1 0,0-1 0,21-21 31,0-21-15,0-1-1,1 1-15</inkml:trace>
  <inkml:trace contextRef="#ctx0" brushRef="#br0" timeOffset="63447.73">2286 9462 0,'0'0'16,"21"21"-1,0-21 1,0 0-16,1 0 0,-1-21 15,-21-1-15,21 22 16,-21-21-16,0 0 0,0 0 16,-21 21-16,0 0 15,-1 0-15,1 0 0,0 0 0,0 0 16,0 0-16,0 0 16,-1 21-16,22 0 15,0 0-15,0 1 31</inkml:trace>
  <inkml:trace contextRef="#ctx0" brushRef="#br0" timeOffset="63927.45">3217 9081 0,'0'0'0,"0"-22"0,-21-20 0,21 21 16,0-21-16,0 20 0,0-20 0,0 0 16,0 21-16,0-22 0,0 22 15,0 0-15,0 0 0,0 0 0,0 42 32,0 0-32,0 21 15,0 1-15,0 20 0,-21-21 16,21 22-16,-21-1 0,21 1 0,0-1 15,-21 1-15,21-22 0,-22 22 16,1-22-16,21 0 0,-21 1 16,21-1-16,0-21 0,0 0 0,0 1 15,0-1-15,0 0 0,0-42 32,0 0-17,0-1-15,0 1 0,0 0 0,0 0 16</inkml:trace>
  <inkml:trace contextRef="#ctx0" brushRef="#br0" timeOffset="64343.21">2942 9017 0,'0'0'0,"-21"0"0,0-21 0,21 0 16,0 0-16,-21-1 0,21 1 0,0 0 15,0 0-15,0-21 0,0 20 16,0 1-16,21 0 0,0 0 0,0-21 15,21 20-15,-20 22 0,20-21 16,0 0-16,1 21 0,20-21 0,1 21 16,-1 0-16,22 0 0,-22 0 15,22 0-15,0 21 0,-22 0 0,22 22 16,-22-1-16,1 0 0,-22 1 16,0-1-16,-20 21 0,-1 1 15,0-22-15,-21 22 0,0-22 0,-21 22 16,0-22-16,-1 21 0,-41-20 15,21-1-15,-22 0 0,22 1 0,-22-1 16,1 0-16,-1-20 0,1-1 0,-1 0 16,22 0-16,0 0 0,-22 0 15,43-21-15,-21 0 0,20 0 0,-20 0 16,21 0-16,0 0 0,21-21 16,-21 0-16,21 0 15,0 0-15,0 0 16,0-1-16,21 22 0,0-21 15,0 0-15,0 21 0,0-21 0,1 0 16,20 21-16,-21-21 0</inkml:trace>
  <inkml:trace contextRef="#ctx0" brushRef="#br0" timeOffset="64815.94">4149 9292 0,'0'-84'31,"0"62"-31,0 1 0,0 0 16,0 0-16,21 21 16,0-21-16,0 21 0,0 0 0,22 0 15,-22 0-15,21 0 0,0 0 0,1 0 16,-22 0-16,21 21 0,1 0 15,-22 0-15,0 22 0,0-22 0,-21 0 16,0 21-16,0-21 0,0 1 16,0 20-16,0-21 0,-21 21 0,0-20 15,0-1-15,-1 0 0,1 0 0,0 0 16,21 0-16,-21-21 16,21-21-1,0 0-15,0 0 16,0-21-16,21 20 15,0 1-15,0-21 0,1 0 0,-1 20 16,0-20-16,0 0 0,0-1 16,0 1-16,1 0 0,20-1 0,-21 22 15,0 0-15,0 0 0,1 0 0,-1 0 16,0 21-16,0 0 0,0 0 16,-21 21-16,21-21 15,-21 21-15,0 0 0,0 0 16,0 0-16,22 1 0</inkml:trace>
  <inkml:trace contextRef="#ctx0" brushRef="#br0" timeOffset="66095.62">5588 9377 0,'21'0'0,"-42"0"0,63 0 16,-42-21-16,0 0 15,0-1-15,0 1 0,0 0 0,0 0 16,0 0-16,0 0 0,0-22 16,0 22-16,-21 0 0,0-21 0,0 20 15,0 1-15,-1 0 0,1 21 16,0-21-16,-21 21 0,21 0 16,-1 0-16,-20 0 0,21 21 0,0-21 15,-22 21-15,22 22 0,-21-22 0,21 0 16,0 21-16,-22-21 0,22 22 15,-21-1-15,21 0 0,-1-20 0,1 20 16,0 0-16,21-21 0,0 22 0,0-22 16,0 0-16,0 0 0,0 0 15,0 1-15,21-1 0,22-21 0,-22 0 16,0 0-16,21 0 0,-21 0 16,22 0-16,-1 0 0,-21-21 0,22-1 15,-1 1-15,0-21 0,1 21 16,-22 0-16,21-1 0,0-20 15,-20 21-15,-1-21 0,0-1 0,0 22 16,0-21-16,0 21 0,-21-1 0,0-20 16,0 21-16,0 0 15,-21 42 1,21 0 0,-21 0-16,0 0 0,21 22 15,0-22-15,-21 0 0,21 21 0,0-20 16,0-1-16,0 21 0,0-21 0,0 0 15,0 1-15,21-1 0,0 0 16,0 0-16,0-21 0,22 21 16,-1-21-16,0 0 0,1 0 0,20 0 15,-20 0-15,20 0 0,-21-21 16,22 21-16,-22-21 0,22 0 0,-1 0 16,-20-1-16,-1 1 0,21 0 0,-20 0 15,-1 0-15,-21-22 0,0 22 16,1-21-16,-1 21 0,-21-22 0,0 22 15,0 0-15,0 0 0,-21 0 16,-22 0-16,22-1 0,-21 1 0,21 21 16,-22 0-16,1 0 0,0 0 0,-1 0 15,1 0-15,21 21 16,-22 1-16,1-1 0,0 0 0,21 0 16,-1 21-16,1-20 0,0-1 0,21 0 15,0 21-15,0-21 0,0 1 16,0-1-16,21-21 0,0 21 0,22 0 15,-22-21-15,21 0 0,1 0 0,-1 0 16,0 0-16,1 0 0,-1 0 16,0-21-16,1 0 0,-1 21 0,-21-21 15,21-1-15,-20 1 0,-1 0 0,0 0 16,-21 0-16,0 0 16,0-1-16,0 1 15,0 0-15,0 42 47,-21 0-47,21 1 0,0-1 0,0 0 16,0 21-16,-21-21 0,21 22 15,-22-1-15,1 22 0,21-1 0,0-21 16,-21 43-16,21-21 0,-21-1 0,21 1 16,0 20-16,-21-20 0,21 20 15,0 1-15,0 0 0,0-1 0,0 1 16,0 0-16,0-1 0,0 1 0,0 0 15,0-1-15,0 1 0,0 0 16,-21-1-16,21 1 0,-22 0 16,22-22-16,-21 22 0,0-22 0,0 1 15,-21-22-15,20 22 0,1-22 16,-21-21-16,21 22 0,-22-22 0,22-21 0,-21 0 16,21 0-16,-22 0 0,1-21 15,21-1-15,0-20 0,-22 0 0,22-1 16,0-20-16,0-1 0,0 1 15,0-22-15,21 1 0,0-1 0,0-21 16,0 0-16,0 0 0,0 1 0,21-1 16,0-21-16,0 21 0,0 0 0,22 21 15,-22-20-15,21-1 0,0 21 16,1 0-16,-1 1 0,0 20 16,1 1-16,-22-1 0,21 1 0,1 20 15,-22 1-15,0 21 0,21-21 0,-21 20 16,-21 1-16,22 0 0,-1 0 15,-21 0-15,0 0 16,0-1-16</inkml:trace>
  <inkml:trace contextRef="#ctx0" brushRef="#br0" timeOffset="67639.77">7302 9229 0,'0'-21'15,"22"21"1,-22-22-16,0 1 0,0 0 15,0 0-15,0 0 16,0 0-16,0-1 0,0 1 0,0 0 16,0 0-16,0 0 0,-43-22 15,22 43-15,0 0 0,0 0 16,0 0-16,-22 0 0,-20 22 16,20-1-16,-62 21 15,62 0-15,1-20 0,0 20 0,-1 0 16,1 1-16,0-1 0,-22 64 15,64-64-15,0-21 16,0 0-16,0 1 0,42-1 16,-20 0-16,20 0 0,-21-21 0,21 0 0,1 0 15,20 0-15,-20-21 16,-1 21-16,0-21 0,22 0 0,-22-1 16,-21 1-16,22 0 0,-1-21 0,-21 21 15,21-1-15,-20-20 0,-1 0 16,-21 21-16,21-22 0,-21 1 0,0 21 15,0-22-15,0 22 0,0 0 0,0 0 16,0 42 0,-21 21-1,21-20-15,-21-1 0,21 21 16,0-21-16,0 22 0,0-22 16,0 0-16,0 21 0,0-21 15,0 1-15,21-1 0,0 0 0,0 0 16,0-21-16,0 21 0,1-21 15,20 0-15,-21 0 0,21 0 0,-20 0 16,20 0-16,0 0 0,-21-21 0,22 0 16,-1 21-16,0-21 0,-20 0 15,20-1-15,-21-20 0,21 21 0,-20-21 16,-22 20-16,21-20 0,-21 21 16,0-21-16,0 20 0,0 1 0,0 0 15,0 0-15,-21 21 16,-1 0-16,1 21 15,0 0-15,0 0 0,21 1 16,-21-1-16,0 21 0,21-21 0,0 22 16,-22-22-16,1 21 0,21-21 0,-21 0 15,21 22-15,0-22 0,0 0 16,0 0-16,21-21 31,0-21-15,1 0-16,-1 0 0,0 0 15,0-22-15,0 22 0,0 0 0,1-21 16,20 20-16,-21-20 0,0 21 16,22-21-16,-22 20 0,21 1 15,-21 0-15,0 21 0,1 0 0,-1 0 16,0 0 0,-21 21-16,0 0 0,0 1 0,0-1 15,21 0-15,-21 0 0,0 0 0,21 22 16,-21-22-16,0 0 0,21 0 15,1 21-15,-1-20 0,0-1 0,0-21 16,21 21-16,1 0 0,-1 0 0,0-21 16,1 0-16,-1 0 0,22 0 15,-22 0-15,0 0 0,22 0 0,-22 0 16,22 0-16,-22-21 0,0 21 0,-21-21 16,22 0-16,-22 0 15,0-1-15,0-20 0,-21 21 0,0-21 16,0-1-16,0 22 0,0-21 0,0-1 15,0 22-15,0-21 0,-21 21 16,-21 0-16,21-1 0,-1 22 0,-20 0 16,21 0-16,-21 0 0,20 0 0,-20 0 15,21 22-15,-21-1 0,20 21 16,-20-21-16,21 22 0,0-22 0,0 21 16,-1-21-16,22 22 0,0-22 0,0 0 15,0 0-15,0 0 0,0 0 16,0 1-16,22-1 0,-1 0 0,0-21 15,21 0-15,-21 21 0,1-21 16,-1 0-16,21 0 0,-21 0 16,0 0-16,1-21 0,20 0 0,-21 0 15,0-1-15,0 1 0,1 0 0,-1-21 16,-21-1-16,21 1 0,0 0 16,0-22-16,-21 1 0,21-1 0,1 1 15,-22-1-15,21 1 0,0 20 0,-21-20 16,21 21-16,-21-1 0,0 1 15,21 0-15,-21 20 0,0 1 0,0 0 16,0 42 0,0 0-16,0 1 0,0 20 15,0 0-15,-21 22 0,0-22 16,21 22-16,-21-1 0,21 22 0,0-22 16,-21 1-16,21-22 0,0 22 15,0-22-15,0 21 0,0-20 0,0-1 16,0-21-16,21 22 0,0-22 0,0 0 15,0 0-15,0-21 0,1 21 16,-1-21-16,21 0 0,0 0 0,-20 0 16,20 0-16,-21-21 0,21 0 0,-20 21 15,-1-21-15,0-22 0,0 22 16,0 0-16,-21-21 0</inkml:trace>
  <inkml:trace contextRef="#ctx0" brushRef="#br0" timeOffset="69656.44">10604 8594 0,'0'-21'0,"0"42"0,0-64 0,0 22 15,0 0-15,0 0 0,0 0 16,0 0-16,0-1 0,-21 22 16,0 0-1,0 22 1,0-1-16,0 21 0,-1-21 0,1 22 15,0-1-15,0 21 0,0-20 16,-22 20-16,22-20 0,-21 20 16,21-21-16,-22 22 0,1-22 0,0 1 15,21-1-15,-22 0 0,1 1 16,21-22-16,0 0 0,-1 0 0,1 0 16,21-42 15,21 21-31,1-21 0,-1-21 15,0 20-15,-21 1 0,21-21 0,21 0 16,-20-1-16,-1 1 0,0 0 16,0-1-16,0 22 0,0-21 0,1 21 15,-22-1-15,21 1 0,0 21 16,-21 21 0,0 1-16,0-1 0,0 0 15,0 21-15,0-21 0,0 22 0,0-22 16,0 21-16,0 1 0,0-22 15,0 21-15,0-21 0,21 22 0,0-22 16,0 0-16,-21 0 0,22 0 0,-1 0 16,0-21-16,0 22 0,21-22 15,-20 0-15,20 0 0,-21 0 0,21 0 16,1 0-16,-1 0 0,0-22 0,1 22 16,-1-21-16,0 0 0,1-21 15,-1 21-15,-21-22 0,22 22 0,-22-21 16,0-22-16,0 22 0,0-22 0,0 1 15,-21-1-15,0 1 16,0-1-16,0 1 0,0 21 0,0-22 16,0 22-16,-21-1 0,0 1 0,0 0 15,-21-1-15,20 22 0,-20-21 16,21 21-16,-21 21 0,20-21 0,-20 21 16,21 0-16,-21 0 0,-1 0 15,22 21-15,-21 0 0,21 0 0,-1 21 16,-20-20-16,21 20 0,0 0 0,0 1 15,21 20-15,-22-21 0,22 1 16,-21 20-16,21-20 0,0 20 0,0-21 16,0 1-16,0 20 0,0-20 0,0-22 15,0 21-15,0 0 16,21-20-16,1-1 0,-1 21 0,21-21 16,-21-21-16,22 21 0,-1 1 0,0-22 15,1 0-15,20 0 0,-21 0 16,22 0-16,-22 0 0,22-22 0,-1 1 15,1 0-15,-1 0 0,1 0 0,-22 0 16,22-1-16,-22-20 0,0 21 16,1-21-16,-22-1 0,0 1 0,0 21 15,-21-22-15,0 22 0,0-21 16,0 21-16,0 0 16,-21-1-16,0 22 0,0 0 0,-1 0 0,-20 0 15,21 0-15,0 0 0,21 22 16,0-1-16,-21 0 0,21 0 15,0 0-15,0 22 0,0-22 0,0 21 16,0-21-16,21 22 0,-21-22 0,0 21 16,0-21-16,21 0 0,-21 22 15,0-22-15,21 0 0,-21 0 0,0 0 16,0 1-16,0-1 0,21 0 0,-21 0 16,21-21-16,1 21 15,-1-21-15,0 0 0,0 0 16,0 0-16,22 0 0,-22 0 0,0 0 15,0-21-15,0 0 0,22 21 0,-22-21 16,0 0-16,0-1 16,21 1-16,-20 0 0,-1 0 0,21-21 15,-21-1-15,0 22 0,1-21 0,-1 21 16,0-22-16,0 22 0,-21-21 16,0 21-16,21-1 0,-21 1 15,21 21-15,-42 0 16,0 21-1,0 1-15,21-1 0,-21 0 16,0 0-16,-1 0 0,1 22 16,21-22-16,-21 21 0,0-21 0,21 22 0,-21-22 15,21 0-15,0 0 0,0 0 16,0 0-16,0 1 0,0-1 16,0 0-16,21-21 0,0 0 15,0 0-15,0 0 0,1 0 0,20 0 16,-21 0-16,21 0 0,-20 0 15,20-21-15,-21 0 0,21 21 0,-20-22 16,-1 1-16,21-21 0,-21 21 0,0 0 16,-21-22-16,0 1 0,0 21 15,0-22-15,0 1 0,0 21 0,0-21 16,-21 20-16,0 1 0,0 0 16,0 0-16,-22 0 0,22 21 15,0 0-15,-21 0 0,21 0 0,-1 0 0,1 0 16,21 21-1,0 0-15,21 0 16,1-21-16,20 0 0,-21 21 16,0-21-16,22 0 0,-1 0 0,-21 0 15,21 0-15,1 0 0,-1 0 16,0 0-16,1 0 0,-1 0 0,-21 0 16,22-21-16,-22 21 0,21-21 15,-21 21-15,0-21 0,-21 0 16,0 42 31,-21-21-47,0 21 0,21 0 15,0 22-15,-21-22 0,0 0 16,0 21-16,21 1 0,-22-1 0,1 0 16,21 1-16,-21-1 0,21 0 0,0 1 15,-21-1-15,0 21 0,21-20 16,-21 20-16,21 1 0,0-22 0,-22 43 15,22-22-15,-21 1 0,21-1 0,0 1 16,0-1-16,0 1 0,0-22 0,0 22 16,0-1-16,0-21 0,0 22 15,0-22-15,0 22 0,0-22 16,0 0-16,0 1 0,0-1 0,0 0 16,0 1-16,0-22 0,0 21 0,0-21 15,0 1-15,0-1 0,0 0 16,0-42 15,21 0-31,1-1 16,-22 1-16,21-21 0,0 21 15,-21-22-15,21 1 0,0 0 0,-21-22 16,21 22-16,1-22 0,-1 1 16,-21-1-16,21-20 0,0 20 0</inkml:trace>
  <inkml:trace contextRef="#ctx0" brushRef="#br0" timeOffset="70039.22">12700 9059 0,'0'0'0,"-21"-21"16,21 0-16,0-21 0,0-43 16,0 64-16,0 0 15,21 0-15,0-1 0,0 1 16,22 0-16,-22 0 15,21 21-15,0-21 0,1 21 0,-1 0 16,0-21-16,1 21 0,-1 0 0,0 0 16,-20 0-16,20 21 0,-21-21 15,-21 21-15,0 64 16,0-64-16,-21 21 16,0-21-16,0 22 0,-22-22 0,1 21 0,0-21 15,-1 0-15,1 1 0,-43 20 16,43-42-16,21 21 0,-22 0 15,22-21-15,21 21 16,-21-21-16,0 0 0,42 0 78</inkml:trace>
  <inkml:trace contextRef="#ctx0" brushRef="#br0" timeOffset="70241.11">13525 9313 0,'-21'0'31,"0"0"-15</inkml:trace>
  <inkml:trace contextRef="#ctx0" brushRef="#br0" timeOffset="71833.64">974 10901 0,'-22'0'0,"44"0"0,-65 0 15,22 0-15,0 0 16,0 0 0,21-21-1,21 21 1,0 0-1,21 0-15,-20 0 0,20-21 0,0 21 16,22 0-16,-22 0 0,22 0 16,-1-22-16,-21 22 0,1 0 0,-1 0 15,0 0-15,1 0 0,-22 0 16,-42 0 15,0 0-31,-22 22 0,1-22 0,21 0 16,-22 0-16,1 0 0,0 0 15,-1 0-15,1 0 0,0 0 16</inkml:trace>
  <inkml:trace contextRef="#ctx0" brushRef="#br0" timeOffset="72428.17">804 10880 0,'-21'21'0,"21"0"31,-21-21-31,21 21 16,0 0-16,0 1 16,0-1-16,0 0 15,-21 21-15,21-21 0,-21 1 16,21 20-16,0-21 0,0 21 0,-22-20 16,1 20-16,21-21 0,-21 0 15,21 0-15,-21 1 0,21-1 0,0 0 16,21-42 31,-21 0-47,21 21 0,-21-22 15,21 1-15,1 0 0,-1 0 16,0 21-16,0-21 0,0 0 0,0-1 16,22 1-16,-22 0 15,21 21-15,-21-21 0,22 0 0,-1 21 16,-21 0-16,22 0 0,-1 0 15,-21 0-15,21 0 0,-20 21 0,-1 0 16,0 0-16,0 0 0,0 1 16,-21-1-16,0 21 0,0-21 0,0 22 15,0-22-15,0 21 0,0-21 16,-21 22-16,0-22 0,0 21 0,0-21 16,-22 0-16,1 1 0,21-1 15,-22 0-15,1 0 0,0-21 0,21 21 16,-22-21-16,1 0 15,21 0-15,-22 0 0,1 0 0,21 0 16,-21 0-16,20 0 0,1 0 16,-21 0-16,21 0 0,0-21 0,21 0 15,-22 21-15,22-21 16,0 0-16,0-1 16,22 22-16,-1 0 15,0-21-15,-21 0 0,21 21 0,21 0 16</inkml:trace>
  <inkml:trace contextRef="#ctx0" brushRef="#br0" timeOffset="72888.22">1757 11430 0,'0'21'15,"21"-21"1,0 0-16,-21-21 15,21 0-15,0 0 16,-21 0-16,0-1 16,0 1-16,0 0 15,-21 21 1,0 0-16,0 0 16,21 21-16,-21 0 0,0 1 15,21-1-15,0 0 0,0 0 16,-22-21-16,22 21 15,0 0-15,0 1 16,22-22 0,-1 0-1,0-22-15,-21 1 16,21 0-16</inkml:trace>
  <inkml:trace contextRef="#ctx0" brushRef="#br0" timeOffset="75911.56">3535 10880 0,'0'0'0,"21"0"0,0-21 0,0 21 15,0-22-15,1 22 0,-1-21 16,-21 0-16,21 21 0,-21-21 16,0 0-16,0 0 15,0-1-15,-21 1 16,0 21-16,-1 0 0,1-21 16,0 21-16,-21 0 0,21 0 15,-22 0-15,22 0 0,-21 0 0,-1 21 16,22 0-16,-21 1 0,0-1 15,-1 0-15,1 0 0,21 0 0,0 0 16,-1 22-16,1-22 0,0 0 0,21 0 16,0 0-16,0 1 0,0-1 15,21 0-15,0 0 0,1-21 16,-1 21-16,0-21 0,21 21 16,1-21-16,-1 22 0,0-22 15,1 21-15,-1 0 0,0-21 0,22 21 16,-43 0-16,21 0 0,1 1 15,-22-1-15,0 0 0,0 0 0,0 0 16,-21 0-16,0 22 0,0-22 16,0 0-16,0 0 0,0 22 0,-21-22 15,-21 0-15,21 0 0,-22 0 0,1 0 16,0 1-16,-22-1 0,22-21 16,-1 0-16,-20 0 0,21 0 0,-1 0 15,22 0-15,-21 0 0,-1-21 16,22 21-16,-21-22 0,21 1 0,0 0 15,-1 0-15,1 0 0,21 0 0,0-1 16,0 1-16,0-21 16,0 21-16,0 0 0,0-1 0,0 1 15,0 0-15,21 21 0,1-21 0,-1 21 16,0 0-16,0-21 0,0 0 16,0 21-16,22 0 0,-22 0 15</inkml:trace>
  <inkml:trace contextRef="#ctx0" brushRef="#br0" timeOffset="76543.57">3789 11578 0,'0'21'16,"0"-42"-16,0 64 0,21-43 0,-21 21 0,21-21 15,0 0 1,0 0-16,1 0 15,-1-21-15,0-1 0,0 22 0,0-21 16,0 0-16,1-21 0,-1 21 16,0-22-16,21 1 0,-21 0 0,1-1 15,20 1-15,-21-22 0,0 1 16,0 21-16,1-22 0,-1 1 0,0-1 16,0 22-16,0-22 0,-21 22 15,21-22-15,-21 22 0,0 21 16,0-21-16,0 20 0,0 1 0,0 0 15,0 0-15,-21 21 0,0 0 0,0 0 16,21 21-16,-21 0 0,0 0 16,-1 1-16,22 20 0,0 0 0,-21 1 15,21-1-15,-21 0 0,21 1 16,-21 20-16,21-21 0,0 22 0,-21-22 16,21 22-16,-21-1 0,21-20 0,0 20 15,0-21-15,0 1 0,0-1 16,0-21-16,0 22 0,0-22 15,21 0-15,0 0 0,0-21 0,0 0 16,0 0-16,22 0 0,-22 0 16,21 0-16,-21-21 0,22 21 0,-1-21 15,-21 0-15,22-22 0,-22 22 16,21 0-16,-21-21 0,0 20 0,1 1 16,-1-21-16,-21 21 0,0 0 0,0-1 15,21 22-15,-21-21 16,0 42-1,-21 1-15,21-1 0,-21 0 16,21 0-16,0 0 0,0 0 0,0 1 16,0-1-16,-22 0 0,22 0 0,0 0 15,0-42 32,22 0-47</inkml:trace>
  <inkml:trace contextRef="#ctx0" brushRef="#br0" timeOffset="76727.46">4805 10986 0,'0'-22'16,"0"44"-16,0-65 0,-21 43 16,-1 0 15,22 21-16,22-21 1,-22 22-16</inkml:trace>
  <inkml:trace contextRef="#ctx0" brushRef="#br0" timeOffset="77336.14">5440 11367 0,'21'0'0,"-42"0"0,63 0 0,-21 0 16,-21-22-16,0 1 15,21 0-15,-21 0 0,0 0 16,0-22-16,0 22 0,0 0 0,0-21 16,-21 21-16,0-1 0,-21-20 15,-1 21-15,22 21 0,0 0 16,-21 0-16,-43 0 15,43 21-15,21 0 0,-1 0 0,-20 1 16,21 20-16,0 0 16,0 1-16,-1-1 0,1 0 0,21 43 15,0-43-15,0 1 0,0-22 16,0 21-16,0-21 0,21 0 16,1 1-16,20-22 0,-21 0 0,0 0 15,22 0-15,-22 0 0,21 0 0,0 0 16,-20 0-16,20-22 0,0 1 15,1-21-15,-1 21 0,-21-22 0,21 1 16,1 0-16,-22-1 0,0-20 0,21-1 16,-20 22-16,-1-21 15,0-1-15,0 1 0,0 20 0,0-20 16,1-1-16,-1 1 0,-21 20 0,0 1 16,0 0-16,0-1 0,0 22 15,0 0-15,0 0 0,-21 21 16,-1 0-16,1 21 15,0 0-15,0 22 0,0-22 0,0 21 16,21 22-16,-22-22 0,22 0 0,-21 22 16,21-22-16,0 22 0,0-1 15,-21-21-15,21 22 0,0-1 0,0-20 16,0-1-16,0 0 0,0 1 0,21-1 16,0-21-16,-21 22 0,22-22 15,-1 0-15,0 0 0,0 0 0,21-21 16,-20 0-16,20 0 0,-21 0 15,21 0-15,-20 0 0,20-21 16,0 21-16</inkml:trace>
  <inkml:trace contextRef="#ctx0" brushRef="#br0" timeOffset="77931.78">6731 11197 0,'0'0'0,"0"-21"0,21 0 0,-21 0 16,0 0-16,0-22 0,0 22 15,0 0-15,0 0 0,-21 21 0,0-21 16,0-1-16,-1 22 0,-20 0 0,21 0 16,0 0-16,-22 0 15,22 0-15,0 0 0,-21 22 0,21-22 16,-22 21-16,22 21 0,0-21 0,-21 22 16,20-22-16,1 21 0,0 0 15,-21 1-15,42-1 0,-21 0 0,21 1 16,-22-1-16,22 0 0,0-20 0,0 20 15,0-21-15,22 0 0,-1 0 16,0-21-16,0 22 0,21-22 0,-20 0 16,20 0-16,-21 0 0,21 0 0,1-22 15,-22 1-15,21 0 0,1 0 16,-22-21-16,21 20 0,-21-20 0,22-21 16,-22-1-16,21 22 0,-21-22 15,22 1-15,-22-1 0,0-20 0,0 20 16,0 1-16,0-1 0,1 1 15,-22-1-15,21 1 0,-21 20 0,0 1 16,0 0-16,0 20 0,0 1 16,0 0-16,0 0 0,-21 21 15,-1 0-15,1 0 0,0 21 16,21 21-16,0-20 0,0 20 16,-21 21-16,21-20 0,0 20 0,0-20 15,0 20-15,0 1 0,0-1 0,-21-21 16,21 22-16,0-1 0,0-20 15,0 20-15,0-20 0,0-1 16,0 0-16,0 1 0,0-22 0,0 21 16,21-21-16,0 0 0,0 1 15,0-22-15,1 0 0,-1 21 0,0-21 16,0 0-16,0 0 0,0 0 0,1 0 16,20-21-16,-21-1 0,0 22 15,0-21-15,22 0 0,-22 0 0,0-21 16,0 20-16</inkml:trace>
  <inkml:trace contextRef="#ctx0" brushRef="#br0" timeOffset="78683.61">7429 11134 0,'-21'21'32,"21"0"-32,0 0 15,21-21 1,1 0-1,-1 0-15,0 0 0,0-21 16,0 0-16,0 0 0,1 21 16,-1-21-16,-21-1 0,0 1 0,0 0 15,0 0-15,0 0 0,-21 21 16,21-21-16,-22 21 0,1 0 16,-21 0-16,21 0 15,0 0-15,-1 21 0,1-21 0,0 21 16,0 0-16,0 21 0,0-20 0,21-1 15,-22 21-15,22-21 0,0 22 16,0-22-16,0 0 0,0 21 0,0-21 16,0 1-16,0-1 0,22 0 0,-1 0 15,0-21-15,0 21 0,0-21 16,0 0-16,22 0 0,-22 0 0,21 0 16,-21 0-16,22 0 0,-22 0 0,21 0 15,-21 0-15,22 0 0,-22-21 16,21 0-16,-21 0 0,1 0 15,-1-1-15,0-20 0,0 21 0,-21-21 16,0 20-16,0-20 0,0 0 16,21 21-16,-21-1 0,21-20 0,-21 21 15,0 0-15,22 21 0,-1-21 0,0-1 16,0 22-16,0 0 16,0 0-16,1 0 0,-1 0 0,21 0 15,-21 0-15,22 0 0,-1 0 0,-21 22 16,21-1-16,-20 0 0,-1 0 15,0 0-15,-21 0 0,0 22 0,0-22 16,0 0-16,0 21 0,0 22 16,0-43-16,0 0 0,-21 0 15,0 1-15,-1-1 0,1 0 16,0 0-16,0-21 0,21 21 16,0-42-1,0 0 1,0 0-16,21 0 0,0-22 0,0 22 15,1-21-15,-1 21 0,-21-22 0,21 1 16,0 0-16,0-1 0,0 22 16,1-21-16,-1 21 0,0-1 0,0 1 15,0 21-15,-21-21 0,21 21 16,1 0 0,-1 0-1,0 21 1,0-21-16</inkml:trace>
  <inkml:trace contextRef="#ctx0" brushRef="#br0" timeOffset="79148.14">9377 11155 0,'0'-21'0,"21"-43"31,-21 43-31,0 0 15,0 0-15,0 0 0,-21-1 16,0 22-16,-22 0 16,22 0-16,-21 0 0,21 0 15,-22 0-15,1 0 0,0 22 0,-1-1 16,22 0-16,-21 0 0,21 0 0,-22-21 16,22 21-16,0 1 0,21-1 15,0 0-15,0 21 16,21-21-16,0-21 0,22 22 0,-22-1 0,21-21 15,0 21-15,1 0 0,-1-21 16,-21 21-16,22 0 0,-1-21 0,-21 22 16,21-1-16,-20-21 0,-1 21 15,0-21-15,-21 21 0,0 0 16,0 0 0,-21-21-16,0 0 0,-22 0 0,22 0 15,-21 0-15,-1 0 0,1 0 0,-21 0 16,20 0-16,1 0 0,21 0 15,-22 0-15,22 0 0,-21 0 0,21 0 16,0 0-16,-1 0 0,1 0 0,21-21 16,0 0 15,21 21-31,1 0 16</inkml:trace>
  <inkml:trace contextRef="#ctx0" brushRef="#br0" timeOffset="79291.87">9461 11642 0,'0'0'0,"-21"21"16,0-21-16,0 0 16,0 0-16,21-21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3:04:55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10012 10732 0,'0'-22'15,"0"1"1,0 0-16,-21 21 0,21-21 15,-22 21 17,22 21-32,0 0 0,0 0 0,0 1 15,0-1-15,0 21 0,0 0 0,0 1 16,0-1-16,0 0 0,0 22 16,-21-22-16,21 85 15,0-63-15,-21-1 0,21 1 0,-21-22 0,21 0 16,0 1-16,0-1 0,0 0 15,0-20-15,0-1 0,0 0 0,0 0 16,21-21 15,-21-21-31,0 0 0,0 0 16,0-1-16</inkml:trace>
  <inkml:trace contextRef="#ctx0" brushRef="#br0" timeOffset="1475.15">10033 10753 0,'-21'0'0,"21"-43"32,21 43-17,0-21-15,0 21 16,0 0-16,1 0 0,-1 0 15,0 0-15,21 0 0,-21 0 16,1 0-16,20 0 0,-21 0 0,21 0 16,1 0-16,-1 0 0,0 0 0,22 0 15,-1 0-15,1 0 0,21 0 16,-1 0-16,1 0 0,0 0 0,20-21 16,-20 21-16,21 0 0,-21 0 0,20-21 15,1 21-15,0 0 0,0-21 16,0 21-16,21 0 0,-21-21 15,21 21-15,-22 0 0,22-22 0,22 1 16,-1 21-16,148-21 16,-127 0-16,-20 21 0,20-21 0,21 21 15,-20-21-15,-1-1 0,22 22 0,-22-21 16,21 21-16,1-21 0,-1 21 0,1-21 16,-1 21-16,1 0 0,-1-21 15,1 0-15,-22 21 0,22 0 0,-1 0 16,-20-22-16,20 22 0,-21 0 0,1 0 15,-1 0-15,0 0 0,1-21 16,-1 21-16,22 0 0,-22 0 0,0 0 16,1-21-16,-1 21 0,0 0 15,1 0-15,-1-21 0,0 21 0,1-21 16,-22 21-16,21 0 0,-21 0 16,22-21-16,-22 21 0,0 0 0,-21 0 15,21-22-15,-21 22 0,0 0 0,-21 0 16,21 0-16,-21-21 0,21 21 15,-21 0-15,-22 0 0,22 0 0,-21-21 16,-1 21-16,-20 0 0,21 0 0,-22 0 16,1 0-16,-1 0 0,1 0 15,-22 0-15,21 0 0,86 0 32,-128 0-32,0 0 0,0 0 15,0 0-15,0 0 16,1 0-16,-22 21 0,0 0 15,0 1-15,0-1 16,0 0-16,0 0 0,0 0 16,0 0-16,0 22 0,0-22 0,0 21 15,0 1-15,-22-22 0,1 21 16,21 0-16,0 1 0,0-1 0,-21 0 16,21-20-16,-21 20 0,21 0 0,0 1 15,-21-22-15,21 21 0,0 0 0,0 1 16,0-22-16,0 21 0,0 1 15,0-1-15,-21-21 0,21 21 16,0-20-16,-22-1 0,22 21 0,0-21 0,0 0 16,0 1-16,0-1 15,-21-21-15,21 21 0,0 0 0,-21-21 16,21 21-16,-21-21 0,0 0 16,0 0-16,-1 0 0,-20 0 15,21 0-15,-21 0 0,20 0 16,-20 0-16,0 0 0,-1 0 0,1 0 15,0 0-15,-1 0 0,-20 0 0,-1 0 16,1 0-16,-1 0 0,1-21 16,-22 21-16,1 0 0,-1 0 15,0 0-15,1 0 0,-22 0 0,21 0 16,-21 0-16,0 0 0,-21 0 0,0 0 16,0 0-16,0 0 0,-21 0 15,0 0-15,0 0 0,-21 0 0,-22 0 16,22 0-16,-22 0 0,1 0 0,-1 0 15,1 0-15,-22 0 0,22 0 16,-22 0-16,21 0 0,-20 0 0,20 0 16,1 0-16,-22 0 0,22 0 0,-22 0 15,0 0-15,22 0 0,-22 0 0,0 0 16,1 0-16,-1 0 16,0 0-16,1 0 0,-1 0 15,0 0-15,22 0 0,-22 0 0,22 0 0,-1 0 16,1 0-16,-22 0 0,22 0 0,20 0 15,-20 21-15,-1-21 0,22 0 16,-22 0-16,22 0 0,0 0 0,21 0 16,-1 0-16,1 0 0,0 21 0,-127-21 15,148 0-15,0 0 16,21 0-16,0 22 0,0-22 0,22 0 16,-1 0-16,0 0 0,22 0 0,-1 0 15,1 0-15,-1 0 0,22 0 16,0 0-16,-1 0 0,1 0 0,21 0 15,-21 0-15,20 0 0,1 0 16,0 0-16,0 0 0,0 0 0,0 0 16,-1 0-1,1 0-15,0 0 0,0 0 16,0 0-16,0 0 0,-1 0 16,1 0-16,0 0 0,0 0 15,0 0-15,0 0 16,42 0 15,0-22-31,0 22 16,0-21-16,0 0 0</inkml:trace>
  <inkml:trace contextRef="#ctx0" brushRef="#br0" timeOffset="1894.91">10329 10837 0,'-21'-21'31,"21"42"-15,0 1 0,0-1-16,0 0 0,0 0 15,0 21-15,0-20 0,0-1 0,0 21 16,0-21-16,0 22 0,0-1 16,0-21-16,21 21 0,-21-20 0,0 20 15,0-21-15,21 0 0,-21 0 0,0 1 16,0-1-16,0 0 0,0 0 15,0-42 32,0 0-31,0 0-16,0-1 0,0 1 0,0 0 16,0 0-16,0 0 0</inkml:trace>
  <inkml:trace contextRef="#ctx0" brushRef="#br0" timeOffset="2382.63">10266 10837 0,'0'0'0,"0"-21"0,0 0 31,21 21-16,0-21 1,0 21-16,22 0 0,-22-21 16,0 21-16,21 0 0,1-21 15,-22 21-15,21 0 0,0-22 0,22 22 16,-22 0-16,1-21 0,-22 21 0,21 0 16,-21 0-16,22 0 15,-22 0-15,0 21 0,-21 1 16,21-1-16,-21 0 0,0 0 15,0 0-15,0 0 0,0 1 16,0-1-16,0 0 0,0 0 0,0 0 16,0 0-16,0 1 0,0-1 0,0 21 15,0-21-15,21 0 0,-21 1 0,0-1 16,0 21-16,0-21 0,0 0 16,0 1-16,0 20 0,0-21 0,0 0 15,-21 0-15,21 1 0,-21-1 16,0 0-16,0 0 15,-1-21-15,1 0 0,0 0 16,0 0-16,0 0 0,0 0 16,-1 0-16,1 0 0,0 0 15,0-21-15,0 21 0,0-21 16,-1 0-16,1-1 0,0 1 0</inkml:trace>
  <inkml:trace contextRef="#ctx0" brushRef="#br0" timeOffset="4178.6">10393 10901 0,'0'0'0,"0"-21"16,21 21-1,0-21-15,0 21 0,0 0 0,22-22 16,-22 22-16,21-21 0,1 21 15,20 0-15,64-21 16,-21 21-16,-64 0 16,-42 21-1,-21-21-15,0 21 0,0 1 0,-22-1 16,-20 0-16,21 0 0,-22 21 16,22-20-16,-22-1 0,22 0 15,0 0-15,-1 0 0,22 0 0,0 1 16,0-1-16,0-21 0,21 21 0,0 0 15,21-21 1,0 0-16,0 0 16,21 0-16,-20 0 0,20 0 15,-21 0-15,21 0 0,-20 0 16,20 0-16,-21 0 0,21 0 0,-20-21 16,-1 21-16,0 0 0,0 0 0,0 0 15,-63 0 1,21 0-1,-22 21-15,22-21 0,-21 21 0,0 0 16,-1 1-16,22-1 0,-21 0 0,21 0 16,-1 0-16,1 0 0,0-21 15,21 22-15,-21-22 0,21 21 0,21-21 32,0 0-32,0 0 15,1 0-15,-1 0 0,21 0 0,-21 0 16,0 0-16,1 0 0,-1 0 0,0 0 15,0 0-15,0 0 0,0-21 16,1 21-16,-44-22 31,1 22-31,0 0 0,0 0 0,-21 0 16,20 0-16,1 0 0,-21-21 16,21 21-16,0 0 0,-1-21 0,1 21 15,21-21-15,-21 0 0,21 0 16,0-1-16,0 1 0,0 0 15,0 0-15,0 0 0,0 0 0,21-1 16,-21 1-16,21 0 0,1 21 0,-1-21 16,0 0-16,0 0 0,0-1 15,0 22-15,-21-21 16,0 0 0,-21 21-16,0 0 15,-21 0-15,21 0 16,-1 0-16,1 0 0,0 0 0,0 0 15,0 0-15,0 21 0,-1-21 0,22 21 16,22-21 15,-1 0-31,0 0 0,0 0 16,21-21-16,-20 21 0,-1-21 0,21 21 16,-21-21-16,22 21 0,-22 0 15,0-21-15,0 21 0,-42 0 31,0 0-15,0 0-16,-1 0 0,1 0 0,-21 0 16,21 0-16,0 0 0,-1 21 0,1-21 15,0 0-15,0 21 0,0-21 16,21 21-16,0 0 16,21-21-1,0 0-15,0 0 16,0 0-16,1 0 0,-1 0 15,21 0-15,-21 0 0,0 0 0,22 22 16,-22-22-16,0 0 0,21 0 0,-20 0 16,-22 21-16,0 0 15,0 0 1,0 0-16,-22 0 0,1 1 16,0-22-16,0 21 0,0 21 0,21-21 15,-21 0-15,-1 1 0,1-1 16,21 0-16,0 0 0,0 0 15,0 0-15,21-21 16,1 0 0,-1 0-16,0 0 0,0 0 0,0-21 15,22 0-15,-22 21 0,21-21 16,-21 0-16,22 0 0,-22-1 0,21 22 16,-21-21-16,0 0 0,1 0 0,-1 0 15,-21 0-15,-21 21 31,-1 0-31,1 0 16,0 0-16,0 0 0,0 0 16,0 0-16,-1 0 0,1 0 0,0 0 15,0 0 1,21-22 15,21 22-31,0-21 16,-21 0-16,21 21 0,1-21 15,-1 0-15,0 0 0,-21-1 16,21 1-16,-21 0 16,-21 21-1,0 0-15,-22 0 16,22 0-16,0 0 0,-21 0 0,21 0 16,-22 21-16,22 0 0,0-21 0,-21 22 15,20-1-15,1 0 0,0-21 16,21 21-16,0 0 0,-21-21 0,21 21 15,0 1-15,21-22 32,0 0-32,0 0 0,1-22 15,20 22-15,-21-21 0,0 0 16,0 21-16,1-21 0,-1 0 16,0 0-16,0 21 0,0-22 0,-21 1 15,0 0-15,0 0 0,-21 21 16,0 0-16,0 0 15,0 0-15,-1 0 0,1 0 16,0 0-16,0 0 0,0 0 0,21 21 16,-21 0-16,-1-21 0,22 21 0,-21-21 15,21 22-15,0-1 16,0 0 0,-21-21-16,21 21 0,0 0 31</inkml:trace>
  <inkml:trace contextRef="#ctx0" brushRef="#br0" timeOffset="8106.59">10245 11875 0,'0'0'0,"-22"0"16,1 0-16,0 0 15,0 0 1,0 0-16,0 0 0,-1 0 15,1 0-15,0 0 16,0 0-16,42 0 63,0 0-63,0 0 15,1 0-15,-1 0 16,0 0-16,0 0 0,0 0 15,0 0-15,1 0 0,-1 0 16,0 0-16,0 0 0,0 0 16,0 0-16,22 0 15,-22 0-15,0 0 0,0 0 0,0 0 16,1 0-16,-1 0 0,0 0 16,0 0-16,0 0 0,0 0 0,1 0 15,20 0-15,-21 0 0,0 0 16,22 0-16,-22 0 0,21 0 0,-21 0 15,22 0-15,-1 0 0,0 0 0,-21 0 16,22 0-16,-1 0 0,0 0 16,-20 0-16,20 0 0,0 0 0,1 0 15,-22 0-15,21-22 0,0 22 0,1 0 16,-1 0-16,0 0 0,-20 0 0,20 0 16,0 0-16,1 0 0,20 0 15,-21 0-15,1 0 0,-1 0 0,0 0 16,1 0-16,-1 0 0,22 0 15,-22 0-15,0 0 0,1-21 16,-1 21-16,21 0 0,-20 0 0,-1 0 16,0 0-16,1 0 0,-1 0 0,0 0 15,1 0-15,-1 0 0,0 0 0,1 0 16,-1 0-16,22 0 0,-22-21 16,0 21-16,1 0 0,20 0 0,-21 0 15,22 0-15,-22 0 0,1 0 0,20 0 16,-21 0-16,1-21 0,20 21 15,-20 0-15,-1 0 0,0 0 0,1 0 16,-1 0-16,0 0 0,1 0 0,-22 0 16,21 0-16,0-21 15,1 21-15,-22 0 0,21 0 0,1 0 16,-22 0-16,21 0 0,-21 0 0,0 0 16,22 0-16,-22 0 0,0 0 0,21 0 15,-20 0-15,-1 0 0,0 0 16,0 0-16,0 0 0,0 0 0,1 0 15,-1 0-15,0 0 0,0 0 0,0 0 16,0 0-16,1 0 0,-1 0 16,0 0-16,0 0 0,0 0 0,0 0 15,1 0-15,-1 0 0,0 0 0,0 0 16,0 0-16,22 0 0,-22 0 16,0 0-16,0 0 0,0 0 15,22 0-15,-22 0 0,0 0 0,0 0 16,0 0-16,22 0 0,-22 0 0,0 0 15,0 0-15,21 0 0,-20 0 16,-1 0-16,21 0 0,-21 0 0,43 0 16,-22 0-16,-21 0 0,22 0 15,-1 0-15,0 0 0,22 0 16,-22 0-16,22 0 0,-22 0 0,21 0 16,1 0-16,-1 0 0,1 0 0,-1 0 15,1-21-15,-1 21 0,22 0 0,-21 0 16,-1 0-16,1 0 0,20 0 15,-20 0-15,-1 0 0,1 0 16,-1 0-16,1 0 0,-1 0 0,1 0 16,-1 0-16,1 0 0,-1 0 15,22 0-15,-22 0 0,1 0 0,21 0 16,-22 0-16,22 0 0,-22 0 0,1 0 16,20 0-16,-20 0 0,-1 0 0,1 0 15,-1-22-15,1 22 0,-1 0 16,1 0-16,-1 0 0,1 0 0,-1 0 15,22 0-15,-21 0 0,-1 0 16,1 0-16,-1 0 0,1 0 0,-1 0 16,1 0-16,-22 0 0,21 0 15,1 0-15,-1 0 0,1 0 0,-1 0 16,22 0-16,-21-21 0,-1 21 0,22 0 16,-1 0-16,-20 0 0,21 0 15,-22 0-15,1 0 0,20 0 0,-20 0 16,20 0-16,-20 0 0,21 0 0,-1 0 15,1 0-15,0 0 0,-1 0 16,-20 0-16,20 0 0,1 0 0,0 0 16,-22 0-16,22 0 0,-22 0 0,1 0 15,21 0-15,-22 0 0,22 0 16,-22 0-16,1 0 0,20 0 0,-20 0 16,-1 0-16,22 0 0,-21 0 15,-1 0-15,-21 0 0,22 0 0,-1 0 16,-20 0-16,20 0 0,1 0 15,-22 0-15,22 0 0,-22 0 0,85 0 16,-85 0-16,1 0 0,20 0 16,-21 0-16,1 0 0,-1 0 15,0 0-15,1 0 0,-1 0 0,-21 0 16,0 0-16,1 0 0,-1 0 0,0 0 16,0 0-16,0 0 0,0 0 15,1 0-15,-1 0 0,0 0 16,0 0-16,0 0 0,0 0 15,1 0-15,-1 0 16,0 0-16,0 0 0,0 0 16,0 0-16,1 0 0,-1 0 0,0 0 15,0 0-15,0 0 0,0 0 16,1 0-16,-1 0 16,-21-21-1,-21 21 63,-1 0-31,1 0-31,0 0-16,0 0 15,0 0-15,21-21 0,-21 21 0,-1 0 16,22-21-16,-21 0 16,21-1-16</inkml:trace>
  <inkml:trace contextRef="#ctx0" brushRef="#br0" timeOffset="10059.77">23008 11430 0,'-21'0'31,"0"-21"1,21 42 30,0 0-62,21 0 16,0-21-16,-21 22 15,21-22-15,0 21 0,1 0 16,-1-21-16,0 21 0,21-21 0,-21 21 16,1 0-16,20-21 0,0 22 0,-21-1 15,22-21-15,-1 21 0,0 0 16,1-21-16,-1 21 0,0-21 0,1 21 15,-1-21-15,-21 22 0,22-22 0,-1 21 16,-21-21-16,0 0 0,0 21 16,1-21-16,20 0 15,-63 0 17,0 0-32,-1 0 15,1 0-15,0 0 0,0 0 0,0 0 16,0 0-16,-1 0 15,1 0-15,-21 21 0,21-21 0,0 21 16,-1-21-16,-20 0 0,21 21 0,0-21 16,-22 22-16,22-22 0,-21 21 0,21-21 15,0 21-15,-22 0 0,22-21 16,-21 21-16,-1 0 0,22 1 0,-21-22 16,21 21-16,-22 0 0,1 0 15,21 0-15,0-21 0,-22 21 0,22 1 16,0-22-16,-21 21 0,21 0 0,-1-21 15,1 21-15,0-21 16,0 21 0,42-42 31,0 21-32,0-21-15,1 0 16,-1 21-16,21-21 0,-21 21 0,0-22 15,22 1-15,-22 0 0,0 0 0,21 0 16,1 0-16,-22-1 0,21 1 16,1 0-16,-22 0 0,21 0 0,-21 0 15,22-1-15,-22 22 0,21-21 16,-21 0-16,0 21 0,1-21 0,-1 21 16,0 0-16,-21-21 0,0 0 15,21 21-15,-21-22 0,0 1 16,0 0 15,-21 21-31,0 0 0,0 0 16,-1 0-16,1 0 0,21-21 0,-21 21 15,0 0-15,0 0 0,0 0 16,-1-21-16,1 21 0,-21 0 0,21 0 16,0-21-16,-1-1 0,1 22 15,-21 0-15,21-21 0,0 21 16,-1 0-16,1-21 0,0 0 0,-21 21 15,21-21-15,-1 21 0,1 0 0,0-21 16,0 21-16,0 0 0,0 0 16,-1-22-16,1 22 15,0 0-15,21-21 16,21 21 46,0 0-62,-21 21 0,22-21 16,-1 0-16,0 22 0,0-22 16,0 21-16,0-21 0,1 21 15,-1 0-15,21-21 0,-21 21 0,22-21 16,-22 21-16,21 1 0,-21-1 0,22-21 16,-1 21-16,0 0 0,-21 0 15,22-21-15,-1 21 0,0-21 0,-20 22 16,20-22-16,-21 0 0,21 21 15,-20-21-15,-1 21 0,0-21 0,0 0 16,0 0-16,0 0 0,-42 0 47,0 0-47,0 0 16,0 0-16,0 0 0,-1 0 15,1 0-15,0 0 0,0 21 0,0-21 16,0 21-16,-22-21 0,22 0 15,-21 21-15,21-21 0,-22 22 0,1-1 16,0-21-16,20 21 0,-20 0 16,0 0-16,-1 0 0,22 1 0,-21-1 15,21-21-15,-22 21 0,22 0 16,0 0-16,0-21 0,-21 43 16,20-43-16,-20 21 15,42 0-15,0 0 31,21-21-15,0 0-16,1-21 16,-1 21-16,0-21 0,0 21 0,0-21 15,22-1-15,-1 1 0,-21 0 16,21 0-16,1 0 0,-1 0 16,0-1-16,1-20 0,-1 21 0,0 0 15,-20 0-15,20-1 0,0 1 16,-21 0-16,22 0 0,-22 21 0,0-21 15,0 0-15,0 21 0,1 0 0,-22-22 16,-22 22 47,1 0-63,21 22 0,-21-1 0,0-21 15,0 21-15,0 0 0,-1 0 0,-20-21 16,21 21-16,0 1 0,0-1 15,-22 0-15,22 0 0,0 0 16,0 0-16,0 1 0,-1-1 0,1 0 16,0-21-16,21 21 15,-21-21-15,21-21 47,0 0-31,-21 21-16,0-21 15</inkml:trace>
  <inkml:trace contextRef="#ctx0" brushRef="#br0" timeOffset="11337.54">9821 11769 0,'0'0'0,"0"21"16,-21-21-16,21 21 15,0 0 1,0 0 0,21-21-1,0 0 1,1 0-16,-1 0 16,0 0-16,0 0 0,0 0 0,22 0 15,-22 0-15,0 0 0,21 0 16,-21 0-16,22 0 0,-22 0 0,21 0 15,1 0-15,20 0 0,-21 0 16,1 0-16,-1 0 0,0 0 16,1 0-16,-1 0 0,0 0 0,1 0 15,20 0-15,-20 0 0,-1 0 0,21 0 16,-20 0-16,20 0 0,-20 0 16,20-21-16,-21 21 0,1 0 0,-1 0 15,22 0-15,-22 0 0,0 0 0,1-21 16,-22 21-16,21 0 0,0 0 15,1 0-15,-1 0 0,0 0 16,1-21-16,-1 21 0,0 0 0,22 0 16,-22 0-16,22 0 0,-22 0 0,22 0 15,-1 0-15,1-21 0,-1 21 16,-21 0-16,22 0 0,-1 0 0,1 0 16,-22 0-16,22 0 0,-1 0 0,1 0 15,-22 0-15,43 0 0,-22 0 16,1 0-16,20 0 0,1 0 15,-21 0-15,20 0 0,1-21 0,-22 21 16,22 0-16,-21 0 0,-1-22 0</inkml:trace>
  <inkml:trace contextRef="#ctx0" brushRef="#br0" timeOffset="12947.08">9779 13504 0,'-21'0'15,"42"0"-15,-63-21 0,20 21 0,1 0 0,0 0 16,0-21-16,0 21 0,0 0 16,-1 0-16,1 0 0,0 21 15,21 0-15,-21 1 0,0-1 16,21 21-16,-21-21 0,21 22 0,-22 20 15,22-21-15,-21 22 0,0-1 16,21-20-16,0 20 0,-21 1 16,0-22-16,21 22 0,0-1 0,-21-21 15,21 22-15,-22-22 0,22 1 0,-21-1 16,21 0-16,0 1 0,0-22 16,0 0-16,0 0 0,0 0 0,0 0 15,21-21-15,1 0 16,-1-21-1,-21 0-15,21-21 0,-21 21 0</inkml:trace>
  <inkml:trace contextRef="#ctx0" brushRef="#br0" timeOffset="14326.29">9546 13568 0,'0'0'0,"0"-21"0,21 0 16,-21-1-16,0 1 0,21 21 0,-21-21 16,22 0-1,-1 21-15,0 0 0,0 0 16,0 0-16,43 0 0,-43-21 16,21 21-16,64 0 15,-64 0-15,149 0 16,-128 0-16,1 0 0,21 0 15,-1 0-15,1 0 0,21 0 16,0 0-16,-1 0 0,1 0 0,0 0 16,21 0-16,-21 0 0,21 0 0,0 0 15,0 0-15,21 0 0,0 0 16,0 0-16,1 0 0,20 0 0,0 0 16,1-21-16,-1 21 0,21 0 0,1-22 15,-1 22-15,1 0 16,-1 0-16,22-21 0,-21 21 0,-1 0 15,22-21-15,-22 21 0,22 0 0,0 0 0,-22 0 16,22 0-16,-1 0 16,1 0-16,0 0 0,-1 0 0,1 0 15,0 0-15,-22 0 0,22 0 0,0 0 16,-1 0-16,1 0 0,-22 0 16,1 0-16,21 0 0,-22 0 0,1 0 15,-1 0-15,1 0 0,-22 0 0,0 0 16,1 0-16,-1 0 0,0 0 15,1 0-15,-22 0 0,0 0 0,0 0 16,-21 0-16,0 0 0,0 0 16,-21 0-16,0 0 0,-22 0 0,22 0 15,-42 0-15,20 0 0,-41 0 16,20 0-16,-20 0 0,-1 0 0,0 0 16,-21 0-16,22 0 0,-22 0 15,0 0-15,0 0 0,0 0 16,-21 21-1,0 0 1,0 1-16,0-1 0,0 0 0,0 0 16,0 0-16,0 22 0,-21-22 0,21 21 15,-21 0-15,21 1 0,0-22 16,0 21-16,-21 1 0,21-1 0,-21 0 16,21-21-16,-21 22 0,21-1 15,0-21-15,0 22 0,0-1 16,0-21-16,0 21 0,0 1 0,0-22 15,0 21-15,0-21 0,0 22 0,0-22 16,-22 0-16,22 21 0,0-20 16,-21-1-16,21 0 0,-21 0 0,0 0 15,0-21-15,21 21 0,-21 1 16,-22-22-16,22 21 0,-21-21 0,-1 0 16,1 0-16,0 21 0,-22-21 0,1 0 15,-1 0-15,1 0 0,-1 21 0,1-21 16,-22 0-16,0 0 15,1 0-15,-1 0 0,-21 0 0,0 0 0,-21 0 16,22 0-16,-22 0 0,0 0 16,0 0-16,0 0 0,-22 0 15,-20 0-15,21 21 0,-21-21 0,20 0 16,-20 0-16,-21 21 0,20-21 0,1 0 16,0 0-16,-1 22 0,-20-22 15,20 0-15,1 0 0,-21 21 0,20-21 16,1 21-16,0-21 0,-22 0 0,22 21 15,-22-21-15,22 0 0,0 21 16,-22-21-16,22 0 0,-22 0 16,22 21-16,0-21 0,-1 0 0,-20 0 15,20 22-15,1-22 0,0 0 16,-1 0-16,22 0 0,-21 0 0,0 21 16,-1-21-16,22 0 0,-21 0 0,21 0 15,-22 0-15,22 0 0,-21 21 0,21-21 16,-1 0-16,1 0 0,0 0 15,21 0-15,0 0 0,0 0 0,0 0 16,0 0-16,21 0 0,-21 0 0,21 0 16,1 0-16,-1 0 0,21 0 15,0 0-15,-84 0 0,84 0 16,1 0-16,-1 0 0,0 0 16,1 0-16,-1 0 0,22 0 15,-22 0-15,21 0 0,1 0 0,21 0 16,-22 0-16,22 0 0,-1 0 0,1 0 15,21-21-15,-21 21 0,20 0 16,1 0-16,0 0 0,0 0 0,0 0 16,21-21 15,21 21 0</inkml:trace>
  <inkml:trace contextRef="#ctx0" brushRef="#br0" timeOffset="15170.55">16108 13589 0,'0'0'0,"0"-21"15,-21 0-15,21 0 0,0-1 16,0 1-16,0 0 0,0 0 16,0 0-1,0 42 17,0 0-32,0 0 0,0 22 15,0-22-15,0 21 0,0 0 0,0 1 16,0-1-16,0 22 0,0-22 0,0 0 15,0 1-15,0 20 0,-22-21 16,22 1-16,0-22 0,0 21 0,0 1 16,0-22-16,0 21 0,0-21 0,0 0 15,0 1-15,0-1 0,0 0 16,22 0 0,-22-42-1,21 21-15,-21-21 0,21 0 0,-21-1 16</inkml:trace>
  <inkml:trace contextRef="#ctx0" brushRef="#br0" timeOffset="15639.28">16150 13568 0,'-21'-21'15,"42"42"-15,-42-63 0,21 20 0,0 1 31,21 0-31,0 21 16,22 0-16,-22 0 0,21 0 0,22-21 16,-22 21-16,0 0 0,1 0 15,20 0-15,-21 0 0,1-21 16,-1 21-16,0 0 0,43 0 0,-64 0 16,22 0-16,-22 0 0,0 0 15,0 0-15,-21 21 0,21 0 16,0 0-16,-21 0 0,0 1 15,0-1-15,0 0 0,0 0 16,0 0-16,0 0 0,0 22 0,0-22 16,0 21-16,0-21 0,0 22 15,0-22-15,0 21 0,0-21 16,0 22-16,0-22 0,0 21 0,-21-21 16,21 22-16,-21-22 0,21 0 0,0 21 15,0-20-15,-21-1 0,21 0 16,-21 0-16,0 0 0,21 22 0,-22-22 15,22 0-15,-21-21 0,0 21 0,21 0 16,-21-21-16,0 21 0,0-21 16,-1 0-16,1 0 0,0 0 0,-21 0 15,21 0-15,-22 0 0,22 0 0,-21 0 16,-1-21-16,1 0 0,21 0 16</inkml:trace>
  <inkml:trace contextRef="#ctx0" brushRef="#br0" timeOffset="16211.95">16171 13780 0,'21'0'15,"-42"0"-15,85-22 0,-43 1 0,21 21 16,1-21-16,-1 0 0,0 0 0,1 21 0,-22-21 15,21 21-15,-21 0 16,0-22-16,1 22 0,-65 22 31,22-1-31,-21 0 0,-22 0 16,1 0-16,20 0 0,-20 22 0,-1-22 16,22 0-16,0 0 0,-1 0 0,1 1 15,21-1-15,21 0 0,0 0 16,21 0-16,0-21 15,22 0-15,-1 0 0,0 0 16,1 0-16,20 0 0,1 0 0,-1 0 16,-21 0-16,22 0 0,-22 0 15,1 0-15,-1 0 0,0 0 0,-21 0 16,1 0-16,-44 21 16,1-21-16,-21 22 15,0-22-15,-1 21 0,1-21 0,-22 21 16,22 0-16,-21-21 0,20 21 15,22-21-15,0 21 0,0-21 0,42 22 16,21-22 0,1 0-16,-1 0 0,0 0 15,1 0-15,20 0 0,-21 0 16,22 0-16,-22 0 0,1 0 0,-1 0 0,0 0 16,-21 21-16,1-21 0,-22 21 15,0 0 1,-22-21-16,-20 0 15,21 21-15,0-21 0,-22 21 16,22-21-16,-21 0 0,0 22 0</inkml:trace>
  <inkml:trace contextRef="#ctx0" brushRef="#br0" timeOffset="17416.25">16129 14986 0,'-64'0'16,"22"0"0,21 0-16,-21 0 0,-43 21 15,21 0-15,-41 1 0,-1-1 16,-42 0-1,84 0-15,-21 0 0,-274 43 16,147-22 0,106-21-16,-21-21 0,0 21 15,0 1-15,0-1 0,0-21 0,0 21 16,0-21-16,-21 21 0,21-21 16,0 0-16,0 0 0,-21 21 0,21-21 15,0 0-15,0 0 0,-402 21 16,380-21-1,22 0-15,0 0 0,-21 0 16,21 22-16,0-22 0,0 0 0,21 0 16,-21 0-16,22 0 0,-1 0 0,21 0 15,-21 0-15,22 21 0,-1-21 16,0 0-16,1 0 0,-1 0 0,0 0 16,22 21-16,-22-21 0,22 0 0,-1 0 15,1 0-15,20 0 0,1 0 16,0 21-16,20-21 0,1 0 0,0 0 15,-21 0-15,21 0 0,-1 0 16,1 0-16,0 0 16,0 0-1,0 0-15,0 0 16,21-21 0,0 0-1,0 0-15,0-1 16,21 1-16,0 21 0,-21-21 15,21 0-15,0 0 0,-21 0 16,21-1-16,1 1 0,-22 0 0,21 21 16,-21-21-16,0 0 0,21 21 15,-21-21-15,21 21 0,-21-22 16,0 44 15,0-1-31,0 0 0,0 0 0,0 0 16,0 0-16,-21 1 0,0-1 15,0 21-15,-1-21 0,1 0 0,-21 22 16,21-22-16,0 0 0,-22 0 16,22 0-16,0 1 0,0-1 0,-22-21 15,22 0-15,21 21 0,-21-21 0,0 0 16,21-21 15,21 21-31,0 0 0,0 0 16,1 0-16,20 0 15,-21 0-15,21 0 0,1 0 0,-1 0 16,0 0-16,1 21 0,20-21 0,-20 21 16,-1-21-16,0 21 0,1-21 15,-1 0-15,43 21 0,-64-21 16,21 22-16,-21-22 0,22 0 0,-22 0 16,0 0-16,42 0 15,-41 0-15,20 0 0,0-22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3:10:20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720 656 0,'0'0'0,"0"-21"0,0 0 16,0 42 46,0 0-62,0 0 0,0 1 16,0-1-16,0 21 0,0-21 15,0 22-15,0-1 0,0-21 16,0 21-16,0 1 0,0-1 0,0 0 16,0-20-16,0 20 0,0-21 15,-22 0-15,22 0 0,0 1 0,0-1 16,0-42 31,0-1-47,0 1 15,0 0-15,0 0 0,0 0 16,0 0-16,0-1 0,0 1 16,0 0-16,0 0 0,0-21 0,0 20 15,22 1-15,-22-21 0,0 21 16,0-22-16,21 22 0,-21 0 0,21 0 16,-21 0-16,21 0 0,-21-1 15,0 1-15,21 0 0,0 0 0,-21 0 16,22 21-16,-1 0 15,0 0-15,0 0 16,0 0-16,0 0 16,-21 21-16,22 0 0,-1 0 15,-21 22-15,0-22 0,21 0 0,-21 21 16,21 1-16,-21-22 0,0 21 16,0-21-16,0 22 0,0-22 0,0 0 15,0 0-15,0 0 0,0 0 16,0 1-16,0-1 0,0 0 15,0-42 17,-21 0-17,21-1-15,0-20 16,0 21-16,0 0 0,0-22 0,0 1 16,0 0-16,0 21 0,21-22 15,-21 22-15,21-21 0,0 21 0,1-1 16,-1 1-16,0 0 0,21 0 15,-21 0-15,22 0 0,-43-1 0,42 22 16,0 0-16,43 0 16,-43 22-16,1-1 0,-22 0 0,-21 0 15,0 21-15,42-20 0,-42 20 16,0-21-16,0 21 0,-21 1 0,0-22 16,0 21-16,0-21 0,21 22 15,0-22-15,-22 0 0,22 0 16,-21 0-16,21 1 0,0-1 15,0-42 17,21-1-17,1 1-15</inkml:trace>
  <inkml:trace contextRef="#ctx0" brushRef="#br0" timeOffset="512.7">1841 614 0,'0'0'16,"-21"0"-16,0 21 15,0 0-15,0 0 0,0 22 16,-1-22-16,22 21 0,-21 1 0,0-1 15,21-21-15,-21 21 0,21 1 16,0-1-16,0-21 0,0 22 16,0-22-16,21 0 0,0 0 0,0 0 15,22 0-15,-22 1 0,0-22 16,0 0-16,22 0 0,-22 0 16,0 0-16,21 0 0,-21 0 0,1-22 15,20 1-15,-21 0 0,0 0 16,0 0-16,1 0 0,-1-22 0,0 22 15,-21-21-15,0-1 0,0 1 16,0 0-16,0 21 0,0-22 16,0 1-16,-21 21 0,0 0 0,-1-22 15,1 22-15,0 0 0,-21 21 16,21-21-16,-1 21 0,1 0 16,0 0-16,-21 0 0,21 0 0,-1 0 15,1 0-15,0 0 0,0 0 16,0 21-16,0 0 0,21 0 15,-22 0-15,22 1 0,-21-1 0,21 0 16,0 0-16,0 0 0,0 0 16,0 1-16,0-1 15,21 0-15,1-21 0,-1 21 0,0-21 16,0 0-16</inkml:trace>
  <inkml:trace contextRef="#ctx0" brushRef="#br0" timeOffset="915.47">2434 635 0,'-21'0'47,"0"0"-31,21 21-16,-43 106 31,43-84-31,-21-22 0,21 21 0,0 0 16,0 1-16,0 105 31,0-127-31,21 0 0,1 0 16,-1-21-16,0 0 0,0 0 15,21 0-15,-20 0 0,-1 0 16,21-21-16,-21 21 0,22-21 0,-22 0 15,0-21-15,21 20 0,-21-20 16,1 0-16,-1-1 0,-21 1 0,21 0 16,0-1-16,0 22 0,0-21 15,-21 21-15,0 0 0,0-1 0,0 1 16,22 0-16</inkml:trace>
  <inkml:trace contextRef="#ctx0" brushRef="#br0" timeOffset="996.42">2794 3556 0,'21'21'32,"0"-21"-17</inkml:trace>
  <inkml:trace contextRef="#ctx0" brushRef="#br0" timeOffset="1129.34">3302 762 0,'21'-21'16,"0"21"-16,-21-42 15</inkml:trace>
  <inkml:trace contextRef="#ctx0" brushRef="#br0" timeOffset="1448.17">3302 614 0,'-21'0'15,"0"0"-15,-1 0 16,-20 21-16,21-21 0,0 21 0,0 0 15,-1 1-15,1-22 0,0 21 16,0 0-16,21 0 0,0 0 0,0 0 16,0 1-16,0-1 15,21 0-15,0-21 16,0 21-16,1-21 0,62 42 16,-41-20-1,-22-22-15,0 21 16,0-21-16,-21 21 0,21-21 0,-21 21 15,21-21-15,-21 21 0,0 0 16,0 1-16,-21-22 0,-21 21 16,21 0-16,-22-21 0,22 21 15,-21-21-15,0 0 0,20 0 16,-20 21-16,0-21 0,21 0 0,-1 0 16,1 0-16,0 0 0,0 0 15,0-21-15,0 0 0,21 0 16,-43 0-1</inkml:trace>
  <inkml:trace contextRef="#ctx0" brushRef="#br0" timeOffset="1490.14">2942 3556 0,'0'-402'0,"0"804"0,21-1227 0,0 444 0</inkml:trace>
  <inkml:trace contextRef="#ctx0" brushRef="#br0" timeOffset="1863.93">3535 868 0,'0'0'0,"0"21"0,-64-21 0,43 0 0,42 0 31,0 0-15,1 0-16,-22 21 15,21-21-15,0 0 0,21-21 16,-21 21-16,1-21 0,-1 21 16,21-21-16,-21 21 0,0-21 0,1-1 15,-1 22-15,-21-21 0,0 0 16,21 0-16,-21 0 0,0 0 16,0-1-16,0 1 0,-21 0 15,0 21-15,-1 0 16,1 0-16,0 0 0,0 0 15,0 0-15,0 21 0,-1 0 16,1 1-16,0 20 0,0-21 0,0 0 16,0 22-16,-22-22 0</inkml:trace>
  <inkml:trace contextRef="#ctx0" brushRef="#br0" timeOffset="1960.87">3450 1101 0,'64'0'16,"-22"0"-16,-21 0 15,0 0-15,22 0 0,-1 0 0,-21 0 16,21-21-16,-20 21 0,-1-22 15,21 1-15,-21 0 0,0 0 16</inkml:trace>
  <inkml:trace contextRef="#ctx0" brushRef="#br0" timeOffset="3134.59">3535 762 0,'0'-21'0,"-21"21"63,-1 0-63,1 21 0,0 0 0,0 0 16,0 1-16,0-1 0,-1 0 15,1 21-15,21-21 0,-21 22 0,21-22 16,-21 21-16,21-21 15,0 1-15,0 20 0,0-21 0,0 0 16,0 0-16,21-21 0,0 22 16,0-22-16,22 0 0,-22 0 0,21 0 15,-21 0-15,22-22 0,-1 1 16</inkml:trace>
  <inkml:trace contextRef="#ctx0" brushRef="#br0" timeOffset="3631.3">4191 296 0,'0'0'0,"0"-21"0,-21 21 47,21 21-47,0 1 0,0-1 15,0 0-15,0 21 0,0 1 16,-21-1-16,21 0 0,0 1 0,0-1 16,0 0-16,-22 22 0,22-22 15,-21 0-15,21 1 0,-21-1 0,21 0 16,0 1-16,0-22 0,0 21 15,0-21-15,0 1 0,0-1 16,0-42 15,0-1-31,0 1 16</inkml:trace>
  <inkml:trace contextRef="#ctx0" brushRef="#br0" timeOffset="3960.7">4572 127 0,'0'0'0,"21"-21"16,-21 42-1,0 85 1,0-64-16,0 1 0,0 62 15,0-62-15,0-1 16,-21 22-16,21-22 0,0 21 0,0-20 16,-21 20-16,21-20 0,-21-1 15,21 0-15,-22 1 0,22-22 0,0 21 16,0-21-16,0 0 0,0 1 16,0-1-16,0 0 15,0-42 16,0 0-31,0-1 16</inkml:trace>
  <inkml:trace contextRef="#ctx0" brushRef="#br0" timeOffset="4191.56">4149 826 0,'-22'0'15,"44"0"-15,-22 0 32,42 0-17,-21 0-15,0-22 0,22 22 0,-1-21 16,0 0-16,1 21 0,20-21 0,-21 21 16,1 0-16,-22 0 0,21-21 15,-21 0-15,1 21 0,-1 0 0,0 0 16,-21-22-16,21 22 0</inkml:trace>
  <inkml:trace contextRef="#ctx0" brushRef="#br0" timeOffset="4631.31">4953 572 0,'-21'21'46,"0"-21"-46,21 21 0,0 0 0,-22 0 16,-41 127 0,63-126-16,-21 20 15,21 0-15,-21-21 0,21 22 16,0-22-16,0 0 0,0 0 0,0 0 16,0 1-16,0-1 15,21-21-15,0 0 0,0 21 0,0-21 16,0 0-16,1 0 0,-1 0 15,0-21-15,0 21 0,21-21 0,-20-1 16,-1 1-16,0 0 0,0 0 0,0-21 16,0 20-16,1-20 0,-22 21 15,0-21-15,0-1 0,0 22 0,0-21 16,0 21-16,0-22 0,-22 22 16,1 0-16,0 0 0,0 0 0,0 21 15,0 0-15,-22 0 0,22 0 16,0 0-16,0 0 0,0 0 0,-1 21 15,1-21 1,21 21-16,0 0 0,0 0 0,0 0 16,0 1-16,0-1 15,0 0-15</inkml:trace>
  <inkml:trace contextRef="#ctx0" brushRef="#br0" timeOffset="5100.04">5397 593 0,'0'0'0,"0"21"47,0 0-47,0 0 15,0 0-15,0 1 0,22-1 0,-22 0 16,0 0-16,0 0 0,21 0 16,-21 22-16,0-22 0,0 21 0,0-21 15,0 1-15,0 20 0,0-21 16,0 0-16,0 0 0,0 1 0,0-1 16,21-21-1,0 0 1,0 0-16,-21-21 0,21 21 0,1-22 15,-22 1-15,21 0 0,0-21 16,-21 21-16,21-22 0,0 22 0,0-21 16,-21-1-16,22 22 0,-1-21 15,-21 21-15,21-22 0,-21 22 0,21 0 16,-21 0-16,0 0 16,21 21-16,-21 21 46,21 0-30,-21 0-16,0 0 16</inkml:trace>
  <inkml:trace contextRef="#ctx0" brushRef="#br0" timeOffset="5503.81">5905 931 0,'22'0'0,"-1"0"16,0 0 0,0 0-16,0 0 15,0 0-15,1-21 0,-1 21 0,0-21 16,0 0-16,0 0 0,0 0 16,1 21-16,-1-22 0,-21 1 15,21 0-15,0 0 0,-21 0 0,0 0 16,0-1-16,0 1 0,0 0 15,-21 21 1,0 0-16,0 0 16,-1 21-16,1 0 0,0 1 15,21-1-15,-21 0 0,21 0 0,-21 21 16,21-20-16,0-1 0,0 21 16,0-21-16,0 22 0,0-22 0,0 0 15,0 0-15,0 0 0,0 0 16,0 1-16,0-1 0,21-21 15,0 0-15,-21 21 0,21-21 16,0 0-16,1 0 0,-1 0 0,0 0 16,0 0-16,0-21 0,0 21 0,22-21 15,-22-1-15,0 1 0</inkml:trace>
  <inkml:trace contextRef="#ctx0" brushRef="#br0" timeOffset="5940.99">6625 720 0,'0'-21'16,"0"-1"-16,0 1 15,21 21 1,0-21-16,1 21 16,-1 0-16,0 0 0,0 0 0,0 0 15,0 0-15,1 0 0,-22 21 16,21 0-16,0 1 0,0-1 0,-21 0 15,0 0-15,0 0 0,21 0 16,-21 22-16,0-22 0,21 21 16,-21-21-16,0 1 0,0 20 0,0-21 15,0 0-15,0 0 0,0 1 16,-21-1-16,0-21 0,0 0 16,21-21 15,0-1-31,0 1 15,0 0-15,0-21 0,0 21 0,21-22 16,0 1-16,-21 21 0,21-22 16,1 22-16,-1-21 0,-21 21 0,21 0 15,0-1-15,0 1 0,-21 0 0,21 0 16,1 21-16,-1-21 0,0 21 16,0 0-16,-21-21 15,21 21-15,0 0 16,1 0-16,-1 0 0</inkml:trace>
  <inkml:trace contextRef="#ctx0" brushRef="#br0" timeOffset="6451.7">8213 826 0,'21'0'31,"21"0"-15,-21 21 0,22-21-16,-1 0 0,0 0 0,22 0 15,-1 21-15,22-21 0,0 0 16,-1 0-16,1 0 0,0 0 0,-1 0 15,1 0-15,-22 0 0,1 0 16,-1 0-16,-20 0 0,-1 0 0,0 0 16,1 0-16,-22 0 0,0 0 0,0 0 15,0 0-15,1 0 0,-1 0 16,-21-21-16,0 0 16,0-1-1,0 1-15,0 0 16,0 0-16,0 0 15</inkml:trace>
  <inkml:trace contextRef="#ctx0" brushRef="#br0" timeOffset="6839.48">9419 529 0,'0'0'0,"-21"0"16,0 0-16,21 21 15,0 1 1,0-1-16,0 0 16,21 0-16,0 0 0,21-21 15,-20 21-15,-1 1 0,21-22 16,0 21-16,-20-21 0,20 0 0,0 21 16,-21-21-16,22 0 0,-22 0 0,0 0 15,21 0-15,-20 0 0,-1 0 16,-42 0 15,-1 0-31,1 21 16,0-21-16,-21 42 15,21-20-15,-22-1 0,22 0 16,-21 21-16,21-21 0,-1 22 0,1-22 16,0 21-16,0-21 0,0 1 0,0 20 15,-1-21-15,1 0 0,21 0 16,0 1-16,0-1 0</inkml:trace>
  <inkml:trace contextRef="#ctx0" brushRef="#br0" timeOffset="8536.45">10541 804 0,'0'-21'31,"0"0"-15,0 0-16,21 0 16,0 0-16,0-1 15,1 1-15,-1 21 16,0-21-16,0 21 16,0 0-16,0 0 0,1 0 15,-1 0-15,0 0 0,0 21 16,0 0-16,-21 1 0,21 20 15,-21-21-15,0 0 0,0 22 16,0-1-16,0-21 0,0 21 0,0-20 16,0 20-16,0-21 0,0 0 15,0 0-15,0 1 0,0-1 0,0 0 16,0 0-16,-21-21 47,21-21-47,0 0 15,0 0-15,0-1 0,0 1 0,0-21 16,0 21-16,0-22 0,0 22 16,21-21-16,-21 0 0,22 20 0,-1-20 15,0 21-15,21 0 0,-21-22 16,1 22-16,20 0 0,0 21 0,-21-21 16,22 0-16,-1 21 0,-21 0 15,22 0-15,-22 0 0,21 0 0,-21 21 16,0 0-16,-21 0 0,22 0 15,-22 1-15,21-1 0,-21 21 0,0-21 16,0 22-16,0-22 0,0 21 16,0-21-16,0 0 0,0 1 15,0-1-15,0 0 0,-21 0 0,21 0 16,-22 0 0,22-42-1,-21 0 1,21 0-16,0 0 0,0 0 15,0-1-15,0-20 0,0 21 16,0-21-16,0 20 0,21 1 0,-21-21 16,43 0-16,-22 20 15,0 1-15,0 0 0,0 0 0,1 0 16,20 21-16,-21 0 0,21 0 0,1 0 16,-22 0-16,21 0 15,-21 0-15,1 21 0,-1 0 0,0 0 16,0 22-16,-21-22 0,0 21 15,0 0-15,0-20 0,0 20 0,0 0 16,0-21-16,0 22 0,-21-22 16,0 0-16,21 21 0,-21-42 0,21 22 15,0-1-15,0-42 47</inkml:trace>
  <inkml:trace contextRef="#ctx0" brushRef="#br0" timeOffset="9025.54">12446 614 0,'0'0'0,"-21"0"0,0 0 15,-1 0-15,1 0 16,0 0-16,0 0 0,0 0 0,0 0 15,-1 21-15,1-21 0,0 21 16,0 0-16,0 22 0,0-22 0,-1 21 16,1-21-16,0 22 0,0-1 15,21-21-15,0 22 0,0-22 16,0 21-16,0-21 0,21 22 16,0-22-16,0 0 0,1-21 15,20 0-15,-21 0 0,21 0 0,1 0 16,-1 0-16,-21 0 0,22-21 15,-1 0-15,-21-1 0,21 1 0,-20 0 16,-1 0-16,0 0 0,-21-22 16,0 1-16,0 0 0,0 21 0,0-22 15,0 1-15,0 0 0,0 20 0,-21 1 16,0-21-16,-1 42 0,1-21 16,-21 0-16,21 21 0,-22 0 15,22 0-15,-21 0 0,21 21 16,0 0-16,-22 0 0,22 0 0,0 0 15,0 22-15,0-22 0,-1 21 16,22-21-16,-21 22 0,21-22 0,0 0 16,0 21-16,0-20 0,0-1 0,43 0 15,-22 0-15,0-21 16,0 0-16,0 0 0,0 0 0,22 0 16</inkml:trace>
  <inkml:trace contextRef="#ctx0" brushRef="#br0" timeOffset="9428.32">12721 656 0,'0'-21'0,"0"42"31,0 0-31,21-21 16,0 22-16,1-1 0,-22 0 15,21 21-15,-21-21 0,21 1 0,-21 20 16,0-21-16,0 21 0,0-20 16,0-1-16,0 21 0,0-21 15,0 0-15,0 1 16,0-1-16,21-21 16,-21-21-1,21-1-15,-21 1 16,21-21-16,-21 21 0,22 0 0,-22-22 15,21 1-15,0 0 0,-21 20 16,21-20-16,0 21 0,-21-21 0,21 20 16,1 1-16,-1 0 0,-21 0 15,21 0-15,0 21 0,0 0 0,-21-21 16,21 21-16,1 0 16,-22 21-1,0 0-15</inkml:trace>
  <inkml:trace contextRef="#ctx0" brushRef="#br0" timeOffset="9812.1">13293 931 0,'0'0'0,"21"0"0,0 0 15,0 0-15,0 0 0,0 0 16,1-21-16,-1 21 0,21-21 0,-21 0 15,0 21-15,1-21 16,-1 0-16,0-1 0,0 1 0,0 0 16,-21 0-16,0 0 0,0 0 15,0-1-15,0 1 0,0 0 0,0 0 16,-21 21-16,0 0 0,0 0 16,0 0-16,-22 0 0,22 0 15,0 0-15,0 21 0,-22 0 0,22 0 16,0 1-16,0 20 0,0-21 15,0 21-15,-1 1 0,22-1 0,0-21 16,0 22-16,0-1 0,0-21 16,0 21-16,0-20 0,22-1 15,-1 0-15,21-21 0,-21 21 0,0-21 16,22 0-16,-1 0 0,-21 0 16,22 0-16,-1 0 0,0-21 0,1 21 15,-1-21-15,0 0 0,1-1 16,-1 1-16,-21 0 0</inkml:trace>
  <inkml:trace contextRef="#ctx0" brushRef="#br0" timeOffset="10124.92">13970 296 0,'0'0'16,"-21"0"-16,-22 0 0,22 0 16,42 0-1,1 0-15,20 0 16,0 0-16,1 0 0,20 0 0,-21 0 16,22 0-16,-1 0 0,-20 0 0,20 0 15,-20 0-15,-1 0 0,0 0 16,1-21-16,-1 21 0,-21 0 0,-42 0 47,0 0-47,-22 0 15,22 0-15,0 0 0</inkml:trace>
  <inkml:trace contextRef="#ctx0" brushRef="#br0" timeOffset="10396.77">14266 360 0,'-21'0'16,"42"0"-16,-42 21 0,21 0 16,-21 0-16,21 1 0,0-1 15,0 21-15,0-21 0,0 0 0,0 22 16,0-22-16,0 21 16,0 1-16,0-1 0,-21 0 0,21 1 15,-21-1-15,21 0 0,0 1 0,-22-1 16,22 0-16,-21-21 0,21 22 15,0-22-15,0 0 0,0 0 0,0 0 16,0 1-16,21-44 31,1 1-15,-1 0-16,0 0 16</inkml:trace>
  <inkml:trace contextRef="#ctx0" brushRef="#br0" timeOffset="10759.73">14605 656 0,'0'0'0,"0"21"31,-21-21-31,0 22 0,21 20 16,-22-21-16,22 0 0,0 22 0,-21-1 15,21-21-15,0 21 0,-21 1 0,21-22 16,0 0-16,0 21 0,0-20 15,0-1-15,21 0 16,0-21-16,1 0 0,-1 0 16,0 0-16,0 0 0,0 0 0,0-21 15,1 0-15,-1-1 0,21 1 0,-21-21 16,0 21-16,-21-22 0,22 1 16,-22 0-16,0-1 0,0 1 0,0 21 15,0-21-15,0 20 0,0 1 16,-22 0-16,1 0 0,0 21 0,0 0 15,0 0-15,0 0 16,-1 0-16,1 0 0,0 0 16,0 21-16,21 0 0,-21-21 0,21 21 15,-21-21-15,-1 0 0</inkml:trace>
  <inkml:trace contextRef="#ctx0" brushRef="#br0" timeOffset="11675.84">15515 529 0,'0'0'0,"-21"0"32,21 21-17,0 1 1,0-1-16,21-21 15,0 0 1,0 0-16,1 0 0,-1 0 0,21 0 16,-21 0-16,22 0 0,-22-21 15,21 21-15,-21-22 0,22 1 16,-22 0-16,0 21 0,0-21 16,-21 0-16,0 0 0,0-1 0,0 1 15,0 0-15,0 0 0,-21 0 0,0 21 16,-22-21-16,22-1 0,-21 22 15,0 0-15,-1 0 0,1 0 0,0 0 16,-1 0-16,1 22 0,0-1 16,-1 0-16,1 21 0,21-21 0,-22 1 15,22 20-15,0-21 0,0 21 16,21 1-16,0-22 0,0 21 0,0-21 16,0 1-16,21-1 0,0 21 15,0-21-15,1 0 0,20-21 16,-21 22-16,21-1 0,-20-21 0,20 0 15,-21 0-15,21 0 0,-20 0 16,20 0-16,-21 0 0,0 0 0,0-21 16,-21-1-16,0 1 15,-21 0-15,0 21 16,0 0-16,0 0 0,-22 0 16,1 0-16,21 0 0,-21 0 0,-1 21 15,1 0-15,0 1 0,-1-1 16,22 0-16,-21 21 0,21-21 0,-1 22 15,1-22-15,21 21 0,0 1 0,0-22 16,0 0-16,0 21 16,0-21-16,21 1 0,22-22 0,-22 21 15,21 0-15,-21-21 0,22 0 16,-1 0-16,0 0 0,1 0 0,-1 0 16,22-21-16,-22 0 0,0-1 0,1 1 15,-1 0-15,0-21 0</inkml:trace>
  <inkml:trace contextRef="#ctx0" brushRef="#br0" timeOffset="11952.68">16319 296 0,'0'-42'0,"0"84"0,0-126 16,0 41-16,0 22 0,0 0 0,0 0 16,-21 21-16,0 0 15,0 0-15,0 21 0,0 21 16,21-20-16,-22 20 0,1 0 15,21 22-15,-21-22 0,0 22 0,0-1 16,0 1-16,-1-22 0,1 21 16,21 1-16,-21-1 0,0 1 0,21-22 15,-21 1-15,21 41 0,0-41 16,0-22-16,0 0 0,0 0 16,0 21-1,21-42-15,0 0 16,0-21-16,0 0 0,1 0 15,-22 0-15,21 0 0</inkml:trace>
  <inkml:trace contextRef="#ctx0" brushRef="#br0" timeOffset="12320.47">16319 868 0,'0'0'0,"0"21"16,0 0-16,22-21 31,-1 0-31,0 0 0,0 0 16,0 0-16,0 0 0,1-21 0,-1 21 15,21-21-15,-21 0 0,0 0 16,1-1-16,-22 1 0,21 0 0,-21 0 16,21 0-16,-21 0 0,0-1 15,0 1-15,-21 0 16,-22 21-16,22 0 0,0 0 15,-21 0-15,21 21 0,-1 0 0,-20 1 16,21-1-16,0 0 0,0 21 0,-22-21 16,43 1-16,-21 20 15,21-21-15,-21 21 0,21-20 0,0-1 16,0 0-16,0 0 0,21 0 16,0 0-16,0 1 0,1-22 0,20 0 15,-21 0-15,21 0 0,1 0 16,-22 0-16,21 0 0,1-22 0,-22 22 15</inkml:trace>
  <inkml:trace contextRef="#ctx0" brushRef="#br0" timeOffset="12996.08">16976 677 0,'0'0'0,"-22"0"15,1 0-15,0 0 16,0 22-16,21-1 15,0 0-15,-21 0 0,21 0 16,0 22-16,-21-22 0,21 0 0,0 21 16,0-21-16,0 22 0,0-22 15,0 0-15,0 0 0,0 0 0,0 1 16,0-1-16,0-42 31,0-1-15,0 1-16,0 0 0,0 0 15,0-21-15,0 20 0,0-20 16,0 0-16,0 21 0,21-22 16,0 1-16,0 21 0,0 0 0,0-22 15,22 22-15,-22 21 0,21-21 16,-21 0-16,22 21 0,-22 0 0,21 0 16,-21 0-16,1 21 0,20-21 15,-21 21-15,0 0 0,0 0 0,1 22 16,-1-22-16,0 0 0,-21 21 15,0-20-15,0 20 0,0-21 0,0 21 16,0-20-16,0 20 0,-21-21 0,0 0 16,-1 0-16,1-21 0,0 22 15,0-22 1,21-22 0,0 1-16,0 0 0,0 0 15,21-21-15,0 20 0,-21-20 16,43 21-16,-22-21 0,0-1 0,21 22 15,-21-21-15,22 21 0,-1-1 16,0 1-16,1 0 0,-1 0 0,0 21 16,-20 0-16,20 0 0,0 0 0,-21 0 15,1 21-15,-1 0 0,0 0 16,-21 1-16,0 20 0,0-21 0,0 21 16,0-20-16,0 20 0,-21 0 15,21-21-15,-21 1 0,-1 20 16,1-21-16,21 0 0,-21 0 15,21 1-15,21-44 32,0 1-17,-21 0-15</inkml:trace>
  <inkml:trace contextRef="#ctx0" brushRef="#br0" timeOffset="13363.87">18097 804 0,'22'0'31,"-1"0"-31,0-21 16,0 21-16,0-21 0,0 21 16,1-21-16,-1 21 0,0-21 0,0 0 15,0 21-15,-21-22 0,0 1 16,0 0-16,0 0 0,0 0 15,-21 21 1,0 0-16,-21 0 0,20 0 0,1 0 16,-21 21-16,21 0 0,0 0 15,-1 0-15,1 22 0,0-22 16,0 21-16,21 1 0,-21-22 0,21 21 16,0 0-16,0-20 0,0 20 15,0-21-15,0 0 0,21 0 0,0 1 16,21-22-16,-20 21 0,-1-21 15,21 0-15,0 0 0,1 0 0,-1 0 16,0 0-16,1-21 0,-1-1 16,0 1-16,1 0 0,-1 0 0</inkml:trace>
  <inkml:trace contextRef="#ctx0" brushRef="#br0" timeOffset="13800.62">18817 656 0,'0'0'0,"0"-21"0,-21 21 31,0 0-31,0 0 16,21 21-16,0 0 0,-22 1 0,22-1 16,-21 21-16,21-21 0,0 22 15,0-22-15,0 21 0,0 0 0,0-20 16,0 20-16,0-21 0,0 0 0,0 0 16,0 1-16,-21-1 0,21 0 15,0 0-15,0-42 31,0 0-31,0 0 16,0-22-16,0 22 0,0-21 16,21 21-16,0-22 0,-21 1 15,43 0-15,-22-1 0,0 1 0,21 0 16,-20-1-16,20 22 0,0-21 16,1 21-16,-1-1 0,0 22 0,1 0 15,-22 0-15,21 0 0,-21 0 16,0 22-16,1-1 0,-22 0 0,0 21 15,0 1-15,0-1 0,0-21 16,-43 21-16,43 1 0,-42-1 0,42 0 16,-21 1-16,0-22 0,-1 0 15,1 0-15,21 0 0,0 1 16,0-1-16,0 0 0,21-21 31,1-21-31,-1 0 0</inkml:trace>
  <inkml:trace contextRef="#ctx0" brushRef="#br0" timeOffset="14084.46">19748 296 0,'0'-21'0,"0"42"0,0-63 0,0 21 0,0 42 31,0 0-15,0 22-16,0-22 0,-21 21 15,0 0-15,0 22 0,21-22 0,-21 1 16,0 20-16,-1 1 0,1-22 0,0 21 16,0-20-16,0 20 0,0-20 15,21-1-15,0 0 0,0 1 0,0-22 16,0 0-16,0 0 0,127 21 31,-85-42-15,-21-21-16,0 0 0,22 0 0,-22 0 15,0-22-15,0 22 0,0-21 16</inkml:trace>
  <inkml:trace contextRef="#ctx0" brushRef="#br0" timeOffset="14263.35">19664 699 0,'-21'0'0,"42"0"0,-64 0 0,22 0 0,0 0 15,42 0 16,0 0-31,22 0 0,-22 0 16,0 0-16,21 0 0,-20 0 0,-1 0 16,21 0-16,-21 0 0,0-22 15,22 1-15,-22 21 0,0-21 16,0 21-16,0-21 0</inkml:trace>
  <inkml:trace contextRef="#ctx0" brushRef="#br0" timeOffset="14557.19">20764 339 0,'0'0'0,"0"-21"0,-21 21 16,0 0-1,0 0-15,0 21 0,0 0 16,-1 0-16,1 21 0,0-20 0,-21 20 15,21-21-15,-1 21 0,1 1 16,0-1-16,0-21 0,0 22 0,21-1 16,0 0-16,0 1 0,0-1 15,0 0-15,0-21 0,0 22 0,21-22 16,21 0-16,-21 0 0,1 0 16,20-21-16,0 0 0,1 0 0,-1 0 15,0 0-15,22 0 0,-22-21 16</inkml:trace>
  <inkml:trace contextRef="#ctx0" brushRef="#br0" timeOffset="14837.67">21399 275 0,'0'0'16,"0"-21"-16,64-21 15,-43 21-15,0 21 0,0 0 16,22 0-16,-22 0 0,21 21 15,1 0-15,-22 0 0,21 21 0,0-20 16,-20 20-16,-1 0 0,0 22 16,0-22-16,-21 22 0,0-22 15,0 21-15,0 1 0,0-1 0,-21-20 16,0 20-16,0-20 0,-1-1 16,1 0-16,-21 1 0,21-1 0,-22-21 15,22 21-15,-21-20 0,21-1 16,0-21-16,-1 21 0,-20 0 0,21-21 15,0 21-15,-22-21 0,22 0 16</inkml:trace>
  <inkml:trace contextRef="#ctx0" brushRef="#br0" timeOffset="16528.7">1249 2519 0,'0'0'0,"21"0"46,0 0-46,-21-21 0,21 21 0,0-21 16,-21-1-16,0 1 0,22 21 16,-22-21-16,0 0 0,0 0 15,0 0-15,-22-1 0,1 1 0,0 21 16,-21-21-16,-1 0 0,1 0 16,0 21-16,-1 0 0,22 0 15,-21 0-15,0 0 0,-1 21 16,1 0-16,21 0 0,-22 0 15,22 22-15,-21-1 0,21 0 0,0 22 16,21-22-16,0 22 0,0-22 16,0 0-16,0 1 0,21-1 0,0-21 15,0 22-15,0-22 0,0 0 16,22-21-16,-22 21 0,21-21 0,-21 0 16,22 0-16,-1 0 0,-21-21 15,22 21-15,-1-21 0,-21 0 16,21-22-16,1 22 0,-22-21 0,0-1 15,21 1-15,-20 0 16,-1-22-16,-21 1 0,21 20 0,0-20 16,-21-1-16,0 1 0,0-1 15,0 22-15,0-21 0,0 20 0,0 1 16,0 0-16,-21-1 0,0 22 16,21 0-16,0 0 0,-21 21 15,-1 21-15,22 21 16,0-21-16,0 22 0,0-1 15,0 0-15,0 1 0,0 20 0,0-20 16,0 20-16,0-21 0,0 22 16,0-22-16,0 22 0,0-22 15,0 0-15,22 1 0,-22-1 0,21 0 16,0-20-16,0-1 16,0 0-16,0 0 0,1-21 0,-1 0 15,0 0-15,21 0 0,-21 0 16,1-21-16,20 0 0,-21 0 0,0-22 15,22 22-15,-22-21 0,0-1 16,0 1-16,0 0 0,0 21 0,-21-22 16,22 1-16,-22 21 0,0-22 15,0 22-15,0 0 0,-22 21 16,1 0-16,0 0 16,0 0-16,0 21 0,21 0 15,-21 1-15,21-1 0,0 0 0,0 0 16,0 21-16,0-20 0,0-1 15,21 21-15,0-21 0,0 0 16,-21 1-16,21-1 0,0 0 16,-21 0-16,0 0 0,0 0 0,22-21 15,-22 22-15,21-22 16,-21 21-16,21-21 16</inkml:trace>
  <inkml:trace contextRef="#ctx0" brushRef="#br0" timeOffset="17847.95">2519 2307 0,'0'-21'0,"0"42"0,21-63 16,-21 21-16,0 0 0,0-1 15,0 1-15,-21 21 0,0 0 16,-1 0-16,-20 0 15,21 21-15,-21 1 0,20-1 0,-20 0 16,0 0-16,21 21 0,-22 1 16,22-22-16,0 42 0,0-20 15,0-1-15,-1-21 0,22 22 16,0-1-16,0-21 0,0 21 0,0-20 16,0-1-16,22 0 0,-1-21 15,0 0-15,0 0 0,0 0 0,22 0 16,-22 0-16,21-21 0,0 0 15,-20-1-15,20 1 0,-21 0 0,21-21 16,-20 21-16,-1-22 0,0 1 16,0 21-16,-21-22 0,21 1 0,-21 0 15,0 21-15,0-22 0,0 22 16,0 0-16,0 0 0,0 0 0,-21 21 31,0 0-31,0 0 16,0 21-16,21 0 15,0 21-15,0-21 0,0 1 0,0 20 16,0 0-16,-22-21 0,22 22 16,0-1-16,0-21 0,0 22 0,0-22 15,0 0-15,22 21 0,-1-42 16,0 21-16,0 1 0,0-22 0,0 0 16,22 0-16,-1 0 0,-21 0 15,22 0-15,-22-22 0,21 1 0,0 21 16,-20-21-16,-1 0 15,21 0-15,-21 0 0,0-22 0,1 22 16,-1 0-16,0 0 0,0-22 16,-21 22-16,0 0 0,21 0 0,-21 0 15,0-22-15,0 22 0,0 0 0,0 0 16,0 0-16,-21 0 16,0-1-16,0 22 0,0 0 15,-1 0-15,1 0 0,0 0 16,0 0-16,0 0 0,0 22 0,-1-22 15,1 21-15,0 0 0,0 0 16,0 21-16,21-20 0,-21 20 0,-1-21 16,22 21-16,-21-20 0,21 20 15,0-21-15,0 21 0,0-20 16,0-1-16,0 0 0,21 0 16,1-21-16,-1 21 0,0-21 15,0 0-15,0 0 0,22 0 16,-22-21-16,0 0 0,0 0 0,0 0 15,22-1-15,-22 1 0,-21 0 16,21 0-16,0-21 0,-21 20 0,21 1 16,-21 0-16,0 0 0,0 0 0,0 0 15,0-1-15,0 1 16,0 42 31,0 1-47,0-1 15,0 0-15,0 21 0,0 1 0,0-1 16,0 0-16,0 1 0,0-1 16,0 0-16,0 22 0,0-22 0,0 22 15,0-1-15,21-21 0,-21 22 0,0-1 16,0 1-16,0 21 0,0-22 16,22 22-16,-22-22 0,0 22 0,0-22 15,0 22-15,0-21 0,0 20 16,0-20-16,0 20 0,0-20 0,0-1 15,0 1-15,0-1 0,0-20 16,0 20-16,0-20 0,0-22 16,0 0-16,0 0 0,0 0 0,0 0 15,0-42 1,0 0-16,-22 0 16,1 0-16,21-22 0,-21 1 0,0 0 15,0-1-15,0-20 0,-1-1 16,-20 1-16,21-1 0,0-20 0,0-1 15,-1 22-15,1-22 0,21 0 16,0 1-16,0-1 0,0 21 0,0-20 16,0 20-16,0 1 0,21 20 15,1-20-15,-1 21 0,0-22 16,0 22-16,21-1 0,-20 1 0,-1 0 16,0 21-16,21-22 0,-21 22 15,1 0-15,-1 0 0,0 21 0,0-21 16,0 21-1</inkml:trace>
  <inkml:trace contextRef="#ctx0" brushRef="#br0" timeOffset="18963.43">3810 2519 0,'21'0'16,"0"0"-1,0-21 1,-21 0-16,22 21 0,-22-22 16,0 1-16,0 0 0,0 0 0,0 0 15,0 0-15,0-1 0,-22 1 16,1 0-16,0 0 0,0 0 15,-21 0-15,-1 21 0,1 0 16,21 0-16,-22 0 0,22 0 16,-21 21-16,0 0 0,20 0 15,-20 0-15,21 0 0,-21 22 0,20-1 16,1 0-16,0 1 0,21-1 16,0-21-16,0 22 0,0-1 15,0-21-15,21 0 0,0 0 0,1 1 16,20-1-16,-21-21 0,21 0 15,1 0-15,-1 0 0,0-21 0,1-1 16,-1 22-16,0-42 0,1 21 0,-1 0 16,-21-22-16,22 22 0,-22-21 15,21 0-15,-21 20 0,0-20 0,1 0 16,-22 21-16,0-1 0,0-20 16,0 21-16,0 0 15,0 42 1,0 0-16,-22-21 15,22 42-15,-21-20 0,21-1 0,-21 21 16,21-21-16,0 22 0,0-1 16,0-21-16,0 21 0,0-20 0,0 20 15,0-21-15,21 0 0,0 0 16,1-21-16,-1 22 0,0-22 0,0 0 16,21 0-16,-20 0 0,-1 0 15,21-22-15,-21 22 0,22-21 16,-1 0-16,-21 0 0,21-21 0,-20 20 15,20 1-15,-21-21 0,0 21 16,-21-22-16,0 22 0,21-21 0,-21 21 16,0 0-16,0-22 15,-21 43 1,21 21-16,0 1 16,-21-1-16,21 0 0,-21 21 15,21-21-15,-21 22 0,21-22 0,0 21 16,0 1-16,0-22 0,-21 21 15,21-21-15,0 0 0,0 1 0,0-1 16,0 0-16,0 0 16,0-42 15,0 0-31,0 0 0,0-1 16,21 1-16,-21 0 0,0-21 0,0 21 15,21-22-15,0 1 0,0 21 16,0-22-16,1 1 0,-1 21 0,21-21 15,0 20-15,-20 1 0,20 0 0,0 0 16,1 21-16,-1 0 0,0 0 16,-21 0-16,22 0 0,-1 21 0,-21 0 15,0 22-15,1-22 0,-22 21 16,0 0-16,0-20 0,0 20 16,0 0-16,-22 64 15,1-64-15,0-20 0,0 20 16,-43 21-16</inkml:trace>
  <inkml:trace contextRef="#ctx0" brushRef="#br0" timeOffset="19517.12">5651 2498 0,'0'0'0,"0"-21"0,0-1 0,0 1 16,0 0-16,0 0 0,0 0 15,-21 0-15,0-1 0,0 22 0,0-21 16,0 21-16,-1 0 0,1 0 0,0 0 16,0 0-16,-21 0 0,20 21 15,1 1-15,-21-1 0,21 21 0,-22-21 16,22 22-16,-21-1 0,21 0 15,0 1-15,-22-1 0,22-21 16,21 21-16,0 1 0,0-22 0,0 0 16,0 0-16,0 0 0,21 1 0,0-22 15,1 0-15,20 0 0,-21 0 16,21 0-16,-20 0 0,20-22 16,0 1-16,1 0 0,-22 0 0,21 0 15,0 0-15,-20-22 0,20 1 16,-21 0-16,0-1 0,22-63 15,-22 43-15,0 21 0,0-1 0,0-20 16,-21 20-16,0 1 0,0 0 16,21-1-16,-21 22 0,0-21 0,0 21 15,0 0-15,0-1 16,0 44 0,-21-1-16,21 0 0,0 21 15,0-21-15,0 22 0,0 20 16,0-20-16,-21-1 0,21 21 0,0 1 15,0-22-15,0 22 0,0-22 16,0 22-16,21-22 0,0-21 0,1 21 16,-1-20-16,0 20 0,0-42 0,21 21 15,-20-21-15,-1 0 0,0 0 16,0 0-16,21 0 0</inkml:trace>
  <inkml:trace contextRef="#ctx0" brushRef="#br0" timeOffset="21180.17">6413 2604 0,'0'0'0,"22"0"16,-1-22-16,-21 1 15,21 21-15,-21-21 0,0 0 16,0 0-16,0 0 0,0-1 0,0 1 15,0 0-15,0 0 0,-21 0 16,0 0-16,-1-1 0,22 1 0,-21 21 16,0 0-16,0 0 0,0 0 15,0 0-15,-1 0 0,1 0 16,0 21-16,0 22 0,0-22 16,0 21-16,-1 1 0,1-1 15,21 0-15,-21 1 0,21-1 0,-21-21 16,21 21-16,0-20 0,0 20 0,0-21 15,0 0-15,21 0 0,0-21 16,0 0-16,1 0 0,-1 0 16,21 0-16,-21 0 0,0 0 15,22-21-15,-22 0 0,21-21 0,-21 21 16,22-22-16,-1 1 0,-21 0 16,22-1-16,-22-20 0,21 20 0,-21-20 15,0-1-15,1 1 0,-1-1 16,0 1-16,-21 21 0,0-22 0,0 22 15,0-22-15,0 22 0,0 21 16,0-22-16,0 22 0,0 0 16,0 42-1,-21 22-15,21-22 0,-21 21 16,21 0-16,-22 1 0,22 20 16,0-20-16,0-1 0,-21 21 0,21-20 15,-21 20-15,21-20 0,0 20 16,0-21-16,0 22 0,0-22 0,0 1 15,0-22-15,0 21 0,21 0 16,0-20-16,1-1 0,-1 0 0,0-21 16,0 0-16,0 0 0,22 0 15,-22 0-15,21 0 0,-21 0 0,22-21 16,-1 0-16,-21-1 0,21 1 16,-20-21-16,20 21 0,-21-22 0,21 1 15,-20 0-15,-1-1 0,-21 22 16,0-21-16,0 21 0,0 0 0,0-22 15,0 22-15,-21 0 16,-1 21-16,1 0 0,0 0 16,0 0-16,21 21 31,0 0-31,21 0 16,0 1-16,-21-1 15,21 0-15,1 21 0,-22-21 0,21 1 16,-21 20-16,0-21 0,0 0 0,21 22 15,-21-22-15,21 0 0,-21 0 16,0 0-16,0 0 0,21 1 0,0-22 16,1 21-16,-1-21 15,0 0-15,0 0 0,0-21 16,22-1-16,-22 22 0,0-21 0,21 0 16,-21-21-16,22 21 0,-22-1 15,0-20-15,0 21 0,0-21 16,1 20-16,-1-20 0,0 21 0,-21 0 0,0 0 15,0-1-15,0 1 16,-21 21 0,0 0-1,-1 0-15,1 21 0,21 1 16,-21-1-16,0 21 0,21-21 0,0 22 16,-21-22-16,21 0 0,0 21 15,0-21-15,0 1 0,0 20 0,0-21 16,21 0-16,-21 0 0,21-21 15,0 0-15,0 0 0,22 0 16,-22 0-16,0 0 0,21 0 0,-20-21 16,20 0-16,-21 0 0,21 0 15,-20 0-15,-1-1 0,0-20 16,0 21-16,-21-21 0,0 20 0,0 1 16,0-21-16,0 21 0,-21 0 15,-21-1-15,20 1 0,1 0 0,-21 21 16,21 0-16,-22 0 0,22 0 0,-21 0 15,21 0-15,0 0 0,-1 0 16,22 21 0,22-21-16,-1 0 15,21 0-15,-21 0 0,22 0 0,-1 0 16,0 0-16,1 0 0,-1-21 0,0 21 16,1 0-16,-22-21 15,21 21-15,0-21 0,-20 21 0,-1 0 16,0 0-16,0-21 0,0 21 0,-21 21 31,0 0-15,0 0-16,0 0 15,0 0-15,-21 22 0,21-1 0,-21 0 16,21 1-16,0-1 0,-21 0 16,21 22-16,-21-22 0,21 22 0,-22-1 15,22-20-15,0 20 0,-21 1 0,21-1 16,-21 1-16,21-22 0,0 85 15,0-64-15,0 1 0,0-1 16,0-20-16,0 20 0,0-20 16,0-1-16,0-21 0,0 21 0,0-20 15,0-1-15,0 0 0,0 0 0,0-42 32,0 0-32,0 0 15,0-1-15,21-20 0,0 21 0,-21-21 16</inkml:trace>
  <inkml:trace contextRef="#ctx0" brushRef="#br0" timeOffset="21491.99">8318 2392 0,'0'-42'0,"0"84"0,0-106 15,0 43-15,0 0 0,0 0 0,0 0 16,22 0-16,-1-1 0,-21 1 15,42 0-15,-21 21 0,0 0 0,1-21 16,20 21-16,-21 0 0,0 0 16,0 0-16,1 21 0,-1 0 0,0 0 15,-21 1-15,0-1 0,0 0 16,0 21-16,-21-21 0,0 22 0,-43 20 16,43-42-16,-21 1 15,20 20-15,-20-21 0,21 0 0,-21 0 16,20 1-16,1-22 0,0 21 15,0-21-15,42 0 32,0 0-32,0-21 0,22-1 15</inkml:trace>
  <inkml:trace contextRef="#ctx0" brushRef="#br0" timeOffset="22103.64">9377 2392 0,'0'0'16,"-21"0"-1,42 21 1,0-21-16,254 0 31,-190 0-31,-22 0 0,1 0 0,20 0 16,-20 0-16,21 0 16,-22 0-16,1 0 0,-1 0 0,1 0 15,-22-21-15,0 21 0,1-21 0,-22 21 16,0 0-16,0-21 0,-21-1 15,-21 22 1,0-21-16,-22 0 0,1 21 16,0-21-16,-1 21 0,1 0 0,-21 0 15,20-21-15,1 21 0,21 0 0,-22 0 16,22 0-16,-21 0 0,42-21 16,21 21-1,0-22 1,22 22-16,-22 0 0,21 0 15,0 0-15,1 0 0,-22 0 0,21 0 16,1 0-16,-22 0 0,0 0 0,0 22 16,0-22-16,0 21 0,-21 0 15,0 0-15,0 0 0,0 0 16,0 1-16,0-1 0,-21 21 0,0-21 16,0 0-16,0 22 0,0-22 15,-1 21-15,1-21 0,0 22 0,0-22 16,0 0-16,0 0 0,21 0 15,0 1-15,-22-22 0,1 21 16</inkml:trace>
  <inkml:trace contextRef="#ctx0" brushRef="#br0" timeOffset="24389.3">12255 2392 0,'0'0'16,"0"-21"0,0 0-1,0-1-15,22 1 0,-1 0 16,-21 0-16,0 0 0,21 0 16,-21-1-16,0 1 0,0 0 0,0 0 15,-21 0-15,0 0 0,-1-1 0,-20 1 16,21 0-16,0 21 0,-22 0 15,22 0-15,-21 0 0,0 0 16,-1 0-16,22 21 0,-21 0 16,-1 1-16,1-1 0,21 21 0,0-21 15,-43 64-15,43-64 0,0 21 16,21 1-16,0-1 0,-21 0 16,21 1-16,0-22 0,0 0 0,0 21 15,0-20-15,0-1 0,21 0 16,0-21-16,0 0 0,22 0 15,-22 0-15,21-21 0,0 0 0,1-1 16,-1 1-16,0-21 0,1 21 16,-22-22-16,21 1 0,1 0 0,-1-1 15,-21 1-15,0 0 0,0-1 16,1-20-16,-1 21 0,0-22 16,-21 22-16,0-22 0,21 22 0,-21 0 15,0-1-15,21 22 0,-21-21 16,0 21-16,0-1 0,0 1 0,-21 21 31,0 43-31,21-22 16,0 0-16,0 21 0,-21 1 0,21-1 15,-21 0-15,21 1 0,0 20 16,0-21-16,0 1 0,0-1 0,0 0 16,0 1-16,0-1 0,0 0 0,0 1 15,0-1-15,21-21 16,0 22-16,-21-22 0,21 0 0,0 0 15,0-21-15,1 21 0,-1-21 0,0 0 16,0 0-16,0 0 0,22 0 16,-22-21-16,0 21 0,0-21 0,0 0 15,22 0-15,-22-22 0,21 22 16,-21-21-16,43-22 0,-43 22 16,0 21-16,0-22 0,-21 22 15,0-21-15,0 21 0,0 0 0,0-1 16,-21 22-16,0 0 0,0 0 15,0 0-15,-1 0 0,1 0 0,0 0 16,21 22-16,0-1 16,0 0-16,0 0 0,21 0 15,0 0-15,1 1 0,-1-1 16,0 0-16,0 0 0,0 0 16,-21 0-16,21 1 0,-21-1 0,22 0 15,-22 0-15,0 0 0,0 0 16,0 1-16,0-1 0,0 0 0,0 0 15,0 0-15,21 0 0,-21 1 0,21-22 16,0 21-16,0-21 0,0 0 16,1 0-16,20 0 0,-21 0 0,21 0 15,1 0-15,-1-21 0,-21-1 0,22 22 16,-1-21-16,0 0 16,1 0-16,-22 0 0,21 0 0,-21-22 15,0 22-15,22 0 0,-43 0 0,21 0 16,0-22-16,-21 22 0,21 0 15,-21-21-15,0 20 0,0 1 0,0 0 16,0 0-16,0 0 0,0 0 0,-21 21 16,0-22-16,0 22 15,0 0-15,-1 0 0,1 0 0,0 22 16,0-1-16,0-21 0,0 21 16,-1 0-16,-20 0 0,21 22 15,0-22-15,0 21 0,-1-21 0,1 22 16,21-22-16,0 21 0,-21-21 15,21 22-15,0-22 0,0 0 0,0 0 16,0 0-16,21 0 0,0-21 0,1 0 16,-1 0-16,0 0 0,0 0 15,0 0-15,0 0 0,1 0 0,-1-21 16,21 0-16,-21 0 0,0 0 16,1 0-16,-1-1 0,-21-20 0,21 21 15,-21 0-15,21 0 0,-21-22 0,0 22 16,0 0-16,0 0 0,21 0 15,-21-1-15,0 1 16,0 42 0,0 1-1,0-1-15,0 0 16,0 0-16,0 0 0,0 22 0,0-22 16,0 0-16,0 0 0,0 21 0,0-20 15,0-1-15,0 0 0,21 0 16,-21 0-16,22 0 0,20-21 0,-21 22 15,21-22-15,-20 0 0,20 0 16,0 0-16,1 0 0,20-22 0,-21 22 16,22-21-16,-22 0 0,1 0 0,20 0 15,-21-22-15,1 22 0,-22 0 16,0-21-16,21 21 0,-42-22 16,0 22-16,22 0 0,-22-43 15,0 43-15,0 0 0,-22 0 16,1 21-16,0-21 0,0 21 0,-21 0 15,20 0-15,-20 0 0,21 0 0,-21 21 16,-1 0-16,22 0 0,-21 0 16,21 1-16,-1-1 0,1 21 0,0-21 15,0 0-15,21 22 0,0-22 0,0 0 16,0 0-16,0 0 0,21 1 16,0-1-16,0-21 0,1 0 15,-1 0-15,21 0 0,-21 0 0,22 0 16,-1 0-16,-21-21 0,21-1 15,-20 22-15,-1-21 0,21 0 0,-42 0 16,21 0-16,0 0 0,1-1 16,-22 1-16,0 0 15,0 42 17,0 0-17,0 1-15,0-1 0,0 0 0,0 21 16,-22 1-16,22-1 0,0 0 0,0 1 15,0 20-15,0 1 16,0-22-16,-21 21 0,21 1 0,0-1 16,0 22-16,0-21 0,0-1 0,-21 22 15,21-22-15,0 22 0,-21-22 0,21 22 16,0-21-16,0-1 0,0 1 16,0-22-16,0 21 0,-21 1 0,21-22 15,-21 1-15,-1 20 0,22-21 0,-21-20 16,0 20-16,0-21 0,0 0 15,21 0-15,-21 1 0,-1-22 0,1 0 16,0 0-16,0 0 0,-21-22 0,20 1 16,1 0-16,0 0 0,-21-21 0,21-1 15,-1-20-15,1 20 16,0-20-16,0-1 0,21-20 0,0 20 16,0-20-16,0-1 0,0 0 0,0 1 15,0-1-15,0 21 0,21-20 0,0 20 16,0 1-16,1-1 0,-22 1 15,21-1-15,0 22 0,42-64 16,-41 64-16,-1-1 0,0 22 16,0-21-16,0 21 0,0 0 15,1-22-15,-1 22 0,0 0 0,-21 0 16,21 21-16</inkml:trace>
  <inkml:trace contextRef="#ctx0" brushRef="#br0" timeOffset="25108.9">15198 2455 0,'21'0'15,"-42"0"-15,63 0 0,-21-21 0,0 21 0,0-21 16,1 0-16,-1 0 0,-21 0 15,0-1-15,0 1 0,0 0 16,0 0-16,0 0 0,0 0 0,-43-1 16,22 1-16,-21 0 15,21 0-15,-22 21 0,1 0 16,0 0-16,-149 21 16,149-21-16,21 21 15,-22 22-15,1-22 0,21 0 0,0 21 16,0 1-16,-1-22 0,22 21 0,0 0 15,0-20-15,0 20 0,0-21 16,0 0-16,0 0 0,22 1 0,-1-1 16,0-21-16,0 0 0,21 0 0,-20 0 15,20 0-15,0 0 0,-21 0 16,22-21-16,-22-1 0,21 1 0,1 0 16,-22 0-16,21 0 0,-21-22 15,0 22-15,1-21 0,-1 21 16,0-22-16,0 22 0,-21-21 0,0 21 15,21 0-15,-21-1 0,21 1 16,-21 0-16,0 42 31,0 0-31,0 1 0,0-1 16,0 0-16,-21 0 0,21 21 0,0-20 16,0-1-16,0 0 0,0 21 0,0-21 15,0 1-15,0-1 16,21 0-16,1 0 0,-1-21 0,0 0 15,0 0-15,0 0 0,22 0 0,-22 0 16,0-21-16,0 0 16,0 21-16,0-21 0</inkml:trace>
  <inkml:trace contextRef="#ctx0" brushRef="#br0" timeOffset="25552.68">15769 2201 0,'-21'-21'31,"0"21"-31,0 21 0,-1-21 16,22 22-16,0-1 0,0 0 0,0 0 16,-21 0-16,21 0 0,0 1 15,0-1-15,0 0 0,0 21 0,0-21 16,0 1-16,0-1 0,0 0 16,0 0-16,0 0 15,0-42 16,0 0-15,0 0-16,0 0 0,0-22 0,0 22 16,0 0-16,0 0 0,0-22 0,0 22 15,21 0-15,1-21 0,-1 21 16,21-1-16,-21 1 0,0 0 0,22 0 16,-1 21-16,0-21 15,-20 21-15,20 0 0,0 0 0,1 0 0,-1 0 16,-21 21-16,0 0 0,22 0 15,-43 0-15,0 1 0,0-1 16,0 21-16,0-21 0,0 22 0,0-22 16,0 0-16,-22 21 0,1-21 0,0 1 15,0-1-15,0 0 0,21 0 16,21-21 15</inkml:trace>
  <inkml:trace contextRef="#ctx0" brushRef="#br0" timeOffset="26060.39">16806 2223 0,'-21'-106'31,"42"212"-31,-63-212 0,21 106 15,-22 0-15,22 0 0,0 0 16,0 0-16,0 0 0,-22 21 0,22 0 16,0 0-16,-21 0 15,21 1-15,-1 20 0,1-21 0,0 21 16,0-20-16,21 20 0,0-21 0,0 0 16,0 22-16,0-22 0,0 0 15,21-21-15,-21 21 0,42-21 0,-20 0 16,-1 0-16,21 0 0,-21 0 0,0 0 15,22 0-15,-22-21 0,21 0 16,-21 0-16,1-22 0,20 22 0,-21-21 16,0 21-16,0-22 0,-21 1 15,22 0-15,-1-1 0,-21-20 0,0 20 16,0-20-16,0 21 0,0-1 0,0 1 16,0 0-16,0-22 15,0 43-15,0 42 31,0 0-31,-21 22 0,21-22 0,0 21 16,0 0-16,0 64 0,0-63 16,0-1-16,0 0 0,0 1 15,0-1-15,0 0 0,0 1 0,21-22 16,0 21-16,0-21 0,0 22 16,0-22-16,1 0 0,20-21 15,-21 0-15,0 0 0,22 0 0,-22 0 0,0 0 16,21 0-16</inkml:trace>
  <inkml:trace contextRef="#ctx0" brushRef="#br0" timeOffset="26832.58">17653 2371 0,'21'0'0,"-42"0"0,106-43 31,-85 22-31,21 0 0,-21 0 16,0 0-16,0 0 0,0-1 0,0 1 15,0 0-15,0 0 0,0 0 0,0 0 16,-21-22-16,-1 22 15,1 0-15,0 21 0,0 0 0,0 0 16,0 0-16,-22 0 0,22 21 16,-21 0-16,-1-21 0,1 43 0,0-22 15,21 0-15,-22 21 0,22-21 0,0 22 16,0-22-16,0 21 0,21-21 16,0 22-16,0-22 0,0 0 0,21 0 15,0 0-15,0 1 0,0-22 0,22 0 16,-1 0-16,0 0 0,1 0 15,-1 0-15,0-22 0,-21 22 0,22-42 16,-1 21-16,0 0 0,-20 0 16,-1-22-16,0 22 0,0-21 15,0-1-15,0 22 0,-21-21 0,0-22 16,0 22-16,0 0 0,22-1 16,-22 1-16,0 0 0,0 21 0,0-22 15,0 22-15,0 0 0,-22 21 16,22 21-1,0 0-15,-21 0 0,21 22 0,-21-22 16,21 21-16,0 1 0,-21-1 16,21 0-16,0 1 0,0-1 15,0 0-15,0 1 0,0-22 0,0 21 16,0-21-16,0 22 0,21-22 16,-21 0-16,21 0 0,-21 0 0,0 0 15,21-21-15,1 0 0,-1 22 16,0-22-16,0 0 15,-21-22-15,21 22 0,0-21 0</inkml:trace>
  <inkml:trace contextRef="#ctx0" brushRef="#br0" timeOffset="27221.36">18161 2244 0,'0'0'0,"0"-21"0,-21 21 0,21-22 0,0 1 16,0 0-16,0 0 15,0 0-15,21 21 16,0-21-16,0 21 0,0 0 16,1 0-16,-1 0 0,0 0 15,21 0-15,-21 21 0,1 0 16,-1 0-16,0 0 0,0 0 16,-21 1-16,0 20 0,0-21 0,0 0 15,0 0-15,0 22 0,0-22 0,0 0 16,-21 0-16,21 0 0,-21 1 15,0-1-15,-1-21 16,22-21 0,0-1-1,0 1-15,0 0 0,0 0 0,0 0 16,22-22-16,-1 22 0,-21 0 16,21-21-16,0 21 0,0-1 0,0-20 15,1 21-15,-1 0 0,0 0 0,0 21 16,0-22-16,0 22 0,1 0 15,-1-21-15,0 21 0,0 0 16,0 0-16,0 0 0</inkml:trace>
  <inkml:trace contextRef="#ctx0" brushRef="#br0" timeOffset="27626.13">19050 2053 0,'-21'0'31,"0"0"-31,-1 0 16,1 0-16,0 0 0,0 21 0,0 1 0,0-22 16,-1 21-16,1 0 0,0 21 15,21-21-15,0 1 0,-21-1 0,21 0 16,0 0-16,0 0 0,0 0 16,0 1-16,0-1 0,21 0 0,-21 0 15,21 0-15,0-21 0,1 0 16,20 0-16,-21 0 0,0 0 15,22 0-15,-22 0 0,21 0 0,-21-21 16,22 0-16,-22 0 0,21 0 0,-21-1 16,0 1-16,1-21 0,-1 21 15,-21 0-15,0-22 0,0 22 0,0-21 16,0 21-16,0-1 0,-21 1 16,-1 0-16,-20 0 0,21 21 0,0 0 15,-22 0-15,22 0 0,0 0 0,0 0 16,21 21-16,0 0 15,0 0-15,0 1 0,0-1 16,21-21-16,0 0 16,0 21-16,22-21 0,-22 0 0,21 0 15,1 0-15,-1 0 0</inkml:trace>
  <inkml:trace contextRef="#ctx0" brushRef="#br0" timeOffset="27964.94">19812 1990 0,'21'0'15,"-21"-21"1,0 42 0,0 0-16,0 0 15,0 0-15,-21 0 0,21 22 16,-21-22-16,21 21 0,-21 1 16,21-1-16,-22 21 0,22-20 0,0 20 15,-21 1-15,0-1 0,21 22 0,0-22 16,-21 22-16,0-21 0,0-1 15,21 1-15,-22 20 0,1-20 0,0-1 16,21 1-16,-21-1 0,0-20 0,21 20 16,-21-21-16,21 1 0,-22-1 15,22-21-15,-21 0 0,21 1 0,0-1 16,0-42 0,21-1-1,1 1-15,-22 0 0,21-21 16,0 21-16,0-22 0,0 1 0,0-22 15,1 1-15,-1 21 0,-21-22 16,21-21-16</inkml:trace>
  <inkml:trace contextRef="#ctx0" brushRef="#br0" timeOffset="28259.77">19770 2223 0,'0'-43'0,"0"86"0,0-107 0,0 22 15,0 21-15,0-1 0,0 1 0,0 0 16,0 0-16,21 0 0,21 0 15,-21 21-15,22 0 0,-22-22 16,21 22-16,-21 0 0,22 0 16,-22 0-16,0 0 0,21 0 15,-21 22-15,-21-1 0,22 0 0,-22 0 16,0 0-16,0 0 0,0 1 0,0-1 16,-22 0-16,1 0 0,0 0 15,-21 0-15,21 1 0,-22-22 0,22 21 16,-64 0-16,64 0 15,-21-21-15,21 21 0,0-21 0,42 0 32,0 0-17,0 0-15,0 0 0,22-21 0,-22 0 16</inkml:trace>
  <inkml:trace contextRef="#ctx0" brushRef="#br0" timeOffset="28563.34">21082 1651 0,'0'0'0,"-42"-21"16,20 21 0,1 0-16,0 21 0,0 0 15,-21 0-15,20 1 0,1 20 0,-21 0 16,21 1-16,-22-1 0,22 0 15,0 1-15,0-1 0,0 0 0,0 1 16,-1-1-16,22 0 0,-21 1 16,21-22-16,0 21 0,0 0 0,0 1 15,0-22-15,21 0 0,1 21 0,-1-42 16,0 22-16,0-1 0,0-21 16,22 0-16,-22 0 0,0 0 0,21 0 15,-21-21-15,22-1 0,-22 22 16,21-21-16,1 0 0</inkml:trace>
  <inkml:trace contextRef="#ctx0" brushRef="#br0" timeOffset="28912.14">21802 1672 0,'0'0'0,"0"-21"15,21 21 17,0 0-32,0 0 0,0 0 0,22 21 15,-22-21-15,21 21 0,-21 1 16,0-1-16,1 0 0,-1 21 16,0 1-16,-21-22 0,21 21 0,-21 0 15,0 1-15,0-1 0,0 0 16,-21 1-16,0-1 0,0 0 0,-1 1 15,-20-1-15,21 0 0,0 1 16,0-22-16,-22 21 0,22 1 0,0-22 16,21 0-16,-21 0 0,0 0 0,21 0 15,-22-21-15,22 22 16,-21-22-16,0 0 16,0 0-16,0 0 0</inkml:trace>
  <inkml:trace contextRef="#ctx0" brushRef="#br0" timeOffset="30244.01">910 4064 0,'0'0'0,"0"-21"15,-21 21 1,0 0-1,21 21 1,0 21-16,0-20 16,0 41-16,-21-21 0,21 22 15,-22-1-15,22 1 0,-21-1 0,21-20 16,0 20-16,-21 1 0,0-1 16,0-20-16,21-1 0,0 0 0,0 1 15,-21-1-15,21-21 0,0 0 16,0-42 15,0-21-15,0 21-16,0-1 0,0-20 0,0 21 15</inkml:trace>
  <inkml:trace contextRef="#ctx0" brushRef="#br0" timeOffset="30604.71">677 4170 0,'-21'0'0,"42"0"0,-42-21 0,0 21 16,0 0-16,0-21 16,-1 21-1,22-22-15</inkml:trace>
  <inkml:trace contextRef="#ctx0" brushRef="#br0" timeOffset="31860.41">698 4233 0,'-21'0'31,"0"0"0,21-21-31,0 0 16,0 0-16,0 0 16,0 0-16,0-1 0,0 1 15,21 0-15,0 0 0,1-21 0,-1 20 16,0 1-16,21-21 0,-21 21 15,22 0-15,-1 21 0,0-22 0,1 22 16,-1 0-16,-21 0 0,22 0 16,-22 22-16,0-1 0,0 21 15,-21-21-15,0 22 0,0-1 0,0 21 16,-42-20-16,21-1 16,-22 22-16,22-22 0,-21 0 0,-1 1 0,22-22 15,-21 21-15,0-21 16,20 0-16,-20 1 0,21-1 0,0-21 15,0 0-15,-1 0 0,1 0 16,21-21 0,0-1-1,21 22 1,1 0-16,-1 0 16,0 22-16,0-1 15,0 0-15,-21 21 0,0-21 0,21 1 16,1-1-16,-22 21 0,21-21 15,0 0-15,-21 1 0,21-1 16,0 0-16,0 0 0,-21 0 16,22-21-16,-1 0 0,0 0 0,0 0 15,0 0-15,22 0 0,-22 0 16,0-21-16,21 0 0,-21 0 0,22 0 16,-22-1-16,21 1 0,-21 0 15,1-21-15,-1 21 0,0-22 16,21 1-16,-42 0 0,0 20 15,0 1-15,0 0 0,0 0 16,0 42 15,0 0-31,0 0 0,0 1 16,0-1-16,0 21 0,-21-21 16,21 0-16,0 1 0,0-1 0,0 0 15,0 0-15,0 0 16,21-42 15,-21 0-31,21 0 16,-21 0-16</inkml:trace>
  <inkml:trace contextRef="#ctx0" brushRef="#br0" timeOffset="32040.33">1482 4170 0,'0'0'0,"0"-21"15,0 42 32,0 0-31,21 0-16,0-21 16,0 21-16,0 1 0,0-22 15</inkml:trace>
  <inkml:trace contextRef="#ctx0" brushRef="#br0" timeOffset="32827.92">2074 4784 0,'0'0'0,"43"-21"15,-22-1-15,0 1 16,0 0-16,0 0 15,0-21-15,-21 20 0,22 1 16,-22 0-16,0-21 0,0 21 0,0-1 16,0 1-16,-22 0 0,1 0 0,0 0 15,0 21-15,0 0 16,-22 0-16,22 0 0,0 0 0,-21 21 16,-128 148-1,149-148 1,21 22-16,0-1 0,0-21 15,0 22-15,0-22 0,0 0 0,0 0 16,0 0-16,21-21 0,1 0 16,-1 0-16,0 0 0,0 0 0,21 0 15,-20 0-15,-1-21 0,21 0 16,0 0-16,-20 0 0,20-22 0,-21 22 16,0 0-16,0 0 0,1 0 15,-1-22-15,-21 22 0,21 21 16,-21-21-16,0 0 0,0 42 47,0 0-47,0 0 0,0 0 15,0 22-15,0-1 0,0 0 16,0 1-16,0 20 0,0 1 0,0-1 16,0 1-16,0-1 0,21 22 0,-21-22 15,21 22-15,0-21 0,-21 20 16,22-20-16,-1 20 0,-21 1 0,0 0 15,21-22-15,-21 22 0,21-22 16,-21 1-16,0-1 0,0 1 16,0-22-16,0 22 0,0-22 0,0 0 15,-21-20-15,0 20 0,0-21 16,-22 0-16,22 0 0,-21 1 0,21-22 16,-22 0-16,-20 0 0,20 0 0,1 0 15,-21-22-15,-1-20 0,1 21 16,-1-21-16,1 20 0,-1-41 0,1 21 15,20-22-15,1 22 0,0-22 16,-1-20-16,22 20 0,0 1 16,21-22-16,0 21 0,0 1 0,0-1 15,0 1-15,21-1 0,0 22 0,22-21 16,-1-1-16,0 22 16,1-22-16,-1 1 0,64-43 15,-64 64-15,22-22 0,-1 22 16,-21-22-16,22 22 0,-1 0 0,-20-1 15,20 1-15</inkml:trace>
  <inkml:trace contextRef="#ctx0" brushRef="#br0" timeOffset="33521.22">2561 4339 0,'0'-21'0,"0"42"0,0-63 0,0 21 16,0 0-16,-21-1 0,0 22 15,0 0 1,-1 22-16,22-1 15,-21 0-15,21 21 0,0 1 0,0-1 16,-21 43-16,21-43 16,0 0-16,-21 1 0,21 20 0,0-21 15,0 1-15,0-1 0,0 0 16,0-20-16,0-1 0,0 0 0,0 0 16,0 0-16,21-42 31,0 0-31,-21 0 0,21 0 0,1-22 15,-22 22-15,21-21 0,0-1 16,-21 22-16,21-21 0,0 21 16,-21-22-16,21 22 0,-21 0 0,22 0 15,-22 0-15,21 0 16,0 21-16,-21 21 16,0 0-16,0 0 0,21 0 15,-21 0-15,0 1 0,21-1 16,-21 21-16,0-21 0,21 0 0,1 1 15,-22-1-15,21 0 0,0 0 16,0 0-16,0-21 0,0 0 0,1 21 16,-1-21-16,0 0 15,0 0-15,21 0 0,-20-21 0,-1 0 16,21 0-16,-21 0 0,0-22 0,1 22 16,-1-21-16,0 21 0,-21-22 15,0 1-15,21 0 0,-21-22 0,21 22 16,-21 0-16,0-22 0,0 22 15,0-1-15,0 1 0,0 21 0,0-21 16,0 20-16,0 1 16,-21 21-16,21 21 15,-21 1-15,21 20 0,0-21 16,0 21-16,0 1 0,0-1 0,0 22 16,0-22-16,0 0 0,0 1 15,0-1-15,0 21 0,0-20 16,0-22-16,0 21 0,0 1 15,0-22-15,0 0 0,21 0 0,0 0 16,0 0-16,1-21 0,-1 0 0,0 0 16,0 0-16,0 0 0,0-21 15,1 0-15,-22 0 0,21 0 0,-21 0 16,0-1-16,21 1 0</inkml:trace>
  <inkml:trace contextRef="#ctx0" brushRef="#br0" timeOffset="33708.82">3090 4530 0,'0'0'16,"21"0"15,1 0-31,-1-21 0,0 21 16,0 0-16,0 0 0,22-22 0,-22 22 15,21-21-15,0 21 0,-20-21 16,20 21-16,0-21 0,1 0 0,-1 21 15,-21-21-15,21 21 0,-20 0 0</inkml:trace>
  <inkml:trace contextRef="#ctx0" brushRef="#br0" timeOffset="34465.39">4106 4339 0,'0'0'16,"0"-21"-16,0 0 0,0 0 0,0 0 15,0-1-15,0 1 0,0 0 16,0 0-16,0 0 16,-21 21-16,0 0 0,0 0 15,0 21-15,-1 0 0,1 0 16,0 22-16,21-22 0,-21 21 16,0 0-16,0 1 0,21-1 0,-22 0 15,22 1-15,0-1 0,0 0 0,0 1 16,0-1-16,0 0 15,0 1-15,22-22 0,-22 21 0,21-21 16,21 1-16,-21-22 0,0 21 0,1-21 16,20 0-16,-21 0 0,21 0 15,-20-21-15,20-1 0,0 1 0,-21 0 16,22-21-16,-1 21 0,-21-22 16,0 1-16,22 0 0,-22-1 0,0 1 15,0 0-15,0-22 0,-21 22 0,22-22 16,-22 1-16,21 20 15,-21-20-15,0 21 0,0-22 16,0 22-16,0 21 0,0-1 0,-21 22 31,21 43-31,-22-22 16,22 21-16,0 1 0,-21 20 16,21-21-16,-21 1 0,21 20 0,-21-20 15,21 20-15,0-21 0,0 1 16,0-1-16,0 0 0,0 1 0,0-22 15,0 21-15,21-21 0,0 1 0,22-1 16,-22 0-16,0-21 0,21 0 16,1 0-16,-22 0 0,21 0 15,-21-21-15,22 21 0,-22-21 0,21-1 16,-21 1-16,0-21 0,1 21 16,-1 0-16,0-22 0,-21 22 0,21 0 15,-21 0-15,0-22 0,0 22 16,0 0-16,0 0 0,0 42 31,0 0-31,0 0 0,0 1 16,0-1-16,0 0 0,0 0 15,0 21-15,0-20 0,0-1 0,0 0 0,0 0 16,0 0-16,0 0 16,21-21-1,0 0-15,1-21 16,-1 0-1,-21 0-15,0 0 0,21 0 0,-21-1 16,0 1-16</inkml:trace>
  <inkml:trace contextRef="#ctx0" brushRef="#br0" timeOffset="34620.3">5101 4297 0,'0'-21'0,"0"0"0,0-1 31,-21 22-31,0 0 16,21 22 15,0-1-15,21-21-1</inkml:trace>
  <inkml:trace contextRef="#ctx0" brushRef="#br0" timeOffset="35471.97">5609 4255 0,'0'-22'0,"-21"22"16,0 0-16,0 0 0,-1 0 15,1 0-15,0 0 0,0 0 16,0 0-16,21 22 0,-21 20 16,-1-21-16,1 0 0,21 22 0,-21-1 15,21-21-15,0 21 0,0 1 0,0-1 16,0-21-16,0 22 0,0-22 15,0 21-15,0-21 0,0 0 0,21 1 16,0-1-16,1 0 0,20-21 16,-21 0-16,21 0 0,-20 0 0,20 0 15,0 0-15,1-21 0,-1 0 0,0-1 16,1 1-16,-22 0 0,21-21 16,0 21-16,-20-22 0,-1 22 0,21-21 15,-21-22-15,-21 22 0,21 0 16,-21-22-16,22 1 0,-22 20 15,0-20-15,0 20 0,0 1 0,0 0 16,0-1-16,0 22 0,0 0 0,-22 21 31,1 21-31,21 0 0,0 22 16,0-1-16,-21 0 0,21 1 16,-21 20-16,21-20 0,0 20 15,0-21-15,-21 1 0,0 20 0,21-20 16,-22-1-16,22 0 0,0 1 0,-21-1 15,21-21-15,0 0 0,0 22 0,0-22 16,0 0-16,0-42 31,0 0-31,21-1 16,-21 1-16,22-21 0,-1 21 0,0 0 16,-21-22-16,21 1 0,0 21 15,0-22-15,22 1 0,-22 21 16,0-21-16,0 20 0,22 1 0,-22 0 0,0 0 15,0 0-15,0 21 0,0 0 16,1 0-16,-1 0 0,-21 21 31,0 0-31,-21 0 16,-1 0-16,1-21 0,0 22 16,0-22-16,-21 21 0,20 0 0,-20-21 15,0 21-15,-1-21 0,22 21 16,-21 0-16,21-21 0,0 0 0,-1 0 15,22 22-15,0-1 0,0 0 16,0 0-16,22 0 16,-1 0-16,21 1 0,-21-1 15,0-21-15,22 21 0,-22 0 0,0 0 16,21 0-16,-20-21 0,-1 22 16,0-1-16,0 0 0,0-21 0,0 21 15,1 0-15,-1-21 0,0 21 16,0-21-16,0 0 0,0 22 15,1-22-15,-1 0 16,-21-22-16</inkml:trace>
  <inkml:trace contextRef="#ctx0" brushRef="#br0" timeOffset="36244.57">8255 4297 0,'-42'0'0,"84"0"0,-106 0 16,43 0-16,0 0 0,0 0 0,42 0 31,0 0-31,22 0 16,-1 0-16,0 0 0,1 0 0,20 0 16,1 0-16,-1 0 0,22 0 15,-1 0-15,-20 0 0,21 0 0,-1 0 16,-20-21-16,-1 21 0,1 0 15,-22 0-15,22-21 0,-43 21 16,21-22-16,-21 22 0,0 0 0,1 0 16,-22-21-16,0 0 15,-22 21-15,1 0 0,0-21 16,-21 21-16,21 0 0,-22 0 0,22-21 16,-21 21-16,21 0 0,-22-21 15,22 21-15,0 0 0,21-22 16,42 22 15,-21 0-31,1-21 0,20 21 0,0 0 0,1 0 16,-1 0-16,-21 21 0,21-21 15,-20 22-15,20-1 0,-21 0 16,-21 21-16,0-21 0,0 1 0,0 20 16,0 0-16,-21-21 0,0 22 0,-22-22 15,22 21-15,-21-21 16,0 22-16,-1-22 0,22 0 0,-21 0 0,21 0 15,-1 1-15,1-1 0,42-42 32,1 21-17,-1-22-15</inkml:trace>
  <inkml:trace contextRef="#ctx0" brushRef="#br0" timeOffset="37223.51">11536 3810 0,'0'-21'0,"0"42"0,0-63 0,0 21 16,0-1-16,-21 22 16,21 22 30,21-1-46,0 0 16,0 0-16</inkml:trace>
  <inkml:trace contextRef="#ctx0" brushRef="#br0" timeOffset="39705.35">14118 3916 0,'0'-21'0,"0"42"0,0-63 16,-21 42-1,0 0-15,0 0 16,-1 0-16,1 0 0,0 21 0,0-21 16,0 21-16,0 21 0,-22-21 0,43 22 15,-21-1-15,0 0 0,0 1 16,21-1-16,0 0 0,0 1 0,0-22 15,0 21-15,0 1 0,0-22 0,0 0 16,21 21-16,0-21 0,0-21 16,22 22-16,-22-22 0,0 0 0,21 0 15,1 0-15,-1 0 0,0 0 16,1 0-16,-1-22 0,0 1 16,1 0-16,-1 0 0,-21 0 0,21-22 15,1 1-15,-1 0 0,-21-1 0,22 1 16,-22-21-16,0-1 0,21 22 15,-21-22-15,1 1 0,-1 20 0,-21-20 16,21 21-16,0-1 0,-21 1 0,0 0 16,0 20-16,0 1 0,0 0 15,0 0-15,0 42 16,-21 0 0,0 22-16,0-1 0,-1-21 0,22 21 15,-21 1-15,0 20 0,21-20 16,0 20-16,-21-21 0,21 1 0,0 20 15,0-20-15,0-1 0,0 0 16,0 1-16,0-22 0,21 21 0,-21-21 16,21 0-16,0-21 0,1 22 0,-1-22 15,21 0-15,-21 0 0,22 0 16,-22-22-16,21 1 0,0 0 0,-20 0 16,20 0-16,-21 0 0,21-22 15,-20 1-15,-1 21 0,0-22 0,0 1 16,-21 21-16,0-21 0,0 20 0,0 1 15,-21 21 1,21 21 0,-21 1-16,21-1 0,0 0 15,0 21-15,0-21 0,0 1 0,0-1 16,0 0-16,0 0 0,0 0 16,0 0-16,21-21 0,-21 22 0,21-22 15,0 0-15,0 0 0,1 0 16,-1 0-16,0-22 15,0 1-15</inkml:trace>
  <inkml:trace contextRef="#ctx0" brushRef="#br0" timeOffset="40030.16">15346 3683 0,'0'0'0,"0"-21"0,0 0 0,-21 21 15,-1-21-15,1 21 16,0 0-16,21 21 0,0 0 15,0 0-15,0 0 16,21-21 0,0 0-16,22 0 15,-22 0-15,0 0 0,0 0 0,0 0 16,1 0-16,-22-21 0,0 0 16,0 0-1,0 0-15,-22 21 16,1-22-16,0 22 0,-21 0 0,21 0 15,-1 0-15,-20 0 0,21 22 16,0-1-16,0-21 0,-1 21 0,1 0 16,21 0-16,-21 0 0,21 22 0,0-22 15,0 0-15,0 0 0,21 0 16,0 1-16,22 20 16,-22-42-16,0 21 0</inkml:trace>
  <inkml:trace contextRef="#ctx0" brushRef="#br0" timeOffset="40900.3">15811 3874 0,'0'-22'15,"0"44"-15,0-65 0,0 22 0,0 0 16,-21 21-16,0 0 0,0 0 16,0 0-16,0 0 0,-1 0 15,1 21-15,0 0 0,0 0 0,0 1 16,0-1-16,21 21 0,-22 0 0,22-20 15,-21 20-15,21 0 0,0 1 16,0-22-16,0 21 0,0-21 0,0 0 16,21 22-16,1-22 0,-1-21 0,0 21 15,0 0-15,0-21 16,0 0-16,22 0 0,-22 0 0,0 0 16,21 0-16,-20-21 0,20 0 0,-21 0 15,21 0-15,-20-1 0,-1-20 16,21 0-16,-21-1 0,0 1 0,1-21 15,-1 20-15,21 1 0,-21-22 0,0 1 16,1 21-16,-1-22 0,0 22 16,0-1-16,0 1 0,-21 0 0,21 21 15,-21-1-15,0 1 0,0 0 16,0 42 0,-63 85-1,63-64 1,-21-20-16,0 20 0,21 0 0,-22 1 15,1-1-15,21 0 0,0 1 0,-21-1 16,21 0-16,-21-21 0,21 22 16,-21-22-16,21 21 0,0-21 15,-21 1-15,21-1 0,0-42 32,0-1-32,21 1 0,-21 0 15,21 0-15,0 0 0,0-22 16,22 22-16,-22 0 0,0-21 0,21 21 15,-21-1-15,22 1 0,-22 0 16,21 0-16,-21 0 0,22 0 16,-22 21-16,0 0 0,0 0 0,0 0 15,-21 21 1,0 0-16,-21 0 16,0 0-16,0-21 0,0 21 15,0 1-15,-22-22 0,22 21 0,0-21 16,-21 21-16,20-21 0,1 0 15,-21 21-15,21-21 0,0 0 16,-1 0-16,22 21 31,0 0-31,0 1 16,0-1-16,22 0 0,-22 0 16,21 0-16,0 0 0,-21 1 15,0 20-15,0-21 0,21 0 0,0 0 16,0 1-16,-21-1 0,22 0 0,-1 0 15,0-21-15,0 21 0,21-21 16,-20 0-16,-1 0 0,0 0 0,21 0 16,-21 0-16,1 0 0,20 0 0,-21 0 15,0 0-15,22-21 0,-22 0 16,0 0-16,0 0 0,21-1 0,-20 1 16</inkml:trace>
  <inkml:trace contextRef="#ctx0" brushRef="#br0" timeOffset="41180.14">17759 3471 0,'0'0'0,"-21"-21"16,-1 21-16,1 0 15,0 0-15,0 21 16,0 1-16,0 20 0,-1-21 0,1 21 15,0 1-15,0-1 0,0 0 0,21 22 16,-21-22-16,-1 1 0,22-1 16,-21 0-16,21 22 0,0-22 0,0 0 15,0-20-15,0 20 0,21-21 0,1 21 16,-1-20-16,0-22 0,0 21 16,21-21-16,-20 0 0,20 0 0,-21 0 15,21 0-15,-20-21 0,20 21 0,-21-22 16</inkml:trace>
  <inkml:trace contextRef="#ctx0" brushRef="#br0" timeOffset="41484.96">18500 3408 0,'0'0'0,"0"-21"16,21 42 15,0 0-31,0 0 0,0 0 16,0 1-16,22 20 0,-22-21 15,21 21-15,-21 1 0,1-22 0,-1 21 16,0 1-16,-21-1 0,0-21 0,0 21 16,0 1-16,0-1 0,-21 0 0,0 1 15,-1-1-15,1 0 16,-21-20-16,21 20 0,-22-21 0,1 0 15,21 0-15,-21 1 0,20-1 0,-20 0 16,21-21-16,-21 21 0,20-21 16,-20 0-16,21 21 0</inkml:trace>
  <inkml:trace contextRef="#ctx0" brushRef="#br0" timeOffset="44732.52">889 7049 0,'0'21'32,"0"-42"15,21-1-47,-21 1 0,0 0 15,0 0-15,0 0 16,0 0-16,-21-1 0,0 1 15,0 0-15,-1 0 0,1 21 16,0-21-16,0 21 0,0 0 0,-22 0 16,22 0-16,0 0 0,0 0 15,-21 0-15,20 21 0,1 0 0,0 0 16,-21-21-16,21 21 0,-1 1 16,22-1-16,-21 0 15,21 0-15,-21-21 16,21 21-1,0 0 267,21-21-251,-21 22 31,0-1 79,21 0-125,-21 0-16,22 0 15,-22 0-15,21 1 16,-21-1-16,21-21 0,-21 21 0,21 0 16,0 0-16,-21 0 0,21 1 15,1-22-15,-1 0 16,0 0-16,0 0 0,0 0 15,0 0-15,1 0 0,-1-22 16,0 1-16,0 0 0,21-21 16,-20 21-16,-1-22 0,0 1 15,0 21-15,21-22 0,-20 1 0,-1-21 16,0 20-16,0-20 0,0-1 16,0 22-16,1-22 0,-22 1 0,0-1 15,0 22-15,0 0 0,0-1 16,0 1-16,0 0 0,0 21 0,0-1 15,0 1-15,-22 42 32,22 1-32,-21-1 15,21 21-15,-21 0 0,21 1 16,-21 20-16,21 1 0,0-1 0,0 1 16,-21-1-16,21 1 0,-21-1 15,21 1-15,0-1 0,0-20 0,0 20 16,0-21-16,21 1 0,0-1 15,0 0-15,0-20 0,0-1 0,1 0 16,20-21-16,-21 0 0,21 0 16,1 0-16,-22 0 0,21-21 0,1 0 15,-1-1-15,0-20 0,-21 21 16,22-21-16,-1-1 0,-21 22 0,22-21 16,-22-1-16,0 1 15,0 21-15,0-21 0,-21 20 0,21 1 16,-21 0-16,0 0 0,0 0 15,-21 21 1,21 21 0,-21 0-16,21 0 0,-21 22 0,21-22 15,0 0-15,0 21 0,0-21 16,0 22-16,0-1 0,0-21 0,0 0 16,0 22-16,21-22 15,0 0-15,0 0 0,1-21 0,-1 0 0,0 0 16,0 0-16,43 0 15,-43 0-15,0-21 0,0 0 16,21 0-16,-20 0 0,20-43 16,-21 43-16,0-21 0,0 20 15,-21-20-15,0 0 0,0 21 0,0-22 16,0 1-16,0 0 0,0 20 16,-21-20-16,-21 21 0,21 0 0,0 0 15,-1 21-15,-20 0 0,21 0 16,-21 0-16,20 0 0,-20 0 0,21 21 15,-21 0-15,20 21 0,1-21 16,0 22-16,21-1 0,0-21 0,0 22 16,0-1-16,0 0 0,0 1 15,0-1-15,0 0 0,21-21 16,-21 22-16,21-22 0,22 0 0,-22 0 16,0 0-16,0-21 0,22 0 15,-22 0-15,21 0 0,-21-21 0,22 0 16,-22 0-16,21 0 0,0 0 15,1-22-15,-22 22 0,21 0 0,1-21 16,-22-1-16,21 22 0,-21-21 16,0-1-16,1 22 0,-1-21 0,-21 21 15,0-22-15,21 22 0,-21 0 16,0 42 0,0 0-1,0 1-15,-21-1 16,21 0-16,0 21 0,0-21 0,0 1 15,0 20-15,0-21 0,0 0 16,0 0-16,0 22 0,0-22 0,0 0 16,21-21-16,0 21 0,0 0 15,22-21-15,-22 0 0,0 0 0,21 0 16,1 0-16,-22 0 0,21-21 0,0 0 16,-20 0-16,20 0 0,-21 0 15,21-1-15,-20 1 0,-1-21 16,0 21-16,0-22 0,0 22 0,-21-21 15,21 0-15,-21 20 0,0 1 16,0-21-16,0 21 0,0 0 16,-21 21-1,0 0-15,21 21 0,-21 0 16,21 0-16,-21 0 0,21 0 0,0 22 16,0-1-16,0-21 0,0 22 15,0-22-15,0 21 0,0-21 0,0 0 16,21 22-16,0-22 0,-21 0 15,21-21-15,0 21 0,1-21 0,-1 0 16,21 0-16,-21 0 0,0 0 0,22 0 16,-22 0-16,21-21 0,1 0 15,-22 0-15,21 0 0,-21-1 16,22-20-16,-22 21 0,0-21 0,0-1 16,-21 1-16,0 0 0,21-1 15,-21-20-15,0-1 0,0 22 0,0-22 16,0 22-16,0 0 0,0-1 15,-21 22-15,21 0 0,-21 0 0,21 0 16,-21 21-16,21 21 16,-21 0-16,21 0 0,0 22 15,0-1-15,0 0 0,0 1 0,0 20 16,0-21-16,0 1 0,0 20 16,0-20-16,0-1 0,0 0 0,0 1 15,0-1-15,0-21 0,0 21 16,0-20-16,0-1 0,0 0 15,0-42 17,0 0-32,0-1 15,0 1-15,0-21 0,0 21 0,21 0 16,0-22-16,0 22 0,0-21 0,0-1 16,22 22-16,-22 0 0,21-21 15,-21 21-15,22 21 0,-22-22 16,21 22-16,1 0 0,-22 0 15,21 0-15,-21 22 0,22-22 0,-22 21 16,0 0-16,0 0 0,0 21 0,-21-20 16,0-1-16,0 0 0,0 21 15,0-21-15,-21 1 0,0 20 0,0-21 16,-22 0-16,22 0 0,-21 1 0,0-1 16,-1 0-16,1 0 0,0-21 15,-1 21-15,1-21 0,0 0 0,20 0 16,1 0-16,0 0 0,21-21 15,0 0-15,0 0 16,21-22-16,0 22 0,1 0 16,-1-21-16</inkml:trace>
  <inkml:trace contextRef="#ctx0" brushRef="#br0" timeOffset="44988.37">4212 6202 0,'0'-21'0,"0"42"0,0-21 31,0 21-31,-21 0 16,21 22-16,-21-22 0,0 21 0,21 22 15,0-22-15,0 21 0,-22 1 16,22-22-16,0 22 0,-21-22 0,21 22 16,0 147 15,0-190-31,0 1 0,0-1 0,0 0 15,21-21-15,1 0 0,-1 0 16,0-21-16,0 0 0,0 21 16,0-22-16,22 1 0,-22-21 0</inkml:trace>
  <inkml:trace contextRef="#ctx0" brushRef="#br0" timeOffset="45349.17">4403 6773 0,'-22'0'0,"22"22"31,22-1-31,-1-21 16,0 0-16,0 0 0,0 0 0,64-43 15,-43 22 1,-21 0-16,22 21 0,-22-21 0,0-21 16,21 20-16,-20 1 0,-1 0 15,-21-21-15,0 21 0,0-1 0,0-41 16,0 42-16,-21 0 15,-1 21-15,-20 0 0,21 0 16,-21 21-16,-22 0 0,22 0 0,-1 0 16,1 22-16,0-1 0,-1 0 15,22 1-15,0-1 0,21 0 16,0 1-16,0-22 0,0 21 0,0 0 16,0-20-16,21-1 0,0 21 0,1-21 15,-1-21-15,21 21 0,0 1 0,1-22 16,-1 0-16,0 0 0,22 0 15,-22 0-15,22-22 0,-22 1 0,0 0 16,1 21-16,-1-21 0,22-21 0</inkml:trace>
  <inkml:trace contextRef="#ctx0" brushRef="#br0" timeOffset="46020.78">5588 6287 0,'0'0'0,"0"-43"0,0 22 0,0 0 16,0 0-16,0 0 0,0-1 0,0 1 15,-21 21-15,0 0 0,-1 0 0,1 0 16,0 21-16,0 1 16,0-1-16,0 21 0,-1 0 0,22 1 15,-21-1-15,21 22 0,-21-22 16,21 21-16,0 1 0,0-22 0,0 22 16,0-22-16,0 22 0,0-22 0,0 0 15,0-21-15,21 22 0,0-22 16,22 0-16,-22 0 0,21 0 0,1-21 15,-1 0-15,0 0 0,1 0 0,20 0 16,-21-21-16,22 0 0,-22 0 16,1 0-16,20 0 0,-21-22 15,-20 1-15,20 0 0,0-1 0,-21-20 16,1 20-16,-1-20 0,0-22 0,0 22 16,0-1-16,0 1 0,1-1 15,-22 1-15,0 20 0,21-20 0,-21 42 16,0-22-16,0 22 0,0 0 0,0 0 15,-21 21 1,-1 21-16,22 21 0,0-20 16,-21 20-16,21 0 0,-21 22 0,21-1 15,-21-20-15,21 20 0,0 1 16,0-1-16,0 1 0,0-1 16,0-21-16,0 1 0,0-1 0,0 0 15,21 1-15,-21-22 0,21 0 16,0 0-16,1-21 0,-1 0 15,21 0-15,-21 0 0,0 0 0,1 0 0,20-21 16,-21 0-16,0 0 0,0 0 16,1-22-16,-1 22 0,0-21 0,-21 21 15,21-22-15,-21 22 0,0-42 16,0 41-16,0 44 16,-21-1-1,0 0-15,21 0 0,-21 0 0,21 0 16,0 1-16,0 20 0,0-21 15,-22 0-15,22 0 0,0 1 0,0-1 16,22-21 0,-1 0-1,0 0-15,-21-21 16,21-1-16,0 22 0</inkml:trace>
  <inkml:trace contextRef="#ctx0" brushRef="#br0" timeOffset="46168.7">6710 6329 0,'0'-21'0,"0"42"16,0-63-16,0 20 0,-21 22 0,-1 0 16,1 0-1,42 0 17,1 22-32,-1-22 15,0 0-15</inkml:trace>
  <inkml:trace contextRef="#ctx0" brushRef="#br0" timeOffset="46960.87">7281 6287 0,'0'0'0,"0"-22"16,-21 22-16,0 0 0,0 0 15,0 0-15,-1 22 0,-20-22 16,21 21-16,0 0 0,0 0 0,-1 21 15,1 1-15,0-1 0,0 0 16,0 1-16,21-1 0,0 0 0,0 1 16,0-22-16,0 21 0,0 1 15,0-22-15,0 0 0,0 21 0,21-21 16,0-21-16,0 22 0,0-1 0,22-21 16,-22 0-16,21 0 0,1 0 0,-1 0 15,0 0-15,1-21 0,-1-1 16,-21 1-16,21 0 0,1 0 15,-22 0-15,0-22 0,0 1 0,22 0 16,-43-1-16,21 1 0,0-21 0,0-1 16,-21 1-16,0-1 0,21 22 15,0-22-15,-21 22 0,0 0 0,0-1 16,0 22-16,0 0 0,0 0 0,0 0 16,-21 42-1,21 0-15,-21 0 0,0 0 16,0 22-16,0-1 0,21 0 15,0 1-15,-22-1 0,22 0 0,-21 22 16,21-22-16,0 0 0,0 22 16,0-22-16,-21-21 0,21 22 0,-21-1 15,21-21-15,0 0 0,0 1 16,0-1-16,0-42 31,0-1-31,21 1 16,0 0-16,0 0 0,1 0 15,-1-22-15,0 22 0,21 0 0,-21 0 16,1 0-16,20 0 0,-21-1 0,0 22 16,0-21-16,1 0 0,-1 21 15,0 0-15,-21-21 0,-21 21 32,0 0-32,-1 0 0,1 0 15,-21 21-15,21 0 0,-22 0 16,22-21-16,-21 22 0,21-1 0,0 21 15,-1-21-15,1 0 0,21 1 0,-21-1 16,21 0-16,0 0 0,0 0 16,21 0-16,0 1 0,1-1 0,-1-21 15,0 21-15,0-21 0,21 0 0,-20 0 16,-1 0-16,0 0 0,0 0 16,0 0-16,0 0 0,1 0 0,-1 0 15,0-21-15,0 0 0,21-1 16,-20 1-16,-1 0 15,0 0-15,0 0 0,21 0 16</inkml:trace>
  <inkml:trace contextRef="#ctx0" brushRef="#br0" timeOffset="47471.57">8953 6265 0,'0'0'0,"-21"0"15,0 0-15,21-21 16,21 21 0,0 0-16,1 0 0,62 0 15,-41 21-15,-1-21 16,21 22-16,-20-22 0,20 0 0,-20 21 16,20-21-16,-21 0 0,22 0 0,-1 0 15,1 0-15,-22 0 0,22 0 0,-1 0 16,-20 0-16,20 0 0,-21 0 15,1 0-15,-1 0 0,-21 0 0,22-21 16,-22 21-16,-21-22 0,0 1 16,0 0-16,-21 0 15,-22 0-15,22 21 0,-21-21 16,-1-1-16,1 22 0,0 0 0,-1 0 16,22 0-16,0 0 0,0 0 0,21-21 31,21 21-16,21 0-15,-20 0 0,20 0 0,0 0 16,1 0-16,-22 0 0,21 0 0,-21 0 16,0 0-16,1 21 0,-1 1 15,-21-1-15,0 0 0,-21 0 16,-1 0-16,1 0 0,0 22 0,-21-22 16,-1 0-16,1 21 0,21-20 15,-21 20-15,-1-21 0,22 21 16,-21-20-16,21-1 0,-22 0 0,22 0 15,0 0-15,0 0 0,0-21 0,-1 0 16,1 0-16</inkml:trace>
  <inkml:trace contextRef="#ctx0" brushRef="#br0" timeOffset="48378.89">13801 6160 0,'0'-22'32,"0"1"-32,0 0 15,0 0-15,0 0 16,0 0-16,0-1 15,0 1-15,-22 0 0,1 0 0,0 0 16,-21 21-16,21-21 0,-22-1 16,22 22-16,-21 0 0,-1 0 0,-20 0 15,21 0-15,-22 22 0,22-1 0,-22 0 16,1 0-16,20 0 0,-20 22 16,21-22-16,20 21 0,1 0 0,0 1 15,0-1-15,21-21 0,-21 22 0,21-1 16,0 0-16,0-21 0,0 1 15,21 20-15,0-42 0,0 21 0,22-21 16,-1 0-16,-21 0 0,21 0 16,22-21-16,-22 0 0,1 0 15,20-1-15,-21 1 0,22-21 0,-22 0 16,22 20-16,-22-20 0,0 0 0,1-1 16,-1 1-16,-21 0 0,0-22 15,1 22-15,-1-22 0,0 22 0,-21-21 16,0-1-16,0 22 0,0-22 0,0 22 15,0 0-15,0 20 0,0 1 16,-21 0-16,0 0 0,-1 21 16,1 0-16,21 21 0,-21 0 0,0 22 15,21-1-15,-21 0 0,21 22 16,0-1-16,-21 1 0,21-22 16,0 22-16,-22-1 0,22 1 0,0-22 15,0 21-15,0-20 0,0-1 16,0 0-16,0-20 0,22 20 0,-1-21 15,0 21-15,0-42 0,0 22 0,0-22 16,1 0-16,20 0 16,0 0-16,-21-22 0,1 1 15,20 0-15,-21 0 0,0-21 0</inkml:trace>
  <inkml:trace contextRef="#ctx0" brushRef="#br0" timeOffset="48779.67">14287 5990 0,'0'0'0,"22"-21"0,-1 0 16,-21 0-16,0 0 15,0 42 1,0 0-16,-21 0 16,-1 0-16,1 0 0,21 1 15,-21-1-15,0 42 0,0-20 16,21-22-16,0 0 0,0 21 0,0-21 16,0 1-16,0-1 0,0 0 15,21 0-15,0-21 0,0 0 16,0 0-16,1 0 0,20 0 0,-21 0 15,0 0-15,22-21 0,-22 0 16,0 21-16,21-21 0,-21-1 0,1 1 16,-1 0-16,0-21 0,-21 21 15,0-1-15,0-20 0,0 21 0,0-21 16,0 20-16,0-20 0,-21 21 16,0 0-16,-22 0 0,22-1 0,0 22 15,-21 0-15,20 0 0,-20 0 0,21 0 16,-21 22-16,20-1 0,1 0 15,0 21-15,0-21 0,0 1 0,21 20 16,0-21-16,0 21 0,0-20 0,0-1 16,0 21-16,0-21 0,21 0 15,0-21-15,0 22 0,0-1 0,1-21 16,20 0-16,-21 0 0,21 0 16,1 0-16,-22 0 0</inkml:trace>
  <inkml:trace contextRef="#ctx0" brushRef="#br0" timeOffset="49200.13">14944 5990 0,'0'-21'0,"0"42"0,0-63 16,21 21-16,-21 0 0,0-1 0,0 44 31,-21-22-31,21 21 16,-22 21-16,22-21 0,0 0 15,0 22-15,0-22 0,-21 0 0,21 21 16,0-20-16,0 83 31,0-83-31,21-22 0,1 0 0,20 0 16,-21 0-16,0 0 0,0 0 15,1-22-15,20 1 0,-21 0 0,0 21 16,22-21-16,-22-21 0,0 20 0,0 1 16,0 0-16,0-21 0,-21 21 15,0-1-15,0 1 0,0 0 0,-21 42 47,0 22-47,0-1 16,21-21-16,0 0 0,-21 0 0,21 22 15,0-22-15,0 0 0,0 0 0,0 0 16,0 1-16,21-1 0,21 0 16,-21-21-16,22 0 0,-22 0 15,21 0-15,1 0 0,-1-21 0,0 21 16,1-21-16,-1-1 0,0 1 15,-21 0-15</inkml:trace>
  <inkml:trace contextRef="#ctx0" brushRef="#br0" timeOffset="49648.89">15854 5694 0,'0'-42'16,"0"84"-16,0-127 0,0 43 0,0 21 0,0 0 16,0-1-16,-21 22 0,21 22 15,-22-1-15,22 0 16,-21 21-16,21 1 0,-21-1 0,21 0 15,0 22-15,0-22 0,-21 0 16,0 22-16,21-22 0,-21 1 0,-1-1 16,22 0-16,-21-21 0,21 22 0,0-22 15,-21 0-15,21 0 0,0 0 16,-21-21-16,21-21 31,0 0-31,21 0 16,0 0-16,0 0 0,1-22 15,-1 22-15,0 0 0,0 0 0,21-22 16,-20 22-16,20 0 0,-21 0 0,21 0 16,1 21-16,-22 0 0,21 0 15,-21 0-15,22 0 0,-22 0 0,0 0 16,0 21-16,0 0 0,1 0 0,-22 0 16,0 1-16,0-1 0,0 21 15,-22-21-15,1 0 0,0 1 0,-21-1 16,21 0-16,-22 0 0,1 0 15,0-21-15,-1 21 0,1 1 0,0-22 0,-1 0 16,22 0-16,0 0 16,0 0-16,0 0 0,-1 0 15,22-22-15,0 1 0,0 0 0,0 0 16,22 0-16,-1 0 0,0-1 16</inkml:trace>
  <inkml:trace contextRef="#ctx0" brushRef="#br0" timeOffset="49895.74">16489 5440 0,'0'0'0,"21"0"15,-21 42-15,0-21 16,-21 1-16,0 20 16,21 21-16,-22-20 0,1 20 0,0-20 15,0 20-15,21-21 0,-21 22 0,0-22 16,-1 22-16,22-22 0,0-21 15,0 22-15,0-1 0,0-21 0,0 0 16,0 0-16,0 1 0,22-22 0,-1 21 16,0-21-16,0 0 0,0 0 0,0 0 15,1 0-15,-1-21 0,0 21 16,0-22-16,21 1 0,-20 0 0</inkml:trace>
  <inkml:trace contextRef="#ctx0" brushRef="#br0" timeOffset="50248.81">16743 5990 0,'0'0'0,"-21"0"0,-1 0 16,22 21-1,22-21 1,-1 0-16,0 0 16,0 0-16,0 0 0,0 0 15,1-21-15,-1 21 0,0-21 0,0 0 16,0 21-16,0-21 0,1 0 15,-1-1-15,0 22 0,-21-21 0,0 0 16,0 0-16,0 0 16,-21 21-16,0 0 0,-1 0 15,-20 21-15,21 0 0,-21 0 16,-1 0-16,22 1 0,-21-1 0,-1 0 16,22 21-16,0-21 0,0 22 0,0-22 15,21 0-15,0 21 0,0-20 0,0-1 16,0 0-16,0 0 0,21-21 15,0 21-15,21-21 0,-20 0 0,-1 0 16,21 0-16,-21 0 0,22 0 0,-1 0 16,0 0-16,1-21 0,20 0 15,-21 21-15</inkml:trace>
  <inkml:trace contextRef="#ctx0" brushRef="#br0" timeOffset="50938.03">17759 5757 0,'0'-42'0,"0"84"0,0-105 0,0 42 16,0-22-16,0 22 0,0 0 16,-21 21-16,-1 0 0,1 0 15,0 21-15,0 0 0,0 1 0,-22-1 16,22 21-16,-21 0 16,-64 212-1,85-211-15,21-22 16,0 21-16,0-21 0,0 22 0,21-22 15,0 0-15,0 0 0,22 0 16,-22-21-16,21 0 0,-21 0 0,22 0 16,-1 0-16,0 0 0,1 0 0,-1 0 15,-21-21-15,22 0 0,-1 0 16,-21 0-16,21 0 0,-20-22 0,20 22 16,-21-21-16,0-1 0,0 1 0,1-21 15,-1-1-15,0 1 0,0-1 16,0 1-16,0 20 0,1-20 15,-1-22-15,21 0 16,-42 64-16,0 0 16,0 42-1,-21 0-15,21 1 0,-21-1 0,0 63 16,-1 22 0,1-42-16,21-22 0,-21 22 0,21 41 15,0-41-15,0-22 0,0 1 16,0-1-16,0 0 0,0-21 15,21 22-15,0-22 0,1 0 0,20 0 16,0 0-16,-21-21 0,22 0 16,-1 0-16,0 0 0,1 0 0,-1 0 15,-21-21-15,22 0 0,-22 21 16,21-21-16,-21-21 0,0 20 0,1 1 16,-1-21-16,0 0 0,0 20 0,-21-20 15,0 21-15,0 0 0,0 0 16,-21 42-1,0 0-15,0 0 0,21 0 16,-22 0-16,22 1 0,0 20 16,0-21-16,0 0 0,0 0 0,0 1 15,0-1-15,0 0 0,0 0 16,22-21 0,-1 0-16,0 0 0,0 0 15,0 0-15,0-21 0,1 21 16,-22-21-16,21 0 0</inkml:trace>
  <inkml:trace contextRef="#ctx0" brushRef="#br0" timeOffset="51243.85">18986 5630 0,'0'0'0,"-21"-21"0,0 21 0,0 0 16,0 0-16,0 0 0,-1 0 15,22 21-15,0 1 16,0-1-1,22-21-15,-1 0 0,0 0 16,0 0-16,0 0 16,0 0-16,1-21 15,-22-1-15,0 1 16,0 0-16,0 0 16,-22 21-16,1-21 0,0 21 15,0 0-15,0 0 0,0 0 0,-1 0 16,1 21-16,0 0 15,21 0-15,0 0 0,0 1 16,0-1-16,0 0 0,0 0 16,0 0-16,21 0 15</inkml:trace>
  <inkml:trace contextRef="#ctx0" brushRef="#br0" timeOffset="52115.85">19579 5757 0,'0'-21'0,"0"-42"31,-21 42-31,0 21 16,0 0-16,-1 0 15,1 21-15,0 0 0,0 0 0,21 0 0,-21 22 16,0-1-16,-1-21 0,1 21 15,0 1-15,21-1 0,0-21 16,-21 22-16,21-1 0,0-21 0,0 21 16,0-20-16,0-1 0,21 0 0,0 0 15,0 0-15,1 0 0,-1 1 16,21-22-16,0 0 0,1 0 0,-1 0 16,0 0-16,1 0 0,-1 0 0,0 0 15,1-22-15,-1 1 0,-21 0 16,22 0-16,-22-21 0,21-1 15,-21 1-15,22 0 0,-22-22 0,0 1 0,21-1 16,-21-21-16,1 22 16,-1-1-16,0 1 0,0 21 0,-21-22 15,0 22-15,0 21 0,0-22 0,0 22 16,-21 21 0,0 21-16,21 0 15,-21 22-15,-1-1 0,22 0 0,-21 1 16,21-1-16,-21 22 0,0-22 15,21 21-15,0-20 0,-21 20 0,0-20 16,21-1-16,0 0 0,0 1 16,-22-1-16,22 0 0,-21-21 0,21 1 15,-21 20-15,21-21 16,0 0-16,0-42 31,0 0-31,21 0 0,0 0 0,1-1 16,-1 1-16,0 0 0,0-21 0,0 21 15,22-22-15,-22 22 0,21-21 16,-21 21-16,22-1 0,-1-20 0,-21 42 16,21-21-16,-20 0 0,20 21 0,0 0 15,-21 0-15,1 0 0,-1 0 16,-21 21 0,0 0-16,-43-21 0,22 21 15,0-21-15,-21 21 16,21-21-16,-22 0 0,1 22 0,21-22 15,-22 0-15,22 0 0,-21 21 0,21-21 16,0 0-16,-1 0 0,1 21 16,21 0-16,0 0 0,0 0 15,0 1-15,0-1 16,0 0-16,0 0 0,0 0 16,21 0-16,1 1 0,-1-1 0,0 0 15,-21 0-15,21 0 0,0 0 0,0 1 16,1-1-16,-1-21 0,-21 21 15,21-21-15,0 0 0,0 0 16,0 0-16,1 0 0,-1 0 16,0 0-16,0 0 0,21-21 0,-20 21 15</inkml:trace>
  <inkml:trace contextRef="#ctx0" brushRef="#br0" timeOffset="52408.69">21590 5567 0,'0'0'0,"0"-21"0,0 0 0,0-1 0,0 1 15,-21 21-15,0 0 0,-1 0 16,1 0-16,0 0 16,0 21-16,0 1 0,0 20 15,-1-21-15,1 21 0,0 1 0,21-1 16,0 22-16,0-22 0,0 0 0,0 1 15,0 20-15,0-21 0,0 1 16,0-22-16,21 21 0,0-21 0,1 22 16,-1-22-16,0 0 0,0 0 15,0-21-15,0 0 0,1 0 0,-1 0 16,0 0-16,0 0 16,0 0-16,0-21 0,1 0 0</inkml:trace>
  <inkml:trace contextRef="#ctx0" brushRef="#br0" timeOffset="52713.15">22310 5461 0,'0'-21'16,"0"42"-16,0-63 0,0 21 0,0-1 16,21 22-1,0 0-15,0 22 16,0-22-16,0 21 0,22 0 0,-1 0 15,-21 21-15,22-20 16,-1 20-16,-21 0 0,21 1 0,-20-1 16,-1 0-16,-21 1 0,0-1 0,0 0 15,-21 1-15,-1-1 0,1 0 16,-21-21-16,21 22 0,-22-1 0,1-21 16,0 22-16,-1-22 0,22 21 0,-21-21 15,0 0-15,20 1 0,-20-1 0,21 0 16,0 0-16,-22 0 0,22-21 15,0 0-15,0 21 0,0-21 0,-22 0 16</inkml:trace>
  <inkml:trace contextRef="#ctx0" brushRef="#br0" timeOffset="54481.45">889 8615 0,'21'0'31,"-21"-21"-15,21 21-1,0 0-15,-21-21 0,22 21 0,-1 0 16,0-22-16,0 22 0,0-21 0,0 0 16,22 0-16,-22 21 0,0-21 15,0 0-15,-21-1 0,0 1 16,0 0-16,0 0 16,-42 21-16,-22 0 15,43 0-15,-21 21 16,0 0-16,-1 0 0,1 1 0,0-1 15,-1 0-15,1 0 0,21 0 16,0 0-16,21 1 0,0-1 0,0 0 16,0 0-16,0 0 15,21-21-15,0 21 0,0-21 0,21 22 16,-20-1-16,20-21 0,0 21 16,-21 0-16,22 0 0,-1 0 15,0 1-15,1-1 0,-1 0 16,-21 0-16,0 21 0,1-20 0,-22-1 15,0 21-15,0-21 0,-22 22 0,-20-22 16,21 0-16,-21 0 0,-1 0 16,1 0-16,-22 1 0,22-1 0,-21-21 15,20 0-15,1 0 0,0 0 16,-1 0-16,1-21 0,0-1 0,20 1 16,1 0-16,0 0 15,21 0-15,-21 0 0,21-22 0,0 22 16,0 0-16,21-21 0,0 20 15,43-41-15,-43 42 16,21 0-16,1-1 0,-1 1 0,0 0 16,1 0-16</inkml:trace>
  <inkml:trace contextRef="#ctx0" brushRef="#br0" timeOffset="54945.18">1524 8382 0,'0'0'0,"42"-85"31,-42 64-15,0 42 0,0 1-16,0-1 0,0 0 15,-21 21-15,21 1 0,-21-1 0,21 0 16,0 1-16,0-1 0,-21 21 16,0-20-16,21 20 0,0-20 0,-22-1 15,22 21-15,0-20 0,0-22 16,0 21-16,0-21 0,0 22 0,22-22 15,-1-21-15,0 21 0,0-21 16,0 0-16,0 0 0,22 0 0,-22-21 16,0 0-16,21 0 0,-20-1 15,-1 1-15,21-21 0,-21 21 16,0-22-16,1 22 0,-1-21 16,0 21-16,-21-22 0,0 22 0,21 0 15,-21 0-15,0 42 31,0 0-31,0 0 0,0 1 16,0-1-16,0 0 0,0 0 0,-21 0 16,21 22-16,0-22 15,0 0-15,0 0 0,0-42 47,21-85-31,-21 85-16,21-21 15</inkml:trace>
  <inkml:trace contextRef="#ctx0" brushRef="#br0" timeOffset="55108.09">1947 8488 0,'0'-21'0,"0"42"0,-21-63 16,0 42-16,0 0 16,21 21 30,21-21-46,0 21 0,0-21 16,0 0-16,-21 21 0,22-21 16,20 21-16</inkml:trace>
  <inkml:trace contextRef="#ctx0" brushRef="#br0" timeOffset="55693.76">2603 8827 0,'22'0'31,"-1"0"-31,-21-22 0,0 1 16,0 0-16,0 0 0,0 0 0,0 0 15,0-1-15,0 1 0,0 0 16,0 0-16,0 0 0,0-22 16,-21 22-16,-22 0 0,22 0 15,0 0-15,0 21 0,-22 0 0,22 0 16,-21 0-16,21 0 0,-22 0 15,22 21-15,-21-21 0,21 42 0,0-21 16,-1 1-16,1 20 0,0 0 16,21 1-16,-21-1 0,21-21 0,0 21 15,0 1-15,0-1 0,0 0 16,0-20-16,21-1 0,0 0 0,0 0 16,1 0-16,-1-21 0,21 0 15,0 0-15,1 0 0,-1 0 16,0 0-16,1-21 0,-1 0 0,22 0 15,-22-22-15,0 22 0,-21-21 16,22 0-16,-22-1 0,21 1 0,-21 0 16,1-1-16,-1-20 0,0-1 15,-21 22-15,0-22 0,0 1 0,0-1 16,0 1-16,0 21 0,0-1 16,0 1-16,0 21 0,-21 0 0,21-1 15,-21 22-15,-1 22 16,1 20-16,21 0 0,0 1 15,-21-1-15,21 0 0,0 22 16,0-22-16,0 22 0,0-22 16,0 21-16,0-20 0,0-1 0,0 0 15,21 1-15,64 84 16,-64-106-16,0 0 16,0 0-16,1-21 0,20 0 0,-21 0 15,21 0-15,1 0 0,-1-21 16,-21 0-16,22 0 0,-1 21 0</inkml:trace>
  <inkml:trace contextRef="#ctx0" brushRef="#br0" timeOffset="56977.42">3725 8615 0,'0'0'0,"21"-21"0,1-22 0,-1 22 0,-21 0 16,0 0-16,0 0 0,0 0 16,0-1-16,0 1 0,0 0 15,-21 0-15,-1 0 0,-20 21 16,21 0-16,0 0 0,0 0 0,-22 21 15,22 0-15,-21 0 0,21 0 16,-22 1-16,22 20 0,-21-21 0,21 21 16,-1 1-16,22-22 0,0 21 15,-21 1-15,21-1 0,0-21 0,0 21 16,0-20-16,21 20 0,1-21 0,-22 0 16,21-21-16,21 21 0,-21-21 15,0 0-15,22 0 0,-1 0 16,-21-21-16,22 0 0,-1 0 15,-21 0-15,21-22 0,-20 22 0,-1-21 16,21 0-16,-21-1 0,0 1 0,-21 0 16,22-22-16,-22 22 0,21-22 15,-21 1-15,0-1 0,0 1 0,0-1 16,21 22-16,-21 0 0,0-1 16,0 1-16,0 21 0,0 0 0,-21 42 31,21 21-16,0 0-15,0 1 0,-21-1 0,21 0 16,0 1-16,-22 20 0,22-20 16,0-1-16,0 21 0,0-20 15,0-1-15,0 0 0,0 1 0,0-1 16,22 0-16,-1-20 0,0 20 16,0-21-16,0 21 0,22-20 0,-1-1 15,0 0-15,-21-21 0,22 0 16,-22 0-16,21 0 0,1-21 15,-22 0-15,21-1 0,0 1 0,-20 0 16,20 0-16,-21 0 0,21 0 16,-20-22-16,-22 22 0,21-21 0,-21 21 15,0-22-15,0 22 0,0-21 16,0 21-16,0-1 0,0 1 16,-21 0-16,21 0 0,-22 21 15,1 0-15,0 0 0,21 21 0,0 0 16,-21 0-16,0 1 0,21-1 15,0 0-15,0 0 0,0 21 0,0-20 16,0-1-16,0 0 0,0 21 0,0-21 16,0 1-16,0-1 0,0 0 15,21 0-15,0 0 0,0 0 0,0 1 16,1-22-16,-1 0 0,0 0 0,0 0 16,21 0-16,-20 0 0,20-22 15,-21 22-15,21-21 0,1 0 16,-22 0-16,21 0 0,-21-22 0,1 22 15,20 0-15,-21-21 0,-21 21 16,0-22-16,21 22 0,-21 0 0,0 0 16,0 0-16,0-1 0,21 22 47,-21 22-47,0-1 0,22-21 15,-22 21-15,21 0 0,-21 0 0,21 0 16,-21 1-16,0-1 0,0 0 15,0 0-15,0 0 0,0 0 16,0 1-16,0-1 0,0 0 0,0 0 16,21-21-16,0 0 15,0 0-15,1 0 16,-1 0-16,21 0 0,-21 0 16,0-21-16,1 0 0,20 21 0,0-21 15,-21-1-15,22 1 0,-1 0 16,-21-21-16,22 21 0,-1-1 15,0-20-15,-21 0 0,1 21 0,20-22 0,-21 1 16,-21 0-16,0 20 0,0 1 16,0-21-16,0 21 0,0 0 15,-21 21-15,0 0 0,0 0 16,-1 0-16,1 21 0,0 0 16,0 0-16,0 21 0,0-20 0,21 20 15,0-21-15,0 21 0,42 85 31,-21-105-31,0-1 0,22 0 0,-22 0 16,0 0-16,0 0 0,0 1 0,0-1 16,1-21-16,-22 21 0,0 0 15,0 0-15,-22-21 16,1 21-16,0-21 0,0 0 16,0 22-1,0-22-15,-1 0 0,1 0 16,0 0-1,21-22 1,0 1-16,0 0 0,0 0 16</inkml:trace>
  <inkml:trace contextRef="#ctx0" brushRef="#br0" timeOffset="58083.79">7324 8446 0,'0'0'0,"0"-22"0,-22 22 15,1 0-15,0-21 0,0 0 16,0 21-16,0 0 0,-1 0 16,1 0-16,-21 0 0,21 0 0,0 0 15,-1 0-15,1 0 16,0 0-16,0 0 0,0 0 0,0 0 15,42 0 17,317 0-17,-253 0-15,21 0 16,0 0-16,0 0 0,21 0 16,-22 0-16,22 0 0,-21 0 0,0 0 15,-21 0-15,21 0 0,-1 0 16,1 0-16,0 0 0,-21-21 0,-1 21 15,1 0-15,-21 0 0,-22 0 0,21-21 16,-20 21-16,-22 0 16,0 0-16,0-21 0,0 21 0,1-22 15,-22 1-15,0 0 16,0 0 0,0 0-16,0 0 0,-22 21 15,1-22-15,0 22 0,-21-42 16,21 42-16,-22-21 15,22 21-15,-21-21 0,21 21 0,-22-21 16,22-1-16,-21 22 0,-1 0 0,22-21 16,0 21-16,0 0 15,-21 0-15,20 0 0,1 0 16,21 21 0,0 1-16,0-1 15,21-21-15,1 21 0,-1 0 16,21-21-16,0 21 0,1-21 15,-1 0-15,0 0 0,1 0 0,-1 21 16,22-21-16,-22 0 0,0 0 0,-21 0 16,22 0-16,-22 0 0,21 0 15,-21 0-15,1 0 16,-22 22-16,0-1 16,-22 0-16,1 0 15,0 0-15,0 0 0,-21 1 16,20-1-16,-20 0 0,21 21 15,-21-21-15,20 1 0,-20 20 0,0-21 16,21 0-16,-22 22 0,22-22 0,-21 0 16,21 0-16,-1 0 0,1 0 15,0 1-15,21-1 0,-21 0 16,21 0-16,-21-21 0,21 21 16,21-21 15,0-21-16,0 0 1</inkml:trace>
  <inkml:trace contextRef="#ctx0" brushRef="#br0" timeOffset="62436.86">11239 8170 0,'0'-21'31,"0"0"-31,0 0 16,-21 21-16,0-21 0,0 0 0,21-22 15,-21 22-15,0 0 0,-1 0 16,1 0-16,0-1 0,0 1 0,0 0 16,-22 21-16,22-21 0,0 21 15,0 0-15,-21 0 0,-1 0 0,22 21 16,-21-21-16,-1 42 0,22-20 16,-21-1-16,21 21 0,-22 0 0,22 1 15,0-1-15,21 0 0,0 1 16,-21-1-16,21 0 0,0 1 0,0-22 15,0 0-15,0 0 0,21 0 0,0-21 16,0 0-16,22 0 0,-22 0 16,21 0-16,-21 0 0,22-21 15,-1 21-15,22-42 0,-22 21 0,0 0 16,22-22-16,-22 1 0,0 0 16,22-1-16,-22-20 0,1 20 0,-1 1 15,-21-21-15,0 20 0,0-20 0,1 20 16,-1 1-16,-21-21 0,21 20 15,-21 1-15,0 0 0,0-1 0,0 1 16,0 21-16,0 0 0,0-1 16,0 44-1,-21-1-15,21 21 0,-21 0 16,21-20-16,0 20 0,-22 21 16,22-20-16,0-1 0,0 22 0,0-22 15,0 21-15,0-20 0,0 20 0,0-20 16,0-1-16,0 0 15,22 1-15,-1-22 0,0 21 0,0-21 16,0-21-16,0 21 0,22-21 0,-22 0 16,21 0-16,-21 0 0,22 0 15,-1-21-15,0 0 0,-20 0 0,20 0 16,0-22-16,1 22 0,-1-21 16,0 0-16,1-1 0,-22 1 15,21 0-15,-42-1 0,0 22 0,0-21 16,0-1-16,0 22 0,0 0 0,0 0 0,-21 21 15,0 0-15,0 0 0,-22 0 16,1 0-16,21 0 16,0 21-16,21 0 0,0 0 0,0 1 0,0-1 15,0 0-15,0 0 16,21 0-16,0 0 0,21 1 0,-21-1 16,22 0-16,-22 0 0,21 0 0,-21 0 15,22 1-15,-22 20 0,0-21 16,0 0-16,0 0 0,1 1 15,-1-1-15,0 0 0,-21 0 0,21-21 0,-21 21 16,21 0-16,0-21 0,1 0 16,-1 0-16,0 0 0,0 0 0,21-21 15,-20 0-15,20 21 0,-21-21 16,21 0-16,1-22 0,-22 22 0,21 0 16,1-21-16,-22 21 0,21-22 15,-21 22-15,0-21 0,-21-1 0,0 22 16,0-21-16,0 21 0,0 0 15,0-22-15,0 22 0,0 0 0,-21 0 16,0 0-16,0 21 0,0 0 16,0 0-16,-1 0 0,-20 0 0,21 0 15,0 21-15,0 0 0,-1 0 0,1 0 16,0 22-16,0-22 0,0 21 16,0 0-16,21-20 0,-22 20 0,22 0 15,0 1-15,0-22 0,0 21 0,0-21 16,0 0-16,0 1 0,22-1 15,-1-21-15,0 0 16,0 0-16,0 0 0,0-21 0,22 21 16,-22-22-16,0 1 0,21 0 15,-20 0-15,20-21 0,-21 20 0,0-20 16,22 0-16,-22 21 0,0-22 0,-21 22 16,0 0-16,21 0 0,-21 0 15,0-1-15,-21 22 16,0 0-1,0 22-15,21-1 16,0 0-16,-22 21 0,22-21 16,0 22-16,0-22 0,0 21 0,0 1 0,0-22 15,0 21-15,0-21 16,22 22-16,-1-22 0,21 0 0,-21 0 16,22-21-16,20 0 0,-21 0 0,22 0 15,-1 0-15,-20 0 0,20 0 16,1-21-16,-1 0 0,1 0 0,-1-22 15,-20 22-15,20-21 0,-21 21 0,1-22 16,-22 1-16,21 0 0,-21-1 16,-21 22-16,0-21 0,0-1 0,0 22 15,0-21-15,0 21 0,-21 0 0,0 21 16,0 0-16,0 0 16,-22 0-16,22 0 0,-21 0 0,0 21 0,-1-21 15,22 21-15,-21 21 0,-1-21 16,1 1-16,21 20 0,0-21 15,-22 21-15,43-20 0,0 20 0,0-21 16,0 0-16,0 0 0,0 1 0,22-1 16,-1-21-16,0 0 0,0 0 15,21 0-15,-20 0 0,20 0 0,-21 0 16,0 0-16,22-21 0,-22 21 0,0-22 16,0 22-16,0 0 0,-21-21 15,21 21-15,1 0 16,-22 21 15,0 1-31,0-1 0,0 0 16,0 21-16,0 1 0,0-22 0,0 21 15,0 0-15,0 22 0,0-22 16,21 22-16,0-1 0,-21 1 0,0 20 16,21-20-16,-21 21 0,21-1 0,-21 1 15,0 0-15,0-1 0,0 1 16,0 0-16,0-1 0,0 1 0,0 0 15,-21-22-15,0 22 0,21-22 0,0 1 16,-21-1-16,0 1 0,-1-22 0,22 0 16,-21-20-16,0-1 0,21 0 0,-21 0 15,0-21-15,0 0 0,-1 0 16,1-21-16,0-21 0,0 20 16,0-20-16,0 0 0,-1-22 0,1 22 15,0-43-15,21 1 0,0 20 0,-21-42 16,21 22-16,-21-22 0,21 21 15,0-21-15,0 0 0,0 1 0,0-1 16,0 21-16,21 0 0,0 22 0,0-1 16,0 1-16,1 21 0,-1-22 15,21 22-15,-21 21 0,22-22 0,-22 1 16,21 21-16,-21 0 0,0-1 16,22 1-16,-1 0 0,-21 0 0,22 0 15,-22 0-15,63-1 16,-62 22-16,20 0 0</inkml:trace>
  <inkml:trace contextRef="#ctx0" brushRef="#br0" timeOffset="63732.11">14478 7959 0,'0'0'16,"21"0"-16,-21-21 0,0-1 0,21 1 16,-21 0-16,21 21 0,-21-21 0,0 0 15,0 0-15,0-1 0,0 1 0,0 0 16,-21 21-16,21-21 0,-21 21 15,-21 0-15,21 0 0,-22 0 0,22 0 16,-21 0-16,21 21 0,-22 0 16,1 0-16,21 1 0,-22-1 0,22 21 15,0 0-15,0 1 0,0-1 16,21 0-16,0 1 0,0-1 0,0-21 16,0 22-16,0-22 0,21 21 15,-21-21-15,42-21 0,-21 21 0,1-21 16,20 0-16,-21 0 0,0 0 0,22 0 15,-22 0-15,21-21 0,-21 0 16,0 0-16,22-21 0,-22 20 0,-21-20 16,21 21-16,0-21 0,0-1 15,-21 1-15,0 0 0,0 20 0,0-20 16,0 21-16,0 0 0,0 0 0,-21 21 31,21 21-15,-21 0-16,21 0 0,0 0 15,-21 0-15,21 22 0,0-22 0,0 21 16,0-21-16,0 1 0,21-1 0,0 0 16,0 0-16,-21 0 0,22 0 15,-1-21-15,21 0 0,-21 0 0,0 0 16,1 0-16,20 0 0,-21 0 0,21 0 16,1-21-16,-22 0 15,21 0-15,-21 0 0,1 0 0,20-22 16,-21 22-16,-21 0 0,21-21 0,-21 20 15,21 1-15,-21 0 0,0 0 16,0 0-16,-21 21 16,0 0-16,0 21 15,0 0-15,21 0 16,-21 22-16,21-22 0,0 0 0,0 21 16,0-21-16,-22 1 0,22 20 0,0-21 15,0 0-15,-21 0 0,21 1 16,0-1-16,0 0 15,0-42 17,0 0-32,21-1 0,1 1 15,-1-21-15,0 21 0,0 0 0,0-22 16,0 1-16,1 21 0,-1 0 16,0-1-16,0 1 0,0 0 0,0 0 15,1 21-15,-1 0 16,-21 21-1,0 0-15,0 0 0,21 1 0,-21-1 16,21 21-16,-21-21 0,21 0 0,0 1 16,1 20-16,-1-21 0,0 0 15,0 0-15,0 1 0,22-22 16,-22 21-16,21-21 0,-21 0 0,22 0 16,-1 0-16,0 0 0,-21 0 15,22 0-15,-1-21 0,0-1 0,1 22 16,-22-21-16,0 0 0,21-21 0,-20 21 15,-1-1-15,0-20 0,0 21 16,-21-21-16,0 20 0,0 1 0,0 0 16,0 0-16,0 0 0,-21 21 0,0-21 15,0 21-15,-1 0 0,-20 0 16,21 0-16,0 0 0,-22 21 0,22 0 16,0 0-16,-21 0 0,21 22 15,-1-22-15,1 21 0,21 0 16,0-20-16,0 20 0,0-21 0,0 21 15,0-20-15,0-1 0,0 0 0,0 0 16,21-21-16,1 0 0,-1 0 16,0 0-16,0 0 0,0 0 0,0 0 15,22 0-15,-22-21 0,0 0 0,21 0 16,-20-22-16,-1 22 0,21-21 16,-21-1-16,0 1 0,1 0 0,20-1 15,-42 1-15,21 0 0,0-22 16,-21 22-16,21-22 0,-21 22 0,0 0 15,22-1-15,-22 1 0,0 21 16,0 0-16,0 0 0,-22 42 16,22 21-1,-21-21-15,0 22 0,21-1 0,-21 0 16,21 1-16,0-1 0,0 0 0,0 1 16,0 20-16,0-21 0,0 1 15,0-1-15,0 0 0,21 1 0,-21-22 16,21 0-16,0 0 0,1 0 0,20 1 15,-21-1-15,21-21 0,1 0 0,-22 0 16,21 0-16,-21-21 0,22-1 16,-22 1-16</inkml:trace>
  <inkml:trace contextRef="#ctx0" brushRef="#br0" timeOffset="64188.12">17272 7938 0,'0'0'0,"21"0"16,0 0-16,0 0 0,1 0 16,-1-22-16,-21 1 15,0 0 17</inkml:trace>
  <inkml:trace contextRef="#ctx0" brushRef="#br0" timeOffset="65618.31">17399 7853 0,'-21'0'0,"42"0"0,-21-21 15,0 0 1,0-1 0,-21 22-1,0 0-15,-22-42 0,1 42 16,21 0-16,0 0 0,-22 0 15,1 0-15,21 0 0,-22 0 0,22 0 16,-21 21-16,21 0 0,0 1 0,-22-1 16,22 0-16,0 21 15,0 1-15,0-1 0,21 0 0,-22 1 0,22-1 16,-21 0-16,21 1 0,0-22 16,0 21-16,0-21 0,0 0 15,21 1-15,1-1 0,-1 0 0,0-21 16,0 0-16,21 0 0,1 0 0,-1-21 15,0 0-15,1-1 0,-1 1 16,0 0-16,22-21 0,-22-1 0,22 1 16,-22 0-16,0-1 0,1-20 15,-22 21-15,21-22 0,22-105 16,-43 105-16,0 1 0,-21-1 16,0 22-16,0-22 0,0 22 15,0 21-15,0-21 0,0 20 0,-21 44 31,21-1-31,-21 0 0,0 21 16,21 1-16,-22 20 0,1-21 16,21 22-16,-21-22 0,21 1 15,-21 20-15,21-21 0,0 1 0,0-1 16,0 22-16,0-22 0,0 0 16,0-21-16,0 22 0,21-22 0,0 21 15,22-21-15,-22-21 0,21 22 0,-21-22 16,22 0-16,-22 0 0,21 0 0,0 0 15,1-22-15,-1 22 0,43-42 16,-43 0-16,0 21 16,1-22-16,-22 1 0,21 21 0,-21-22 15,-21-20-15,0 21 0,0 20 16,0 1-16,0 0 0,-21 0 16,-21 0-16,21 21 0,0 0 15,-1 0-15,1 0 0,0 0 16,0 21-16,21 0 0,0 0 15,0 0-15,0 1 0,0-1 16,21 0-16,0 0 0,0 21 0,1-20 16,-1-1-16,0 0 0,-21 21 0,21-21 15,0 1-15,0-1 0,-21 0 16,22 0-16,-1 0 0,0-21 0,0 21 16,0-21-16,0 0 0,1 0 0,-1 0 15,21 0-15,-21 0 16,22 0-16,-22 0 0,21 0 0,-21-21 15,22 0-15,-22 0 0,21 0 0,-21 0 16,22-1-16,-22-20 0,0 21 16,0-43-16,0 43 0,-21-21 15,21 21-15,-21 0 0,0-1 0,0 1 16,-21 42 15,0 1-31,0-1 0,21 0 16,-21 0-16,0 0 15,21 22-15,-22-22 0,22 0 0,0 21 16,0-21-16,0 1 0,0 20 0,0-21 16,0 0-16,22 0 15,-1 1-15,0-22 0,0 0 0,21 0 16,-20 0-16,-1 0 0,21 0 0,0-22 16,-20 22-16,20-21 0,-21 0 15,21 0-15,-20 0 0,-1-22 0,21-20 16,-42 42-16,0-22 15,0 22-15,0-21 0,-21 21 0,0 0 16,0-1-16,-1 1 0,-20 0 0,21 21 16,-21 0-16,-1 0 0,22 0 15,-21 0-15,21 0 0,-1 21 16,1-21-16,21 21 0,0 1 16,21-1-16,1-21 15,20 0-15,-21 0 0,21 0 16,1 0-16,-1 0 0,22 0 0,-22 0 15,0 0-15,22-21 0,-1-1 0,1 22 16,-22-21-16,22 0 0,-22 21 16,-21-21-16,21 21 0,-20 0 0,-1-21 15,0 21-15,0 0 0,-21 21 32,0 0-32,0 0 15,-21 22-15,0-1 0,21 0 0,-21 1 16,-1 20-16,22-21 0,-21 43 15,21-21-15,-21-1 0,0 22 0,0-22 16,21 22-16,-21 0 0,-1-1 0,1 22 16,-21-21-16,21 21 0,0-22 15,-1 22-15,-20-21 0,21 21 16,0-22-16,0 1 0,-22 0 0,22-22 16,0 1-16,21-1 0,-21-21 0,0 1 15,21-22-15,-22 0 0,22-42 16,-21 21-1,21-21-15,0-22 0,43-20 16,-1 21-16,0-22 0,1 1 0,-1-1 16,0-21-16,1 22 0,-1-22 0,0 1 15</inkml:trace>
  <inkml:trace contextRef="#ctx0" brushRef="#br0" timeOffset="65897.14">19558 8361 0,'-21'-64'0,"42"128"0,-42-191 0,0 85 0,21-22 16,-22 1-16,22 20 0,0 1 0,0 0 15,22-1-15,-1 1 0,0 0 16,21 20-16,1 1 0,-1 0 16,21 0-16,-20 0 0,-1 21 0,0 0 15,1 0-15,-1 0 0,0 0 16,-20 0-16,-1 21 0,0 0 0,-21 0 16,0 22-16,0-22 0,0 0 15,-21 21-15,0-21 0,-22 22 0,1-22 16,0 0-16,-1 0 0,1 22 0,-22-43 15,22 21-15,0 0 0,-1 0 16,1-21-16,21 0 0,0 21 0,42-21 31,0-21-31,0 0 0,22 21 16,-1-21-16,0-22 0,1 22 0</inkml:trace>
  <inkml:trace contextRef="#ctx0" brushRef="#br0" timeOffset="66144">20722 7408 0,'0'-21'0,"0"0"16,0 63-16,0-105 0,-21 63 15,0 0 1,0 21-16,-1 21 0,-20 1 0,21-1 16,0 0-16,0 22 0,-1-22 15,1 22-15,21-22 0,-21 22 0,21-22 16,-21 21-16,21-20 0,0 20 0,-21-20 15,21-22-15,0 21 16,0 0-16,0-20 0,0-1 0,0 0 16,21-21-1,-21-21-15,21 21 16,0-21-16,-21-22 0,21 22 0</inkml:trace>
  <inkml:trace contextRef="#ctx0" brushRef="#br0" timeOffset="66635.73">20553 7514 0,'0'-21'0,"0"42"0,-21-63 0,21 21 16,0 0-16,0-1 0,0 1 0,0 0 15,21 0-15,0 0 0,21 0 16,1 21-16,-22-22 0,21 22 16,22 0-16,-22 0 0,0 0 15,1 0-15,-1 0 0,-21 22 0,21-1 16,-20 0-16,-22 0 0,0 21 0,0-20 15,0 20-15,-85 64 16,64-64-16,-43 0 0,22-20 16,-22-1-16,22 21 0,-21-21 0,20-21 15,1 21-15,0-21 0,20 0 16,1 0-16,0 0 0,42 0 16,0 0-1,22-21-15,-1 0 0,22 21 0,-22-21 16,0 21-16,22 0 0,-22 0 15,0 0-15,1 0 0,-1 0 0,0 21 16,1-21-16,-22 21 0,0 0 16,0 1-16,-21-1 0,0 21 0,0-21 15,0 0-15,0 22 0,-21-22 0,0 0 16,-21 21-16,-1-20 0,1-1 16,0 0-16,-22 0 0,22 0 0,-22-21 15,1 0-15,-1 21 0,22-21 16,-22 0-16,22 0 0,21 0 0,-21 0 15,20 0-15,22-21 16,22 0-16,-1 0 16,21 21-16,-21-21 15,22 0-15,-1 21 0,0-22 0,1 1 16,-1 0-16</inkml:trace>
  <inkml:trace contextRef="#ctx0" brushRef="#br0" timeOffset="67304.34">21336 7726 0,'0'0'0,"0"-21"0,-21 21 32,0 0-17,21 21-15,-22 0 0,1 21 16,0-20-16,21-1 16,0 0-16,0 21 0,0-21 0,0 22 15,0-22-15,0 0 0,0 21 16,0-20-16,21-1 0,22 0 0,-22 0 15,0-21-15,0 0 0,21 0 0,-20 0 16,20 0-16,0 0 0,-21 0 16,22-21-16,-22 0 0,21 0 0,-21-1 15,22 1-15,-22-21 0,0 0 0,0 20 16,0-20-16,-21 21 0,22 0 16,-22 0-16,21-1 0,-21 1 15,0 0-15,0 42 31,-21 0-31,-1 1 0,22-1 16,-21 0-16,0 21 0,0 1 0,21-1 16,-21 0-16,0 22 0,-1-1 15,1 1-15,0-1 0,0 1 0,21 20 16,0 1-16,-21 0 0,21-1 0,0 1 16,0 21-16,0-21 0,0 20 0,0-20 15,0 21-15,21-21 0,0 20 16,-21-20-16,0 0 0,21 21 0,-21-43 15,0 22-15,0-22 0,0 1 16,0-1-16,-21-20 0,0-1 0,-21-21 16,20 21-16,-20-20 0,-21-1 15,20-21-15,1 0 0,-22 0 0,1 0 16,21 0-16,-22-21 0,1-1 0,-1 1 16,22-21-16,-22 21 0,22-22 0,0 1 15,-1 0-15,22-22 0,-21 22 0,21-22 16,-1 1-16,22-1 0,0 1 15,0-1-15,0 1 0,0-22 0,0 22 16,0-22-16,43 0 0,-22 22 0,21-22 16,1 1-16,-1-1 0,0 0 15,1 1-15,-1-1 0,0 21 16,1-20-16,-1 20 0,21-20 0,-20 20 16,-1 1-16,22-1 0,-22 1 15,0 20-15,1-20 0,20 20 0,-21 22 16</inkml:trace>
  <inkml:trace contextRef="#ctx0" brushRef="#br0" timeOffset="67622.17">22564 7260 0,'0'-21'15,"0"42"-15,21-63 0,-21 21 0,0 0 0,21-1 16,-42 22 15,0 22-31,-22-1 0,22 21 0,0 0 16,-21 1-16,20-1 0,-20 0 16,21 22-16,0-22 0,0 1 0,21-1 15,0 0-15,0 1 0,0-1 0,0 0 16,0 1-16,0-1 0,21-21 15,0 0-15,0 0 0,0 1 16,22-1-16,-22 0 0,21-21 0,0 0 16,-20 0-16,20 0 0,0 0 15,1 0-15</inkml:trace>
  <inkml:trace contextRef="#ctx0" brushRef="#br0" timeOffset="67888">23410 7218 0,'0'0'0,"0"-21"0,0 0 0,0-1 15,21 22-15,106 43 32,-105-22-32,20 0 0,-21 0 15,0 22-15,0-1 0,1 0 16,-22 1-16,0-1 0,0 0 0,0 1 15,-22 20-15,1-21 0,0 1 0,-21-1 16,21 0-16,-22 1 0,1-1 16,0 0-16,-1-20 0,1 20 0,0 0 15,20-21-15,-20 1 0,21-1 0,-21 0 16,20 0-16</inkml:trace>
  <inkml:trace contextRef="#ctx0" brushRef="#br0" timeOffset="73243.89">2434 10456 0,'0'-21'0,"0"42"0,0-84 15,0 42-15,0 0 0,21 21 16,0 0-16,1 0 0,20 0 16,-21 21-16,21 0 0,1 0 15,-1 21-15,0 1 0,1-1 0,-22 0 16,21 1-16,-21-1 0,22 22 16,-22-22-16,0 0 0,0 1 0,-21-22 15,0 21-15,21 0 0,-21-20 16,22-1-16,-22 0 0,0 0 0,0 0 15,0 0-15,0-42 32,0 0-32,0 0 0,0 0 15</inkml:trace>
  <inkml:trace contextRef="#ctx0" brushRef="#br0" timeOffset="73572.72">2434 10541 0,'0'0'16,"-21"-21"-16,21-21 0,-21 20 16,0 1-16,-1 0 0,1 21 15,0 0-15,21 21 0,-21 0 16,21 1-16,0 20 15,0 0-15,0 1 0,0 20 0,0 1 16,0-1-16,0 1 0,0-1 16,0 1-16,0 20 0,0-20 0,0-1 15,0 1-15,0-1 0,0 1 0,0-22 16,0 0-16,0-20 0,21 20 16,0-21-16,-21 0 0,21-21 15,1 0-15,-1 0 0,-21-21 16,21 0-16,0 0 0,0 0 15,0-22-15</inkml:trace>
  <inkml:trace contextRef="#ctx0" brushRef="#br0" timeOffset="73923.05">3323 10160 0,'0'0'0,"0"-21"0,-21 21 15,0 0-15,0 21 16,-1 0-16,22 0 16,-21 22-16,21 20 0,0-20 0,0 20 15,-21 22-15,21-22 0,0 1 0,0-1 16,-21 1-16,21-1 0,0 1 15,0-22-15,0 22 0,0-22 0,0 0 16,0 1-16,0-1 0,0 0 16,0-21-16,0 1 0,0-1 15,0 0-15,21-42 32,-21 0-32,21-1 0,0-20 0,1 21 15,-1 0-15</inkml:trace>
  <inkml:trace contextRef="#ctx0" brushRef="#br0" timeOffset="74324.33">3619 10710 0,'22'-21'0,"-44"42"0,44-63 15,-22 21-15,21 0 0,-21 0 0,0 42 32,-21 0-32,-1 0 0,22 0 15,-21 0-15,0 22 0,21-1 16,0-21-16,-21 22 0,21-1 0,-21 0 15,21 1-15,0-22 0,0 21 0,0-21 16,0 22-16,0-22 16,0 0-16,21 0 0,0 0 0,0-21 15,22 0-15,-22 0 0,21 0 0,-21-21 16,22 0-16,-1 0 0,-21 0 16,21-1-16,-20 1 0,20 0 0,0-42 15,-42 20-15,0 1 16,0 21-16,0-22 0,0 1 0,-21 0 15,-21-1-15,21 1 0,-22 0 0,1 21 16,0-1-16,-1 1 0,-20 0 16,20 21-16,1 0 0,-21 0 0,20 21 15,1 0-15,0 1 0,-1-1 16,22 0-16,-21 21 0,21-21 16,21 22-16,0-22 0,0 21 0,0-21 15,42 1-15,-21-1 0,21 0 16,1-21-16,20 0 0,-20 0 0,20 0 15,-21 0-15</inkml:trace>
  <inkml:trace contextRef="#ctx0" brushRef="#br0" timeOffset="74614.16">4381 10266 0,'0'-21'0,"0"42"0,0-85 0,0 43 0,-21-21 16,0 21-16,0 0 0,0 21 0,21-22 15,-21 22-15,-1 0 0,1 22 16,21-1-16,0 0 0,0 21 16,0-21-16,0 43 0,0-22 0,0 22 15,0-1-15,0-20 0,0 20 16,0 1-16,0-1 0,-21 1 0,21-22 16,0 0-16,-21 1 0,21-1 15,0 0-15,0 1 0,0-22 0,0 0 16,0 0-16,0 0 0,0 0 0,21-21 31,0 0-31,-21-21 0,21 0 0,1 21 16,-1-21-16,0-21 0,0 20 0</inkml:trace>
  <inkml:trace contextRef="#ctx0" brushRef="#br0" timeOffset="74975.89">4508 10774 0,'-21'21'0,"21"0"15,-21-21-15,42 0 32,0 0-32,1 0 0,-1 0 15,21 0-15,-21-21 0,22 0 0,-22 0 16,21 0-16,-21-1 0,0 1 16,1 0-16,-1-21 0,-21 21 15,0-85 1,-21 85-16,-1 21 0,-20 0 15,21 0-15,-21 0 0,20 21 16,-20 0-16,0 0 0,-1 21 0,22-20 16,-21 20-16,21 0 0,0 1 0,-1-1 15,1 0-15,21 1 0,0-22 16,0 21-16,0-21 0,21 0 16,1 22-16,-1-43 0,21 21 0,-21-21 15,22 0-15,-1 0 0,0 0 16,1 0-16,-1 0 0,0-21 0,1 0 15,-1-1-15,0 1 0,-21 0 0,22-21 16,-22 21-16,0-22 0</inkml:trace>
  <inkml:trace contextRef="#ctx0" brushRef="#br0" timeOffset="75213.75">4297 10097 0,'0'0'0,"-43"0"16,22 0-16,0 0 0,21-22 16,21 22-1,22 0-15,-22 0 0,21 0 16,0 0-16,1 0 0,20-21 0,-20 21 16,20 0-16,-21 0 0,1 0 15,20 0-15,-20 0 0,-1 0 0,-21 0 16,0 0-16,0 21 0,-21 1 15,0-1 1</inkml:trace>
  <inkml:trace contextRef="#ctx0" brushRef="#br0" timeOffset="75625.66">1693 11642 0,'-21'0'0,"42"0"0,-63 0 16,84 0-1,-21 0-15,22 0 0,20 0 16,-20-21-16,41 21 15,1 0-15,0-22 0,42 22 0,0-21 16,0 0-16,21 21 0,-21-21 0,21 21 16,0-21-16,0 21 0,0 0 15,1-21-15,-1 21 0,-21 0 0,21-22 16,-21 22-16,0-21 0,0 21 16,-21 0-16,21 0 0,0 0 0,-21-21 15,-1 21-15,-20 0 0,0 0 0,-1 0 16,1 0-16,-21 0 0,-22 0 15,0 0-15,1 0 0,-22 0 0,0 0 16,-42 0 0,0 0-16,-1 0 15,-20 0-15,21 21 0</inkml:trace>
  <inkml:trace contextRef="#ctx0" brushRef="#br0" timeOffset="76108.21">698 12467 0,'0'64'32,"0"-43"-32,0 21 0,0 1 15,0-1-15,0 21 0,0 1 16,0-1-16,0 1 0,0-22 0,0 22 16,0-1-16,0-20 0,0-1 15,0 0-15,0 1 0,0-22 0,0 0 16,0 0-16,0 0 15,0 0-15,0-42 16,0 0 0,0 0-16</inkml:trace>
  <inkml:trace contextRef="#ctx0" brushRef="#br0" timeOffset="76638.41">402 12764 0,'0'0'0,"-21"-22"0,0 1 15,0 0-15,21 0 0,0 0 0,0 0 16,21-1-16,0 1 16,0 0-16,21 0 0,-20 0 0,20 21 15,0-21-15,1-1 0,-1 22 16,0 0-16,1 0 0,-1 0 16,0 0-16,1 22 0,-1-1 15,-21 21-15,0-21 0,-21 43 16,0-22-16,0 22 0,-21-22 0,0 21 15,-21 1-15,-1-22 0,1 1 16,0-1-16,-1 0 0,1 1 0,21-22 16,-22 0-16,22 0 0,0-21 15,0 0-15,42-21 32,0 0-32,0 0 0,1-1 0,20 1 15,0 0-15,1 0 0,-1 0 16,0 21-16,1-21 0,-1 21 0,21 0 15,-20 0-15,-1 0 0,0 21 16,1 0-16,-22 0 0,0 0 16,-21 0-16,0 1 0,0 20 0,-21 0 15,-21-21-15,-1 22 0,1-22 16,-22 21-16,1-21 0,-1 1 0,1 20 16,-1-42-16,1 21 0,-1 0 15,1-21-15,21 0 0,-1 0 0,1 0 16,21-21-16,0 0 15,-1 21-15,22-21 0,0 0 0,0-1 16,0-20-16,0 21 0,22 0 16,-1 0-16,21-22 0,-21 22 15,22 0-15,-1 0 0,0-22 0,1 22 16,-1 0-16</inkml:trace>
  <inkml:trace contextRef="#ctx0" brushRef="#br0" timeOffset="77244.3">1270 12827 0,'0'0'15,"42"0"-15,-21 0 0,1 0 0,-1 21 16,-21 0-16,0 1 0,0-1 16,0 0-16,0 21 0,0-21 15,0 1-15,0 20 0,0-21 16,0 0-16,0 22 0,21-22 16,-21 0-16,21-21 0,-21 21 0,21 0 15,0-21-15,1 0 16,-1 0-16,0 0 0,21 0 0,-21 0 15,1 0-15,20-21 0,-21 0 16,21 0-16,-20 0 0,20-1 16,-21-20-16,0 21 0,0-21 0,1 20 15,-22-20-15,0 21 0,0 0 0,0 0 16,0-1-16,0 1 0,0 0 16,-22 21-16,1 0 15,21 21 1,0 0-16,0 22 0,0-22 0,0 21 15,0 1-15,0 20 0,0-21 16,0 1-16,21 20 0,1 1 0,-22-1 16,21 1-16,0 20 0,0-20 15,21 105-15,1-84 16,-22-22-16,0 22 0,21 0 0,-20-1 0,-1 1 16,0 0-16,0-22 0,0 22 15,-21 0-15,0-22 0,0 1 0,0-1 16,0-21-16,0 1 0,0-1 15,0 0-15,0-20 0,0-1 16,-21-21-16,0 0 0,0 0 0,0 0 16,-22 0-16,22-21 0,-21-1 15,-1 1-15,1-21 0,0 21 0,-22-43 16,22 22-16,-22-22 0,22 1 16,0-1-16,-1-20 0,22 20 0,0-20 15,21-1-15,0 0 0,0 1 16,0-22-16,0 21 0,21 0 0,0 1 15,1 20-15,20-20 0,-21 20 16,21 1-16,1 20 0,-1-20 0,0 20 16,1-20-16,20 21 0,1 20 15</inkml:trace>
  <inkml:trace contextRef="#ctx0" brushRef="#br0" timeOffset="78009.61">3365 13039 0,'0'-21'16,"0"-1"-1,0 1-15,0 0 16,0 0-16,0 0 0,0 0 0,-21-1 16,0 1-16,21-21 0,-21 21 15,0 0-15,0-22 0,-1 22 0,1 0 16,-21 0-16,21 0 0,0 21 16,-22 0-16,22 0 0,-21 0 0,-1 0 15,1 0-15,21 21 0,-21 0 16,-1 21-16,22 1 0,0-22 0,0 21 15,0 22-15,21-22 0,0 0 16,0 1-16,0-22 0,0 21 0,21-21 16,0 0-16,0 1 0,0-1 15,0-21-15,1 0 0,20 0 16,-21 0-16,0 0 0,0 0 0,22-21 16,-22-1-16,0 1 0,21 0 15,-20-21-15,20 21 0,-21-22 0,0-20 16,22 20-16,-22 1 0,21-21 15,-21 20-15,0-20 0,-21 20 16,0-20-16,22 21 0,-22-1 0,0 1 16,0 0-16,0-1 0,-22 22 0,22 0 15,-21 0-15,0 21 0,0 0 0,0 0 16,0 0-16,-1 21 0,1 0 16,21 21-16,-21-20 0,21 20 0,0 0 15,0 1-15,0-1 16,0 21-16,0-20 0,0-1 0,21 22 15,0-22-15,-21 0 0,22 1 16,-1-22-16,21 21 0,-21-21 0,0 0 16,22 1-16,-22-22 0,0 0 0,43 0 15,-43 0-15,21-22 16</inkml:trace>
  <inkml:trace contextRef="#ctx0" brushRef="#br0" timeOffset="78370.46">3725 12742 0,'0'0'0,"0"22"0,0-1 0,-21 0 15,21 0-15,21-21 16,0 0 0,22 0-16,-22 0 0,0-21 15,0 21-15,22-21 0,-22 0 16,0-1-16,0 1 0,21 0 0,-20 0 15,-22 0-15,0 0 0,0-1 0,0 1 16,0 0-16,-22 21 16,1 0-16,0 0 15,-21 0-15,21 0 0,-22 21 0,1-21 16,21 21-16,-22 1 0,22 20 16,0-21-16,0 0 0,21 0 0,0 22 15,0-22-15,0 0 0,0 0 16,0 0-16,21 1 0,0-22 0,0 21 15,1-21-15,20 0 0,-21 0 16,21 0-16,-20 0 0,20 0 0,-21-21 16,21 21-16,-20-22 0,20 1 0,0-21 15</inkml:trace>
  <inkml:trace contextRef="#ctx0" brushRef="#br0" timeOffset="78853.19">4614 12213 0,'0'0'15,"0"-42"-15,0 21 0,0 0 0,0-1 0,-21 1 16,0 21-16,0 0 0,0 0 16,-1 0-16,1 21 0,0 1 15,0 20-15,21 0 0,-21 1 16,21-1-16,0 21 0,-21 1 0,-1-1 16,22 1-16,-21 21 0,0-1 0,0 1 15,0 21-15,0-22 0,-1 1 16,1 21-16,0 0 0,0 0 0,0-1 15,21 1-15,0 0 0,0-21 16,0 21-16,0-1 0,0-20 16,0 21-16,0-21 0,0-22 0,0 22 15,0-43-15,0 22 0,21-43 0,0 0 16,0 0-16,22-21 0,-22-21 16,21 0-16,-21 0 0,22-22 0,-1 1 15,0-22-15,-21 22 0,22-21 0,-1-1 16,-21 1-16,22-22 0,-1-63 15,-42 84-15,0-20 0,0 20 16,0-21-16,-21 22 0,-22-22 0,1 22 16,0 20-16,-1-20 0,-20 21 15,-1-1-15,1 1 0,-1 21 16,1 0-16,-1-1 0,1 22 0,21 0 16,-1-21-16,22 21 0,0 0 15,0 0-15,42-21 16,0 21-16,0 0 15,0-21-15,43 0 16,-22 0-16,43-22 0,-43 22 0,22 0 16</inkml:trace>
  <inkml:trace contextRef="#ctx0" brushRef="#br0" timeOffset="80176.3">4889 12467 0,'0'0'16,"-21"0"-16,0 0 0,0-21 0,0 21 15,0 0-15,-1 0 0,1 0 16,-21 0-16,21 0 0,0 21 0,-1-21 16,1 21-16,0 1 0,0 20 0,0-21 15,21 21-15,-21 1 0,21-1 16,-22 0-16,22 1 0,0-22 0,0 21 16,0-21-16,0 22 0,0-22 15,22-21-15,-1 21 0,0-21 0,0 0 16,0 0-16,0 0 0,22-21 0,-22 21 15,0-21-15,21-22 16,-20 22-16,-1 0 0,0-21 0,0 21 16,0-22-16,0 1 0,1 21 0,-1-22 15,0 22-15,-21-21 0,0 21 16,0-22-16,0 22 0,0 0 16,-21 21-1,21 21 1,-21 0-16,21 1 0,-22 20 0,22-21 15,0 0-15,0 22 0,0-22 16,0 21-16,0 0 0,0-20 16,0-1-16,22 21 0,-1-21 0,0 0 15,0-21-15,0 22 0,22-22 0,-22 0 16,0 0-16,0 0 0,0-22 16,22 1-16,-22 21 0,0-21 0,0 0 15,0 0-15,0-22 0,43 1 16,-43-21-16,0 41 15,-21-20-15,21 21 0,-21 0 0,0 0 16,0-1-16,0 1 16,-21 21-1,0 0-15,0 0 16,21 21-16,0 1 0,0-1 0,0 0 16,0 21-16,0-21 0,0 1 15,0 20-15,0-21 0,0 0 16,0 22-16,0-22 0,21 0 0,0-21 15,0 21-15,1 0 0,-1-21 0,0 0 16,0 0-16,0 0 0,22 0 16,-22-21-16,0 0 0,21 0 0,-21 0 15,1-22-15,20 22 0,-21 0 0,0-43 16,-21 43-16,0 0 16,0-21-16,0 21 0,0-1 0,0 1 15,0 0-15,-21 21 16,21 21-1,0 0-15,0 1 16,0-1-16,0 0 0,0 0 0,0 0 16,0 0-16,0 22 0,0-22 15,0 0-15,0 0 0,0 22 0,21-22 16,0 0-16,1 0 0,-1 0 0,0-21 16,0 0-16,0 0 0,22 0 15,-22 0-15,21 0 0,-21 0 0,22-21 16,-22 21-16,21-21 0,-21 0 0,0 0 15,22-22-15,-22 22 0,0 0 16,0-21-16,-21-1 0,0 1 0,21 0 16,-21-1-16,0 1 0,0 0 0,0-22 15,0 22-15,0-1 0,0 1 16,0 0-16,-21-1 0,21 22 16,-21 0-16,0 21 15,0 21 1,21 0-16,0 22 0,0-22 0,0 21 15,0 1-15,0-1 0,0 0 0,0 1 16,0-1-16,0 0 0,0 1 16,0-1-16,0 0 0,0 1 0,21-1 15,0-21-15,0 21 0,0-20 0,1-1 16,-1 0-16,0 0 16,21-21-16,-21 0 0,22 0 0,-1 0 0,-21 0 15,22-21-15,-1 0 0,0 0 16,1-1-16,-22-20 0,21 21 15,0-21-15,-20-1 0,20 1 0,-21 0 16,0-1-16,0-20 0,-21 20 0,0-20 16,0 21-16,0-22 0,0 22 15,0-1-15,0 1 0,0 21 0,0 0 16,0 0-16,-21 21 16,0 0-16,21 21 0,0 0 15,0 21-15,-21 1 0,21-1 0,0 0 16,0 1-16,-21-1 0,21 0 0,0 22 15,0-22-15,0 0 0,0 1 16,0-1-16,0 0 0,0-20 16,0 20-16,0-21 0,0 0 0,21 0 15,0 1-15,0-1 0,0-21 0,1 0 16,-1 0-16,0 0 0,0-21 16,0-1-16,0 22 0,1-21 0,-22 0 15,0-21-15,21 21 0,-21-1 0</inkml:trace>
  <inkml:trace contextRef="#ctx0" brushRef="#br0" timeOffset="80336.21">6752 12361 0,'-21'0'0,"42"0"15,-63 0-15,21 0 0,42 0 32,0 0-32,0 0 0,0 0 15,22 0-15,-1 0 0,0 0 16,1-21-16,-1 21 0,21-21 0,-20 21 15,-1-21-15,0 0 0,1 21 0,-22-21 16</inkml:trace>
  <inkml:trace contextRef="#ctx0" brushRef="#br0" timeOffset="81101.38">8276 12256 0,'21'-22'0,"-42"44"0,42-65 0,-21 22 16,21 0-16,1-43 0,-22 43 16,21 21-16,-21-21 0,0 42 31,0 0-31,0 1 0,0-1 0,0 21 16,0 0-16,0 1 0,-21-1 0,21 0 15,0 1-15,0-1 0,-22-21 16,22 22-16,-21-1 0,21-21 0,0 21 15,0-20-15,0-1 0,0 0 0,21-21 32,1 0-32,-1-21 15,0 0-15,0-1 0,0-20 16,0 21-16,1 0 0,-1-22 0,0 1 16,0 21-16,0-21 0,0-1 15,1 22-15,-1 0 0,0 0 0,-21 0 16,0-1-16,0 44 15,0-1-15,0 0 16,0 0-16,0 0 0,0 0 0,0 1 16,0 20-16,0-21 0,0 0 0,0 22 15,0-22-15,0 0 0,0 0 16,21 0-16,0 0 0,0 1 0,1-1 16,-1-21-16,21 0 0,-21 0 15,22 0-15,-1 0 0,-21 0 16,21 0-16,1 0 0,-1-21 0,-21-1 15,22 1-15,-1 0 0,-21 0 0,21-21 16,-20 20-16,-1-20 0,0 0 16,0-1-16,0 1 0,-21 0 0,0-1 15,0 1-15,0 21 0,0-21 0,0 20 16,0 1-16,-21 21 0,0 0 16,0 0-16,0 0 0,-1 0 0,1 0 15,21 21-15,-21 1 0,21-1 16,0 0-16,0 0 15,0 0-15,21 0 0,0 1 16,1-1-16,-1-21 0,0 21 0</inkml:trace>
  <inkml:trace contextRef="#ctx0" brushRef="#br0" timeOffset="81400.21">9461 12404 0,'22'0'15,"-22"21"-15,21-21 16,0-21-1,0 21-15,0-21 0,-21-1 16,21 22-16,1-21 0,20 0 16,-21-21-16,0 21 0,0-1 0,-21 1 15,22-21-15,-22 21 0,0 0 16,0-1-16,0 1 0,0 0 0,-22 0 16,1 21-16,0 0 0,-21 0 15,-1 21-15,22 0 0,-21 0 0,0 1 16,20-1-16,1 21 0,-21 0 0,42 1 15,0-1-15,0 0 0,0-20 16,0 20-16,0-21 0,0 21 0,21-20 16,21-1-16,-20 21 0,20-42 15,0 21-15,1 0 0,-22-21 0,21 0 16,0 0-16,1 0 0,-1 0 0,0 0 16</inkml:trace>
  <inkml:trace contextRef="#ctx0" brushRef="#br0" timeOffset="84000.8">10604 12404 0,'0'0'16,"-21"21"-16,0 0 0,21 0 0,-21-21 15,21 21-15,0 1 0,-21-22 0,21 21 16,0 0-16,0 0 16,21-21-1,0 0 1,0-21-16,22 0 0,-22 0 15,21-1-15,0 1 0,1-21 0,-1 0 16,0-1-16,1 1 0,-1 0 0,22-22 16,-22 22-16,0-22 0,1 1 15,-22 20-15,0 1 0,0 0 16,-21-1-16,0 22 0,0 0 0,-21 21 16,0 0-16,0 0 0,-22 0 0,1 0 15,0 0-15,-1 21 0,22 0 16,-21 1-16,21-1 0,-1 21 0,1 0 15,21-20-15,0 20 0,0-21 0,21 21 16,1 1-16,20-22 0,-21 21 16,21-21-16,-20 22 0,20-22 0,0 0 15,-21 21-15,22-42 0,-22 22 0,0-1 16,0 0-16,-21 0 16,-21-21-1,0 0-15,-21 0 16,-1 0-16,1-21 0,0 0 0,-1 21 15,1-21-15,21-1 0,-22 1 16,22 0-16,0 0 0,0 21 0,0 0 16,21 21-1,0 0-15,0 0 16,21 1-16,0-1 0,-21 0 0,21 0 16,22 0-16,-22 0 0,0-21 0,21 22 15,1-1-15,-1-21 0,0 0 0,1 0 16,-1 0-16,0 0 15,1 0-15,20-21 0,-21-1 0,1 1 16,-1 0-16,0-21 0,1 21 0,-1-22 16,0 1-16,-20 0 0,20-1 15,-21 1-15,0-22 0,-21 1 0,0 21 16,21-22-16,-21 1 0,0-1 0,0 1 16,0-1-16,-21 1 0,21 20 15,-21 1-15,21 21 0,0-22 0,-21 43 16,0 0-16,0 22 15,21-1-15,0 0 0,-22 21 0,22 1 16,-21-1-16,21 21 0,-21-20 16,21 20-16,0 1 0,-21-1 0,21 1 15,-21-22-15,21 22 0,-21-22 16,21 0-16,0 1 0,0-1 16,0-21-16,0 21 0,0-20 0,0-1 15,21-21 1,0 0-16,0 0 15,-21-21-15,21-1 0,-21 1 0,21 0 16,1 0-16,-1 0 0,-21 0 16,21-1-16,0 1 0,0 0 0,0 21 15,-21-21-15,22 21 0,-1 0 16,-21 21-16,0 0 16,0 0-16,0 1 0,0-1 0,0 0 15,0 0-15,21 0 16,-21 0-16,21 1 0,-21-1 0,42 21 15,-20-42-15,20 21 16,-21-21-16,0 0 0,22 0 0,-22 0 16,21 0-16,0-21 0,1 21 15,-1-21-15,0 0 0,1 0 0,-1-1 16,-21 1-16,22-21 0,-22 21 0,21-22 16,-21 1-16,0 21 0,-21-21 15,22-1-15,-22 1 16,0 21-16,-22 21 15,1 21 1,21 0-16,-21 0 16,0 0-16,21 1 0,0-1 0,0 0 15,0 21-15,0-21 0,0 43 16,0-43-16,0 0 0,0 0 0,0 1 16,21-1-16,0-21 0,0 21 15,1-21-15,-1 0 0,21 0 0,-21 0 16,0 0-16,22 0 0,-22 0 0,0 0 15,21-21-15,-20 21 0,-1-21 16,21-1-16,-21 1 0,0-21 0,-21 21 16,0-22-16,0 22 0,0-21 15,0 0-15,0-1 0,0 1 0,-21 0 16,0-1-16,0 1 0,-21 21 16,20 0-16,1-1 0,-21 22 0,0 0 15,20 0-15,-20 0 0,21 0 0,-21 22 16,20-1-16,-20 21 0,21-21 15,21 22-15,0-22 0,0 21 0,0-21 16,0 22-16,0-1 0,21-21 0,-21 21 16,42-20-16,-20-1 0,-1 0 0,21 0 15,-21 0-15,22-21 16,-1 0-16,0 0 0,1 0 0,41 0 16,-41 0-16,-1 0 0,0-21 0,-21 0 15,22 0-15,-1 0 16,-21-1-16,0 1 0,1-21 0,-1 21 15,0-22-15,0 22 0,-21-21 0,0 21 16,0-22-16,0 22 0,0 0 0,0 0 16,-21 21-1,0 0-15,0 21 0,21 0 16,0 0-16,0 1 0,-22-1 0,22 21 16,0-21-16,0 22 0,0-22 15,0 21-15,0-21 0,0 0 0,0 22 16,22-22-16,-1 0 0,0-21 15,0 21-15,0-21 0,0 0 0,1 0 16,-1 0-16,21 0 0,-21 0 16,0 0-16,22 0 0,-22-21 0,0 0 15,0 0-15,0 0 0,1-1 0,-1-20 16,0 21-16,-21-21 0,0-1 16,21 1-16,-21 0 0,21 20 0,-21-20 15,0 21-15,0 0 0,0 0 0,0 42 47,0 0-47,0 21 0,0-21 0,-21 1 0,21 20 16,0-21-16,0 21 0,0-20 15,0-1-15,0 21 0,0-21 16,0 0-16,0 1 0,0-1 0,0 0 16,21-21-16,0 0 0,1 0 15,-1 0-15,0 0 0,0 0 0,0-21 16,0 0-16,1 21 0,-1-43 15,0 22-15,0 0 0,0-21 16,-21-1-16,21 1 0,1-64 0,-1 64 16,0-22-16,-21 22 0,0-22 15,0 22-15,21 0 0,-21-22 16,0 43-16,0-21 0,0 21 0,0-1 16,-21 44-16,21-1 15,-21 21-15,21-21 16,-21 22-16,-1 20 0,22-21 0,-21 1 15,21 20-15,0-20 0,0 20 0,0-21 16,0 22-16,0-22 0,0 1 16,0-1-16,0 0 0,0-21 0,21 22 15,1-22-15,-1 0 0,0 0 16,0-21-16,21 0 0,1 0 0,-1 0 0,0 0 16,1 0-16,-1 0 0,22 0 15,-22-21-15,0 0 0,1 0 0,-1 0 16,-21-1-16,21 1 0,22-42 15,-22 42-15,-21-22 0,1 22 16,-1-21-16,-21-1 0,0 22 16,21-21-16,-21 21 0,0-22 0,0 22 15,0 0-15,0 0 0,-21 0 16,0 21-16,-1 0 0,1 0 0,0 0 16,0 0-16,0 0 0,-22 21 0,22 0 15,0 21-15,-21-20 0,-1 41 16,22-21-16,0 1 0,0-1 15,21-21-15,0 22 0,0-1 0,0-21 16,0 0-16,0 0 0,0 1 0,0-1 16,21 0-16,0-21 0,0 0 15,1 0-15,-1 0 0,0 0 0,0 0 16,0 0-16,0-21 0,22 0 16,-22-1-16,0-20 0,0 21 0,0-21 15,22-1-15,-22-20 0,0 20 16,0-20-16,0-1 0,1 1 15,-1-1-15,-21 1 0,21-1 0,-21-20 0,21 41 16,-21-20-16,0 21 0,0-1 16,0 22-16,0 0 0,0 0 15,-21 21-15,0 21 0,0 0 0,-1 21 16,1 1-16,0 20 0,21-20 16,0 20-16,0 1 0,0 63 15,0-64-15,0 1 0,0-1 16,0-21-16,0 22 0,21-22 0,-21 1 15,21-1-15,1 0 0,-1 1 16,21-22-16,-21 0 0,0 0 16,22 0-16,-22-21 0,21 0 0,1 0 0,-22 0 15,21 0-15,0-21 0</inkml:trace>
  <inkml:trace contextRef="#ctx0" brushRef="#br0" timeOffset="84632.96">16341 11642 0,'0'-43'15,"0"86"-15,0-107 0,0 43 0,0 42 32,0 22-32,0-22 15,-22 0-15,1 21 0,21 1 16,-21-1-16,0 0 0,21 1 0,0-1 16,-21 21-16,21-20 0,0-22 0,0 21 15,0-21-15,0 22 0,21-22 16,0 0-16,0-21 0,0 0 15,1 0-15,-1 0 0,21 0 0,-21 0 16,22 0-16,-22-21 0,21 0 0,0-22 16,-20 22-16,20-21 0,0 0 15,-21-1-15,22 1 0,-22 0 0,0-1 16,0-20-16,0 20 0,1 1 0,-22 0 16,0 21-16,0-22 0,0 22 15,0 0-15,-22 21 16,1 0-16,0 0 15,21 21-15,0 0 16,0 0 0,0 1-16,0-1 15,0 0-15</inkml:trace>
  <inkml:trace contextRef="#ctx0" brushRef="#br0" timeOffset="85028.82">17293 11684 0,'21'0'0,"-42"0"0,63-21 16,-42 0-16,0 0 15,0-1-15,-21 22 0,0-21 0,0 21 0,0 0 16,-22 0-16,22 0 0,-21 0 16,0 0-16,20 0 0,-20 21 15,21 1-15,0-1 0,0 0 0,-1 0 16,1 0-16,21 0 0,0 22 0,0-22 15,0 0-15,0 0 0,21 0 16,1 1-16,-1-1 0,21 0 0,-21 0 16,22 0-16,41 22 15,-63-22-15,22-21 0,-22 21 0,0 0 16,0 0-16,-21 0 16,0 1-16,-21-1 0,0-21 0,0 0 15,-22 0-15,22 0 16,-21 0-16,0 0 0,-1 0 0,1 0 15,0 0-15,-1 0 0,22 0 0,0-21 16,0-1-16,0 22 0,21-21 16,0 0-1,21 0-15,0 21 0,0-21 16,0 21-16,22-21 0,-1-1 16,0 1-16</inkml:trace>
  <inkml:trace contextRef="#ctx0" brushRef="#br0" timeOffset="85384.63">17611 11811 0,'21'0'32,"21"-21"-32,-21 21 15,0-21-15,1 0 0,20 21 16,-21-22-16,21 1 0,-20 0 0,20 0 15,-21 0-15,0 0 0,0-1 0,1-20 16,-22 21-16,0 0 16,0 0-16,-22 21 0,1 0 15,-21 0-15,21 21 0,-22 0 0,1 0 16,0 0-16,21 0 16,-22 22-16,1-1 0,21-21 0,0 22 15,-1-1-15,22 0 0,0 1 0,0-1 16,0-21-16,0 21 0,22-20 15,-1-1-15,21 0 0,0 0 0,-20 0 16,20-21-16,0 0 0,22 0 0,-22 0 16,22 0-16,-22-21 0,21 0 0,-20 0 15,-1 0-15,0-1 0,1 1 16</inkml:trace>
  <inkml:trace contextRef="#ctx0" brushRef="#br0" timeOffset="85832.7">19050 11557 0,'0'0'15,"21"0"-15,0-21 0,22 0 0,-22 21 16,0-21-16,0-1 0,0 1 16,0 0-16,1 0 0,-1 0 0,0 21 15,0-21-15,-21-1 0,21 22 16,0 0 0,-21 22-16,0-1 0,0 21 15,0 0-15,-21 1 0,0-1 0,21 0 16,-21 22-16,21-1 0,-21 1 15,21 21-15,-21-22 0,21 22 0,0-1 16,-22 1-16,1 0 0,21-1 16,-21 1-16,21 0 0,0-1 0,-21 1 15,21 0-15,-21-22 0,21 1 0,-21-1 16,21-20-16,0-1 0,0 0 16,0-21-16,0 1 0,0-1 0,21-21 15,0 0-15,0-21 0,0-1 16,0 1-16,1 0 0,-1-21 15,0-1-15,0 1 0,0 0 0</inkml:trace>
  <inkml:trace contextRef="#ctx0" brushRef="#br0" timeOffset="86121.97">19431 11769 0,'-21'-43'0,"42"86"0,-63-149 0,20 64 15,22-1-15,0 1 0,0 21 0,-21-22 16,21 22-16,0 0 0,0 0 15,21 0-15,1 0 0,-1-22 0,21 43 16,43-42-16,-22 42 0,-20 0 16,-1 0-16,0 21 0,1-21 15,-22 42-15,0-20 0,-21 20 0,0 0 16,0 1-16,0-1 0,-42 0 0,20-21 16,-41 22-16,21-1 0,-1-21 15,-20 22-15,20-22 0,1 0 16,0 0-16,-1 0 0,22 0 0,0-21 15,63 0 1,-20-21-16,20 21 16,-21-21-16,21 0 0,1 0 0,-1 0 15,0-1-15</inkml:trace>
  <inkml:trace contextRef="#ctx0" brushRef="#br0" timeOffset="86448.78">19960 11621 0,'21'0'0,"-42"0"0,63 0 31,-20 0-15,-1 0-16,0-22 15,21 1-15,-21 0 0,1 0 16,-1 0-16,21 0 0,-21-1 16,0 1-16,1-21 0,-1 21 0,0 0 15,-21-1-15,-21 22 16,-22 0-16,22 0 15,-21 22-15,21-1 0,-22 0 0,22 0 16,-21 21-16,21-20 16,-22 20-16,43-21 0,-21 21 0,21 1 15,0-22-15,0 0 0,0 21 0,0-20 0,0-1 16,21 0-16,1-21 16,-1 21-16,21-21 0,-21 0 0,0 0 15,22 0-15,-1 0 0,-21 0 0,22 0 16,-1-21-16,0 21 0,-21-21 0,22 0 15</inkml:trace>
  <inkml:trace contextRef="#ctx0" brushRef="#br0" timeOffset="86800.67">20722 11515 0,'0'0'0,"0"-21"0,0-1 16,0 1-16,0 0 0,0 0 15,0 0-15,21 0 16,0 21-16,1 0 0,-1 0 15,0 0-15,0 0 0,0 0 0,0 21 16,1 0-16,-1 0 0,0 0 0,-21 22 16,21-22-16,0 0 15,0 21-15,-21-21 0,0 22 0,0-22 16,0 0-16,0 21 0,0-20 0,0-1 16,-21 0-16,0-21 0,0 0 15,0 0 1,0 0-16,-1-21 0,22 0 15,0-1-15,0 1 0,0 0 0,0 0 16,0 0-16,0-22 0,0 22 16,22-21-16,-1 21 0,0 0 0,0-1 15,0 1-15,0 0 0,1 21 16,-1-21-16,0 21 0,0-21 16,0 21-16,0 0 0,1 0 0,-1 0 15,0 0-15,0 0 0,0 0 0</inkml:trace>
  <inkml:trace contextRef="#ctx0" brushRef="#br0" timeOffset="88696.37">21230 11705 0,'0'0'15,"-21"21"-15,0 1 0,21-1 0,-21 0 16,21 0-16,0 0 0,21-21 16,0 0-16,0 0 15,0 0-15,0-21 0,22 21 0,-22-21 16,21 0-16,1 0 0,-1-1 0,0-20 15,1 21-15,-1-21 0,0-1 16,1 1-16,-22-22 0,21 22 0,-21-21 16,0-1-16,1 22 0,-1-22 0,-21 22 15,0 0-15,0 20 0,0-20 16,0 21-16,-21 21 0,-1 0 0,-20 0 16,21 0-16,0 0 0,0 21 0,-1 21 15,-20-20-15,42 20 0,-21 21 16,0-20-16,21 20 0,-21 1 0,21-1 15,0 1-15,0-1 0,-22 1 16,22 20-16,-21-20 0,0 21 16,21-22-16,0 22 0,-21-1 0,0 1 15,0-21-15,21 20 0,-22 1 0,1-22 16,21 22-16,-21-21 0,0 20 16,0-20-16,21-1 0,-21 22 0,21-43 15,0 22-15,0-1 0,0-20 0,0-1 16,0 0-16,0-21 0,0 1 0,21-1 15,0-21-15,21 0 0,-21 0 0,22-21 16,-1-1-16,22 1 0,-22 0 16,21-21-16,1-1 0,-1 1 15,1 0-15,-22-22 0,22 1 0,-22 20 16,0-20-16,1-1 0,-1 1 0,-21-22 16,0 22-16,-21-1 0,0-20 15,0-1-15,-42 21 0,21-20 0,-21 20 16,-22 1-16,1-1 0,-1 22 0,1 0 15,-1-1-15,-42 1 0,64 42 16,0-21-16,20 21 0,1-21 16,21-1-1,43 1-15,-22 21 16,21-21-16,0 21 0,1-21 16,-1 0-16,0 0 0,22-22 15,-22 22-15,22 0 0,-22-21 0,0 20 16,1-20-16,-1 21 0,22-43 15,-43 22-15,0 21 0,0 0 16,-21 0-16,0-1 0,0 1 0,0 0 16,0 0-16,-21 21 31,21 21-31,0 0 0,0 0 16,-21 1-16,21-1 0,0 21 15,-21-21-15,21 22 0,0-1 0,0-21 16,0 21-16,0-20 0,0 20 15,0-21-15,0 0 0,21 0 0,0 1 16,0-1-16,0 0 0,0-21 0,1 0 16,-1 0-16,21 0 0,-21 0 15,0 0-15,22 0 0,-22-21 16,21 21-16,-21-21 0,1-1 0,-1 1 16,0-21-16,0 21 0,0-22 0,-21 1 15,0 21-15,0-21 0,0-1 16,0 1-16,0 21 0,-21-22 0,0 22 15,0 0-15,-22 0 0,22 0 0,-21 21 16,21 0-16,-22-21 0,1 21 16,21 0-16,-21 0 0,20 21 15,1 0-15,0 0 0,0 0 0,21 0 16,0 1-16,0-1 0,0 0 0,0 0 16,0 0-16,21 22 0,0-22 15,22-21-15,-22 21 0,21 0 0,0 0 16,1-21-16,-1 0 0,0 21 0,1-21 15,20 0-15,-20 0 0,20 0 16,-21-21-16,1 21 0,20-21 0,-20 0 16,-1 0-16,-21 0 0,21-22 0,-20 22 15,-1-21-15,0 21 0,-21-1 16,0 1-16,0 0 0,0 0 16,0 0-16,-21 21 0,0 0 0,-1 0 15,1 0-15,0 0 0,-21 21 16,42 0-16,-21 0 0,21 0 0,0 22 15,0-22-15,0 0 0,0 21 0,0-20 16,0-1-16,21 21 0,-21-21 16,21 0-16,0 1 0,-21-1 0,21 0 15,0 0-15,1-21 0,-1 21 0,0 0 16,21-21-16,-21 0 0,1 0 16,20 0-16,-21 0 0,0 0 0,22 0 15,-22 0-15,0 0 0,0-21 0,0 21 16,0-21-16,1 0 0,-1 0 15,0-22-15,0 22 0,0 0 16,0-21-16,-21-43 0,22 64 16,-22-21-16,21-22 0,-21 43 15,0 0-15,-21 21 16,-1 0-16,1 21 16,21 0-16,0 21 0,0-20 0,-21-1 15,21 21-15,-21-21 0,21 22 16,0-22-16,0 21 0,0-21 0,0 0 15,0 1-15,-21 20 0,21-21 16,0 0-16,0 0 0,-21 1 0,21-44 47,0 1-31,21 0-16,0 0 15,0 0-15,0-22 0,0 22 16,1-21-16,-1 21 0,0-22 0,21 22 0,-21-21 15,1 21-15,20 0 0,-21-1 16,21 22-16,1-21 0,-22 21 16,0 0-16,0 0 0,0 21 0,1 1 15,-1-1-15,-21 0 0,0 0 0,21 0 16,-21 22-16,21-22 16,-21 21-16,0-21 0,0 0 0,0 1 15,0 20-15,0-21 0,0 0 16,0 0-16,-21-21 0,0 0 15,0 0-15,-1 0 16,22-21-16,0 0 16,0 0-16,0 0 15,0 0-15,0-1 0,22 1 0,-1-21 16,21 0-16,-21-1 0,0 22 0,22-42 16,-22 41-16,21-20 0,1 0 15,-1-1-15,0 22 0,1 0 0,-1 21 16,43 0-16,-43 0 0,-21 0 15,0 21-15,0 0 0,-21 1 16,0 20-16,0 0 0,0 1 16,0-1-16,0 0 0,0 1 0,-21-1 15,0 0-15,0 1 0,21-1 0,-21-21 16,0 0-16,21 22 0,-22-22 0,22 0 16,-21 0-16,0-21 15,21-21 1,0 0-1</inkml:trace>
  <inkml:trace contextRef="#ctx0" brushRef="#br0" timeOffset="89181.56">25485 11007 0,'0'-21'0,"0"42"0,0-64 15,0 22-15,0 0 0,0 0 0,0 0 16,0 0-16,-22 21 16,1 0-16,0 0 15,0 21-15,0 0 0,0 0 16,-1 21-16,1-20 0,0 20 15,0 21-15,0-20 0,21 20 16,-21-20-16,21-1 0,-22 21 0,22-20 16,0-1-16,0 0 0,0 1 15,0-22-15,0 0 0,0 21 0,22-20 16,-1-1-16,0-21 0,21 21 16,1 0-16,-1-21 0,-21 0 0,21 0 15,22 0-15,-22-21 0,1 0 16</inkml:trace>
  <inkml:trace contextRef="#ctx0" brushRef="#br0" timeOffset="89425.32">26098 10922 0,'0'-42'0,"0"84"0,22-105 16,-22 41-16,21 1 0,0 0 15,0 21-15,0 0 0,0 0 0,22 0 16,-22 0-16,21 21 0,-21 0 15,22 1-15,-22 20 0,0-21 0,0 43 16,0-22-16,-21 0 0,0 22 0,0-1 16,0-20-16,0 20 0,-21-21 15,0 1-15,-21 20 0,-1-42 0,1 22 16,0-1-16,-22-21 0,22 0 0,-22 22 16,1-22-16,-1-21 0,1 21 15,-1 0-15,1 0 0</inkml:trace>
  <inkml:trace contextRef="#ctx0" brushRef="#br0" timeOffset="90091.96">8572 14012 0,'0'0'0,"0"-42"0,0 21 0,0 0 15,0 0-15,0-1 0,0 1 0,0 0 16,0 42 15,-21 0-31,21 22 0,0-22 0,0 21 16,-21-21-16,21 22 0,0-22 16,0 0-16,0 21 0,0-20 0,0-1 15,0 0-15,21-21 16,0 0-1,1 0-15,-1 0 0,-21-21 16,21 0-16</inkml:trace>
  <inkml:trace contextRef="#ctx0" brushRef="#br0" timeOffset="90428.8">8826 13441 0,'0'0'0,"-42"0"0,21 0 0,-21 0 0,20 0 16,1 21-16,0 0 0,0-21 16,0 21-16,21 1 0,0-1 0,0 0 15,0 0-15,21-21 16,0 0 0,0 0-16,0 0 0,1-21 0,-1 0 15,0 21-15,0-21 0,0-1 0,0 1 16,-21 0-16,0 0 0,0 0 15,0 0-15,-21 21 0,0 0 16,0 0-16,0 0 16,0 0-16,-1 0 0,1 0 0,0 21 15,21 0-15,0 21 0,0-21 16,0 1-16,0-1 0,0 0 16,21 0-16,0 0 0,-21 0 0,22 1 15,-1-1-15,0-21 0,21 0 16</inkml:trace>
  <inkml:trace contextRef="#ctx0" brushRef="#br0" timeOffset="90845.56">9207 13653 0,'0'21'16,"0"0"-16,0 0 0,0 0 15,0 0-15,0 1 0,0-1 16,0 0-16,0 21 0,0-21 0,0 1 15,0-1-15,0 0 0,0 21 0,0-21 16,0 1-16,0-1 0,0 0 16,-21 0-16,0 0 15,0-21 1,21-21 0,0 0-16,0 0 15,0-22-15,0 22 0,21-21 0,-21 0 16,21-1-16,0 1 0,22 0 15,-22-22-15,0 22 0,21-1 0,1 1 16,-22 21-16,21 0 0,-21 0 0,22 21 16,-1 0-16,-21 21 0,22 0 15,-22 0-15,0 0 0,0 22 16,0-1-16,-21 0 0,0 1 0,0-1 16,0 0-16,0 1 0,0-1 0,-21 0 15,0 1-15,0-1 0,21-21 16,-21 0-16,21 0 0,0 1 0,0-1 15,21-21 1,0 0-16</inkml:trace>
  <inkml:trace contextRef="#ctx0" brushRef="#br0" timeOffset="91501.19">11451 13737 0,'64'-63'16,"-64"42"0,0-22-16,0 22 0,0 0 15,0 0-15,0-22 0,0 22 0,-22 0 16,1-21-16,0 21 0,-21-1 0,21 1 16,-22 21-16,22-21 0,-21 21 15,21 0-15,-22 0 0,22 0 0,0 0 16,0 21-16,-22 0 0,43 22 0,-21-22 15,21 21-15,-21 1 0,21-1 16,0 0-16,0 1 0,0-1 0,0 0 16,21 1-16,0-1 0,1-21 0,-1 21 15,0-20-15,0-1 16,0-21-16,0 21 0,1-21 0,20 0 16,0 0-16,-21-21 0,22 0 15,-22-1-15,0 1 0,0 0 16,0 0-16,1-21 0,-22-1 0,21 1 15,0 0-15,-21-1 0,0 1 0,0 0 16,0 20-16,0-20 0,0 21 16,0 0-16,0-22 0,0 65 31,0-1-31,0 0 0,0 21 16,-21-21-16,21 22 0,0-1 0,0 0 15,0-20-15,0 20 0,0 0 16,0-21-16,0 1 0,0-1 15,21 0-15,0 0 0,0 0 0,0-21 16,1 0-16,20 0 0,-21 0 0,21 0 16,-20-21-16,20 0 0,0 0 15,-21 0-15,22-1 0</inkml:trace>
  <inkml:trace contextRef="#ctx0" brushRef="#br0" timeOffset="91929.82">12128 13229 0,'0'-21'0,"0"42"0,0-63 0,0 21 0,0 0 15,-21 42 1,0 0-16,0 21 16,21-21-16,-21 22 0,0-22 0,-1 21 15,22 1-15,-21-1 0,21 0 0,-21 1 16,21-1-16,-21 0 0,21 1 16,0-1-16,0-21 0,0 21 0,0-20 15,0-1-15,21 0 0,0 0 0,0 0 16,1-21-16,-1 0 0,0 0 15,0 0-15,0 0 0,22-21 16,-22 0-16,0 0 0,21 0 0,-21-1 0,1-20 16,20 21-16,-21-21 0,0-1 15,0-20-15,1 20 0,-1 1 16,0-21-16,-21 20 0,0 1 0,0 0 16,21-1-16,-21 1 0,0 21 0,0-22 15,0 22-15,-21 21 16,0 0-16,21 21 15,0 1-15,-21 20 0,21 0 0,-22-21 16,22 22-16,0 20 0,0-20 16,0-1-16,0 21 0,0-20 0,0-1 15,0 22-15,0-22 0,0 0 0,0-21 16,0 22-16,22-22 0,-1 0 16,0 0-16,21-21 0,1 0 15,-22 0-15,42 0 0,-20 0 0,20 0 16</inkml:trace>
  <inkml:trace contextRef="#ctx0" brushRef="#br0" timeOffset="92188.78">13949 13060 0,'0'-21'0,"0"42"0,0-85 0,0 43 15,0 0-15,0 0 0,0 42 31,-21 0-31,-22 85 16,43-64-16,-21 22 0,0-22 16,0 1-16,0 20 0,-1-21 0,22 22 15,-21-22-15,0 22 0,21-22 16,-21 0-16,21 1 0,0-1 0,0-21 16,0 0-16,0 1 0,0-1 0,21 0 15,0-21-15,0 0 0,1 0 16,20-21-16,-21 0 0</inkml:trace>
  <inkml:trace contextRef="#ctx0" brushRef="#br0" timeOffset="92805.67">13398 13462 0,'-63'0'15,"126"0"-15,-105 0 16,63 0-16,0 0 15,22 0-15,-1 0 0,22-21 16,-1 21-16,-21-21 0,22 0 0,-1 21 16,1-22-16,21 1 0,-22 0 0,1 0 15,-22 0-15,21 0 0,1-1 16,-22-20-16,-21 21 0,1-21 0,-1 20 16,0-20-16,-21 21 0,0-21 15,0-1-15,0 22 0,0 0 0,-21 0 16,0 0-16,-1-1 0,1 22 15,0 0-15,0 0 0,0 0 0,21 22 16,-21 20-16,21-21 0,-22 21 16,22 1-16,0 20 0,0-20 0,0-1 15,0 21-15,0-20 0,0 20 0,0-20 16,0 20-16,0-21 0,0 1 16,0-1-16,0 0 0,-21 1 0,21-1 15,0-21-15,0 0 0,0 1 0,0-1 16,0 0-16,0-42 31,0 0-31,0-1 16,0 1-16,0-21 0,21 0 15,-21-1-15,22 22 0,20-21 0,-21-1 16,0 1-16,22 21 0,-22-21 0,21 20 16,0-20-16,-20 21 0,20 0 0,-21 21 15,21 0-15,-20 0 0,-1 0 16,0 0-16,0 0 0,-21 21 0,0 0 15,0 0-15,0 0 0,0 1 0,0 20 16,0-21-16,0 21 0,0-20 16,-21 20-16,21-21 0,-21 0 0,0 22 15,21-22-15,-22 0 0,22 0 16,0 0-16,22-21 16,-1 0-1,0-21-15,0 0 0,0 0 0,0 0 16</inkml:trace>
  <inkml:trace contextRef="#ctx0" brushRef="#br0" timeOffset="93144.52">14922 13420 0,'0'21'16,"0"0"-16,0 0 16,22-21-1,-1 0-15,21 0 0,64 0 16,-64 0-1,-21 0-15,1-21 0,20 0 16,-21 21-16,0-21 0,0 0 0,1-1 16,-1 1-16,-21 0 0,0 0 0,0-21 15,-21 20-15,-22 22 16,22 0-16,0 0 0,-21 0 16,-1 22-16,1-22 0,21 21 0,-22 21 15,1-21-15,21 22 0,0-22 0,0 21 16,-1 0-16,1 1 15,21-22-15,0 21 0,0 1 0,0-22 16,0 0-16,0 0 0,21 0 0,1 0 16,20-21-16,-21 0 0,21 0 0,1 0 15,-1 0-15,0 0 0,1 0 16,-1-21-16,22 0 0,-22 0 0</inkml:trace>
  <inkml:trace contextRef="#ctx0" brushRef="#br0" timeOffset="93872.46">17124 13399 0,'0'0'0,"0"-22"0,0 1 16,0 0-1,21 0-15,0 0 16,0 0-16,-21-1 0,0 1 16,21 0-16,-21 0 0,0 0 0,0 0 15,0-1-15,0 1 0,-21 0 16,0 21-16,-21 0 0,21 0 15,-22 0-15,1 0 0,0 21 16,-22 0-16,22 22 0,-1-22 16,1 21-16,0 1 0,-1-1 0,22 0 15,0 1-15,0-1 0,0 0 0,21 1 16,0-1-16,0 0 0,0-21 16,21 1-16,0-1 0,43-21 15,-43 0-15,21 0 0,0 0 0,-20 0 16,20-21-16,0-1 0,1 1 15,-1 0-15,0 0 0,-21 0 0,22-22 16,-22 22-16,0-21 0,-21 21 0,0 0 16,0-22-16,0 22 15,0 0-15,0 0 0,0 0 0,0-1 16,0 44 0,-21-1-1,21 0-15,0 0 0,0 0 0,0 22 16,0-22-16,0 0 0,0 21 0,0-21 15,0 1-15,0-1 0,21 0 16,0 0-16,22-21 0,-22 0 16,0 0-16,21 0 0,-21 0 0,22 0 15,-1-21-15</inkml:trace>
  <inkml:trace contextRef="#ctx0" brushRef="#br0" timeOffset="94112.31">17780 13250 0,'0'0'0,"0"-21"0,0-21 15,0 21-15,0 0 16,0-1-16,-21 22 0,0 0 0,-1 0 16,1 22-16,0-1 15,0 0-15,0 0 0,0 0 0,-1 22 16,1-22-16,21 21 0,0-21 0,-21 64 16,0-43-16,21-21 15,0 22-15,0-22 0,0 0 0,0 0 16,21 0-16,0 1 0,0-22 0,1 0 15,20 0-15,-21 0 0,21 0 16,1 0-16,-22-22 0,21 1 16,1 0-16,-22-21 0,21 21 0</inkml:trace>
  <inkml:trace contextRef="#ctx0" brushRef="#br0" timeOffset="95555.87">18267 12996 0,'21'-63'0,"-42"126"0,42-190 0,-21 85 0,0 0 16,0 21-16,0-1 0,0 1 15,-21 21 1,0 0-16,-1 43 0,1-22 0,0 21 16,0 0-16,0 1 0,0-1 15,-1 22-15,1-22 0,0 0 16,21 1-16,-21 20 0,21-21 0,0 1 16,0-1-16,0-21 0,0 22 15,0-1-15,0-21 0,0 0 0,0 0 16,21 1-16,0-1 0,0 0 0,1-21 15,-1 0-15,0 0 0,21 0 16,-21 0-16,22 0 0,-22 0 0,21-21 16,1 0-16,20-1 0,-21 1 0,1-21 15,-1 21-15,-21 0 0,22-22 16,-22 22-16,21-21 0,-21 21 16,0-1-16,-21 1 0,22 0 0,-22 0 15,21 0-15,-21 42 31,-21-21-31,-1 21 0,1 0 16,21 0-16,-21 1 0,0-1 0,21 21 16,-21-21-16,21 0 0,0 1 15,0-1-15,0 0 0,0 0 0,0 0 16,0 0-16,21-21 0,0 0 16,21 0-16,-20 0 15,-1 0-15,21 0 0,-21 0 0,22-21 16,-22 0-16,0 21 0,21-21 0,-21 0 15,1 0-15,-1-1 0,0 1 16,0 0-16,-21 0 0,21 0 16,-21 0-16,0-1 15,0 44 17,0-1-32,0 0 15,0 0-15,0 0 0,0 0 16,0 1-16,0-1 15,21-21-15,1 21 0,-1-21 16,0 0-16,0 0 0,21 0 0,-20 0 16,20 0-16,-21 0 0,0 0 15,0-21-15,1 21 0,-22-21 0,21-1 16,-21 1-16,0 0 16,-21 0-16,-1 0 0,-20 0 0,21-1 15,-21 22-15,20-21 0,-20 0 16,21 21-16,-21-21 0,20 21 0,1 0 15,21-21-15,43 0 32,-22 21-32,21 0 0,0-22 0,22 1 15,-22 21-15,22 0 0,-1-21 0,-20 21 16,20 0-16,-21 0 16,22 0-16,-22 0 0,1 0 0,-22 0 15,21 21-15,-21 0 0,0 1 0,-21 20 16,0-21-16,0 0 15,0 0-15,0 1 0,-21 20 0,0-21 16,21 0-16,-21 0 0,0 1 0,21-1 16,0 0-16,0 0 0,-21-21 0,21 21 15,-22-21-15,22-21 32,0 0-17,0 0-15,22 21 0,-1-21 16,0-1-16,0-20 0,0 21 0,0 0 15,1-22-15,-1 22 0,0-21 16,0 21-16,21-22 0,-20 22 16,-1 0-16,0 0 0,0 0 0,0 21 15,0 0-15,1 0 0,-1 0 0,0 21 16,-21 0-16,0 0 0,0 22 16,0-22-16,0 0 0,0 0 15,0 21-15,0-20 0,0-1 0,-21 0 16,21 0-16,0 0 0,0 22 0,0-22 15,0 0-15,0 0 16,21 0-16,0-21 0,0 0 16,0 0-16,1 0 0,-1 0 0,21 0 15,-21 0-15,22-21 0,-22 21 16,21-21-16,-21 0 0,22 0 16,-22-1-16,21 1 0,0-21 0,1 21 15,-22-22-15,0 22 0,21-21 16,-42 0-16,22-1 0,-22 22 15,0 0-15,0-21 0,0 20 0,-22 1 0,-20 21 16,21 0-16,0 0 0,-22 0 16,22 0-16,0 21 0,0 1 15,0-1-15,21 0 0,0 0 16,0 0-16,0 0 0,0 1 0,21-1 16,0 0-16,0 0 0,0 0 0,22 0 15,-22-21-15,0 22 0,0-1 16,0-21-16,1 21 0,-1 0 0,21 0 15,-42 0-15,0 1 16,0-1-16,-21-21 16,0 0-16,0 21 0,-1-21 0,1 0 15,-21 0-15,21 21 0,0-21 0,-22 0 16,22 0-16,-21 0 0,21 0 16,-1 0-16,1-21 0,0 21 0,0-21 15,21 0-15,0-1 0,-21 22 0,21-21 16</inkml:trace>
  <inkml:trace contextRef="#ctx0" brushRef="#br0" timeOffset="95816.56">19389 12679 0,'-22'0'0,"44"0"0,-65-21 0,22 21 0,21-21 16,-21 21-16,0 0 16,0 0 46,-1 0-62,1 21 0,0-21 16,0 21-16,-21-21 0,-1 21 0</inkml:trace>
  <inkml:trace contextRef="#ctx0" brushRef="#br0" timeOffset="96028.44">18161 13081 0,'0'21'0,"0"-42"0,21 42 16,0-21-1,22 0-15,-1 0 0,0 0 0,22-21 16,-1 21-16,1-21 0,-1 21 16,1 0-16,-1-21 0,1 21 0,-22 0 15,22-21-15,-22 21 0,0-22 0,1 22 16,-1 0-16,0-21 0,1 21 16,-1 0-16</inkml:trace>
  <inkml:trace contextRef="#ctx0" brushRef="#br0" timeOffset="96473.18">22331 13399 0,'-21'0'0,"21"-22"31,0 1-15,0 0-16,-22 21 0,22-21 16,-21 21-16,0 0 15,0 0 1,0 21-16,0 0 16,21 0-1,0-42 32</inkml:trace>
  <inkml:trace contextRef="#ctx0" brushRef="#br0" timeOffset="123667.55">10795 3725 0,'0'0'0,"21"0"15,0 0-15,-21-21 16,21 21-16,1-21 0,-22 0 0,21 21 15,0-21-15,-21 0 16,0-1-16,0 1 0,-21 0 16,0 21-1,-22 0-15,1 0 0,0 0 0,-1 21 16,-20 0-16,20 1 0,1-1 16,0 21-16,-1-21 0,22 22 0,0-1 15,0 0-15,0 1 0,21-1 16,0 21-16,0-20 0,0-1 15,0 0-15,0 1 0,0-1 0,21 0 0,0-20 16,21 20-16,-20-21 16,-1 0-16,21-21 0,0 21 0,1-21 15,-1 0-15,0 0 0,1 0 16,20 0-16,-20 0 0,-1-21 0,0 0 16,1 0-16,-1 0 0,-21 0 0,21-1 15</inkml:trace>
  <inkml:trace contextRef="#ctx0" brushRef="#br0" timeOffset="124105.3">11557 3768 0,'0'-21'0,"0"42"0,0-64 0,0 22 0,0 0 16,-21 21-16,0-21 15,-1 21-15,1 0 0,0 0 16,-21 0-16,21 0 0,-1 0 15,1 21-15,0 0 0,-21 0 0,21 1 16,-1 20-16,1-21 0,-21 21 16,21 1-16,0-1 0,-1 0 15,1 1-15,21-22 0,0 21 0,0 1 0,0-22 16,0 0-16,0 21 0,21-21 16,1-21-16,-1 22 0,21-22 15,0 0-15,-20 0 0,20 0 0,0 0 16,-21-22-16,22 1 0,-1 21 15,-21-42-15,0 21 0,22 0 0,-22-22 16,0 22-16,-21-21 0,0-1 16,0 22-16,0-21 0,0 0 0,0 20 15,0 1-15,0-21 0,-21 21 16,0 0-16,21-1 0,-21 22 0,-1-21 16,1 0-16,0 21 0,0 0 15,0 0-15,21 21 16,0 0-1,0 1 1,0-1-16,0 0 16</inkml:trace>
  <inkml:trace contextRef="#ctx0" brushRef="#br0" timeOffset="124576.03">11874 3704 0,'0'0'15,"0"-21"-15,-21 21 32,0 21-32,21 0 0,-21 1 15,21-1-15,0 0 16,0 0-16,-21 0 0,21 0 0,-21 22 16,21-22-16,0 21 0,0-21 0,0 1 15,0-1-15,0 0 0,0 0 16,0 0-16,0 0 15,0-42 1,0 0 0,0 0-16,-22 0 15,22-22-15,0 22 0,0 0 0,0-21 16,0 21-16,0-22 0,22 22 16,-1-21-16,0 21 0,21-22 0,-21 22 15,22 0-15,-1 0 0,0 0 16,1 21-16,-22 0 0,21 0 15,1 0-15,-22 0 0,21 21 0,-21 0 16,0 0-16,-21 0 0,0 22 16,0-22-16,0 0 0,0 21 0,-21-21 15,0 22-15,0-22 0,0 0 16,0 21-16,-1-20 0,1-1 0,21 0 16,-21 0-16,21-42 31,21 21-31,0-21 15,1 0-15</inkml:trace>
  <inkml:trace contextRef="#ctx0" brushRef="#br0" timeOffset="124844.88">12573 3323 0,'0'0'0,"0"21"31,0 1-31,0-1 0,-21 0 0,21 21 16,-21 1-16,21-22 16,0 21-16,-22 0 0,1 1 0,0-1 15,21 0-15,0 1 0,0-22 0,-21 21 16,21-21-16,0 22 0,0-22 16,0 0-16,0 0 0,0 0 0,0 1 15,0-1-15,21-21 16,0 0-1,-21-21-15,21 21 16,-21-22-16,0 1 0</inkml:trace>
  <inkml:trace contextRef="#ctx0" brushRef="#br0" timeOffset="125019.77">12404 3747 0,'0'0'0,"-22"0"16,44 0 15,-1 0-31,0 0 0,0 0 16,0 0-16,0 0 0,1 0 0,-1 0 15,0-22-15,0 22 0,0 0 16,0-21-16</inkml:trace>
  <inkml:trace contextRef="#ctx0" brushRef="#br0" timeOffset="125364.58">12721 3768 0,'0'0'0,"21"0"16,0 0-16,1 0 15,-1 0-15,0 0 0,0-21 0,0 21 16,0-22-16,-21 1 15,22 21-15,-22-21 0,0 0 16,-22 21 0,1 0-16,0 0 15,0 0-15,0 0 0,0 21 0,-1-21 0,1 21 16,0 0-16,0 1 0,21-1 16,-21 0-16,21 0 0,0 0 15,0 0-15,0 1 0,0-1 16,0 0-16,21 0 0,0-21 15,21 21-15,-20-21 16,-1 0-16,21 0 0,-21 0 0,22 0 16,-22 0-16,21 0 0,-21-21 0</inkml:trace>
  <inkml:trace contextRef="#ctx0" brushRef="#br0" timeOffset="125595.44">13271 3662 0,'22'0'32,"-1"21"-32,0 0 15,-21 0-15,21 1 16,0-1-16,0 0 0,-21 0 16,22 0-16,-1-21 0,-21 21 15,0 1-15,21-1 0,0-21 31</inkml:trace>
  <inkml:trace contextRef="#ctx0" brushRef="#br0" timeOffset="125800.33">13568 3641 0,'0'0'15,"0"-21"-15,-21 21 31,-1 21-31,1 0 0,0 0 16,0 0-16,0 0 0,-22 1 0,22-1 16,0 21-16,-21-21 0,21 0 15,-22 1-15,22-1 0,0 0 16,0 0-16,0 0 0,21 0 0,21-21 31,0 0-31,0 0 0</inkml:trace>
  <inkml:trace contextRef="#ctx0" brushRef="#br0" timeOffset="126100.45">13906 3302 0,'0'0'0,"0"-21"0,-21 42 31,0 0-31,21 0 0,-21 1 0,0-1 16,0 21-16,21 0 0,-22-20 16,1 20-16,21 0 0,0 1 0,0-1 15,-21-21-15,21 21 0,0 1 16,-21-22-16,21 21 0,0-21 0,0 1 16,0 20-16,0-21 0,0 0 0,0 0 15,0 1-15,0-1 16,21-21-16,0 21 0,0-21 0,1 0 15,-1 0-15,0 0 16,-21-21-16,21 0 0,0 21 0,0-22 16</inkml:trace>
  <inkml:trace contextRef="#ctx0" brushRef="#br0" timeOffset="126369.3">13631 3493 0,'0'0'0,"21"0"31,22 0-31,-1 0 16,0 0-16,1 0 0,-1-22 0,22 22 16,-1 0-16,-21-21 0,22 0 15,-22 21-15,1 0 0,-1 0 0,0-21 16,1 21-16,-22 0 0,0 0 15,0 0-15,0 0 0,0 0 16,-42 0 0,0 21-1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3:13:57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1080 0,'0'-22'0,"-21"44"31,0-1-31,0 0 0,21 0 0,-22 0 16,22 0-16,-21 1 0,0-1 16,21 0-16,0 0 0,0 0 0,-21 0 15,21 1-15,0-1 16,-21-21-16,0 0 47,21-21-47,0-1 0</inkml:trace>
  <inkml:trace contextRef="#ctx0" brushRef="#br0" timeOffset="340.8">2011 1143 0,'-21'0'0,"42"0"0,-85 0 15,43 0-15,0 0 0,0 0 16,0 0-16,-1 0 0,44 0 31,-1 0-31,0-21 0,21 21 16,22 0-16,-22 0 0,43 0 0,-22-21 15,22 21-15,0 0 0,-1 0 16,-20-21-16,20 21 0,-20 0 0,-22 0 16,22 0-16,-43 0 0,21 0 15,-21 0-15,1 0 0,-44 0 31,-20 0-15</inkml:trace>
  <inkml:trace contextRef="#ctx0" brushRef="#br0" timeOffset="721.58">2413 1122 0,'-21'0'15,"42"0"-15,-63 0 0,20 0 16,1 21-16,0 0 0,0-21 15,21 21-15,-21 1 0,21-1 16,0 0-16,0 0 0,0 0 16,0 0-16,0 22 0,0-22 15,0 21-15,0 1 0,0-1 0,0 0 16,0 1-16,21 20 0,-21-21 16,21 1-16,0-1 0,-21 0 15,0 1-15,0-1 0,0 0 0,0-20 16,0 20-16,0-21 0,0 0 15,-21 0-15,0 1 0,0-1 0,0-21 16,-22 0-16,22 0 0,-21 0 16,21 0-16,-22 0 0,1 0 15,21-21-15,-22-1 0,22 22 0,-21-21 16,0 0-16,20 0 0,1 0 16,0 0-16,0-1 0,21 1 15,0 0 1,21 21-16,0-21 0,0 21 15,1 0-15,-1 0 0,0 0 16,0 0-16</inkml:trace>
  <inkml:trace contextRef="#ctx0" brushRef="#br0" timeOffset="1236.29">3069 1693 0,'0'0'0,"0"-21"0,0 0 0,0 0 0,0 0 16,0 0-16,0-1 0,-21 1 15,0 0-15,0 21 0,-1 0 16,1 0-16,0 0 0,0 0 16,-21 21-16,20 0 0,-20 22 0,21-1 15,0 0-15,-22 1 0,22 20 16,0-20-16,0-1 0,0 21 0,0-20 15,21-1-15,0 0 0,0 1 16,0-22-16,0 0 0,0 0 16,21 0-16,0-21 0,21 0 0,-21 0 15,22 0-15,-22 0 0,21 0 16,-21-21-16,22 0 0,-1-21 16,-21 21-16,22-22 0,-22 1 0,21 0 15,-21-1-15,0 1 0,1 0 16,-1-22-16,-21 22 0,0-1 15,21 22-15,-21 0 0,0 0 0,0 0 16,0 42 0,0 0-16,0 0 0,0 22 15,0-22-15,0 21 0,0 0 16,0 1-16,0-22 0,0 21 0,0-21 16,0 22-16,0-22 15,0 0-15,21 0 0,-21 0 0,21 1 16,0-1-16,1-21 0,-1 0 15,21 0-15,-21 0 0,0 0 0,22 0 16,-22-21-16,21-1 0,-21 22 16,1-21-16</inkml:trace>
  <inkml:trace contextRef="#ctx0" brushRef="#br0" timeOffset="1473.15">3704 1588 0,'0'0'0,"0"-22"0,0 1 0,0 0 16,0 42-1,0 0 1,0 1-16,0-1 0,0 0 0,21 21 16,-21 1-16,0-1 0,0-21 15,0 21-15,0 1 0,21-1 0,-21-21 16,0 22-16,22-22 0,-22 21 16,0-21-16,0 0 0,21-21 0,-21 22 15,21-1-15,0-21 16,0 0-16,0 0 0,1-21 15,-1-1-15,0 22 0,-21-21 16,21-21-16</inkml:trace>
  <inkml:trace contextRef="#ctx0" brushRef="#br0" timeOffset="1672.05">4106 1651 0,'0'0'16,"0"-21"-16,-21 21 15,0 0-15,0 0 16,21 21-16,-21 0 0,-1 0 15,1 22-15,0-22 0,0 21 0,0-21 16,0 22-16,-1-22 0,1 21 16,21-21-16,-21 1 0,21 20 0,-21-21 15,21 0-15,0 0 16,0 1-16,21-22 16,0 0-1</inkml:trace>
  <inkml:trace contextRef="#ctx0" brushRef="#br0" timeOffset="2132.23">4614 1736 0,'0'0'0,"0"-21"0,21-1 0,-21-20 16,0 21-16,0 0 0,-21 0 15,0 21-15,0 0 0,0 0 16,0 0-16,-1 0 0,-20 0 0,21 21 15,-21 21-15,20-21 0,-20 22 16,21-1-16,0-21 16,-22 21-16,22 1 0,0-1 0,0 0 15,21 1-15,0-22 0,0 21 0,0-21 16,0 1-16,0-1 0,0 0 16,21-21-16,0 0 0,0 0 15,1 0-15,20 0 0,-21-21 16,21 21-16,-20-21 0,20-1 0,-21-20 15,21 21-15,-20-21 0,20-1 16,-21 1-16,0 0 0,0-1 0,1 1 16,-1 0-16,-21 20 0,0-20 15,0 21-15,0 42 16,0 0 0,0 0-16,0 1 0,0 20 15,-21 0-15,21-21 0,0 22 0,-22-1 16,22 0-16,0-20 0,0 20 15,0-21-15,0 0 0,22 0 0,-1 1 16,0-1-16,0-21 0,21 0 16,-20 0-16,-1 0 0,21 0 0,0-21 15,-20-1-15,20 1 0</inkml:trace>
  <inkml:trace contextRef="#ctx0" brushRef="#br0" timeOffset="2724.84">5948 1376 0,'21'-21'15,"-42"42"-15,42-63 0,0 20 0,0 1 16,-21 0-16,0 0 0,0 0 0,0 0 16,0-1-16,0 1 0,0-21 15,0 21-15,0 0 0,0-1 16,-21 22-16,0-21 0,0 21 0,-22 0 16,22 0-16,-21 0 0,21 21 15,-22 1-15,1-1 0,0 21 0,-1-21 16,1 22-16,21-1 0,-21 21 15,20-20-15,-20 20 0,21 1 0,0-22 16,0 22-16,-1-1 0,1 1 16,21-1-16,0 1 0,0-22 0,0 0 15,0 1-15,21-1 0,1-21 16,20 0-16,-21 0 0,21-21 0,-20 0 16,20 0-16,0 0 15,1 0-15,-1 0 0,0 0 0,1 0 0,-22-21 16,21 0-16,0 0 0,1-21 15,-22 20-15,21-20 0,-21 21 16,22-21-16,-22-1 0</inkml:trace>
  <inkml:trace contextRef="#ctx0" brushRef="#br0" timeOffset="3404.46">6202 1609 0,'0'0'0,"21"-21"0,-21-1 16,-21 22 0,0 0-16,-1 43 15,1-22 1,21 21-16,-21 1 0,0-22 0,21 21 15,-21 0-15,21-20 0,0 20 0,0-21 0,0 0 16,0 22 0,0-22-16,0 0 0,21-21 15,0 0-15,0 0 16,0 0-16,1 0 0,-1 0 0,-21-21 16,21 21-16,-21-21 0,21-1 15,-21 1-15,0-21 0,0 21 0,0 0 16,0-22-16,0 22 0,-21 0 0,0 0 15,0 0-15,21-1 0,-22 1 16,22 0-16,-21 0 0,21 0 16,0 0-16,0-1 15,21 1-15,1 21 0,-1-21 16,21 21-16,-21 0 0,0-21 16,22 21-16,-22 0 0,21 0 0,-21 0 15,22 0-15,-22 21 0,0 0 16,-21 0-16,0 1 0,0 20 0,0-21 15,0 21-15,0-20 0,0 20 0,0 0 16,0-21-16,0 22 0,0-22 16,0 0-16,0 21 0,0-20 0,0-1 15,0 0-15,0-42 47,0 0-47,0-1 0,0 1 0,0-21 16,0 0-16,21 20 0,0-20 15,1 0-15,-1-1 0,0 1 16,0 0-16,21-1 0,-20 1 0,20 21 16,-21 0-16,21 0 0,-20 21 15,20 0-15,0 0 0,-21 0 0,1 0 16,20 0-16,-21 21 0,0 0 16,-21 21-16,0-21 0,0 22 0,0-22 15,0 21-15,0 1 0,0-1 16,-21-21-16,0 21 0,0-20 0,0-1 15,-1 0-15,22 0 0,0 0 16,0 0-16,22-42 31,-1 21-31,0-21 16,0 0-16,0 0 0,0 0 0,22-22 16</inkml:trace>
  <inkml:trace contextRef="#ctx0" brushRef="#br0" timeOffset="3647.32">7493 1439 0,'21'-21'0,"-42"42"0,42-63 0,-21 21 16,-21 21-1,0 0-15,0 0 0,-1 0 16,1 0-16,0 21 0,0 0 16,0 22-16,0-22 0,-1 21 0,1-21 15,0 22-15,0-1 0,0 0 0,21 1 16,0-1-16,0 0 0,0-21 15,0 22-15,0-22 0,0 0 0,21 0 16,0 0-16,0-21 0,22 0 16,-22 0-16,21 0 0,0 0 0,1 0 15,-1-21-15,0 0 0,1 0 16,-1 0-16,-21 0 0</inkml:trace>
  <inkml:trace contextRef="#ctx0" brushRef="#br0" timeOffset="4028.1">7810 1566 0,'0'0'0,"-21"0"16,0 0-16,0 0 0,0 0 16,0 0-16,21 22 0,0-1 15,21-21 1,0 0-16,0 0 0,0 0 16,0 0-16,22 0 0,-22-21 15,21 21-15,1-22 0,-22 1 16,0 21-16,21-21 0,-21 0 0,1 0 15,-22 0-15,0-1 16,0 1-16,-22 21 16,1 0-16,-21 0 15,21 21-15,-22 1 0,1-22 0,0 21 16,-1 21-16,22-21 0,-21 22 16,21-22-16,0 21 0,-1 0 0,1-20 15,21 20-15,0-21 0,0 0 16,0 22-16,0-22 0,21 0 0,1-21 15,-1 21-15,0-21 0,21 0 0,1 0 16,-1 0-16,0 0 0,1 0 16,-1 0-16,0 0 0,1 0 0,-1-21 15,0 0-15,1 0 16,-22-1-16,21-20 0,0 21 0,-20-21 16</inkml:trace>
  <inkml:trace contextRef="#ctx0" brushRef="#br0" timeOffset="4288.12">8509 1482 0,'0'0'0,"0"-21"0,0-1 0,0 44 31,-21-1-15,21 21-16,0-21 0,-21 22 15,21-1-15,-22 0 0,22 1 0,0 20 16,-21-21-16,0 22 0,21-22 16,-21 22-16,21-22 0,-21 0 15,21 22-15,0-22 0,0 1 0,-21 20 16,21-21-16,0 1 0,0-1 15,0 0-15,0-20 0,0 20 0,0-21 16,0 0-16,0 0 0,0 1 0,0-44 31,0 1-31,0 0 16,21-21-16,-21-1 0,0 1 0,0 0 16,0-1-16</inkml:trace>
  <inkml:trace contextRef="#ctx0" brushRef="#br0" timeOffset="4531.97">8403 1863 0,'0'0'0,"0"-64"0,0 1 0,0 20 0,0 1 16,0 0-16,0-1 0,0 22 0,0-21 16,21 21-16,0 0 0,1-1 15,-1 22-15,0-21 0,21 21 0,-21 0 16,22 0-16,-1 0 0,0 21 16,1 1-16,-22-1 0,21 0 0,-21 21 15,-21-21-15,0 22 0,0-1 16,0 0-16,0 1 0,-21-1 0,-21 0 15,21 1-15,-22-22 0,22 0 0,-21 0 16,21 0-16,-22 1 0,22-22 16,0 0-16,0 0 0,21-22 31,0 1-31,0 0 0,21 0 16,0 0-16</inkml:trace>
  <inkml:trace contextRef="#ctx0" brushRef="#br0" timeOffset="4775.84">9250 995 0,'0'0'0,"0"21"16,0 0 0,0 22-16,0-22 0,0 21 0,-21 22 0,-1-22 15,22 0-15,-21 22 0,0-22 16,0 22-16,21-22 0,-21 21 15,21-20-15,-21-1 0,21 0 0,0 1 16,0-22-16,0 21 0,0-21 16,0 1-16,0-1 0,21-21 0,0 0 15,0 0-15,21 0 16,-20 0-16,-1 0 0,0 0 0</inkml:trace>
  <inkml:trace contextRef="#ctx0" brushRef="#br0" timeOffset="5091.72">9588 1588 0,'0'0'0,"43"-22"0,-22-20 0,0 21 16,0 0-16,-21 0 0,0-1 16,-21 22-1,0 0-15,0 0 0,0 0 16,-22 0-16,22 22 0,0-1 0,0-21 16,0 21-16,-1 0 0,22 0 15,0 0-15,0 1 16,0-1-16,22-21 0,-1 21 15,0 0-15,0-21 0,0 21 0,22 0 16,-22-21-16,0 22 0,0-22 0,0 21 16,0-21-16,1 21 0,-22 0 15,0 0-15,0 0 16,-22-21-16,1 0 16,0 22-16,0-22 0,0 0 0,0 0 15,-22 0-15,22 0 0,0 0 0,0 0 16,0 0-16,-1 0 0,1 0 15,0-22-15,21 1 0,0 0 16</inkml:trace>
  <inkml:trace contextRef="#ctx0" brushRef="#br0" timeOffset="5349.58">8932 1185 0,'0'0'0,"21"-21"31,1 21-31,-1 0 0,21 0 0,22 0 16,-22 0-16,21-21 0,-20 21 15,20 0-15,1 0 0,-1 0 0,22 0 16,-22 0-16,-20 0 0,20 0 16,-20 0-16,-1 0 0,0 0 0,-21 0 15,1 0-15,-44 0 16,1 21-1,-21-21-15,0 21 0,-22 1 16,22-22-16</inkml:trace>
  <inkml:trace contextRef="#ctx0" brushRef="#br0" timeOffset="5928.24">2942 2646 0,'0'0'0,"-63"0"0,-1 21 0,22-21 16,-22 0-16,22 0 0,-22 0 0,22 21 16,0-21-16,-1 0 0,1 21 15,21-21-15,-21 0 0,20 0 0,65 0 32,-1 0-32,0 0 15,43 0-15,0 0 0,-1-21 0,22 0 16,21 21-16,0-21 0,43 21 15,-22-21-15,42 0 0,-20 21 0,41-22 16,1 22-16,21-21 0,0 21 16,-1 0-16,22-21 0,-21 0 0,21 21 15,0 0-15,0 0 0,0 0 0,0 0 16,-21 0-16,0 0 0,0 0 16,0 0-16,-22 0 0,1 0 0,-22 0 15,1 0-15,-22 0 0,1 0 0,-22 0 16,0 0-16,-21 0 0,0 0 15,-21-21-15,-22 21 0,1 0 16,-21-21-16,-1 21 0,1 0 0,-22 0 16,0 0-16,-21 0 0,1 0 15,-1-22-15,-42 22 16,-22 0 0,22 0-16,-42 0 0,20 0 15,-20 0-15,-1 0 0</inkml:trace>
  <inkml:trace contextRef="#ctx0" brushRef="#br0" timeOffset="6801.75">1841 3683 0,'0'0'0,"0"-21"0,-21 21 16,21 21 0,0 21-1,0-20-15,-21-1 0,0 0 0,21 21 16,-21 1-16,21-22 15,0 21-15,-21 0 0,-1 22 16,1-22-16,21 1 0,0-22 16,-21 0-16,21 0 0,-21 0 0,21 0 15,-21-42 1,21 0 0,0 0-16,0-21 0,0 20 15,0-20-15,0 0 0,0 21 0,21-22 16,-21 1-16,21 0 0,0-1 15,0 22-15,1-21 0,-1 21 0,21-1 16,-21 1-16,0 21 0,1 0 16,20 0-16,-21 0 0,0 0 0,0 21 15,1-21-15,-1 22 0,0 20 16,0-21-16,-21 0 0,0 22 16,0-22-16,0 21 0,0-21 15,0 22-15,0-22 0,0 0 0,0 0 16,0 0-16,0 0 0,0-42 47,0 0-47,0 0 0,0-21 0,0 20 15,0-20-15,21 21 0,0-21 16,1 20-16,-1-20 0,0 0 0,0 21 16,0-22-16,22 22 15,-1 0-15,-21 0 0,21 21 0,1 0 0,-1 0 16,0 0-16,1 0 15,-22 21-15,21 0 0,-21 0 0,-21 22 16,0-22-16,0 0 0,0 21 16,-21 43-16,0-43 15,21-21-15,0 1 0,-21-1 16,21 0-16,21-21 31</inkml:trace>
  <inkml:trace contextRef="#ctx0" brushRef="#br0" timeOffset="7132.56">2815 3852 0,'0'0'0,"21"0"16,0 0-16,1-21 0,-1 0 15,0 21-15,0-21 0,0 0 16,0 21-16,1-21 0,-1-1 0,0 1 15,-21 0-15,21 0 0,-21 0 16,0 0-16,0-1 0,0 1 0,-21 21 16,0 0-1,-22 0-15,1 21 0,0 1 0,-1 20 16,1-21-16,0 21 0,-1 1 16,1-1-16,21 0 0,-21 1 15,20 20-15,22-20 0,0-22 0,0 21 16,0 0-16,22-20 0,-1-1 15,0 0-15,21-21 0,1 0 0,-1 0 16,0 0-16,1 0 0,-1-21 16,21 0-16,-20-1 0,-1-20 0,0 21 15,22-21-15,-22-1 0</inkml:trace>
  <inkml:trace contextRef="#ctx0" brushRef="#br0" timeOffset="7364.27">3725 3196 0,'0'-42'0,"0"84"0,0-105 16,-21 63-16,0 0 16,0 21-16,0 0 0,-1 21 0,1 1 15,0-1-15,0 22 0,0-22 16,0 21-16,-1 1 0,1-1 0,21-20 16,-21 20-16,0-20 0,0 20 0,0-21 15,21 1-15,-22-1 0,22 0 16,0-20-16,0-1 0,0 21 0,0-21 15,22-21 1,-1 0-16,0 0 0,0 0 0,21-21 16,-20 0-16,-1 0 0</inkml:trace>
  <inkml:trace contextRef="#ctx0" brushRef="#br0" timeOffset="7801.02">3916 3175 0,'0'-21'0,"0"42"0,0-21 31,0 21-31,0 22 16,0-1-16,0 0 0,0 22 0,-21-22 15,21 22-15,-22-22 16,22 21-16,0-20 0,0 20 0,-21-20 16,21-1-16,-21 0 0,21 1 0,-21-22 15,21 21-15,0-21 0,0 0 16,0 1-16,0-44 31,0 1-31,0 0 16,0 0-16,21-21 0,0 20 15,0-20-15,-21 21 0,22 0 0,-1-22 16,0 22-16,0 0 0,0-21 16,22 21-16,-22 21 0,0-22 0,0 22 15,0 0-15,22 0 0,-22 0 16,0 0-16,0 22 0,-21-1 15,21 0-15,-21 21 0,0-21 0,0 1 16,0 20-16,0-21 0,0 0 0,0 22 16,-21-22-16,21 0 0,-21 0 15,0 0-15,21 0 0,0 1 0,-21-22 16,21 21-16,-22-21 16,1 0-1,0-21-15</inkml:trace>
  <inkml:trace contextRef="#ctx0" brushRef="#br0" timeOffset="7975.92">3323 3598 0,'0'0'0,"-21"0"0,0 0 16,42 0-1,21 0-15,-21 0 16,22-21-16,-1 21 0,22 0 0,-22 0 15,21 0-15,-20-21 0,-1 21 0,22-21 16,-22 21-16</inkml:trace>
  <inkml:trace contextRef="#ctx0" brushRef="#br0" timeOffset="8391.68">4699 3598 0,'0'0'16,"-21"0"-16,0 0 0,-1 0 0,1 0 0,-21 0 15,21 22-15,0-1 0,-22 0 16,22 0-16,0 0 0,-21 0 16,20 22-16,1-22 0,0 21 0,0-21 0,21 22 15,0-22-15,0 21 16,0-21-16,0 22 0,0-22 0,0 0 15,0 0-15,42 0 0,-21-21 16,1 0-16,20 0 0,0 0 0,1 0 16,-1-21-16,0 0 0,1 0 0,-1 0 15,0 0-15,-21-1 0,22-20 16,-22 21-16,0-21 0,0 20 0,-21-20 16,0 0-16,0 21 0,0-22 15,-21 22-15,0-21 0,0 21 0,-22-1 16,1 22-16,0 0 0,-1 0 15,1 0-15,0 0 0,21 0 0,-22 22 16,1-22-16,21 21 0,-22 0 0,22 0 16,21 0-16,0 0 15,0 1-15,0-1 0,0 0 0,21 0 16,1-21-16</inkml:trace>
  <inkml:trace contextRef="#ctx0" brushRef="#br0" timeOffset="8900.04">5461 3683 0,'21'-21'0,"-42"42"0,42-63 0,-21 21 16,0-1-16,0 1 0,0 0 0,-21 0 16,0 21-16,0 0 15,-22 0-15,22 21 0,0 0 16,-21 0-16,20 1 0,1 20 15,-21 0-15,21-21 0,0 22 0,-1-1 16,1-21-16,21 22 0,-21-22 0,21 21 16,0-21-16,0 22 0,0-22 15,0 0-15,21-21 0,0 21 0,1-21 16,-1 0-16,21 0 0,-21 0 16,22-21-16,-22 21 0,21-21 0,0 0 15,-20-22-15,20 22 0,0-21 16,-21-1-16,22 1 0,-22 0 15,0-1-15,21-20 0,-20-1 0,-1 1 16,0-22-16,0 22 0,-21-1 16,0 1-16,21-1 0,-21 1 0,0 20 15,0 22-15,0-21 0,0 21 0,0 0 16,-21 42 0,21 0-16,-21 21 0,21 1 15,0 20-15,0-21 0,-21 22 0,21-1 16,0 22-16,0-21 0,0-1 15,0-21-15,0 22 0,0-22 0,0 22 16,21-22-16,-21 0 0,21-20 16,0 20-16,0-21 0,-21 0 15,22 0-15,-1 1 0,0-22 0,0 0 16,0 0-16,0 0 0,1 0 0</inkml:trace>
  <inkml:trace contextRef="#ctx0" brushRef="#br0" timeOffset="9624.82">7154 2942 0,'0'-21'0,"0"42"0,0-63 0,0 21 0,-21 21 15,0-21-15,21-1 0,-21 22 16,0 0-16,-1 0 0,1 0 0,-21 0 16,21 22-16,-22 20 0,22 0 15,-21 1-15,0-1 0,20 21 0,-20 1 16,0-1-16,21 22 0,-22-21 0,22-1 15,0 22-15,21-43 0,0 22 16,0-22-16,0 0 0,42 1 16,-21-22-16,22 0 0,-1 0 15,0-21-15,22 0 0,-22 0 0,22 0 16,-1 0-16,1 0 0,-1-21 0,-20-21 16,20 20-16,1-20 0,-1 21 15,1-21-15,-22-1 0,0-20 0,1 20 16,-22-20-16,0-1 0,-21 1 0,0-22 15,0 22-15,-21-1 0,0 1 16,-22-1-16,1 22 0,0-22 16,-1 22-16,-20 21 0,20-21 15,-20 42-15,21 0 0,-22 0 0,22 0 0,-22 21 16,22 0-16,0 21 16,-1 1-16,1-1 0,0 0 0,20 22 15,1-1-15,21 1 0,0-1 0,0 1 16,0-22-16,0 22 0,0-22 15,21 21-15,22-20 0,-22-1 0,0-21 16,21 22-16,1-22 0,-22 0 16,21-21-16,1 21 0,-1-21 0,0 0 15</inkml:trace>
  <inkml:trace contextRef="#ctx0" brushRef="#br0" timeOffset="10000.29">7662 3366 0,'0'-22'0,"0"44"0,0-65 0,21 64 32,-21 1-17,22-1-15,-22 21 0,0-21 0,0 0 16,21 22-16,-21-22 0,21 0 16,-21 21-16,0-20 0,0-1 0,0 0 15,0 21-15,0-21 0,0 22 16,0-64 15,0-1-15,0 1-16,0 0 15,0-21-15,0 21 0,0-22 0,21 1 16,0 21-16,-21-22 0,21 1 16,1 0-16,-1 21 0,0-1 0,0 1 15,0 0-15,0 21 0,1 0 16,-1 0-16,-21 21 15,0 0 1,0 1-16,0-1 16,0 0-16,0 0 0,0 0 15</inkml:trace>
  <inkml:trace contextRef="#ctx0" brushRef="#br0" timeOffset="10649.92">8022 3620 0,'0'0'15,"64"0"1,-43-22-16,0 22 16,0-21-16,0 0 0,0 0 15,1 21-15,-1-21 0,0 0 0,-21-1 16,21 22-16,-21-21 0,0 0 0,0 0 16,-21 21-1,0 0 1,0 0-16,-1 21 0,1 0 0,-21 0 15,21 1-15,0-1 0,-1 0 16,1 21-16,0-21 0,0 1 0,21-1 16,0 0-16,0 0 0,0 0 0,0 0 15,0 1-15,21-22 0,0 0 16,0 21-16,1-21 0,-1 0 0,0 0 16,0 0-16,0 0 0,0 0 15,1 0-15,-1 0 0,0-21 0,0 21 16,0-22-16,0 1 0,1 0 15,-22 0-15,0 0 16,0 0-16,0-1 0,0 1 16,0 0-16,0 0 0,0 0 15,0 0-15,0-1 0,0 1 16,0-42 0,21 42-16,0 21 0,0 0 15,21-22-15,-20 22 0,20 0 0,-21 0 16,21 0-16,-20 0 0,20 22 15,-21-1-15,21 0 0,-20 0 0,-1 0 16,0 0-16,-21 22 0,0-22 0,0 0 16,0 21-16,0-20 0,0-1 0,-21 0 15,0 0-15,-1 0 0,1 0 16,0 1-16,0-22 0,0 0 16,0 0-16,-1 0 0,1 0 15,21-22 1,0 1-16,0 0 0,0 0 15,0 0-15,21-22 0,1 22 0,-1-21 16,0 21-16,0-22 0,0 1 16,22 21-16,-22-21 0,21 20 0,-21 1 15,22-21-15,-22 21 16,21 0-16,-21-1 0,22 1 0</inkml:trace>
  <inkml:trace contextRef="#ctx0" brushRef="#br0" timeOffset="10916.91">9356 2879 0,'0'-21'16,"0"42"-16,-22-42 16,1 21-16,0 0 15,0 21-15,0 0 0,21 0 0,-21 0 16,-1 22-16,1-1 0,0 0 16,21 1-16,-21 20 0,0-21 0,21 22 15,0-1-15,-21-20 0,21-1 0,-22 22 16,22-22-16,0 0 15,0-21-15,0 22 0,0-1 0,22-21 0,-22 0 16,21 1-16,0-22 0,0 21 16,0-21-16,0 0 0,1 0 15,-1 0-15,0 0 0,0 0 0,21-21 16,-20 21-16,-1-22 0,0 1 0,0 0 16,21-21-16,-20 21 0</inkml:trace>
  <inkml:trace contextRef="#ctx0" brushRef="#br0" timeOffset="11304.34">9567 3302 0,'0'0'0,"0"-21"0,0 0 0,0 0 16,-21 21 0,0 0-16,0 0 0,0 21 15,-1 0-15,22 0 0,-21 0 16,0 22-16,21-22 0,-21 21 0,21 0 16,-21-20-16,21 20 0,0 0 15,0-21-15,0 1 0,0 20 0,0-21 16,21 0-16,0 0 0,0-21 0,0 22 15,1-22-15,-1 0 0,21 0 16,-21 0-16,22 0 0,-1 0 0,-21-22 16,21 1-16,-20 21 0,20-21 0,-21 0 15,0 0-15,0-22 0,1 22 16,-1-21-16,-21 21 0,0-22 16,0 22-16,0-21 0,0 0 0,-21 20 15,-1-20-15,1 21 0,0 0 16,-21 0-16,21 21 0,-22 0 0,1 0 15,21 0-15,-22 0 0,22 21 16,0 0-16,-21 0 0,21 0 0,21 22 16,-22-22-16,22 21 0,0-21 0,0 22 15,0-22-15,0 0 0,0 21 16,0-21-16,0 1 0,22-1 0,-1 0 16,0-21-16,0 21 0,21-21 0,-20 0 15,20 0-15</inkml:trace>
  <inkml:trace contextRef="#ctx0" brushRef="#br0" timeOffset="11769.07">10329 3387 0,'21'-21'0,"-42"42"16,42-85-16,1 43 0,-22 0 0,0 0 16,0 0-16,-22 21 15,1 0-15,0 0 0,0 0 0,0 21 16,-22 0-16,22 0 0,0 0 15,0 22-15,0-22 0,0 21 16,-1 0-16,1-20 0,0 20 0,0-21 16,21 21-16,0-20 0,0-1 0,0 0 15,0 0-15,0 0 0,21 0 16,0 1-16,0-22 0,1 0 0,-1 0 16,0 0-16,0 0 0,0 0 15,0 0-15,22-22 0,-22 22 0,0-21 16,0 0-16,0 0 0,-21-21 0,22 20 15,-1 1-15,-21-21 0,21 21 16,-21-22-16,0 22 0,0 0 0,0 0 16,0 0-16,0 0 0,0 42 31,0 0-31,-21-21 0,21 21 16,0 0-16,0 22 0,0-22 15,0 0-15,0 0 0,0 0 16,0 0-16,0 1 0,0-1 0,0 0 15,21 0-15,0-21 16,0 0-16,0 0 0,1 0 0,20 0 16,-21 0-16,21 0 0,1 0 0,-22 0 15,21 0-15,1 0 0,-1 0 0,0-21 16</inkml:trace>
  <inkml:trace contextRef="#ctx0" brushRef="#br0" timeOffset="13380.96">11197 3366 0,'0'-64'16,"0"128"-16,0-149 0,-21 85 0,0 0 16,0 0-16,-1 0 0,1 0 0,0 0 15,-21 0-15,21 21 0,-22 0 0,22 0 16,-21 1-16,21-1 0,-1 0 16,1 21-16,-21-21 0,42 22 0,-21-22 15,21 0-15,-21 21 0,21-20 0,0-1 16,0 0-16,0 0 0,0 0 15,0 0-15,21-21 0,0 22 0,0-22 16,0 0-16,0 0 0,1 0 0,20 0 16,-21 0-16,0 0 0,0 0 15,1-22-15,-1 22 0,0-21 16,21 0-16,-21-21 0,1 21 0,-1-22 16,0 22-16,0-42 0,0 20 0,0-20 15,-21 20-15,22-20 0,-22 21 16,21-1-16,-21-20 0,0 42 0,21-22 15,-21 1-15,0 21 0,0 0 16,0-1-16,0 1 0,-21 21 16,0 0-16,-1 0 15,22 21-15,0 1 0,-21-1 16,0 21-16,0-21 0,21 22 0,-21-1 16,21 21-16,-21-20 0,-1 20 15,22-20-15,0-1 0,0 0 0,0 1 16,0-1-16,0 0 0,0-21 15,0 22-15,0-22 0,0 0 0,22 0 16,-1-21-16,0 21 0,0-21 16,0 0-16,0 0 0,1 0 0,20 0 15,-21 0-15,0-21 0,0 21 0,1-21 16,-1 0-16,0 0 0,0 0 16,0-1-16,-21 1 0,21 0 0,-21 0 15,22 0-15,-22 0 0,0-1 0,0 1 16,0 0-16,-22 42 31,22 0-15,-21 1-16,21-1 0,0 0 15,0 0-15,0 0 0,0 0 0,0 1 16,0-1-16,0 0 0,0 0 0,0 0 16,21 0-1,1-21-15,-1 0 0,0 0 16,0 0-16,21 0 0,-20 0 0,20 0 15,-21-21-15,21 0 0,-20 21 16,20-21-16,-21 0 0,21 0 0,-20-1 16,-1 1-16,0 0 0,0 0 15,0 0-15,0 21 0,-21-21 0,0-1 16,0 1-16,22 21 16,-22 21-1,0 1-15,0-1 16,0 0-16,-22-21 0,22 21 0,-21 0 15,21 0-15,0 1 0,-21-1 0,21 0 16,-21 0-16,0-21 0,21 21 0,0 0 16,-21-21-1,21-21 1,21 21 0,0-21-16,0 0 15,0 0-15,0 0 0,1-1 0,-1 1 16,0 0-16,0-21 0,0 21 0,22-1 15,-22 1-15,0 0 0,0 0 16,0 21-16,-21-21 0,21 21 16,1 0-16,-22 21 0,0 0 15,0 0-15,0 0 16,0 1-16,0-1 0,0 0 0,0 0 16,21 0-16,-21 0 0,21 1 0,0-22 15,-21 21-15,21 0 0,0-21 16,1 21-16,-1-21 0,0 0 0,21 21 15,-21-21-15,22 0 0,-1 0 16,0 0-16,1 0 0,20 0 16,-20 0-16,-1-21 0,0 21 0,1-21 15,-1 0-15,0-22 0,-21 22 0,1-21 16,-1 21-16,-21-22 16,0 22-16,0-21 0,0 21 0,0 0 0,-21-1 15,-1 1-15,1 21 0,-21 0 16,21 0-16,-22 0 0,22 0 0,-21 0 15,0 21-15,20 1 0,-20-1 0,21 0 16,0 0-16,0 0 0,-1 0 16,22 22-16,0-22 0,0 0 15,0 0-15,0 0 0,22 1 0,-1-1 16,0 0-16,0-21 0,21 21 16,-20-21-16,20 0 0,0 21 15,-21-21-15,22 0 0,-22 21 0,21-21 16,-21 0-16,1 22 0,-22-1 0,21-21 15,-21 21-15,0 0 16,0 0-16,0 0 0,0 1 0,-21-1 16,21 21-16,-22 0 0,1 1 0,0-1 15,0 0-15,0 1 0,0 20 16,-1-20-16,1 20 0,0-21 0,0 1 16,0 20-16,-22 22 15,43-43-15,-21 1 0,0 20 0,0-21 16,21 1-16,-21-1 0,0 0 15,-1 1-15,22-1 0,-21-21 0,0 22 16,-21-22-16,21 0 0,-1 0 0,-20-21 16,0 21-16,21-21 0,-22 0 15,1 0-15,0 0 0,-22 0 0,22 0 16,-1 0-16,-20-21 0,21 0 0,-1 0 16,1 0-16,0-1 0,20-20 15,-20 21-15,21-21 0,21-1 0,-21 1 16,21 0-16,0-1 0,0 1 15,0 0-15,0-64 0,0 63 0,0-105 16,0 106 0,-21 0-16,21-22 0,0 22 15,-22-22-15,22 22 0</inkml:trace>
  <inkml:trace contextRef="#ctx0" brushRef="#br0" timeOffset="13731.76">12107 2815 0,'0'0'0,"-42"21"0,21 1 16,0-22-16,-22 21 0,43 0 15,0 0-15,21-21 16,22 0-1,-22 0-15,21 0 0,1 0 0,-22 0 16,21 0-16,0 0 0,1-21 0,-22 0 16,0 21-16,0-21 0,0-1 15,-21 1-15,0 0 0,0 0 0,0 0 16,-21 21-16,0-21 0,0 21 16,-21 0-16,20 0 0,-20 0 0,0 0 15,-1 21-15,22 0 0,-21-21 0,21 21 16,-22 0-16,22 0 15,0-21-15,0 22 0,0-1 0,0-21 16,-1 21-16,1-21 0</inkml:trace>
  <inkml:trace contextRef="#ctx0" brushRef="#br0" timeOffset="14477.85">9525 2540 0,'0'0'0,"-21"0"0,0 0 0,-1 0 15,1 0 1,42 0 15,1 0-31,20 0 16,-21 0-16,21 0 0,1 0 0,20-21 15,1 21-15,20 0 0,1-21 16,21 0-16,0 21 0,0 0 0,-1 0 16,22-22-16,0 22 0,22 0 15,-22-21-15,423-21 16,-402 21-16,-21 21 15,21-21-15,-21 21 0,0-22 16,0 22-16,-21 0 0,0-21 0,0 0 16,0 21-16,-22 0 0,1 0 15,-22-21-15,22 21 0,-43 0 0,22 0 16,-22 0-16,-21 0 0,22 0 0,-22-21 16,0 21-16,-21-21 15,-21 21 1,0 0-16,0-22 15,-1 22-15,-20 0 16</inkml:trace>
  <inkml:trace contextRef="#ctx0" brushRef="#br0" timeOffset="14631.76">13039 2223 0,'-64'42'31,"43"-42"-16,21 21-15,0 0 32,-21-21-17</inkml:trace>
  <inkml:trace contextRef="#ctx0" brushRef="#br0" timeOffset="16068.76">18436 720 0,'21'0'15,"0"0"1,1 0-16,-1-21 16,0 21-16,0-22 0,21 22 0,-20-21 15,20 21-15,0-21 16,-21 0-16,22 21 0,-22-21 0,0 0 15,0-1-15,0 22 0,-21-21 16,0 0-16,0 0 0,-42 21 16,21 0-16,-21 0 0,-1 0 15,-20 0-15,20 0 0,-20 0 0,21 0 16,-22 21-16,22 0 0,-22 0 0,22-21 16,21 22-16,-22-1 0,22 0 15,0 21-15,21-21 0,0 1 0,0-1 16,0 0-16,21 0 0,0 21 15,1-20-15,20 20 0,-21-21 0,21 21 16,1 1-16,-1-1 16,0 0-16,1 1 0,-1-1 0,-21 22 15,22-22-15,-22 0 0,0 1 16,-21-1-16,0 0 0,0 1 0,-21-22 16,-22 21-16,22-21 0,-42 0 15,20 1-15,-20-1 0,-1 0 0,1-21 16,-1 0-16,1 0 0,-1 0 0,1-21 15,21 21-15,-1-21 0,22-1 16,0 1-16,0-21 0,0 21 0,21 0 16,0-22-16,0 22 0,0-21 15,0-1-15,0 22 0,0-21 0,0 0 16,21-1-16,0 22 16,-21-21-16,21 21 0,0-1 0,0 1 15,22 0-15,-22 0 0,0 21 16,21 0-16,-20 0 0</inkml:trace>
  <inkml:trace contextRef="#ctx0" brushRef="#br0" timeOffset="16412.63">18859 1397 0,'22'21'0,"-44"-42"0,65 42 15,-22-21-15,0 0 16,0 0-16,0-21 0,1 21 15,-1-21-15,0 0 0,21 0 16,-21-1-16,1 1 0,20 0 0,-21 0 16,0-21-16,0 20 0,-21-20 15,0 21-15,0-21 0,0 20 0,0-20 16,-21 21-16,0 21 0,0 0 16,-21 0-16,20 0 0,-20 0 0,21 21 15,-21 0-15,20 22 0,-20-22 0,21 21 16,0 0-16,0 22 0,-1-22 15,22 1-15,0-1 0,0-21 16,0 21-16,0 1 0,0-22 0,0 21 16,0-21-16,22 1 0,-1-22 15,0 21-15,21-21 0,-21 0 16,22 0-16,-1 0 0,0 0 0,1-21 16,-1-1-16,0 1 0</inkml:trace>
  <inkml:trace contextRef="#ctx0" brushRef="#br0" timeOffset="16692.21">19833 677 0,'21'-42'0,"-42"84"0,42-126 15,0 41-15,-21 1 0,0 21 16,0 0-16,0 0 0,-21 42 16,0 0-16,0 0 15,21 21-15,-21 1 0,0-1 0,21 22 16,-22-1-16,1 1 0,21 20 15,-21-20-15,0 20 0,21-20 0,-21 21 16,0-22-16,-1 1 0,22-1 0,-21-21 16,21 1-16,-21 20 0,21-20 15,0-22-15,0 21 0,0-21 16,0 0-16,0 1 0,21-22 16,0 0-16,22 0 0,-22-22 15,0 22-15,0-21 0,22-21 16,-22 21-16</inkml:trace>
  <inkml:trace contextRef="#ctx0" brushRef="#br0" timeOffset="17044">19960 1355 0,'0'21'16,"0"0"0,0 0-1,21-21 1,0 0-16,1 0 0,-1 0 0,0 0 15,0 0-15,0-21 0,0 0 16,64-21 0,-43-1-16,-42 22 0,0 0 15,0 0-15,0 0 0,0-22 16,-21 43-16,0 0 0,0 0 16,-21 0-16,20 21 0,-20 1 15,21-1-15,-21 21 0,20-21 0,1 22 16,-21-1-16,21-21 15,21 21-15,0 1 0,-21-22 0,21 21 0,0-21 16,0 1-16,0-1 0,0 0 16,21 0-16,0 0 0,0-21 15,21 0-15,-20 0 0,20 0 0,0 0 16,1 0-16,-1 0 0,0 0 16,22-21-16,-22 0 0,0 0 0,1 0 15</inkml:trace>
  <inkml:trace contextRef="#ctx0" brushRef="#br0" timeOffset="17500.37">20680 1228 0,'0'0'0,"0"-21"16,0-1-16,0 44 31,0-1-31,0 0 0,-21 21 0,21-21 16,-22 1-16,1 20 15,21-21-15,0 21 0,0-20 0,-21 20 0,21-21 16,-21 0-16,21 0 15,0 22-15,-21-43 0,21 21 0,0 0 16,0 0-16,0-42 31,0 0-15,0 0-16,0 0 0,0-22 16,0 22-16,0 0 0,0-21 0,21-1 15,0 22-15,0-21 0,0-1 16,22 22-16,-22 0 0,0-21 15,21 42-15,1-43 0,-1 43 16,0 0-16,-20 0 16,-1 22-16,0-1 0,0 0 0,-21 21 15,21-21-15,-21 22 0,0-22 16,0 21-16,0-21 0,0 22 0,0-22 16,0 0-16,0 21 0,0-20 15,0-1-15,-21 0 0,21 0 0,-21-21 16,21 21-16,-21-21 0,21-21 31,0 0-31,21 0 16,0-22-16,0 22 0,0 0 15</inkml:trace>
  <inkml:trace contextRef="#ctx0" brushRef="#br0" timeOffset="17708.25">21294 1143 0,'0'21'15,"0"0"-15,0 1 0,0-1 16,0 21-16,0-21 0,-22 0 16,22 22-16,-21-22 0,21 21 0,0-21 15,-21 22-15,21-1 0,-21-21 16,21 0-16,0 1 0,0-1 16,0 0-16,0-42 31,21 0-16,-21-1-15,21 1 0</inkml:trace>
  <inkml:trace contextRef="#ctx0" brushRef="#br0" timeOffset="18052.06">21336 783 0,'0'0'15,"-127"21"1,106 1-16,21-1 0,-21 21 15,21-21-15,0 0 0,0 1 16,0-1-16,0 0 0,0 0 16,21 0-16,0-21 0,21 0 15,-21 0-15,1 0 0,-1 0 16,0 0-16,21-21 0,-21 0 16,1 0-16,-1 0 0,0-22 0,-21 22 15,0-21-15,0 21 0,0-22 16,0 22-16,0-21 0,-21 21 0,0-1 15,-1 1-15,1 21 0,-21 0 16,21 0-16,-22 0 0,22 0 0,0 21 16,-21 1-16,21-1 0,-1 21 15,22 0-15,-21 1 0,21-1 16,0 0-16,0 1 0,0-1 0,0 0 16,0-20-16,21 20 0,1-21 15,-1 21-15,21-20 0</inkml:trace>
  <inkml:trace contextRef="#ctx0" brushRef="#br0" timeOffset="18475.81">21780 1164 0,'0'0'0,"0"-21"0,-21 21 31,0 21-31,21 0 0,0 22 16,-21-22-16,0 0 0,0 21 16,21-20-16,-22 20 0,22-21 0,0 0 15,0 22-15,0-22 0,0 0 16,0 0-16,22 0 0,-1 0 0,0 1 16,0-1-16,0-21 0,0 0 15,1 0-15,20 0 0,-21 0 0,21 0 16,-20 0-16,-1-21 0,0-1 15,0 1-15,0 0 0,0 0 16,1-21-16,-22 20 0,21-20 0,-21 0 16,0 21-16,0-22 0,0 22 15,0-21-15,0 21 0,0-1 0,0 1 16,0 42 15,0 1-31,0-1 16,0 0-16,0 0 0,0 0 15,21 0 1,0-21-16</inkml:trace>
  <inkml:trace contextRef="#ctx0" brushRef="#br0" timeOffset="19144.7">22521 1185 0,'0'0'0,"0"-21"0,0 0 16,0 0-16,-21 21 31,0 0-31,21 21 16,-21 0-16,21 22 0,-21-22 15,21 0-15,0 21 0,-22-21 0,22 22 16,-21-22-16,21 21 0,0-21 0,0 1 16,-21 20-16,21-21 15,0 0-15,-21 0 0,21 1 16,0-1-16,0-42 31,0-1-15,0 1-16,0 0 0,0 0 0,0-21 15,21 20-15,0-20 0,0 21 0,1-21 16,-1 20-16,0-20 0,0 21 16,0 0-16,22 0 0,-22-1 0,0 1 15,0 0-15,21 21 0,-20 0 16,-1 0-16,0 0 0,0 0 0,0 21 15,0 0-15,-21 1 16,0-1-16,0 0 0,22 21 0,-22-21 16,0 1-16,0 20 0,0-21 0,0 0 15,0 0-15,0 1 0,0-1 16,0 0-16,-22 0 0,1-21 16,21 21-16,-21-21 15,21-21 1,0 0-16,0 0 0,0-22 15,0 22-15,21 0 16,-21-21-16,21 21 0,1-22 0,-1 1 16,21 0-16,-21-1 15,0 22-15,22-21 0,-22 21 0,21 21 16,-21-22-16,1 22 0,-1 0 16,0 0-16,0 22 0,0-1 0,-21 0 15,0 0-15,21 21 0,-21-20 16,0 20-16,0 0 0,0-21 0,0 22 15,0-22-15,0 21 0,-21-21 0,21 22 16,-21-22-16,0 21 0,0-21 16,0 1-16,-1-1 0,1 0 0,0 0 15,-21-21-15,21 21 0,-1 0 16,-20-21-16</inkml:trace>
  <inkml:trace contextRef="#ctx0" brushRef="#br0" timeOffset="19755.8">17822 2053 0,'0'0'0,"-21"0"15,42 0 32,0 0-47,1 0 0,20 0 16,-21 0-16,21 0 0,1 0 15,20 0-15,22 0 0,0 0 0,20 0 16,1 0-16,21-21 0,-21 21 16,42 0-16,0 0 0,1 0 15,20-21-15,0 21 0,1 0 0,20 0 16,22 0-16,-22 0 0,1 0 15,20 0-15,-20 0 0,-1 21 0,1-21 16,21 0-16,-43 0 0,21 21 0,-20-21 16,20 0-16,-20 0 0,-1 0 15,0 0-15,-21 0 0,-21 0 0,0 0 16,-21 0-16,0 0 0,-21 0 16,-1 0-16,-20 0 0,-1 0 15,-20 0-15,-1 0 0,-21 0 0,22 0 0,-22 0 16,0 0-1,-42 0 17,0 0-17</inkml:trace>
  <inkml:trace contextRef="#ctx0" brushRef="#br0" timeOffset="19909.71">23622 2074 0,'-21'0'0,"0"0"0,-1 0 16,1 0 0,21 22-1,-21-22-15,0 0 16,0 0-16,0 0 16</inkml:trace>
  <inkml:trace contextRef="#ctx0" brushRef="#br0" timeOffset="26713.07">17018 2879 0,'0'-21'0,"0"-1"31,0 1-15,-21 21-1</inkml:trace>
  <inkml:trace contextRef="#ctx0" brushRef="#br0" timeOffset="27535.92">17060 2731 0,'0'0'0,"0"-22"0,0 1 16,0 0-16,0 0 15,0 0-15,21 0 0,-21 42 47,0 0-47,-21 21 0,21 1 0,-21-1 16,0 0-16,0 22 0,0-22 16,-1 22-16,1-22 0,0 21 0,0 1 15,0-22-15,0 22 16,-1-22-16,1 0 0,0 22 0,0-43 15,0 21-15,0 1 0,21-22 0,-22 0 16,22 0-16,0-42 31,22 0-31,-1 0 16,0 0-16,-21-22 0,21 22 0,0-21 16,0-22-16,-21 22 0,22 0 15,-1-22-15,0 1 0,0 20 0,-21-20 16,21-1-16,0 1 0,1 20 15,-1-20-15,0 21 0,0-22 0,-21 43 16,21-21-16,-21 20 0,21 1 16,1 42-1,-1 22-15,-21-1 0,0 0 16,0 1-16,0-1 0,21 22 16,-21-22-16,0 127 15,0-105-15,0-22 0,0 0 16,0 22-16,0-22 0,21 1 0,-21-22 15,0 21-15,0-21 0,0 22 0,0-22 16,0 0-16,0 0 16,-21-42 15,0 21-15,0-21-16,-22 0 0</inkml:trace>
  <inkml:trace contextRef="#ctx0" brushRef="#br0" timeOffset="27713.82">16637 3366 0,'0'0'0,"21"0"31,21 0-15,-20 0-16,-1 0 0,21 0 16,0 0-16,1 0 0,-1-22 0,0 22 15,1 0-15,20-21 0,-20 21 16,20-21-16,-21 21 0,1-21 15,-1 0-15,-21 21 0,22-21 0</inkml:trace>
  <inkml:trace contextRef="#ctx0" brushRef="#br0" timeOffset="27972.68">17801 3006 0,'-21'0'31,"0"0"-31,0 0 0,-1 0 15,1 21-15,0 0 0,-21 0 16,21 0-16,-1 22 0,22-22 0,-21 21 16,0 1-16,0-1 0,21 0 15,-21-21-15,21 22 0,0-1 16,0-21-16,0 22 0,0-22 0,21 0 16,0 0-16,0 0 0,22 0 15,-22-21-15,21 0 0,-21 0 0,22 0 16,-1 0-16,-21 0 0,21 0 0,1 0 15,-22-21-15,21 0 0,1 0 16,-22-21-16</inkml:trace>
  <inkml:trace contextRef="#ctx0" brushRef="#br0" timeOffset="29149.3">18351 2942 0,'0'0'0,"0"-42"16,22 0-16,-22-1 0,0 1 15,0 21-15,0-22 0,0 22 16,-22 21-1,1 21-15,0 1 0,0 20 16,0 0-16,21 1 0,-21-1 16,21 0-16,-22 22 0,1-22 15,21 22-15,0-22 0,0 21 0,-21 107 32,21-149-32,0 21 0,0 1 15,21-22-15,0-21 0,1 0 16,-1 0-16,0 0 0,0 0 0,21 0 15,-20 0-15,20-21 0,-21-1 16,21 1-16,-20 0 0,20 0 0,-21-21 16,21 20-16,-20-20 0,-1 0 15,0 21-15,0-22 0,0 22 0,0-21 16,-21 21-16,0-1 0,0 44 31,0 20-31,0-21 16,-21 0-16,0 22 0,21-22 15,-21 21-15,21-21 0,-21 22 16,21-22-16,0 0 0,0 21 0,0-21 16,0 1-16,0-1 15,0 0-15,21-21 0,0 0 0,0 0 16,22 0-16,-22 0 0,21 0 16,-21 0-16,22 0 0,-1-21 0,-21 0 15,21-1-15,-20 1 0,20 0 16,-21 0-16,21 0 0,-20-22 0,-1 22 15,0-21-15,-21 21 0,0 0 16,21-1-16,-21 1 0,-21 21 31,21 21-15,-21 1-16,21 20 0,0-21 0,-21 0 16,21 0-16,-22 22 0,22-22 15,0 0-15,0 0 0,0 0 0,0 1 16,0-1-16,22 0 15,-1-21-15,0 0 0,21 0 16,-21 0-16,1 0 0,20 0 16,-21-21-16,0 0 0,0 21 0,1-22 15,-1 1-15,0 0 0,-21 0 0,0-21 16,0 20-16,0 1 0,0-21 16,-21 21-16,0 0 0,-1-22 0,1 22 15,-21 0-15,21 0 16,-22 21-16,22-21 0,-21 21 0,21 0 15,21-22-15,21 22 32,0-21-32,21 21 0,1 0 15,-1 0-15,0 0 0,1 0 0,-1 0 16,22 0-16,-22 0 0,-21 0 0,21 0 16,1 0-16,-22 0 0,0 21 15,0 1-15,0-1 0,-21 0 16,0 0-16,0 0 0,0 0 0,0 22 15,0-22-15,0 0 0,0 21 0,0-20 16,0-1-16,-21 0 16,21 0-16,0 0 0,-21 0 0,21 1 15,0-1-15,0 0 16,0-42 15,0 0-15,0-1-16,0 1 0,0-21 0,0 21 15,21-22-15,0 1 0,1 0 16,-1 21-16,0-22 0,0 1 0,0 21 16,22-22-16,-22 22 0,0 0 0,21 21 15,-21 0-15,1 0 16,-1 0-16,0 0 0,0 0 0,0 21 16,-21 0-16,0 1 0,21 20 0,-21-21 15,0 21-15,0-20 0,0 20 16,0-21-16,0 21 0,0-20 0,-21-1 15,21 0-15,0 0 0,0 0 16,-21 0-16,21 1 16,21-44 15,-21 1-31,21 21 0</inkml:trace>
  <inkml:trace contextRef="#ctx0" brushRef="#br0" timeOffset="29524.08">20616 3112 0,'21'-22'16,"-42"44"-16,64-65 0,-1 43 0,-42-21 0,21 21 16,-21-21-16,-21 21 15,0 0-15,0 0 16,-1 0-16,1 0 0,-21 0 16,21 21-16,-22-21 0,22 21 0,0 0 15,0 1-15,21-1 0,0 0 0,0 0 16,0 0-16,0 0 15,21 1 1,0-22-16,22 21 0,-22-21 16,0 21-16,0-21 0,21 0 0,-20 21 15,-1-21-15,0 21 0,0-21 0,0 21 16,0 1-16,1-1 16,-22 0-16,0 0 0,0 0 15,-22 0-15,1-21 0,-21 22 16,21-22-16,-22 21 0,22-21 0,-21 0 15,0 0-15,-1 21 0,22-21 0,0 0 16,-21 0-16,20 0 0,1 0 16,0 0-16,0-21 15,21 0-15,-21 21 0,0-22 16,21 1-16,-22 0 0,1 0 0</inkml:trace>
  <inkml:trace contextRef="#ctx0" brushRef="#br0" timeOffset="29744.89">19389 2477 0,'0'-22'0,"0"44"0,-22-44 15,1 22-15,21 22 47</inkml:trace>
  <inkml:trace contextRef="#ctx0" brushRef="#br0" timeOffset="29955.78">18246 2836 0,'-22'22'0,"44"-44"0,-65 44 15,22-22-15,0 0 0,21 21 16,21-21 0,0 0-16,0 0 0,22-21 15,-1 21-15,0-22 0,22 22 0,-1-21 16,1 0-16,-1 0 0,1 21 15,-1-21-15</inkml:trace>
  <inkml:trace contextRef="#ctx0" brushRef="#br0" timeOffset="30356.06">21759 2561 0,'0'0'0,"43"-63"15,-43 42-15,0-1 16,0 1-16,0 0 15,-22 21 1,1 21 0,0 0-16,-21 1 0,21-1 15,-22 0-15,22 21 0,-21-21 16,21 22-16,-22-22 0,22 21 0,0-21 16,0 1-16,0 20 0,21-21 0,0 0 15,0 0-15,0 1 0,21-22 16,0 21-16,0-21 15,21 0-15,-20 0 0,-1 0 0,21 0 16,-21 0-16,22-21 16</inkml:trace>
  <inkml:trace contextRef="#ctx0" brushRef="#br0" timeOffset="30828.41">21844 2223 0,'-21'-22'0,"0"1"0,63 64 0,-127-86 16,64 22-16,-21 21 0,21 0 16,-22 0-16,1 0 0,0 0 0,-1 21 15,-20 0-15,20 1 0,-20-1 16,21 21-16,-1-21 0,-20 43 16,20-22-16,1 0 0,0 22 15,-1-22-15,22 22 0,0-1 0,0-20 16,0-1-16,21 0 0,0 1 0,0-1 15,0 0-15,0-21 0,21 22 16,42-1-16,-41-21 0,20 0 16,0-21-16,22 22 0,-22-22 15,22 0-15,-1 0 0,-21 0 0,22 0 16,-1 0-16,1-22 0,-1 1 0,1 0 16,-22 21-16,22-42 15,-22 21-15,0-1 0,1-20 0,-22 0 16,21-22-16,-21 22 0,-21-22 15,0 1-15,0-22 0,0 22 0,0 20 16,0-20-16,-21 21 0,0-1 16,-21 1-16,21 21 0,-43 0 0,22-1 15,-1 1-15,-20 21 0,-1 0 0,22 0 16,-21 21-16,-1-21 0,22 22 16,-22-1-16,22 0 0,0 21 0,-1-21 15,22 22-15,0-22 0,-21 21 16,42 1-16,0-22 0,-22 21 0,22-21 15</inkml:trace>
  <inkml:trace contextRef="#ctx0" brushRef="#br0" timeOffset="31616.44">22288 3175 0,'0'-21'0,"0"42"0,22-42 16,-1 21 0,-21 21-16,0 0 15,0 0-15,0 1 0,0 20 16,0-21-16,0 21 0,0 1 16,0-1-16,0-21 0,-21 22 0,21-22 0,0 21 15,0-21-15,-22 0 0,22 1 16,0-1-16,-21 0 15,21-42 17,0 0-32,21-1 0,1 1 0,-22-21 15,21 21-15,0-22 0,0 1 16,0 0-16,22-1 0,-22 1 0,0 0 16,21 21-16,-21-22 0,22 22 15,-22 0-15,21 21 0,-21-21 0,1 21 16,-1 0-16,0 0 0,0 21 15,0-21-15,0 42 0,-21-21 16,0 22-16,0-22 0,0 21 0,0 1 16,0-1-16,0-21 0,0 21 15,0 1-15,0-22 0,0 0 0,0 0 16,0 0-16,0-42 31,22 0-31,-1 0 16,0 0-16,0 0 0,0-1 15,0-20-15,1 0 0,-1-1 0,21 22 16,-21-21-16,0 0 0,1 20 16,-1-20-16,21 21 0,-21 21 15,0 0-15,1 0 16,-22 21-16,0 0 0,0 0 16,0 1-16,0-1 0,0 21 0,0-21 15,0 22-15,0-22 0,0 21 16,0-21-16,0 0 0,0 1 0,0-1 15,21-21-15,-21 21 0,21 0 16,0-21-16,0 0 0,0 0 0,1 0 16,-1 0-16,0 0 0</inkml:trace>
  <inkml:trace contextRef="#ctx0" brushRef="#br0" timeOffset="31968.49">23537 3196 0,'0'0'0,"0"-21"0,0 0 15,0 0 1,21 21-16,1 0 0,-1 0 16,0-21-16,0 21 0,21 0 0,-20 0 15,20-22-15,0 22 0,1-21 16,-1 0-16,-21 21 0,21-21 0,-20 0 16,-1 0-16,-21-1 15,0 1-15,0 0 0,-43 21 16,1 0-16,0 0 15,-1 0-15,1 21 0,0 0 16,-1 1-16,-20-1 0,42 0 0,-22 0 16,22 21-16,-21 1 0,42-1 15,0-21-15,0 22 0,0-1 0,0 0 16,21 1-16,0-22 0,0 21 16,1-21-16,20 0 0,0 1 15,1-1-15,-1-21 0,0 0 0,22 0 0,-22 0 16,0 0-16,1 0 0,-1 0 15,-21-21-15,22-22 0,-22 22 0,21-21 16</inkml:trace>
  <inkml:trace contextRef="#ctx0" brushRef="#br0" timeOffset="32216.35">24405 2794 0,'0'-42'16,"0"84"-16,0-105 0,21 41 0,-21 1 0,0 42 31,0 22-16,-21-22-15,21 21 0,-21-21 16,21 22-16,0-1 0,-21 0 0,0 1 16,21-1-16,-22 22 0,22-22 15,0 0-15,0 22 0,0-22 0,0 0 16,0 1-16,0-1 0,0-21 0,0 22 16,0-22-16,0 0 15,0 0-15,22-21 0,-1 0 16,0 0-16,0 0 15,0-21-15,0-21 0,1 20 16</inkml:trace>
  <inkml:trace contextRef="#ctx0" brushRef="#br0" timeOffset="32995.69">25040 2646 0,'0'0'15,"0"-21"-15,-21 21 0,0 0 16,0 21-16,-1 0 0,1 0 15,21 0-15,-21 22 0,0-22 0,0 21 16,21 1-16,0-1 0,-21 0 16,-1 22-16,22-22 0,-21 0 15,21 22-15,0-22 0,0 1 0,0-1 16,-21 0-16,21 1 0,0-1 16,0-21-16,0 21 0,-21-20 0,21-1 15,0 0-15,0-42 31,21 0-31,0-1 0,0 1 16,1-21-16,-1 21 16,0 0-16,0-22 0,0 22 0,0 0 0,1 0 15,-22 0-15,21-1 16,0 22-16,-21 22 31,0-1-31,0 0 0,0 21 0,-21-21 16,21 1-16,0 20 0,0-21 0,0 0 15,0 22-15,0-22 0,0 0 16,0 0-16,21 0 0,85 0 31,-85-21-31,21 0 0,-21 0 0,1-21 16,20 0-16,-21 0 0,0 0 0,0-22 16,1 22-16,-1-21 0,0 0 15,0 20-15,0-20 0,-21 21 16,0 0-16,0 0 0,0-1 15,-21 44 1,0-1-16,0 0 16,21 21-16,-21-21 0,-1 1 0,1 20 15,21-21-15,-21 21 0,21-20 0,0-1 16,0 21-16,0-21 0,0 0 16,0 1-16,21-1 0,0 0 15,1-21-15,-1 0 0,0 0 16,21 0-16,-21 0 0,22 0 0,-22 0 15,21-21-15,1 21 0,-22-21 16,0-1-16,0-20 0,21 21 0,-42-21 16,22 20-16,-22-20 0,0 0 15,0-1-15,0 22 0,0-21 0,-22 0 16,1 20-16,0 1 0,0 0 16,0 21-16,-22-21 0,22 21 0,-21 0 15,0 0-15,20 0 0,-20 0 16,21 0-16,0 21 0,0-21 0,-1 21 15,1 0-15,21 1 0,0-1 16,0 0-16,0 0 0,21 0 16,1-21-16,20 21 0,0-21 15</inkml:trace>
  <inkml:trace contextRef="#ctx0" brushRef="#br0" timeOffset="33564.36">26310 3196 0,'0'0'16,"0"-21"-16,0 0 0,0 0 16,-21 21-16,-21 0 0,20 0 0,1 0 15,-21 0-15,21 0 0,-22 0 0,1 21 16,0 0-16,21 0 0,-22 0 16,22 22-16,0-22 0,0 21 15,0-21-15,21 22 0,-22-1 0,22-21 16,0 22-16,0-22 0,0 0 15,22 0-15,-1 0 0,0 0 0,0 1 16,0-1-16,0-21 0,1 0 16,-1 0-16,0 0 0,0 0 0,0 0 15,0 0-15,1-21 0,-1-1 0,0 1 16,0 0-16,0 0 0,0-21 16,1-1-16,-1 1 0,0-22 0,0 22 15,0-21-15,0-1 0,1 22 16,-22-22-16,21 22 0,-21 0 0,21-1 15,-21 1-15,21 0 16,-21-1-16,0 1 0,0 21 0,0-22 16,0 22-16,0 0 0,0 0 15,0 42 1,0 0-16,0 22 16,0-1-16,0 0 0,0 1 15,0-1-15,-21 21 0,21-20 0,-21 20 0,0 1 16,-1-1-16,22 1 0,-21-1 15,21 1-15,-21-22 0,21 0 0,0 1 16,-21-1-16,21-21 0,0 0 16,0 1-16,0-1 0,21 0 0,0-21 15,0 0-15,1 0 16,-1 0-16,0 0 0,21 0 16,-21-21-16,1 0 0,-1-1 0,21 1 15,-21 0-15,0 21 0,1-21 0,-1 0 16</inkml:trace>
  <inkml:trace contextRef="#ctx0" brushRef="#br0" timeOffset="34028.76">24447 3048 0,'0'0'0,"22"0"31,-1 0-31,21 0 0,0 0 0,1 0 16,-1 0-16,0 0 0,1 0 15,-1 0-15,22 0 0,-22 0 0,0 0 16,-21 0-16,22 0 0,-22-21 0,0 21 16,0 0-16,0 0 15,-42 0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3:18:22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2688 0,'43'0'16,"-43"-21"-1,21 21 1,0-21-16</inkml:trace>
  <inkml:trace contextRef="#ctx0" brushRef="#br0" timeOffset="37.97">2900 2604 0,'0'21'16,"0"-42"-16,21 63 0</inkml:trace>
  <inkml:trace contextRef="#ctx0" brushRef="#br0" timeOffset="3088.47">2476 508 0,'0'-21'15,"0"0"1,0 0-16,0-1 16,-42 1 15</inkml:trace>
  <inkml:trace contextRef="#ctx0" brushRef="#br0" timeOffset="3262.37">2455 529 0,'0'127'16,"0"-84"-1,0 20-15,-21-21 0,21 1 16,-21 20-16,21-20 0,0-1 0,-21 21 16,21-41-16,0 20 0,0 0 15,0-21-15,0 1 0,0-1 0,0 0 16,0 0-16,21-21 0,0 21 15,-21-42 1,0 0 0,0 0-16</inkml:trace>
  <inkml:trace contextRef="#ctx0" brushRef="#br0" timeOffset="3823.05">2074 741 0,'0'0'0,"-21"-21"0,21 0 0,0-1 0,0 1 16,0 0-16,-21 0 15,21 0-15,0 0 16,0-1-16,21 1 15,0 0-15,0 0 0,1 21 0,-1-21 16,21 0-16,0 21 0,1-22 16,-22 22-16,21 0 0,-21-21 0,22 21 15,444 678 63,-487-657-62,0 0 0,0-42 15,0 0-15,0-1-16,0 1 0,0 0 0,0-21 15,0-1-15,0 1 0,0 0 16,0-1-16,21 1 0,-21 0 0,21-1 15,0 1-15,0 0 0,-21-1 16,21 1-16,22 21 0,-22-21 0,0 20 16,0-20-16,22 21 0,-43-106 15,21 106-15,0 0 0,21 21 16,1 21-16,-22 21 0,21 0 0,-21-20 16,22 20-16,-22 0 0,0 22 15,0-22-15,-21 0 0</inkml:trace>
  <inkml:trace contextRef="#ctx0" brushRef="#br0" timeOffset="3983.96">3387 1080 0,'0'21'0,"0"0"0,0 0 16,-22 127 15,22-127-31,0 1 0,0-1 16,0-42 31,0-1-32,0 1-15,0 0 0,0 0 0,22 21 16</inkml:trace>
  <inkml:trace contextRef="#ctx0" brushRef="#br0" timeOffset="5180.34">3492 466 0,'0'21'16,"0"0"-16,0 21 0,0-20 15,0-1-15,0 21 0,0 0 16,0 1-16,0-1 0,0 22 0,0-22 16,0 21-16,0-20 0,0 20 15,-21-20-15,0-1 0,21 21 0,-21-20 16,21-1-16,0-21 0,0 22 15,0-22-15,-21 0 0,21 0 16,0 0-16,0 0 0,0-42 47,21 21-47,-21-21 0,0 0 16,0 0-16</inkml:trace>
  <inkml:trace contextRef="#ctx0" brushRef="#br0" timeOffset="5848.96">4149 1207 0,'0'0'0,"21"-22"16,-21 1 0,0 0-16,21 0 0,0 21 15,-21-21-15,21 0 0,-21-1 16,0-20-16,0 21 0,0 0 16,0-22-16,0 22 0,0-21 0,0 21 15,0 0-15,0-22 16,-21 22-16,0 21 0,0-21 0,-22 21 15,22 0-15,0 0 0,-21 0 16,21 21-16,-1-21 0,-20 21 0,21 22 16,-21-22-16,20 21 0,-20 0 15,21 1-15,0-1 0,0 0 0,-1 1 16,1-1-16,21-21 0,0 22 16,0-1-16,0-21 0,0 0 0,0 0 15,21 1-15,1-1 0,-1 0 16,0-21-16,0 0 0,0 21 0,0-21 15,1 0-15,20 0 0,-21 0 16,0 0-16,0-21 0,1 21 16,20-21-16,-21 0 0,0-1 15,0 1-15,1-21 0,-1 21 0,-21-22 16,21 22-16,0-21 0,-21 0 16,21 20-16,-21-20 0,0 21 0,0 0 15,0 0-15,0-1 0,0 44 31,0-1-31,0 0 16,0 0-16,-21 0 0,21 22 0,0-22 16,0 21-16,-21-21 0,21 0 15,0 1-15,0-1 0,0 0 16,0 0-16,0 0 0,0 0 16,0 1-16,21-22 15,0 0-15,0 0 16,1 0-16,-22-22 0,21 1 0,0 0 15,0 0-15</inkml:trace>
  <inkml:trace contextRef="#ctx0" brushRef="#br0" timeOffset="6359.66">4572 826 0,'0'42'16,"0"-21"-1,0 0-15,0 0 0,0 1 16,0 20-16,0-21 0,0 21 0,0-20 16,-21-1-16,21 21 0,0-21 15,0 22-15,-21-22 0,21 0 0,0 0 16,-22 0-16,22 0 0,0 1 16,0-1-16,0-42 46,0-1-30,0 1-16,0 0 0,0-21 16,0 21-16,0-22 0,0 22 15,0-21-15,22-1 0,-1 1 0,0 21 16,0-21-16,0 20 0,0-20 16,22 21-16,-22 0 0,21 21 15,-21-21-15,22 21 0,-22 0 0,0 0 16,21 0-16,-20 21 0,-1 0 0,0 0 15,0 0-15,0 0 0,-21 22 16,0-22-16,0 21 0,0 1 0,0-22 16,0 21-16,0-21 0,0 22 15,0-22-15,0 0 0,0 0 0,-21 0 16,21 0-16,-21 1 0,21-1 16,-21-21-16,21-21 46,21-1-46,0 1 0,-21 0 0,21 0 16</inkml:trace>
  <inkml:trace contextRef="#ctx0" brushRef="#br0" timeOffset="6821.91">5228 826 0,'0'21'31,"0"0"-15,0 0-16,0 0 0,0 0 16,0 22-16,0-22 0,0 21 0,-21 1 15,21-22-15,-21 21 0,21-21 16,0 22-16,0-22 0,0 21 0,0-21 16,0 0-16,0 1 0,0-1 15,21-21-15,0 0 16,0 0-16,0 0 15,1 0-15,20 0 0,-21-21 0,0-1 16,0 1-16,1 0 0,-1 0 16,0-21-16,0 20 0,0-20 15,0 0-15,1-1 0,-22 1 0,0 0 16,21 21-16,-21-22 0,0 22 16,0 0-16,0 0 0,0 42 31,0 0-31,-21 21 0,21-20 15,-22 20-15,22-21 0,0 21 16,0-20-16,-21 20 0,21-21 0,0 21 16,0-20-16,0-1 0,0 0 15,0 0-15,0 0 0,0 0 0,21 1 32,1-22-32,-1 0 0,0 0 0,0 0 15,0 0-15,22-22 0</inkml:trace>
  <inkml:trace contextRef="#ctx0" brushRef="#br0" timeOffset="7603.57">6159 953 0,'0'0'16,"22"-22"-16,-22 1 0,0 0 0,0 0 16,0 0-16,0 0 0,0-1 15,-22 1-15,1 21 16,0 0-16,0 0 15,0 0-15,0 0 0,-1 21 0,1 1 16,0-1-16,0 0 0,0 21 16,0 1-16,-1-1 0,22 0 0,-21-21 15,0 22-15,21-1 0,-21 0 16,21-20-16,0-1 0,0 21 0,0-21 16,0 0-16,0 1 15,21-22-15,0 0 0,0 0 0,1 0 16,-1 0-16,0 0 0,0 0 0,0 0 15,0-22-15,1 1 0,-1 0 16,0 0-16,0 0 0,0-22 16,0 22-16,1-21 0,-22 0 15,21-1-15,-21 22 0,0-21 0,0-1 16,0 1-16,0 21 0,0 0 16,0 0-16,0 42 31,0 0-31,0 0 0,-21 21 15,21-20-15,-22 20 0,22 0 16,0 1-16,0-1 0,0-21 0,-21 21 16,21-20-16,0 20 0,0-21 15,0 0-15,0 0 0,0 1 0,21-22 16,-21 21-16,22-21 16,-1 0-16,0 0 0,0 0 0,0 0 15,22-21-15,-22-1 0,0 1 0,21 0 16,-21 0-16,22-21 0,-22-1 15,21 1-15,-21 0 0,1-22 0,20 1 16,-21 20-16,0-20 0,0-1 16,1 22-16,-1-22 0,0 22 0,-21 0 15,0-1-15,21 1 0,-21 0 16,0 21-16,0-1 0,-21 22 31,0 0-31,21 22 0,-21 20 16,-1-21-16,1 21 0,0 1 15,21-1-15,-21 0 0,0 22 0,21-1 16,-21-20-16,21 20 0,0 1 16,0-22-16,0 22 0,0-22 0,0 0 15,0 1-15,0-22 0,0 21 16,21-21-16,0 0 0,0-21 0,0 22 16,0-22-16,22 21 0,-22-21 15,0 0-15,21 0 0,-20 0 0,-1-21 16,21-1-16,-21 1 0,22 0 0,-22-21 15,21 21-15</inkml:trace>
  <inkml:trace contextRef="#ctx0" brushRef="#br0" timeOffset="8024.33">7556 381 0,'0'0'16,"0"-21"0,22 21-1,20 0-15,-21 0 0,21 0 16,1 0-16,-1 0 0,22 0 0,-1 0 16,-21 0-16,22 0 0,-1-21 15,1 21-15,-22 0 0,22 0 16,-22 0-16,0 0 0,1 0 0,-1 0 15,-21 0-15,0 0 0,1 0 16,-44 0 0,1 0-16,0 0 15,-21 0-15,21 0 0</inkml:trace>
  <inkml:trace contextRef="#ctx0" brushRef="#br0" timeOffset="8292.18">8001 339 0,'-42'84'31,"42"-41"-31,0-22 0,-22 21 16,22 1-16,0-1 0,-21 21 16,21-20-16,0 20 0,-21 1 0,21-22 15,-21 22-15,0-1 0,0-21 0,21 1 16,0-1-16,0 0 0,-22-20 15,22 20-15,0-21 0,0 0 0,0 0 16,22-21 0,-1 0-16,0-21 15,0 0-15,21 0 0,-20 0 16,-1 0-16</inkml:trace>
  <inkml:trace contextRef="#ctx0" brushRef="#br0" timeOffset="8643.98">8255 826 0,'21'0'15,"0"0"-15,0 0 16,1 0 0,-1 0-16,0 0 0,0 0 0,0 0 15,0-22-15,1 1 16,-1 21-16,0-21 0,0 0 0,0 0 15,-21 0-15,0-1 0,0 1 16,-21 21 0,0 0-16,0 0 0,0 0 15,-1 21-15,-20-21 0,21 22 16,0 20-16,0-21 0,-1 21 0,1-20 16,0 20-16,0-21 0,21 21 15,0-20-15,0 20 0,0-21 0,0 0 16,0 0-16,0 1 0,0-1 15,0 0-15,21-21 0,0 0 16,0 0-16,1 0 16,-1 0-16,0 0 0,21 0 0,-21 0 15,22-21-15</inkml:trace>
  <inkml:trace contextRef="#ctx0" brushRef="#br0" timeOffset="9081.37">9250 572 0,'0'0'0,"0"-22"0,-21 22 16,-1 0-16,-20 0 0,21 0 16,-21 0-16,-1 22 0,1-1 15,0 0-15,-1 0 0,1 0 16,21 0-16,-22 1 0,22-1 16,0 0-16,0 0 0,21 0 0,0 0 15,0 1-15,0-1 0,21-21 16,0 0-16,0 21 0,22-21 15,-22 0-15,21 0 0,1 21 0,-1-21 16,-21 0-16,21 0 0,1 21 16,-22-21-16,0 0 0,0 21 0,0-21 15,1 22-15,-22-1 0,0 0 16,0 0-16,0 0 0,-22 0 16,1 1-1,0-1-15,-21 0 0,21-21 0,-22 21 16,1-21-16,0 21 0,-1-21 15,1 21-15,21-21 0,-22 0 0,22 0 16,-21 0-16,21 0 0,0 0 16,-1 0-16,22-21 15,0 0-15,0 0 16,0 0-16,22 21 16,-1-21-16,0-1 0,0 1 0,21 0 15,-20 0-15,20 0 0,0 0 16</inkml:trace>
  <inkml:trace contextRef="#ctx0" brushRef="#br0" timeOffset="10032.52">9737 169 0,'-106'85'31,"85"-43"-31,21-20 0,-22 20 16,1 0-16,0 1 0,0 20 0,0-21 16,21 1-16,-21 20 0,21-20 15,-22 20-15,22-21 0,0 22 0,0-22 16,0 1-16,0-1 0,0 0 16,0-21-16,0 1 0,0 20 15,0-21-15,22 0 0,-1 0 16,0-21-16,0 0 0,0 0 15,22 0-15,-22-21 0,21 0 0,0 21 16,-20-21-16,20-21 0,0 20 16,-21 1-16,22-21 0,-22 0 15,0 20-15,0-20 0,0 21 0,-21 0 16,0 0-16,0-1 0,-21 22 31,0 22-31,0-1 16,21 0-16,0 0 0,-21 21 15,0-20-15,21-1 0,0 21 16,0-21-16,0 0 0,0 1 0,0-1 16,0 0-16,0 0 0,21 0 15,0-21-15,0 0 0,21 0 16,-20 0-16,20 0 0,0 0 0,1-21 16,-22 0-16,21 0 0,0 0 15,-20-1-15,20-20 0,-21 21 0,21-21 16,-20-1-16,-1 1 0,-21 21 15,21-22-15,-21 22 0,21 0 0,-21 0 16,0 0-16,0 42 31,-21 0-31,0 21 16,21-20-16,-21 20 0,-1-21 16,22 21-16,0-20 0,-21 20 0,21-21 15,-21 0-15,0 22 0,21-22 16,0 0-16,0 0 0,0 0 15,0 0 1,0-42 0,0 0-1,0 0-15,0 0 16,0 0-16,21-22 0,-21 1 16,21 21-16,0-22 0,1 1 15,-1 0-15,0-1 0,0 1 0,0 0 16,0 21-16,22-1 0,-22-20 15,21 21-15,-21 21 0,1-21 0,20 21 16,-21 0-16,0 0 0,0 0 16,1 0-16,-1 21 0,-21 0 0,21 0 15,-21 0-15,0 1 0,0 20 0,0-21 16,0 21-16,0 1 0,-21-22 16,21 21-16,-21-21 0,-1 22 0,22-22 15,0 0-15,0 0 0,-21 0 16,21 1-16,-21-22 15,21 21-15,0-42 32,21-1-32,0 1 15,22 0-15,-22 0 0,21 21 16</inkml:trace>
  <inkml:trace contextRef="#ctx0" brushRef="#br0" timeOffset="10640.69">11388 720 0,'0'0'0,"21"-21"16,-21-1-16,0 1 16,0 0-16,0 0 15,-21 21-15,-1 0 16,1 0-16,0 0 0,-21 21 16,21-21-16,-22 21 0,22 0 0,-21 1 15,-1 20-15,22-21 0,-21 0 0,21 22 16,0-22-16,-22 21 0,43-21 15,0 0-15,0 22 0,0-22 0,0 0 16,0 0-16,21 0 16,1-21-16,-1 0 0,21 0 0,-21 0 15,22 0-15,-22 0 0,21 0 16,0 0-16,-20-21 0,-1 0 16,21 0-16,-21 0 0,0 0 0,1-22 15,-1 22-15,-21 0 0,0-21 16,0 20-16,21 1 0,-21 0 0,0 0 15,0 0-15,0 42 32,-21 0-32,0 0 15,21 0-15,-22 22 0,22-22 0,-21 21 16,0 1-16,0-1 0,21 21 0,-21-20 16,21-1-16,-21 22 0,21-22 15,0 0-15,-22 22 0,1-1 0,21-20 16,-21 20-16,21 1 15,-21-1-15,21 1 0,0-1 0,0 1 16,-21-22-16,21 21 0,-21 1 0,21-22 16,0 1-16,0-1 0,-22-21 15,22 21-15,-21-20 0,0-1 0,21 0 16,-21-21-16,0 0 0,0 0 16,-1 0-16,-20 0 0,21 0 15,0 0-15,0-21 0,-22 0 0,22-1 16,0 1-16,0 0 0,0 0 0,21 0 15,0-22-15,-22 22 0,22-21 16,0 21-16,-21-22 0,21 1 0,0-21 16,0 20-16,0-20 0,0 20 15</inkml:trace>
  <inkml:trace contextRef="#ctx0" brushRef="#br0" timeOffset="10869.56">10372 339 0,'0'0'16,"-22"0"-16,22-21 0,-21 21 31,21 21 16,-21-21-47</inkml:trace>
  <inkml:trace contextRef="#ctx0" brushRef="#br0" timeOffset="11072.44">9292 529 0,'0'21'0,"0"-42"0,21 42 16,0 1 0,1-22-16,-1 0 0,0 0 0,21 0 15,1 0-15,-1 0 0,0 0 16,1 0-16,-1 0 0,0 0 0,1 0 16,-22 0-16,21 0 0,-21 0 15</inkml:trace>
  <inkml:trace contextRef="#ctx0" brushRef="#br0" timeOffset="11736.06">2307 1905 0,'0'0'0,"-21"-21"0,0 21 16,0 0-16,-1 0 0,1-21 0,64 21 62,-22 0-62,21 0 0,0 0 16,1 21-16,20-21 0,1 0 15,20 21-15,1-21 0,21 0 0,0 0 16,21 21-16,21-21 0,0 0 16,21 0-16,1 0 0,20 0 0,22 0 15,0 0-15,-1 21 0,43-21 0,-21 0 16,21 0-16,0 0 0,0 22 16,21-22-16,-21 0 0,21 0 0,1 0 15,-1 0-15,-21 0 0,21 0 16,-21 0-16,0 0 0,0 0 0,-21 0 15,-22 0-15,1 0 0,0 0 16,-22 0-16,1 0 0,-22 0 16,-21 0-16,0 0 0,-21 0 0,0 0 15,-21 0-15,0 0 0,-21 0 0,-1 0 16,-20 0-16,-1 0 0,1 0 16,-22 0-16,-21 0 0,22 0 0,-22 0 15,0 0-15,-21-22 16,0 1-1</inkml:trace>
  <inkml:trace contextRef="#ctx0" brushRef="#br0" timeOffset="11879.98">11134 2011 0,'0'0'0,"0"21"15,-22-21 1,1 0-16,21 21 15,-21-21-15,21 21 16</inkml:trace>
  <inkml:trace contextRef="#ctx0" brushRef="#br0" timeOffset="37851.75">571 3387 0,'-21'0'16</inkml:trace>
  <inkml:trace contextRef="#ctx0" brushRef="#br0" timeOffset="38764.23">466 3429 0,'0'0'0,"0"21"15,21-21 16,-21-21-15,21 0 0,0 0-16,-21 0 0,21-1 15,-21 1-15,21 0 0,-21 0 16,22-21-16,-22 20 0,0 1 16,0 0-16,0 0 0,0-21 0,21 20 15,-21 1-15,0 0 16,0 0-16,0 42 47,0 0-32,0 0-15,0 1 0,0-1 0,0 21 16,0-21-16,-21 22 0,21-1 16,0 0-16,0 1 0,-22-1 15,22 0-15,0 1 0,-21-1 16,21-21-16,0 21 0,0 1 0,0-22 15,0 21-15,0-21 0,0 22 16,0-22-16,0 0 0,0 0 0,0 0 16,0 1-16,0-1 0,0 0 15,0 0-15,0 0 16,-21-21 31,0 0-32,0 0-15,0 0 0,-1 0 16,-20 0-16,21 0 16,0 0-16,-22 0 0,22 0 15,-21 0-15,21 0 0,-22 0 0,22 0 16,-21 0-16,21 0 0,0 0 16,-1 0-16,1 0 0,42 0 62,22 0-62,-22 0 16,21 0-16,-21 0 0,22 0 0,-1 0 15,22 0-15,-22 0 0,0 0 16,1 0-16,-1 0 0,0 0 0,-21 0 16,1 0-16,20 0 0,-21 0 15,0 0-15,0 0 16,-21-21 15,0 0-15</inkml:trace>
  <inkml:trace contextRef="#ctx0" brushRef="#br0" timeOffset="39136.66">974 3620 0,'0'21'47,"21"-21"-1,0 0-46,0 0 0,-21-21 0,21 21 16,-21-22-16,0 1 16,-21 21 15,0 0-15,0 0-16,0 0 15,21 21-15,0 1 16,0-1-1,0-42 17</inkml:trace>
  <inkml:trace contextRef="#ctx0" brushRef="#br0" timeOffset="52234.18">2857 2752 0,'0'-21'16,"0"-1"15,0 1-15,0 0-1,0 0-15,0 0 16,0 0-1,-21 21-15,0 0 0,0-22 16,0 22-16,0 0 16,-1 0-16,-20 0 0,21 0 0,-21 22 15,20-22-15,-20 21 0,21 0 16,-21 21-16,-1-21 0,22 22 0,-21-22 16,-1 21-16,22 1 0,-21-1 15,21 0-15,-22 1 0,22 20 0,0-21 16,21 1-16,0 20 0,-21-20 15,21-1-15,0 21 0,0-20 16,0-1-16,21-21 0,0 22 16,0-22-16,1 21 0,20-21 0,-21 0 15,21-21-15,1 22 0,-1-22 16,0 0-16,1 0 0,-1 0 0,0 0 16,1 0-16,-1 0 0,0-22 15,-20 22-15,20-21 0,-21 0 0,0 0 16,22 0-16,-22 0 0,0-1 15,0 1-15,-21 0 0,21 0 16</inkml:trace>
  <inkml:trace contextRef="#ctx0" brushRef="#br0" timeOffset="53661.06">3111 3217 0,'22'-21'16,"-44"42"-16,44-63 0,-1 21 0,-21 0 16,21 21-16,-21-21 0,0-1 0,0 1 15,-21 21 16,0 21-15,-1 1-16,1-1 0,0 0 0,0 0 16,21 21-16,-21-20 0,0 20 15,21 0-15,0-21 0,0 22 0,0-22 16,0 21-16,0-21 0,0 1 0,0 20 16,0-21-16,21 0 15,0 0-15,0-21 0,0 0 16,0 0-16,1 0 0,-1 0 15,21 0-15,-21-21 0,22 0 0,-22 0 16,21 0-16,-21 0 0,0-1 16,1-20-16,-22 21 0,0-21 0,0-1 15,0 1-15,0 0 0,0-1 16,-22 22-16,1-21 0,0 21 0,0-1 16,0 1-16,0 0 0,-22 21 15,22 0-15,-21 0 0,21 0 0,-1 0 16,1 0-16,-21 0 0,21 21 0,0 0 15,-1 1-15,22 20 16,-21 0-16,21-21 0,-21 22 0,21-1 0,0 0 16,0-20-16,0 20 15,0 0-15,0-21 0,21 1 0,0-1 16,1 0-16,20 0 0,-21-21 16,21 0-16,1 0 0,-1 0 0,0 0 15,22 0-15,-22-21 0,22 21 0,-22-21 16,22 0-16,-22-22 0,0 22 15,1 0-15,-1-21 0,-21 20 0,0-20 16,0 21-16,1 0 0,-1-22 16,-21 22-16,0 0 15,0 42 17,0 0-32,0 1 0,0-1 15,0 0-15,-21 21 0,21-21 16,-22 1-16,22 20 0,-21-21 0,21 0 15,0 22-15,0-22 0,0 0 0,0 0 16,-21 0-16,21 0 16,0-42 15,0 0-31,0 0 16,0-21-16,0 20 0,21 1 0,-21-21 15,21 0-15,1 20 16,-22-20-16,21 21 0,0 0 0,-21-22 15,21 22-15,0 0 0,0 21 16,-21-21-16,22 21 0,-1 0 16,-21 21-16,21-21 15,-21 21-15,0 0 0,21 1 16,-21 20-16,0-21 0,0 0 0,0 22 16,0-22-16,0 0 0,0 0 15,0 0-15,21 0 0,-21 1 0,21-1 16,-21 0-16,22-21 15,-1 0-15,0 0 16,-21-21-16,21 0 16,0 21-16,-21-22 0,21-20 0,1 21 15,-1 0-15,-21-22 0,21 22 16,-21-21-16,21 21 0,0-22 0,-21 22 16,21 0-16,-21 0 0,22 0 15,-1 21 1,-21 21-16,0 0 15,0 0-15,0 0 16,0 22-16,0-22 0,0 0 0,0 21 16,0-20-16,0-1 0,0 0 15,0 0-15,0 0 0,0 0 16,0 1-16,21-1 0,0-21 0,0 0 16,0 21-16,22-21 0,-22 0 15,21 0-15,1 0 0,-22-21 0,21 21 16,0-21-16,1-1 0,-22 1 15,21 0-15,-21-21 0,1 21 16,-1-22-16,0 22 0,0 0 0,-21-21 16,0 20-16,21 1 0,-21 0 0,21 0 15,-21 0-15,0 0 0,0-1 0,0 1 16,0 42 15,0 1-31,0 20 0,0-21 16,0 21-16,-21 1 0,21-1 15,-21 22-15,21-1 0,0-21 0,-21 22 16,0-1-16,0 1 0,21 21 0,0-22 16,-22 1-16,1 20 0,21-20 15,-21 20-15,21 1 0,0-21 0,0-1 16,-21 1-16,21-1 0,-21 1 0,21-1 16,0-21-16,0 1 0,-21-1 15,21 0-15,-22 1 0,22-22 0,0 0 16,-21 0-16,21-42 31,0 0-31,21-21 16,1 20-16,-22-20 0,21-21 0,0 20 15,0-20-15,0-1 0,0 1 16,-21-1-16</inkml:trace>
  <inkml:trace contextRef="#ctx0" brushRef="#br0" timeOffset="53977.3">4826 3514 0,'0'0'0,"0"-43"0,0 22 0,0-21 0,0 0 16,0 20-16,0-20 0,0 21 0,0-21 16,0 20-16,0 1 0,0 0 15,0 0-15,21 21 0,0-21 0,0 21 16,22 0-16,-22-21 0,0 21 16,0 0-16,0 0 0,22 0 15,-22 21-15,0-21 0,0 21 0,0 0 16,-21 21-16,0-20 0,0 20 15,0 0-15,0-21 0,0 22 0,-21-1 16,0-21-16,0 0 0,-21 22 0,20-22 16,-20 0-16,21 0 0,-21-21 15,20 21-15,1-21 0,-21 0 0,21 0 16,0 0-16,42 0 31,0 0-15,0-21-16,21 0 0,-20 21 15,20-21-15</inkml:trace>
  <inkml:trace contextRef="#ctx0" brushRef="#br0" timeOffset="54712.88">5630 3344 0,'21'-42'15,"1"21"-15,-22 0 0,0 0 16,0-1-16,0 1 0,0 0 0,-22 0 15,1 0-15,21 0 0,-21 21 16,0-22-16,0 22 0,0 0 16,-1 0-16,1 0 0,0 0 0,0 22 15,0-1-15,-22 0 0,22 21 16,0 1-16,0-1 0,0 0 0,0 1 16,-1-1-16,22-21 0,0 21 0,0 1 15,0-22-15,0 0 0,0 0 16,0 0-16,0 1 0,22-22 0,-1 0 15,0 0-15,0 0 0,0 0 16,0 0-16,1 0 0,41-22 16,-42 1-16,0 0 0,1-21 0,-1 21 15,0-22-15,0 22 16,0-21-16,0-1 0,1 1 0,-1 21 16,-21-21-16,0 20 0,0 1 0,21 0 15,-21 0-15,0 42 31,0 0-31,-21 0 0,21 1 16,0 20-16,0-21 0,-21 21 16,21-20-16,-22 20 0,22-21 0,0 21 15,0-20-15,0-1 0,0 0 16,0 0-16,22 0 0,-1 0 0,0-21 16,21 0-16,-21 0 0,1 0 15,-1 0-15,21-21 16,-21 0-16,0 0 0,22 0 0,-22 0 15,0-22-15,21 1 0,-20-22 0,-1 22 16,0-21-16,21-1 0,-21 1 16,1 20-16,-1-20 0,-21 20 0,21 1 15,-21 0-15,21-1 0,-21 22 0,0 0 16,0 0-16,-21 42 31,0 21-31,0-20 0,21 20 16,-22 0-16,1 1 0,21-1 0,-21 0 15,21 22-15,-21-22 0,21 0 0,-21 22 16,21-22-16,0 1 16,0-1-16,0 0 0,0-21 0,0 22 15,0-22-15,0 0 0,0 0 0,21-21 16,0 21-16,0-21 16,0 0-16,1 0 0,-1 0 0,0-21 15,0 0-15,-21 0 0,21 0 16,0 0-16,-21-22 0</inkml:trace>
  <inkml:trace contextRef="#ctx0" brushRef="#br0" timeOffset="54880.78">6011 3196 0,'-42'0'16,"63"0"15,0 0-31,0-21 15,22 21-15,-22 0 0,21-21 0,1 0 16,-1 21-16,0-21 0,1 21 16,20 0-16</inkml:trace>
  <inkml:trace contextRef="#ctx0" brushRef="#br0" timeOffset="57189.93">6900 3239 0,'0'0'0,"21"0"15,1 0-15,-1 0 16,0 0-16,-21-22 16,21 1-16,0 21 0,-21-21 15,0 0-15,21 0 0,1 0 16,-22-1-16,0 1 0,0 0 0,0 0 16,0 0-16,-22 21 15,1-21-15,0 21 0,-21 0 0,21 0 16,-22 0-16,22 21 0,-21 0 0,-1 0 15,1 0-15,21 22 0,-21-1 16,-1-21-16,22 21 0,0 1 0,0-1 16,0 0-16,-1-20 0,22 20 15,0-21-15,0 21 0,0-20 16,0-1-16,22-21 0,-1 21 0,0-21 16,0 21-16,0-21 0,22 0 15,-22 0-15,21 0 0,-21-21 0,22 0 16,-1 0-16,-21-1 0,21-20 0,-20 21 15,-1-21-15,0 20 0,0-20 16,0 0-16,0-1 0,1 1 0,-22 21 16,21-21-16,-21 20 0,0 1 0,0 0 15,-21 21 1,21 21-16,-22 0 16,1 1-16,21-1 0,0 21 15,0 0-15,-21-20 0,21 20 16,0 0-16,0-21 0,0 22 0,0-22 15,0 0-15,0 21 0,0-20 0,21-1 16,0-21-16,1 21 0,-1-21 16,0 0-16,21 0 0,-21 0 0,22 0 15,-22-21-15,21 0 0,-21-1 16,22 1-16,-22-21 0,21 21 0,-21-43 16,22 22-16,-22 0 0,21-22 15,-21 22-15,1-22 0,-1 1 16,0 20-16,0 1 0,-21 0 0,21-1 0,-21 1 15,0 21-15,0 0 0,0 0 16,-21 21 0,0 0-16,21 21 0,-21 0 0,0 21 15,-1-21-15,1 22 0,0-1 16,0 0-16,0 1 0,0-1 0,-1 22 16,22-22-16,0 0 0,0 1 0,-21-1 15,21 0-15,0-21 0,0 22 16,0-22-16,0 0 0,21 0 0,1-21 15,-1 21-15,0-21 0,0 0 16,0 0-16,22 0 0,-22-21 0,21 21 16,-21-21-16,22 0 0,-22 0 15,0 0-15,0-22 0,0 22 0,0 0 16,1 0-16,-22 0 0,0-1 16,0 1-16,0 0 0,0 0 15,21 21 16,0 0-31,0 0 16,0 0-16,0 0 0,1 0 16,-1 0-16,0 0 0,0-21 15,0 21-15,0 0 0,22-21 16,-22-1-16,0 22 0,0-21 0,0 21 16,1-21-16,-22 0 15,-22 42 16,1 0-31,21 0 16,-21 1-16,0-1 0,0 0 0,21 21 16,0-21-16,-21 1 0,21 20 15,-22-21-15,22 0 0,0 0 0,0 1 16,0-1-16,0 0 0,0 0 0,22-21 16,-1 0-16,0 0 0,0 0 15,0 0-15,0 0 0,22 0 16,-22 0-16,21 0 0,-21-21 0,22 0 15,-1-22-15,0 22 0,-20-21 16,20 21-16,0-22 0,-21 1 0,22 0 16,-22-22-16,0 22 0,21 0 0,-20-1 15,-1-20-15,-21 20 0,0 1 16,21 0-16,-21 21 0,0-22 0,0 22 16,0 0-16,0 0 0,-21 21 31,0 0-31,-1 0 0,1 42 0,0-21 15,21 22-15,-21-1 0,0-21 16,21 21-16,0 1 0,-21-1 16,21 0-16,-22 1 0,22-1 0,0 0 15,0 1-15,0-1 0,0 0 16,0-20-16,0 20 0,0-21 0,0 0 16,0 0-16,22 1 0,-1-1 0,0 0 15,0-21-15,0 0 0,22 0 16,-22 0-16,21 0 0,-21-21 0,22 0 15,-1-1-15,-21 1 0,21 0 0,-20-21 16,20 21-16,-21-22 16,0 22-16,0 0 0,-21 0 0,22 0 15,-22 42 17,-22 0-32,22 0 0,0 0 0,0 0 15,-21 1-15,21-1 0,-21 0 0,21 0 16,0 0-16,0 0 0,0 1 15,0-1-15,21 0 16,0-21-16,1 0 0,-1 0 0,0 0 16,0 0-16,21-21 0,-20 0 15,-1-1-15,21-20 0,-21 21 0,22-21 16,-22-22-16,21 22 0,-21-22 16,22 22-16,-22-22 0,21 1 15,-21-1-15,0 1 0,1-1 0,-1 22 16,-21-21-16,21 20 0,-21 1 0,0 21 15,0-22-15,0 22 0,0 0 16,-21 21 0,21 21-16,-21 0 15,21 22-15,-22-22 0,1 21 0,0 1 16,21-1-16,-21 21 0,0-20 0,21 20 16,-21-20-16,21 20 0,-22-21 15,22 1-15,-21-1 0,21 22 0,0-22 16,0 0-16,0 1 0,0-22 0,0 21 15,21-21-15,1 0 16,-1 1-16,21-1 0,-21-21 0,22 0 16,-22 0-16,21 0 0,0 0 0,1 0 15,-1-43-15,0 22 0,-20 0 16,20-21-16,0 21 0,22-43 16,-22 43-16,-21 0 0,0 0 0,-21-1 15,0 1-15,22 21 0,-22 21 31,0 1-31,0-1 16,-22 0-16,22 0 16,0 0-16,0 0 0,0 1 0,0-1 0,0 0 15,0 0-15,0 0 16,22 0 0,-1-21-16,21 0 0,-21 0 15,0 0-15,22 0 0,-22 0 0,0-21 16,21 0-16,-20 0 0,-1 0 15,0-22-15,0 22 0,0-21 16,0 21-16,1 0 0,-22-1 0,0 1 0,21 0 16,-21 0-16,21 21 0,-21-21 15,0 0-15,-21 21 16,0 21 0,-1 0-16,22 0 0,-21 0 15,0 0-15,0 22 0,0-1 16,21 0-16,-21 1 0,21-1 0,-22 0 15,22 22-15,0-22 0,0 22 16,0-22-16,0 22 0,22-1 0,-22-21 16,0 22-16,21-1 0,0-20 0,-21 20 15,21 1-15,-21-1 0,0 1 16,0-22-16,0 22 0,0-1 16,0-21-16,0 22 0,0-22 0,-21 1 15,0-1-15,0 0 0,-1 1 0,1-22 16,0 0-16,0 0 0,0 0 0,-22 0 15,22-21-15,0 0 16,-21 0-16,21 0 0,-1 0 0,1 0 16,-21 0-16,21 0 0,0-21 0,-1 0 15,1 0-15,0 0 0,0 0 16,21-1-16,-21-20 0,0 21 0,-1-21 16,22-1-16,-42-84 0,42 64 15</inkml:trace>
  <inkml:trace contextRef="#ctx0" brushRef="#br0" timeOffset="57452.78">9229 2921 0,'0'-21'16,"21"0"-1,0 21-15,0 0 16,0 0-16,22 0 0,-22 0 0,0 0 16,0-21-16,0 21 0,22 0 0,-22 0 15,0 0-15,21-22 0,-21 22 16,1 0-16,-1 0 0,-21-21 16,-21 0-1,-1 21-15</inkml:trace>
  <inkml:trace contextRef="#ctx0" brushRef="#br0" timeOffset="57607.71">9080 2815 0,'-21'21'0,"42"-42"0,-63 42 16,21-21-16,0 0 0,0 0 15</inkml:trace>
  <inkml:trace contextRef="#ctx0" brushRef="#br0" timeOffset="57773.62">8276 2794 0,'-21'21'0,"42"-42"0,-63 42 0,21-21 15,42-21 17</inkml:trace>
  <inkml:trace contextRef="#ctx0" brushRef="#br0" timeOffset="58368.28">11366 2604 0,'0'0'0,"-21"0"0,0 0 16,0 0-16,0 0 0,21-22 31,21 22-31,0 0 16,21 0-16,-20-21 0,41 21 0,-21-21 15,22 21-15,-1-21 0,22 21 16,-21-21-16,20 21 0,1 0 16,0 0-16,-1-21 0,-20 21 0,-22 0 15,0 0-15,1 0 0,-22 0 0,0 0 16,-42 0-1,-21 0-15,-1 0 0,1 0 16,0 0-16,-1 0 0</inkml:trace>
  <inkml:trace contextRef="#ctx0" brushRef="#br0" timeOffset="58592.15">11769 2540 0,'0'0'0,"0"21"0,0 0 16,0 1-16,0-1 0,0 21 15,-22 0-15,1-20 0,0 41 0,0-21 16,21 1-16,-21-1 0,0 22 16,-1-22-16,1 21 0,0-20 0,0 20 15,21-20-15,0-1 0,0-21 0,0 21 16,0-20-16,0-1 0,0 0 16,0 0-16,21-21 15,0 0 1,0-21-16</inkml:trace>
  <inkml:trace contextRef="#ctx0" brushRef="#br0" timeOffset="58948.95">12044 3090 0,'0'0'16,"0"22"-1,0-1 1,21-21-16,0 0 15,0 0-15,0 0 16,22 0-16,-22 0 0,0-21 0,0 21 16,22-22-16,-22 22 0,0-21 0,0 0 15,0 21-15,0-21 16,-21 0-16,0 0 0,0-1 0,0 1 16,0 0-16,-21 0 0,0 21 15,0 0-15,-21 0 0,20 0 16,-20 0-16,0 21 0,21 0 0,-22-21 15,22 43-15,0-22 0,0 0 0,0 0 16,21 21-16,0-20 0,0-1 16,0 0-16,0 21 0,0-21 0,0 1 15,21-22-15,0 21 0,0 0 0,0-21 16,22 0-16,-22 0 0,0 0 16,0 0-16,21 0 0,-20 0 0,-1 0 15,21-21-15,-21 21 0</inkml:trace>
  <inkml:trace contextRef="#ctx0" brushRef="#br0" timeOffset="59352.71">12954 2942 0,'0'-21'0,"0"42"0,0-63 16,-21 42 0,0 0-16,-22 0 0,22 0 15,-21 0-15,-1 21 0,22-21 16,-21 21-16,21-21 0,-22 21 0,22-21 15,0 22-15,0-1 0,21 0 16,0 0-16,0 0 16,21-21-16,0 0 15,0 21-15,1-21 0,20 0 16,-21 22-16,21-22 0,1 21 0,-22 0 16,21-21-16,-21 21 0,22 0 15,-22 0-15,0 1 0,-21-1 0,0 0 16,0 0-16,0 0 0,0 0 15,-21-21-15,0 22 0,-22-22 16,22 21-16,-21-21 0,21 0 0,-22 0 16,22 0-16,-21 0 0,21 0 0,0 0 15,-1 0-15,1 0 16,0 0-16,21-21 0,0-1 16,0 1-16,0 0 0,0 0 15,0 0-15,0 0 16,21-1-16,0 1 0,1 21 15,-1-21-15,0 0 0</inkml:trace>
  <inkml:trace contextRef="#ctx0" brushRef="#br0" timeOffset="60723.93">13441 2455 0,'21'-63'0,"-42"126"15,42-147-15,-21 105 32,0 0-32,-21 21 0,0 1 0,-1-1 15,22 0-15,-21 22 0,0-22 16,21 22-16,-21-1 0,0-20 0,21 20 16,-21-21-16,21 1 0,0-1 0,0 22 15,0-22-15,0-21 0,0 21 16,0 1-16,21-22 0,0 21 0,0-21 15,0 1-15,0-22 0,22 21 16,-22-21-16,0 0 0,21 0 0,-20 0 16,-1 0-16,21-21 0,-21-1 15,0 1-15,1 0 0,-1-21 16,0 21-16,0-22 0,-21 1 0,0 21 16,21-22-16,-21 22 0,0 0 0,0 0 15,21 0-15,-21 0 0,-21 42 31,21 0-31,-21 0 16,21 0-16,0 0 0,0 1 16,0 20-16,0-21 0,0 0 15,0 22-15,0-22 0,0 0 0,0 0 16,0 0-16,0 0 0,21 1 16,0-22-16,22 0 0,-22 0 15,21 0-15,1 0 0,-22 0 0,21-22 16,0 1-16,1 0 0,-1 0 15,0 0-15,-20-22 0,20 22 0,-21-21 16,0 21-16,0-22 0,1 22 0,-22 0 16,0 0-16,0 0 0,-22 21 31,1 0-31,0 21 0,0 0 0,21 0 16,-21 0-16,0 1 15,-1-1-15,22 0 0,0 21 0,-21-21 16,0 1-16,21 20 0,-21-21 0,21 0 0,0 0 15,0 1-15,-21-1 16,21 0-16,0-42 31,21 0-15,-21-1-16,42 1 0,-21-21 16,1 21-16,-1-22 0,21 22 0,-21-21 15,22 21-15,-22-22 0,0 22 16,21 0-16,-21 0 0,1 21 15,-1-21-15,0 21 0,0 0 0,-21 21 16,0 0 0,0 0-16,0 0 0,0 1 0,0-1 15,0 21-15,0-21 0,0 0 0,0 22 16,0-22-16,0 0 0,0 21 16,0-20-16,21-1 0,0 0 0,1-21 15,-1 21-15,21 0 0,-21-21 0,0 0 16,22 0-16,-1 0 0,0 0 15,1 0-15,20-21 0,-20 0 16,-1 0-16,0 0 0,22-22 0,-22 22 16,-21-21-16,22-1 0,-1 1 0,-21 0 15,0-1-15,-21 1 0,0 0 16,0 21-16,0-1 0,0 1 0,-21 0 16,0 21-16,0 0 0,-22 0 15,1 0-15,0 21 0,-1 0 0,-20 1 16,21-1-16,-1 0 0,1 21 0,0-21 15,20 22-15,1-22 0,0 21 16,21-21-16,0 1 0,0-1 0,0 0 16,0 0-16,21-21 0,0 0 15,22 21-15,-22-21 0,21 0 0,1 0 16,-1 0-16,0 0 0,-21-21 0,22 0 16,-22 21-16,21-21 0,-21 0 15,1-1-15,-1 22 0,0-21 16,-21 42-1,0 1 1,-21-1-16,0 21 0,-1-21 0,1 22 16,21-1-16,-21 21 0,0-20 0,0 20 15,0-20-15,-1 20 0,22-21 16,-21 22-16,21-1 0,-21 1 0,0-1 16,21 1-16,0 21 0,-21-22 15,21 1-15,-21-1 0,-1 1 0,22-1 0,-21-21 16,0 22-16,21-22 0,-21 22 15,0-22-15,-22 0 0,22 1 0,0-22 16,-21 21-16,-1-21 0,22 1 16,-21-22-16,0 0 0,-1 0 15,-20 0-15,20 0 0,1-22 0,0 1 16,-1 0-16,1-21 0,21 21 0,-21-22 16,42-41-16,0 41 0,0-20 15,0 20-15,0-20 0,21-1 16,0 1-16,42-64 0,-41 63 15,-1 1-15</inkml:trace>
  <inkml:trace contextRef="#ctx0" brushRef="#br0" timeOffset="60923.81">14372 2667 0,'0'0'0,"-21"0"0,21-21 15,-21 0-15,21 0 16,-21 21 0,-1 0-1,22-22 1,-21 22-16,0 0 0,0 0 16</inkml:trace>
  <inkml:trace contextRef="#ctx0" brushRef="#br0" timeOffset="61100.71">13081 2921 0,'0'0'0,"-42"42"0,63-42 16,21 0-16,-21 0 16,22 0-16,-1 0 0,0 0 0,1 0 15,-1 0-15,21 0 0,1 0 0,-22-21 16,22 21-16,-22-21 0,0 0 15,22 21-15</inkml:trace>
  <inkml:trace contextRef="#ctx0" brushRef="#br0" timeOffset="61901.26">16785 3175 0,'0'0'0,"0"-21"16,0 0 0,0 0-16,0-1 15,0 1-15,0 0 0,0 0 0,21 0 16,-21 0-16,0-22 0,0 22 0,0 0 16,0 0-16,0-22 0,-21 22 15,0 0-15,0 0 0,0 0 0,-22 21 16,22 0-16,0 0 0,-21 0 0,20 0 15,-20 0-15,0 21 16,21 0-16,-22 0 0,1 0 0,0 22 0,20-22 16,-20 21-16,21-21 15,-21 22-15,20-1 0,1 0 0,0-20 16,21 20-16,0-21 0,0 0 0,0 0 16,21 1-16,0-1 0,1-21 15,-1 0-15,21 0 0,0 0 0,1-21 16,-1-1-16,0 1 0,22 0 0,-22 0 15,1 0-15,-22-22 0,21 22 16,0 0-16,-20-21 0,-1 21 0,-21-22 16,0 22-16,21 0 0,-21 0 15,0 0-15,0-1 0,0 44 32,0-1-32,-21 21 0,21-21 15,0 0-15,0 22 0,0-22 0,0 0 16,0 21-16,0-20 0,21-1 0,0 0 15,-21 0-15,21-21 0,0 21 16,22-21-16,-22 0 0,21 0 0,22 0 16,-22-21-16,0 0 0,1 0 15,-1 0-15</inkml:trace>
  <inkml:trace contextRef="#ctx0" brushRef="#br0" timeOffset="62297.77">17378 2773 0,'0'0'0,"0"-21"0,0 0 0,-21 21 15,-1 0-15,1 21 0,21 0 16,-21 0-16,21 0 0,-21 22 0,21-22 16,0 21-16,0 0 0,0 1 0,-21-22 15,21 21-15,-21 1 0,21-22 16,0 21-16,0-21 0,-22 0 0,22 1 16,0-1-16,-21 0 0,21-42 31,0 0-31,0-1 15,0 1-15,0 0 16,0-21-16,0 21 0,21-22 0,1 1 16,-22 0-16,21-1 0,0 1 0,21 0 15,-21-1-15,1 22 0,20-21 16,-21 21-16,21-1 0,1 22 0,-22 0 16,21 0-16,-21 22 0,22-1 15,-22 0-15,0 0 0,0 21 0,0-20 16,-21 20-16,0 0 0,0-21 0,0 22 15,0-22-15,0 0 0,0 21 16,0-20-16,0-1 0,0 0 16,0 0-16,0 0 0,22-21 31,-1 0-31,0 0 0,0-21 16</inkml:trace>
  <inkml:trace contextRef="#ctx0" brushRef="#br0" timeOffset="62809.48">18394 2858 0,'0'0'16,"21"-22"-16,-21 1 0,0 0 0,0 0 0,0 0 15,-21 0-15,0-1 0,-1 1 16,1 0-16,0 0 0,0 0 16,-21 21-16,20 0 0,-20 0 0,21 0 15,-21 0-15,20 0 0,-20 21 16,0 21-16,21-21 0,-22 22 0,22-1 15,-21 0-15,21 1 0,-1-1 16,22 0-16,0-20 0,0 20 0,0-21 16,0 21-16,0-20 0,0-1 0,0 0 15,22 0-15,-1-21 0,0 0 16,0 0-16,21 0 0,-20 0 0,20 0 16,0-21-16,1 21 0,-1-21 15,0 0-15,1-22 0,-1 22 0,0-21 16,-21-1-16,22 1 0,-22-21 0,21-1 15,-21 1-15,1-1 0,-1-21 16,0 22-16,0-1 0,0 1 0,-21-1 16,0 1-16,0 21 15,0-1-15,0 22 0,0 0 0,0 0 16,-21 42-16,0 0 16,0 0-16,0 22 0,-1-1 15,1 21-15,0 1 0,0 21 0,21-22 16,-21 1-16,21-1 0,0 1 15,0-1-15,0-21 0,0 22 0,0-22 16,0 1-16,0-22 0,21 21 0,0-21 16,0 0-16,0 1 15,1-1-15,-1 0 0,42-21 16,-20 0-16,-22 0 0,21 0 0,0-21 16,-20 0-16,20-1 0</inkml:trace>
  <inkml:trace contextRef="#ctx0" brushRef="#br0" timeOffset="63055.34">19770 2223 0,'42'-22'31,"-21"22"-31,0 0 16,22-21-16,-22 21 0,275-21 31,-211 21-31,-22 0 0,1 0 16,-1 0-16,1 0 0,-22 0 0,0 0 15,1 0-15,-22 21 0,-42-21 32,-22 0-32,22 0 0</inkml:trace>
  <inkml:trace contextRef="#ctx0" brushRef="#br0" timeOffset="63284.05">20235 2201 0,'-21'0'0,"42"0"0,-42 22 16,0-22-16,0 21 0,0 0 15,21 0-15,0 0 16,-22 22-16,1-1 0,21 0 0,-21 1 16,21 20-16,0 1 0,-21-22 15,21 21-15,-21 1 0,21-22 0,-21 1 16,21 20-16,0-21 0,0-20 0,0 20 15,0-21-15,0 0 0,0 0 16,0 1-16,0-1 0,21-21 16,0 0-1,0-21-15,0-1 16</inkml:trace>
  <inkml:trace contextRef="#ctx0" brushRef="#br0" timeOffset="63859.72">20574 2646 0,'0'0'0,"21"-21"0,-21 42 32,-21 0-32,0 21 15,21-20-15,-21 20 0,-1-21 16,1 21-16,0-20 0,21 20 0,0 0 16,0-21-16,0 1 0,0-1 15,0 0-15,0 0 0,0 0 16,21 0-16,0-21 0,1 0 0,-1 0 15,21 0-15,0 0 0,-20 0 0,20 0 16,0 0-16,-21 0 0,22-21 16,-1 0-16,-21 0 0,22 0 0,-22 0 15,0-22-15,0 22 0,0-21 16,0 21-16,1-22 0,-22 22 0,21-21 16,-21 21-16,0-1 0,0 44 31,0-1-31,0 0 0,0 0 0,-21 0 15,-1 22-15,1-22 0,21 21 0,-21 0 16,0 1-16,0-1 16,21 22-16,0-1 0,0-21 0,0 22 15,-21-1-15,21 1 0,0-1 0,0 1 16,0-1-16,0 1 0,0-22 16,21 22-16,-21-1 0,0 1 0,0-1 15,0 1-15,0-22 0,0 22 0,0-22 16,0 21-16,-21-20 0,-1-1 15,1-21-15,0 22 0,0-22 0,-21 0 16,-1 0-16,22-21 0,-21 0 16,-1 0-16,-20 0 0,21 0 0,-1 0 15,-20 0-15,20-21 0,-20 0 0,21 0 16,-1-22-16,1 22 0,0-21 16,20-1-16,1 1 0,0-21 15,21 20-15,0-20 0,0 20 0,0-20 16,21 21-16,0-1 0,1-20 0,20 20 15,0 1-15,1 0 0,-1 21 16</inkml:trace>
  <inkml:trace contextRef="#ctx0" brushRef="#br0" timeOffset="64185.53">21378 2815 0,'0'0'0,"0"-42"16,21 21-16,-21 0 0,0-1 0,0 1 15,0 42 17,0 1-32,0 20 0,0 0 0,0 1 15,0-1-15,-21 21 0,21 1 16,0-1-16,0 22 0,0 0 0,-21-22 16,21 22-16,0 0 0,0-22 0,0 1 15,0-1-15,0 1 0,0-1 16,0 1-16,0-22 0,0 0 0,0 1 15,0-1-15,0 0 0,0-21 0,0 1 16,0-1-16,0-42 31,0-1-31,0-20 0,0 21 16,0-21-16,0-1 0,0 1 16,0-22-16,21 1 0,0-1 0</inkml:trace>
  <inkml:trace contextRef="#ctx0" brushRef="#br0" timeOffset="64465.37">21505 3006 0,'0'-43'0,"0"86"0,0-128 0,0 43 0,0-1 0,0 22 16,0 0-16,0-21 15,21 21-15,1-1 0,-1-20 0,0 21 16,0 0-16,0 0 0,22-1 0,-1 22 16,0 0-16,-21 0 0,22 0 15,-1 0-15,-21 0 0,0 0 0,22 22 16,-43-1-16,0 21 0,0-21 15,0 22-15,0-1 0,-21-21 0,-1 21 16,1 1-16,-21-22 0,0 0 0,-1 21 16,1-20-16,0-1 0,-22 0 15,22-21-15,21 21 0,-22-21 0,22 0 16,0 0-16,0 0 0,0 0 0,42 0 31,0 0-15,21-21-16,-21 0 0,22 21 0</inkml:trace>
  <inkml:trace contextRef="#ctx0" brushRef="#br0" timeOffset="65052.04">22034 2900 0,'0'0'0,"22"0"0,-22-21 15,21 21-15,0-21 0,0-1 16,0 1-16,0 0 0,1 0 15,20 0-15,-21 0 0,0-1 16,0 1-16,1-21 0,-1 21 0,0 21 16,-21-21-16,0-1 0,0 1 15,-21 21 1,0 21 0,-1 1-16,1-1 0,0-21 0,0 42 15,0-21-15,0 0 0,21 1 0,-22-1 16,1 21-16,0-21 0,21 0 15,0 1-15,0-1 0,0 0 0,-21 0 16,21 0-16,0 0 0,0 1 16,0-1-16,21-21 0,0 0 15,0 21-15,1-21 0,-1 0 16,0 0-16,0 0 0,0 0 0,22 0 16,-22-21-16,21 0 0,-21 21 15,22-22-15,-22 1 0,21 0 0,0-21 16,-20 21-16,20-22 0,-21 1 15,0 0-15,0 20 0,1-20 16,-22 21-16,0 0 0,0-22 0,0 22 16,-22 21-16,1 0 15,0 0-15,0 21 0,0-21 0,0 22 16,21-1-16,0 21 0,0-21 16,0 0-16,0 1 0,0-1 15,0 0-15,21 21 0,0-21 0,0 1 16,0-1-16,-21 0 0,0 0 15,21-21-15,-21 21 0,0 0 0,0 1 16,0-1-16,-21-21 0,0 0 16,0 21-16,0-21 0,0 0 15,-1 0-15,1 21 0,-21-21 16,21 0-16,0 0 0,-1 0 0,1 0 0,-21 0 16,21 21-16</inkml:trace>
  <inkml:trace contextRef="#ctx0" brushRef="#br0" timeOffset="68540.95">593 5038 0,'21'0'0,"-42"0"62,-1 0-62,22-21 32,0-1-17,0 1-15,0 0 16,0 0-16,22 0 0,-1 21 16,0-21-16,-21-1 0,21 22 15,0-21-15,22 0 0,-22 0 16,0 21-16,0 0 0,0-21 15,0 21-15,1 0 16,-1 0-16,0 21 16,0 0-16,-21 0 0,0 22 15,0-22-15,21 21 0,-21 0 0,0 22 16,0-22-16,0 1 0,0 20 16,0-21-16,0 1 0,0-1 0,-21 0 15,21 22-15,-21-22 0,0 1 16,0-1-16,-1 0 0,-20-21 0,21 22 15,-21-1-15,20-21 0,-20 0 16,0 1-16,-1-1 0,22 0 0,-21-21 16,0 0-16,-107-42 31,107 20-31,0-20 16,21 21-16,-1-21 0,22 20 15,0-20-15,0 21 0,0-21 0,0-1 16,0 22-16,22 0 0,-1-21 15,0 20-15,0 1 0,21 0 0,-20 0 16,-1 21-16,0-21 0,21 21 16,-21 0-16,1 0 0,-1 0 15,21 0-15,-21 21 0,0 0 0,1 0 16,-22 0-16,21 22 16,0-22-16,0 21 0,-21-21 0,21 22 0,0-22 15,-21 21-15,22-21 16,-1 1-16,-21-1 0,21 0 0,0 0 15,0 0-15,-21 0 0,21-21 16,1 0-16,-22 22 0,21-22 16,0 0-16,0 0 0,0 0 15,-21-22-15,21 1 16,1 21-16</inkml:trace>
  <inkml:trace contextRef="#ctx0" brushRef="#br0" timeOffset="68903.25">1418 5376 0,'0'0'0,"-21"0"47,21 22-47,21-22 46,-21-22-46,0 1 16,0 0-16,0 0 16,0 0-16,-21 21 47,21 21-47,-21 0 15,21 0-15,0 0 16,0 1-16,0-1 15,-21-21-15,21 21 16,21-21 15</inkml:trace>
  <inkml:trace contextRef="#ctx0" brushRef="#br0" timeOffset="87559.97">2836 4720 0,'0'-21'31,"0"0"-15,0 42 15,0 0-31,0 22 0,0-1 16,0 0-16,0 1 0,0 20 0,-21-21 15,21 22-15,0-22 16,0 22-16,-21-22 0,21 0 0,-21 1 15,21-1-15,0-21 0,0 22 16,0-22-16,0 0 0,0 0 0,0 0 16,0-42 15,0 0-31,0 0 0,-21 0 0,21-1 16,-22 1-16,22 0 0</inkml:trace>
  <inkml:trace contextRef="#ctx0" brushRef="#br0" timeOffset="88192.61">2752 4699 0,'0'0'0,"-22"0"0,1 0 15,0 0-15,0 0 0,0 0 0,0 0 16,21 21-16,-22-21 0,22 21 15,0 1-15,22-22 16,-1 0-16,0 0 0,21 0 16,1 0-16,-22 0 0,21-22 0,0 22 15,1-21-15,20 0 0,-20 0 16,-1 0-16,0 0 0,1-1 16,-22 1-16,21 0 0,-21 0 15,0 0-15,-21 0 0,0-1 0,0 1 16,-21 21-16,0-21 0,-21 21 15,21 0-15,-22 0 0,22 0 0,-21 0 16,-1 21-16,1 0 0,21 1 0,-21-1 16,-1 0-16,22 0 0,0 21 15,0 1-15,0-22 0,21 21 0,0 1 16,0-1-16,0 0 0,0 1 16,0-22-16,21 21 0,0-21 0,0 0 15,0 1-15,0-1 0,1 0 16,20-21-16,-21 0 0,0 0 15,0 0-15,22 0 0,-22 0 16,0 0-16,0 0 16,-42 0-1,0 0-15,0 0 0,0 0 16,-22 21-16,1-21 0,0 21 0,-1 0 16,1 22-16,0-22 0,20 21 15,-20-21-15,21 22 0,0-1 0,0-21 16,-1 22-16,22-1 0,0-21 15,0 21-15,0-20 0,22 20 16,-22-21-16,21 0 0,21 0 0,-21 1 16,0-22-16,22 0 0,-1 0 15,-21 0-15,22 0 0,-1 0 16,0 0-16,1 0 0,-1-22 0,0 1 16,-21-21-16,22 21 0,-22 0 15,0-1-15</inkml:trace>
  <inkml:trace contextRef="#ctx0" brushRef="#br0" timeOffset="88409.49">3302 5101 0,'0'21'16,"21"-21"0,-21 22-16,0-1 0,21 0 0,0 0 15,-21 0-15,22 0 0,-1 1 16,0-1-16,0 0 0,0 0 0,-21 0 15,21-21-15,1 21 0,-1 1 16,0-22-16,0 0 0,-21 21 0,21-21 16,0 0-16,1 0 0,-1-21 15,0-1 1</inkml:trace>
  <inkml:trace contextRef="#ctx0" brushRef="#br0" timeOffset="88612.37">3725 5017 0,'0'0'0,"-21"0"16,0 0-16,0 21 0,0 0 16,-1 21-16,1-21 0,0 22 0,0-1 15,-21 0-15,20 1 0,-20-1 16,0 0-16,-22 43 16,22-64-16,21 22 0,-22-1 0,22-21 15,0 21-15,21-20 0,0-1 0,21-21 31,0 0-31,1 0 0,-1-21 0,21-1 16</inkml:trace>
  <inkml:trace contextRef="#ctx0" brushRef="#br0" timeOffset="88929.19">4170 4974 0,'-21'43'31,"-1"-22"-31,22 0 16,0 21-16,-21-21 0,0 22 0,21-1 15,-21 22-15,21-22 0,-21 21 16,21-20-16,0 41 0,0-20 16,0 21-16,-21-22 0,21 22 0,-22-1 15,22 1-15,-21-21 0,21 20 0,0 1 16,-21 0-16,0-22 0,21 22 15,-21-22-15,21 1 0,0-1 0,-21-20 16,21-1-16,0 0 0,0-21 0,0 1 16,0-1-16,0-42 15,0-1-15,0-20 16,21 0-16,0-1 0,-21-20 0,0-1 16,21 1-16</inkml:trace>
  <inkml:trace contextRef="#ctx0" brushRef="#br0" timeOffset="89222.02">4085 5271 0,'0'-22'0,"0"44"0,0-86 15,0 22-15,0 21 0,0-1 0,0 1 16,0 0-16,0 0 0,0 0 16,21 0-16,0-1 0,1 22 0,20-21 15,-21 0-15,21 21 0,1 0 0,-1 0 16,0 0-16,1 21 0,-1 22 15,-21-22-15,0 21 0,-21-21 0,0 22 16,0-1-16,-21 0 16,-21 1-16,0-1 0,-1 0 0,1 1 15,-64 20-15,64-42 0,-22 0 16,22 1-16,21-1 0,-22 0 16,22-21-16,0 0 0,21-21 31,0 0-31,21-1 0,0 1 0,22-21 15</inkml:trace>
  <inkml:trace contextRef="#ctx0" brushRef="#br0" timeOffset="89464.88">4953 4636 0,'21'-22'0,"-42"44"0,63-44 15,-21 22-15,-21 43 16,0-22-1,-21 0-15,0 21 0,21 22 0,-21-22 16,0 22-16,0-22 0,-1 22 16,1-1-16,21-21 0,-21 22 0,0-22 15,0 1-15,0-1 0,21-21 16,-22 21-16,22-20 0,0-1 16,0 0-16,22-21 15,20 0-15,-21 0 16,0 0-16,0-21 0,1 0 0</inkml:trace>
  <inkml:trace contextRef="#ctx0" brushRef="#br0" timeOffset="90515.64">5461 5144 0,'21'0'16,"-42"0"-16,63-22 0,-42 1 0,21 21 16,-21-21-16,0 0 0,0 0 15,0 0-15,0-1 0,0 1 16,-21 0-16,21 0 15,-21 21-15,0-21 0,0 21 0,0 0 0,-1 0 16,1 0-16,0 0 0,0 0 16,0 21-16,0 0 0,-22 21 15,1 43-15,21-43 0,-43 107 16,43-107 0,0 0-16,21 1 0,0-22 0,0 21 15,0-21-15,0 0 0,21-21 0,0 0 16,0 0-16,1 0 0,-1 0 15,21 0-15,-21 0 0,22 0 0,-22-21 16,21 0-16,-21 0 0,22 0 0,-22-22 16,21 22-16,-21-21 0,0 21 15,1-22-15,-22 22 0,21-21 0,-21 21 16,21-22-16,-21 22 0,21 0 16,-21 42 15,0 0-31,-21 1 0,21-1 15,-21 21-15,21-21 0,0 0 0,0 22 16,0-22-16,0 0 0,0 0 0,0 0 16,0 1-16,0-1 0,0 0 15,21-21-15,0 21 0,0-21 16,22 0-16,-22 0 0,21 0 16,0-21-16,1 0 0,-1 0 15,-21-1-15,22 1 0,-1 0 0,0-21 16,1 21-16,-22-22 0,0 1 0,0 21 15,0-22-15,0 22 0,-21-21 16,0 21-16,0 0 0,0 42 31,0 0-31,0 0 16,0 0-16,0 0 0,0 22 16,0-22-16,-21 0 0,21 21 0,0-20 0,0-1 15,0 0-15,0 0 0,0 0 16,21-21-16,1 21 0,-1-21 0,0 0 15,0 0-15,0 0 0,22 0 0,-22 0 16,21-21-16,0 0 16,-20 0-16,20 0 0,-21 0 0,0-1 15,22-20-15,-22 21 0,0-21 0,-21 20 16,0 1-16,21-21 0,-21 21 16,0 0-16,0 42 31,-21-21-31,21 21 0,0 21 15,0-21-15,-21 1 0,0-1 0,21 0 16,-22 21-16,22-21 0,0 1 16,0-1-16,-21 0 0,0 0 15,21 0-15,-21-21 0,21 21 16,-21-21 0,21-21-1,0 0-15,0 0 0,0 0 16,0 0-16,21-22 0,0 1 15,0 0-15,0-1 0,1 1 0,-1 0 16,21-1-16,0 1 0,1 0 0,-1 20 16,0 1-16,1 0 0,-1 21 15,-21 0-15,22 0 0,-1 21 0,0 22 16,1-22-16,-22 21 0,-21-21 16,0 22-16,21-1 0,-21-21 15,0 21-15,0-20 0,0 20 0,0-21 16,0 21-16,-21-20 0,0-1 15,-1 0-15,22 0 16,-21-21-16,0 0 0,0 0 16,0 0-16,0 0 0,-1-21 15</inkml:trace>
  <inkml:trace contextRef="#ctx0" brushRef="#br0" timeOffset="90679.54">6286 4741 0,'-21'-21'16,"42"42"-16,-63-42 0,21 21 16,0 0-16,42 0 47</inkml:trace>
  <inkml:trace contextRef="#ctx0" brushRef="#br0" timeOffset="91452.11">8869 4509 0,'0'21'0,"0"-42"0,0 63 0,0-21 16,0 0-16,0 0 16,0 1-16,0-1 0,21-21 31,0 0-31,0 0 0,0 0 16,22 0-16,-22-21 0,42-22 15,-20 22-15,-1 0 0,0 0 16,1 0-16,-22-1 0,21-20 0,-21 21 15,1-21-15,-22-1 0,0 22 16,0-21-16,0 21 0,-22-1 16,1 1-16,0 0 0,0 0 0,-21 21 15,-1 0-15,-20 0 0,20 21 0,-20 0 16,21 22-16,-22-22 0,22 21 16,-1 0-16,1 1 0,21-1 0,0-21 15,21 22-15,0-1 0,0 0 0,0-21 16,0 22-16,21-1 0,0-21 15,21 0-15,-20 1 0,20-1 0,0 0 16,1 0-16,-1-21 0,0 0 0,1 21 16,-1-21-16,0 0 0,1 0 15,-22 0-15,0 0 0,0 0 16,-42 21 0,0 1-16,-22-22 0,1 21 15,-21 0-15,-1 0 0,1 0 0,-1 22 16,-21-22-16,22 21 0,-1 0 0,22-20 15,0 20-15,-1 0 0,1-21 16,42 22-16,0-22 0,0 0 0,0 21 16,0-20-16,21-22 0,0 21 0,22 0 15,-1-21-15,0 0 0,1 0 16,20 0-16,-20 0 0,20 0 0,1-21 16,-1 0-16,-21-1 0,22 1 0,-22-21 15,22 21-15,-22-22 16</inkml:trace>
  <inkml:trace contextRef="#ctx0" brushRef="#br0" timeOffset="91636">9546 4805 0,'-42'21'16,"42"0"-16,0 22 16,21-22-16,0 21 0,0-21 15,0 0-15,1 22 0,-1-22 16,0 0-16,0 0 0,0 0 0,0 1 0,1-1 15,20 0-15,-21 0 0,0-21 16,0 0-16,1 21 0,-1-21 16,0 0-16,0 0 0</inkml:trace>
  <inkml:trace contextRef="#ctx0" brushRef="#br0" timeOffset="91845.16">10054 4868 0,'0'-21'0,"0"42"0,0-63 0,-21 42 15,0 0-15,0 0 0,-1 0 16,1 21-16,0 0 0,-21 1 0,-1 20 16,22 0-16,-21-21 0,0 22 15,-1-1-15,1 0 0,0 1 0,20-1 16,-20 0-16,21 1 0,0-1 16,0 0-16,-1-20 0,22-1 0,0 0 15,0 0-15,0 0 0,22-21 16,-1 0-16,0 0 0,21 0 0,1-21 15</inkml:trace>
  <inkml:trace contextRef="#ctx0" brushRef="#br0" timeOffset="92164.29">10499 4847 0,'-22'106'15,"22"-85"-15,0 22 0,-21 20 16,21-21-16,-21 1 0,21 20 16,-21-20-16,21 20 0,-21 1 0,21-1 15,0 1-15,0-1 0,-21 22 0,-1-22 16,22 22-16,-21-22 0,0 22 16,21-21-16,-21 20 0,0 1 0,0 0 15,-1-1-15,1-20 0,0 20 0,21-20 16,0 21-16,-21-43 0,21 21 0,-21-20 15,21-1-15,0-21 0,0 22 16,0-22-16,0-42 16,21-1-16,0 1 15,0 0-15,-21-21 0,21-1 0,1-20 16,-1-1-16,0 1 0</inkml:trace>
  <inkml:trace contextRef="#ctx0" brushRef="#br0" timeOffset="92447.32">10456 5165 0,'0'-64'0,"0"128"0,0-191 0,0 63 0,0 22 16,0-22-16,0 22 0,0 21 15,21-21-15,1 20 0,-1 1 16,0 0-16,0 21 0,0 0 0,22-21 16,-22 21-16,21 0 0,0 0 0,1 21 15,-1 0-15,0 0 0,1 22 16,-22-1-16,0 0 0,0 1 0,-21-1 15,0 22-15,0-22 0,-21 0 0,0 1 16,0-22-16,-22 21 0,22-21 16,-21 0-16,0 1 0,-1-1 0,1 0 15,0-21-15,20 0 0,1 0 0,0 0 16,0 0-16,0 0 0,21-21 16,0 0-1,0-1-15,21-20 0,0 21 0</inkml:trace>
  <inkml:trace contextRef="#ctx0" brushRef="#br0" timeOffset="92716.17">11345 4297 0,'21'-21'16,"-42"42"-16,85-85 0,-43 43 0,0-21 16,-21 21-16,21 0 0,-21 42 15,0 0 1,0 0-16,0 21 0,-21 1 15,21-1-15,0 0 0,-21 1 16,0 20-16,0-20 0,21 20 0,0-21 16,-22 22-16,1-22 0,0 22 0,21-22 15,0 0-15,0 1 0,0-1 16,-21 22-16,21-43 0,0 0 16,21-21-16,21 0 15,-20 0-15,20-21 16,-21 0-16,0-1 0</inkml:trace>
  <inkml:trace contextRef="#ctx0" brushRef="#br0" timeOffset="93060.97">11663 4657 0,'21'0'0,"-42"0"15,42-21-15,-21-1 0,-21 44 32,0-1-32,21 0 0,-22 0 15,1 21-15,21-20 0,-21 20 0,21 0 16,0-21-16,0 22 0,0-22 15,0 21-15,0-21 0,0 1 0,0-1 16,0 0-16,21 0 0,0 0 0,1-21 16,-1 0-16,0 0 0,21 0 15,-21 0-15,1 0 0,20-21 0,-21 21 16,21-21-16,-20 0 0,20-22 0,-21 22 16,0-21-16,-21 21 0,0-22 15,0 1-15,0-85 16,-21 106-16,0 0 15,0 0-15,0 21 0,-22 0 16,22 0-16,-21 0 0,21 0 0,-1 21 16,-20-21-16,42 21 0,-21 0 0,21 0 15,0 22-15,0-22 0,0 0 16,0 0-16,0 0 0,21 0 0,0 1 16,0-1-16,1 0 0,20-21 0</inkml:trace>
  <inkml:trace contextRef="#ctx0" brushRef="#br0" timeOffset="93435.76">12213 4847 0,'0'-21'0,"0"-64"31,0 64-31,0 0 0,0 0 16,21 0-16,0 0 0,1 21 0,-1-22 15,0 22-15,21-21 0,-21 21 16,22 0-16,-22 0 0,21 0 0,-21 21 15,1 1-15,-1-1 0,0 0 0,0 21 16,0 1-16,0-22 0,-21 21 16,0 0-16,0 1 0,0-1 15,0 0-15,0-20 0,0 20 0,0-21 0,0 0 16,-21 0-16,21 1 16,-21-22-16,21-22 15,0 1 1,0 0-16,0-21 0,0 21 15,0-22-15,21 1 0,0 0 0,1-1 16,-1 22-16,0-21 0,0-1 0,0 22 16,0 0-16,1 0 0,-1 0 15,0 21-15,0 0 0,0 0 0,0 0 16,1 0-16,20 0 0,-21 0 0,0 21 16,0-21-16,1 21 0,-1 0 15</inkml:trace>
  <inkml:trace contextRef="#ctx0" brushRef="#br0" timeOffset="93904.12">13504 4974 0,'21'0'0,"-42"0"0,64-21 15,-22 21-15,0-21 0,-21 0 16,21-22-16,-21 22 0,21 0 16,-21-21-16,21 21 0,-21-22 0,0 22 0,0 0 15,0 0-15,0 0 0,0-1 16,0 1-16,-21 21 0,0 0 0,0 0 15,0 0-15,0 21 0,-1 1 16,-20-1-16,21 0 0,-21 21 0,20 1 16,-20-1-16,21 0 0,0 1 15,-22-1-15,22 0 0,21-21 0,0 22 16,0-1-16,0-21 0,0 0 0,0 1 16,0-1-16,43 0 0,-22-21 15,0 0-15,0 0 0,21 0 0,-20 0 16,20 0-16,-21-21 0,21 0 0,-20-1 15,-1 1-15,21-21 0,-21 0 16,0-1-16,1 1 0,-22 21 0,21-22 16,0 1-16,-21 0 0,0 21 0,0-1 15,0 44 17,0-1-32,0 21 0,0-21 0,0 22 15,0-1-15,0-21 0,0 21 16,0 1-16,0-22 0,0 0 0,0 21 15,0-20-15,21-22 0,0 21 0,0 0 16,1-21-16,-1 0 0,0 0 16,0 0-16,0 0 0,22 0 0,-22-21 15,21 0-15,-21-1 0,0 1 0</inkml:trace>
  <inkml:trace contextRef="#ctx0" brushRef="#br0" timeOffset="94172.92">14436 4233 0,'0'-63'15,"0"126"-15,21-168 0,-21 62 0,21 1 16,-21 0-16,0 20 0,0 1 16,0 42-1,0 1-15,0-1 0,0 21 16,0 0-16,-21 1 0,0 20 0,21 1 16,-22-22-16,22 22 0,-21-1 0,0 1 15,0-1-15,21 1 0,-21-1 16,21 1-16,-21-1 0,21 1 0,0-22 15,0 21-15,0-20 0,0-22 0,0 21 16,21-21-16,0 1 16,0-22-16,0 0 0,0 0 15,1 0-15,20 0 0,-21-22 0,0 1 16,0-21-16,1 21 0,-1-22 16</inkml:trace>
  <inkml:trace contextRef="#ctx0" brushRef="#br0" timeOffset="94484.25">14732 4699 0,'0'0'0,"21"-21"0,-21 42 15,0 0 1,-21 0-16,21 22 0,0-22 0,-21 0 16,21 21-16,-21-20 0,21-1 15,0 21-15,0-21 0,0 0 0,0 22 16,0-22-16,0 0 0,0 0 16,21-21-16,0 21 0,0-21 0,0 0 15,0 0-15,22 0 0,-22 0 16,21 0-16,1-21 0,-1 0 0,-21 0 15,21 0-15,1 0 0,-1-22 0,-21 1 16,0 21-16,1-22 0,-22 1 16,0 0-16,0 21 0,-22-22 15,1 22-15,0 0 0,-64 21 16,64 0-16,-21 21 0,0 0 16,20 0-16,-20 1 0,21-1 15,0 21-15,21-21 0,0 22 0,0-22 16,0 0-16,0 0 0,0 0 15,21 0-15,0 1 0,0-22 0,22 0 16</inkml:trace>
  <inkml:trace contextRef="#ctx0" brushRef="#br0" timeOffset="94868.13">15536 4826 0,'0'0'0,"0"-42"15,0 21-15,-21-1 0,21 1 16,0 0-16,0 0 0,0 0 15,0 0-15,21-1 0,0 22 16,1-21-16,20 21 0,-21 0 0,21 0 16,1 0-16,-1 0 0,-21 0 15,22 0-15,-1 21 0,0 1 0,-21-1 16,1 0-16,-1 0 0,0 0 0,-21 22 16,0-22-16,0 21 0,0 0 15,0-20-15,0 20 0,-21-21 0,0 21 16,-1-20-16,1-1 0,0 0 0,0 0 15,0-21-15,21-21 32,0 0-32,0 0 0,21-1 15,0 1-15,0-21 16,0 21-16,1-22 0,20 1 0,-21 0 16,0 21-16,22-1 0,-22-20 0,21 21 15,-21 0-15,0 21 0,22-21 16,-22-1-16,21 22 0,-21 0 0,1 0 15,20-21-15,-21 21 0,0 0 0,0 0 16,1 0-16,-1-21 0</inkml:trace>
  <inkml:trace contextRef="#ctx0" brushRef="#br0" timeOffset="95375.3">16573 4572 0,'-21'0'16,"0"21"-16,0 0 15,0 1-15,0-1 16,21 0-16,-22 21 0,22-21 0,0 1 15,-21 20-15,21-21 0,0 21 16,0-20-16,0 20 0,0-21 0,0 0 16,0 0-16,21 1 0,1-1 0,-1-21 15,21 0-15,-21 0 0,0 0 16,22 0-16,-1 0 0,-21-21 0,22-1 16,-22 1-16,21-21 0,-21 21 15,22-22-15,-22 1 0,0 0 0,21-1 16,-21 1-16,1 0 0,-22 21 15,21-22-15,-21 22 0,0 0 16,0 42 0,-21-21-16,-1 21 0,1 22 15,0-1-15,-21-21 0,21 43 0,-22-22 16,22 0-16,0 22 0,0-1 16,0 1-16,21-1 0,-22 1 0,22-1 15,0 1-15,0-1 0,0 22 0,0-22 16,0 22-16,22-21 0,-1-1 15,-21 22-15,0-22 0,0 1 0,0-1 16,0 1-16,0-1 0,0 1 0,0-22 16,-21 22-16,21-22 0,-43 0 0,22 1 15,0-1-15,0 0 0,-22-21 16,1 1-16,0-22 0,-1 0 16,22 0-16,-21 0 0,0 0 0,-1 0 15,1-22-15,0 22 0,-1-21 0,1 0 16,21 0-16,-22-21 0,22 20 0,0 1 15,0-21-15,-21 21 0,20-22 16,1 1-16,0 0 0,0-22 0</inkml:trace>
  <inkml:trace contextRef="#ctx0" brushRef="#br0" timeOffset="95600.28">14012 4572 0,'21'0'0,"1"0"0,-1 0 16,21 0-16,-21 0 0,22 0 0,-1 0 16,0 0-16,1 0 0,-1 0 15,0 0-15,1 0 0,-1 0 0,0 0 16,1-21-16,-1 21 0,0-21 0,1 0 15,-1 21-15</inkml:trace>
  <inkml:trace contextRef="#ctx0" brushRef="#br0" timeOffset="96080.01">18373 4106 0,'-22'0'0,"44"0"0,-65 0 0,43-21 31,21 21-16,1 0-15,20 0 0,0 0 0,1-21 16,20 21-16,1 0 0,-1 0 16,1 0-16,-1 0 0,22 0 0,-22 0 15,1 0-15,-1 0 0,-20 0 0,-1 0 16,-21 0-16,-21 21 0,0 0 16,-21-21-16,-21 0 15,20 0-15,-20 0 0,21 22 16</inkml:trace>
  <inkml:trace contextRef="#ctx0" brushRef="#br0" timeOffset="96284.89">18859 4128 0,'-21'0'16,"42"0"-16,-63 0 16,21 0-16,21 21 0,0 0 15,-21 0-15,21 0 0,-21 0 0,21 22 16,-22-1-16,22 0 0,0 1 16,-21-1-16,0 22 0,0-22 0,21 21 15,-21-20-15,0-1 0,21 22 16,0-22-16,-22-21 0,22 21 0,-21 1 15,21-22-15,0 0 0,0 0 16,0 0-16,0 1 0,21-22 16,1-22-1,-1 1-15,0 0 16</inkml:trace>
  <inkml:trace contextRef="#ctx0" brushRef="#br0" timeOffset="96611.7">18923 4720 0,'0'-21'0,"0"42"0,21-42 47,0 0-47,0 21 0,1 0 16,20-21-16,-21 21 0,21-21 16,1 21-16,-1-22 0,-21 1 0,22 21 15,-22-21-15,0 0 0,0 0 16,-21 0-16,0-1 0,-21 22 15,0-21-15,-22 21 16,22 0-16,-21 0 0,0 21 0,-1-21 16,22 22-16,-21-1 0,21 21 0,-22-21 15,1 64 1,21-43-16,0-21 0,-1 22 0,1-1 0,21-21 16,0 22-16,0-22 0,0 0 0,0 0 15,21 0-15,22-21 0,-22 0 16,21 0-16,1 0 0,-1 0 0,0 0 15,22-21-15,-1 21 0,-20-21 16</inkml:trace>
  <inkml:trace contextRef="#ctx0" brushRef="#br0" timeOffset="96932.52">19854 4551 0,'21'-21'0,"-42"42"0,42-63 0,-21 20 15,-21 22 1,0 0-16,0 0 15,0 0-15,-22 22 0,22-1 0,-21-21 16,21 21-16,0 0 0,-1 0 0,1 0 16,21 1-16,0-1 0,0 0 15,21 0-15,1 0 0,-1-21 16,0 21-16,21 1 0,-21-22 16,1 21-16,-1 0 0,21-21 15,-42 21-15,21 0 0,0 0 0,-21 1 16,22-22-16,-22 21 0,0 0 15,0 0-15,-22-21 0,1 0 16,0 0-16,-21 0 0,21 0 0,-1 0 16,-20 0-16,0 0 0,21 0 0,-1 0 15,-20 0-15,21-21 16,21 0-16,0 0 0,0-1 16,0 1-16,21 0 0</inkml:trace>
  <inkml:trace contextRef="#ctx0" brushRef="#br0" timeOffset="98156.37">20362 4085 0,'0'0'0,"0"-42"0,0 21 0,0 0 16,-21 21-1,0 21-15,0 21 0,0 0 16,21 1-16,0-1 0,-22 0 15,1 22-15,21-22 0,-21 22 16,21-22-16,0 22 0,0-22 0,-21 21 16,21-20-16,0-1 0,0 0 15,0 22-15,0-43 0,0 21 0,0 1 16,21-22-16,0 0 0,0 0 0,1 0 16,20-21-16,-21 0 0,21 0 15,1 0-15,-22 0 0,21-21 0,1 0 16,-22 0-16,21-21 0,-21 20 0,22-20 15,-22 0-15,0-1 0,0 1 16,21 21-16,-42 0 0,22-22 0,-1 22 16,0 0-16,-21 42 31,0 0-31,0 1 0,0-1 16,-21 0-16,0 0 0,21 0 0,-22 0 15,22 22-15,0-22 0,0 0 16,0 0-16,0 0 0,0 1 0,22-1 15,-1-21-15,0 21 0,0-21 0,0 0 16,22 0-16,-22 0 0,21 0 16,-21 0-16,0-21 0,22 0 0,-22-1 15,0 1-15,0 0 0,0 0 0,1-21 16,-1 20-16,0 1 0,-21-21 16,21 21-16,-21 0 15,0-1-15,0 44 31,-21-1-31,0 0 0,0 0 0,21 0 16,0 22-16,-22-22 0,1 0 0,21 21 16,0-21-16,-21 1 0,21-1 15,-21 0-15,21 0 0,-21-21 16,21-21 15,21 0-31,0 0 0,0-1 0,-21 1 16,43-21-16,-22 21 0,0 0 0,21-22 15,-21 22-15,22 0 16,-22 0-16,21 21 0,-21 0 0,1-21 16,-1 21-16,0 0 0,-21 21 15,0 0-15,0 0 0,0 21 16,0-20-16,0-1 0,0 0 16,0 0-16,0 0 0,0 0 0,21 1 15,0-1-15,0 0 0,1-21 16,-1 21-16,0-21 0,21 0 0,1 0 15,-1 0-15,0 0 0,1 0 0,20 0 16,-21 0-16,1 0 0,-1-21 16,0 0-16,1 0 0,-1-22 0,-21 1 15,22 21-15,-22-22 0,0 1 16,-21 0-16,0 21 0,0-22 16,0 22-16,0 0 0,-21 0 0,0 0 15,-22-1-15,22 22 0,-21 0 16,21 0-16,-22 0 0,1 22 15,0-1-15,-1 0 0,1 0 0,21 0 0,0 0 16,-1 1-16,22-1 0,0 21 0,0-21 16,0 0-16,0 1 0,22-1 15,-1 0-15,0 0 0,0 0 0,0 0 16,0 1-16,1-1 0,-1 0 16,0 0-16,0 0 0,0 22 0,0-22 15,1 21-15,-1 0 0,-21 1 16,0-1-16,0 0 0,0 1 0,0-1 15,0 22-15,0-22 0,0 21 16,0 1-16,0-1 0,0 1 0,-21-1 16,21-20-16,-22 20 0,22 1 0,-21-22 15,21 22-15,-21-22 0,0 0 16,0 1-16,0-22 0,-22 21 0,1-21 16,0 0-16,-1 1 0,-20-1 0,-1 0 15,1-21-15,-1 0 0,1 0 16,-1 0-16,1 0 0,20 0 0,-20-21 15,21 0-15,-1-1 0,22 1 0,0 0 16,0 0-16,0-21 0,21 20 0,0-20 16,0 0-16,0-22 15,21 22-15,0-22 0,21-20 0,-21 20 16</inkml:trace>
  <inkml:trace contextRef="#ctx0" brushRef="#br0" timeOffset="98356.26">21505 4128 0,'-21'-22'0,"42"44"0,-63-65 16,21 43-16,0 0 0,-1 0 16,22-21-16,0 42 31,-21 0-16,0 1-15</inkml:trace>
  <inkml:trace contextRef="#ctx0" brushRef="#br0" timeOffset="98556.14">20278 4487 0,'-22'0'16,"44"0"-16,-65 22 0,64-22 15,1 0-15,20 0 16,0 0-16,1 0 0,-1 0 0,0 0 16,22 0-16,-22 0 0,22 0 15,-22 0-15,0 0 0,1 0 0,-1 0 16,-21 0-16,21 0 0,-20 0 16,-22 21-16</inkml:trace>
  <inkml:trace contextRef="#ctx0" brushRef="#br0" timeOffset="99724.06">2434 8297 0,'-21'0'0,"42"0"0,-63 0 0,-1 0 0,22 22 16,0-22-16,0 0 0,0 0 15,42 0 1,21 0-1,1 0-15,-1 0 0,21 0 16,1 0-16,-1 0 0,22 0 0,-21 0 16,20 0-16,1 0 0,-22 0 15,22 0-15,0 0 0,-22-22 0,22 22 16,-22 0-16,64 0 16,-105 0-16,-1 0 0,-42 0 31,-1 0-31,-20 0 0,0 22 15,-1-22-15</inkml:trace>
  <inkml:trace contextRef="#ctx0" brushRef="#br0" timeOffset="100156.81">2942 8382 0,'-21'21'47,"21"0"-47,0 1 16,0-1-16,0 0 0,0 21 15,0 1-15,0-1 0,0 0 0,0 22 16,0-1-16,0 1 0,21-1 0,-21 1 16,21-1-16,-21-20 0,0 20 15,21 1-15,-21-22 0,22 21 16,-22-20-16,0-1 0,0 22 15,0-22-15,0 0 0,0 1 0,-22-1 16,1 0-16,0 1 0,0-22 0,0 21 16,-22-21-16,22 0 0,-21-21 15,0 22-15,-22-22 0,22 0 0,-1 0 16,-20 0-16,21 0 0,-1-22 16,1 1-16,0-21 0,-1 21 0,22-22 15,-21 1-15,21 0 0,-22-1 16,22 1-16,0-21 0,0 20 0,0 1 15,21 21-15,0-22 0,0 22 0,0 0 16,0 0-16,21 0 16,0 0-16,0-1 0,0 22 0,22 0 15,-22 0-15,21 0 0,0 0 16</inkml:trace>
  <inkml:trace contextRef="#ctx0" brushRef="#br0" timeOffset="100708.5">3916 9271 0,'21'-21'0,"-42"42"0,42-63 16,-21 21-16,21-1 0,-21 1 0,0 0 15,0 0-15,0 0 0,0-22 0,-21 22 16,0 0-16,21 0 0,-43 21 15,22-21-15,0 21 0,-21 0 0,21 0 16,-22 21-16,22 0 0,-21 0 16,-1 0-16,22 22 0,-21-1 0,21 0 15,0 1-15,-22-1 0,22 0 0,0 1 16,21 20-16,-21-20 0,21-1 16,0 0-16,0 1 0,0-22 0,0 21 15,0-21-15,21 0 0,0 1 0,21-1 16,-20-21-16,20 0 15,-21 0-15,21 0 0,1-21 0,-1-1 16,0 22-16,1-42 0,-22 21 0,21 0 16,-21-22-16,22 22 0,-22-21 15,0 0-15,0-1 0,0 22 0,1-21 16,-22-1-16,0 1 0,0 0 16,0 21-16,0-1 0,0 1 0,0 0 15,0 42 1,0 0-1,0 1-15,0-1 0,-22 0 0,22 0 0,0 21 16,0-20-16,0-1 0,0 0 0,0 21 16,0-21-16,0 1 15,0-1-15,0 0 0,22 0 0,-1 0 16,0 0-16,0 1 0,0-22 16,0 0-16,1 0 0,-1 0 15,21 0-15,-21 0 0,0 0 0,22-22 16,-22 1-16</inkml:trace>
  <inkml:trace contextRef="#ctx0" brushRef="#br0" timeOffset="100967.36">4508 9144 0,'0'0'0,"0"-21"0,0 0 16,0 0-16,0-1 0,-21 22 0,21 22 47,0-1-47,0 0 0,0 0 0,0 0 15,21 22-15,-21-22 0,22 21 0,-22-21 16,0 22-16,0-22 0,0 21 16,21-21-16,-21 0 0,0 22 0,21-22 15,-21 0-15,0 0 0,21 0 0,0 1 16,0-22-16,1 0 16,-1 0-16,0 0 15,0-22-15,0 22 0,-21-21 16,21 0-16,1 0 0,-1-21 15</inkml:trace>
  <inkml:trace contextRef="#ctx0" brushRef="#br0" timeOffset="101189.23">5016 9081 0,'0'-22'0,"0"44"0,0-65 16,-21 43 15,0 0-31,0 21 0,0 1 0,0-1 16,-1 0-16,-20 0 0,21 21 0,-21-20 15,20 20-15,-20-21 0,21 21 16,-21-20-16,20 20 0,1-21 16,0 0-16,0 22 0,0-22 0,21 0 15,0 0-15,0 21 16,0-20-16,21-22 0,0 0 16,0 0-16,22 0 0,-22 0 0,21-22 15</inkml:trace>
  <inkml:trace contextRef="#ctx0" brushRef="#br0" timeOffset="101684.73">5588 9059 0,'0'0'0,"21"-21"0,-21 0 0,0 0 0,0-21 15,0 20-15,-21 1 0,0 0 16,0 21-16,-1 0 0,1 0 15,-21 0-15,0 21 0,20 0 0,-20 1 16,0 20-16,21-21 0,-22 21 0,22 1 16,-21-1-16,21 0 0,-1 1 15,1-1-15,0 0 0,21 1 0,0-22 16,0 21-16,0-21 0,0 22 16,0-1-16,21-21 15,0-21-15,1 21 0,-1-21 0,21 0 16,-21 0-16,0 0 0,1 0 0,20-21 15,-21 21-15,0-21 0,22 0 16,-22-21-16,0 20 0,21-20 0,-21 21 16,1-21-16,-1-1 0,0 1 0,0 0 15,-21 20-15,0-20 0,21 21 16,-21 0-16,0 0 0,-21 21 16,21 21-16,-21-21 15,0 42-15,0-21 0,21 0 16,-22 22-16,22-22 0,0 21 0,0-21 15,0 1-15,0 20 0,0-21 16,0 0-16,22 0 0,-1 22 0,0-22 16,21-21-16,-21 21 0,22 0 15,-1-21-15,0 0 0,1 0 0,-1 0 16,22 0-16,-22 0 0,0 0 0,1 0 16,-22-21-16,21 0 0</inkml:trace>
  <inkml:trace contextRef="#ctx0" brushRef="#br0" timeOffset="102312.37">1841 10224 0,'0'21'0,"-42"-21"16,42 21 15,21-21-15,22 0-16,-1 0 15,0 0-15,1 0 0,20 0 0,1 0 16,20 0-16,1 0 0,21-21 15,0 21-15,-1 0 0,22 0 0,-21-21 16,21 21-16,21 0 0,-21 0 16,22 0-16,-1-22 0,0 22 0,21 0 15,-21 0-15,22 0 0,-1 0 16,0 0-16,-20 0 0,-1 0 0,0 0 16,0-21-16,0 21 0,-21 0 0,0 0 15,0-21-15,-21 21 0,0 0 16,0 0-16,-22-21 0,-20 21 0,21 0 15,-22 0-15,-21 0 0,22 0 0,-22 0 16,1-21-16,-22 21 0,21 0 0,-21 0 16,0 0-1,-21-21-15,-21-1 32,0 22-32,0 0 15</inkml:trace>
  <inkml:trace contextRef="#ctx0" brushRef="#br0" timeOffset="102484.27">6392 10118 0,'-21'21'0,"0"-21"15,0 0 63</inkml:trace>
  <inkml:trace contextRef="#ctx0" brushRef="#br0" timeOffset="104055.9">952 11451 0,'0'-21'0,"0"0"0,22 0 16,-22-22-16,0 22 0,0 0 16,0 0-16,0 0 0,0 0 0,0 42 31,0 0-31,0 21 16,0-21-16,0 43 0,0-22 0,0 22 15,0-22-15,0 22 16,0-1-16,0-21 0,0 22 0,0-22 15,-22 1-15,22 20 0,0-21 16,0-20-16,0 20 0,0-21 0,0 21 16,0-20-16,0-1 15,22-21 1,-1-21-16,0 21 16,-21-22-16,21 1 0</inkml:trace>
  <inkml:trace contextRef="#ctx0" brushRef="#br0" timeOffset="104399.71">1545 11684 0,'-21'42'31,"21"-20"-31,0-1 0,-21-21 16,21 21-16,0 0 15,21-21 17,0 0-32,0-21 0,0 0 15,-21 0 1,0-1-16,0 1 16,-21 21-1,0 0 1,0 21-16,21 1 0,0-1 15,0 0-15,0 0 16,0 0 0,21-21-1,0 0-15</inkml:trace>
  <inkml:trace contextRef="#ctx0" brushRef="#br0" timeOffset="106822.87">3704 11070 0,'21'0'32,"-21"21"-32,21-21 15,-21 22 16,22-22 1,-1 0-32,0 0 0,0 0 15,0 0-15,0 0 0,1 0 0,20-22 16,-21 1-16,21 21 0,1-21 16,-1 0-16,0 0 0,1 0 0,-22-1 15,21 1-15,1 0 0,-22 0 16,0 0-16,0 0 0,-21-1 0,0 1 15,0 0-15,-21 0 0,0 0 16,0 0-16,-22 21 0,1 0 0,0-22 16,20 22-16,-20 0 0,0 0 15,-1 22-15,22-1 0,-21 0 0,21 21 16,0-21-16,-1 22 0,1-1 0,21-21 16,0 22-16,0-1 0,0-21 15,0 21-15,0-20 0,21 20 0,1-21 16,-1 0-16,0 0 0,21-21 15,-21 22-15,22-22 0,-22 0 0,21 0 16,-21 0-16,1 0 0,20 0 16,-21 0-16,0-22 0,-21 1 15,-21 21 1,-21 0-16,21 0 0,-22 21 16,1 1-16,0-1 0,-22 0 0,22 21 15,-22 1-15,22-1 0,-22 0 16,22 1-16,21-1 0,-21-21 0,20 21 15,1 1-15,21-1 0,0-21 0,0 0 16,0 22-16,21-22 16,1-21-16,-1 21 0,21 0 0,0-21 0,1 0 15,-1 0-15,0 0 0,1 0 16,-1 0-16,0 0 0,22-21 16,-22 0-16,106-43 15,-84 43-15,-22 0 0</inkml:trace>
  <inkml:trace contextRef="#ctx0" brushRef="#br0" timeOffset="107023.76">4614 11240 0,'0'-22'0,"0"44"0,0-22 31,0 21-15,0 0-16,0 21 0,0-21 0,21 1 15,1-1-15,-1 21 0,0-21 16,-21 0-16,42 1 0,-42-1 15,21 0-15,1 0 0,-1 0 0,0 0 16,0-21-16,-21 22 0,21-22 0,0 0 16,1 0-1,-1 0-15</inkml:trace>
  <inkml:trace contextRef="#ctx0" brushRef="#br0" timeOffset="107249.34">5016 11282 0,'0'0'0,"0"-21"0,0 0 15,-21 21-15,0 0 16,0 0-16,0 21 0,0-21 16,-1 21-16,1 0 0,0 21 0,-21-20 15,21 20-15,-1-21 0,-20 21 0,0 1 16,21-22-16,-22 21 0,1 1 16,21-22-16,-22 21 0,22-21 0,0 0 15,0 1-15,21-1 0,0 0 0,21-21 16,0 0-1,0 0-15,22 0 0,-1 0 0,0-21 16,1 0-16,-1-1 0</inkml:trace>
  <inkml:trace contextRef="#ctx0" brushRef="#br0" timeOffset="107516.19">5292 11240 0,'0'0'0,"21"-22"0,-21 44 31,0-1-31,0 0 0,0 21 16,0-21-16,0 22 0,0 20 16,0-20-16,0 20 0,0-21 0,0 22 15,0-1-15,0 1 0,0 21 0,0-22 16,0 22-16,0-22 0,0 22 16,0-22-16,0 22 0,0-21 0,0-1 15,0 1-15,-21-1 0,21 1 16,0-22-16,0 0 0,0 1 0,0-1 15,0 0-15,0-21 0,0-42 32,0 0-32,21-21 0,0-1 15</inkml:trace>
  <inkml:trace contextRef="#ctx0" brushRef="#br0" timeOffset="107797.02">5355 11684 0,'0'0'0,"-21"-63"0,21 20 15,-21-20-15,21 20 16,0 1-16,0 21 0,0-21 0,0-1 16,0 22-16,21-21 0,0 21 0,21-1 15,-20 1-15,20 0 0,0 0 16,1 21-16,-1 0 0,0 0 0,1 0 16,-1 21-16,-21 0 0,21 0 0,-42 22 15,0-22-15,0 21 0,0 1 0,-21-1 16,0 0-16,-21 1 0,-1-1 15,-20 0-15,21-21 0,-22 22 0,22-22 16,-22 21-16,22-21 0,21 1 16,-22-22-16,22 0 0,21 21 0,0-42 31,21-1-31,1 1 0,-1 0 0,0 0 16</inkml:trace>
  <inkml:trace contextRef="#ctx0" brushRef="#br0" timeOffset="108028.89">6117 10816 0,'21'-21'16,"-42"42"-16,63-63 0,-42 21 0,0 42 15,0 0-15,0 0 16,0 0-16,0 22 0,-21-1 0,0 0 16,0 1-16,0-1 0,21 22 15,0-1-15,-21-21 0,21 22 0,-22-22 16,22 22-16,0-22 0,0 0 15,0 1-15,0-22 0,0 0 0,0 0 16,0 0-16,0 1 0,22-1 0,-1-21 16,0 0-16,0 0 0,0 0 15,0 0-15,22-21 0,-22-1 0</inkml:trace>
  <inkml:trace contextRef="#ctx0" brushRef="#br0" timeOffset="109028.32">6731 11303 0,'0'-21'0,"0"42"15,0-63-15,0 21 0,0-1 0,0 1 16,0 0-16,0 0 0,-21 0 16,0 0-16,-1-1 0,1 1 0,-21 0 15,21 21-15,0 0 0,-22 0 16,22 0-16,-21 0 0,21 21 0,-22 0 16,22 1-16,0 20 0,-21 0 0,20 1 15,1-1-15,21 21 0,0-20 16,-21-1-16,21 0 0,0 1 0,0-1 15,0-21-15,0 0 0,0 1 0,21-1 16,0 0-16,22-21 0,-22 0 16,21 0-16,-21 0 0,22-21 0,-1 0 15,0-1-15,1 1 0,-1 0 0,-21 0 16,22-21-16,-22 20 0,0-20 16,0 0-16,0-1 0,0 1 15,1 0-15,-22 21 0,0-22 0,0 22 16,0 0-16,0 42 15,0 0 1,0 0-16,0 1 0,0 20 0,0-21 16,0 21-16,0 1 0,0-1 0,0-21 15,0 22-15,21-22 0,0 21 0,0-21 16,0 0-16,22 1 16,-22-1-16,0-21 0,21 0 0,-21 0 0,43 0 15,-22 0-15,1-21 0,-22 21 16,21-22-16,-21 1 15,22 0-15,-22-21 0,0 21 0,0-22 16,0 1-16,0 0 0,1-1 0,-22 1 16,0 0-16,21-1 0,-21 22 0,0 0 15,0 0-15,0 42 16,0 0 0,0 0-16,0 0 0,0 22 0,0-22 15,0 0-15,0 21 0,0-20 16,0-1-16,0 0 0,21 0 15,0 0-15,0 0 0,22-21 16,-22 22-16,0-22 0,0 0 0,21 0 16,-20 0-16,20-22 0,-21 22 15,0-21-15,22 0 0,-22 0 0,0 0 16,0 0-16,0-22 0,0 22 0,-21-21 16,22 21-16,-22-1 0,0 1 15,0 0-15,0 0 0,0 0 0,0 42 16,0 0-1,-22 0-15,22 0 0,-21 1 16,21 20-16,0-21 0,0 0 0,0 22 16,0-22-16,-21 21 0,21-21 15,-21 0-15,21 43 0,-21-64 16,21 21-16,0 0 0,0-42 31,0 0-15,0-21-16,0 20 0,0-20 0,0 21 15,21-21-15,0-1 0,0-20 16,0 20-16,1 1 0,-1 0 0,21 21 16,-21-22-16,22 22 0,-22 21 15,21-21-15,0 21 0,-20 0 0,20 0 16,-21 0-16,21 21 0,-20 0 0,-1 0 16,21 1-16,-21 20 0,-21-21 0,21 21 15,-21 1-15,0-1 0,0-21 16,0 22-16,0-22 0,0 21 15,0-21-15,-21 0 0,21 22 0,-21-22 16,0-21-16,0 21 0,0-21 16,-1 0-16,1 0 0,0 0 15,0 0-15,0 0 0,-22-21 0</inkml:trace>
  <inkml:trace contextRef="#ctx0" brushRef="#br0" timeOffset="109188.23">7662 10964 0,'0'-21'16,"0"42"-16,-21-42 0,21 0 0,-21 21 0,0 0 16,42 0 31,0 0-47,0 0 0,0 0 15</inkml:trace>
  <inkml:trace contextRef="#ctx0" brushRef="#br0" timeOffset="109761.9">10012 11197 0,'0'0'0,"-21"21"15,21 1-15,-22-1 16,22 0-16,0 0 15,22-21 1,-1 0-16,-21-21 0,21 0 16,0 0-16,0-1 0,0-20 0,22 21 15,-22-21-15,0-1 0,21 1 0,-20 0 16,20-22-16,21-63 0,-20 64 16,-22-1-16,0-21 0,0 22 15,0-1-15,1 1 0,-22-1 0,21 1 16,-21 21-16,0-1 0,0 1 15,0 21-15,-21 0 0,-1 21 0,1 0 16,0 0-16,0 21 0,0 0 16,-22 21-16,22 1 0,0-1 0,0 21 15,0 22-15,0-21 0,-1 20 16,22 1-16,0-22 0,0 22 0,-21-21 16,21 20-16,0-20 0,0-1 0,0 1 15,0-1-15,0-20 0,21-1 0,-21 0 16,22 1-16,-1-22 0,0 0 15,0 0-15,0-21 0,22 0 0,-22 0 16,21 0-16,-21 0 0,22-21 0,-1 0 16,-21 0-16,21-1 0</inkml:trace>
  <inkml:trace contextRef="#ctx0" brushRef="#br0" timeOffset="110448.51">10985 10837 0,'0'0'16,"-21"0"-16,0 0 0,0 0 15,0 0-15,0 22 0,-22-1 16,22 0-16,0 0 0,0 0 0,0 0 16,-1 22-16,1-1 0,21-21 0,0 22 15,0-1-15,0-21 0,0 21 16,0-20-16,0 20 0,0-21 16,21 0-16,1-21 0,-1 21 0,0-21 15,21 0-15,1 0 0,-1 0 0,0 0 0,1-21 16,-1 0-16,-21 0 15,21 0-15,1 0 0,-22-22 0,0 22 16,0-21-16,-21 21 0,0-1 0,0-20 16,0 21-16,0 0 0,-21-22 15,-21 22-15,21 0 0,-22 21 0,1-21 16,21 21-16,-22-21 0,1 21 0,21 0 16,0 0-16,0 0 0,21-21 15,21 21 1,21 0-16,0-22 0,1 22 15,-1-21-15,22 21 0,-22-21 0,21 21 0,-20 0 16,20 0-16,-20-21 0,-1 21 16,0 0-16,1 0 0,-1 0 15,0 21-15,-21 0 0,1 0 0,-22 1 16,0-1-16,0 0 0,0 21 0,0-21 16,-22 1-16,22 20 0,-21-21 15,0 21-15,0-20 0,21-1 0,0 21 16,-21-21-16,21 0 0,0 1 0,0-1 15,0 0-15,0 0 0,21-21 16,0 0-16,0 0 0,0 0 16,22 0-16,-22 0 0,21-21 15,1 0-15,84-22 16,-106 22-16,42-42 0,-42 42 16,1-22-16,-22-41 15,-22 20-15,1 43 16,-21 0-16,21 0 0,-22 21 0,1-22 15,0 22-15,-1 0 0,1 0 16,21 0-16,-21 0 0,20 0 0,1 22 16,0-22-16,21 21 0,0 0 15,0 0-15,42-21 16,-20 21-16,-1-21 0,21 0 16,0 0-16,1 0 0,-1 0 0,0 0 15,22 0-15,-22-21 0</inkml:trace>
  <inkml:trace contextRef="#ctx0" brushRef="#br0" timeOffset="110750.34">12467 10753 0,'0'0'0,"0"-21"0,0-1 15,-21 44 1,21-1 0,0 21-16,0-21 15,0 22-15,0-1 0,0 0 0,0 1 16,0 20-16,0 1 0,0-1 0,0 1 15,0-1-15,0 22 0,0-22 16,-21 22-16,21 0 0,0-22 0,-21 22 16,-1-1-16,1 1 0,0-21 15,0 20-15,0-20 0,0-1 0,-1 22 16,1-43-16,21 22 0,-21-22 0,21 22 16,-21-43-16,21 21 0,0-21 0,0 0 15,0 1-15,0-44 16,21 1-1,0-21-15,0 21 0,1-22 0,-22 1 16,21-21-16,0-1 0,0-21 0</inkml:trace>
  <inkml:trace contextRef="#ctx0" brushRef="#br0" timeOffset="110997.19">12488 11197 0,'0'0'0,"0"-63"0,0-1 15,0 22-15,0 0 0,0-1 0,-21 1 16,21 0-16,0 20 0,0 1 0,0 0 15,0 0-15,21 0 0,0 0 16,1 21-16,-1 0 0,0 0 0,21 0 16,-21 0-16,1 0 0,20 0 15,-21 0-15,0 21 0,0 0 0,-21 0 0,0 0 16,0 0-16,0 22 0,0-22 16,-21 0-16,0 21 0,-21-20 0,21-1 15,-22 0-15,1 21 0,21-21 16,-22 1-16,22-22 0,-21 21 0,42 0 15</inkml:trace>
  <inkml:trace contextRef="#ctx0" brushRef="#br0" timeOffset="111309.01">13293 10816 0,'42'-21'0,"-84"42"0,147-63 0,-62 21 16,-22 0-16,0-1 0,0 22 0,-21-21 15,0 0-15,-21 21 16,0 0-16,0 0 0,-22 0 16,1 0-16,0 21 0,-1 0 0,1 1 15,0-1-15,-1 0 0,22-21 0,0 21 16,21 0-16,0 0 0,0 1 16,21-22-16,0 21 0,1-21 15,20 0-15,-21 21 0,21 0 0,1-21 16,-22 21-16,21-21 0,-21 21 0,22 1 15,-22-22-15,0 21 0,0 0 16,0 0-16,-21 0 0,0 0 0,0 1 16,0-1-16,0 0 0,-21 0 0,0-21 15,-21 21-15,21 0 0,-22-21 16,1 0-16,0 0 0,-1 0 0,-20 0 16,-1 0-16</inkml:trace>
  <inkml:trace contextRef="#ctx0" brushRef="#br0" timeOffset="112368.09">995 13081 0,'0'-21'15,"0"0"1,0 0-16,0-1 0,0 1 16,21 0-16,0 0 0,0 21 15,0-21-15,22 21 0,-22 0 0,21 0 16,1 0-16,-1 21 0,-21 0 15,21 21-15,-20 1 0,20-1 16,-42 0-16,0 22 0,0-1 16,0-20-16,-21 20 0,0 1 0,-22-1 15,22-20-15,-21 20 0,-22-21 16,22 1-16,0-1 0,-1 0 0,1-20 16,0-1-16,20 0 0,-20-21 15,21 0-15,-21 0 0,20 0 0,22-21 16,-21 0-16,21-1 0,0-20 15,0 0-15,0 21 0,0-22 0,0 1 16,0 0-16,21-1 0,1 22 16,-1 0-16,0 0 0,21 0 15,-21 21-15,22 0 0,-1 0 16,0 21-16,1 0 0,-1 0 0,0 0 16,-20 0-16,20 22 0,-21-22 15,21 21-15,-20 1 0,-1-22 0,0 21 16,-21-21-16,21 0 0,0 1 15,-21-1-15,21 0 0,1-21 0,-1 0 16,0 0-16,0 0 0</inkml:trace>
  <inkml:trace contextRef="#ctx0" brushRef="#br0" timeOffset="112524">2095 13420 0,'22'0'0,"-44"0"0,44-21 16,-22-1 15,0 1 0,21 0-31</inkml:trace>
  <inkml:trace contextRef="#ctx0" brushRef="#br0" timeOffset="113172.62">4297 13335 0,'0'0'0,"-21"-21"0,21 0 0,0 0 0,-22-1 0,22-20 16,-21 21-16,0 0 0,0-22 16,0 22-16,21 0 0,-43-21 15,22 21-15,0-1 0,0 1 0,-21 21 16,-1 0-16,22 0 0,-21 0 15,-1 0-15,1 21 0,0 1 0,-1 20 16,1-21-16,0 21 0,21 1 0,-1-1 16,1 22-16,21-22 0,0 0 15,0 1-15,0-1 0,21 0 0,1 1 16,-1-22-16,21 21 0,0-21 16,1 0-16,-1-21 0,0 0 0,1 0 15,-1 0-15,22 0 0,-22-21 0,0 0 16,1 0-16,-1 0 15,21 0-15,-20-22 0,-1 1 0,0 0 16,1-1-16,-22 1 0,21-22 0,-21 22 16,1-21-16,-22-1 0,0 1 15,21-1-15,-21 1 0,0-1 0,0 1 16,0 20-16,0 22 0,0-21 0,0 21 16,-21 21-1,21 21-15,0 21 0,-22 0 0,22 1 16,-21-1-16,0 22 0,21-1 15,0 1-15,0-1 0,-21 1 0,21-22 16,0 21-16,0-20 0,21-1 0,0 0 16,0 1-16,1-1 0,20-21 15,-21 0-15,21 1 0,-20-1 16,20-21-16,0 0 0,-21 0 0,22 0 16</inkml:trace>
  <inkml:trace contextRef="#ctx0" brushRef="#br0" timeOffset="113353.52">5059 13166 0,'0'0'0,"0"21"16,0 0-1,-21 0-15,21 0 0,0 1 0,0 20 16,-22-21-16,22 0 0,-21 0 0,21 1 16,0-1-16,0 0 15,0 0-15,0 0 0,21-21 16,1 0-1,-1-21-15</inkml:trace>
  <inkml:trace contextRef="#ctx0" brushRef="#br0" timeOffset="113529.42">5186 12764 0,'0'-22'0,"0"44"0,0-65 0,0 22 0,-21 21 16,21-21-16,-22 21 15,22 21 1,0 0-16,0 0 16,0 1-16,22-1 15,-1-21-15,0 21 0,0 0 0</inkml:trace>
  <inkml:trace contextRef="#ctx0" brushRef="#br0" timeOffset="115958.29">5673 13208 0,'0'0'0,"0"21"16,21-21-16,0 0 0,0 0 15,0-21 1,0 0-16,1 0 0,20 0 0,-21-1 16,0 1-16,22-21 0,-22 0 0,0-1 15,21 1-15,-21 0 0,1-1 16,-22 1-16,0 0 0,21-1 0,-21 1 15,0 21-15,0-22 0,0 22 0,-21 21 16,-1 0 0,1 0-16,0 0 0,0 43 0,0-1 15,0 0-15,21 1 0,-22 20 16,1 1-16,21 20 0,0-20 0,-21 20 16,21-20-16,-21 105 15,21-105-15,-21 169 16,21-149-16,0-20 0,0 63 15,0-64-15,0-20 0,0 20 16,21-21-16,0-20 0,0 20 0,0-21 16,22 0-16,-22-21 0,0 0 15,21 0-15,-20 0 0,20-21 0,-21 21 0,21-21 16,-20 0-16,-1-22 16,0 22-16,0 0 0,-21-21 0,0-1 15,0 1-15,0 0 0,0-1 0,-21 1 16,0-21-16,-22-1 0,22 22 15,-21-22-15,0 22 0,-1 0 0,1-1 16,0 1-16,-1 21 0,22 0 0,0-1 16,0 1-16,21 0 0,0 0 0,21 0 15,0 0-15,0-1 16,22 1-16,-1 0 0,21 0 0,-20 0 16,20-22-16,1 22 0,-1-21 0,22 0 15,-22-1-15,22-20 0,0 20 16,-22-20-16,1 21 0,-1-1 0,-20 1 15,-1 0-15,-21-1 0,0 22 16,-21 0-16,0 0 0,0 0 0,0-1 16,-21 22-16,0 0 0,0 0 15,0 0-15,-22 22 0,22-1 0,0 0 16,0 21-16,0 1 0,-1-1 0,22 21 16,0 1-16,0-1 0,0 1 15,0-1-15,0 1 0,22 21 0,-1-22 16,-21 1-16,0 20 0,21-20 0,-21 20 15,21-20-15,-21 21 0,0-22 16,0 1-16,0-1 0,0 1 0,0-22 16,0 21-16,0-20 0,0-1 0,0 0 15,0-20-15,0 20 0,0-21 16,21-21-16,0 0 0,1 0 16,-1 0-16,0 0 0,21 0 0,1-21 15,-1 0-15,-21 0 0,21-1 0,1-20 16,-1 21-16,-21-21 0,0-1 15,1 1-15,-1 0 0,-21-1 0,0 1 16,0-22-16,0 1 0,0 21 0,-21-22 16,-1 1-16,1 20 0,-21 1 0,0 0 15,-1-1-15,1 1 0,0 21 0,-22 0 16,22 21-16,-1 0 0,1 0 16,0 0-16,21 0 0,-1 0 15,1 0-15,42 0 16,1 0-16,-1 0 0,21 0 15,0 0-15,1 0 0,-1-22 16,22 1-16,-22 0 0,21 21 16,-20-42-16,20 21 0,-20-1 0,20-20 0,-21 21 15,1-21-15,-1-1 0,-21 1 16,22 21-16,-22-22 0,0 22 0,-21 0 16,0-21-16,0 21 0,0-1 15,-21 22-15,0 0 0,-1 0 16,1 0-16,0 22 0,21-1 0,0 0 15,-21 0-15,21 0 0,0 22 16,0-22-16,0 21 0,0 0 16,0-20-16,21 20 0,0-21 0,-21 0 15,21 0-15,1 1 0,-1-1 0,0 0 16,0-21-16,0 0 0,0 0 0,22 0 16,-22 0-16,0 0 0,21-21 15,-20 21-15,20-21 0,0-1 0,-21-20 16,22 21-16,-22-21 0,21 20 0,-21-20 15,1 21-15,-1-21 0,0 20 16,0 1-16,0 0 0,0 21 16,-21-21-16,0 42 15,0 0-15,0 0 0,0 1 16,0-1-16,0 0 16,0 0-16,0 21 0,0-20 0,0-1 15,0 0-15,0 0 0,0 0 16,22-21-16,-1 21 0,0-21 0,0 22 15,0-22-15,0 0 0,1 0 0,20 0 16,-21-22-16,21 1 0,-20 21 0,20-21 16,-21 0-16,21 0 0,-20 0 15,20-22-15,-21 22 0,0 0 0,0-21 16,-21 20-16,0 1 0,0 0 16,0-21-16,0 21 0,0-1 0,0 1 15,-21 21-15,0 0 16,0 0-16,0 0 0,0 21 15,21 1-15,0-1 0,-22 0 0,22 0 16,0 21-16,0-20 0,0 20 0,0-21 16,0 21-16,0-20 0,22-1 15,-1 0-15,0 0 0,0 0 0,0 0 16,22-21-16,-22 0 0,21 22 0,0-22 16,22 0-16,-22 0 0,1 0 15,20-22-15,-21 22 0,1-21 0,-1 0 16,0 0-16,1 0 0,-22 0 15,21-1-15,-21-20 0,1 21 0,-22 0 16,0 0-16,21-1 0,-21 1 16,-21 21-1,-1 21 1,1 1-16,0-1 0,21 0 16,-21 0-16,21 21 0,-21-20 0,0-1 15,21 0-15,0 0 0,0 0 16,21-21 15,0-21-31,0 0 16,0 0-16,0 0 0,1-1 15,-1 1-15,0-21 0,0 21 0,0 0 16,0-1-16,1-20 0,-1 42 16,0-21-16,0 0 0,0 21 15,-21 21-15,0 0 16,0 0-16,0 0 0,0 1 15,0-1-15,0 0 0,0 21 0,0-21 16,0 1-16,21-1 0,-21 0 0,22-21 16,-22 21-16,21-21 0,0 0 15,0 0-15,0 0 0,0 0 0,1 0 16,-1 0-16,0 0 0,0-21 0,0 0 16,0 21-16,1-43 0,-1 22 15,0 0-15,21-21 0,-21-1 16,1 22-16,20-21 0,-21 0 0,21 20 15,-20-20-15,20 21 0,-21 0 0,0 21 16,0-21-16,1 21 0,-22 21 31,0 0-31,0 0 0,0 0 16,0 0-16,0 1 16,21-22-16,0 0 15,0 0-15,0 0 16,0 0-16,1 0 0,-1-22 15,-21 1-15,21 21 16,-21-21-16,0 0 0,0 0 16,0 0-16,0-1 15,0 1-15,-21 21 0,0 0 16,-1 0-16,1 0 0,-21 0 0,21 21 16,0 1-16,-1-1 0,1 0 15,0 21-15,0-21 0,0 22 0,0-1 16,-1 0-16,22-20 0,0 20 0,0 0 15,0 1-15,0-22 0,0 0 0,22 21 16,-1-21-16,21-21 0,-21 22 16,22-1-16,-1-21 0,0 0 15,22 0-15,-22 0 0,0 0 0,1-21 16,20-1-16,-20 1 0,-1 0 0,0 0 16,1-21-16,-1 20 0,0-20 15,-21 0-15,22-1 0,-22 1 0,-21 21 16,0-21-16,0 20 0,0 1 0,-21 21 15,0 0-15,-1 21 16,-20 1-16,21-1 0,0 0 16,-22 21-16,22-21 0,0 22 0,21-22 15,0 21-15,0-21 0,0 1 16,0 20-16,0-21 0,21 0 0,0-21 16,1 21-16,20-21 0,-21 0 15,21 0-15,-20 0 0,20 0 0,0 0 16,1-21-16</inkml:trace>
  <inkml:trace contextRef="#ctx0" brushRef="#br0" timeOffset="116589.94">12361 12404 0,'0'0'0,"0"-21"0,0-1 0,0-20 16,21 0-16,-21 21 0,22-22 0,-1-41 15,-21 62-15,0 1 0,0 0 16,0 42 0,0 22-16,-21-22 15,21 21-15,0 22 0,0-22 16,-22 21-16,22-20 0,-21 20 0,0 1 16,21-22-16,0 22 0,-21-22 15,21 21-15,-21-20 0,21-1 0,-21 0 16,21-20-16,0-1 0,0 0 0,0 0 15,0 0-15,0-42 16,0 0 0,0 0-16,0-22 0,0 22 0,0-21 15,21 21-15,21-22 16,-21 22-16,0-21 0,22 21 0,-1 0 0,0-1 16,-20 22-16,20-21 0,0 21 0,22 0 15,-22 0-15,0 0 0,1 0 16,-1 21-16,-21 1 0,0-1 15,1 0-15,-22 0 0,0 0 0,-43 22 16,22-22-16,-21 0 0,-1 21 0,-20-21 16,-1 1-16,1 20 0,-1-21 15,1 0-15,-1 0 0,1 1 0,-1-22 16,22 21-16,0-21 0,21 0 0,-1 0 16,1 0-16,42-21 15,1-1-15,20 1 16,-21 0-16,21 0 0</inkml:trace>
  <inkml:trace contextRef="#ctx0" brushRef="#br0" timeOffset="116847.79">13335 12150 0,'0'-43'15,"0"86"-15,0-64 0,0 63 16,-21-21-16,0 21 0,-1 1 15,1-1-15,0 0 0,0 22 0,-21-22 16,20 22-16,1-22 0,-21 22 16,21-1-16,0 1 0,-22-1 0,1-21 15,21 22-15,0-1 0,-22-20 0,22-1 16,0 22-16,0-43 0,21 21 16,-21 0-16,21-20 0,0-1 0,0 0 15,21-21 1,21 0-16,-21 0 0,0-21 0,22 0 15,-22-1-15</inkml:trace>
  <inkml:trace contextRef="#ctx0" brushRef="#br0" timeOffset="117327.74">13568 12679 0,'21'0'0,"-42"0"0,42 21 31,-21 0-31,-21 0 0,0 1 15,-1-1-15,22 21 0,-21-21 16,0 0-16,0 1 0,21-1 0,0 0 16,0 0-16,21-21 31,21-21-31,-20 21 0,-1-21 16,21-22-16,-21 22 0,22 0 0,-1-21 15,-21 21-15,21-1 0,-20-20 16,-1 21-16,0 0 0,0 0 0,0-1 15,-21 44 1,0-1-16,0 0 16,0 0-16,-21 21 0,21-20 15,0-1-15,0 21 0,0-21 0,0 0 16,0 1-16,0-1 0,21 0 0,0-21 16,1 0-16,20 0 0,-21 0 15,21 0-15,-20 0 0,20-21 0,0 21 16,-21-21-16,22-1 0,-22 1 0,0 0 15,0-21-15,0 21 0,-21-1 0,0-20 16,0 21-16,0-21 0,0 20 16,0-20-16,-21 21 0,0 0 0,0 0 15,0-1-15,21 1 0,-21 21 0,-1 0 16,1 0 0,0 0-16,0 0 15,21 21 1</inkml:trace>
  <inkml:trace contextRef="#ctx0" brushRef="#br0" timeOffset="118397.13">16235 12510 0,'21'0'0,"-42"0"0,63 0 16,-21 0-16,0 0 0,1 0 0,-1 0 15,0 0-15,0-22 0,0 22 0,0-21 16,1 0-16,-1 0 0,-21 0 16,0 0-16,0-1 0,0 1 15,0-21-15,-21 0 0,-1 20 0,1-20 16,0 21-16,-21 0 0,21 0 0,-22-1 16,1 22-16,0 0 0,-1 0 15,1 0-15,0 22 0,-1-1 0,1 0 16,0 21-16,-1 1 0,1-1 0,21 0 15,0 1-15,-22-1 0,22-21 16,21 21-16,0 1 0,-21-1 0,21-21 16,0 22-16,0-22 0,0 0 15,21 0-15,0 0 0,0 0 0,1 1 16,-1-22-16,21 0 0,0 0 16,1 0-16,-1 0 0,0 0 0,1-22 15,-1 1-15,0 0 0,-20 0 0,20-21 16,0 20-16,1-62 15,-1 20-15,-21 22 0,0-22 0,0-20 16,1 20-16,-1-20 0,0 20 0,-21-21 16,21 22-16,-21-1 0,21 22 15,-21 0-15,0-1 0,0 22 0,0 0 16,0 42-16,-21 0 16,0 1-16,0 20 0,21 0 15,-21 1-15,-1 20 0,1 1 16,0-1-16,0-21 0,21 22 0,0-1 15,0-20-15,0 20 0,0-20 0,0-1 16,0 0-16,0 1 0,0-1 16,21 0-16,0-21 0,0 1 0,22-1 15,-22 0-15,21 0 0,-21 0 0,22-21 16,-22 0-16,21 0 0,-21 0 0,22-21 16,-1 0-16,-21 0 0,22 0 15,-22-1-15,0 1 0,21-21 0,-21 21 16,1-22-16,-22 1 0,21 0 0,-21-1 15,0 1-15,0 21 16,0 0-16,0-22 0,0 22 16,-21 21-16,21 21 0,-22-21 15,1 43-15,21-22 0,0 0 16,-21 21-16,21-20 0,-21 20 0,21-21 16,0 0-16,0 22 0,0-22 0,0 0 15,0 0-15,21 0 0,0 0 0,0-21 16,1 0-16,-1 22 0,0-22 15,21 0-15,-21 0 0,22 0 0,-22-22 16,21 22-16,1-21 0,-22 0 0,0 0 16,21 0-16,-21-22 0,1 22 15,-22-21-15,0 0 0,0-1 16,0 1-16,0 0 0,0-1 0,-22 22 16,1-21-16,-21 21 0,21-1 0,-22 22 15,22 0-15,-21 0 0,0 0 16,-1 0-16,22 22 0,-21-1 0,21 0 15,-1 21-15,1-21 0,21 1 0,0-1 16,0 0-16,0 0 0,21 0 16,1 0-16,-1-21 0,21 0 0,0 0 15,1 0-15</inkml:trace>
  <inkml:trace contextRef="#ctx0" brushRef="#br0" timeOffset="118911.83">17907 12086 0,'0'-21'0,"0"42"0,21-63 0,-21 21 0,0 42 32,-21 0-17,21 21-15,-21-20 0,21 20 0,0 0 16,-21 1-16,-1-1 0,22 0 16,0-21-16,0 22 0,-21-1 0,21-21 15,0 0-15,0 1 0,0-1 0,0 0 16,0 0-16,21-21 15,1 0 1,-1-21-16,0 0 16,0 0-16,-21-1 0,21 1 0,0 0 15,1 0-15,-1-21 0,0 20 0,0 1 16,0 0-16,-21 0 0,0 0 16,21 21-16,-21 21 15,0 0-15,0 0 0,0 22 16,0-22-16,0 0 0,0 21 15,0-21-15,0 1 0,22-1 0,-1 0 16,0 0-16,0-21 0,0 0 0,22 0 16,-22 0-16,21 0 0,0 0 15,1 0-15,-1-21 0,0 21 0,-20-21 16,20 0-16,-21-1 0,0-20 16,0 21-16,1-21 0,-22-1 0,0 1 15,0 0-15,0-22 0,0 22 16,-22-1-16,1 1 0,0 0 0,0 21 15,0-1-15,0 22 0,-1 0 0,1 0 16,0 0-16,0 0 0,0 0 16,21 22-16,0-1 0,0 0 15,0 0-15,21-21 0,0 21 0,21 0 16,-20-21-16</inkml:trace>
  <inkml:trace contextRef="#ctx0" brushRef="#br0" timeOffset="119527.48">19262 11811 0,'0'0'0,"0"-42"0,0 21 16,-43-22-16,22 43 15,0 0-15,0 0 0,0 0 16,-1 21-16,1 1 0,0-1 0,0 21 16,0 0-16,21 1 0,0-1 0,-21 22 15,21-1-15,-22-21 0,22 22 16,0-1-16,0-20 0,0 20 0,0-20 15,0-1-15,0 0 0,0 1 0,0-22 16,0 21-16,0-21 0,0 0 16,0-42 15,0 0-31,0-21 0,22 21 16,-1-22-16,-21 22 0,21-21 15,0-1-15,0 1 0,0 0 0,22-1 16,-22 22-16,0-21 0,21 21 0,-20 0 15,20 21-15,-21 0 0,0 0 16,22 0-16,-22 21 0,0 0 0,-21 0 16,21 0-16,-21 0 0,21 22 0,-21-22 15,0 21-15,0-21 0,0 22 16,0-22-16,0 21 0,0-21 16,0 1-16,0-1 0,0 0 0,21-21 15,1 21-15,-1-21 0,0 0 0,0 0 16,0 0-16,0 0 0,1 0 15,-1 0-15,21-21 0,-21 0 0,0 21 16,1-21-16,-1-22 0,-21 22 0,21 0 16,0 0-16,-21-22 0,0 22 0,0 0 15,0 42 1,-21 0 0,21 22-16,-21-22 0,21 0 15,-21 0-15,21 22 0,0-22 16,-22 0-16,22 0 0,0 0 15,0 0-15,0 1 0,22-22 32,-1-22-32,0 22 0,-21-21 15,21 0-15,0 0 0</inkml:trace>
  <inkml:trace contextRef="#ctx0" brushRef="#br0" timeOffset="119811.32">19939 11980 0,'0'0'0,"0"-21"0,0 0 15,-21 21 1,0 0-16,-1 0 0,22 21 0,0 0 16,0 1-16,0-1 15,0 0-15,0 0 0,22-21 16,-1 21-16,0-21 0,0 0 16,0 0-16,0 0 0,1 0 0,-22-21 15,0 0-15,21 0 0,-21 0 16,0-1-16,0 1 0,0 0 0,0-21 15,0 21-15,-21-1 0,-1 1 0,22 0 16,-21 21-16,0-21 0,0 21 16,0 0-16,0 0 15,-1 0-15,22 21 0,0 0 16,0 0-16,0 1 0,43-1 16,-22 0-16,0-21 15</inkml:trace>
  <inkml:trace contextRef="#ctx0" brushRef="#br0" timeOffset="120075.82">20574 11726 0,'0'0'15,"0"-21"-15,0 0 0,0 0 16,-21 21-16,0 0 16,-1 0-16,22 21 0,-21 21 15,21-20-15,-21 20 0,21 0 16,-21 1-16,0 20 0,21 1 0,-21-1 15,-1 1-15,1-1 0,21 1 0,-21-1 16,0-21-16,0 22 0,21-22 0,0 1 16,0-1-16,0 0 0,0-21 15,0 22-15,0-22 0,0 0 0,21 0 16,0-21-16,0 0 0,0 0 0,22 0 16,-22 0-16,21-21 0,-21 21 15,22-21-15,-22-21 0,21 20 0</inkml:trace>
  <inkml:trace contextRef="#ctx0" brushRef="#br0" timeOffset="120352.66">20743 12361 0,'0'0'16,"21"-21"-16,1 21 15,-1 0-15,-21-21 0,21 21 0,0 0 16,0 0-16,0 0 0,1-21 16,20 21-16,-21-21 0,21 21 0,-20-21 15,20-1-15,-21 22 0,0-21 0,0 0 16,1 0-16,-22 0 0,0 0 0,0-1 15,0 1-15,-22 0 16,-62 21 0,41 0-16,1 21 0,0 0 0,-1 22 0,1-22 15,21 21-15,-21 1 0,20-22 16,1 21-16,0 0 0,21 1 16,0-22-16,0 21 0,0-21 0,0 22 15,21-22-15,0 0 0,1-21 0,-1 21 16,0-21-16,21 0 0,1 0 0,-22 0 15,42 0-15</inkml:trace>
  <inkml:trace contextRef="#ctx0" brushRef="#br0" timeOffset="121136.84">23072 12065 0,'-22'-63'15,"1"41"1,21 1 0,0 0-1,0 0-15,0 0 16,-21 21-16,0 0 0,0 0 15,-22 0-15,22 0 0,0 0 16,-21 0-16,-1 0 0,22 42 0,-21-21 16,0 0-16,20 22 0,1-22 0,0 21 15,0-21-15,21 22 16,0-22-16,0 0 0,0 0 0,21 0 16,0 1-16,22-1 0,-22 0 0,21-21 15,0 0-15,1 21 0,-1-21 16,0 0-16,1 0 0,-1 0 0,-21 0 15,22 0-15,-43-21 0,-22 21 16,1 0 0,-21 0-16,0 21 0,-128 21 15,-41 22 1,168-43-16,1 0 16,21 0-16,0 1 0,21-1 15,0 0 1,21-21-16,0 0 0,21 0 0,-21 0 15,22 0-15,-1 0 0,0 0 16,22-21-16,-22 21 0,1 0 0,-1 0 16,0 0-16,1 0 0,-22 0 0,0 0 15,0 21-15,-21 0 0,0 0 0,0 0 16,0 1-16,-21-1 0,0 21 16,0 0-16,-1-20 0,1 20 0,-21 0 15,21 1-15,-22-1 0,22-21 16,0 21-16,-21 1 0,42-22 0,-21 0 15,21 0-15,0 0 0,0 1 16,21-22-16,0 0 16,21 0-16,-21-22 0,22 1 0</inkml:trace>
  <inkml:trace contextRef="#ctx0" brushRef="#br0" timeOffset="122824.87">23876 12044 0,'21'-42'0,"-42"84"0,84-127 16,-63 43-16,0 21 0,0 0 16,0-1-16,0 44 15,-21-1-15,0 21 0,0-21 0,0 22 16,0 20-16,-1-21 16,1 1-16,0-1 0,0 0 0,21 1 15,0-1-15,-21 0 0,21-20 0,0-1 16,0 21-16,0-21 15,0 0-15,21-21 16,0 0-16,0 0 0,0 0 0,1-21 16,20 0-16,-21 0 0,0 0 0,0 0 15,22-1-15,-22 1 0,0-21 16,0 21-16,-21 0 0,21 21 16,-21-22-16,22 22 0,-22 22 15,0-1 1,0 0-16,0 0 0,0 0 15,0 0-15,0 1 0,0-1 0,0 0 16,0 0-16,0 0 0,0 0 0,21 1 16,0-22-16,21 0 15,-21 0-15,1 0 0,20 0 0,-21 0 16,21 0-16,1-22 0,-22 22 0,21-21 16,-21 0-16,22 0 0,-22-21 15,0 20-15,0-20 0,0 0 0,1 21 16,-1-43-16,0 22 0,-21 21 0,0-22 15,21 22-15,-21-21 0,0 21 16,-21 42 15,0 0-31,21 21 0,-21-21 0,21 22 16,-22-1-16,1 0 0,21-20 16,0 20-16,0 0 0,0-21 0,0 22 15,0-22-15,0 0 0,0 0 0,0 0 16,43 1-16,-22-22 0,0 0 15,21 21-15,-21-21 0,22 0 0,-1 0 16,0 0-16,-20-21 0,20-1 0,0 1 16,-21 0-16,22 0 0,-22 0 15,0-22-15,21 1 0,-20 0 16,-1-22-16,0 1 0,0-1 0,0 1 16,0-1-16,1 22 0,-1-22 0,-21 22 15,0 0-15,0 21 0,0-1 0,0 1 16,-21 42-1,-1 1-15,1 20 0,0 0 16,0 1-16,0-1 0,0 21 0,-1 1 16,1-22-16,0 22 0,0-1 15,21-20-15,0 20 0,-21-21 0,21 1 16,0-22-16,0 21 0,0-21 0,0 1 16,0-1-16,0 0 0,21-21 31,0 0-31,-21-21 0,21 21 0,0-43 15,1 22-15,-1 0 0,0-21 16,0 21-16,21-22 0,-20 22 16,-1-21-16,0 21 0,0-1 0,0 1 15,0 21-15,-21 21 32,0 1-32,0-1 0,0 0 0,0 21 15,0-21-15,0 1 0,0-1 0,0 0 16,0 0-16,0 0 0,22 0 0,-1-21 15,0 22-15,0-22 16,0 0-16,22 0 0,-1 0 0,0 0 16,1 0-16,-22 0 0,21 0 0,0 0 15,1-22-15,-22 1 0,21 0 16,-21-21-16,1 21 0,20-22 0,-21 22 16,0-21-16,0-1 0,-21 22 0,0-21 15,22 21-15,-22 0 0,0-1 0,-22 44 31,22-1-31,-21 0 16,21 21-16,-21-21 0,21 22 0,0-22 16,0 0-16,0 21 0,0-20 15,0-1-15,0 0 0,0 0 16,0 0-16,0 0 0,21-21 0,0 22 16,1-22-16,-1 0 0,0 0 0,21 0 15,-21 0-15,1 0 0,20 0 16,-21 0-16,0-22 0,0 1 0,1 0 15,-1 0-15,0-21 0,0 20 0,0-41 16,0 21-16,1-22 0,-1 1 16,0-1-16,0 1 0,21-64 15,-20 63-15,-1 22 0,0-1 0,-21 1 16,0 21-16,0 0 0,21 0 16,-42 21-1,0 21-15,21 0 0,-21 0 16,-1 21-16,1-20 0,0 20 0,0 0 15,0 1-15,0 20 0,-1-21 16,22 22-16,-21-1 0,21-20 0,-21 20 16,21-20-16,0-1 0,0 0 0,0 1 15,0-1-15,0 0 0,21-21 0,0 22 16,1-22-16,20 0 0,-21 0 16,21-21-16,1 0 0,-1 21 0,0-21 15,1 0-15,63 0 0,-43-21 16,-21 21-16,1-21 0,-1 0 15,22 0-15,-22-22 0,0 22 0,-21-21 16,22 21-16,-22-22 0,0 1 16,-21 21-16,0-21 0,0 20 0,0 1 15,-21 21 1,-21 0-16,20 0 0,1 0 0,-21 21 16,21 22-16,0-22 0,-1 0 0,1 21 15,0-20-15,21 20 0,-21-21 16,21 0-16,0 22 0,0-22 0,0 0 15,21 0-15,0-21 0,0 21 0,22-21 16,-22 0-16,21 0 0,1 0 0,-22 0 16,21 0-16,0 0 0,1 0 15,-22 0-15,21-21 0,-21 21 0,22-21 16,-22 0-16,0 0 0,0-22 16,0 22-16,-21-21 0,0 21 0,0-1 15,0-20-15,0 21 0</inkml:trace>
  <inkml:trace contextRef="#ctx0" brushRef="#br0" timeOffset="123039.75">25866 11726 0,'0'0'0,"-22"0"0,1-21 0,0 21 15,21 21 48</inkml:trace>
  <inkml:trace contextRef="#ctx0" brushRef="#br0" timeOffset="124457.16">1058 14605 0,'-21'0'16,"0"0"-16,0 21 0,0-21 15,-1 0 1,22-21-1,0 0-15,0 0 16,22 0-16,-1-1 0,0 22 16,21-21-16,-21 0 0,22 21 15,-22 0-15,21 0 0,1 0 16,-22 0-16,21 21 0,-21 0 0,0 1 16,1-1-16,-22 0 0,0 21 15,0-21-15,0 22 0,-22-1 0,1-21 16,0 22-16,0-22 0,0 21 15,-22-21-15,22 0 0,-21 1 16,21-1-16,0 0 0,-1 0 16,1-21-16,21-21 31,0 0-15,21 0-16,1 21 15,-1-22-15,0 22 0,0 0 0,21-21 16,-20 21-16,20 0 0,0 0 15,-21 0-15,22 0 0,-1 0 0,0 0 16,-20 0-16,20 21 0,-21 1 16,0-1-16,0 0 0,1 21 0,-22 1 15,0-22-15,0 21 16,-22 0-16,1 1 0,-21-1 0,21 0 16,-22-20-16,1 20 0,0-21 15,-1 21-15,-20-42 0,21 22 0,-22-1 16,22-21-16,-1 0 0,1 0 15,0 0-15,-1 0 0,1-21 16,21-1-16,-64-41 16,64 42-16,0 0 0,0-22 15,21 22-15,0 0 0,0-21 16,-21 20-16,21 1 0,0 0 0,0 0 16,21 0-16,0 0 15,0 21-15,-21-22 0,42 22 16,-20-21-16</inkml:trace>
  <inkml:trace contextRef="#ctx0" brushRef="#br0" timeOffset="124755.99">2074 14986 0,'21'0'16,"1"0"0,-22-21-16,21 0 0,-21 0 15,0-1-15,0 1 16,-21 0 0,-1 21-16,1 0 15,0 0-15,0 0 0,21 21 31,0 0-15</inkml:trace>
  <inkml:trace contextRef="#ctx0" brushRef="#br0" timeOffset="126645.8">3492 14520 0,'0'22'16,"0"-1"0,0 0-16,0 0 15,0 0-15,22 0 0,-1-21 16,0 0-16,0 0 0,0 0 15,0 0-15,22 0 0,-22 0 0,21-21 16,1 0-16,-1 0 0,0 0 16,-21 0-16,22-22 0,-1 22 0,-21-21 15,0 21-15,1-22 0,-22 22 0,0 0 16,0 0-16,-22 0 0,1-1 16,0 1-16,-21 21 0,21 0 15,-22 0-15,-20 0 0,20 0 0,1 0 16,-21 0-16,20 21 0,1 22 15,0-22-15,-1 21 0,1 1 0,0-1 16,20 0-16,1 1 0,21-1 16,0 0-16,0-21 0,0 22 15,21-22-15,1 21 0,-1-21 0,21 1 16,0-1-16,1 0 0,-1-21 0,0 21 16,-20 0-16,20-21 0,0 0 15,-21 0-15,22 0 0,-22 0 16,-42 0 15,0 0-31,-1 0 0,-20 0 0,0 0 16,-1 0-16,-20 21 0,21-21 0,-1 22 15,1-1-15,0 0 0,-1 0 16,22 0-16,0 0 0,0 22 0,21-22 16,0 21-16,0-21 0,0 22 15,0-1-15,21-21 0,0 22 0,21-22 16,1 0-16,-1 0 0,0-21 15,1 0-15,20 0 0,1 0 0,-1 0 16,1 0-16,-1-21 0,-20 0 16,20 0-16,1-1 0,-1-20 15,-21 0-15</inkml:trace>
  <inkml:trace contextRef="#ctx0" brushRef="#br0" timeOffset="126856.67">4381 14690 0,'0'0'0,"-21"0"0,21 21 31,0 0-31,0 0 0,0 0 0,0 22 16,0-22-16,43 0 0,-22 21 15,0-20-15,0-1 0,21 21 0,-20-21 16,-1 0-16,21 22 0,-21-22 16,0 0-16,1 0 0,-1-21 15,0 21-15,0 1 0,0-22 0,0 0 16,1 0-16,-1 0 0,-21-22 15,21 22-15,0-21 0</inkml:trace>
  <inkml:trace contextRef="#ctx0" brushRef="#br0" timeOffset="127047.56">4953 14774 0,'0'0'16,"-21"0"-16,0 0 0,-1 0 0,1 0 15,-21 0-15,0 22 0,-1-1 0,1 0 16,0 0-16,-1 21 0,1-20 15,-22 20-15,22-21 0,0 21 0,-1-20 16,1 20-16,0-21 0,21 21 16,-1-20-16,1 20 0,21-21 0,0 0 15,0 0-15,21-21 16,22 0-16,-22-21 0,42 0 16</inkml:trace>
  <inkml:trace contextRef="#ctx0" brushRef="#br0" timeOffset="127343.39">5355 14796 0,'0'0'0,"21"0"0,-21-22 0,21 22 15,-42 22 1,0-1 0,0 0-16,21 0 0,-21 21 0,21-20 15,-21 20-15,21 21 0,-22-20 0,22 20 16,0 1-16,0 20 0,0-20 15,0 21-15,0-1 0,0 1 0,0 0 16,0 20-16,0 1 0,0 0 0,0-21 16,0 21-16,0-1 0,0 1 15,0 0-15,0-21 0,0-1 0,0 1 16,0-21-16,0-1 0,0-21 0,0 1 16,0-22-16,0 0 15,22-42-15,-22 0 0,0 0 16,21-22-16,-21 1 0,0-22 0,21 1 15</inkml:trace>
  <inkml:trace contextRef="#ctx0" brushRef="#br0" timeOffset="127627.23">5334 15134 0,'0'0'0,"0"-63"0,21 20 15,0-20-15,-21 21 0,21-1 0,1 22 0,20-21 16,-21 21-16,21-1 0,-20 1 15,20 0-15,0 21 0,1 0 16,-1 0-16,0 0 0,1 0 0,-22 0 16,21 42-16,-42-20 0,0 20 15,0-21-15,-21 21 0,-21 1 16,20-22-16,-20 21 0,-21 1 0,20-1 16,-20 0-16,20-21 0,1 22 0,0-22 15,-1 21-15,1-42 0,21 21 16,0 1-16,42-22 15,0-22 1,21 1-16,-20 0 0,20 0 16,0 0-16</inkml:trace>
  <inkml:trace contextRef="#ctx0" brushRef="#br0" timeOffset="127852.1">6244 14478 0,'21'-21'16,"-42"42"-16,63-63 0,-42 21 0,0-1 0,0 44 31,-21-1-31,0 21 0,0 0 0,21 1 16,-21-1-16,21 0 0,0 1 0,0-1 15,-21 22-15,21-22 16,0 0-16,0 1 0,-22-22 0,22 21 16,0-21-16,0 22 0,0-22 0,0 0 15,0 0-15,0 0 0,22-21 16,-1 0-16,0 21 0,0-21 0,21 0 15,-20 0-15,20 0 0</inkml:trace>
  <inkml:trace contextRef="#ctx0" brushRef="#br0" timeOffset="128880.51">7006 14901 0,'0'-21'0,"0"42"0,0-63 0,0 21 0,0 0 15,0 0-15,0-1 16,0 1-16,0 0 0,0 0 0,-21 0 15,0 0-15,0-1 0,-1 22 0,1 0 16,0 0-16,-21 0 0,21 22 16,-1-1-16,-20 0 0,21 0 0,0 21 15,0-20-15,-1 20 0,1 0 0,0-21 16,21 22-16,0-1 0,0-21 16,0 22-16,0-22 0,21 0 0,0 0 15,1 0-15,-1-21 0,0 0 0,0 0 16,0 0-16,22 0 0,-22 0 0,21 0 15,-21 0-15,0-21 0,22 0 16,-22 0-16,0 0 0,0-1 16,0 1-16,1 0 0,-22-21 0,0 21 15,0-1-15,0 1 0,0 0 16,0 0-16,0 42 16,0 0-1,0 0-15,-22 1 0,22-1 0,0 0 16,0 0-16,0 0 0,0 0 15,0 1-15,0-1 0,22 0 0,-1 0 16,0 0-16,0 0 0,0-21 0,0 22 16,1-22-16,20 0 0,-21 0 15,0 0-15,22 0 0,-22 0 0,0 0 16,21-22-16,-21 1 0,22 21 16,-22-21-16,0-21 0,0 21 15,0-1-15,1 1 0,-1-21 0,-21 21 16,21-22-16,0 22 0,0 0 0,-21 0 15,0 0-15,0 0 0,21 21 0,-21 21 32,0 0-32,0 0 0,0 0 15,0 0-15,0 1 0,0-1 0,0 0 16,0 0-16,0 0 0,22 0 16,-1 1-16,0-1 0,0-21 15,0 0-15,22 0 0,-22 0 0,0 0 16,21 0-16,1 0 0,-22-21 15,0-1-15,21 22 0,-21-21 16,1 0-16,-1 0 0,0 0 0,0 0 16,-21-22-16,0 22 0,0-21 15,21 42-15,-21-21 0,0-1 16,0 44 0,0-1-16,0 0 15,0 0-15,-21 0 0,21 0 16,0 1-16,0-1 0,-21-21 0,21 21 15,0 0-15,-21 0 0,21 0 16,0-42 15,0 0-31,21 0 16,0 0-16,0 0 0,0-1 16,-21 1-16,22-21 0,-1 21 0,0 0 15,0-22-15,0 22 0,0 0 16,1 0-16,-1 0 0,0 21 15,0 0-15,0 21 0,-21 0 16,0 21-16,21-21 0,-21 1 16,0-1-16,0 21 0,0-21 0,22 0 15,-1 1-15,0-1 0,0 0 0,0 0 16,22-21-16,-22 0 16,0 0-16,0 0 0,21 0 15,-20-21-15,20 21 0,-21-21 0,21 0 16,-20 21-16,-1-22 0,21 1 0,-21 0 15,0-21-15,1 21 0,-1-1 16,-21-20-16,0 0 0,0 21 16,0-22-16,0 1 0</inkml:trace>
  <inkml:trace contextRef="#ctx0" brushRef="#br0" timeOffset="129056.41">8149 14139 0,'0'0'0,"-42"0"0,21 0 0,-1 22 16,1-1-16,0-21 0,0 21 0,0 0 16,21 0-16,0 0 15,0 1-15,0-1 0,21-21 16,0 0-16,0 0 16,0 0-16,1 0 0</inkml:trace>
  <inkml:trace contextRef="#ctx0" brushRef="#br0" timeOffset="129621.09">11176 14203 0,'0'-21'0,"0"42"0,0-63 16,0 20-16,0 1 0,0 0 0,0 0 0,0 0 16,-21 0-16,0-1 0,-1 1 15,-20 0-15,21 0 0,-21 21 16,-1 0-16,1 0 0,0 0 0,-1 0 15,1 21-15,0 0 0,-1 0 16,1 22-16,0-1 0,-1 0 0,22 1 16,-21-1-16,21 22 0,-22-1 0,22 1 15,0-1-15,0 1 0,21-22 16,0 21-16,0-20 0,0 20 0,0-20 16,21-22-16,0 21 0,0-21 0,22 0 15,-1-21-15,0 0 0,22 0 16,-1 0-16,1 0 0,-1-21 0,22 0 15,-22 0-15,22 0 0,-21 0 0,-1-22 16,-21 22-16,1 0 0</inkml:trace>
  <inkml:trace contextRef="#ctx0" brushRef="#br0" timeOffset="130945.33">11430 14605 0,'-21'21'16,"42"-42"-16,-42 42 0,0-21 0,-1 21 16,22 1-16,-21 20 0,0-21 15,0 21-15,21-20 0,0 20 0,0-21 16,0 21-16,0-20 0,0-1 0,0 0 15,21 0-15,0 0 0,0 0 16,22-21-16,-22 0 0,21 0 0,1 0 16,-1 0-16,0 0 0,1-21 0,20 0 15,-21 0-15,1 21 16,20-21-16,-20-22 0,-1 22 0,-21 0 16,0-21-16,0 21 0,-21-22 0,0 22 15,0-21-15,-21-1 0,0 22 16,-21-21-16,-1 0 0,1 20 0,0 1 15,-1 0-15,1 21 0,0 0 0,-22 0 16,22 0-16,0 21 0,-1 0 16,22 1-16,-21 20 0,21-21 0,-1 21 15,1 1-15,21-1 0,0 0 0,0 1 16,0-22-16,21 21 0,1-21 16,-1 22-16,21-22 0,0 0 0,-20 0 15,20-21-15,21 0 0,-20 0 16,-1 0-16,22 0 0,-22 0 0,0 0 15,22-21-15,-1 21 0,-20-21 16,20 0-16,-21 0 0,22-22 0,-22 22 16,1 0-16,-22-21 0,0-1 0,0 22 15,0 0-15,0-21 0,1 20 16,-22 1-16,0 42 16,0 1-1,0-1-15,0 0 0,0 21 16,0-21-16,0 1 0,-22-1 0,22 0 15,0 0-15,0 0 0,0 0 0,0 1 16,22-22 0,-1 0-1,0 0-15,0 0 0,0-22 0,0 22 16,1-21-16,-1 0 0,-21 0 0,21 21 16,0-21-16,0 0 0,0-1 15,-21-20-15,22 42 0,-22-21 0,21 0 16,-21 0-16,21 42 31,-21 0-31,21 0 16,-21 0-16,21 0 0,-21 1 0,21-1 15,1 0-15,20 0 0,-21 0 16,21-21-16,1 21 0,-1 1 16,0-22-16,1 0 0,20 0 0,-20 0 15,-1 0-15,21 0 0,-20 0 0,20 0 16,-20-22-16,-1 22 0,0-21 15,-21 0-15,22 0 0,-22 0 0,0 0 16,0-22-16,-21 1 0,0 21 0,0-22 16,0 1-16,0 0 0,0-1 15,0 1-15,0 0 0,-21 21 0,0-1 16,0 22-16,-22 0 0,22 0 0,-21 0 16,21 22-16,-22-1 0,1 0 15,21 21-15,-21 1 0,20-1 0,1-21 16,0 21-16,0 1 0,21-1 15,0 0-15,0-20 0,0 20 0,0-21 16,0 0-16,21 0 0,0 1 16,0-1-16,1 0 0,20-21 0,-21 0 15,21 0-15,-20 0 0,20 0 0,0 0 16,-21-21-16,22 0 0,-1-1 16,-21 1-16,22 0 0,-22-21 15,21 21-15,-21-22 0,0-20 0,1 20 0,-1-20 16,0-1-16,0 1 0,0-1 15,-21 1-15,21-43 16,-21 64-16,0-1 0,0 1 0,0 21 16,0 0-16,0 0 0,-21 21 15,0 21-15,0 0 0,0 0 16,0 21-16,-1-20 0,1 20 0,0 21 16,0-20-16,21 20 0,0 1 15,-21-22-15,21 22 0,0-1 0,0-21 16,0 1-16,21-1 0,0 0 0,21 1 15,-20-22-15,-1 0 0,21 0 0,0 0 16,-20 1-16,20-22 0,-21 0 16,21 0-16,1 0 0,-22 0 0,21-22 15,1 1-15,-22 0 0,0 0 0,21 0 16,-21 0-16,1-1 16,-1-20-16,-21 21 0,21 0 0,-21 0 15,21-1-15,-21 1 0,0 42 16,0 1-16,0-1 15,0 0-15,-21 0 0,21 0 16,-21 0-16,21 1 0,0-1 16,0 0-16,0 0 0,0 0 0,0 0 15,21-21-15,0 0 0,0 0 16,0 0-16,1 0 0,-1 0 16,0 0-16,0-21 0,0 21 15,0-21-15,1 0 0</inkml:trace>
  <inkml:trace contextRef="#ctx0" brushRef="#br0" timeOffset="131263.76">14563 14182 0,'0'0'0,"0"-21"0,-22-1 0,1 22 16,0 0-16,0 22 0,0-22 16,0 21-16,-1 0 0,1 0 0,21 0 15,0 0-15,0 1 0,0-1 16,21 0-16,1-21 15,-1 0-15,0 0 0,21 0 0,-21-21 16,1 0-16,-1-1 16,0 22-16,0-21 0,0 0 0,0 0 15,-21 0-15,0 0 0,0-1 0,0 1 16,0 0-16,0 0 0,0 0 16,0 0-16,-21 21 0,0 0 15,0 0-15,0 21 0,0 21 16,-1-21-16,22 0 15,0 1-15,0-1 0,0 0 0,0 0 16,22 0-16,-1 0 0,0-21 0,0 22 16,21-22-16,-20 0 0,20 21 0</inkml:trace>
  <inkml:trace contextRef="#ctx0" brushRef="#br0" timeOffset="133145.93">15261 14097 0,'21'-21'15,"-42"42"-15,42-63 0,-42 42 32,0 0-32,21 21 0,-21 0 15,0 21-15,21-20 0,-22 20 16,1 0-16,21 1 0,0-1 0,-21 64 16,0-64-16,21 22 0,0-22 15,0 0-15,0 43 16,0-64-16,0 21 0,21-20 0,0-1 15,22 21-15,-22-42 0,0 0 16,21 0-16,-21 0 0,22 0 16,-22 0-16,21-21 0,-21 0 0,22 0 15,-22-1-15,21 1 0,-21 0 0,22-21 16,-22-1-16,21 22 0,-21-21 16,1 0-16,-1 20 0,0 1 0,0 0 15,-21 0-15,0 0 0,0 42 31,0 0-31,0 0 0,0 0 0,0 1 16,0-1-16,0 21 0,0-21 0,0 0 16,0 1-16,0 20 0,0-21 15,0 0-15,0 0 0,0 1 16,21-22-16,-21 21 0,21-21 0,22 0 16,-22 0-16,0 0 15,0 0-15,0 0 0,1 0 16,20-21-16,-21-1 0,0 1 0,0 0 15,1 0-15,-1-21 0,0 20 0,21 1 16,-21-21-16,1 21 0,-1 0 16,0-1-16,0 22 0,0 0 15,0 0-15,-21 22 16,0-1-16,0 0 0,0 0 16,-21 0-16,0 0 0,21 22 15,-21-22-15,21 0 0,0 0 0,0 0 16,0 1-16,0-1 0,0 0 15,21-21-15,0 21 0,0-21 0,1 0 16,20 0-16,-21 0 0,0 0 16,22 0-16,-22 0 0,21 0 0,-21-21 15,0 21-15,1-21 0,20-43 16,-21 43-16,-21 0 0,0-21 16,21-1-16,-21 1 0,0 0 0,0-1 15,0 1-15,0 0 0,-21 20 16,0-20-16,0 21 0,-22 21 0,1 0 15,0 0-15,-1 0 0,1 0 16,0 21-16,-1 0 0,22 22 0,-21-22 16,21 21-16,0 0 0,-1-20 0,22 20 15,0 0-15,0 1 0,0-22 16,0 21-16,22-21 0,20 0 0,-21 1 16,0-1-16,22 0 0,-22-21 0,21 0 15,0 21-15,-20-21 0,20 0 16,0 0-16,1 0 0,-22 0 0,21-21 15,0 0-15,-20 21 0,20-21 0,0-1 16,-21-20-16,22 21 0,-22 0 16,0-22-16,21 22 0,-20 0 15,-1 0-15,0 0 0,0 21 0,0 0 16,-21 21 0,-21 0-1,0 0-15,0 0 0,21 1 0,-21-1 16,-1 0-16,22 0 0,0 0 0,0 0 15,0 1-15,0-1 16,22-21 15,-1 0-31,0-21 0,0-1 16,-21 1-16,21 21 16,0-21-16,1-21 0,-1 21 0,0-1 15,0 1-15,21 0 0,-20 0 0,-1 0 16,0 0-16,0 21 0,0 0 0,0 0 15,1 0-15,-22 21 16,21-21-16,-21 21 0,0 0 16,21 0-16,-21 0 0,0 1 0,0-1 15,21 0-15,0 0 0,0 0 16,1 0-16,-1-21 16,21 22-16,-21-22 0,0 0 0,22 0 0,-1 0 15,-21 0-15,22 0 0,-1 0 16,0 0-16,1 0 0,-22 0 15,21-22-15,-21 1 0,22 0 0,-22 0 16,0 0-16,0-22 0,0 22 0,0-21 16,1 0-16,-22-1 0,0 1 15,0 0-15,0-1 0,0 22 0,0 0 16,-22 0-16,1 0 0,0 21 0,0 0 16,0 0-16,-22 21 0,22 0 15,0 0-15,-21 21 0,21-20 16,-1 20-16,1 0 0,0 1 0,21-22 15,0 21-15,0 0 0,0-20 0,0-1 16,0 21-16,0-21 0,21 0 16,0 1-16,1-22 0,-1 0 15,0 0-15,0 0 0,0 0 0,0 0 16,1 0-16,-1-22 0,0 1 0,0 0 16,0 0-16,-21 0 0,21 0 15,1-1-15,-1 1 0,0-21 0,-21 21 16,21-22-16,0 22 0,-21 0 0,0 0 15,0 0-15,0 0 0,0 42 32,0 0-32,0 0 0,-21 21 0,0-20 15,21-1-15,0 21 0,0-21 0,0 0 16,0 22-16,0-22 16,0 0-16,0 0 0,0 0 0,21 1 15,0-1-15,0-21 0,1 21 0,-1-21 16,0 0-16,0 0 0,21 0 0,-20 0 15,-1 0-15,21 0 0,-21-21 16,22 0-16,-22 21 0,21-43 0,0 22 16,-20 0-16,20-21 0,-21-22 15,21 22-15,-20-22 0,20 1 0,-21-1 16,0-20-16,0 20 0,1 1 16,-1-1-16,0 1 0,-21-1 0,21 22 15,-21-1-15,0 22 0,0 0 16,0 0-16,-21 21 0,0 0 0,0 0 15,-1 21-15,1 0 0,0 0 0,0 22 16,0-22-16,-22 21 0,43 22 0,-21-22 16,0 22-16,21-1 0,-21 1 15,21-1-15,0 1 0,0-1 0,0-21 16,0 64-16,21-63 0,0-1 16,-21 0-16,21-21 0,1 22 15,-1-43-15,0 21 0,0 0 0,0-21 16,0 0-16,22 0 0,-22 0 0,0 0 15,0 0-15,0-21 0,22 0 0,-22 0 16,0-1-16,0 1 16,22 0-16,-22-21 0,0 21 0,0-22 15,-21 1-15</inkml:trace>
  <inkml:trace contextRef="#ctx0" brushRef="#br0" timeOffset="133375.79">17378 13801 0,'0'0'0,"-64"0"0,22 0 16,0 0-16,-1 0 0,22 0 16,0 21-16,0-21 0,21 21 15,0 0 1,21-21-1</inkml:trace>
  <inkml:trace contextRef="#ctx0" brushRef="#br0" timeOffset="133599.67">14922 14203 0,'0'0'0,"-42"0"0,63 0 31,0-21-15,1 0-16,20 21 0,0-22 0,1 22 15,20-21-15,-21 0 0,22 21 0,-22-21 16,22 0-16,-22 21 0,22-21 0,-22-1 15</inkml:trace>
  <inkml:trace contextRef="#ctx0" brushRef="#br0" timeOffset="134291.78">20193 14182 0,'0'0'0,"21"0"16,0 0 0,0 0-16,1-21 0,-1 21 15,21-22-15,-21 22 0,22-21 0,-1 21 16,0-21-16,-21 0 0,22 21 15,-1-21-15,0 0 0,-20-1 0,-1 1 16,0 0-16,-21-21 0,0 21 0,0-1 16,0 1-16,0 0 0,-42 21 15,20-21-15,-20 21 0,-21 0 0,20 0 16,-20 0-16,-1 21 0,1-21 0,-1 21 16,22 0-16,-22 22 0,43-22 15,-21 0-15,21 21 0,21-20 0,0-1 16,0 0-16,21 21 0,0-21 0,21 1 15,1-1-15,-1 0 0,22 0 16,-1 0-16,1 22 0,-1-22 16,1 0-16,-22 21 0,21-21 0,-20 1 15,-1-1-15,0 21 0,-20-21 0,-1 0 16,-21 1-16,0-1 0,0 0 16,-21 0-16,-1 0 0,-20 0 0,0-21 15,-1 22-15,-20-22 0,21 0 0,-22 0 16,1 0-16,20 0 0,-20 0 15,20 0-15,1 0 0,21 0 0,-21-22 16,20 1-16,1 21 0,21-21 0,0 0 16,0 0-16,0 0 0,0-1 15,21-20-15,1 21 0,20-21 0,0 20 16,1-20-16,-1 0 0</inkml:trace>
  <inkml:trace contextRef="#ctx0" brushRef="#br0" timeOffset="134527.65">21188 13864 0,'0'0'0,"63"-42"0,-20 21 0,-1 0 0,-21-1 16,0 1-16,-42 42 16,0-21-1,0 43-15,0-22 0,-1 21 0,1 1 16,0-1-16,0 0 0,0 22 16,21-22-16,0 22 0,-21-22 0,21 21 15,-22-20-15,22 20 0,0-20 0,0-1 16,0 0-16,0-21 15,0 22-15,22-22 0,-22 0 0,21 0 16,0-21-16,0 0 0,0 0 0,0 0 16,1 0-16,-1 0 0,0 0 15,0-21-15,0 0 0,0 0 0</inkml:trace>
  <inkml:trace contextRef="#ctx0" brushRef="#br0" timeOffset="134700.06">21040 14182 0,'0'0'0,"-22"0"0,1 0 0,0 0 0,0 0 16,42 0 0,0 0-1,0 0-15,22-21 0,-1 21 0,22 0 16,-22 0-16,21-22 0,22 22 0,-21 0 16,20 0-16,1 0 0,0-21 15,-1 21-15,-20 0 0,20 0 0</inkml:trace>
  <inkml:trace contextRef="#ctx0" brushRef="#br0" timeOffset="135388.66">22373 14161 0,'0'0'15,"0"-22"1,21 1 0,-21 0-16,0 0 0,0 0 0,0 0 15,0-1-15,0-20 0,0 21 0,-21 0 16,0 0-16,21-1 0,-21 1 15,0 0-15,-1 21 0,1 0 0,-21 0 16,21 21-16,0 0 0,-22 1 16,22 20-16,-21-21 0,-1 21 15,22 1-15,-21-1 0,21 0 0,-43 85 16,64-42 0,0-64-16,21 64 15,1-64-15,-1 0 0,21-21 16,-21 0-16,0 0 0,43-21 15,-22 0-15,-21 21 0,22-21 16,-22-22-16,0 22 0,0 0 0,0-21 16,1 21-16,-1-22 0,0 1 0,0 21 15,0-22-15,-21 22 0,0-21 16,0 21-16,0 0 0,0 42 31,0 0-31,-21 21 16,21-21-16,0 1 0,0 20 0,0-21 15,0 21-15,0 1 0,0-22 0,21 21 16,0-21-16,1 1 16,-1 20-16,0-21 0,21 0 0,1 0 15,-1-21-15,0 0 0,1 0 0,-1 0 16,-21 0-16,21 0 0,1-21 0,-22 0 16,21 0-16,-21 0 0,1-22 15,-1 1-15,0 0 0,0-1 0,0-20 16,0-1-16,-21 1 0,22-1 0,-22 1 15,21-22-15,-21 22 0,0-1 16,0 22-16,0 0 0,0-1 0,0 22 16,0 0-16,-21 42 15,-1 0-15,1 22 0,0-1 16,21 0-16,-21 22 0,0-22 16,21 22-16,-21-22 0,21 21 0,0 1 15,0-22-15,0 1 0,0 20 16,0-21-16,0 1 0,0-1 0,21 0 15,0 1-15,0-22 0,-21 0 0,21 0 16,0 0-16,1 1 0,-1-22 16,0 0-16,0 0 0</inkml:trace>
  <inkml:trace contextRef="#ctx0" brushRef="#br0" timeOffset="135568.56">22881 14097 0,'0'0'0,"-21"0"0,42 0 32,0 0-17,0 0-15,22 0 0,-1 0 0,0 0 16,1-21-16,-1 21 0,0 0 16,22 0-16,-22 0 0,22 0 0,-1 0 15,-20 0-15</inkml:trace>
  <inkml:trace contextRef="#ctx0" brushRef="#br0" timeOffset="137265.89">23664 14224 0,'-21'21'15,"42"-42"-15,-63 63 0,21-20 0,21-1 16,0 0-16,21-21 16,21 0-1,-21 0-15,1 0 0,20-21 0,-21 0 16,21 21-16,1-22 0,-22 1 15,21 0-15,-21 0 0,1 0 0,-1 0 16,-21-22-16,0 22 0,0 0 0,0 0 16,0 0-16,-21-1 0,-1 22 15,1 0-15,-21 0 0,21 0 0,-22 0 16,1 0-16,0 22 0,-1-1 16,1 0-16,21 21 0,-21-21 0,20 22 15,1-1-15,21-21 0,0 22 16,0-1-16,0 0 0,0 1 0,21-22 15,1 21-15,20-21 0,-21 22 0,21-22 16,1 0-16,-1-21 0,0 21 16,22-21-16,-22 0 0,1 0 15,-22 0-15,21-21 0,0 21 0,-20-21 0,-1 0 16,21-22-16,-21 22 16,0-21-16,1-1 0,-1 1 0,-21 0 0,21 21 15,-21-22-15,21 1 0,-21 21 16,0 0-16,21-1 0,-21 1 0,0 42 31,0 1-31,0-1 0,-21 21 16,21-21-16,0 22 0,-21-1 0,21 0 15,-21-21-15,21 22 0,0-1 16,0-21-16,-21 0 0,21 22 0,0-22 16,0 0-16,0 0 0,0 0 15,0-42 16,21 0-31,0 0 0,-21 0 16,21 0-16,0-1 0,0-20 0,1 21 16,-1-21-16,0 20 0,0-20 15,0 21-15,0-21 0,1 20 0,-1 22 16,-21-21-16,21 21 0,-21 21 16,0 1-1,0-1-15,0 0 0,0 0 0,0 0 16,-21 22-16,21-22 0,0 0 0,0 0 15,0 21-15,0-20 0,21-1 16,-21 0-16,21-21 0,0 21 0,0 0 16,1-21-16,-1 0 0,0 0 0,0 0 15,0 0-15,0 0 0,1 0 16,-1 0-16,0-21 16,-21 0-16,21 0 0,0 0 0,-21-22 15,21 22-15,1-21 0,-1-1 0,0 1 16,0 21-16,0-21 0,0 20 15,1 1-15,-1 0 0,0 21 0,0 0 16,-21 21 0,0 0-1,-21 22-15,0-22 0,21 0 0,-21 0 16,21 22-16,0-22 0,-22 0 0,22 21 16,0-21-16,0 1 0,0-1 15,22 0-15,-1 0 0,0-21 0,0 21 16,21-21-16,-20 0 0,-1 0 0,0 0 15,0 0-15,21 0 0,-20 0 16,-1 0-16,0-21 0,0 0 16,0 0-16,0 0 0,1-22 0,-22 1 15,21 21-15,-21-22 0,21 1 0,-21 21 16,0-43-16,0 43 16,0 0-16,-21 21 0,0 0 15,-1 0-15,1 21 0,21 0 0,-21 1 16,0-1-16,0 0 0,21 21 0,0-21 15,0 22-15,0-22 16,0 0-16,0 21 0,0-20 0,0-1 16,0 0-16,21-21 0,0 21 0,0-21 15,0 0-15,1 0 0,-1 0 16,0 0-16,21 0 0,-21 0 0,1 0 16,-1 0-16,-21-21 0,21 21 0,0-21 15,0 0-15,-21-1 0,21 1 0,-21 0 16,22 0-16,-1 0 0,-21 0 15,0 42 17,0 0-32,-21 0 0,21 0 15,0 22-15,0-22 0,0 0 16,0 0-16,0 0 0,0 0 0,0 1 16,0-1-16,21-21 15,0 0-15,0 0 0,0 0 16,0 0-16,1 0 0,-1 0 0,0-21 15,0-1-15,-21 1 0,21 0 0,0 0 16,1 0-16,-22-22 0,21 1 16,0 0-16,-21-1 0,21 1 0,0 0 15,0-22-15,1 22 0,-1-22 0,0 1 16,0 21-16,0-1 0,-21-20 16,0 42-16,0-22 0,0 22 0,0 0 15,0 0-15,-21 21 16,0 21-16,0 21 15,0-21-15,-1 22 0,1-22 0,0 21 16,0 1-16,21-1 0,0 0 0,0 22 16,0-22-16,0 0 0,0 22 15,0-22-15,0 1 0,21-1 0,-21 0 16,42-21-16,-42 1 0,43-1 0,-22 0 16,0 0-16,0-21 0,0 0 0,1 0 15,-1 0-15,0-21 0,0 0 16,0 0-16,0-1 0,1-20 0,-1 21 15,0-21-15,0 20 0,0-20 16,22 0-16,-22 21 0,0-22 16,21 22-16,-42 0 0,21 21 0,1 0 15,-22 21 1,0 0-16,0 0 0,-22 1 16,22 20-16,-21-21 0,0 21 0,21-20 15,0 20-15,-21-21 0,0 21 0,21-20 16,0-1-16,-21 0 0,21 0 15,0 0-15,0 0 0,0-42 32</inkml:trace>
  <inkml:trace contextRef="#ctx0" brushRef="#br0" timeOffset="137507.07">25590 14012 0,'-42'0'0,"84"0"0,-105 0 0,42 0 0,42 0 31,21 0-31,1 0 0,20 22 16,-21-22-16,43 0 0,-21 21 0,-1-21 15,22 0-15,-22 0 16,22 21-16,-22-21 0,-20 0 0,20 0 15,-20 0-15,-22 0 0,0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3:20:57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741 0,'0'-21'0,"0"0"31,0-1-31,0 1 16,0 0 0,0 0-16,-21 21 31,0 21-16,0 0 1,21 22-16,0-22 0,0 21 0,0 0 16,-21 22-16,-1-22 15,1 22-15,21-22 0,0 22 0,-21-22 16,0 21-16,21-20 0,0-1 16,0 0-16,0 1 0,0-22 0,0 0 15,0 0-15,0 0 0,0 1 16,0-1-16,21-42 31,-21-1-31</inkml:trace>
  <inkml:trace contextRef="#ctx0" brushRef="#br0" timeOffset="375.78">995 762 0,'0'-21'0,"0"42"0,0-63 0,0 21 16,21 21-16,-21-43 0,0 22 15,21 0-15,0 21 16,0-21-16,1 0 0,-1 21 16,0 0-16,0-22 0,21 22 15,-20 0-15,20 0 0,-21 0 16,21 22-16,-20-1 0,20 0 0,-21 0 15,0 21-15,0 1 0,1-1 16,-1 0-16,0 22 0,-21-22 0,0 22 16,0-1-16,0-20 0,0 20 15,0-21-15,0 1 0,0-1 0,-21 0 16,0-20-16,21 20 0,-22-21 16,22 0-16,0 0 0,-21 1 0,0-22 15,21 21-15,-21-21 16,0 0-1,21-21-15,-21-1 16,-1 1-16,22 0 0</inkml:trace>
  <inkml:trace contextRef="#ctx0" brushRef="#br0" timeOffset="596.65">931 1249 0,'0'0'0,"-84"21"16,62-21-16,22 21 15,22-21 17,-1 0-32,0 0 0,21 0 15,-21-21-15,22 21 0,-1-21 16,0 0-16,22 21 0,-22-21 16,22 21-16,-22-22 0,22 1 0,-22 21 15,21-21-15,-20 0 0,-1 21 16,0-21-16,-20 21 0,20 0 0</inkml:trace>
  <inkml:trace contextRef="#ctx0" brushRef="#br0" timeOffset="1040.57">1820 995 0,'0'0'0,"0"-21"0,0 42 47,0 0-47,0 0 16,-21 0-16,21 1 0,0 20 0,0-21 15,-21 21-15,0-20 0,21 20 16,-21-21-16,21 0 0,0 22 0,0-22 16,0 0-16,0 0 0,0 0 15,21-21-15,0 0 16,0 0-16,0 0 0,0 0 16,1 0-16,-1 0 0,0-21 0,21 0 15,-21 21-15,1-21 0,-1 0 16,0-22-16,0 22 0,-21 0 0,21-21 15,-21 20-15,21-20 0,-21 21 16,22-21-16,-22-1 0,0 22 16,0-21-16,0 21 0,0-1 15,0 1-15,0 42 32,0 1-32,0-1 0,0 21 15,-22 0-15,22 1 0,0-22 0,-21 21 16,0 1-16,21-1 0,-21 0 15,21-21-15,0 1 0,0 20 0,0-21 16,0 0-16,0 0 16,21-21-16,0 0 15,0-21-15,1 21 0,-1-21 16</inkml:trace>
  <inkml:trace contextRef="#ctx0" brushRef="#br0" timeOffset="1319.41">2561 445 0,'0'0'0,"-21"0"16,21 21-16,-21 0 0,21 0 16,-21 0-16,21 22 0,0-1 0,0 0 15,0 1-15,-22 20 0,22-21 16,-21 22-16,21-1 0,-21-20 15,0 20-15,21-20 0,-21-1 16,21 0-16,-21 1 0,21-1 0,0-21 16,0 0-16,0 22 0,0-22 15,0 0-15,21-21 16,0 0-16,42-21 16,-41 0-16,-1 21 15</inkml:trace>
  <inkml:trace contextRef="#ctx0" brushRef="#br0" timeOffset="1679.2">2730 1016 0,'0'85'16,"0"-64"-16,-21 0 16,0 0-16,0 22 0,0-22 15,21 0-15,-21 21 0,21-21 0,0 1 16,0-1-16,0 0 0,0 0 15,0 0-15,21-21 0,0 0 16,0 0-16,0 0 0,22 0 16,-22 0-16,0 0 0,21-21 0,-21 0 15,22 21-15,-22-42 0,0 20 16,0 1-16,0 0 0,1-21 16,-1 21-16,-21-22 0,0 1 0,0 21 15,0-22-15,0 22 0,0 0 16,0 0-16,-21 0 0,-1 0 0,-20 21 15,21 0-15,0 0 0,0 0 16,-22 0-16,22 0 0,0 21 0,0 0 16,0-21-16,-1 21 0,1-21 15,21 21-15</inkml:trace>
  <inkml:trace contextRef="#ctx0" brushRef="#br0" timeOffset="1941.05">2434 699 0,'-21'0'0,"42"0"0,-21 0 32,21 0-17,0 0-15,22 0 0,-1-22 16,0 22-16,1 0 0,-1 0 0,0 0 15,1 0-15,-1-21 16,0 21-16,-20 0 0,20 0 0,-21 0 0,0 0 16,0 0-16,-42 0 47</inkml:trace>
  <inkml:trace contextRef="#ctx0" brushRef="#br0" timeOffset="3067.45">3598 974 0,'21'0'32,"22"0"-32,-22-21 0,0-1 15,21 1-15,-20 0 0,20 0 16,-21 0-16,21 0 0,-20-1 0,-1-20 16,0 21-16,0 0 0,-21 0 15,0-1-15,0 1 0,0 0 16,0 0-16,-21 21 0,0 0 0,-22-21 15,1 21-15,0 0 0,-22 0 16,22 21-16,-22-21 0,1 21 0,21 0 16,-1 22-16,1-22 0,0 0 15,20 0-15,1 21 0,21-20 0,0-1 16,0 0-16,0 21 0,21-21 16,1 1-16,20-1 0,-21 0 0,21 21 15,1-21-15,-1 1 0,0-1 16,-20 0-16,20 0 0,0 0 0,-21 0 15,22 1-15,-22-1 16,0 0-16,-21 0 0,0 0 0,0 0 16,0 1-16,0-1 0,-21 0 15,0-21-15,-22 21 0,1-21 16,0 0-16,21 21 0,-22-21 0,1 0 16,0 0-16,-1 0 0,22 0 15,0 0-15,-21 0 0,42-21 0,-22 21 16,22-21-16,-21 0 0,21 0 15,-21-1-15,21 1 0,0 0 0,0 0 16,0 0-16,-42-22 31,21 43-31,21 22 16,0-1-16,0 0 16,0 0-16,0 0 0,21 0 0,0 1 15,0-1-15,0 0 0,0 0 16,1 0-16,-1 0 0,21 1 0,-21-22 15,22 0-15,-1 21 0,0-21 16,-21 0-16,22 0 0,20 0 0,-20 0 16,-1-21-16,0-1 0,1 1 15,-1 0-15,0 0 0,-21 0 16,22 0-16,-1-22 0,-21 22 0,0-21 0,1 21 16,-1-22-16,0 22 0,-21-21 15,21 21-15,-21-1 0,0 1 16,0 0-16,0 0 0,-21 21 15,21 21 1,-21 0-16,21 0 0,-21 1 16,21-1-16,0 0 0,0 21 0,0-21 15,-22 22-15,22-22 0,0 0 0,0 21 16,0-20-16,0-1 0,0 0 16,0 0-16,0 0 0,22-21 0,-1 21 15,21-21-15,-21 0 16,0 0-16,22 0 0,-1-21 0,0 0 15,-20 21-15,20-21 0,0 0 16,-21 0-16,1-1 0,20 1 16,-21-21-16,0 21 0,-21 0 0,21-22 15,-21 22-15,22-21 0,-22 21 16,0-1-16,0 1 0,0 0 16,0 42-1,-22 0 1,1 1-16,21 20 0,-21-21 15,21 0-15,0 22 0,-21-22 0,21 0 16,-21 21-16,21-21 0,0 1 16,0-1-16,0 0 0,0 0 15,21-21-15,0 0 0,21 0 0,-20 0 16,20 0-16,0 0 0,1 0 16,-1 0-16,-21-21 0,21 0 15</inkml:trace>
  <inkml:trace contextRef="#ctx0" brushRef="#br0" timeOffset="3711.08">5249 1058 0,'0'0'0,"0"-21"0,0-21 16,0 21-16,0 0 0,0-1 0,-21 1 15,-21 21-15,21 0 16,-1 0-16,1 0 0,0 0 16,-21 21-16,21 1 0,-22 20 0,1-21 15,21 0-15,-22 22 0,22-1 16,-21-21-16,21 21 0,0-20 15,-1 20-15,1-21 0,21 0 0,0 0 16,0 1-16,0-1 0,0 0 16,21-21-16,1 0 0,-1 0 0,0 0 15,21 0-15,-21 0 0,22 0 16,-22 0-16,21-21 0,-21 21 0,22-21 16,-22-1-16,0 1 0,0 0 0,0-21 15,1 21-15,-22-1 0,21 1 16,-21 0-16,21 0 0,-21 0 0,0 0 15,0-1-15,0 44 47,0-1-47,0 0 0,0 0 0,-21 21 16,21-20-16,0 20 0,-21 0 0,21-21 16,-22 22-16,1-1 0,21 22 15,-21-1-15,0-21 0,0 22 0,21-1 16,0 1-16,-21-1 0,21 1 0,-22-1 15,22 1-15,0-22 0,0 22 16,0-22-16,0 0 0,0 1 0,0-1 16,0 0-16,0 1 0,0-1 0,0 0 15,-21-20-15,21 20 0,-21-21 16,0 0-16,0 0 0,0-21 0,-1 0 16,1 0-16,0 0 0,0 0 15,-21 0-15,20-21 0,1 0 16,21-21-16,-21-1 0,21 22 0,0-21 15,0-22-15,0 22 0,0 0 0,0-22 16,0 1-16,0-1 0,21 22 16,0-22-16,1 1 0,-1-1 0,0 1 15,0 21-15,0-1 0,0 1 16,1 0-16,-1-1 0,21 1 16,-21 21-16,0-22 0,22 22 0,-22-21 15,0 21-15,21 0 0,-20-1 0,20 1 16</inkml:trace>
  <inkml:trace contextRef="#ctx0" brushRef="#br0" timeOffset="4347.84">5927 1143 0,'21'-21'0,"-42"42"0,63-63 0,-21 21 15,0 21-15,-21-22 0,21-20 16,-21 21-16,0 0 0,-21 0 15,0-1-15,0 22 0,-21 0 16,20 0-16,-20 0 0,0 0 0,-1 0 16,1 0-16,0 22 0,-1 20 0,1-21 15,21 0-15,-21 22 16,20-22-16,-20 21 0,21-21 0,21 22 16,0-22-16,0 0 0,0 0 0,0 0 15,21 0-15,0 1 0,0-22 16,22 0-16,-1 0 0,-21 0 0,22 0 15,-1 0-15,0 0 0,1 0 16,-1-22-16,0 1 0,-21 0 16,22 0-16,-22 0 0,0 0 0,0-1 15,-21-20-15,0 21 0,0-21 16,21 20-16,-21 1 0,0 0 0,0 0 16,0 0-16,0 42 31,0 0-31,-21 0 0,21 22 15,0-22-15,0 21 0,0 0 16,-21 22-16,21-22 0,0 1 0,-21 20 16,21 1-16,0-1 0,0 1 15,0-1-15,-21 1 0,21-1 0,0 1 16,0-1-16,0 1 0,-21-22 16,21 21-16,0-20 0,-22-1 0,22 0 15,0 1-15,0-1 0,-21 0 16,21-20-16,-21 20 0,21-21 0,-21 0 15,0 0-15,0 1 0,-1-22 0,1 21 16,-21-21-16,21 0 0,-22 0 16,1 0-16,0 0 0,21 0 0,-22 0 15,22 0-15,-21-21 0,21-1 16,21 1-16,0 0 0,0-21 0,0 21 16,0-22-16,0 22 0,0-21 0,21-1 15,0 1-15,21 0 0,1-1 16,-22-20-16,21 21 0,0-22 0</inkml:trace>
  <inkml:trace contextRef="#ctx0" brushRef="#br0" timeOffset="4735.63">6286 1037 0,'0'0'0,"-21"0"0,21 21 0,-21-21 15,42 0 17,0-21-32,1 0 0,20 0 15,-21 21-15,0-21 16,22 0-16,-22-1 0,0 1 0,0 0 16,-21 0-16,0 0 0,0 0 15,0-1-15,0 1 0,-21 21 16,0 0-16,0 0 0,-22 0 0,22 0 15,0 0-15,0 21 0,-22 22 16,22-22-16,0 21 0,21-21 0,-21 22 16,21-22-16,-21 21 0,21-21 15,0 22-15,0-22 0,0 0 0,0 0 16,0 0-16,0 1 0,0-1 16,21-21-16,0 0 0,0 21 15,0-21-15,1 0 0,20 0 0,0 0 16,-21 0-16,22-21 0,-1 0 15,0-1-15,1 22 0,20-21 0</inkml:trace>
  <inkml:trace contextRef="#ctx0" brushRef="#br0" timeOffset="5063.45">6943 847 0,'0'-21'0,"0"42"0,0-64 0,0 22 16,0 0-16,0 0 0,-22 21 0,1 0 15,0 0-15,0 0 16,0 21-16,0 0 0,-1 0 0,1 1 15,0-1-15,21 0 0,-21 0 16,21 21-16,0-20 0,0-1 16,0 0-16,21 0 0,0 0 15,0-21-15,1 21 0,-1 1 0,0-22 16,0 21-16,0 0 0,0 0 16,1-21-16,-1 21 0,0 0 0,-21 1 15,0-1-15,0 0 16,-42 0-16,20-21 0,1 0 15,-21 0-15,21 0 0,-22 0 0,22 0 16,-21 0-16,21 0 16,0 0-16,-22 0 0,22 0 0,21-21 15,-21 0-15,0 21 0,21-21 16,0-1-16,0 1 16,0 0-16</inkml:trace>
  <inkml:trace contextRef="#ctx0" brushRef="#br0" timeOffset="5376.26">7197 360 0,'0'0'0,"0"-21"0,0 42 31,0 21-31,0-21 0,0 1 15,0 20-15,0 0 0,0 1 16,0-1-16,-22 21 0,22 1 0,-21-22 16,21 22-16,0-1 0,-21 1 0,21-22 15,-21 22-15,21-22 0,0 0 16,0 1-16,0-22 0,0 0 0,0 21 16,0-21-16,0 1 15,21-22-15,0 0 16,0-22-16,1 22 0,-1-21 15,0 0-15,0 0 0,0-21 16,0 20-16,1 1 0</inkml:trace>
  <inkml:trace contextRef="#ctx0" brushRef="#br0" timeOffset="5584.15">7514 847 0,'0'-21'0,"0"42"0,0-64 16,-21 43-1,21 22 1,-21-22-16,21 21 0,0 0 15,-21 21-15,21-21 0,-22 1 0,22 20 16,0-21-16,-21 21 0,21-20 0,0-1 16,0 0-16,0 21 0,0-21 15,0 1-15,0-1 0,21-21 16,1 0-16,-1 0 16,0 0-16,21 0 15,-21-21-15,1 21 0,20-22 0,-21 1 16</inkml:trace>
  <inkml:trace contextRef="#ctx0" brushRef="#br0" timeOffset="6292.74">7916 847 0,'0'0'0,"21"0"0,-21-21 15,0-1-15,-21 22 16,0 0-16,21 22 0,-21-1 16,0 0-16,0 21 0,21-21 0,-22 22 15,22-22-15,-21 21 0,0-21 16,21 22-16,0-22 0,0 21 15,0-21-15,0 1 0,0-1 0,0 0 16,21 0 0,0-21-16,1 0 0,-1 0 15,0 0-15,-21-21 0,0 0 0,21 21 16,0-21-16,-21-1 0,0 1 16,0 0-16,0-21 0,0 21 0,0-22 15,0 22-15,0-21 0,0 21 16,0-22-16,-21 22 0,21 0 0,0 0 15,0 0-15,0-1 0,0 1 16,0 0-16,0 0 16,21 21-16,0 0 0,1 0 15,-1-21-15,21 21 0,-21 0 0,0 0 16,1 0-16,20 21 0,-21 0 16,0-21-16,0 21 0,1 0 0,-22 22 15,0-22-15,0 0 0,21 21 16,-21-20-16,0 20 0,0-21 0,0 0 15,0 0-15,0 22 0,0-22 0,0 0 16,0 0-16,0 0 16,0 1-16,0-44 47,0 1-47,21 0 0,-21 0 15,21 0-15,0-22 0,0 22 16,1-21-16,-1 0 0,0 20 0,21-20 15,1 0-15,-22 21 0,21-1 16,0-20-16,1 21 0,-1 21 0,-21-21 16,22 21-16,-22 0 0,0 0 0,0 21 15,-21 0-15,0 0 16,0 0-16,0 22 0,0-22 16,0 21-16,0 1 0,-21-1 0,21-21 0,-21 21 15,0 1-15,-22 63 16,43-85-1,-21-21-15,21 21 0,21-21 32,0-21-17,22 21-15,-22-21 0,21-1 0,-21 1 16</inkml:trace>
  <inkml:trace contextRef="#ctx0" brushRef="#br0" timeOffset="6679.52">9334 868 0,'22'-21'0,"-44"42"0,44-63 0,-22 20 16,0 1-16,0 0 16,0 0-16,0 0 0,0 0 15,-22 21-15,1 0 0,0 0 0,0 0 16,0 0-16,0 0 0,-1 21 16,-20 0-16,21 0 0,0 0 0,-22 0 15,22 22-15,21-22 0,0 0 16,-21 0-16,21 0 0,0 1 0,0-1 15,21 0-15,0 0 0,1-21 0,-1 21 16,0-21-16,21 0 0,-21 0 16,1 0-16,20 0 0,-21 0 0,0 0 15,0 0-15,1 0 0,-1 0 16,-21 21 0,0 1-16,0-1 15,-21 0-15,-1-21 16,1 21-16,0 0 0,0-21 0,0 21 15,0 1-15,-1-22 0,-20 21 0,21-21 16,0 0-16,0 0 0,-1 0 16,1 0-16,0 0 0,0 0 0,0 0 15,0 0-15,-1-21 0,1-1 16,0 22-16,0-21 0,0 0 16</inkml:trace>
  <inkml:trace contextRef="#ctx0" brushRef="#br0" timeOffset="6891.4">8318 466 0,'0'0'16,"-21"-21"-16,0 21 0,21-22 15,0 1 32</inkml:trace>
  <inkml:trace contextRef="#ctx0" brushRef="#br0" timeOffset="7121.29">7366 572 0,'0'0'0,"-21"0"0,42 0 31,0 0-31,0 0 16,22 0-16,-22 0 0,21 0 15,0 0-15,22 0 0,-22-22 0,22 22 16,-22 0-16,22 0 0,-22 0 15,0 0-15,1-21 0,-1 21 0,-21 0 16,21 0-16</inkml:trace>
  <inkml:trace contextRef="#ctx0" brushRef="#br0" timeOffset="7763.56">10287 783 0,'0'0'16,"-21"0"-16,0 0 0,-1 0 0,1 0 0,0 0 16,0 0-16,0 0 15,21 21 1,21-21-16,21 0 0,-21 0 15,22 0-15,20 0 0,1 0 0,-1 0 16,1 0-16,42 0 0,-22 22 0,22-22 16,-21 0-16,21 0 0,-1 0 15,-20 0-15,0 0 0,-1 0 0,1 0 16,0 0-16,-22 0 0,1 0 16,-22 0-16,0 0 0,1 0 0,-22 0 15,0 0-15,0 0 0,-21-22 31,0 1-15,-21 21-16,0-21 0,21 0 16,-21 21-16,0-21 0</inkml:trace>
  <inkml:trace contextRef="#ctx0" brushRef="#br0" timeOffset="8089.37">11557 635 0,'0'0'0,"-21"0"0,0-21 0,-1 21 0,-20 0 15,21 0-15,0 0 16,21 21-1,21 0 1,0-21-16,21 21 0,-20-21 16,20 0-16,-21 22 0,21-22 15,1 21-15,20-21 0,-20 0 0,-1 0 16,0 21-16,1-21 0,-1 0 16,0 0-16,-21 21 0,1-21 0,-1 0 15,-21 21-15,0 0 0,0 1 16,-106 62-1,64-63 1,-1 1-16,22-1 0,-21 0 0,-1 21 16,1-21-16,21 1 0,-21 20 15,-1-21-15,22 0 0,-21 0 0,-1 1 16,22-1-16,0 0 0,0 0 0,-21-21 16,20 21-16,1-21 15,0 0-15,0 0 0,0 0 16</inkml:trace>
  <inkml:trace contextRef="#ctx0" brushRef="#br0" timeOffset="13716.13">12700 995 0,'0'-21'15,"0"0"1,21-1 46,0 22-62,0-21 0,1 0 16,-1 21-16,21-21 0,-21 0 16,22 21-16,-22-21 0,21-1 0,-21-20 15,22 21-15,-22 0 0,21 0 0,-21-22 16,0 22-16,1-21 16,-22 21-16,0-22 0,21 1 0,-21 0 15,0-1-15,0 22 0,0-21 16,0-1-16,0 22 0,-21-21 0,21 21 15,0 0-15,-22 21 0,1 0 16,0 0-16,0 21 16,0 0-16,21 21 0,-21 1 0,21-1 15,0 21-15,0-20 0,-22 20 16,22 1-16,0 20 0,-21 1 0,21-21 16,0 41-16,0-20 0,-21 0 15,21-1-15,0 1 0,0 0 16,0-1-16,0 1 0,0 0 0,0-1 15,0 1-15,0 0 0,0-1 16,0-20-16,0 21 0,0-22 0,0 1 16,0-1-16,21-21 0,-21 1 0,21-1 15,-21 0-15,22 1 0,-1-22 16,0-21-16,21 0 0,-21 0 0,1 0 16,20-21-16,-21 0 0,21-1 0,1-20 15,-22 21-15,21-21 0,1-1 16,-22 1-16,0 0 0,0-22 0,0 22 15,0-22-15,-21 1 0,0-1 0,0 1 16,0-1-16,-21 22 0,0-22 16,-21 1-16,21 21 0,-22-1 15,-20 1-15,20 21 0,-20-22 16,-1 22-16,1 21 0,-1-21 0,1 0 16,21 21-16,-1 0 0,1 0 0,0-21 15,20 21-15,1 0 0,21-21 16,0-1-16,0 1 0,43 21 15,-22-21-15,21 0 0,0 0 16,1 0-16,-1-1 0,22 1 0,-22-21 16,21 21-16,-20-22 0,20 1 15,-20 0-15,-1 21 0,0-22 0,-21 1 16,22 21-16,-22-22 0,0 22 16,0 0-16,0 0 0,-21 0 15,0 42 16,0 0-31,0 0 0,0 22 16,-21-22-16,21 21 0,-21-21 16,21 22-16,-21-22 0,21 21 0,0-21 15,0 0-15,0 1 0,0-1 0,0 0 16,0-42 15,0 0-31,21 21 0,-21-22 16,21 1-16</inkml:trace>
  <inkml:trace contextRef="#ctx0" brushRef="#br0" timeOffset="13883.03">13525 614 0,'0'0'0,"22"0"0,-44 0 16,1 0-1,0 0 1,21 21-1,21-21 1,-21 21 0,21-21-16</inkml:trace>
  <inkml:trace contextRef="#ctx0" brushRef="#br0" timeOffset="14331.67">13843 804 0,'0'0'15,"0"22"-15,0-1 0,0 0 16,-21 0-16,21 0 0,-21 0 0,21 1 16,0-1-16,0 0 0,0 0 15,0 21-15,0-20 0,0-1 16,0 0-16,0 0 0,0 0 0,-22 0 16,22 1-16,0-1 15,-21-21 1,21-21-1,0-1 1,0 1-16,0 0 0,0 0 16,0 0-16,21-22 0,1 22 0,-1-21 15,21 0-15,-21-1 0,22 1 0,-22 21 16,21 0-16,-21-22 0,22 43 16,-22-21-16,21 0 0,0 21 0,-20 0 15,20 0-15,-21 0 16,0 21-16,0 0 0,1 0 0,-1 22 15,-21-22-15,0 21 0,0 1 0,0-1 16,0-21-16,0 21 0,-21 1 16,-1-22-16,1 0 0,0 21 0,0-20 15,21-1-15,-21-21 0,21 21 16,-21-21-16,42 0 16,0 0-1,0 0-15,0-21 0</inkml:trace>
  <inkml:trace contextRef="#ctx0" brushRef="#br0" timeOffset="14903.35">15071 868 0,'0'0'0,"0"-42"16,-22 20-1,22 1-15,0 0 0,-21 0 16,0 0-16,0 0 0,21-1 16,-21 22-16,0-21 0,-1 0 0,1 21 15,0 0-15,0 0 0,0 0 16,-22 0-16,22 0 0,0 0 16,0 0-16,-21 21 0,20 0 0,1 22 15,0-22-15,0 21 0,0 1 16,0-1-16,-1-21 0,1 21 0,21 1 15,-21-1-15,21-21 0,0 0 16,0 1-16,0 20 0,21-42 0,0 21 16,22-21-16,-22 0 0,0 0 0,21 0 15,-20 0-15,20 0 0,0-21 16,1 0-16,-1 0 0,0-1 0,1 1 16,-1-21-16,0 0 15,-21-1-15,22 1 0,-22 0 0,21-1 0,-21-20 16,1 20-16,-1 1 0,0-21 15,0 20-15,0-20 0,-21 20 16,0 1-16,0 0 0,0 21 16,0-1-16,-42 1 0,63 0 0,-42 42 15,0 0-15,21 22 16,-21-22-16,21 21 0,-22 1 0,22 20 16,0-21-16,-21 1 0,21-1 15,0 22-15,0-22 0,0 0 0,0 1 16,0-1-16,0 0 0,0-21 15,0 22-15,0-22 0,21 0 0,1-21 16,-1 21-16,0-21 0,0 0 16,0 0-16,0 0 15,1 0-15,-1-21 0</inkml:trace>
  <inkml:trace contextRef="#ctx0" brushRef="#br0" timeOffset="15462.03">15854 593 0,'-21'0'0,"-1"0"15,22-21 1,22-1 0,-1 22-16,0-21 15,0 21-15,0-21 0,0 21 0,1-21 16,-1 21-16,0-21 0,0 0 0,0 21 15,-21-22-15,0 1 0,0 0 16,0 0-16,-21 21 16,0 0-16,-21 0 0,20 0 15,1 0-15,-21 21 0,21 0 0,-22 0 16,22 1-16,0-1 0,0 21 16,0-21-16,0 0 0,-1 22 0,22-22 15,-21 0-15,21 0 0,0 22 16,0-22-16,21 0 15,1 0-15,-1-21 0,21 0 0,-21 21 16,0-21-16,1 0 0,20 0 16,-21 0-16,0 0 0,22 0 0,-22 0 15,-21-21-15,21 21 0,-21-21 16,-21 21 0,0 0-16,-22 0 15,22 0-15,0 21 16,0 0-16,0 0 0,-1 22 15,-62 41 1,41 65 0,22-107-16,21 0 0,0-21 15,0 1-15,21-22 16,1 0-16,-1 0 0,0 0 0,0 0 16,0 0-16,0 0 0,22-22 15,-22 1-15,21 21 0,-21-21 16,22-21-16</inkml:trace>
  <inkml:trace contextRef="#ctx0" brushRef="#br0" timeOffset="15557.97">16531 148 0,'0'0'0,"-21"-42"16</inkml:trace>
  <inkml:trace contextRef="#ctx0" brushRef="#br0" timeOffset="15723.88">16383 1376 0,'0'-212'16,"0"424"-16,0-593 0,0 233 0,-21 42 15,21 42-15,-21 22 0,21 84 16,0-20-16,-22 20 16,22 0-16,-21 1 0,21-1 15,0 0-15,0 1 0,0-22 0,0 21 16,0-21-16,0 0 0,0 1 16,0-1-16,21-21 31,1-21-31,-1-1 0,0 1 15</inkml:trace>
  <inkml:trace contextRef="#ctx0" brushRef="#br0" timeOffset="16179.62">16573 699 0,'0'21'0,"-21"0"15,21 0-15,0 0 16,0 0-1,21-21 1,1 0 0,-1 0-16,0 0 0,0 0 0,0 0 15,0 0-15,1-21 0,-1 0 16,0 21-16,-21-21 0,0 0 0,21 21 16,-21-21-16,0-1 0,0 1 15,0 0-15,0 0 16,-21 0-16,0 21 15,0 0-15,-1 0 16,1 0 0,0 0-16,0 21 15,21 0-15,-21 0 16,0 0-16,21 1 0,0 20 0,0-21 16,-22 0-16,22 22 0,0-22 15,0 0-15,0 0 0,0 0 0,0 0 16,0 1-16,0-1 0,22-21 15,-22 21-15,21-21 0,0 0 0,0 0 16,0 21-16,0-21 0,1 0 16,-1 0-16,0 0 15,0 0-15,0-21 16,-21 0-16,21 0 0,-21-1 16</inkml:trace>
  <inkml:trace contextRef="#ctx0" brushRef="#br0" timeOffset="16520.41">16425 106 0,'0'0'0,"0"21"16,0 0-16,0 0 16,0 22-16,-21-22 0,21 21 15,0 1-15,-21-1 0,21 0 0,0 22 16,0-22-16,-21 0 0,21 1 16,-21 20-16,21-20 0,0-1 0,0 0 15,0 1-15,0-1 0,0 0 16,0-21-16,0 22 0,0-22 0,0 0 15,0 0-15,0 0 0,21-21 16,-21 22-16,21-22 0,0 0 16,0 0-16,0-22 0</inkml:trace>
  <inkml:trace contextRef="#ctx0" brushRef="#br0" timeOffset="17095.11">17103 614 0,'0'-21'16,"0"0"-16,0-1 15,0 1-15,-22 0 0,1 21 16,21-21-16,-21 0 0,0 21 16,0 0-16,0 0 15,-1 0-15,22 21 16,-21 0-16,21 0 16,0 0-16,0 1 15,0-1 1</inkml:trace>
  <inkml:trace contextRef="#ctx0" brushRef="#br0" timeOffset="20275.93">17039 699 0,'21'0'16,"0"0"-16,1 0 15,-1 0-15,-21-22 16,21 22-16,-21-21 0,21 21 0,-21-21 16,0 0-16,0 0 15,0 0 1,-21 21 15,0 0-15,21 21-16,-21 0 0,21 0 0,0 0 15,0 0-15,0 1 0,-22-1 16,22 21-16,-21 0 0,0-20 0,21 20 16,-21-21-16,21 21 0,0-20 15,-21 20-15,0-21 0,21 0 0,0 0 16,-22-21-16,22 22 16,0-44-1,0 1 1,0 0-16,0 0 0,22-21 0,-1 20 15,0-20-15,-21 21 0,21-21 16,0 20-16,0-20 0,1 0 0,-22 21 16,21-1-16,0 1 0,0 0 15,0 0-15,0 0 0,1 21 0,-1 0 16,0 0-16,0 0 0,0 0 16,0 0-16,1 21 0,-1 0 15,0 21-15,-21 1 16,0-22-16,0 0 0,0 21 15,0-20-15,0 20 0,0-21 0,0 0 16,0 0-16,-21 1 0,21-1 16,0 0-16,-21 0 15,21-42 17,0 0-32,0 0 0,21-1 15,-21 1-15,21-21 0,0 21 0,0-22 16,0 22-16,22-21 0,-22 21 15,0-22-15,0 22 0,0 0 0,22 0 16,-22 0-16,0 21 0,0 0 16,0 0-16,1 0 0,-1 21 15,-21 0-15,0 0 16,0 0-16,0 1 0,0-1 16,0 21-16,0-21 0,0 0 0,0 22 15,0-22-15,-21 0 0,21 21 16,0-20-16,0-1 0,0 0 0,0 0 15,21-21 1,0 0-16,0 0 0,0 0 16,22 0-16,-22 0 0,0 0 15,21-21-15,1 0 0,-22 0 0,21-1 16,0-20-16,-20 21 0,20 0 16,-21-22-16,0 22 0,0 0 0,-21-21 15,0 21-15,0-1 0,0 1 16,0 0-16,-21 21 15,0 0 1,0 0-16,0 0 0,0 21 0,-22 0 16,43 1-16,-21-1 0,0 21 0,0-21 15,21 0-15,0 22 0,0-22 16,0 0-16,0 21 0,0-20 0,0-1 16,0 0-16,21-21 0,0 21 15,0-21-15,22 0 0,-22 0 0,21 0 16,0 0-16,1 0 0,-1 0 15,0-21-15,1 0 0,-1 0 16,0-1-16,1 1 0,-1 0 0,-21 0 16,0-21-16,1 20 0,-1 1 15,-21 0-15,21 0 0,-21 0 16,0 0-16,0 42 31,0 0-31,0 0 16,-21 21-16,21-20 0,-21-1 15,21 21-15,0-21 0,0 22 0,-22-22 16,22 0-16,-21 0 0,21 0 0,-21 0 16,21 1-16,0-1 0,0-42 47,0-1-32,0-20-15,21 21 0,0-21 16,1 20-16,-1-20 0,0 0 0,0-1 15,21 1-15,-20 21 0,20-21 16,-21 20-16,21-20 0,-20 21 0,20 21 16,-21-21-16,0 21 0,22 0 15,-22 0-15,0 21 0,-21 0 0,0 0 16,0 0-16,0 22 0,0-22 16,0 21-16,0 1 0,0-1 15,0-21-15,-21 21 0,21-20 0,-21-1 16,21 21-16,0-21 0,0 0 15,-22 1-15,22-44 32,0 1-32,22 0 15,-1 0-15</inkml:trace>
  <inkml:trace contextRef="#ctx0" brushRef="#br0" timeOffset="20559.77">19664 148 0,'-21'0'15,"21"21"-15,-22-21 0,1 43 16,21-22-16,-21 21 0,0-21 16,21 22-16,-21 20 0,0-20 0,-1-1 15,22 0-15,-21 1 0,0 20 16,0-21-16,21 1 0,0-1 0,-21-21 15,21 22-15,0-22 0,0 21 16,0-21-16,0 0 0,0 1 16,21-1-16,0-21 15,0 0-15,0 0 0,1 0 16,-1-21-16,0-1 0,0 22 16,0-21-16,22 0 0</inkml:trace>
  <inkml:trace contextRef="#ctx0" brushRef="#br0" timeOffset="20895.58">19939 593 0,'0'0'0,"-21"0"16,0 0-1,-1 0-15,-20 21 0,21-21 16,0 21-16,-22-21 0,22 21 0,0-21 16,21 21-16,0 1 15,0-1-15,21 0 16,0 0-1,22-21-15,-22 21 0,0-21 16,0 21-16,0-21 0,22 22 16,-22-1-16,0 0 0,0 0 0,0-21 15,-21 21-15,22 0 0,-22 1 16,0-1-16,0 0 16,-22-21-16,1 0 0,0 21 15,0-21-15,-21 0 0,20 0 16,1 0-16,0 0 0,-21 0 0,21 0 15,-1-21-15,1 0 16,21 0-16,0-1 16,0 1-16,0 0 0,0-21 15</inkml:trace>
  <inkml:trace contextRef="#ctx0" brushRef="#br0" timeOffset="21135.44">19452 445 0,'0'0'0,"0"-22"16,21 22-1,0-21-15,1 21 0,20 0 16,-21-21-16,43 21 0,-22 0 0,0-21 16,1 21-16,-1-21 0,21 21 15,-20 0-15,-22 0 0,21 0 0,-21 0 16,1 0-16,-1 0 0,0 0 15</inkml:trace>
  <inkml:trace contextRef="#ctx0" brushRef="#br0" timeOffset="21436.27">20849 296 0,'0'-21'0,"0"42"0,0-63 15,-21 42 1,0 0-16,0 0 0,-1 0 0,22 21 16,-21 0-16,0 1 0,0 20 15,0-21-15,0 21 0,-1 1 0,1-1 16,21 0-16,-21-20 0,0 20 15,21 0-15,-21 1 0,21-1 0,0 0 16,0-21-16,0 22 0,0-22 16,21 21-16,0-21 0,0 1 15,0-1-15,22-21 0,-22 0 0,0 0 16,21 0-16,-20 0 0,20 0 16,-21 0-16,0-21 0</inkml:trace>
  <inkml:trace contextRef="#ctx0" brushRef="#br0" timeOffset="21699.12">21230 106 0,'0'-21'0,"0"42"16,0-63-16,21 20 0,0 22 16,1 0-16,-1 0 0,0 22 0,0-1 15,0 0-15,22 21 0,-22 1 16,-21-1-16,0 0 0,0 1 0,0 20 15,0-21-15,0 1 0,0 20 16,-21-20-16,-1-1 0,1 0 0,-21 22 16,21-22-16,0-21 0,-22 22 15,22-1-15,0-21 0,0 21 0,0-20 16,-1-1-16,1 0 0,0 0 16,0 0-16,0 0 0,21 1 15,-21-1-15</inkml:trace>
  <inkml:trace contextRef="#ctx0" brushRef="#br0" timeOffset="23355.98">931 3408 0,'0'-21'31,"0"0"-31,0-1 0,21 1 0,-21-21 15,0 21-15,0 0 0,0-1 16,0-20-16,0 21 0,-21 0 16,0 0-16,0-22 0,0 22 0,-22 21 15,22-21-15,-21 21 0,0 0 16,20 0-16,-20 0 0,0 0 0,-1 21 16,-20 0-16,21 22 0,-1-1 15,1 0-15,0 1 0,-1-1 16,22 21-16,0-20 0,0-1 15,21 0-15,0 1 0,0-1 16,0-21-16,0 22 0,21-22 0,21-21 16,-21 21-16,22-21 0,-22 0 15,21 0-15,1 0 0,20 0 0,-21-21 16,1 21-16,-1-21 0,0-1 16,1-20-16,-1 21 0,-21-21 15,22-1-15,-1 1 0,-21-22 0,21 22 16,-20-21-16,-1 20 0,0-20 15,0-1-15,0 1 0,0 20 16,-21-20-16,0-1 0,0 1 0,0 21 16,0-1-16,0 1 15,0 21-15,0-22 0,-21 43 16,0 0-16,21 22 16,-21-1-16,21 0 0,0 21 0,0 1 15,0-1-15,0 21 0,-21-20 16,21-1-16,0 22 0,-21-22 15,21 21-15,0 1 0,0-22 0,0 22 16,-22-22-16,22 22 0,0-22 16,0 0-16,0 1 0,0-22 0,0 21 15,0-21-15,22 0 0,-1-21 16,0 0-16,0 0 0,0 0 0,22 0 16,-22 0-16,21 0 15,-21-21-15,22 0 0,-1 0 0,0-21 16,1 20-16,-1-20 0,0 0 15,1-1-15,-22 22 0,21-21 16,-21 0-16,0 20 0,-21 1 0,0 0 16,0 0-16,0 0 0,-42 21 15,21 0-15,0 0 0,0 0 16,-22 0-16,22 21 0,0-21 16,0 21-16,21 0 0,0 0 15,0 1-15,0-1 0,21 0 16,0 0-16,0 0 15,0 0-15,1-21 0,-22 22 16,21-1-16,-21 0 0,21 0 16,-21 0-16,0 0 0,21 1 0,-21-1 15,0 0-15,0 0 0,0 0 16,21 0-16,-21 1 0,21-22 0,1 21 16,-1-21-16,0 0 0,21 0 15,-21 0-15,22 0 0,-1 0 0,0-21 16,1-1-16,-22 1 0,21 0 15,1 0-15</inkml:trace>
  <inkml:trace contextRef="#ctx0" brushRef="#br0" timeOffset="24371.4">2265 3048 0,'0'0'0,"0"-21"0,-21 21 15,-1-21-15,1 21 16,0 0-16,0 0 0,0 0 15,0 0-15,-1 21 0,1 0 0,-21 0 16,21 0-16,0 22 0,-1-1 16,1 0-16,0 1 0,0-1 0,21 0 15,0-20-15,-21 20 0,21 0 16,0-21-16,0 22 0,0-22 16,21 0-16,0-21 0,0 21 15,0-21-15,1 0 0,-1 0 0,21 0 16,-21 0-16,0-21 0,22 0 15,-22 0-15,0 0 0,21-22 0,-20 22 16,-1-21-16,0 21 0,0-22 16,0 1-16,0 21 0,-21-22 0,0 22 15,0 0-15,0 0 0,0 0 16,-21 21 15,21 21-31,-21 0 0,0 0 16,21 0-16,-21 22 0,0-1 15,21 0-15,-22-20 0,22 20 0,0 0 16,0-21-16,0 22 0,0-22 16,0 21-16,22-21 0,20 1 0,-21-22 15,21 21-15,1-21 0,-1 0 16,0 0-16,1 0 0,20 0 0,-20-21 16,20 21-16,-21-22 0,1-20 15,20 21-15,-20 0 0,-1-22 0,0 22 16,-21-21-16,22 0 0,-22 20 15,-21-20-15,0 0 0,0 21 0,0-22 16,0 22-16,0 0 0,-21 0 16,0 0-16,-1 21 15,1 0-15,-21 0 0,21 0 0,0 0 16,-22 21-16,22 0 0,-21-21 16,21 21-16,-1 0 0,1 22 0,0-22 15,21 0-15,0 0 0,0 0 16,0 0-16,0 1 0,21-1 15,0-21-15,1 0 0,-1 0 16,21 0-16,-21 0 0,0 0 16,22-21-16,-22 21 0,21-22 0,-21 1 15,1 21-15,-1-21 0,0 0 0,0 21 16,0-21-16,0 21 16,1 0-1,-22 21 1,0 0-16,0 21 0,0-20 15,0-1-15,0 21 0,0 0 0,0 1 16,0-1-16,0 0 0,0 22 16,0-22-16,0 22 0,0-22 0,0 22 15,0-1-15,0 22 0,0-22 16,0 22-16,0-22 0,0 22 0,0-21 16,0 20-16,21-20 0,0-1 15,-21 1-15,21-1 0,-21 1 0,0-1 16,0-20-16,0-1 0,0 0 15,-21 1-15,0-22 0,0 0 16,-22 0-16,22 0 0,-21-21 0,21 0 16,-22 0-16,-20 0 0,20-21 15,1 0-15,0-21 0,-1 20 0,1-20 16,0-21-16,21 20 0,-1 1 0,1-22 16,0 22-16,21-21 0,-21 20 15,21-20-15,0 20 0,0-20 0,0 21 16,21-22-16,0 1 0,0 20 15,1-20-15,20-1 0,-21 1 0,21 20 16,1-20-16</inkml:trace>
  <inkml:trace contextRef="#ctx0" brushRef="#br0" timeOffset="25403.81">3704 3239 0,'21'0'0,"0"0"16,-21-22-16,0 1 16,22 0-16,-1 0 15,0 0-15,-21 0 16,0-1-16,0 1 15,0 0-15,0 0 16,0 0-16,-21 0 16,0 21-16,-1 0 15,1 0-15,0 0 16,0 0-16,0 0 0,0 0 0,-1 21 16,1 0-16,-21 0 0,21 21 15,-22-20-15,22 20 0,-21 0 16,21 1-16,0-1 0,-1 0 15,1 1-15,21-22 0,0 21 0,0-21 16,0 22-16,0-22 0,43-21 16,-22 21-16,0-21 0,21 0 0,-21 0 15,22 0-15,-1 0 0,0-21 0,-20 21 16,20-21-16,0-1 0,1 1 16,-22-21-16,21 21 0,-21-22 0,0 22 15,1-21-15,-1 21 0,-21-22 16,0 22-16,21 0 0,-21 0 0,0 0 15,0 0-15,-21 21 32,21 21-32,-21 0 0,21 0 0,0 21 15,0-20-15,-22 20 0,22-21 16,0 21-16,0 1 0,0-22 0,0 21 16,0-21-16,0 1 0,22-1 15,-1 0-15,-21 0 0,21-21 0,21 0 16,-21 0-16,1 0 0,-1 0 0,21 0 15,-21 0-15,0-21 0,22 0 16,-22 0-16,0-1 0,21 1 0,-20 0 16,-1-21-16,0 21 0,-21-22 15,0 1-15,21 21 0,-21-43 16,0 43-16,0 0 16,-21 21-1,21 21-15,0 0 16,-21 0-16,21 1 0,-21 20 15,21-21-15,0 21 0,-22-20 0,22-1 16,0 21-16,0-21 0,0 0 16,0 1-16,-21-1 0,21 0 0,0 0 15,-21-21 1,21-21 0,0 0-1,0 0-15,0-22 16,0 22-16,21-21 0,0-1 0,1 22 15,-1-21-15,21 0 0,-21-1 16,22 22-16,-1 0 0,0 0 0,22 0 16,-22-1-16,22 22 0,-22 0 15,0 0-15,1 0 0,-1 22 0,0-22 16,-21 21-16,1 21 0,-1-21 0,-21 22 16,0-22-16,0 21 0,0 0 15,0-20-15,0 20 0,0 0 0,-21-21 16,-1 22-16,1-22 0,0 0 15,21 0-15,-21 0 0,0-21 16,21 22-16,0-44 31,21 1-31,21 21 0</inkml:trace>
  <inkml:trace contextRef="#ctx0" brushRef="#br0" timeOffset="25875.54">5588 3133 0,'0'-21'0,"0"42"0,0-64 16,-21 22-16,0 21 0,-1 0 0,1 0 15,-21 0-15,21 0 16,-22 0-16,22 0 0,-21 0 0,21 21 16,-22 1-16,22-1 0,0 21 15,-21-21-15,21 22 0,-1-1 0,1 0 16,21-21-16,0 22 0,0-1 0,0-21 15,0 0-15,0 1 0,0-1 16,0 0-16,21 0 0,1-21 0,-1 0 16,21 0-16,-21 0 0,0 0 15,22-21-15,-22 0 0,0 0 0,21-1 16,-20 1-16,-1-21 0,21 0 0,-21-1 16,0 1-16,1 0 0,-1-22 15,0 22-15,0-22 0,0 1 16,0 20-16,-21-20 0,0-1 0,0 22 15,0-21-15,0 20 0,0 22 16,0-21-16,0 21 0,0-1 0,0 44 16,-21-1-1,0 21-15,21 0 0,0 1 0,-21 20 16,21-20-16,-21 20 0,21 1 16,0-1-16,0 1 0,0-1 0,0 1 15,0-1-15,0 1 0,0-22 0,0 0 16,21 1-16,0-1 0,0-21 15,0 0-15,1-21 0,-1 0 0,0 0 16,0 0-16,0 0 0</inkml:trace>
  <inkml:trace contextRef="#ctx0" brushRef="#br0" timeOffset="27747.74">6540 2646 0,'0'-21'0,"0"42"0,0-63 15,22 20-15,-22 1 0,21 21 0,-21 21 32,0 1-32,0 20 0,0 0 15,-21 1-15,-1-1 0,1 21 0,-21-20 16,21 20-16,0-20 0,-22 20 15,22-21-15,0 22 0,0-22 16,-22 1-16,22-1 0,0 0 16,21 1-16,-21-22 0,0 0 0,21 0 15,0 0-15,-21-21 0,21-21 16,0 0 0,0 0-16,0 0 0,0-1 0,0 1 15,0-21-15,21 0 0,-21 20 16,21-20-16,0 0 0,-21 21 0,0-1 15,21-20-15,0 21 0,-21 0 16,22 21 0,-22 21-16,21 0 0,-21 0 15,0 0-15,0 1 0,21 20 16,-21-21-16,21 0 0,-21 22 16,0-22-16,21 21 0,0-21 15,1 0-15,-22 1 0,21-1 0,0-21 16,21 21-16,-21-21 0,1 0 0,20 0 15,-21 0-15,21 0 0,1 0 16,-22-21-16,21 0 0,1-1 0,-1 1 16,0 0-16,-21-21 0,22-1 15,-22 22-15,21-21 0,-21 0 0,1-22 16,-1 22-16,-21-1 0,0-20 0,21 21 16,-21-22-16,0 1 0,0-1 15,0 1-15,0-1 0,-21 1 0,0 20 16,-1 1-16,-20 0 15,21 20-15,-21 1 0,20 0 0,-20 21 16,21 0-16,-21 0 0,-1 21 0,1 0 16,21 22-16,-22-1 0,1 22 15,21-22-15,0 21 0,0 22 0,-1-21 16,1-1-16,21 1 0,-21-22 16,21 21-16,0-20 0,0-1 0,21 0 15,0 1-15,22-1 0,-22-21 16,21 0-16,1 1 0,-1-1 0,21-21 15,-20 0-15,20 0 0,-20 0 0,20 0 16,-21-21-16,1-1 0,-1 1 16,22 0-16,-22 0 0,0 0 15,-21-22-15,22 22 0,-1 0 16,-21-21-16,0 21 0,-21-1 0,0 1 16,0 0-16,0 0 0,-21 21 15,0 0-15,0 0 16,0 0-16,21 21 0,-21-21 15,21 21-15,0 0 0,0 1 16,0-1-16,0 0 0,0 0 0,0 0 16,0 0-16,0 1 0,0-1 0,0 0 15,21 0-15,0 0 0,0 0 16,-21 1-16,21-22 0,0 0 16,1 21-16,20-21 0,-21 0 0,21 0 15,-20 0-15,20 0 0,0-21 16,1 21-16,-1-22 0,-21 1 0,21 0 15,1 0-15,-22 0 0,21-22 16,-21 22-16,1 0 0,20 0 0,-42-21 16,21 20-16,0 1 0,-21 0 0,21 0 15,-21 0-15,-21 21 32,0 21-32,0 0 15,0 0-15,21 0 16,-21 1-16,-1 20 0,1-21 0,21 0 15,0 0-15,-21 1 0,21-1 16,0 0-16,0 0 0,0 0 0,0 0 16,21-21-16,0 0 15,1 0-15,-1 0 0,21 0 16,-21 0-16,0-21 0,1 0 0,-1 21 16,0-21-16,0 0 0,0 0 0,0-1 15,-21 1-15,0 0 0,0 0 16,0-21-16,0 20 0,0 1 0,-21 0 15,0 0-15,0 0 16,0 21-16,-22 0 0,22 0 0,0 0 16,0 0-16,0 0 0,0 0 0,-1 0 15,22 21-15,0 0 16,22-21-16,20 0 16,-21 0-16,21 0 0,-20 0 0,20 0 15,0 0-15,1 0 0,-1 0 16,0-21-16,1 21 0,-1-21 0,0 0 15,1 21-15,-22-22 0,21 22 16,-21-21-16,0 0 0,1 21 0,-22-21 16,0 42 15,0 0-31,-22 0 16,22 22-16,-21-22 0,0 21 15,21 1-15,-21-1 0,0 0 0,0 22 16,21-1-16,-22-20 0,22 20 0,-21 1 15,0 20-15,21-20 0,0-1 16,-21 1-16,21-1 0,-21-20 0,0 20 16,-1 1-16,22-1 0,-21 1 0,0-1 15,21 1-15,-21-22 0,21 0 16,-21 1-16,21-1 0,0-21 16,0 21-16,0-20 0,21-22 31,0-22-31,0 1 0,0 0 0,1 0 15,-1 0-15,-21-22 0,21 1 0,0 0 16,0-1-16,0 1 0</inkml:trace>
  <inkml:trace contextRef="#ctx0" brushRef="#br0" timeOffset="28042.57">8445 3027 0,'0'-42'0,"0"84"0,-21-106 16,21 22-16,0 21 0,0-21 0,0 20 15,0 1-15,21 0 0,1 0 0,20 21 16,-21-21-16,21 21 0,1 0 16,-1 0-16,22 0 0,-22 0 15,21 0-15,-20 0 0,20 21 0,-20 0 16,-22 0-16,21 22 0,-21-22 16,-21 21-16,0-21 0,0 22 0,-21-22 15,0 0-15,-21 21 0,-1-21 0,1 22 16,-22-22-16,22 0 0,-21 0 15,20 0-15,-20 1 0,42-22 0,-22 21 16,22-21-16,0 0 0,0 21 16,42-21-1,0 0-15,0 0 0,0-21 0,22 21 16,-1-21-16</inkml:trace>
  <inkml:trace contextRef="#ctx0" brushRef="#br0" timeOffset="28587.26">9504 2942 0,'0'0'0,"-21"0"0,-1 0 0,22 21 15,22-21 1,-1 0-16,0 0 0,21 22 15,1-22-15,-1 0 0,0 0 0,22 21 16,-1-21-16,1 0 0,-1 0 16,1 0-16,-1 0 0,1 0 0,-1 0 15,1 0-15,-22 0 0,64 0 16,-43-21-16,-20 21 0,-1-22 16,-21 22-16,22-21 0,-22 21 0,-21-21 15,-21 0 1,-1 21-16,1 0 15,-21 0-15,21 0 0,-22-21 0,1 21 16,21 0-16,-21 0 0,20 0 16,1 0-16,21-21 15,21 21 1,1-22 0,-1 22-16,0 0 0,0 0 15,0 0-15,0 0 0,1 0 0,-1 0 16,0 22-16,0-22 0,0 21 15,-21 0-15,0 0 0,0 0 16,0 0-16,0 1 0,-21-1 0,0 0 16,0 0-16,0 21 15,-1-20-15,1-1 0,-21 21 0,21-21 0,-22 22 16,22-22-16,-21 21 0,21-21 16,0 0-16,-1 1 0,1-1 15,0 0-15,0 0 0,0-21 16</inkml:trace>
  <inkml:trace contextRef="#ctx0" brushRef="#br0" timeOffset="29449.4">12382 2307 0,'22'-21'0,"-44"42"0,44-63 16,-1 21-16,0 0 16,-21-1-16,21 1 0,-21 0 0,0 0 0,0 0 15,0 0 1,0 42 0,0 0-16,0 0 0,-21 21 15,0 1-15,0 20 0,-1 1 16,1-1-16,0 1 0,0 20 0,-21-20 15,20-1-15,-20 1 0,0-1 16,-1-20-16,22 20 0,-21-20 0,21-1 16,0 0-16,-1-21 0,1 1 0,21-1 15,0 0-15,21-42 32,1 0-32,-1-1 0,0 1 0,0 0 15,0 0-15,0-21 16,1-1-16,-1 1 0,0 0 0,0-22 15,21 22-15,-20-22 0,-1 1 0,21-1 16,-21 1-16,0-1 0,22 1 16,-22 20-16,0 1 0,0 0 0,0-1 15,-21 22-15,22 0 0,-1 21 16,-21 21 0,0 0-16,0 22 0,21-1 0,-21 0 15,0 22-15,21-22 0,-21 22 16,0-1-16,0 1 0,0-22 0,0 22 15,0-22-15,0 21 0,0-20 0,0-1 16,0-21-16,0 22 16,21-22-16,-21 21 0,0-21 0,0 0 15,0 1-15,-21-22 32,0-22-32,0 22 15,0-21-15</inkml:trace>
  <inkml:trace contextRef="#ctx0" brushRef="#br0" timeOffset="29609.31">12150 2879 0,'-43'0'0,"86"0"16,-107 0-16,43 0 0,42 0 31,0 0-31,0 0 0,22 0 16,-1 0-16,0 0 0,22 0 0,-1 0 15,1 0-15,-1-21 0,1 21 16,-1-22-16,22 22 0,190-84 15</inkml:trace>
  <inkml:trace contextRef="#ctx0" brushRef="#br0" timeOffset="31415.28">13420 2561 0,'-127'21'31,"105"1"-31,1-1 0,0 21 16,0-21-16,0 22 15,-22-22-15,22 21 0,0 0 0,0 1 16,21-22-16,-21 21 0,21-21 16,0 22-16,0-22 0,0 21 0,0-21 15,21 1-15,0 20 0,0-42 0,22 21 16,-1 0-16,-21-21 0,21 0 0,1 0 16,20 0-16,-20 0 0,-1 0 15,0-21-15,1 0 0,20 0 16,-21 0-16,1-22 0,-1 22 0,0-21 15,1-1-15,-1 1 0,0-21 16,1-1-16,-1 1 0,-21-1 0,22 1 16,-22-1-16,21 1 0,-21-1 15,0 1-15,-21 20 0,0 1 0,22 0 16,-22-1-16,0 22 0,0 0 0,0 0 16,-22 21-16,1 21 15,0 0-15,0 0 0,0 0 16,0 22-16,-1-1 0,1 22 0,0-22 15,0 21-15,21 1 0,-21-1 16,0-20-16,-1 20 0,22 1 0,0-22 16,-21 22-16,21-22 0,0 0 15,0 1-15,0-1 0,0-21 0,21 21 16,1-20-16,-1-1 0,0 0 16,21 0-16,-21 0 0,22-21 0,-22 0 15,21 0-15,1 0 0,-1 0 16,0-21-16,1 0 0,-22 0 0,21 21 15,0-43-15,-20 22 0,-1 0 16,21 0-16,-21-21 0,0 20 0,1-20 16,-1 21-16,-21 0 0,21 0 0,-21-1 15,21 1-15,-21 0 0,0 0 16,0 42 0,0 0-1,0 0-15,0 1 0,0-1 16,-21 0-16,21 21 0,0-21 0,0 1 15,-21-1-15,21 0 0,0 0 0,0 0 16,0 0-16,0 1 16,21-22-16,0 0 0,0 0 0,0 0 15,1 0-15,-1 0 0,0 0 0,21 0 16,-21 0-16,22-22 0,-22 1 16,21 0-16,-21 0 0,22 0 15,-1 0-15,-21-1 0,22-20 0,-22 21 16,0-21-16,21 20 0,-21 1 0,1 0 15,-1 0-15,-21 0 0,21 21 16,-21 21 0,-21 0-1,0 0-15,21 22 0,0-22 16,-22 0-16,22 0 0,-21 0 0,21 0 16,0 1-16,0-1 0,0 0 15,0 0-15,0 0 0,0 0 0,0 1 16,21-22-16,1 0 15,-1 0-15,0 0 0,21 0 0,-21 0 16,1 0-16,20 0 0,-21-22 16,0 1-16,0 0 0,1 0 0,-1 0 15,0 0-15,0-1 0,-21 1 16,0-21-16,0 21 0,0-22 16,0 22-16,0 0 0,-21 0 0,0 0 15,-22 0-15,22 21 0,0 0 0,-21 0 16,21-22-16,-1 22 0,1 0 15,0 0-15,42 0 32,22 0-32,-22-21 15,0 21-15,21-21 0,-21 21 0,22-21 16,-1 21-16,-21-21 0,22 21 16,-1 0-16,-21 0 0,21-21 0,-20 21 15,20 0-15,-21 0 0,0 0 16,0 0-16,1 21 0,-1 0 15,-21 0-15,21 0 0,-21 0 16,0 1-16,0-1 0,0 0 16,0 21-16,0-21 0,0 1 0,0-1 15,0 0-15,0 0 0,0 0 0,0 0 16,0 1-16,0-1 16,0 0-16,0 0 0,0 0 15,0-42 16,0 0-15,0 0-16,0 0 16,21-22-16,0 22 0,0 0 15,1-21-15,-1-1 0,0 22 0,21-21 16,-21-1-16,22 1 0,-1 0 16,-21-1-16,22 22 0,-1 0 0,0 0 15,-21 0-15,22 0 0,-22 21 0,0 0 16,0 21-16,0 0 0,-21 0 15,22 0-15,-22 0 0,0 22 0,0-1 16,0-21-16,-22 22 0,1-1 16,21-21-16,0 21 0,-21-20 0,21-1 15,0 21-15,0-21 0,0 0 16,0 1-16,21-1 16,0-21-16,1 0 0,-1 0 0,21 0 15,-21 0-15,22 0 0,-1 0 0,-21 0 16,21-21-16,1-1 0,-1 22 15,0-21-15,1 0 0,-1 0 0,0-21 16,1 20-16,-22 1 0,21-21 16,1 0-16,-22 20 0,0-20 0,0 0 15,0-1-15,-21 22 0,0 0 0,0 0 16,0-21-16,-21 42 16,0 0-16,0 0 0,0 0 15,21 21-15,-22 0 0,1 0 0,21 0 16,-21 0-16,21 1 0,0-1 15,0 21-15,0-21 0,0 0 16,0 1-16,0-1 0,0 0 0,0 0 16,0 0-16,21 0 0,0 1 0,1-1 15,-22 0-15,21 0 0,0 0 16,-21 0-16,0 1 0,21-22 0,-21 21 16,0 0-16,0 0 0,0 0 15,-21 0-15,0-21 16,0 22-16,-1-22 0,1 0 0,0 0 15,0 0-15,0 0 0,0 0 16,-1 0-16,1-22 16,21 1-1,-21 21-15,21-21 0,0 0 0,-21 0 16,0 0-16</inkml:trace>
  <inkml:trace contextRef="#ctx0" brushRef="#br0" timeOffset="31764.08">15388 2138 0,'0'0'0,"-21"0"16,0 21-16,21 0 0,0 0 15,0 1 1,21-22-16,0 0 0,0 0 0,0 0 16,22 0-16,-22 0 0,0 0 0,0 0 15,-21-22 1,0 1-16,-21 0 16,0 21-1,0 0 1,0 0-16,-1 0 0,22 21 31,-21-21-15,21 21-16,-21-21 0</inkml:trace>
  <inkml:trace contextRef="#ctx0" brushRef="#br0" timeOffset="32102.88">13928 2540 0,'0'0'0,"-22"0"0,1 0 0,42 0 46,1 0-46,20 0 0,-21 0 0,21 0 16,1-21-16,-22 21 0,21-21 16,1 21-16,-22 0 0,0 0 0,0 0 15,0 0-15,-42 0 32,0 0-17,0 0-15</inkml:trace>
  <inkml:trace contextRef="#ctx0" brushRef="#br0" timeOffset="38399.62">18182 1863 0,'0'0'15,"0"-21"-15,0-1 16,-21 1-16,0 21 0,0-21 15,-1 21-15,1 0 16,-21 0-16,21 0 0,0 0 0,-1 0 16,1 0-16,-21 21 0,21 0 15,0 1-15,-1 20 0,1-21 0,0 0 16,21 22-16,0-22 0,0 0 0,0 0 16,0 0-16,0 0 0,0 1 15,0-1-15,0 0 0,21-21 0,0 0 16,1 21-16,-1-21 0,0 0 15,21 0-15,-21 0 0,1 0 0,20 0 16,0 0-16,-21-21 16,22 0-16,-22 0 0,21-1 0,-21 22 15,22-21-15</inkml:trace>
  <inkml:trace contextRef="#ctx0" brushRef="#br0" timeOffset="38900.35">18140 1439 0,'-43'0'0,"86"0"0,-107-21 0,22 21 16,0 0-16,20 0 0,-20 0 16,0 0-16,-1 0 0,1 0 0,0 21 15,-1 1-15,1 20 0,0-21 0,-1 21 16,1 22-16,0-22 0,21 22 15,-22-22-15,22 22 0,-21-1 0,21-21 16,21 22-16,0-22 0,0 1 16,0-1-16,0 0 0,0 1 0,21-1 15,0-21-15,21 0 0,-21 22 16,22-22-16,-1-21 0,0 21 0,1-21 16,-1 0-16,0 0 0,1 0 0,-1-21 15,22 21-15,-1-21 0,1-1 16,-1 1-16,1 0 0,-1-21 15,1 21-15,20-1 0,-41-20 16,20 0-16,-21 21 0,1-22 0,-22-20 16,0 20-16,0 1 0,-21-21 15,0-1-15,0 22 0,-21-22 0,-21 22 16,21-22-16,-22 22 0,1 0 0,0 21 16,-1-1-16,1 1 0,-22 0 15,1 21-15,21 0 0,-22 0 0,1 0 16,20 21-16,-20 0 0,-1 22 15,22-22-15,0 21 0,-22 1 0,22-1 16,21 0-16,-22 22 0,22-22 16,21 0-16,0 1 0,0-1 15,0 22-15</inkml:trace>
  <inkml:trace contextRef="#ctx0" brushRef="#br0" timeOffset="39279.12">17928 2858 0,'0'0'0,"-42"0"16,21 0-16,-1 0 0,1 0 0,42 0 31,1 0-31,20 0 16,0 0-16,1 0 0,-1 0 0,21 0 16,1 0-16,-22 0 0,22 0 15,-1 0-15,1 0 0,-1 0 16,-20 0-16,-1 0 0,0 0 0,1 0 15,-22 0-15,-21-22 16,0 1-16,0 0 16,-21 21-16,-1-21 0,1 0 15,0 21-15,0-21 0</inkml:trace>
  <inkml:trace contextRef="#ctx0" brushRef="#br0" timeOffset="39544.04">18415 2561 0,'21'21'16,"0"-21"0,0 0-16,22 0 15,-22 22-15,21-22 0,-21 21 0,22 0 16,-22-21-16,0 21 0,0 0 16,0-21-16,-21 21 0,0 1 0,0-1 15,0 0-15,0 0 0,-21 21 0,0-20 16,0-1-16,-21 0 0,-1 0 15,22 0-15,-21 0 0,-1 1 16,1-1-16,21-21 0,-21 21 0,20-21 16,1 0-16,21 21 0,21-21 31,1-21-31,-1 21 0</inkml:trace>
  <inkml:trace contextRef="#ctx0" brushRef="#br0" timeOffset="40339.58">19494 2709 0,'0'-21'0,"0"42"0,0-63 0,0 21 15,0 0-15,-21 0 0,21-1 16,-21 1-16,0 0 0,21 0 0,-21 0 15,0 21-15,-1 0 0,1 0 0,-21 0 16,21 0-16,0 21 16,-22 0-16,22 0 0,-21 0 0,21 22 0,-22-22 15,22 21-15,0 1 0,-21-1 16,20-21-16,1 21 0,0 1 0,0-22 16,21 21-16,0-21 0,0 22 15,0-22-15,0 0 0,0 0 0,21-21 16,0 21-16,0-21 0,1 0 0,-1 0 15,21 0-15,-21 0 16,22 0-16,-1-21 0,0 0 0,1 0 16,-22 0-16,21-22 0,0 22 0,-20-21 15,20 0-15,-21-22 0,0 22 16,0-22-16,1 1 0,-1-22 0,0 22 16,0-1-16,0 1 0,0 20 15,-21-20-15,22 20 0,-22 1 0,21 0 16,-21-1-16,0 22 0,0 0 15,0 0-15,0 63 32,0-21-32,0 1 0,0 20 0,-21 0 15,-1 1-15,1-1 0,0 21 16,0-20-16,0 20 0,21 1 16,-21-1-16,-1 1 0,1-22 0,21 106 15,0-127 1,0 22-16,0-22 0,0 0 0,106 21 15,-85-42 1,22 0-16,-22 0 0,21 0 16,0-21-16,-20 0 0,20 0 0,0 0 15,-21 0-15,22-1 0,-22-20 16,0 21-16,0-21 0,0-1 16,-21 22-16,0-21 0,0 21 0,0-1 0,0 1 15,0 0-15,-21 21 16,0 0-16,0 0 0,0 0 0,0 0 15,-1 0-15,1 21 0,21 0 16,0 1-16,0-1 0,0 0 0,0 0 16,0 21-16,0-20 0,0-1 0,0 0 15,0 0-15,0 0 0,0 0 16,0 1-16,21-1 0,-21 0 0,22 0 16,-1 0-16,0-21 15,0 0-15,0 0 16,0 0-16</inkml:trace>
  <inkml:trace contextRef="#ctx0" brushRef="#br0" timeOffset="41196.1">20510 2561 0,'0'0'0,"0"-21"0,0-21 15,0 21-15,0-1 16,-21 22-16,0 0 0,0 0 0,-21 0 15,20 0-15,1 22 16,0-1-16,-21 0 0,21 21 0,-1-21 16,-20 22-16,21-1 0,0-21 15,0 22-15,21-1 0,0-21 0,-22 21 16,22-20-16,0-1 0,0 21 16,0-21-16,22 0 15,-1-21-15,0 0 0,0 0 0,0 0 16,22 0-16,-22 0 0,21-21 0,-21 21 15,22-21-15,-22 0 0,21 0 16,-21 0-16,0-22 0,1 22 0,-1 0 16,0-21-16,0-1 0,0 22 15,-21 0-15,21 0 0,-21 0 0,0-1 16,0 1-16,0 42 16,-21 1-1,0-1-15,0 0 0,21 0 0,-21 0 16,0 22-16,21-22 15,0 0-15,-22 21 0,22-21 0,0 1 16,0-1-16,0 0 0,0 0 0,0 0 16,22 0-16,-1-21 0,0 22 15,0-22-15,21 0 0,1 0 0,-1 0 16,0 0-16,1 0 0,-1 0 16,0-22-16,22 1 0,-22 21 0,1-21 15,-22 0-15,21 0 0,0 0 16,-20-22-16,-1 22 0,0-21 0,-21 21 15,0-22-15,0 1 0,0 21 16,0 0-16,0-1 0,-21 1 0,0 0 16,-22 21-16,22 0 0,0 0 15,-21 0-15,20 21 0,-20-21 0,21 21 16,-21 1-16,20-1 0,1 0 16,0 21-16,0-21 0,0 1 0,21-1 15,0 0-15,0 0 0,0 0 16,0 0-16,0 1 0,21-1 15,0-21-15,0 21 0,0 0 0,1-21 16,-1 21-16,0 0 0,-21 1 16,21-1-16,0 0 0,0 0 0,-21 21 15,0-20-15,0 20 0,22 0 16,-22 1-16,0-1 0,0 0 16,0 1-16,-22 20 0,22-21 0,-21 22 15,0-22-15,0 1 0,-21 20 0,20-21 16,-20-20-16,21 20 0,-21-21 15,-1 0-15,22 0 0,-21 1 0,-1-1 16,22-21-16,-21 0 0,0 0 0,20 0 16,-20 0-16,21-21 0,0 21 15,0-22-15,-1 1 0,22 0 0,0 0 16,0-21-16,0 20 0,0-20 0,22 0 16,-1-22-16,21 22 0,-21-22 15</inkml:trace>
  <inkml:trace contextRef="#ctx0" brushRef="#br0" timeOffset="41891.69">21653 2434 0,'64'-42'16,"-43"42"-16,-21-21 16,21 21-16,0 0 0,-21-21 15,0-1-15,-21 22 31,-21 0-31,21 0 0,-22 0 0,1 22 16,0-1-16,-1-21 0,1 21 16,21 0-16,-21 0 0,20 22 0,1-22 15,0 0-15,21 0 16,0 0-16,0 0 0,21-21 16,0 22-16,22-22 0,-1 0 0,-21 0 15,22 0-15,-1 0 0,0 0 16,1 0-16,-1 0 0,0 0 0,-21 0 15,1 0-15,-1 0 0,-42 21 32,-22-21-32,22 21 0,-21-21 0,-1 21 15,1 0-15,0-21 0,-1 21 16,1 1-16,21-1 0,-21-21 0,20 21 16,1-21-16,21 21 0,0 0 0,43 0 31,-22-21-31,0 0 0,21 0 15,-21 0-15,22 0 0,-22 0 16,21 0-16,-21 0 0,1 0 0,-1 0 16,0 0-16,0 0 0,-21 22 0,21-22 15,-21 21-15,0 0 0,0 0 16,-21 0-16,0 0 0,0 1 16,0-1-16,-22 0 0,22 0 0,0 0 15,-21 0-15,20-21 0,1 22 16,0-1-16,21 0 0,0 0 15,21-21 1,0 0 0,1 0-16,20-21 0,-21 0 0</inkml:trace>
  <inkml:trace contextRef="#ctx0" brushRef="#br0" timeOffset="43084.06">22691 2519 0,'0'0'0,"0"-21"15,0 0-15,0-1 0,0 1 16,0 0-16,0 0 0,-22 0 0,22 0 16,-21-1-16,0 22 0,0 0 15,0 0-15,0 0 0,-22 0 0,22 0 16,-21 22-16,-1-1 0,1 0 15,0 21-15,-1 1 0,1-1 0,21 0 16,-21 1-16,20-1 0,-20 0 0,42 1 16,0-22-16,-21 21 0,21-21 15,0 0-15,0 1 0,21-1 0,0-21 16,0 21-16,1-21 0,20 0 16,-21 0-16,21 0 0,1 0 0,-1-21 15,0 21-15,1-21 0,-1-1 16,0-20-16,1 21 0,-1-21 15,0-1-15,1-20 0,-22 20 0,21-20 16,1-1-16,-22 1 0,0-1 16,21 1-16,-21-1 0,1 22 0,-1-21 15,-21 20-15,0 1 0,21 0 0,-21 20 16,0 1-16,21 0 0,-42 42 16,0 0-1,21 1-15,-21-1 0,-1 21 16,1 0-16,0 1 0,0-1 0,0 22 15,21-22-15,-21 21 16,-1-20-16,22 20 0,-21-20 0,21 20 16,-21-21-16,21 1 0,-21-1 0,21 0 15,0-20-15,0 20 0,0-21 16,0 0-16,21 0 0,21-21 16,-20 0-16,-1 0 0,21 0 15,-21 0-15,22 0 0,-22-21 0,21 21 16,-21-21-16,0 0 0,1-21 0,-1 20 15,0 1-15,0-21 0,0 0 16,-21-1-16,0 22 0,0 0 16,0-21-16,0 20 0,-21 22 15,0 0-15,0 0 16,21 22-16,-21-22 0,21 21 16,0 0-16,0 0 0,0 0 15,0 0-15,21 1 16,0-1-16,-21 0 15,21 0-15,-21 0 0,21-21 0,-21 21 16,0 1-16,0-1 16,0 0-16,21-21 0,-21 21 15,22-21-15,-1 0 16,0 0 0,0 0-16,0 0 0,0 0 0,1-21 0,-1 21 15,0-21-15,0 0 0,0-1 16,0 1-16,1 0 0,-1 0 15,0 0-15,-21 0 0,0-1 0,21 1 16,-21 0-16,21 21 0,-21-21 16,0 0-16,21 0 15,-21 42 17,0 0-32,0 0 0,-21 0 0,0 0 15,21 1-15,0-1 0,-21 0 16,0 0-16,21 0 0,-21 0 0,21 1 15,0-1-15,0 0 16,0 0-16,21-21 0,0 0 16,0 0-16,0 0 0,0 0 15,1 0-15,-1 0 0,21 0 16,-21-21-16,0 21 0,1-21 0,-1 0 16,0-1-16,0-20 0,-21 21 15,0 0-15,0-22 0,0 22 0,0 0 16,0-21-16,-21 21 0,0-1 0,0 22 15,-1-21-15,-20 21 16,21 0-16,0 0 0,0 0 0,-1 0 0,1 0 16,0 0-16,21 21 15,0 1-15,0-1 0,21 0 16,0-21-16,22 0 0,-22 0 16,21 0-16,-21 0 0,22 0 15,-22 0-15,21 0 0,1 0 0,-22 0 16</inkml:trace>
  <inkml:trace contextRef="#ctx0" brushRef="#br0" timeOffset="43387.88">24003 2477 0,'0'0'0,"21"-22"0,0 1 16,0 0-16,-21 0 16,22 21-16,-22 21 47,0 0-47,-22 22 0,22-22 0,-21 21 15,0 0-15,0 1 0,0-1 16,0 0-16,-22 1 0,22 20 0,0-20 15,-21-1-15,20 21 0,-20 1 16,21-1-16,0 1 0,0-1 16,-1 22-16,1-21 0,21-1 0,-21 1 15,21-1-15,-21 1 0,21 41 16,0-41-16,0-22 0,0 1 16,0-1-16,0-21 0,0 0 0,0 0 15,0 1-15,0-1 0,0-42 31,0-1-31,21 1 0,0 0 16,-21 0-16,21 0 0,1-22 0,-1 1 16,0 0-16,0-1 0</inkml:trace>
  <inkml:trace contextRef="#ctx0" brushRef="#br0" timeOffset="43690.72">24024 2519 0,'0'-21'0,"0"42"0,0-63 0,0 20 16,0 1-16,0 0 16,0 0-16,21 21 15,22 0-15,-22 0 0,0 0 16,0 0-16,0 0 0,0 0 16,1 0-16,-1 21 0,-21 0 0,21 0 15,-21 43-15,0-43 16,-21 21-16,0-20 0,-1-1 0,-20 21 15,21-21-15,-21 0 0,20-21 16,-20 22-16,0-1 0,21-21 0,-22 21 16,22-21-16,0 0 15,42 0 1,0 0-16,0-21 16,22 0-16,-22 21 0,0-22 0</inkml:trace>
  <inkml:trace contextRef="#ctx0" brushRef="#br0" timeOffset="43987.55">24786 2159 0,'0'0'16,"-21"0"-1,0 0-15,0 21 16,-1 0-16,22 1 0,-21-1 15,0 0-15,0 21 0,-21-21 16,20 22-16,1-1 0,0 0 0,0 1 16,0-1-16,21 0 0,0 1 15,-21-1-15,21 0 0,0 1 0,0-22 16,0 21-16,0-21 0,0 1 16,0-1-16,21 0 0,0 0 0,0 0 15,0 0-15,0-21 0,1 0 0,20 0 16,-21 0-16,0 0 0,22 0 15,-22 0-15,0-21 0,21 21 0</inkml:trace>
  <inkml:trace contextRef="#ctx0" brushRef="#br0" timeOffset="44307.36">25400 2244 0,'0'0'0,"-21"-21"0,21-1 31,21 22-31,0 0 16,0 0-16,0 0 0,1 22 15,-1-22-15,0 21 0,0 0 0,0 0 16,-21 0-16,0 22 0,0-22 0,0 21 16,0-21-16,0 22 0,-21-1 15,0 0-15,0-21 0,0 22 0,-22-22 16,22 21-16,0-21 15,-21 1-15,20-1 0,1 0 0,0-21 16,0 21-16,0-21 0,21 21 16,21-42 15,0 0-15</inkml:trace>
  <inkml:trace contextRef="#ctx0" brushRef="#br0" timeOffset="44515.24">25823 2498 0,'0'0'0,"0"-21"15,0 42 48</inkml:trace>
  <inkml:trace contextRef="#ctx0" brushRef="#br0" timeOffset="44711.13">25802 2942 0,'-21'64'16,"42"-128"-16,-63 128 0,42-43 0,-21 0 0,21 0 15,0 0-15,-22-21 0,22 22 16,-21-1-16,0 0 0,21 0 0,-21 0 16,0-21-16,0 21 15,-1 1-15,-20-1 0,21-21 0,0 21 0,-22-21 16</inkml:trace>
  <inkml:trace contextRef="#ctx0" brushRef="#br0" timeOffset="51249.27">1397 4953 0,'0'0'0,"0"-42"16,0 21-16,0-22 0,0 22 16,0 0-16,0 0 0,-21 0 0,21-1 15,-21 1-15,-1 21 0,1 0 16,0 0-16,0 0 0,0 21 15,-22 22-15,1 63 16,0-43-16,21 1 0,-1 20 16,-20-20-16,21 20 0,-21 1 0,20 0 15,-20-1-15,21 1 0,-21 0 16,20-1-16,-20-20 0,21-1 0,0-20 16,0-1-16,-1 0 0,1-20 15,21-1-15,0 0 0,0-42 31,0 0-31,21-1 0,1-20 16,-22 0-16,21-1 0,0 1 16,0-21-16,0 20 0,-21-20 15,21 20-15,1 1 0,-22-21 0,21 41 16,0-20-16,-21 21 0,0 0 16,21 21-16,0 0 0,0 0 0,1 21 15,-1 0-15,0 0 16,-21 22-16,21-22 0,0 21 0,0 0 15,1 1-15,-1-22 0,0 21 16,0 1-16,0-22 0,0 21 16,1-21-16,-1 0 0,21 1 15,-21-1-15,0 0 0,22-21 16,-1 0-16,0 0 0,1 0 0,-1 0 16,0-21-16,1 0 0,-1-1 15,0 1-15,1-21 0,-1 0 0,-21-1 16,22 1-16,-22-22 0,0 22 15,0-21-15,-21 20 0,0-20 0,0-1 16,0 1-16,0-22 0,-21 22 16,21-22-16,-42 21 0,20-20 0,-20 20 15,21 22-15,-21-22 0,-1 22 16,1 21-16,0-21 0,-1 20 0,1 22 16,0 0-16,-1 0 0,22 22 15,-21 20-15,-1 0 0,1 1 16,21 20-16,-21 22 0,20-22 15,1 22-15,21 0 0,0-1 16,0-20-16,0 20 0,0-20 0,21-1 16,1 1-16,-1-22 0,21 22 15,0-22-15,-20-21 0,20 22 0,21-22 16,-20 0-16,-1 0 0,22-21 16,-22 0-16,0 0 0,22 0 0,-22 0 15,22-21-15,-22 0 0,0 0 16,22-1-16,-22 1 0,0-21 0,22 21 15,-22-22-15,-21 1 16,22 21-16,-22-21 0,0-1 0,-21 22 16,0-21-16,0 21 0,0-1 15,-21-20-15,0 42 0,-22 0 16,22 0-16,0 0 0,0 0 16,0 0-16,0 21 0,21 0 0,0 1 15,0-1-15,0 0 0,0 0 16,0 0-16,0 0 0,0 1 0,0-1 15,0 0-15,21 0 0,0 21 16,-21-20-16,21-1 0,0 0 0,-21 0 16,21 21-16,1-20 0,-1-22 15,-21 21-15,21 0 0,0 0 16,0-21-16,0 0 0,1 0 0,-1 0 16,0 0-16,0 0 0,21-21 15,-20 0-15,20 0 0,-21-1 0,21 1 16,-20 0-16,20-21 0,-21 21 15,21-22-15,-20 1 0,20-22 16,-21 22-16,0 0 0,-21 21 16,21-22-16,-21 22 0,22 0 0,-22 0 15,0 42 1,0 0-16,0 0 16,0 0-16,0 22 0,0-22 15,-22 21-15,22-21 0,-21 22 16,21-1-16,-21 0 0,21-20 0,0 20 15,0-21-15,0 0 0,0 0 16,0 1-16,21-1 0,0 0 0,1-21 16,-1 0-16,0 0 0,21 0 0,-21 0 15,22-21-15,-22 0 0,21-1 16,-21 1-16,22 0 0,-22-21 0,0 21 16,0-22-16,-21 1 0,0 21 15,0-22-15,0 1 0,0 21 0,0-21 16,0 20-16,-21 1 15,0 0-15,-21 21 0,20 0 0,1 0 16,-21 0-16,21 0 0,0 0 0,-22 0 16,22 0-16,0 21 0,0 0 15,21 1-15,0-1 0,0 0 16,21-21-16,0 0 16,0 0-16,0 0 0,22 0 0,-22 0 15,21 0-15,1 0 0,-1 0 16,0-21-16,1 0 0,-1 21 0,21-22 15,-20 1-15,-1 0 0,22 0 16,-43 21-16,21-21 0,-21 0 0,0 21 16,1-22-16,-1 1 0,-21 42 31,0 1-15,0-1-16,-21 21 0,-1-21 15,22 22-15,-21-22 0,0 42 0,0-20 16,21 20-16,-21-21 0,21 22 0,-21 21 15,21-22-15,0 1 0,0-1 16,0 22-16,-22-22 0,22 22 0,-21-22 16,0 22-16,21 0 0,-21-1 15,0-20-15,0 21 0,21-22 0,-22 22 16,1-22-16,0 1 0,0-22 16,0 22-16,0-22 0,-1-21 0,22 0 15,-21 0-15,21-42 16,0 0-16,21-21 15,1 21-15,-1-43 0,0 22 16,0-22-16,0 1 0</inkml:trace>
  <inkml:trace contextRef="#ctx0" brushRef="#br0" timeOffset="51543.09">3598 5398 0,'0'0'0,"0"-22"0,0 1 0,0 0 15,-21 0-15,21 0 0,21 0 16,0 21-16,1-22 0,20 22 16,-21 0-16,21 0 0,1 0 15,-1 0-15,0 22 0,-20-1 16,20 0-16,-21 0 0,0 0 0,-21 0 16,0 1-16,0-1 0,0 21 15,-21-21-15,0 0 0,-21 22 0,20-22 16,-20 0-16,-21 0 0,20 0 0,1 1 15,0-1-15,-1-21 0,1 21 16,21-21-16,0 0 0,21-21 31,21 0-31,21 21 0,-21-22 0,22-20 16,-1 21-16</inkml:trace>
  <inkml:trace contextRef="#ctx0" brushRef="#br0" timeOffset="53640.41">4720 4720 0,'21'-21'15,"-42"42"-15,42-63 0,-21 21 0,0 0 0,-21 21 16,0 0-16,0 21 16,0 21-16,-1 0 15,1 1-15,0 20 0,-21 1 0,21-1 0,-1 1 16,-20 20-16,0-20 0,21-1 15,-22 1-15,22-1 0,-21 1 16,21-1-16,-1-20 0,1-1 0,0 0 16,21 1-16,-21-22 0,21 0 15,21-42 17,0-21-32,0 20 0,1-20 0,-1 0 15,0 21-15,0-22 0,0 1 0,0 0 16,1-1-16,-1 1 0,0 21 15,-21 0-15,21-1 0,0 1 16,0 21-16,-21 21 16,22 1-16,-22-1 15,0 0-15,0 0 0,21 0 0,-21 22 16,0-22-16,0 21 0,0 0 16,21-20-16,-21 20 0,21-21 0,0 0 15,0 22-15,1-22 0,-1 0 0,21-21 16,0 21-16,1-21 0,-1 0 15,0 0-15,1 0 0,-22 0 0,21-21 16,43-21-16,-43 20 16,-21 1-16,1-21 0,20 21 0,-21-22 15,0 1-15,0-21 0,1 20 16,-22-20-16,21-1 0,-21 1 16,21-22-16,-21 0 0,0 22 0,0-1 15,0 1-15,0-1 0,-21 22 16,0 0-16,-1-1 0,-20 22 0,21 0 15,-21 0-15,-1 21 0,-20 0 0,20 0 16,-20 21-16,21 0 0,-22 0 16,1 22-16,20-1 0,1 22 0,0-1 15,-1 1-15,1-1 0,21 22 16,0-22-16,21 1 0,0-1 0,0 1 16,0-1-16,21 1 0,21-22 0,-21 22 15,22-22-15,-1-21 16,21 21-16,-20-20 0,20-1 0,-20 0 15,20-21-15,1 0 0,-22 0 0,21 0 16,-20 0-16,20-21 0,-20 0 16,-1-1-16,21-20 0,-20 21 0,-1-21 15,0 20-15,1-20 0,-22 0 0,21 21 16,-21-22-16,1 1 0,-22 21 16,0-22-16,0 22 0,0 0 0,0 0 15,-22 21 1,1 0-16,21 21 0,-21 0 15,0 0-15,0 22 0,0-22 0,-1 21 16,22-21-16,0 22 16,-21-1-16,21 0 0,0-20 0,0 20 15,0 0-15,0-21 0,0 1 0,0-1 16,21 0-16,-21 0 0,43-21 16,-22 0-16,0 0 0,21 0 0,1 0 15,-22 0-15,21-21 0,1 0 0,-1 0 16,0-22-16,-21 22 0,22-21 15,-22 21-15,0-22 0,0 1 0,0 0 16,-21-1-16,22 1 0,-22 0 16,0-1-16,0 22 0,0-21 0,-22-1 15,1 22-15,0 0 0,0 0 0,0 0 16,-22 0-16,22-1 0,-21 22 16,21 0-16,-22 0 0,1 22 15,21-1-15,-21 0 0,20 0 0,1 21 16,-21 1-16,21-22 0,0 21 0,-1 22 15,1-22-15,21 0 0,0 1 16,0-1-16,0 0 0,0 1 0,0-22 16,21 21-16,1-21 0,20 1 15,-21-1-15,21 0 0,-20-21 0,20 0 16,0 0-16,22 0 0,-22-21 0,0 21 16,64-43-16,-63 1 15,-1 21-15,0 0 0,1-22 0,-1 22 16,0-21-16,-21 0 0,22 20 15,-22-20-15,0 21 0,0 0 16,0-22-16,-21 22 0,22 0 16,-22 42-1,0 0-15,0 1 16,-22-1-16,22 0 0,-21 0 0,21 21 16,0-20-16,-21 20 0,21-21 0,-21 0 15,21 22-15,0-22 0,0 0 16,0 0-16,0 0 0,0 0 15,21-21-15,0 0 0,0 0 16,1 0-16,-1 0 0,0 0 16,0-21-16,0 0 0,22 0 15,-22 0-15,0 0 0,21-1 0,-21 1 16,1-21-16,-1 21 0,0 0 16,0-22-16,0 22 0,0 0 0,-21 0 15,22 0-15,-22 42 31,-22 0-31,22 0 16,-21 0-16,21 0 0,0 1 0,-21-1 16,21 0-16,0 21 0,0-21 15,0 1-15,0-1 0,0 0 16,21 0-16,0 0 0,1-21 0,-1 21 0,0-21 16,0 0-16,21 0 15,-20 0-15,20 0 0,-21 0 0,0-21 16,22 0-16,-22 0 0,0 0 0,21-22 15,-42 1-15,0 21 16,0-21-16,0-1 0,0 22 0,0-21 16,0 21-16,0-22 0,0 22 0,-21 0 15,0 0-15,0 21 0,0 0 16,-1 0-16,1 0 16,21 21-16,21-21 31,1 0-31,-1 0 0,0 0 15,0 0-15,21-21 0,1 21 0,-1-21 16,0 21-16,1-22 0,-1 22 0,0 0 16,-20-21-16,20 21 0,-21 0 15,0 0-15,0 0 0,1 0 0,-22 21 16,21 1-16,-21-1 0,0 0 16,0 42-16,0-41 0,-21 20 15,-1-21-15,1 21 0,21-20 0,-21 20 16,0-21-16,0 21 0,21-20 0,0-1 15,0 0-15,0 21 0,0-21 16,0 1-16,21-22 31,-21-22-31,21 22 0,-21-21 16,0-21-16,21 21 0,0 0 0,-21-22 16,22 1-16,-1 0 0,0 20 0,0-20 15,0 0-15,0-22 0,1 22 16,-1 21-16,21-22 0,-21 1 0,22 21 15,-1 0-15,0 0 0,-21-1 0,22 22 16,-1 0-16,0 0 16,-20 0-16,-1 22 0,0-1 0,0 0 15,-21 0-15,0 21 0,0 1 0,0-1 16,0 0-16,0 1 0,0-1 0,-21 0 16,0-20-16,21 20 0,0 0 15,-21 1-15,-1-22 0,22 21 0,-21-21 16,21 0-16,0 1 0,0-1 0,-21-21 15,0 0 1,21-21 0,0-1-16</inkml:trace>
  <inkml:trace contextRef="#ctx0" brushRef="#br0" timeOffset="54291.88">9377 5228 0,'-21'0'0,"-1"0"0,1 0 15,21-21-15,-21 21 16,63 0 31,-20 0-47,20 0 0,0 0 0,1 0 16,20 0-16,22 0 0,-22 0 15,22 0-15,21 0 0,-22 0 16,1 0-16,0 0 0,-1 0 0,-20 0 15,-1 0-15,1 0 0,-1 0 0,-20 0 16,-1 0-16,0 0 0,1 0 16,-22 0-16,0-21 0,-21 0 0,0 0 15,0-1-15,0 1 0,0 0 16</inkml:trace>
  <inkml:trace contextRef="#ctx0" brushRef="#br0" timeOffset="54651.67">10350 4826 0,'0'0'0,"-21"0"15,21 21 1,0 0 0,21 1-16,1-1 15,20 0-15,-21-21 0,21 21 0,-20-21 16,20 0-16,0 0 0,1 21 15,-1-21-15,0 0 0,1 0 0,-1 0 16,0 0-16,-21 0 0,22 0 0,-22 0 16,-21 21-16,0 1 15,0-1-15,-21 0 16,0 0-16,-22 0 0,1 0 0,0 22 16,20-22-16,-20 21 0,0-21 0,-1 22 15,1-22-15,0 21 0,21-21 16,-22 1-16,22-1 0,0 0 0,0 21 15,21-21 1,21-21 0,0-21-16,0 0 15,0 0-15</inkml:trace>
  <inkml:trace contextRef="#ctx0" brushRef="#br0" timeOffset="56107.41">12277 4657 0,'0'21'15,"21"-21"32,0 0-47,0 0 16,0 0-16,0 0 0,1 0 15,-1-21-15,0 0 0,0 21 0,21-22 16,-20 1-16,-1 0 0,0 21 0,0-21 16,0 0-16,0 0 15,-21-1-15,22 1 0,-22 0 0,0 0 16,-22 0-16,1 21 0,0-21 15,-21 21-15,21 0 0,-22 0 16,1 0-16,0 0 0,-1 21 0,1-21 16,0 21-16,-1 0 0,22 21 0,-21-20 15,21-1-15,-22 21 0,43-21 16,-21 22-16,21-22 0,0 21 0,0-21 16,0 22-16,0-22 0,0 21 15,21-21-15,0 0 0,1 22 0,-1-22 16,0 0-16,0 21 0,0-20 0,22 20 15,-22-21-15,0 0 0,0 22 16,0-22-16,22 21 0,-22-21 0,0 0 16,-21 22-16,21-22 0,-21 0 15,21 21-15,-21-20 0,0-1 0,0 0 16,-21 0-16,0 0 0,0-21 16,-22 21-16,1 1 0,-21-22 0,-1 0 15,1 0-15,-1 0 0,1 0 0,20 0 16,-20 0-16,-1-22 0,22 1 15,0 0-15,-1 0 0,22 0 0,-21 0 16,21-22-16,-1 22 0,1-21 0,0 21 16,0-22-16,21 22 0,0-21 15,-21 21-15,21-22 0,0 22 16,0 0-16,0 0 0,21 0 16,-21-1-16,21 22 0,21 0 15,-20 0-15,-1 0 0,21 0 0,-21 0 16,22 0-16,-1 0 0,-21 0 0,21 0 15,1 22-15</inkml:trace>
  <inkml:trace contextRef="#ctx0" brushRef="#br0" timeOffset="57063.36">12763 5165 0,'-21'0'16,"21"21"-16,21-21 47,1 0-31,-1 0-16,0-21 0,0 21 15,21-21-15,-20-1 0,-1 1 16,0 0-16,0 0 0,0 0 0,0 0 15,-21-1-15,0 1 0,0 0 16,0 0-16,0 0 0,0 0 16,-21-1-16,0 1 0,0 21 15,0 0-15,0 0 0,-1 0 0,1 0 16,0 21-16,0 1 0,0-1 16,0 0-16,-1 21 0,1 1 0,0-22 15,0 21-15,21 0 0,0 1 0,0-1 16,-21 0-16,21-20 0,-21 20 15,21-21-15,0 0 0,0 0 0,0 1 16,0-1-16,21 0 16,0-21-16,0 0 0,21 0 0,-20 0 15,20 0-15,-21 0 0,21 0 0,1 0 16,-22-21-16,21 0 0,-21 21 16,22-22-16,-22 1 0,21 0 0</inkml:trace>
  <inkml:trace contextRef="#ctx0" brushRef="#br0" timeOffset="57409.17">13610 4382 0,'0'-22'0,"0"44"0,0-65 0,-21 22 16,0 21-1,0 21-15,21 0 16,0 22-16,-22-22 0,22 21 0,-21 1 16,21 20-16,-21-21 0,21 22 0,0-1 15,-21 22-15,0-21 0,0-1 16,21 1-16,0-1 0,-22 1 0,22-1 16,-21-21-16,21 1 0,-21-1 0,21 0 15,0 1-15,0-22 0,0 0 16,0 0-16,0 0 0,0 1 15,21-22 1,0 0-16,1 0 16,-1 0-16,0-22 0,-21 1 0,21 0 15,0 0-15,0 0 0,1-22 0</inkml:trace>
  <inkml:trace contextRef="#ctx0" brushRef="#br0" timeOffset="57790.95">13737 5101 0,'0'85'32,"0"-64"-32,0 0 15,21-21 1,0 0 0,1 0-16,-1 0 0,21-21 15,-21 21-15,0-21 0,1 0 0,20 0 16,-21-1-16,0 1 0,0 0 15,1 0-15,-22-21 0,21 20 0,-21 1 16,0 0-16,0 0 0,-21 21 16,-1 0-16,1 0 0,-63 21 15,41 0-15,22 0 16,0 1-16,-21 20 0,20-21 16,1 21-16,0-20 0,21 41 15,-21-21-15,21-20 0,0-1 16,0 0-16,0 21 0,0-21 15,21 1-15,0-22 16,0 21-16,22-21 0,-22 0 0,0 0 16,21 0-16,1 0 0,-1 0 0,22-21 15,-22 21-15,0-22 0,1 1 16,20 0-16</inkml:trace>
  <inkml:trace contextRef="#ctx0" brushRef="#br0" timeOffset="58345.02">14668 4890 0,'0'-22'16,"0"44"-16,0-65 0,-21 22 0,0 21 16,0 0-16,0 0 0,0 0 15,-1 21-15,1 0 0,0 1 0,0-1 16,0 21-16,0-21 0,-1 22 0,1-1 16,0-21-16,0 21 0,21 1 15,0-1-15,0-21 0,0 22 0,0-22 16,0 0-16,21 21 0,0-21 0,0 1 15,1-22-15,-1 21 0,0 0 16,21-21-16,-21 0 0,22 21 0,-1-21 16,0 0-16,1 0 0,-22 0 0,21-21 15,1 21-15,-1-21 0,0 0 16,1-1-16,-1 1 0,0-21 16,-21 0-16,22-1 0,-1 1 0,-21-22 15,22 22-15,-22-43 0,21 22 0,-21-1 16,0-20-16,1 20 0,20 1 15,-42-22-15,21 22 0,0-1 0,0 1 16,1-1-16,-1 22 0,-21-1 16,0 22-16,0 0 0,0 0 0,-21 42 15,-1 0 1,1 22-16,0-22 0,0 42 16,0-20-16,0-1 0,-1 21 15,1 1-15,0-1 0,0 1 0,0-1 16,0 1-16,-1-1 0,1 1 0,21-1 15,0 1-15,0-22 0,0 22 16,0-22-16,0 0 0,0 1 0,0-1 16,0-21-16,0 0 0,0 22 15,21-22-15,1-21 0,-1 21 0,0-21 16,0 0-16,21 0 0,-20 0 0,20 0 16,0-21-16,-21 21 0,22-21 0,-1 0 15,-21-1-15,22-20 0,-22 21 16,21-21-16,-21-1 0</inkml:trace>
  <inkml:trace contextRef="#ctx0" brushRef="#br0" timeOffset="58543.41">15176 4784 0,'-21'0'0,"42"0"0,-63 0 0,21 0 16,42 0-1,0 0 1,0 0-16,22 0 0,-1-21 0,0 21 16,1 0-16,-1 0 0,0-22 15,1 1-15,-1 21 0,0-21 0,1 0 16,-1 21-16</inkml:trace>
  <inkml:trace contextRef="#ctx0" brushRef="#br0" timeOffset="58868.22">16468 3810 0,'0'0'0,"-43"-21"15,22 21-15,0 0 0,-21 0 16,20 0-16,1 21 0,-21-21 16,21 21-16,-22 0 0,22 1 0,0 20 15,0-21-15,0 21 0,21-20 16,-21 20-16,21 0 0,0-21 0,0 22 16,0-22-16,21 0 0,0 21 0,21-20 15,-21-22-15,1 21 0,20 0 16,-21-21-16,21 0 0,1 0 0,-1 0 15,-21 0-15,22-21 0,-22 0 0,21-1 16</inkml:trace>
  <inkml:trace contextRef="#ctx0" brushRef="#br0" timeOffset="59328.96">16700 3450 0,'-42'0'0,"84"0"0,-105 0 0,21 0 0,-1 0 16,1 0-16,0 21 0,-22 1 16,22-1-16,-22 0 0,22 21 0,-22-21 15,22 22-15,-21-1 0,20 0 16,1 1-16,0-1 0,20 0 16,-20 22-16,21-22 0,0 22 0,21-22 15,0 22-15,0-22 0,0 0 16,0 22-16,21-22 0,21-21 0,-21 22 15,22-1-15,-1-21 0,22 0 0,-22 0 16,21 1-16,-20-22 0,20 0 16,1 0-16,-1 0 0,-20 0 0,20-22 15,1 1-15,-22 0 0,21-21 0,-20 21 16,-1-22-16,0-20 0,-20 20 16,20-20-16,-21-1 0,0 1 0,0-22 15,1 22-15,-22-1 0,0 1 0,0-1 16,0 1-16,-22 20 0,1 1 15,0 0-15,-21-1 0,-1 22 16,1 0-16,0 21 0,-1 0 16,-20 0-16,-1 0 0,22 21 0,-21 0 15,-1 1-15,22-1 0,-22 0 0,22 0 16,0 21-16,20-20 0,-20-1 16,21 0-16,21 0 0,0 0 0,0 0 15,0 1-15,0-1 0</inkml:trace>
  <inkml:trace contextRef="#ctx0" brushRef="#br0" timeOffset="137671.79">550 7281 0,'0'-21'31,"-21"21"-15,0 0 0,0 21-1,21 1 1,0-1-16,0 0 0,-21 0 15,21 21-15,-22-20 0,22 20 0,0 0 16,-21 1-16,0-1 0,0 0 16,0 1-16,21-22 0,-21 21 0,-1 0 15,1 22 1,21-22-16,-21-21 0,21 1 0,-21-1 16,21 0-16,0 0 0,0 0 15,0-42 16,0 0-31,0 0 0,0 0 16,0-1-16,0 1 0,0 0 16,21 0-16,-21-21 0,21 20 15,-21 1-15,0-21 0,21 21 0,-21-22 16,22 22-16,-22-21 0,21 21 16,-21-22-16,21 22 0,-21-21 0,21 21 15,0 0-15,0-1 16,-21 1-16,22 0 0,-1 0 0,0 0 0,0 0 15,0 21-15,0 0 16,1 0-16,-1 0 0,0 0 0,0 0 16,0 21-16,0 0 0,-21 21 15,22-21-15,-22 22 0,21-22 0,-21 21 16,0 1-16,0-22 0,0 21 16,0-21-16,0 22 0,0-22 0,0 0 15,0 21-15,0-21 0,0 1 16,0-1-16,0 0 0,0 0 31,0-42 0,0 0-31,0 0 16,0-1-16,0 1 16,0 0-16,0 0 0,0-21 0,0 20 15,0 1-15,0-21 0,0 21 16,21 0-16,0-22 0,0 22 0,-21 0 15,21 0-15,1 0 0,-1-1 16,0 1-16,21 0 0,-21 21 0,1-21 16,20 21-16,0 0 0,-21 0 15,22 0-15,-22 21 0,21 0 16,-21 0-16,1 1 0,-22 20 16,0-21-16,0 21 0,0 1 0,0-1 15,0 0-15,-22 1 0,1-1 16,0-21-16,0 22 0,0-22 15,21 21-15,-21-21 0,21 0 0,-22 1 16,22-1-16,0 0 0,22-21 31,-1-21-31,0 21 16,0-21-16,0-1 0</inkml:trace>
  <inkml:trace contextRef="#ctx0" brushRef="#br0" timeOffset="139535.76">1884 7430 0,'0'-22'15,"-635"488"-15,1270-953 0,-635 530 0,0-107 0,0 43 16,0 0-16,-21 21 31,-1 0-31,1 21 0,21 0 16,-21 0-16,0 0 0,0 1 0,0 20 15,-1 0-15,1 1 0,21-22 16,-21 21-16,0 0 0,0 1 16,0-22-16,21 21 0,0 1 0,0-22 15,0 0-15,0 0 0,0 0 16,21 0-16,0 1 0,0-1 0,0-21 16,22 0-16,-22 0 0,21 0 15,-21 0-15,22 0 0,-1-21 0,-21 21 16,21-22-16,-20 1 15,20 0-15,-21 0 0,0 0 0,0 0 0,1-22 16,-1 22-16,0-21 0,-21 21 16,21-22-16,-21 22 0,0-21 0,0 21 15,0-22-15,-21 22 0,0-21 16,0 21-16,-1-1 0,1 1 16,0 0-16,0 0 0,0 21 0,0 0 15,-1-21-15,-20 21 0,21 0 16,0 0-16,0 0 0,-1 21 0,1-21 15,0 21-15,0 0 0,0 0 16,0 22-16,21-22 0,-22 0 0,22 21 16,0-20-16,0 20 0,0-21 15,0 21-15,0-20 0,0 20 0,0-21 16,0 0-16,0 0 0,22 1 16,-1-1-16,-21 0 0,21 0 15,0 0-15,0-21 0,0 0 16,1 0-16,-1 0 0,21 0 0,-21 0 15,0 0-15,22 0 0,-22 0 16,21-21-16,-21 21 0,1-21 0,20 0 16,0 0-16,-21-1 0,22 1 0,-1 0 15,-21 0-15,22 0 0,-1-22 16,-21 22-16,0 0 0,22 0 0,-22-21 16,-21 20-16,21 22 0,-21-21 15,21 0-15,-21 0 0,0 0 16,0 0-1,-21 21 17,0 21-17,21 0-15,0 0 0,-21 21 16,21 1-16,-22-22 0,22 0 16,0 21-16,0-20 0,0-1 0,0 21 15,0 0-15,0-20 16,0-1-16,0 0 0,0 0 15,22-21-15,-1 21 0,0-21 0,21 0 16,-21 0-16,1 0 0,20 0 16,-21 0-16,0 0 0,22 0 0,-22 0 15,0 0-15,0-21 0,0 0 16,0 0-16,1 0 0,-1-1 16,0 1-16,0 0 0,0-21 0,0 21 15,-21-22-15,22 22 0,-22-21 16,21 21-16,-21-1 0,0 1 0,0 0 15,0 0-15,0 0 0,0 0 16,-21 42 31,21 0-47,-22 0 0,22 0 0,0 0 16,0 1-16,0 20 0,-21-21 0,21 0 15,0 22-15,0-22 0,0 0 16,0 0-16,0 0 0,0 0 15,0 1-15,0-1 0,0 0 16,0 0-16,21 0 0,1-21 16,-1 0-16,0 0 0,0 0 0,0 0 15,0 0-15,22 0 0,-22 0 16,21 0-16,1 0 0,-22-21 0,21 0 16,0 0-16,1 0 0,-1-1 0,-21-20 15,22 21-15,-22 0 0,0-22 16,0 22-16,0-21 0,0 21 0,-21 0 15,0-1-15,0-20 16,0 21-16,-21 0 0,0 21 0,0 0 16,0 0-16,0 0 15,-1 0-15,22 21 16,-21 0-16,21 0 0,0 0 0,0 1 16,0 20-16,0-21 0,0 0 0,0 0 15,0 1-15,0-1 0,21 0 16,-21 0-16,22 0 0,-1 0 0,-21 1 15,21-1-15,0-21 16,-21 21-16,21-21 0,-21 21 16,-21-21 15,0 0-31,0-21 16,0 21-16,-1-21 15,1 21-15,0-21 0,0-1 16,0 22-16,0-21 0,-1 21 15,1 0-15,21 21 32,0 1-17,21-1-15,-21 0 16,22-21-16,-1 21 0,0-21 0,0 0 16,0 21-16,0-21 0,1 0 15,-1 0-15,0 21 0,21-21 16,-21 0-16,1 0 0,20 0 0,0 0 15,-21 0-15,22 0 0,-1-21 0,-21 0 16,0 21-16,22-21 0,-22 21 16,0-21-16,0 0 0,0-1 0,1 1 15,-1 0-15,0-21 0,-21 21 0,21-22 16,0 22-16,0-21 0,-21-1 16,0 22-16,0-21 0,0 0 15,0 20-15,0 1 0,0 0 0,0 0 16,0 0-16,0 0 0,-21 21 31,0 21-31,21 0 16,-21 0-16,0 0 0,21 22 0,0-22 15,-21 21-15,-1 0 0,22-20 0,0 20 16,0 0-16,0-21 0,0 1 16,0 20-16,0-21 0,0 0 0,0 0 15,22-21-15,-1 22 0,-21-1 16,21-21-16,0 0 0,0 0 0,22 0 15,-22 0-15,0 0 0,21 0 0,-21 0 16,1 0-16,-1 0 0,0 0 0,0-21 16,0-1-16,0 22 0,-21-21 15,22 0-15,-1 0 0,0 0 16</inkml:trace>
  <inkml:trace contextRef="#ctx0" brushRef="#br0" timeOffset="141954.99">4911 6922 0,'0'0'0,"0"-22"16,0 1-16,0 0 31,0 42 16,0 0-47,0 1 0,-22-1 16,22 0-16,-21 21 0,21-21 15,0 22-15,0-1 0,0-21 0,-21 22 16,21-1-16,0 0 0,0 1 15,-21-1-15,21-21 0,0 21 16,0-20-16,0 20 0,0-21 0,-21 0 16,21 0-16,-21 1 0,21 20 0,0-21 15,0 0-15,-22 0 0,1 1 16,21-1-16,-21 0 0,21 0 0,-21 0 16,21 0-16,0-42 62,21 21-62,-21-21 0,0 0 16,21 21-1,-21-21 1,0 0-16,0-1 16,0 1-1</inkml:trace>
  <inkml:trace contextRef="#ctx0" brushRef="#br0" timeOffset="159571.57">5143 7006 0,'22'-21'0,"-1"0"15,-21 0 1,0 0-16,0 42 47,0 0-47,0 0 0,-21 21 15,21-20-15,0 20 0,-22 0 16,1 1-16,0 20 0,21-21 0,-21 22 16,21-22-16,-21 1 15,0-1-15,21 0 0,0 1 0,0-1 0,-22-21 16,22 21-16,0-20 0,0-1 0,0 0 15,0 0-15,0 0 16,0-42 31,0 0-47,-21 0 16,21 0-16,-21 21 0,21-22 15</inkml:trace>
  <inkml:trace contextRef="#ctx0" brushRef="#br0" timeOffset="160215.24">4635 7493 0,'0'0'0,"-21"0"0,0 0 16,42 0 15,0 0-16,22 0-15,-22 0 0,21-21 0,1 0 16,20 21-16,-21-21 0,1 21 16,20-22-16,-20 1 0,-1 21 0,0-21 15,1 0-15,-1 21 0,0-21 0,1 21 16,-22-21-16,21-1 0,-21 22 16,0 0-16,-21-21 0,-21 42 46,0 1-46,21-1 0,-21 0 0,0 0 16,0 0-16,21 22 16,-22-22-16,22 21 0,-21-21 0,0 0 15,21 1-15,0 20 0,0-21 16,0 0-16,0 0 0,0 1 0,0-1 16,0 0-16,21 0 15,0-21-15,1 0 16,-1 0-16,21 0 0,-21 0 0,22 0 15,-1-21-15,0 21 0,-21-21 0,22 0 16,-1-1-16,-21 1 0,22 0 16,-22 0-16,0-21 0,0 20 15,-21-20-15,0 21 0,0-21 0,0-1 16,0 22-16,0-21 0,-21-1 16,21 22-16,-42 0 0,20 0 0,1 0 15,-21 0-15,21 21 0,-22 0 16,22 0-16,-21 0 0,21 21 0,-22 0 15,22 0-15,0 21 0,0 1 0,0-22 16,0 21-16,-1 1 0,1-1 16,0 0-16,21-21 0,0 22 0,0-22 15,0 0-15,0 21 0,0-20 16,0-1-16,0 0 0,21 0 16,0-21-16,1 0 0,20 0 0,-21 0 15,21 0-15,1 0 0,-1-21 16,0 0-16</inkml:trace>
  <inkml:trace contextRef="#ctx0" brushRef="#br0" timeOffset="160628">6054 7345 0,'0'-21'0,"0"42"0,0-63 0,0 20 16,0 44 15,0 20-16,0-21-15,0 0 0,0 0 16,0 22-16,0-22 0,0 21 0,0-21 0,0 1 16,-22 20-16,22-21 15,0 0-15,0 0 0,0 1 0,0-1 16,0 0-16,22-21 0,-22 21 0,84-21 31,-63 0-31,1 0 0,-1 0 16,0 0-16,0 0 0,0-21 0,0 0 15,-21 0-15,22-1 0,-1 1 0,0-21 16,0 21-16,-21-22 0,0 1 0,21 21 16,-21-21-16,21 20 15,-21-20-15,0 21 0,0 0 0,0 0 16,22 21 0,-1 21 15,-21 0-31,0 0 15,21-21-15,0 0 16,-21 21-16,21 0 0</inkml:trace>
  <inkml:trace contextRef="#ctx0" brushRef="#br0" timeOffset="161026.76">6625 7578 0,'0'0'0,"21"21"15,0-21-15,1 0 16,-1 0-16,0 0 0,0 0 16,0 0-16,0-21 0,22 21 0,-1-21 15,-21 21-15,22-22 0,-1 1 0,-21 0 16,21 0-16,-20 0 0,-1 0 16,0-1-16,0 1 0,-21 0 0,21 0 15,-21 0-15,0 0 0,0-1 16,0 1-16,-21 0 0,0 21 15,0 0-15,0 0 0,-22 0 16,22 0-16,0 21 0,-21 0 16,20 1-16,1 20 0,-21-21 0,21 21 15,0 1-15,-1-22 0,22 21 0,0 1 16,0-22-16,0 21 0,0-21 16,0 0-16,0 1 0,0-1 0,22 0 15,-1 0-15,0 0 0,21-21 16,-21 0-16,22 21 0,-22-21 0,21 0 15,-21 0-15,22 0 0,-1 0 0,-21 0 16,22 0-16,-22-21 0,0 0 16,0 21-16,21-21 0,-20 0 0,-22 0 15,21-1-15</inkml:trace>
  <inkml:trace contextRef="#ctx0" brushRef="#br0" timeOffset="161411.54">7429 7408 0,'-21'-105'31,"21"83"-31,0 1 16,0 0-16,21 21 16,1-21-16,-1 21 0,21 0 0,-21-21 15,22 21-15,-1 0 0,0 0 16,1 0-16,-1 21 0,-21 0 0,21 0 16,-20 0-16,20 22 0,-21-22 0,0 21 15,-21-21-15,0 22 16,0-22-16,0 21 0,0-21 0,0 22 15,-21-22-15,0 0 0,0 0 0,0 0 16,-1-21-16,22 22 0,-21-22 16,0 0-16,21-22 15,0 1 1,0 0-16,0 0 0,0 0 16,21-22-16,0 22 0,-21-21 0,22 0 15,-1 20-15,0-20 0,-21 0 16,21 21-16,0-22 0,0 22 0,1 0 15,-1 0-15,0 0 0,0-1 0,0 22 16,0-21-16,1 21 16,-1 0-16,0 0 0,0 0 0,0-21 15,0 21-15,1 0 16</inkml:trace>
  <inkml:trace contextRef="#ctx0" brushRef="#br0" timeOffset="162072.17">9419 7218 0,'0'0'0,"-21"0"0,0 0 16,0 0-16,-1 0 0,1 0 15,0 0-15,0 0 0,21 21 32,21-21-17,0 0-15,22 0 0,-22 0 0,21 0 16,0 0-16,22 0 0,-1 0 16,1 0-16,21 0 0,-1 0 0,1 0 15,0 0-15,-1 0 0,1-21 16,0 21-16,-22 0 0,1 0 0,-1-21 15,-21 21-15,22 0 0,-43 0 0,21 0 16,-20 0-16,-1 0 0,-21-21 16,21 21-16,-42-22 47,0 22-47,-1 0 15,1 0-15</inkml:trace>
  <inkml:trace contextRef="#ctx0" brushRef="#br0" timeOffset="162583.88">10393 6837 0,'0'-21'0,"-43"0"31,43 42-16,0 0 1,0 0-16,22-21 0,-1 21 16,0 0-16,0 1 0,0-1 15,0 0-15,22 0 0,-1 0 0,-21 0 16,22 1-16,-1-22 0,0 21 0,22 0 16,-22 0-16,0-21 0,1 21 15,-1-21-15,0 0 0,-20 0 0,20 0 16,-21 0-16,0 0 0,0 0 15,1 0-15,-1-21 0,-21 0 16,0 0-16,0 0 31,-21 21-31,-1 0 0,1-22 16,0 22-16,0 0 0,0 0 16,0 0-16,-1 0 0,1 0 15,-21 22-15,0-1 0,-1 0 0,1 0 16,0 21-16,-22-20 0,22 20 0,-1 0 15,-20 1-15,21-1 16,-1 0-16,1 1 0,0-22 0,20 21 0,-20-21 16,42 0-16,-21 22 0,21-22 0,-21 0 15,21 0-15,0 0 16,0 1 0,21-22-1,0-22-15,-21 1 0,21 21 16</inkml:trace>
  <inkml:trace contextRef="#ctx0" brushRef="#br0" timeOffset="167327.74">12531 6562 0,'0'-21'16,"0"-1"-1,0 44 17,0-1-17,0 0-15,-22 21 0,22 1 0,-21-1 16,0 0-16,0 1 0,0 20 0,0-21 16,-1 22-16,1-22 0,0 22 15,0-22-15,0 22 0,-22-22 0,22 21 16,0-20-16,0-1 0,0-21 15,0 22-15,-1-22 0,22 0 0,0 0 16,0 0-16,0-42 31,0 0-15,0-21-16,22 20 0,-1 1 0,-21-21 16,21 0-16,-21-1 0,21 1 0,0 0 15,-21-1-15,21 1 0,1 0 16,-1-1-16,-21 1 0,21 0 0,0-1 15,0 1-15,0 0 0,1-1 16,-1 1-16,0 21 0,0-22 0,0 22 16,0-21-16,22 21 0,-22 21 0,0-21 15,0 21-15,0 0 0,1 0 16,-1 0-16,21 21 0,-21 21 0,0-21 16,-21 22-16,22-1 0,-22 21 15,0-20-15,0-1 0,0 22 16,0-1-16,0-21 0,0 22 0,-22-22 15,1 22-15,21-22 0,0 0 16,-21 1-16,0-1 0,21-21 0,-21 22 16,21-22-16,-21 0 0,21 0 0,0 0 15,0 0-15,-22-21 16,1 0-16,0 0 16,21-21-16,-21 0 0,0 21 15,0-21-15</inkml:trace>
  <inkml:trace contextRef="#ctx0" brushRef="#br0" timeOffset="167500.64">12107 7281 0,'0'0'0,"-21"0"0,0 0 0,42 0 31,0 0-31,0 0 0,22 0 16,-1-21-16,-21 21 0,43 0 15,-22 0-15,0 0 0,1-21 0,20 21 16,-20 0-16,20-21 0,-21 21 15,1 0-15,-1-21 0,0 0 0,1 21 16,-1-22-16,0 1 0</inkml:trace>
  <inkml:trace contextRef="#ctx0" brushRef="#br0" timeOffset="167743.5">13250 6964 0,'0'0'0,"-21"0"31,0 0-31,0 21 16,0-21-16,-1 42 0,1-20 16,-21-1-16,21 21 0,0-21 0,-1 22 15,1-1-15,0 0 0,0-21 0,21 22 16,0-22-16,0 21 0,0-21 16,0 1-16,0-1 0,0 0 0,0 0 15,42-21-15,-21 0 0,1 21 16,20-21-16,0 0 0,1 0 15,20 0-15,-21-21 0,22 0 0,-22 0 16,1 0-16</inkml:trace>
  <inkml:trace contextRef="#ctx0" brushRef="#br0" timeOffset="168004.35">13864 6646 0,'0'0'0,"0"-42"0,0 0 16,0 21-16,-21-1 0,0 1 15,0 21-15,-1 0 0,1 21 16,0 1-16,0-1 0,21 21 16,-21 0-16,0 1 0,-43 317 31,43-297-31,21-21 16,0 1-16,0 20 0,0-20 15,0-22-15,0 21 0,0-21 0,0 22 16,21-22-16,0 0 15,0-21-15,1 0 0,-1 0 0,0 0 16,0-21-16,0 21 0,22-21 0</inkml:trace>
  <inkml:trace contextRef="#ctx0" brushRef="#br0" timeOffset="168235.22">14287 6922 0,'0'0'16,"-21"0"-1,0 21-15,0 0 0,0 0 16,0 0-16,-1 0 0,-20 22 16,21-1-16,0-21 0,0 22 0,-1-1 15,1 0-15,0-21 0,21 22 16,0-22-16,0 21 0,0-21 0,0 1 16,0-1-16,21 0 0,0-21 15,22 0-15,-22 0 0,21 0 16,1 0-16,-1 0 0,0-21 15,-21 0-15,22-1 0,-1 1 0</inkml:trace>
  <inkml:trace contextRef="#ctx0" brushRef="#br0" timeOffset="168911.83">14690 7049 0,'0'0'0,"-22"0"16,1 0-1,0 21-15,21 0 0,-21 0 16,0 21-16,0-20 0,-1 20 0,1 0 15,0-21-15,0 22 0,21-22 16,0 21-16,0-21 0,0 1 0,0-1 16,0 0-16,21 0 15,0 0-15,0-21 0,1 0 0,-1 0 16,0 0-16,0 0 0,0 0 16,0-21-16,1 0 0,-1 0 0,0 0 15,0-1-15,-21-20 0,0 0 0,0 21 16,0-22-16,0 1 0,0 21 15,0-22-15,0 1 0,0 21 0,0 0 16,-21 0-16,21-1 0,0 1 16,0 0-16,0 0 0,21 21 15,0 0-15,0 0 0,1 0 16,20 0-16,0 0 0,-21 0 16,22 21-16,-22 0 0,21 0 15,-21 1-15,1-1 0,-1 0 0,0 21 16,0 1-16,-21-22 0,0 21 15,0 0-15,0-20 0,0 20 0,0-21 16,0 21-16,0-20 0,-21-1 16,0 0-16,21 0 0,0 0 0,-21 0 15,-1-21-15,22-21 32,0 0-17,22-21-15,-1 21 0,0-22 16,0 22-16,21-21 0,-20-1 15,-1 1-15,21 0 0,0-1 0,1 22 16,-1-21-16,0 21 0,43-22 16,-43 43-16,22 0 0,-22 0 15,1 0-15,-1 0 0,0 0 0,-21 22 16,1-1-16,-1 21 0,-21-21 0,0 22 16,0-1-16,0 0 0,0-21 15,-21 22-15,-1-1 0,1-21 0,0 22 16,21-22-16,-21 0 0,0 0 15,0 0-15,-1-21 0,22 21 16,22-21 15,-1-21-31,0 0 0,0 0 16</inkml:trace>
  <inkml:trace contextRef="#ctx0" brushRef="#br0" timeOffset="169272.1">16510 7027 0,'0'0'16,"-42"-63"0,-1 63-16,22 0 15,-21 0-15,-1 21 16,1 0-16,0-21 0,-1 21 0,1 22 16,21-22-16,21 0 0,0 0 15,0 0-15,0 1 0,0-1 16,21 0-16,0 0 0,0-21 0,22 21 15,-22 0-15,21 1 0,-21-22 0,22 21 16,-22-21-16,21 21 0,-21 0 16,1-21-16,-1 21 0,0-21 0,-21 21 15,21 1-15,-21-1 16,-21 0-16,0-21 0,-22 21 16,1-21-16,21 0 0,-43 0 0,22 21 15,0-21-15,-22 0 0,22 0 16,0 0-16,20 0 0,-20 0 15,21 0-15,0 0 0,0 0 0,-1 0 16,1-21-16,21 0 0,0 0 16,-21 0-16,21-22 0,-21 22 15</inkml:trace>
  <inkml:trace contextRef="#ctx0" brushRef="#br0" timeOffset="169482.98">14922 6392 0,'0'-21'0,"0"42"0,-21-42 0,0 0 16,0 21 0,0 0 15,0 0-16,-1 21-15</inkml:trace>
  <inkml:trace contextRef="#ctx0" brushRef="#br0" timeOffset="169694.85">13525 6646 0,'0'22'31,"22"-22"-31,20 0 0,-21 0 16,21 0-16,1 0 0,-1-22 15,22 22-15,-1-21 0,-21 21 0,22 0 16,-1 0-16,-20 0 0,20-21 16,-20 21-16,-1-21 0,0 21 0,-21 0 15</inkml:trace>
  <inkml:trace contextRef="#ctx0" brushRef="#br0" timeOffset="170300.51">17187 6308 0,'0'0'0,"21"-21"0,-21-1 0,0 1 15,0 0-15,0 0 16,0 0-16,0 0 16,-21 21-16,0 0 0,0 0 15,0 0-15,0 0 0,-22 0 16,1 0-16,21 21 0,0 0 16,-22 0-16,22 21 0,-21-20 0,21 20 15,-1 0-15,22 1 0,-21-22 16,21 21-16,-21 0 0,21-20 0,0-1 15,0 21-15,0-21 0,0 0 16,21 1-16,0-22 0,1 0 16,20 0-16,-21 0 0,21 0 0,1 0 15,-1 0-15,0-22 0,1 1 16,-1 0-16,0 0 0,1 0 0</inkml:trace>
  <inkml:trace contextRef="#ctx0" brushRef="#br0" timeOffset="170748.25">17505 5927 0,'0'0'0,"-43"-21"0,22-1 0,-21 1 15,21 21-15,-22 0 0,1 0 0,-21 0 16,20 0-16,1 0 0,0 21 16,-22 1-16,22 20 0,-1-21 0,1 21 15,0 1-15,-1-22 0,1 21 0,0 1 16,-1 20-16,22-21 0,-21 22 15,21-1-15,0 1 0,-1-22 16,22 22-16,0-22 0,0 22 0,0-22 0,0-21 16,43 21-16,-22 1 0,0-22 15,21 0-15,1 0 0,-1-21 16,0 21-16,22-21 0,-22 0 0,22 0 16,-1 0-16,22 0 0,-22-21 15,22 0-15,-21 0 0,20 0 0,-20-22 16,-1 1-16,-20 0 0,20-22 15,-21 1-15,1-1 0,-22 1 0,0-1 16,0 1-16,-21-1 0,0 1 0,0 20 16,-21-20-16,0-1 0,-21 22 15,20 0-15,-41-1 0,21 22 0,-22 0 16,1 0-16,-1 21 0,-21 0 16,22 0-16,-1 0 0,22 21 0,-21 0 15,20 0-15,1 1 0,0 20 0,20-21 16,-20 21-16,42-20 15,0 20-15,0 0 0,0 22 16,0-43-16,21 21 0</inkml:trace>
  <inkml:trace contextRef="#ctx0" brushRef="#br0" timeOffset="171303.33">17462 7218 0,'-21'0'0,"42"0"0,-84 0 0,21 0 0,20 0 16,1 0-16,64 0 15,-22 21 1,21-21-16,0 0 0,22 0 0,-1 21 15,1-21-15,-1 0 0,1 0 16,-1 0-16,1 21 0,-1-21 0,1 0 16,-1 0-16,1 0 0,-1 0 15,-20 0-15,-1 0 0,0-21 0,1 21 16,-1-21-16,-21 0 0,-21 0 16,0 0-16,0-1 15,-21 1-15,-21 0 0,21 21 16,-22-21-16,1 0 0,0 21 0,20 0 15,1-21-15,-21 21 0,21 0 16,0 0-16,21-22 0,21 22 31,0 0-31,0 0 0,21 0 16,-20 0-16,20 0 0,-21 0 0,0 0 16,0 0-16,22 22 0,-22-22 0,-21 21 15,0 0-15,0 0 0,0 21 16,-21-20-16,0-1 15,-1 0-15,-20 0 0,0 0 16,-1 22-16,1-22 0,21 0 0,-21 0 16,-1 0-16,22 0 0,-21 1 0,21-1 15,-1-21-15,22 21 0</inkml:trace>
  <inkml:trace contextRef="#ctx0" brushRef="#br0" timeOffset="172162.84">19283 6858 0,'0'0'0,"-21"0"0,-1 21 16,1 0-1,0 1-15,21-1 16,-21 0-16,0 0 0,0 0 16,21 0-16,-22 1 0,1-1 15,21 0-15,0 0 0,-21 0 0,0 0 16,21 1-16,-21-22 0,21 21 0,0 0 16,-21-21-1,-1 0-15,22-21 16,0 0-1,0-1-15,0 1 0,0 0 16,0 0-16,0 0 0,0 0 0,0-22 16,0 22-16,22-21 0,-1 21 15,0-22-15,21 22 0,1-21 0,-1 21 16,0-1-16,1 1 0,-1 21 0,0 0 16,1 0-16,-1 0 0,21 0 15,-20 21-15,-22-21 0,21 22 0,-21-1 16,1 21-16,-1-21 0,-21 0 15,21 22-15,-21-22 0,0 0 0,0 21 16,0-20-16,-21-1 0,0 21 0,-1-21 16,22 0-16,-21-21 15,0 22-15,0-1 0,0-21 16,0 0-16,-1 0 16,22-21-16,0-1 15,0 1-15,0 0 0,0-21 16,22 21-16,-1-1 0,0 1 0,0-21 15,21 21-15,1 0 0,-22-22 16,21 22-16,1 0 0,-22 0 16,21 0-16,0-1 0,1 22 0,-22 0 15,0 0-15,21 0 0,-20 22 16,-1-1-16,-21 0 0,0 0 0,0 21 0,0-20 16,0 20-16,0-21 15,0 21-15,-21-20 0,-1 20 0,22-21 16,-42 0-16,42 0 0,-21 22 0,0-43 15,0 21-15,21 0 0,0 0 16,0 0 0,21-21-16,0 0 15,0-21-15,0 21 0,0-21 0,1 0 16</inkml:trace>
  <inkml:trace contextRef="#ctx0" brushRef="#br0" timeOffset="172536.63">20447 6879 0,'0'0'0,"21"-21"15,-21 0-15,0 0 16,-21 21 0,0 21-16,0 0 15,-1 0-15,1 0 0,0 22 16,0-22-16,-21 21 0,42-21 0,-22 22 16,1-22-16,21 21 0,0-21 15,0 22-15,0-22 0,0 0 16,0 0-16,21 0 0,1 1 0,20-1 0,0-21 15,-21 0-15,22 0 0,-1 0 16,0 0-16,1 0 0,-1-21 16,0-1-16,1 1 0,-1-21 0,-21 21 15,0-22-15,1 1 0,-1 21 16,-21-21-16,0-1 0,0 1 0,0 0 16,0 20-16,-21-20 0,-1 21 0,-20 0 15,0 21-15,-1 0 0,1 0 16,0 0-16,-1 0 0,1 0 0,0 0 15,21 21-15,-22 0 0,22 0 16,21 0-16,0 1 0,0-1 0,0 0 16,21 0-16,22 0 0,-22-21 15,21 21-15,-21-21 16</inkml:trace>
  <inkml:trace contextRef="#ctx0" brushRef="#br0" timeOffset="172871.44">20891 6837 0,'0'-42'0,"0"84"0,22-106 0,-22 43 0,21 21 16,-21-21-16,0 0 0,21 21 16,-21 21-16,21 0 15,-21 0-15,0 1 0,0-1 0,21 21 16,-21 0-16,21-20 0,-21 20 16,0-21-16,0 21 0,0 1 0,0-22 15,0 21-15,22-21 0,-22 1 16,0-1-16,0 0 0,0 0 15,0 0-15,21-42 32,-21 0-32,0 0 0,0 0 15,21-22-15,0 22 0,-21-21 0,21-1 16,0 22-16,1-21 0,-1 0 16,0-1-16,0 22 0,0 0 0,0 0 15,1 0-15,-22-1 0,21 1 0,0 21 16,0 0-16,0 0 0,0 0 31</inkml:trace>
  <inkml:trace contextRef="#ctx0" brushRef="#br0" timeOffset="173179.26">21399 6943 0,'0'21'0,"64"-21"16,-22 0-16,-21 0 15,1 0-15,20 0 0,-21-21 16,21 0-16,-20 21 0,-1-22 0,21 1 16,-42 0-16,21-21 0,-21 21 15,0-1-15,0 1 0,0 0 0,0 0 16,-21 21-16,-21 0 16,21 0-16,-22 0 0,22 21 15,-21 0-15,21 0 0,-22 1 0,22 20 16,-21-21-16,21 21 0,-1-20 0,1 20 15,21-21-15,0 0 0,0 22 16,0-22-16,0 0 0,0 0 0,21 0 16,1-21-16,-1 21 0,21-21 15,0 0-15,1 0 0,-1 0 0,0 0 16,22 0-16,-22 0 0,1-21 16,-1 0-16</inkml:trace>
  <inkml:trace contextRef="#ctx0" brushRef="#br0" timeOffset="173656.59">22098 6181 0,'-21'0'0,"42"0"0,-85 0 0,43 0 16,42 0-1,1 0 1,20 0-16,-21 0 0,21 0 0,1 0 15,-1 0-15,22 0 0,-22 0 16,21 0-16,1 0 0,-22 0 0,22 0 16,-22 0-16,0 0 0,-20 0 15,-1 0-15,0 0 0,-21-21 16,-42 21-16,20 0 16,1 0-16,-21 0 0,21-22 15,-22 22-15,22 0 0,0 0 0,0 0 16,0 0-16,0 0 0,-1 0 15,1 0-15,0 22 0,0-1 16,0 0-16,0 0 0,21 0 16,-22 22-16,1-1 15,0 0-15,0 22 0,21-22 0,-21 22 0,21-22 16,-21 21-16,21 1 0,-22-22 16,22 1-16,0 20 0,0-21 15,0-20-15,0 20 0,0 0 0,0-21 16,-21 22-16,21-22 0,0 0 15,0 0-15,0 0 0,0 1 16,21-44 0,1 1-1,-1 21-15,0-21 0</inkml:trace>
  <inkml:trace contextRef="#ctx0" brushRef="#br0" timeOffset="173947.43">22458 6837 0,'0'-21'0,"0"42"0,21-63 16,-21 63-1,-21 0 1,21 0-16,-21-21 0,21 21 0,0 22 16,0-22-16,0 0 15,0 0-15,0 0 0,21 0 0,0-21 16,0 0-16,0 22 0,22-22 0,-22 0 16,21 0-16,-21 0 0,22 0 15,-1-22-15,0 1 0,-21 0 0,22 21 16,-22-42-16,21 21 0,-21-1 0,-21-20 15,0 21-15,0-21 0,0 20 16,0-20-16,-21 21 0,0 0 16,-21 0-16,21 21 0,-22 0 0,1 0 15,-22 0-15,22 21 0,0 0 16,-1 0-16,1 0 0,0 0 0,-1 1 16,22-1-16,-21-21 0,21 21 15,0 0-15</inkml:trace>
  <inkml:trace contextRef="#ctx0" brushRef="#br0" timeOffset="174623.06">23516 6562 0,'0'0'0,"21"0"0,0 0 16,1-21-16,-1 21 16,0-22-16,21 1 0,-21 0 0,22 0 15,-1 0-15,0 0 0,1-22 16,-1 22-16,-21-21 0,22 21 0,-22-1 16,-21-20-16,0 21 0,0 0 0,0 0 15,-21-1-15,-1 22 0,-20 0 16,0 0-16,-22 0 0,1 0 0,20 0 15,-20 0-15,-1 22 0,22-1 16,0 0-16,-1 21 0,1-21 0,21 1 16,21 20-16,0-21 0,0 21 15,0-20-15,0-1 0,0 21 16,42-21-16,-21 0 0,1 1 0,20-1 16,-21 0-16,21-21 0,1 21 0,-22-21 15,21 0-15,-21 0 0,1 0 16,-1 0-16,-42 0 15,-1 0-15,-20 0 16,0 0-16,-1 21 0,1-21 16,0 21-16,-22 1 0,22 20 0,0-21 15,-1 0-15,1 22 0,21-22 16,-22 0-16,22 21 0,21-21 0,0 1 16,0-1-16,0 0 0,0 0 0,0 0 15,21-21-15,1 21 0,20-21 16,-21 0-16,21 0 0,1 0 0,-1 0 15,0 0-15,1 0 0,20-21 0,-20 0 16,20 0-16</inkml:trace>
  <inkml:trace contextRef="#ctx0" brushRef="#br0" timeOffset="174871.92">24299 6096 0,'21'-42'0,"-42"84"0,42-127 0,-21 43 16,0 63-1,-21 0-15,0 22 16,0-1-16,0 22 0,0-22 0,-1 21 16,1 1-16,0-1 0,-21 1 0,21-1 15,-1 1-15,-20-1 0,21-20 16,0 20-16,0-20 0,21-1 0,0-21 16,0 21-16,0-20 0,0-1 15,0 0-15,0 0 0,21 0 16,0-21-16,0 0 0,0 0 15,0-21-15,1 0 16</inkml:trace>
  <inkml:trace contextRef="#ctx0" brushRef="#br0" timeOffset="175191.74">24151 6795 0,'0'0'0,"0"21"31,0 0-31,0 0 16,0 0-16,21-21 15,0 0-15,1 0 16,-1 0-16,0 0 0,21 0 16,-21-21-16,1 21 0,-1-21 15,-21 0-15,0 0 0,0-1 16,0 1-16,0 0 0,0 0 16,0 0-16,0 0 0,-21 21 0,-1 0 15,1 0-15,0 0 0,0 0 0,0 0 16,0 21-16,-1 0 0,1 0 15,0 0-15,0 0 0,0 1 0,21-1 16,-21 21-16,21-21 0,0 0 16,0 1-16,0-1 0,21 0 15,0 0-15,0-21 0,0 0 0,0 0 16,1 0-16,20 0 0,-21 0 16,0 0-16,22 0 0,-22 0 0</inkml:trace>
  <inkml:trace contextRef="#ctx0" brushRef="#br0" timeOffset="175779.4">24659 6731 0,'0'0'16,"0"21"-1,-21-21-15,0 21 16,0 1-16,-1-1 0,22 0 0,-21 0 16,0 0-16,21 0 0,-21 1 15,21-1-15,0 0 0,-21 0 16,21-42 31,0 0-32,0 0-15,21-1 0,0 1 16,-21 0-16,21 0 0,0 0 0,1 0 16,-1-1-16,0 1 0,0 0 0,21 0 15,-20 21-15,-1 0 0,0 0 16,0 0-16,0 0 0,0 21 15,-21 0-15,0 0 16,0 1-16,0-1 0,0 0 0,0 0 16,0 0-16,-21 0 0,21 1 0,-21-1 15,0 0-15,21 0 16,-21 0-16,0-21 16,-1 0-16,22-21 31,22 0-31,-1 0 15,0 0-15,0-1 0,0 1 0,0 0 16,22 0-16,-1 0 0,-21 0 16,22-1-16,-1 1 0,-21 0 0,21 21 15,-20 0-15,-1 0 0,0 0 16,0 0-16,-21 21 0,0 0 0,0 1 16,0-1-16,0 0 0,-21 0 15,0 0-15,0 0 0,-1 1 16,1-1-16,-21 0 0,21 0 15,21 0-15,-21-21 0,21 21 0,-22-21 16,44 0 0,-1 0-1,0 0-15</inkml:trace>
  <inkml:trace contextRef="#ctx0" brushRef="#br0" timeOffset="176096.22">25231 6858 0,'0'0'0,"21"0"16,0 0-16,0 0 16,0-21-1,0 21 1,1 0-16,-22-21 0,0 0 31,-22 21-15,1 0-16,0 0 0,0 21 0,0-21 15,0 21-15,-1 0 0,1 0 16,21 0-16,-21 1 0,21-1 16,0 0-16,0 0 15,0 0-15,21-21 16,0 0 0,1 0-16,-1 0 0,0 0 15,0 0-15,0 0 0,0-21 0,1 21 16,-1-21-16,0 21 0,0-21 0</inkml:trace>
  <inkml:trace contextRef="#ctx0" brushRef="#br0" timeOffset="176472.01">25527 6816 0,'0'0'0,"0"21"31,-21 0-15,0 0-16,-1 0 0,1 1 15,21-1-15,0 0 0,-21 0 16,0 0-16,0 0 15,21-42 48,0 0-63,21 0 0,-21 0 16,21 0-16,0-1 0,0 22 0,1-21 15,20 0-15,-21 0 0,0 21 16,0 0-16,1 0 0,-1 0 15,-21 21 1,0 0-16,0 0 16,0 1-16,0-1 0,0 0 15,-21 0-15,-1-21 0,22 21 0,-21 0 16,21 1-16,0-1 16,0-42 15,21 21-31</inkml:trace>
  <inkml:trace contextRef="#ctx0" brushRef="#br0" timeOffset="176739.85">26077 6308 0,'0'-21'15,"0"42"-15,-21-42 16,0 42-1,0 0-15,0 0 0,-1 21 16,1-20-16,0 20 0,0 0 0,0 1 16,0-1-16,-1 21 0,1-20 0,0-1 15,0 0-15,0 1 0,21-1 16,-21-21-16,21 22 0,-22-22 0,22 0 16,0 0-16,0 0 0,0 0 15,0 1-15,22-22 16,-1 0-16,0 0 15,-21-22 1</inkml:trace>
  <inkml:trace contextRef="#ctx0" brushRef="#br0" timeOffset="176911.75">25696 6710 0,'-21'0'31,"42"0"-31,0 0 16,22 0-16,-22 0 0,0 0 0,21 0 16,-20 0-16,20 0 0,0 0 15,-21 0-15,22 0 0,-22 0 0,21 0 16</inkml:trace>
  <inkml:trace contextRef="#ctx0" brushRef="#br0" timeOffset="177142.92">26352 6604 0,'0'0'0,"-21"0"16,21 21-16,0 0 15,-21 1-15,0-1 16,0 0-16,0 0 0,-1 0 0,22 22 16,-21-22-16,0 0 0,0 0 0,0 21 15,21-20-15,0-1 0,0 0 16,0 0-16,0 0 0,0 0 0,0 1 15,21-1-15,0 0 0,0-21 16,22 21-16,-22-21 0,0 0 16,0 0-16,0 0 0,0 0 0</inkml:trace>
  <inkml:trace contextRef="#ctx0" brushRef="#br0" timeOffset="177419.76">26564 6646 0,'0'0'0,"21"0"16,0 22-1,1-22-15,-22 21 0,21 0 16,0 0-16,-21 0 0,0 0 0,0 1 16,0-1-16,0 0 0,0 21 0,0-21 15,-21 1-15,0 20 0,-1-21 16,1 0-16,0 0 0,0 1 0,0-1 15,0 0-15,-1 0 0,1-21 16,21 21-16,-21 0 16,42-42 15</inkml:trace>
  <inkml:trace contextRef="#ctx0" brushRef="#br0" timeOffset="177619.65">26945 6837 0,'0'0'0,"0"-21"16,0 42 31,0 0-32,0 0-15,0 0 16</inkml:trace>
  <inkml:trace contextRef="#ctx0" brushRef="#br0" timeOffset="177824.53">26882 7366 0,'0'21'0,"0"-42"0,-22 63 15,1-20 1,0-1-16,0 0 16,0 0-16,0 0 15,-1 0-15,1-21 0,0 22 16,-21-1-16,21-21 0,-22 21 0,22-21 16,-21 0-16,-1 0 0,1 21 0,-21-21 15,20 0-15</inkml:trace>
  <inkml:trace contextRef="#ctx0" brushRef="#br0" timeOffset="184400.14">656 9610 0,'0'21'0,"0"0"15,21-21-15,0 0 16,1 0-16,-1 0 0,0-21 0,0 0 16,0 0-16,22-1 0,-22 1 15,0 0-15,0 0 0,21 0 16,-20-22-16,-1 22 0,0-21 0,0 21 15,0-22-15,-21 1 0,21 0 0,1-1 16,-22 22-16,21-21 16,-21 0-16,0-1 0,0 1 0,0 21 15,0 0-15,21-22 0,-21 22 16,0 42 0,-21 0-1,0 1-15,21 20 0,-22-21 16,1 43-16,21-22 0,-21 21 0,0-20 15,0 20-15,0 1 0,-1 20 16,22-20-16,-21 21 0,0-1 16,0 1-16,0 0 0,0-1 15,-1 1-15,22 0 0,-21 20 0,0 1 16,21-21-16,-21 21 0,21 0 16,-21-1-16,0-20 0,21 21 0,0-21 15,-22 20-15,22-20 0,-21-21 16,21 20-16,0-20 0,0-1 0,0-20 15,21-1-15,1-21 0,-1 0 16,0-21-16,0 0 0,21 0 0,1 0 16,-1-21-16,0 0 0,1-21 15,20-1-15,1 1 0,-22-22 0,22 22 16,-1-21-16,1-1 0,-1 1 16,-21-1-16,1-21 0,-22 22 0,0-22 15,-21 22-15,0-22 0,0 0 16,-21 1-16,-21 20 0,-1-20 15,-20 20-15,-1 1 0,1 20 16,-1-20-16,1 20 0,-1 1 0,22 21 16,-22 0-16,22 0 0,0-1 15,-1 22-15,1 0 0,21 0 0,0 0 16,42-21 0,0 21-16,0 0 0,22-21 15,-1 21-15,0-21 0,22 0 16,-1 0-16,1-1 0,20 1 0,1-21 15,-21 0-15,20 20 0,-20-20 16,-1 0-16,-20-1 0,-1 22 0,0-21 16,-42 0-16,0 20 15,0-20-15,0 21 0,-21 0 0,0 0 16,-21 21-16,-1 0 0,1 0 16,0 0-16,-1 0 0,1 0 0,0 21 15,20-21-15,-20 21 0,21 21 16,21-21-16,0 22 0,0-22 0,0 21 15,21 1-15,0-22 0,0 21 16,22-21-16,-22 22 0,21-22 0,1 0 16,-1 0-16,0 0 0,1 0 15,-22-21-15,21 22 0,-21-22 0,22 0 16,-22 0-16,0 0 0,0 0 16,0 0-16,0 0 0,1 0 15,-1-22-15,0 1 16,0-21-16,-21 21 0,21-22 0,22 1 15,-22 0-15,0-1 0,21 1 16,1 0-16,-1-1 0,0 22 0,1-21 16,-1 21-16,21 0 0,-20 21 15,-1 0-15,0 0 0,1 0 0,-22 0 16,21 21-16,-21 0 0,-21 0 16,0 21-16,0-20 0,0 20 15,0-21-15,0 21 0,0-20 0,0 20 0,0-21 16,0 21-16,0-20 0,0-1 15,0 0-15,0-42 32,0 0-17,22-1-15,-1 1 0,0 0 16,-21 0-16,0-21 0,21 20 0,-21-20 16,0 21-16,0 0 0,0-22 0,0 22 15,-21 0-15,0 0 0,0 0 16,-1 0-16,1 21 0,-21 0 0,21 0 15,-22 0-15,1 0 0,0 0 16,-1 0-16,1 0 0,0 21 16,-1 21-16,1-21 0,21 22 15,-21-22-15,20 21 0,1 0 0,0 1 16,0-1-16,21 0 0,0-20 16,0 20-16,0-21 0,0 0 0,0 0 15,21 1-15,0-1 0,0-21 16,22 0-16,-22 0 0,21 0 0,22 0 15,-22 0-15,0 0 0,22-21 16,-22-1-16,22 1 0,-22 0 0,0 0 16,1 0-16,-22-22 0,0 22 0,21-21 15,-42 21-15,22-22 16,-22 1-16,21 21 0,-21 0 0,0 0 16,0-1-16,0 1 0,0 0 15,-21 21-15,-1 0 16,22 21-16,-21 0 0,0 1 15,21-1-15,0 0 0,-21 21 16,0 1-16,21-1 0,0-21 0,0 21 16,0 1-16,0-22 0,0 0 15,21 0-15,0 0 0,0 1 0,0-1 16,1 0-16,-1-21 0,21 0 16,0 0-16,1 0 0,-1 0 0,0-21 15,1 0-15,-1-1 0,0 1 16,1 0-16,-1-21 0,0 21 15,1-22-15,-22 22 0,21-21 16,-21-1-16,1 22 0,-22-21 0,0 21 16,0 0-16,0-1 0,0 1 0,0 0 15,-22 21 1,1 0-16,0 21 16,0 0-16,21 22 0,0-22 15,-21 0-15,0 21 16,21-20-16,-22 20 0,22 0 0,0-21 0,0 1 15,-21 20-15,21-21 0,0 0 16,0 0-16,0-42 47,0 0-47,21 0 0,-21 0 16,22-22-16,-22 22 0,0-21 15,21 21-15,0-22 0,0 22 0,-21-21 16,21 21-16,0 0 0,1-1 15,-1 1-15,0 0 0,0 0 0,0 21 16,0 0-16,1 0 16,-1 0-16,0 0 0,0 21 0,0-21 15,0 21-15,-21 0 0,0 22 16,22-22-16,-22 0 0,0 21 16,0-20-16,0 20 0,0-21 0,0 0 15,21 22-15,-21-22 0,21 0 0,-21 0 16,0 0-16,21-21 15,0 0 1,-21-21 0,21 0-16,1 0 0,-22 0 0,21-1 15,0-20-15,0 0 0,0 21 0,0-22 16,1 1-16,20 0 0,-21 20 16,21-20-16,-20 21 0,-1 0 15,21 0-15,-21-1 0,0 22 0,1 0 16,-1 0-16,0 0 0,0 0 15,0 22-15,0-1 0,-21 21 16,0-21-16,0 0 16,0 22-16,0-22 0,0 21 0,0-21 15,0 22-15,0-22 0,0 21 16,0-21-16,0 1 0,0-1 0,0 0 16,0 0-16,22 0 0,-1-21 15,0 0-15,21 0 0,-21 0 16,22 0-16,-1 0 0,0 0 0,1-21 15,-1 21-15,0-21 0,1 0 0,-22-22 16,21 22-16,-21-21 16,22 21-16,-22-22 0,0 22 0,0-21 15,-21-22-15,21 43 0,-21 0 16,0-21-16,0 21 0,0-1 16,0 1-16,0 0 0,-21 21 15,0 0 1,0 0-16,0 0 0,0 21 15,-1 0-15,1 1 0,0-1 0,0 21 16,0-21-16,21 0 0,0 22 16,0-22-16,-21 42 15,21-20-15,0-22 0,0 0 0,0 21 16,21-20-16,-21-1 0,21 0 16,0 0-16,0 0 0,0-21 0,1 21 15,-1-21-15,0 0 0,0 0 16,21 0-16,1 0 0,-22 0 0,21-21 15,1 21-15,-1-21 0,0 0 0,-21 0 16,22 0-16,-1-22 0,0 22 16,1-21-16,-1-1 0,-21 22 15,0-21-15,22 21 0,-43-22 0,21 22 0,-21-21 16,0 21-16,0 0 16,0-1-16,0 1 0,-21 21 0,0 0 15,-22 0 1,22 43-16,0-22 15,21 0-15,0 0 0,0 0 0,0 0 16,0 22-16,0-22 0,21 0 16,0 21-16,0-20 0,-21-1 0,22 21 15,-1-21-15,-21 0 0,21 1 0,-21-1 16,0 0-16,0 0 16,-21-21-16,0 0 0,-22 21 0,22-21 15,-21 0-15,-1 0 0,1 0 16,21 0-16,-21 0 0,20 0 0,1 0 15,0 0-15,42-21 32,0 21-32,1-21 0,20 21 15,-21-21-15</inkml:trace>
  <inkml:trace contextRef="#ctx0" brushRef="#br0" timeOffset="185354.82">7006 9504 0,'0'0'16,"-21"0"-16,-148-42 15,147 42-15,1 0 16,0 0-16,0 0 0,21-22 16,-21 22-16,42 0 15,0 0-15,0 0 0,22 0 16,-1 22-16,21-22 0,-20 0 0,41 0 15,-20 0-15,21 21 0,-1-21 16,22 0-16,0 0 0,0 0 16,21 0-16,-21 21 0,21-21 0,-22 0 15,1 0-15,0 0 0,-21 0 16,21 0-16,-22 0 0,-20 0 0,-22 0 16,22 0-16,-43 0 0,0 0 15,0 0-15,-42 0 16,0-21-1,0 21-15,-1 0 0,1 0 16,0-21-16,-21 21 0,21 0 0,-1 0 16,1-22-16,0 22 0,0 0 15,0-21-15,0 0 0,-1 21 16,1-21-16,0 21 0,0 0 0,0-21 0,0 21 16,-1 0-16,22-21 0,-21 21 15,0 0-15,0 0 0,21-22 16,-21 22-16,42 0 47,0 0-47,0 22 0,0-22 0,1 0 15,-1 0-15,0 21 0,21-21 16,1 0-16,-22 0 0,21 21 0,0-21 16,1 0-16,-22 0 0,21 21 15,-21-21-15,1 0 0,-1 0 0,-21 21 16,0 0-1,0 1-15,-21-1 0,-1 0 16,1 0-16,0 0 0,-21 0 16,-1 22-16,22-22 0,-21 21 0,21-21 15,-22 22-15,22-22 0,0 21 0,0-21 16,0 1-16,0-1 16,-1 0-16,1 0 0,21 0 0,0 0 15</inkml:trace>
  <inkml:trace contextRef="#ctx0" brushRef="#br0" timeOffset="188100.17">10456 9165 0,'0'0'0,"0"-21"0,21 21 16,-21-21-16,0 0 15,0 0-15,0-1 16,0 1-16,0 0 15,0 0-15,-21 0 16,0 0 0,0 21-16,0 0 0,0 0 15,-1 0-15,1 0 16,0 21-16,-21 0 0,21 0 0,-1 21 16,1 1-16,-21-22 0,21 21 0,0 1 15,-1 20-15,1-21 0,0-20 16,21 20-16,0 0 0,0 1 15,0-22-15,0 21 0,21-21 0,0 0 16,1 1-16,-1-22 0,0 21 16,0-21-16,0 0 0,0 0 15,1 0-15,-1 0 0,0-21 16,0-1-16,0 1 16,0 0-16,1 0 0,-22 0 0,21 21 15,0-21-15,-21-1 0,21 1 0,0-21 16,-21 21-16,21 0 0,1-22 15,-1 22-15,-21-21 0,21-1 0,0 1 16,0-21-16,0 20 0,1 1 16,-1-22-16,-21 22 0,21-21 15,0 20-15,-21 1 0,21 21 0,-21-22 16,0 22-16,0-21 0,0 21 16,0 0-16,0-1 0,-21 22 15,0 0 1,0 0-16,21 22 0,-21-1 0,-1 21 15,22 0-15,-21 1 0,21 20 0,-21 1 16,0-1-16,21 1 0,0-1 16,0-20-16,0 20 0,0-21 15,0 22-15,0-22 0,0 1 0,0-22 16,0 21-16,21-21 0,0 0 0,0 1 16,1-22-16,-1 21 0,0-21 15,0 0-15,0 0 0,0 0 16,1 0-16,-1 0 0,0-21 0,0 21 15</inkml:trace>
  <inkml:trace contextRef="#ctx0" brushRef="#br0" timeOffset="188482.95">10943 9208 0,'0'0'0,"0"-22"15,0 1-15,0 0 16,0 0-16,21 0 15,0 0-15,1 21 0,20-22 16,-21 22-16,21 0 0,-20 0 16,20 0-16,21 0 0,-20 0 15,-22 22-15,0-1 0,0 0 0,0 0 16,1 21-16,-22-20 0,0 20 16,0-21-16,0 0 0,0 22 0,0-22 15,0 0-15,0 0 0,-22 0 0,22 0 16,-21-21-16,21 22 0,-21-22 15,0 0 1,21-22 0,0 1-16,0 0 15,0 0-15,21 0 0,-21 0 0,21-1 16,0 1-16,-21-21 0,22 21 0,-1 0 16,0-22-16,0 22 0,0 0 15,-21 0-15,21 0 0,1 21 0,-22-22 16,21 22-16,-21-21 0,21 21 0,0 0 15</inkml:trace>
  <inkml:trace contextRef="#ctx0" brushRef="#br0" timeOffset="188671.84">11832 9038 0,'0'0'16,"0"21"-16,0 1 0,0-1 0,0 0 15,0 21-15,-21-21 0,21 1 16,-21-1-16,21 21 0,0-21 0,-21 0 15,21 1-15,0-1 0,-22 0 0,22 0 16,0 0-16,0 0 16,0 1-16,0-44 31</inkml:trace>
  <inkml:trace contextRef="#ctx0" brushRef="#br0" timeOffset="188836.76">11832 8932 0,'0'-21'0,"0"42"0,0-63 15,0 63 32,21-21-47,0 21 16</inkml:trace>
  <inkml:trace contextRef="#ctx0" brushRef="#br0" timeOffset="189211.55">12107 9102 0,'21'-21'0,"22"-1"16,-22 22-1,0 0-15,-21 22 16,21-22-16,-21 21 0,0 0 0,0 0 16,21 0-16,-21 22 0,0-22 15,0 0-15,0 0 0,0 0 16,0 0-16,0 1 0,0-1 0,0 0 16,0 0-16,22-42 31,-1 0-16,0 0-15,-21-1 0,21 1 16,0-21-16,0 21 0,-21-22 16,22 22-16,-1-21 0,0 21 0,0-22 15,0 22-15,0 0 0,-21 0 16,22 21-16,-1 0 0,0-21 0,0 21 16,-21 21 15</inkml:trace>
  <inkml:trace contextRef="#ctx0" brushRef="#br0" timeOffset="189525.37">12594 9186 0,'0'22'0,"0"-44"0,21 44 32,0-22-17,1 0-15,-1-22 0,0 1 0,21 21 16,-21-21-16,1 0 15,-1 0-15,21 0 0,-21-1 0,-21 1 0,21 0 16,-21 0-16,0 0 16,-21 21-1,0 0-15,-85 63 16,85-42-16,0 1 16,0 20-16,0-21 0,21 21 0,-22-20 15,22-1-15,0 0 0,0 0 0,0 0 16,0 0-16,0 1 0,22-1 15,-1-21-15,0 21 0,0-21 0,21 0 16,1 0-16,-22 0 0,21 0 0,1 0 16,-1 0-16,-21 0 0,21 0 15</inkml:trace>
  <inkml:trace contextRef="#ctx0" brushRef="#br0" timeOffset="189859.18">13166 9081 0,'0'-22'16,"0"44"-16,0-65 0,0 22 0,21 0 0,-21 0 15,21 0-15,0-1 0,0 1 16,0 21-16,1 0 0,-1 0 0,21 0 16,-21 0-16,22 0 0,-22 21 0,21 1 15,-21-1-15,0 0 0,1 0 16,-1 0-16,0 22 0,-21-22 16,0 21-16,0-21 0,0 22 0,0-22 0,-21 0 15,0 0-15,21 0 0,-22 0 16,1 1-16,0-1 0,0-21 15,0 0-15,0 0 16,21-21 0,0-1-16,0 1 15,0 0-15,21 0 0,0-21 0,0 20 16,0-20-16,0 21 0,1-21 16,-1 20-16,0-20 0,0 21 0,0 0 15,0 0-15,1-1 0,-1 1 16,0 21-16,0 0 15,0 0-15</inkml:trace>
  <inkml:trace contextRef="#ctx0" brushRef="#br0" timeOffset="190111.03">13906 9123 0,'0'21'0,"0"-42"0,43 106 31,-22-85-31,0 0 15,0 0-15,0 0 0,22 0 16,-22 0-16,0-22 0,21 22 0,-20-21 16,-1 0-16,0 0 15,-21 0-15,0 0 0,0-1 0,-21 1 16,0 0-16,-22 21 0,22 0 16,-21 0-16,21 0 0,-22 0 15,22 0-15,-21 21 0,21-21 16,21 21-16,0 1 0,-22-22 0,22 21 15</inkml:trace>
  <inkml:trace contextRef="#ctx0" brushRef="#br0" timeOffset="190779.65">15325 9271 0,'0'0'0,"0"21"16,-22-21-16,1 0 0,0 0 16,0 0-16,21-21 31,0 0-31,0-21 15,0 20-15,21 1 0,21-21 0,-20 21 16,-1-22-16,21-20 0,0 21 16,1-22-16,-1 22 0,0-22 0,1 22 15,-22-22-15,21 22 0,-21 0 16,-21-1-16,0 22 0,0 0 0,0 0 16,-21 21-16,0 0 15,-21 0-15,-1 0 0,1 21 0,0 0 16,-1 22-16,1-22 0,21 21 0,0 0 15,0 1-15,21-1 0,0 22 16,0-22-16,21 0 0,0 1 0,0 20 16,0-21-16,0 1 0,1-1 15,-1 0-15,0-20 0,-21 20 16,0-21-16,0 0 0,0 0 0,0 1 0,-21-22 16,-22 21-16,22-21 0,-21 0 15,0 0-15,-1 0 0,1 0 16,21 0-16,-22-21 0,22 21 0,0-22 15,21 1-15,0 0 0,0 0 16,21 0-16,0 0 0,1-1 16,20-20-16,-21 21 0,21 0 0,1-22 15,-1 22-15</inkml:trace>
  <inkml:trace contextRef="#ctx0" brushRef="#br0" timeOffset="191535.22">15790 8848 0,'21'0'0,"-42"0"0,64 0 0,-22 0 16,0 0-16,0 0 0,-21 21 15,0 0-15,0 0 16,0 0-16,0 1 0,0 20 16,-21-21-16,0 21 0,21-20 15,0 20-15,-21-21 0,-1 21 0,22-20 16,0-1-16,0 0 0,0 0 0,0 0 16,0 0-16,22-21 15,-1 0 1,0 0-16,0 0 0,0-21 0,22 0 15,-22 0-15,0 0 0,0 0 16,0-1-16,22-20 0,-43 21 16,21-21-16,0-1 0,0 22 0,0 0 15,-21 0-15,0 0 0,0-1 0,0 44 32,0-1-32,0 0 0,0 0 15,0 0-15,0 22 0,-21-22 0,21 21 16,0-21-16,-21 0 0,21 22 0,0-22 15,0 0-15,0 0 16,0 0-16,21-21 0,0 0 0,0 0 16,22 0-16,-22 0 0,21 0 0,1 0 15,-22-21-15,21 0 0,0 0 16,-20 0-16,20 0 0,-21-1 0,21 1 16,-20-21-16,-1 0 0,-21-1 15,21 1-15,0 0 0,-21-1 0,21 1 16,-21 21-16,0 0 0,0-1 15,0 1-15,-21 42 16,0 1-16,21-1 16,-21 0-16,0 21 0,21 1 0,-22-22 15,22 21-15,0 0 0,0-20 16,0 20-16,0-21 0,0 21 0,0-20 16,0-1-16,22 21 0,-1-42 15,0 0-15,0 21 16,0-21-16,22 0 0,-22 0 0,0 0 0,21-21 15,-21 21-15,1-21 0,-1 0 16,21 0-16,-21-1 0,0 1 16,1-42-16,-1 42 0,0-43 15,-21 43-15,0 0 16,0 0-16,0 42 16,-21 0-16,0 0 15,-1 21-15,22-20 0,-21-1 16,0 0-16,21 0 0,-21 0 0,21 0 15,0 1-15,0-1 16,0 0-16,21-21 31,0-21-31,0 21 0</inkml:trace>
  <inkml:trace contextRef="#ctx0" brushRef="#br0" timeOffset="191827.05">17145 8721 0,'0'0'15,"0"-21"-15,0-22 0,0 22 0,-21 21 16,0 0-16,-1 0 16,1 21-16,21 0 0,0 1 0,-21-1 15,21 0-15,0 0 0,0 0 16,0 0-16,21-21 16,0 0-16,1 0 0,-1 0 15,0 0-15,0-21 0,0 0 16,-21 0-16,0 0 0,0 0 15,0-1-15,0 1 16,0 0-16,0 0 0,-21 0 0,0 0 16,0 21-16,0 0 0,-1 0 15,1 0-15,0 0 0,0 0 16,0 21-16,21 0 0,0 0 16,0 0-16,21-21 15,0 21-15,0-21 0</inkml:trace>
  <inkml:trace contextRef="#ctx0" brushRef="#br0" timeOffset="192079.9">17716 8488 0,'0'0'0,"22"-21"0,-1 0 16,0 21-16,0 0 0,-21 21 31,0 0-31,-21 0 0,0 21 0,-22 1 16,22-1-16,0 0 0,-21 22 15,21-22-15,-22 22 0,22-22 0,-21 0 16,21 22-16,-1-22 0,22 1 16,0-22-16,0 21 0,0-21 0,0 22 15,0-22-15,0 0 0,22 0 16,-1-21-16,0 0 16,0 0-16,-21-21 15,0 0-15</inkml:trace>
  <inkml:trace contextRef="#ctx0" brushRef="#br0" timeOffset="192231.82">17335 8996 0,'0'0'0,"-21"0"0,21-21 15,21 21 1,1 0 0,20 0-16,-21 0 0,21 0 0,1 0 15,-1 0-15,0 0 0,1 0 16,20-21-16,-20-1 0,-1 22 15,0-21-15,1 0 0</inkml:trace>
  <inkml:trace contextRef="#ctx0" brushRef="#br0" timeOffset="192449.69">18097 8700 0,'0'0'0,"0"-22"0,-21 22 32,0 0-32,0 0 0,0 22 0,0 20 15,-1-21-15,1 21 0,0 1 16,0-1-16,0-21 0,21 22 0,-21-1 15,21 0-15,-22-21 0,22 22 0,0-22 16,0 0-16,0 0 0,0 0 16,22 1-16,-1-1 0,0-21 15,0 0-15,21 0 0,1 0 0,-22 0 16,21 0-16,1 0 0,-1 0 0,0-21 16,1-1-16,-22-20 0,21 21 15,-21-21-15</inkml:trace>
  <inkml:trace contextRef="#ctx0" brushRef="#br0" timeOffset="192875.45">18669 8446 0,'0'0'0,"0"-43"16,21 22-16,-21 0 0,0 63 31,0-21-31,0 1 16,0 20-16,-21-21 0,21 21 15,-21 1-15,21 20 0,0-20 0,-21-1 16,-1 21-16,1-20 0,0 20 15,0-20-15,0 20 0,21-21 0,-21 1 16,-1-22-16,1 21 0,21-21 0,0 1 16,-21-1-16,0-21 15,21-21 1,0-1-16,0 1 16,0-21-16,0 0 0,21 20 15,0-20-15,0-21 0,22 20 16,-1 1-16,0 0 0,1-1 15,-1 22-15,0 0 0,22 0 0,-22 21 16,1 0-16,20 0 16,-21 0-16,-20 42 0,20-21 0,-21 0 15,21 22-15,-20-1 0,-1 0 0,-21 1 16,0-1-16,0 0 0,0-20 0,-21 20 16,-1-21-16,1 21 0,-21-20 15,21-1-15,0 0 0,-1 0 0,1 0 16,0-21-16,0 0 0,42-21 31</inkml:trace>
  <inkml:trace contextRef="#ctx0" brushRef="#br0" timeOffset="193123.31">19875 8488 0,'0'0'0,"-21"0"16,0 0-16,0 21 0,0-21 0,-22 21 16,22 22-16,0-22 0,-21 0 0,21 21 15,-1 1-15,-20-1 0,21 21 16,0-20-16,21 20 0,0-20 16,0-1-16,0 0 0,0 1 0,0-1 15,0 0-15,21-21 0,0 1 16,21 20-16,-20-42 0,-1 21 0,0 0 15,0-21-15,0 0 0,0 0 0,1 0 16,-1 0-16</inkml:trace>
  <inkml:trace contextRef="#ctx0" brushRef="#br0" timeOffset="193391.15">20256 8446 0,'22'-22'16,"-44"44"-16,65-65 0,-43 22 0,21 21 15,0 0-15,85 42 16,-85-20-16,21-1 0,1 21 16,-1-21-16,0 22 0,1-1 15,-1 0-15,0 22 0,1-1 0,-22-20 16,0 20-16,-21 1 0,0-22 16,-21 0-16,-21 22 0,-1-22 0,1-21 15,-22 22-15,1-22 0,21 21 16,-22-21-16,22-21 0,-1 21 0,1 1 15,0-22-15,21 0 0,-1 0 0,44-22 32,20 22-32</inkml:trace>
  <inkml:trace contextRef="#ctx0" brushRef="#br0" timeOffset="193617.02">20976 8932 0,'0'64'32,"0"-43"-32,0 0 0,21-21 15,0 0 1,1 0-16,-1-21 0,0 21 16,-21-21-16,0 0 15,0 0-15,0-1 0,0 1 16,-21 21-16,0-21 0,-1 21 15,1-21-15,0 21 0,0 0 16</inkml:trace>
  <inkml:trace contextRef="#ctx0" brushRef="#br0" timeOffset="194363.6">21907 8996 0,'85'42'16,"-64"-42"-1,22 0-15,-22-21 0,0 0 16,21 0-16,-21 0 0,22-22 0,-22 1 16,21 0-16,-21-1 0,1 1 0,-1-22 15,0 1-15,0-1 0,0 1 16,0-1-16,1 1 0,-1-1 0,0 1 15,-21 21-15,0-1 0,21 22 16,-21 0-16,0 42 16,0 0-16,-21 22 0,0 20 15,0 1-15,-22-1 0,22 22 0,-21-1 16,21 22-16,-22 0 0,1-21 16,0 21-16,20-1 0,-20 1 15,21-21-15,0 21 0,0 0 0,-22-1 16,22 1-16,0 0 0,0-21 0,0 21 15,-1-22-15,1 22 0,0-21 16,-21-1-16,21 1 0,-1 0 0,1-22 16,0 1-16,21-1 0,0-20 0,0-22 15,0 21-15,21-42 0,0 0 0,22 0 16,-1 0-16,0 0 0,1-21 16,-1 0-16,0-22 0,22 1 0,-22 0 15,22-22-15,-22 1 0,22-1 16,-22 1-16,0-22 0,1 22 15,-1-22-15,0-21 0,-21 21 0,1 1 16,-22-1-16,0 0 0,-22 22 0,1-1 16,-21 1-16,0 21 0,-1-1 15,1 22-15,0-21 0,-1 21 0,1-1 16,0 1-16,20 0 0,1 21 16,0-21-16,21 0 0,21 0 15,22 21-15,-22-22 16,21 1-16,0 21 0,-20-21 15,20 0-15,0 21 0,1-21 0</inkml:trace>
  <inkml:trace contextRef="#ctx0" brushRef="#br0" timeOffset="194711.4">22606 8805 0,'0'0'0,"21"-21"0,-21 0 0,0 0 15,21 0-15,0 0 0,1-1 0,-1 1 16,0 0-16,0 21 0,0 0 15,22-21-15,-22 21 0,21 0 0,0 0 16,-20 0-16,20 0 0,-21 0 0,21 21 16,-20 0-16,-1 0 0,0 1 15,-21 20-15,0-21 0,0 0 0,0 22 16,-21-22-16,0 0 16,-1 0-16,22 0 0,-21 0 0,0-21 15,0 0-15,0 0 0,0 0 0,-1 0 16,22-21-1,0 0-15,0 0 0,22 0 16,-1 0-16,0-1 0,0-20 16,21 21-16,-20 0 0,-1 0 0,0-22 15,21 22-15,-21 0 0,1 0 16,-22 0-16,21 21 0,0-22 0,0 22 16,0 0-1,0 0-15,1 0 16</inkml:trace>
  <inkml:trace contextRef="#ctx0" brushRef="#br0" timeOffset="195791">23855 8678 0,'42'-21'0,"-84"42"0,105-63 0,-42 21 15,1 0-15,-22 0 0,0-1 16,0 1-16,0 0 0,0 0 15,-22 21-15,-20 0 0,21 0 0,-21 0 16,-1 0-16,1 0 0,-43 42 16,43-21-16,0 1 15,-1-1-15,1 21 0,0 0 0,20-20 16,-20 20-16,21 0 0,0 1 16,21-1-16,0-21 0,0 21 0,0-20 15,21-1-15,0 0 0,0 0 16,22 0-16,-22-21 0,21 0 0,0 0 15,-20 0-15,20 0 0,0-21 0,-21 21 16,22-21-16,-22 0 0,21-22 16,-21 22-16,1-21 0,-1 0 15,0-1-15,0 22 0,0-21 0,-21-1 16,21 22-16,-21 0 0,0 0 16,-21 21-1,0 21-15,0 0 16,21 0-16,-21 1 0,21-1 0,0 0 15,0 0-15,0 21 0,0-20 0,21-1 16,0 0-16,0 0 0,0 0 16,22 0-16,-1-21 0,0 0 0,1 0 15,20 0-15,-20 0 0,-1 0 16,0 0-16,22-21 0,-22 0 0,-21 0 16,22-21-16,-1-1 0,-21 22 15,21-21-15,-20-1 0,-1 22 16,-21-21-16,0 21 0,0-22 0,0 22 0,0 0 15,0 0-15,-21 21 32,-1 21-32,1 0 0,21 0 0,0 1 15,0 20-15,-21-21 0,21 0 16,-21 22-16,21-22 0,0 0 0,0 21 16,-21-21-16,21 1 0,0-1 0,0 0 15,0 0-15,-21-21 47,21-21-47,0 0 0,0 0 0,0-1 16,0 1-16,0 0 0,0-21 15,0 21-15,21-22 0,0 22 16,0-21-16,0 21 0,22-1 0,-22 1 16,21 0-16,0 0 0,1 0 15,-1 21-15,0 0 0,1 0 0,-1 0 16,0 0-16,-20 0 0,20 21 0,-21 0 15,0-21-15,0 42 0,-21-20 16,22-1-16,-22 0 0,0 21 0,0-21 16,-22 22-16,1-22 0,0 21 15,0-21-15,0 1 0,0-1 16,-1 0-16,1 0 0,21 0 0,-21-21 16,0 0-16,21-21 15,0 0 1,0 0-16,21 0 0,0-1 15,0-20-15,22 21 0,20-43 16,-20 43-16,-1-21 0,0 21 0,1-22 16,20 22-16,-21 0 0,1 0 15,20 0-15,-20 0 0,-1 21 16,0 0-16,22 0 0,-43 0 0,21 0 16,-21 21-16,1 0 0,-22 0 0,0 0 15,0 0-15,0 22 0,0-22 16,-22 21-16,1 1 0,0-22 15,0 21-15,21-21 0,-21 0 0,0 1 16,21-1-16,-22-21 0,22 21 16,22-42 15</inkml:trace>
  <inkml:trace contextRef="#ctx0" brushRef="#br0" timeOffset="196091.92">25950 8721 0,'0'0'0,"0"-21"0,21 21 16,1-22-16,-1 1 16,0 21-16,0-21 0,0 21 15,0-21-15,1 21 0,-1-21 16,21 21-16,-21-21 0,0 21 16,1-22-16,-1 22 0,0 0 0,-21-21 15,0 0 1,-21 21-16,-22 0 0,22 0 15,-21 0-15,0 0 0,-1 21 0,1-21 16,0 21-16,-1 1 0,1-1 16,21 0-16,0 0 0,-1 0 0,1 0 15,21 1-15,0-1 16,0 0-16,0 0 0,0 0 16,21 0-16,1 1 0,-1-22 0,21 0 15,-21 0-15,0 0 0,22 0 16,-22 0-16,21 0 0</inkml:trace>
  <inkml:trace contextRef="#ctx0" brushRef="#br0" timeOffset="196352.77">26797 8297 0,'0'0'15,"-21"0"1,0 0-16,-22 22 15,22-1-15,-21 0 0,-1 0 0,22 21 16,-21-20-16,21 20 0,-22-21 16,22 21-16,0-20 0,0 20 0,21-21 15,0 21-15,0-20 0,0 20 16,0-21-16,0 21 0,0-20 0,0-1 16,21 0-16,0 0 0,0-21 15,1 21-15,-1-21 0,0 0 0,0 0 16,21 0-16,-20 0 0,20-21 0,-21 0 15</inkml:trace>
  <inkml:trace contextRef="#ctx0" brushRef="#br0" timeOffset="196569.7">27263 8382 0,'21'-21'0,"-42"42"0,63-63 0,-21 42 0,0 0 15,0 0-15,1 0 0,-1 0 16,0 21-16,-21 0 0,21 0 0,0 0 15,-21 1-15,0-1 16,0 21-16,0-21 0,0 22 0,0-22 0,-21 21 16,-21 0-16,21-20 0,-1 20 15,-20 0-15,0-21 0,-1 22 16,1-22-16,0 21 0,-1-21 0,1 1 16,0-1-16,-1 0 0,-20 0 15</inkml:trace>
  <inkml:trace contextRef="#ctx0" brushRef="#br0" timeOffset="198252.9">1355 11853 0,'0'0'0,"21"0"16,0-21-16,0 0 0,21 21 15,-20-21-15,20 0 0,-21 0 0,21-1 16,1 1-16,-22 0 0,0 0 16,0-21-16,0 20 0,-21 1 0,0 0 15,0-21-15,0 21 0,-21-1 16,-21 1-16,21 21 0,-22 0 0,1 0 15,-21 0-15,20 0 0,-20 0 16,20 21-16,1 1 0,-21-1 0,20 0 16,22 0-16,-21 127 31,63-127-31,0 1 0,0 20 16,22-21-16,-1 0 0,0 0 0,22 22 15,-22-22-15,0 21 0,1-21 16,-1 22-16,-21-22 0,0 21 0,-21-21 15,0 22-15,0-22 0,-21 0 16,0 0-16,-21 0 0,-22 1 0,1-1 16,-1-21-16,1 0 0,-1 0 15,1 0-15,-1 0 0,22-21 0,0 21 16,-1-22-16,22-20 0,-21 21 16,42 0-16,0-22 0,0 22 15,0-21-15,0 21 0,0-22 0,21 22 16,0-21-16,0 21 0,22 0 15,-1-1-15,0 22 0,22-21 16,-22 0-16,22 21 0,-22 0 0</inkml:trace>
  <inkml:trace contextRef="#ctx0" brushRef="#br0" timeOffset="198787.54">1926 11726 0,'0'0'0,"0"22"16,0-1-16,-21 0 15,0 0-15,21 0 16,-21 22-16,21-22 0,0 0 0,-22 0 16,1 43-16,21-43 0,-21 21 15,21-21-15,0 0 0,0 1 16,0-1-16,21-21 31,0-21-31,1 21 0,-1-22 0,0 1 16,0-21-16,0 21 0,0 0 15,1-22-15,20 22 0,-21-21 0,0 21 16,0-1-16,1 1 0,-1 0 16,0 21-16,-21 21 31,0 0-31,0 1 0,0-1 0,0 0 16,0 21-16,-21-21 0,21 1 15,0 20-15,0-21 0,0 0 0,0 0 16,0 1-16,21-22 0,0 0 15,0 21-15,0-21 0,1 0 0,41 0 16,-21-21-16,1-1 0,-1 1 16,-21 0-16,22 0 0,-22 0 15,0-22-15,21 22 0,-42-21 0,0 0 16,0 20-16,0-20 0,0 21 16,0 0-16,0-22 0,-21 22 0,0 21 15,-21-21-15,20 21 16,1 0-16,0 0 0,0 0 0,0 0 15,0 21-15,-1 0 0,22 1 16,0-1-16,0 0 0,0 0 16,22-21-16,-1 21 0,0-21 0,0 0 15,0 0-15,22 0 0,-22 0 16</inkml:trace>
  <inkml:trace contextRef="#ctx0" brushRef="#br0" timeOffset="198983.7">2836 11705 0,'21'0'0,"-42"0"0,64-21 0,-43 42 31,0 0-15,-22 1-16,1 20 0,0-21 15,21 0-15,-21 22 0,0-22 0,0 21 16,21-21-16,0 0 0,0 1 0,0-1 16,21-21-1,0 0 1,0-21-16,-21-1 0,21 1 15,-21 0-15,21 0 0</inkml:trace>
  <inkml:trace contextRef="#ctx0" brushRef="#br0" timeOffset="199283.91">2879 11451 0,'0'-21'0,"0"42"0,0-63 16,-22 42-16,1 0 0,0 0 15,21 21 1,0 0-16,21-21 15,0 0-15,1 0 16,-1 0-16,0 0 0,0 0 16,0-21-16,22 0 0,-43 0 0,21 0 15,0-1-15,-21 1 0,0 0 16,0 0-16,0 0 0,0 0 0,-21-1 16,0 1-16,-1 0 0,1 21 0,0 0 15,-21 0-15,21 0 0,-1 21 16,1 0-16,0 1 0,0 20 15,0-21-15,21 0 0,0 0 16,0 22-16,0-22 0,0 0 0,0 0 16,21 0-16,0 1 0,0-22 0,22 0 15,-22 0-15,21 0 0</inkml:trace>
  <inkml:trace contextRef="#ctx0" brushRef="#br0" timeOffset="199519.78">3492 11091 0,'0'-21'0,"0"42"0,0-63 0,-21 42 32,0 21-32,0 22 0,0-22 15,0 21-15,-1 22 0,22-22 16,-21 21-16,0-20 0,0 20 0,0-20 16,0 20-16,-1-21 0,1 22 15,21-22-15,0 1 0,-21-22 0,21 21 16,0-21-16,0 22 0,0-22 15,0 0-15,0 0 0,21-21 16,-21-21 0</inkml:trace>
  <inkml:trace contextRef="#ctx0" brushRef="#br0" timeOffset="199663.69">2984 11790 0,'-21'-21'0,"42"42"0,-63-42 0,42 0 16,21 21-1,0 0-15,22 0 0,-22-22 16,21 22-16,22 0 0,-22-21 0,22 21 16,-22-21-16,21 21 0,1-21 15,-1 0-15,-20 21 0,20-21 0,-20-1 16</inkml:trace>
  <inkml:trace contextRef="#ctx0" brushRef="#br0" timeOffset="199843.04">3852 11451 0,'0'0'0,"-21"0"0,0 0 0,0 0 15,0 0-15,-1 21 0,1 1 16,-21-1-16,21 0 0,0 0 16,-22 21-16,22-20 0,0 20 0,0-21 15,21 21-15,0-20 0,0 20 0,0-21 16,0 0-16,0 0 0,21-21 16,0 22-16,21-22 0,-20 0 0,20 0 15,-21 0-15,21 0 0,1-22 16,-22 22-16,21-21 0</inkml:trace>
  <inkml:trace contextRef="#ctx0" brushRef="#br0" timeOffset="200275.2">4191 11007 0,'0'0'0,"0"-21"0,0-1 16,0 1-16,0 0 0,0 42 15,0 0 1,0 1-16,0 20 0,0 0 15,-21 1-15,0-1 0,21 21 0,0 1 16,-22-1-16,22-20 0,-21 20 0,0 1 16,21-22-16,0 0 0,0 1 15,-21-1-15,21 0 0,0-20 0,-21-1 16,21 0-16,0 0 0,0-42 47,0 0-47,0 0 0,0-22 0,0 22 15,21-21-15,0-1 0,21 1 16,-20 0-16,-1-1 0,21 22 0,0-21 16,-20 21-16,20 0 0,0 21 15,-21 0-15,22 0 0,-22 0 0,0 21 16,0 21-16,0-21 0,-21 22 0,0-1 16,0-21-16,0 21 0,0 1 15,-21-1-15,-85 85 16,85-106-16,0 0 15,21 1-15,-21-22 0,42 0 32,0 0-32,22-22 0,-22 22 15,0-21-15</inkml:trace>
  <inkml:trace contextRef="#ctx0" brushRef="#br0" timeOffset="200741.96">5143 10901 0,'0'-21'0,"0"42"0,0-21 16,0 21-16,-21 0 0,0 0 15,0 22-15,0 20 0,21-20 0,-21 20 16,-1 1-16,1-1 0,0 1 16,21-1-16,-21 1 0,0-1 0,21 1 15,-21-22-15,21 0 0,-22 1 0,22-1 16,0-21-16,0 21 0,0-20 15,0-1-15,0-42 32,0-1-32,22 1 0,-22-21 15,21 21-15,0 0 0,0-22 16,-21 1-16,21 0 0,22 20 0,-22-20 16,0 21-16,0-21 0,21 20 15,-20 22-15,20-21 0,-21 21 16,0 0-16,22 0 0,-22 21 0,0-21 15,0 22-15,0 20 0,-21-21 0,0 0 16,0 0-16,0 22 0,0-22 0,0 21 16,-21-21-16,-21 1 0,21 20 15,-22-21-15,22 0 0,-21 0 0,-1 1 16,1-22-16,0 21 0,21-21 0,-22 21 16,22-21-16,0 0 0,21-21 31,21 0-31,0 21 0,0-22 15,22 1-15,-22 21 0,21-21 16</inkml:trace>
  <inkml:trace contextRef="#ctx0" brushRef="#br0" timeOffset="201172.23">5948 11451 0,'21'-21'0,"-42"42"0,42-63 0,-21 21 16,0 0-16,-21-1 0,0 22 15,-1 0-15,1 0 0,0 22 0,-21-1 16,21 0-16,-22 21 0,1-21 16,21 22-16,-22-22 0,22 21 15,-21 1-15,21-1 0,0-21 0,-1 21 16,22-20-16,0-1 0,0 21 0,0-21 16,0 0-16,43 1 15,-22-22-15,0 0 0,21 0 0,1 0 16,-1 0-16,-21-22 0,22 1 15,-1 21-15,0-21 0,-21 0 0,1 0 16,20-22-16,-21 22 0,0-21 0,0 21 16,-21-22-16,0 22 0,0-21 15,0 21-15,0 0 0,0-1 0,-21 44 32,0-1-32,21 0 0,-21 0 15,0 21-15,0-20 0,-1 20 16,1-21-16,21 21 0,0-20 0,0 20 15,0 0-15,0-21 0,21 1 16,1-1-16,-1-21 16,0 0-16,21 0 0,-21 0 0,22 0 15,-1 0-15,0 0 0,1 0 16,-1-21-16,-21-1 0</inkml:trace>
  <inkml:trace contextRef="#ctx0" brushRef="#br0" timeOffset="201844.02">6583 11430 0,'0'-42'0,"0"84"0,0-105 0,0 41 16,0 1-16,0 0 0,-21 21 0,-1 0 16,1 0-16,0 0 0,0 21 15,0 0-15,0 22 0,-1-22 0,-20 21 16,21 1-16,21-1 0,-21 0 16,0 1-16,21-1 0,-22 0 0,22 1 15,0-22-15,0 21 0,0 0 0,0-20 16,22-1-16,20 21 0,-21-42 15,0 21-15,22-21 0,-1 0 16,-21 0-16,21 0 0,1 0 0,-1-21 0,0 21 16,-20-42-16,20 21 0,-21-1 15,21-20-15,-20 0 0,-1-1 16,0 1-16,0-21 0,0-1 0,0-21 16,1 22-16,-1-22 0,0 22 15,0-1-15,-21 1 0,21 20 0,-21 1 16,21 0-16,-21 21 0,0-1 15,0 44 1,-21-1-16,0 0 0,0 21 16,0 1-16,0 20 0,-1-21 15,22 22-15,-21-22 0,0 22 0,0-22 16,21 0-16,0 1 0,-21-1 16,21 0-16,-21 1 0,21-22 0,0 0 15,0 0-15,0 0 0,21-21 16,0 0-1,0 0-15,0-21 0,0 21 0,1-21 16,-1 0-16,0 0 0,21 0 16,-21-22-16,1 22 0,-1 0 0,0 21 15,0-21-15,0 0 0,0-1 0,-42 22 32,0 22-17,0-1-15,0 0 0,0 0 0,-22 0 16,1 0-16,21 1 0,0-1 15,-22 0-15,43 0 16,0 0-16,0 0 0,0 1 0,0-1 16,0 0-16,21 0 0,1-21 0,-1 21 15,21 0-15,-21-21 0,22 22 16,-22-22-16,21 0 0,0 0 0,-20 0 16,20 0-16,-21 0 0,21 0 0,1 0 15,-22 0-15,21-22 0,1 22 16,-1-21-16</inkml:trace>
  <inkml:trace contextRef="#ctx0" brushRef="#br0" timeOffset="202263.78">7832 11430 0,'21'0'31,"0"0"-31,0 0 0,21 0 16,1 0-16,20 21 0,-20-21 0,20 21 15,1-21-15,-1 0 0,-21 0 0,22 0 16,-1 22-16,1-22 0,-1 0 16,1 0-16,-1 0 0,1 0 0,-22 0 15,1 0-15,-1 0 0,-21-22 0,-21 1 16,0 0 0,0 0-16,-21 21 0,0-21 0,-22 0 15,22 21-15,-21-22 0,21 1 0,-22 21 16,22 0-16,0-21 0,0 21 15,21-21 1,21 21-16,21 0 16,-20 0-16,20 0 0,0 0 15,1 0-15,-1 0 0,0 0 0,1 21 16,-22 0-16,0-21 0,0 21 0,-21 1 16,0-1-16,0 0 0,-21 21 15,0-21-15,-22 1 0,1 20 16,0-21-16,-1 0 0,-20 0 0,21 22 15,-22-22-15,22 0 0,-22 0 16,22-21-16,21 21 0,-22 1 0,22-22 16,0 0-16,0 21 0</inkml:trace>
  <inkml:trace contextRef="#ctx0" brushRef="#br0" timeOffset="203031.38">10731 11472 0,'0'0'0,"22"0"16,-1-21-16,0 21 0,0-21 15,0 0-15,-21 0 0,21-22 0,-21 22 16,0-21-16,0 21 0,0-22 0,0 1 16,-21 0-16,0-1 0,-21 22 0,21-21 15,-43 21-15,22 0 0,-1-1 16,1 1-16,0 0 0,-1 21 0,-41 0 16,41 21-16,1 0 0,0 1 15,-1 20-15,1 0 16,21 1-16,-21-1 0,20 0 0,1 22 15,0-22-15,21 43 0,0-43 16,0 0-16,21-20 0,0-1 16,22 0-16,-22 0 0,21 0 0,1 0 15,-1-21-15,0 0 0,22 0 0,-22 0 16,0-21-16,22 0 0,-22 0 16,22 0-16,-22 0 0,0-22 0,1 1 15,-1 0-15,-21-1 0,22-20 0,-22 20 16,0-20-16,0-1 0,-21 1 15,0-1-15,0 1 0,0 21 0,0-22 16,0 1-16,0 20 0,0 1 16,0 21-16,0 0 0,-21 21 15,0 0-15,21 21 0,-21 21 16,21 0-16,0 1 0,0-1 0,-22 0 16,22 22-16,0-1 0,-21-20 15,21 20-15,0 1 0,0-22 0,0 0 16,0 22-16,21-22 0,1-21 0,-1 22 15,0-22-15,0 21 0,0-42 16,0 21-16,22 1 0,-22-22 0,0 0 16,0 0-16,22 0 0,-22 0 0,0 0 15</inkml:trace>
  <inkml:trace contextRef="#ctx0" brushRef="#br0" timeOffset="203347.2">11197 11367 0,'0'-64'15,"0"149"-15,0-212 0,0 233 0,0-233 16,0 84-16,0 22 0,0-21 0,0 21 15,21-1-15,0 1 0,1 0 0,-1 0 16,0 0-16,21 21 0,-21 0 16,22 0-16,-22 0 0,21 0 0,22 21 15,-43 0-15,21 0 0,-21 22 16,1-22-16,-1 21 0,-21-21 16,0 22-16,0-1 0,0-21 0,0 21 15,0-20-15,-21-1 0,-1 21 0,1-21 16,0 0-1,0-21-15,21-21 16,0 0 0,0 0-16,0 0 0,21 0 15,-21-22-15,21 22 0,0-21 0,22-1 16,-22 1-16,0 21 0,0-21 0,0-1 16,1 22-16,-1 0 0,0 0 15,0 0-15,0-1 0,0 22 0,1 0 16,-22-21-16,21 21 0,0 0 0</inkml:trace>
  <inkml:trace contextRef="#ctx0" brushRef="#br0" timeOffset="203523.1">12213 11028 0,'0'42'0,"0"-84"0,0 105 0,0-41 16,0 20-16,0 0 0,0-21 15,-21 22-15,21-1 0,-21-21 0,0 0 16,21 22-16,0-22 0,0 0 0,0 0 15,0-42 32,0 0-47</inkml:trace>
  <inkml:trace contextRef="#ctx0" brushRef="#br0" timeOffset="203691.27">12192 10795 0,'0'-21'0,"0"42"0,0-63 16,-21 42-16,42 0 31,0 21-15,0 0-16,0-21 0,1 21 0,-1-21 16,0 21-16,0 1 0,21-22 0</inkml:trace>
  <inkml:trace contextRef="#ctx0" brushRef="#br0" timeOffset="204011.61">12636 10986 0,'0'-22'31,"0"44"-15,22-1-1,-1 0-15,-21 0 0,21 21 0,0 1 16,-21-22-16,21 21 0,-21 1 15,21-1-15,-21-21 0,0 21 0,0-20 16,0 20-16,0-21 0,0 0 16,0 0-16,0-42 31,22 0-31,-22 0 16,21 0-16,0 0 0,-21-1 0,21-20 15,0 21-15,0-21 0,1-1 0,-1 1 16,0 21-16,0-22 0,21 22 15,-20 0-15,-1 0 0,0 21 0,0-21 16</inkml:trace>
  <inkml:trace contextRef="#ctx0" brushRef="#br0" timeOffset="204312.38">13102 11197 0,'0'0'0,"21"21"0,0 1 16,1-22-16,-1 0 15,106 0 1,-106 0-16,21-22 0,-21 22 16,1-21-16,20 0 0,-21 0 0,0 0 15,-21 0-15,0-1 0,0 1 0,0 0 16,-21 21 0,-21 0-16,21 0 15,-1 0-15,1 0 0,-21 21 0,21 0 16,0 22-16,-1-22 0,22 0 15,0 21-15,0-20 0,0-1 16,0 21-16,0-21 0,0 0 0,0 1 16,22-1-16,-1 0 0,0-21 0,21 21 15,-21-21-15,22 0 0,-1 0 16,0 0-16,-20 0 0,20 0 0,-21 0 16,21-21-16,-20 21 0</inkml:trace>
  <inkml:trace contextRef="#ctx0" brushRef="#br0" timeOffset="204623.15">13801 11155 0,'0'-42'0,"0"20"0,-22 192 0,44-276 0,-1 0 0,-21 64 16,21 21-16,-21-1 0,0 1 0,21 0 16,0 21-16,0-21 0,1 21 15,-1 0-15,0 0 0,0 0 0,0 0 16,22 21-16,-22-21 0,0 21 16,0 0-16,0 22 0,0-22 0,1 21 15,-1-21-15,-21 22 0,0-1 0,0-21 16,0 64-16,0-64 15,-21 0-15,-1 0 0,1 1 0,0-1 16,0-21-16,0 0 0,0 0 0,-1 0 16,1 0-16,0-21 15,21-1-15,0 1 0,0 0 16,0 0-16,0-21 0,21 20 0,0-20 16,1 21-16,20-21 0,0 20 15,-21-20-15,22 21 0,-1 0 16,0 0-16,-20-1 0,20 22 0,0 0 15,-21-21-15,1 21 0,-1 0 0,0 0 16</inkml:trace>
  <inkml:trace contextRef="#ctx0" brushRef="#br0" timeOffset="204788.06">14584 11134 0,'21'21'15,"0"-21"1,0 0 46,0-21-46</inkml:trace>
  <inkml:trace contextRef="#ctx0" brushRef="#br0" timeOffset="205419.51">15557 11261 0,'64'0'31,"-43"-21"-31,21-1 0,22-20 16,-22 21-16,22 0 0,-1-22 0,22 1 15,-22 21-15,22-21 0,0-22 0,-22 22 16,1-1-16,-22-20 0,22-1 16,-43 22-16,0-21 0,-21 20 15,0 1-15,0 21 0,-21 0 0,-22-1 16,1 22-16,-21 0 0,-1 0 15,1 0-15,-1 22 0,1-1 0,20 0 16,1 21-16,21-21 0,0 22 0,21-1 16,0-21-16,21 22 0,0-1 15,0 0-15,21-21 0,22 22 0,-22-1 16,1-21-16,20 22 0,-21-1 0,1-21 16,-1 21-16,0 1 0,-20-22 15,-22 0-15,0 21 0,0-20 16,-43-1-16,22-21 0,-21 0 0,-22 0 15,22 0-15,0 0 0,-22-21 16,43 21-16,-21-22 0,20 1 16,1 0-16,21-21 0,0 21 0,21-1 15,1-20-15,20 21 0,0 0 16,1-22-16,-1 22 0</inkml:trace>
  <inkml:trace contextRef="#ctx0" brushRef="#br0" timeOffset="206143.09">16764 10753 0,'21'0'0,"21"0"0,-232 42 0,317-84 15,-42 42-15,-43 0 0,-21 21 16,-21 0-16,0 0 0,0 0 16,0 1-16,0-1 0,-21 21 0,0-21 15,0 0-15,-1 22 0,1-22 0,21 0 16,-21 21-16,0-20 16,21-1-16,0 0 0,0 0 0,0 0 15,21-21 1,0 0-16,0-21 15,1 0-15,-1 0 0,0 0 0,21-1 16,-21 1-16,1 0 0,-1 0 0,21 0 16,-21-22-16,0 22 0,1 0 15,-1 0-15,0 0 0,0 0 0,-21-1 16,21 22-16,-21 22 16,0-1-1,0 0-15,-21 0 0,21 0 0,-21 0 16,0 1-16,21-1 0,0 0 15,0 0-15,0 0 0,0 0 16,0 1-16,21-22 0,0 0 16,0 0-16,0 0 0,1 0 0,20 0 15,-21 0-15,21 0 0,1 0 16,-22-22-16,21 1 0,-21 21 0,22-21 16,-22 0-16,21 0 0,-21-22 0,1 22 15,-1-21-15,0 21 0,0-22 0,-21 1 16,0 21-16,0-21 0,0 20 15,0 1-15,-21 21 16,21 21 0,-21 1-16,0 20 0,21-21 15,-22 21-15,22-20 0,0 20 0,0 21 16,0-41-16,0 20 0,0-21 16,22 0-16,-1 0 0,0 1 15,0-1-15,21-21 0,1 0 0,-22 0 16,21 0-16,1 0 0,-22-21 0,21 21 15,0-22-15,-20 22 0,20-21 16,0 0-16,-21 0 0,22-21 0,-22 20 16,21 1-16,-21-21 0,1 21 15,-1-22-15,0 22 0,-21 0 0,0 0 16,0 0-16,0 42 16,-21 0-1,0 0-15,-1 0 0,22 22 16,-21-22-16,0 0 0,0 0 0,21 0 15,0 1-15,0-1 0,-21 0 16,21 0-16</inkml:trace>
  <inkml:trace contextRef="#ctx0" brushRef="#br0" timeOffset="206304">18267 10541 0,'0'-42'0,"0"84"0,0-105 0,0 41 16,0 1-16,0 0 16,-21 21-16,42 0 31,0 0-31,21 0 0,-21 0 16</inkml:trace>
  <inkml:trace contextRef="#ctx0" brushRef="#br0" timeOffset="206528.92">18902 10202 0,'0'0'0,"-21"0"16,-1 22-1,1-1-15,0 0 16,-21 21-16,21 22 0,-22-22 0,22 22 16,-21-1-16,21 1 0,-1-1 0,1 1 15,0-1-15,0-21 0,21 22 16,0-22-16,0 1 0,0-1 0,0 0 15,0 1-15,21-22 0,-21 0 0,21 0 16,0 0-16,1 0 0,-1-21 16,0 0-16,0 0 0,-21-21 15,0 0-15</inkml:trace>
  <inkml:trace contextRef="#ctx0" brushRef="#br0" timeOffset="206683.82">18478 10816 0,'-21'-21'0,"42"42"0,-63-42 0,21 21 0,42 0 31,21 0-31,1 0 16,-22 0-16,21 21 0,22-21 0,-22 0 15,0 0-15,1 0 0,20 0 16,-20 0-16,20 0 0,-21 0 0,1 0 16,-1 0-16</inkml:trace>
  <inkml:trace contextRef="#ctx0" brushRef="#br0" timeOffset="206867.72">19240 10710 0,'0'-21'15,"0"42"-15,0-63 0,-21 42 16,0 0-16,0 0 0,0 21 0,0 0 16,-22 1-16,22-1 0,0 0 0,0 0 15,0 21-15,-1-20 0,1 20 16,0-21-16,21 21 0,0-20 0,0 20 16,0-21-16,0 0 0,0 0 0,0 1 15,0-1-15,21-21 0,-21 21 16,43-21-16,-22 0 0,21 0 0,0 0 15,1 0-15,20-21 0,-20 0 0,-1-1 16</inkml:trace>
  <inkml:trace contextRef="#ctx0" brushRef="#br0" timeOffset="207283.48">19791 10266 0,'0'0'0,"-21"0"0,-1 21 0,1 0 15,0 0-15,0 1 0,0 20 16,0 0-16,-1 1 0,22-1 0,-21 21 16,0-20-16,21-1 0,-21 22 0,21-22 15,0 0-15,0 1 16,0-1-16,0 0 0,0-21 0,0 22 16,0-22-16,0 0 0,0 0 0,0 0 15,0-42 16,0 0-31,0 0 0,0 0 16,21 0-16,0-1 0,0-20 16,1 21-16,20 0 0,-21-22 0,21 22 15,1 0-15,-22 0 0,21 0 0,-21 0 16,22 21-16,-22 0 0,0 0 16,21 0-16,-20 21 0,-1 0 15,-21 21-15,21-21 0,-21 1 16,0-1-16,0 21 0,0-21 15,0 0-15,-21 1 0,0-1 0,-1 0 16,1 0-16,0 0 0,21 0 0,-21-21 16</inkml:trace>
  <inkml:trace contextRef="#ctx0" brushRef="#br0" timeOffset="207520.51">20764 10372 0,'-42'21'0,"-85"148"32,85-126-32,21-1 0,-22 21 0,22-20 0,0-1 15,21 0-15,0 1 0,-21-1 16,21-21-16,0 22 0,0-22 0,0 0 15,21 0-15,0 0 0,0 0 0,0 1 16,1-22-16,20 0 0,-21 0 16,21 0-16,-20 0 0,20-22 0</inkml:trace>
  <inkml:trace contextRef="#ctx0" brushRef="#br0" timeOffset="207760.38">21124 10351 0,'0'0'0,"21"-22"0,1 1 0,-1 0 16,0 21-16,0 0 0,0 0 0,0 21 16,22 0-16,-22 22 0,0-22 15,0 21-15,-21 1 0,0-1 0,0 21 16,0-20-16,0-1 0,0 0 0,-21 22 16,0-22-16,0-21 0,-22 22 15,22-1-15,0-21 0,-21 22 0,21-22 16,-1 0-16,-20 0 0,21-21 15,21 21-15,-21-21 0</inkml:trace>
  <inkml:trace contextRef="#ctx0" brushRef="#br0" timeOffset="207912.29">21548 10880 0,'0'0'0,"-22"0"62,22-21-62,-21-1 16</inkml:trace>
  <inkml:trace contextRef="#ctx0" brushRef="#br0" timeOffset="208685.04">22669 11007 0,'-21'0'0,"42"0"0,-63 0 0,42-21 16,0-1 0,21 1-16,0 0 15,1 0-15,20 0 0,-21 0 0,0-22 16,0 22-16,1-21 0,-1 21 0,-21-22 16,0 22-16,0-21 0,0 21 15,0-1-15,-21 22 0,-1 0 0,1 0 16,-21 0-16,0 0 0,-1 0 0,1 43 15,0-22-15,-1 0 0,-20 21 16,20 1-16,1-22 0,0 21 0,21-21 16,-1 22-16,1-22 0,21 21 15,0-21-15,0 1 0,0-1 16,43 0-16,-22-21 0,21 21 0,22-21 16,-22 0-16,21 0 0,1 0 0,-1 0 15,1 0-15,-22-21 0,22 0 16,-22 0-16,0-1 0,1 1 0,-1-21 15,0 21-15,-20-43 0,20 22 0,-21-22 16,0 1-16,0-1 0,1-20 16,-1 20-16,0 1 0,0-22 15,0 43-15,-21-22 0,0 22 16,0 21-16,0-22 0,0 65 16,0 20-1,0-21-15,-21 21 0,0 22 16,21-22-16,-21 22 0,0-1 0,-1 1 15,1-22-15,21 22 0,-21-22 0,21 0 16,-21 1-16,21-1 0,0 0 16,0-21-16,0 1 0,0-1 0,0 0 15,0 0-15,21-21 0,0 0 0,0 0 16,1 0-16,-1 0 16,0 0-16</inkml:trace>
  <inkml:trace contextRef="#ctx0" brushRef="#br0" timeOffset="209431.65">23347 10837 0,'21'0'0,"-21"-21"0,21 0 16,0 21-16,0-21 16,1 21-16,-1 0 0,0-21 15,0 0-15,21 21 0,1-22 16,-1 22-16,0-21 0,1 21 0,-1-21 0,0 0 16,1 21-16,-22-21 0,0 0 15,0-1-15,-21 1 0,0 0 16,-21 0-16,0 0 0,0 0 15,-22-1-15,22 1 0,-21 0 16,0 21-16,20 0 0,-20 0 0,0 0 16,21 0-16,-22 21 0,22 0 15,0 1-15,0-1 0,21 0 0,0 0 16,0 21-16,0-20 16,21-1-16,0 0 0,43 0 15,-43-21-15,21 0 0,64 0 16,0 0-16,-43 0 15,1-21-15,-22 0 0,22 0 0,-22-22 16,0 22-16,1-21 0,-22-1 0,21-20 16,-21 21-16,22-22 0,-22 22 15,0-22-15,0 1 0,0-1 16,0 22-16,1-22 0,-1 22 0,-21 21 16,21 0-16,-21 0 0,0-1 0,-21 22 15,0 22-15,-1-1 16,1 21-16,-21 0 0,21 1 0,0 20 15,-22 1-15,22-1 0,-21 22 16,21-22-16,-22 22 0,22 0 0,-21-1 16,21 1-16,-22 0 0,22-1 0,-21 1 15,21 0-15,-1 21 0,1-22 16,0 22-16,21-21 0,0-1 16,0 1-16,0-21 0,0 20 0,0-20 0,0-1 15,0 1-15,0-22 16,0 0-16,0 1 0,0-1 0,0-21 15,0 0-15,0 1 0,21-1 0,0-21 16,1 0-16,-1 0 0,0 0 16,21-21-16,-21-1 0,106-83 15,-84 62 1,-22 1-16,21 0 0,-21-1 16,1 1-16,-1 0 0,-21-1 0,0 1 15,0 0-15,0-1 0,-21-20 0,-22 20 16,1 1-16,0-21 0,-1 20 15,-20-20-15,20 20 0,1 1 0,0 0 16,-1 21-16,22-1 0,0-20 16,21 21-16,0 0 0,42 0 15,-20 21-15,20 0 0,0-22 16,22 22-16,-22-21 0,22 21 0,-22-21 16,43 21-16</inkml:trace>
  <inkml:trace contextRef="#ctx0" brushRef="#br0" timeOffset="210671.51">25040 10647 0,'0'0'0,"-21"-21"0,0 0 15,0-1-15,-64 1 0,43 21 16,-1 0-16,-20 0 0,20 0 16,-20 21-16,21 1 0,-1-1 15,22 0-15,-21 21 0,21-21 0,-1 1 16,1-1-16,21 0 0,0 0 15,0 0-15,0 0 0,21 1 0,1-22 16,-1 0-16,0 21 0,21-21 16,1 0-16,-1 0 0,0 0 0,1 0 15,-1 0-15,0-21 0,1-1 0,-1 1 16,0 0-16,-21 0 0,1 0 0,-1 0 16,0-1-16,0 1 0,-21 0 15,21 0-15,-21 0 0,-21 21 16,0 0-1,0 0-15,0 21 0,-1 0 16,1-21-16,21 21 0,-21 0 0,21 1 16,-21-1-16,21 0 0,0 0 15,0 0-15,21 0 16,0-21-16,0 0 0,1 0 0,-1 0 16,0 22-16,21-22 0,-21 0 0,22 0 15,-22 0-15,0 0 0,0-22 16,0 1-16,1 0 0,-1 0 0,0 0 15,0 0-15,0-22 16,-21 22-16,0 0 0,21-21 0,-21 20 0,22 22 16,-22-21-16,-22 42 31,1-21-31,21 22 0,-21-1 0,0 0 16,0 21-16,21-21 0,0 1 0,0-1 15,0 0-15,0 0 0,0 0 16,0 0-16,21-21 0,0 0 15,0 0-15,0 0 0,1 0 0,-1 0 16,0 0-16,0 0 16,0 0-16,0-21 0,1 0 0,-1 21 0,0-21 15,0 0-15,0-22 0,-21 22 16,21 0-16,1-21 0,-1 21 16,-21-1-16,0-20 0,21 42 0,-21-21 0,0 0 15,-21 42 1,0 0-1,21 0-15,-22 0 0,1 1 0,21-1 16,0 21-16,0-21 0,0 0 16,0 1-16,0-1 0,0 0 0,0 0 15,0 0-15,0 0 0,21-21 16,1 0-16,-1 0 16,0 0-16,0 0 0,0 0 0,0 0 15,-21-21-15,22 0 0,-1 0 16,0 0-16,0 0 0,0-22 15,0 1-15,1 0 0,20-1 0,-21-20 16,21-1-16,-20 22 0,20-22 0,-21 1 16,21 21-16,-20-22 0,-1 22 15,-21 21-15,0-22 0,0 22 0,0 0 16,-21 21-16,-1 0 16,1 0-16,-21 21 0,21 0 15,-22 0-15,22 22 0,0-22 0,-21 21 16,21 1-16,-1-1 15,1 0-15,0 22 0,21-22 0,-21 0 16,21 1-16,0-1 0,0 0 0,0 1 16,0-22-16,42 0 0,-21 21 15,1-42-15,-1 22 0,21-22 16,-21 0-16,0 0 0,22 0 0,-22 0 0,0 0 16,21-22-16,-20 1 0,-1 0 15,21-21-15,-21 21 0,22-22 0,-22 1 16,42-64-16,-20 43 15,-1 20-15,-21-20 0,21 20 0,1-20 16,-22 21-16,0-1 0,0 1 0,0 21 16,-21 0-16,22-1 15,-22 1-15,-22 21 16,1 21-16,0 1 0,0 20 16,0 0-16,0-21 0,-1 43 15,1-22-15,0 1 0,-21 20 0,21 1 16,-1-22-16,1 21 0,0-20 15,21 20-15,0-20 0,-21-1 0,21-21 16,0 21-16,0-20 0,0-1 0,0 0 16,0 0-16,21-21 0,0 0 15,0 0-15,1 0 0,-22-21 16,21 0-16</inkml:trace>
  <inkml:trace contextRef="#ctx0" brushRef="#br0" timeOffset="210823.42">26352 10478 0,'-21'-22'15,"42"44"-15,-42-65 0,21 22 0,-21 21 16,21-21-16,-21 21 0,42 0 31,0 0-31,0 0 0,1 0 16,-1 0-16,21 0 0,0 21 0,-20-21 16,20 0-16,21 0 0,-20 0 15,-1 0-15</inkml:trace>
  <inkml:trace contextRef="#ctx0" brushRef="#br0" timeOffset="211671.94">27263 10224 0,'0'0'0,"21"-22"0,-21 1 16,0 0-16,0 0 0,-21 21 15,-1 0-15,-20 0 16,21 0-16,-21 21 0,-1 0 0,1 0 16,0 1-16,-1-1 0,1 21 15,0 0-15,-1 1 0,22-1 0,0 0 16,0 1-16,21-1 0,0-21 0,0 22 15,0-1-15,0-21 0,0 21 16,0-20-16,21-1 0,0 0 0,0 0 16,22 0-16,-22-21 0,0 0 15,0 0-15,21 0 0,-20 0 0,-1 0 16,21 0-16,0-21 16,-20 0-16,-1 0 0,-21 0 0,21-1 15,-21 1-15,21 21 0,-21-21 16,-21 21-1,0 0-15,21 21 16,-21 0-16,-1 1 0,22-1 16,-21-21-16,21 21 0,0 0 15,21-21 1,1 0-16,-1 0 16,0 0-16,0 0 0,-21-21 15,21 0-15,-21 0 16,21 21-16,-21-22 0,0 1 15,0 0-15,0 0 0,0 0 16,0 0-16,0-1 0,-21 22 0,21-21 16,-21 21-16,42 0 47,0 21-47,1-21 15,-1 0-15,-21 22 0,21-22 16,0 21-16,-21 0 15,0 0-15,0 0 16,0 0-16,21-21 16,0 0 15,-21-21-15,0 0-16,22 0 0,-22 0 15,21 0-15,-21-1 0,0 1 16,0 0-16,21-21 0,0 21 0,-21-22 15,21 22-15,-21-21 0,21-1 16,1 22-16,-22-21 0,0 21 0,21 0 16,-21-1-16,21 1 0,-21 0 0,-21 21 31,0 21-31,-1 0 0,1 1 16,0-1-16,0 21 0,-21 0 0,20 1 15,1-1-15,0 0 0,0-20 16,21 20-16,0 0 0,0 1 0,0-22 15,0 21-15,0-21 0,0 0 16,0 1-16,0-1 0,0 0 0,21 0 16,0 0-16,0-21 0,1 0 15,-1 0 1</inkml:trace>
  <inkml:trace contextRef="#ctx0" brushRef="#br0" timeOffset="211867.82">27263 10520 0,'-22'-21'0,"44"42"0,-44-63 16,22 20-16,43 22 16,-22 0-16,0 0 0,21 0 15,1 22-15,-1-22 0,0 21 16,22-21-16,-22 0 0,1 21 0,-1-21 16,0 0-16,1 0 0,-22 21 0,21-21 15,-21 0-15,0 0 0,-42 0 47</inkml:trace>
  <inkml:trace contextRef="#ctx0" brushRef="#br0" timeOffset="212082.57">27855 10605 0,'0'21'16,"0"0"-1,-21-21 1,0 21-16,0-21 16,0 0-16,-1 21 15,1-21-15,0 0 16,0 21-16,0-21 16,0 22-16,-1-22 15,1 21-15</inkml:trace>
  <inkml:trace contextRef="#ctx0" brushRef="#br0" timeOffset="213447.98">1672 13166 0,'0'0'16,"0"-21"-16,0 42 47,21-21-47,0 0 0,1 0 0,-1 0 16,21 0-16,-21 0 0,22 0 15,-22-21-15,21-1 0,0 1 0,1 21 16,-22-21-16,21-21 0,-21 21 15,1-1-15,-1 1 0,-21 0 0,0 0 16,0 0-16,-21 0 0,-1-1 16,-20 1-16,0 21 0,-1 0 0,-20 0 15,-1 0-15,1 21 0,-22 1 16,22 20-16,-1-21 0,1 0 0,-1 22 16,22-22-16,21 21 0,0-21 15,21 22-15,0-22 0,0 0 16,21 21-16,0-21 0,21 1 15,1-1-15,20 0 0,-21 0 0,22 21 16,-1-20-16,-20-1 0,-1 0 16,0 21-16,1-21 0,-22 22 0,0-22 15,-21 21-15,0 1 0,0-22 16,-21 21-16,0 0 0,-22-20 0,-20 20 16,-1-21-16,1 0 0,-22-21 15,1 21-15,-1-21 0,0 0 0,22 0 16,-22-21-16,22 0 0,-1 0 15,1 0-15,20-22 0,1 1 0,0 0 16,20-1-16,-20 1 16,42 0-16,0-1 0,0-20 0,0 42 15,0-22-15,21 1 0,22 21 16,-1 0-16,0 0 0,1-1 16,20 1-16,1 0 0,-1 21 0,22-21 15,-1 21-15</inkml:trace>
  <inkml:trace contextRef="#ctx0" brushRef="#br0" timeOffset="213847.74">2286 12869 0,'0'0'0,"0"22"16,0-1-16,0 0 16,-21 0-16,0 21 0,-1 1 15,22-1-15,-21 22 0,0-22 16,0 21-16,0-20 0,0 20 0,-1 1 15,1-22-15,0 22 0,21-22 16,0 0-16,0 1 0,0-1 0,0-21 16,21 0-16,0 0 0,1-21 15,-1 0-15,21 0 0,0 0 0,-20 0 16,20-21-16,0 0 0,1 0 16,-22 0-16,21 0 0,0-22 0,-20 22 15,-1-21-15,0 21 16,0-1-16,0 1 0,-21 0 0,0 0 15,0 42 1,0 0-16,-21 0 16,21 1-16,-21-1 0,0 21 15,21-21-15,-21 22 0,21-22 0,-22 0 16,22 0-16,0 0 0,0 0 0,0 1 16,22-22-1,-1-22 1,0 1-16</inkml:trace>
  <inkml:trace contextRef="#ctx0" brushRef="#br0" timeOffset="214006.65">2646 13229 0,'0'-21'0,"0"42"0,0-63 0,0 21 16,0 0-16,0 42 46,21 0-46,0 0 16,0-21-16,-21 21 0,21-21 16</inkml:trace>
  <inkml:trace contextRef="#ctx0" brushRef="#br0" timeOffset="214547.34">3471 13631 0,'0'0'0,"21"0"0,-21-21 16,0 0 0,0 0-16,0 0 0,-21 0 0,21-1 15,-21 1-15,0 0 0,0 0 16,0-21-16,-1 20 0,1 22 0,0-21 16,0 0-16,-21 21 0,20 0 15,1 0-15,0 0 0,-21 21 16,21 0-16,-1 1 0,1-1 0,-21 21 15,21-21-15,0 22 0,-1-1 16,1 0-16,0 1 0,21-1 0,0-21 16,0 21-16,0-20 0,0 20 15,0-21-15,21 0 0,22-21 0,-22 0 16,0 0-16,21 0 0,1 0 0,-1 0 16,0 0-16,1-21 0,20 0 15,-21-21-15,1 20 0,20-20 0,-20 0 16,-1-1-16,0 1 15,-21-21-15,1 20 0,-1 1 0,0-22 0,0 1 16,-21 21-16,0-22 0,0 22 16,0-1-16,0 22 0,0 0 15,0 0-15,0 0 0,-21 21 0,0 0 16,0 21-16,-1 0 0,1 0 16,0 22-16,0-22 0,0 21 0,21 0 15,-21 1-15,21-1 0,-22 0 16,22 1-16,0-1 0,0 0 0,0 22 15,0-22-15,22 1 0,-1-22 0,0 21 16,0 0-16,0-20 0,22-1 16,-1 0-16,0 0 0,1-21 0,-1 0 15,0 0-15,1 0 0,-1 0 16,0 0-16,1 0 0</inkml:trace>
  <inkml:trace contextRef="#ctx0" brushRef="#br0" timeOffset="-214493.65">4381 13483 0,'0'-21'0,"0"42"0,0-84 0,0 42 16,0-1-16,0 1 0,0 0 16,-21 21-16,0 0 0,0 0 0,0 0 15,0 0-15,-1 0 0,-20 0 16,21 21-16,0 0 0,0 1 0,-1-1 16,1 0-16,0 21 0,0-21 0,0 22 15,21-1-15,0-21 0,0 22 16,0-22-16,0 0 0,0 0 15,21 0-15,0 0 0,0 1 16,0-22-16,1 0 0,-1 0 0,21 0 16,-21 0-16,22 0 0,-22 0 0,0-22 15,21 1-15,-21 0 0,1-21 16,-1 21-16,0-22 0,0 1 0,-21 0 16,21-1-16,0-20 0,1 20 0,-1-20 15,-21-1-15,21 1 0,0-1 16,0 1-16,-21-1 0,21 22 0,-21 0 15,22-1-15,-22 22 0,0 0 16,0 42 0,-22 22-16,1-1 15,0 0-15,0 1 0,0-1 16,0 21-16,-1 1 0,1-1 0,21 1 16,0-1-16,0 1 0,0-1 15,0 43-15,21-63 0,22-1 16,-22-21-16,0 21 0,21-20 0,-20-22 15,20 0-15,-21 0 0,21 0 16,-20 0-16,20 0 0,-21-22 0</inkml:trace>
  <inkml:trace contextRef="#ctx0" brushRef="#br0" timeOffset="-213841.5">5059 13462 0,'0'0'0,"-21"21"15,-1 0-15,22 1 0,0-1 16,0 0-16,0 0 0,0 0 16,22-21-1,-1 0-15,0 0 0,0 0 0,0 0 16,0 0-16,1-21 0,-1 0 0,0 21 16,0-21-16,-21 0 0,21-1 15,-21 1-15,21 0 0,-21 0 0,0 0 16,0 0-16,0-1 15,-21 1-15,0 21 16,0 0-16,0 0 0,0 21 0,-1 1 16,1-1-16,0 0 0,0 0 15,21 21-15,0-20 0,-21 20 0,21 0 16,0 1-16,0-22 0,0 21 0,0-21 16,0 0-16,0 22 0,21-22 15,0 0-15,0-21 0,0 21 0,1-21 16,-1 0-16,0 0 0,0 0 0,0 0 15,0 0-15,1-21 0,-1 0 16,0 0-16,0 0 0,0-22 16,0 22-16,1-21 0,-1-1 0,0 1 15,0 0-15,0-1 0,22 22 16,-22-21-16,0 21 0,21 0 0,-21-1 16,22 22-16,-1 0 0,-21 0 0,22 0 15,-22 0-15,0 0 0,0 0 16,0 22-16,0-1 0,-21 21 15,0-21-15,0 22 0,0-22 0,0 21 0,0 0 16,-21-20-16,0 20 0,0-21 16,0 0-16,0 22 0,-1-22 0,22 0 15,-21-21-15,0 21 0,0-21 16,21-21 0,0 0-1,21 0-15,0-22 0,0 22 0,1 0 16,-1-21-16,0-1 0,0 1 15,0 0-15,22 20 0,-22-20 0,0 21 16,21 0-16,-21 0 0,1-1 0,-1 1 16,0 21-16,0 0 0,0 0 15,0 0-15</inkml:trace>
  <inkml:trace contextRef="#ctx0" brushRef="#br0" timeOffset="-213445.73">6604 13504 0,'0'0'0,"21"0"0,0 0 0,-21-21 16,0 0-16,0 0 15,0 0-15,-21 0 16,0 21-16,0 0 0,0-22 16,-1 22-16,-20 0 0,21 0 0,0 0 15,0 0-15,-22 0 0,22 22 0,21-1 16,-21-21-16,21 21 15,0 0-15,0 0 0,0 0 0,0 1 0,0-1 16,21 0-16,0-21 0,0 21 16,1 0-16,20 0 0,-21 1 15,0-1-15,22-21 0,-22 21 0,0 0 16,0 0-16,0 0 0,-21 1 16,0-1-16,0 0 15,0 0-15,-21-21 0,-21 0 0,21 0 16,-22 21-16,22-21 0,-21 0 0,-1 0 15,1 0-15,0 0 0,21 0 16,-22 0-16,22 0 0,0 0 0,0 0 16,0 0-16,21-21 0,-22 21 0,22-21 15,0 0 1,22 0 0</inkml:trace>
  <inkml:trace contextRef="#ctx0" brushRef="#br0" timeOffset="-212677.17">7451 13483 0,'-22'0'15,"44"0"-15,-65 0 0,22 0 16,42 0 0,0 0-1,22 0-15,-1 0 0,0 0 0,22 0 16,-1 0-16,1 0 0,21 0 0,-1 0 16,1 0-16,0 0 0,-1-21 15,1 21-15,0 0 0,-1 0 0,1 0 16,0 0-16,-22-21 0,1 21 0,-1 0 15,1 0-15,-43 0 0,21-21 16,-42 0 0,-21-1-16,0 22 0,0-21 15,-22 21-15,1-21 0,0 21 16,-1-21-16,1 0 0,0 21 0,-1-21 16,1 21-16,21-22 0,-22 22 0,22-21 15,0 21-15,0 0 0,0 0 16,21-21-16,21 21 31,21 0-31,-21 0 16,22 0-16,-22 0 0,21 0 0,1 0 15,-1 0-15,21 0 0,-20 21 0,-1-21 16,0 21-16,1-21 16,-1 22-16,-21-22 0,0 21 0,-21 0 0,0 0 15,0 0-15,-21 0 0,0 1 16,-21-1-16,-1 0 0,1 21 15,0-21-15,-22 22 0,22-22 0,0 0 16,-1 21-16,1-20 0,0-1 0,-1 0 16,22 0-16,0 0 0,0 0 15,0 1-15,-1-1 0,44-21 32,-1-21-17</inkml:trace>
  <inkml:trace contextRef="#ctx0" brushRef="#br0" timeOffset="-210817.23">10372 12975 0,'0'0'0,"21"-21"16,-21 0-16,0 0 0,21 0 0,-21-1 15,0 1-15,0 0 0,0 0 0,0 0 16,0 42 0,0 0-1,-21 0-15,21 22 16,-21-1-16,-1 0 0,1 85 15,0-84-15,0 20 0,0-21 0,0 22 16,-1-22-16,1 1 0,0-1 16,21 0-16,-21 1 0,21-22 0,-21 21 15,21-21-15,0 0 0,0 1 0,0-44 32,21 1-17,-21 0-15,21 0 0,-21 0 0,0-22 16,21 1-16,0 21 0,-21-21 15,22-1-15,-22 1 0,21 0 0,0-22 16,0 22-16,-21-22 0,21 22 0,0-22 16,1 1-16,-1-1 0,0 22 15,0 0-15,-21-1 0,21 22 0,0 0 16,-21 0-16,22 21 16,-22 21-16,0 21 0,0 1 15,0 20-15,0 1 0,0-22 0,0 22 16,0-1-16,0 1 0,0-1 15,-22 1-15,22-22 0,0 0 0,-21 22 16,21-22-16,0-21 0,0 22 0,0-22 16,0 21-16,0-21 0,0 0 15,-21-21 17</inkml:trace>
  <inkml:trace contextRef="#ctx0" brushRef="#br0" timeOffset="-210638.03">9969 13314 0,'0'0'0,"22"0"15,-1 0 1,0 0-16,0 0 0,21 0 0,1 0 16,-22 0-16,42 0 0,-20 0 0,-1 0 15,22 0-15,-22 0 0,21 0 16,-20-21-16,20 21 0,-20-21 0,20 21 15,-21-22-15,1 22 0</inkml:trace>
  <inkml:trace contextRef="#ctx0" brushRef="#br0" timeOffset="-210419.16">11049 13123 0,'0'0'0,"-21"0"16,0 0-16,-1 0 0,1 0 0,0 0 15,0 22-15,0-1 0,0 0 16,-1 0-16,1 21 0,0-20 0,0 20 15,0-21-15,21 21 0,-21-20 0,-1 20 16,22-21-16,-21 0 0,21 22 16,0-22-16,0 0 0,21 0 0,1-21 15,-1 21-15,21-21 0,-21 0 0,22 0 16,20 0-16,-21 0 16,1-21-16,-1 0 0,22 0 0,-22 0 15,0-1-15,1 1 0</inkml:trace>
  <inkml:trace contextRef="#ctx0" brushRef="#br0" timeOffset="-209256.82">11620 12594 0,'0'0'0,"22"-21"0,-22 0 0,0 0 16,0 0-16,0 42 16,-22 0-16,1 21 0,0 1 0,0-1 15,0 0-15,0 22 16,-1-1-16,1 1 0,0-1 0,21 1 15,-21-1-15,0-20 0,21 20 0,-21-21 16,21 22-16,0-22 0,0 1 16,0-1-16,0 0 0,0-21 0,21 1 15,0 20-15,21-21 0,-21-21 16,22 0-16,-22 0 0,21 0 16,-21 0-16,22 0 0,-1-21 0,-21 0 15,22 0-15,-1-1 0,0 1 0,1-21 16,-22 21-16,21-22 0,-21 1 15,0 21-15,1-21 0,-1-1 16,0 1-16,0 21 0,0 0 0,-21-1 16,0 1-16,0 0 0,0 42 31,-21 0-31,21 1 0,-21-1 0,0 21 16,21-21-16,-21 0 0,-1 22 15,22-22-15,-21 0 0,21 21 0,-21-20 16,21-1-16,0 0 0,0 0 0,0 0 15,0 0-15,0 1 0,21-22 16,22 0-16,-22 0 0,0 0 16,0 0-16,21 0 0,-20 0 15,20-22-15,0 1 0,22-21 16,-22 21-16,-21 0 0,22-1 16,-1-41-16,-21 42 0,0 0 15,0-22 1,-42 64-1,21 1 1,-21-1-16,0 0 0,0 0 16,21 21-16,0-20 0,-21-1 0,21 0 15,0 0-15,0 0 0,0 0 0,0 1 16,0-1-16,0 0 16,21-21-16,0 0 0,0 0 15,0 0-15,0 0 0,1 0 0,-1 0 0,0-21 16,0 21-16,-21-21 15,21-1-15,-21 1 0,0 0 0,0 0 16,0 0-16,0 0 0,0-22 0,0 22 16,-21 0-16,21 0 0,-21 0 15,0-1-15,0 1 0,-1 0 0,1 21 16,0 0-16,21-21 0,0 0 16,21 21-1,0 0-15,22 0 0,-22-21 16,21-1-16,1 22 0,-1 0 15,-21 0-15,21 0 0,1 0 0,-1 0 16,0 0-16,1 0 0,-1 0 16,-21 22-16,0-1 0,1 0 0,-1 0 15,-21 21-15,0-20 0,0-1 16,0 21-16,0-21 0,0 0 0,-21 22 16,21-22-16,-22 0 0,22 0 0,0 0 15,-21 1-15,21-1 0,-21 0 16,0-21-16,0 0 31,21-21-31,0 0 16,0-1-16,0 1 0,0 0 15,21-21-15,0 21 0,0-1 0,0-20 16,22 0-16,-22 21 0,21-22 16,1 1-16,20 0 0,-21-1 15,1 22-15,20 0 0,-20 0 0,-1 21 16,0 0-16,1 0 0,-1 0 15,-21 21-15,0 0 0,0 43 16,-21-22-16,0-21 0,0 21 16,0-20-16,0 20 0,-21-21 0,0 21 15,0-20-15,0 20 0,0-21 16,21 0-16,-22 0 0,1 1 16,42-22 15,1 0-31,-1-22 15,0 22-15,0-21 0,21 0 0,-20 0 16</inkml:trace>
  <inkml:trace contextRef="#ctx0" brushRef="#br0" timeOffset="-208917.02">14224 13166 0,'42'-21'0,"-84"42"0,127-64 0,-64 22 16,-21 0-16,-21 21 15,-1 0-15,1 0 16,-21 0-16,21 0 0,-22 0 0,1 21 15,0 0-15,21 1 16,-22-1-16,22-21 0,0 21 0,0 0 16,21 0-16,0 0 0,0 1 15,21-22-15,0 0 0,0 21 16,0-21-16,22 0 0,-22 0 0,21 21 16,-21-21-16,1 0 0,20 21 0,-21-21 15,0 21-15,0 0 0,-21 1 16,22-1-16,-22 0 15,0 0-15,0 0 0,-22 0 16,1-21-16,0 22 0,0-22 16,-21 0-16,20 0 0,-20 0 0,21 0 15,-21 0-15,-1 0 0,22 0 16,0 0-16,-21 0 0,20 0 16,1-22-16,0 22 0,0-21 0,21 0 15,-21 21-15,21-21 0,-21 0 0</inkml:trace>
  <inkml:trace contextRef="#ctx0" brushRef="#br0" timeOffset="-208705.14">12933 12594 0,'-21'-21'0,"42"42"0,-64-42 15,22 21-15,0 0 0,0 0 32,0 0-17,0 0 1,-1 0-16</inkml:trace>
  <inkml:trace contextRef="#ctx0" brushRef="#br0" timeOffset="-208504.25">11578 12785 0,'0'0'0,"-21"0"0,21 21 0,0 0 16,21-21 0,21 0-1,1 0-15,-1 0 0,0 0 0,22 0 16,-1 0-16,1-21 0,21 0 0,-1 21 15,-20-21-15,20-1 0,-20 1 16</inkml:trace>
  <inkml:trace contextRef="#ctx0" brushRef="#br0" timeOffset="-208205.42">14838 12277 0,'-21'-21'16,"-1"21"0,1 0-16,0 0 0,0 0 15,-21 21-15,20 0 0,-20 0 0,21 0 16,-21 0-16,-1 1 0,22-1 15,0 21-15,21-21 0,0 0 0,0 1 16,0-1-16,0 0 0,21 0 16,21-21-16,-20 21 0,-1-21 0,21 0 15,-21 0-15,22 0 0,-22 0 0,21 0 16,-21 0-16</inkml:trace>
  <inkml:trace contextRef="#ctx0" brushRef="#br0" timeOffset="-207776.67">15028 11980 0,'-21'-21'0,"42"42"0,-63-84 0,21 42 15,0 0-15,-1-1 0,-20 22 16,21 0-16,-21 0 0,-1 22 0,1-1 16,0 21-16,-1-21 0,1 22 0,-22 20 15,22-21-15,-21 22 0,-1-22 16,22 1-16,-1 20 0,1-21 0,21 1 15,0-1-15,21 0 0,0 1 0,0-1 16,0-21-16,21 22 0,21-22 16,-21 21-16,22-21 0,-1 0 0,22 1 15,-22-22-15,0 0 0,22 0 16,-22 0-16,0 0 0,1 0 16,20-22-16,22-20 0,-43 21 15,1-21-15,-22 20 0,21-20 16,-21 0-16,22-22 0,-43 22 0,21-22 15,-21 1-15,0-1 0,0-63 16,-21 85-16,-1 0 0,1-1 16,-21 22-16,21 0 0,-22 21 15,-20 0-15,21 0 0,-22 0 0,22 21 16,-22 0-16,22 22 0,0-22 0,-1 21 16,1-21-16,21 22 0,21-1 15,0 0-15,0-20 0,0 20 0,21 0 0,0-21 16,0 22-16</inkml:trace>
  <inkml:trace contextRef="#ctx0" brushRef="#br0" timeOffset="-207264.96">14986 13272 0,'0'0'15,"-21"0"-15,0 21 0,63-21 32,-21 0-32,21 0 0,-20 0 15,20 0-15,21 0 0,-20 0 16,-1 0-16,22 0 0,-22 0 0,0 0 16,22 0-16,-22 0 0,0 0 15,1 0-15,-22-21 0,21 21 0,-21 0 16,1 0-16,-22-22 0,0 1 0,0 0 15,-22 0 1,1 21-16,0-21 0,0 0 0,0 21 16,-22-22-16,22 1 0,0 21 15,0 0-15,0-21 0,0 21 16,42 0 0,0 0-1,0 0-15,0 0 0,22 0 0,-22 0 16,21 0-16,-21 0 0,0 0 0,22 0 15,-22 0-15,0 21 0,-21 0 16,0 1-16,0 20 0,0-21 16,-21 0-16,0 0 0,-22 1 0,22 20 15,-21-21-15,0 0 0,-1 0 16,1 1-16,21-1 0,-22 21 0,1-21 16,21-21-16,0 21 0,0 1 0,-1-1 15,1-21-15,0 0 0,21-21 31</inkml:trace>
  <inkml:trace contextRef="#ctx0" brushRef="#br0" timeOffset="-205569.93">17060 13208 0,'21'0'31,"1"0"-31,-22-21 0,21 21 0,-21-21 16,0 0-16,0-1 0,0 1 0,0 0 15,0-21-15,0 21 0,-21-22 16,-1 1-16,1 21 0,-21-22 0,21 22 15,0 0-15,-22 0 0,22 21 0,-21 0 16,21 0-16,-22 21 0,1 0 16,21 22-16,-22-1 0,1 0 15,21 1-15,0-1 0,0 0 0,-1 1 0,22-22 16,-21 21-16,21 0 0,0-20 16,0-1-16,21 0 0,1 0 0,-1 0 15,0 0-15,21-21 0,1 0 0,-1 0 16,0 0-16,22 0 0,-22 0 15,22-21-15,-22 0 0,21 0 16,-20 0-16,41-43 0,-41 22 16,-1 0-16,0-22 0,-20 22 0,-1-22 15,0-20-15,0 20 0,0-21 16,0 22-16,1-22 0,-1 22 0,-21-1 16,21 1-16,0-1 0,-21 22 15,21 21-15,-21 0 0,0-1 0,0 44 16,0-1-16,0 0 0,-21 21 15,-21 1-15,21-1 16,-1 21-16,-20 1 0,21-1 0,-64 86 16,64-86-16,0 1 0,0-1 15,21-21-15,0 22 0,0-22 16,0 1-16,0-22 0,0 21 0,21-21 16,21 0-16,-21 1 0,22-22 0,-22 0 15,21 0-15,1 0 0,-1 0 16,0 0-16,1 0 0,-22 0 0,21-22 15,0 1-15,1 0 0,-22-21 0,21 21 16,-21-22-16,1 22 0,-22-21 16,0-1-16,21 1 0,-21 21 0,0 0 15,0 0-15,0-1 0,-21 22 16,-1 0 0,1 0-16,21 22 0,-21-1 0,0 0 15,0 0-15,21 0 0,0 22 0,0-22 16,0 0-16,0 0 0,0 43 15,21-1 1,0-42-16,0 0 0,0-21 0,-21 22 16,22-1-16,-1-21 15,0 21-15,0-21 0,43 0 16,-22 0-16,-21 0 0,0-21 16,22 21-16,-22-21 15,21-1-15,0 1 0,-20 0 0,20 0 0,-21 0 16,0-22-16,22 22 0,-22-21 15,0 21-15,-21-22 0,21 1 16,-21 21-16,0 0 0,0 0 0,0-1 16,0 1-16,-21 21 15,0 0-15,0 21 0,-1 1 16,-20-1-16,21 0 0,0 0 0,0 21 16,-1-20-16,1-1 0,21 21 15,0-21-15,0 0 0,0 1 0,0-1 16,0 0-16,0 0 0,21 21 15,1-42-15,-1 0 0,0 0 0,0 0 16,0 0-16,0 0 16,1 0-16,20-21 0,-21 21 0,0-21 15,0 0-15,1 0 0,-22 0 0,0-1 16,21-20-16,-21 21 0,0 0 16,0-22-16,0 22 0,0 0 0,0 0 15,-21 21 1,-1 0-16,1 21 15,21 0-15,-21-21 0,21 21 0,-21 22 16,21-22-16,0 0 0,0 0 16,0 0-16,0 1 0,0-1 15,0 0-15,21 0 0,0-21 0,0 21 16,22-21-16,-22 0 0,21 0 16,-21 0-16,22 0 0,-1 0 15,0 0-15,1 0 0,-1 0 0,0 0 16,-20-21-16,20 21 0,-21-21 15,21 0-15,-20 0 0,-1-1 0,0 1 16,0 0-16,-21-21 0,21 21 0,-21-22 16,21 1-16,-21 21 0,0 0 15,0-1-15,0 1 0,0 0 16,-21 21-16,0 0 0,-21 0 0,21 0 16,-1 21-16,-20 0 0,21 1 15,-21-1-15,20 0 0,-20 0 0,21 0 0,0 0 16,21 1-16,0-1 0,0 0 15,0 0-15,0 0 16,21 0-16,0-21 16,0 0-16,0 0 0,1 0 0,-1 0 15,0 0-15,-21 22 0,21-1 16,-21 0-16,0 0 16,0 0-16,0 0 0,0 1 0,0-1 15,-21 0-15,0 21 0,21-21 16,-21 22-16,21-22 0,-22 21 0,22 1 15,0-1-15,0 0 0,0-21 16,0 22-16,0-1 0,-21-21 0,21 22 16,0-22-16,0 0 0,-21 0 15,21 0-15,0 0 0</inkml:trace>
  <inkml:trace contextRef="#ctx0" brushRef="#br0" timeOffset="-205015.25">19706 12700 0,'0'0'16,"0"-21"-16,0 0 0,0 0 15,-21-1-15,0 22 0,0 0 16,-1 0-16,1 0 0,0 0 15,-21 0-15,21 0 0,-22 0 0,1 0 16,0 22-16,20-22 0,-20 21 0,21 0 16,0 0-16,0 0 0,21 0 15,0 1-15,0-1 0,21 0 16,0-21-16,0 0 0,21 21 0,1-21 16,-1 0-16,0 0 0,-20 0 15,20 21-15,0-21 0,-21 0 16,1 0-16,-1 21 0,-21 1 15,0-1-15,0 0 0,-21-21 16,-22 21-16,22 0 0,-21 0 0,-1 1 16,1-1-16,0-21 0,-1 21 0,22 0 15,-21-21-15,21 21 0,42-21 32,0 0-32,21 0 15,-20 0-15,20 0 0,-21 0 16,21-21-16,-20 21 0,-1 0 0,0 0 15,0 0-15,0 0 0,-21 21 32,0 0-32,-21 1 0,0-1 15,0 0-15,-22 0 0,22 0 0,0 22 16,0-22-16,-21 0 0,20 0 16,1 0-16,0 0 0,0 1 0,0-1 15,0 0-15,21 0 0</inkml:trace>
  <inkml:trace contextRef="#ctx0" brushRef="#br0" timeOffset="-203574.08">20108 12869 0,'21'0'0,"-42"0"0,64 0 0,-22 0 0,0 0 15,0 0-15,0 0 16,0 0-16,-21-21 16,0 0-16,22 0 0,-22 0 15,0 0-15,0-22 0,0 22 0,0 0 16,0 0-16,0 0 16,-22 21-16,1 0 0,0 0 0,-21 0 15,21 21-15,-22 0 0,1 0 0,0 21 16,-1-20-16,1 20 15,21 0-15,-22 1 0,1-1 0,21-21 0,0 21 16,0 1-16,21-22 0,0 21 16,0-21-16,0 1 0,21-1 15,21-21-15,-21 21 0,22-21 0,-22 0 16,21 0-16,0 0 0,1 0 0,-1 0 16,0-21-16,1 0 0,-1-1 15,0 1-15,-20 0 0,20-21 0,0-1 16,-21 1-16,22 0 0,-22-22 15,0 1-15,0 20 0,0-20 0,1-1 16,-1-20-16,0 20 0,0 1 0,0-1 16,0 22-16,-21-22 0,0 22 15,0 21-15,0 0 0,0 0 16,0 42-16,-21 21 0,0-21 16,0 22-16,0-1 0,-22 21 15,22-20-15,0-1 0,0 22 16,0-1-16,21-21 0,0 22 0,-21-1 15,21-20-15,0 20 0,0 22 16,0-43-16,0 1 0,21-22 16,0 0-16,-21 0 0,21 0 0,0 0 15,0-21-15,1 0 0,20 0 0,-21 0 16,0 0-16,22 0 0,-22-21 16,21 0-16,-21 0 0,22 0 0,-22 0 15,0-22-15,0 1 0,0 0 16,-21 20-16,0-20 0,0 0 0,0-1 15,0 22-15,0 0 0,0 0 16,0 0-16,-21 21 0,0 0 16,0 0-16,0 21 0,-1 0 15,1 0-15,0 22 0,21-22 0,0 21 16,0-21-16,0 0 0,0 22 0,0-22 16,0 0-16,0 21 0,21-20 15,0-1-15,1-21 0,-1 21 16,0-21-16,0 0 0,21 0 0,-20 0 0,-1 0 15,21 0-15,-21 0 16,22 0-16,-22 0 0,0-21 0,21 0 0,-21-1 16,1 1-16,-1-21 0,0 21 15,21-22-15,-42 22 0,21 0 16,1 0-16,-22 0 0,21 0 0,-42 42 31,-1 0-31,1 0 0,21 0 16,-21 22-16,0-22 0,0 0 0,21 21 15,0-21-15,-21 1 0,21 20 16,0-21-16,0 0 0,0 0 16,0 1-16,21-22 0,0 0 15,0 0-15,0 0 0,22 0 16,-22 0-16,0 0 0,0-22 16,0 1-16,0 21 0,1-21 0,-1 0 15,-21 0-15,21-22 0,-21 22 0,0-21 16,0 0-16,0 20 0,0-20 15,0 0-15,-21 21 0,0-1 0,-1 1 16,1 0-16,0 0 0,0 21 16,0 0-16,0 0 0,-1 0 0,22 21 15,0 0 1,22-21-16,-22 21 0,42-21 16,-21 22-16,21-22 0,-20 0 0,20 0 15,0 0-15,1 0 0,-1 0 16,0 0-16,1 0 0,-1 0 15,-21 0-15,21 0 0,-20 0 0,20 21 16,-21-21-16,0 21 0,0 0 0,-21 0 16,0 0-16,0 1 0,0 20 15,-21 0-15,0 1 0,0-1 0,0 0 16,21 1-16,-21-1 0,21 21 0,-22-20 16,22 20-16,-21-20 15,21 20-15,0-21 0,-21 22 0,0-22 16,21 22-16,-21-22 0,0 0 0,21 1 0,-22-1 15,1-21-15,0 22 0,0-22 16,0 0-16,0 0 16,-1-21-16,22-21 15,0 0 1,22 0-16,-1-22 0</inkml:trace>
  <inkml:trace contextRef="#ctx0" brushRef="#br0" timeOffset="-203324.22">21950 13102 0,'21'-63'16,"-42"126"-16,63-169 0,-42 64 0,21 0 16,-21 21-16,43-43 0,-43 43 15,21 0-15,0 21 0,0 0 16,0 0-16,0 0 0,1 0 16,-1 21-16,-21 0 0,21 0 15,-21 22-15,0-22 0,0 21 0,0-21 16,-21 0-16,0 22 0,-22-22 0,22 0 15,0 21-15,-21-20 0,20-22 16,1 21-16,0 0 0,0-21 0,0 0 16,42-21 15,0 0-31</inkml:trace>
  <inkml:trace contextRef="#ctx0" brushRef="#br0" timeOffset="-203099.35">22775 12340 0,'0'0'0,"-42"85"16,21-64-16,0 21 0,-1 1 16,1-1-16,0 0 0,0 1 15,0 20-15,0-20 0,-1-1 0,22 0 16,-21 1-16,0-1 0,21 0 15,-21-21-15,21 22 0,0-22 0,0 0 16,0-42 15</inkml:trace>
  <inkml:trace contextRef="#ctx0" brushRef="#br0" timeOffset="-202664.6">22585 12425 0,'0'0'0,"0"-21"0,21 0 0,0-1 16,21 22-16,-20 0 16,-1 0-16,21 0 0,0 0 0,-20 0 15,20 0-15,0 0 0,1 0 0,-22 22 16,21-1-16,-21 0 16,0-21-16,-21 21 0,0 0 0,0 22 15,-21-22-15,0 0 0,-21 0 0,-1 0 16,1-21-16,0 21 0,-22 1 15,22-22-15,0 0 0,-1 21 0,1-21 16,0 0-16,20 0 0,1 0 0,21 21 16,21-21-1,1 0-15,20 0 0,0 0 16,1 0-16,-1 0 0,0 0 0,1 0 16,-1 0-16,-21 21 0,21 0 0,1 0 15,-22 1-15,0-1 16,-21 0-16,0 0 0,0 0 15,-21 43-15,-21-43 16,20 0-16,1 0 0,-21 0 0,0 1 16,-1-22-16,22 21 0,-21-21 15,21 0-15,-1 21 0,1-21 0,0 0 16,42 0 0,0 0-16,1 0 15,-1-21-15,21 0 0,0 21 0</inkml:trace>
  <inkml:trace contextRef="#ctx0" brushRef="#br0" timeOffset="-202153.89">23326 12785 0,'-43'21'0,"86"-42"0,-43 42 31,0 0-31,0 0 16,0 0-16,0 1 0,0-1 15,0 0-15,0 0 16,0 0-16,21-21 31,0 0-31,0 0 0,0 0 16,0 0-16,1-21 0,-1 0 15,0 21-15,0-21 0,0-22 0,22 22 0,-22 0 16,0 0-16,0-21 0,0 20 16,-21 1-16,0 0 15,0 42 1,-21 0-16,0 1 15,0-1-15,0 21 0,-1 0 0,1 1 16,0-1-16,21 22 0,-21-22 16,21 21-16,0 1 0,0-1 0,0 1 15,0-1-15,0 22 0,0-21 0,0 20 16,-21-20-16,0 20 0,21-20 0,-22-1 16,1 1-16,0-1 15,0 1-15,0-22 0,0 22 0,-1-22 16,1 0-16,-21 1 0,21-22 0,0 0 15,-22 0-15,22 0 0,-21-21 16,21 0-16,-1 0 0,1 0 0,0-21 16,0-21-16,0 21 0,21 0 0,0-22 15,0 1-15,0 0 0,0-1 0,21-20 16,21 20-16,1-20 0,-1-1 16,0 1-16,22-22 0,-1 22 0,1-22 15,-1 0-15,22 22 0,-22-22 16,1 22-16,-1-1 0</inkml:trace>
  <inkml:trace contextRef="#ctx0" brushRef="#br0" timeOffset="-201913.03">24363 12425 0,'-21'42'16,"-1"-21"-16,-20 1 0,21 20 15,0-21-15,-22 21 0,22 1 0,0-1 16,0 0-16,0-20 0,21 20 16,0 0-16,0 1 0,0-22 0,0 21 15,0-21-15,0 22 0,21-22 16,-21 0-16,21 0 0,0 0 16,0-21-16,1 0 0,-1 0 15,0 0-15,0 0 0,0 0 0,0-21 16</inkml:trace>
  <inkml:trace contextRef="#ctx0" brushRef="#br0" timeOffset="-201645.18">24701 12510 0,'0'-22'16,"0"44"-16,22-65 0,-1 43 16,0 0-1,0 0-15,21 0 0,-20 0 16,-1 21-16,21-21 0,-21 22 0,0-1 15,1 0-15,-1 0 0,0 21 16,-21-20-16,0 20 0,0 0 0,0 1 16,-21-1-16,0 0 0,-1 1 0,1-22 15,-21 21-15,21 0 0,-22-20 16,22-1-16,-21 0 0,21 0 0,0-21 16,-1 21-16,1-21 0,0 0 15,42-21 1,0 21-1</inkml:trace>
  <inkml:trace contextRef="#ctx0" brushRef="#br0" timeOffset="-201429.3">25696 12658 0,'-21'0'0,"42"0"0,-63 0 16,21 0-16,0 0 15,21 21 32,0 0-31,0 0 0,0 0-16,0 1 15</inkml:trace>
  <inkml:trace contextRef="#ctx0" brushRef="#br0" timeOffset="-201231.42">25527 13250 0,'-21'0'0,"0"22"0,63-44 0,-84 65 16,20-43-16,1 21 0,0 0 0,21 0 15,-21 22-15,0-22 0,0 0 0,-1 0 16,-20 0-16,21 22 0,-21-22 15,20 0-15,-20 0 0,0 0 16,-1 0-16,1 1 0,-21-1 0,20-21 16,-20 21-16,-1-21 0</inkml:trace>
  <inkml:trace contextRef="#ctx0" brushRef="#br0" timeOffset="-199344.5">1439 14753 0,'0'-21'0,"0"0"16,0 0 0,0 42 15,0 0-31,0 0 16,0 22-16,-21-1 0,0 21 0,0 1 15,21-1-15,-21 1 0,21-1 16,0 1-16,-22-1 0,1 1 0,21-22 15,0 1-15,0-1 0,0-21 16,0 0-16,0 0 0,21-21 31,1-21-31</inkml:trace>
  <inkml:trace contextRef="#ctx0" brushRef="#br0" timeOffset="-198699.87">1122 14774 0,'0'-21'0,"0"42"0,0-84 0,0 42 15,0-22-15,21 22 0,0 0 16,21-21-16,1 21 0,-1-1 0,22 1 16,-1 0-16,-21 21 0,22 0 15,-1 0-15,1 21 0,-22 0 0,1 1 16,-1-1-16,0 21 0,-21 0 15,-21 1-15,0-1 0,0 0 16,-42 1-16,0-1 0,-1 0 16,-20 1-16,-22-1 0,22 0 0,-22-20 15,22 20-15,-22 0 0,43-21 16,-22 1-16,22-22 0,-1 21 16,22-21-16,0 0 0,0 0 0,21-21 15,0-1-15,0 1 16,0 0-16,21 0 0,0 21 0,0 0 15,22 0-15,-22 0 0,21 0 16,1 0-16,-22 21 0,21 0 16,0 22-16,-20-1 0,20-21 0,-21 21 15,0 1-15,0-1 16,1 0-16,-1-20 0,0 20 0,-21-21 16,21 0-16,0 0 0,0 1 15,1-1-15,-1-21 0,21 0 16,0 0-16,-20 0 0,20 0 15,0-21-15,-21-1 0,22 1 0,-1 0 16,0-21-16,-20 21 0,20-22 16,0 1-16,-21 0 0,1-1 0,-1 1 15,0 0-15,0-22 16,-21 43-16,0 0 16,0 42-1,0 0-15,0 0 0,0 22 16,-21-22-16,21 21 0,-21-21 15,21 0-15,-21 22 0,21-22 16,0 0-16,0 0 0,0 0 16,21-21-1,0-21 1,-21 0-16</inkml:trace>
  <inkml:trace contextRef="#ctx0" brushRef="#br0" timeOffset="-198557.95">2180 14923 0,'0'0'16,"-21"-22"-16,21 1 0,-21 21 16,0 0-1</inkml:trace>
  <inkml:trace contextRef="#ctx0" brushRef="#br0" timeOffset="-197847.36">2646 15261 0,'0'0'16,"21"0"-16,0 0 16,0 0-16,0-21 0,1 0 15,-1 0-15,0 0 0,0-1 16,0 1-16,0 0 0,1 0 0,-22 0 15,0-22-15,0 22 0,0 0 16,0 0-16,0 0 0,-22 21 0,1-21 16,-21 21-16,21 0 0,-22 0 15,1 0-15,21 21 0,-21 0 16,-1 0-16,1 0 0,0 22 0,-1-22 16,22 21-16,-21 0 0,-1 22 15,43-43-15,0 21 16,0-20-16,22-1 0,-1 0 15,106-21 1,-85 0-16,22-21 0,-22 0 0,21-1 16,-20 1-16,-1 0 0,0 0 15,1-21-15,-1 20 0,-21 1 0,22 0 16,-22 0-16,-21 0 0,0 0 0,0-1 16,-21 22-1,-1 22 1,1-1-16,21 21 15,-21-21-15,0 22 0,21-1 0,-21 21 16,21-20-16,0 20 16,-21 1-16,21-1 0,0 22 0,0-22 15,0 22-15,0 0 0,0-1 16,0 1-16,0 0 0,0 21 0,0-22 16,0 1-16,0 0 0,0-1 0,0 1 15,0 0-15,0-22 0,-22 22 16,1-22-16,0 1 0,0-22 0,0 22 15,0-22-15,-22 0 0,1-21 16,21 1-16,-43-1 0,22 0 0,0-21 16,-1 0-16,-20 0 0,-1-21 15,1 0-15,-1-1 0,1-20 0,-22 0 16,22-22-16,-1 1 16,1-1-16,-1-20 0,22 20 0,-1-21 15,22 1-15,0-1 0,21 0 16,0 1-16,21-1 0,22 0 0,-1 22 15,0-22-15,22 22 0,-22-1 16,43 1-16,-22-1 0,22 1 0,0 20 16,-1-20-16,22-1 0,-21 1 15</inkml:trace>
  <inkml:trace contextRef="#ctx0" brushRef="#br0" timeOffset="-197180.74">3408 14753 0,'0'0'15,"0"-21"-15,21 0 0,-21 42 16,0 0 0,-21 0-16,0 1 0,-1 20 15,1-21-15,0 21 0,0 1 0,0-1 16,0 0-16,-1 1 0,1-1 16,0 0-16,0 1 0,21-1 15,-21-21-15,21 0 0,0 1 0,-21-1 16,42-21 15,0-21-31,0-1 0,0 1 0,0 0 16,1 0-16,-1-21 15,0 20-15,0-20 0,0 21 0,0 0 16,1 0-16,-1-1 16,0 22-16,0 0 0,-21 22 15,0-1-15,0 0 16,0 0-16,0 21 0,0-20 0,0 20 15,0-21-15,0 0 0,0 22 0,21-22 16,0 0-16,1 0 0,-1 0 16,0 0-16,0-21 0,0 0 15,0 0-15,1 0 0,20 0 0,0 0 16,1 0-16,-22 0 0,21-21 0,0-21 16,1 21-16,-22 0 0,21-22 15,-21 1-15,1 0 0,-1-22 16,0 22-16,-21-1 0,21-20 0,-21-1 15,21 1-15,-21 21 0,0-22 16,0 22-16,0-1 0,21 1 0,-21 21 16,0 0-16,0 63 15,0-21 1,0 22-16,0-22 0,-21 21 16,21 22-16,-21-22 0,0 0 15,21 1-15,-21-1 0,21 21 0,0-20 16,0-1-16,0 0 0,0 1 15,0-1-15,0-21 0,0 22 0,0-22 16,42 0-16,-21-21 16,0 0-16,22 0 0,-22 0 15,0-21-15,0 21 0,0-21 0,1-22 16,-1 22-16,0 0 0,-21-21 16,0 20-16,0 1 0,0-21 0</inkml:trace>
  <inkml:trace contextRef="#ctx0" brushRef="#br0" timeOffset="-197036.82">3916 14923 0,'-21'0'16,"253"21"-16,-443-42 0,211 21 15,21 0-15,0 0 16,0 0-16,22 0 0,-1 0 16,0 0-16,22 0 0,-22 0 0,43 0 15,-22-22-15,22 22 0,0-21 16</inkml:trace>
  <inkml:trace contextRef="#ctx0" brushRef="#br0" timeOffset="-196381.19">5122 14711 0,'-21'0'0,"42"0"0,-63 0 0,21 0 15,0 0-15,-1 0 0,1 21 16,-21 0-16,21 0 0,0 1 0,-1-1 15,-20 0-15,21 21 0,0 1 0,0-22 16,21 21-16,0 0 0,-22 1 0,22-1 16,0-21-16,0 22 0,22-1 15,-1-21-15,0 0 0,0 0 0,0 1 16,22-1-16,-22 0 0,21-21 16,0 0-16,-20 0 0,20 0 0,0 0 15,1-21-15,-1 0 0,0-1 16,-21 1-16,22-21 0,-1 0 15,-21-1-15,22 1 0,-22 0 0,0-1 16,0-20-16,21-1 0,-20 1 0,-1-1 16,0 1-16,0-1 0,0 1 15,0 20-15,-21-41 0,0 41 16,0 22-16,-21 42 16,0 1-16,0 20 15,0 0-15,-22 1 0,22-1 16,0 21-16,0-20 0,0 20 15,0 1-15,-1-22 0,22 22 0,0-22 0,0 21 16,0-20-16,0-1 16,0 0-16,0 1 0,22-1 0,-1-21 15,0 0-15,21 1 0,-21-1 0,22-21 16,-1 0-16,0 0 0,-20 0 16,20 0-16,0-21 0,1-1 0,-1 1 15,-21 0-15,21-21 0,-20 21 16,-1-22-16,0 1 0,0 0 0,0 20 15,-21 1-15,0 0 0,0 0 0,0 0 16,-21 21 0,0 21-16,0 0 0,21 0 15,-21 0-15,21 1 0,-22 20 0,22-21 16,0 0-16,0 22 16,0-22-16,0 0 0,0 0 0,0 0 15,22 0-15,-1-21 0,0 0 16,0 0-16,0 0 0,0 0 15,22-21-15,-22 21 0,0-21 0,0 0 16</inkml:trace>
  <inkml:trace contextRef="#ctx0" brushRef="#br0" timeOffset="-196100.36">6223 14711 0,'0'0'0,"-21"0"0,0 0 16,21 21-16,-22 0 0,1-21 0,0 21 15,21 1-15,0-1 0,0 0 16,21-21 0,0 0-1,1 0-15,-1 0 16,-21-21-16,0 0 0,0-1 16,0 1-16,0 0 0,0 0 15,-21 21-15,-1 0 16,1 0-16,0 0 0,0 0 15,0 0-15,0 21 0,-1-21 0,22 21 16,0 0-16,0 1 16,0-1-16,0 0 0,0 0 15</inkml:trace>
  <inkml:trace contextRef="#ctx0" brushRef="#br0" timeOffset="-195379.77">6773 14859 0,'0'-21'0,"0"42"0,0-63 0,-21 21 16,0-1-16,0 22 0,0-21 0,-1 21 15,1 0-15,0 0 16,0 0-16,0 21 0,0 1 16,21-1-16,-22 0 0,1 21 0,0-21 15,21 22-15,0-22 0,-21 21 16,21 1-16,0-1 0,0-21 0,0 21 15,21-20-15,0-1 0,0 0 0,1 0 16,-1 0-16,21 0 0,0-21 16,-20 0-16,20 0 0,0 0 0,1 0 15,-1-21-15,0 0 0,1 0 16,-22 0-16,21-22 0,0-20 16,-20 21-16,-1-22 0,21-42 15,0 0-15,-20 22 16,-1 20-16,0 1 0,-21 20 15,42-84-15,-42 106 16,0 42 0,-21 22-16,0-22 15,0 21-15,0 1 0,-1-1 16,1 0-16,0 22 0,0-22 0,0 0 16,0 1-16,-22-1 0,22-21 0,0 22 15,0-1-15,21-21 0,-21 0 16,21 0-16,0 1 0,21-22 31,0 0-31,0-22 0,0 1 16,22 0-16,-22 0 0,21 0 15,-21 0-15,22-1 0,-22 1 0,21-21 16,-21 21-16,0 0 0,22-1 16,-43 1-16,21 0 0,0 0 15,-42 21 1,0 0-16,0 21 15,-1 0-15,-20-21 0,21 21 0,0 1 16,-22-1-16,22 0 0,0 0 0,21 0 16,0 22-16,0-22 15,0 0-15,0 0 0,0 0 0,0 0 16,0 1-16,0-1 0,21 0 0,0 0 0,1 0 16,-1 0-16,0-21 15,21 22-15,-21-22 0,22 0 0,-1 0 16,0 0-16,1 0 0,-22 0 0,21-22 15,1 22-15,-1-21 0,21 0 16</inkml:trace>
  <inkml:trace contextRef="#ctx0" brushRef="#br0" timeOffset="-194909.51">8022 14901 0,'0'0'0,"-21"0"16,42 0 15,21 22-31,-20-22 16,20 21-16,-21-21 0,21 0 0,1 0 15,20 0-15,-20 0 0,-1 0 16,21 0-16,1 0 0,-22 0 0,22 0 16,-1 0-16,-20 0 0,-1-21 0,0-1 15,1 22-15,-22-21 0,0 21 16,0-21-16,-21 0 0,0 0 0,0 0 15,0-1-15,-21 1 0,0 0 0,-22 0 16,22 21-16,-21-21 0,0 0 16,20 21-16,-20-22 0,0 22 15,21 0-15,-1 0 0,1 0 0,42 0 32,22 0-32,-22 22 0,0-22 15,21 21-15,-20-21 0,20 21 0,0-21 16,-21 21-16,22 0 0,-22-21 15,0 21-15,-21 1 0,0-1 0,0 0 16,0 0-16,-21 0 0,0 22 0,0-22 16,-22 0-16,22 21 15,-21-21-15,-1 1 0,1 20 0,0-21 0,-1 0 16,1 22-16,0-22 0,-1 0 16,1 0-16,21 0 0,0 0 15,0 1-15,-1-22 0,1 0 0,0 21 16</inkml:trace>
  <inkml:trace contextRef="#ctx0" brushRef="#br0" timeOffset="-194287.86">10880 14266 0,'-22'0'16,"44"0"-16,-65 0 0,43 22 0,-21-1 0,0 0 15,21 21-15,-21 1 0,0-1 16,-1 21-16,1 1 0,-21-22 0,21 22 16,0-22-16,-1 22 0,-20-22 0,21 0 15,0 1-15,0-22 0,-1 0 16,22 21-16,0-21 0,0-42 31,0 0-31,22 0 16,-1-21-16,0 20 0,0-20 0,21 0 15,-20-1-15,20-20 0,-21-1 16,21 1-16,1-1 0,-1-20 0,0 20 16,-20 1-16,20 20 0,0 1 15,1 0-15,-22 21 0,0 21 0,21 0 16,-21 0-16,1 21 0,-22 0 15,0 21-15,21 1 0,-21-1 0,0 21 16,0-20-16,0 20 0,0 1 16,0-1-16,0-20 0,0 20 0,0-21 15,0 1-15,0-1 0,0-21 0,0 22 16,0-22-16,0 0 0,0 0 16,0 0-16,-21-21 15,-1 0-15,-20 0 0,21 0 16</inkml:trace>
  <inkml:trace contextRef="#ctx0" brushRef="#br0" timeOffset="-192664.75">10477 14817 0,'-21'-21'0,"42"42"0,-63-42 15,63 21 1,0 0 0,1 0-16,-1 0 0,21 0 0,0 0 15,22 0-15,-1 0 0,1-22 16,21 22-16,-1-21 0,1 21 0,0-21 15,-1 0-15,1 0 0,-22 21 16,1-21-16,-1-1 0,-20 1 16,-1 0-16,0 0 0,-42 0 15,-21 21 1,0 0-16,-21 0 16,21 0-16,-1 21 0,-20 0 0,21 0 15,0 22-15,-22-22 0,22 21 16,0 0-16,0-20 0,0 20 15,21 0-15,0 1 0,0-1 0,0-21 0,0 21 16,21-20-16,0 20 16,0-21-16,22 0 0,-22-21 0,21 0 0,0 0 15,43 0-15,-43 0 16,22-21-16,-22 21 0,1-21 16,-1-21-16,0 20 0,1 1 0,-1-21 15,0 21-15,-21-22 0,22 1 0,-22 0 16,0-22-16,21 22 0,-20-22 15,-1 1-15,0-1 0,0 1 0,0-1 16,0 1-16,1 42 0,-22-22 16,0 22-16,0 0 0,0 42 15,0 0-15,-22 22 16,22-1-16,-21 0 16,0 1-16,0-1 0,-21 22 0,20-22 15,1 21-15,21-20 0,-21-1 0,21 0 16,0 1-16,0-1 0,0 0 15,0-20-15,0 20 0,0-21 0,0 0 16,21 0-16,0-21 0,1 22 0,-1-22 16,0 0-16,21 0 0,-21 0 15,22-22-15,-22 22 0,21-21 0,1 0 16,-22 0-16,21 0 0,-21 0 0,22-1 16,-22 1-16,0-21 15,0 21-15,0 0 0,-21-1 0,0 1 16,0 42-1,0 1 1,-21-1-16,0 0 0,21 0 16,0 0-16,-21 0 0,0 22 0,21-22 15,0 0-15,-22 0 0,22 0 16,0 1-16,0-1 0,22-21 16,-1 21-16,0-21 0,0 0 15,21 0-15,-20 0 0,20 0 0,21 0 16,-20 0-16,-1 0 0,22-21 0,-22 21 15,0-21-15,22-1 0,-22 1 16,0 0-16,-20 0 0,-1 0 16,0 0-16,0-1 0,0 22 0,-21-21 0,-21 21 31,0 0-31,0 21 16,0 1-16,-1-1 0,1-21 0,0 21 15,21 0-15,0 0 0,0 0 16,-21 1-16,21-1 0,0 0 15,21-21-15,0 0 0,0 0 16,1 0-16,-1 0 0,0 0 16,0 0-16,0 0 0,0-21 0,22 21 15,-22-21-15,-21-1 0,0 1 16,21 0-16,-21 0 0,0 0 0,0 0 16,0-22-16,-21 22 0,0 0 0,0 0 15,-1 0-15,1-1 0,0 1 16,0 0-16,0 21 15,42 0 1,21 0 0,-21-21-16,22 21 0,-22 0 15,21 0-15,-21 0 0,22 0 0,-1 0 16,-21 0-16,0 0 0,22 0 0,-22 0 16,0 21-16,-21 0 15,0 0-15,0 1 0,0 20 0,0-21 16,0 0-16,0 0 0,0 1 0,0 20 15,0-21-15,0 0 0,0 0 16,21-21-16,-21 22 0,0-1 16,0-42 15,0-1-31,21 1 16,-21 0-16,0 0 0,22 0 0,-1-22 15,0 22-15,0 0 0,0-21 16,0-1-16,1 1 0,-1 21 0,0-21 15,21 20-15,-21 1 0,1 0 16,20 21-16,-21 0 0,0 0 0,0 0 16,-21 21-16,22 0 0,-22 22 15,0-22-15,0 0 0,0 21 16,0-20-16,21-1 0,-21 0 0,0 21 16,21-21-16,-21 1 0,21-1 15,0 0-15,0-21 0,22 21 0,-22-21 16,21 0-16,1 0 15,41 0-15,-41 0 0,-1 0 0,-21 0 16,21 0-16,-20-21 0,-1 0 0,0 0 16,0-1-16,-21 1 0,0-21 15,21 0-15,-21-1 0,0 22 0,0-21 16,0-1-16,0 22 0,0 0 16,-21 21-16,0 0 15,0 21-15,21 0 16,-21 22-16,21-22 0,0 21 0,0-21 15,0 22-15,0-22 0,0 0 16,0 21-16,0-20 0,0-1 0,0 0 16,0 0-16,0 0 0,0 0 15,-22-21 1,1 0-16,0 0 16,0 0-16,0-21 0,0 0 0,-1 0 15,1 0-15,-21 0 0</inkml:trace>
  <inkml:trace contextRef="#ctx0" brushRef="#br0" timeOffset="-192484.85">13589 14224 0,'0'0'16,"-21"-21"-16,0 21 0,-1 0 15,1 0-15,0 0 16,0 0-1,0 0-15,0 0 16,-1 0-16,1 0 16,0 0-16</inkml:trace>
  <inkml:trace contextRef="#ctx0" brushRef="#br0" timeOffset="-192307.17">12361 14372 0,'-21'21'0,"42"-42"0,-84 64 15,42-43-15,-1 0 0,22 21 0,22-21 32,-1 0-32,21 0 0,0 0 0,1 0 15,20 0-15,1 0 0,-1 0 0,22-21 16,0-1-16,-1 1 0,22 21 16,-21-21-16,21 0 0</inkml:trace>
  <inkml:trace contextRef="#ctx0" brushRef="#br0" timeOffset="-192045.32">15282 14034 0,'-42'-22'31,"0"44"-31,20-1 0,-20-21 0,21 21 15,-21 0-15,-43 43 16,64-43-16,0 0 0,-1 21 0,22-21 16,0 1-16,0 20 0,0-21 15,85 64 1,-64-85-16,22 0 0,-1 0 16,0 0-16,1 0 0,-1 0 0,0 0 15,1-21-15,-1 21 0</inkml:trace>
  <inkml:trace contextRef="#ctx0" brushRef="#br0" timeOffset="-191653.54">15367 13780 0,'0'0'0,"-42"0"0,-1-22 16,-63 22-16,64 22 16,-21-22-16,20 42 0,1-21 15,-22 21-15,22-20 0,0 20 0,-1 0 16,22 1-16,-21-1 0,21 21 0,0-20 15,21-1-15,0 0 0,0 1 16,0-22-16,42 21 0,-21 1 0,0-22 16,22 21-16,-1-21 0,0-21 0,22 21 15,-22-21-15,22 22 0,-22-22 16,0 0-16,22 0 0,-22-22 0,22-20 16,-22 21-16,-21 0 15,0-22-15,0 1 0,-21 0 16,0-22-16,0 22 0,0-22 0,0 22 15,-21-21-15,0 20 0,-21-20 16,21 20-16,-22 1 0,1 21 0,0 0 16,-1 21-16,-20 0 0,20 0 0,1 0 15,-21 0-15,20 42 0,1-21 16,21 0-16,-22 22 0,22-22 0,0 21 16,0 1-16,21-22 0,0 21 15,0-21-15,21 22 0,0-22 0,0 0 16,22 21-16,-1-21 0</inkml:trace>
  <inkml:trace contextRef="#ctx0" brushRef="#br0" timeOffset="-191180.81">15769 14774 0,'0'0'16,"-21"0"-16,0 0 0,42 0 15,0 0 1,0 0-16,0 0 0,22 0 16,-22 0-16,21 0 0,1 0 0,-1 0 15,21 0-15,1 0 0,-1 22 0,1-22 16,21 0-16,-22 0 0,1 0 16,-22 0-16,0 0 0,1 0 15,-22 0-15,0 0 0,-21-22 0,0 1 16,0 0-16,0 0 15,-42 0-15,20 21 0,-20-21 0,0-1 16,21 1-16,-22 0 0,1 0 16,0 0-16,20 21 0,22-21 15,22 21 1,-1 0-16,0 0 16,21 0-16,-21 0 0,22 0 15,-22 0-15,0 21 0,0 0 0,0 0 0,1-21 16,-22 21-16,0 0 0,0 22 15,0-22-15,0 0 0,-22 0 16,-126 85 0,127-85-16,0 0 15,-21 1-15,20-1 0,-20 0 0,21-21 16,-21 21-16,20-21 0,1 0 0,0 0 16,0 0-16,0 0 0,0 0 0</inkml:trace>
  <inkml:trace contextRef="#ctx0" brushRef="#br0" timeOffset="-190044.37">18563 14034 0,'0'-22'0,"0"44"0,0-65 16,0 22-16,0 0 0,0 0 0,0 0 15,0-1-15,-21 22 0,0 0 16,0 0-16,-22 22 0,1-1 16,0 0-16,-1 21 0,-20 1 0,20-1 15,-20 21-15,21 1 0,-1-1 16,22 1-16,-21-1 0,21 1 0,-1-1 15,22 1-15,0-22 0,0 1 16,0-1-16,22-21 0,-1 21 0,0-20 16,21-22-16,1 21 0,-1-21 0,0 0 15,22 0-15,-1 0 0,1-21 16,-1-1-16,1 22 0,-22-21 0,22-21 16,-22 21-16,21-22 0,-41 22 15,20-21-15,-21 0 0,0-1 0,0 22 16,-21-21-16,0 21 0,0-1 15,0 1-15,0 42 16,-21 1-16,0-1 0,0 0 0,0 21 16,0-21-16,-1 22 0,22-1 15,0-21-15,-21 22 0,21-22 16,0 0-16,0 0 0,0 0 0,0 0 16,21-21-16,1 0 0,-1 0 15,21 0-15,0 0 0,-20 0 16,20-21-16,-21 21 0,21-21 0,-20 0 15,-1 0-15,0 0 0,-21-22 16,21 22-16,-21-21 0,0-1 0,0 1 16,-21 0-16,0-1 0,21 22 15,-21-21-15,-1 21 0,22 0 16,0-1-16,0 1 31,22 21-31,-1 0 0,21 0 16,-21 0-16,22 0 0,-22 0 0,21 0 15,-21 0-15,22 0 0,-22 21 16,0 1-16,0-1 0,0 21 0,-21-21 16,0 22-16,0-1 0,0 0 0,0-21 15,0 22-15,0-1 0,0-21 16,0 0-16,0 1 0,0-1 0,0 0 16,-21-21-16,21 21 15,0-42 1,0 0-16,0 0 15,0-1-15,21-20 0,0 21 16,1-21-16,-1-1 0,0 1 16,21 0-16,-21-22 0,22 22 0,-1-1 15,-21 22-15,22-21 0,-22 21 16,21 0-16,-21 21 0,0 0 0,1 21 16,-22 0-16,0 0 0,0 21 0,0 1 15,-22-1-15,1 0 0,0 22 16,21-22-16,-21 1 0,21-1 0,-21 0 15,21-21-15,0 1 0,0 20 16,0-21-16,21 0 16,0-21-16,21 0 0,-20 0 0,41 0 15,-42-21-15,22 0 0,-22 0 16,21 0-16,-21-1 16,0-20-16,22 21 0,-22-21 0,0-1 0,0-20 15,0 20-15,1-20 0</inkml:trace>
  <inkml:trace contextRef="#ctx0" brushRef="#br0" timeOffset="-189857.48">20235 14118 0,'64'-190'31,"-43"169"-15,-106 232-16,170-401 0,-85 211 15,-21 0-15,0 21 0,-1 1 0,22 20 16,-21-20-16,0 20 0,0-21 16,0 22-16,0-1 0,21-20 0,-22 20 15,22-20-15,-21-1 0,21 0 16,0-21-16,0 1 0,0-1 0,0 0 15,0 0-15,21-21 0,1 0 0,-1 0 16,0 0-16,0 0 0,0 0 16,-21-21-16</inkml:trace>
  <inkml:trace contextRef="#ctx0" brushRef="#br0" timeOffset="-189720.56">19960 14436 0,'-63'-21'16,"338"169"-16,-487-275 0,170 106 15,63 21-15,0 0 16,21 0-16,1 0 0,-1 0 16,22 0-16,-22 0 0,21-22 0,1 22 15,-1 0-15</inkml:trace>
  <inkml:trace contextRef="#ctx0" brushRef="#br0" timeOffset="-189383.75">20510 14520 0,'0'0'0,"0"22"0,22-22 31,-1 0-31,0 0 0,106-22 32,-106 1-32,21 0 0,-20 0 0,20 0 15,-21 0-15,-21-1 0,0 1 0,0-21 16,0 21-16,0 0 0,-42-1 15,21 1-15,-22 21 0,1 0 16,0 0-16,-1 0 0,1 21 16,0 1-16,20-1 0,-20 0 15,21 21-15,0 1 0,0-22 0,21 21 16,0 0-16,0 1 0,0-1 0,21-21 16,0 22-16,0-22 0,0 21 15,22-21-15,-1 0 0,0 1 0,1-1 16,-1-21-16,0 0 0,22 0 15,-22 0-15,-21 0 0,22 0 0</inkml:trace>
  <inkml:trace contextRef="#ctx0" brushRef="#br0" timeOffset="-189184.86">21315 14372 0,'0'0'0,"0"-42"0,21 21 0,-21 0 15,0 42 1,0 0-16,0 0 0,0 0 15,0 22-15,21-22 0,-21 21 16,0 0-16,21-20 0,-21 20 16,0 0-16,21-21 0,-21 1 0,22-1 15,-22 0-15,0 0 0,0 0 0,21-21 32</inkml:trace>
  <inkml:trace contextRef="#ctx0" brushRef="#br0" timeOffset="-188998.46">21569 14393 0,'0'-21'0,"-43"254"0,86-445 16,-43 149-16,0 42 0,-21 21 0,-1 0 15,1 0-15,0 0 0,-21 21 0,-1 21 16,1 1-16,0-22 0,-1 21 16,1 0-16,-21 1 0,20-1 0,1 0 15,0 1-15,20-22 0,-20 0 16,21 21-16,21-20 0,0-1 15,21-21-15,0 0 0,22 0 0,-1 0 16,0 0-16</inkml:trace>
  <inkml:trace contextRef="#ctx0" brushRef="#br0" timeOffset="-188743.6">22183 13970 0,'21'0'0,"-42"0"0,42 21 15,-21 0 1,-21 1-16,-1 20 0,1-21 0,0 43 16,-21-22-16,21 21 0,-1 1 15,-20-22-15,21 22 0,0-1 0,21-20 16,0 20-16,-21-21 0,21 1 0,0-22 16,0 21-16,0-21 15,0 1-15,0-1 0,0 0 0,21-21 16,0 0-16,0 0 15,-21-21 1,0 0-16,0-1 0</inkml:trace>
  <inkml:trace contextRef="#ctx0" brushRef="#br0" timeOffset="-188596.69">21759 14436 0,'0'0'0,"-21"0"0,21 21 31,21-21-31,0 21 0,1-21 15,20 0-15,0 0 0,1 0 0,-1 0 16,0 0-16,22 0 16,-22 0-16,22-21 0,-1 21 0,1-21 15,-1 0-15</inkml:trace>
  <inkml:trace contextRef="#ctx0" brushRef="#br0" timeOffset="-188013.02">22796 14203 0,'0'-21'16,"-21"21"-16,42 42 0,-21-63 0,-42 0 0,0 21 15,21 21-15,-1 0 0,-20 21 16,0-20-16,21 20 0,-22 0 16,22 1-16,-21-1 0,-1 0 0,22 1 0,0-1 15,-21 0-15,21 1 0,21-1 16,0-21-16,0 21 0,0-20 0,0-1 16,21 0-16,21 0 0,-21-21 15,43 21-15,-22-21 0,22 0 0,-1 0 16,1 0-16,-1 0 0,-21 0 15,22-21-15,-1 21 0,-20-21 0,-1-21 16,0 20-16,1-20 0,-22 21 16,21-43-16,-21 22 0,1-21 0,20-1 15,-21 1-15,0-1 0,22 22 16,-22-22-16,0 22 0,0-43 16,-21 43-16,0 21 0,-21 21 31,0 21-31,-22 21 0,22-21 0,-21 22 15,21-1-15,0 0 0,-1 1 16,1 20-16,0-20 0,21-1 16,0 0-16,0 1 0,0-1 0,0 0 15,0-21-15,0 22 0,21-22 0,0 0 16,1 0-16,-1-21 0,0 0 16,0 21-16,21-21 0,-20 0 0,-1 0 15,21 0-15,-21-21 0,22 0 16,-22 21-16,0-21 0,0 0 15,0-22-15,22 22 0,-22 0 0,0-21 16,-21 21-16,21-1 0,-21 44 31,-21-1-31,0 0 0,0 0 0,-1 0 16,1 0-16,0 22 0,0-22 16,0 0-16,21 0 0,0 0 0,0 1 15,21-22 16,0-22-31</inkml:trace>
  <inkml:trace contextRef="#ctx0" brushRef="#br0" timeOffset="-187858.11">23749 14351 0,'0'-21'0,"0"42"0,0-63 0,0 21 0,-21 21 15,0 0 1,-1 0-16,1 0 15,21 21-15,0 0 16,0 0 0,21 0-16</inkml:trace>
  <inkml:trace contextRef="#ctx0" brushRef="#br0" timeOffset="-187177.5">24363 14415 0,'0'0'0,"-21"-22"15,-1 22-15,1 0 0,0 0 0,0 0 16,0 0-16,0 0 0,-1 22 16,1-1-16,0 0 0,0 0 0,0 0 15,21 22-15,0-22 0,0 21 0,-21-21 16,21 22-16,0-22 0,0 0 16,0 0-16,0 0 0,21 0 0,-21 1 15,21-22-15,0 21 0,21-21 0,-20 0 16,20 0-16,-21 0 0,21 0 15,-20 0-15,-1 0 0,0-21 0,0 21 16,0-22-16,22-20 0,-22 21 16,0-21-16,0-1 0,0 1 15,0 0-15,1-22 0,20 1 0,-21-1 16,21 1-16,-20 20 0,20-20 16,-21 20-16,21 1 0,-20 0 0,-1-1 15,-21 22-15,0 0 0,0 42 16,-21 0-1,-1 1-15,1 20 0,-21 0 0,21 1 16,0-1-16,-1 0 0,-20 22 16,21-22-16,0 0 0,0 22 15,21-22-15,-22 1 0,22-22 0,-21 21 0,21-21 16,0 0-16,0 1 16,0-1-16,0 0 0,21-42 31,1 0-31,-22-1 15,21-20-15,0 21 0,0 0 16,0 0-16,0-1 0,1 1 0,-1 0 16,-21 0-16,21 21 0,0 0 15,-21 21 1,0 0-16,-21 22 16,0-22-16,0 0 0,-1 0 15,1 0-15,0 0 0,0 1 16,0-1-16,0 0 15,21 0-15,0 0 0,0 0 16,-22-21-16,22 22 0,0-1 16,22 0-16,-1-21 15,0 21-15,21-21 0,-21 0 16,1 0-16,-1 0 0,21 0 0,-21 0 16,22-21-16,-1 21 0,0-21 15</inkml:trace>
  <inkml:trace contextRef="#ctx0" brushRef="#br0" timeOffset="-186961.62">25336 14288 0,'0'0'0,"0"-22"0,0 1 15,0 42 1,-105 106 0,83-84-1,1-1-15,0-21 0,0 22 0,21-1 16,0-21-16,-21 21 0,21-20 0,0-1 15,0 0-15,0 0 0,0 0 16,42 0-16,-21-21 16,0 0-16,22 0 0,-22 0 15,0 0-15,21-21 0,-20 0 0</inkml:trace>
  <inkml:trace contextRef="#ctx0" brushRef="#br0" timeOffset="-186732.76">25569 14393 0,'43'-127'16,"-43"106"-16,-85 254 0,170-487 0,-128 423 0,86-359 15,-22 169-15,-21 42 16,0 0 0,0 0-16,0 22 0,0-1 0,0 0 15,0 1-15,-21-1 0,21 0 16,-22 1-16,1-1 0,0 0 0,0-21 16,21 22-16,-21-22 0,0 21 15,-1-21-15,1 1 0,21-1 16,0 0-16,-21-21 0,21-21 47,21 0-47,-21-1 0</inkml:trace>
  <inkml:trace contextRef="#ctx0" brushRef="#br0" timeOffset="-186549.86">26310 14266 0,'0'0'15,"-21"0"-15,0 0 16,21 22-16,-21-1 16,-1 0-16,22 0 15,0 0-15,0 0 16,22-21 0,-1 22-1</inkml:trace>
  <inkml:trace contextRef="#ctx0" brushRef="#br0" timeOffset="-186373.96">26395 14732 0,'0'0'0,"-21"21"16,21 0-16,-22 22 0,-20-22 16,21 0-16,0 0 0,-22 0 0,1 22 15,0-22-15,-1 0 0,1 0 0,-21 22 16,-1-22-16,22 0 0,-22 0 15,1 0-15,-22 0 0,22 1 0,-22-1 16,-21 0-16,21 0 0</inkml:trace>
  <inkml:trace contextRef="#ctx0" brushRef="#br0" timeOffset="-185364.83">3746 16912 0,'0'0'0,"43"21"0,-22-21 0,21 0 16,-21 22-16,1-22 0,-1 0 15,0 0-15,0 0 0,0 0 0,-21-22 16,0 1-16,0 0 15,0 0-15,0 0 0,0 0 16,0-1-16,0 1 0,0-21 16,-21 21-16,0 0 0,0-22 0,0 22 15,-22 0-15,22 21 0,-21 0 16,-1 0-16,1 0 0,0 0 0,-1 21 16,1 0-16,0 22 0,-22-1 15,22 0-15,21 22 0,-22-22 0,1 0 16,21 22-16,0-22 0,0 1 15,21-1-15,0 0 0,0-21 16,0 1-16,21-1 0,21-21 0,-21 0 16,43 0-16,-22 0 0,22 0 15,-1-43-15,1 22 0,-1-21 0,1 0 16,20-1-16,-20-20 0,-1-1 16,-20 1-16,20-1 0,-21 1 0,1-1 15,-1-20-15,-21 20 0,0 1 16,1-22-16,-1 21 0,-21 22 0,0-21 15,0 41-15,0-20 0,-21 42 16,-1 0-16,22 42 16,-21-20-16,0 20 0,21 0 15,-21 22-15,21-22 0,0 22 0,-21-22 16,21 21-16,0-20 0,-21 20 0,21 1 16,0-22-16,0 0 15,0 22-15,0-43 0,0 21 0,0 1 16,0-22-16,21 0 0,0 0 15,0-21-15,0 0 0,22 0 16,-22 0-16,0-21 0,21 0 16</inkml:trace>
  <inkml:trace contextRef="#ctx0" brushRef="#br0" timeOffset="-184209.5">4657 16637 0,'0'21'0,"0"-63"15,0 63-15,0-21 31,-22 21-31,1 0 0,0 1 16,21 20-16,-21-21 0,0 21 0,0-20 16,-1 62-16,22-63 0,-21 1 15,21 20-15,0-21 0,0 0 16,0 0-16,21-21 0,1 22 16,-1-22-16,21 0 0,-21 0 15,22-22-15,-22 1 0,21 21 0,-21-21 16,0 0-16,22 0 15,-22-22-15,-21 22 0,0-21 0,0 21 16,0-22-16,0 1 0,0 0 0,0 21 16,-21-22-16,0 1 0,-1 21 15,1 0-15,0-1 0,-21 22 0,21 0 16,-1 0-16,1 0 0,0 22 16,0-1-16,-21 0 0,20 21 0,1 1 15,21-1-15,0 0 0,0 1 16,0-22-16,0 21 0,0 0 0,43 1 15,-1-22-15,0-21 0,22 0 16,-22 0-16,0 0 0,22-21 16,-22 21-16,22-21 0,-22-1 0,0 1 15,1-21-15,-1 21 16,0-22-16,-20 22 0,20 0 0,-21-21 16,-21 21-16,0-1 0,21 1 0,-21 0 15,0 0-15,-21 21 16,21 21-1,-21 0-15,21 22 0,0-22 16,-21 21-16,21-21 0,0 22 0,0-22 16,0 0-16,0 21 0,0-21 15,0 1-15,0-1 0,21-21 16,0 0-16,0 0 16,0 0-16,1-21 0,-1-1 0,0 22 15,0-21-15,21 0 0,-20 0 16,-1-21-16,0 20 0,-21 1 15,21-21-15,-21 21 0,21 0 0,-21-22 16,0 22-16,0 0 0,0 42 31,0 0-31,0 0 0,0 1 0,0 20 16,0-21-16,0 21 0,0-20 16,0 20-16,0-21 0,0 0 0,0 0 15,0 1-15,21-1 0,1 0 16,-1-21-16,21 0 0,-21 0 0,22 0 15,-1 0-15,0-21 0,-21 21 0,22-21 16,-1-1-16,-21 1 16,0-21-16,1 21 0,-1-22 0,0 1 15,-21 0-15,0-1 0,0 1 0,0 0 16,0-1-16,0-20 0,0 21 16,0-1-16,0 1 0,0 0 0,0 20 15,0 1-15,0 42 16,-21 22-16,0-1 15,21 0-15,-22 1 0,1 20 0,0-20 16,0 20-16,21-21 0,0 1 16,-21 20-16,21-42 0,0 22 0,0-1 15,0-21-15,0 0 0,0 1 16,21-44 0,-21 1-1,21 0-15,0 0 0,0 0 16,1 0-16,-1-22 0,0 22 0,0-21 15,21 21-15,-20-22 0,20 22 16,-21 0-16,21 21 0,-20 0 0,-1 0 16,0 0-16,0 0 0,21 0 0,-20 21 15,-22 0-15,21 0 0,-21 1 16,0 20-16,0-21 0,0 0 0,0 22 16,-21-22-16,-1 0 0,-20 21 15,21-21-15,-21 1 0,-1-1 16,22 0-16,-21-21 0,-1 21 0,1 0 15,21-21-15,0 0 0,0 0 16,-1 0-16,22-21 16,22 0-16,-1 0 15,21 0-15,-21-1 0,22-20 0,-22 21 16</inkml:trace>
  <inkml:trace contextRef="#ctx0" brushRef="#br0" timeOffset="-183977.63">6456 16256 0,'0'-42'0,"21"-1"15,-148 361-15,233-551 0,-85 106 0,0 85 16,-21 21-16,0 42 0,0 0 16,-21 21-16,21-21 15,-21 22-15,0-1 0,21 0 0,-22 1 16,22-1-16,-21 22 0,0-22 0,21 0 16,0 1-16,0-1 0,-21 0 15,21 1-15,-21-1 0,21 0 0,0 1 16,0 84-1,21-127 1,0 0-16,0 0 0,0 0 16,1-22-16,-1 1 15</inkml:trace>
  <inkml:trace contextRef="#ctx0" brushRef="#br0" timeOffset="-183672.8">6583 16679 0,'21'0'0,"0"0"15,0 0 1,0 0-16,1 0 0,-1 0 0,0 0 16,0 0-16,0 0 0,0-21 15,1 21-15,-1-21 0,0 21 0,21-21 16,-21 0-16,1 0 0,-1-1 0,0 22 16,-21-21-16,0 0 15,0 0-15,0 0 0,-21 21 0,0 0 0,-1 0 16,-20 0-16,21 0 0,-21 21 15,-1 0-15,1 0 0,0 0 16,20 22-16,-20-22 0,21 21 0,0-21 16,21 1-16,0 20 0,0-21 15,0 0-15,21 0 0,0 1 0,0-1 16,0-21-16,1 0 0,20 0 0,-21 0 16,21 0-16,-20 0 0,20 0 15,0 0-15</inkml:trace>
  <inkml:trace contextRef="#ctx0" brushRef="#br0" timeOffset="-183049.16">7641 16468 0,'0'0'0,"0"-21"0,0-22 16,0 22-16,0 0 0,0 0 0,-21 21 16,0 0-16,0 0 15,-1 21-15,1 0 0,0 21 0,0-20 16,0 20-16,-22 0 0,22 1 0,0-1 15,21 0-15,0 1 0,-21-1 16,21 0-16,0-21 0,0 22 0,0-22 16,21 0-16,0 0 0,0 0 15,1-21-15,20 0 0,0 0 16,1 0-16,-1 0 0,0-21 0,1 21 16,168-148-1,-168 106-15,-1-1 16,-21 1-16,21-21 0,-20-1 0,-1 1 15,0-1-15,0 1 0,0-1 16,0 1-16,-21-1 0,0 1 0,0 20 16,0 22-16,0 0 0,0 0 15,-21 42 1,21 0-16,-21 21 0,0 1 0,0-1 16,0 0-16,-1 1 0,22 20 15,0-20-15,-21 20 0,21-21 16,0 22-16,0-22 0,0 22 0,0-22 15,0 0-15,0 22 0,21-22 16,1-21-16,-1 22 0,21-22 0,-21 0 16,0 0-16,1 0 0,-1-21 15,0 0-15,0 0 0,0 0 0,0 0 16,1-21-16,-1 0 0,0 0 0,0 0 16,-21-22-16,0 1 0,21 21 15,-21-21-15,21 20 0,-21-20 16,0 21-16,0 0 0,0 0 0,0 42 15,0 0 1,0 21-16,-21-21 0,21 22 16,-21-22-16,0 21 0,21-21 15,-21 22-15,21-22 0,0 0 0,0 0 16,0 0-16,21-21 31</inkml:trace>
  <inkml:trace contextRef="#ctx0" brushRef="#br0" timeOffset="-182885.22">8551 16447 0,'0'-22'0,"0"44"0,0-65 0,-21 43 16,0 0 0,0 0-16,0 21 15,21 1-15,-22-1 0,22 0 16,22-21-1</inkml:trace>
  <inkml:trace contextRef="#ctx0" brushRef="#br0" timeOffset="-182229.69">8975 16510 0,'-106'0'31,"85"21"-31,-1 0 0,1-21 15,0 22-15,0 20 0,0-21 0,0 21 16,21-20-16,0 20 0,-22 0 16,22-21-16,0 22 0,0-22 0,0 21 15,0 1-15,0-22 16,22-21-16,-1 21 0,0-21 0,0 0 16,0 0-16,22 0 0,-1 0 0,0-21 15,-21 0-15,22 21 0,-1-22 16,-21-20-16,22 21 0,-22-21 0,0-1 15,0 1-15,-21 0 0,21-1 0,0-20 16,1-1-16,-22 1 0,21-1 16,0 1-16,-21-1 0,21 1 15,0 20-15,-21 1 0,0 0 0,21 21 16,-21-1-16,0 44 16,0 20-16,0-21 15,0 21-15,-21 1 0,0-1 16,0 0-16,0 1 0,0-1 0,-1 0 15,1 1-15,0-1 0,0 0 0,21 1 16,0-1-16,0-21 0,0 22 16,0-22-16,0 0 0,0 0 0,0 0 15,21-21-15,0 0 0,0 0 16,1 0-16,-1-21 16,0 0-16,0 21 0,0-21 0,0 0 15,22-1-15,-22 1 0,21 0 0,-21 0 16,1 0-16,20 0 0,-21 21 15,-21-22-15,-21 22 16,0 0-16,0 0 16,-1 0-16,1 22 0,-21-1 15,21 0-15,0 0 0,-22 0 0,22 0 16,0 1-16,0-1 0,21 0 16,0 21-16,0-21 0,0 1 0,0-1 15,0 21-15,0-21 0,0 0 0,0 1 16,21-1-16,0-21 15,0 0-15,0 0 0,1 0 16,20 0-16,0 0 0,1 0 0,-1 0 16,0-21-16,22 21 0</inkml:trace>
  <inkml:trace contextRef="#ctx0" brushRef="#br0" timeOffset="-181732.97">10181 16616 0,'-21'0'16,"42"0"-16,-63 0 0,21 0 0,-1 0 16,22 21-16,0 0 15,0 0 1,43-21-16,-22 22 0,0-22 16,21 0-16,1 0 0,-1 0 0,0 0 15,1 0-15,20 0 0,1 0 0,-1 0 16,1 0-16,-1 0 0,1 0 15,-22 0-15,22-22 0,-43 1 0,21 21 16,-21-21-16,-21 0 0,0 0 0,0 0 16,0-1-16,-42 1 15,21 21-15,-22-21 0,22 0 16,-21 21-16,0 0 0,-1 0 0,22-21 16,0 21-16,0 0 0,0 0 15,42 0 1,0 0-16,0 0 0,21 0 15,-20 0-15,20 0 0,0 0 16,1 0-16,-22 0 0,21 21 0,-21-21 16,0 0-16,1 21 0,-22 0 15,0 0-15,0 1 0,-22-1 16,1 0-16,0 0 0,0 0 0,-21 22 16,20-22-16,-20 0 0,21 0 15,-21 0-15,-1 22 0,22-22 16,-21 0-16,21-21 0,-1 21 0,1 0 15,21 0-15,21-21 16,22 0 0,-22 0-16,21 0 0</inkml:trace>
  <inkml:trace contextRef="#ctx0" brushRef="#br0" timeOffset="-181052.36">12827 15939 0,'-21'0'0,"42"0"0,-63 0 0,-1 21 16,22 21-16,-21-21 0,-1 22 0,1-1 15,0 21-15,-1-20 0,1-1 0,0 22 16,-1-22-16,1 0 16,21 22-16,-21-22 0,20-21 0,1 22 0,0-1 15,21-21-15,0 0 0,0 0 16,21-21-1,0 0-15,1-21 0,-1 0 16,0 0-16,0 0 0,0-22 16,0 1-16,22 0 0,-22-1 0,0 1 15,21-21-15,-20-1 0,-1 1 0,21-1 16,-21 1-16,0-1 0,22 1 16,-22-1-16,0 22 0,0 21 0,-21-1 15,0 1-15,21 21 0,-21 21 0,0 1 16,0 20-16,0 0 0,22 22 15,-22-1-15,0 1 0,0-1 16,0 22-16,0-22 0,0 1 0,0-22 16,21 22-16,-21-1 0,21-20 15,-21-1-15,0 0 0,0-21 0,21 22 16,-21-22-16,0 0 0,0 0 16,-21-21-1</inkml:trace>
  <inkml:trace contextRef="#ctx0" brushRef="#br0" timeOffset="-180712.56">12298 16531 0,'0'0'0,"0"-21"0,0 0 15,21 21-15,0 0 16,0 0-16,0 0 0,22 0 16,-22 0-16,21 0 0,1-21 0,-1 21 15,0-21-15,22 21 0,-1-22 16,1 1-16,20 21 0,-20-21 0,21 0 15,-22 0-15,1 0 0,-22-1 16,0 1-16,1 21 0,-22 0 0,-21 21 16,-43 1-1,22-1-15,0 0 0,-21 0 16,21 21-16,-22-20 0,22 20 0,-21 0 16,21-21-16,-1 22 0,1-22 15,21 21-15,-21 1 0,21-22 0,0 0 16,0 0-16,21 0 0,22 0 15,-22 1-15,0-22 0,21 0 16,1 0-16,-22 0 0,21 0 0,0-22 16,1 22-16,-1-21 0,0 0 0,1-21 15,-1 21-15,0-22 0</inkml:trace>
  <inkml:trace contextRef="#ctx0" brushRef="#br0" timeOffset="-179393.31">13822 15981 0,'0'-148'0,"-64"571"15,128-889-15,-64 657 0,0-403 0,-21 255 32,21-22-32,-22 42 0,1-20 15,0 20-15,0-21 0,0 22 16,0-1-16,-1 1 0,1-1 0,0 1 16,0-22-16,0 1 0,0 20 0,21-21 15,0 1-15,0-1 0,0-21 16,0 22-16,0-22 0,0 0 0,0 0 15,21 0-15,0-21 0,0 0 16,21 0-16,-20 0 0,20-21 0,-21 0 16,21 0-16,-20 0 0,20-1 15,0 1-15,-21-21 0,1 21 0,20-22 16,-21 22-16,0-21 0,22 21 16,-22-22-16,0 22 0,-21 0 0,21 0 15,-21 42 1,0 0-16,0 0 15,-21 1-15,0-1 0,21 0 0,-21 0 16,-1 21-16,1-20 0,21-1 16,0 0-16,0 21 0,0-21 0,0 1 15,0-1-15,21 0 16,1-21-16,-1 0 0,0 0 0,0 0 16,21 0-16,-20 0 0,20 0 0,0-21 15,-21 0-15,22-1 0,-1 22 16,-21-21-16,22-21 0,-22 21 15,0 0-15,21-1 0,-21-20 0,1 21 16,-1 0-16,-21 0 0,0-1 16,21 22-16,-42 22 15,21-1 1,-21 0-16,-1 21 0,1-21 16,0 22-16,21-22 0,-21 0 0,21 21 15,0-20-15,0-1 0,0 0 16,0 0-16,21 0 0,0 0 0,0-21 15,1 0-15,20 0 0,-21 0 16,21 0-16,-20 0 0,-1 0 16,0 0-16,-21-21 0,0 0 15,0 0-15,0 0 0,0 0 0,0-1 16,0 1-16,-21-21 0,0 21 16,-1 0-16,1-22 0,0 22 0,0 0 15,21-21-15,0 20 0,0 1 16,0 0-16,21 0 0,0 21 15,0 0-15,22-21 0,-22 21 0,21 0 16,1 0-16,-1 0 0,0 0 16,1 0-16,-1 0 0,0 21 0,-21 0 15,1 0-15,-1-21 0,0 21 16,-21 1-16,21 20 0,-21-21 16,0 0-16,0 0 0,0 1 0,0-1 15,0 0-15,-42 21 0,42-21 16,0 1-16,-21-22 0,21 21 15,-22-21-15,1 0 0,0 0 16,21-21 0,0-1-16,0 1 15,21 0-15,-21 0 0,43 0 16,-22 0-16,0-22 0,21 22 16,-21-21-16,22 21 0,-1-22 0,0 1 15,1 21-15,-1-22 0,0 22 16,1 0-16,-1 21 0,22 0 15,-22 0-15,0 0 0,1 0 0,-1 21 16,-21 0-16,21 1 0,-42 20 0,0-21 16,0 0-16,0 22 0,0-22 15,0 21-15,0-21 0,0 0 0,-21 22 16,0-22-16,21 0 0,0 0 16,0 0-16,0 1 0,0-1 15,21-21-15,0 0 16,1 0-16,-1 0 0,0-21 15,21 21-15,-21-22 0,22 1 0,-22 0 16,21 0-16,-21 0 0,22 0 16,-22-1-16,0 1 0,0-21 15,0 0-15,-21-1 0,0 22 0,0-21 16,0 21-16,0-22 0,0 22 0,0 0 16,-21 21-16,0 0 0,0 0 15,0 0-15,21 21 0,-21 0 16,21 0-16,0 1 0,0-1 0,0 21 15,0-21-15,21 0 0,0 1 16,-21 20-16,21-21 0,0 0 0,-21 0 16,21 22-16,1-22 0,-1 0 15,-21 0-15,0 22 0,0-22 0,0 0 16,0 0-16,-21-21 16,-1 21-16,-20-21 0,21 0 15,0 0-15,0 0 0,-22 0 0,22 0 16,-21-21-16,21 0 0,-22 0 0,22 0 15,-21-1-15</inkml:trace>
  <inkml:trace contextRef="#ctx0" brushRef="#br0" timeOffset="-179197.43">14944 15896 0,'-22'0'0,"44"0"0,-65 0 0,22 0 15,0 0-15,0 0 0,0 0 0,-1 0 16,1 0 0,0 0-1,0 0 1,0 0-16,0 0 0</inkml:trace>
  <inkml:trace contextRef="#ctx0" brushRef="#br0" timeOffset="-179019.53">13906 16150 0,'-21'21'0,"42"-42"0,-42 64 16,42-43-16,1 0 16,-1 0-16,21 0 0,0 0 15,22-22-15,-1 1 0,1 21 0,21-21 16,-1 0-16,1-21 0,0 20 15,20 1-15</inkml:trace>
  <inkml:trace contextRef="#ctx0" brushRef="#br0" timeOffset="-178768.67">16933 15663 0,'-21'-21'0,"42"42"0,-63-42 15,21 21-15,-22 0 0,1 0 0,21 0 16,-21 0-16,20 0 0,-20 0 16,21 21-16,-21 1 0,20-1 0,1 0 15,21 0-15,0 0 0,0 0 0,0 22 16,0-22-16,0 0 0,21 0 16,1 22-16,20-22 0,-21-21 0,21 21 15,-20 0-15,20-21 0,-21 0 16,21 0-16,1 0 0,-22 0 15,21 0-15</inkml:trace>
  <inkml:trace contextRef="#ctx0" brushRef="#br0" timeOffset="-178359.9">16933 15452 0,'0'0'0,"-21"-21"0,0-1 15,-21 22-15,20 0 0,-20 0 0,-21 0 16,20 0-16,-20 22 0,-1-1 0,1 0 15,-1 21-15,1 1 0,-1-1 16,22 0-16,-22 22 0,22-22 16,0 22-16,21-22 0,-1 21 0,22-20 15,0 20-15,0-20 0,22-1 16,20 0-16,0 1 0,22-22 0,-22 21 16,22-21-16,-1-21 0,1 0 0,-1 0 15,1 0-15,-1 0 0,-21 0 16,22-21-16,-22 0 0,1 0 0,-1 0 15,0-22-15,1 1 0,-22 0 16,0-22-16,0 1 0,-21-1 0,0 22 16,0-22-16,0 1 0,-21-1 0,0 22 15,0 0-15,-22-1 16,1 1-16,21 21 0,-22 0 0,1 21 16,-21 0-16,-43 0 0,63 21 15,-20 0-15,-1 0 0,22 21 16,0-20-16,-1 20 0,1-21 0,21 21 15,21 1-15,0-1 0,0 0 0,21 1 16,0-1-16,22 22 0,-1-22 16,0 0-16</inkml:trace>
  <inkml:trace contextRef="#ctx0" brushRef="#br0" timeOffset="-177910.1">17251 16531 0,'21'-21'32,"0"21"-17,0 0-15,22 0 0,-1 0 0,0 0 16,85 0-16,-63 0 16,-1 0-16,22 0 0,-22 0 0,1 0 15,63-42-15,-64 42 0,-20 0 16,-22-21-16,21-1 0,-42 1 15,0 0 1,-21 21-16,0-21 0,-85-21 16,64 42-16,-1-22 15,1 22-15,0 0 0,21 0 0,-1 0 16,1 0-16,21-21 0,21 21 16,22 0-1,-22 0-15,21 0 0,-21 0 0,22 21 16,-22-21-16,21 0 0,-21 22 0,1-1 15,-1-21-15,0 21 0,-21 0 16,0 0-16,0 0 0,0 1 0,-42-1 16,20 0-16,1 0 0,-21-21 0,21 21 15,-22 0-15,-20 1 16,21-22-16,-1 21 0,-20-21 0,20 21 16,-20-21-16,21 0 0,-1 0 0,22 0 15,-21 0-15</inkml:trace>
  <inkml:trace contextRef="#ctx0" brushRef="#br0" timeOffset="-177261.47">19621 16214 0,'0'0'0,"0"21"0,43-21 16,-22 0-16,0 0 0,0 0 15,22 0-15,-1 0 0,-21 0 0,21-21 16,1 0-16,-1-1 0,-21 1 0,0 0 15,1 0-15,-22-21 0,0-1 16,0 22-16,0-21 0,-22 21 16,-20-22-16,0 22 0,-1 21 0,1 0 15,-21 0-15,-1 0 0,-21 0 16,22 21-16,-1 22 0,1-22 0,-1 21 16,1 0-16,21 22 0,-1-22 15,1 1-15,21-1 0,0 0 16,-1-21-16,22 22 0,0-1 0,0-21 0,22 0 15,-1 1-15,21-1 0,-21 0 16,22-21-16,20 0 0,-21 0 0,22 0 16,-1 0-16,1 0 0,-22-21 0,22 0 15,-1-1-15,-20 1 0,20-21 16,-21 21-16,1-22 0,-1 1 16,-21-21-16,0-1 0,22 1 0,-22-1 15,0 1-15,-21-1 0,0 1 16,21 20-16,-21-63 0,0 85 15,0-21-15,0 21 0,-21 21 16,0 21-16,0 21 16,-22 1-16,22-1 0,0 0 0,0 22 15,0-1-15,0 1 0,21-1 16,-22 1-16,22-22 0,-21 22 16,21-22-16,0 0 0,0 1 0,0-22 15,0 21-15,0-21 0,21 0 16,1 1-16,20-22 0,-21 0 0,21 0 15,1 0-15,-22 0 0,21 0 0</inkml:trace>
  <inkml:trace contextRef="#ctx0" brushRef="#br0" timeOffset="-176872.69">20574 16235 0,'21'-42'0,"-42"84"0,63-106 0,-42 43 0,0 0 16,0 0-16,-21 21 15,0 21-15,-21 0 16,20 0-16,1 22 0,0-22 0,0 0 15,-21 21-15,42-20 0,-22 20 0,1-21 16,21 0-16,0 0 0,0 1 16,0-1-16,0 0 0,21 0 15,1-21-15,20 21 0,-21-21 0,0 0 16,22 0-16,-1 0 0,-21 0 16,21 0-16,1 0 0,-22-21 0,21 0 15,-21 0-15,1 0 0,-1-1 0,-21 1 16,21-21-16,-21 21 0,0-22 15,0 1-15,-21 0 0,0-1 0,-1 1 16,-20 21-16,21 0 0,-21 0 16,-1-1-16,1 22 0,21 0 0,-22 22 15,1-1-15,21 0 0,-21 0 16,20 21-16,1 1 0,0-22 16,21 21-16,0 22 0,0-43 15,21 21-15,0-21 0,22 1 0,-1-1 16,-21-21-16,22 21 0,-1-21 15,0 0-15,1 0 0,20 0 0,-21 0 16,1 0-16,-1-21 0</inkml:trace>
  <inkml:trace contextRef="#ctx0" brushRef="#br0" timeOffset="-176061.16">21082 16362 0,'106'-106'16,"-85"85"-16,-21 84 47,-127 1-47,254-106 15,-127 63-15,-21 0 0,21 21 0,0-21 16,0 1-16,0-1 0,0 0 0,0 0 16,0 0-16,21-21 15,0 0-15,0 0 0,0 0 16,1 0-16,-1 0 0,0 0 0,0-21 16,0 21-16,0-21 0,1 0 15,-1 0-15,-21-1 0,21 1 0,0-21 16,0 21-16,-21 0 0,21-22 0,1 22 15,-22 0-15,21 21 16,-21 21 0,0 0-16,-21 22 15,21-22-15,-22 0 0,22 21 16,-21-21-16,21 1 0,0-1 0,0 0 16,0 0-16,0 0 0,21-21 15,1 21-15,-1-21 0,21 0 0,0 0 16,1 0-16,-1 0 0,0 0 0,1 0 15,-22 0-15,21 0 0,-21-21 16,22 21-16,-22-21 0,-21 0 0,21 0 16,-21-22-16,21 22 0,0-21 15,-21 0-15,0-1 0,0-20 16,22 20-16,-1-20 0,-21-1 0,0 1 16,0 21-16,21-1 0,-21 1 0,0 0 15,21 20-15,-21 1 0,-21 64 31,21-22-31,-21 21 0,0 0 0,-1 22 16,22-22-16,-21 22 0,0-1 16,21-20-16,-21 20 0,0-21 0,21 1 15,0-1-15,0 0 0,-21-20 16,21 20-16,-22-21 0,22 0 0,0 0 16,0 1-16,0-1 0,0-42 31,0-1-16,0 1-15,0 0 0,0 0 16,0-21-16,0 20 0,0 1 16,43-21-16,-22 21 0,0 0 0,0-1 15,22 1-15,-22 0 0,21 21 0,-21 0 16,0 0-16,22 0 0,-22 0 16,0 0-16,0 21 0,-21 0 0,0 1 15,0-1-15,0 0 0,0 0 16,0 0-16,0 22 0,0-22 15,-21 0-15,0 0 0,0 0 0,0 0 0,-22-21 16,1 22-16,21-1 0,-22-21 16,22 0-16,-21 0 0,21 0 15,0 0-15,-1 0 0,22-21 16,22-1-16,-1 1 16,0 21-16</inkml:trace>
  <inkml:trace contextRef="#ctx0" brushRef="#br0" timeOffset="-175813.3">22712 15833 0,'0'0'15,"0"21"1,0 0-16,-21 21 16,-1-20-16,1 20 0,0 0 0,0 1 15,0-1-15,-22 0 0,22 1 0,0-1 16,0 0-16,-21 22 0,20-43 15,1 21-15,0 1 0,0-22 0,0 21 16,21-21-16,-21 0 0,21 1 0,0-1 16,0 0-16,21-21 15,0 0-15,0 0 0,0 0 16,0 0-16,1-21 0,20 21 16,-21-21-16</inkml:trace>
  <inkml:trace contextRef="#ctx0" brushRef="#br0" timeOffset="-175521.47">22648 16341 0,'43'0'16,"-86"0"0,107 0-16,-43 0 0,0 0 15,21 0-15,-20 21 16,20-21-16,0 0 0,1 0 0,20 0 16,-21 0-16,22 0 0,-22 0 15,1 0-15,-22 0 0,0-21 0,0 21 16,-21-21-16,0-1 0,0 1 15,-21 21-15,0 0 0,-22 0 16,22 0-16,-21 0 0,21 21 0,-22 1 16,22-1-16,0 0 0,0 0 15,0 21-15,0-20 0,-1-1 16,22 21-16,-21-21 0,21 0 0,0 1 16,0-1-16,0 0 0,0 0 0,21-21 15,1 21-15,-1-21 16,21 0-16,-21 0 0,0 0 0,22-21 15</inkml:trace>
  <inkml:trace contextRef="#ctx0" brushRef="#br0" timeOffset="-174908.82">23961 16171 0,'0'-21'15,"0"42"-15,-22-42 0,1 21 0,0 0 16,0 21-16,0 1 0,-22-1 15,22 0-15,0 0 0,0 21 0,-21-20 16,20-1-16,1 21 0,21-21 0,-21 22 16,21-22-16,0 0 0,0 0 15,0 0-15,0 0 0,0 1 0,21-1 16,0-21-16,1 21 0,20-21 0,-21 0 16,21 0-16,1 0 0,-1 0 15,0 0-15,1 0 0,-1-21 16,0 0-16,1 21 0,-22-43 0,21 22 15,-21-21-15,22 21 0,-22-43 16,0 22-16,21-22 0,-20 1 0,20-1 16,-21 1-16,0-1 0,0 1 15,1 20-15,-1 1 0,-21 0 0,0 21 16,0-1-16,0 1 0,-21 21 16,-1 21-16,1 1 15,21-1-15,-21 21 0,0 0 0,0 1 16,0-1-16,21 22 0,-22-22 0,1 21 15,21-20-15,0-1 0,-21 22 16,21-22-16,0 0 0,0-21 16,0 22-16,0-1 0,0-21 15,0 0-15,0 1 0,21-22 0,0 21 16,1-21-16,-1 0 0,0 0 0,21 0 16,-42-21-16,43 21 15,-22-22-15,0 1 0,0 0 0,0 0 16,0 0-16,1 0 0,-22-1 0,21 1 15,-42 42 17,21 1-32,-22-1 0,1 0 0,0 0 15,0 0-15,0 0 16,21 1-16,0-1 0,-21-21 0,21 21 0,0 0 16,21-21 15</inkml:trace>
  <inkml:trace contextRef="#ctx0" brushRef="#br0" timeOffset="-174740.91">24723 16256 0,'0'-42'16,"0"84"-16,0-105 0,0 41 16,-22 1-1,1 21-15,21 21 47,21-21-47,1 0 0,-1 22 16</inkml:trace>
  <inkml:trace contextRef="#ctx0" brushRef="#br0" timeOffset="-174033.32">25209 16320 0,'-105'-43'31,"83"22"-31,1 21 0,0 0 0,0 0 16,0 0-16,0 21 0,-1 0 15,1 1-15,0-1 0,0 0 0,0 21 16,21-21-16,0 22 0,0-22 16,0 0-16,0 0 0,0 22 0,0-22 15,0 0-15,42 0 0,-21 0 0,0 0 16,22 1-16,-1-22 0,0 0 15,1 0-15,-22 0 0,21 0 0,-21 0 16,1 0-16,20-22 0,-21 1 16,0 0-16,0 0 0,22-21 0,-22 20 15,0-20-15,0 0 0,0-1 16,1-20-16,-1 21 0,21-22 16,-21 22-16,0-22 0,1 22 0,-1 0 15,-21 20-15,0-20 0,21 21 0,-21 0 16,-21 21-1,0 21-15,21 21 0,-22-21 16,1 22-16,0-1 0,0 0 16,0 1-16,0-1 0,-1-21 0,1 22 15,0-1-15,0 0 0,0-21 0,0 22 16,-1-22-16,22 21 16,0-21-16,0 1 0,0-1 0,22-21 46,-1 0-46,0-21 0,0 21 0,-21-22 16,21 1-16,22 0 0,-22 21 16,0-21-16,21 0 0,-21 21 0,22 0 15,-22-21-15,21 21 0,1 0 16,-22 0-16,21 0 0,-21 0 0,-42 0 31,0 0-31,0 0 16,0 0-16,-1 0 0,1 0 15,-21 0-15,21 0 0,0 0 0,-1 0 0,1 0 16,0 0-16,21 21 16,-21 0-16,21 0 0,-21-21 0,21 21 15,0 0-15,0 1 0,0-1 0,0 0 16,0 0-16,0 0 16,0 0-16,0 1 0,21-22 15,0 0-15,0 0 0,0 21 16,1-21-16</inkml:trace>
  <inkml:trace contextRef="#ctx0" brushRef="#br0" timeOffset="-173777.47">26416 16383 0,'0'0'0,"0"-21"15,0 0-15,-21 21 16,0 0-16,-1 0 15,1 0-15,0 21 0,0 0 16,0 0-16,0 22 0,-1-22 16,1 0-16,0 0 0,0 21 0,21-20 15,-21-1-15,21 0 0,-21 21 0,21-21 16,0 1-16,0-1 16,0 0-16,0 0 0,21-21 15,0 0-15,0 0 16,0 0-16,0 0 0,1 0 0</inkml:trace>
  <inkml:trace contextRef="#ctx0" brushRef="#br0" timeOffset="-173488.63">26670 16193 0,'0'0'0,"42"-22"16,-21 22-1,1 0-15,-1 22 0,0-1 16,0-21-16,0 21 0,0 21 0,-21-21 16,0 1-16,0 20 15,0-21-15,0 21 0,-21 1 0,0-1 16,0 0-16,0 1 0,0-1 16,-22-21-16,1 22 0,21-1 0,-22-21 15,22 0-15,-21 0 0,21 1 0,-22-1 16,22-21-16,0 21 0,21 0 15,21-21 17</inkml:trace>
  <inkml:trace contextRef="#ctx0" brushRef="#br0" timeOffset="-173272.75">27263 16531 0,'-22'0'0,"44"0"0,-65 0 0,22 0 31,0 0-31,21 21 16,0 1 15,-21-22-31,0 21 16,-1-21-16,22 21 15</inkml:trace>
  <inkml:trace contextRef="#ctx0" brushRef="#br0" timeOffset="-173063.87">26945 17145 0,'-21'21'0,"42"-42"0,-84 63 0,41-42 15,-20 22-15,21-1 16,-21 0-16,20 0 0,-20 0 0,21 22 16,0-22-16,0 0 0,-22 0 0,22 0 15,0 0-15,-21 1 0,20-1 16,-20 0-16,21-21 0,0 0 0,0 0 16,-22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1:48:01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2096 0,'0'-22'16,"0"1"-16,0 0 16,0 0-16,0 0 15,0 0-15,0-1 16,0 44 31,0-1-47,0 21 0,0-21 15,-42 0-15,42 22 0,0-1 0,0 0 16,0 1-16,0 20 0,0-20 16,0-1-16,0 0 0,0 1 15,0-1-15,0 0 0,0-21 0,0 22 16,0-22-16,0 0 16,0-42 30,21 0-46,0 0 0,-21-1 16,21 1-16</inkml:trace>
  <inkml:trace contextRef="#ctx0" brushRef="#br0" timeOffset="179.89">1460 2328 0,'0'43'15,"0"-22"-15,22 0 0,-22 0 16,0 0-16,21 1 16,-21-1-1,21-21-15,0 0 0,0 0 16,0 0-16,-21-43 0</inkml:trace>
  <inkml:trace contextRef="#ctx0" brushRef="#br0" timeOffset="328.81">1587 2286 0,'-42'0'15,"21"0"-15,0 21 16,0-21-16,21 21 0,-22 1 0,1-22 16,21 21-16,0 0 15,0 0-15,0 0 16,21-21-16,1 0 16,-1 0-16,0 0 0,0 0 15,21 0-15</inkml:trace>
  <inkml:trace contextRef="#ctx0" brushRef="#br0" timeOffset="707.59">2815 1842 0,'-21'0'32,"0"21"-32,0-21 15,-1 0-15</inkml:trace>
  <inkml:trace contextRef="#ctx0" brushRef="#br0" timeOffset="1732">1609 2350 0,'0'-22'16,"0"1"-1,-22 21 32,1 21-47,21 1 16,-21-22-16,21 21 0,0 0 16,0 0-16,0 0 0,0 0 15,21-21 16,0 0-31,1 0 16,-22-21-16,21 21 0,-21-21 16,21 0-16,-21 0 15,0 0-15,0-1 16,-21 22-16,0 0 0,-1 0 16,1 0-1,21 22-15,0-1 16,0 0-16</inkml:trace>
  <inkml:trace contextRef="#ctx0" brushRef="#br0" timeOffset="2752.07">3006 1609 0,'0'-21'0,"-22"21"31,1 21-31,21 0 15,0 0-15,0 21 16,-21-20-16,21 20 0,-21 21 0,0-20 16,0-1-16,21 22 0,-22-22 15,1 21-15,0-20 0,0 20 0,0-20 16,21 20-16,-21-21 0,-1 1 16,22-1-16,-21 0 0,21 1 0,0-22 15,0 0-15,0 0 0,0 0 16,0-42-1,0-21 1,0 21-16</inkml:trace>
  <inkml:trace contextRef="#ctx0" brushRef="#br0" timeOffset="3099.87">2921 1566 0,'0'0'0,"0"-21"0,21 0 0,-21 0 16,21 21-16,0 0 15,-21-21-15,22 21 0,-1 0 0,0 0 16,0 0-16,0 0 0,0 0 16,1 21-16,-1-21 0,0 21 0,0 21 15,0 1-15,0-1 16,1 0-16,-22 22 0,21-22 0,-21 22 15,0-22-15,0 22 0,0-1 16,0-21-16,0 22 0,0-22 0,-21 1 16,-1-1-16,22 0 0,0 1 15,0-22-15,0 0 0,-21 21 0,21-21 16,0 1-16,0-44 47,0 1-47,0 0 0</inkml:trace>
  <inkml:trace contextRef="#ctx0" brushRef="#br0" timeOffset="3339.73">2794 2223 0,'0'0'0,"-21"0"16,42 0-1,0 0 1,21-22-16,-20 22 0,-1 0 16,21-21-16,0 21 0,-20-21 0,20 21 15,-21 0-15,21-21 0,-20 21 16,-1 0-16,0-21 0,0 21 31,-21-21-31</inkml:trace>
  <inkml:trace contextRef="#ctx0" brushRef="#br0" timeOffset="3651.38">3662 1884 0,'0'0'0,"0"-21"15,-21 21 1,-1 0-16,1 0 0,21 21 16,-21-21-16,0 21 0,0 21 0,0-20 15,-1 20-15,1 0 0,-21-21 16,21 22-16,21-1 0,-21 0 0,21-20 16,0 20-16,0-21 0,0 0 15,0 22-15,0-22 0,0 0 0,21-21 16,-21 21-16,21-21 15,0 0-15,0 0 0,22 0 0,-22 0 16,0 0-16,21 0 0,-21-21 16,22 0-16,-22 0 0,21-1 0,1 1 15</inkml:trace>
  <inkml:trace contextRef="#ctx0" brushRef="#br0" timeOffset="3959.55">4085 1376 0,'-21'0'15,"-21"21"1,42 0-16,-22 22 0,22-22 0,-21 21 16,21 0-16,-21 22 0,21-1 15,0 1-15,-21-22 0,21 22 0,-21-1 16,21 1-16,-21-1 0,21-20 15,0 20-15,0-21 0,0 1 0,0-1 16,0-21-16,0 22 0,0-22 16,0 0-16,0 0 0,0 0 0,0 0 15,21-21-15,0 0 16,0 0-16,0 0 16,0-21-16,-21 0 0,22 0 15,-1 0-15,-21 0 0</inkml:trace>
  <inkml:trace contextRef="#ctx0" brushRef="#br0" timeOffset="4188.03">4339 1926 0,'0'21'16,"0"1"-16,-21-1 0,21 0 15,-21 0-15,21 0 0,-21 22 0,21-22 16,-22 0-16,22 21 0,0-21 15,0 1-15,0-1 0,0 0 16,0 0-16,0 0 0,0 0 0,22-21 31,-1 0-31,0 0 16,0-21-16,-21 0 0,21 0 16,0 0-16</inkml:trace>
  <inkml:trace contextRef="#ctx0" brushRef="#br0" timeOffset="4354.93">4508 1715 0,'-21'-22'0,"42"44"0,-63-65 0,21 43 15,0 0 1,0 0-16,42 0 47,0 0-47</inkml:trace>
  <inkml:trace contextRef="#ctx0" brushRef="#br0" timeOffset="4547.83">3916 1905 0,'0'0'0,"-21"21"16,42-21 15,0 0-31,0 0 16,0-21-16,22 21 0,-22 0 0,21-21 15,0 21-15,-20 0 0,20-21 16,0 21-16</inkml:trace>
  <inkml:trace contextRef="#ctx0" brushRef="#br0" timeOffset="5099.59">4932 1926 0,'-21'0'0,"42"0"0,-64 21 0,22-21 0,0 22 16,0-1-16,21 0 0,-21-21 0,0 21 15,-1 0-15,1 22 0,0-22 16,21 0-16,0 0 0,0 0 0,0 0 15,0 1-15,0-1 0,0 0 16,0 0-16,21 0 0,0-21 0,1 21 16,-1-21-16,0 0 0,0 0 15,0 0-15,0 0 0,1 0 0,-1 0 16,0 0-16,0 0 0,-21-21 16,0 0-16,0 0 15,0 0-15,0 0 0,0-1 0,0 1 16,-21 0-16,0 0 0,0 0 15,21-22-15,0 22 0,0 0 0,0 0 16,0-21-16,0 20 0,0 1 16,0 0-16,0 0 0,21 21 0,21-21 15,-21 0-15,22 21 0,-22 0 16,21-22-16,-21 22 0,22 0 0,-22 0 16,0 0-16,21 22 0,-21-1 15,22 21-15,-43 0 16,0 1-16,0-22 0,0 21 0,0-21 15,0 22-15,0-1 0,-21-21 16,-1 0-16,22 1 0,-21-1 0,21 0 16,-21 0-16,21 0 0,-21-21 15,42 0 17,0-21-32,0 0 0,-21 0 15,22 0-15,-1-1 0,0-20 16,0 21-16,0-21 0</inkml:trace>
  <inkml:trace contextRef="#ctx0" brushRef="#br0" timeOffset="5287.57">5630 1693 0,'21'0'0,"-42"0"0,42-21 16,-21 0-16,0 0 16,22 21-16,-1 0 15,0 0 16,-21 21 1,-21-21-32,21 21 0,-21 0 15</inkml:trace>
  <inkml:trace contextRef="#ctx0" brushRef="#br0" timeOffset="5668.35">5313 2053 0,'0'0'0,"0"-21"31,0 0-31,21 21 16,0-21-16,-21 0 0,21-1 0,0 1 15,22 0-15,-22 0 0,0 0 16,0 0-16,22 21 0,-22 0 0,0 0 16,0 0-16,21 0 0,-20 0 0,-22 21 15,21-21-15,0 21 0,-21 0 16,21 21-16,-21-20 0,0-1 0,0 21 16,0-21-16,0 22 0,0-22 15,0 0-15,0 0 0,-21 0 0,21 0 16,-21 1-16,21-1 15,0 0-15,0-42 47,0 0-47,21-1 0,0 1 0,0 0 16</inkml:trace>
  <inkml:trace contextRef="#ctx0" brushRef="#br0" timeOffset="6128.11">6202 1905 0,'21'-42'15,"-21"21"-15,0-1 0,21 1 16,-21 0-16,21 0 0,-21 0 0,0 0 16,0-1-16,0 1 15,-21 21 1,-21 0-16,21 21 15,-1 1-15,-20-1 0,21 0 0,-21 21 16,20-21-16,1 22 0,0-22 16,0 0-16,21 0 0,-21 22 0,21-22 15,0 0-15,0 0 0,21-21 16,21 21-16,-21-21 0,1 0 16,20 0-16,0 21 0,-21-21 15,22 0-15,-22 0 0,21 0 16,-21 22-16,22-22 0,-22 0 0,0 21 15,0-21-15,-21 21 0,0 0 16,-21 0-16,0-21 16,0 21-16,-22-21 0,22 0 0,-21 22 15,0-22-15,-1 0 0,-20 21 16,20-21-16,1 0 0,21 0 0,-21 0 16,20 0-16,-20 0 0,21 0 15,0 0-15,21-21 16,0-1-16,21 1 15,-21 0-15,21 0 16,0 21-16,22-21 0</inkml:trace>
  <inkml:trace contextRef="#ctx0" brushRef="#br0" timeOffset="6960.03">8086 1969 0,'21'0'16,"0"0"0,0-22-1,0 22-15,-21-21 0,0 0 0,21 0 16,1 0-16,-22 0 0,21-1 16,-21 1-16,0 0 0,0 0 0,0-21 15,0 20-15,0 1 0,-21 0 16,-1 0-16,1 0 0,0 21 0,-21 0 15,21 0-15,-1 0 0,-20 0 16,21 0-16,-21 0 0,-1 21 16,1 0-16,0 21 0,20 1 0,-20-1 15,0 0-15,21 1 0,-22-1 16,22 0-16,0 1 0,0-1 0,21 0 16,0 1-16,0-22 0,0 21 15,0-21-15,21 1 0,21-22 0,-21 21 16,1-21-16,20 0 0,0 0 0,1 0 15,-22 0-15,21 0 0,0-21 16,-20 21-16,20-22 0,-21 1 0,21 0 16,-20-21-16,-1 21 0,0-22 15,0 1-15,-21 0 0,0-1 16,21 1-16,-21 0 0,0-1 0,21 22 16,-21 0-16,0 0 0,0 0 15,0 42 1,0 21-16,0-21 15,0 22-15,0-22 0,0 21 0,0 0 16,0 1-16,0-22 0,0 21 16,0-21-16,0 1 0,0 20 0,0-21 15,22-21-15,-1 21 0,0 0 0,0-21 16,0 0-16,0 0 16,1 0-16,-1 0 15,0 0-15,0-21 0,0 0 0</inkml:trace>
  <inkml:trace contextRef="#ctx0" brushRef="#br0" timeOffset="7207.27">9186 1863 0,'21'0'32,"1"0"-17,-1 0-15,0 0 16,0 0-16,0 0 0,-21-21 0,21 21 16</inkml:trace>
  <inkml:trace contextRef="#ctx0" brushRef="#br0" timeOffset="7367.17">9144 2032 0,'0'0'0,"0"21"0,0 0 16,21-21 15,0 0-31,0 0 16,1 0-16,-22-21 0,21 0 0,0 21 15,0-21-15,0 0 0,0 21 0</inkml:trace>
  <inkml:trace contextRef="#ctx0" brushRef="#br0" timeOffset="8171.06">10710 1863 0,'-21'-21'0,"42"42"0,-63-64 0,21 22 0,0 21 15,21-21-15,-22 0 0,22-21 16,-21 20-16,21 1 0,0 0 0,0-21 16,0 21-16,21-1 0,1 1 15,-1 0-15,21 0 0,0 0 16,1 0-16,-1 21 0,0 0 0,1 0 16,-1 0-16,-21 0 0,22 21 15,-1-21-15,-21 42 0,0-21 0,0 22 16,-21-1-16,0 0 0,0 1 15,0-1-15,0 0 0,0 1 0,0-1 16,0 0-16,0-21 0,-21 22 0,21-22 16,-21 0-16,0 0 0,21 0 15,-21-21-15,0 0 16,21-21 0,0 0-16,0 0 15,0 0-15,0-22 0,0-20 16,21 21-16,21-64 15,-21 63-15,0 1 0,85-85 16,-63 106-16,-1 0 16,0 0-16,-21-1 0,22 22 0,-1 0 15,-21 0-15,22 0 0,-22 22 0,0-1 16,0 0-16,0 21 0,-21 1 16,0-1-16,0 0 0,0 1 0,0-1 15,0 0-15,-21 1 0,0-22 16,21 21-16,-21 0 0,0-20 0,21-1 15,0 0-15,-22 0 16,22 0-16,0-42 31,22 0-31,-22 0 16,21 0-16</inkml:trace>
  <inkml:trace contextRef="#ctx0" brushRef="#br0" timeOffset="8539.85">11917 1757 0,'0'0'0,"21"-21"47,0 21-47,0-21 0,0-1 15,1 1-15,20 21 0,-21-21 16,0 0-16,0 0 0,1 0 0,-1-1 15,0 1-15,-21 0 0,0 0 16,0 0-16,-21 0 16,0 21-16,-22 0 0,22 0 15,-21 0-15,-1 21 0,22 0 0,-21 0 16,0 0-16,20 0 0,1 22 0,0-22 16,0 21-16,0 1 0,21-1 15,-21-21-15,21 21 0,0-20 16,0 20-16,0-21 0,0 0 15,21 0-15,0 1 0,21-22 0,-21 21 16,22-21-16,-22 0 0,21 0 0,1 0 16,-1 0-16,0 0 0,1 0 15,-22-21-15,21 21 0,0-22 0</inkml:trace>
  <inkml:trace contextRef="#ctx0" brushRef="#br0" timeOffset="9107.34">12615 1524 0,'0'0'15,"21"-21"-15,-21 0 0,0 0 0,0 42 32,0 0-17,0 0-15,0 0 0,-21 0 0,21 22 16,-21-1-16,0-21 0,21 22 16,0-1-16,-21-21 0,21 21 0,-21-20 15,21-1-15,-22 0 0,22 0 16,0 0-16,0 0 0,0 1 0,22-22 15,-1 0 1,0-22 0,0 1-16,0 0 0,0 0 0,1-21 15,-1 20-15,0-20 0,21 0 0,-21 21 16,1-22-16,-1 22 0,0-21 16,0 21-16,0-1 0,0 22 0,-21-21 15,0 42 1,0 1-16,0-1 15,0 0-15,0 0 0,-21 21 16,21-20-16,-21 20 0,0 0 0,0 1 16,21-22-16,0 21 0,0-21 0,0 0 15,0 1-15,0-1 0,0 0 16,0 0-16,21-21 0,0 0 16,21 0-16,1 0 0,-22 0 15,21 0-15,1 0 0,-1-21 0,0 0 16,1 0-16,-1-1 0,-21-20 0,21 21 15,-20-21-15,-22-1 0,0 1 16,0-22-16,0 22 0,0 0 0,0-1 16,0 1-16,-22 21 0,1-21 15,0 20-15,0 1 0,0 21 0,0-21 16,-1 21-16,1 0 0,0 0 16,0 0-16,0 0 0,21 21 15,-21-21-15,21 21 0,-22-21 16</inkml:trace>
  <inkml:trace contextRef="#ctx0" brushRef="#br0" timeOffset="9832.1">15452 1143 0,'0'0'0,"21"-21"0,-21 0 0,0 0 16,0-1-16,0 1 0,0 0 0,0 0 15,0 0-15,0 0 0,0-1 16,0 1-16,0 0 0,0 42 31,0 0-31,-21 22 0,-1-1 16,1 0-16,0 22 0,0-22 15,0 22-15,-22-1 0,1 1 0,0-1 16,-1 1-16,1-1 0,0-20 0,-1 20 16,22 1-16,-21-22 0,0 0 15,20 1-15,1-22 0,0 21 0,0-21 16,21 0-16,0-42 16,21 21-1,0-21-15,0-21 0,1 21 16,-1-22-16,0-20 0,21 20 0,-21-20 15,1 21-15,20-22 0,-21 1 16,21-22-16,1 21 0,-22 1 16,21-1-16,-21-20 0,1 41 0,-1-20 15,0 21-15,0-1 0,0 22 16,-21 0-16,0 63 16,0-21-16,0 22 15,0 20-15,0-20 0,0 20 0,0 1 16,0-1-16,0 1 0,0-22 15,0 21-15,0 1 0,0-22 0,0 22 16,0-22-16,0 0 0,0 1 0,-21-1 16,21-21-16,0 0 0,0 22 15,0-22-15,0 0 16,-21-21 0,0 0-16,0-21 15,-1 0-15,1 0 0</inkml:trace>
  <inkml:trace contextRef="#ctx0" brushRef="#br0" timeOffset="9999.7">14817 1651 0,'0'0'0,"-22"0"0,1 0 31,64 0-31,-22 0 16,0 0-16,21 0 0,1 0 15,20 0-15,1 0 0,-1 0 16,1 0-16,-1 0 0,1-21 0,-22 21 15,21-21-15,1 0 0,-22 21 16,1-22-16</inkml:trace>
  <inkml:trace contextRef="#ctx0" brushRef="#br0" timeOffset="10244.56">15981 1334 0,'-21'0'31,"-1"0"-31,1 0 0,-21 0 0,21 21 15,0 0-15,-1 0 0,1 0 0,-21 0 16,21 22-16,0-22 0,-1 21 16,1 1-16,21-1 0,-21-21 0,21 21 15,0 1-15,0-22 0,0 21 16,0-21-16,0 1 0,21 20 0,0-21 16,1-21-16,-1 21 0,0 0 15,21-21-15,-21 0 0,22 0 0,-1 0 16,0 0-16,1-21 0,-1 0 0,0 0 15,1 0-15,-1-22 0</inkml:trace>
  <inkml:trace contextRef="#ctx0" brushRef="#br0" timeOffset="10531.4">16573 1143 0,'0'0'0,"22"-85"0,-22-147 31,0 189-31,0 22 0,-22 21 0,1 0 16,0 0-16,0 0 0,0 21 15,0 0-15,-1 22 0,1-1 16,0 0-16,21 22 0,0-1 16,-21 1-16,21-1 0,-21 1 0,0-1 15,21 1-15,0-1 0,-22-20 16,22 20-16,-21-20 0,21 20 16,-21-21-16,21 1 0,0-1 0,0-21 15,0 22-15,0-22 0,0 0 16,0 0-16,21-21 0,0 0 15,1 0-15,-1 0 0,0 0 16,0-21-16,0 0 0,0 0 0,1-22 16,-1 22-16,21-21 0,-21-1 0,22 1 15</inkml:trace>
  <inkml:trace contextRef="#ctx0" brushRef="#br0" timeOffset="10752.31">16806 1376 0,'0'0'15,"21"0"-15,-21-21 0,-21 42 31,0 0-15,21 0-16,0 0 0,-21 1 0,0 20 16,21-21-16,-21 21 0,21 1 15,0-22-15,-22 21 0,22-21 0,0 22 16,0-22-16,0 21 0,0-21 16,0 1-16,0-1 0,0 0 15,22-21-15,-1 0 0,0 0 0,0 0 16,21 0-16,-20-21 0,-1 0 15,21 21-15,-21-43 0,22 22 0,-1 0 16,-21 0-16</inkml:trace>
  <inkml:trace contextRef="#ctx0" brushRef="#br0" timeOffset="11435.69">17251 1524 0,'0'0'16,"21"-21"-16,-42 21 31,0 0-31,-1 0 16,1 21-16,0 0 0,0 0 15,0 1-15,21 20 0,-21-21 16,21 0-16,-22 0 0,22 1 0,0-1 16,0 0-16,0 0 0,0 0 0,0 0 15,22-21-15,-1 0 0,-21 22 16,21-22-16,0 0 0,0 0 0,22 0 16,-22-22-16,0 22 0,0-21 15,0 0-15,-21 0 0,21-21 16,-21 20-16,0-20 0,0 21 0,0-21 15,0-1-15,0 22 0,0-21 16,0 21-16,0-1 0,-21 1 0,21 0 16,0 0-16,0 0 0,21 21 15,1 0 1,-1 0-16,21 0 0,-21 21 16,0-21-16,22 21 0,-22 0 0,0 0 15,21 1-15,-20-1 0,-1 0 0,-21 0 16,21 0-16,-21 22 0,21-22 15,-21 0-15,0 21 0,0-21 0,0 22 16,0-22-16,0 0 16,0 0-16,-21 0 0,0 1 0,21-1 15,0 0-15,-21-21 0,-1 0 16,1 0 0,21-21-16,0 0 15,0-1-15,0 1 0,0-21 16,0 21-16,21-22 0,1 22 0,-1-21 15,0 0-15,0-1 0,0 1 0,22 0 16,-22 20-16,21-20 0,0 21 16,-20 0-16,20 0 0,0-1 0,1 22 15,-1 0-15,0 0 16,-21 0-16,1 22 0,20-1 0,-21 0 16,0 0-16,-21 21 0,0-20 15,0 20-15,0 0 0,0-21 0,0 22 16,-21-1-16,0-21 0,21 22 0,-21-22 15,0 0-15,-1 21 0,22-21 16,-21 1-16,0-22 16,42 0-1,0-22 1,1 1-16,20 21 0,0-21 16</inkml:trace>
  <inkml:trace contextRef="#ctx0" brushRef="#br0" timeOffset="11799.47">18817 1397 0,'21'-21'0,"-42"42"0,42-63 0,0 42 16,-21-21-16,0-1 15,-21 22-15,0 0 0,-21 0 16,21 0-16,-1 0 0,-20 22 16,21-22-16,-21 21 0,20 0 0,-20 0 15,21 0-15,0 0 0,21 1 16,0-1-16,0 0 15,0 0-15,0 0 0,0 0 0,21-21 16,21 22-16,-21-1 0,22-21 16,-22 21-16,21-21 0,-21 21 0,1 0 15,20-21-15,-21 21 0,0 1 16,0-22-16,-21 21 0,0 0 0,0 0 16,0 0-16,0 0 15,-21 1-15,0-1 0,0-21 0,-21 21 16,20 0-16,-20-21 0,0 0 0,-1 0 15,1 0-15,-21 0 0,20 0 16,22 0-16,-21 0 0,21 0 0,-1 0 16,1-21-16,21 0 0,-21 21 15,21-21-15,0-1 0,0 1 16,0 0-16,0-21 0</inkml:trace>
  <inkml:trace contextRef="#ctx0" brushRef="#br0" timeOffset="12127.29">17589 910 0,'-21'0'0,"42"0"0,-63 21 0,21-21 15,0 22-15,21-1 16,21-21-1,0 0-15,0 0 16,0 0-16,22 0 0,-22-21 0,0-1 16,-21 1-16,21 0 15,-21 0-15,0 0 0,0 0 16,-21-1-16,0 22 0,0 0 16,0 0-16,-1 0 0,1 0 15,0 0-15,0 0 0,0 22 16,21-1-16,0 0 0,0 0 15,0 0-15,-21 0 0,-1 1 16,22-1-16</inkml:trace>
  <inkml:trace contextRef="#ctx0" brushRef="#br0" timeOffset="12395.15">16087 1228 0,'0'0'16,"-22"0"-16,44 0 16,-1 0-1,0 0-15,21 0 0,22 0 16,-22 0-16,22 0 0,-1 0 0,-21-21 16,22 21-16,-1-22 0,-20 22 15,20 0-15,-20 0 0,-22 0 0,21-21 16,-21 21-16,0 0 0,1 0 15,-22-21 1,0 0 0</inkml:trace>
  <inkml:trace contextRef="#ctx0" brushRef="#br0" timeOffset="12967.88">20024 720 0,'0'0'15,"21"-21"-15,-21-1 0,0 1 0,0 0 16,0 0-16,0 0 16,0 0-16,-21 21 15,-1 0-15,1 0 0,0 0 16,0 21-16,-21 0 0,20 0 16,-20 21-16,21 1 0,-21-1 0,-1 22 15,1-1-15,0 22 0,-1-22 16,1 22-16,-22-22 0,22 22 0,0 0 15,-1-22-15,1 22 0,21 0 16,0-22-16,0 1 0,21-1 0,0 1 16,0-22-16,0 21 0,21-20 15,0-22-15,21 21 0,1-21 0,-1 1 16,0-1-16,1-21 0,-1 0 16,21 0-16,-20 0 0,20 0 0,-20 0 15,-1 0-15,0-21 0,1-1 16,20 1-16</inkml:trace>
  <inkml:trace contextRef="#ctx0" brushRef="#br0" timeOffset="13500.14">20595 1397 0,'0'0'0,"0"-21"0,-21 0 0,0-22 0,0 22 15,-1-21-15,1 21 0,-21 0 0,21-1 16,-22 1-16,22 0 0,-21 21 15,21 0-15,-22 0 0,1 0 16,21 21-16,-21 22 0,20-22 16,1 0-16,0 21 0,0 1 0,0-1 15,0 0-15,-1-21 0,1 22 16,0-1-16,21 0 0,0 1 0,0-22 16,0 21-16,0-21 0,0 1 15,0-1-15,21 0 0,0 0 0,1-21 16,-1 0-16,0 0 0,21 0 15,-21 0-15,22 0 0,-22-21 0,21 0 16,1 0-16,-1-22 0,0 1 0,1 0 16,-22-1-16,21 1 15,0-22-15,-20 1 0,20-1 0,-21-20 16,21 20-16,-20 1 0,-1-1 16,0 1-16,-21 20 0,0 1 0,0 0 15,21-1-15,-21 22 0,0 0 16,-21 42-1,0 0-15,0 22 16,-1-1-16,1 0 0,0 22 0,0-1 16,0 1-16,21-1 0,-21-20 15,-1 20-15,22 1 0,0-22 0,0 0 16,0 1-16,0-1 0,0 0 0,0-20 16,0 20-16,0-21 15,22 0-15,-1-21 0,0 21 0,0-21 16,0 0-16,22 0 0,-22 0 15,0 0-15,21-21 0,-21 0 0,1 21 16,20-21-16</inkml:trace>
  <inkml:trace contextRef="#ctx0" brushRef="#br0" timeOffset="13887.79">20976 1439 0,'-21'0'15,"42"0"-15,-63 0 0,42-21 0,-21 0 0,21 0 16,0 0-16,0 0 15,0-1-15,0 1 16,21 21-16,-21-21 0,21 21 16,0 0-16,21-21 0,-20 21 0,-1 0 15,21 0-15,-21 0 0,22 0 16,-22 21-16,0-21 0,21 21 0,-21 0 16,1 1-16,-22-1 0,0 21 15,21-21-15,-21 22 0,0-22 0,0 0 16,0 21-16,-21-21 0,-1 1 0,1-1 15,0 0-15,21 0 16,-21 0-16,0-21 0,0 0 0,21-21 31,0 0-15,0 0-16,0 0 0,0-1 16,21-20-16,0 21 0,0-21 0,0 20 15,-21 1-15,21 0 0,1 0 0,-1 0 16,0 0-16,0-1 0,0 22 15,0-21-15,1 21 0,-1 0 16,0-21-16,0 21 0,0 0 16</inkml:trace>
  <inkml:trace contextRef="#ctx0" brushRef="#br0" timeOffset="14119.66">21823 1207 0,'0'21'16,"0"0"-1,-21 0-15,-1 0 16,22 0-16,0 1 0,-21-1 0,21 21 16,-21-21-16,21 0 0,-21 1 0,21-1 15,0 0-15,0 0 0,0 0 16,0 0-16,0 1 0,0-1 0,0 0 16,0 0-16,0-42 31,21 21-16,0-21-15,-21 0 0,21-1 0</inkml:trace>
  <inkml:trace contextRef="#ctx0" brushRef="#br0" timeOffset="14440.48">21886 953 0,'0'0'0,"-21"-22"0,-85 22 31,85 0-31,-21 0 0,21 0 0,-1 22 15,22-1-15,0 0 0,0 0 0,0 0 16,0 0-16,0 1 16,22-1-16,-1-21 0,0 21 0,0 0 0,0-21 15,0 0-15,1 0 16,-1 0-16,0 0 0,0 0 0,0-21 16,-21 0-16,0 0 0,0-1 15,0 1-15,0 0 0,0 0 0,0 0 16,0-22-16,0 22 0,-21 21 15,0-21-15,21 0 0,-21 21 0,0 0 16,-1 0-16,1 21 0,0 0 16,-21 0-16,42 1 0,-21-1 0,-1 21 15,22-21-15,0 0 0,0 22 16,0-22-16,0 0 0,22 0 16,-1 0-16,0 1 0</inkml:trace>
  <inkml:trace contextRef="#ctx0" brushRef="#br0" timeOffset="14719.32">22225 1185 0,'-21'0'16,"42"0"-16,-63 0 0,20 0 16,22 22-1,0-1-15,0 0 0,0 0 0,0 0 16,0 0-16,0 1 15,22 20-15,-22-21 0,21 0 0,0 0 16,-21 1-16,0 20 0,0-21 16,21 0-16,-21 0 0,0 1 0,0-1 15,0 0-15,0-42 47,0 0-47,21-1 0,-21 1 16,21 0-16</inkml:trace>
  <inkml:trace contextRef="#ctx0" brushRef="#br0" timeOffset="14936.19">22606 1143 0,'0'0'0,"21"-21"15,-21 0-15,0 0 0,-21 21 32,-21 21-32,20 0 0,1 0 0,0 21 15,-21-20-15,21 20 0,-1-21 0,-20 21 16,21 1-16,0-22 0,0 0 15,-1 21-15,1-20 0,0-1 0,21 0 16,-21 0-16,21 0 0,0 0 16,0 1-16,0-1 15,21-21 1,0 0-16,0 0 0,1-21 16</inkml:trace>
  <inkml:trace contextRef="#ctx0" brushRef="#br0" timeOffset="15280">22669 1418 0,'0'0'0,"22"0"31,-1 0-15,0 0-16,0 0 0,0-21 15,22 21-15,-22 0 0,21-21 0,-21 0 16,0 21-16,22-21 0,-22-1 0,0 1 15,-21 0 1,0 0-16,-21 21 16,0 0-1,0 0-15,-22 21 0,22 0 0,-21 0 16,21 1-16,-22-1 0,22 0 16,-21 0-16,21 21 0,-22 1 15,43-1-15,0-21 0,0 0 0,0 1 16,0-1-16,0 0 15,21 0-15,1-21 0,-1 0 0,0 0 16,21 0-16,-21 0 0,22 0 16,-1 0-16,0-21 0,-20 21 0,20-21 15</inkml:trace>
  <inkml:trace contextRef="#ctx0" brushRef="#br0" timeOffset="15651.78">23199 1334 0,'0'-22'15,"0"44"-15,0-65 0,0 22 0,0 0 0,0 0 16,0 0 0,0-1-16,21 22 0,0 0 0,0-21 15,21 21-15,-20 0 0,20 0 16,-21 0-16,21 0 0,-20 21 0,20 1 16,-21-22-16,0 21 0,-21 0 15,0 21-15,0 1 16,0-1-16,0-21 0,0 0 15,0 22-15,0-22 0,-21 0 0,0 0 16,0 0-16,0 0 0,21 1 0,-22-22 16,22 21-16,-21-21 15,21-21 1,0-1-16,21 22 0,1-21 16,-1 0-16,0-21 0,21 21 15,-21-1-15,1-20 0,20 21 16,-21 0-16,21-22 0,-20 22 0,-1 0 15,21 0-15,-21 0 0,-21 0 0,21 21 16,-21-22-16,22 1 16,-22 0-16,21 21 0</inkml:trace>
  <inkml:trace contextRef="#ctx0" brushRef="#br0" timeOffset="16028.79">24045 529 0,'0'0'0,"0"-21"0,-21 21 0,42 0 47,0 0-47,1 21 0,-1 0 0,21 1 15,-21-1-15,22 0 0,-22 0 16,21 21-16,-21 1 0,0-1 0,1 0 15,-1 22-15,-21-22 0,0 22 0,0-1 16,0 1-16,0-1 0,-21 1 16,-1-1-16,1 1 0,0-1 0,-21 1 15,21-22-15,-1 22 0,-20-22 16,21 0-16,-21 1 0,20-22 0,-20 21 16,21-21-16,-21-21 0,20 21 0,-20 1 15,21-22-15,0 0 16,0 0-16,42-22 31,21 1-15,-21 0-16,22 0 0,-1 0 0,0 0 15</inkml:trace>
  <inkml:trace contextRef="#ctx0" brushRef="#br0" timeOffset="16343.61">25125 1164 0,'-85'0'15,"85"21"1,0 1 0,21-22-1,0 0-15,1 0 16,-1 0-16,0 0 15,-21-22-15,0 1 0,0 0 16,0 0 0,0 0-16,-21 21 0,0 0 15,-1 0-15,1 0 16,0 21-16,21 0 16,0 0-16,-21 0 0,21 1 15,0-1-15,0 0 16,21 0-16</inkml:trace>
  <inkml:trace contextRef="#ctx0" brushRef="#br0" timeOffset="16827.33">24998 1715 0,'0'0'0,"-43"21"31,65-21 16,-1 0-47,0 0 16,-21 21 0,0 0-16,0 0 15,0 0-15,0 1 16,0-1-16,-21 0 15,0-21-15,-1 0 16,1 0 0,0 0-16,0-21 0,21 0 15,0-1 1,0 1-16,21 0 16,0 0-16,0 21 0,1-21 15,-1 21-15,0 0 0,0 0 0,0 0 16,0 0-16,-21 21 15,0 0-15,0 21 16,0-20-16,-21 20 0,0 0 0,-21-21 16,-1 22-16,1 20 15,0-20-15,-1-1 0,-20-21 0,-1 21 16,22 1-16,-21-22 0,20 21 0,-20-21 16,20-21-16,1 22 0,0-1 15,-1-21-15</inkml:trace>
  <inkml:trace contextRef="#ctx0" brushRef="#br0" timeOffset="30071.33">1355 5249 0,'21'0'0,"-42"0"0,-1 0 0,1 0 16,0 0-16,0 0 15,21-21-15,-21 21 0,0 0 0,21-21 0,-22 0 16,22 0 0,0 0-16,0-1 15,0 1-15,0 0 16,0 0-16,0 0 0,22 21 0,-1-21 15,0-1-15,0 1 0,0 0 16,0 21-16,1-21 0,-1 0 16,0 21-16,0 0 0,-21-21 0,21 21 15,0 0-15,1 0 16,-1 0 15,-21 21 79</inkml:trace>
  <inkml:trace contextRef="#ctx0" brushRef="#br0" timeOffset="31607.45">1397 5122 0,'0'-21'62,"0"0"-62,0 0 0,0 0 16,21 0-16,0-1 16,0 22-16,1-21 0,-1 0 15,0 21-15,0-21 0,0 21 16,0 0-16,1 0 0,20 0 15,-21 0-15,0 0 0,0 0 0,1 21 16,-1 0-16,0 22 0,-21-22 16,0 21-16,21 0 0,-21 1 0,0-1 15,0 0-15,0 1 0,0-1 16,0 0-16,0-20 0,0 20 0,0 0 16,0-21-16,0 1 0,0 20 15,0-21-15,0 0 0,0 0 16,0-42 15,-21 21-31,21-21 16,-21 0-16,21-21 0,0 20 0,0-20 15,0 0-15,0 21 0,0-22 16,0 1-16,0-22 0,0 22 0,0 0 16,0-1-16,21 1 0,-21 0 15,21 21-15,21-22 0,-20 22 16,-1 0-16,0 0 0,21 0 0,-21-1 15,22 22-15,-22 0 0,21 0 0,-21 22 16,22-1-16,20 21 16,-42 0-16,1 1 0,-22-22 15,0 21-15,0 1 0,0-1 16,0 0-16,0-21 0,0 22 0,0-22 16,0 21-16,0-21 0,0 1 15,0-1-15,0 0 0,-22-21 31,22-21-15,0 0-16,0-1 16,0-20-16,0 0 0,0 21 0,22-22 15,-22-20-15,21 20 0,0 1 16,0 0-16,0-1 0,22 22 16,-22-21-16,0 21 0,21 0 0,1-1 15,-22 22-15,21 0 0,-21 0 16,22 0-16,-1 22 0,-21-1 15,21 0-15,-20 21 0,20-21 0,-21 22 16,-21-1-16,21 0 0,-21 1 16,0-1-16,0 0 0,0 1 0,0-1 15,0-21-15,-21 22 0,21-22 16,-21 0-16,21 0 0,0 0 0,-21 0 16,0 1-16,21-44 46,0 1-46</inkml:trace>
  <inkml:trace contextRef="#ctx0" brushRef="#br0" timeOffset="32815.6">3323 4932 0,'0'0'0,"21"-21"0,-21 0 0,0-1 16,0 1-16,-21 21 15,0 0 1,0 21-16,0 22 0,21-22 0,-22 0 16,1 21-16,0 1 15,21-1-15,-21 0 0,0 1 0,21-1 16,-21 0-16,21 1 0,0-22 0,0 21 16,0-21-16,0 22 0,0-22 15,0 0-15,0 0 0,21 0 0,0 1 16,0-22-16,0 0 0,22 0 15,-22 0-15,21 0 0,-21 0 0,22 0 16,-22 0-16,21-22 0,0 1 16,1 0-16,-22 0 0,21 0 0,-21-22 15,22 1-15,-22 21 0,0-21 16,0-1-16,-21 1 0,0-22 0,0 22 16,0 0-16,0-1 0,0 1 15,-42 0-15,21-1 0,0 22 16,-22-21-16,1 21 0,0 21 0,-1 0 15,1 0-15,0 0 0,-1 0 16,1 21-16,21 0 0,-22 21 0,1 1 16,21-1-16,-21 0 0,20 1 15,1-1-15,0 22 0,0-22 0,21 0 16,0 1-16,0-1 0,0 0 16,0-21-16,21 22 0,0-22 0,0 0 15,1-21-15,20 21 0,0-21 16,1 0-16,-1 0 0,0 0 0,1 0 15,20-21-15,-21 21 0,1-21 16,-1 0-16,0 0 0,1-1 16,-1-20-16,-21 21 0,0-21 0,22-1 15,-22 22-15,0-21 0,0-1 0,0 22 16,1 0-16,-22 0 0,21 0 16,-21 0-16,21-1 0,-21 44 31,0-1-31,0 0 0,0 0 15,0 0-15,0 0 0,0 22 16,0-22-16,0 21 0,0-21 0,0 22 16,0-22-16,0 0 0,0 21 15,0-20-15,0-1 0,0 0 16,21 0-16,0-21 0,0 0 16,1 0-16,-1 0 0,0 0 15,0 0-15,0-21 0,0 0 16,1 0-16,-1-1 0,21 1 0,-21 0 15,0 0-15,1-21 0,-1 20 16,0-20-16,0 0 0,0 21 0,0-22 16,1 22-16,-22 0 0,21 0 15,-21 0-15,21-1 0,-21 1 0,-21 42 47,0 1-47,21-1 0,-22 21 16,22-21-16,-21 0 0,21 22 15,-21-22-15,21 0 0,0 21 0,0-20 16,0-1-16,0 0 0,0 0 0,21 0 16,0 0-16,1-21 0,-1 0 15,21 22-15,-21-22 0,22 0 0,-1 0 16,0 0-16,1 0 0,-1-22 0,0 22 16,1-21-16,-1 0 0,0 0 15,1 0-15,-22-22 0,0 22 0,0-21 16,0 0-16,0-1 0,1 1 15,-22 21-15,0-22 0,0 1 16,0 0-16,0 21 0,0-1 0,0 1 16,0 0-16,-22 21 0,1 0 15,-42 21-15,42 0 16,-1 22-16,1-22 0,0 21 16,0 1-16,0-1 0,21 0 0,0-21 15,-21 22-15,21-1 0,0 0 0,0-20 16,0-1-16,0 0 0,21 0 15,0 0-15,0 0 0,0 1 16,0-22-16,22 0 0,-22 0 0,21 0 16,-21 0-16,22 0 0,-1-22 0,0 1 15,1 0-15,-22 0 0,21 0 16,1-22-16,-1 22 0,0-21 16,1 0-16,-1-1 0</inkml:trace>
  <inkml:trace contextRef="#ctx0" brushRef="#br0" timeOffset="33095.48">5482 4403 0,'-21'0'0,"42"0"0,-63 0 0,21-21 0,-1 21 16,44 0-1,-1 0-15,21 0 16,22 0-16,-22 0 15,21 0-15,1 0 0,-1-22 0,22 22 16,-21-21-16,-1 21 0,1-21 0,-22 21 16,21-21-16,-20 21 0,-22 0 15,0 0-15,0-21 0,-42 21 32,0 0-32,-21 0 15,20 0-15,-20 21 0,0-21 0,21 21 16,-22-21-16</inkml:trace>
  <inkml:trace contextRef="#ctx0" brushRef="#br0" timeOffset="33356.35">5863 4403 0,'0'21'0,"-21"0"16,21 0-16,0 0 15,0 1-15,-21 20 0,21-21 0,-21 21 16,21 1-16,0-1 0,0 0 0,-22 1 15,1 20-15,21-20 0,-21 20 16,0-21-16,21 1 0,0-1 0,0 0 16,-21 1-16,21-1 0,-21-21 15,21 22-15,0-22 0,0 0 16,0 0-16,0 0 0,0 0 16,21-21-1,0 0-15,0-21 16,0 0-16,0 0 0,22 0 0,-22 0 15</inkml:trace>
  <inkml:trace contextRef="#ctx0" brushRef="#br0" timeOffset="33711.14">6286 4805 0,'0'0'16,"0"21"-1,-21 0-15,21 0 0,-21 1 16,0 20-16,0 0 0,0-21 15,21 22-15,-22-1 0,22-21 0,-21 22 16,21-22-16,0 21 0,0-21 0,0 0 16,0 1-16,0-1 0,21-21 15,1 0-15,-1 0 0,21 0 0,-21 0 16,22 0-16,-1 0 0,0-21 0,1-1 16,-1 1-16,0 0 0,1 0 15,-22-21-15,21 20 0,-21-20 0,0-21 16,-21 20-16,0 1 0,0 0 15,0-1-15,-21 22 0,0-21 16,-21 21-16,21-1 0,-22 1 0,1 21 16,21 0-16,-22 0 0,1 0 15,0 0-15,21 0 0,-1 21 0,-20 1 16,21-1-16,21 0 0,0 0 0,0 0 16,0 0-16,0 1 15</inkml:trace>
  <inkml:trace contextRef="#ctx0" brushRef="#br0" timeOffset="34502.19">7451 4509 0,'-22'0'0,"-20"42"16,21-42 0,0 21-16,21 0 15,21-21 1,0 0-16,21 0 16,-20 0-16,20-21 0,21 21 0,-20-21 15,-1 21-15,22-21 16,-1 0-16,-21-1 0,1 1 0,20-21 0,-42 21 15,22 0-15,-22-22 0,-21 22 0,0-21 16,0 21-16,-21-22 16,0 22-16,-22 0 0,1 0 0,-22 21 15,1 0-15,-1 0 0,1 0 16,-1 21-16,22 0 0,-21 0 0,-1 0 16,22 22-16,-1-1 0,1 0 0,21 1 15,-21-1-15,42 0 0,0-20 16,0 20-16,0 0 0,0-21 0,0 22 15,0-22-15,21 0 0,21 21 16,-21-20-16,22-22 0,-1 21 0,0 0 16,1-21-16,-1 0 0,0 0 15,22 0-15,-22 0 0,0-21 16,-20 0-16,20 21 0,-21-22 0,0 22 16,-21-21-16,0 0 0,-21 0 15,0 21-15,-21 0 0,-1 0 16,1 0-16,-22 0 0,22 0 0,-21 0 15,-1 21-15,22 0 0,-1 0 16,-20 22-16,21-1 0,-1 0 0,22 1 16,-21-1-16,21 0 0,-1 1 15,1-1-15,21 0 0,0-20 0,0 20 16,0-21-16,21 21 0,1-20 0,-1-22 16,21 21-16,-21 0 0,22-21 15,20 0-15,-21 0 0,22 0 16,-22 0-16,22 0 0,-1-21 0,1 0 15,-22-1-15,22 1 0,-1 0 0,-21-21 16,22-1-16</inkml:trace>
  <inkml:trace contextRef="#ctx0" brushRef="#br0" timeOffset="34793.03">8382 4106 0,'0'0'0,"0"-42"0,21 0 0,-21-1 0,0 1 16,0 21-16,0 0 0,-21 42 31,21 0-31,-21 21 16,21 22-16,0-22 0,-21 43 15,21-22-15,-22 1 0,1-1 0,21 22 16,-21-21-16,0 20 0,21-20 0,0 20 16,-21-20-16,0-1 0,21 1 15,0-1-15,0-20 0,0-1 0,0 0 16,0 1-16,0-22 0,0 0 0,0 0 15,0 0-15,21-21 16,0 0-16,0 0 0,0 0 16,0-21-16,-21-21 0,43 21 0,-22 0 15,0-22-15,0 1 16</inkml:trace>
  <inkml:trace contextRef="#ctx0" brushRef="#br0" timeOffset="35175.76">8615 4911 0,'0'0'0,"0"21"0,0 0 16,21 0-1,0-21-15,0 0 0,0 0 16,1 0-16,-1 0 0,0 0 0,0-21 16,0 0-16,0 21 0,1-21 15,-1 0-15,-21-1 0,0 1 16,21 0-16,-21-21 0,0 21 0,0-1 15,0 1-15,0 0 0,-21 0 16,0 21-16,-1 0 0,-20 0 16,21 0-16,0 0 0,0 0 0,-1 21 15,1 0-15,-21 0 0,21 22 16,21-22-16,-21 21 0,-1 1 0,1-22 16,21 21-16,0-21 0,0 22 15,0-22-15,0 21 0,0-21 16,0 0-16,21 1 0,1-22 0,-1 21 0,0-21 15,21 0-15,1 0 0,-1 0 16,0 0-16,22 0 0,-22-21 16,22-1-16,-1 22 0,-21-21 0,1-21 15,-1 21-15,0-22 0,1 1 16,-22 21-16,0-21 0</inkml:trace>
  <inkml:trace contextRef="#ctx0" brushRef="#br0" timeOffset="35815.44">9334 4784 0,'22'-21'0,"-44"63"0,22-63 0,22-22 0,-22 22 15,0 0 1,-22 21-1,1 21-15,21 0 0,-21 1 16,21 20-16,-21-21 0,21 0 16,0 22-16,0-22 0,0 21 15,0-21-15,-21 22 0,21-22 0,0 0 0,0 0 16,0 0-16,0 0 16,0 1-16,0-1 0,0 0 15,0-42 16,0 0-31,0-1 0,0 1 16,0 0-16,0-21 0,0 21 0,0-22 16,21 1-16,0 0 0,0-1 15,0 1-15,1 21 0,-1-22 0,0 22 16,0 0-16,0 0 0,0 21 16,22 0-16,-22 0 0,0 0 15,21 0-15,-20 0 0,20 0 0,-21 21 16,0 0-16,22 0 0,-22 1 15,0 20-15,-21-21 0,0 21 0,0 1 16,0-22-16,0 21 0,0 1 0,0-22 16,0 0-16,0 21 0,0-21 15,-21 1-15,0-1 0,-1 0 16,1-21 0,21-21-1,0 0-15,0-22 0,0 22 16,0 0-16,21-21 0,1-1 15,-1 1-15,21 0 0,-21-1 16,22 1-16,-1 0 0,21-1 0,-20 1 0,-1 21 16,22 0-16,-22-1 0,0 1 15,1 21-15,-1 0 0,0 0 16,1 21-16,-22 1 0,21-1 0,-42 0 16,21 21-16,-21-21 0,0 22 0,0-1 15,0 0-15,0 1 0,0-1 16,-21-21-16,0 22 0,0-1 0,0-21 15,-1 0-15,22 0 0,-21 1 0,0-1 16,21 0-16,-21-21 0,21 21 16,21-21-1,0 0-15,0-21 16,1 0-16,20 21 16,-21-21-16,21-1 0</inkml:trace>
  <inkml:trace contextRef="#ctx0" brushRef="#br0" timeOffset="36676.08">10774 4953 0,'-21'0'0,"-1"0"15,44 0 17,20 0-32,-21 0 15,0 0-15,0 0 0,1-21 0,20 21 16,-21-21-16,0 0 0,0-1 15,1 1-15,-1 0 0,0 0 0,-21 0 16,21 0-16,-21-1 0,0 1 0,0 0 16,-21 0-1,0 21-15,0 0 0,-1 0 0,-20 0 16,21 0-16,0 21 0,0 0 0,-22 0 16,22 1-16,0 20 0,0-21 15,0 21-15,-1 1 0,22-22 0,0 21 16,0-21-16,0 22 0,0-22 15,0 21-15,0-21 0,0 1 16,22-1-16,-1 0 0,0-21 0,0 21 16,21-21-16,-20 0 0,20 0 0,0 0 15,-21 0-15,22 0 0,-1 0 16,0-21-16,1 0 0,-1 21 0,0-21 16,-20-1-16,41-41 15,-42 42-15,0-22 0,1 1 0,-22 0 16,21-1-16,0-20 15,-21 21-15,21 20 0,-21 1 0,0-21 16,0 21-16,0 42 31,-21-21-15,21 21-16,-21 21 0,21-20 16,-21 20-16,-1-21 0,22 21 0,0-20 15,-21 20-15,0-21 0,21 21 0,-21-20 16,21 20-16,0-21 0,0 0 15,-21 0-15,21 1 0,0-1 0,-21 0 16,21 0-16,0-42 31,0 0-31,0 0 16,0-1-16,0 1 0,21-21 0,-21 0 16,21 20-16,0-20 15,0 0-15,-21-1 0,21 1 0,22 21 16,-22-21-16,0 20 0,0 1 0,22-21 15,-22 42-15,21-21 0,-21 0 16,22 21-16,-22 0 0,21 0 0,-21 0 16,0 0-16,1 21 0,-1 0 0,0 0 15,-21 0-15,0 0 0,0 22 16,0-22-16,0 21 0,0 1 0,0-1 16,-21-21-16,21 21 0,-21 1 15,-1-22-15,22 21 0,0-21 0,0 1 16,-21-1-16,21 0 0,0 0 0,0 0 15,21-21 1,1 0 0,-1 0-16,0-21 0,0 0 15,0 0-15,0-22 0,1 22 0,-1-21 16,21 0-16,-21-1 0</inkml:trace>
  <inkml:trace contextRef="#ctx0" brushRef="#br0" timeOffset="36992.49">12298 4191 0,'0'0'0,"0"-42"0,21-1 16,-21 22-16,0-21 0,0 21 16,0 0-16,-21 21 15,0 21 1,-1 0-16,1 21 0,0-21 0,0 22 16,0 20-16,0-20 0,-1 20 15,1-21-15,21 22 0,-21-22 0,21 22 16,-21-1-16,21 1 0,0-1 0,0-20 15,0 20-15,-21 1 0,21-22 16,0 0-16,0 1 0,0-1 0,0-21 16,0 21-16,0-20 0,0-1 0,21 0 15,-21 0-15,21-21 16,0 0-16,0 0 0,1 0 0,-1 0 16,21 0-16,-21 0 0,0-21 0,1 0 15,-1 21-15,21-21 16,-21 21-16,0-22 0,1 1 0,-1 0 15,-21 0-15,21-21 0,-21 20 0</inkml:trace>
  <inkml:trace contextRef="#ctx0" brushRef="#br0" timeOffset="37272.26">12150 4593 0,'0'0'0,"-22"0"0,44 0 31,-1 0-31,0-21 0,21 21 16,1 0-16,-1 0 0,0 0 0,22 0 16,-22-21-16,22 21 0,-22 0 15,0 0-15,1 0 0,-1-21 0,-21 21 16,0 0-16,0 0 0,-21-21 0,22 21 16,-22-22-1</inkml:trace>
  <inkml:trace contextRef="#ctx0" brushRef="#br0" timeOffset="40365.06">3429 2858 0,'0'0'16,"-21"0"-16,0 0 0,-1 0 15,1-22-15,0 22 16,0 0-16,0 0 0,0 0 15,-1 0-15,1-21 16,0 21-16,0 0 16,42 21 77,0-21-93,0 0 0,1 0 16,-1 0-16,0 0 0,21 0 0,1 0 16,-1 0-16,0 0 0,1 0 15,-1 0-15,0 0 0,1 0 0,-1 0 16,0 0-16,1 0 0,-1 0 16,0 0-16,1 0 0,-1 0 0,0 0 15,1 0-15,20 0 0,-21 0 16,1 0-16,20 0 0,1 0 0,20 0 15,-20 0-15,21 0 0,-22 0 16,22 0-16,-1 0 0,1 0 16,-21 0-16,20 0 0,-20 0 0,20 0 15,-20 0-15,-1 0 0,22 0 16,-21 0-16,-1 0 0,22 0 0,-22 0 16,22 0-16,-22 22 0,22-22 15,-21 0-15,20 0 0,-20 0 0,-1 0 16,22 0-16,-22 0 0,22 0 15,0 0-15,-1 0 0,1 0 0,0 0 16,-1 0-16,1 0 0,0 0 0,-1 0 16,1 0-16,0 0 0,-1 0 15,22 0-15,-21 0 0,21 0 16,-22 0-16,1 0 0,21 0 16,-21 0-16,-1 0 0,-20 0 0,20 0 15,1 0-15,-21 0 0,20 0 0,1 0 16,0 21-16,-1-21 0,1 0 15,0 0-15,-1 0 0,1 0 0,0 21 16,-22-21-16,22 0 0,-22 0 16,1 0-16,20 0 0,-20 0 0,-1 21 15,22-21-15,-21 0 0,20 0 16,-20 0-16,20 0 0,-20 0 0,21 0 16,-22 0-16,22 0 0,-22 21 0,1-21 15,-1 0-15,1 0 16,-1 0-16,1 21 0,-1-21 0,1 0 15,-1 0-15,22 0 0,-22 22 0,1-22 16,-1 0-16,1 0 0,21 0 16,-43 0-16,21 21 0,1-21 0,-1 0 15,-20 0-15,20 0 0,1 0 16,-1 0-16,-20 0 0,20 0 0,1 0 16,-22 0-16,21 0 0,1 0 0,-1 0 15,-20 0-15,20 0 0,1 0 16,-22 0-16,22 0 0,-22 0 15,0 0-15,22 0 0,-22 0 0,0 0 0,1 0 16,-1 0-16,0 0 16,1 0-16,-1 0 0,22 0 0,-22 0 15,0 0-15,1 0 0,20 0 16,-21 0-16,22 0 0,-22 0 0,22 0 16,-22 0-16,22 0 0,-22 0 0,21 0 15,-20 0-15,-1 0 0,0 0 16,22 0-16,-22 0 0,1 0 0,-1 0 15,0 0-15,1 0 0,-22 0 0,21 0 16,0 0-16,1 0 0,20 0 16,-20 0-16,-1 0 0,0 0 15,22 0-15,-22 0 0,0 0 0,22 0 16,-22 0-16,22 0 0,-22 0 16,0 0-16,22 0 0,-22 0 0,1 0 15,-1 0-15,21 0 0,-20 0 16,-1 0-16,22 0 0,-22-21 0,0 21 15,22 0-15,-22 0 0,22 0 0,-22 0 16,21-22-16,-20 22 0,-1 0 16,22 0-16,-22 0 0,0-21 0,1 21 15,-1 0-15,0 0 0,1 0 16,-1-21-16,0 21 0,1 0 0,-1 0 16,0 0-16,1 0 0,-1 0 15,0 0-15,1-21 0,-1 21 0,0 0 16,22 0-16,-22 0 0,0 0 15,1 0-15,-1 0 0,0 0 16,1 0-16,-1 0 0,-21 0 0,22 0 16,-1 0-16,0 0 0,1 0 0,-1 0 15,0 0-15,-21 0 0,22 0 16,-1 0-16,0 0 0,1 0 0,-1 0 16,-21 0-16,22 0 0,-1 0 15,-21 0-15,21-21 0,1 21 0,-1 0 16,-21 0-16,22 0 0,-1 0 15,-21 0-15,21 0 0,-20 0 0,-1-21 16,0 21-16,0 0 0,0 0 16,0 0-16,1 0 15,-1 0-15,-21-22 32,21 22-32,0 0 531,-21 22-391</inkml:trace>
  <inkml:trace contextRef="#ctx0" brushRef="#br0" timeOffset="41715.35">571 4784 0,'0'-21'16,"0"-1"-16,22 22 16,-22-21-16,0 0 15,21 0-15,-21 0 16,0 42 31,0 0-47,0 0 15,0 22-15,-21-1 0,-1 21 16,22-20-16,-21 20 0,0 1 16,0-1-16,21-20 0,-21 20 0,0-21 15,21 22-15,0-22 0,0 1 16,0-22-16,0 21 0,0 0 15,0-20-15,0-1 0,0 0 16,0 0-16,0 0 16,0-42 31,21 0-47,0 0 15,0 21-15,0-21 0,-21-1 16</inkml:trace>
  <inkml:trace contextRef="#ctx0" brushRef="#br0" timeOffset="42083.18">910 5376 0,'0'0'0,"0"64"31,0-43-31,0 0 16,21-21 0,0 0-16,1 0 15,-1 0-15,0 0 0,21-21 0,-21 0 16,1 21-16,-1-21 0,0 21 16,0-21-16,-21-1 0,0 1 15,0 0-15,-21 21 16,0-21-16,0 21 15,-1 0-15,1 0 0,0 0 0,0 21 16,0-21-16,21 21 0,-21 0 16,-1 1-16,22-1 0,0 0 15,0 0-15,0 0 16,22-21 0,-1 0-16,0 0 15,0 0-15</inkml:trace>
  <inkml:trace contextRef="#ctx0" brushRef="#br0" timeOffset="43099.7">3048 5990 0,'0'0'0,"-21"0"0,0 0 0,-1 21 16,1-21-16,0 0 0,0 0 0,0 0 15,0 0-15,-1 22 0,-20-22 16,21 0-16,0 0 0,0 0 0,-1 0 16,1 0-16,0 0 15,0 0-15,21-22 16,21 22 0,0-21-1,0 21-15,1-21 0,-1 0 0,21 21 16,0 0-16,22 0 0,-22 0 15,22 0-15,-22 0 0,22 0 16,-1-21-16,1 21 0,20 0 16,-20 0-16,20 0 0,1 0 0,0 0 15,21 0-15,-22 0 0,1 0 0,21 0 16,0 0-16,-1 0 0,1 0 16,21 21-16,0-21 0,-21 0 0,21 0 15,0 0-15,0 0 0,-21 0 16,21 0-16,0 0 0,0 0 0,0 0 15,0 0-15,0 0 0,0 0 0,-21 0 16,21 0-16,21 0 0,-21 0 16,21 0-16,-21 0 0,0 0 0,21 0 15,-21 0-15,0 0 0,0 0 16,0 0-16,-21 0 0,21-21 16,-21 21-16,0 0 0,0 0 0,-1-21 15,1 21-15,0 0 0,0 0 16,0-22-16,0 22 0,-1 0 0,1-21 15,0 21-15,0-21 0,0 21 0,0 0 16,-1 0-16,1-21 0,-21 21 16,21 0-16,0 0 0,-22 0 0,22-21 15,-21 21-15,-1 0 0,-20 0 16,-1 0-16,22 0 0,-21 0 0,-22-21 16,21 21-16,1 0 0,-1 0 0,-20 0 15,20 0-15,-20 0 16,20-22-16,-21 22 0,1 0 0,-1 0 15,-21 0-15,22 0 0,-22 0 0,0 0 16,-21 22-16,0-1 31,85-21 16,-64 0-47,-42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2:08:22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6265 0,'0'22'32,"0"-1"-1</inkml:trace>
  <inkml:trace contextRef="#ctx0" brushRef="#br0" timeOffset="1411.92">339 7197 0,'-22'0'62,"1"0"-46,0 0-16,0 0 16,21-21-16,0-1 15,0 1-15,0 0 16,0 0-16,0 0 16,0 0-16,21 21 0,0-22 0,0 22 15,1 0-15,-1-21 0,0 21 16,21 0-16,-21 0 0,1 0 0,-1 0 15,21 0-15,-21 21 0,0 1 16,1-1-16,-1 0 0,0 21 16,-21 1-16,0-1 0,0 21 0,0-20 15,0 20-15,0 1 0,-21-22 0,0 22 16,-1-22-16,-20 0 16,0 22-16,-1-43 0,1 21 0,21-21 15,-21 22-15,-1-22 0,22-21 16,-21 21-16,21-21 0,-22 0 0,22 0 15,-21 0-15,21 0 0,-22-21 16,22 0-16,0 0 0,21-1 0,0-20 16,0 21-16,0-21 0,0-1 15,0 22-15,0-21 0,0 21 0,0-22 16,0 22-16,0 0 16,0 0-16,42 0 0,-21-1 0,22 22 0,-1 0 15,-21 0-15,22 22 0,-1-1 16,-21 0-16,21 0 0,-20 0 15,-1 22-15,0-22 0,0 21 16,-21-21-16,0 0 0,21 22 0,-21-22 16,21 0-16,-21 0 0,0 0 15,0 1-15,0-1 0,0 0 16,22-21-16,-1 0 31,-21-21-31,0 0 16,21 21-16</inkml:trace>
  <inkml:trace contextRef="#ctx0" brushRef="#br0" timeOffset="1595.22">868 7599 0,'0'0'0,"21"0"16,-21-21-1,21 21 48,0 0-48</inkml:trace>
  <inkml:trace contextRef="#ctx0" brushRef="#br0" timeOffset="2231.85">1905 7641 0,'21'0'0,"0"0"16,0-21 0,-21 0-16,22 0 15,-22 0-15,0-1 16,0 1-16,0-21 0,0 21 15,0 0-15,0-1 0,0 1 16,0 0-16,-22 0 0,1 0 0,0 0 16,-21 21-16,21 0 0,-1 0 15,1 0-15,-21 0 0,21 21 0,-22 21 16,22-21-16,-21 22 0,21-1 0,-22 0 16,22 1-16,0-1 0,0 0 15,0 1-15,0-1 0,21-21 0,0 21 16,0 1-16,0-22 0,0 0 15,0 0-15,21 0 0,0 1 0,0-1 16,0-21-16,0 0 0,1 0 16,20 0-16,-21-21 0,21-1 15,-20 1-15,20 0 0,-21 0 16,0-21-16,22 20 0,-22-41 0,0 21 16,0-22-16,0 1 0,0-1 15,1 1-15,-1-22 0,0 21 0,-21 1 16,0-1-16,0 22 0,21-21 15,-21 20-15,0 1 0,0 21 0,0-22 16,0 22-16,0 0 0,0 42 31,-21 0-31,21 1 0,0 20 16,0 0-16,0 1 0,0 20 0,0 1 16,-21-1-16,21 1 0,0-1 15,0-21-15,0 22 0,0-22 16,0 22-16,0-22 0,0-21 0,0 22 15,0-22-15,0 21 0,0-21 16,21 0-16,0 1 16,0-22-16,0 0 0,22 0 15,-22-22-15,0 1 0</inkml:trace>
  <inkml:trace contextRef="#ctx0" brushRef="#br0" timeOffset="3619.79">2667 7387 0,'0'0'16,"21"-21"-16,-21 0 0,21 0 0,-21 0 16,-21 21-1,0 0-15,0 0 0,21 21 16,-21 0-16,-1 0 0,1 0 0,0 0 16,21 22-16,-21-22 0,0 21 15,21 1-15,0-22 0,0 21 0,0-21 16,0 22-16,0-22 0,0 0 15,0 0-15,0 0 0,21 0 0,0 1 16,0-1-16,0-21 0,22 0 16,-22 21-16,21-21 0,-21 0 15,22 0-15,-22 0 0,21 0 0,-21-21 16,22 0-16,-22 21 0,0-22 16,21-20-16,-20 21 0,-1-21 0,0 20 15,-21-20-15,0 0 0,21-1 0,-21 1 16,0 0-16,0-1 0,0 1 15,-21 0-15,21-1 0,-21 22 0,-22 0 16,22-21-16,0 42 0,0-21 16,-21 21-16,20 0 0,-20 0 0,21 0 15,-21 21-15,20 0 0,1 0 0,-21 0 16,21 22-16,0-1 0,-1-21 16,1 21-16,0 1 0,21-1 15,0 0-15,0 1 0,0-1 16,0-21-16,0 22 0,0-22 0,21 0 15,0 0-15,1 0 0,-1-21 0,0 21 16,21-21-16,1 0 0,-22 0 16,21 0-16,0 0 0,1-21 0,-1 0 15,0 21-15,1-21 0,-1-21 16,0 20-16,1 1 0,-1-21 16,-21 21-16,22 0 0,-22-22 0,0 22 0,0 0 15,-21 0-15,0 0 0,0-1 16,21 22-16,-21-21 15,-21 42 1,0 1-16,21 20 16,0-21-16,-21 0 0,21 0 15,-21 22-15,21-22 0,0 0 16,0 21-16,0-20 0,0-1 0,0 0 16,0 0-16,21 0 0,0-21 0,0 21 15,0-21-15,0 0 0,1 0 16,-1 0-16,0 0 0,21 0 0,-21 0 15,22 0-15,-22-21 0,0 0 16,0 0-16,0 0 0,1 0 16,-1-1-16,0 1 0,0-21 0,-21 21 0,0-22 15,21 22-15,0-21 16,-21 21-16,0 0 0,0-1 0,0 1 16,0 42-1,0 1 1,0-1-16,0 21 0,0-21 15,0 0-15,0 1 0,0-1 16,0 21-16,0-21 0,0 0 16,0 1-16,0-1 0,22 0 0,-1-21 15,0 21-15,0-21 0,0 0 16,0 0-16,1 0 16,-1 0-16,21 0 0,-21-21 0,0 0 15,22 0-15,-22-1 0,0 1 0,21-21 16,-20 0-16,-1-1 0,0 1 15,0-22-15,-21 1 0,21 21 0,0-22 16,-21 1-16,0 20 0,0 1 0,0 0 16,0-1-16,0 22 0,0 0 15,0 0-15,0 0 0,-21 42 32,0 0-32,21 0 0,0 43 15,0-22-15,-21 0 0,21 64 16,0-64-16,0 1 0,0 20 15,0-20-15,0-1 0,0 21 16,0-20-16,0-22 0,-21 0 16,21 21-16,0-20 15,0-1-15,0-42 32,0-1-17,0 1-15,0 0 0,0 0 0,21-21 16,0 20-16,-21 1 0,21 0 0,22-21 15,-22 21-15,21-1 0,0 1 16,1 0-16,-1 0 0,0 0 0,1 21 16,-1 0-16,22 0 15,-22 0-15,-21 21 0,0 0 16,0 0-16,-21 0 0,22 22 0,-22-22 16,0 21-16,0-21 0,-22 22 0,-20-22 15,21 21-15,-21-21 0,-1 1 16,1-1-16,0 21 0,-1-42 0,1 21 15,0 0-15,20 1 0,-20-22 16,21 0-16,0 0 0,0 0 0,-1 0 16,22-22-1,0 1-15,0 0 0,22 0 16,-1-21-16,0-1 0</inkml:trace>
  <inkml:trace contextRef="#ctx0" brushRef="#br0" timeOffset="3880.64">5207 6731 0,'0'0'0,"0"21"16,0 0 0,0 22-16,0-1 0,0-21 0,-21 22 15,21 20-15,0-21 0,-21 22 0,21-1 16,0-20-16,-22 20 15,22-20-15,0 20 0,0-21 0,-21 1 16,21-1-16,0 0 0,0-20 0,0 20 16,0-21-16,0 0 0,0 0 15,21-21 1,1 0-16,-1-21 0,0 0 16,0 0-16</inkml:trace>
  <inkml:trace contextRef="#ctx0" brushRef="#br0" timeOffset="4219.5">5503 7366 0,'0'21'0,"0"0"0,-21-21 0,21 22 15,0-1-15,21-21 32,0 0-32,1 0 0,20 0 15,-21 0-15,0 0 0,0-21 0,1-1 16,-1 1-16,0 0 0,0 0 15,0 0-15,-21 0 0,0-22 0,0 22 16,0 0-16,0 0 0,0 0 0,-21 21 16,0 0-16,0 0 0,0 0 15,-22 0-15,22 0 0,-21 21 16,-1 0-16,1 21 0,21-21 0,0 22 0,-22-1 16,22-21-16,0 22 0,21-22 15,0 21-15,-21-21 0,21 22 16,0-22-16,0 0 0,21 0 15,0-21-15,0 0 0,1 0 0,20 0 16,-21 0-16,21 0 0,1 0 16,-1-21-16,0 0 0,1 21 0,-1-21 15</inkml:trace>
  <inkml:trace contextRef="#ctx0" brushRef="#br0" timeOffset="4648.33">6392 7154 0,'0'-21'0,"0"42"0,0-63 0,21 21 16,-21 0-16,0 0 0,0-1 16,0 1-16,0 0 0,-21 0 15,0 21 1,0 0-16,0 0 0,21 21 16,-21 0-16,-1 22 0,1-22 0,0 21 15,0 22-15,0-22 0,0 0 16,-1 1-16,1 20 0,0-21 0,21 1 15,0-1-15,0 0 0,0-20 16,0-1-16,0 21 0,0-21 0,21-21 0,0 21 16,22-21-16,-22 0 0,21 0 15,22 0-15,-22 0 0,0-21 16,22 21-16,-1-21 0,1-21 0,-1 21 16,-20-22-16,20 1 0,-20 0 15,-1-1-15,0-20 0</inkml:trace>
  <inkml:trace contextRef="#ctx0" brushRef="#br0" timeOffset="5063.49">7133 6710 0,'0'-42'0,"0"84"0,0-127 0,0 64 16,0-21-16,0 21 0,0-1 0,-21 44 31,21-1-31,-21 21 0,21 0 16,-21 1-16,-1 20 0,22-20 0,-21 20 15,21 1-15,-21-1 0,21-21 16,0 22-16,-21-1 0,21 1 0,0-1 15,0-20-15,0 20 0,0-20 16,0-1-16,0 0 0,0-21 0,21 22 16,-21-22-16,21 0 0,0-21 15,1 21-15,-1-21 0,0 0 0,21 0 16,-21 0-16,1-21 0,-1 0 0,21 0 16,-21 0-16,0-22 0,1 22 15,-1-21-15,0-1 0,0 1 0,0 0 16,0-1-16,-21 22 0,0 0 0,0 0 15,0 0-15,0 0 16,0 42-16,0 0 16,0 0-16,-21 0 0,21 0 15,-21 1-15,21 20 0,-21-21 16,21 21-16,0-20 0,0-1 0,0 21 16,0-21-16,0 0 0,0 1 0,0-1 15,0 0-15,21-21 31,0-21-31,-21 0 0,21-1 0,1 1 16</inkml:trace>
  <inkml:trace contextRef="#ctx0" brushRef="#br0" timeOffset="5231.42">7620 7027 0,'0'0'0,"-85"-21"31,64 21-31,0 0 0,0 21 15,21 1-15,0-1 16,21 0 0,0-21-16,0 21 0,0-21 0,1 0 15,20 0-15,-21 21 0,21-21 0</inkml:trace>
  <inkml:trace contextRef="#ctx0" brushRef="#br0" timeOffset="5483.29">8128 7091 0,'-21'-21'32,"0"21"-32,-1 0 0,1 0 0,0 21 15,-21 0-15,21 0 0,-1 0 16,1 22-16,0-22 0,0 21 0,0 1 16,0-22-16,21 21 0,0 0 0,0-20 15,0 20-15,0-21 0,0 21 16,0-20-16,0-1 0,0 0 0,42 0 15,-21-21-15,0 0 0,0 0 0,22 0 16,-22 0-16,21 0 0,1 0 16,-1 0-16,-21-21 0,21 0 15,1 0-15,-22-22 0,21 1 0,1 0 16</inkml:trace>
  <inkml:trace contextRef="#ctx0" brushRef="#br0" timeOffset="6044.97">8594 6795 0,'0'-170'15,"0"340"-15,0-361 0,-22 191 16,22 21 0,-21 0-16,0 1 0,21 20 0,-21 0 15,21 1-15,-21-1 0,21 21 16,0-20-16,0 20 0,-21-20 16,21 20-16,-22-21 0,22 22 0,0-22 15,0 1-15,-21-1 0,21 0 16,-21-21-16,21 22 0,0-22 0,0 0 15,0 0-15,0-42 32,0 0-32,0 0 0,0 0 15,0-22-15,42 22 0,-20-21 0,-1-1 16,21 1-16,-21 21 0,22-21 16,-1 20-16,0-20 0,1 21 0,-1 0 15,0 0-15,1 21 0,-1 0 0,-21 0 16,0 0-16,0 0 0,-21 21 31,-21 0-31,0 0 0,0-21 16,-21 21-16,20 0 0,-20 1 0,0-22 15,21 21-15,-22-21 0,1 0 16,21 0-16,-22 21 0,22-21 0,0 0 16,0 0-16,0 0 0,0 0 15,21 21 1,21 0-1,0 0-15,0 1 0,0-1 0,0 0 16,1 0-16,-1 0 0,21 22 16,-21-22-16,0 0 0,22 0 15,-22 0-15,21 0 0,-21 1 0,1-22 16,-1 21-16,0-21 0,0 0 16,0 0-16,0 0 0,1 0 0,-1 0 15,0 0-15,21-21 0,-21-1 0,1 22 16,20-21-16,-21 0 0,21 0 0</inkml:trace>
  <inkml:trace contextRef="#ctx0" brushRef="#br0" timeOffset="6348.31">10477 6583 0,'0'-21'15,"0"42"-15,-21-42 0,0 21 0,0 0 16,0 0-16,0 0 0,-1 21 0,-20 0 16,0 21-16,21 1 0,-22-1 15,1 0-15,0 1 0,20-1 0,-20 22 16,0-1-16,21-21 0,-22 22 0,22-1 16,21 1-16,0-22 0,0 22 15,0-22-15,0 0 0,0 1 16,0-1-16,21 0 0,0-20 0,1 20 15,-1-21-15,0 0 0,21-21 0,1 0 16,-1 21-16,0-21 0,1 0 16,20 0-16,-21-21 0,22 0 0,-22 21 15,22-21-15</inkml:trace>
  <inkml:trace contextRef="#ctx0" brushRef="#br0" timeOffset="6672.13">11536 6562 0,'0'0'0,"0"-21"0,0-1 0,0 1 0,21 0 15,0 0-15,0 21 16,0 0-16,22 0 0,-22 0 0,21 0 16,-21 0-16,22 21 0,-1 0 0,0 22 15,22-22-15,-22 21 0,1 22 16,-1-22-16,0 0 0,-21 22 0,1-1 15,-1 1-15,-21-1 0,0 1 16,0-1-16,0 1 0,0 20 16,-43-20-16,22-1 0,-21 1 0,0-22 0,-1 22 15,1-22-15,-22-21 0,22 22 0,0-22 16,-1 21-16,1-21 0,0-21 16,-1 21-16,22-21 0,-21 0 0,21 0 15,0 0-15,-1-21 0,22 0 16,0-21-16,0 21 0,0-22 15</inkml:trace>
  <inkml:trace contextRef="#ctx0" brushRef="#br0" timeOffset="7196.83">13293 4509 0,'0'-22'0,"0"44"0,21-65 16,-21 64 15,-21 1-31,-1 20 0,1-21 16,0 43-16,0-22 0,0 21 15,-22 1-15,22-1 0,0 1 0,0-1 16,0-20-16,0 20 0,21-20 0,0 20 16,0-21-16,0-20 15,0 20-15,0-21 0,42 21 0,-21-20 16,0-22-16,22 21 0,-1-21 0,0 0 15,1 0-15,20 0 0,-21-21 16,22-1-16,-22 1 0</inkml:trace>
  <inkml:trace contextRef="#ctx0" brushRef="#br0" timeOffset="7487.66">14076 4487 0,'0'0'0,"21"-21"0,-21 0 0,21 0 15,0 0-15,0 21 0,1-21 16,20 21-16,-21 0 0,21 0 16,-20 0-16,20 21 0,-21 0 0,21 21 15,-20-21-15,-1 22 0,0-1 0,-21 0 16,0 22-16,0-1 0,0 1 16,-21-1-16,0 1 0,-1-1 0,1 1 15,0-1-15,-21-20 0,21 20 0,-1-42 16,-20 22-16,21-1 0,0-21 15,0 0-15,-1 1 0,1-22 16,21 21-16,-21-21 0,42-21 31,0-1-31,1 1 0,20 0 16,-21-21-16</inkml:trace>
  <inkml:trace contextRef="#ctx0" brushRef="#br0" timeOffset="7693.54">15240 4636 0,'-21'0'16,"21"-22"-16,-21 22 16,-1 0-16,22 22 31,0-1-31,0 0 15,0 0 1</inkml:trace>
  <inkml:trace contextRef="#ctx0" brushRef="#br0" timeOffset="7900.42">15325 5313 0,'0'0'0,"0"21"32,-22 0-32,1 0 15,0 1-15,0-22 0,0 21 16,0 0-16,-1 21 0,1-21 0,0 1 16,-21-1-16,21 21 0,-22-21 0,22 0 15,-21 1-15,-1-1 0</inkml:trace>
  <inkml:trace contextRef="#ctx0" brushRef="#br0" timeOffset="8251.21">13928 7197 0,'0'-43'15,"0"22"1,0 0-16,0 0 15,0 42 17,0 0-17,0 0-15,0 1 16,0-1-16,0 0 0,0 0 0,0 0 16</inkml:trace>
  <inkml:trace contextRef="#ctx0" brushRef="#br0" timeOffset="8443.11">13906 7768 0,'0'0'15,"0"21"-15,0 1 0,0-1 0,0 0 16,-21-21-16,21 21 0,-21 0 16,21 0-16,-21-21 0,21 22 15,0-1 1,-21-21-16,0 0 0,21 21 15,-22-21-15,1 0 0,0 0 0,0 21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2:24:28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 9398 0,'-21'0'16,"0"-21"0,-1 21-16,1 0 0,0 0 0,0-21 15,21 0 1,0-1-16,0 1 16,21 21-16,0-21 15,0 0-15,1 21 0,20 0 16,-21-21-16,21 21 0,-20 0 15,20 0-15,-21 0 0,21 0 0,-20 0 16,-1 0-16,0 21 0,-21 0 16,0 0-16,0 22 0,0-22 15,0 21-15,-42-21 0,20 22 0,1-1 16,-21-21-16,21 21 0,-22-20 16,22-1-16,0 0 0,0 0 0,0 0 15,0-21-15,-1 0 0,22-21 31,0 0-31,0 0 16,22 0-16,-1 21 0,0-22 16,0 1-16,21 0 0,-20 21 15,-1-21-15,0 21 0,21 0 0,-21-21 16,22 21-16,-22 0 0,0 0 16,0 0-16,0 0 0,1 0 15,-1 21-15,0 0 0,-21 0 0,0 0 16,0 1-16,0 20 0,0-21 15,0 21-15,-21-20 0,0 20 0,-22-21 16,22 21-16,0-20 0,-21-1 16,-1 0-16,22 0 0,-21 0 0,-1-21 15,22 0-15,-21 21 0,0-21 16,-1 0-16,22 0 0,-21 0 16,21 0-16,-1 0 0,1 0 15,0 0-15,0-21 0,0 21 0,0 0 16,21-21-16,0 0 31,21 21-31,0-21 0,0 0 16,0 21-16,0-22 0,22 1 15</inkml:trace>
  <inkml:trace contextRef="#ctx0" brushRef="#br0" timeOffset="188.88">1228 9610 0,'0'0'0,"21"0"0,-42 0 62</inkml:trace>
  <inkml:trace contextRef="#ctx0" brushRef="#br0" timeOffset="1309.24">2815 9504 0,'21'-21'46,"-21"0"-46,0-1 16,0 1-16,0 0 16,0 0-16,0 0 0,-21 0 15,21-1-15,-21 1 0,0 0 16,0 0-16,-22 21 0,22-21 0,0 21 16,0 0-16,-22 0 0,22 0 15,-21 0-15,0 0 0,-1 21 16,1 0-16,21 0 0,-22 0 15,1 1-15,0 20 0,21-21 0,-22 21 16,22-20-16,21 20 0,0 0 16,0 1-16,0-22 0,0 21 0,0-21 15,0 22-15,21-22 0,0 0 16,22-21-16,-22 21 0,21-21 0,1 0 16,-1 0-16,0 0 0,1-21 15,-1 21-15,0-21 0,1 0 0,-1-1 16,-21 1-16,21-21 0,-20 21 15,20-22-15,-21 22 0,0-21 0,0 0 16,1-1-16,-1-20 0,-21 20 16,21-20-16,0-1 0,-21 22 0,0-21 15,0-1-15,0 22 0,0-22 16,0 22-16,0 21 0,0-22 16,0 22-16,0 0 0,0 0 0,0 0 15,-21 21 1,21 21-16,-21 0 0,21 0 15,-21 0-15,21 22 0,0-1 16,0 22-16,-22-22 0,22 21 0,-21-20 16,21 20-16,0 1 0,0-22 15,0 0-15,0 22 0,0-22 0,0 1 16,0-1-16,0 0 0,0 1 16,0-1-16,0-21 0,0 0 0,21 22 15,1-22-15,-1-21 0,0 21 16,0-21-16,0 0 0,0 0 15,1 0-15,-1-21 0,21 21 0,-21-21 16,22-1-16,-22-20 0,21 21 16,0-21-16,-20 20 0,20-20 0,-21 0 15,21 21-15,-20-22 0,-22 22 16,21 0-16,-21-21 0,0 20 0,0 1 16,0 0-16,-21 21 15,-1 0-15,1 0 0,-21 0 0,21 0 16,0 0-16,-1 0 0,1 0 15,0 21-15,21 0 16,0 1-16,0-1 16,21-21-16,0 21 0,1-21 15,-1 21-15,0-21 0,0 21 0,0 0 16,0-21-16,1 22 0,-1-1 16,-21 0-16,0 0 0,0 0 0,0 0 15,0 1-15,21-1 0,-21 0 16,21 0-16,-21 0 0,21 0 0,-21 1 15,21-1-15,1-21 0,-1 21 0,0-21 16,0 0-16,0 0 0,0 0 16,22 0-16,-22 0 15,0 0-15,0 0 0,22 0 0,-22-21 16,0 0-16,21-1 0,-21 1 16,1 0-16,20 0 0,-21 0 0,0 0 15,22-22-15,-22 22 0</inkml:trace>
  <inkml:trace contextRef="#ctx0" brushRef="#br0" timeOffset="2516.55">4254 9229 0,'0'0'0,"0"-21"0,-63-22 31,42 43-31,0 0 16,-1 0-16,1 0 0,0 0 15,0 21-15,0 1 0,0-1 0,-1 0 16,1 0-16,0 0 0,0 0 15,0 22-15,21-22 0,-21 0 16,-1 21-16,22-20 0,-21 20 0,21-21 16,0 21-16,0-20 0,0-1 15,0 0-15,0 0 0,0 0 0,21 0 16,1-21-16,-1 0 0,0 0 0,0 0 16,0 0-16,22 0 0,-22-21 15,0 21-15,21-21 0,-21 0 16,1-21-16,20 20 0,-21 1 0,0-21 15,22 21-15,-22 0 0,-21-22 16,21 22-16,0 0 0,-21-21 0,0 20 16,0 1-16,0 0 15,0 0-15,-21 21 16,0 0 0,21 21-16,-21 0 0,21 0 0,-22 1 15,1-1-15,21 0 0,0 0 0,0 0 16,0 22-16,0-22 0,0 0 15,0 0-15,0 21 0,0-20 0,21-1 16,1 0-16,20 0 0,-21 0 16,21-21-16,1 21 0,-1-21 15,0 22-15,1-22 0,20 0 0,-20 0 16,20 0-16,1 0 0,-22-22 16,21 1-16,-20 0 0,-1 0 0,22 0 15,-22 0-15,-21-1 0,21-20 16,-20 21-16,20-21 0,-21 20 0,0 1 15,-21-21-15,0 21 0,21 0 0,-21-1 16,0-20-16,0 21 0,0 0 16,0 0-16,-21 21 0,0-22 0,0 1 15,0 21-15,0 0 0,-1 0 0,1 0 16,0 0-16,0 0 0,-21 21 16,20 1-16,1-1 0,0 0 15,0 0-15,0 0 0,0 0 0,-1 22 16,22-22-16,0 0 0,0 0 15,0 22-15,0-22 0,0 0 0,0 0 16,22 0-16,20 0 16,-21-21-16,0 0 0,0 0 0,1 0 15,20 0-15,-21 0 0,0 0 0,0-21 16,22 0-16,-22 21 0,0-21 16,-21 0-16,21 0 0,-21-1 15,21 22-15,-21-21 0,0 0 0,0 0 16,0 0-16,0 0 15,0 42 17,0 0-17,0 0-15,0 0 0,0 0 16,0 22-16,0-1 0,0 0 16,0 1-16,0-1 0,0 0 0,0 22 15,0-1-15,0 1 0,0-1 0,0 1 16,0-1-16,0 22 0,0-21 15,0 20-15,0 1 0,0 0 0,0-1 16,22-20-16,-22 20 0,21-20 16,-21 21-16,21-22 0,-21 1 15,21 20-15,0-20 0,-21-1 0,0 1 16,0-1-16,0 1 0,0-1 16,0 1-16,0-22 0,0 0 0,0 1 15,0-1-15,0-21 0,0 0 0,-21 1 16,0-1-16,0-21 15,0 0-15,21-21 0,-22-1 0,1 1 16,0-21-16,0 21 0,0-43 0,0 22 16,-1-22-16,-20 1 0,21-22 15,0 22-15,-22-22 0,22 0 0,0 22 16,-21-22-16,21 1 0,-1-22 0,1 21 16,21 0-16,0 1 15,0 20-15,0 1 0,0-22 0,0 43 16,0-22-16,0 1 0,0 20 0,21-20 15,-21 21-15,22-1 0,20 1 16,-21 0-16,0-22 0,0 22 0,1 21 16,-1-22-16,0 1 0,0 0 15,21 20-15,-20-20 0,-1 21 0,0 0 16</inkml:trace>
  <inkml:trace contextRef="#ctx0" brushRef="#br0" timeOffset="3124.2">5842 9377 0,'0'0'0,"-21"0"0,21 21 0,0-42 46,0 0-46,21 21 16,0-21-16,-21-1 0,0-20 16,21 21-16,-21 0 0,0 0 0,0-1 15,0-20-15,0 21 0,-21 0 16,21 0-16,-21 21 0,0-22 16,-22 22-16,22 0 0,0 0 0,-21 22 15,21-22-15,-22 21 0,1 0 0,21 21 16,-22-21-16,22 22 0,-21-1 15,21-21-15,0 22 0,21-1 0,0-21 16,-22 21-16,22-20 0,0 20 16,0-21-16,0 0 0,22 0 0,-1 1 15,0-1-15,0-21 0,21 0 16,-20 0-16,20 0 0,0 0 0,1 0 16,-1-21-16,0-1 0,1 1 0,-1 0 15,-21 0-15,21 0 0,-20 0 16,-1-22-16,0 22 0,0 0 15,-21-21-15,0 20 0,0 1 0,0 0 16,0 0-16,0 0 16,-21 21-1,0 0-15,21 21 0,-21 0 16,21 21-16,-22-20 0,22-1 16,0 0-16,0 0 0,0 21 0,0-20 15,0-1-15,0 0 0,0 0 0,0 0 16,0 0-16,22 1 0,-1-22 15,0 0-15,0 0 0,0 0 16,0 0-16,1 0 0,-1 0 0,21 0 16,-21-22-16,0 1 0,22 0 15</inkml:trace>
  <inkml:trace contextRef="#ctx0" brushRef="#br0" timeOffset="3555.96">6456 9208 0,'0'0'0,"0"21"31,-21 0-31,-1 0 0,22 0 0,-21 0 16,21 1-16,0-1 0,-21 0 15,21 0-15,-21 21 0,21-20 0,0-1 16,-21 0-16,21 0 0,0 0 16,0 0-16,0 1 15,-21-22 1,21-22-1,0 1-15,0 0 16,0 0-16,0 0 0,0 0 0,0-1 16,0-20-16,0 21 0,21 0 0,0-22 15,0 22-15,21 0 0,-20-21 16,20 21-16,0-1 0,1 1 16,-1 0-16,0 21 0,1 0 15,41 0-15,-63 21 0,22 0 16,-22 1-16,0-1 0,0 0 0,-21 0 15,0 21-15,0-20 0,0-1 16,0 21-16,0-21 0,0 0 0,-21 1 16,0-1-16,0 0 0,0 0 0,21 0 15,-22-21-15,22 21 0,-21-21 16,21-21 0,21 21-1,1-21-15</inkml:trace>
  <inkml:trace contextRef="#ctx0" brushRef="#br0" timeOffset="4084.65">7599 9165 0,'0'0'0,"0"-21"0,0 0 15,0 0-15,-21 0 0,-1 21 16,1 0-16,0-22 0,-21 22 0,21 0 15,-22 0-15,22 0 0,0 0 16,0 22-16,0-1 0,-22 0 0,22 0 16,0 21-16,0-20 0,0-1 15,-1 21-15,22-21 0,0 22 16,-21-22-16,21 21 0,0-21 0,0 0 16,0 22-16,0-22 0,0 0 0,21 0 15,1-21-15,-1 21 0,0 1 16,0-22-16,0 0 0,22 0 0,-22 0 15,0 0-15,21-22 0,-21 22 16,22-21-16,-22 0 0,0 0 0,21-21 16,-20 20-16,-1-20 0,0 21 15,0-21-15,0-22 0,0 22 0,1-22 16,-1 1-16,0-1 0,-21 22 0,21-22 16,-21 22-16,0-21 0,0 20 15,0 22-15,0-21 0,0 21 16,0-1-16,-21 22 15,0 0-15,0 22 0,21-1 16,-22 0-16,22 21 0,-21 1 16,21 20-16,0-21 0,0 1 0,0 20 15,0-20-15,-21-1 0,21 21 16,0-20-16,0-1 0,0-21 0,0 22 16,0-22-16,21 21 0,0-21 0,1 0 15,-1 1-15,0-22 0,21 0 16,-21 21-16,1-21 0,20 0 0,-21 0 15,21 0-15</inkml:trace>
  <inkml:trace contextRef="#ctx0" brushRef="#br0" timeOffset="5972.57">8932 9313 0,'0'-21'32,"21"21"-32,-21-21 0,22 21 15,-1-21-15,-21 0 0,0 0 16,0-1-16,0 1 0,0 0 15,0 0-15,0 0 0,0 0 0,0-1 16,0 1-16,-21-21 0,-1 42 0,1-21 16,0 0-16,0 21 0,-21 0 15,20 0-15,1 0 0,-21 21 0,0 0 16,20 0-16,-20 0 0,21 22 16,-21-22-16,20 21 0,1 0 0,0-20 15,0 20-15,0 0 0,0-21 0,21 22 16,-22-22-16,22 21 15,0-21-15,0 1 0,0-1 0,0 0 0,0 0 16,22-21-16,-1 0 0,0 0 16,21 0-16,-21 0 0,22 0 15,-1 0-15,0-21 0,1 0 0,-1 0 16,22-1-16,-22 1 0,0-21 0,1 21 16,-1-22-16,0 1 0,-21 0 15,1-22-15,-1 22 0,0-22 0,0 22 16,-21-21-16,21-1 0,-21 22 15,0-22-15,0 22 0,0 0 0,0 20 16,0 1-16,0-21 0,0 21 16,0 0-16,-21 21 0,21-22 15,-21 22-15,0 0 0,21 22 16,0-1-16,-21 0 0,21 0 16,-22 21-16,22 1 0,0-1 15,0 22-15,0-22 0,-21 21 0,21-20 16,0-1-16,0 22 0,0-22 0,0 0 15,0 1-15,0-1 0,0-21 16,0 21-16,0-20 0,0-1 0,21 0 16,1 0-16,-22 0 0,21-21 0,0 21 15,0-21-15,0 0 0,0 0 16,22 0-16,-22 0 0,0 0 0,0 0 16,22 0-16,-22-21 0,0 21 15,21-21-15,-21 0 0,1 0 0,-1 0 16,0-1-16,0-20 0,0 21 15,-21 0-15,0-22 0,0 22 16,0-21-16,0 21 0,0 0 0,0-1 16,-21 22-16,21-21 0,-21 21 0,0 0 15,0 0-15,21 21 16,0 1 0,0-1-16,0 0 15,0 0-15,21 0 16,0 0-16,-21 1 0,21-1 0,0 0 15,-21 0-15,0 0 16,21 0-16,-21 1 0,22-1 16,-22 0-16,0 0 0,21 0 15,0 0-15,0-21 16,0 0-16,0 0 0,1 0 0,-1 0 16,0 0-16,0 0 0,0 0 0,22 0 15,-22-21-15,0 21 0,21-21 16,-21 0-16,22 0 0,-22 0 0,0-1 15,0 1-15,0-21 0,1 21 16,-1 0-16,0-1 0,0-20 0,-21 21 16,0 0-16,21 21 0,-21-21 15,0-1-15,21 22 0,-21 22 32,-21-1-17,0-21-15,21 21 0,-21 0 0,21 0 16,0 0-16,-21 1 0,21 20 15,-21-21-15,21 0 0,0 0 0,0 1 16,0-1-16,0 0 0,0 0 16,21 0-16,0-21 15,0 0-15,0 0 0,0 0 16,1 0-16,-1 0 0,0 0 0,0 0 16,0-21-16,0 21 15,1-21-15,-1 0 0,-21 0 0,0-1 16,21 1-16,-21 0 0,0-21 0,0 21 15,0-22-15,0 22 0,0-21 16,0 21-16,-21-22 0,0 22 0,-1 0 16,1 21-16,0-21 0,0 21 0,-21 0 15,20 0-15,1 0 0,0 0 16,0 21-16,0-21 0,21 21 0,0 0 16,0 0-16,0 1 0,0-1 15,21 0-15,0-21 16,0 0-16,22 0 0,-22 21 0,0-21 15,21 0-15,1 0 0,-1 0 16,0 0-16,1 0 0,-1 0 16,21-21-16,-20 21 0,20-21 0,-20 0 15,-1 21-15,0-22 0,1 22 16,-22-21-16,21 0 0,-21 21 0,-21-21 16,0 0-16,21 21 0,-21-21 0,0-1 15,0 1-15,0 0 16,-21 21 15,21 21-31,0 0 0,-21 1 16,21 20-16,-21-21 0,21 21 15,0-20-15,0 20 0,0 0 0,0 1 16,-21-1-16,21 0 0,0 1 16,0 20-16,0-21 0,0 22 0,0-1 15,0 1-15,0 21 0,0-22 0,0 1 16,0 20-16,0-20 0,0 20 15,0-20-15,0 21 0,0-22 0,0 22 16,0-22-16,-21 1 0,21-1 0,0 1 16,0-22-16,0 22 0,0-22 15,0-21-15,-22 21 0,22-20 0,0-1 16,0 0-16,0-42 31,0 0-15,0-1-16,22-20 0,-22 21 0,0-21 15,21-1-15,-21 1 0,21-22 0,0 22 16</inkml:trace>
  <inkml:trace contextRef="#ctx0" brushRef="#br0" timeOffset="6304.38">10964 9059 0,'0'0'0,"-21"-21"0,21 0 0,0-21 16,0 21-16,0-1 0,21 1 0,-21 0 16,43 0-16,-22 0 0,0 21 15,21-21-15,-21 21 0,22 0 0,-22 0 16,21 0-16,1 0 0,-22 21 0,21 0 16,-21 0-16,0 0 0,-21 0 15,0 22-15,0-1 0,0-21 0,0 22 16,0-22-16,0 21 0,-21 0 0,-21-20 15,21-1-15,-22 0 0,22 0 16,-21 0-16,0 0 0,20 1 0,-20-22 16,21 0-16,-21 0 0,20 0 15,44 0 17,-1-22-32,0 1 0,0 21 15,21-21-15,-20 0 0</inkml:trace>
  <inkml:trace contextRef="#ctx0" brushRef="#br0" timeOffset="6624.2">12192 8678 0,'0'-21'16,"0"42"-16,0-63 15,-21 42-15,0 0 16,-1 0-16,1 21 0,0-21 16,0 21-16,0 1 0,0 20 15,-1-21-15,1 21 0,0 1 0,0-1 16,0 0-16,0 1 0,-1-1 16,22 0-16,0 1 0,0-1 0,0-21 15,0 22-15,0-22 0,0 21 0,0-21 16,22 0-16,-22 1 0,42-1 15,-21-21-15,0 21 0,0-21 0,22 0 16,-22 0-16,0 0 0,21 0 16,-20 0-16,-1 0 0,0 0 15</inkml:trace>
  <inkml:trace contextRef="#ctx0" brushRef="#br0" timeOffset="6964.5">12721 8551 0,'0'0'15,"0"-21"-15,21 21 0,0-21 16,1 21-16,-1 0 16,0 0-16,21 0 0,-21 0 0,1 0 15,-1 0-15,0 21 0,21 0 16,-21 1-16,1-1 0,-22 0 0,21 21 15,-21-21-15,0 22 0,0-1 16,0 0-16,0 1 0,0-1 0,0 0 16,-21 1-16,-1-1 0,1 0 15,21 1-15,-42-1 0,21-21 0,0 0 16,-1 22-16,1-22 0,0-21 0,0 21 16,0 0-16,0-21 0,-1 0 0,1 0 31,21-21-16,0 0-15</inkml:trace>
  <inkml:trace contextRef="#ctx0" brushRef="#br0" timeOffset="7287.88">14182 8763 0,'-43'-42'31,"43"21"-31,21 21 63,1 0-47</inkml:trace>
  <inkml:trace contextRef="#ctx0" brushRef="#br0" timeOffset="7597.7">14245 9186 0,'0'0'0,"-21"0"16,42 0 15,-21 22-31,21-22 16,-21 21-16,0 0 0,0 0 16,0 0-16,-21 0 15,0 1-15,0 20 0,-22-21 0,1 0 16,0 22-16,-22-22 0,1 21 15,-1 0-15,1 1 0,-22-1 16,22 0-16</inkml:trace>
  <inkml:trace contextRef="#ctx0" brushRef="#br0" timeOffset="18649.41">17822 13610 0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2:37:2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9081 0,'0'-22'47</inkml:trace>
  <inkml:trace contextRef="#ctx0" brushRef="#br0" timeOffset="5447.01">0 7874 0,'0'-21'16,"0"0"78,0 0-79</inkml:trace>
  <inkml:trace contextRef="#ctx0" brushRef="#br0" timeOffset="6271.54">0 11091 0,'0'-21'16,"0"0"93,0 0-109,0-21 16,0 20-16</inkml:trace>
  <inkml:trace contextRef="#ctx0" brushRef="#br0" timeOffset="7856.51">2455 12234 0</inkml:trace>
  <inkml:trace contextRef="#ctx0" brushRef="#br0" timeOffset="10947.16">931 11091 0,'0'0'0,"0"-21"16,0 0-16,-21 0 15,21 0-15,0 0 0,0-1 16,-21 22-1,21-21-15,-21 42 32,21 1-32,0 20 15,0 0-15,-21 1 0,21 20 16,-22-21-16,1 22 0,21-1 0,-21 1 16,0-22-16,21 22 0,-21-22 15,0 22-15,21-22 0,0-21 0,0 21 16,-22-20-16,22-1 0,0 0 15,0-42 1,0 0 0,22 21-16,-22-43 0,0 22 15,21 0-15,0 0 0,-21 0 16,0-1-16,21 1 0,0 0 16,0 0-16,1 0 15,-1 21-15,0 0 0,0 0 16,0 0-16,0 0 15,1 0-15,-1 0 0,0 0 16,0 0-16,0 0 16,0 0-16,1 0 15,-22-21-15,0-1 0,21 22 0,-21-21 16,21 0-16,-21 0 0,0 0 16,0 0-16,0-1 0,0 1 15,0 0-15,0 0 0,0 0 16,0 0-16,0-1 15,-21 22-15,21-21 16,-21 21 0,21 21-16,-22 1 0,22 20 15,0 0-15,-21-21 0,21 43 16,0-22-16,0 1 0,0-1 0,-21 21 16,21-20-16,0-1 0,-21 0 15,21-20-15,0 20 0,0 0 0,0-21 16,0 1-16,0-1 0,0 0 15,0 0-15,21-21 32,-21-21-17,21 0-15,-21 0 16,21-1-16,1 1 0</inkml:trace>
  <inkml:trace contextRef="#ctx0" brushRef="#br0" timeOffset="11256.98">1503 11578 0,'0'0'0,"21"0"0,-21 21 15,21-21 17,0 0-32,0 0 0,1 0 15,-22-21-15,21 21 16,-21-21-16,0 0 0,0 0 15,-21 21 1,-1 0-16,1 0 16,0 0-16,0 0 15,21 21-15,0 0 0,-21-21 16,21 21-16,0 0 0,0 1 16,21-44 30</inkml:trace>
  <inkml:trace contextRef="#ctx0" brushRef="#br0" timeOffset="12679.17">3535 10689 0,'0'0'0,"-21"-21"0,21 0 0,-22 0 0,1 0 15,0 21-15,0-22 0,0 22 16,-22 0-16,22 0 0,0 0 0,-21 0 16,21 0-16,-22 22 0,22-1 15,-21 21-15,21-21 0,-1 22 16,1-1-16,0 0 0,0 1 15,0 20-15,0-21 0,-1 22 0,1-1 16,21 1-16,0-1 0,0 1 16,0-1-16,0-20 0,0 20 0,0-20 15,0-1-15,0 0 0,21-21 0,22 1 16,-22-1-16,0 0 0,21-21 16,1 0-16,-1 0 0,0 0 0,22 0 15,-22 0-15,22-21 0,-22 0 16,0-1-16,22 1 0,-22 0 0,1-21 15,-1-1-15,-21 22 0,21-21 16,-20-22-16,-1 22 0,0 0 16,0-1-16,0 1 0,-21 0 0,21 21 15,-21-22-15,0 22 0,0 0 16,0 0-16,0 0 0,0-1 0,-21 22 16,0 22-1,21-1-15,-21 0 16,21 0-16,-21 0 0,21 22 0,0-1 15,0 0-15,-21 1 0,21-1 16,0-21-16,-22 21 0,22 1 0,0-1 16,0-21-16,0 0 0,0 22 15,22-22-15,-1-21 0,0 21 0,0-21 16,21 0-16,-20 0 0,-1 0 16,21 0-16,-21-21 0,22 0 15,-22 21-15,0-21 0,21-1 0,-42-20 16,21 21-16,-21 0 0,0-22 15,0 1-15,0 21 0,0-21 0,0-1 16,-21 22-16,21-21 0,-21 21 0,0-1 16,-21 1-16,20 0 0,1 21 15,0 0-15,0 0 0,0 0 0,0 0 16,-1 0-16,1 0 0,0 0 16,42 0-1,0 0 1,1-21-16,-1 21 0,21 0 15,-21-21-15,0 21 0,22 0 0,-22-21 16,21 21-16,-21-22 0,1 22 0,20 0 16,-21 0-16,21 0 0,-20 0 15,-1 0-15,21 22 0,-21-1 0,-21 0 16,21 0-16,-21 0 0,22 0 16,-22 22-16,0-1 0,0-21 0,0 22 15,0-1-15,0-21 0,0 21 16,0-20-16,0-1 0,0 0 15,0 0-15,0 0 0,0 0 0,0 1 16,0-44 31,0 1-47,0 0 0,0 0 0,0 0 16,0-22-16,0 1 0,0 21 0,21-21 15,-21-1-15,21 1 0,21 0 16,-21-1-16,22 22 0,-22-21 0,21 21 15,1-1-15,-22 22 0,21 0 16,-21 0-16,0 0 0,22 0 0,-22 22 16,-21 20-16,21-21 15,-21 21-15,0 1 0,0-1 16,0 0-16,0 1 0,0-1 0,0 0 16,-21-20-16,21 20 0,0 0 0,-21-21 15,21 1-15,0-1 0,0 0 16,0 0-16,0 0 15,21-21 1,0 0-16,0-21 0,0 0 16,1 0-16,-1 0 0,0-1 0,0-20 15,0 0-15</inkml:trace>
  <inkml:trace contextRef="#ctx0" brushRef="#br0" timeOffset="12983.99">5482 10732 0,'0'-64'16,"0"128"-16,0-149 0,0 64 16,0 42-1,0 0-15,-21 21 16,21-20-16,-21 20 0,21 0 16,0 1-16,-21 20 0,-1-21 0,1 22 15,21-22-15,-21 22 0,0-1 16,0-20-16,21 20 0,0-21 15,0 1-15,-21-1 0,21-21 0,0 22 16,0-22-16,0 0 0,0 0 16,0 0-16,21-21 0,0 0 0,0 0 15,0 0-15,0 0 0,1 0 16,-1 0-16,0-21 0,0 0 0,21 0 16,-20 0-16,-1-1 0,0 1 0,-21-21 15,0 21-15,21 0 0</inkml:trace>
  <inkml:trace contextRef="#ctx0" brushRef="#br0" timeOffset="13192.87">5122 11197 0,'0'0'0,"-21"0"16,0 0-16,0 0 0,21 21 16,21-21 15,0 0-31,0 0 0,0 0 0,1 0 15,20 0-15,-21 0 0,21 0 16,-20 0-16,20-21 0,-21 21 0,21-21 16,1 21-16,-22-21 0,21 0 15,-21 21-15,1-21 0,20 21 0,-21-22 16</inkml:trace>
  <inkml:trace contextRef="#ctx0" brushRef="#br0" timeOffset="13606.64">5800 11218 0,'0'22'16,"0"-44"-16,0 65 0,0-22 15,0 0-15,21-21 16,0 0-16,0 0 16,0 0-16,0 0 0,22 0 15,-22 0-15,0-21 0,21 0 0,-20 0 16,-1 21-16,0-22 0,0 1 0,0 0 15,0 0-15,-21 0 0,22 0 16,-22-1-16,0 1 0,0 0 16,-22 0-16,1 21 15,0 0-15,0 0 0,-21 0 16,20 0-16,1 21 0,0 0 0,0 0 16,0 1-16,0 20 0,-1-21 15,1 21-15,0 1 0,21-22 0,0 21 16,0 1-16,0-1 0,0-21 0,0 0 15,0 22-15,21-22 0,0 0 16,1-21-16,-1 21 0,0 0 16,21-21-16,-21 0 0,22 0 0,-22 0 0,21 0 15,1 0-15,20-42 16,64 0 0,-85 20-16,1 1 0,-22-21 0,21 21 15</inkml:trace>
  <inkml:trace contextRef="#ctx0" brushRef="#br0" timeOffset="13848.5">6583 11049 0,'0'0'0,"0"-21"16,21 42 15,-21 0-31,21 0 16,0 1-16,0-1 0,1 21 15,-1 0-15,0-20 0,0 20 0,0-21 0,-21 21 16,21-20-16,1-1 15,-22 21-15,21-21 0,-21 0 0,0 1 16,21-1-16,0-21 0,-21 21 16,21-21-16,0 0 15,1-21 1,-22 0-16,21-1 0,-21 1 16,0 0-16,0-21 0,21-1 15</inkml:trace>
  <inkml:trace contextRef="#ctx0" brushRef="#br0" timeOffset="14068.37">7091 10986 0,'0'0'0,"-43"-22"31,22 44-31,-21-1 16,21 0-16,0 0 0,-22 21 16,1 1-16,21-1 0,-22 0 0,1 1 0,0-1 15,-1 0-15,22 1 0,-21-1 16,21 0-16,-22-20 0,22 20 0,0-21 15,0 0-15,21 0 0,-21 1 16,21-1-16,21-21 16,0 0-16,0 0 0,22 0 15,-22 0-15,21-21 0,0-1 16,1 1-16</inkml:trace>
  <inkml:trace contextRef="#ctx0" brushRef="#br0" timeOffset="14359.2">7556 10689 0,'-21'-21'15,"42"42"-15,-63-42 0,21 42 0,-21 22 16,20-22-16,1 21 16,0 0-16,0 1 0,0-1 0,21 0 15,-21 1-15,21 20 0,-22-20 0,1 20 16,21-21-16,0 22 15,0-22-15,0 1 0,0-22 0,0 21 16,0-21-16,0 22 0,0-22 0,0 0 16,21 0-16,1-21 15,-1 0-15,0 0 0,0 0 0,0 0 16,0 0-16,22 0 0,-22-21 0,0 21 16,21-21-16,-20 0 0,-1-1 15,0 1-15,-21 0 0,0 0 0</inkml:trace>
  <inkml:trace contextRef="#ctx0" brushRef="#br0" timeOffset="14548.1">7218 11155 0,'0'0'16,"-21"0"-16,42 0 31,0 0-31,0 0 0,0 0 16,22 0-16,-1 0 0,0-21 0,1 21 15,-1 0-15,0-21 0,1 21 16,-22 0-16,21-22 0,-21 22 0,0-21 16,1 21-16,-1 0 0,-21-21 0</inkml:trace>
  <inkml:trace contextRef="#ctx0" brushRef="#br0" timeOffset="15119.24">8445 11028 0,'0'-21'0,"0"0"0,0-1 16,0 1-16,0 0 0,-21 21 16,21-21-16,-21 21 0,0 0 15,0 0-15,0 0 0,-1 0 16,1 0-16,0 21 16,0 0-16,0 0 0,0 1 0,-1 20 15,1 0-15,0 1 0,0 20 0,0-21 16,0 22-16,-1-22 0,22 22 15,0-22-15,0 0 0,0 1 0,0-22 16,0 21-16,0-21 0,43 1 0,-22-22 16,0 0-16,21 0 15,1 0-15,-1 0 0,22 0 0,-22-22 0,21 1 16,1 0-16,-1 0 0,1-21 16,-1 20-16,1-20 0,-1 0 15,1-1-15,-22-20 0,1 21 0,-1-22 16,-21 22-16,21-22 0</inkml:trace>
  <inkml:trace contextRef="#ctx0" brushRef="#br0" timeOffset="15566.98">9165 10859 0,'0'-43'16,"0"86"-16,0-149 0,21 63 0,-21 1 0,0 21 16,0-21-16,0 20 0,0-20 15,0 21-15,0 0 0,-21 21 16,0 0-16,21 21 16,-21 0-16,0 21 15,21 1-15,-22-1 0,1 0 0,21 22 0,-21-22 16,0 22-16,0-1 0,21-20 15,0 20-15,-21 1 0,21-1 16,0-21-16,0 22 0,0-22 0,0 1 16,0-22-16,0 21 0,0-21 15,21 22-15,0-22 0,0-21 0,0 21 16,0-21-16,1 0 0,20 0 0,-21 0 16,0 0-16,0 0 0,22-21 15,-22 0-15,0-1 0,0 1 0,0-21 16,1 0-16,-1 20 0,0-20 15,0 0-15,0-1 0,0 1 16,-21 21-16,0-21 0,0 20 0,22 1 16,-22 0-16,0 0 15,0 42 1,-22 0-16,22 22 0,-21-22 16,21 21-16,0-21 0,-21 22 0,0-1 15,21-21-15,0 21 0,0-20 16,-21 20-16,21-21 0,0 0 0,0 0 15,0 1-15,0-1 0,21-21 32,0-21-32,0-1 15,0-20-15,1 21 0,-22-21 16</inkml:trace>
  <inkml:trace contextRef="#ctx0" brushRef="#br0" timeOffset="15903.79">9631 10795 0,'-21'-21'0,"-106"21"32,105 21-32,1 0 15,21 0-15,0 1 0,0-1 16,0 0-16,0 0 16,21-21-16,1 0 15,-1 0-15,0 0 0,0 0 16,21 0-16,-20 0 0,-1 0 0,0-21 15,0 0-15,0 21 0,-21-21 16,0-1-16,0 1 0,0 0 0,-21 0 16,0 0-16,0 21 0,0 0 15,-1 0-15,1 0 0,0 0 16,0 0-16,0 0 0,0 0 0,-1 21 16,22 0-16,-21 0 0,21 0 15,-21 1-15,21-1 0,0 21 0,0-21 16,0 0-16,0 1 0,0-1 15,21 0-15,0-21 0,22 21 16,-22-21-16,21 21 0</inkml:trace>
  <inkml:trace contextRef="#ctx0" brushRef="#br0" timeOffset="16244.6">10372 11028 0,'0'-21'0,"0"-43"31,-22 64-31,22-21 0,-21 21 0,0 0 0,0 0 16,0 0-16,0 0 15,-1 0-15,1 21 0,0 0 0,0 1 16,0-1-16,0 0 0,21 0 16,-22 21-16,1-20 0,0 20 0,21 0 15,0 1-15,0-22 0,0 21 16,0 0-16,0-20 0,0 20 0,0-21 15,0 0-15,21 0 0,0 1 16,1-1-16,20-21 0,-21 21 0,21-21 16,-20 0-16,20 0 0,0 0 0,1 0 15,-1 0-15,0-21 0,1 0 16,-1-1-16,21 1 0,-20 0 16,20-21-16,-20 21 0,-1-22 0,0-20 0,1 20 15,-1-20-15,0-1 0,-21 1 16,1-1-16</inkml:trace>
  <inkml:trace contextRef="#ctx0" brushRef="#br0" timeOffset="16899.22">11049 10837 0,'21'-63'0,"-21"-1"0,-21 255 0,42-424 0,-42 402 0,42-401 16,-21 189-16,0 1 0,0 21 16,0-22-16,0 22 0,0 0 0,-21 21 15,0 0 1,0 21-16,21 0 0,-22 1 0,22 20 16,0 0-16,-21 1 0,0 20 0,21-21 15,-21 22-15,21-22 0,-21 22 16,0-22-16,-1 22 0,1-1 0,21-21 15,-21 1-15,0 20 0,21-20 16,0-1-16,-21 0 0,21 1 16,-21-22-16,21 0 0,-22 21 0,22-21 15,0 1-15,0-44 32,0 1-17,0 0-15,22-21 0,-1 21 0,0-22 16,0 1-16,0 0 0,0-1 15,22 1-15,-1 0 0,-21-1 0,22 1 16,20 21-16,-21-22 0,1 22 16,-1 0-16,0 0 0,1 0 0,-22 21 15,0 0-15,21 0 0,-20 0 16,-22 21-16,0 0 0,0 0 16,0 0-16,-22 1 15,1-1-15,0 0 0,0 0 0,-21 0 16,20 22-16,-20-22 0,21-21 0,-21 21 15,20 0-15,-20 0 0,21-21 16,0 0-16,0 0 0,-1 0 0,1 0 16,0 0-16,0 0 0,21-21 15,-21 0-15,21 0 16,0 42 15,0 0-15,0 0-16,0 0 0,21 22 15,-21-22-15,0 0 0,0 0 16,21 22-16,0-22 0,-21 0 0,21 0 16,1 0-16,-1 0 0,0-21 0,21 22 15,-21-1-15,22-21 0,-22 0 16,21 0-16,1 0 0,-22 0 0,21 0 16,-21 0-16,22 0 0,-22-21 0,0 21 15,0-22-15,0 1 0,0 0 16,1 0-16,-1 0 0,0 0 0,0-1 15,-21 1-15,21-21 0,22 0 16,-22 20-16,21-20 0</inkml:trace>
  <inkml:trace contextRef="#ctx0" brushRef="#br0" timeOffset="17208.04">12552 10478 0,'0'0'0,"0"-22"0,0 1 0,0 0 16,-21 42 0,-1 0-16,1 1 15,0-1-15,21 21 0,-42 0 16,21 1-16,-1-1 0,1 22 0,0-22 0,0 0 16,0 1-16,0 20 0,-1 22 15,22 63 1,22-42-1,-1-64-15,0-21 0,0 0 16,43 1-16,-1-1 16,-21-21-16,1 0 0,-1 0 15,0 0-15,1 0 0,-1-21 0,0-1 16,1 1-16,-1 0 0,0-21 16</inkml:trace>
  <inkml:trace contextRef="#ctx0" brushRef="#br0" timeOffset="17520.86">13293 10499 0,'0'-21'0,"0"42"0,0-64 15,21 22-15,-21 0 0,21 21 0,0-21 16,0 21-16,0 0 0,1 0 0,20 0 16,-21 0-16,21 0 0,-20 21 15,20 0-15,-21 22 0,21-22 16,-20 21-16,-1 0 0,-21 1 0,0-1 15,0 0-15,0 1 0,0 20 16,0-20-16,0-1 0,-21 0 0,-1 1 16,1-1-16,-21 0 0,21 1 0,-22-1 15,1-21-15,21 21 0,-21-20 16,20-1-16,1 0 0,0-21 0,0 21 16,0-21-16,42-21 31,0 0-31,0 0 15,0-1-15,22-20 0,-22 21 0,0 0 16</inkml:trace>
  <inkml:trace contextRef="#ctx0" brushRef="#br0" timeOffset="17751.73">14520 10732 0,'-21'-22'16,"0"22"-1,0 0-15,0 0 32,21 22-17,0-1-15,0 0 16,0 0-16,0 0 0</inkml:trace>
  <inkml:trace contextRef="#ctx0" brushRef="#br0" timeOffset="17999.32">14584 11430 0,'0'42'15,"0"-84"-15,0 106 0,0-43 0,0 0 16,-21-21-16,21 21 0,-22 0 16,1 0-16,21 1 0,-21-22 15,0 21-15,21 0 0,-21 0 0,0 0 16,-1 0-16,1-21 0,0 22 0,-21-1 16,21 0-16,-22-21 0,1 21 15,0-21-15,-1 21 0,-20-21 0,20 0 16,22 0-16,-21 0 0,21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2:24:01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3408 3366 0</inkml:trace>
  <inkml:trace contextRef="#ctx0" brushRef="#br0" timeOffset="1567.94">2011 868 0,'21'-21'0,"-42"42"0,42-63 16,-21 20-1,0 1-15,21 21 0,-21-21 16,0 0-16,0 0 16,-21 21 15,0 0-31,21 21 16,-21 0-16,-1 21 0,1 1 15,0-1-15,21 0 0,-21 1 0,0 20 16,-22 1-16,22-1 0,0 1 15,-21-1-15,21 1 0,-22 20 16,1-20-16,0 21 0,-1-1 0,1 1 16,0-22-16,-1 1 15,22-1-15,-21 1 0,21-22 0,-1 1 16,-20-1-16,42 0 0,-21-21 16,0 1-16,21-1 0,-21-21 15,21-21 1,0-1-16,0 1 15,0-21-15,0 0 0,0-1 16,0-20-16,21 20 0,0-20 0,-21-1 16,21 1-16,0-1 0,0 22 15,1 0-15,-22 21 0,21-22 16,0 22-16,0 0 0,-21 0 0,21 21 31,0 0-31,1 0 0,-1 0 16,0 21-16,-21 0 0,21 21 15,0-20-15,-21 20 0,0 21 16,0-20-16,21-1 0,1 22 0,-22-22 16,21 21-16,0-20 0,-21-1 15,21-21-15,0 22 0,0-22 16,22 0-16,-22 0 0,0 0 0,21 0 16,-20-21-16,20 0 0,-21 0 15,21 0-15,1 0 0,-1-21 0,0 0 16,1 0-16,-1 0 0,0-22 15,1 1-15,-1 0 0,0-1 16,1-20-16,-1-1 0,-21 1 16,0-1-16,22 1 0,-22-1 15,-21 1-15,21-1 0,-21-20 0,0 20 16,0 1-16,0-1 0,-21-20 16,0 20-16,-22 22 0,22-22 0,-42 22 15,20-22-15,1 43 0,-21-21 16,20 21-16,-20 0 0,20-1 15,-20 1-15,21 21 0,-1 0 0,1 0 16,0 21-16,-1 1 0,1 20 16,0 0-16,20 1 0,1-1 15,0 21-15,21 1 0,0-1 16,0 1-16,0-1 0,0-20 16,0 20-16,21-20 0,0-1 0,1-21 15,20 21-15,-21-20 0,0-1 16,22 0-16,-22 0 0,21-21 15,-21 0-15,22 0 0,-1 0 0,-21 0 16,21 0-16,1 0 0,-22 0 16,21 0-16,-21-21 0,1 21 0,-1-21 15,0 21-15,0 0 0,0-21 16,0 21-16,1 0 16,-1 0-16</inkml:trace>
  <inkml:trace contextRef="#ctx0" brushRef="#br0" timeOffset="2143.34">2625 2328 0,'0'0'0,"0"22"15,0-44 17,0 1-32,21 0 0,0 0 0,0 0 15,0 0-15,0-22 0,1 22 16,-1-21-16,0-1 0,0 1 0,0 0 15,0-22-15,1 22 0,-1 0 16,0-1-16,0 22 0,-21-21 0,0 21 16,0-1-16,0 1 15,-21 21-15,0 0 16,0 0-16,-1 21 0,1-21 16,0 22-16,0-1 0,0-21 15,0 21-15,21 0 0,0 0 16,0 0-16,0 1 15,21-22-15,0 21 0,0 0 16,0 0-16,0-21 0,1 21 16,-1-21-16,0 21 0,-21 1 0,21-22 15,-21 21-15,21 0 0,-21 0 16,0 0-16,0 0 0,0 1 0,0-1 16,0 0-1,0 21 1,21-21-16,1-21 15,-1 0 17,0 0-32,0 0 0,0-21 0</inkml:trace>
  <inkml:trace contextRef="#ctx0" brushRef="#br0" timeOffset="2680.04">3746 1842 0,'0'0'0,"0"-22"0,0 1 0,0-21 0,0 21 16,-21 0-16,0-1 0,0 1 15,0 21-15,0-21 0,-22 0 0,22 21 16,0 0-16,0 0 0,-22 0 16,22 0-16,0 21 0,-21 0 15,21 0-15,-1 1 0,1 20 0,0-21 16,0 21-16,0 1 0,0-1 15,-1 0-15,22 1 0,0-22 0,0 21 16,0-21-16,0 22 0,0-22 16,0 0-16,22 0 15,-1-21-15,0 21 0,0-21 16,21 0-16,-20 0 0,20 0 0,-21-21 16,21 0-16,1 0 0,-22 0 15,21 0-15,1-1 0,-22 1 0,21-21 16,-21 0-16,0-1 0,1 1 15,-1 0-15,-21 20 0,0-20 0,21 21 16,-21-21-16,0 20 0,0 1 16,-21 21-1,0 21 1,-1 1-16,22-1 0,0 21 16,-21-21-16,21 22 0,-21-1 15,21-21-15,-21 21 0,21 1 16,0-22-16,0 21 0,0-21 0,0 1 15,0 20-15,21-21 0,0 0 16,0-21-16,1 21 0,-1-21 0,21 0 16,-21 0-16,22 0 0,-1 0 15,0 0-15,1 0 0,-1 0 0,0 0 16,22-21-16,-22 0 0,22 21 16</inkml:trace>
  <inkml:trace contextRef="#ctx0" brushRef="#br0" timeOffset="3524.55">4784 1863 0,'0'-21'0,"0"42"0,0-64 16,0 22-16,0 0 0,0 0 16,0 0-16,0 0 0,-22-1 0,1 1 15,0 21-15,0 0 0,0 0 16,-22 0-16,22 0 0,-21 21 16,0-21-16,-1 22 0,22-1 0,-21 21 15,-1-21-15,22 22 0,-21-1 16,21-21-16,0 21 0,-1 1 0,1-22 15,21 21-15,-21-21 0,21 1 16,0-1-16,0 0 0,0 0 0,0 0 16,42-21-16,-20 0 0,-1 0 15,21 0-15,-21 0 0,22 0 16,-1 0-16,-21-21 0,21 21 16,1-21-16,-1 0 0,-21 0 0,22-1 15,-22 1-15,0-21 0,0 21 16,0 0-16,0-1 0,1 1 0,-22 0 15,0 0-15,0 0 0,0 0 16,0-1-16,0 44 47,0-1-47,0 0 0,0 0 16,-22 0-16,1 22 0,0-22 0,21 21 15,-21 0-15,0 1 0,0 20 16,-1-20-16,22 20 0,-21 1 15,0-1-15,0 1 0,21 20 0,0-20 16,0 20-16,0-20 0,0 21 16,0-22-16,0 22 0,0-1 0,0 1 15,0 0-15,21-1 0,-21 1 16,21 0-16,-21-1 0,0-20 0,0 21 16,21-1-16,-21 1 0,0 0 15,0-1-15,0-20 0,0 20 16,-21-20-16,0-1 0,21 1 0,-21-1 0,0 1 15,-22-22-15,22 22 0,0-22 16,0-21-16,0 22 0,-22-22 16,22 0-16,0-21 0,0 0 15,-21 0-15,20 0 0,-20-21 0,21 0 16,-21-1-16,20-20 0,-20 0 16,0-1-16,-22-20 0,22-22 0,0 1 15,-22-1-15,1-21 0,-1 21 0,22 1 16,-22-22-16,22 21 0,0 1 15,20-22-15,1 21 0,0-21 16,21 22-16,-21-1 0,21 21 16,0-20-16,0-1 0,21 22 0,0-1 15,0 1-15,22-1 0,-1 1 16,0 20-16,1-20 0,-1 20 0,0 1 16,1 0-16,-1 21 0,0-22 15,1 22-15,-1 0 0,-21 0 0,22 0 16,-22-1-16,0 22 15,0 0-15,0-21 0,-42 21 32,0 0-32,0 0 15</inkml:trace>
  <inkml:trace contextRef="#ctx0" brushRef="#br0" timeOffset="4472.01">5524 1926 0,'0'0'0,"22"0"0,-22-21 0,42 0 16,-21 0-16,-21 0 0,21-1 16,-21 1-16,21 0 0,-21 0 15,0 0-15,0 0 0,0-22 0,0 22 16,-21 0-16,0 0 0,0 0 16,0-1-16,0 1 0,-1 21 15,-20 0-15,21-21 0,0 21 16,-22 0-16,22 0 0,-21 21 0,0 0 15,20 1-15,-20-1 0,21 0 16,0 21-16,-22 1 0,22-1 0,0 0 16,0 1-16,21-22 0,0 21 15,-21 0-15,21-20 0,0-1 0,0 21 16,0-21-16,0 0 0,21 1 16,0-22-16,0 21 0,0-21 15,1 0-15,-1 0 0,21 0 0,-21 0 16,0 0-16,22 0 0,-22 0 0,21-21 15,-21-1-15,22 1 16,-22 21-16,21-42 0,-21 21 0,1 0 16,20-22-16,-21 1 0,0 21 15,0-22-15,1 1 0,-22 0 0,21 21 16,-21-22-16,21 22 0,-21 0 16,0 0-16,0 42 31,0 0-31,0 0 0,-21 0 0,0 22 15,21-1-15,0-21 0,0 22 16,-22-1-16,22-21 0,0 21 0,0-20 16,0 20-16,0-21 0,0 0 15,22 0-15,-22 1 0,21-22 16,0 0-16,0 21 0,0-21 16,22 0-16,-22 0 0,0 0 0,21-21 15,-21 21-15,22-22 0,-22 1 0,0 0 16,0 0-16,0 0 0</inkml:trace>
  <inkml:trace contextRef="#ctx0" brushRef="#br0" timeOffset="4940.04">6138 1651 0,'0'0'0,"0"-21"16,0 42 15,0 0-31,0 0 16,0 1-16,0-1 0,0 0 15,0 21-15,0-21 0,0 1 0,0-1 16,-21 21-16,21-21 0,0 0 16,0 1-16,0-1 0,0 0 15,0 0-15,-21-21 16,21-21 15,0 0-15,0 0-16,0-1 0,0 1 0,0-21 15,0 21-15,21-22 16,0 22-16,0-21 0,1 0 0,-1 20 16,0-20-16,21 21 0,-21 0 15,22 0-15,-1-1 0,0 22 0,1 0 16,-1 0-16,0 0 0,1 0 16,-22 22-16,21-1 0,-21 0 0,1 0 15,-22 0-15,0 22 0,0-1 16,0-21-16,0 21 0,-22 1 0,1-22 15,0 21-15,0-21 0,0 1 16,0 20-16,-1-21 0,22 0 16,-21-21-16,42 0 31,1-21-31,-1 0 16,0 0-16,21 0 0</inkml:trace>
  <inkml:trace contextRef="#ctx0" brushRef="#br0" timeOffset="5528.7">7451 1588 0,'0'0'16,"0"-22"-16,-22 1 0,1 0 15,0 21-15,0-21 16,0 21-16,0 0 0,-1 0 0,1 0 15,0 0-15,0 0 0,0 0 0,-22 21 16,22 0-16,0 0 0,0 1 16,0 20-16,0-21 0,-22 21 0,22 1 15,0-1-15,0 0 0,21 1 16,-21-1-16,21-21 0,0 22 0,0-22 16,0 0-16,0 0 0,0 0 15,21 0-15,0-21 16,0 0-16,21 0 0,-20 0 0,20 0 15,-21 0-15,21-21 0,1 0 0,-22 0 16,21 0-16,-21 0 16,22-22-16,-1 1 0,-21 0 0,22-1 15,-22-20-15,21 20 0,-21-20 16,0-1-16,1 1 0,-1 21 0,0-22 16,0 1-16,-21-1 0,0 1 15,0-1-15,0 22 0,0-22 0,0 22 16,0 21-16,0 0 0,0-1 15,0 1-15,-21 42 16,0 1 0,21 20-16,0 0 0,-21 22 0,-1-22 0,22 22 15,-21-1-15,21 1 16,-21-1-16,21 1 0,0-1 0,0 1 16,0-1-16,0 1 0,0-22 15,0 0-15,0 22 0,21-43 0,0 21 16,1-21-16,20 1 0,-21-22 15,21 0-15,1 21 0,-1-21 0,0 0 16,1 0-16,-1-21 0,0-1 16,1 1-16,-22 0 0,21 0 0,1-21 15,-22 20-15</inkml:trace>
  <inkml:trace contextRef="#ctx0" brushRef="#br0" timeOffset="6456.17">8869 1122 0,'0'0'0,"21"-42"0,0 20 0,0 1 16,0 0-16,1-21 0,-22 21 15,0-1-15,0 1 0,-22 21 31,1 21-31,0 1 0,0-1 0,21 21 16,-21 0-16,0 1 0,-1-1 16,1 22-16,0-1 0,-21 1 15,21-22-15,-1 43 0,-20-22 0,21 1 16,-21-1-16,20 1 0,1-1 16,-21 1-16,21-22 0,21 0 0,-21 1 15,21-22-15,-22 0 0,22 0 16,0 0-16,0-42 31,0 0-31,0 0 0,22 0 0,-1-22 16,-21 1-16,0 0 0,21-1 15,0-20-15,0 20 0,-21 1 0,21 0 16,1-1-16,-22 22 0,0 0 16,21 0-16,0 0 0,-21 0 15,21 21 1,0 0-16,-21 21 0,21 0 15,-21 0-15,0 21 0,22-20 16,-22 20-16,21-21 0,-21 21 0,21 1 16,0-22-16,-21 21 0,21-21 0,0 22 15,1-22-15,-1 0 0,21 0 16,-21 0-16,0-21 0,22 22 0,-22-22 16,21 0-16,1 0 0,-22 0 15,21 0-15,0-22 0,-20 1 16,20 0-16,-21 0 0,21 0 0,-20-22 15,-1 1-15,0 0 0,0-1 16,0-20-16,-21 21 0,21-22 16,-21 1-16,0-1 0,0 1 0,0-1 15,0 1-15,0-22 0,-21 21 16,0 1-16,-21-1 0,21 22 0,-1 0 16,-20-1-16,0 22 0,-1 0 15,1 21-15,0 0 0,-1 0 0,1 21 16,0 0-16,21 22 0,-22-1 15,22 22-15,0-1 0,21 1 0,0-22 16,0 21-16,0 1 0,0-1 16,21-20-16,0-1 0,0 0 15,1 1-15,20-1 0,-21-21 0,0 0 16,0 1-16,22-1 0,-22 0 16,0-21-16,21 0 0,-20 0 0,-1 0 15,21 0-15,-21-21 0</inkml:trace>
  <inkml:trace contextRef="#ctx0" brushRef="#br0" timeOffset="13971.8">9906 1439 0,'0'0'0,"-21"-21"16,21 0-16,0 0 0,0 0 15,0 0 1,21 21-16,0 0 0,0 0 16,0 0-16,1 0 0,-1 0 15,0 0-15,21 21 0,-21-21 0,1 21 16,-1 0-16,21 0 0,-21 22 15,-21-22-15,0 21 0,21 0 16,-21 1-16,0-1 0,0 0 0,0 1 16,0-1-16,-21 0 0,0 1 15,21-22-15,-21 21 0,0-21 0,0 1 16,-1-1-16,22 0 16,0-42-1,0 0 1,0-1-16,22-20 0,-22 21 0,21-21 15,0-1-15,0 1 0,0 0 16,0-1-16,1 1 0,-1 0 0,0-1 16,0 1-16,0 0 0,0 20 15,-21 1-15,22-21 0,-1 21 16,0 21-16,-21-21 0,21 21 16,0 0-16,0 0 15,1 0 1,-22 21-16</inkml:trace>
  <inkml:trace contextRef="#ctx0" brushRef="#br0" timeOffset="14443.53">10943 1418 0,'0'-21'16,"0"0"-1,-21 21-15,0 0 16,0 0-16,-1 0 0,1 21 16,-21-21-16,21 21 0,0 0 0,-22 1 15,22 20-15,-21-21 0,21 21 16,-1 1-16,1-22 0,0 21 16,21 1-16,0-22 0,0 21 0,0-21 0,0 22 15,0-22-15,0 21 0,0-21 16,21 0-16,0-21 0,1 22 15,20-22-15,-21 0 0,21 0 0,1 0 16,-1 0-16,0 0 0,1 0 16,-22 0-16,21-22 0,1 1 15,-1 0-15,-21 0 0,21-21 0,-20 20 16,-1-20-16,0 0 0,0-1 16,-21 1-16,0 0 0,0-1 0,0 1 15,0 0-15,-21 21 0,0-1 16,0-20-16,-1 21 0,-20 21 0,21-21 15,-21 0-15,-1 21 0,22 0 16,-21 0-16,-1 0 0,22 0 16,-21 0-16,21 0 0,0 0 0,-1 21 15,22 0-15,0 0 16,0 0 0,22-21-16,-1 21 0,21-21 15</inkml:trace>
  <inkml:trace contextRef="#ctx0" brushRef="#br0" timeOffset="14860.29">11663 1355 0,'0'0'16,"0"-21"-16,0 42 46,0 0-46,-21 0 0,21 0 0,0 0 16,0 22-16,-22-1 0,22 0 16,-21 22-16,21-22 0,-21 43 0,21-22 15,0 1-15,-21 21 0,0-1 0,21-20 16,0 42-16,0-22 0,-21 1 16,21 21-16,-22-22 0,22 1 15,0 21-15,0-21 0,0-1 0,0 1 16,0 0-16,0-1 0,0-20 15,0 20-15,0-20 0,0-1 0,0 1 16,0-1-16,0-20 0,0-1 16,0 0-16,0 1 0,0-1 0,0-21 15,0 0-15,0 1 0,0-44 32,0 1-32,0 0 15,22 0-15,-22-21 0,0-1 0,0 1 16,21 0-16,0-22 0,-21 1 15,21-1-15,-21-21 0</inkml:trace>
  <inkml:trace contextRef="#ctx0" brushRef="#br0" timeOffset="15209.09">11684 1630 0,'-21'-64'0,"42"128"0,-42-170 16,0 43-16,21 20 0,0 1 0,0 0 15,0-1-15,0 22 0,21-21 16,0 21-16,-21-1 0,21 1 0,21 21 16,-20 0-16,-1-21 0,21 21 15,0 0-15,1 0 0,-1 0 0,0 21 16,1 0-16,-1 1 0,-21-1 16,22 0-16,-1 0 0,0 21 15,-21-20-15,1 20 0,-1 0 16,-21 1-16,0-1 0,0 0 0,0 22 15,-21-22-15,-22 0 0,22 1 16,-21-1-16,-1 0 0,1 1 0,0-22 16,-1 21-16,1-21 0,0 1 15,-1-1-15,1-21 0,0 21 16,21 0-16,-1-21 0,1 0 0,0 21 0,0-21 16,42-21 15</inkml:trace>
  <inkml:trace contextRef="#ctx0" brushRef="#br0" timeOffset="18536.18">2328 2561 0,'-42'0'0,"84"0"0,-148 0 0,64-21 15,0 21-15,-1 0 0,1 0 16,0 0-16,21-21 0,-22 21 0,22 0 16,-21 0-16,21 0 0,-1 0 15,1 0-15,0 0 0,0 0 16,21-21 15,21 21-15,0 0-16,0 0 15,1 0-15,-1 0 0,21 0 0,0 0 16,1 0-16,-1 0 0,22 0 16,-1 0-16,1 0 0,20 0 0,1 0 15,0 0-15,-1 0 0,1 0 16,0 0-16,20 0 0,-20 0 0,21 0 16,0 0-16,0 0 0,21 0 0,0 0 15,-22 0-15,22 0 16,0-21-16,22 21 0,-22 0 0,21 0 15,21-22-15,-21 22 0,0 0 16,1 0-16,20 0 0,-21-21 0,21 21 16,1 0-16,-22 0 0,21 0 0,-21-21 15,22 21-15,20 0 0,-20 0 16,-1 0-16,0-21 0,22 21 0,-22 0 16,22 0-16,-22 0 0,21-21 15,-20 21-15,-1 0 0,22 0 0,-22 0 16,21 0-16,-20 0 0,-1-21 15,22 21-15,-22 0 0,21 0 0,1 0 16,-22 0-16,22 0 0,-22 0 16,0-22-16,22 22 0,-22 0 15,-21 0-15,22 0 0,-22 0 0,-21 0 16,21 0-16,-21 0 0,0 0 0,0 0 16,-21 0-16,0 0 0,-22 0 15,1 0-15,0 0 0,-22 0 0,-20 0 16,20 0-16,-21 0 0,1 0 0,-1 0 15,-21 22-15,22-22 0,-22 0 16,-21 21-16,21-21 0,-21 21 16,0 0-1,-21 0-15,0-21 0</inkml:trace>
  <inkml:trace contextRef="#ctx0" brushRef="#br0" timeOffset="22071.69">6096 5038 0,'0'21'47,"-21"-21"-32,21 21-15,0 0 0,0 0 16,0 1-16,0-1 0,0 0 16,0 0-16,0 0 15,0 0-15,0 1 0,0-1 16,0 0-16,21-21 15,0 0-15,0 21 16,0-21-16,1 0 0,-1 0 16,-21-21-16,21 21 0,0-21 15,-21 0-15,0-1 0,0-20 16,0 21-16,0 0 0,0 0 0,0-1 16,0 1-16,0 0 15,0 0-15,-21 21 0,0-21 0,0 21 16,-1 0-16,1 0 0,0 0 15,0 0-15,21 21 16,-21 0-16,21 0 0,0 0 16,0 1-16,0-1 0,0 0 15,0 0-15,0 0 0,21-21 16,-21 21-16,21-21 0,-21 22 16,21-22-16,0 0 15,-21 21-15,22-21 16,-22-21 31,-22 21-32,22-22-15,-21 22 16,21-21-16,0 0 16,0 0-1,-21 0 1,21 0-1,0-1 1,0 1-16,0 0 16,0 0-16,0 0 15,0 0-15,0-1 0,21 1 16,-21 0-16,0 0 0,0 0 0,21 0 16,-21-1-16,22 1 0,-22 0 15,0 0-15,0-21 0,0 20 0,21 22 16,-21-42-16,21 42 0,-21-42 15,0 21-15,0-1 0,21 1 0,0 0 16,-21-21-16,21 21 0,1-22 16,-1 22-16,0-21 0,0-1 0,21 1 15,-20 0-15,20-1 0,0 1 0,1 0 16,-1-1-16,0 1 0,1 0 16,20-1-16,-21 1 0,22 0 15,-1-1-15,-20 1 0,20 0 16,1-1-16,-1 1 0,1 0 0,20-1 15,-20 1-15,42 0 0,-22-22 0,22 22 16,21 0-16,-21-1 0,21 1 16,0 0-16,0-1 0,21 1 0,0 21 15,1-22-15,-1 22 0,0 0 16,21 0-16,-21-21 0,43 20 16,-22 1-16,1 0 0,20 21 0,1-21 15,-22 0-15,21 21 0,1 0 0,-1 0 16,1 0-16,-1 0 0,1 0 15,-1 0-15,1 0 0,-22 0 16,22 21-16,-1 0 0,1-21 0,-22 21 16,22 0-16,-22 1 0,0-1 15,22 0-15,-22 0 0,0 0 0,-20 0 16,-1 22-16,0-22 0,0 21 0,-21 1 16,0-1-16,21 0 0,-21 1 15,-21 20-15,21-21 0,-21 1 0,0 20 16,0-20-16,-22 20 0,22-21 15,-21 22-15,-1-1 0,1 1 0,0-1 16,-22 1-16,22 21 0,-22-22 0,22 1 16,-21-1-16,-22 1 15,21 20-15,-20-20 0,-1-1 0,0 1 16,1-1-16,-22 1 0,0-1 16,0 1-16,0-1 0,1 1 0,-1-22 15,-21 0-15,0 1 0,0-1 16,0 0-16,0-20 0,0 20 0,21-21 15,-21 0-15,0 0 0,0 1 16,0-44 47,0 1-63,0 0 15,-21 0-15,21 0 16,0 0-1,0-1 1,-21 22 15,-1 0-31,1 0 16,0 0-16,0 22 0,-85 62 31,106-63-31,-21 1 16,21-1-16,-21 0 0,21 0 15,0 0-15,0 0 0,0 1 16,0-1-16,21-21 16,0 0-16,0 0 0,0 0 0,1 0 15,-1 0-15,0 0 0,0 0 16,0 0-16,0 0 0,1 0 0,-1-21 16,0-1-16,0 22 0,-21-21 0,21 0 15,-21 0-15,0 0 16,0 0-16,0-1 0,-21 22 15,0-21-15,0 21 16,0 0-16,-1 0 0,1 0 16,0 21-16,0 1 0,0-1 15,0-21-15,-1 21 16,1 0-16,21 0 0,0 0 16,0 1-16,0-1 0,0 0 15,0 0 1,21-21-16,1 0 0,-1 0 0,0 0 15,0 0-15,0 0 0,0 0 16,1 0-16,-1 0 0,21-21 0,-21 21 16,0-21-16,-21 0 0,22 21 15,-1-22-15,-21 1 0,21 0 0,-21 0 16,0 0-16,0 0 0,0-1 16,0 1-16,-21 21 15,0 0-15,-1 0 0,1 0 16,0 0-16,0 0 15,0 21-15,0 1 16,-1-22-16,22 21 0,0 0 16,0 0-16,0 0 15,0 0-15,22-21 32,-1 0-17,0 0 1,-21-21-1,0 0 1,0 0 47,-21 21 187</inkml:trace>
  <inkml:trace contextRef="#ctx0" brushRef="#br0" timeOffset="22303.55">16827 5482 0,'0'0'0,"22"0"31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2:51:39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2921 0,'0'0'0,"0"-21"0,0-43 31,0 43-15,-21 0-16,0 21 31,21 21-31,0 0 15,0 1-15,0-1 0,0 21 16,0-21-16,-21 22 0,21-1 0,0 0 16,0 22-16,0-1 0,0 1 15,-21-1-15,21 22 0,0-22 0,0 1 16,0 21-16,0-22 0,0 1 16,0-1-16,0 1 0,0-1 0,0-21 15,0 22-15,0-1 16,0-20-16,0-1 0,0 0 0,0-20 15,21 20-15,-21-21 0,0 0 16,21 0-16,-21 1 16,0-44-1,0 1-15,0 0 0,0 0 16,0-21-16,0-1 0</inkml:trace>
  <inkml:trace contextRef="#ctx0" brushRef="#br0" timeOffset="1569.13">2984 3027 0,'-42'-42'31,"63"42"16,0 0-32,1 0-15,-1 0 16,0 0-16,21 0 0,-21 21 0,1-21 16,20 0-16,0 21 0,1-21 15,-1 0-15,21 0 0,1 0 0,-1 0 16,22 0-16,-21 0 0,20 0 15,1 0-15,0 0 0,20 0 16,1 0-16,21 0 0,0 0 0,21 0 16,1 0-16,-1-21 0,21 0 0,0 21 15,22 0-15,-1-22 0,-20 22 16,20-21-16,22 21 0,-22 0 0,22-21 16,0 0-16,-1 21 0,22 0 0,0-21 15,-21 21-15,21-21 0,21 21 16,-22-22-16,1 22 0,21-21 15,0 0-15,0 21 0,0-21 16,0 21-16,21-21 0,-21 21 0,0-21 16,22-1-16,-22 22 0,0-21 15,21 21-15,-21-21 0,0 0 0,0 21 16,0-21-16,0 0 0,0-1 16,21 22-16,-21-21 0,-21 0 0,21 0 15,0 0-15,0 0 0,0-1 0,-21 1 16,21 0-16,-22 0 0,1 0 15,0 0-15,-21 21 0,-1-22 0,-20 1 16,21 0-16,-22 21 0,1-21 16,-22 0-16,0 21 0,1-21 15,-1 21-15,0-22 0,1 1 16,-22 21-16,-21-21 0,21 21 0,-21-21 16,0 21-16,0-21 0,-21 21 15,21 0-15,-21-21 0,-22 21 0,1 0 16,63-22-16,0 1 15,-127 21-15,1 0 16,-1 0-16,0 0 0,0 0 16,-21 21-1,0 1-15,0-1 16,0 0-16,0 21 16,0-21-16,0 1 0,0-1 15,0 21-15,-21 0 0,21 1 16,0-1-16,0 22 0,-21-22 0,21 21 15,-21-20-15,21 20 0,0 1 16,0-22-16,0 22 0,0-22 0,0 21 16,0 1-16,0-1 0,0-20 15,0 20-15,0 1 0,0-22 0,21 22 16,-21-22-16,0 21 0,0-20 0,0-1 16,0 0-16,21 1 0,-21-22 15,0 21-15,0-21 0,0 22 16,0-22-16,0 0 0,0 0 15,0 0-15,0 1 16,-21-22-16,0 0 0,-1 21 16,1-21-16,0 0 0,0 0 15,-21 0-15,-1 0 0,1 0 0,-22 21 16,-20-21-16,20 0 0,-20 0 16,-22 0-16,0 0 0,21 0 0,-42 0 15,21 21-15,-21-21 0,0 0 0,0 0 16,-21 0-16,21 21 0,-21-21 15,0 0-15,0 21 0,-22-21 0,-20 0 16,21 22-16,-22-22 0,1 21 16,-22-21-16,21 21 0,-20-21 15,-22 21-15,21-21 0,-21 21 0,1 0 16,20-21-16,-21 22 0,0-22 16,0 21-16,-211 0 0,-43 0 15,275 0-15,-20-21 0,-1 21 16,0 1-16,0-22 0,0 21 15,0 0-15,1-21 0,-1 21 0,0 0 16,0-21-16,0 21 0,-21 1 0,21-22 16,1 21-16,-1 0 0,21-21 15,-21 21-15,22-21 0,-1 0 0,0 21 16,22-21-16,-22 0 0,22 0 16,-22 21-16,21-21 0,1 0 15,-1 0-15,1 22 0,-1-22 0,1 0 16,21 0-16,-1 21 0,1-21 15,0 0-15,-1 21 0,1-21 0,0 0 16,20 21-16,1-21 0,0 21 0,-21-21 16,21 0-16,-1 0 0,1 0 15,21 21-15,0-21 0,0 22 0,0-22 16,0 0-16,21 0 0,1 21 16,-1-21-16,0 0 0,21 0 0,1 21 15,-1-21-15,0 0 0,22 0 16,-1 21-16,-20-21 0,20 0 15,1 0-15,-1 21 0,22-21 0,-1 0 16,1 0-16,0 0 0,21 0 16,-1 0-16,1 0 15,42 0 48,1 0-48,-1-21-15,0 0 0,0 21 16</inkml:trace>
  <inkml:trace contextRef="#ctx0" brushRef="#br0" timeOffset="3752.78">2879 5906 0,'-22'0'16,"1"0"15,0 0-31,21 21 16,-21-21-1,0 21-15,0-21 16,21 21-16,0 0 31,21-21 1,0 0-17,0 0-15,0 0 16,0 0-16,1 0 15,-1 0-15,0 0 0,0 0 0,21 0 16,-20 0-16,-1 0 16,0 0-16,21 0 0,-21 0 0,22 0 15,-1 0-15,0 0 0,22 0 16,-22 0-16,1 0 0,20 0 0,-21 0 16,22 0-16,-22 0 0,22 0 15,-1 0-15,-20 0 0,-1 0 0,21 0 16,-20-21-16,-1 21 0,22 0 15,-22 0-15,0 0 0,22 0 16,-1-21-16,1 21 0,-1 0 0,1 0 16,-1-21-16,22 21 0,0 0 15,-22 0-15,22-21 0,-22 21 0,22 0 16,-22-22-16,22 22 0,-21 0 16,20 0-16,1-21 0,0 21 0,-1-21 15,1 21-15,21 0 0,-22 0 0,1-21 16,21 21-16,-21 0 0,-1 0 15,22-21-15,0 21 0,-21 0 16,20 0-16,22-21 0,-21 21 16,0 0-16,0 0 0,-21-22 0,20 22 15,1 0-15,0 0 0,0-21 0,0 21 16,0 0-16,21-21 0,-22 0 16,1 21-16,0-21 0,0 21 0,0-21 15,0 21-15,21-22 0,-22 22 16,22-21-16,-21 0 0,0 21 0,21-21 15,-21 0-15,21 21 0,0-21 0,21 21 16,-21-22-16,21 1 0,-21 21 16,21-21-16,-21 21 0,0-21 0,22 0 15,-22 21-15,21-21 0,0 21 16,-21-22-16,21 1 0,-21 21 16,21-21-16,0 21 0,-21-21 0,22 21 15,-22-21-15,0 21 0,21 0 16,-21-21-16,0 21 0,0 0 0,0-22 15,0 22-15,0 0 0,0-21 0,0 21 16,-21 0-16,21 0 0,-22-21 16,22 21-16,0 0 0,-21 0 0,21 0 15,0 0-15,-21-21 0,21 21 16,-21 0-16,21 0 0,-21 0 0,21 0 16,0 0-16,0-21 0,-21 21 0,-1 0 15,1 0-15,0 0 16,21 0-16,-21 0 0,0 0 0,21 0 15,-21 0-15,21-21 0,-22 21 0,1 0 16,21 0-16,-21 0 0,21 0 16,-21 0-16,21 0 0,0 0 0,0 0 15,-21 0-15,0 0 0,-1-22 16,22 22-16,-21 0 0,0 0 0,0 0 16,0 0-16,0 0 0,-1 0 15,-20 0-15,0 0 0,-1 0 0,1 0 16,-21 0-16,20 0 0,-20 0 0,-1 0 15,1 0-15,-1 0 0,1 0 16,-1 0-16,-20 0 0,20 0 16,-21 0-16,-20 0 0,20 0 15,-21 0-15,0 0 0,0 0 16,-21-21 46,-21 21-46,0 0 0,0 0-16,0-21 0,-22 21 15,22 0-15,-21 0 0,21-21 0,0 0 16,-1 21-16,1-21 16</inkml:trace>
  <inkml:trace contextRef="#ctx0" brushRef="#br0" timeOffset="4550.3">19389 4720 0,'0'-21'0,"-43"21"32,22 0-32,21 21 46,0 0-46,0 1 0,0-1 16,21 0-16,0 0 0,1-21 16,-22 21-16,21 22 0,21-22 0,-21-21 15,0 21-15,22 0 0,-1 0 0,0 0 16,1 1-16,-1-22 0,0 21 16,1-21-16,20 0 0,-20 0 0,-1 21 15,0-21-15,1 0 0,-1 0 16,0 0-16,-21 0 0,22 0 0,-22 0 15,0 0-15,0 0 0,0 0 16,1-21-16,-1 21 16,-21-21-16,-21 21 31,-1 0-31,1 0 0,0 0 16,0 0-16,0 0 0,0 21 15,-1-21-15,-62 63 16,41-42-16,1 1 0,0-1 15,-1 0-15,1 0 0,0 0 0,-1 0 16,-20 1-16,21-1 0,-1 0 16,1 0-16,-43 21 15,43-20-15,0-1 0,-1 21 0,22-21 16,-21 0-16,-1 1 0,22-1 0,-21 0 16,21 0-16,0 0 0,-1 0 15,1-21-15,21 22 0,-21-1 16,0-21-1,21 21 1,0-42 187,0 0-187,0-1-16,-21 22 0,21-21 15</inkml:trace>
  <inkml:trace contextRef="#ctx0" brushRef="#br0" timeOffset="11309.69">3916 7197 0,'0'0'0,"-43"0"15,1 0-15,21 0 0,0 0 16,0 0-16,-1 0 0,1 0 0,0 0 15,21 21 1,0 0-16,21 0 16,0-21-16,22 0 0,-22 21 15,21-21-15,22 0 0,-1 0 0,1 0 16,42 0-16,-22 0 0,43 0 0,0-21 16,21 0-16,1 0 0,20 21 15,0-21-15,22 0 0,20-1 0,-20 22 16,42-21-16,0 0 0,21 0 15,0 21-15,0-21 0,21 0 0,21 21 16,-21-22-16,22 1 0,-1 21 16,0-21-16,22 21 0,-1-21 15,22 21-15,0-21 0,-1 21 0,1-21 16,0 21-16,-1-22 0,1 22 0,21 0 16,-22-21-16,1 0 0,21 21 15,-21 0-15,-1-21 0,1 21 0,0 0 16,-1 0-16,1 0 0,0-21 15,-22 21-15,1 0 0,295-21 16,-295-1-16,-43 22 0,0 0 0,0-21 16,1 21-16,-44 0 0,1 0 15,0 0-15,-21-21 0,-43 21 0,0 0 16,-20 0-16,-44-21 16,1 21-16,-42 0 0,-22 0 0,0-21 15,-84 21-15,0 0 16,-43 0-16,0-21 0,-20 21 15,-1 0-15</inkml:trace>
  <inkml:trace contextRef="#ctx0" brushRef="#br0" timeOffset="12392.04">3683 7239 0,'0'0'0,"0"21"0,0 0 16,-21-21-16,0 22 15,-1-22-15,1 0 0,0 21 0,0-21 16,-21 21-16,20-21 0,1 0 16,0 21-16,0-21 0,42 0 31,0-21-16,22 21-15,-1-21 16,0-22-16,1 22 0,20 0 0,1 0 16,-22-21-16,21 20 0,1-20 0,-22 21 15,22-21-15,-22 20 0,0 1 16,1 0-16,-1 21 0,-21-21 0,0 21 16,-21-21-16,-21 21 15,0 0-15,-21 21 16,-1 0-16,1 0 0,-21 0 15,-22 1-15,21-1 0,-20 0 0,-1 21 16,0-21-16,22 1 0,-1-1 16,1 0-16,21 0 0,-1 0 0,22-21 15,0 0-15,21 21 0,21-21 16,21 0 0,1 22-16,-1-1 0,0-21 0,22 21 15,-22 0-15,22 0 16,-1 0-16,-20 1 0,20 20 0,-21-21 15,22 21-15,-22-20 0,1 20 16,-22-21-16,21 21 0,0-20 0,-20-1 16,20 21-16,-21-21 0,21 0 0,-20 1 15,-1-1-15,21 0 0,-21 0 16,22-21-16,-1 0 0,-21 0 0,21 0 16,1 0-16,-1 0 0,0-21 0</inkml:trace>
  <inkml:trace contextRef="#ctx0" brushRef="#br0" timeOffset="35749.36">21590 4932 0,'0'-21'16,"-21"0"-1,21-1 17,0 44-1,0-1-31,0 0 0,0 0 16,0 0-16,0 22 0,0-22 0,0 0 15,0 0-15,0 21 0,0-20 16,21-1-16,-21 0 0,0 0 0,0 0 15,21 0-15,0 1 0,0-22 16,-21 21-16,22-21 0,-1 0 16,0 0-16,0 0 0,21 0 0,1 0 15,-1 0-15,0 0 0,1-21 16,20-1-16,1 1 0,-1 21 0,1-42 16,20 21-16,1 0 0,-21-1 15,20 1-15,-20 0 0,20 0 0,-20 0 16,-1 0-16,-20-1 0,-1 22 15,0-21-15,1 0 0,-22 21 0,21 0 16,-21 0-16,-21-21 0,22 21 16,-22 21-1,-22 0-15,1-21 0,0 21 16,-21 22-16</inkml:trace>
  <inkml:trace contextRef="#ctx0" brushRef="#br0" timeOffset="36412.25">21103 6541 0,'0'21'31,"0"0"-31,0 0 15,0 0-15,0 0 0,0 1 0,-21-1 16,21 0-16,-21 21 0,21-21 16,0 1-16,0-1 0,0 0 15,0 0-15,0 0 0,0 0 16,0 1-16,0-1 0,0 0 16,21-21-1,0 0-15,21 0 0,-20 0 0,41 0 16,-21-21-16,22 0 0,21-1 0,20 1 15,-20 0-15,21 0 0,0 0 16,-22 0-16,22-1 0,-21 1 0,84-21 16,-105 21-16,-1 21 15,1-21-15,-1 21 0,-20-22 0,-1 22 16,-21-21-16,21 21 0,-20 0 0,20 0 16,-21-21-16,0 21 15,0 0-15,1 0 0,-1 0 0,0 0 16,0 0-16,-21 21 62,-21-21-46,0 0 0,21-21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2:53:51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1524 0,'0'-21'16,"0"42"78,-22 0-79,22 0-15,0 1 0,0-1 16,-21 21-16,21-21 0,0 22 0,0-1 16,0 0-16,0 1 0,0-1 15,0 21-15,0-20 0,0 20 16,0-20-16,0-1 0,0 21 15,0 1-15,0-22 0,0 22 0,0-1 16,0 1-16,0-1 0,0 1 16,0-1-16,0 22 0,0-22 0,0 1 15,0 21-15,0-1 0,0-20 16,0 20-16,0 1 0,0 0 0,0-1 16,0 1-16,0 0 0,0-1 15,0 22-15,0-21 0,0 21 0,0-22 16,0 22-16,0 0 0,0 0 15,0 0-15,0 0 0,0-1 0,0 1 16,0 21-16,0-21 16,0 21-16,0-21 0,21 0 0,1 21 0,-22-21 15,21 21-15,0-22 0,-21 22 16,21-21-16,-21 21 0,0 0 16,21 0-16,-21 0 0,21 0 0,-21 0 15,0 21-15,0-21 0,0 22 16,22-22-16,-22 21 0,21-21 0,-21 21 15,0 0-15,21-21 0,0 0 16,0 0-16,-21 0 0,21 0 16,1 0-16,-1 0 0,0 0 0,21-21 15,-21 21-15,1-21 0,-1 21 0,0-21 16,0 21-16,0-22 0,0 1 16,-21 0-16,0 21 0,22-21 15,-22 0-15,21 0 0,-21-1 0,21 1 16,-21-21-16,21 0 0,-21-1 15,21 1-15,0 0 0,-21-22 0,0 22 16,22-43-16,-1 22 0,-21-22 0,0 0 16,0-21-16,0 1 0,0-44 15,0 1-15</inkml:trace>
  <inkml:trace contextRef="#ctx0" brushRef="#br0" timeOffset="1683.73">2942 1588 0,'0'-22'0,"0"1"47,21 21-15,0-21-17,1 21-15,-1 0 0,0 0 16,0 0-16,0-21 15,0 21-15,1 0 0,20 0 0,0 0 16,1-21-16,-1 21 0,21-21 16,1 21-16,-1 0 0,1-22 0,-1 22 15,22 0-15,-21-21 16,-22 21-16,21 0 0,-20 0 0,-1 0 16,-21 0-16,22 0 0,-22 0 15,0 0-15,0 21 16,-21 1-1,0-1 1,0 0-16,0 0 0,0 0 16,0 0-16,0 1 0,0-1 15,0 21-15,0 0 0,0 1 0,-21-1 16,21 0-16,-21 1 0,21-1 16,0 22-16,-21-22 0,21 0 0,-22 22 15,22-1-15,0-20 16,0 20-16,0 1 0,-21 20 0,21-20 15,0-1-15,0 22 0,0-22 0,0 22 16,0-21-16,0 20 0,0 1 16,0 0-16,0-1 0,21 1 0,-21 0 15,22 20-15,-22-20 0,0 0 16,21 21-16,-21-22 0,0 22 0,0 0 16,0 0-16,0 0 0,0-1 15,0 1-15,0 21 0,21-21 0,-21 21 16,0-21-16,21 0 0,-21 21 15,0-21-15,0-1 0,0 22 0,0-21 16,21 0-16,-21 0 0,21 0 16,-21 0-16,0 21 0,0-22 15,0 1-15,0 21 0,22-21 0,-22 0 16,0 0-16,0 21 0,21 0 16,-21-21-16,0 21 0,0-22 0,0 22 15,0-21-15,21 21 0,-21-21 16,21 21-16,-21-21 0,21 0 0,0 0 15,-21-1-15,22 1 0,-1-21 0,0 21 16,-21 0-16,21-22 0,0 1 16,0 21-16,1-22 0,-1-20 0,-21 42 15,21-22-15,-21 1 0,21 0 16,-21-1-16,0 1 0,0-21 16,0 20-16,21-20 0,-21 20 0,0-20 15,0-1-15,0 22 0,0-21 16,0-1-16,21 1 0,-21-1 0,0-21 15,0 22-15,0-22 0,0 1 0,0-1 16,0 0-16,22 1 0,-22-1 16,0 0-16,0-21 0,0 22 0,0-22 15,0 21-15,0-21 0,0 22 16,0-22-16,0 21 0,0-21 0,0 1 16,0 20-16,-22-21 0,22 0 0,0 0 15,-21 1-15,21-1 0,0 0 16,0 0-16,-21-21 0,0 21 15,0-21-15,0 0 0,-1 21 16,1-21-16,-21 22 0,0-22 16,20 21-16,-41 0 0,21-21 0,-1 21 15,-20 0-15,20-21 0,-20 21 0,21 1 16,-22-1-16,22-21 0,-1 0 16,22 21-16,-21-21 0,21 0 0,-22 0 15,22-21-15,0-22 0,0 22 16,21-21-16,0-22 0</inkml:trace>
  <inkml:trace contextRef="#ctx0" brushRef="#br0" timeOffset="2960.32">2879 3217 0,'-22'0'16,"1"0"-16,0 0 15,42 0 17,0 0-32,1 0 15,-1 0-15,21 0 0,0 0 16,1-21-16,-1 21 0,22-21 16,-1 21-16,1 0 0,-1-21 15,1 21-15,-1 0 0,1-21 0,-1 21 16,-21 0-16,1 0 0,-1 0 15,-21-21-15,0 21 0,1 0 0,-1 0 16,0 0-16,-21-22 16,21 22 15,-21 22 0,0-1-31,21-21 0,-21 21 16,0 0-16,0 0 15,0 22-15,0-22 0,0 0 16,0 21-16,0 1 0,0-1 0,0 0 16,0 1-16,-21-1 0,21 21 15,0-20-15,0-1 0,-21 0 0,21 1 16,-21-1-16,21 0 0,-21 43 16,21-43-16,0 1 0,0-1 15,-22-21-15,22 22 16,0-1-16,0-21 0,0 0 15,0 0-15,0 1 16,-21-22 31,0 0-47,0 0 0,0 0 16,-22 0-16,1-22 0,0 22 0,-1 0 15,-20-21-15,-1 21 0,1-21 16,-1 21-16,22 0 0,-21-21 0,20 21 15,-20-21-15,20 21 0,1 0 16,0 0-16,-1 0 0,1 0 16,0-21-16,21 21 0,-1 0 0,1 0 15,0 0-15,0 0 47,21-22-47,0 1 16,0 0-16,0 0 15,0 0-15,21 0 0,0-22 0,0 22 16</inkml:trace>
  <inkml:trace contextRef="#ctx0" brushRef="#br0" timeOffset="3132.23">2900 3323 0,'21'-21'31,"0"0"-31,21 0 16,1 21-16,-1-21 0,0-1 0,22 1 15,-1 21-15,22-21 0,-21 0 16</inkml:trace>
  <inkml:trace contextRef="#ctx0" brushRef="#br0" timeOffset="3297.13">2603 3641 0,'-21'0'0,"21"21"16,0 0-16,21 0 15,1-21-15,41 0 16,-21 0-16,22 0 0,-1 0 16,22 0-16,0 0 0,-22 0 0,22 0 15,0-21-15</inkml:trace>
  <inkml:trace contextRef="#ctx0" brushRef="#br0" timeOffset="3445.05">2709 3895 0,'43'21'16,"-22"-21"-16,21 0 15,22 0-15,-1 0 0,1 0 16,20-21-16,22 21 0,0-21 0,-21-1 15</inkml:trace>
  <inkml:trace contextRef="#ctx0" brushRef="#br0" timeOffset="3653.94">3408 3810 0,'-233'42'31,"191"-20"-31,-1-22 0,1 21 16,21-21-16,0 0 0,21 21 15,21-21-15,0 0 0,21 0 16,1-21-16,20 0 0,1-1 16,20 1-16,-20 0 0,20 0 0,-20-21 15,-22 20-15,22-20 0,-22 21 16,0-43-16</inkml:trace>
  <inkml:trace contextRef="#ctx0" brushRef="#br0" timeOffset="4091.68">2476 3535 0,'0'0'0,"-105"63"0,-1-41 0</inkml:trace>
  <inkml:trace contextRef="#ctx0" brushRef="#br0" timeOffset="5252.12">3302 3387 0,'0'-21'16,"21"-1"0,0 22-16,22-21 0,-1 0 0,0 21 15,1-21-15,20 0 0,1 0 16,-22-1-16,21 1 0,-20 21 16,-1-21-16,-21 21 0,0 0 0,1 0 15,-44 0 1,-20 21-16,0 0 0,-43 1 0,22-1 15,-22 0-15,-21 21 0,21-21 16,1 1-16,-1-1 0,22 0 0,-1 0 16,1 0-16,20-21 0,22 0 15,0 0-15,42 0 16,0 0-16,0-21 16,22 0-16,-1 21 0,0-21 0,1 21 15,20-21-15,1 21 16,-1-22-16,-20 22 0,20-21 0,-21 21 15,1 0-15,-1 0 0,0 0 16,-20 0-16,-22 21 0,0 1 0,0-1 16,-43 0-16,22 0 0,-21 0 15,-1 22-15,-20-22 0,21 0 0,-1 0 16,1 0-16,0 0 0,20 1 16,-20-22-16,42 21 0,21-21 31,0 0-31,22 0 0,-1 0 15,0 0-15,1 0 0,20 0 0,-20-21 16,20 21-16,-21 0 0,1 0 16,20-22-16,-42 22 0,22 0 15,-1 0-15,-21 0 0,-21 22 16,-42-1 0,21 0-16,-22-21 0,-20 21 0,-1 0 15,22 0-15,-21 1 0,-1-1 16,1 0-16,20 0 0,1-21 0,21 21 15,-22 0-15,43 1 16,22-22 0,-1 21-16,21-21 0,0 0 0,1 0 15,-1 0-15,0 0 0,22 0 16</inkml:trace>
  <inkml:trace contextRef="#ctx0" brushRef="#br0" timeOffset="5952.39">13250 4847 0,'0'0'0,"-21"-42"0,-42-64 15,63 85 1,0 0-16,-22 21 0,22-21 16,0-1-16,-21 22 0,21-21 0,-21 21 15,0 0 1,0 0-16,0 21 15,21 1-15,0 20 0,-22 0 0,22 22 16,-21-1-16,21 1 0,0 20 16,0-20-16,0 21 0,0-1 0,0-20 15,-21 20-15,21 1 0,0-21 0,0 20 16,0-20-16,-21-1 0,21 1 16,-21-22-16,21 22 0,0-22 15,0-21-15,0 21 0,0-20 16,0-1-16,0-42 15</inkml:trace>
  <inkml:trace contextRef="#ctx0" brushRef="#br0" timeOffset="7248.3">13123 4699 0,'0'-21'0,"0"42"0,21-42 0,-21 0 0,0 0 15,0-1 1,22 22 0,-1 0-1,0 0-15,0 0 0,0 0 16,22 0-16,-22 0 0,21 0 15,0 0-15,22 0 0,-22-21 0,22 21 16,20 0-16,22 0 0,0-21 16,0 21-16,21 0 0,21 0 15,-21-21-15,42 21 0,1 0 0,-1-21 16,22 21-16,-22 0 0,21 0 16,1-21-16,21 21 0,-1-22 0,-20 22 15,20 0-15,1-21 0,0 21 16,21 0-16,-43-21 0,22 21 0,-1 0 15,1-21-15,0 21 0,-1 0 16,1 0-16,0 0 0,-1-21 0,-20 21 16,21 0-16,-22-21 0,1 21 15,-22 0-15,21 0 0,1-22 0,-22 22 16,-21 0-16,1 0 0,-1-21 16,0 21-16,-21 0 0,21 0 15,-21-21-15,-21 21 0,21 0 0,-21 0 16,0 0-16,21 0 0,-22 0 15,22 0-15,0 0 0,0 0 0,0 0 16,0 0-16,-21 0 0,21 0 16,-21 0-16,-21 0 0,21 0 0,-1 0 15,1 0-15,0 0 0,-21 0 16,-1 0-16,1 0 0,0-21 0,-22 21 16,1 0-16,-22 0 0,22 0 15,-22 0-15,0-21 0,1 21 0,-22 0 16,21 0-16,-21 0 15,0 0-15,1 0 16,-22 21 15,0 0-31,-22 0 0,22 0 16,0 1-16,0-1 0,-21 0 16,0 21-16,21-21 0,-21 1 0,21 20 15,0 0-15,-21 1 0,21-1 16,0 21-16,0-20 0,0 20 0,0 1 15,0-1-15,0 1 0,0-1 16,0 1-16,0-1 0,0 1 0,0-1 16,21-20-16,-21 20 0,0 1 15,0-1-15,0-21 0,0 22 16,0-22-16,0 1 0,0-1 0,0 0 16,-21 1-16,0-22 0,-1 0 15,1 21-15,0-42 0,0 21 0,-21 1 16,20-1-16,-20-21 0,21 21 0,-21-21 15,-1 0-15,1 0 0,0 21 16,-22-21-16,22 0 0,-22 0 0,1 0 16,-22 0-16,22 0 0,-22 0 15,-21 0-15,0 0 0,0 0 0,-21 0 16,-21 0-16,0 0 0,0 0 0,0 0 16,-22 0-16,1 0 15,0-21-15,-22 21 0,1-21 0,-1 21 16,-20-21-16,-1 21 0,-21-22 0,21 22 15,-20-21-15,-1 21 0,0-21 16,0 0-16,0 21 0,-21-21 0,0 21 16,21 0-16,-21-21 0,22 21 0,-1 0 15,0 0-15,21 0 0,1 0 16,-1 0-16,21 0 0,-20 0 0,20 0 16,22 0-16,-22 0 0,1 0 15,-22 21-15,22-21 0,-1 21 0,1-21 16,-1 21-16,22-21 0,0 21 0,-1-21 15,1 21-15,21-21 16,21 22-16,0-22 0,0 0 0,21 21 16,21-21-16,-21 21 0,43-21 0,-22 0 15,1 0-15,20 0 0,1 0 16,20 21-16,-20-21 0,20 0 0,1 0 16,0 0-16,-1 0 0,22 0 15,0 0-15,0 0 0,0 21 0,0-21 16,-1 0 31,1 0-47,21-21 15,0 0-15</inkml:trace>
  <inkml:trace contextRef="#ctx0" brushRef="#br0" timeOffset="7780.15">14901 4763 0,'21'-22'0,"-42"44"0,42-22 32,-21 21-32,0 21 0,22 0 15,-22 1-15,21-1 0,-21 22 0,0-22 16,0 21-16,0 1 0,0-22 15,21 22-15,-21-22 0,0 22 16,0-22-16,0 0 0,0 1 16,0-1-16,0-21 0,0 0 0,0 0 15,0 1-15,21-1 0,0-21 32,-21-21-32,21 21 0,-21-22 0</inkml:trace>
  <inkml:trace contextRef="#ctx0" brushRef="#br0" timeOffset="8242.07">14986 4784 0,'0'0'0,"0"-21"0,0-1 16,21 1-16,0 0 15,22 21-15,-1-21 0,21 0 0,-20 21 16,20-21-16,22-1 0,-22 22 15,1 0-15,-1-21 0,22 21 0,-21 0 16,-1 0-16,22 0 0,-22 0 16,1 21-16,-22 1 0,0-22 0,1 21 15,-22 0-15,21 21 0,-42-21 0,21 22 16,1-1-16,-22 0 0,21 1 16,-21-22-16,0 21 0,0 1 0,21-1 15,0-21-15,-21 21 16,21-20-16,-21 20 0,0-21 0,21 21 15,-21-20-15,22 20 0,-22-21 0,0 21 16,0-20-16,0-1 0,0 21 16,0-21-16,0 0 0,0 22 0,-22-22 15,-20 0-15,21 21 0,-43-20 16,22-1-16,-21 0 0,-22 0 0,21 0 16,-20 0-16,-1-21 0,0 22 0,-20-1 15,20-21-15,0 0 16,1 0-16,20 0 0,1 0 0,20 0 0,1 0 15,0 0-15,20-21 0,1-1 16,21 1-16,0 0 0,0 0 0,21 0 16,1 0-16,20-22 0,0 22 15,1-21-15</inkml:trace>
  <inkml:trace contextRef="#ctx0" brushRef="#br0" timeOffset="8917.23">15579 5080 0,'-22'-21'0,"44"42"0,-44-63 0,1 42 16,21-21-16,0-1 0,0 1 15,21 21-15,22-21 0,-22 0 0,21 21 16,-21 0-16,43-21 16,-22 21-16,22 0 0,-22 0 0,22 0 15,-1 0-15,-21 0 0,1 0 16,-22 21-16,0-21 0,-21 21 0,-21 0 15,0 0-15,-43 1 0,22-1 16,-22 21-16,-20-21 0,-1 0 0,0 1 16,1-1-16,20 0 0,-20 0 0,20 0 15,1 0-15,20 1 0,22-22 16,0 21-16,42-21 16,21 21-16,1-21 15,20 0-15,1 0 0,-1 0 0,1 0 16,20 0-16,-20 0 0,21 0 15,-1 0-15,-20 0 0,-1 0 16,1 0-16,-22 0 0,-21 0 0,-21 21 16,-21 0-16,-21-21 15,-1 21-15,-20-21 0,-1 22 0,1-1 16,-22-21-16,22 21 0,-1 0 0,1-21 16,-1 21-16,22 0 0,0-21 15,-1 22-15,22-22 0,0 0 0,21 21 16,21-21-1,21 0-15,1 0 0,-1 0 0,0 0 16,1 0-16,20-21 0,-20 21 16,-1-22-16,21 22 0,-20-21 0,-1 21 15,0 0-15,1-21 0,-22 21 16,-21-21-16,-21 21 16,-22 0-16,1 0 0,-21 21 15,-22 0-15,21 0 0,-41 1 0,20-1 16,0 0-16,-21 0 0,43-21 15,-22 21-15,43 0 0,-22 1 0,43-1 16,0-21-16,21 21 16,42-21-16,-20 0 0,20 0 15,21 0-15,-20 0 0,20 0 16,1 0-16,-22 0 0,22-21 0,-22 0 16,21-1-16,-20 22 0,-1-21 15,0 0-15,1 0 0</inkml:trace>
  <inkml:trace contextRef="#ctx0" brushRef="#br0" timeOffset="9687.17">15790 7408 0,'0'0'15,"-21"0"-15,-21 0 0,21 22 0,-1-22 16,-41 0 0,42 0-16,21 21 0,42-21 31,-21 0-31,22 0 0,-1 0 15,21 0-15,22 0 0,0 0 0,21 0 16,21-21-16,-22 21 0,22 0 0,22-22 16,-1 22-16,21 0 0,0 0 15,1-21-15,-1 21 0,22 0 0,20 0 16,1-21-16,-22 21 0,22 0 16,21 0-16,-21 0 0,-1 0 0,1 0 15,0 0-15,-1 0 0,-20 0 16,-1 0-16,1 0 0,-22 0 0,0 0 15,-20 0-15,-22 0 0,0 0 16,-22 0-16,1 0 0,-21 0 16,-22-21-16,1 0 0,-1 21 0,-20 0 15,-1-21-15,0 21 0,-20-22 16,-22 1-16,0 0 16,0 0-1,0 0-15,-22 21 0,1-21 16,0 21-16,21-22 0</inkml:trace>
  <inkml:trace contextRef="#ctx0" brushRef="#br0" timeOffset="10125.92">20955 6985 0,'-21'0'0,"42"0"0,-85 0 0,43 0 15,0 0-15,0 0 0,63 0 32,-21 0-32,22 0 0,-1 0 15,22 0-15,-22 21 0,21-21 16,22 21-16,-21-21 0,20 22 0,1-22 16,-22 21-16,1-21 0,-1 21 0,1-21 15,-22 21-15,-21-21 0,22 21 16,-43 0-16,0 1 0,0-1 15,-21 0-15,-1 0 0,-20 21 16,0-20-16,-1-1 0,1 21 0,-21-21 16,20 22-16,-20-22 0,20 21 15,-20-21-15,21 0 0,-1 22 0,1-22 16,21 0-16,-22 0 0,1 0 16,21 1-16,0-1 0,0 0 0,-1 0 15,1-21-15,0 21 0,0 0 16,42-21 31,0 0-47,0-21 0,1 0 15,20 0-15,0 0 0,22-22 0</inkml:trace>
  <inkml:trace contextRef="#ctx0" brushRef="#br0" timeOffset="10896.46">22458 7303 0,'0'-22'16,"0"44"-16,0-65 0,0 22 16,0 0-16,0 0 0,0 0 15,0-1-15,21 1 0,0 0 0,0 0 16,0 21-16,22-21 0,-1 0 0,-21-1 15,22 22-15,-1-21 0,21 0 16,-20 21-16,-1 0 0,0 0 0,1-21 16,-1 21-16,0 0 0,1 0 15,-22 0-15,21 0 0,-21 0 0,1 21 16,-1 0-16,0-21 0,-21 43 16,0-22-16,0 0 0,0 21 15,0 1-15,-21-1 0,0 0 0,-1 1 16,-20-1-16,21 0 0,0 1 0,-22-1 15,22 0-15,-21 1 0,0-22 16,20 21-16,-20-21 0,21 22 0,-21-22 16,20 0-16,-20 0 0,21-21 15,0 21-15,-22-21 0,22 0 0,0 21 16,0-21-16,0 0 0,21-21 31,21 0-31,0 0 0,0 0 16,22 0-16,-1-22 0,21 22 15,-20 0-15,-1-21 0,22-1 16,-1 1-16,-21 21 0,22-22 0,-22 1 16,22 0-16,-1-1 0,-20 1 0,20 0 15,1-1-15,-22 1 0,0 21 16,22-21-16,-22 20 0,-21 1 0,22-21 16,-22 21-16,0 0 0,0 21 15,0-22-15,-42 22 31,0 0-31,0 22 0,-22-1 16,22 0-16,-21 21 0,0-21 0,-1 22 16,22-1-16,-21 0 0,-1 1 15,22-1-15,0 0 0,-21 1 16,21-1-16,21 0 0,0 1 0,0-22 16,0 0-16,0 21 0,0-20 15,0-1-15,21 0 0,21 0 0,-21 0 16,22-21-16,-1 21 0,0-21 0,1 0 15,-1 22-15,0-22 0,1 0 16,-1 0-16,0 0 0,1 0 0,-1 0 16,-21-22-16,21 22 0,-20-21 0,-1 21 15,21-21-15,-21 0 0,0 0 16,-21 0-16,22 21 0,-1-22 0,0 1 16</inkml:trace>
  <inkml:trace contextRef="#ctx0" brushRef="#br0" timeOffset="11053.34">24236 7535 0,'-64'0'15,"128"0"1,-128 22-16,64-44 31,0 1-31,0 0 16</inkml:trace>
  <inkml:trace contextRef="#ctx0" brushRef="#br0" timeOffset="12290.02">18944 1947 0,'0'0'0,"-21"0"0,0-21 16,0 0-16,-1 21 0,22-21 0,-21 0 15,21 0-15,0-1 0,0 1 0,21 0 16,1 0-16,-1 0 0,0 0 15,21-1-15,1 22 0,-1-21 0,21 21 16,-20 0-16,20 0 0,-20 0 16,-1 21-16,0 1 0,1-1 0,-22 21 15,0-21-15,-21 22 0,0-1 16,0 0-16,0 1 0,-21-1 16,0 0-16,-1-21 0,1 22 0,-21-22 15,21 0-15,0 0 0,21 0 16,21-21 15,0 0-31,21 0 0,1-21 16,-1 0-16,0 0 0,1 0 0,-1 0 15,0-1-15,22-20 0,-22 0 0,0 21 16,1-22-16,-22 1 0,21 0 16,-21-1-16,1 22 0,-1 0 15,0 0-15,-21 0 0,0-1 16,0 44-16,0-1 15,0 0-15,0 21 0,0-21 0,0 22 16,0-1-16,0 22 0,0-22 16,0 0-16,0 22 0,0-22 15,0 22-15,0-1 0,0-21 0,0 22 16,0-1-16,0 1 0,21-22 16,0 22-16,0-22 0,-21 0 0,0 1 15,22-22-15,-22 0 0,0 21 16,0-20-16,-22-1 0,1-21 15,-21 0-15,0 0 0,-1 0 16,1-21-16,0-1 0,-1 1 16,-20 0-16,20 0 0,1 0 0,0 0 0,-1-22 15,22 22-15,0 0 16,0-21-16,21 20 0,0-20 0,0 21 16,21-21-16,21 20 0,-20-20 15,20 21-15</inkml:trace>
  <inkml:trace contextRef="#ctx0" brushRef="#br0" timeOffset="12512.89">20870 1884 0,'0'-42'15,"21"20"1,1 22-16,-1 0 15,0 0-15,0 0 0,0 0 0,0 0 16,22 0-16,-22 0 0,0 0 16,21 0-16,-20 0 0,-1 0 0,0 0 15,-21 22 1,0-1-16,-21-21 0</inkml:trace>
  <inkml:trace contextRef="#ctx0" brushRef="#br0" timeOffset="12660.8">20701 2074 0,'0'0'0,"0"22"16,21-22 0,0 0-1,0 0-15,22 0 0,-22 0 0,21 0 16,-21-22-16,22 22 0,-1 0 16,0-21-16,1 21 0,-22-21 0,42 21 15</inkml:trace>
  <inkml:trace contextRef="#ctx0" brushRef="#br0" timeOffset="13131.54">22225 1672 0,'0'0'0,"0"-21"15,0 0-15,-21 21 16,0 0-16,-1 0 15,1 21-15,0 0 0,0 0 0,0 1 16,0 20-16,-1 0 0,1 1 16,0-1-16,-21 0 0,42 1 0,-21-1 15,-1-21-15,22 21 0,0 1 0,0-1 16,0-21-16,0 22 16,0-22-16,0 21 0,22-21 0,-1 0 15,0 1-15,0-1 0,0 0 16,22-21-16,-1 0 0,-21 0 0,43 0 15,-22 0-15,0-21 0,22 0 16,-22-1-16,22 1 0,-1-21 0,-21 0 16,22-1-16,-22 1 0,1 0 15,-22-22-15,21 22 0,-42-22 0,0 1 16,0 20-16,0-20 0,0 21 16,-42-1-16,21 22 0,-22-21 0,1 21 15,0-1-15,-1 1 0,1 21 16,-22 0-16,22 0 0,21 0 15,-21 0-15,-1 21 0,22 1 0,-21-1 16,21 0-16,-1 0 0,1 0 16,0 0-16,21 1 0,-21 20 0,0-21 15,0 0-15,-1 0 0,1 1 16</inkml:trace>
  <inkml:trace contextRef="#ctx0" brushRef="#br0" timeOffset="14400.78">5059 3175 0,'0'-42'31,"0"21"-31,0-1 0,0 1 16,21 21-16,-21-21 0,21 0 16,0 0-16,-21 0 0,0-1 15,21 22-15,-21-21 0,0 42 47,0 22-31,0-22-16,0 21 0,0 1 0,0-1 15,0 21-15,0 22 0,22-21 0,-22 20 16,0 1-16,0 0 0,21-1 16,-21 22-16,0-21 0,0-1 0,0 22 15,0-21-15,0 0 0,0-1 16,0 1-16,0-22 0,0 22 0,0-21 15,0-1-15,0 1 0,0-22 0,0 0 16,0 1-16,0-22 0,21 0 16,-21 0-16,21-21 0,-21-21 15,0 0-15,0 0 0,0-1 16,0-20-16,0 0 0,0-1 16,0 1-16</inkml:trace>
  <inkml:trace contextRef="#ctx0" brushRef="#br0" timeOffset="14884.5">5249 3217 0,'0'0'0,"0"-42"0,0 0 16,0 21-16,0-1 0,-21 1 16,0 21-16,0 0 15,0 0-15,-1 0 0,1 21 0,0 1 16,0 20-16,0 0 0,0 1 15,-1-1-15,-20 0 0,21 22 16,-21-22-16,20 0 0,1 22 0,-21-22 16,21 1-16,0-22 0,-1 21 15,1-21-15,0 0 0,21 1 0,21-22 32,0-22-17,1 1-15,-1 0 0,0 0 0,0-21 16,0-1-16,0 1 0,22 0 15,-22-1-15,0-20 0,0 20 16,0-20-16,1 21 0,-1-22 0,0 22 16,0-1-16,0 1 0,0 21 15,1 0-15,-1 0 0,0 21 16,0 0-16,0 0 0,0 0 16,-21 42-16,22-21 0,-1 21 0,0 1 15,0-1-15,0 0 0,0 1 16,1 20-16,-1-20 0,0-1 0,0 0 15,0-21-15,0 22 0,-21-22 0,22 0 16,-22 0-16,21 0 0,-21 1 16,21-22-16,0 0 0,0-22 15,0 1 1,-21 0-16</inkml:trace>
  <inkml:trace contextRef="#ctx0" brushRef="#br0" timeOffset="16668.02">6773 2519 0,'0'-21'0,"0"0"0,0-1 15,0 1-15,21 0 16,1 0-16,-1 0 0,0 0 16,21-1-16,-21 1 0,22 0 0,-1 0 15,0 0-15,1 0 0,-1-1 16,0 22-16,1 0 0,41 0 16,-62 0-16,-1 22 0,0 168 31,-42-148-31,0 22 15,-1-22-15,1 1 0,0-1 0,0 0 16,0 1-16,0-1 0,21-21 0,0 0 16,0 0-16,21-21 15,0 0-15,0 0 16,0-21-16,22 0 0,-1 0 16,0-21-16,1 20 0,-1-20 0,21 0 15,-20-1-15,20 1 0,-20 0 16,20-1-16,-21 1 0,1 0 15,-22 21-15,21-22 0,-21 22 0,-21 0 16,0 0-16,22 0 0,-22-1 0,-22 22 31,1 0-15,0 0-16,0 0 16,0 0-1,0 0-15,21 22 16,0-44 93,21 22-109,-42 0 125,21 22-109,0-1 78,-22-21-94,22 21 15</inkml:trace>
  <inkml:trace contextRef="#ctx0" brushRef="#br0" timeOffset="17533.53">7027 2498 0,'0'0'16,"0"-21"-16,-21 21 0,21-22 16,0 1-16,0 0 15,0 0-15,0 0 16,21 21-16,-21-21 0,21-1 15,1 22-15,20 0 0,-21-21 0,0 21 16,22 0-16,-22 0 0,0 0 16,21 0-16,-21 21 0,1 1 0,-1 20 15,0 0-15,-21 1 0,21-1 16,-21 21-16,0-20 0,0 20 0,0-20 16,0 20-16,-21-21 0,0 22 0,-22-22 15,22 1-15,0-1 0,0-21 16,-21 21-16,20-20 0,1-1 0,0 0 15,0 0-15,0 0 0,0-21 16,21-21 0,0 0-1,21 0-15,0 0 0,0-1 16,0-20-16,0 0 0,22-1 0,-22 1 16,21 0-16,1-22 0,-1 1 15,21-22-15,-20 0 0,41 22 0,-20-22 16,-1 22-16,1-1 0,-1 1 15,1 20-15,-22 1 0,1 0 0,-22 21 16,0-22-16,0 43 0,-21-21 16,-21 21-16,0 21 15,-22 0-15,1 22 0,21-22 16,-43 21-16,22 1 0,0-1 16,-1 21-16,1 1 0,0-1 0,21 1 15,-1-22-15,-20 22 0,42-1 16,0-20-16,-21-1 0,21 0 0,0 1 15,0-1-15,0-21 0,21 21 16,0-20-16,0-1 0,22 0 0,-22-21 16,21 0-16,1 21 0,-1-21 15,21 0-15,-20 0 0,-1-21 0,0 21 16,22-21-16,-22 0 0,1-1 0,-1-20 16,-21 21-16,21 0 15</inkml:trace>
  <inkml:trace contextRef="#ctx0" brushRef="#br0" timeOffset="17760.39">8530 2477 0,'21'0'31,"0"0"-15,1 0-16,-1 0 0,21 0 15,-21 0-15,0-22 0,1 22 0,-1 0 16,21 0-16,-21 0 0,0 0 16,-42 0 15,0 0-31,0 22 0</inkml:trace>
  <inkml:trace contextRef="#ctx0" brushRef="#br0" timeOffset="17908.3">8424 2709 0,'0'22'15,"0"-44"-15,0 65 0,43-43 47,-22 0-47,0-21 0,21 21 16,1-22-16,-1 1 0,0 21 0,1-21 16,-1 0-16,21 0 15</inkml:trace>
  <inkml:trace contextRef="#ctx0" brushRef="#br0" timeOffset="18321.9">9694 2159 0,'0'0'0,"0"-21"0,0 0 16,0 0-16,0-1 0,-21 22 16,0 0-1,0 22-15,0-1 0,-1 0 16,1 0-16,0 21 0,0 1 15,0-1-15,0 0 0,-1 22 16,1-22-16,0 22 0,0-1 0,0 1 16,21-22-16,0 22 0,-21-22 0,21 0 15,0 1-15,0-22 0,0 21 16,21-21-16,0 0 0,21 1 0,1-22 16,-1 0-16,0 0 0,22 0 15,-1 0-15,1 0 0,-1-22 0,-20 1 16,20 0-16,1-21 0,-1-1 0,-21-20 15,1-1-15,-1 1 0,-21-22 16,0 22-16,-21-22 0,0-42 16,0 64-16,-21 20 15,0 1-15,0 0 0,-21 20 0,20 1 16,-20 0-16,0 21 0,-1 0 0,-338 275 62,339-211-62</inkml:trace>
  <inkml:trace contextRef="#ctx0" brushRef="#br0" timeOffset="21257.7">3006 3450 0,'0'0'0,"-22"0"0,22-21 16,0 0-1,0 0-15,0 0 16,0-1 0,22 22-16,-1 0 0,0-21 15,0 0-15,21 21 0,1-21 16,-1 0-16,22 21 0,-22-21 0,21-1 15,1 1-15,-1 21 0,1-21 16,-22 21-16,1 0 0,-1 0 16,0-21-16,-21 21 0,1 0 0,-1 0 15,-21 21 1,0 0 0,0 0-16,0 1 0,0 20 15,-21-21-15,21 21 0,-22 1 16,1-1-16,0 64 15,21-64-15,-21 22 0,21 105 16,0 43 0,21-128-16,0-20 15,0-1-15,22 43 0,-1-63 16,-21-1-16,0 0 0,22-21 0,-22 22 16,0-22-16,0 0 0,-21 0 15,0 0-15,0 1 0,-21-22 16,0 0-16,-21 0 0,-22 21 15,1-21-15,-22 21 0,0-21 0,-21 0 16,22 0-16,-22 0 0,21 0 16,-21 0-16,22 0 0,-1 0 0,0 0 15,22 0-15,-1 0 0,1 0 16,42 0-16,-22 0 0,22 0 16,21-21-16,21 0 15,1 21-15,20 0 0,-21-22 0,21 22 16,22-21-16,-22 0 0,1 21 15,20-21-15,-21 21 0,22-21 0,-22 0 16,22 21-16,-22-22 0,0 22 16,1-21-16,-22 21 0,21 0 0,-21-21 15,1 21-15,-22-21 16,0 0-16,-22 0 16,1-1-16,0 22 0,-21-21 0,-1 0 15,22 0-15,-21 0 16,21 0-16,-22-1 0,1-20 15,21 21-15,21-21 0,0 20 16,0-20-16,0 21 0,0 0 0,0-22 16,0 22-16,21-21 0,0 21 15,0 0-15,1-1 0,-1 1 0,21-21 16,-21 21-16,22 0 0,-22-1 16,0 1-16,21 21 0,-42-21 0,21 21 15,-42 0 1,0 0-1,-21 0-15,21 21 0,-22-21 0,1 21 16,21 1-16,-22-22 16,22 21-16,0-21 0,42 0 31,0 0-31,22 0 0,20 0 16,-20 0-16,20 0 0,1 0 15,-22 0-15,21 0 0,-20 0 0,-22 0 16,21 0-16,-42 21 15,-21-21-15,-21 21 0,-1 0 16,1 0-16,-21 1 0,20 20 16,-20-21-16,20 0 0,1 0 15,0 22-15,21-22 0,-1-21 0,22 21 16,0 0-16,22 0 16,20-21-16,21 0 15,-20 0-15,20 0 0,1 0 16,-1 0-16,22 0 0,-22 0 0,-20 22 15,20-22-15,-20 21 0,-1-21 16,-21 21-16,0 0 0,-21 0 0,0 0 16,-21 22-16,-21-22 0,-1 21 15,-20 1-15,-22-22 0,1 21 0,-1-21 16,0 22-16,1-22 0,20 0 16,-21 0-16,43 0 0,0 0 0,-1 1 15,22-22-15,42 0 16,22 0-1,-1 0-15,22 0 0,-1-22 16,22 1-16,-1 21 0,1-21 0,21 0 16,-21 0-16,-1 0 0,1-22 15,0 22-15,20-21 0,-62 21 16,-22-1-16,-21 1 0,0 0 16,0 0-16,-21 0 0,-22 0 0,1 21 15,0 0-15,-22 0 0,1 0 16,-1 0-16,-20 0 0,20 21 15,1 0-15,-1-21 0,22 21 0,-1 0 16,1-21-16,21 21 0,21 1 16,0-1-16,21 0 15,0-21-15,22 0 0,-1 0 0,0 0 16,22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2T13:04:40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7070 8403 0,'21'0'31,"-21"-169"0,21-191-31</inkml:trace>
  <inkml:trace contextRef="#ctx0" brushRef="#br0" timeOffset="788.54">9800 11367 0,'0'0'16,"0"-22"-16,0 1 0,0 0 16,0 0-16,-21 0 0,21 0 0,0-1 15,-21 1-15,21 0 0,0 0 0,0 0 16,0 0-1,0 42 1,0 0-16,0 0 0,0 21 0,0 1 16,0-1-16,0 22 0,0-22 15,0 21-15,0 1 0,0-22 16,0 22-16,0-1 0,0 1 0,-21-1 16,21 1-16,-22-1 0,1-20 15,21 20-15,0-21 0,0 1 0,-21-1 16,21-21-16,0 22 0,0-22 0,0 0 15,0 0-15,21-21 32,-21-21-32,0 0 0,0 0 15,0-1-15,21-20 0</inkml:trace>
  <inkml:trace contextRef="#ctx0" brushRef="#br0" timeOffset="2060.11">9821 11261 0,'0'0'0,"-21"-21"0,0-1 15,0 22-15,0 0 0,-1 0 16,1 0-16,0 0 16,21 22-1,21-1-15,0-21 16,1 21-16,20-21 0,-21 0 0,21 0 15,1 21-15,-1-21 16,0 0-16,22 0 0,-22 0 0,22 0 16,-1 0-16,1 0 0,-1 0 0,1 0 15,20-21-15,-20 21 0,42 0 0,-22-21 16,22 21-16,21-21 0,-21 21 16,21-22-16,21 22 0,0-21 0,22 0 15,-22 0-15,0 21 0,43-21 0,-22 21 16,21 0-16,22 0 0,-21-43 0,253 43 15,-232 0-15,-22 0 16,1 0-16,-1 0 0,22 0 0,-22-21 16,22 21-16,0 0 0,-1 0 0,1 0 15,-21 0-15,41 0 0,-41 0 16,232 0-16,-232 0 16,20 0-16,-20-21 0,21 21 0,-43 0 15,21 0-15,1-21 0,-22 21 0,22-21 16,-22 21-16,0 0 0,-20-21 15,-1 21-15,0 0 0,0-22 0,-21 22 16,21 0-16,85-21 16,-127 21-16,0-21 0,-22 21 0,1 0 15,0 0-15,-22-21 0,1 21 16,-1-21-16,-20 21 0,-1 0 0,0 0 0,1 0 16,-22 0-16,0 0 0,0 0 15,0 0 1,-21 21-1,0 0-15,0 0 0,0 0 16,0 1-16,0-1 16,0 21-16,0-21 0,0 22 0,0-22 15,0 21-15,-21 0 0,21 1 0,0-1 16,-21 22-16,21-22 0,0 0 0,0 1 16,0 20-16,0-21 0,0 1 15,0-1-15,0 0 0,0 1 0,0-22 16,0 21-16,0 1 0,0-22 0,0 21 15,0-21-15,0 22 16,0-22-16,-21-21 0,21 21 0,-21 0 16,21 0-16,-22-21 0,1 21 15,0-21-15,0 0 0,0 0 16,0 0-16,-1 0 0,1 0 16,-21 0-16,21 0 0,-22 0 0,1 0 15,0-21-15,-1 21 0,-20-21 0,-1 21 16,1 0-16,-22 0 0,1-21 15,-22 21-15,0 0 0,0 0 0,0 0 16,-21 0-16,0 0 0,0 0 16,-21 0-16,0 0 0,0 0 0,0 0 15,-22 0-15,1 0 0,0 0 0,-1 0 16,-20 0-16,20 0 0,-20 0 16,-1 0-16,1 0 0,-1 0 0,1 0 15,-22 0-15,22 0 0,-1 0 16,1 0-16,-1 0 0,-20 0 0,20 0 15,1 0-15,-1 0 0,1 0 0,-1 21 16,1-21-16,-1 0 0,1 0 16,-1 0-16,22 0 0,-22 0 0,22 21 15,0-21-15,-22 0 0,22 0 0,-1 0 16,22 0-16,-21 21 0,21-21 16,0 0-16,-1 0 0,1 0 0,0 0 15,0 0-15,21 22 0,0-22 16,0 0-16,21 0 0,0 0 0,0 0 15,1 0-15,20 0 0,0 0 0,1 0 16,20 0-16,1 0 0,-1 0 16,22 0-16,-1 0 0,22 0 0,-21 0 15,21 0-15,0 0 0,-1 0 0,1 0 16,0 0 0,21 21-1,-21-21-15,0 0 16,21 21-1,-21-21 1,-1 0-16,22 21 16,-21-21-16,0 0 0,21-21 31,42 0-15</inkml:trace>
  <inkml:trace contextRef="#ctx0" brushRef="#br0" timeOffset="2416.91">10499 11472 0,'0'0'0,"0"-21"16,0 42 15,0 1-15,0-1-16,0 0 0,0 0 0,0 21 15,0-20-15,0 20 0,0-21 0,0 21 16,0-20-16,0 20 0,0-21 16,0 21-16,0-20 0,0-1 15,0 0-15,0 0 0,0 0 0,0 0 16,21 1-16,0-22 47,-21-22-47,0 1 0,21 0 0,-21 0 15,0 0-15,0 0 0</inkml:trace>
  <inkml:trace contextRef="#ctx0" brushRef="#br0" timeOffset="2905.61">10626 11451 0,'-22'0'16,"44"0"-16,-65 0 16,64 0 15,1 0-31,-1 0 16,21 0-16,-21 0 0,22 0 0,-1-21 15,0 21-15,1 0 0,20 0 16,-21-21-16,22 21 0,-22-21 0,22 21 15,-22 0-15,0 0 0,1 0 0,-1 0 16,0 0-16,-20 0 0,-1 0 16,21 0-16,-21 0 15,0 0-15,1 21 0,-22 0 16,0 0-16,0 0 16,21-21-16,-21 22 0,0-1 15,0 0-15,21 0 0,-21 0 0,0 0 16,0 1-16,0-1 0,0 0 0,0 0 15,0 0-15,0 0 0,0 1 16,0-1-16,0 0 0,0 0 0,0 0 16,0 0-16,0 1 0,0 20 15,0-21-15,-21-21 16,21 21-16,-21 0 0,-1-21 16,1 22-16,0-22 0,-21 0 15,21 0-15,-1 21 0,-20-21 0,-21 0 16,20 0-16,1 0 15,21 0-15,-22 0 0,-62-43 16,83 43-16,1-21 16,-21 0-16,21 0 0,21 0 15</inkml:trace>
  <inkml:trace contextRef="#ctx0" brushRef="#br0" timeOffset="3385.06">10774 11642 0,'0'0'0,"-21"0"16,-1-21-16,22-1 31,22 22-31,20 0 0,-21-21 0,0 21 16,22 0-16,-1 0 0,0-21 0,1 21 15,-1 0-15,0 0 0,1 0 0,-1 0 16,-21 0-16,21 0 0,-20 0 15,-22 21-15,0 0 16,0 1-16,-43-22 0,22 21 0,-21 0 16,-1 0-16,1 0 0,0-21 15,-22 21-15,22 1 0,0-1 16,-1 0-16,22-21 0,-21 21 0,21-21 16,-1 21-16,22 0 15,22-21-15,-1 0 16,0 0-16,21 0 0,1 0 0,-1 0 15,0 0-15,22 0 0,-22 0 0,0 0 16,1-21-16,-1 21 0,0 0 16,-20 0-16,20 0 0,-84 0 31,20 0-31,-20 0 16,0 21-16,-1 1 0,1-22 15,0 21-15,-1-21 0,1 21 0,21-21 16,0 21-16,0-21 0,21 21 0,21-21 15,0 0 1,0 0-16,21 0 0</inkml:trace>
  <inkml:trace contextRef="#ctx0" brushRef="#br0" timeOffset="4134.63">10520 12742 0,'0'0'0,"-43"0"16,65 0 15,-1 0-15,0 0-16,21 0 0,1 0 0,-1 0 15,0 0-15,22 0 0,-1 0 16,1 0-16,20 0 0,1 0 0,0 0 16,-22 0-16,43 0 0,-21-21 0,21 21 15,-1-21-15,22 21 0,0 0 16,0 0-16,0-21 0,0 21 0,22 0 16,-22 0-16,0-21 0,0 21 0,21 0 15,-21 0-15,0 0 0,-21 0 16,21 0-16,-22 0 0,1 0 0,-21 0 15,21 0-15,-22 0 0,1 0 16,-21 0-16,20 0 0,-20 0 0,-1 0 16,-20 0-16,-1 0 0,0 0 15,1-21-15,-22 21 0,0 0 0,0 0 16,0 0-16,0 0 0,1 0 16,-22-22-1,0 1 1,0 0-1,0 0-15,0 0 16</inkml:trace>
  <inkml:trace contextRef="#ctx0" brushRef="#br0" timeOffset="4531.39">14351 12404 0,'0'0'0,"-21"0"0,0 0 16,-1 0-16,44 21 47,-1-21-47,0 21 15,0-21-15,21 0 0,-20 21 0,-1-21 16,21 0-16,-21 21 0,22-21 16,-22 22-16,21-22 0,-21 0 0,0 0 15,22 0-15,-22 0 0,21 0 16,-21 0-16,1 0 0,-1 0 15,0 0-15,-42 0 32,0 0-32,-1 0 0,22 21 15,-21-21-15,0 21 0,-21 0 16,21-21-16,-1 21 0,1 0 0,0 1 16,-21-1-16,21 21 0,-1-21 0,-20 0 15,21 1-15,0-1 0,0 0 16,-1 0-16,1 0 0,0 0 0,21 1 15,21-22 32,0 0-47</inkml:trace>
  <inkml:trace contextRef="#ctx0" brushRef="#br0" timeOffset="6244.42">16298 11197 0,'0'0'16,"0"-21"-16,0 0 15,0 0-15,0 0 16,0-1-1,0 1 17,0 42-17,0 1-15,0-1 16,-21 0-16,21 0 0,0 0 16,0 22-16,-21-1 0,21 0 0,0-21 15,0 22-15,0-1 0,-21 0 16,21 1-16,0-1 0,-21 0 0,21 1 15,0-22-15,0 21 0,0 1 0,0-1 16,0-21-16,0 0 0,0 0 16,0 1-16,0-1 0,0 0 15,21 0 1,0-21 0,0-21-1,0 0-15,-21 0 16,0-1-16,0 1 0,21 0 0,-21 0 15,0 0-15,22 0 0</inkml:trace>
  <inkml:trace contextRef="#ctx0" brushRef="#br0" timeOffset="6840.08">16341 11155 0,'0'-21'16,"21"0"-1,0 21 1,0 0-16,0 0 0,0 0 0,22 0 16,-22-22-16,21 22 0,-21 0 0,22-21 15,-1 21-15,-21 0 0,22 0 16,-1 0-16,0 0 0,1 0 15,-1 0-15,0 0 0,-21 0 0,22 0 16,-22 0-16,21 0 0,-21 0 0,1 0 16,-1 0-16,-21 21 15,0 1-15,21-22 0,-21 21 0,0 0 16,0 0-16,0 0 0,0 0 0,0 1 16,0-1-16,0 0 15,0 0-15,0 21 0,0-20 0,0-1 16,0 0-16,0 0 0,0 0 0,0 0 15,0 1-15,0 20 0,0 0 16,0-21-16,0 1 16,0-1-16,0 0 0,21 0 15,-21 0-15,0 0 0,0 1 16,0-1 0,0 0-16,0 0 15,-21 0-15,0-21 0,-22 21 0,22-21 16,0 0-16,-21 22 0,-1-22 15,1 0-15,0 21 0,21-21 0,-22 0 16,1 21-16,0-21 0,20 21 16,-20-21-16,21 0 0,0 0 15,-22 0-15,22 0 0,0 0 0,0 0 16,21-21 15,0 0-31,0 0 0,0-1 16</inkml:trace>
  <inkml:trace contextRef="#ctx0" brushRef="#br0" timeOffset="7295.82">16510 11451 0,'0'0'15,"-21"0"-15,0 0 0,-1 0 16,44 0-1,-1 0-15,0-21 16,0 21-16,21 0 0,1 0 0,-22 0 16,21 0-16,1 0 0,-1 0 0,0 0 15,-21 0-15,22 0 0,-1 0 16,-21 0-16,0 0 0,1 0 0,-22 21 16,-22 0-16,1 1 15,-21-22-15,21 21 0,-22 0 16,1 0-16,-21 0 0,20 0 15,1 1-15,0-1 0,-1-21 0,1 21 16,21 0-16,21 0 0,21-21 31,0 0-31,21 0 0,1 0 16,63 0-16,-64 0 16,21 0-16,-20 0 15,20 0 1,-84 21-1,-42-21-15,41 0 16,-20 22-16,0-22 0,21 0 0,-22 21 16,1 0-16,21-21 0,0 0 0,-22 21 15,22-21-15,0 21 0,0-21 16</inkml:trace>
  <inkml:trace contextRef="#ctx0" brushRef="#br0" timeOffset="8137.34">16446 13631 0,'-21'22'16,"0"-22"-16,0 0 0,0 21 15,0-21-15,-22 0 0,22 21 16,-21-21-16,-1 21 0,1-21 0,0 0 15,-22 21-15,22 0 0,-22-21 0,22 22 16,-21-22-16,-1 0 0,1 21 0,-1-21 16,1 0-16,-22 21 0,21-21 15,1 0-15,-22 0 0,22 0 16,-1 0-16,1 0 0,-22 21 0,22-21 16,-1 0-16,1 0 0,-22 0 0,21 21 15,-20-21-15,20 0 0,-20 0 16,-1 21-16,0-21 0,-21 0 0,22 0 15,-22 22-15,21-22 0,-21 0 0,1 0 16,-1 21-16,21-21 0,-21 0 0,0 0 16,1 21-16,20-21 0,0 21 15,1-21-15,-22 0 0,0 0 0,21 21 16,1-21-16,-1 21 0,0-21 0,1 0 16,-1 22-16,-21-1 0,0-21 0,22 0 15,-1 0-15,0 21 0,-21-21 0,22 0 16,20 0-16,-20 21 0,-1-21 15,21 0-15,1 0 0,-1 21 0,22-21 16,-21 0-16,20 0 0,1 21 16,0-21-16,20 0 0,1 0 0,-21 0 15,21 22-15,0-22 0,-1 0 16,1 0-16,42 0 62,1 0-62,-1 0 0,0 0 16,0-22-16,0 22 0,0-21 16</inkml:trace>
  <inkml:trace contextRef="#ctx0" brushRef="#br0" timeOffset="8651.04">11239 13801 0,'0'0'0,"0"-21"15,0 42 48,0 0-47,0 0-16,-21 0 0,0 0 0,0 1 0,0-1 15,0 0-15,-1 0 0,1 0 16,0 0-16,-21 1 0,21-1 15,-22 0-15,22 0 0,0 0 0,-21 0 16,20 1-16,1-22 0,-21 0 0,21 21 16,0-21-16,-1 0 0,1 0 15,0 0-15,42 0 32,0 0-17,22 0-15,-22 0 0,21 0 0,-21 0 16,22 21-16,-1-21 0,0 21 15,1-21-15,-1 21 0,0-21 16,1 21-16,-1-21 0,-21 22 0,0-1 16,22-21-16,-22 21 0,0-21 0,0 21 15,0 0-15,1-21 0,-22 21 16,21 1-16,0-1 16,-21 0-1,21-21-15,-21 21 0,21-21 16,-21-21 15,0 0-15,0 0-16,0-1 15</inkml:trace>
  <inkml:trace contextRef="#ctx0" brushRef="#br0" timeOffset="11512.65">16256 12192 0,'-21'21'63,"0"-21"-63,-1 0 16,1 0-1,0 21-15,0-21 16,0 0-16,0 0 15,-1 0-15,1 0 0,0 0 16,0 0-16,21 22 0,-21-22 16,0 0-16,-1 0 15,1 0-15,0 0 0,0 0 16,0 0-16,21 21 0,-21-21 0,-1 0 16,1 0-16,0 0 0,0 0 15,0 0-15,0 0 16,-1 0-16,1 0 0,0 0 15,0 0-15,0 0 0,0 0 16,-1 0 0,1 0-16,0 0 0,21 21 0,-21-21 15,0 0-15,0 0 0,-1 0 0,1 0 16,0 0-16,0 0 0,0 0 0,0 0 16,-1 0-16,1 0 0,21 21 15,-21-21-15,0 0 0,0 0 0,0 0 16,-1 0-16,1 0 0,0 0 15,0 0-15,0 0 0,0 0 16,-1 21-16,1-21 0,0 0 16,0 0-16,0 0 0,0 0 0,-1 0 15,1 0-15,0 0 0,0 0 16,0 0-16,0 0 0,-1 0 16,1 0-16,0 0 0,0 0 15,-43 0-15,43 0 16,-21 0-1,21 21-15,0-21 0,-1 0 0,1 0 16,0 0-16,-21 0 16,21 0-16,-1 0 0,1 0 0,0 0 15,0 0-15,0 0 0,0 0 0,-1 0 16,1 0-16,0 0 0,0 0 16,0 0-16,0 0 0,-1 0 0,1 0 15,0 0-15,0 0 0,0 0 0,0 0 16,-1 0-16,1 0 0,0 0 15,0 0-15,0 0 0,0 0 0,-1 0 16,1 0-16,-21 0 0,21 0 0,0 0 16,-1 0-16,1 0 0,0 0 15,0 0-15,0 0 0,0 0 0,-1 0 16,-20 0-16,21 0 0,0 0 0,0 0 16,-1 0-16,1 0 0,0 0 0,0 0 15,0 0-15,0 0 0,-1 0 16,1 0-16,0 0 0,0 0 15,0 0-15,0 0 16,-1 0-16,1 0 0,0 0 31,0 0-31,21-21 47,21 0-31,0 21-1,-21-21-15,21 21 0,-21-21 16,0 0-16,22 21 0,-1 0 16,-21-22-16,21 22 0,-21-21 15,21 21-15,0 0 0,-21-21 0,21 21 16,1 0-16,-22-21 16,21 21-1,-21 21 16,0 0-15,-21 0-16,-1 1 16,1-22-16,0 21 0,0 0 15,0-21-15,0 21 16,-1-21-16,1 21 0,0-21 16,0 21-16,0-21 0,0 22 15,21-1 16,21-21-15,0 0-16,0 21 0,0-21 16,0 0-16,22 21 0,-22-21 15,0 0-15,0 0 0,0 21 0,22-21 16,-22 0-16,0 0 0,21 21 0,-20-21 16,-1 22-16,0-22 0,0 0 15,0 0 1,0 0-16,-21-22 15,0 1-15,22 21 0,-1-21 16,-21 0-16,21 0 0,0 0 0,0-22 16</inkml:trace>
  <inkml:trace contextRef="#ctx0" brushRef="#br0" timeOffset="12628.01">16404 10986 0,'0'-22'47,"0"1"-31,-42-42-1,42 42-15,-21 21 16,-1-22-16,1 1 0,0 0 0,0 0 16,-21 0-16,20 0 0,1-22 0,0 22 15,0 0-15,-21 0 16,-1-43-16,22 43 0,-21 0 16,21-21-16,-1 20 0,1 1 0,-21 0 15,21 0-15,0 0 0,-1 0 16,-20-1-16,21 1 0,-21 0 0,20 21 15,-20-21-15,0 0 0,21 0 0,-22 21 16,1-22-16,0 22 0,-1 0 16,1 0-16,0-21 0,-1 21 15,1 0-15,0 0 0,-1 0 0,1 0 0,0 0 16,-1 0-16,-20 0 0,20 0 16,1 0-16,21 0 0,-21 0 15,-1 0-15,1 0 0,0 0 0,-22 0 16,22 0-16,-1 0 0,1 0 0,-21 21 15,20-21-15,-20 0 0,-1 22 16,22-22-16,-22 21 0,22-21 0,0 21 16,-22 0-16,22-21 0,21 21 0,-22 0 15,1 1-15,21-1 0,0 0 0,-22 0 16,22 0-16,-21 22 16,21-22-16,0 21 0,-1-21 0,-20 0 0,21 22 15,0-22-15,0 21 0,-1 1 0,1-22 16,0 21-16,0-21 15,0 22-15,21-22 0,0 0 0,-21 21 16,21-21-16,-22 1 0,22 20 0,-21-21 16,21 0-16,0 0 0,0 22 15,0-22-15,0 0 16,0 0-16,0-42 47,0 0-32,0 0-15,0 0 0</inkml:trace>
  <inkml:trace contextRef="#ctx0" brushRef="#br0" timeOffset="13203.68">13166 10859 0,'0'0'0,"0"-22"16,0 1-1,0 42 32,0 1-47,21-1 0,-21 0 16,21 0-16,-21 0 0,0 0 15,0 1-15,0 20 0,21-21 0,-21 0 16,0 22-16,0-22 0,0 0 0,0 0 16,0 0-16,0 0 0,0 1 0,21-22 15,-21 21-15,21-21 16,1 0 0,-1 0-16,0 0 15,0 0-15,0-21 0,0-1 16,1 22-16,-1-21 0,21 0 0,-21 0 15,22 0-15,-22 0 0,21-1 16,-21 1-16,22 21 0,-22-21 0,0 0 16,0 0-16,0 0 0,0 21 15,-21-22-15,22 22 0,-22-21 16,21 21 31,-42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DF62-C6D5-410C-9422-A62E0FE2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5F31C-537E-4E71-8C8F-70AD1925F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8A6D-0794-4247-93B5-962A9009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42EE-0524-4ECD-94D6-9B62B942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E6A49-7922-4BE0-94A4-A74E57C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6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F7FA-7AFE-41D3-B257-293B52E9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9A9E1-B3E3-4F8F-8DAB-395B3720D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F73A-A5D4-4961-9262-6092973D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DC91-6286-46E2-A4EC-1EA67D4E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8897-3941-4D9A-9D71-A44CC61E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6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93855-AB4F-4888-AD82-BD74AAA9A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BFAC-22C3-40F5-9134-DF0D7E2A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852E7-06A7-4396-8BD9-2BDF782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98CEB-0BCC-4D1F-AE5D-FFF14E08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DB82-E24B-452D-AC07-8BB8D846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5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EF45-0E56-41C5-8916-B94481C2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5227-8163-482E-B4F6-A517B48D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998F-DCB7-41AE-999E-DA460987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1513-A5DF-45BF-8DCC-BF0E4A1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3B21-EFF8-4AB8-98A0-A749E990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04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0469-2570-4734-95D0-704F756D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99B1-97B8-4544-A16D-985FC109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F538-DD7E-4FF6-B71E-4F9C3987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9223-CAF4-4735-B179-0A96B261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B7A9-6A0C-4033-988E-2FF0874E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4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ADEB-165E-4FA2-AF3C-FA1DC410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3F24-0DDA-4E2D-8A92-8DBC0FD6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96265-B363-4656-9ADB-DF492231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C238B-33E1-4C46-8114-1AA1740B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AA3F-7E13-448D-A3B2-8EC06DDB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44AA2-54FB-471F-AA00-5BC17EFE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4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60DF-C3B6-43A7-B751-6E069EDC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E26E-539B-4F85-9613-96A4DE92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E9240-2326-4344-B6FD-4F372F2D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341EE-77DA-4AB8-9F71-6D462CE06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40F0C-04C7-46FE-8740-FC754203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1D1C4-0D1B-4802-B8CA-07F04788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37E65-851E-442B-9D94-07EA1791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48A42-ADB3-4B50-ABD7-50743F99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0DD3-9290-4ECC-8E77-D4B54336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70ECA-5CE9-401F-9DCD-D9B5EE8F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B6AFA-8ED7-413B-A855-21D64F5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D6B31-D385-4DD7-9234-940DF5BF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5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5BFFA-B58C-4FF4-9125-31811755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85962-0B47-42F8-91D9-B5664F02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4FBBF-3C5C-497A-9A5C-C14036FB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C2AE-72B3-4FFA-888C-E738A1FD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E0DA-5B7C-4A1E-891A-54D43004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8C7EE-6540-4801-A126-80A68D3F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0D3A-C369-4D5C-A684-CA937FE1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50B60-787E-48C4-ACA0-A5D31BD2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9DAF8-CD9D-4946-BFDB-96C0057C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B610-0376-495C-AC7E-7F09375C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FB54C-74D4-4361-B427-12C558F0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7747-9F60-4B64-A54F-CC5D6BED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C7E10-065E-440E-8148-D0382441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FECBC-E950-4886-92B5-D29DB1ED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964BC-65EF-46AA-833B-07995432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06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BFC50-1172-42EF-A0BA-14D9A332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1786-A81C-4FDF-A789-3C9BF7C9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B804-1057-4610-9AB8-C395720A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E857-C4A0-4F9D-813B-74573BD2B827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E339-C41A-4E4D-B17E-C3CF24655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0AD4-BEA5-49FB-883F-7750B4476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A167-BA51-4BA7-87CF-FC1EF5A5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6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B906BC-67A8-4A0C-BAC0-B5BC9DC8AC3F}"/>
                  </a:ext>
                </a:extLst>
              </p14:cNvPr>
              <p14:cNvContentPartPr/>
              <p14:nvPr/>
            </p14:nvContentPartPr>
            <p14:xfrm>
              <a:off x="205560" y="0"/>
              <a:ext cx="4663800" cy="42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B906BC-67A8-4A0C-BAC0-B5BC9DC8A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468252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93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D4A258-3F92-4BB4-9A56-F5653DD1046F}"/>
                  </a:ext>
                </a:extLst>
              </p14:cNvPr>
              <p14:cNvContentPartPr/>
              <p14:nvPr/>
            </p14:nvContentPartPr>
            <p14:xfrm>
              <a:off x="83880" y="15120"/>
              <a:ext cx="995184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D4A258-3F92-4BB4-9A56-F5653DD10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5760"/>
                <a:ext cx="997056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27472-7BC1-4185-82A6-C4FA8CFB3F4D}"/>
              </a:ext>
            </a:extLst>
          </p:cNvPr>
          <p:cNvSpPr txBox="1"/>
          <p:nvPr/>
        </p:nvSpPr>
        <p:spPr>
          <a:xfrm>
            <a:off x="3048000" y="400050"/>
            <a:ext cx="5324475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java.util.concurrent.TimeUnit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org.openqa.selenium.interactions.Actions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"https://www.ebay.com/"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"//a[text()='Sports']"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Actions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.moveToElement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).perform();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"//a[text()='Fishing']"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3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64243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java.util.concurrent.TimeUnit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org.openqa.selenium.interactions.Actions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Test1 {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"https://demoapp.skillrary.com/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product.php?product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=selenium-training"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"add"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Actions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.doubleClick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).perform();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1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025D0-3266-4884-BB37-F3D776C2A56A}"/>
              </a:ext>
            </a:extLst>
          </p:cNvPr>
          <p:cNvSpPr txBox="1"/>
          <p:nvPr/>
        </p:nvSpPr>
        <p:spPr>
          <a:xfrm>
            <a:off x="1590676" y="104775"/>
            <a:ext cx="68199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java.util.concurrent.TimeUnit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org.openqa.selenium.interactions.Actions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Test1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"https://demoapp.skillrary.com/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product.php?product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=selenium-training"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"add"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Actions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.doubleClick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).perform();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24178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17D54-D27D-426A-89B9-43C1A34DF67D}"/>
              </a:ext>
            </a:extLst>
          </p:cNvPr>
          <p:cNvSpPr txBox="1"/>
          <p:nvPr/>
        </p:nvSpPr>
        <p:spPr>
          <a:xfrm>
            <a:off x="1143000" y="-356651"/>
            <a:ext cx="9525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java.util.concurrent.TimeUnit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org.openqa.selenium.interactions.Actions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Test3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Actions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.contextClick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).perform();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8993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0D799-0508-4390-9435-7EEE6DCE7BE6}"/>
              </a:ext>
            </a:extLst>
          </p:cNvPr>
          <p:cNvSpPr txBox="1"/>
          <p:nvPr/>
        </p:nvSpPr>
        <p:spPr>
          <a:xfrm>
            <a:off x="466726" y="-910649"/>
            <a:ext cx="110109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Test4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"https://jqueryui.com/slider/"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.switchTo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().frame(0);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"slider"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Actions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Actions(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.dragAndDropBy(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,100,0).perform();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(3000);</a:t>
            </a:r>
          </a:p>
          <a:p>
            <a:pPr algn="l"/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.dragAndDropBy(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,-100,0).perform();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8224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5FD6DB-7B82-4DB0-8CCE-3D61A8776635}"/>
                  </a:ext>
                </a:extLst>
              </p14:cNvPr>
              <p14:cNvContentPartPr/>
              <p14:nvPr/>
            </p14:nvContentPartPr>
            <p14:xfrm>
              <a:off x="167760" y="182880"/>
              <a:ext cx="8885160" cy="198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5FD6DB-7B82-4DB0-8CCE-3D61A87766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73520"/>
                <a:ext cx="8903880" cy="20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E70D24-981D-4EC7-A034-E88C9CED823B}"/>
                  </a:ext>
                </a:extLst>
              </p14:cNvPr>
              <p14:cNvContentPartPr/>
              <p14:nvPr/>
            </p14:nvContentPartPr>
            <p14:xfrm>
              <a:off x="0" y="1577520"/>
              <a:ext cx="5517360" cy="131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E70D24-981D-4EC7-A034-E88C9CED82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568160"/>
                <a:ext cx="553608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499A58-ED49-4B76-B00D-A1996D46420E}"/>
                  </a:ext>
                </a:extLst>
              </p14:cNvPr>
              <p14:cNvContentPartPr/>
              <p14:nvPr/>
            </p14:nvContentPartPr>
            <p14:xfrm>
              <a:off x="76320" y="3063240"/>
              <a:ext cx="6339960" cy="183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499A58-ED49-4B76-B00D-A1996D4642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60" y="3053880"/>
                <a:ext cx="6358680" cy="18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3A3F8D-579C-4297-9A1F-C67BB80D3ACA}"/>
                  </a:ext>
                </a:extLst>
              </p14:cNvPr>
              <p14:cNvContentPartPr/>
              <p14:nvPr/>
            </p14:nvContentPartPr>
            <p14:xfrm>
              <a:off x="0" y="2811960"/>
              <a:ext cx="5250600" cy="1592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3A3F8D-579C-4297-9A1F-C67BB80D3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360" y="2802600"/>
                <a:ext cx="5269320" cy="16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13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7835EB-DE80-471D-9EEA-4551CACEB791}"/>
                  </a:ext>
                </a:extLst>
              </p14:cNvPr>
              <p14:cNvContentPartPr/>
              <p14:nvPr/>
            </p14:nvContentPartPr>
            <p14:xfrm>
              <a:off x="442080" y="236160"/>
              <a:ext cx="5684760" cy="177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7835EB-DE80-471D-9EEA-4551CACEB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26800"/>
                <a:ext cx="5703480" cy="17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31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236201-E02F-4940-9315-AA0690889249}"/>
                  </a:ext>
                </a:extLst>
              </p14:cNvPr>
              <p14:cNvContentPartPr/>
              <p14:nvPr/>
            </p14:nvContentPartPr>
            <p14:xfrm>
              <a:off x="929520" y="739080"/>
              <a:ext cx="7376760" cy="209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236201-E02F-4940-9315-AA06908892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729720"/>
                <a:ext cx="739548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9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F4555D-8487-4965-9798-7B8C9DF95E8E}"/>
                  </a:ext>
                </a:extLst>
              </p14:cNvPr>
              <p14:cNvContentPartPr/>
              <p14:nvPr/>
            </p14:nvContentPartPr>
            <p14:xfrm>
              <a:off x="815400" y="510480"/>
              <a:ext cx="7993800" cy="36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F4555D-8487-4965-9798-7B8C9DF95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501120"/>
                <a:ext cx="8012520" cy="37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79E012-2DCA-48F5-B780-3F729CC5005F}"/>
                  </a:ext>
                </a:extLst>
              </p14:cNvPr>
              <p14:cNvContentPartPr/>
              <p14:nvPr/>
            </p14:nvContentPartPr>
            <p14:xfrm>
              <a:off x="2545200" y="2834640"/>
              <a:ext cx="4831200" cy="237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79E012-2DCA-48F5-B780-3F729CC500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5840" y="2825280"/>
                <a:ext cx="4849920" cy="23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46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D4DDE-BB5D-4766-A9F0-7C8EC2613793}"/>
                  </a:ext>
                </a:extLst>
              </p14:cNvPr>
              <p14:cNvContentPartPr/>
              <p14:nvPr/>
            </p14:nvContentPartPr>
            <p14:xfrm>
              <a:off x="3291840" y="3657600"/>
              <a:ext cx="5303880" cy="198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D4DDE-BB5D-4766-A9F0-7C8EC26137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2480" y="3648240"/>
                <a:ext cx="5322600" cy="20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15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976D78-7D1C-415E-919F-D3EE6DDE8BC4}"/>
                  </a:ext>
                </a:extLst>
              </p14:cNvPr>
              <p14:cNvContentPartPr/>
              <p14:nvPr/>
            </p14:nvContentPartPr>
            <p14:xfrm>
              <a:off x="114120" y="38160"/>
              <a:ext cx="941868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976D78-7D1C-415E-919F-D3EE6DDE8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8800"/>
                <a:ext cx="943740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26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B8EC7-3EE1-4C0D-B617-EC407FBD1FEA}"/>
                  </a:ext>
                </a:extLst>
              </p14:cNvPr>
              <p14:cNvContentPartPr/>
              <p14:nvPr/>
            </p14:nvContentPartPr>
            <p14:xfrm>
              <a:off x="586800" y="160200"/>
              <a:ext cx="9007200" cy="167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B8EC7-3EE1-4C0D-B617-EC407FBD1F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50840"/>
                <a:ext cx="9025920" cy="16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09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B4B-D978-46FE-AC4C-44266707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AD1C-4355-432E-BD26-0B695781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D64A89-3FAD-4C3E-9E75-8B8A0B2287EB}"/>
                  </a:ext>
                </a:extLst>
              </p14:cNvPr>
              <p14:cNvContentPartPr/>
              <p14:nvPr/>
            </p14:nvContentPartPr>
            <p14:xfrm>
              <a:off x="15120" y="60840"/>
              <a:ext cx="988344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D64A89-3FAD-4C3E-9E75-8B8A0B228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51480"/>
                <a:ext cx="990216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11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package actions;  import java.util.concurrent.TimeUnit;  import org.openqa.selenium.By; import org.openqa.selenium.WebDriver; import org.openqa.selenium.WebElement; import org.openqa.selenium.chrome.ChromeDriver; import org.openqa.selenium.interactions.Actions;        public class Test1 {  public static void main(String[] args) { WebDriver driver=new ChromeDriver(); driver.manage().window().maximize(); driver.get("https://demoapp.skillrary.com/product.php?product=selenium-training"); driver.manage().timeouts().implicitlyWait(10,TimeUnit.SECONDS);  WebElement ele = driver.findElement(By.id("add")); Actions a=new Actions(driver); a.doubleClick(ele).perform(); }}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2021-09-03T11:59:20Z</dcterms:created>
  <dcterms:modified xsi:type="dcterms:W3CDTF">2021-09-03T11:59:45Z</dcterms:modified>
</cp:coreProperties>
</file>